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5.jpg" ContentType="image/jpg"/>
  <Override PartName="/ppt/media/image6.jpg" ContentType="image/jpg"/>
  <Override PartName="/ppt/media/image7.jpg" ContentType="image/jpg"/>
  <Override PartName="/ppt/media/image8.jpg" ContentType="image/jpg"/>
  <Override PartName="/ppt/media/image11.jpg" ContentType="image/jpg"/>
  <Override PartName="/ppt/media/image12.jpg" ContentType="image/jpg"/>
  <Override PartName="/ppt/media/image15.jpg" ContentType="image/jpg"/>
  <Override PartName="/ppt/media/image16.jpg" ContentType="image/jpg"/>
  <Override PartName="/ppt/media/image18.jpg" ContentType="image/jpg"/>
  <Override PartName="/ppt/media/image19.jpg" ContentType="image/jpg"/>
  <Override PartName="/ppt/media/image23.jpg" ContentType="image/pn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31.jpg" ContentType="image/jpg"/>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p:sldMasterIdLst>
    <p:sldMasterId id="2147483674" r:id="rId1"/>
    <p:sldMasterId id="2147483691" r:id="rId2"/>
  </p:sldMasterIdLst>
  <p:handoutMasterIdLst>
    <p:handoutMasterId r:id="rId47"/>
  </p:handoutMasterIdLst>
  <p:sldIdLst>
    <p:sldId id="438" r:id="rId3"/>
    <p:sldId id="373" r:id="rId4"/>
    <p:sldId id="377" r:id="rId5"/>
    <p:sldId id="378" r:id="rId6"/>
    <p:sldId id="380" r:id="rId7"/>
    <p:sldId id="379" r:id="rId8"/>
    <p:sldId id="384" r:id="rId9"/>
    <p:sldId id="383" r:id="rId10"/>
    <p:sldId id="382" r:id="rId11"/>
    <p:sldId id="381" r:id="rId12"/>
    <p:sldId id="376" r:id="rId13"/>
    <p:sldId id="387" r:id="rId14"/>
    <p:sldId id="371" r:id="rId15"/>
    <p:sldId id="392" r:id="rId16"/>
    <p:sldId id="386" r:id="rId17"/>
    <p:sldId id="391" r:id="rId18"/>
    <p:sldId id="389" r:id="rId19"/>
    <p:sldId id="385" r:id="rId20"/>
    <p:sldId id="374" r:id="rId21"/>
    <p:sldId id="372" r:id="rId22"/>
    <p:sldId id="375" r:id="rId23"/>
    <p:sldId id="430" r:id="rId24"/>
    <p:sldId id="432" r:id="rId25"/>
    <p:sldId id="394" r:id="rId26"/>
    <p:sldId id="395" r:id="rId27"/>
    <p:sldId id="409" r:id="rId28"/>
    <p:sldId id="412" r:id="rId29"/>
    <p:sldId id="413" r:id="rId30"/>
    <p:sldId id="414" r:id="rId31"/>
    <p:sldId id="415" r:id="rId32"/>
    <p:sldId id="416" r:id="rId33"/>
    <p:sldId id="434" r:id="rId34"/>
    <p:sldId id="435" r:id="rId35"/>
    <p:sldId id="436" r:id="rId36"/>
    <p:sldId id="420" r:id="rId37"/>
    <p:sldId id="421" r:id="rId38"/>
    <p:sldId id="424" r:id="rId39"/>
    <p:sldId id="423" r:id="rId40"/>
    <p:sldId id="425" r:id="rId41"/>
    <p:sldId id="437" r:id="rId42"/>
    <p:sldId id="428" r:id="rId43"/>
    <p:sldId id="429" r:id="rId44"/>
    <p:sldId id="433" r:id="rId45"/>
    <p:sldId id="439" r:id="rId46"/>
  </p:sldIdLst>
  <p:sldSz cx="10080625" cy="7559675"/>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66"/>
    <a:srgbClr val="77BA52"/>
    <a:srgbClr val="FFFFCC"/>
    <a:srgbClr val="FFFF99"/>
    <a:srgbClr val="1C72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301B821-A1FF-4177-AEE7-76D212191A09}" styleName="Средний стиль 1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94660"/>
  </p:normalViewPr>
  <p:slideViewPr>
    <p:cSldViewPr snapToGrid="0">
      <p:cViewPr varScale="1">
        <p:scale>
          <a:sx n="97" d="100"/>
          <a:sy n="97" d="100"/>
        </p:scale>
        <p:origin x="76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1043;&#1086;&#1085;&#1095;&#1072;&#1088;&#1091;&#1082;\&#1054;&#1041;&#1057;&#1058;&#1045;&#1046;&#1045;&#1053;&#1053;&#1071;%20&#1047;&#1040;&#1050;&#1051;&#1040;&#1044;&#1030;&#1042;\&#1055;&#1056;&#1054;&#1058;&#1054;&#1050;&#1054;&#1051;&#1048;,%20&#1054;&#1041;&#1057;&#1058;&#1045;&#1046;&#1045;&#1053;&#1053;&#1071;%20&#1058;&#1054;&#1065;&#1054;\2019\&#1047;&#1054;&#1064;%207%20(&#1087;&#1083;&#1110;&#1089;&#1085;&#1103;&#1074;&#1072;%20&#1074;%20&#1089;&#1087;&#1086;&#1088;&#1090;&#1079;&#1072;&#1083;&#1110;)\&#1047;&#1054;&#1064;%207%20(&#1050;&#1030;&#1051;&#1068;&#1050;&#1030;&#1057;&#1058;&#1068;%20&#1044;&#1030;&#1058;&#1045;&#1049;%20&#1059;%20&#1057;&#1055;&#1054;&#1056;&#1058;&#1047;&#1040;&#1051;&#1030;%20&#1030;%20&#1042;&#1054;&#1051;&#1054;&#1043;&#1030;&#1057;&#1058;&#1068;).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D:\&#1043;&#1086;&#1085;&#1095;&#1072;&#1088;&#1091;&#1082;\&#1054;&#1041;&#1057;&#1058;&#1045;&#1046;&#1045;&#1053;&#1053;&#1071;%20&#1047;&#1040;&#1050;&#1051;&#1040;&#1044;&#1030;&#1042;\&#1055;&#1056;&#1054;&#1058;&#1054;&#1050;&#1054;&#1051;&#1048;,%20&#1054;&#1041;&#1057;&#1058;&#1045;&#1046;&#1045;&#1053;&#1053;&#1071;%20&#1058;&#1054;&#1065;&#1054;\2019\&#1047;&#1054;&#1064;%207%20(&#1087;&#1083;&#1110;&#1089;&#1085;&#1103;&#1074;&#1072;%20&#1074;%20&#1089;&#1087;&#1086;&#1088;&#1090;&#1079;&#1072;&#1083;&#1110;)\&#1047;&#1054;&#1064;%207%20(&#1050;&#1030;&#1051;&#1068;&#1050;&#1030;&#1057;&#1058;&#1068;%20&#1044;&#1030;&#1058;&#1045;&#1049;%20&#1059;%20&#1057;&#1055;&#1054;&#1056;&#1058;&#1047;&#1040;&#1051;&#1030;%20&#1030;%20&#1042;&#1054;&#1051;&#1054;&#1043;&#1030;&#1057;&#1058;&#106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sng" strike="noStrike" kern="1200" spc="0" baseline="0">
                <a:solidFill>
                  <a:schemeClr val="tx1">
                    <a:lumMod val="65000"/>
                    <a:lumOff val="35000"/>
                  </a:schemeClr>
                </a:solidFill>
                <a:latin typeface="+mn-lt"/>
                <a:ea typeface="+mn-ea"/>
                <a:cs typeface="+mn-cs"/>
              </a:defRPr>
            </a:pPr>
            <a:r>
              <a:rPr lang="ru-RU" sz="1800" b="1" u="sng" dirty="0"/>
              <a:t>Температура </a:t>
            </a:r>
            <a:r>
              <a:rPr lang="ru-RU" sz="1800" b="1" u="sng" dirty="0" err="1"/>
              <a:t>повітря</a:t>
            </a:r>
            <a:r>
              <a:rPr lang="ru-RU" sz="1800" b="1" u="sng" dirty="0"/>
              <a:t> в </a:t>
            </a:r>
            <a:r>
              <a:rPr lang="ru-RU" sz="1800" b="1" u="sng" dirty="0" err="1"/>
              <a:t>спортзалі</a:t>
            </a:r>
            <a:r>
              <a:rPr lang="ru-RU" sz="1800" b="1" u="sng" dirty="0"/>
              <a:t> (13.02.2019 - 21.02.2019)</a:t>
            </a:r>
          </a:p>
        </c:rich>
      </c:tx>
      <c:overlay val="0"/>
      <c:spPr>
        <a:noFill/>
        <a:ln w="25400">
          <a:noFill/>
        </a:ln>
      </c:spPr>
    </c:title>
    <c:autoTitleDeleted val="0"/>
    <c:plotArea>
      <c:layout>
        <c:manualLayout>
          <c:layoutTarget val="inner"/>
          <c:xMode val="edge"/>
          <c:yMode val="edge"/>
          <c:x val="8.5569722298831072E-2"/>
          <c:y val="0.10637992831541218"/>
          <c:w val="0.87676326868656107"/>
          <c:h val="0.83750007055569686"/>
        </c:manualLayout>
      </c:layout>
      <c:scatterChart>
        <c:scatterStyle val="lineMarker"/>
        <c:varyColors val="0"/>
        <c:ser>
          <c:idx val="0"/>
          <c:order val="0"/>
          <c:tx>
            <c:strRef>
              <c:f>ВОЛОГІСТЬ!$C$3</c:f>
              <c:strCache>
                <c:ptCount val="1"/>
                <c:pt idx="0">
                  <c:v>Т(кут)</c:v>
                </c:pt>
              </c:strCache>
            </c:strRef>
          </c:tx>
          <c:spPr>
            <a:ln w="19050" cap="rnd">
              <a:solidFill>
                <a:srgbClr val="FF0000"/>
              </a:solidFill>
              <a:round/>
            </a:ln>
            <a:effectLst/>
          </c:spPr>
          <c:marker>
            <c:symbol val="none"/>
          </c:marker>
          <c:xVal>
            <c:numRef>
              <c:f>ВОЛОГІСТЬ!$B$4:$B$11284</c:f>
              <c:numCache>
                <c:formatCode>m/d/yyyy\ h:mm</c:formatCode>
                <c:ptCount val="11281"/>
                <c:pt idx="0">
                  <c:v>43509.75</c:v>
                </c:pt>
                <c:pt idx="1">
                  <c:v>43509.750694444447</c:v>
                </c:pt>
                <c:pt idx="2">
                  <c:v>43509.751388888886</c:v>
                </c:pt>
                <c:pt idx="3">
                  <c:v>43509.752083333333</c:v>
                </c:pt>
                <c:pt idx="4">
                  <c:v>43509.75277777778</c:v>
                </c:pt>
                <c:pt idx="5">
                  <c:v>43509.753472222219</c:v>
                </c:pt>
                <c:pt idx="6">
                  <c:v>43509.754166666666</c:v>
                </c:pt>
                <c:pt idx="7">
                  <c:v>43509.754861111112</c:v>
                </c:pt>
                <c:pt idx="8">
                  <c:v>43509.755555555559</c:v>
                </c:pt>
                <c:pt idx="9">
                  <c:v>43509.756249999999</c:v>
                </c:pt>
                <c:pt idx="10">
                  <c:v>43509.756944444445</c:v>
                </c:pt>
                <c:pt idx="11">
                  <c:v>43509.757638888892</c:v>
                </c:pt>
                <c:pt idx="12">
                  <c:v>43509.758333333331</c:v>
                </c:pt>
                <c:pt idx="13">
                  <c:v>43509.759027777778</c:v>
                </c:pt>
                <c:pt idx="14">
                  <c:v>43509.759722222225</c:v>
                </c:pt>
                <c:pt idx="15">
                  <c:v>43509.760416666664</c:v>
                </c:pt>
                <c:pt idx="16">
                  <c:v>43509.761111111111</c:v>
                </c:pt>
                <c:pt idx="17">
                  <c:v>43509.761805555558</c:v>
                </c:pt>
                <c:pt idx="18">
                  <c:v>43509.762499999997</c:v>
                </c:pt>
                <c:pt idx="19">
                  <c:v>43509.763194444444</c:v>
                </c:pt>
                <c:pt idx="20">
                  <c:v>43509.763888888891</c:v>
                </c:pt>
                <c:pt idx="21">
                  <c:v>43509.76458333333</c:v>
                </c:pt>
                <c:pt idx="22">
                  <c:v>43509.765277777777</c:v>
                </c:pt>
                <c:pt idx="23">
                  <c:v>43509.765972222223</c:v>
                </c:pt>
                <c:pt idx="24">
                  <c:v>43509.76666666667</c:v>
                </c:pt>
                <c:pt idx="25">
                  <c:v>43509.767361111109</c:v>
                </c:pt>
                <c:pt idx="26">
                  <c:v>43509.768055555556</c:v>
                </c:pt>
                <c:pt idx="27">
                  <c:v>43509.768750000003</c:v>
                </c:pt>
                <c:pt idx="28">
                  <c:v>43509.769444444442</c:v>
                </c:pt>
                <c:pt idx="29">
                  <c:v>43509.770138888889</c:v>
                </c:pt>
                <c:pt idx="30">
                  <c:v>43509.770833333336</c:v>
                </c:pt>
                <c:pt idx="31">
                  <c:v>43509.771527777775</c:v>
                </c:pt>
                <c:pt idx="32">
                  <c:v>43509.772222222222</c:v>
                </c:pt>
                <c:pt idx="33">
                  <c:v>43509.772916666669</c:v>
                </c:pt>
                <c:pt idx="34">
                  <c:v>43509.773611111108</c:v>
                </c:pt>
                <c:pt idx="35">
                  <c:v>43509.774305555555</c:v>
                </c:pt>
                <c:pt idx="36">
                  <c:v>43509.775000000001</c:v>
                </c:pt>
                <c:pt idx="37">
                  <c:v>43509.775694444441</c:v>
                </c:pt>
                <c:pt idx="38">
                  <c:v>43509.776388888888</c:v>
                </c:pt>
                <c:pt idx="39">
                  <c:v>43509.777083333334</c:v>
                </c:pt>
                <c:pt idx="40">
                  <c:v>43509.777777777781</c:v>
                </c:pt>
                <c:pt idx="41">
                  <c:v>43509.77847222222</c:v>
                </c:pt>
                <c:pt idx="42">
                  <c:v>43509.779166666667</c:v>
                </c:pt>
                <c:pt idx="43">
                  <c:v>43509.779861111114</c:v>
                </c:pt>
                <c:pt idx="44">
                  <c:v>43509.780555555553</c:v>
                </c:pt>
                <c:pt idx="45">
                  <c:v>43509.78125</c:v>
                </c:pt>
                <c:pt idx="46">
                  <c:v>43509.781944444447</c:v>
                </c:pt>
                <c:pt idx="47">
                  <c:v>43509.782638888886</c:v>
                </c:pt>
                <c:pt idx="48">
                  <c:v>43509.783333333333</c:v>
                </c:pt>
                <c:pt idx="49">
                  <c:v>43509.78402777778</c:v>
                </c:pt>
                <c:pt idx="50">
                  <c:v>43509.784722222219</c:v>
                </c:pt>
                <c:pt idx="51">
                  <c:v>43509.785416666666</c:v>
                </c:pt>
                <c:pt idx="52">
                  <c:v>43509.786111111112</c:v>
                </c:pt>
                <c:pt idx="53">
                  <c:v>43509.786805555559</c:v>
                </c:pt>
                <c:pt idx="54">
                  <c:v>43509.787499999999</c:v>
                </c:pt>
                <c:pt idx="55">
                  <c:v>43509.788194444445</c:v>
                </c:pt>
                <c:pt idx="56">
                  <c:v>43509.788888888892</c:v>
                </c:pt>
                <c:pt idx="57">
                  <c:v>43509.789583333331</c:v>
                </c:pt>
                <c:pt idx="58">
                  <c:v>43509.790277777778</c:v>
                </c:pt>
                <c:pt idx="59">
                  <c:v>43509.790972222225</c:v>
                </c:pt>
                <c:pt idx="60">
                  <c:v>43509.791666666664</c:v>
                </c:pt>
                <c:pt idx="61">
                  <c:v>43509.792361111111</c:v>
                </c:pt>
                <c:pt idx="62">
                  <c:v>43509.793055555558</c:v>
                </c:pt>
                <c:pt idx="63">
                  <c:v>43509.793749999997</c:v>
                </c:pt>
                <c:pt idx="64">
                  <c:v>43509.794444444444</c:v>
                </c:pt>
                <c:pt idx="65">
                  <c:v>43509.795138888891</c:v>
                </c:pt>
                <c:pt idx="66">
                  <c:v>43509.79583333333</c:v>
                </c:pt>
                <c:pt idx="67">
                  <c:v>43509.796527777777</c:v>
                </c:pt>
                <c:pt idx="68">
                  <c:v>43509.797222222223</c:v>
                </c:pt>
                <c:pt idx="69">
                  <c:v>43509.79791666667</c:v>
                </c:pt>
                <c:pt idx="70">
                  <c:v>43509.798611111109</c:v>
                </c:pt>
                <c:pt idx="71">
                  <c:v>43509.799305555556</c:v>
                </c:pt>
                <c:pt idx="72">
                  <c:v>43509.8</c:v>
                </c:pt>
                <c:pt idx="73">
                  <c:v>43509.800694444442</c:v>
                </c:pt>
                <c:pt idx="74">
                  <c:v>43509.801388888889</c:v>
                </c:pt>
                <c:pt idx="75">
                  <c:v>43509.802083333336</c:v>
                </c:pt>
                <c:pt idx="76">
                  <c:v>43509.802777777775</c:v>
                </c:pt>
                <c:pt idx="77">
                  <c:v>43509.803472222222</c:v>
                </c:pt>
                <c:pt idx="78">
                  <c:v>43509.804166666669</c:v>
                </c:pt>
                <c:pt idx="79">
                  <c:v>43509.804861111108</c:v>
                </c:pt>
                <c:pt idx="80">
                  <c:v>43509.805555555555</c:v>
                </c:pt>
                <c:pt idx="81">
                  <c:v>43509.806250000001</c:v>
                </c:pt>
                <c:pt idx="82">
                  <c:v>43509.806944444441</c:v>
                </c:pt>
                <c:pt idx="83">
                  <c:v>43509.807638888888</c:v>
                </c:pt>
                <c:pt idx="84">
                  <c:v>43509.808333333334</c:v>
                </c:pt>
                <c:pt idx="85">
                  <c:v>43509.809027777781</c:v>
                </c:pt>
                <c:pt idx="86">
                  <c:v>43509.80972222222</c:v>
                </c:pt>
                <c:pt idx="87">
                  <c:v>43509.810416666667</c:v>
                </c:pt>
                <c:pt idx="88">
                  <c:v>43509.811111111114</c:v>
                </c:pt>
                <c:pt idx="89">
                  <c:v>43509.811805555553</c:v>
                </c:pt>
                <c:pt idx="90">
                  <c:v>43509.8125</c:v>
                </c:pt>
                <c:pt idx="91">
                  <c:v>43509.813194444447</c:v>
                </c:pt>
                <c:pt idx="92">
                  <c:v>43509.813888888886</c:v>
                </c:pt>
                <c:pt idx="93">
                  <c:v>43509.814583333333</c:v>
                </c:pt>
                <c:pt idx="94">
                  <c:v>43509.81527777778</c:v>
                </c:pt>
                <c:pt idx="95">
                  <c:v>43509.815972222219</c:v>
                </c:pt>
                <c:pt idx="96">
                  <c:v>43509.816666666666</c:v>
                </c:pt>
                <c:pt idx="97">
                  <c:v>43509.817361111112</c:v>
                </c:pt>
                <c:pt idx="98">
                  <c:v>43509.818055555559</c:v>
                </c:pt>
                <c:pt idx="99">
                  <c:v>43509.818749999999</c:v>
                </c:pt>
                <c:pt idx="100">
                  <c:v>43509.819444444445</c:v>
                </c:pt>
                <c:pt idx="101">
                  <c:v>43509.820138888892</c:v>
                </c:pt>
                <c:pt idx="102">
                  <c:v>43509.820833333331</c:v>
                </c:pt>
                <c:pt idx="103">
                  <c:v>43509.821527777778</c:v>
                </c:pt>
                <c:pt idx="104">
                  <c:v>43509.822222222225</c:v>
                </c:pt>
                <c:pt idx="105">
                  <c:v>43509.822916666664</c:v>
                </c:pt>
                <c:pt idx="106">
                  <c:v>43509.823611111111</c:v>
                </c:pt>
                <c:pt idx="107">
                  <c:v>43509.824305555558</c:v>
                </c:pt>
                <c:pt idx="108">
                  <c:v>43509.824999999997</c:v>
                </c:pt>
                <c:pt idx="109">
                  <c:v>43509.825694444444</c:v>
                </c:pt>
                <c:pt idx="110">
                  <c:v>43509.826388888891</c:v>
                </c:pt>
                <c:pt idx="111">
                  <c:v>43509.82708333333</c:v>
                </c:pt>
                <c:pt idx="112">
                  <c:v>43509.827777777777</c:v>
                </c:pt>
                <c:pt idx="113">
                  <c:v>43509.828472222223</c:v>
                </c:pt>
                <c:pt idx="114">
                  <c:v>43509.82916666667</c:v>
                </c:pt>
                <c:pt idx="115">
                  <c:v>43509.829861111109</c:v>
                </c:pt>
                <c:pt idx="116">
                  <c:v>43509.830555555556</c:v>
                </c:pt>
                <c:pt idx="117">
                  <c:v>43509.831250000003</c:v>
                </c:pt>
                <c:pt idx="118">
                  <c:v>43509.831944444442</c:v>
                </c:pt>
                <c:pt idx="119">
                  <c:v>43509.832638888889</c:v>
                </c:pt>
                <c:pt idx="120">
                  <c:v>43509.833333333336</c:v>
                </c:pt>
                <c:pt idx="121">
                  <c:v>43509.834027777775</c:v>
                </c:pt>
                <c:pt idx="122">
                  <c:v>43509.834722222222</c:v>
                </c:pt>
                <c:pt idx="123">
                  <c:v>43509.835416666669</c:v>
                </c:pt>
                <c:pt idx="124">
                  <c:v>43509.836111111108</c:v>
                </c:pt>
                <c:pt idx="125">
                  <c:v>43509.836805555555</c:v>
                </c:pt>
                <c:pt idx="126">
                  <c:v>43509.837500000001</c:v>
                </c:pt>
                <c:pt idx="127">
                  <c:v>43509.838194444441</c:v>
                </c:pt>
                <c:pt idx="128">
                  <c:v>43509.838888888888</c:v>
                </c:pt>
                <c:pt idx="129">
                  <c:v>43509.839583333334</c:v>
                </c:pt>
                <c:pt idx="130">
                  <c:v>43509.840277777781</c:v>
                </c:pt>
                <c:pt idx="131">
                  <c:v>43509.84097222222</c:v>
                </c:pt>
                <c:pt idx="132">
                  <c:v>43509.841666666667</c:v>
                </c:pt>
                <c:pt idx="133">
                  <c:v>43509.842361111114</c:v>
                </c:pt>
                <c:pt idx="134">
                  <c:v>43509.843055555553</c:v>
                </c:pt>
                <c:pt idx="135">
                  <c:v>43509.84375</c:v>
                </c:pt>
                <c:pt idx="136">
                  <c:v>43509.844444444447</c:v>
                </c:pt>
                <c:pt idx="137">
                  <c:v>43509.845138888886</c:v>
                </c:pt>
                <c:pt idx="138">
                  <c:v>43509.845833333333</c:v>
                </c:pt>
                <c:pt idx="139">
                  <c:v>43509.84652777778</c:v>
                </c:pt>
                <c:pt idx="140">
                  <c:v>43509.847222222219</c:v>
                </c:pt>
                <c:pt idx="141">
                  <c:v>43509.847916666666</c:v>
                </c:pt>
                <c:pt idx="142">
                  <c:v>43509.848611111112</c:v>
                </c:pt>
                <c:pt idx="143">
                  <c:v>43509.849305555559</c:v>
                </c:pt>
                <c:pt idx="144">
                  <c:v>43509.85</c:v>
                </c:pt>
                <c:pt idx="145">
                  <c:v>43509.850694444445</c:v>
                </c:pt>
                <c:pt idx="146">
                  <c:v>43509.851388888892</c:v>
                </c:pt>
                <c:pt idx="147">
                  <c:v>43509.852083333331</c:v>
                </c:pt>
                <c:pt idx="148">
                  <c:v>43509.852777777778</c:v>
                </c:pt>
                <c:pt idx="149">
                  <c:v>43509.853472222225</c:v>
                </c:pt>
                <c:pt idx="150">
                  <c:v>43509.854166666664</c:v>
                </c:pt>
                <c:pt idx="151">
                  <c:v>43509.854861111111</c:v>
                </c:pt>
                <c:pt idx="152">
                  <c:v>43509.855555555558</c:v>
                </c:pt>
                <c:pt idx="153">
                  <c:v>43509.856249999997</c:v>
                </c:pt>
                <c:pt idx="154">
                  <c:v>43509.856944444444</c:v>
                </c:pt>
                <c:pt idx="155">
                  <c:v>43509.857638888891</c:v>
                </c:pt>
                <c:pt idx="156">
                  <c:v>43509.85833333333</c:v>
                </c:pt>
                <c:pt idx="157">
                  <c:v>43509.859027777777</c:v>
                </c:pt>
                <c:pt idx="158">
                  <c:v>43509.859722222223</c:v>
                </c:pt>
                <c:pt idx="159">
                  <c:v>43509.86041666667</c:v>
                </c:pt>
                <c:pt idx="160">
                  <c:v>43509.861111111109</c:v>
                </c:pt>
                <c:pt idx="161">
                  <c:v>43509.861805555556</c:v>
                </c:pt>
                <c:pt idx="162">
                  <c:v>43509.862500000003</c:v>
                </c:pt>
                <c:pt idx="163">
                  <c:v>43509.863194444442</c:v>
                </c:pt>
                <c:pt idx="164">
                  <c:v>43509.863888888889</c:v>
                </c:pt>
                <c:pt idx="165">
                  <c:v>43509.864583333336</c:v>
                </c:pt>
                <c:pt idx="166">
                  <c:v>43509.865277777775</c:v>
                </c:pt>
                <c:pt idx="167">
                  <c:v>43509.865972222222</c:v>
                </c:pt>
                <c:pt idx="168">
                  <c:v>43509.866666666669</c:v>
                </c:pt>
                <c:pt idx="169">
                  <c:v>43509.867361111108</c:v>
                </c:pt>
                <c:pt idx="170">
                  <c:v>43509.868055555555</c:v>
                </c:pt>
                <c:pt idx="171">
                  <c:v>43509.868750000001</c:v>
                </c:pt>
                <c:pt idx="172">
                  <c:v>43509.869444444441</c:v>
                </c:pt>
                <c:pt idx="173">
                  <c:v>43509.870138888888</c:v>
                </c:pt>
                <c:pt idx="174">
                  <c:v>43509.870833333334</c:v>
                </c:pt>
                <c:pt idx="175">
                  <c:v>43509.871527777781</c:v>
                </c:pt>
                <c:pt idx="176">
                  <c:v>43509.87222222222</c:v>
                </c:pt>
                <c:pt idx="177">
                  <c:v>43509.872916666667</c:v>
                </c:pt>
                <c:pt idx="178">
                  <c:v>43509.873611111114</c:v>
                </c:pt>
                <c:pt idx="179">
                  <c:v>43509.874305555553</c:v>
                </c:pt>
                <c:pt idx="180">
                  <c:v>43509.875</c:v>
                </c:pt>
                <c:pt idx="181">
                  <c:v>43509.875694444447</c:v>
                </c:pt>
                <c:pt idx="182">
                  <c:v>43509.876388888886</c:v>
                </c:pt>
                <c:pt idx="183">
                  <c:v>43509.877083333333</c:v>
                </c:pt>
                <c:pt idx="184">
                  <c:v>43509.87777777778</c:v>
                </c:pt>
                <c:pt idx="185">
                  <c:v>43509.878472222219</c:v>
                </c:pt>
                <c:pt idx="186">
                  <c:v>43509.879166666666</c:v>
                </c:pt>
                <c:pt idx="187">
                  <c:v>43509.879861111112</c:v>
                </c:pt>
                <c:pt idx="188">
                  <c:v>43509.880555555559</c:v>
                </c:pt>
                <c:pt idx="189">
                  <c:v>43509.881249999999</c:v>
                </c:pt>
                <c:pt idx="190">
                  <c:v>43509.881944444445</c:v>
                </c:pt>
                <c:pt idx="191">
                  <c:v>43509.882638888892</c:v>
                </c:pt>
                <c:pt idx="192">
                  <c:v>43509.883333333331</c:v>
                </c:pt>
                <c:pt idx="193">
                  <c:v>43509.884027777778</c:v>
                </c:pt>
                <c:pt idx="194">
                  <c:v>43509.884722222225</c:v>
                </c:pt>
                <c:pt idx="195">
                  <c:v>43509.885416666664</c:v>
                </c:pt>
                <c:pt idx="196">
                  <c:v>43509.886111111111</c:v>
                </c:pt>
                <c:pt idx="197">
                  <c:v>43509.886805555558</c:v>
                </c:pt>
                <c:pt idx="198">
                  <c:v>43509.887499999997</c:v>
                </c:pt>
                <c:pt idx="199">
                  <c:v>43509.888194444444</c:v>
                </c:pt>
                <c:pt idx="200">
                  <c:v>43509.888888888891</c:v>
                </c:pt>
                <c:pt idx="201">
                  <c:v>43509.88958333333</c:v>
                </c:pt>
                <c:pt idx="202">
                  <c:v>43509.890277777777</c:v>
                </c:pt>
                <c:pt idx="203">
                  <c:v>43509.890972222223</c:v>
                </c:pt>
                <c:pt idx="204">
                  <c:v>43509.89166666667</c:v>
                </c:pt>
                <c:pt idx="205">
                  <c:v>43509.892361111109</c:v>
                </c:pt>
                <c:pt idx="206">
                  <c:v>43509.893055555556</c:v>
                </c:pt>
                <c:pt idx="207">
                  <c:v>43509.893750000003</c:v>
                </c:pt>
                <c:pt idx="208">
                  <c:v>43509.894444444442</c:v>
                </c:pt>
                <c:pt idx="209">
                  <c:v>43509.895138888889</c:v>
                </c:pt>
                <c:pt idx="210">
                  <c:v>43509.895833333336</c:v>
                </c:pt>
                <c:pt idx="211">
                  <c:v>43509.896527777775</c:v>
                </c:pt>
                <c:pt idx="212">
                  <c:v>43509.897222222222</c:v>
                </c:pt>
                <c:pt idx="213">
                  <c:v>43509.897916666669</c:v>
                </c:pt>
                <c:pt idx="214">
                  <c:v>43509.898611111108</c:v>
                </c:pt>
                <c:pt idx="215">
                  <c:v>43509.899305555555</c:v>
                </c:pt>
                <c:pt idx="216">
                  <c:v>43509.9</c:v>
                </c:pt>
                <c:pt idx="217">
                  <c:v>43509.900694444441</c:v>
                </c:pt>
                <c:pt idx="218">
                  <c:v>43509.901388888888</c:v>
                </c:pt>
                <c:pt idx="219">
                  <c:v>43509.902083333334</c:v>
                </c:pt>
                <c:pt idx="220">
                  <c:v>43509.902777777781</c:v>
                </c:pt>
                <c:pt idx="221">
                  <c:v>43509.90347222222</c:v>
                </c:pt>
                <c:pt idx="222">
                  <c:v>43509.904166666667</c:v>
                </c:pt>
                <c:pt idx="223">
                  <c:v>43509.904861111114</c:v>
                </c:pt>
                <c:pt idx="224">
                  <c:v>43509.905555555553</c:v>
                </c:pt>
                <c:pt idx="225">
                  <c:v>43509.90625</c:v>
                </c:pt>
                <c:pt idx="226">
                  <c:v>43509.906944444447</c:v>
                </c:pt>
                <c:pt idx="227">
                  <c:v>43509.907638888886</c:v>
                </c:pt>
                <c:pt idx="228">
                  <c:v>43509.908333333333</c:v>
                </c:pt>
                <c:pt idx="229">
                  <c:v>43509.90902777778</c:v>
                </c:pt>
                <c:pt idx="230">
                  <c:v>43509.909722222219</c:v>
                </c:pt>
                <c:pt idx="231">
                  <c:v>43509.910416666666</c:v>
                </c:pt>
                <c:pt idx="232">
                  <c:v>43509.911111111112</c:v>
                </c:pt>
                <c:pt idx="233">
                  <c:v>43509.911805555559</c:v>
                </c:pt>
                <c:pt idx="234">
                  <c:v>43509.912499999999</c:v>
                </c:pt>
                <c:pt idx="235">
                  <c:v>43509.913194444445</c:v>
                </c:pt>
                <c:pt idx="236">
                  <c:v>43509.913888888892</c:v>
                </c:pt>
                <c:pt idx="237">
                  <c:v>43509.914583333331</c:v>
                </c:pt>
                <c:pt idx="238">
                  <c:v>43509.915277777778</c:v>
                </c:pt>
                <c:pt idx="239">
                  <c:v>43509.915972222225</c:v>
                </c:pt>
                <c:pt idx="240">
                  <c:v>43509.916666666664</c:v>
                </c:pt>
                <c:pt idx="241">
                  <c:v>43509.917361111111</c:v>
                </c:pt>
                <c:pt idx="242">
                  <c:v>43509.918055555558</c:v>
                </c:pt>
                <c:pt idx="243">
                  <c:v>43509.918749999997</c:v>
                </c:pt>
                <c:pt idx="244">
                  <c:v>43509.919444444444</c:v>
                </c:pt>
                <c:pt idx="245">
                  <c:v>43509.920138888891</c:v>
                </c:pt>
                <c:pt idx="246">
                  <c:v>43509.92083333333</c:v>
                </c:pt>
                <c:pt idx="247">
                  <c:v>43509.921527777777</c:v>
                </c:pt>
                <c:pt idx="248">
                  <c:v>43509.922222222223</c:v>
                </c:pt>
                <c:pt idx="249">
                  <c:v>43509.92291666667</c:v>
                </c:pt>
                <c:pt idx="250">
                  <c:v>43509.923611111109</c:v>
                </c:pt>
                <c:pt idx="251">
                  <c:v>43509.924305555556</c:v>
                </c:pt>
                <c:pt idx="252">
                  <c:v>43509.925000000003</c:v>
                </c:pt>
                <c:pt idx="253">
                  <c:v>43509.925694444442</c:v>
                </c:pt>
                <c:pt idx="254">
                  <c:v>43509.926388888889</c:v>
                </c:pt>
                <c:pt idx="255">
                  <c:v>43509.927083333336</c:v>
                </c:pt>
                <c:pt idx="256">
                  <c:v>43509.927777777775</c:v>
                </c:pt>
                <c:pt idx="257">
                  <c:v>43509.928472222222</c:v>
                </c:pt>
                <c:pt idx="258">
                  <c:v>43509.929166666669</c:v>
                </c:pt>
                <c:pt idx="259">
                  <c:v>43509.929861111108</c:v>
                </c:pt>
                <c:pt idx="260">
                  <c:v>43509.930555555555</c:v>
                </c:pt>
                <c:pt idx="261">
                  <c:v>43509.931250000001</c:v>
                </c:pt>
                <c:pt idx="262">
                  <c:v>43509.931944444441</c:v>
                </c:pt>
                <c:pt idx="263">
                  <c:v>43509.932638888888</c:v>
                </c:pt>
                <c:pt idx="264">
                  <c:v>43509.933333333334</c:v>
                </c:pt>
                <c:pt idx="265">
                  <c:v>43509.934027777781</c:v>
                </c:pt>
                <c:pt idx="266">
                  <c:v>43509.93472222222</c:v>
                </c:pt>
                <c:pt idx="267">
                  <c:v>43509.935416666667</c:v>
                </c:pt>
                <c:pt idx="268">
                  <c:v>43509.936111111114</c:v>
                </c:pt>
                <c:pt idx="269">
                  <c:v>43509.936805555553</c:v>
                </c:pt>
                <c:pt idx="270">
                  <c:v>43509.9375</c:v>
                </c:pt>
                <c:pt idx="271">
                  <c:v>43509.938194444447</c:v>
                </c:pt>
                <c:pt idx="272">
                  <c:v>43509.938888888886</c:v>
                </c:pt>
                <c:pt idx="273">
                  <c:v>43509.939583333333</c:v>
                </c:pt>
                <c:pt idx="274">
                  <c:v>43509.94027777778</c:v>
                </c:pt>
                <c:pt idx="275">
                  <c:v>43509.940972222219</c:v>
                </c:pt>
                <c:pt idx="276">
                  <c:v>43509.941666666666</c:v>
                </c:pt>
                <c:pt idx="277">
                  <c:v>43509.942361111112</c:v>
                </c:pt>
                <c:pt idx="278">
                  <c:v>43509.943055555559</c:v>
                </c:pt>
                <c:pt idx="279">
                  <c:v>43509.943749999999</c:v>
                </c:pt>
                <c:pt idx="280">
                  <c:v>43509.944444444445</c:v>
                </c:pt>
                <c:pt idx="281">
                  <c:v>43509.945138888892</c:v>
                </c:pt>
                <c:pt idx="282">
                  <c:v>43509.945833333331</c:v>
                </c:pt>
                <c:pt idx="283">
                  <c:v>43509.946527777778</c:v>
                </c:pt>
                <c:pt idx="284">
                  <c:v>43509.947222222225</c:v>
                </c:pt>
                <c:pt idx="285">
                  <c:v>43509.947916666664</c:v>
                </c:pt>
                <c:pt idx="286">
                  <c:v>43509.948611111111</c:v>
                </c:pt>
                <c:pt idx="287">
                  <c:v>43509.949305555558</c:v>
                </c:pt>
                <c:pt idx="288">
                  <c:v>43509.95</c:v>
                </c:pt>
                <c:pt idx="289">
                  <c:v>43509.950694444444</c:v>
                </c:pt>
                <c:pt idx="290">
                  <c:v>43509.951388888891</c:v>
                </c:pt>
                <c:pt idx="291">
                  <c:v>43509.95208333333</c:v>
                </c:pt>
                <c:pt idx="292">
                  <c:v>43509.952777777777</c:v>
                </c:pt>
                <c:pt idx="293">
                  <c:v>43509.953472222223</c:v>
                </c:pt>
                <c:pt idx="294">
                  <c:v>43509.95416666667</c:v>
                </c:pt>
                <c:pt idx="295">
                  <c:v>43509.954861111109</c:v>
                </c:pt>
                <c:pt idx="296">
                  <c:v>43509.955555555556</c:v>
                </c:pt>
                <c:pt idx="297">
                  <c:v>43509.956250000003</c:v>
                </c:pt>
                <c:pt idx="298">
                  <c:v>43509.956944444442</c:v>
                </c:pt>
                <c:pt idx="299">
                  <c:v>43509.957638888889</c:v>
                </c:pt>
                <c:pt idx="300">
                  <c:v>43509.958333333336</c:v>
                </c:pt>
                <c:pt idx="301">
                  <c:v>43509.959027777775</c:v>
                </c:pt>
                <c:pt idx="302">
                  <c:v>43509.959722222222</c:v>
                </c:pt>
                <c:pt idx="303">
                  <c:v>43509.960416666669</c:v>
                </c:pt>
                <c:pt idx="304">
                  <c:v>43509.961111111108</c:v>
                </c:pt>
                <c:pt idx="305">
                  <c:v>43509.961805555555</c:v>
                </c:pt>
                <c:pt idx="306">
                  <c:v>43509.962500000001</c:v>
                </c:pt>
                <c:pt idx="307">
                  <c:v>43509.963194444441</c:v>
                </c:pt>
                <c:pt idx="308">
                  <c:v>43509.963888888888</c:v>
                </c:pt>
                <c:pt idx="309">
                  <c:v>43509.964583333334</c:v>
                </c:pt>
                <c:pt idx="310">
                  <c:v>43509.965277777781</c:v>
                </c:pt>
                <c:pt idx="311">
                  <c:v>43509.96597222222</c:v>
                </c:pt>
                <c:pt idx="312">
                  <c:v>43509.966666666667</c:v>
                </c:pt>
                <c:pt idx="313">
                  <c:v>43509.967361111114</c:v>
                </c:pt>
                <c:pt idx="314">
                  <c:v>43509.968055555553</c:v>
                </c:pt>
                <c:pt idx="315">
                  <c:v>43509.96875</c:v>
                </c:pt>
                <c:pt idx="316">
                  <c:v>43509.969444444447</c:v>
                </c:pt>
                <c:pt idx="317">
                  <c:v>43509.970138888886</c:v>
                </c:pt>
                <c:pt idx="318">
                  <c:v>43509.970833333333</c:v>
                </c:pt>
                <c:pt idx="319">
                  <c:v>43509.97152777778</c:v>
                </c:pt>
                <c:pt idx="320">
                  <c:v>43509.972222222219</c:v>
                </c:pt>
                <c:pt idx="321">
                  <c:v>43509.972916666666</c:v>
                </c:pt>
                <c:pt idx="322">
                  <c:v>43509.973611111112</c:v>
                </c:pt>
                <c:pt idx="323">
                  <c:v>43509.974305555559</c:v>
                </c:pt>
                <c:pt idx="324">
                  <c:v>43509.974999999999</c:v>
                </c:pt>
                <c:pt idx="325">
                  <c:v>43509.975694444445</c:v>
                </c:pt>
                <c:pt idx="326">
                  <c:v>43509.976388888892</c:v>
                </c:pt>
                <c:pt idx="327">
                  <c:v>43509.977083333331</c:v>
                </c:pt>
                <c:pt idx="328">
                  <c:v>43509.977777777778</c:v>
                </c:pt>
                <c:pt idx="329">
                  <c:v>43509.978472222225</c:v>
                </c:pt>
                <c:pt idx="330">
                  <c:v>43509.979166666664</c:v>
                </c:pt>
                <c:pt idx="331">
                  <c:v>43509.979861111111</c:v>
                </c:pt>
                <c:pt idx="332">
                  <c:v>43509.980555555558</c:v>
                </c:pt>
                <c:pt idx="333">
                  <c:v>43509.981249999997</c:v>
                </c:pt>
                <c:pt idx="334">
                  <c:v>43509.981944444444</c:v>
                </c:pt>
                <c:pt idx="335">
                  <c:v>43509.982638888891</c:v>
                </c:pt>
                <c:pt idx="336">
                  <c:v>43509.98333333333</c:v>
                </c:pt>
                <c:pt idx="337">
                  <c:v>43509.984027777777</c:v>
                </c:pt>
                <c:pt idx="338">
                  <c:v>43509.984722222223</c:v>
                </c:pt>
                <c:pt idx="339">
                  <c:v>43509.98541666667</c:v>
                </c:pt>
                <c:pt idx="340">
                  <c:v>43509.986111111109</c:v>
                </c:pt>
                <c:pt idx="341">
                  <c:v>43509.986805555556</c:v>
                </c:pt>
                <c:pt idx="342">
                  <c:v>43509.987500000003</c:v>
                </c:pt>
                <c:pt idx="343">
                  <c:v>43509.988194444442</c:v>
                </c:pt>
                <c:pt idx="344">
                  <c:v>43509.988888888889</c:v>
                </c:pt>
                <c:pt idx="345">
                  <c:v>43509.989583333336</c:v>
                </c:pt>
                <c:pt idx="346">
                  <c:v>43509.990277777775</c:v>
                </c:pt>
                <c:pt idx="347">
                  <c:v>43509.990972222222</c:v>
                </c:pt>
                <c:pt idx="348">
                  <c:v>43509.991666666669</c:v>
                </c:pt>
                <c:pt idx="349">
                  <c:v>43509.992361111108</c:v>
                </c:pt>
                <c:pt idx="350">
                  <c:v>43509.993055555555</c:v>
                </c:pt>
                <c:pt idx="351">
                  <c:v>43509.993750000001</c:v>
                </c:pt>
                <c:pt idx="352">
                  <c:v>43509.994444444441</c:v>
                </c:pt>
                <c:pt idx="353">
                  <c:v>43509.995138888888</c:v>
                </c:pt>
                <c:pt idx="354">
                  <c:v>43509.995833333334</c:v>
                </c:pt>
                <c:pt idx="355">
                  <c:v>43509.996527777781</c:v>
                </c:pt>
                <c:pt idx="356">
                  <c:v>43509.99722222222</c:v>
                </c:pt>
                <c:pt idx="357">
                  <c:v>43509.997916666667</c:v>
                </c:pt>
                <c:pt idx="358">
                  <c:v>43509.998611111114</c:v>
                </c:pt>
                <c:pt idx="359">
                  <c:v>43509.999305555553</c:v>
                </c:pt>
                <c:pt idx="360">
                  <c:v>43510</c:v>
                </c:pt>
                <c:pt idx="361">
                  <c:v>43510.000694444447</c:v>
                </c:pt>
                <c:pt idx="362">
                  <c:v>43510.001388888886</c:v>
                </c:pt>
                <c:pt idx="363">
                  <c:v>43510.002083333333</c:v>
                </c:pt>
                <c:pt idx="364">
                  <c:v>43510.00277777778</c:v>
                </c:pt>
                <c:pt idx="365">
                  <c:v>43510.003472222219</c:v>
                </c:pt>
                <c:pt idx="366">
                  <c:v>43510.004166666666</c:v>
                </c:pt>
                <c:pt idx="367">
                  <c:v>43510.004861111112</c:v>
                </c:pt>
                <c:pt idx="368">
                  <c:v>43510.005555555559</c:v>
                </c:pt>
                <c:pt idx="369">
                  <c:v>43510.006249999999</c:v>
                </c:pt>
                <c:pt idx="370">
                  <c:v>43510.006944444445</c:v>
                </c:pt>
                <c:pt idx="371">
                  <c:v>43510.007638888892</c:v>
                </c:pt>
                <c:pt idx="372">
                  <c:v>43510.008333333331</c:v>
                </c:pt>
                <c:pt idx="373">
                  <c:v>43510.009027777778</c:v>
                </c:pt>
                <c:pt idx="374">
                  <c:v>43510.009722222225</c:v>
                </c:pt>
                <c:pt idx="375">
                  <c:v>43510.010416666664</c:v>
                </c:pt>
                <c:pt idx="376">
                  <c:v>43510.011111111111</c:v>
                </c:pt>
                <c:pt idx="377">
                  <c:v>43510.011805555558</c:v>
                </c:pt>
                <c:pt idx="378">
                  <c:v>43510.012499999997</c:v>
                </c:pt>
                <c:pt idx="379">
                  <c:v>43510.013194444444</c:v>
                </c:pt>
                <c:pt idx="380">
                  <c:v>43510.013888888891</c:v>
                </c:pt>
                <c:pt idx="381">
                  <c:v>43510.01458333333</c:v>
                </c:pt>
                <c:pt idx="382">
                  <c:v>43510.015277777777</c:v>
                </c:pt>
                <c:pt idx="383">
                  <c:v>43510.015972222223</c:v>
                </c:pt>
                <c:pt idx="384">
                  <c:v>43510.01666666667</c:v>
                </c:pt>
                <c:pt idx="385">
                  <c:v>43510.017361111109</c:v>
                </c:pt>
                <c:pt idx="386">
                  <c:v>43510.018055555556</c:v>
                </c:pt>
                <c:pt idx="387">
                  <c:v>43510.018750000003</c:v>
                </c:pt>
                <c:pt idx="388">
                  <c:v>43510.019444444442</c:v>
                </c:pt>
                <c:pt idx="389">
                  <c:v>43510.020138888889</c:v>
                </c:pt>
                <c:pt idx="390">
                  <c:v>43510.020833333336</c:v>
                </c:pt>
                <c:pt idx="391">
                  <c:v>43510.021527777775</c:v>
                </c:pt>
                <c:pt idx="392">
                  <c:v>43510.022222222222</c:v>
                </c:pt>
                <c:pt idx="393">
                  <c:v>43510.022916666669</c:v>
                </c:pt>
                <c:pt idx="394">
                  <c:v>43510.023611111108</c:v>
                </c:pt>
                <c:pt idx="395">
                  <c:v>43510.024305555555</c:v>
                </c:pt>
                <c:pt idx="396">
                  <c:v>43510.025000000001</c:v>
                </c:pt>
                <c:pt idx="397">
                  <c:v>43510.025694444441</c:v>
                </c:pt>
                <c:pt idx="398">
                  <c:v>43510.026388888888</c:v>
                </c:pt>
                <c:pt idx="399">
                  <c:v>43510.027083333334</c:v>
                </c:pt>
                <c:pt idx="400">
                  <c:v>43510.027777777781</c:v>
                </c:pt>
                <c:pt idx="401">
                  <c:v>43510.02847222222</c:v>
                </c:pt>
                <c:pt idx="402">
                  <c:v>43510.029166666667</c:v>
                </c:pt>
                <c:pt idx="403">
                  <c:v>43510.029861111114</c:v>
                </c:pt>
                <c:pt idx="404">
                  <c:v>43510.030555555553</c:v>
                </c:pt>
                <c:pt idx="405">
                  <c:v>43510.03125</c:v>
                </c:pt>
                <c:pt idx="406">
                  <c:v>43510.031944444447</c:v>
                </c:pt>
                <c:pt idx="407">
                  <c:v>43510.032638888886</c:v>
                </c:pt>
                <c:pt idx="408">
                  <c:v>43510.033333333333</c:v>
                </c:pt>
                <c:pt idx="409">
                  <c:v>43510.03402777778</c:v>
                </c:pt>
                <c:pt idx="410">
                  <c:v>43510.034722222219</c:v>
                </c:pt>
                <c:pt idx="411">
                  <c:v>43510.035416666666</c:v>
                </c:pt>
                <c:pt idx="412">
                  <c:v>43510.036111111112</c:v>
                </c:pt>
                <c:pt idx="413">
                  <c:v>43510.036805555559</c:v>
                </c:pt>
                <c:pt idx="414">
                  <c:v>43510.037499999999</c:v>
                </c:pt>
                <c:pt idx="415">
                  <c:v>43510.038194444445</c:v>
                </c:pt>
                <c:pt idx="416">
                  <c:v>43510.038888888892</c:v>
                </c:pt>
                <c:pt idx="417">
                  <c:v>43510.039583333331</c:v>
                </c:pt>
                <c:pt idx="418">
                  <c:v>43510.040277777778</c:v>
                </c:pt>
                <c:pt idx="419">
                  <c:v>43510.040972222225</c:v>
                </c:pt>
                <c:pt idx="420">
                  <c:v>43510.041666666664</c:v>
                </c:pt>
                <c:pt idx="421">
                  <c:v>43510.042361111111</c:v>
                </c:pt>
                <c:pt idx="422">
                  <c:v>43510.043055555558</c:v>
                </c:pt>
                <c:pt idx="423">
                  <c:v>43510.043749999997</c:v>
                </c:pt>
                <c:pt idx="424">
                  <c:v>43510.044444444444</c:v>
                </c:pt>
                <c:pt idx="425">
                  <c:v>43510.045138888891</c:v>
                </c:pt>
                <c:pt idx="426">
                  <c:v>43510.04583333333</c:v>
                </c:pt>
                <c:pt idx="427">
                  <c:v>43510.046527777777</c:v>
                </c:pt>
                <c:pt idx="428">
                  <c:v>43510.047222222223</c:v>
                </c:pt>
                <c:pt idx="429">
                  <c:v>43510.04791666667</c:v>
                </c:pt>
                <c:pt idx="430">
                  <c:v>43510.048611111109</c:v>
                </c:pt>
                <c:pt idx="431">
                  <c:v>43510.049305555556</c:v>
                </c:pt>
                <c:pt idx="432">
                  <c:v>43510.05</c:v>
                </c:pt>
                <c:pt idx="433">
                  <c:v>43510.050694444442</c:v>
                </c:pt>
                <c:pt idx="434">
                  <c:v>43510.051388888889</c:v>
                </c:pt>
                <c:pt idx="435">
                  <c:v>43510.052083333336</c:v>
                </c:pt>
                <c:pt idx="436">
                  <c:v>43510.052777777775</c:v>
                </c:pt>
                <c:pt idx="437">
                  <c:v>43510.053472222222</c:v>
                </c:pt>
                <c:pt idx="438">
                  <c:v>43510.054166666669</c:v>
                </c:pt>
                <c:pt idx="439">
                  <c:v>43510.054861111108</c:v>
                </c:pt>
                <c:pt idx="440">
                  <c:v>43510.055555555555</c:v>
                </c:pt>
                <c:pt idx="441">
                  <c:v>43510.056250000001</c:v>
                </c:pt>
                <c:pt idx="442">
                  <c:v>43510.056944444441</c:v>
                </c:pt>
                <c:pt idx="443">
                  <c:v>43510.057638888888</c:v>
                </c:pt>
                <c:pt idx="444">
                  <c:v>43510.058333333334</c:v>
                </c:pt>
                <c:pt idx="445">
                  <c:v>43510.059027777781</c:v>
                </c:pt>
                <c:pt idx="446">
                  <c:v>43510.05972222222</c:v>
                </c:pt>
                <c:pt idx="447">
                  <c:v>43510.060416666667</c:v>
                </c:pt>
                <c:pt idx="448">
                  <c:v>43510.061111111114</c:v>
                </c:pt>
                <c:pt idx="449">
                  <c:v>43510.061805555553</c:v>
                </c:pt>
                <c:pt idx="450">
                  <c:v>43510.0625</c:v>
                </c:pt>
                <c:pt idx="451">
                  <c:v>43510.063194444447</c:v>
                </c:pt>
                <c:pt idx="452">
                  <c:v>43510.063888888886</c:v>
                </c:pt>
                <c:pt idx="453">
                  <c:v>43510.064583333333</c:v>
                </c:pt>
                <c:pt idx="454">
                  <c:v>43510.06527777778</c:v>
                </c:pt>
                <c:pt idx="455">
                  <c:v>43510.065972222219</c:v>
                </c:pt>
                <c:pt idx="456">
                  <c:v>43510.066666666666</c:v>
                </c:pt>
                <c:pt idx="457">
                  <c:v>43510.067361111112</c:v>
                </c:pt>
                <c:pt idx="458">
                  <c:v>43510.068055555559</c:v>
                </c:pt>
                <c:pt idx="459">
                  <c:v>43510.068749999999</c:v>
                </c:pt>
                <c:pt idx="460">
                  <c:v>43510.069444444445</c:v>
                </c:pt>
                <c:pt idx="461">
                  <c:v>43510.070138888892</c:v>
                </c:pt>
                <c:pt idx="462">
                  <c:v>43510.070833333331</c:v>
                </c:pt>
                <c:pt idx="463">
                  <c:v>43510.071527777778</c:v>
                </c:pt>
                <c:pt idx="464">
                  <c:v>43510.072222222225</c:v>
                </c:pt>
                <c:pt idx="465">
                  <c:v>43510.072916666664</c:v>
                </c:pt>
                <c:pt idx="466">
                  <c:v>43510.073611111111</c:v>
                </c:pt>
                <c:pt idx="467">
                  <c:v>43510.074305555558</c:v>
                </c:pt>
                <c:pt idx="468">
                  <c:v>43510.074999999997</c:v>
                </c:pt>
                <c:pt idx="469">
                  <c:v>43510.075694444444</c:v>
                </c:pt>
                <c:pt idx="470">
                  <c:v>43510.076388888891</c:v>
                </c:pt>
                <c:pt idx="471">
                  <c:v>43510.07708333333</c:v>
                </c:pt>
                <c:pt idx="472">
                  <c:v>43510.077777777777</c:v>
                </c:pt>
                <c:pt idx="473">
                  <c:v>43510.078472222223</c:v>
                </c:pt>
                <c:pt idx="474">
                  <c:v>43510.07916666667</c:v>
                </c:pt>
                <c:pt idx="475">
                  <c:v>43510.079861111109</c:v>
                </c:pt>
                <c:pt idx="476">
                  <c:v>43510.080555555556</c:v>
                </c:pt>
                <c:pt idx="477">
                  <c:v>43510.081250000003</c:v>
                </c:pt>
                <c:pt idx="478">
                  <c:v>43510.081944444442</c:v>
                </c:pt>
                <c:pt idx="479">
                  <c:v>43510.082638888889</c:v>
                </c:pt>
                <c:pt idx="480">
                  <c:v>43510.083333333336</c:v>
                </c:pt>
                <c:pt idx="481">
                  <c:v>43510.084027777775</c:v>
                </c:pt>
                <c:pt idx="482">
                  <c:v>43510.084722222222</c:v>
                </c:pt>
                <c:pt idx="483">
                  <c:v>43510.085416666669</c:v>
                </c:pt>
                <c:pt idx="484">
                  <c:v>43510.086111111108</c:v>
                </c:pt>
                <c:pt idx="485">
                  <c:v>43510.086805555555</c:v>
                </c:pt>
                <c:pt idx="486">
                  <c:v>43510.087500000001</c:v>
                </c:pt>
                <c:pt idx="487">
                  <c:v>43510.088194444441</c:v>
                </c:pt>
                <c:pt idx="488">
                  <c:v>43510.088888888888</c:v>
                </c:pt>
                <c:pt idx="489">
                  <c:v>43510.089583333334</c:v>
                </c:pt>
                <c:pt idx="490">
                  <c:v>43510.090277777781</c:v>
                </c:pt>
                <c:pt idx="491">
                  <c:v>43510.09097222222</c:v>
                </c:pt>
                <c:pt idx="492">
                  <c:v>43510.091666666667</c:v>
                </c:pt>
                <c:pt idx="493">
                  <c:v>43510.092361111114</c:v>
                </c:pt>
                <c:pt idx="494">
                  <c:v>43510.093055555553</c:v>
                </c:pt>
                <c:pt idx="495">
                  <c:v>43510.09375</c:v>
                </c:pt>
                <c:pt idx="496">
                  <c:v>43510.094444444447</c:v>
                </c:pt>
                <c:pt idx="497">
                  <c:v>43510.095138888886</c:v>
                </c:pt>
                <c:pt idx="498">
                  <c:v>43510.095833333333</c:v>
                </c:pt>
                <c:pt idx="499">
                  <c:v>43510.09652777778</c:v>
                </c:pt>
                <c:pt idx="500">
                  <c:v>43510.097222222219</c:v>
                </c:pt>
                <c:pt idx="501">
                  <c:v>43510.097916666666</c:v>
                </c:pt>
                <c:pt idx="502">
                  <c:v>43510.098611111112</c:v>
                </c:pt>
                <c:pt idx="503">
                  <c:v>43510.099305555559</c:v>
                </c:pt>
                <c:pt idx="504">
                  <c:v>43510.1</c:v>
                </c:pt>
                <c:pt idx="505">
                  <c:v>43510.100694444445</c:v>
                </c:pt>
                <c:pt idx="506">
                  <c:v>43510.101388888892</c:v>
                </c:pt>
                <c:pt idx="507">
                  <c:v>43510.102083333331</c:v>
                </c:pt>
                <c:pt idx="508">
                  <c:v>43510.102777777778</c:v>
                </c:pt>
                <c:pt idx="509">
                  <c:v>43510.103472222225</c:v>
                </c:pt>
                <c:pt idx="510">
                  <c:v>43510.104166666664</c:v>
                </c:pt>
                <c:pt idx="511">
                  <c:v>43510.104861111111</c:v>
                </c:pt>
                <c:pt idx="512">
                  <c:v>43510.105555555558</c:v>
                </c:pt>
                <c:pt idx="513">
                  <c:v>43510.106249999997</c:v>
                </c:pt>
                <c:pt idx="514">
                  <c:v>43510.106944444444</c:v>
                </c:pt>
                <c:pt idx="515">
                  <c:v>43510.107638888891</c:v>
                </c:pt>
                <c:pt idx="516">
                  <c:v>43510.10833333333</c:v>
                </c:pt>
                <c:pt idx="517">
                  <c:v>43510.109027777777</c:v>
                </c:pt>
                <c:pt idx="518">
                  <c:v>43510.109722222223</c:v>
                </c:pt>
                <c:pt idx="519">
                  <c:v>43510.11041666667</c:v>
                </c:pt>
                <c:pt idx="520">
                  <c:v>43510.111111111109</c:v>
                </c:pt>
                <c:pt idx="521">
                  <c:v>43510.111805555556</c:v>
                </c:pt>
                <c:pt idx="522">
                  <c:v>43510.112500000003</c:v>
                </c:pt>
                <c:pt idx="523">
                  <c:v>43510.113194444442</c:v>
                </c:pt>
                <c:pt idx="524">
                  <c:v>43510.113888888889</c:v>
                </c:pt>
                <c:pt idx="525">
                  <c:v>43510.114583333336</c:v>
                </c:pt>
                <c:pt idx="526">
                  <c:v>43510.115277777775</c:v>
                </c:pt>
                <c:pt idx="527">
                  <c:v>43510.115972222222</c:v>
                </c:pt>
                <c:pt idx="528">
                  <c:v>43510.116666666669</c:v>
                </c:pt>
                <c:pt idx="529">
                  <c:v>43510.117361111108</c:v>
                </c:pt>
                <c:pt idx="530">
                  <c:v>43510.118055555555</c:v>
                </c:pt>
                <c:pt idx="531">
                  <c:v>43510.118750000001</c:v>
                </c:pt>
                <c:pt idx="532">
                  <c:v>43510.119444444441</c:v>
                </c:pt>
                <c:pt idx="533">
                  <c:v>43510.120138888888</c:v>
                </c:pt>
                <c:pt idx="534">
                  <c:v>43510.120833333334</c:v>
                </c:pt>
                <c:pt idx="535">
                  <c:v>43510.121527777781</c:v>
                </c:pt>
                <c:pt idx="536">
                  <c:v>43510.12222222222</c:v>
                </c:pt>
                <c:pt idx="537">
                  <c:v>43510.122916666667</c:v>
                </c:pt>
                <c:pt idx="538">
                  <c:v>43510.123611111114</c:v>
                </c:pt>
                <c:pt idx="539">
                  <c:v>43510.124305555553</c:v>
                </c:pt>
                <c:pt idx="540">
                  <c:v>43510.125</c:v>
                </c:pt>
                <c:pt idx="541">
                  <c:v>43510.125694444447</c:v>
                </c:pt>
                <c:pt idx="542">
                  <c:v>43510.126388888886</c:v>
                </c:pt>
                <c:pt idx="543">
                  <c:v>43510.127083333333</c:v>
                </c:pt>
                <c:pt idx="544">
                  <c:v>43510.12777777778</c:v>
                </c:pt>
                <c:pt idx="545">
                  <c:v>43510.128472222219</c:v>
                </c:pt>
                <c:pt idx="546">
                  <c:v>43510.129166666666</c:v>
                </c:pt>
                <c:pt idx="547">
                  <c:v>43510.129861111112</c:v>
                </c:pt>
                <c:pt idx="548">
                  <c:v>43510.130555555559</c:v>
                </c:pt>
                <c:pt idx="549">
                  <c:v>43510.131249999999</c:v>
                </c:pt>
                <c:pt idx="550">
                  <c:v>43510.131944444445</c:v>
                </c:pt>
                <c:pt idx="551">
                  <c:v>43510.132638888892</c:v>
                </c:pt>
                <c:pt idx="552">
                  <c:v>43510.133333333331</c:v>
                </c:pt>
                <c:pt idx="553">
                  <c:v>43510.134027777778</c:v>
                </c:pt>
                <c:pt idx="554">
                  <c:v>43510.134722222225</c:v>
                </c:pt>
                <c:pt idx="555">
                  <c:v>43510.135416666664</c:v>
                </c:pt>
                <c:pt idx="556">
                  <c:v>43510.136111111111</c:v>
                </c:pt>
                <c:pt idx="557">
                  <c:v>43510.136805555558</c:v>
                </c:pt>
                <c:pt idx="558">
                  <c:v>43510.137499999997</c:v>
                </c:pt>
                <c:pt idx="559">
                  <c:v>43510.138194444444</c:v>
                </c:pt>
                <c:pt idx="560">
                  <c:v>43510.138888888891</c:v>
                </c:pt>
                <c:pt idx="561">
                  <c:v>43510.13958333333</c:v>
                </c:pt>
                <c:pt idx="562">
                  <c:v>43510.140277777777</c:v>
                </c:pt>
                <c:pt idx="563">
                  <c:v>43510.140972222223</c:v>
                </c:pt>
                <c:pt idx="564">
                  <c:v>43510.14166666667</c:v>
                </c:pt>
                <c:pt idx="565">
                  <c:v>43510.142361111109</c:v>
                </c:pt>
                <c:pt idx="566">
                  <c:v>43510.143055555556</c:v>
                </c:pt>
                <c:pt idx="567">
                  <c:v>43510.143750000003</c:v>
                </c:pt>
                <c:pt idx="568">
                  <c:v>43510.144444444442</c:v>
                </c:pt>
                <c:pt idx="569">
                  <c:v>43510.145138888889</c:v>
                </c:pt>
                <c:pt idx="570">
                  <c:v>43510.145833333336</c:v>
                </c:pt>
                <c:pt idx="571">
                  <c:v>43510.146527777775</c:v>
                </c:pt>
                <c:pt idx="572">
                  <c:v>43510.147222222222</c:v>
                </c:pt>
                <c:pt idx="573">
                  <c:v>43510.147916666669</c:v>
                </c:pt>
                <c:pt idx="574">
                  <c:v>43510.148611111108</c:v>
                </c:pt>
                <c:pt idx="575">
                  <c:v>43510.149305555555</c:v>
                </c:pt>
                <c:pt idx="576">
                  <c:v>43510.15</c:v>
                </c:pt>
                <c:pt idx="577">
                  <c:v>43510.150694444441</c:v>
                </c:pt>
                <c:pt idx="578">
                  <c:v>43510.151388888888</c:v>
                </c:pt>
                <c:pt idx="579">
                  <c:v>43510.152083333334</c:v>
                </c:pt>
                <c:pt idx="580">
                  <c:v>43510.152777777781</c:v>
                </c:pt>
                <c:pt idx="581">
                  <c:v>43510.15347222222</c:v>
                </c:pt>
                <c:pt idx="582">
                  <c:v>43510.154166666667</c:v>
                </c:pt>
                <c:pt idx="583">
                  <c:v>43510.154861111114</c:v>
                </c:pt>
                <c:pt idx="584">
                  <c:v>43510.155555555553</c:v>
                </c:pt>
                <c:pt idx="585">
                  <c:v>43510.15625</c:v>
                </c:pt>
                <c:pt idx="586">
                  <c:v>43510.156944444447</c:v>
                </c:pt>
                <c:pt idx="587">
                  <c:v>43510.157638888886</c:v>
                </c:pt>
                <c:pt idx="588">
                  <c:v>43510.158333333333</c:v>
                </c:pt>
                <c:pt idx="589">
                  <c:v>43510.15902777778</c:v>
                </c:pt>
                <c:pt idx="590">
                  <c:v>43510.159722222219</c:v>
                </c:pt>
                <c:pt idx="591">
                  <c:v>43510.160416666666</c:v>
                </c:pt>
                <c:pt idx="592">
                  <c:v>43510.161111111112</c:v>
                </c:pt>
                <c:pt idx="593">
                  <c:v>43510.161805555559</c:v>
                </c:pt>
                <c:pt idx="594">
                  <c:v>43510.162499999999</c:v>
                </c:pt>
                <c:pt idx="595">
                  <c:v>43510.163194444445</c:v>
                </c:pt>
                <c:pt idx="596">
                  <c:v>43510.163888888892</c:v>
                </c:pt>
                <c:pt idx="597">
                  <c:v>43510.164583333331</c:v>
                </c:pt>
                <c:pt idx="598">
                  <c:v>43510.165277777778</c:v>
                </c:pt>
                <c:pt idx="599">
                  <c:v>43510.165972222225</c:v>
                </c:pt>
                <c:pt idx="600">
                  <c:v>43510.166666666664</c:v>
                </c:pt>
                <c:pt idx="601">
                  <c:v>43510.167361111111</c:v>
                </c:pt>
                <c:pt idx="602">
                  <c:v>43510.168055555558</c:v>
                </c:pt>
                <c:pt idx="603">
                  <c:v>43510.168749999997</c:v>
                </c:pt>
                <c:pt idx="604">
                  <c:v>43510.169444444444</c:v>
                </c:pt>
                <c:pt idx="605">
                  <c:v>43510.170138888891</c:v>
                </c:pt>
                <c:pt idx="606">
                  <c:v>43510.17083333333</c:v>
                </c:pt>
                <c:pt idx="607">
                  <c:v>43510.171527777777</c:v>
                </c:pt>
                <c:pt idx="608">
                  <c:v>43510.172222222223</c:v>
                </c:pt>
                <c:pt idx="609">
                  <c:v>43510.17291666667</c:v>
                </c:pt>
                <c:pt idx="610">
                  <c:v>43510.173611111109</c:v>
                </c:pt>
                <c:pt idx="611">
                  <c:v>43510.174305555556</c:v>
                </c:pt>
                <c:pt idx="612">
                  <c:v>43510.175000000003</c:v>
                </c:pt>
                <c:pt idx="613">
                  <c:v>43510.175694444442</c:v>
                </c:pt>
                <c:pt idx="614">
                  <c:v>43510.176388888889</c:v>
                </c:pt>
                <c:pt idx="615">
                  <c:v>43510.177083333336</c:v>
                </c:pt>
                <c:pt idx="616">
                  <c:v>43510.177777777775</c:v>
                </c:pt>
                <c:pt idx="617">
                  <c:v>43510.178472222222</c:v>
                </c:pt>
                <c:pt idx="618">
                  <c:v>43510.179166666669</c:v>
                </c:pt>
                <c:pt idx="619">
                  <c:v>43510.179861111108</c:v>
                </c:pt>
                <c:pt idx="620">
                  <c:v>43510.180555555555</c:v>
                </c:pt>
                <c:pt idx="621">
                  <c:v>43510.181250000001</c:v>
                </c:pt>
                <c:pt idx="622">
                  <c:v>43510.181944444441</c:v>
                </c:pt>
                <c:pt idx="623">
                  <c:v>43510.182638888888</c:v>
                </c:pt>
                <c:pt idx="624">
                  <c:v>43510.183333333334</c:v>
                </c:pt>
                <c:pt idx="625">
                  <c:v>43510.184027777781</c:v>
                </c:pt>
                <c:pt idx="626">
                  <c:v>43510.18472222222</c:v>
                </c:pt>
                <c:pt idx="627">
                  <c:v>43510.185416666667</c:v>
                </c:pt>
                <c:pt idx="628">
                  <c:v>43510.186111111114</c:v>
                </c:pt>
                <c:pt idx="629">
                  <c:v>43510.186805555553</c:v>
                </c:pt>
                <c:pt idx="630">
                  <c:v>43510.1875</c:v>
                </c:pt>
                <c:pt idx="631">
                  <c:v>43510.188194444447</c:v>
                </c:pt>
                <c:pt idx="632">
                  <c:v>43510.188888888886</c:v>
                </c:pt>
                <c:pt idx="633">
                  <c:v>43510.189583333333</c:v>
                </c:pt>
                <c:pt idx="634">
                  <c:v>43510.19027777778</c:v>
                </c:pt>
                <c:pt idx="635">
                  <c:v>43510.190972222219</c:v>
                </c:pt>
                <c:pt idx="636">
                  <c:v>43510.191666666666</c:v>
                </c:pt>
                <c:pt idx="637">
                  <c:v>43510.192361111112</c:v>
                </c:pt>
                <c:pt idx="638">
                  <c:v>43510.193055555559</c:v>
                </c:pt>
                <c:pt idx="639">
                  <c:v>43510.193749999999</c:v>
                </c:pt>
                <c:pt idx="640">
                  <c:v>43510.194444444445</c:v>
                </c:pt>
                <c:pt idx="641">
                  <c:v>43510.195138888892</c:v>
                </c:pt>
                <c:pt idx="642">
                  <c:v>43510.195833333331</c:v>
                </c:pt>
                <c:pt idx="643">
                  <c:v>43510.196527777778</c:v>
                </c:pt>
                <c:pt idx="644">
                  <c:v>43510.197222222225</c:v>
                </c:pt>
                <c:pt idx="645">
                  <c:v>43510.197916666664</c:v>
                </c:pt>
                <c:pt idx="646">
                  <c:v>43510.198611111111</c:v>
                </c:pt>
                <c:pt idx="647">
                  <c:v>43510.199305555558</c:v>
                </c:pt>
                <c:pt idx="648">
                  <c:v>43510.2</c:v>
                </c:pt>
                <c:pt idx="649">
                  <c:v>43510.200694444444</c:v>
                </c:pt>
                <c:pt idx="650">
                  <c:v>43510.201388888891</c:v>
                </c:pt>
                <c:pt idx="651">
                  <c:v>43510.20208333333</c:v>
                </c:pt>
                <c:pt idx="652">
                  <c:v>43510.202777777777</c:v>
                </c:pt>
                <c:pt idx="653">
                  <c:v>43510.203472222223</c:v>
                </c:pt>
                <c:pt idx="654">
                  <c:v>43510.20416666667</c:v>
                </c:pt>
                <c:pt idx="655">
                  <c:v>43510.204861111109</c:v>
                </c:pt>
                <c:pt idx="656">
                  <c:v>43510.205555555556</c:v>
                </c:pt>
                <c:pt idx="657">
                  <c:v>43510.206250000003</c:v>
                </c:pt>
                <c:pt idx="658">
                  <c:v>43510.206944444442</c:v>
                </c:pt>
                <c:pt idx="659">
                  <c:v>43510.207638888889</c:v>
                </c:pt>
                <c:pt idx="660">
                  <c:v>43510.208333333336</c:v>
                </c:pt>
                <c:pt idx="661">
                  <c:v>43510.209027777775</c:v>
                </c:pt>
                <c:pt idx="662">
                  <c:v>43510.209722222222</c:v>
                </c:pt>
                <c:pt idx="663">
                  <c:v>43510.210416666669</c:v>
                </c:pt>
                <c:pt idx="664">
                  <c:v>43510.211111111108</c:v>
                </c:pt>
                <c:pt idx="665">
                  <c:v>43510.211805555555</c:v>
                </c:pt>
                <c:pt idx="666">
                  <c:v>43510.212500000001</c:v>
                </c:pt>
                <c:pt idx="667">
                  <c:v>43510.213194444441</c:v>
                </c:pt>
                <c:pt idx="668">
                  <c:v>43510.213888888888</c:v>
                </c:pt>
                <c:pt idx="669">
                  <c:v>43510.214583333334</c:v>
                </c:pt>
                <c:pt idx="670">
                  <c:v>43510.215277777781</c:v>
                </c:pt>
                <c:pt idx="671">
                  <c:v>43510.21597222222</c:v>
                </c:pt>
                <c:pt idx="672">
                  <c:v>43510.216666666667</c:v>
                </c:pt>
                <c:pt idx="673">
                  <c:v>43510.217361111114</c:v>
                </c:pt>
                <c:pt idx="674">
                  <c:v>43510.218055555553</c:v>
                </c:pt>
                <c:pt idx="675">
                  <c:v>43510.21875</c:v>
                </c:pt>
                <c:pt idx="676">
                  <c:v>43510.219444444447</c:v>
                </c:pt>
                <c:pt idx="677">
                  <c:v>43510.220138888886</c:v>
                </c:pt>
                <c:pt idx="678">
                  <c:v>43510.220833333333</c:v>
                </c:pt>
                <c:pt idx="679">
                  <c:v>43510.22152777778</c:v>
                </c:pt>
                <c:pt idx="680">
                  <c:v>43510.222222222219</c:v>
                </c:pt>
                <c:pt idx="681">
                  <c:v>43510.222916666666</c:v>
                </c:pt>
                <c:pt idx="682">
                  <c:v>43510.223611111112</c:v>
                </c:pt>
                <c:pt idx="683">
                  <c:v>43510.224305555559</c:v>
                </c:pt>
                <c:pt idx="684">
                  <c:v>43510.224999999999</c:v>
                </c:pt>
                <c:pt idx="685">
                  <c:v>43510.225694444445</c:v>
                </c:pt>
                <c:pt idx="686">
                  <c:v>43510.226388888892</c:v>
                </c:pt>
                <c:pt idx="687">
                  <c:v>43510.227083333331</c:v>
                </c:pt>
                <c:pt idx="688">
                  <c:v>43510.227777777778</c:v>
                </c:pt>
                <c:pt idx="689">
                  <c:v>43510.228472222225</c:v>
                </c:pt>
                <c:pt idx="690">
                  <c:v>43510.229166666664</c:v>
                </c:pt>
                <c:pt idx="691">
                  <c:v>43510.229861111111</c:v>
                </c:pt>
                <c:pt idx="692">
                  <c:v>43510.230555555558</c:v>
                </c:pt>
                <c:pt idx="693">
                  <c:v>43510.231249999997</c:v>
                </c:pt>
                <c:pt idx="694">
                  <c:v>43510.231944444444</c:v>
                </c:pt>
                <c:pt idx="695">
                  <c:v>43510.232638888891</c:v>
                </c:pt>
                <c:pt idx="696">
                  <c:v>43510.23333333333</c:v>
                </c:pt>
                <c:pt idx="697">
                  <c:v>43510.234027777777</c:v>
                </c:pt>
                <c:pt idx="698">
                  <c:v>43510.234722222223</c:v>
                </c:pt>
                <c:pt idx="699">
                  <c:v>43510.23541666667</c:v>
                </c:pt>
                <c:pt idx="700">
                  <c:v>43510.236111111109</c:v>
                </c:pt>
                <c:pt idx="701">
                  <c:v>43510.236805555556</c:v>
                </c:pt>
                <c:pt idx="702">
                  <c:v>43510.237500000003</c:v>
                </c:pt>
                <c:pt idx="703">
                  <c:v>43510.238194444442</c:v>
                </c:pt>
                <c:pt idx="704">
                  <c:v>43510.238888888889</c:v>
                </c:pt>
                <c:pt idx="705">
                  <c:v>43510.239583333336</c:v>
                </c:pt>
                <c:pt idx="706">
                  <c:v>43510.240277777775</c:v>
                </c:pt>
                <c:pt idx="707">
                  <c:v>43510.240972222222</c:v>
                </c:pt>
                <c:pt idx="708">
                  <c:v>43510.241666666669</c:v>
                </c:pt>
                <c:pt idx="709">
                  <c:v>43510.242361111108</c:v>
                </c:pt>
                <c:pt idx="710">
                  <c:v>43510.243055555555</c:v>
                </c:pt>
                <c:pt idx="711">
                  <c:v>43510.243750000001</c:v>
                </c:pt>
                <c:pt idx="712">
                  <c:v>43510.244444444441</c:v>
                </c:pt>
                <c:pt idx="713">
                  <c:v>43510.245138888888</c:v>
                </c:pt>
                <c:pt idx="714">
                  <c:v>43510.245833333334</c:v>
                </c:pt>
                <c:pt idx="715">
                  <c:v>43510.246527777781</c:v>
                </c:pt>
                <c:pt idx="716">
                  <c:v>43510.24722222222</c:v>
                </c:pt>
                <c:pt idx="717">
                  <c:v>43510.247916666667</c:v>
                </c:pt>
                <c:pt idx="718">
                  <c:v>43510.248611111114</c:v>
                </c:pt>
                <c:pt idx="719">
                  <c:v>43510.249305555553</c:v>
                </c:pt>
                <c:pt idx="720">
                  <c:v>43510.25</c:v>
                </c:pt>
                <c:pt idx="721">
                  <c:v>43510.250694444447</c:v>
                </c:pt>
                <c:pt idx="722">
                  <c:v>43510.251388888886</c:v>
                </c:pt>
                <c:pt idx="723">
                  <c:v>43510.252083333333</c:v>
                </c:pt>
                <c:pt idx="724">
                  <c:v>43510.25277777778</c:v>
                </c:pt>
                <c:pt idx="725">
                  <c:v>43510.253472222219</c:v>
                </c:pt>
                <c:pt idx="726">
                  <c:v>43510.254166666666</c:v>
                </c:pt>
                <c:pt idx="727">
                  <c:v>43510.254861111112</c:v>
                </c:pt>
                <c:pt idx="728">
                  <c:v>43510.255555555559</c:v>
                </c:pt>
                <c:pt idx="729">
                  <c:v>43510.256249999999</c:v>
                </c:pt>
                <c:pt idx="730">
                  <c:v>43510.256944444445</c:v>
                </c:pt>
                <c:pt idx="731">
                  <c:v>43510.257638888892</c:v>
                </c:pt>
                <c:pt idx="732">
                  <c:v>43510.258333333331</c:v>
                </c:pt>
                <c:pt idx="733">
                  <c:v>43510.259027777778</c:v>
                </c:pt>
                <c:pt idx="734">
                  <c:v>43510.259722222225</c:v>
                </c:pt>
                <c:pt idx="735">
                  <c:v>43510.260416666664</c:v>
                </c:pt>
                <c:pt idx="736">
                  <c:v>43510.261111111111</c:v>
                </c:pt>
                <c:pt idx="737">
                  <c:v>43510.261805555558</c:v>
                </c:pt>
                <c:pt idx="738">
                  <c:v>43510.262499999997</c:v>
                </c:pt>
                <c:pt idx="739">
                  <c:v>43510.263194444444</c:v>
                </c:pt>
                <c:pt idx="740">
                  <c:v>43510.263888888891</c:v>
                </c:pt>
                <c:pt idx="741">
                  <c:v>43510.26458333333</c:v>
                </c:pt>
                <c:pt idx="742">
                  <c:v>43510.265277777777</c:v>
                </c:pt>
                <c:pt idx="743">
                  <c:v>43510.265972222223</c:v>
                </c:pt>
                <c:pt idx="744">
                  <c:v>43510.26666666667</c:v>
                </c:pt>
                <c:pt idx="745">
                  <c:v>43510.267361111109</c:v>
                </c:pt>
                <c:pt idx="746">
                  <c:v>43510.268055555556</c:v>
                </c:pt>
                <c:pt idx="747">
                  <c:v>43510.268750000003</c:v>
                </c:pt>
                <c:pt idx="748">
                  <c:v>43510.269444444442</c:v>
                </c:pt>
                <c:pt idx="749">
                  <c:v>43510.270138888889</c:v>
                </c:pt>
                <c:pt idx="750">
                  <c:v>43510.270833333336</c:v>
                </c:pt>
                <c:pt idx="751">
                  <c:v>43510.271527777775</c:v>
                </c:pt>
                <c:pt idx="752">
                  <c:v>43510.272222222222</c:v>
                </c:pt>
                <c:pt idx="753">
                  <c:v>43510.272916666669</c:v>
                </c:pt>
                <c:pt idx="754">
                  <c:v>43510.273611111108</c:v>
                </c:pt>
                <c:pt idx="755">
                  <c:v>43510.274305555555</c:v>
                </c:pt>
                <c:pt idx="756">
                  <c:v>43510.275000000001</c:v>
                </c:pt>
                <c:pt idx="757">
                  <c:v>43510.275694444441</c:v>
                </c:pt>
                <c:pt idx="758">
                  <c:v>43510.276388888888</c:v>
                </c:pt>
                <c:pt idx="759">
                  <c:v>43510.277083333334</c:v>
                </c:pt>
                <c:pt idx="760">
                  <c:v>43510.277777777781</c:v>
                </c:pt>
                <c:pt idx="761">
                  <c:v>43510.27847222222</c:v>
                </c:pt>
                <c:pt idx="762">
                  <c:v>43510.279166666667</c:v>
                </c:pt>
                <c:pt idx="763">
                  <c:v>43510.279861111114</c:v>
                </c:pt>
                <c:pt idx="764">
                  <c:v>43510.280555555553</c:v>
                </c:pt>
                <c:pt idx="765">
                  <c:v>43510.28125</c:v>
                </c:pt>
                <c:pt idx="766">
                  <c:v>43510.281944444447</c:v>
                </c:pt>
                <c:pt idx="767">
                  <c:v>43510.282638888886</c:v>
                </c:pt>
                <c:pt idx="768">
                  <c:v>43510.283333333333</c:v>
                </c:pt>
                <c:pt idx="769">
                  <c:v>43510.28402777778</c:v>
                </c:pt>
                <c:pt idx="770">
                  <c:v>43510.284722222219</c:v>
                </c:pt>
                <c:pt idx="771">
                  <c:v>43510.285416666666</c:v>
                </c:pt>
                <c:pt idx="772">
                  <c:v>43510.286111111112</c:v>
                </c:pt>
                <c:pt idx="773">
                  <c:v>43510.286805555559</c:v>
                </c:pt>
                <c:pt idx="774">
                  <c:v>43510.287499999999</c:v>
                </c:pt>
                <c:pt idx="775">
                  <c:v>43510.288194444445</c:v>
                </c:pt>
                <c:pt idx="776">
                  <c:v>43510.288888888892</c:v>
                </c:pt>
                <c:pt idx="777">
                  <c:v>43510.289583333331</c:v>
                </c:pt>
                <c:pt idx="778">
                  <c:v>43510.290277777778</c:v>
                </c:pt>
                <c:pt idx="779">
                  <c:v>43510.290972222225</c:v>
                </c:pt>
                <c:pt idx="780">
                  <c:v>43510.291666666664</c:v>
                </c:pt>
                <c:pt idx="781">
                  <c:v>43510.292361111111</c:v>
                </c:pt>
                <c:pt idx="782">
                  <c:v>43510.293055555558</c:v>
                </c:pt>
                <c:pt idx="783">
                  <c:v>43510.293749999997</c:v>
                </c:pt>
                <c:pt idx="784">
                  <c:v>43510.294444444444</c:v>
                </c:pt>
                <c:pt idx="785">
                  <c:v>43510.295138888891</c:v>
                </c:pt>
                <c:pt idx="786">
                  <c:v>43510.29583333333</c:v>
                </c:pt>
                <c:pt idx="787">
                  <c:v>43510.296527777777</c:v>
                </c:pt>
                <c:pt idx="788">
                  <c:v>43510.297222222223</c:v>
                </c:pt>
                <c:pt idx="789">
                  <c:v>43510.29791666667</c:v>
                </c:pt>
                <c:pt idx="790">
                  <c:v>43510.298611111109</c:v>
                </c:pt>
                <c:pt idx="791">
                  <c:v>43510.299305555556</c:v>
                </c:pt>
                <c:pt idx="792">
                  <c:v>43510.3</c:v>
                </c:pt>
                <c:pt idx="793">
                  <c:v>43510.300694444442</c:v>
                </c:pt>
                <c:pt idx="794">
                  <c:v>43510.301388888889</c:v>
                </c:pt>
                <c:pt idx="795">
                  <c:v>43510.302083333336</c:v>
                </c:pt>
                <c:pt idx="796">
                  <c:v>43510.302777777775</c:v>
                </c:pt>
                <c:pt idx="797">
                  <c:v>43510.303472222222</c:v>
                </c:pt>
                <c:pt idx="798">
                  <c:v>43510.304166666669</c:v>
                </c:pt>
                <c:pt idx="799">
                  <c:v>43510.304861111108</c:v>
                </c:pt>
                <c:pt idx="800">
                  <c:v>43510.305555555555</c:v>
                </c:pt>
                <c:pt idx="801">
                  <c:v>43510.306250000001</c:v>
                </c:pt>
                <c:pt idx="802">
                  <c:v>43510.306944444441</c:v>
                </c:pt>
                <c:pt idx="803">
                  <c:v>43510.307638888888</c:v>
                </c:pt>
                <c:pt idx="804">
                  <c:v>43510.308333333334</c:v>
                </c:pt>
                <c:pt idx="805">
                  <c:v>43510.309027777781</c:v>
                </c:pt>
                <c:pt idx="806">
                  <c:v>43510.30972222222</c:v>
                </c:pt>
                <c:pt idx="807">
                  <c:v>43510.310416666667</c:v>
                </c:pt>
                <c:pt idx="808">
                  <c:v>43510.311111111114</c:v>
                </c:pt>
                <c:pt idx="809">
                  <c:v>43510.311805555553</c:v>
                </c:pt>
                <c:pt idx="810">
                  <c:v>43510.3125</c:v>
                </c:pt>
                <c:pt idx="811">
                  <c:v>43510.313194444447</c:v>
                </c:pt>
                <c:pt idx="812">
                  <c:v>43510.313888888886</c:v>
                </c:pt>
                <c:pt idx="813">
                  <c:v>43510.314583333333</c:v>
                </c:pt>
                <c:pt idx="814">
                  <c:v>43510.31527777778</c:v>
                </c:pt>
                <c:pt idx="815">
                  <c:v>43510.315972222219</c:v>
                </c:pt>
                <c:pt idx="816">
                  <c:v>43510.316666666666</c:v>
                </c:pt>
                <c:pt idx="817">
                  <c:v>43510.317361111112</c:v>
                </c:pt>
                <c:pt idx="818">
                  <c:v>43510.318055555559</c:v>
                </c:pt>
                <c:pt idx="819">
                  <c:v>43510.318749999999</c:v>
                </c:pt>
                <c:pt idx="820">
                  <c:v>43510.319444444445</c:v>
                </c:pt>
                <c:pt idx="821">
                  <c:v>43510.320138888892</c:v>
                </c:pt>
                <c:pt idx="822">
                  <c:v>43510.320833333331</c:v>
                </c:pt>
                <c:pt idx="823">
                  <c:v>43510.321527777778</c:v>
                </c:pt>
                <c:pt idx="824">
                  <c:v>43510.322222222225</c:v>
                </c:pt>
                <c:pt idx="825">
                  <c:v>43510.322916666664</c:v>
                </c:pt>
                <c:pt idx="826">
                  <c:v>43510.323611111111</c:v>
                </c:pt>
                <c:pt idx="827">
                  <c:v>43510.324305555558</c:v>
                </c:pt>
                <c:pt idx="828">
                  <c:v>43510.324999999997</c:v>
                </c:pt>
                <c:pt idx="829">
                  <c:v>43510.325694444444</c:v>
                </c:pt>
                <c:pt idx="830">
                  <c:v>43510.326388888891</c:v>
                </c:pt>
                <c:pt idx="831">
                  <c:v>43510.32708333333</c:v>
                </c:pt>
                <c:pt idx="832">
                  <c:v>43510.327777777777</c:v>
                </c:pt>
                <c:pt idx="833">
                  <c:v>43510.328472222223</c:v>
                </c:pt>
                <c:pt idx="834">
                  <c:v>43510.32916666667</c:v>
                </c:pt>
                <c:pt idx="835">
                  <c:v>43510.329861111109</c:v>
                </c:pt>
                <c:pt idx="836">
                  <c:v>43510.330555555556</c:v>
                </c:pt>
                <c:pt idx="837">
                  <c:v>43510.331250000003</c:v>
                </c:pt>
                <c:pt idx="838">
                  <c:v>43510.331944444442</c:v>
                </c:pt>
                <c:pt idx="839">
                  <c:v>43510.332638888889</c:v>
                </c:pt>
                <c:pt idx="840">
                  <c:v>43510.333333333336</c:v>
                </c:pt>
                <c:pt idx="841">
                  <c:v>43510.334027777775</c:v>
                </c:pt>
                <c:pt idx="842">
                  <c:v>43510.334722222222</c:v>
                </c:pt>
                <c:pt idx="843">
                  <c:v>43510.335416666669</c:v>
                </c:pt>
                <c:pt idx="844">
                  <c:v>43510.336111111108</c:v>
                </c:pt>
                <c:pt idx="845">
                  <c:v>43510.336805555555</c:v>
                </c:pt>
                <c:pt idx="846">
                  <c:v>43510.337500000001</c:v>
                </c:pt>
                <c:pt idx="847">
                  <c:v>43510.338194444441</c:v>
                </c:pt>
                <c:pt idx="848">
                  <c:v>43510.338888888888</c:v>
                </c:pt>
                <c:pt idx="849">
                  <c:v>43510.339583333334</c:v>
                </c:pt>
                <c:pt idx="850">
                  <c:v>43510.340277777781</c:v>
                </c:pt>
                <c:pt idx="851">
                  <c:v>43510.34097222222</c:v>
                </c:pt>
                <c:pt idx="852">
                  <c:v>43510.341666666667</c:v>
                </c:pt>
                <c:pt idx="853">
                  <c:v>43510.342361111114</c:v>
                </c:pt>
                <c:pt idx="854">
                  <c:v>43510.343055555553</c:v>
                </c:pt>
                <c:pt idx="855">
                  <c:v>43510.34375</c:v>
                </c:pt>
                <c:pt idx="856">
                  <c:v>43510.344444444447</c:v>
                </c:pt>
                <c:pt idx="857">
                  <c:v>43510.345138888886</c:v>
                </c:pt>
                <c:pt idx="858">
                  <c:v>43510.345833333333</c:v>
                </c:pt>
                <c:pt idx="859">
                  <c:v>43510.34652777778</c:v>
                </c:pt>
                <c:pt idx="860">
                  <c:v>43510.347222222219</c:v>
                </c:pt>
                <c:pt idx="861">
                  <c:v>43510.347916666666</c:v>
                </c:pt>
                <c:pt idx="862">
                  <c:v>43510.348611111112</c:v>
                </c:pt>
                <c:pt idx="863">
                  <c:v>43510.349305555559</c:v>
                </c:pt>
                <c:pt idx="864">
                  <c:v>43510.35</c:v>
                </c:pt>
                <c:pt idx="865">
                  <c:v>43510.350694444445</c:v>
                </c:pt>
                <c:pt idx="866">
                  <c:v>43510.351388888892</c:v>
                </c:pt>
                <c:pt idx="867">
                  <c:v>43510.352083333331</c:v>
                </c:pt>
                <c:pt idx="868">
                  <c:v>43510.352777777778</c:v>
                </c:pt>
                <c:pt idx="869">
                  <c:v>43510.353472222225</c:v>
                </c:pt>
                <c:pt idx="870">
                  <c:v>43510.354166666664</c:v>
                </c:pt>
                <c:pt idx="871">
                  <c:v>43510.354861111111</c:v>
                </c:pt>
                <c:pt idx="872">
                  <c:v>43510.355555555558</c:v>
                </c:pt>
                <c:pt idx="873">
                  <c:v>43510.356249999997</c:v>
                </c:pt>
                <c:pt idx="874">
                  <c:v>43510.356944444444</c:v>
                </c:pt>
                <c:pt idx="875">
                  <c:v>43510.357638888891</c:v>
                </c:pt>
                <c:pt idx="876">
                  <c:v>43510.35833333333</c:v>
                </c:pt>
                <c:pt idx="877">
                  <c:v>43510.359027777777</c:v>
                </c:pt>
                <c:pt idx="878">
                  <c:v>43510.359722222223</c:v>
                </c:pt>
                <c:pt idx="879">
                  <c:v>43510.36041666667</c:v>
                </c:pt>
                <c:pt idx="880">
                  <c:v>43510.361111111109</c:v>
                </c:pt>
                <c:pt idx="881">
                  <c:v>43510.361805555556</c:v>
                </c:pt>
                <c:pt idx="882">
                  <c:v>43510.362500000003</c:v>
                </c:pt>
                <c:pt idx="883">
                  <c:v>43510.363194444442</c:v>
                </c:pt>
                <c:pt idx="884">
                  <c:v>43510.363888888889</c:v>
                </c:pt>
                <c:pt idx="885">
                  <c:v>43510.364583333336</c:v>
                </c:pt>
                <c:pt idx="886">
                  <c:v>43510.365277777775</c:v>
                </c:pt>
                <c:pt idx="887">
                  <c:v>43510.365972222222</c:v>
                </c:pt>
                <c:pt idx="888">
                  <c:v>43510.366666666669</c:v>
                </c:pt>
                <c:pt idx="889">
                  <c:v>43510.367361111108</c:v>
                </c:pt>
                <c:pt idx="890">
                  <c:v>43510.368055555555</c:v>
                </c:pt>
                <c:pt idx="891">
                  <c:v>43510.368750000001</c:v>
                </c:pt>
                <c:pt idx="892">
                  <c:v>43510.369444444441</c:v>
                </c:pt>
                <c:pt idx="893">
                  <c:v>43510.370138888888</c:v>
                </c:pt>
                <c:pt idx="894">
                  <c:v>43510.370833333334</c:v>
                </c:pt>
                <c:pt idx="895">
                  <c:v>43510.371527777781</c:v>
                </c:pt>
                <c:pt idx="896">
                  <c:v>43510.37222222222</c:v>
                </c:pt>
                <c:pt idx="897">
                  <c:v>43510.372916666667</c:v>
                </c:pt>
                <c:pt idx="898">
                  <c:v>43510.373611111114</c:v>
                </c:pt>
                <c:pt idx="899">
                  <c:v>43510.374305555553</c:v>
                </c:pt>
                <c:pt idx="900">
                  <c:v>43510.375</c:v>
                </c:pt>
                <c:pt idx="901">
                  <c:v>43510.375694444447</c:v>
                </c:pt>
                <c:pt idx="902">
                  <c:v>43510.376388888886</c:v>
                </c:pt>
                <c:pt idx="903">
                  <c:v>43510.377083333333</c:v>
                </c:pt>
                <c:pt idx="904">
                  <c:v>43510.37777777778</c:v>
                </c:pt>
                <c:pt idx="905">
                  <c:v>43510.378472222219</c:v>
                </c:pt>
                <c:pt idx="906">
                  <c:v>43510.379166666666</c:v>
                </c:pt>
                <c:pt idx="907">
                  <c:v>43510.379861111112</c:v>
                </c:pt>
                <c:pt idx="908">
                  <c:v>43510.380555555559</c:v>
                </c:pt>
                <c:pt idx="909">
                  <c:v>43510.381249999999</c:v>
                </c:pt>
                <c:pt idx="910">
                  <c:v>43510.381944444445</c:v>
                </c:pt>
                <c:pt idx="911">
                  <c:v>43510.382638888892</c:v>
                </c:pt>
                <c:pt idx="912">
                  <c:v>43510.383333333331</c:v>
                </c:pt>
                <c:pt idx="913">
                  <c:v>43510.384027777778</c:v>
                </c:pt>
                <c:pt idx="914">
                  <c:v>43510.384722222225</c:v>
                </c:pt>
                <c:pt idx="915">
                  <c:v>43510.385416666664</c:v>
                </c:pt>
                <c:pt idx="916">
                  <c:v>43510.386111111111</c:v>
                </c:pt>
                <c:pt idx="917">
                  <c:v>43510.386805555558</c:v>
                </c:pt>
                <c:pt idx="918">
                  <c:v>43510.387499999997</c:v>
                </c:pt>
                <c:pt idx="919">
                  <c:v>43510.388194444444</c:v>
                </c:pt>
                <c:pt idx="920">
                  <c:v>43510.388888888891</c:v>
                </c:pt>
                <c:pt idx="921">
                  <c:v>43510.38958333333</c:v>
                </c:pt>
                <c:pt idx="922">
                  <c:v>43510.390277777777</c:v>
                </c:pt>
                <c:pt idx="923">
                  <c:v>43510.390972222223</c:v>
                </c:pt>
                <c:pt idx="924">
                  <c:v>43510.39166666667</c:v>
                </c:pt>
                <c:pt idx="925">
                  <c:v>43510.392361111109</c:v>
                </c:pt>
                <c:pt idx="926">
                  <c:v>43510.393055555556</c:v>
                </c:pt>
                <c:pt idx="927">
                  <c:v>43510.393750000003</c:v>
                </c:pt>
                <c:pt idx="928">
                  <c:v>43510.394444444442</c:v>
                </c:pt>
                <c:pt idx="929">
                  <c:v>43510.395138888889</c:v>
                </c:pt>
                <c:pt idx="930">
                  <c:v>43510.395833333336</c:v>
                </c:pt>
                <c:pt idx="931">
                  <c:v>43510.396527777775</c:v>
                </c:pt>
                <c:pt idx="932">
                  <c:v>43510.397222222222</c:v>
                </c:pt>
                <c:pt idx="933">
                  <c:v>43510.397916666669</c:v>
                </c:pt>
                <c:pt idx="934">
                  <c:v>43510.398611111108</c:v>
                </c:pt>
                <c:pt idx="935">
                  <c:v>43510.399305555555</c:v>
                </c:pt>
                <c:pt idx="936">
                  <c:v>43510.400000000001</c:v>
                </c:pt>
                <c:pt idx="937">
                  <c:v>43510.400694444441</c:v>
                </c:pt>
                <c:pt idx="938">
                  <c:v>43510.401388888888</c:v>
                </c:pt>
                <c:pt idx="939">
                  <c:v>43510.402083333334</c:v>
                </c:pt>
                <c:pt idx="940">
                  <c:v>43510.402777777781</c:v>
                </c:pt>
                <c:pt idx="941">
                  <c:v>43510.40347222222</c:v>
                </c:pt>
                <c:pt idx="942">
                  <c:v>43510.404166666667</c:v>
                </c:pt>
                <c:pt idx="943">
                  <c:v>43510.404861111114</c:v>
                </c:pt>
                <c:pt idx="944">
                  <c:v>43510.405555555553</c:v>
                </c:pt>
                <c:pt idx="945">
                  <c:v>43510.40625</c:v>
                </c:pt>
                <c:pt idx="946">
                  <c:v>43510.406944444447</c:v>
                </c:pt>
                <c:pt idx="947">
                  <c:v>43510.407638888886</c:v>
                </c:pt>
                <c:pt idx="948">
                  <c:v>43510.408333333333</c:v>
                </c:pt>
                <c:pt idx="949">
                  <c:v>43510.40902777778</c:v>
                </c:pt>
                <c:pt idx="950">
                  <c:v>43510.409722222219</c:v>
                </c:pt>
                <c:pt idx="951">
                  <c:v>43510.410416666666</c:v>
                </c:pt>
                <c:pt idx="952">
                  <c:v>43510.411111111112</c:v>
                </c:pt>
                <c:pt idx="953">
                  <c:v>43510.411805555559</c:v>
                </c:pt>
                <c:pt idx="954">
                  <c:v>43510.412499999999</c:v>
                </c:pt>
                <c:pt idx="955">
                  <c:v>43510.413194444445</c:v>
                </c:pt>
                <c:pt idx="956">
                  <c:v>43510.413888888892</c:v>
                </c:pt>
                <c:pt idx="957">
                  <c:v>43510.414583333331</c:v>
                </c:pt>
                <c:pt idx="958">
                  <c:v>43510.415277777778</c:v>
                </c:pt>
                <c:pt idx="959">
                  <c:v>43510.415972222225</c:v>
                </c:pt>
                <c:pt idx="960">
                  <c:v>43510.416666666664</c:v>
                </c:pt>
                <c:pt idx="961">
                  <c:v>43510.417361111111</c:v>
                </c:pt>
                <c:pt idx="962">
                  <c:v>43510.418055555558</c:v>
                </c:pt>
                <c:pt idx="963">
                  <c:v>43510.418749999997</c:v>
                </c:pt>
                <c:pt idx="964">
                  <c:v>43510.419444444444</c:v>
                </c:pt>
                <c:pt idx="965">
                  <c:v>43510.420138888891</c:v>
                </c:pt>
                <c:pt idx="966">
                  <c:v>43510.42083333333</c:v>
                </c:pt>
                <c:pt idx="967">
                  <c:v>43510.421527777777</c:v>
                </c:pt>
                <c:pt idx="968">
                  <c:v>43510.422222222223</c:v>
                </c:pt>
                <c:pt idx="969">
                  <c:v>43510.42291666667</c:v>
                </c:pt>
                <c:pt idx="970">
                  <c:v>43510.423611111109</c:v>
                </c:pt>
                <c:pt idx="971">
                  <c:v>43510.424305555556</c:v>
                </c:pt>
                <c:pt idx="972">
                  <c:v>43510.425000000003</c:v>
                </c:pt>
                <c:pt idx="973">
                  <c:v>43510.425694444442</c:v>
                </c:pt>
                <c:pt idx="974">
                  <c:v>43510.426388888889</c:v>
                </c:pt>
                <c:pt idx="975">
                  <c:v>43510.427083333336</c:v>
                </c:pt>
                <c:pt idx="976">
                  <c:v>43510.427777777775</c:v>
                </c:pt>
                <c:pt idx="977">
                  <c:v>43510.428472222222</c:v>
                </c:pt>
                <c:pt idx="978">
                  <c:v>43510.429166666669</c:v>
                </c:pt>
                <c:pt idx="979">
                  <c:v>43510.429861111108</c:v>
                </c:pt>
                <c:pt idx="980">
                  <c:v>43510.430555555555</c:v>
                </c:pt>
                <c:pt idx="981">
                  <c:v>43510.431250000001</c:v>
                </c:pt>
                <c:pt idx="982">
                  <c:v>43510.431944444441</c:v>
                </c:pt>
                <c:pt idx="983">
                  <c:v>43510.432638888888</c:v>
                </c:pt>
                <c:pt idx="984">
                  <c:v>43510.433333333334</c:v>
                </c:pt>
                <c:pt idx="985">
                  <c:v>43510.434027777781</c:v>
                </c:pt>
                <c:pt idx="986">
                  <c:v>43510.43472222222</c:v>
                </c:pt>
                <c:pt idx="987">
                  <c:v>43510.435416666667</c:v>
                </c:pt>
                <c:pt idx="988">
                  <c:v>43510.436111111114</c:v>
                </c:pt>
                <c:pt idx="989">
                  <c:v>43510.436805555553</c:v>
                </c:pt>
                <c:pt idx="990">
                  <c:v>43510.4375</c:v>
                </c:pt>
                <c:pt idx="991">
                  <c:v>43510.438194444447</c:v>
                </c:pt>
                <c:pt idx="992">
                  <c:v>43510.438888888886</c:v>
                </c:pt>
                <c:pt idx="993">
                  <c:v>43510.439583333333</c:v>
                </c:pt>
                <c:pt idx="994">
                  <c:v>43510.44027777778</c:v>
                </c:pt>
                <c:pt idx="995">
                  <c:v>43510.440972222219</c:v>
                </c:pt>
                <c:pt idx="996">
                  <c:v>43510.441666666666</c:v>
                </c:pt>
                <c:pt idx="997">
                  <c:v>43510.442361111112</c:v>
                </c:pt>
                <c:pt idx="998">
                  <c:v>43510.443055555559</c:v>
                </c:pt>
                <c:pt idx="999">
                  <c:v>43510.443749999999</c:v>
                </c:pt>
                <c:pt idx="1000">
                  <c:v>43510.444444444445</c:v>
                </c:pt>
                <c:pt idx="1001">
                  <c:v>43510.445138888892</c:v>
                </c:pt>
                <c:pt idx="1002">
                  <c:v>43510.445833333331</c:v>
                </c:pt>
                <c:pt idx="1003">
                  <c:v>43510.446527777778</c:v>
                </c:pt>
                <c:pt idx="1004">
                  <c:v>43510.447222222225</c:v>
                </c:pt>
                <c:pt idx="1005">
                  <c:v>43510.447916666664</c:v>
                </c:pt>
                <c:pt idx="1006">
                  <c:v>43510.448611111111</c:v>
                </c:pt>
                <c:pt idx="1007">
                  <c:v>43510.449305555558</c:v>
                </c:pt>
                <c:pt idx="1008">
                  <c:v>43510.45</c:v>
                </c:pt>
                <c:pt idx="1009">
                  <c:v>43510.450694444444</c:v>
                </c:pt>
                <c:pt idx="1010">
                  <c:v>43510.451388888891</c:v>
                </c:pt>
                <c:pt idx="1011">
                  <c:v>43510.45208333333</c:v>
                </c:pt>
                <c:pt idx="1012">
                  <c:v>43510.452777777777</c:v>
                </c:pt>
                <c:pt idx="1013">
                  <c:v>43510.453472222223</c:v>
                </c:pt>
                <c:pt idx="1014">
                  <c:v>43510.45416666667</c:v>
                </c:pt>
                <c:pt idx="1015">
                  <c:v>43510.454861111109</c:v>
                </c:pt>
                <c:pt idx="1016">
                  <c:v>43510.455555555556</c:v>
                </c:pt>
                <c:pt idx="1017">
                  <c:v>43510.456250000003</c:v>
                </c:pt>
                <c:pt idx="1018">
                  <c:v>43510.456944444442</c:v>
                </c:pt>
                <c:pt idx="1019">
                  <c:v>43510.457638888889</c:v>
                </c:pt>
                <c:pt idx="1020">
                  <c:v>43510.458333333336</c:v>
                </c:pt>
                <c:pt idx="1021">
                  <c:v>43510.459027777775</c:v>
                </c:pt>
                <c:pt idx="1022">
                  <c:v>43510.459722222222</c:v>
                </c:pt>
                <c:pt idx="1023">
                  <c:v>43510.460416666669</c:v>
                </c:pt>
                <c:pt idx="1024">
                  <c:v>43510.461111111108</c:v>
                </c:pt>
                <c:pt idx="1025">
                  <c:v>43510.461805555555</c:v>
                </c:pt>
                <c:pt idx="1026">
                  <c:v>43510.462500000001</c:v>
                </c:pt>
                <c:pt idx="1027">
                  <c:v>43510.463194444441</c:v>
                </c:pt>
                <c:pt idx="1028">
                  <c:v>43510.463888888888</c:v>
                </c:pt>
                <c:pt idx="1029">
                  <c:v>43510.464583333334</c:v>
                </c:pt>
                <c:pt idx="1030">
                  <c:v>43510.465277777781</c:v>
                </c:pt>
                <c:pt idx="1031">
                  <c:v>43510.46597222222</c:v>
                </c:pt>
                <c:pt idx="1032">
                  <c:v>43510.466666666667</c:v>
                </c:pt>
                <c:pt idx="1033">
                  <c:v>43510.467361111114</c:v>
                </c:pt>
                <c:pt idx="1034">
                  <c:v>43510.468055555553</c:v>
                </c:pt>
                <c:pt idx="1035">
                  <c:v>43510.46875</c:v>
                </c:pt>
                <c:pt idx="1036">
                  <c:v>43510.469444444447</c:v>
                </c:pt>
                <c:pt idx="1037">
                  <c:v>43510.470138888886</c:v>
                </c:pt>
                <c:pt idx="1038">
                  <c:v>43510.470833333333</c:v>
                </c:pt>
                <c:pt idx="1039">
                  <c:v>43510.47152777778</c:v>
                </c:pt>
                <c:pt idx="1040">
                  <c:v>43510.472222222219</c:v>
                </c:pt>
                <c:pt idx="1041">
                  <c:v>43510.472916666666</c:v>
                </c:pt>
                <c:pt idx="1042">
                  <c:v>43510.473611111112</c:v>
                </c:pt>
                <c:pt idx="1043">
                  <c:v>43510.474305555559</c:v>
                </c:pt>
                <c:pt idx="1044">
                  <c:v>43510.474999999999</c:v>
                </c:pt>
                <c:pt idx="1045">
                  <c:v>43510.475694444445</c:v>
                </c:pt>
                <c:pt idx="1046">
                  <c:v>43510.476388888892</c:v>
                </c:pt>
                <c:pt idx="1047">
                  <c:v>43510.477083333331</c:v>
                </c:pt>
                <c:pt idx="1048">
                  <c:v>43510.477777777778</c:v>
                </c:pt>
                <c:pt idx="1049">
                  <c:v>43510.478472222225</c:v>
                </c:pt>
                <c:pt idx="1050">
                  <c:v>43510.479166666664</c:v>
                </c:pt>
                <c:pt idx="1051">
                  <c:v>43510.479861111111</c:v>
                </c:pt>
                <c:pt idx="1052">
                  <c:v>43510.480555555558</c:v>
                </c:pt>
                <c:pt idx="1053">
                  <c:v>43510.481249999997</c:v>
                </c:pt>
                <c:pt idx="1054">
                  <c:v>43510.481944444444</c:v>
                </c:pt>
                <c:pt idx="1055">
                  <c:v>43510.482638888891</c:v>
                </c:pt>
                <c:pt idx="1056">
                  <c:v>43510.48333333333</c:v>
                </c:pt>
                <c:pt idx="1057">
                  <c:v>43510.484027777777</c:v>
                </c:pt>
                <c:pt idx="1058">
                  <c:v>43510.484722222223</c:v>
                </c:pt>
                <c:pt idx="1059">
                  <c:v>43510.48541666667</c:v>
                </c:pt>
                <c:pt idx="1060">
                  <c:v>43510.486111111109</c:v>
                </c:pt>
                <c:pt idx="1061">
                  <c:v>43510.486805555556</c:v>
                </c:pt>
                <c:pt idx="1062">
                  <c:v>43510.487500000003</c:v>
                </c:pt>
                <c:pt idx="1063">
                  <c:v>43510.488194444442</c:v>
                </c:pt>
                <c:pt idx="1064">
                  <c:v>43510.488888888889</c:v>
                </c:pt>
                <c:pt idx="1065">
                  <c:v>43510.489583333336</c:v>
                </c:pt>
                <c:pt idx="1066">
                  <c:v>43510.490277777775</c:v>
                </c:pt>
                <c:pt idx="1067">
                  <c:v>43510.490972222222</c:v>
                </c:pt>
                <c:pt idx="1068">
                  <c:v>43510.491666666669</c:v>
                </c:pt>
                <c:pt idx="1069">
                  <c:v>43510.492361111108</c:v>
                </c:pt>
                <c:pt idx="1070">
                  <c:v>43510.493055555555</c:v>
                </c:pt>
                <c:pt idx="1071">
                  <c:v>43510.493750000001</c:v>
                </c:pt>
                <c:pt idx="1072">
                  <c:v>43510.494444444441</c:v>
                </c:pt>
                <c:pt idx="1073">
                  <c:v>43510.495138888888</c:v>
                </c:pt>
                <c:pt idx="1074">
                  <c:v>43510.495833333334</c:v>
                </c:pt>
                <c:pt idx="1075">
                  <c:v>43510.496527777781</c:v>
                </c:pt>
                <c:pt idx="1076">
                  <c:v>43510.49722222222</c:v>
                </c:pt>
                <c:pt idx="1077">
                  <c:v>43510.497916666667</c:v>
                </c:pt>
                <c:pt idx="1078">
                  <c:v>43510.498611111114</c:v>
                </c:pt>
                <c:pt idx="1079">
                  <c:v>43510.499305555553</c:v>
                </c:pt>
                <c:pt idx="1080">
                  <c:v>43510.5</c:v>
                </c:pt>
                <c:pt idx="1081">
                  <c:v>43510.500694444447</c:v>
                </c:pt>
                <c:pt idx="1082">
                  <c:v>43510.501388888886</c:v>
                </c:pt>
                <c:pt idx="1083">
                  <c:v>43510.502083333333</c:v>
                </c:pt>
                <c:pt idx="1084">
                  <c:v>43510.50277777778</c:v>
                </c:pt>
                <c:pt idx="1085">
                  <c:v>43510.503472222219</c:v>
                </c:pt>
                <c:pt idx="1086">
                  <c:v>43510.504166666666</c:v>
                </c:pt>
                <c:pt idx="1087">
                  <c:v>43510.504861111112</c:v>
                </c:pt>
                <c:pt idx="1088">
                  <c:v>43510.505555555559</c:v>
                </c:pt>
                <c:pt idx="1089">
                  <c:v>43510.506249999999</c:v>
                </c:pt>
                <c:pt idx="1090">
                  <c:v>43510.506944444445</c:v>
                </c:pt>
                <c:pt idx="1091">
                  <c:v>43510.507638888892</c:v>
                </c:pt>
                <c:pt idx="1092">
                  <c:v>43510.508333333331</c:v>
                </c:pt>
                <c:pt idx="1093">
                  <c:v>43510.509027777778</c:v>
                </c:pt>
                <c:pt idx="1094">
                  <c:v>43510.509722222225</c:v>
                </c:pt>
                <c:pt idx="1095">
                  <c:v>43510.510416666664</c:v>
                </c:pt>
                <c:pt idx="1096">
                  <c:v>43510.511111111111</c:v>
                </c:pt>
                <c:pt idx="1097">
                  <c:v>43510.511805555558</c:v>
                </c:pt>
                <c:pt idx="1098">
                  <c:v>43510.512499999997</c:v>
                </c:pt>
                <c:pt idx="1099">
                  <c:v>43510.513194444444</c:v>
                </c:pt>
                <c:pt idx="1100">
                  <c:v>43510.513888888891</c:v>
                </c:pt>
                <c:pt idx="1101">
                  <c:v>43510.51458333333</c:v>
                </c:pt>
                <c:pt idx="1102">
                  <c:v>43510.515277777777</c:v>
                </c:pt>
                <c:pt idx="1103">
                  <c:v>43510.515972222223</c:v>
                </c:pt>
                <c:pt idx="1104">
                  <c:v>43510.51666666667</c:v>
                </c:pt>
                <c:pt idx="1105">
                  <c:v>43510.517361111109</c:v>
                </c:pt>
                <c:pt idx="1106">
                  <c:v>43510.518055555556</c:v>
                </c:pt>
                <c:pt idx="1107">
                  <c:v>43510.518750000003</c:v>
                </c:pt>
                <c:pt idx="1108">
                  <c:v>43510.519444444442</c:v>
                </c:pt>
                <c:pt idx="1109">
                  <c:v>43510.520138888889</c:v>
                </c:pt>
                <c:pt idx="1110">
                  <c:v>43510.520833333336</c:v>
                </c:pt>
                <c:pt idx="1111">
                  <c:v>43510.521527777775</c:v>
                </c:pt>
                <c:pt idx="1112">
                  <c:v>43510.522222222222</c:v>
                </c:pt>
                <c:pt idx="1113">
                  <c:v>43510.522916666669</c:v>
                </c:pt>
                <c:pt idx="1114">
                  <c:v>43510.523611111108</c:v>
                </c:pt>
                <c:pt idx="1115">
                  <c:v>43510.524305555555</c:v>
                </c:pt>
                <c:pt idx="1116">
                  <c:v>43510.525000000001</c:v>
                </c:pt>
                <c:pt idx="1117">
                  <c:v>43510.525694444441</c:v>
                </c:pt>
                <c:pt idx="1118">
                  <c:v>43510.526388888888</c:v>
                </c:pt>
                <c:pt idx="1119">
                  <c:v>43510.527083333334</c:v>
                </c:pt>
                <c:pt idx="1120">
                  <c:v>43510.527777777781</c:v>
                </c:pt>
                <c:pt idx="1121">
                  <c:v>43510.52847222222</c:v>
                </c:pt>
                <c:pt idx="1122">
                  <c:v>43510.529166666667</c:v>
                </c:pt>
                <c:pt idx="1123">
                  <c:v>43510.529861111114</c:v>
                </c:pt>
                <c:pt idx="1124">
                  <c:v>43510.530555555553</c:v>
                </c:pt>
                <c:pt idx="1125">
                  <c:v>43510.53125</c:v>
                </c:pt>
                <c:pt idx="1126">
                  <c:v>43510.531944444447</c:v>
                </c:pt>
                <c:pt idx="1127">
                  <c:v>43510.532638888886</c:v>
                </c:pt>
                <c:pt idx="1128">
                  <c:v>43510.533333333333</c:v>
                </c:pt>
                <c:pt idx="1129">
                  <c:v>43510.53402777778</c:v>
                </c:pt>
                <c:pt idx="1130">
                  <c:v>43510.534722222219</c:v>
                </c:pt>
                <c:pt idx="1131">
                  <c:v>43510.535416666666</c:v>
                </c:pt>
                <c:pt idx="1132">
                  <c:v>43510.536111111112</c:v>
                </c:pt>
                <c:pt idx="1133">
                  <c:v>43510.536805555559</c:v>
                </c:pt>
                <c:pt idx="1134">
                  <c:v>43510.537499999999</c:v>
                </c:pt>
                <c:pt idx="1135">
                  <c:v>43510.538194444445</c:v>
                </c:pt>
                <c:pt idx="1136">
                  <c:v>43510.538888888892</c:v>
                </c:pt>
                <c:pt idx="1137">
                  <c:v>43510.539583333331</c:v>
                </c:pt>
                <c:pt idx="1138">
                  <c:v>43510.540277777778</c:v>
                </c:pt>
                <c:pt idx="1139">
                  <c:v>43510.540972222225</c:v>
                </c:pt>
                <c:pt idx="1140">
                  <c:v>43510.541666666664</c:v>
                </c:pt>
                <c:pt idx="1141">
                  <c:v>43510.542361111111</c:v>
                </c:pt>
                <c:pt idx="1142">
                  <c:v>43510.543055555558</c:v>
                </c:pt>
                <c:pt idx="1143">
                  <c:v>43510.543749999997</c:v>
                </c:pt>
                <c:pt idx="1144">
                  <c:v>43510.544444444444</c:v>
                </c:pt>
                <c:pt idx="1145">
                  <c:v>43510.545138888891</c:v>
                </c:pt>
                <c:pt idx="1146">
                  <c:v>43510.54583333333</c:v>
                </c:pt>
                <c:pt idx="1147">
                  <c:v>43510.546527777777</c:v>
                </c:pt>
                <c:pt idx="1148">
                  <c:v>43510.547222222223</c:v>
                </c:pt>
                <c:pt idx="1149">
                  <c:v>43510.54791666667</c:v>
                </c:pt>
                <c:pt idx="1150">
                  <c:v>43510.548611111109</c:v>
                </c:pt>
                <c:pt idx="1151">
                  <c:v>43510.549305555556</c:v>
                </c:pt>
                <c:pt idx="1152">
                  <c:v>43510.55</c:v>
                </c:pt>
                <c:pt idx="1153">
                  <c:v>43510.550694444442</c:v>
                </c:pt>
                <c:pt idx="1154">
                  <c:v>43510.551388888889</c:v>
                </c:pt>
                <c:pt idx="1155">
                  <c:v>43510.552083333336</c:v>
                </c:pt>
                <c:pt idx="1156">
                  <c:v>43510.552777777775</c:v>
                </c:pt>
                <c:pt idx="1157">
                  <c:v>43510.553472222222</c:v>
                </c:pt>
                <c:pt idx="1158">
                  <c:v>43510.554166666669</c:v>
                </c:pt>
                <c:pt idx="1159">
                  <c:v>43510.554861111108</c:v>
                </c:pt>
                <c:pt idx="1160">
                  <c:v>43510.555555555555</c:v>
                </c:pt>
                <c:pt idx="1161">
                  <c:v>43510.556250000001</c:v>
                </c:pt>
                <c:pt idx="1162">
                  <c:v>43510.556944444441</c:v>
                </c:pt>
                <c:pt idx="1163">
                  <c:v>43510.557638888888</c:v>
                </c:pt>
                <c:pt idx="1164">
                  <c:v>43510.558333333334</c:v>
                </c:pt>
                <c:pt idx="1165">
                  <c:v>43510.559027777781</c:v>
                </c:pt>
                <c:pt idx="1166">
                  <c:v>43510.55972222222</c:v>
                </c:pt>
                <c:pt idx="1167">
                  <c:v>43510.560416666667</c:v>
                </c:pt>
                <c:pt idx="1168">
                  <c:v>43510.561111111114</c:v>
                </c:pt>
                <c:pt idx="1169">
                  <c:v>43510.561805555553</c:v>
                </c:pt>
                <c:pt idx="1170">
                  <c:v>43510.5625</c:v>
                </c:pt>
                <c:pt idx="1171">
                  <c:v>43510.563194444447</c:v>
                </c:pt>
                <c:pt idx="1172">
                  <c:v>43510.563888888886</c:v>
                </c:pt>
                <c:pt idx="1173">
                  <c:v>43510.564583333333</c:v>
                </c:pt>
                <c:pt idx="1174">
                  <c:v>43510.56527777778</c:v>
                </c:pt>
                <c:pt idx="1175">
                  <c:v>43510.565972222219</c:v>
                </c:pt>
                <c:pt idx="1176">
                  <c:v>43510.566666666666</c:v>
                </c:pt>
                <c:pt idx="1177">
                  <c:v>43510.567361111112</c:v>
                </c:pt>
                <c:pt idx="1178">
                  <c:v>43510.568055555559</c:v>
                </c:pt>
                <c:pt idx="1179">
                  <c:v>43510.568749999999</c:v>
                </c:pt>
                <c:pt idx="1180">
                  <c:v>43510.569444444445</c:v>
                </c:pt>
                <c:pt idx="1181">
                  <c:v>43510.570138888892</c:v>
                </c:pt>
                <c:pt idx="1182">
                  <c:v>43510.570833333331</c:v>
                </c:pt>
                <c:pt idx="1183">
                  <c:v>43510.571527777778</c:v>
                </c:pt>
                <c:pt idx="1184">
                  <c:v>43510.572222222225</c:v>
                </c:pt>
                <c:pt idx="1185">
                  <c:v>43510.572916666664</c:v>
                </c:pt>
                <c:pt idx="1186">
                  <c:v>43510.573611111111</c:v>
                </c:pt>
                <c:pt idx="1187">
                  <c:v>43510.574305555558</c:v>
                </c:pt>
                <c:pt idx="1188">
                  <c:v>43510.574999999997</c:v>
                </c:pt>
                <c:pt idx="1189">
                  <c:v>43510.575694444444</c:v>
                </c:pt>
                <c:pt idx="1190">
                  <c:v>43510.576388888891</c:v>
                </c:pt>
                <c:pt idx="1191">
                  <c:v>43510.57708333333</c:v>
                </c:pt>
                <c:pt idx="1192">
                  <c:v>43510.577777777777</c:v>
                </c:pt>
                <c:pt idx="1193">
                  <c:v>43510.578472222223</c:v>
                </c:pt>
                <c:pt idx="1194">
                  <c:v>43510.57916666667</c:v>
                </c:pt>
                <c:pt idx="1195">
                  <c:v>43510.579861111109</c:v>
                </c:pt>
                <c:pt idx="1196">
                  <c:v>43510.580555555556</c:v>
                </c:pt>
                <c:pt idx="1197">
                  <c:v>43510.581250000003</c:v>
                </c:pt>
                <c:pt idx="1198">
                  <c:v>43510.581944444442</c:v>
                </c:pt>
                <c:pt idx="1199">
                  <c:v>43510.582638888889</c:v>
                </c:pt>
                <c:pt idx="1200">
                  <c:v>43510.583333333336</c:v>
                </c:pt>
                <c:pt idx="1201">
                  <c:v>43510.584027777775</c:v>
                </c:pt>
                <c:pt idx="1202">
                  <c:v>43510.584722222222</c:v>
                </c:pt>
                <c:pt idx="1203">
                  <c:v>43510.585416666669</c:v>
                </c:pt>
                <c:pt idx="1204">
                  <c:v>43510.586111111108</c:v>
                </c:pt>
                <c:pt idx="1205">
                  <c:v>43510.586805555555</c:v>
                </c:pt>
                <c:pt idx="1206">
                  <c:v>43510.587500000001</c:v>
                </c:pt>
                <c:pt idx="1207">
                  <c:v>43510.588194444441</c:v>
                </c:pt>
                <c:pt idx="1208">
                  <c:v>43510.588888888888</c:v>
                </c:pt>
                <c:pt idx="1209">
                  <c:v>43510.589583333334</c:v>
                </c:pt>
                <c:pt idx="1210">
                  <c:v>43510.590277777781</c:v>
                </c:pt>
                <c:pt idx="1211">
                  <c:v>43510.59097222222</c:v>
                </c:pt>
                <c:pt idx="1212">
                  <c:v>43510.591666666667</c:v>
                </c:pt>
                <c:pt idx="1213">
                  <c:v>43510.592361111114</c:v>
                </c:pt>
                <c:pt idx="1214">
                  <c:v>43510.593055555553</c:v>
                </c:pt>
                <c:pt idx="1215">
                  <c:v>43510.59375</c:v>
                </c:pt>
                <c:pt idx="1216">
                  <c:v>43510.594444444447</c:v>
                </c:pt>
                <c:pt idx="1217">
                  <c:v>43510.595138888886</c:v>
                </c:pt>
                <c:pt idx="1218">
                  <c:v>43510.595833333333</c:v>
                </c:pt>
                <c:pt idx="1219">
                  <c:v>43510.59652777778</c:v>
                </c:pt>
                <c:pt idx="1220">
                  <c:v>43510.597222222219</c:v>
                </c:pt>
                <c:pt idx="1221">
                  <c:v>43510.597916666666</c:v>
                </c:pt>
                <c:pt idx="1222">
                  <c:v>43510.598611111112</c:v>
                </c:pt>
                <c:pt idx="1223">
                  <c:v>43510.599305555559</c:v>
                </c:pt>
                <c:pt idx="1224">
                  <c:v>43510.6</c:v>
                </c:pt>
                <c:pt idx="1225">
                  <c:v>43510.600694444445</c:v>
                </c:pt>
                <c:pt idx="1226">
                  <c:v>43510.601388888892</c:v>
                </c:pt>
                <c:pt idx="1227">
                  <c:v>43510.602083333331</c:v>
                </c:pt>
                <c:pt idx="1228">
                  <c:v>43510.602777777778</c:v>
                </c:pt>
                <c:pt idx="1229">
                  <c:v>43510.603472222225</c:v>
                </c:pt>
                <c:pt idx="1230">
                  <c:v>43510.604166666664</c:v>
                </c:pt>
                <c:pt idx="1231">
                  <c:v>43510.604861111111</c:v>
                </c:pt>
                <c:pt idx="1232">
                  <c:v>43510.605555555558</c:v>
                </c:pt>
                <c:pt idx="1233">
                  <c:v>43510.606249999997</c:v>
                </c:pt>
                <c:pt idx="1234">
                  <c:v>43510.606944444444</c:v>
                </c:pt>
                <c:pt idx="1235">
                  <c:v>43510.607638888891</c:v>
                </c:pt>
                <c:pt idx="1236">
                  <c:v>43510.60833333333</c:v>
                </c:pt>
                <c:pt idx="1237">
                  <c:v>43510.609027777777</c:v>
                </c:pt>
                <c:pt idx="1238">
                  <c:v>43510.609722222223</c:v>
                </c:pt>
                <c:pt idx="1239">
                  <c:v>43510.61041666667</c:v>
                </c:pt>
                <c:pt idx="1240">
                  <c:v>43510.611111111109</c:v>
                </c:pt>
                <c:pt idx="1241">
                  <c:v>43510.611805555556</c:v>
                </c:pt>
                <c:pt idx="1242">
                  <c:v>43510.612500000003</c:v>
                </c:pt>
                <c:pt idx="1243">
                  <c:v>43510.613194444442</c:v>
                </c:pt>
                <c:pt idx="1244">
                  <c:v>43510.613888888889</c:v>
                </c:pt>
                <c:pt idx="1245">
                  <c:v>43510.614583333336</c:v>
                </c:pt>
                <c:pt idx="1246">
                  <c:v>43510.615277777775</c:v>
                </c:pt>
                <c:pt idx="1247">
                  <c:v>43510.615972222222</c:v>
                </c:pt>
                <c:pt idx="1248">
                  <c:v>43510.616666666669</c:v>
                </c:pt>
                <c:pt idx="1249">
                  <c:v>43510.617361111108</c:v>
                </c:pt>
                <c:pt idx="1250">
                  <c:v>43510.618055555555</c:v>
                </c:pt>
                <c:pt idx="1251">
                  <c:v>43510.618750000001</c:v>
                </c:pt>
                <c:pt idx="1252">
                  <c:v>43510.619444444441</c:v>
                </c:pt>
                <c:pt idx="1253">
                  <c:v>43510.620138888888</c:v>
                </c:pt>
                <c:pt idx="1254">
                  <c:v>43510.620833333334</c:v>
                </c:pt>
                <c:pt idx="1255">
                  <c:v>43510.621527777781</c:v>
                </c:pt>
                <c:pt idx="1256">
                  <c:v>43510.62222222222</c:v>
                </c:pt>
                <c:pt idx="1257">
                  <c:v>43510.622916666667</c:v>
                </c:pt>
                <c:pt idx="1258">
                  <c:v>43510.623611111114</c:v>
                </c:pt>
                <c:pt idx="1259">
                  <c:v>43510.624305555553</c:v>
                </c:pt>
                <c:pt idx="1260">
                  <c:v>43510.625</c:v>
                </c:pt>
                <c:pt idx="1261">
                  <c:v>43510.625694444447</c:v>
                </c:pt>
                <c:pt idx="1262">
                  <c:v>43510.626388888886</c:v>
                </c:pt>
                <c:pt idx="1263">
                  <c:v>43510.627083333333</c:v>
                </c:pt>
                <c:pt idx="1264">
                  <c:v>43510.62777777778</c:v>
                </c:pt>
                <c:pt idx="1265">
                  <c:v>43510.628472222219</c:v>
                </c:pt>
                <c:pt idx="1266">
                  <c:v>43510.629166666666</c:v>
                </c:pt>
                <c:pt idx="1267">
                  <c:v>43510.629861111112</c:v>
                </c:pt>
                <c:pt idx="1268">
                  <c:v>43510.630555555559</c:v>
                </c:pt>
                <c:pt idx="1269">
                  <c:v>43510.631249999999</c:v>
                </c:pt>
                <c:pt idx="1270">
                  <c:v>43510.631944444445</c:v>
                </c:pt>
                <c:pt idx="1271">
                  <c:v>43510.632638888892</c:v>
                </c:pt>
                <c:pt idx="1272">
                  <c:v>43510.633333333331</c:v>
                </c:pt>
                <c:pt idx="1273">
                  <c:v>43510.634027777778</c:v>
                </c:pt>
                <c:pt idx="1274">
                  <c:v>43510.634722222225</c:v>
                </c:pt>
                <c:pt idx="1275">
                  <c:v>43510.635416666664</c:v>
                </c:pt>
                <c:pt idx="1276">
                  <c:v>43510.636111111111</c:v>
                </c:pt>
                <c:pt idx="1277">
                  <c:v>43510.636805555558</c:v>
                </c:pt>
                <c:pt idx="1278">
                  <c:v>43510.637499999997</c:v>
                </c:pt>
                <c:pt idx="1279">
                  <c:v>43510.638194444444</c:v>
                </c:pt>
                <c:pt idx="1280">
                  <c:v>43510.638888888891</c:v>
                </c:pt>
                <c:pt idx="1281">
                  <c:v>43510.63958333333</c:v>
                </c:pt>
                <c:pt idx="1282">
                  <c:v>43510.640277777777</c:v>
                </c:pt>
                <c:pt idx="1283">
                  <c:v>43510.640972222223</c:v>
                </c:pt>
                <c:pt idx="1284">
                  <c:v>43510.64166666667</c:v>
                </c:pt>
                <c:pt idx="1285">
                  <c:v>43510.642361111109</c:v>
                </c:pt>
                <c:pt idx="1286">
                  <c:v>43510.643055555556</c:v>
                </c:pt>
                <c:pt idx="1287">
                  <c:v>43510.643750000003</c:v>
                </c:pt>
                <c:pt idx="1288">
                  <c:v>43510.644444444442</c:v>
                </c:pt>
                <c:pt idx="1289">
                  <c:v>43510.645138888889</c:v>
                </c:pt>
                <c:pt idx="1290">
                  <c:v>43510.645833333336</c:v>
                </c:pt>
                <c:pt idx="1291">
                  <c:v>43510.646527777775</c:v>
                </c:pt>
                <c:pt idx="1292">
                  <c:v>43510.647222222222</c:v>
                </c:pt>
                <c:pt idx="1293">
                  <c:v>43510.647916666669</c:v>
                </c:pt>
                <c:pt idx="1294">
                  <c:v>43510.648611111108</c:v>
                </c:pt>
                <c:pt idx="1295">
                  <c:v>43510.649305555555</c:v>
                </c:pt>
                <c:pt idx="1296">
                  <c:v>43510.65</c:v>
                </c:pt>
                <c:pt idx="1297">
                  <c:v>43510.650694444441</c:v>
                </c:pt>
                <c:pt idx="1298">
                  <c:v>43510.651388888888</c:v>
                </c:pt>
                <c:pt idx="1299">
                  <c:v>43510.652083333334</c:v>
                </c:pt>
                <c:pt idx="1300">
                  <c:v>43510.652777777781</c:v>
                </c:pt>
                <c:pt idx="1301">
                  <c:v>43510.65347222222</c:v>
                </c:pt>
                <c:pt idx="1302">
                  <c:v>43510.654166666667</c:v>
                </c:pt>
                <c:pt idx="1303">
                  <c:v>43510.654861111114</c:v>
                </c:pt>
                <c:pt idx="1304">
                  <c:v>43510.655555555553</c:v>
                </c:pt>
                <c:pt idx="1305">
                  <c:v>43510.65625</c:v>
                </c:pt>
                <c:pt idx="1306">
                  <c:v>43510.656944444447</c:v>
                </c:pt>
                <c:pt idx="1307">
                  <c:v>43510.657638888886</c:v>
                </c:pt>
                <c:pt idx="1308">
                  <c:v>43510.658333333333</c:v>
                </c:pt>
                <c:pt idx="1309">
                  <c:v>43510.65902777778</c:v>
                </c:pt>
                <c:pt idx="1310">
                  <c:v>43510.659722222219</c:v>
                </c:pt>
                <c:pt idx="1311">
                  <c:v>43510.660416666666</c:v>
                </c:pt>
                <c:pt idx="1312">
                  <c:v>43510.661111111112</c:v>
                </c:pt>
                <c:pt idx="1313">
                  <c:v>43510.661805555559</c:v>
                </c:pt>
                <c:pt idx="1314">
                  <c:v>43510.662499999999</c:v>
                </c:pt>
                <c:pt idx="1315">
                  <c:v>43510.663194444445</c:v>
                </c:pt>
                <c:pt idx="1316">
                  <c:v>43510.663888888892</c:v>
                </c:pt>
                <c:pt idx="1317">
                  <c:v>43510.664583333331</c:v>
                </c:pt>
                <c:pt idx="1318">
                  <c:v>43510.665277777778</c:v>
                </c:pt>
                <c:pt idx="1319">
                  <c:v>43510.665972222225</c:v>
                </c:pt>
                <c:pt idx="1320">
                  <c:v>43510.666666666664</c:v>
                </c:pt>
                <c:pt idx="1321">
                  <c:v>43510.667361111111</c:v>
                </c:pt>
                <c:pt idx="1322">
                  <c:v>43510.668055555558</c:v>
                </c:pt>
                <c:pt idx="1323">
                  <c:v>43510.668749999997</c:v>
                </c:pt>
                <c:pt idx="1324">
                  <c:v>43510.669444444444</c:v>
                </c:pt>
                <c:pt idx="1325">
                  <c:v>43510.670138888891</c:v>
                </c:pt>
                <c:pt idx="1326">
                  <c:v>43510.67083333333</c:v>
                </c:pt>
                <c:pt idx="1327">
                  <c:v>43510.671527777777</c:v>
                </c:pt>
                <c:pt idx="1328">
                  <c:v>43510.672222222223</c:v>
                </c:pt>
                <c:pt idx="1329">
                  <c:v>43510.67291666667</c:v>
                </c:pt>
                <c:pt idx="1330">
                  <c:v>43510.673611111109</c:v>
                </c:pt>
                <c:pt idx="1331">
                  <c:v>43510.674305555556</c:v>
                </c:pt>
                <c:pt idx="1332">
                  <c:v>43510.675000000003</c:v>
                </c:pt>
                <c:pt idx="1333">
                  <c:v>43510.675694444442</c:v>
                </c:pt>
                <c:pt idx="1334">
                  <c:v>43510.676388888889</c:v>
                </c:pt>
                <c:pt idx="1335">
                  <c:v>43510.677083333336</c:v>
                </c:pt>
                <c:pt idx="1336">
                  <c:v>43510.677777777775</c:v>
                </c:pt>
                <c:pt idx="1337">
                  <c:v>43510.678472222222</c:v>
                </c:pt>
                <c:pt idx="1338">
                  <c:v>43510.679166666669</c:v>
                </c:pt>
                <c:pt idx="1339">
                  <c:v>43510.679861111108</c:v>
                </c:pt>
                <c:pt idx="1340">
                  <c:v>43510.680555555555</c:v>
                </c:pt>
                <c:pt idx="1341">
                  <c:v>43510.681250000001</c:v>
                </c:pt>
                <c:pt idx="1342">
                  <c:v>43510.681944444441</c:v>
                </c:pt>
                <c:pt idx="1343">
                  <c:v>43510.682638888888</c:v>
                </c:pt>
                <c:pt idx="1344">
                  <c:v>43510.683333333334</c:v>
                </c:pt>
                <c:pt idx="1345">
                  <c:v>43510.684027777781</c:v>
                </c:pt>
                <c:pt idx="1346">
                  <c:v>43510.68472222222</c:v>
                </c:pt>
                <c:pt idx="1347">
                  <c:v>43510.685416666667</c:v>
                </c:pt>
                <c:pt idx="1348">
                  <c:v>43510.686111111114</c:v>
                </c:pt>
                <c:pt idx="1349">
                  <c:v>43510.686805555553</c:v>
                </c:pt>
                <c:pt idx="1350">
                  <c:v>43510.6875</c:v>
                </c:pt>
                <c:pt idx="1351">
                  <c:v>43510.688194444447</c:v>
                </c:pt>
                <c:pt idx="1352">
                  <c:v>43510.688888888886</c:v>
                </c:pt>
                <c:pt idx="1353">
                  <c:v>43510.689583333333</c:v>
                </c:pt>
                <c:pt idx="1354">
                  <c:v>43510.69027777778</c:v>
                </c:pt>
                <c:pt idx="1355">
                  <c:v>43510.690972222219</c:v>
                </c:pt>
                <c:pt idx="1356">
                  <c:v>43510.691666666666</c:v>
                </c:pt>
                <c:pt idx="1357">
                  <c:v>43510.692361111112</c:v>
                </c:pt>
                <c:pt idx="1358">
                  <c:v>43510.693055555559</c:v>
                </c:pt>
                <c:pt idx="1359">
                  <c:v>43510.693749999999</c:v>
                </c:pt>
                <c:pt idx="1360">
                  <c:v>43510.694444444445</c:v>
                </c:pt>
                <c:pt idx="1361">
                  <c:v>43510.695138888892</c:v>
                </c:pt>
                <c:pt idx="1362">
                  <c:v>43510.695833333331</c:v>
                </c:pt>
                <c:pt idx="1363">
                  <c:v>43510.696527777778</c:v>
                </c:pt>
                <c:pt idx="1364">
                  <c:v>43510.697222222225</c:v>
                </c:pt>
                <c:pt idx="1365">
                  <c:v>43510.697916666664</c:v>
                </c:pt>
                <c:pt idx="1366">
                  <c:v>43510.698611111111</c:v>
                </c:pt>
                <c:pt idx="1367">
                  <c:v>43510.699305555558</c:v>
                </c:pt>
                <c:pt idx="1368">
                  <c:v>43510.7</c:v>
                </c:pt>
                <c:pt idx="1369">
                  <c:v>43510.700694444444</c:v>
                </c:pt>
                <c:pt idx="1370">
                  <c:v>43510.701388888891</c:v>
                </c:pt>
                <c:pt idx="1371">
                  <c:v>43510.70208333333</c:v>
                </c:pt>
                <c:pt idx="1372">
                  <c:v>43510.702777777777</c:v>
                </c:pt>
                <c:pt idx="1373">
                  <c:v>43510.703472222223</c:v>
                </c:pt>
                <c:pt idx="1374">
                  <c:v>43510.70416666667</c:v>
                </c:pt>
                <c:pt idx="1375">
                  <c:v>43510.704861111109</c:v>
                </c:pt>
                <c:pt idx="1376">
                  <c:v>43510.705555555556</c:v>
                </c:pt>
                <c:pt idx="1377">
                  <c:v>43510.706250000003</c:v>
                </c:pt>
                <c:pt idx="1378">
                  <c:v>43510.706944444442</c:v>
                </c:pt>
                <c:pt idx="1379">
                  <c:v>43510.707638888889</c:v>
                </c:pt>
                <c:pt idx="1380">
                  <c:v>43510.708333333336</c:v>
                </c:pt>
                <c:pt idx="1381">
                  <c:v>43510.709027777775</c:v>
                </c:pt>
                <c:pt idx="1382">
                  <c:v>43510.709722222222</c:v>
                </c:pt>
                <c:pt idx="1383">
                  <c:v>43510.710416666669</c:v>
                </c:pt>
                <c:pt idx="1384">
                  <c:v>43510.711111111108</c:v>
                </c:pt>
                <c:pt idx="1385">
                  <c:v>43510.711805555555</c:v>
                </c:pt>
                <c:pt idx="1386">
                  <c:v>43510.712500000001</c:v>
                </c:pt>
                <c:pt idx="1387">
                  <c:v>43510.713194444441</c:v>
                </c:pt>
                <c:pt idx="1388">
                  <c:v>43510.713888888888</c:v>
                </c:pt>
                <c:pt idx="1389">
                  <c:v>43510.714583333334</c:v>
                </c:pt>
                <c:pt idx="1390">
                  <c:v>43510.715277777781</c:v>
                </c:pt>
                <c:pt idx="1391">
                  <c:v>43510.71597222222</c:v>
                </c:pt>
                <c:pt idx="1392">
                  <c:v>43510.716666666667</c:v>
                </c:pt>
                <c:pt idx="1393">
                  <c:v>43510.717361111114</c:v>
                </c:pt>
                <c:pt idx="1394">
                  <c:v>43510.718055555553</c:v>
                </c:pt>
                <c:pt idx="1395">
                  <c:v>43510.71875</c:v>
                </c:pt>
                <c:pt idx="1396">
                  <c:v>43510.719444444447</c:v>
                </c:pt>
                <c:pt idx="1397">
                  <c:v>43510.720138888886</c:v>
                </c:pt>
                <c:pt idx="1398">
                  <c:v>43510.720833333333</c:v>
                </c:pt>
                <c:pt idx="1399">
                  <c:v>43510.72152777778</c:v>
                </c:pt>
                <c:pt idx="1400">
                  <c:v>43510.722222222219</c:v>
                </c:pt>
                <c:pt idx="1401">
                  <c:v>43510.722916666666</c:v>
                </c:pt>
                <c:pt idx="1402">
                  <c:v>43510.723611111112</c:v>
                </c:pt>
                <c:pt idx="1403">
                  <c:v>43510.724305555559</c:v>
                </c:pt>
                <c:pt idx="1404">
                  <c:v>43510.724999999999</c:v>
                </c:pt>
                <c:pt idx="1405">
                  <c:v>43510.725694444445</c:v>
                </c:pt>
                <c:pt idx="1406">
                  <c:v>43510.726388888892</c:v>
                </c:pt>
                <c:pt idx="1407">
                  <c:v>43510.727083333331</c:v>
                </c:pt>
                <c:pt idx="1408">
                  <c:v>43510.727777777778</c:v>
                </c:pt>
                <c:pt idx="1409">
                  <c:v>43510.728472222225</c:v>
                </c:pt>
                <c:pt idx="1410">
                  <c:v>43510.729166666664</c:v>
                </c:pt>
                <c:pt idx="1411">
                  <c:v>43510.729861111111</c:v>
                </c:pt>
                <c:pt idx="1412">
                  <c:v>43510.730555555558</c:v>
                </c:pt>
                <c:pt idx="1413">
                  <c:v>43510.731249999997</c:v>
                </c:pt>
                <c:pt idx="1414">
                  <c:v>43510.731944444444</c:v>
                </c:pt>
                <c:pt idx="1415">
                  <c:v>43510.732638888891</c:v>
                </c:pt>
                <c:pt idx="1416">
                  <c:v>43510.73333333333</c:v>
                </c:pt>
                <c:pt idx="1417">
                  <c:v>43510.734027777777</c:v>
                </c:pt>
                <c:pt idx="1418">
                  <c:v>43510.734722222223</c:v>
                </c:pt>
                <c:pt idx="1419">
                  <c:v>43510.73541666667</c:v>
                </c:pt>
                <c:pt idx="1420">
                  <c:v>43510.736111111109</c:v>
                </c:pt>
                <c:pt idx="1421">
                  <c:v>43510.736805555556</c:v>
                </c:pt>
                <c:pt idx="1422">
                  <c:v>43510.737500000003</c:v>
                </c:pt>
                <c:pt idx="1423">
                  <c:v>43510.738194444442</c:v>
                </c:pt>
                <c:pt idx="1424">
                  <c:v>43510.738888888889</c:v>
                </c:pt>
                <c:pt idx="1425">
                  <c:v>43510.739583333336</c:v>
                </c:pt>
                <c:pt idx="1426">
                  <c:v>43510.740277777775</c:v>
                </c:pt>
                <c:pt idx="1427">
                  <c:v>43510.740972222222</c:v>
                </c:pt>
                <c:pt idx="1428">
                  <c:v>43510.741666666669</c:v>
                </c:pt>
                <c:pt idx="1429">
                  <c:v>43510.742361111108</c:v>
                </c:pt>
                <c:pt idx="1430">
                  <c:v>43510.743055555555</c:v>
                </c:pt>
                <c:pt idx="1431">
                  <c:v>43510.743750000001</c:v>
                </c:pt>
                <c:pt idx="1432">
                  <c:v>43510.744444444441</c:v>
                </c:pt>
                <c:pt idx="1433">
                  <c:v>43510.745138888888</c:v>
                </c:pt>
                <c:pt idx="1434">
                  <c:v>43510.745833333334</c:v>
                </c:pt>
                <c:pt idx="1435">
                  <c:v>43510.746527777781</c:v>
                </c:pt>
                <c:pt idx="1436">
                  <c:v>43510.74722222222</c:v>
                </c:pt>
                <c:pt idx="1437">
                  <c:v>43510.747916666667</c:v>
                </c:pt>
                <c:pt idx="1438">
                  <c:v>43510.748611111114</c:v>
                </c:pt>
                <c:pt idx="1439">
                  <c:v>43510.749305555553</c:v>
                </c:pt>
                <c:pt idx="1440">
                  <c:v>43510.75</c:v>
                </c:pt>
                <c:pt idx="1441">
                  <c:v>43510.750694444447</c:v>
                </c:pt>
                <c:pt idx="1442">
                  <c:v>43510.751388888886</c:v>
                </c:pt>
                <c:pt idx="1443">
                  <c:v>43510.752083333333</c:v>
                </c:pt>
                <c:pt idx="1444">
                  <c:v>43510.75277777778</c:v>
                </c:pt>
                <c:pt idx="1445">
                  <c:v>43510.753472222219</c:v>
                </c:pt>
                <c:pt idx="1446">
                  <c:v>43510.754166666666</c:v>
                </c:pt>
                <c:pt idx="1447">
                  <c:v>43510.754861111112</c:v>
                </c:pt>
                <c:pt idx="1448">
                  <c:v>43510.755555555559</c:v>
                </c:pt>
                <c:pt idx="1449">
                  <c:v>43510.756249999999</c:v>
                </c:pt>
                <c:pt idx="1450">
                  <c:v>43510.756944444445</c:v>
                </c:pt>
                <c:pt idx="1451">
                  <c:v>43510.757638888892</c:v>
                </c:pt>
                <c:pt idx="1452">
                  <c:v>43510.758333333331</c:v>
                </c:pt>
                <c:pt idx="1453">
                  <c:v>43510.759027777778</c:v>
                </c:pt>
                <c:pt idx="1454">
                  <c:v>43510.759722222225</c:v>
                </c:pt>
                <c:pt idx="1455">
                  <c:v>43510.760416666664</c:v>
                </c:pt>
                <c:pt idx="1456">
                  <c:v>43510.761111111111</c:v>
                </c:pt>
                <c:pt idx="1457">
                  <c:v>43510.761805555558</c:v>
                </c:pt>
                <c:pt idx="1458">
                  <c:v>43510.762499999997</c:v>
                </c:pt>
                <c:pt idx="1459">
                  <c:v>43510.763194444444</c:v>
                </c:pt>
                <c:pt idx="1460">
                  <c:v>43510.763888888891</c:v>
                </c:pt>
                <c:pt idx="1461">
                  <c:v>43510.76458333333</c:v>
                </c:pt>
                <c:pt idx="1462">
                  <c:v>43510.765277777777</c:v>
                </c:pt>
                <c:pt idx="1463">
                  <c:v>43510.765972222223</c:v>
                </c:pt>
                <c:pt idx="1464">
                  <c:v>43510.76666666667</c:v>
                </c:pt>
                <c:pt idx="1465">
                  <c:v>43510.767361111109</c:v>
                </c:pt>
                <c:pt idx="1466">
                  <c:v>43510.768055555556</c:v>
                </c:pt>
                <c:pt idx="1467">
                  <c:v>43510.768750000003</c:v>
                </c:pt>
                <c:pt idx="1468">
                  <c:v>43510.769444444442</c:v>
                </c:pt>
                <c:pt idx="1469">
                  <c:v>43510.770138888889</c:v>
                </c:pt>
                <c:pt idx="1470">
                  <c:v>43510.770833333336</c:v>
                </c:pt>
                <c:pt idx="1471">
                  <c:v>43510.771527777775</c:v>
                </c:pt>
                <c:pt idx="1472">
                  <c:v>43510.772222222222</c:v>
                </c:pt>
                <c:pt idx="1473">
                  <c:v>43510.772916666669</c:v>
                </c:pt>
                <c:pt idx="1474">
                  <c:v>43510.773611111108</c:v>
                </c:pt>
                <c:pt idx="1475">
                  <c:v>43510.774305555555</c:v>
                </c:pt>
                <c:pt idx="1476">
                  <c:v>43510.775000000001</c:v>
                </c:pt>
                <c:pt idx="1477">
                  <c:v>43510.775694444441</c:v>
                </c:pt>
                <c:pt idx="1478">
                  <c:v>43510.776388888888</c:v>
                </c:pt>
                <c:pt idx="1479">
                  <c:v>43510.777083333334</c:v>
                </c:pt>
                <c:pt idx="1480">
                  <c:v>43510.777777777781</c:v>
                </c:pt>
                <c:pt idx="1481">
                  <c:v>43510.77847222222</c:v>
                </c:pt>
                <c:pt idx="1482">
                  <c:v>43510.779166666667</c:v>
                </c:pt>
                <c:pt idx="1483">
                  <c:v>43510.779861111114</c:v>
                </c:pt>
                <c:pt idx="1484">
                  <c:v>43510.780555555553</c:v>
                </c:pt>
                <c:pt idx="1485">
                  <c:v>43510.78125</c:v>
                </c:pt>
                <c:pt idx="1486">
                  <c:v>43510.781944444447</c:v>
                </c:pt>
                <c:pt idx="1487">
                  <c:v>43510.782638888886</c:v>
                </c:pt>
                <c:pt idx="1488">
                  <c:v>43510.783333333333</c:v>
                </c:pt>
                <c:pt idx="1489">
                  <c:v>43510.78402777778</c:v>
                </c:pt>
                <c:pt idx="1490">
                  <c:v>43510.784722222219</c:v>
                </c:pt>
                <c:pt idx="1491">
                  <c:v>43510.785416666666</c:v>
                </c:pt>
                <c:pt idx="1492">
                  <c:v>43510.786111111112</c:v>
                </c:pt>
                <c:pt idx="1493">
                  <c:v>43510.786805555559</c:v>
                </c:pt>
                <c:pt idx="1494">
                  <c:v>43510.787499999999</c:v>
                </c:pt>
                <c:pt idx="1495">
                  <c:v>43510.788194444445</c:v>
                </c:pt>
                <c:pt idx="1496">
                  <c:v>43510.788888888892</c:v>
                </c:pt>
                <c:pt idx="1497">
                  <c:v>43510.789583333331</c:v>
                </c:pt>
                <c:pt idx="1498">
                  <c:v>43510.790277777778</c:v>
                </c:pt>
                <c:pt idx="1499">
                  <c:v>43510.790972222225</c:v>
                </c:pt>
                <c:pt idx="1500">
                  <c:v>43510.791666666664</c:v>
                </c:pt>
                <c:pt idx="1501">
                  <c:v>43510.792361111111</c:v>
                </c:pt>
                <c:pt idx="1502">
                  <c:v>43510.793055555558</c:v>
                </c:pt>
                <c:pt idx="1503">
                  <c:v>43510.793749999997</c:v>
                </c:pt>
                <c:pt idx="1504">
                  <c:v>43510.794444444444</c:v>
                </c:pt>
                <c:pt idx="1505">
                  <c:v>43510.795138888891</c:v>
                </c:pt>
                <c:pt idx="1506">
                  <c:v>43510.79583333333</c:v>
                </c:pt>
                <c:pt idx="1507">
                  <c:v>43510.796527777777</c:v>
                </c:pt>
                <c:pt idx="1508">
                  <c:v>43510.797222222223</c:v>
                </c:pt>
                <c:pt idx="1509">
                  <c:v>43510.79791666667</c:v>
                </c:pt>
                <c:pt idx="1510">
                  <c:v>43510.798611111109</c:v>
                </c:pt>
                <c:pt idx="1511">
                  <c:v>43510.799305555556</c:v>
                </c:pt>
                <c:pt idx="1512">
                  <c:v>43510.8</c:v>
                </c:pt>
                <c:pt idx="1513">
                  <c:v>43510.800694444442</c:v>
                </c:pt>
                <c:pt idx="1514">
                  <c:v>43510.801388888889</c:v>
                </c:pt>
                <c:pt idx="1515">
                  <c:v>43510.802083333336</c:v>
                </c:pt>
                <c:pt idx="1516">
                  <c:v>43510.802777777775</c:v>
                </c:pt>
                <c:pt idx="1517">
                  <c:v>43510.803472222222</c:v>
                </c:pt>
                <c:pt idx="1518">
                  <c:v>43510.804166666669</c:v>
                </c:pt>
                <c:pt idx="1519">
                  <c:v>43510.804861111108</c:v>
                </c:pt>
                <c:pt idx="1520">
                  <c:v>43510.805555555555</c:v>
                </c:pt>
                <c:pt idx="1521">
                  <c:v>43510.806250000001</c:v>
                </c:pt>
                <c:pt idx="1522">
                  <c:v>43510.806944444441</c:v>
                </c:pt>
                <c:pt idx="1523">
                  <c:v>43510.807638888888</c:v>
                </c:pt>
                <c:pt idx="1524">
                  <c:v>43510.808333333334</c:v>
                </c:pt>
                <c:pt idx="1525">
                  <c:v>43510.809027777781</c:v>
                </c:pt>
                <c:pt idx="1526">
                  <c:v>43510.80972222222</c:v>
                </c:pt>
                <c:pt idx="1527">
                  <c:v>43510.810416666667</c:v>
                </c:pt>
                <c:pt idx="1528">
                  <c:v>43510.811111111114</c:v>
                </c:pt>
                <c:pt idx="1529">
                  <c:v>43510.811805555553</c:v>
                </c:pt>
                <c:pt idx="1530">
                  <c:v>43510.8125</c:v>
                </c:pt>
                <c:pt idx="1531">
                  <c:v>43510.813194444447</c:v>
                </c:pt>
                <c:pt idx="1532">
                  <c:v>43510.813888888886</c:v>
                </c:pt>
                <c:pt idx="1533">
                  <c:v>43510.814583333333</c:v>
                </c:pt>
                <c:pt idx="1534">
                  <c:v>43510.81527777778</c:v>
                </c:pt>
                <c:pt idx="1535">
                  <c:v>43510.815972222219</c:v>
                </c:pt>
                <c:pt idx="1536">
                  <c:v>43510.816666666666</c:v>
                </c:pt>
                <c:pt idx="1537">
                  <c:v>43510.817361111112</c:v>
                </c:pt>
                <c:pt idx="1538">
                  <c:v>43510.818055555559</c:v>
                </c:pt>
                <c:pt idx="1539">
                  <c:v>43510.818749999999</c:v>
                </c:pt>
                <c:pt idx="1540">
                  <c:v>43510.819444444445</c:v>
                </c:pt>
                <c:pt idx="1541">
                  <c:v>43510.820138888892</c:v>
                </c:pt>
                <c:pt idx="1542">
                  <c:v>43510.820833333331</c:v>
                </c:pt>
                <c:pt idx="1543">
                  <c:v>43510.821527777778</c:v>
                </c:pt>
                <c:pt idx="1544">
                  <c:v>43510.822222222225</c:v>
                </c:pt>
                <c:pt idx="1545">
                  <c:v>43510.822916666664</c:v>
                </c:pt>
                <c:pt idx="1546">
                  <c:v>43510.823611111111</c:v>
                </c:pt>
                <c:pt idx="1547">
                  <c:v>43510.824305555558</c:v>
                </c:pt>
                <c:pt idx="1548">
                  <c:v>43510.824999999997</c:v>
                </c:pt>
                <c:pt idx="1549">
                  <c:v>43510.825694444444</c:v>
                </c:pt>
                <c:pt idx="1550">
                  <c:v>43510.826388888891</c:v>
                </c:pt>
                <c:pt idx="1551">
                  <c:v>43510.82708333333</c:v>
                </c:pt>
                <c:pt idx="1552">
                  <c:v>43510.827777777777</c:v>
                </c:pt>
                <c:pt idx="1553">
                  <c:v>43510.828472222223</c:v>
                </c:pt>
                <c:pt idx="1554">
                  <c:v>43510.82916666667</c:v>
                </c:pt>
                <c:pt idx="1555">
                  <c:v>43510.829861111109</c:v>
                </c:pt>
                <c:pt idx="1556">
                  <c:v>43510.830555555556</c:v>
                </c:pt>
                <c:pt idx="1557">
                  <c:v>43510.831250000003</c:v>
                </c:pt>
                <c:pt idx="1558">
                  <c:v>43510.831944444442</c:v>
                </c:pt>
                <c:pt idx="1559">
                  <c:v>43510.832638888889</c:v>
                </c:pt>
                <c:pt idx="1560">
                  <c:v>43510.833333333336</c:v>
                </c:pt>
                <c:pt idx="1561">
                  <c:v>43510.834027777775</c:v>
                </c:pt>
                <c:pt idx="1562">
                  <c:v>43510.834722222222</c:v>
                </c:pt>
                <c:pt idx="1563">
                  <c:v>43510.835416666669</c:v>
                </c:pt>
                <c:pt idx="1564">
                  <c:v>43510.836111111108</c:v>
                </c:pt>
                <c:pt idx="1565">
                  <c:v>43510.836805555555</c:v>
                </c:pt>
                <c:pt idx="1566">
                  <c:v>43510.837500000001</c:v>
                </c:pt>
                <c:pt idx="1567">
                  <c:v>43510.838194444441</c:v>
                </c:pt>
                <c:pt idx="1568">
                  <c:v>43510.838888888888</c:v>
                </c:pt>
                <c:pt idx="1569">
                  <c:v>43510.839583333334</c:v>
                </c:pt>
                <c:pt idx="1570">
                  <c:v>43510.840277777781</c:v>
                </c:pt>
                <c:pt idx="1571">
                  <c:v>43510.84097222222</c:v>
                </c:pt>
                <c:pt idx="1572">
                  <c:v>43510.841666666667</c:v>
                </c:pt>
                <c:pt idx="1573">
                  <c:v>43510.842361111114</c:v>
                </c:pt>
                <c:pt idx="1574">
                  <c:v>43510.843055555553</c:v>
                </c:pt>
                <c:pt idx="1575">
                  <c:v>43510.84375</c:v>
                </c:pt>
                <c:pt idx="1576">
                  <c:v>43510.844444444447</c:v>
                </c:pt>
                <c:pt idx="1577">
                  <c:v>43510.845138888886</c:v>
                </c:pt>
                <c:pt idx="1578">
                  <c:v>43510.845833333333</c:v>
                </c:pt>
                <c:pt idx="1579">
                  <c:v>43510.84652777778</c:v>
                </c:pt>
                <c:pt idx="1580">
                  <c:v>43510.847222222219</c:v>
                </c:pt>
                <c:pt idx="1581">
                  <c:v>43510.847916666666</c:v>
                </c:pt>
                <c:pt idx="1582">
                  <c:v>43510.848611111112</c:v>
                </c:pt>
                <c:pt idx="1583">
                  <c:v>43510.849305555559</c:v>
                </c:pt>
                <c:pt idx="1584">
                  <c:v>43510.85</c:v>
                </c:pt>
                <c:pt idx="1585">
                  <c:v>43510.850694444445</c:v>
                </c:pt>
                <c:pt idx="1586">
                  <c:v>43510.851388888892</c:v>
                </c:pt>
                <c:pt idx="1587">
                  <c:v>43510.852083333331</c:v>
                </c:pt>
                <c:pt idx="1588">
                  <c:v>43510.852777777778</c:v>
                </c:pt>
                <c:pt idx="1589">
                  <c:v>43510.853472222225</c:v>
                </c:pt>
                <c:pt idx="1590">
                  <c:v>43510.854166666664</c:v>
                </c:pt>
                <c:pt idx="1591">
                  <c:v>43510.854861111111</c:v>
                </c:pt>
                <c:pt idx="1592">
                  <c:v>43510.855555555558</c:v>
                </c:pt>
                <c:pt idx="1593">
                  <c:v>43510.856249999997</c:v>
                </c:pt>
                <c:pt idx="1594">
                  <c:v>43510.856944444444</c:v>
                </c:pt>
                <c:pt idx="1595">
                  <c:v>43510.857638888891</c:v>
                </c:pt>
                <c:pt idx="1596">
                  <c:v>43510.85833333333</c:v>
                </c:pt>
                <c:pt idx="1597">
                  <c:v>43510.859027777777</c:v>
                </c:pt>
                <c:pt idx="1598">
                  <c:v>43510.859722222223</c:v>
                </c:pt>
                <c:pt idx="1599">
                  <c:v>43510.86041666667</c:v>
                </c:pt>
                <c:pt idx="1600">
                  <c:v>43510.861111111109</c:v>
                </c:pt>
                <c:pt idx="1601">
                  <c:v>43510.861805555556</c:v>
                </c:pt>
                <c:pt idx="1602">
                  <c:v>43510.862500000003</c:v>
                </c:pt>
                <c:pt idx="1603">
                  <c:v>43510.863194444442</c:v>
                </c:pt>
                <c:pt idx="1604">
                  <c:v>43510.863888888889</c:v>
                </c:pt>
                <c:pt idx="1605">
                  <c:v>43510.864583333336</c:v>
                </c:pt>
                <c:pt idx="1606">
                  <c:v>43510.865277777775</c:v>
                </c:pt>
                <c:pt idx="1607">
                  <c:v>43510.865972222222</c:v>
                </c:pt>
                <c:pt idx="1608">
                  <c:v>43510.866666666669</c:v>
                </c:pt>
                <c:pt idx="1609">
                  <c:v>43510.867361111108</c:v>
                </c:pt>
                <c:pt idx="1610">
                  <c:v>43510.868055555555</c:v>
                </c:pt>
                <c:pt idx="1611">
                  <c:v>43510.868750000001</c:v>
                </c:pt>
                <c:pt idx="1612">
                  <c:v>43510.869444444441</c:v>
                </c:pt>
                <c:pt idx="1613">
                  <c:v>43510.870138888888</c:v>
                </c:pt>
                <c:pt idx="1614">
                  <c:v>43510.870833333334</c:v>
                </c:pt>
                <c:pt idx="1615">
                  <c:v>43510.871527777781</c:v>
                </c:pt>
                <c:pt idx="1616">
                  <c:v>43510.87222222222</c:v>
                </c:pt>
                <c:pt idx="1617">
                  <c:v>43510.872916666667</c:v>
                </c:pt>
                <c:pt idx="1618">
                  <c:v>43510.873611111114</c:v>
                </c:pt>
                <c:pt idx="1619">
                  <c:v>43510.874305555553</c:v>
                </c:pt>
                <c:pt idx="1620">
                  <c:v>43510.875</c:v>
                </c:pt>
                <c:pt idx="1621">
                  <c:v>43510.875694444447</c:v>
                </c:pt>
                <c:pt idx="1622">
                  <c:v>43510.876388888886</c:v>
                </c:pt>
                <c:pt idx="1623">
                  <c:v>43510.877083333333</c:v>
                </c:pt>
                <c:pt idx="1624">
                  <c:v>43510.87777777778</c:v>
                </c:pt>
                <c:pt idx="1625">
                  <c:v>43510.878472222219</c:v>
                </c:pt>
                <c:pt idx="1626">
                  <c:v>43510.879166666666</c:v>
                </c:pt>
                <c:pt idx="1627">
                  <c:v>43510.879861111112</c:v>
                </c:pt>
                <c:pt idx="1628">
                  <c:v>43510.880555555559</c:v>
                </c:pt>
                <c:pt idx="1629">
                  <c:v>43510.881249999999</c:v>
                </c:pt>
                <c:pt idx="1630">
                  <c:v>43510.881944444445</c:v>
                </c:pt>
                <c:pt idx="1631">
                  <c:v>43510.882638888892</c:v>
                </c:pt>
                <c:pt idx="1632">
                  <c:v>43510.883333333331</c:v>
                </c:pt>
                <c:pt idx="1633">
                  <c:v>43510.884027777778</c:v>
                </c:pt>
                <c:pt idx="1634">
                  <c:v>43510.884722222225</c:v>
                </c:pt>
                <c:pt idx="1635">
                  <c:v>43510.885416666664</c:v>
                </c:pt>
                <c:pt idx="1636">
                  <c:v>43510.886111111111</c:v>
                </c:pt>
                <c:pt idx="1637">
                  <c:v>43510.886805555558</c:v>
                </c:pt>
                <c:pt idx="1638">
                  <c:v>43510.887499999997</c:v>
                </c:pt>
                <c:pt idx="1639">
                  <c:v>43510.888194444444</c:v>
                </c:pt>
                <c:pt idx="1640">
                  <c:v>43510.888888888891</c:v>
                </c:pt>
                <c:pt idx="1641">
                  <c:v>43510.88958333333</c:v>
                </c:pt>
                <c:pt idx="1642">
                  <c:v>43510.890277777777</c:v>
                </c:pt>
                <c:pt idx="1643">
                  <c:v>43510.890972222223</c:v>
                </c:pt>
                <c:pt idx="1644">
                  <c:v>43510.89166666667</c:v>
                </c:pt>
                <c:pt idx="1645">
                  <c:v>43510.892361111109</c:v>
                </c:pt>
                <c:pt idx="1646">
                  <c:v>43510.893055555556</c:v>
                </c:pt>
                <c:pt idx="1647">
                  <c:v>43510.893750000003</c:v>
                </c:pt>
                <c:pt idx="1648">
                  <c:v>43510.894444444442</c:v>
                </c:pt>
                <c:pt idx="1649">
                  <c:v>43510.895138888889</c:v>
                </c:pt>
                <c:pt idx="1650">
                  <c:v>43510.895833333336</c:v>
                </c:pt>
                <c:pt idx="1651">
                  <c:v>43510.896527777775</c:v>
                </c:pt>
                <c:pt idx="1652">
                  <c:v>43510.897222222222</c:v>
                </c:pt>
                <c:pt idx="1653">
                  <c:v>43510.897916666669</c:v>
                </c:pt>
                <c:pt idx="1654">
                  <c:v>43510.898611111108</c:v>
                </c:pt>
                <c:pt idx="1655">
                  <c:v>43510.899305555555</c:v>
                </c:pt>
                <c:pt idx="1656">
                  <c:v>43510.9</c:v>
                </c:pt>
                <c:pt idx="1657">
                  <c:v>43510.900694444441</c:v>
                </c:pt>
                <c:pt idx="1658">
                  <c:v>43510.901388888888</c:v>
                </c:pt>
                <c:pt idx="1659">
                  <c:v>43510.902083333334</c:v>
                </c:pt>
                <c:pt idx="1660">
                  <c:v>43510.902777777781</c:v>
                </c:pt>
                <c:pt idx="1661">
                  <c:v>43510.90347222222</c:v>
                </c:pt>
                <c:pt idx="1662">
                  <c:v>43510.904166666667</c:v>
                </c:pt>
                <c:pt idx="1663">
                  <c:v>43510.904861111114</c:v>
                </c:pt>
                <c:pt idx="1664">
                  <c:v>43510.905555555553</c:v>
                </c:pt>
                <c:pt idx="1665">
                  <c:v>43510.90625</c:v>
                </c:pt>
                <c:pt idx="1666">
                  <c:v>43510.906944444447</c:v>
                </c:pt>
                <c:pt idx="1667">
                  <c:v>43510.907638888886</c:v>
                </c:pt>
                <c:pt idx="1668">
                  <c:v>43510.908333333333</c:v>
                </c:pt>
                <c:pt idx="1669">
                  <c:v>43510.90902777778</c:v>
                </c:pt>
                <c:pt idx="1670">
                  <c:v>43510.909722222219</c:v>
                </c:pt>
                <c:pt idx="1671">
                  <c:v>43510.910416666666</c:v>
                </c:pt>
                <c:pt idx="1672">
                  <c:v>43510.911111111112</c:v>
                </c:pt>
                <c:pt idx="1673">
                  <c:v>43510.911805555559</c:v>
                </c:pt>
                <c:pt idx="1674">
                  <c:v>43510.912499999999</c:v>
                </c:pt>
                <c:pt idx="1675">
                  <c:v>43510.913194444445</c:v>
                </c:pt>
                <c:pt idx="1676">
                  <c:v>43510.913888888892</c:v>
                </c:pt>
                <c:pt idx="1677">
                  <c:v>43510.914583333331</c:v>
                </c:pt>
                <c:pt idx="1678">
                  <c:v>43510.915277777778</c:v>
                </c:pt>
                <c:pt idx="1679">
                  <c:v>43510.915972222225</c:v>
                </c:pt>
                <c:pt idx="1680">
                  <c:v>43510.916666666664</c:v>
                </c:pt>
                <c:pt idx="1681">
                  <c:v>43510.917361111111</c:v>
                </c:pt>
                <c:pt idx="1682">
                  <c:v>43510.918055555558</c:v>
                </c:pt>
                <c:pt idx="1683">
                  <c:v>43510.918749999997</c:v>
                </c:pt>
                <c:pt idx="1684">
                  <c:v>43510.919444444444</c:v>
                </c:pt>
                <c:pt idx="1685">
                  <c:v>43510.920138888891</c:v>
                </c:pt>
                <c:pt idx="1686">
                  <c:v>43510.92083333333</c:v>
                </c:pt>
                <c:pt idx="1687">
                  <c:v>43510.921527777777</c:v>
                </c:pt>
                <c:pt idx="1688">
                  <c:v>43510.922222222223</c:v>
                </c:pt>
                <c:pt idx="1689">
                  <c:v>43510.92291666667</c:v>
                </c:pt>
                <c:pt idx="1690">
                  <c:v>43510.923611111109</c:v>
                </c:pt>
                <c:pt idx="1691">
                  <c:v>43510.924305555556</c:v>
                </c:pt>
                <c:pt idx="1692">
                  <c:v>43510.925000000003</c:v>
                </c:pt>
                <c:pt idx="1693">
                  <c:v>43510.925694444442</c:v>
                </c:pt>
                <c:pt idx="1694">
                  <c:v>43510.926388888889</c:v>
                </c:pt>
                <c:pt idx="1695">
                  <c:v>43510.927083333336</c:v>
                </c:pt>
                <c:pt idx="1696">
                  <c:v>43510.927777777775</c:v>
                </c:pt>
                <c:pt idx="1697">
                  <c:v>43510.928472222222</c:v>
                </c:pt>
                <c:pt idx="1698">
                  <c:v>43510.929166666669</c:v>
                </c:pt>
                <c:pt idx="1699">
                  <c:v>43510.929861111108</c:v>
                </c:pt>
                <c:pt idx="1700">
                  <c:v>43510.930555555555</c:v>
                </c:pt>
                <c:pt idx="1701">
                  <c:v>43510.931250000001</c:v>
                </c:pt>
                <c:pt idx="1702">
                  <c:v>43510.931944444441</c:v>
                </c:pt>
                <c:pt idx="1703">
                  <c:v>43510.932638888888</c:v>
                </c:pt>
                <c:pt idx="1704">
                  <c:v>43510.933333333334</c:v>
                </c:pt>
                <c:pt idx="1705">
                  <c:v>43510.934027777781</c:v>
                </c:pt>
                <c:pt idx="1706">
                  <c:v>43510.93472222222</c:v>
                </c:pt>
                <c:pt idx="1707">
                  <c:v>43510.935416666667</c:v>
                </c:pt>
                <c:pt idx="1708">
                  <c:v>43510.936111111114</c:v>
                </c:pt>
                <c:pt idx="1709">
                  <c:v>43510.936805555553</c:v>
                </c:pt>
                <c:pt idx="1710">
                  <c:v>43510.9375</c:v>
                </c:pt>
                <c:pt idx="1711">
                  <c:v>43510.938194444447</c:v>
                </c:pt>
                <c:pt idx="1712">
                  <c:v>43510.938888888886</c:v>
                </c:pt>
                <c:pt idx="1713">
                  <c:v>43510.939583333333</c:v>
                </c:pt>
                <c:pt idx="1714">
                  <c:v>43510.94027777778</c:v>
                </c:pt>
                <c:pt idx="1715">
                  <c:v>43510.940972222219</c:v>
                </c:pt>
                <c:pt idx="1716">
                  <c:v>43510.941666666666</c:v>
                </c:pt>
                <c:pt idx="1717">
                  <c:v>43510.942361111112</c:v>
                </c:pt>
                <c:pt idx="1718">
                  <c:v>43510.943055555559</c:v>
                </c:pt>
                <c:pt idx="1719">
                  <c:v>43510.943749999999</c:v>
                </c:pt>
                <c:pt idx="1720">
                  <c:v>43510.944444444445</c:v>
                </c:pt>
                <c:pt idx="1721">
                  <c:v>43510.945138888892</c:v>
                </c:pt>
                <c:pt idx="1722">
                  <c:v>43510.945833333331</c:v>
                </c:pt>
                <c:pt idx="1723">
                  <c:v>43510.946527777778</c:v>
                </c:pt>
                <c:pt idx="1724">
                  <c:v>43510.947222222225</c:v>
                </c:pt>
                <c:pt idx="1725">
                  <c:v>43510.947916666664</c:v>
                </c:pt>
                <c:pt idx="1726">
                  <c:v>43510.948611111111</c:v>
                </c:pt>
                <c:pt idx="1727">
                  <c:v>43510.949305555558</c:v>
                </c:pt>
                <c:pt idx="1728">
                  <c:v>43510.95</c:v>
                </c:pt>
                <c:pt idx="1729">
                  <c:v>43510.950694444444</c:v>
                </c:pt>
                <c:pt idx="1730">
                  <c:v>43510.951388888891</c:v>
                </c:pt>
                <c:pt idx="1731">
                  <c:v>43510.95208333333</c:v>
                </c:pt>
                <c:pt idx="1732">
                  <c:v>43510.952777777777</c:v>
                </c:pt>
                <c:pt idx="1733">
                  <c:v>43510.953472222223</c:v>
                </c:pt>
                <c:pt idx="1734">
                  <c:v>43510.95416666667</c:v>
                </c:pt>
                <c:pt idx="1735">
                  <c:v>43510.954861111109</c:v>
                </c:pt>
                <c:pt idx="1736">
                  <c:v>43510.955555555556</c:v>
                </c:pt>
                <c:pt idx="1737">
                  <c:v>43510.956250000003</c:v>
                </c:pt>
                <c:pt idx="1738">
                  <c:v>43510.956944444442</c:v>
                </c:pt>
                <c:pt idx="1739">
                  <c:v>43510.957638888889</c:v>
                </c:pt>
                <c:pt idx="1740">
                  <c:v>43510.958333333336</c:v>
                </c:pt>
                <c:pt idx="1741">
                  <c:v>43510.959027777775</c:v>
                </c:pt>
                <c:pt idx="1742">
                  <c:v>43510.959722222222</c:v>
                </c:pt>
                <c:pt idx="1743">
                  <c:v>43510.960416666669</c:v>
                </c:pt>
                <c:pt idx="1744">
                  <c:v>43510.961111111108</c:v>
                </c:pt>
                <c:pt idx="1745">
                  <c:v>43510.961805555555</c:v>
                </c:pt>
                <c:pt idx="1746">
                  <c:v>43510.962500000001</c:v>
                </c:pt>
                <c:pt idx="1747">
                  <c:v>43510.963194444441</c:v>
                </c:pt>
                <c:pt idx="1748">
                  <c:v>43510.963888888888</c:v>
                </c:pt>
                <c:pt idx="1749">
                  <c:v>43510.964583333334</c:v>
                </c:pt>
                <c:pt idx="1750">
                  <c:v>43510.965277777781</c:v>
                </c:pt>
                <c:pt idx="1751">
                  <c:v>43510.96597222222</c:v>
                </c:pt>
                <c:pt idx="1752">
                  <c:v>43510.966666666667</c:v>
                </c:pt>
                <c:pt idx="1753">
                  <c:v>43510.967361111114</c:v>
                </c:pt>
                <c:pt idx="1754">
                  <c:v>43510.968055555553</c:v>
                </c:pt>
                <c:pt idx="1755">
                  <c:v>43510.96875</c:v>
                </c:pt>
                <c:pt idx="1756">
                  <c:v>43510.969444444447</c:v>
                </c:pt>
                <c:pt idx="1757">
                  <c:v>43510.970138888886</c:v>
                </c:pt>
                <c:pt idx="1758">
                  <c:v>43510.970833333333</c:v>
                </c:pt>
                <c:pt idx="1759">
                  <c:v>43510.97152777778</c:v>
                </c:pt>
                <c:pt idx="1760">
                  <c:v>43510.972222222219</c:v>
                </c:pt>
                <c:pt idx="1761">
                  <c:v>43510.972916666666</c:v>
                </c:pt>
                <c:pt idx="1762">
                  <c:v>43510.973611111112</c:v>
                </c:pt>
                <c:pt idx="1763">
                  <c:v>43510.974305555559</c:v>
                </c:pt>
                <c:pt idx="1764">
                  <c:v>43510.974999999999</c:v>
                </c:pt>
                <c:pt idx="1765">
                  <c:v>43510.975694444445</c:v>
                </c:pt>
                <c:pt idx="1766">
                  <c:v>43510.976388888892</c:v>
                </c:pt>
                <c:pt idx="1767">
                  <c:v>43510.977083333331</c:v>
                </c:pt>
                <c:pt idx="1768">
                  <c:v>43510.977777777778</c:v>
                </c:pt>
                <c:pt idx="1769">
                  <c:v>43510.978472222225</c:v>
                </c:pt>
                <c:pt idx="1770">
                  <c:v>43510.979166666664</c:v>
                </c:pt>
                <c:pt idx="1771">
                  <c:v>43510.979861111111</c:v>
                </c:pt>
                <c:pt idx="1772">
                  <c:v>43510.980555555558</c:v>
                </c:pt>
                <c:pt idx="1773">
                  <c:v>43510.981249999997</c:v>
                </c:pt>
                <c:pt idx="1774">
                  <c:v>43510.981944444444</c:v>
                </c:pt>
                <c:pt idx="1775">
                  <c:v>43510.982638888891</c:v>
                </c:pt>
                <c:pt idx="1776">
                  <c:v>43510.98333333333</c:v>
                </c:pt>
                <c:pt idx="1777">
                  <c:v>43510.984027777777</c:v>
                </c:pt>
                <c:pt idx="1778">
                  <c:v>43510.984722222223</c:v>
                </c:pt>
                <c:pt idx="1779">
                  <c:v>43510.98541666667</c:v>
                </c:pt>
                <c:pt idx="1780">
                  <c:v>43510.986111111109</c:v>
                </c:pt>
                <c:pt idx="1781">
                  <c:v>43510.986805555556</c:v>
                </c:pt>
                <c:pt idx="1782">
                  <c:v>43510.987500000003</c:v>
                </c:pt>
                <c:pt idx="1783">
                  <c:v>43510.988194444442</c:v>
                </c:pt>
                <c:pt idx="1784">
                  <c:v>43510.988888888889</c:v>
                </c:pt>
                <c:pt idx="1785">
                  <c:v>43510.989583333336</c:v>
                </c:pt>
                <c:pt idx="1786">
                  <c:v>43510.990277777775</c:v>
                </c:pt>
                <c:pt idx="1787">
                  <c:v>43510.990972222222</c:v>
                </c:pt>
                <c:pt idx="1788">
                  <c:v>43510.991666666669</c:v>
                </c:pt>
                <c:pt idx="1789">
                  <c:v>43510.992361111108</c:v>
                </c:pt>
                <c:pt idx="1790">
                  <c:v>43510.993055555555</c:v>
                </c:pt>
                <c:pt idx="1791">
                  <c:v>43510.993750000001</c:v>
                </c:pt>
                <c:pt idx="1792">
                  <c:v>43510.994444444441</c:v>
                </c:pt>
                <c:pt idx="1793">
                  <c:v>43510.995138888888</c:v>
                </c:pt>
                <c:pt idx="1794">
                  <c:v>43510.995833333334</c:v>
                </c:pt>
                <c:pt idx="1795">
                  <c:v>43510.996527777781</c:v>
                </c:pt>
                <c:pt idx="1796">
                  <c:v>43510.99722222222</c:v>
                </c:pt>
                <c:pt idx="1797">
                  <c:v>43510.997916666667</c:v>
                </c:pt>
                <c:pt idx="1798">
                  <c:v>43510.998611111114</c:v>
                </c:pt>
                <c:pt idx="1799">
                  <c:v>43510.999305555553</c:v>
                </c:pt>
                <c:pt idx="1800">
                  <c:v>43511</c:v>
                </c:pt>
                <c:pt idx="1801">
                  <c:v>43511.000694444447</c:v>
                </c:pt>
                <c:pt idx="1802">
                  <c:v>43511.001388888886</c:v>
                </c:pt>
                <c:pt idx="1803">
                  <c:v>43511.002083333333</c:v>
                </c:pt>
                <c:pt idx="1804">
                  <c:v>43511.00277777778</c:v>
                </c:pt>
                <c:pt idx="1805">
                  <c:v>43511.003472222219</c:v>
                </c:pt>
                <c:pt idx="1806">
                  <c:v>43511.004166666666</c:v>
                </c:pt>
                <c:pt idx="1807">
                  <c:v>43511.004861111112</c:v>
                </c:pt>
                <c:pt idx="1808">
                  <c:v>43511.005555555559</c:v>
                </c:pt>
                <c:pt idx="1809">
                  <c:v>43511.006249999999</c:v>
                </c:pt>
                <c:pt idx="1810">
                  <c:v>43511.006944444445</c:v>
                </c:pt>
                <c:pt idx="1811">
                  <c:v>43511.007638888892</c:v>
                </c:pt>
                <c:pt idx="1812">
                  <c:v>43511.008333333331</c:v>
                </c:pt>
                <c:pt idx="1813">
                  <c:v>43511.009027777778</c:v>
                </c:pt>
                <c:pt idx="1814">
                  <c:v>43511.009722222225</c:v>
                </c:pt>
                <c:pt idx="1815">
                  <c:v>43511.010416666664</c:v>
                </c:pt>
                <c:pt idx="1816">
                  <c:v>43511.011111111111</c:v>
                </c:pt>
                <c:pt idx="1817">
                  <c:v>43511.011805555558</c:v>
                </c:pt>
                <c:pt idx="1818">
                  <c:v>43511.012499999997</c:v>
                </c:pt>
                <c:pt idx="1819">
                  <c:v>43511.013194444444</c:v>
                </c:pt>
                <c:pt idx="1820">
                  <c:v>43511.013888888891</c:v>
                </c:pt>
                <c:pt idx="1821">
                  <c:v>43511.01458333333</c:v>
                </c:pt>
                <c:pt idx="1822">
                  <c:v>43511.015277777777</c:v>
                </c:pt>
                <c:pt idx="1823">
                  <c:v>43511.015972222223</c:v>
                </c:pt>
                <c:pt idx="1824">
                  <c:v>43511.01666666667</c:v>
                </c:pt>
                <c:pt idx="1825">
                  <c:v>43511.017361111109</c:v>
                </c:pt>
                <c:pt idx="1826">
                  <c:v>43511.018055555556</c:v>
                </c:pt>
                <c:pt idx="1827">
                  <c:v>43511.018750000003</c:v>
                </c:pt>
                <c:pt idx="1828">
                  <c:v>43511.019444444442</c:v>
                </c:pt>
                <c:pt idx="1829">
                  <c:v>43511.020138888889</c:v>
                </c:pt>
                <c:pt idx="1830">
                  <c:v>43511.020833333336</c:v>
                </c:pt>
                <c:pt idx="1831">
                  <c:v>43511.021527777775</c:v>
                </c:pt>
                <c:pt idx="1832">
                  <c:v>43511.022222222222</c:v>
                </c:pt>
                <c:pt idx="1833">
                  <c:v>43511.022916666669</c:v>
                </c:pt>
                <c:pt idx="1834">
                  <c:v>43511.023611111108</c:v>
                </c:pt>
                <c:pt idx="1835">
                  <c:v>43511.024305555555</c:v>
                </c:pt>
                <c:pt idx="1836">
                  <c:v>43511.025000000001</c:v>
                </c:pt>
                <c:pt idx="1837">
                  <c:v>43511.025694444441</c:v>
                </c:pt>
                <c:pt idx="1838">
                  <c:v>43511.026388888888</c:v>
                </c:pt>
                <c:pt idx="1839">
                  <c:v>43511.027083333334</c:v>
                </c:pt>
                <c:pt idx="1840">
                  <c:v>43511.027777777781</c:v>
                </c:pt>
                <c:pt idx="1841">
                  <c:v>43511.02847222222</c:v>
                </c:pt>
                <c:pt idx="1842">
                  <c:v>43511.029166666667</c:v>
                </c:pt>
                <c:pt idx="1843">
                  <c:v>43511.029861111114</c:v>
                </c:pt>
                <c:pt idx="1844">
                  <c:v>43511.030555555553</c:v>
                </c:pt>
                <c:pt idx="1845">
                  <c:v>43511.03125</c:v>
                </c:pt>
                <c:pt idx="1846">
                  <c:v>43511.031944444447</c:v>
                </c:pt>
                <c:pt idx="1847">
                  <c:v>43511.032638888886</c:v>
                </c:pt>
                <c:pt idx="1848">
                  <c:v>43511.033333333333</c:v>
                </c:pt>
                <c:pt idx="1849">
                  <c:v>43511.03402777778</c:v>
                </c:pt>
                <c:pt idx="1850">
                  <c:v>43511.034722222219</c:v>
                </c:pt>
                <c:pt idx="1851">
                  <c:v>43511.035416666666</c:v>
                </c:pt>
                <c:pt idx="1852">
                  <c:v>43511.036111111112</c:v>
                </c:pt>
                <c:pt idx="1853">
                  <c:v>43511.036805555559</c:v>
                </c:pt>
                <c:pt idx="1854">
                  <c:v>43511.037499999999</c:v>
                </c:pt>
                <c:pt idx="1855">
                  <c:v>43511.038194444445</c:v>
                </c:pt>
                <c:pt idx="1856">
                  <c:v>43511.038888888892</c:v>
                </c:pt>
                <c:pt idx="1857">
                  <c:v>43511.039583333331</c:v>
                </c:pt>
                <c:pt idx="1858">
                  <c:v>43511.040277777778</c:v>
                </c:pt>
                <c:pt idx="1859">
                  <c:v>43511.040972222225</c:v>
                </c:pt>
                <c:pt idx="1860">
                  <c:v>43511.041666666664</c:v>
                </c:pt>
                <c:pt idx="1861">
                  <c:v>43511.042361111111</c:v>
                </c:pt>
                <c:pt idx="1862">
                  <c:v>43511.043055555558</c:v>
                </c:pt>
                <c:pt idx="1863">
                  <c:v>43511.043749999997</c:v>
                </c:pt>
                <c:pt idx="1864">
                  <c:v>43511.044444444444</c:v>
                </c:pt>
                <c:pt idx="1865">
                  <c:v>43511.045138888891</c:v>
                </c:pt>
                <c:pt idx="1866">
                  <c:v>43511.04583333333</c:v>
                </c:pt>
                <c:pt idx="1867">
                  <c:v>43511.046527777777</c:v>
                </c:pt>
                <c:pt idx="1868">
                  <c:v>43511.047222222223</c:v>
                </c:pt>
                <c:pt idx="1869">
                  <c:v>43511.04791666667</c:v>
                </c:pt>
                <c:pt idx="1870">
                  <c:v>43511.048611111109</c:v>
                </c:pt>
                <c:pt idx="1871">
                  <c:v>43511.049305555556</c:v>
                </c:pt>
                <c:pt idx="1872">
                  <c:v>43511.05</c:v>
                </c:pt>
                <c:pt idx="1873">
                  <c:v>43511.050694444442</c:v>
                </c:pt>
                <c:pt idx="1874">
                  <c:v>43511.051388888889</c:v>
                </c:pt>
                <c:pt idx="1875">
                  <c:v>43511.052083333336</c:v>
                </c:pt>
                <c:pt idx="1876">
                  <c:v>43511.052777777775</c:v>
                </c:pt>
                <c:pt idx="1877">
                  <c:v>43511.053472222222</c:v>
                </c:pt>
                <c:pt idx="1878">
                  <c:v>43511.054166666669</c:v>
                </c:pt>
                <c:pt idx="1879">
                  <c:v>43511.054861111108</c:v>
                </c:pt>
                <c:pt idx="1880">
                  <c:v>43511.055555555555</c:v>
                </c:pt>
                <c:pt idx="1881">
                  <c:v>43511.056250000001</c:v>
                </c:pt>
                <c:pt idx="1882">
                  <c:v>43511.056944444441</c:v>
                </c:pt>
                <c:pt idx="1883">
                  <c:v>43511.057638888888</c:v>
                </c:pt>
                <c:pt idx="1884">
                  <c:v>43511.058333333334</c:v>
                </c:pt>
                <c:pt idx="1885">
                  <c:v>43511.059027777781</c:v>
                </c:pt>
                <c:pt idx="1886">
                  <c:v>43511.05972222222</c:v>
                </c:pt>
                <c:pt idx="1887">
                  <c:v>43511.060416666667</c:v>
                </c:pt>
                <c:pt idx="1888">
                  <c:v>43511.061111111114</c:v>
                </c:pt>
                <c:pt idx="1889">
                  <c:v>43511.061805555553</c:v>
                </c:pt>
                <c:pt idx="1890">
                  <c:v>43511.0625</c:v>
                </c:pt>
                <c:pt idx="1891">
                  <c:v>43511.063194444447</c:v>
                </c:pt>
                <c:pt idx="1892">
                  <c:v>43511.063888888886</c:v>
                </c:pt>
                <c:pt idx="1893">
                  <c:v>43511.064583333333</c:v>
                </c:pt>
                <c:pt idx="1894">
                  <c:v>43511.06527777778</c:v>
                </c:pt>
                <c:pt idx="1895">
                  <c:v>43511.065972222219</c:v>
                </c:pt>
                <c:pt idx="1896">
                  <c:v>43511.066666666666</c:v>
                </c:pt>
                <c:pt idx="1897">
                  <c:v>43511.067361111112</c:v>
                </c:pt>
                <c:pt idx="1898">
                  <c:v>43511.068055555559</c:v>
                </c:pt>
                <c:pt idx="1899">
                  <c:v>43511.068749999999</c:v>
                </c:pt>
                <c:pt idx="1900">
                  <c:v>43511.069444444445</c:v>
                </c:pt>
                <c:pt idx="1901">
                  <c:v>43511.070138888892</c:v>
                </c:pt>
                <c:pt idx="1902">
                  <c:v>43511.070833333331</c:v>
                </c:pt>
                <c:pt idx="1903">
                  <c:v>43511.071527777778</c:v>
                </c:pt>
                <c:pt idx="1904">
                  <c:v>43511.072222222225</c:v>
                </c:pt>
                <c:pt idx="1905">
                  <c:v>43511.072916666664</c:v>
                </c:pt>
                <c:pt idx="1906">
                  <c:v>43511.073611111111</c:v>
                </c:pt>
                <c:pt idx="1907">
                  <c:v>43511.074305555558</c:v>
                </c:pt>
                <c:pt idx="1908">
                  <c:v>43511.074999999997</c:v>
                </c:pt>
                <c:pt idx="1909">
                  <c:v>43511.075694444444</c:v>
                </c:pt>
                <c:pt idx="1910">
                  <c:v>43511.076388888891</c:v>
                </c:pt>
                <c:pt idx="1911">
                  <c:v>43511.07708333333</c:v>
                </c:pt>
                <c:pt idx="1912">
                  <c:v>43511.077777777777</c:v>
                </c:pt>
                <c:pt idx="1913">
                  <c:v>43511.078472222223</c:v>
                </c:pt>
                <c:pt idx="1914">
                  <c:v>43511.07916666667</c:v>
                </c:pt>
                <c:pt idx="1915">
                  <c:v>43511.079861111109</c:v>
                </c:pt>
                <c:pt idx="1916">
                  <c:v>43511.080555555556</c:v>
                </c:pt>
                <c:pt idx="1917">
                  <c:v>43511.081250000003</c:v>
                </c:pt>
                <c:pt idx="1918">
                  <c:v>43511.081944444442</c:v>
                </c:pt>
                <c:pt idx="1919">
                  <c:v>43511.082638888889</c:v>
                </c:pt>
                <c:pt idx="1920">
                  <c:v>43511.083333333336</c:v>
                </c:pt>
                <c:pt idx="1921">
                  <c:v>43511.084027777775</c:v>
                </c:pt>
                <c:pt idx="1922">
                  <c:v>43511.084722222222</c:v>
                </c:pt>
                <c:pt idx="1923">
                  <c:v>43511.085416666669</c:v>
                </c:pt>
                <c:pt idx="1924">
                  <c:v>43511.086111111108</c:v>
                </c:pt>
                <c:pt idx="1925">
                  <c:v>43511.086805555555</c:v>
                </c:pt>
                <c:pt idx="1926">
                  <c:v>43511.087500000001</c:v>
                </c:pt>
                <c:pt idx="1927">
                  <c:v>43511.088194444441</c:v>
                </c:pt>
                <c:pt idx="1928">
                  <c:v>43511.088888888888</c:v>
                </c:pt>
                <c:pt idx="1929">
                  <c:v>43511.089583333334</c:v>
                </c:pt>
                <c:pt idx="1930">
                  <c:v>43511.090277777781</c:v>
                </c:pt>
                <c:pt idx="1931">
                  <c:v>43511.09097222222</c:v>
                </c:pt>
                <c:pt idx="1932">
                  <c:v>43511.091666666667</c:v>
                </c:pt>
                <c:pt idx="1933">
                  <c:v>43511.092361111114</c:v>
                </c:pt>
                <c:pt idx="1934">
                  <c:v>43511.093055555553</c:v>
                </c:pt>
                <c:pt idx="1935">
                  <c:v>43511.09375</c:v>
                </c:pt>
                <c:pt idx="1936">
                  <c:v>43511.094444444447</c:v>
                </c:pt>
                <c:pt idx="1937">
                  <c:v>43511.095138888886</c:v>
                </c:pt>
                <c:pt idx="1938">
                  <c:v>43511.095833333333</c:v>
                </c:pt>
                <c:pt idx="1939">
                  <c:v>43511.09652777778</c:v>
                </c:pt>
                <c:pt idx="1940">
                  <c:v>43511.097222222219</c:v>
                </c:pt>
                <c:pt idx="1941">
                  <c:v>43511.097916666666</c:v>
                </c:pt>
                <c:pt idx="1942">
                  <c:v>43511.098611111112</c:v>
                </c:pt>
                <c:pt idx="1943">
                  <c:v>43511.099305555559</c:v>
                </c:pt>
                <c:pt idx="1944">
                  <c:v>43511.1</c:v>
                </c:pt>
                <c:pt idx="1945">
                  <c:v>43511.100694444445</c:v>
                </c:pt>
                <c:pt idx="1946">
                  <c:v>43511.101388888892</c:v>
                </c:pt>
                <c:pt idx="1947">
                  <c:v>43511.102083333331</c:v>
                </c:pt>
                <c:pt idx="1948">
                  <c:v>43511.102777777778</c:v>
                </c:pt>
                <c:pt idx="1949">
                  <c:v>43511.103472222225</c:v>
                </c:pt>
                <c:pt idx="1950">
                  <c:v>43511.104166666664</c:v>
                </c:pt>
                <c:pt idx="1951">
                  <c:v>43511.104861111111</c:v>
                </c:pt>
                <c:pt idx="1952">
                  <c:v>43511.105555555558</c:v>
                </c:pt>
                <c:pt idx="1953">
                  <c:v>43511.106249999997</c:v>
                </c:pt>
                <c:pt idx="1954">
                  <c:v>43511.106944444444</c:v>
                </c:pt>
                <c:pt idx="1955">
                  <c:v>43511.107638888891</c:v>
                </c:pt>
                <c:pt idx="1956">
                  <c:v>43511.10833333333</c:v>
                </c:pt>
                <c:pt idx="1957">
                  <c:v>43511.109027777777</c:v>
                </c:pt>
                <c:pt idx="1958">
                  <c:v>43511.109722222223</c:v>
                </c:pt>
                <c:pt idx="1959">
                  <c:v>43511.11041666667</c:v>
                </c:pt>
                <c:pt idx="1960">
                  <c:v>43511.111111111109</c:v>
                </c:pt>
                <c:pt idx="1961">
                  <c:v>43511.111805555556</c:v>
                </c:pt>
                <c:pt idx="1962">
                  <c:v>43511.112500000003</c:v>
                </c:pt>
                <c:pt idx="1963">
                  <c:v>43511.113194444442</c:v>
                </c:pt>
                <c:pt idx="1964">
                  <c:v>43511.113888888889</c:v>
                </c:pt>
                <c:pt idx="1965">
                  <c:v>43511.114583333336</c:v>
                </c:pt>
                <c:pt idx="1966">
                  <c:v>43511.115277777775</c:v>
                </c:pt>
                <c:pt idx="1967">
                  <c:v>43511.115972222222</c:v>
                </c:pt>
                <c:pt idx="1968">
                  <c:v>43511.116666666669</c:v>
                </c:pt>
                <c:pt idx="1969">
                  <c:v>43511.117361111108</c:v>
                </c:pt>
                <c:pt idx="1970">
                  <c:v>43511.118055555555</c:v>
                </c:pt>
                <c:pt idx="1971">
                  <c:v>43511.118750000001</c:v>
                </c:pt>
                <c:pt idx="1972">
                  <c:v>43511.119444444441</c:v>
                </c:pt>
                <c:pt idx="1973">
                  <c:v>43511.120138888888</c:v>
                </c:pt>
                <c:pt idx="1974">
                  <c:v>43511.120833333334</c:v>
                </c:pt>
                <c:pt idx="1975">
                  <c:v>43511.121527777781</c:v>
                </c:pt>
                <c:pt idx="1976">
                  <c:v>43511.12222222222</c:v>
                </c:pt>
                <c:pt idx="1977">
                  <c:v>43511.122916666667</c:v>
                </c:pt>
                <c:pt idx="1978">
                  <c:v>43511.123611111114</c:v>
                </c:pt>
                <c:pt idx="1979">
                  <c:v>43511.124305555553</c:v>
                </c:pt>
                <c:pt idx="1980">
                  <c:v>43511.125</c:v>
                </c:pt>
                <c:pt idx="1981">
                  <c:v>43511.125694444447</c:v>
                </c:pt>
                <c:pt idx="1982">
                  <c:v>43511.126388888886</c:v>
                </c:pt>
                <c:pt idx="1983">
                  <c:v>43511.127083333333</c:v>
                </c:pt>
                <c:pt idx="1984">
                  <c:v>43511.12777777778</c:v>
                </c:pt>
                <c:pt idx="1985">
                  <c:v>43511.128472222219</c:v>
                </c:pt>
                <c:pt idx="1986">
                  <c:v>43511.129166666666</c:v>
                </c:pt>
                <c:pt idx="1987">
                  <c:v>43511.129861111112</c:v>
                </c:pt>
                <c:pt idx="1988">
                  <c:v>43511.130555555559</c:v>
                </c:pt>
                <c:pt idx="1989">
                  <c:v>43511.131249999999</c:v>
                </c:pt>
                <c:pt idx="1990">
                  <c:v>43511.131944444445</c:v>
                </c:pt>
                <c:pt idx="1991">
                  <c:v>43511.132638888892</c:v>
                </c:pt>
                <c:pt idx="1992">
                  <c:v>43511.133333333331</c:v>
                </c:pt>
                <c:pt idx="1993">
                  <c:v>43511.134027777778</c:v>
                </c:pt>
                <c:pt idx="1994">
                  <c:v>43511.134722222225</c:v>
                </c:pt>
                <c:pt idx="1995">
                  <c:v>43511.135416666664</c:v>
                </c:pt>
                <c:pt idx="1996">
                  <c:v>43511.136111111111</c:v>
                </c:pt>
                <c:pt idx="1997">
                  <c:v>43511.136805555558</c:v>
                </c:pt>
                <c:pt idx="1998">
                  <c:v>43511.137499999997</c:v>
                </c:pt>
                <c:pt idx="1999">
                  <c:v>43511.138194444444</c:v>
                </c:pt>
                <c:pt idx="2000">
                  <c:v>43511.138888888891</c:v>
                </c:pt>
                <c:pt idx="2001">
                  <c:v>43511.13958333333</c:v>
                </c:pt>
                <c:pt idx="2002">
                  <c:v>43511.140277777777</c:v>
                </c:pt>
                <c:pt idx="2003">
                  <c:v>43511.140972222223</c:v>
                </c:pt>
                <c:pt idx="2004">
                  <c:v>43511.14166666667</c:v>
                </c:pt>
                <c:pt idx="2005">
                  <c:v>43511.142361111109</c:v>
                </c:pt>
                <c:pt idx="2006">
                  <c:v>43511.143055555556</c:v>
                </c:pt>
                <c:pt idx="2007">
                  <c:v>43511.143750000003</c:v>
                </c:pt>
                <c:pt idx="2008">
                  <c:v>43511.144444444442</c:v>
                </c:pt>
                <c:pt idx="2009">
                  <c:v>43511.145138888889</c:v>
                </c:pt>
                <c:pt idx="2010">
                  <c:v>43511.145833333336</c:v>
                </c:pt>
                <c:pt idx="2011">
                  <c:v>43511.146527777775</c:v>
                </c:pt>
                <c:pt idx="2012">
                  <c:v>43511.147222222222</c:v>
                </c:pt>
                <c:pt idx="2013">
                  <c:v>43511.147916666669</c:v>
                </c:pt>
                <c:pt idx="2014">
                  <c:v>43511.148611111108</c:v>
                </c:pt>
                <c:pt idx="2015">
                  <c:v>43511.149305555555</c:v>
                </c:pt>
                <c:pt idx="2016">
                  <c:v>43511.15</c:v>
                </c:pt>
                <c:pt idx="2017">
                  <c:v>43511.150694444441</c:v>
                </c:pt>
                <c:pt idx="2018">
                  <c:v>43511.151388888888</c:v>
                </c:pt>
                <c:pt idx="2019">
                  <c:v>43511.152083333334</c:v>
                </c:pt>
                <c:pt idx="2020">
                  <c:v>43511.152777777781</c:v>
                </c:pt>
                <c:pt idx="2021">
                  <c:v>43511.15347222222</c:v>
                </c:pt>
                <c:pt idx="2022">
                  <c:v>43511.154166666667</c:v>
                </c:pt>
                <c:pt idx="2023">
                  <c:v>43511.154861111114</c:v>
                </c:pt>
                <c:pt idx="2024">
                  <c:v>43511.155555555553</c:v>
                </c:pt>
                <c:pt idx="2025">
                  <c:v>43511.15625</c:v>
                </c:pt>
                <c:pt idx="2026">
                  <c:v>43511.156944444447</c:v>
                </c:pt>
                <c:pt idx="2027">
                  <c:v>43511.157638888886</c:v>
                </c:pt>
                <c:pt idx="2028">
                  <c:v>43511.158333333333</c:v>
                </c:pt>
                <c:pt idx="2029">
                  <c:v>43511.15902777778</c:v>
                </c:pt>
                <c:pt idx="2030">
                  <c:v>43511.159722222219</c:v>
                </c:pt>
                <c:pt idx="2031">
                  <c:v>43511.160416666666</c:v>
                </c:pt>
                <c:pt idx="2032">
                  <c:v>43511.161111111112</c:v>
                </c:pt>
                <c:pt idx="2033">
                  <c:v>43511.161805555559</c:v>
                </c:pt>
                <c:pt idx="2034">
                  <c:v>43511.162499999999</c:v>
                </c:pt>
                <c:pt idx="2035">
                  <c:v>43511.163194444445</c:v>
                </c:pt>
                <c:pt idx="2036">
                  <c:v>43511.163888888892</c:v>
                </c:pt>
                <c:pt idx="2037">
                  <c:v>43511.164583333331</c:v>
                </c:pt>
                <c:pt idx="2038">
                  <c:v>43511.165277777778</c:v>
                </c:pt>
                <c:pt idx="2039">
                  <c:v>43511.165972222225</c:v>
                </c:pt>
                <c:pt idx="2040">
                  <c:v>43511.166666666664</c:v>
                </c:pt>
                <c:pt idx="2041">
                  <c:v>43511.167361111111</c:v>
                </c:pt>
                <c:pt idx="2042">
                  <c:v>43511.168055555558</c:v>
                </c:pt>
                <c:pt idx="2043">
                  <c:v>43511.168749999997</c:v>
                </c:pt>
                <c:pt idx="2044">
                  <c:v>43511.169444444444</c:v>
                </c:pt>
                <c:pt idx="2045">
                  <c:v>43511.170138888891</c:v>
                </c:pt>
                <c:pt idx="2046">
                  <c:v>43511.17083333333</c:v>
                </c:pt>
                <c:pt idx="2047">
                  <c:v>43511.171527777777</c:v>
                </c:pt>
                <c:pt idx="2048">
                  <c:v>43511.172222222223</c:v>
                </c:pt>
                <c:pt idx="2049">
                  <c:v>43511.17291666667</c:v>
                </c:pt>
                <c:pt idx="2050">
                  <c:v>43511.173611111109</c:v>
                </c:pt>
                <c:pt idx="2051">
                  <c:v>43511.174305555556</c:v>
                </c:pt>
                <c:pt idx="2052">
                  <c:v>43511.175000000003</c:v>
                </c:pt>
                <c:pt idx="2053">
                  <c:v>43511.175694444442</c:v>
                </c:pt>
                <c:pt idx="2054">
                  <c:v>43511.176388888889</c:v>
                </c:pt>
                <c:pt idx="2055">
                  <c:v>43511.177083333336</c:v>
                </c:pt>
                <c:pt idx="2056">
                  <c:v>43511.177777777775</c:v>
                </c:pt>
                <c:pt idx="2057">
                  <c:v>43511.178472222222</c:v>
                </c:pt>
                <c:pt idx="2058">
                  <c:v>43511.179166666669</c:v>
                </c:pt>
                <c:pt idx="2059">
                  <c:v>43511.179861111108</c:v>
                </c:pt>
                <c:pt idx="2060">
                  <c:v>43511.180555555555</c:v>
                </c:pt>
                <c:pt idx="2061">
                  <c:v>43511.181250000001</c:v>
                </c:pt>
                <c:pt idx="2062">
                  <c:v>43511.181944444441</c:v>
                </c:pt>
                <c:pt idx="2063">
                  <c:v>43511.182638888888</c:v>
                </c:pt>
                <c:pt idx="2064">
                  <c:v>43511.183333333334</c:v>
                </c:pt>
                <c:pt idx="2065">
                  <c:v>43511.184027777781</c:v>
                </c:pt>
                <c:pt idx="2066">
                  <c:v>43511.18472222222</c:v>
                </c:pt>
                <c:pt idx="2067">
                  <c:v>43511.185416666667</c:v>
                </c:pt>
                <c:pt idx="2068">
                  <c:v>43511.186111111114</c:v>
                </c:pt>
                <c:pt idx="2069">
                  <c:v>43511.186805555553</c:v>
                </c:pt>
                <c:pt idx="2070">
                  <c:v>43511.1875</c:v>
                </c:pt>
                <c:pt idx="2071">
                  <c:v>43511.188194444447</c:v>
                </c:pt>
                <c:pt idx="2072">
                  <c:v>43511.188888888886</c:v>
                </c:pt>
                <c:pt idx="2073">
                  <c:v>43511.189583333333</c:v>
                </c:pt>
                <c:pt idx="2074">
                  <c:v>43511.19027777778</c:v>
                </c:pt>
                <c:pt idx="2075">
                  <c:v>43511.190972222219</c:v>
                </c:pt>
                <c:pt idx="2076">
                  <c:v>43511.191666666666</c:v>
                </c:pt>
                <c:pt idx="2077">
                  <c:v>43511.192361111112</c:v>
                </c:pt>
                <c:pt idx="2078">
                  <c:v>43511.193055555559</c:v>
                </c:pt>
                <c:pt idx="2079">
                  <c:v>43511.193749999999</c:v>
                </c:pt>
                <c:pt idx="2080">
                  <c:v>43511.194444444445</c:v>
                </c:pt>
                <c:pt idx="2081">
                  <c:v>43511.195138888892</c:v>
                </c:pt>
                <c:pt idx="2082">
                  <c:v>43511.195833333331</c:v>
                </c:pt>
                <c:pt idx="2083">
                  <c:v>43511.196527777778</c:v>
                </c:pt>
                <c:pt idx="2084">
                  <c:v>43511.197222222225</c:v>
                </c:pt>
                <c:pt idx="2085">
                  <c:v>43511.197916666664</c:v>
                </c:pt>
                <c:pt idx="2086">
                  <c:v>43511.198611111111</c:v>
                </c:pt>
                <c:pt idx="2087">
                  <c:v>43511.199305555558</c:v>
                </c:pt>
                <c:pt idx="2088">
                  <c:v>43511.199999999997</c:v>
                </c:pt>
                <c:pt idx="2089">
                  <c:v>43511.200694444444</c:v>
                </c:pt>
                <c:pt idx="2090">
                  <c:v>43511.201388888891</c:v>
                </c:pt>
                <c:pt idx="2091">
                  <c:v>43511.20208333333</c:v>
                </c:pt>
                <c:pt idx="2092">
                  <c:v>43511.202777777777</c:v>
                </c:pt>
                <c:pt idx="2093">
                  <c:v>43511.203472222223</c:v>
                </c:pt>
                <c:pt idx="2094">
                  <c:v>43511.20416666667</c:v>
                </c:pt>
                <c:pt idx="2095">
                  <c:v>43511.204861111109</c:v>
                </c:pt>
                <c:pt idx="2096">
                  <c:v>43511.205555555556</c:v>
                </c:pt>
                <c:pt idx="2097">
                  <c:v>43511.206250000003</c:v>
                </c:pt>
                <c:pt idx="2098">
                  <c:v>43511.206944444442</c:v>
                </c:pt>
                <c:pt idx="2099">
                  <c:v>43511.207638888889</c:v>
                </c:pt>
                <c:pt idx="2100">
                  <c:v>43511.208333333336</c:v>
                </c:pt>
                <c:pt idx="2101">
                  <c:v>43511.209027777775</c:v>
                </c:pt>
                <c:pt idx="2102">
                  <c:v>43511.209722222222</c:v>
                </c:pt>
                <c:pt idx="2103">
                  <c:v>43511.210416666669</c:v>
                </c:pt>
                <c:pt idx="2104">
                  <c:v>43511.211111111108</c:v>
                </c:pt>
                <c:pt idx="2105">
                  <c:v>43511.211805555555</c:v>
                </c:pt>
                <c:pt idx="2106">
                  <c:v>43511.212500000001</c:v>
                </c:pt>
                <c:pt idx="2107">
                  <c:v>43511.213194444441</c:v>
                </c:pt>
                <c:pt idx="2108">
                  <c:v>43511.213888888888</c:v>
                </c:pt>
                <c:pt idx="2109">
                  <c:v>43511.214583333334</c:v>
                </c:pt>
                <c:pt idx="2110">
                  <c:v>43511.215277777781</c:v>
                </c:pt>
                <c:pt idx="2111">
                  <c:v>43511.21597222222</c:v>
                </c:pt>
                <c:pt idx="2112">
                  <c:v>43511.216666666667</c:v>
                </c:pt>
                <c:pt idx="2113">
                  <c:v>43511.217361111114</c:v>
                </c:pt>
                <c:pt idx="2114">
                  <c:v>43511.218055555553</c:v>
                </c:pt>
                <c:pt idx="2115">
                  <c:v>43511.21875</c:v>
                </c:pt>
                <c:pt idx="2116">
                  <c:v>43511.219444444447</c:v>
                </c:pt>
                <c:pt idx="2117">
                  <c:v>43511.220138888886</c:v>
                </c:pt>
                <c:pt idx="2118">
                  <c:v>43511.220833333333</c:v>
                </c:pt>
                <c:pt idx="2119">
                  <c:v>43511.22152777778</c:v>
                </c:pt>
                <c:pt idx="2120">
                  <c:v>43511.222222222219</c:v>
                </c:pt>
                <c:pt idx="2121">
                  <c:v>43511.222916666666</c:v>
                </c:pt>
                <c:pt idx="2122">
                  <c:v>43511.223611111112</c:v>
                </c:pt>
                <c:pt idx="2123">
                  <c:v>43511.224305555559</c:v>
                </c:pt>
                <c:pt idx="2124">
                  <c:v>43511.224999999999</c:v>
                </c:pt>
                <c:pt idx="2125">
                  <c:v>43511.225694444445</c:v>
                </c:pt>
                <c:pt idx="2126">
                  <c:v>43511.226388888892</c:v>
                </c:pt>
                <c:pt idx="2127">
                  <c:v>43511.227083333331</c:v>
                </c:pt>
                <c:pt idx="2128">
                  <c:v>43511.227777777778</c:v>
                </c:pt>
                <c:pt idx="2129">
                  <c:v>43511.228472222225</c:v>
                </c:pt>
                <c:pt idx="2130">
                  <c:v>43511.229166666664</c:v>
                </c:pt>
                <c:pt idx="2131">
                  <c:v>43511.229861111111</c:v>
                </c:pt>
                <c:pt idx="2132">
                  <c:v>43511.230555555558</c:v>
                </c:pt>
                <c:pt idx="2133">
                  <c:v>43511.231249999997</c:v>
                </c:pt>
                <c:pt idx="2134">
                  <c:v>43511.231944444444</c:v>
                </c:pt>
                <c:pt idx="2135">
                  <c:v>43511.232638888891</c:v>
                </c:pt>
                <c:pt idx="2136">
                  <c:v>43511.23333333333</c:v>
                </c:pt>
                <c:pt idx="2137">
                  <c:v>43511.234027777777</c:v>
                </c:pt>
                <c:pt idx="2138">
                  <c:v>43511.234722222223</c:v>
                </c:pt>
                <c:pt idx="2139">
                  <c:v>43511.23541666667</c:v>
                </c:pt>
                <c:pt idx="2140">
                  <c:v>43511.236111111109</c:v>
                </c:pt>
                <c:pt idx="2141">
                  <c:v>43511.236805555556</c:v>
                </c:pt>
                <c:pt idx="2142">
                  <c:v>43511.237500000003</c:v>
                </c:pt>
                <c:pt idx="2143">
                  <c:v>43511.238194444442</c:v>
                </c:pt>
                <c:pt idx="2144">
                  <c:v>43511.238888888889</c:v>
                </c:pt>
                <c:pt idx="2145">
                  <c:v>43511.239583333336</c:v>
                </c:pt>
                <c:pt idx="2146">
                  <c:v>43511.240277777775</c:v>
                </c:pt>
                <c:pt idx="2147">
                  <c:v>43511.240972222222</c:v>
                </c:pt>
                <c:pt idx="2148">
                  <c:v>43511.241666666669</c:v>
                </c:pt>
                <c:pt idx="2149">
                  <c:v>43511.242361111108</c:v>
                </c:pt>
                <c:pt idx="2150">
                  <c:v>43511.243055555555</c:v>
                </c:pt>
                <c:pt idx="2151">
                  <c:v>43511.243750000001</c:v>
                </c:pt>
                <c:pt idx="2152">
                  <c:v>43511.244444444441</c:v>
                </c:pt>
                <c:pt idx="2153">
                  <c:v>43511.245138888888</c:v>
                </c:pt>
                <c:pt idx="2154">
                  <c:v>43511.245833333334</c:v>
                </c:pt>
                <c:pt idx="2155">
                  <c:v>43511.246527777781</c:v>
                </c:pt>
                <c:pt idx="2156">
                  <c:v>43511.24722222222</c:v>
                </c:pt>
                <c:pt idx="2157">
                  <c:v>43511.247916666667</c:v>
                </c:pt>
                <c:pt idx="2158">
                  <c:v>43511.248611111114</c:v>
                </c:pt>
                <c:pt idx="2159">
                  <c:v>43511.249305555553</c:v>
                </c:pt>
                <c:pt idx="2160">
                  <c:v>43511.25</c:v>
                </c:pt>
                <c:pt idx="2161">
                  <c:v>43511.250694444447</c:v>
                </c:pt>
                <c:pt idx="2162">
                  <c:v>43511.251388888886</c:v>
                </c:pt>
                <c:pt idx="2163">
                  <c:v>43511.252083333333</c:v>
                </c:pt>
                <c:pt idx="2164">
                  <c:v>43511.25277777778</c:v>
                </c:pt>
                <c:pt idx="2165">
                  <c:v>43511.253472222219</c:v>
                </c:pt>
                <c:pt idx="2166">
                  <c:v>43511.254166666666</c:v>
                </c:pt>
                <c:pt idx="2167">
                  <c:v>43511.254861111112</c:v>
                </c:pt>
                <c:pt idx="2168">
                  <c:v>43511.255555555559</c:v>
                </c:pt>
                <c:pt idx="2169">
                  <c:v>43511.256249999999</c:v>
                </c:pt>
                <c:pt idx="2170">
                  <c:v>43511.256944444445</c:v>
                </c:pt>
                <c:pt idx="2171">
                  <c:v>43511.257638888892</c:v>
                </c:pt>
                <c:pt idx="2172">
                  <c:v>43511.258333333331</c:v>
                </c:pt>
                <c:pt idx="2173">
                  <c:v>43511.259027777778</c:v>
                </c:pt>
                <c:pt idx="2174">
                  <c:v>43511.259722222225</c:v>
                </c:pt>
                <c:pt idx="2175">
                  <c:v>43511.260416666664</c:v>
                </c:pt>
                <c:pt idx="2176">
                  <c:v>43511.261111111111</c:v>
                </c:pt>
                <c:pt idx="2177">
                  <c:v>43511.261805555558</c:v>
                </c:pt>
                <c:pt idx="2178">
                  <c:v>43511.262499999997</c:v>
                </c:pt>
                <c:pt idx="2179">
                  <c:v>43511.263194444444</c:v>
                </c:pt>
                <c:pt idx="2180">
                  <c:v>43511.263888888891</c:v>
                </c:pt>
                <c:pt idx="2181">
                  <c:v>43511.26458333333</c:v>
                </c:pt>
                <c:pt idx="2182">
                  <c:v>43511.265277777777</c:v>
                </c:pt>
                <c:pt idx="2183">
                  <c:v>43511.265972222223</c:v>
                </c:pt>
                <c:pt idx="2184">
                  <c:v>43511.26666666667</c:v>
                </c:pt>
                <c:pt idx="2185">
                  <c:v>43511.267361111109</c:v>
                </c:pt>
                <c:pt idx="2186">
                  <c:v>43511.268055555556</c:v>
                </c:pt>
                <c:pt idx="2187">
                  <c:v>43511.268750000003</c:v>
                </c:pt>
                <c:pt idx="2188">
                  <c:v>43511.269444444442</c:v>
                </c:pt>
                <c:pt idx="2189">
                  <c:v>43511.270138888889</c:v>
                </c:pt>
                <c:pt idx="2190">
                  <c:v>43511.270833333336</c:v>
                </c:pt>
                <c:pt idx="2191">
                  <c:v>43511.271527777775</c:v>
                </c:pt>
                <c:pt idx="2192">
                  <c:v>43511.272222222222</c:v>
                </c:pt>
                <c:pt idx="2193">
                  <c:v>43511.272916666669</c:v>
                </c:pt>
                <c:pt idx="2194">
                  <c:v>43511.273611111108</c:v>
                </c:pt>
                <c:pt idx="2195">
                  <c:v>43511.274305555555</c:v>
                </c:pt>
                <c:pt idx="2196">
                  <c:v>43511.275000000001</c:v>
                </c:pt>
                <c:pt idx="2197">
                  <c:v>43511.275694444441</c:v>
                </c:pt>
                <c:pt idx="2198">
                  <c:v>43511.276388888888</c:v>
                </c:pt>
                <c:pt idx="2199">
                  <c:v>43511.277083333334</c:v>
                </c:pt>
                <c:pt idx="2200">
                  <c:v>43511.277777777781</c:v>
                </c:pt>
                <c:pt idx="2201">
                  <c:v>43511.27847222222</c:v>
                </c:pt>
                <c:pt idx="2202">
                  <c:v>43511.279166666667</c:v>
                </c:pt>
                <c:pt idx="2203">
                  <c:v>43511.279861111114</c:v>
                </c:pt>
                <c:pt idx="2204">
                  <c:v>43511.280555555553</c:v>
                </c:pt>
                <c:pt idx="2205">
                  <c:v>43511.28125</c:v>
                </c:pt>
                <c:pt idx="2206">
                  <c:v>43511.281944444447</c:v>
                </c:pt>
                <c:pt idx="2207">
                  <c:v>43511.282638888886</c:v>
                </c:pt>
                <c:pt idx="2208">
                  <c:v>43511.283333333333</c:v>
                </c:pt>
                <c:pt idx="2209">
                  <c:v>43511.28402777778</c:v>
                </c:pt>
                <c:pt idx="2210">
                  <c:v>43511.284722222219</c:v>
                </c:pt>
                <c:pt idx="2211">
                  <c:v>43511.285416666666</c:v>
                </c:pt>
                <c:pt idx="2212">
                  <c:v>43511.286111111112</c:v>
                </c:pt>
                <c:pt idx="2213">
                  <c:v>43511.286805555559</c:v>
                </c:pt>
                <c:pt idx="2214">
                  <c:v>43511.287499999999</c:v>
                </c:pt>
                <c:pt idx="2215">
                  <c:v>43511.288194444445</c:v>
                </c:pt>
                <c:pt idx="2216">
                  <c:v>43511.288888888892</c:v>
                </c:pt>
                <c:pt idx="2217">
                  <c:v>43511.289583333331</c:v>
                </c:pt>
                <c:pt idx="2218">
                  <c:v>43511.290277777778</c:v>
                </c:pt>
                <c:pt idx="2219">
                  <c:v>43511.290972222225</c:v>
                </c:pt>
                <c:pt idx="2220">
                  <c:v>43511.291666666664</c:v>
                </c:pt>
                <c:pt idx="2221">
                  <c:v>43511.292361111111</c:v>
                </c:pt>
                <c:pt idx="2222">
                  <c:v>43511.293055555558</c:v>
                </c:pt>
                <c:pt idx="2223">
                  <c:v>43511.293749999997</c:v>
                </c:pt>
                <c:pt idx="2224">
                  <c:v>43511.294444444444</c:v>
                </c:pt>
                <c:pt idx="2225">
                  <c:v>43511.295138888891</c:v>
                </c:pt>
                <c:pt idx="2226">
                  <c:v>43511.29583333333</c:v>
                </c:pt>
                <c:pt idx="2227">
                  <c:v>43511.296527777777</c:v>
                </c:pt>
                <c:pt idx="2228">
                  <c:v>43511.297222222223</c:v>
                </c:pt>
                <c:pt idx="2229">
                  <c:v>43511.29791666667</c:v>
                </c:pt>
                <c:pt idx="2230">
                  <c:v>43511.298611111109</c:v>
                </c:pt>
                <c:pt idx="2231">
                  <c:v>43511.299305555556</c:v>
                </c:pt>
                <c:pt idx="2232">
                  <c:v>43511.3</c:v>
                </c:pt>
                <c:pt idx="2233">
                  <c:v>43511.300694444442</c:v>
                </c:pt>
                <c:pt idx="2234">
                  <c:v>43511.301388888889</c:v>
                </c:pt>
                <c:pt idx="2235">
                  <c:v>43511.302083333336</c:v>
                </c:pt>
                <c:pt idx="2236">
                  <c:v>43511.302777777775</c:v>
                </c:pt>
                <c:pt idx="2237">
                  <c:v>43511.303472222222</c:v>
                </c:pt>
                <c:pt idx="2238">
                  <c:v>43511.304166666669</c:v>
                </c:pt>
                <c:pt idx="2239">
                  <c:v>43511.304861111108</c:v>
                </c:pt>
                <c:pt idx="2240">
                  <c:v>43511.305555555555</c:v>
                </c:pt>
                <c:pt idx="2241">
                  <c:v>43511.306250000001</c:v>
                </c:pt>
                <c:pt idx="2242">
                  <c:v>43511.306944444441</c:v>
                </c:pt>
                <c:pt idx="2243">
                  <c:v>43511.307638888888</c:v>
                </c:pt>
                <c:pt idx="2244">
                  <c:v>43511.308333333334</c:v>
                </c:pt>
                <c:pt idx="2245">
                  <c:v>43511.309027777781</c:v>
                </c:pt>
                <c:pt idx="2246">
                  <c:v>43511.30972222222</c:v>
                </c:pt>
                <c:pt idx="2247">
                  <c:v>43511.310416666667</c:v>
                </c:pt>
                <c:pt idx="2248">
                  <c:v>43511.311111111114</c:v>
                </c:pt>
                <c:pt idx="2249">
                  <c:v>43511.311805555553</c:v>
                </c:pt>
                <c:pt idx="2250">
                  <c:v>43511.3125</c:v>
                </c:pt>
                <c:pt idx="2251">
                  <c:v>43511.313194444447</c:v>
                </c:pt>
                <c:pt idx="2252">
                  <c:v>43511.313888888886</c:v>
                </c:pt>
                <c:pt idx="2253">
                  <c:v>43511.314583333333</c:v>
                </c:pt>
                <c:pt idx="2254">
                  <c:v>43511.31527777778</c:v>
                </c:pt>
                <c:pt idx="2255">
                  <c:v>43511.315972222219</c:v>
                </c:pt>
                <c:pt idx="2256">
                  <c:v>43511.316666666666</c:v>
                </c:pt>
                <c:pt idx="2257">
                  <c:v>43511.317361111112</c:v>
                </c:pt>
                <c:pt idx="2258">
                  <c:v>43511.318055555559</c:v>
                </c:pt>
                <c:pt idx="2259">
                  <c:v>43511.318749999999</c:v>
                </c:pt>
                <c:pt idx="2260">
                  <c:v>43511.319444444445</c:v>
                </c:pt>
                <c:pt idx="2261">
                  <c:v>43511.320138888892</c:v>
                </c:pt>
                <c:pt idx="2262">
                  <c:v>43511.320833333331</c:v>
                </c:pt>
                <c:pt idx="2263">
                  <c:v>43511.321527777778</c:v>
                </c:pt>
                <c:pt idx="2264">
                  <c:v>43511.322222222225</c:v>
                </c:pt>
                <c:pt idx="2265">
                  <c:v>43511.322916666664</c:v>
                </c:pt>
                <c:pt idx="2266">
                  <c:v>43511.323611111111</c:v>
                </c:pt>
                <c:pt idx="2267">
                  <c:v>43511.324305555558</c:v>
                </c:pt>
                <c:pt idx="2268">
                  <c:v>43511.324999999997</c:v>
                </c:pt>
                <c:pt idx="2269">
                  <c:v>43511.325694444444</c:v>
                </c:pt>
                <c:pt idx="2270">
                  <c:v>43511.326388888891</c:v>
                </c:pt>
                <c:pt idx="2271">
                  <c:v>43511.32708333333</c:v>
                </c:pt>
                <c:pt idx="2272">
                  <c:v>43511.327777777777</c:v>
                </c:pt>
                <c:pt idx="2273">
                  <c:v>43511.328472222223</c:v>
                </c:pt>
                <c:pt idx="2274">
                  <c:v>43511.32916666667</c:v>
                </c:pt>
                <c:pt idx="2275">
                  <c:v>43511.329861111109</c:v>
                </c:pt>
                <c:pt idx="2276">
                  <c:v>43511.330555555556</c:v>
                </c:pt>
                <c:pt idx="2277">
                  <c:v>43511.331250000003</c:v>
                </c:pt>
                <c:pt idx="2278">
                  <c:v>43511.331944444442</c:v>
                </c:pt>
                <c:pt idx="2279">
                  <c:v>43511.332638888889</c:v>
                </c:pt>
                <c:pt idx="2280">
                  <c:v>43511.333333333336</c:v>
                </c:pt>
                <c:pt idx="2281">
                  <c:v>43511.334027777775</c:v>
                </c:pt>
                <c:pt idx="2282">
                  <c:v>43511.334722222222</c:v>
                </c:pt>
                <c:pt idx="2283">
                  <c:v>43511.335416666669</c:v>
                </c:pt>
                <c:pt idx="2284">
                  <c:v>43511.336111111108</c:v>
                </c:pt>
                <c:pt idx="2285">
                  <c:v>43511.336805555555</c:v>
                </c:pt>
                <c:pt idx="2286">
                  <c:v>43511.337500000001</c:v>
                </c:pt>
                <c:pt idx="2287">
                  <c:v>43511.338194444441</c:v>
                </c:pt>
                <c:pt idx="2288">
                  <c:v>43511.338888888888</c:v>
                </c:pt>
                <c:pt idx="2289">
                  <c:v>43511.339583333334</c:v>
                </c:pt>
                <c:pt idx="2290">
                  <c:v>43511.340277777781</c:v>
                </c:pt>
                <c:pt idx="2291">
                  <c:v>43511.34097222222</c:v>
                </c:pt>
                <c:pt idx="2292">
                  <c:v>43511.341666666667</c:v>
                </c:pt>
                <c:pt idx="2293">
                  <c:v>43511.342361111114</c:v>
                </c:pt>
                <c:pt idx="2294">
                  <c:v>43511.343055555553</c:v>
                </c:pt>
                <c:pt idx="2295">
                  <c:v>43511.34375</c:v>
                </c:pt>
                <c:pt idx="2296">
                  <c:v>43511.344444444447</c:v>
                </c:pt>
                <c:pt idx="2297">
                  <c:v>43511.345138888886</c:v>
                </c:pt>
                <c:pt idx="2298">
                  <c:v>43511.345833333333</c:v>
                </c:pt>
                <c:pt idx="2299">
                  <c:v>43511.34652777778</c:v>
                </c:pt>
                <c:pt idx="2300">
                  <c:v>43511.347222222219</c:v>
                </c:pt>
                <c:pt idx="2301">
                  <c:v>43511.347916666666</c:v>
                </c:pt>
                <c:pt idx="2302">
                  <c:v>43511.348611111112</c:v>
                </c:pt>
                <c:pt idx="2303">
                  <c:v>43511.349305555559</c:v>
                </c:pt>
                <c:pt idx="2304">
                  <c:v>43511.35</c:v>
                </c:pt>
                <c:pt idx="2305">
                  <c:v>43511.350694444445</c:v>
                </c:pt>
                <c:pt idx="2306">
                  <c:v>43511.351388888892</c:v>
                </c:pt>
                <c:pt idx="2307">
                  <c:v>43511.352083333331</c:v>
                </c:pt>
                <c:pt idx="2308">
                  <c:v>43511.352777777778</c:v>
                </c:pt>
                <c:pt idx="2309">
                  <c:v>43511.353472222225</c:v>
                </c:pt>
                <c:pt idx="2310">
                  <c:v>43511.354166666664</c:v>
                </c:pt>
                <c:pt idx="2311">
                  <c:v>43511.354861111111</c:v>
                </c:pt>
                <c:pt idx="2312">
                  <c:v>43511.355555555558</c:v>
                </c:pt>
                <c:pt idx="2313">
                  <c:v>43511.356249999997</c:v>
                </c:pt>
                <c:pt idx="2314">
                  <c:v>43511.356944444444</c:v>
                </c:pt>
                <c:pt idx="2315">
                  <c:v>43511.357638888891</c:v>
                </c:pt>
                <c:pt idx="2316">
                  <c:v>43511.35833333333</c:v>
                </c:pt>
                <c:pt idx="2317">
                  <c:v>43511.359027777777</c:v>
                </c:pt>
                <c:pt idx="2318">
                  <c:v>43511.359722222223</c:v>
                </c:pt>
                <c:pt idx="2319">
                  <c:v>43511.36041666667</c:v>
                </c:pt>
                <c:pt idx="2320">
                  <c:v>43511.361111111109</c:v>
                </c:pt>
                <c:pt idx="2321">
                  <c:v>43511.361805555556</c:v>
                </c:pt>
                <c:pt idx="2322">
                  <c:v>43511.362500000003</c:v>
                </c:pt>
                <c:pt idx="2323">
                  <c:v>43511.363194444442</c:v>
                </c:pt>
                <c:pt idx="2324">
                  <c:v>43511.363888888889</c:v>
                </c:pt>
                <c:pt idx="2325">
                  <c:v>43511.364583333336</c:v>
                </c:pt>
                <c:pt idx="2326">
                  <c:v>43511.365277777775</c:v>
                </c:pt>
                <c:pt idx="2327">
                  <c:v>43511.365972222222</c:v>
                </c:pt>
                <c:pt idx="2328">
                  <c:v>43511.366666666669</c:v>
                </c:pt>
                <c:pt idx="2329">
                  <c:v>43511.367361111108</c:v>
                </c:pt>
                <c:pt idx="2330">
                  <c:v>43511.368055555555</c:v>
                </c:pt>
                <c:pt idx="2331">
                  <c:v>43511.368750000001</c:v>
                </c:pt>
                <c:pt idx="2332">
                  <c:v>43511.369444444441</c:v>
                </c:pt>
                <c:pt idx="2333">
                  <c:v>43511.370138888888</c:v>
                </c:pt>
                <c:pt idx="2334">
                  <c:v>43511.370833333334</c:v>
                </c:pt>
                <c:pt idx="2335">
                  <c:v>43511.371527777781</c:v>
                </c:pt>
                <c:pt idx="2336">
                  <c:v>43511.37222222222</c:v>
                </c:pt>
                <c:pt idx="2337">
                  <c:v>43511.372916666667</c:v>
                </c:pt>
                <c:pt idx="2338">
                  <c:v>43511.373611111114</c:v>
                </c:pt>
                <c:pt idx="2339">
                  <c:v>43511.374305555553</c:v>
                </c:pt>
                <c:pt idx="2340">
                  <c:v>43511.375</c:v>
                </c:pt>
                <c:pt idx="2341">
                  <c:v>43511.375694444447</c:v>
                </c:pt>
                <c:pt idx="2342">
                  <c:v>43511.376388888886</c:v>
                </c:pt>
                <c:pt idx="2343">
                  <c:v>43511.377083333333</c:v>
                </c:pt>
                <c:pt idx="2344">
                  <c:v>43511.37777777778</c:v>
                </c:pt>
                <c:pt idx="2345">
                  <c:v>43511.378472222219</c:v>
                </c:pt>
                <c:pt idx="2346">
                  <c:v>43511.379166666666</c:v>
                </c:pt>
                <c:pt idx="2347">
                  <c:v>43511.379861111112</c:v>
                </c:pt>
                <c:pt idx="2348">
                  <c:v>43511.380555555559</c:v>
                </c:pt>
                <c:pt idx="2349">
                  <c:v>43511.381249999999</c:v>
                </c:pt>
                <c:pt idx="2350">
                  <c:v>43511.381944444445</c:v>
                </c:pt>
                <c:pt idx="2351">
                  <c:v>43511.382638888892</c:v>
                </c:pt>
                <c:pt idx="2352">
                  <c:v>43511.383333333331</c:v>
                </c:pt>
                <c:pt idx="2353">
                  <c:v>43511.384027777778</c:v>
                </c:pt>
                <c:pt idx="2354">
                  <c:v>43511.384722222225</c:v>
                </c:pt>
                <c:pt idx="2355">
                  <c:v>43511.385416666664</c:v>
                </c:pt>
                <c:pt idx="2356">
                  <c:v>43511.386111111111</c:v>
                </c:pt>
                <c:pt idx="2357">
                  <c:v>43511.386805555558</c:v>
                </c:pt>
                <c:pt idx="2358">
                  <c:v>43511.387499999997</c:v>
                </c:pt>
                <c:pt idx="2359">
                  <c:v>43511.388194444444</c:v>
                </c:pt>
                <c:pt idx="2360">
                  <c:v>43511.388888888891</c:v>
                </c:pt>
                <c:pt idx="2361">
                  <c:v>43511.38958333333</c:v>
                </c:pt>
                <c:pt idx="2362">
                  <c:v>43511.390277777777</c:v>
                </c:pt>
                <c:pt idx="2363">
                  <c:v>43511.390972222223</c:v>
                </c:pt>
                <c:pt idx="2364">
                  <c:v>43511.39166666667</c:v>
                </c:pt>
                <c:pt idx="2365">
                  <c:v>43511.392361111109</c:v>
                </c:pt>
                <c:pt idx="2366">
                  <c:v>43511.393055555556</c:v>
                </c:pt>
                <c:pt idx="2367">
                  <c:v>43511.393750000003</c:v>
                </c:pt>
                <c:pt idx="2368">
                  <c:v>43511.394444444442</c:v>
                </c:pt>
                <c:pt idx="2369">
                  <c:v>43511.395138888889</c:v>
                </c:pt>
                <c:pt idx="2370">
                  <c:v>43511.395833333336</c:v>
                </c:pt>
                <c:pt idx="2371">
                  <c:v>43511.396527777775</c:v>
                </c:pt>
                <c:pt idx="2372">
                  <c:v>43511.397222222222</c:v>
                </c:pt>
                <c:pt idx="2373">
                  <c:v>43511.397916666669</c:v>
                </c:pt>
                <c:pt idx="2374">
                  <c:v>43511.398611111108</c:v>
                </c:pt>
                <c:pt idx="2375">
                  <c:v>43511.399305555555</c:v>
                </c:pt>
                <c:pt idx="2376">
                  <c:v>43511.4</c:v>
                </c:pt>
                <c:pt idx="2377">
                  <c:v>43511.400694444441</c:v>
                </c:pt>
                <c:pt idx="2378">
                  <c:v>43511.401388888888</c:v>
                </c:pt>
                <c:pt idx="2379">
                  <c:v>43511.402083333334</c:v>
                </c:pt>
                <c:pt idx="2380">
                  <c:v>43511.402777777781</c:v>
                </c:pt>
                <c:pt idx="2381">
                  <c:v>43511.40347222222</c:v>
                </c:pt>
                <c:pt idx="2382">
                  <c:v>43511.404166666667</c:v>
                </c:pt>
                <c:pt idx="2383">
                  <c:v>43511.404861111114</c:v>
                </c:pt>
                <c:pt idx="2384">
                  <c:v>43511.405555555553</c:v>
                </c:pt>
                <c:pt idx="2385">
                  <c:v>43511.40625</c:v>
                </c:pt>
                <c:pt idx="2386">
                  <c:v>43511.406944444447</c:v>
                </c:pt>
                <c:pt idx="2387">
                  <c:v>43511.407638888886</c:v>
                </c:pt>
                <c:pt idx="2388">
                  <c:v>43511.408333333333</c:v>
                </c:pt>
                <c:pt idx="2389">
                  <c:v>43511.40902777778</c:v>
                </c:pt>
                <c:pt idx="2390">
                  <c:v>43511.409722222219</c:v>
                </c:pt>
                <c:pt idx="2391">
                  <c:v>43511.410416666666</c:v>
                </c:pt>
                <c:pt idx="2392">
                  <c:v>43511.411111111112</c:v>
                </c:pt>
                <c:pt idx="2393">
                  <c:v>43511.411805555559</c:v>
                </c:pt>
                <c:pt idx="2394">
                  <c:v>43511.412499999999</c:v>
                </c:pt>
                <c:pt idx="2395">
                  <c:v>43511.413194444445</c:v>
                </c:pt>
                <c:pt idx="2396">
                  <c:v>43511.413888888892</c:v>
                </c:pt>
                <c:pt idx="2397">
                  <c:v>43511.414583333331</c:v>
                </c:pt>
                <c:pt idx="2398">
                  <c:v>43511.415277777778</c:v>
                </c:pt>
                <c:pt idx="2399">
                  <c:v>43511.415972222225</c:v>
                </c:pt>
                <c:pt idx="2400">
                  <c:v>43511.416666666664</c:v>
                </c:pt>
                <c:pt idx="2401">
                  <c:v>43511.417361111111</c:v>
                </c:pt>
                <c:pt idx="2402">
                  <c:v>43511.418055555558</c:v>
                </c:pt>
                <c:pt idx="2403">
                  <c:v>43511.418749999997</c:v>
                </c:pt>
                <c:pt idx="2404">
                  <c:v>43511.419444444444</c:v>
                </c:pt>
                <c:pt idx="2405">
                  <c:v>43511.420138888891</c:v>
                </c:pt>
                <c:pt idx="2406">
                  <c:v>43511.42083333333</c:v>
                </c:pt>
                <c:pt idx="2407">
                  <c:v>43511.421527777777</c:v>
                </c:pt>
                <c:pt idx="2408">
                  <c:v>43511.422222222223</c:v>
                </c:pt>
                <c:pt idx="2409">
                  <c:v>43511.42291666667</c:v>
                </c:pt>
                <c:pt idx="2410">
                  <c:v>43511.423611111109</c:v>
                </c:pt>
                <c:pt idx="2411">
                  <c:v>43511.424305555556</c:v>
                </c:pt>
                <c:pt idx="2412">
                  <c:v>43511.425000000003</c:v>
                </c:pt>
                <c:pt idx="2413">
                  <c:v>43511.425694444442</c:v>
                </c:pt>
                <c:pt idx="2414">
                  <c:v>43511.426388888889</c:v>
                </c:pt>
                <c:pt idx="2415">
                  <c:v>43511.427083333336</c:v>
                </c:pt>
                <c:pt idx="2416">
                  <c:v>43511.427777777775</c:v>
                </c:pt>
                <c:pt idx="2417">
                  <c:v>43511.428472222222</c:v>
                </c:pt>
                <c:pt idx="2418">
                  <c:v>43511.429166666669</c:v>
                </c:pt>
                <c:pt idx="2419">
                  <c:v>43511.429861111108</c:v>
                </c:pt>
                <c:pt idx="2420">
                  <c:v>43511.430555555555</c:v>
                </c:pt>
                <c:pt idx="2421">
                  <c:v>43511.431250000001</c:v>
                </c:pt>
                <c:pt idx="2422">
                  <c:v>43511.431944444441</c:v>
                </c:pt>
                <c:pt idx="2423">
                  <c:v>43511.432638888888</c:v>
                </c:pt>
                <c:pt idx="2424">
                  <c:v>43511.433333333334</c:v>
                </c:pt>
                <c:pt idx="2425">
                  <c:v>43511.434027777781</c:v>
                </c:pt>
                <c:pt idx="2426">
                  <c:v>43511.43472222222</c:v>
                </c:pt>
                <c:pt idx="2427">
                  <c:v>43511.435416666667</c:v>
                </c:pt>
                <c:pt idx="2428">
                  <c:v>43511.436111111114</c:v>
                </c:pt>
                <c:pt idx="2429">
                  <c:v>43511.436805555553</c:v>
                </c:pt>
                <c:pt idx="2430">
                  <c:v>43511.4375</c:v>
                </c:pt>
                <c:pt idx="2431">
                  <c:v>43511.438194444447</c:v>
                </c:pt>
                <c:pt idx="2432">
                  <c:v>43511.438888888886</c:v>
                </c:pt>
                <c:pt idx="2433">
                  <c:v>43511.439583333333</c:v>
                </c:pt>
                <c:pt idx="2434">
                  <c:v>43511.44027777778</c:v>
                </c:pt>
                <c:pt idx="2435">
                  <c:v>43511.440972222219</c:v>
                </c:pt>
                <c:pt idx="2436">
                  <c:v>43511.441666666666</c:v>
                </c:pt>
                <c:pt idx="2437">
                  <c:v>43511.442361111112</c:v>
                </c:pt>
                <c:pt idx="2438">
                  <c:v>43511.443055555559</c:v>
                </c:pt>
                <c:pt idx="2439">
                  <c:v>43511.443749999999</c:v>
                </c:pt>
                <c:pt idx="2440">
                  <c:v>43511.444444444445</c:v>
                </c:pt>
                <c:pt idx="2441">
                  <c:v>43511.445138888892</c:v>
                </c:pt>
                <c:pt idx="2442">
                  <c:v>43511.445833333331</c:v>
                </c:pt>
                <c:pt idx="2443">
                  <c:v>43511.446527777778</c:v>
                </c:pt>
                <c:pt idx="2444">
                  <c:v>43511.447222222225</c:v>
                </c:pt>
                <c:pt idx="2445">
                  <c:v>43511.447916666664</c:v>
                </c:pt>
                <c:pt idx="2446">
                  <c:v>43511.448611111111</c:v>
                </c:pt>
                <c:pt idx="2447">
                  <c:v>43511.449305555558</c:v>
                </c:pt>
                <c:pt idx="2448">
                  <c:v>43511.45</c:v>
                </c:pt>
                <c:pt idx="2449">
                  <c:v>43511.450694444444</c:v>
                </c:pt>
                <c:pt idx="2450">
                  <c:v>43511.451388888891</c:v>
                </c:pt>
                <c:pt idx="2451">
                  <c:v>43511.45208333333</c:v>
                </c:pt>
                <c:pt idx="2452">
                  <c:v>43511.452777777777</c:v>
                </c:pt>
                <c:pt idx="2453">
                  <c:v>43511.453472222223</c:v>
                </c:pt>
                <c:pt idx="2454">
                  <c:v>43511.45416666667</c:v>
                </c:pt>
                <c:pt idx="2455">
                  <c:v>43511.454861111109</c:v>
                </c:pt>
                <c:pt idx="2456">
                  <c:v>43511.455555555556</c:v>
                </c:pt>
                <c:pt idx="2457">
                  <c:v>43511.456250000003</c:v>
                </c:pt>
                <c:pt idx="2458">
                  <c:v>43511.456944444442</c:v>
                </c:pt>
                <c:pt idx="2459">
                  <c:v>43511.457638888889</c:v>
                </c:pt>
                <c:pt idx="2460">
                  <c:v>43511.458333333336</c:v>
                </c:pt>
                <c:pt idx="2461">
                  <c:v>43511.459027777775</c:v>
                </c:pt>
                <c:pt idx="2462">
                  <c:v>43511.459722222222</c:v>
                </c:pt>
                <c:pt idx="2463">
                  <c:v>43511.460416666669</c:v>
                </c:pt>
                <c:pt idx="2464">
                  <c:v>43511.461111111108</c:v>
                </c:pt>
                <c:pt idx="2465">
                  <c:v>43511.461805555555</c:v>
                </c:pt>
                <c:pt idx="2466">
                  <c:v>43511.462500000001</c:v>
                </c:pt>
                <c:pt idx="2467">
                  <c:v>43511.463194444441</c:v>
                </c:pt>
                <c:pt idx="2468">
                  <c:v>43511.463888888888</c:v>
                </c:pt>
                <c:pt idx="2469">
                  <c:v>43511.464583333334</c:v>
                </c:pt>
                <c:pt idx="2470">
                  <c:v>43511.465277777781</c:v>
                </c:pt>
                <c:pt idx="2471">
                  <c:v>43511.46597222222</c:v>
                </c:pt>
                <c:pt idx="2472">
                  <c:v>43511.466666666667</c:v>
                </c:pt>
                <c:pt idx="2473">
                  <c:v>43511.467361111114</c:v>
                </c:pt>
                <c:pt idx="2474">
                  <c:v>43511.468055555553</c:v>
                </c:pt>
                <c:pt idx="2475">
                  <c:v>43511.46875</c:v>
                </c:pt>
                <c:pt idx="2476">
                  <c:v>43511.469444444447</c:v>
                </c:pt>
                <c:pt idx="2477">
                  <c:v>43511.470138888886</c:v>
                </c:pt>
                <c:pt idx="2478">
                  <c:v>43511.470833333333</c:v>
                </c:pt>
                <c:pt idx="2479">
                  <c:v>43511.47152777778</c:v>
                </c:pt>
                <c:pt idx="2480">
                  <c:v>43511.472222222219</c:v>
                </c:pt>
                <c:pt idx="2481">
                  <c:v>43511.472916666666</c:v>
                </c:pt>
                <c:pt idx="2482">
                  <c:v>43511.473611111112</c:v>
                </c:pt>
                <c:pt idx="2483">
                  <c:v>43511.474305555559</c:v>
                </c:pt>
                <c:pt idx="2484">
                  <c:v>43511.474999999999</c:v>
                </c:pt>
                <c:pt idx="2485">
                  <c:v>43511.475694444445</c:v>
                </c:pt>
                <c:pt idx="2486">
                  <c:v>43511.476388888892</c:v>
                </c:pt>
                <c:pt idx="2487">
                  <c:v>43511.477083333331</c:v>
                </c:pt>
                <c:pt idx="2488">
                  <c:v>43511.477777777778</c:v>
                </c:pt>
                <c:pt idx="2489">
                  <c:v>43511.478472222225</c:v>
                </c:pt>
                <c:pt idx="2490">
                  <c:v>43511.479166666664</c:v>
                </c:pt>
                <c:pt idx="2491">
                  <c:v>43511.479861111111</c:v>
                </c:pt>
                <c:pt idx="2492">
                  <c:v>43511.480555555558</c:v>
                </c:pt>
                <c:pt idx="2493">
                  <c:v>43511.481249999997</c:v>
                </c:pt>
                <c:pt idx="2494">
                  <c:v>43511.481944444444</c:v>
                </c:pt>
                <c:pt idx="2495">
                  <c:v>43511.482638888891</c:v>
                </c:pt>
                <c:pt idx="2496">
                  <c:v>43511.48333333333</c:v>
                </c:pt>
                <c:pt idx="2497">
                  <c:v>43511.484027777777</c:v>
                </c:pt>
                <c:pt idx="2498">
                  <c:v>43511.484722222223</c:v>
                </c:pt>
                <c:pt idx="2499">
                  <c:v>43511.48541666667</c:v>
                </c:pt>
                <c:pt idx="2500">
                  <c:v>43511.486111111109</c:v>
                </c:pt>
                <c:pt idx="2501">
                  <c:v>43511.486805555556</c:v>
                </c:pt>
                <c:pt idx="2502">
                  <c:v>43511.487500000003</c:v>
                </c:pt>
                <c:pt idx="2503">
                  <c:v>43511.488194444442</c:v>
                </c:pt>
                <c:pt idx="2504">
                  <c:v>43511.488888888889</c:v>
                </c:pt>
                <c:pt idx="2505">
                  <c:v>43511.489583333336</c:v>
                </c:pt>
                <c:pt idx="2506">
                  <c:v>43511.490277777775</c:v>
                </c:pt>
                <c:pt idx="2507">
                  <c:v>43511.490972222222</c:v>
                </c:pt>
                <c:pt idx="2508">
                  <c:v>43511.491666666669</c:v>
                </c:pt>
                <c:pt idx="2509">
                  <c:v>43511.492361111108</c:v>
                </c:pt>
                <c:pt idx="2510">
                  <c:v>43511.493055555555</c:v>
                </c:pt>
                <c:pt idx="2511">
                  <c:v>43511.493750000001</c:v>
                </c:pt>
                <c:pt idx="2512">
                  <c:v>43511.494444444441</c:v>
                </c:pt>
                <c:pt idx="2513">
                  <c:v>43511.495138888888</c:v>
                </c:pt>
                <c:pt idx="2514">
                  <c:v>43511.495833333334</c:v>
                </c:pt>
                <c:pt idx="2515">
                  <c:v>43511.496527777781</c:v>
                </c:pt>
                <c:pt idx="2516">
                  <c:v>43511.49722222222</c:v>
                </c:pt>
                <c:pt idx="2517">
                  <c:v>43511.497916666667</c:v>
                </c:pt>
                <c:pt idx="2518">
                  <c:v>43511.498611111114</c:v>
                </c:pt>
                <c:pt idx="2519">
                  <c:v>43511.499305555553</c:v>
                </c:pt>
                <c:pt idx="2520">
                  <c:v>43511.5</c:v>
                </c:pt>
                <c:pt idx="2521">
                  <c:v>43511.500694444447</c:v>
                </c:pt>
                <c:pt idx="2522">
                  <c:v>43511.501388888886</c:v>
                </c:pt>
                <c:pt idx="2523">
                  <c:v>43511.502083333333</c:v>
                </c:pt>
                <c:pt idx="2524">
                  <c:v>43511.50277777778</c:v>
                </c:pt>
                <c:pt idx="2525">
                  <c:v>43511.503472222219</c:v>
                </c:pt>
                <c:pt idx="2526">
                  <c:v>43511.504166666666</c:v>
                </c:pt>
                <c:pt idx="2527">
                  <c:v>43511.504861111112</c:v>
                </c:pt>
                <c:pt idx="2528">
                  <c:v>43511.505555555559</c:v>
                </c:pt>
                <c:pt idx="2529">
                  <c:v>43511.506249999999</c:v>
                </c:pt>
                <c:pt idx="2530">
                  <c:v>43511.506944444445</c:v>
                </c:pt>
                <c:pt idx="2531">
                  <c:v>43511.507638888892</c:v>
                </c:pt>
                <c:pt idx="2532">
                  <c:v>43511.508333333331</c:v>
                </c:pt>
                <c:pt idx="2533">
                  <c:v>43511.509027777778</c:v>
                </c:pt>
                <c:pt idx="2534">
                  <c:v>43511.509722222225</c:v>
                </c:pt>
                <c:pt idx="2535">
                  <c:v>43511.510416666664</c:v>
                </c:pt>
                <c:pt idx="2536">
                  <c:v>43511.511111111111</c:v>
                </c:pt>
                <c:pt idx="2537">
                  <c:v>43511.511805555558</c:v>
                </c:pt>
                <c:pt idx="2538">
                  <c:v>43511.512499999997</c:v>
                </c:pt>
                <c:pt idx="2539">
                  <c:v>43511.513194444444</c:v>
                </c:pt>
                <c:pt idx="2540">
                  <c:v>43511.513888888891</c:v>
                </c:pt>
                <c:pt idx="2541">
                  <c:v>43511.51458333333</c:v>
                </c:pt>
                <c:pt idx="2542">
                  <c:v>43511.515277777777</c:v>
                </c:pt>
                <c:pt idx="2543">
                  <c:v>43511.515972222223</c:v>
                </c:pt>
                <c:pt idx="2544">
                  <c:v>43511.51666666667</c:v>
                </c:pt>
                <c:pt idx="2545">
                  <c:v>43511.517361111109</c:v>
                </c:pt>
                <c:pt idx="2546">
                  <c:v>43511.518055555556</c:v>
                </c:pt>
                <c:pt idx="2547">
                  <c:v>43511.518750000003</c:v>
                </c:pt>
                <c:pt idx="2548">
                  <c:v>43511.519444444442</c:v>
                </c:pt>
                <c:pt idx="2549">
                  <c:v>43511.520138888889</c:v>
                </c:pt>
                <c:pt idx="2550">
                  <c:v>43511.520833333336</c:v>
                </c:pt>
                <c:pt idx="2551">
                  <c:v>43511.521527777775</c:v>
                </c:pt>
                <c:pt idx="2552">
                  <c:v>43511.522222222222</c:v>
                </c:pt>
                <c:pt idx="2553">
                  <c:v>43511.522916666669</c:v>
                </c:pt>
                <c:pt idx="2554">
                  <c:v>43511.523611111108</c:v>
                </c:pt>
                <c:pt idx="2555">
                  <c:v>43511.524305555555</c:v>
                </c:pt>
                <c:pt idx="2556">
                  <c:v>43511.525000000001</c:v>
                </c:pt>
                <c:pt idx="2557">
                  <c:v>43511.525694444441</c:v>
                </c:pt>
                <c:pt idx="2558">
                  <c:v>43511.526388888888</c:v>
                </c:pt>
                <c:pt idx="2559">
                  <c:v>43511.527083333334</c:v>
                </c:pt>
                <c:pt idx="2560">
                  <c:v>43511.527777777781</c:v>
                </c:pt>
                <c:pt idx="2561">
                  <c:v>43511.52847222222</c:v>
                </c:pt>
                <c:pt idx="2562">
                  <c:v>43511.529166666667</c:v>
                </c:pt>
                <c:pt idx="2563">
                  <c:v>43511.529861111114</c:v>
                </c:pt>
                <c:pt idx="2564">
                  <c:v>43511.530555555553</c:v>
                </c:pt>
                <c:pt idx="2565">
                  <c:v>43511.53125</c:v>
                </c:pt>
                <c:pt idx="2566">
                  <c:v>43511.531944444447</c:v>
                </c:pt>
                <c:pt idx="2567">
                  <c:v>43511.532638888886</c:v>
                </c:pt>
                <c:pt idx="2568">
                  <c:v>43511.533333333333</c:v>
                </c:pt>
                <c:pt idx="2569">
                  <c:v>43511.53402777778</c:v>
                </c:pt>
                <c:pt idx="2570">
                  <c:v>43511.534722222219</c:v>
                </c:pt>
                <c:pt idx="2571">
                  <c:v>43511.535416666666</c:v>
                </c:pt>
                <c:pt idx="2572">
                  <c:v>43511.536111111112</c:v>
                </c:pt>
                <c:pt idx="2573">
                  <c:v>43511.536805555559</c:v>
                </c:pt>
                <c:pt idx="2574">
                  <c:v>43511.537499999999</c:v>
                </c:pt>
                <c:pt idx="2575">
                  <c:v>43511.538194444445</c:v>
                </c:pt>
                <c:pt idx="2576">
                  <c:v>43511.538888888892</c:v>
                </c:pt>
                <c:pt idx="2577">
                  <c:v>43511.539583333331</c:v>
                </c:pt>
                <c:pt idx="2578">
                  <c:v>43511.540277777778</c:v>
                </c:pt>
                <c:pt idx="2579">
                  <c:v>43511.540972222225</c:v>
                </c:pt>
                <c:pt idx="2580">
                  <c:v>43511.541666666664</c:v>
                </c:pt>
                <c:pt idx="2581">
                  <c:v>43511.542361111111</c:v>
                </c:pt>
                <c:pt idx="2582">
                  <c:v>43511.543055555558</c:v>
                </c:pt>
                <c:pt idx="2583">
                  <c:v>43511.543749999997</c:v>
                </c:pt>
                <c:pt idx="2584">
                  <c:v>43511.544444444444</c:v>
                </c:pt>
                <c:pt idx="2585">
                  <c:v>43511.545138888891</c:v>
                </c:pt>
                <c:pt idx="2586">
                  <c:v>43511.54583333333</c:v>
                </c:pt>
                <c:pt idx="2587">
                  <c:v>43511.546527777777</c:v>
                </c:pt>
                <c:pt idx="2588">
                  <c:v>43511.547222222223</c:v>
                </c:pt>
                <c:pt idx="2589">
                  <c:v>43511.54791666667</c:v>
                </c:pt>
                <c:pt idx="2590">
                  <c:v>43511.548611111109</c:v>
                </c:pt>
                <c:pt idx="2591">
                  <c:v>43511.549305555556</c:v>
                </c:pt>
                <c:pt idx="2592">
                  <c:v>43511.55</c:v>
                </c:pt>
                <c:pt idx="2593">
                  <c:v>43511.550694444442</c:v>
                </c:pt>
                <c:pt idx="2594">
                  <c:v>43511.551388888889</c:v>
                </c:pt>
                <c:pt idx="2595">
                  <c:v>43511.552083333336</c:v>
                </c:pt>
                <c:pt idx="2596">
                  <c:v>43511.552777777775</c:v>
                </c:pt>
                <c:pt idx="2597">
                  <c:v>43511.553472222222</c:v>
                </c:pt>
                <c:pt idx="2598">
                  <c:v>43511.554166666669</c:v>
                </c:pt>
                <c:pt idx="2599">
                  <c:v>43511.554861111108</c:v>
                </c:pt>
                <c:pt idx="2600">
                  <c:v>43511.555555555555</c:v>
                </c:pt>
                <c:pt idx="2601">
                  <c:v>43511.556250000001</c:v>
                </c:pt>
                <c:pt idx="2602">
                  <c:v>43511.556944444441</c:v>
                </c:pt>
                <c:pt idx="2603">
                  <c:v>43511.557638888888</c:v>
                </c:pt>
                <c:pt idx="2604">
                  <c:v>43511.558333333334</c:v>
                </c:pt>
                <c:pt idx="2605">
                  <c:v>43511.559027777781</c:v>
                </c:pt>
                <c:pt idx="2606">
                  <c:v>43511.55972222222</c:v>
                </c:pt>
                <c:pt idx="2607">
                  <c:v>43511.560416666667</c:v>
                </c:pt>
                <c:pt idx="2608">
                  <c:v>43511.561111111114</c:v>
                </c:pt>
                <c:pt idx="2609">
                  <c:v>43511.561805555553</c:v>
                </c:pt>
                <c:pt idx="2610">
                  <c:v>43511.5625</c:v>
                </c:pt>
                <c:pt idx="2611">
                  <c:v>43511.563194444447</c:v>
                </c:pt>
                <c:pt idx="2612">
                  <c:v>43511.563888888886</c:v>
                </c:pt>
                <c:pt idx="2613">
                  <c:v>43511.564583333333</c:v>
                </c:pt>
                <c:pt idx="2614">
                  <c:v>43511.56527777778</c:v>
                </c:pt>
                <c:pt idx="2615">
                  <c:v>43511.565972222219</c:v>
                </c:pt>
                <c:pt idx="2616">
                  <c:v>43511.566666666666</c:v>
                </c:pt>
                <c:pt idx="2617">
                  <c:v>43511.567361111112</c:v>
                </c:pt>
                <c:pt idx="2618">
                  <c:v>43511.568055555559</c:v>
                </c:pt>
                <c:pt idx="2619">
                  <c:v>43511.568749999999</c:v>
                </c:pt>
                <c:pt idx="2620">
                  <c:v>43511.569444444445</c:v>
                </c:pt>
                <c:pt idx="2621">
                  <c:v>43511.570138888892</c:v>
                </c:pt>
                <c:pt idx="2622">
                  <c:v>43511.570833333331</c:v>
                </c:pt>
                <c:pt idx="2623">
                  <c:v>43511.571527777778</c:v>
                </c:pt>
                <c:pt idx="2624">
                  <c:v>43511.572222222225</c:v>
                </c:pt>
                <c:pt idx="2625">
                  <c:v>43511.572916666664</c:v>
                </c:pt>
                <c:pt idx="2626">
                  <c:v>43511.573611111111</c:v>
                </c:pt>
                <c:pt idx="2627">
                  <c:v>43511.574305555558</c:v>
                </c:pt>
                <c:pt idx="2628">
                  <c:v>43511.574999999997</c:v>
                </c:pt>
                <c:pt idx="2629">
                  <c:v>43511.575694444444</c:v>
                </c:pt>
                <c:pt idx="2630">
                  <c:v>43511.576388888891</c:v>
                </c:pt>
                <c:pt idx="2631">
                  <c:v>43511.57708333333</c:v>
                </c:pt>
                <c:pt idx="2632">
                  <c:v>43511.577777777777</c:v>
                </c:pt>
                <c:pt idx="2633">
                  <c:v>43511.578472222223</c:v>
                </c:pt>
                <c:pt idx="2634">
                  <c:v>43511.57916666667</c:v>
                </c:pt>
                <c:pt idx="2635">
                  <c:v>43511.579861111109</c:v>
                </c:pt>
                <c:pt idx="2636">
                  <c:v>43511.580555555556</c:v>
                </c:pt>
                <c:pt idx="2637">
                  <c:v>43511.581250000003</c:v>
                </c:pt>
                <c:pt idx="2638">
                  <c:v>43511.581944444442</c:v>
                </c:pt>
                <c:pt idx="2639">
                  <c:v>43511.582638888889</c:v>
                </c:pt>
                <c:pt idx="2640">
                  <c:v>43511.583333333336</c:v>
                </c:pt>
                <c:pt idx="2641">
                  <c:v>43511.584027777775</c:v>
                </c:pt>
                <c:pt idx="2642">
                  <c:v>43511.584722222222</c:v>
                </c:pt>
                <c:pt idx="2643">
                  <c:v>43511.585416666669</c:v>
                </c:pt>
                <c:pt idx="2644">
                  <c:v>43511.586111111108</c:v>
                </c:pt>
                <c:pt idx="2645">
                  <c:v>43511.586805555555</c:v>
                </c:pt>
                <c:pt idx="2646">
                  <c:v>43511.587500000001</c:v>
                </c:pt>
                <c:pt idx="2647">
                  <c:v>43511.588194444441</c:v>
                </c:pt>
                <c:pt idx="2648">
                  <c:v>43511.588888888888</c:v>
                </c:pt>
                <c:pt idx="2649">
                  <c:v>43511.589583333334</c:v>
                </c:pt>
                <c:pt idx="2650">
                  <c:v>43511.590277777781</c:v>
                </c:pt>
                <c:pt idx="2651">
                  <c:v>43511.59097222222</c:v>
                </c:pt>
                <c:pt idx="2652">
                  <c:v>43511.591666666667</c:v>
                </c:pt>
                <c:pt idx="2653">
                  <c:v>43511.592361111114</c:v>
                </c:pt>
                <c:pt idx="2654">
                  <c:v>43511.593055555553</c:v>
                </c:pt>
                <c:pt idx="2655">
                  <c:v>43511.59375</c:v>
                </c:pt>
                <c:pt idx="2656">
                  <c:v>43511.594444444447</c:v>
                </c:pt>
                <c:pt idx="2657">
                  <c:v>43511.595138888886</c:v>
                </c:pt>
                <c:pt idx="2658">
                  <c:v>43511.595833333333</c:v>
                </c:pt>
                <c:pt idx="2659">
                  <c:v>43511.59652777778</c:v>
                </c:pt>
                <c:pt idx="2660">
                  <c:v>43511.597222222219</c:v>
                </c:pt>
                <c:pt idx="2661">
                  <c:v>43511.597916666666</c:v>
                </c:pt>
                <c:pt idx="2662">
                  <c:v>43511.598611111112</c:v>
                </c:pt>
                <c:pt idx="2663">
                  <c:v>43511.599305555559</c:v>
                </c:pt>
                <c:pt idx="2664">
                  <c:v>43511.6</c:v>
                </c:pt>
                <c:pt idx="2665">
                  <c:v>43511.600694444445</c:v>
                </c:pt>
                <c:pt idx="2666">
                  <c:v>43511.601388888892</c:v>
                </c:pt>
                <c:pt idx="2667">
                  <c:v>43511.602083333331</c:v>
                </c:pt>
                <c:pt idx="2668">
                  <c:v>43511.602777777778</c:v>
                </c:pt>
                <c:pt idx="2669">
                  <c:v>43511.603472222225</c:v>
                </c:pt>
                <c:pt idx="2670">
                  <c:v>43511.604166666664</c:v>
                </c:pt>
                <c:pt idx="2671">
                  <c:v>43511.604861111111</c:v>
                </c:pt>
                <c:pt idx="2672">
                  <c:v>43511.605555555558</c:v>
                </c:pt>
                <c:pt idx="2673">
                  <c:v>43511.606249999997</c:v>
                </c:pt>
                <c:pt idx="2674">
                  <c:v>43511.606944444444</c:v>
                </c:pt>
                <c:pt idx="2675">
                  <c:v>43511.607638888891</c:v>
                </c:pt>
                <c:pt idx="2676">
                  <c:v>43511.60833333333</c:v>
                </c:pt>
                <c:pt idx="2677">
                  <c:v>43511.609027777777</c:v>
                </c:pt>
                <c:pt idx="2678">
                  <c:v>43511.609722222223</c:v>
                </c:pt>
                <c:pt idx="2679">
                  <c:v>43511.61041666667</c:v>
                </c:pt>
                <c:pt idx="2680">
                  <c:v>43511.611111111109</c:v>
                </c:pt>
                <c:pt idx="2681">
                  <c:v>43511.611805555556</c:v>
                </c:pt>
                <c:pt idx="2682">
                  <c:v>43511.612500000003</c:v>
                </c:pt>
                <c:pt idx="2683">
                  <c:v>43511.613194444442</c:v>
                </c:pt>
                <c:pt idx="2684">
                  <c:v>43511.613888888889</c:v>
                </c:pt>
                <c:pt idx="2685">
                  <c:v>43511.614583333336</c:v>
                </c:pt>
                <c:pt idx="2686">
                  <c:v>43511.615277777775</c:v>
                </c:pt>
                <c:pt idx="2687">
                  <c:v>43511.615972222222</c:v>
                </c:pt>
                <c:pt idx="2688">
                  <c:v>43511.616666666669</c:v>
                </c:pt>
                <c:pt idx="2689">
                  <c:v>43511.617361111108</c:v>
                </c:pt>
                <c:pt idx="2690">
                  <c:v>43511.618055555555</c:v>
                </c:pt>
                <c:pt idx="2691">
                  <c:v>43511.618750000001</c:v>
                </c:pt>
                <c:pt idx="2692">
                  <c:v>43511.619444444441</c:v>
                </c:pt>
                <c:pt idx="2693">
                  <c:v>43511.620138888888</c:v>
                </c:pt>
                <c:pt idx="2694">
                  <c:v>43511.620833333334</c:v>
                </c:pt>
                <c:pt idx="2695">
                  <c:v>43511.621527777781</c:v>
                </c:pt>
                <c:pt idx="2696">
                  <c:v>43511.62222222222</c:v>
                </c:pt>
                <c:pt idx="2697">
                  <c:v>43511.622916666667</c:v>
                </c:pt>
                <c:pt idx="2698">
                  <c:v>43511.623611111114</c:v>
                </c:pt>
                <c:pt idx="2699">
                  <c:v>43511.624305555553</c:v>
                </c:pt>
                <c:pt idx="2700">
                  <c:v>43511.625</c:v>
                </c:pt>
                <c:pt idx="2701">
                  <c:v>43511.625694444447</c:v>
                </c:pt>
                <c:pt idx="2702">
                  <c:v>43511.626388888886</c:v>
                </c:pt>
                <c:pt idx="2703">
                  <c:v>43511.627083333333</c:v>
                </c:pt>
                <c:pt idx="2704">
                  <c:v>43511.62777777778</c:v>
                </c:pt>
                <c:pt idx="2705">
                  <c:v>43511.628472222219</c:v>
                </c:pt>
                <c:pt idx="2706">
                  <c:v>43511.629166666666</c:v>
                </c:pt>
                <c:pt idx="2707">
                  <c:v>43511.629861111112</c:v>
                </c:pt>
                <c:pt idx="2708">
                  <c:v>43511.630555555559</c:v>
                </c:pt>
                <c:pt idx="2709">
                  <c:v>43511.631249999999</c:v>
                </c:pt>
                <c:pt idx="2710">
                  <c:v>43511.631944444445</c:v>
                </c:pt>
                <c:pt idx="2711">
                  <c:v>43511.632638888892</c:v>
                </c:pt>
                <c:pt idx="2712">
                  <c:v>43511.633333333331</c:v>
                </c:pt>
                <c:pt idx="2713">
                  <c:v>43511.634027777778</c:v>
                </c:pt>
                <c:pt idx="2714">
                  <c:v>43511.634722222225</c:v>
                </c:pt>
                <c:pt idx="2715">
                  <c:v>43511.635416666664</c:v>
                </c:pt>
                <c:pt idx="2716">
                  <c:v>43511.636111111111</c:v>
                </c:pt>
                <c:pt idx="2717">
                  <c:v>43511.636805555558</c:v>
                </c:pt>
                <c:pt idx="2718">
                  <c:v>43511.637499999997</c:v>
                </c:pt>
                <c:pt idx="2719">
                  <c:v>43511.638194444444</c:v>
                </c:pt>
                <c:pt idx="2720">
                  <c:v>43511.638888888891</c:v>
                </c:pt>
                <c:pt idx="2721">
                  <c:v>43511.63958333333</c:v>
                </c:pt>
                <c:pt idx="2722">
                  <c:v>43511.640277777777</c:v>
                </c:pt>
                <c:pt idx="2723">
                  <c:v>43511.640972222223</c:v>
                </c:pt>
                <c:pt idx="2724">
                  <c:v>43511.64166666667</c:v>
                </c:pt>
                <c:pt idx="2725">
                  <c:v>43511.642361111109</c:v>
                </c:pt>
                <c:pt idx="2726">
                  <c:v>43511.643055555556</c:v>
                </c:pt>
                <c:pt idx="2727">
                  <c:v>43511.643750000003</c:v>
                </c:pt>
                <c:pt idx="2728">
                  <c:v>43511.644444444442</c:v>
                </c:pt>
                <c:pt idx="2729">
                  <c:v>43511.645138888889</c:v>
                </c:pt>
                <c:pt idx="2730">
                  <c:v>43511.645833333336</c:v>
                </c:pt>
                <c:pt idx="2731">
                  <c:v>43511.646527777775</c:v>
                </c:pt>
                <c:pt idx="2732">
                  <c:v>43511.647222222222</c:v>
                </c:pt>
                <c:pt idx="2733">
                  <c:v>43511.647916666669</c:v>
                </c:pt>
                <c:pt idx="2734">
                  <c:v>43511.648611111108</c:v>
                </c:pt>
                <c:pt idx="2735">
                  <c:v>43511.649305555555</c:v>
                </c:pt>
                <c:pt idx="2736">
                  <c:v>43511.65</c:v>
                </c:pt>
                <c:pt idx="2737">
                  <c:v>43511.650694444441</c:v>
                </c:pt>
                <c:pt idx="2738">
                  <c:v>43511.651388888888</c:v>
                </c:pt>
                <c:pt idx="2739">
                  <c:v>43511.652083333334</c:v>
                </c:pt>
                <c:pt idx="2740">
                  <c:v>43511.652777777781</c:v>
                </c:pt>
                <c:pt idx="2741">
                  <c:v>43511.65347222222</c:v>
                </c:pt>
                <c:pt idx="2742">
                  <c:v>43511.654166666667</c:v>
                </c:pt>
                <c:pt idx="2743">
                  <c:v>43511.654861111114</c:v>
                </c:pt>
                <c:pt idx="2744">
                  <c:v>43511.655555555553</c:v>
                </c:pt>
                <c:pt idx="2745">
                  <c:v>43511.65625</c:v>
                </c:pt>
                <c:pt idx="2746">
                  <c:v>43511.656944444447</c:v>
                </c:pt>
                <c:pt idx="2747">
                  <c:v>43511.657638888886</c:v>
                </c:pt>
                <c:pt idx="2748">
                  <c:v>43511.658333333333</c:v>
                </c:pt>
                <c:pt idx="2749">
                  <c:v>43511.65902777778</c:v>
                </c:pt>
                <c:pt idx="2750">
                  <c:v>43511.659722222219</c:v>
                </c:pt>
                <c:pt idx="2751">
                  <c:v>43511.660416666666</c:v>
                </c:pt>
                <c:pt idx="2752">
                  <c:v>43511.661111111112</c:v>
                </c:pt>
                <c:pt idx="2753">
                  <c:v>43511.661805555559</c:v>
                </c:pt>
                <c:pt idx="2754">
                  <c:v>43511.662499999999</c:v>
                </c:pt>
                <c:pt idx="2755">
                  <c:v>43511.663194444445</c:v>
                </c:pt>
                <c:pt idx="2756">
                  <c:v>43511.663888888892</c:v>
                </c:pt>
                <c:pt idx="2757">
                  <c:v>43511.664583333331</c:v>
                </c:pt>
                <c:pt idx="2758">
                  <c:v>43511.665277777778</c:v>
                </c:pt>
                <c:pt idx="2759">
                  <c:v>43511.665972222225</c:v>
                </c:pt>
                <c:pt idx="2760">
                  <c:v>43511.666666666664</c:v>
                </c:pt>
                <c:pt idx="2761">
                  <c:v>43511.667361111111</c:v>
                </c:pt>
                <c:pt idx="2762">
                  <c:v>43511.668055555558</c:v>
                </c:pt>
                <c:pt idx="2763">
                  <c:v>43511.668749999997</c:v>
                </c:pt>
                <c:pt idx="2764">
                  <c:v>43511.669444444444</c:v>
                </c:pt>
                <c:pt idx="2765">
                  <c:v>43511.670138888891</c:v>
                </c:pt>
                <c:pt idx="2766">
                  <c:v>43511.67083333333</c:v>
                </c:pt>
                <c:pt idx="2767">
                  <c:v>43511.671527777777</c:v>
                </c:pt>
                <c:pt idx="2768">
                  <c:v>43511.672222222223</c:v>
                </c:pt>
                <c:pt idx="2769">
                  <c:v>43511.67291666667</c:v>
                </c:pt>
                <c:pt idx="2770">
                  <c:v>43511.673611111109</c:v>
                </c:pt>
                <c:pt idx="2771">
                  <c:v>43511.674305555556</c:v>
                </c:pt>
                <c:pt idx="2772">
                  <c:v>43511.675000000003</c:v>
                </c:pt>
                <c:pt idx="2773">
                  <c:v>43511.675694444442</c:v>
                </c:pt>
                <c:pt idx="2774">
                  <c:v>43511.676388888889</c:v>
                </c:pt>
                <c:pt idx="2775">
                  <c:v>43511.677083333336</c:v>
                </c:pt>
                <c:pt idx="2776">
                  <c:v>43511.677777777775</c:v>
                </c:pt>
                <c:pt idx="2777">
                  <c:v>43511.678472222222</c:v>
                </c:pt>
                <c:pt idx="2778">
                  <c:v>43511.679166666669</c:v>
                </c:pt>
                <c:pt idx="2779">
                  <c:v>43511.679861111108</c:v>
                </c:pt>
                <c:pt idx="2780">
                  <c:v>43511.680555555555</c:v>
                </c:pt>
                <c:pt idx="2781">
                  <c:v>43511.681250000001</c:v>
                </c:pt>
                <c:pt idx="2782">
                  <c:v>43511.681944444441</c:v>
                </c:pt>
                <c:pt idx="2783">
                  <c:v>43511.682638888888</c:v>
                </c:pt>
                <c:pt idx="2784">
                  <c:v>43511.683333333334</c:v>
                </c:pt>
                <c:pt idx="2785">
                  <c:v>43511.684027777781</c:v>
                </c:pt>
                <c:pt idx="2786">
                  <c:v>43511.68472222222</c:v>
                </c:pt>
                <c:pt idx="2787">
                  <c:v>43511.685416666667</c:v>
                </c:pt>
                <c:pt idx="2788">
                  <c:v>43511.686111111114</c:v>
                </c:pt>
                <c:pt idx="2789">
                  <c:v>43511.686805555553</c:v>
                </c:pt>
                <c:pt idx="2790">
                  <c:v>43511.6875</c:v>
                </c:pt>
                <c:pt idx="2791">
                  <c:v>43511.688194444447</c:v>
                </c:pt>
                <c:pt idx="2792">
                  <c:v>43511.688888888886</c:v>
                </c:pt>
                <c:pt idx="2793">
                  <c:v>43511.689583333333</c:v>
                </c:pt>
                <c:pt idx="2794">
                  <c:v>43511.69027777778</c:v>
                </c:pt>
                <c:pt idx="2795">
                  <c:v>43511.690972222219</c:v>
                </c:pt>
                <c:pt idx="2796">
                  <c:v>43511.691666666666</c:v>
                </c:pt>
                <c:pt idx="2797">
                  <c:v>43511.692361111112</c:v>
                </c:pt>
                <c:pt idx="2798">
                  <c:v>43511.693055555559</c:v>
                </c:pt>
                <c:pt idx="2799">
                  <c:v>43511.693749999999</c:v>
                </c:pt>
                <c:pt idx="2800">
                  <c:v>43511.694444444445</c:v>
                </c:pt>
                <c:pt idx="2801">
                  <c:v>43511.695138888892</c:v>
                </c:pt>
                <c:pt idx="2802">
                  <c:v>43511.695833333331</c:v>
                </c:pt>
                <c:pt idx="2803">
                  <c:v>43511.696527777778</c:v>
                </c:pt>
                <c:pt idx="2804">
                  <c:v>43511.697222222225</c:v>
                </c:pt>
                <c:pt idx="2805">
                  <c:v>43511.697916666664</c:v>
                </c:pt>
                <c:pt idx="2806">
                  <c:v>43511.698611111111</c:v>
                </c:pt>
                <c:pt idx="2807">
                  <c:v>43511.699305555558</c:v>
                </c:pt>
                <c:pt idx="2808">
                  <c:v>43511.7</c:v>
                </c:pt>
                <c:pt idx="2809">
                  <c:v>43511.700694444444</c:v>
                </c:pt>
                <c:pt idx="2810">
                  <c:v>43511.701388888891</c:v>
                </c:pt>
                <c:pt idx="2811">
                  <c:v>43511.70208333333</c:v>
                </c:pt>
                <c:pt idx="2812">
                  <c:v>43511.702777777777</c:v>
                </c:pt>
                <c:pt idx="2813">
                  <c:v>43511.703472222223</c:v>
                </c:pt>
                <c:pt idx="2814">
                  <c:v>43511.70416666667</c:v>
                </c:pt>
                <c:pt idx="2815">
                  <c:v>43511.704861111109</c:v>
                </c:pt>
                <c:pt idx="2816">
                  <c:v>43511.705555555556</c:v>
                </c:pt>
                <c:pt idx="2817">
                  <c:v>43511.706250000003</c:v>
                </c:pt>
                <c:pt idx="2818">
                  <c:v>43511.706944444442</c:v>
                </c:pt>
                <c:pt idx="2819">
                  <c:v>43511.707638888889</c:v>
                </c:pt>
                <c:pt idx="2820">
                  <c:v>43511.708333333336</c:v>
                </c:pt>
                <c:pt idx="2821">
                  <c:v>43511.709027777775</c:v>
                </c:pt>
                <c:pt idx="2822">
                  <c:v>43511.709722222222</c:v>
                </c:pt>
                <c:pt idx="2823">
                  <c:v>43511.710416666669</c:v>
                </c:pt>
                <c:pt idx="2824">
                  <c:v>43511.711111111108</c:v>
                </c:pt>
                <c:pt idx="2825">
                  <c:v>43511.711805555555</c:v>
                </c:pt>
                <c:pt idx="2826">
                  <c:v>43511.712500000001</c:v>
                </c:pt>
                <c:pt idx="2827">
                  <c:v>43511.713194444441</c:v>
                </c:pt>
                <c:pt idx="2828">
                  <c:v>43511.713888888888</c:v>
                </c:pt>
                <c:pt idx="2829">
                  <c:v>43511.714583333334</c:v>
                </c:pt>
                <c:pt idx="2830">
                  <c:v>43511.715277777781</c:v>
                </c:pt>
                <c:pt idx="2831">
                  <c:v>43511.71597222222</c:v>
                </c:pt>
                <c:pt idx="2832">
                  <c:v>43511.716666666667</c:v>
                </c:pt>
                <c:pt idx="2833">
                  <c:v>43511.717361111114</c:v>
                </c:pt>
                <c:pt idx="2834">
                  <c:v>43511.718055555553</c:v>
                </c:pt>
                <c:pt idx="2835">
                  <c:v>43511.71875</c:v>
                </c:pt>
                <c:pt idx="2836">
                  <c:v>43511.719444444447</c:v>
                </c:pt>
                <c:pt idx="2837">
                  <c:v>43511.720138888886</c:v>
                </c:pt>
                <c:pt idx="2838">
                  <c:v>43511.720833333333</c:v>
                </c:pt>
                <c:pt idx="2839">
                  <c:v>43511.72152777778</c:v>
                </c:pt>
                <c:pt idx="2840">
                  <c:v>43511.722222222219</c:v>
                </c:pt>
                <c:pt idx="2841">
                  <c:v>43511.722916666666</c:v>
                </c:pt>
                <c:pt idx="2842">
                  <c:v>43511.723611111112</c:v>
                </c:pt>
                <c:pt idx="2843">
                  <c:v>43511.724305555559</c:v>
                </c:pt>
                <c:pt idx="2844">
                  <c:v>43511.724999999999</c:v>
                </c:pt>
                <c:pt idx="2845">
                  <c:v>43511.725694444445</c:v>
                </c:pt>
                <c:pt idx="2846">
                  <c:v>43511.726388888892</c:v>
                </c:pt>
                <c:pt idx="2847">
                  <c:v>43511.727083333331</c:v>
                </c:pt>
                <c:pt idx="2848">
                  <c:v>43511.727777777778</c:v>
                </c:pt>
                <c:pt idx="2849">
                  <c:v>43511.728472222225</c:v>
                </c:pt>
                <c:pt idx="2850">
                  <c:v>43511.729166666664</c:v>
                </c:pt>
                <c:pt idx="2851">
                  <c:v>43511.729861111111</c:v>
                </c:pt>
                <c:pt idx="2852">
                  <c:v>43511.730555555558</c:v>
                </c:pt>
                <c:pt idx="2853">
                  <c:v>43511.731249999997</c:v>
                </c:pt>
                <c:pt idx="2854">
                  <c:v>43511.731944444444</c:v>
                </c:pt>
                <c:pt idx="2855">
                  <c:v>43511.732638888891</c:v>
                </c:pt>
                <c:pt idx="2856">
                  <c:v>43511.73333333333</c:v>
                </c:pt>
                <c:pt idx="2857">
                  <c:v>43511.734027777777</c:v>
                </c:pt>
                <c:pt idx="2858">
                  <c:v>43511.734722222223</c:v>
                </c:pt>
                <c:pt idx="2859">
                  <c:v>43511.73541666667</c:v>
                </c:pt>
                <c:pt idx="2860">
                  <c:v>43511.736111111109</c:v>
                </c:pt>
                <c:pt idx="2861">
                  <c:v>43511.736805555556</c:v>
                </c:pt>
                <c:pt idx="2862">
                  <c:v>43511.737500000003</c:v>
                </c:pt>
                <c:pt idx="2863">
                  <c:v>43511.738194444442</c:v>
                </c:pt>
                <c:pt idx="2864">
                  <c:v>43511.738888888889</c:v>
                </c:pt>
                <c:pt idx="2865">
                  <c:v>43511.739583333336</c:v>
                </c:pt>
                <c:pt idx="2866">
                  <c:v>43511.740277777775</c:v>
                </c:pt>
                <c:pt idx="2867">
                  <c:v>43511.740972222222</c:v>
                </c:pt>
                <c:pt idx="2868">
                  <c:v>43511.741666666669</c:v>
                </c:pt>
                <c:pt idx="2869">
                  <c:v>43511.742361111108</c:v>
                </c:pt>
                <c:pt idx="2870">
                  <c:v>43511.743055555555</c:v>
                </c:pt>
                <c:pt idx="2871">
                  <c:v>43511.743750000001</c:v>
                </c:pt>
                <c:pt idx="2872">
                  <c:v>43511.744444444441</c:v>
                </c:pt>
                <c:pt idx="2873">
                  <c:v>43511.745138888888</c:v>
                </c:pt>
                <c:pt idx="2874">
                  <c:v>43511.745833333334</c:v>
                </c:pt>
                <c:pt idx="2875">
                  <c:v>43511.746527777781</c:v>
                </c:pt>
                <c:pt idx="2876">
                  <c:v>43511.74722222222</c:v>
                </c:pt>
                <c:pt idx="2877">
                  <c:v>43511.747916666667</c:v>
                </c:pt>
                <c:pt idx="2878">
                  <c:v>43511.748611111114</c:v>
                </c:pt>
                <c:pt idx="2879">
                  <c:v>43511.749305555553</c:v>
                </c:pt>
                <c:pt idx="2880">
                  <c:v>43511.75</c:v>
                </c:pt>
                <c:pt idx="2881">
                  <c:v>43511.750694444447</c:v>
                </c:pt>
                <c:pt idx="2882">
                  <c:v>43511.751388888886</c:v>
                </c:pt>
                <c:pt idx="2883">
                  <c:v>43511.752083333333</c:v>
                </c:pt>
                <c:pt idx="2884">
                  <c:v>43511.75277777778</c:v>
                </c:pt>
                <c:pt idx="2885">
                  <c:v>43511.753472222219</c:v>
                </c:pt>
                <c:pt idx="2886">
                  <c:v>43511.754166666666</c:v>
                </c:pt>
                <c:pt idx="2887">
                  <c:v>43511.754861111112</c:v>
                </c:pt>
                <c:pt idx="2888">
                  <c:v>43511.755555555559</c:v>
                </c:pt>
                <c:pt idx="2889">
                  <c:v>43511.756249999999</c:v>
                </c:pt>
                <c:pt idx="2890">
                  <c:v>43511.756944444445</c:v>
                </c:pt>
                <c:pt idx="2891">
                  <c:v>43511.757638888892</c:v>
                </c:pt>
                <c:pt idx="2892">
                  <c:v>43511.758333333331</c:v>
                </c:pt>
                <c:pt idx="2893">
                  <c:v>43511.759027777778</c:v>
                </c:pt>
                <c:pt idx="2894">
                  <c:v>43511.759722222225</c:v>
                </c:pt>
                <c:pt idx="2895">
                  <c:v>43511.760416666664</c:v>
                </c:pt>
                <c:pt idx="2896">
                  <c:v>43511.761111111111</c:v>
                </c:pt>
                <c:pt idx="2897">
                  <c:v>43511.761805555558</c:v>
                </c:pt>
                <c:pt idx="2898">
                  <c:v>43511.762499999997</c:v>
                </c:pt>
                <c:pt idx="2899">
                  <c:v>43511.763194444444</c:v>
                </c:pt>
                <c:pt idx="2900">
                  <c:v>43511.763888888891</c:v>
                </c:pt>
                <c:pt idx="2901">
                  <c:v>43511.76458333333</c:v>
                </c:pt>
                <c:pt idx="2902">
                  <c:v>43511.765277777777</c:v>
                </c:pt>
                <c:pt idx="2903">
                  <c:v>43511.765972222223</c:v>
                </c:pt>
                <c:pt idx="2904">
                  <c:v>43511.76666666667</c:v>
                </c:pt>
                <c:pt idx="2905">
                  <c:v>43511.767361111109</c:v>
                </c:pt>
                <c:pt idx="2906">
                  <c:v>43511.768055555556</c:v>
                </c:pt>
                <c:pt idx="2907">
                  <c:v>43511.768750000003</c:v>
                </c:pt>
                <c:pt idx="2908">
                  <c:v>43511.769444444442</c:v>
                </c:pt>
                <c:pt idx="2909">
                  <c:v>43511.770138888889</c:v>
                </c:pt>
                <c:pt idx="2910">
                  <c:v>43511.770833333336</c:v>
                </c:pt>
                <c:pt idx="2911">
                  <c:v>43511.771527777775</c:v>
                </c:pt>
                <c:pt idx="2912">
                  <c:v>43511.772222222222</c:v>
                </c:pt>
                <c:pt idx="2913">
                  <c:v>43511.772916666669</c:v>
                </c:pt>
                <c:pt idx="2914">
                  <c:v>43511.773611111108</c:v>
                </c:pt>
                <c:pt idx="2915">
                  <c:v>43511.774305555555</c:v>
                </c:pt>
                <c:pt idx="2916">
                  <c:v>43511.775000000001</c:v>
                </c:pt>
                <c:pt idx="2917">
                  <c:v>43511.775694444441</c:v>
                </c:pt>
                <c:pt idx="2918">
                  <c:v>43511.776388888888</c:v>
                </c:pt>
                <c:pt idx="2919">
                  <c:v>43511.777083333334</c:v>
                </c:pt>
                <c:pt idx="2920">
                  <c:v>43511.777777777781</c:v>
                </c:pt>
                <c:pt idx="2921">
                  <c:v>43511.77847222222</c:v>
                </c:pt>
                <c:pt idx="2922">
                  <c:v>43511.779166666667</c:v>
                </c:pt>
                <c:pt idx="2923">
                  <c:v>43511.779861111114</c:v>
                </c:pt>
                <c:pt idx="2924">
                  <c:v>43511.780555555553</c:v>
                </c:pt>
                <c:pt idx="2925">
                  <c:v>43511.78125</c:v>
                </c:pt>
                <c:pt idx="2926">
                  <c:v>43511.781944444447</c:v>
                </c:pt>
                <c:pt idx="2927">
                  <c:v>43511.782638888886</c:v>
                </c:pt>
                <c:pt idx="2928">
                  <c:v>43511.783333333333</c:v>
                </c:pt>
                <c:pt idx="2929">
                  <c:v>43511.78402777778</c:v>
                </c:pt>
                <c:pt idx="2930">
                  <c:v>43511.784722222219</c:v>
                </c:pt>
                <c:pt idx="2931">
                  <c:v>43511.785416666666</c:v>
                </c:pt>
                <c:pt idx="2932">
                  <c:v>43511.786111111112</c:v>
                </c:pt>
                <c:pt idx="2933">
                  <c:v>43511.786805555559</c:v>
                </c:pt>
                <c:pt idx="2934">
                  <c:v>43511.787499999999</c:v>
                </c:pt>
                <c:pt idx="2935">
                  <c:v>43511.788194444445</c:v>
                </c:pt>
                <c:pt idx="2936">
                  <c:v>43511.788888888892</c:v>
                </c:pt>
                <c:pt idx="2937">
                  <c:v>43511.789583333331</c:v>
                </c:pt>
                <c:pt idx="2938">
                  <c:v>43511.790277777778</c:v>
                </c:pt>
                <c:pt idx="2939">
                  <c:v>43511.790972222225</c:v>
                </c:pt>
                <c:pt idx="2940">
                  <c:v>43511.791666666664</c:v>
                </c:pt>
                <c:pt idx="2941">
                  <c:v>43511.792361111111</c:v>
                </c:pt>
                <c:pt idx="2942">
                  <c:v>43511.793055555558</c:v>
                </c:pt>
                <c:pt idx="2943">
                  <c:v>43511.793749999997</c:v>
                </c:pt>
                <c:pt idx="2944">
                  <c:v>43511.794444444444</c:v>
                </c:pt>
                <c:pt idx="2945">
                  <c:v>43511.795138888891</c:v>
                </c:pt>
                <c:pt idx="2946">
                  <c:v>43511.79583333333</c:v>
                </c:pt>
                <c:pt idx="2947">
                  <c:v>43511.796527777777</c:v>
                </c:pt>
                <c:pt idx="2948">
                  <c:v>43511.797222222223</c:v>
                </c:pt>
                <c:pt idx="2949">
                  <c:v>43511.79791666667</c:v>
                </c:pt>
                <c:pt idx="2950">
                  <c:v>43511.798611111109</c:v>
                </c:pt>
                <c:pt idx="2951">
                  <c:v>43511.799305555556</c:v>
                </c:pt>
                <c:pt idx="2952">
                  <c:v>43511.8</c:v>
                </c:pt>
                <c:pt idx="2953">
                  <c:v>43511.800694444442</c:v>
                </c:pt>
                <c:pt idx="2954">
                  <c:v>43511.801388888889</c:v>
                </c:pt>
                <c:pt idx="2955">
                  <c:v>43511.802083333336</c:v>
                </c:pt>
                <c:pt idx="2956">
                  <c:v>43511.802777777775</c:v>
                </c:pt>
                <c:pt idx="2957">
                  <c:v>43511.803472222222</c:v>
                </c:pt>
                <c:pt idx="2958">
                  <c:v>43511.804166666669</c:v>
                </c:pt>
                <c:pt idx="2959">
                  <c:v>43511.804861111108</c:v>
                </c:pt>
                <c:pt idx="2960">
                  <c:v>43511.805555555555</c:v>
                </c:pt>
                <c:pt idx="2961">
                  <c:v>43511.806250000001</c:v>
                </c:pt>
                <c:pt idx="2962">
                  <c:v>43511.806944444441</c:v>
                </c:pt>
                <c:pt idx="2963">
                  <c:v>43511.807638888888</c:v>
                </c:pt>
                <c:pt idx="2964">
                  <c:v>43511.808333333334</c:v>
                </c:pt>
                <c:pt idx="2965">
                  <c:v>43511.809027777781</c:v>
                </c:pt>
                <c:pt idx="2966">
                  <c:v>43511.80972222222</c:v>
                </c:pt>
                <c:pt idx="2967">
                  <c:v>43511.810416666667</c:v>
                </c:pt>
                <c:pt idx="2968">
                  <c:v>43511.811111111114</c:v>
                </c:pt>
                <c:pt idx="2969">
                  <c:v>43511.811805555553</c:v>
                </c:pt>
                <c:pt idx="2970">
                  <c:v>43511.8125</c:v>
                </c:pt>
                <c:pt idx="2971">
                  <c:v>43511.813194444447</c:v>
                </c:pt>
                <c:pt idx="2972">
                  <c:v>43511.813888888886</c:v>
                </c:pt>
                <c:pt idx="2973">
                  <c:v>43511.814583333333</c:v>
                </c:pt>
                <c:pt idx="2974">
                  <c:v>43511.81527777778</c:v>
                </c:pt>
                <c:pt idx="2975">
                  <c:v>43511.815972222219</c:v>
                </c:pt>
                <c:pt idx="2976">
                  <c:v>43511.816666666666</c:v>
                </c:pt>
                <c:pt idx="2977">
                  <c:v>43511.817361111112</c:v>
                </c:pt>
                <c:pt idx="2978">
                  <c:v>43511.818055555559</c:v>
                </c:pt>
                <c:pt idx="2979">
                  <c:v>43511.818749999999</c:v>
                </c:pt>
                <c:pt idx="2980">
                  <c:v>43511.819444444445</c:v>
                </c:pt>
                <c:pt idx="2981">
                  <c:v>43511.820138888892</c:v>
                </c:pt>
                <c:pt idx="2982">
                  <c:v>43511.820833333331</c:v>
                </c:pt>
                <c:pt idx="2983">
                  <c:v>43511.821527777778</c:v>
                </c:pt>
                <c:pt idx="2984">
                  <c:v>43511.822222222225</c:v>
                </c:pt>
                <c:pt idx="2985">
                  <c:v>43511.822916666664</c:v>
                </c:pt>
                <c:pt idx="2986">
                  <c:v>43511.823611111111</c:v>
                </c:pt>
                <c:pt idx="2987">
                  <c:v>43511.824305555558</c:v>
                </c:pt>
                <c:pt idx="2988">
                  <c:v>43511.824999999997</c:v>
                </c:pt>
                <c:pt idx="2989">
                  <c:v>43511.825694444444</c:v>
                </c:pt>
                <c:pt idx="2990">
                  <c:v>43511.826388888891</c:v>
                </c:pt>
                <c:pt idx="2991">
                  <c:v>43511.82708333333</c:v>
                </c:pt>
                <c:pt idx="2992">
                  <c:v>43511.827777777777</c:v>
                </c:pt>
                <c:pt idx="2993">
                  <c:v>43511.828472222223</c:v>
                </c:pt>
                <c:pt idx="2994">
                  <c:v>43511.82916666667</c:v>
                </c:pt>
                <c:pt idx="2995">
                  <c:v>43511.829861111109</c:v>
                </c:pt>
                <c:pt idx="2996">
                  <c:v>43511.830555555556</c:v>
                </c:pt>
                <c:pt idx="2997">
                  <c:v>43511.831250000003</c:v>
                </c:pt>
                <c:pt idx="2998">
                  <c:v>43511.831944444442</c:v>
                </c:pt>
                <c:pt idx="2999">
                  <c:v>43511.832638888889</c:v>
                </c:pt>
                <c:pt idx="3000">
                  <c:v>43511.833333333336</c:v>
                </c:pt>
                <c:pt idx="3001">
                  <c:v>43511.834027777775</c:v>
                </c:pt>
                <c:pt idx="3002">
                  <c:v>43511.834722222222</c:v>
                </c:pt>
                <c:pt idx="3003">
                  <c:v>43511.835416666669</c:v>
                </c:pt>
                <c:pt idx="3004">
                  <c:v>43511.836111111108</c:v>
                </c:pt>
                <c:pt idx="3005">
                  <c:v>43511.836805555555</c:v>
                </c:pt>
                <c:pt idx="3006">
                  <c:v>43511.837500000001</c:v>
                </c:pt>
                <c:pt idx="3007">
                  <c:v>43511.838194444441</c:v>
                </c:pt>
                <c:pt idx="3008">
                  <c:v>43511.838888888888</c:v>
                </c:pt>
                <c:pt idx="3009">
                  <c:v>43511.839583333334</c:v>
                </c:pt>
                <c:pt idx="3010">
                  <c:v>43511.840277777781</c:v>
                </c:pt>
                <c:pt idx="3011">
                  <c:v>43511.84097222222</c:v>
                </c:pt>
                <c:pt idx="3012">
                  <c:v>43511.841666666667</c:v>
                </c:pt>
                <c:pt idx="3013">
                  <c:v>43511.842361111114</c:v>
                </c:pt>
                <c:pt idx="3014">
                  <c:v>43511.843055555553</c:v>
                </c:pt>
                <c:pt idx="3015">
                  <c:v>43511.84375</c:v>
                </c:pt>
                <c:pt idx="3016">
                  <c:v>43511.844444444447</c:v>
                </c:pt>
                <c:pt idx="3017">
                  <c:v>43511.845138888886</c:v>
                </c:pt>
                <c:pt idx="3018">
                  <c:v>43511.845833333333</c:v>
                </c:pt>
                <c:pt idx="3019">
                  <c:v>43511.84652777778</c:v>
                </c:pt>
                <c:pt idx="3020">
                  <c:v>43511.847222222219</c:v>
                </c:pt>
                <c:pt idx="3021">
                  <c:v>43511.847916666666</c:v>
                </c:pt>
                <c:pt idx="3022">
                  <c:v>43511.848611111112</c:v>
                </c:pt>
                <c:pt idx="3023">
                  <c:v>43511.849305555559</c:v>
                </c:pt>
                <c:pt idx="3024">
                  <c:v>43511.85</c:v>
                </c:pt>
                <c:pt idx="3025">
                  <c:v>43511.850694444445</c:v>
                </c:pt>
                <c:pt idx="3026">
                  <c:v>43511.851388888892</c:v>
                </c:pt>
                <c:pt idx="3027">
                  <c:v>43511.852083333331</c:v>
                </c:pt>
                <c:pt idx="3028">
                  <c:v>43511.852777777778</c:v>
                </c:pt>
                <c:pt idx="3029">
                  <c:v>43511.853472222225</c:v>
                </c:pt>
                <c:pt idx="3030">
                  <c:v>43511.854166666664</c:v>
                </c:pt>
                <c:pt idx="3031">
                  <c:v>43511.854861111111</c:v>
                </c:pt>
                <c:pt idx="3032">
                  <c:v>43511.855555555558</c:v>
                </c:pt>
                <c:pt idx="3033">
                  <c:v>43511.856249999997</c:v>
                </c:pt>
                <c:pt idx="3034">
                  <c:v>43511.856944444444</c:v>
                </c:pt>
                <c:pt idx="3035">
                  <c:v>43511.857638888891</c:v>
                </c:pt>
                <c:pt idx="3036">
                  <c:v>43511.85833333333</c:v>
                </c:pt>
                <c:pt idx="3037">
                  <c:v>43511.859027777777</c:v>
                </c:pt>
                <c:pt idx="3038">
                  <c:v>43511.859722222223</c:v>
                </c:pt>
                <c:pt idx="3039">
                  <c:v>43511.86041666667</c:v>
                </c:pt>
                <c:pt idx="3040">
                  <c:v>43511.861111111109</c:v>
                </c:pt>
                <c:pt idx="3041">
                  <c:v>43511.861805555556</c:v>
                </c:pt>
                <c:pt idx="3042">
                  <c:v>43511.862500000003</c:v>
                </c:pt>
                <c:pt idx="3043">
                  <c:v>43511.863194444442</c:v>
                </c:pt>
                <c:pt idx="3044">
                  <c:v>43511.863888888889</c:v>
                </c:pt>
                <c:pt idx="3045">
                  <c:v>43511.864583333336</c:v>
                </c:pt>
                <c:pt idx="3046">
                  <c:v>43511.865277777775</c:v>
                </c:pt>
                <c:pt idx="3047">
                  <c:v>43511.865972222222</c:v>
                </c:pt>
                <c:pt idx="3048">
                  <c:v>43511.866666666669</c:v>
                </c:pt>
                <c:pt idx="3049">
                  <c:v>43511.867361111108</c:v>
                </c:pt>
                <c:pt idx="3050">
                  <c:v>43511.868055555555</c:v>
                </c:pt>
                <c:pt idx="3051">
                  <c:v>43511.868750000001</c:v>
                </c:pt>
                <c:pt idx="3052">
                  <c:v>43511.869444444441</c:v>
                </c:pt>
                <c:pt idx="3053">
                  <c:v>43511.870138888888</c:v>
                </c:pt>
                <c:pt idx="3054">
                  <c:v>43511.870833333334</c:v>
                </c:pt>
                <c:pt idx="3055">
                  <c:v>43511.871527777781</c:v>
                </c:pt>
                <c:pt idx="3056">
                  <c:v>43511.87222222222</c:v>
                </c:pt>
                <c:pt idx="3057">
                  <c:v>43511.872916666667</c:v>
                </c:pt>
                <c:pt idx="3058">
                  <c:v>43511.873611111114</c:v>
                </c:pt>
                <c:pt idx="3059">
                  <c:v>43511.874305555553</c:v>
                </c:pt>
                <c:pt idx="3060">
                  <c:v>43511.875</c:v>
                </c:pt>
                <c:pt idx="3061">
                  <c:v>43511.875694444447</c:v>
                </c:pt>
                <c:pt idx="3062">
                  <c:v>43511.876388888886</c:v>
                </c:pt>
                <c:pt idx="3063">
                  <c:v>43511.877083333333</c:v>
                </c:pt>
                <c:pt idx="3064">
                  <c:v>43511.87777777778</c:v>
                </c:pt>
                <c:pt idx="3065">
                  <c:v>43511.878472222219</c:v>
                </c:pt>
                <c:pt idx="3066">
                  <c:v>43511.879166666666</c:v>
                </c:pt>
                <c:pt idx="3067">
                  <c:v>43511.879861111112</c:v>
                </c:pt>
                <c:pt idx="3068">
                  <c:v>43511.880555555559</c:v>
                </c:pt>
                <c:pt idx="3069">
                  <c:v>43511.881249999999</c:v>
                </c:pt>
                <c:pt idx="3070">
                  <c:v>43511.881944444445</c:v>
                </c:pt>
                <c:pt idx="3071">
                  <c:v>43511.882638888892</c:v>
                </c:pt>
                <c:pt idx="3072">
                  <c:v>43511.883333333331</c:v>
                </c:pt>
                <c:pt idx="3073">
                  <c:v>43511.884027777778</c:v>
                </c:pt>
                <c:pt idx="3074">
                  <c:v>43511.884722222225</c:v>
                </c:pt>
                <c:pt idx="3075">
                  <c:v>43511.885416666664</c:v>
                </c:pt>
                <c:pt idx="3076">
                  <c:v>43511.886111111111</c:v>
                </c:pt>
                <c:pt idx="3077">
                  <c:v>43511.886805555558</c:v>
                </c:pt>
                <c:pt idx="3078">
                  <c:v>43511.887499999997</c:v>
                </c:pt>
                <c:pt idx="3079">
                  <c:v>43511.888194444444</c:v>
                </c:pt>
                <c:pt idx="3080">
                  <c:v>43511.888888888891</c:v>
                </c:pt>
                <c:pt idx="3081">
                  <c:v>43511.88958333333</c:v>
                </c:pt>
                <c:pt idx="3082">
                  <c:v>43511.890277777777</c:v>
                </c:pt>
                <c:pt idx="3083">
                  <c:v>43511.890972222223</c:v>
                </c:pt>
                <c:pt idx="3084">
                  <c:v>43511.89166666667</c:v>
                </c:pt>
                <c:pt idx="3085">
                  <c:v>43511.892361111109</c:v>
                </c:pt>
                <c:pt idx="3086">
                  <c:v>43511.893055555556</c:v>
                </c:pt>
                <c:pt idx="3087">
                  <c:v>43511.893750000003</c:v>
                </c:pt>
                <c:pt idx="3088">
                  <c:v>43511.894444444442</c:v>
                </c:pt>
                <c:pt idx="3089">
                  <c:v>43511.895138888889</c:v>
                </c:pt>
                <c:pt idx="3090">
                  <c:v>43511.895833333336</c:v>
                </c:pt>
                <c:pt idx="3091">
                  <c:v>43511.896527777775</c:v>
                </c:pt>
                <c:pt idx="3092">
                  <c:v>43511.897222222222</c:v>
                </c:pt>
                <c:pt idx="3093">
                  <c:v>43511.897916666669</c:v>
                </c:pt>
                <c:pt idx="3094">
                  <c:v>43511.898611111108</c:v>
                </c:pt>
                <c:pt idx="3095">
                  <c:v>43511.899305555555</c:v>
                </c:pt>
                <c:pt idx="3096">
                  <c:v>43511.9</c:v>
                </c:pt>
                <c:pt idx="3097">
                  <c:v>43511.900694444441</c:v>
                </c:pt>
                <c:pt idx="3098">
                  <c:v>43511.901388888888</c:v>
                </c:pt>
                <c:pt idx="3099">
                  <c:v>43511.902083333334</c:v>
                </c:pt>
                <c:pt idx="3100">
                  <c:v>43511.902777777781</c:v>
                </c:pt>
                <c:pt idx="3101">
                  <c:v>43511.90347222222</c:v>
                </c:pt>
                <c:pt idx="3102">
                  <c:v>43511.904166666667</c:v>
                </c:pt>
                <c:pt idx="3103">
                  <c:v>43511.904861111114</c:v>
                </c:pt>
                <c:pt idx="3104">
                  <c:v>43511.905555555553</c:v>
                </c:pt>
                <c:pt idx="3105">
                  <c:v>43511.90625</c:v>
                </c:pt>
                <c:pt idx="3106">
                  <c:v>43511.906944444447</c:v>
                </c:pt>
                <c:pt idx="3107">
                  <c:v>43511.907638888886</c:v>
                </c:pt>
                <c:pt idx="3108">
                  <c:v>43511.908333333333</c:v>
                </c:pt>
                <c:pt idx="3109">
                  <c:v>43511.90902777778</c:v>
                </c:pt>
                <c:pt idx="3110">
                  <c:v>43511.909722222219</c:v>
                </c:pt>
                <c:pt idx="3111">
                  <c:v>43511.910416666666</c:v>
                </c:pt>
                <c:pt idx="3112">
                  <c:v>43511.911111111112</c:v>
                </c:pt>
                <c:pt idx="3113">
                  <c:v>43511.911805555559</c:v>
                </c:pt>
                <c:pt idx="3114">
                  <c:v>43511.912499999999</c:v>
                </c:pt>
                <c:pt idx="3115">
                  <c:v>43511.913194444445</c:v>
                </c:pt>
                <c:pt idx="3116">
                  <c:v>43511.913888888892</c:v>
                </c:pt>
                <c:pt idx="3117">
                  <c:v>43511.914583333331</c:v>
                </c:pt>
                <c:pt idx="3118">
                  <c:v>43511.915277777778</c:v>
                </c:pt>
                <c:pt idx="3119">
                  <c:v>43511.915972222225</c:v>
                </c:pt>
                <c:pt idx="3120">
                  <c:v>43511.916666666664</c:v>
                </c:pt>
                <c:pt idx="3121">
                  <c:v>43511.917361111111</c:v>
                </c:pt>
                <c:pt idx="3122">
                  <c:v>43511.918055555558</c:v>
                </c:pt>
                <c:pt idx="3123">
                  <c:v>43511.918749999997</c:v>
                </c:pt>
                <c:pt idx="3124">
                  <c:v>43511.919444444444</c:v>
                </c:pt>
                <c:pt idx="3125">
                  <c:v>43511.920138888891</c:v>
                </c:pt>
                <c:pt idx="3126">
                  <c:v>43511.92083333333</c:v>
                </c:pt>
                <c:pt idx="3127">
                  <c:v>43511.921527777777</c:v>
                </c:pt>
                <c:pt idx="3128">
                  <c:v>43511.922222222223</c:v>
                </c:pt>
                <c:pt idx="3129">
                  <c:v>43511.92291666667</c:v>
                </c:pt>
                <c:pt idx="3130">
                  <c:v>43511.923611111109</c:v>
                </c:pt>
                <c:pt idx="3131">
                  <c:v>43511.924305555556</c:v>
                </c:pt>
                <c:pt idx="3132">
                  <c:v>43511.925000000003</c:v>
                </c:pt>
                <c:pt idx="3133">
                  <c:v>43511.925694444442</c:v>
                </c:pt>
                <c:pt idx="3134">
                  <c:v>43511.926388888889</c:v>
                </c:pt>
                <c:pt idx="3135">
                  <c:v>43511.927083333336</c:v>
                </c:pt>
                <c:pt idx="3136">
                  <c:v>43511.927777777775</c:v>
                </c:pt>
                <c:pt idx="3137">
                  <c:v>43511.928472222222</c:v>
                </c:pt>
                <c:pt idx="3138">
                  <c:v>43511.929166666669</c:v>
                </c:pt>
                <c:pt idx="3139">
                  <c:v>43511.929861111108</c:v>
                </c:pt>
                <c:pt idx="3140">
                  <c:v>43511.930555555555</c:v>
                </c:pt>
                <c:pt idx="3141">
                  <c:v>43511.931250000001</c:v>
                </c:pt>
                <c:pt idx="3142">
                  <c:v>43511.931944444441</c:v>
                </c:pt>
                <c:pt idx="3143">
                  <c:v>43511.932638888888</c:v>
                </c:pt>
                <c:pt idx="3144">
                  <c:v>43511.933333333334</c:v>
                </c:pt>
                <c:pt idx="3145">
                  <c:v>43511.934027777781</c:v>
                </c:pt>
                <c:pt idx="3146">
                  <c:v>43511.93472222222</c:v>
                </c:pt>
                <c:pt idx="3147">
                  <c:v>43511.935416666667</c:v>
                </c:pt>
                <c:pt idx="3148">
                  <c:v>43511.936111111114</c:v>
                </c:pt>
                <c:pt idx="3149">
                  <c:v>43511.936805555553</c:v>
                </c:pt>
                <c:pt idx="3150">
                  <c:v>43511.9375</c:v>
                </c:pt>
                <c:pt idx="3151">
                  <c:v>43511.938194444447</c:v>
                </c:pt>
                <c:pt idx="3152">
                  <c:v>43511.938888888886</c:v>
                </c:pt>
                <c:pt idx="3153">
                  <c:v>43511.939583333333</c:v>
                </c:pt>
                <c:pt idx="3154">
                  <c:v>43511.94027777778</c:v>
                </c:pt>
                <c:pt idx="3155">
                  <c:v>43511.940972222219</c:v>
                </c:pt>
                <c:pt idx="3156">
                  <c:v>43511.941666666666</c:v>
                </c:pt>
                <c:pt idx="3157">
                  <c:v>43511.942361111112</c:v>
                </c:pt>
                <c:pt idx="3158">
                  <c:v>43511.943055555559</c:v>
                </c:pt>
                <c:pt idx="3159">
                  <c:v>43511.943749999999</c:v>
                </c:pt>
                <c:pt idx="3160">
                  <c:v>43511.944444444445</c:v>
                </c:pt>
                <c:pt idx="3161">
                  <c:v>43511.945138888892</c:v>
                </c:pt>
                <c:pt idx="3162">
                  <c:v>43511.945833333331</c:v>
                </c:pt>
                <c:pt idx="3163">
                  <c:v>43511.946527777778</c:v>
                </c:pt>
                <c:pt idx="3164">
                  <c:v>43511.947222222225</c:v>
                </c:pt>
                <c:pt idx="3165">
                  <c:v>43511.947916666664</c:v>
                </c:pt>
                <c:pt idx="3166">
                  <c:v>43511.948611111111</c:v>
                </c:pt>
                <c:pt idx="3167">
                  <c:v>43511.949305555558</c:v>
                </c:pt>
                <c:pt idx="3168">
                  <c:v>43511.95</c:v>
                </c:pt>
                <c:pt idx="3169">
                  <c:v>43511.950694444444</c:v>
                </c:pt>
                <c:pt idx="3170">
                  <c:v>43511.951388888891</c:v>
                </c:pt>
                <c:pt idx="3171">
                  <c:v>43511.95208333333</c:v>
                </c:pt>
                <c:pt idx="3172">
                  <c:v>43511.952777777777</c:v>
                </c:pt>
                <c:pt idx="3173">
                  <c:v>43511.953472222223</c:v>
                </c:pt>
                <c:pt idx="3174">
                  <c:v>43511.95416666667</c:v>
                </c:pt>
                <c:pt idx="3175">
                  <c:v>43511.954861111109</c:v>
                </c:pt>
                <c:pt idx="3176">
                  <c:v>43511.955555555556</c:v>
                </c:pt>
                <c:pt idx="3177">
                  <c:v>43511.956250000003</c:v>
                </c:pt>
                <c:pt idx="3178">
                  <c:v>43511.956944444442</c:v>
                </c:pt>
                <c:pt idx="3179">
                  <c:v>43511.957638888889</c:v>
                </c:pt>
                <c:pt idx="3180">
                  <c:v>43511.958333333336</c:v>
                </c:pt>
                <c:pt idx="3181">
                  <c:v>43511.959027777775</c:v>
                </c:pt>
                <c:pt idx="3182">
                  <c:v>43511.959722222222</c:v>
                </c:pt>
                <c:pt idx="3183">
                  <c:v>43511.960416666669</c:v>
                </c:pt>
                <c:pt idx="3184">
                  <c:v>43511.961111111108</c:v>
                </c:pt>
                <c:pt idx="3185">
                  <c:v>43511.961805555555</c:v>
                </c:pt>
                <c:pt idx="3186">
                  <c:v>43511.962500000001</c:v>
                </c:pt>
                <c:pt idx="3187">
                  <c:v>43511.963194444441</c:v>
                </c:pt>
                <c:pt idx="3188">
                  <c:v>43511.963888888888</c:v>
                </c:pt>
                <c:pt idx="3189">
                  <c:v>43511.964583333334</c:v>
                </c:pt>
                <c:pt idx="3190">
                  <c:v>43511.965277777781</c:v>
                </c:pt>
                <c:pt idx="3191">
                  <c:v>43511.96597222222</c:v>
                </c:pt>
                <c:pt idx="3192">
                  <c:v>43511.966666666667</c:v>
                </c:pt>
                <c:pt idx="3193">
                  <c:v>43511.967361111114</c:v>
                </c:pt>
                <c:pt idx="3194">
                  <c:v>43511.968055555553</c:v>
                </c:pt>
                <c:pt idx="3195">
                  <c:v>43511.96875</c:v>
                </c:pt>
                <c:pt idx="3196">
                  <c:v>43511.969444444447</c:v>
                </c:pt>
                <c:pt idx="3197">
                  <c:v>43511.970138888886</c:v>
                </c:pt>
                <c:pt idx="3198">
                  <c:v>43511.970833333333</c:v>
                </c:pt>
                <c:pt idx="3199">
                  <c:v>43511.97152777778</c:v>
                </c:pt>
                <c:pt idx="3200">
                  <c:v>43511.972222222219</c:v>
                </c:pt>
                <c:pt idx="3201">
                  <c:v>43511.972916666666</c:v>
                </c:pt>
                <c:pt idx="3202">
                  <c:v>43511.973611111112</c:v>
                </c:pt>
                <c:pt idx="3203">
                  <c:v>43511.974305555559</c:v>
                </c:pt>
                <c:pt idx="3204">
                  <c:v>43511.974999999999</c:v>
                </c:pt>
                <c:pt idx="3205">
                  <c:v>43511.975694444445</c:v>
                </c:pt>
                <c:pt idx="3206">
                  <c:v>43511.976388888892</c:v>
                </c:pt>
                <c:pt idx="3207">
                  <c:v>43511.977083333331</c:v>
                </c:pt>
                <c:pt idx="3208">
                  <c:v>43511.977777777778</c:v>
                </c:pt>
                <c:pt idx="3209">
                  <c:v>43511.978472222225</c:v>
                </c:pt>
                <c:pt idx="3210">
                  <c:v>43511.979166666664</c:v>
                </c:pt>
                <c:pt idx="3211">
                  <c:v>43511.979861111111</c:v>
                </c:pt>
                <c:pt idx="3212">
                  <c:v>43511.980555555558</c:v>
                </c:pt>
                <c:pt idx="3213">
                  <c:v>43511.981249999997</c:v>
                </c:pt>
                <c:pt idx="3214">
                  <c:v>43511.981944444444</c:v>
                </c:pt>
                <c:pt idx="3215">
                  <c:v>43511.982638888891</c:v>
                </c:pt>
                <c:pt idx="3216">
                  <c:v>43511.98333333333</c:v>
                </c:pt>
                <c:pt idx="3217">
                  <c:v>43511.984027777777</c:v>
                </c:pt>
                <c:pt idx="3218">
                  <c:v>43511.984722222223</c:v>
                </c:pt>
                <c:pt idx="3219">
                  <c:v>43511.98541666667</c:v>
                </c:pt>
                <c:pt idx="3220">
                  <c:v>43511.986111111109</c:v>
                </c:pt>
                <c:pt idx="3221">
                  <c:v>43511.986805555556</c:v>
                </c:pt>
                <c:pt idx="3222">
                  <c:v>43511.987500000003</c:v>
                </c:pt>
                <c:pt idx="3223">
                  <c:v>43511.988194444442</c:v>
                </c:pt>
                <c:pt idx="3224">
                  <c:v>43511.988888888889</c:v>
                </c:pt>
                <c:pt idx="3225">
                  <c:v>43511.989583333336</c:v>
                </c:pt>
                <c:pt idx="3226">
                  <c:v>43511.990277777775</c:v>
                </c:pt>
                <c:pt idx="3227">
                  <c:v>43511.990972222222</c:v>
                </c:pt>
                <c:pt idx="3228">
                  <c:v>43511.991666666669</c:v>
                </c:pt>
                <c:pt idx="3229">
                  <c:v>43511.992361111108</c:v>
                </c:pt>
                <c:pt idx="3230">
                  <c:v>43511.993055555555</c:v>
                </c:pt>
                <c:pt idx="3231">
                  <c:v>43511.993750000001</c:v>
                </c:pt>
                <c:pt idx="3232">
                  <c:v>43511.994444444441</c:v>
                </c:pt>
                <c:pt idx="3233">
                  <c:v>43511.995138888888</c:v>
                </c:pt>
                <c:pt idx="3234">
                  <c:v>43511.995833333334</c:v>
                </c:pt>
                <c:pt idx="3235">
                  <c:v>43511.996527777781</c:v>
                </c:pt>
                <c:pt idx="3236">
                  <c:v>43511.99722222222</c:v>
                </c:pt>
                <c:pt idx="3237">
                  <c:v>43511.997916666667</c:v>
                </c:pt>
                <c:pt idx="3238">
                  <c:v>43511.998611111114</c:v>
                </c:pt>
                <c:pt idx="3239">
                  <c:v>43511.999305555553</c:v>
                </c:pt>
                <c:pt idx="3240">
                  <c:v>43512</c:v>
                </c:pt>
                <c:pt idx="3241">
                  <c:v>43512.000694444447</c:v>
                </c:pt>
                <c:pt idx="3242">
                  <c:v>43512.001388888886</c:v>
                </c:pt>
                <c:pt idx="3243">
                  <c:v>43512.002083333333</c:v>
                </c:pt>
                <c:pt idx="3244">
                  <c:v>43512.00277777778</c:v>
                </c:pt>
                <c:pt idx="3245">
                  <c:v>43512.003472222219</c:v>
                </c:pt>
                <c:pt idx="3246">
                  <c:v>43512.004166666666</c:v>
                </c:pt>
                <c:pt idx="3247">
                  <c:v>43512.004861111112</c:v>
                </c:pt>
                <c:pt idx="3248">
                  <c:v>43512.005555555559</c:v>
                </c:pt>
                <c:pt idx="3249">
                  <c:v>43512.006249999999</c:v>
                </c:pt>
                <c:pt idx="3250">
                  <c:v>43512.006944444445</c:v>
                </c:pt>
                <c:pt idx="3251">
                  <c:v>43512.007638888892</c:v>
                </c:pt>
                <c:pt idx="3252">
                  <c:v>43512.008333333331</c:v>
                </c:pt>
                <c:pt idx="3253">
                  <c:v>43512.009027777778</c:v>
                </c:pt>
                <c:pt idx="3254">
                  <c:v>43512.009722222225</c:v>
                </c:pt>
                <c:pt idx="3255">
                  <c:v>43512.010416666664</c:v>
                </c:pt>
                <c:pt idx="3256">
                  <c:v>43512.011111111111</c:v>
                </c:pt>
                <c:pt idx="3257">
                  <c:v>43512.011805555558</c:v>
                </c:pt>
                <c:pt idx="3258">
                  <c:v>43512.012499999997</c:v>
                </c:pt>
                <c:pt idx="3259">
                  <c:v>43512.013194444444</c:v>
                </c:pt>
                <c:pt idx="3260">
                  <c:v>43512.013888888891</c:v>
                </c:pt>
                <c:pt idx="3261">
                  <c:v>43512.01458333333</c:v>
                </c:pt>
                <c:pt idx="3262">
                  <c:v>43512.015277777777</c:v>
                </c:pt>
                <c:pt idx="3263">
                  <c:v>43512.015972222223</c:v>
                </c:pt>
                <c:pt idx="3264">
                  <c:v>43512.01666666667</c:v>
                </c:pt>
                <c:pt idx="3265">
                  <c:v>43512.017361111109</c:v>
                </c:pt>
                <c:pt idx="3266">
                  <c:v>43512.018055555556</c:v>
                </c:pt>
                <c:pt idx="3267">
                  <c:v>43512.018750000003</c:v>
                </c:pt>
                <c:pt idx="3268">
                  <c:v>43512.019444444442</c:v>
                </c:pt>
                <c:pt idx="3269">
                  <c:v>43512.020138888889</c:v>
                </c:pt>
                <c:pt idx="3270">
                  <c:v>43512.020833333336</c:v>
                </c:pt>
                <c:pt idx="3271">
                  <c:v>43512.021527777775</c:v>
                </c:pt>
                <c:pt idx="3272">
                  <c:v>43512.022222222222</c:v>
                </c:pt>
                <c:pt idx="3273">
                  <c:v>43512.022916666669</c:v>
                </c:pt>
                <c:pt idx="3274">
                  <c:v>43512.023611111108</c:v>
                </c:pt>
                <c:pt idx="3275">
                  <c:v>43512.024305555555</c:v>
                </c:pt>
                <c:pt idx="3276">
                  <c:v>43512.025000000001</c:v>
                </c:pt>
                <c:pt idx="3277">
                  <c:v>43512.025694444441</c:v>
                </c:pt>
                <c:pt idx="3278">
                  <c:v>43512.026388888888</c:v>
                </c:pt>
                <c:pt idx="3279">
                  <c:v>43512.027083333334</c:v>
                </c:pt>
                <c:pt idx="3280">
                  <c:v>43512.027777777781</c:v>
                </c:pt>
                <c:pt idx="3281">
                  <c:v>43512.02847222222</c:v>
                </c:pt>
                <c:pt idx="3282">
                  <c:v>43512.029166666667</c:v>
                </c:pt>
                <c:pt idx="3283">
                  <c:v>43512.029861111114</c:v>
                </c:pt>
                <c:pt idx="3284">
                  <c:v>43512.030555555553</c:v>
                </c:pt>
                <c:pt idx="3285">
                  <c:v>43512.03125</c:v>
                </c:pt>
                <c:pt idx="3286">
                  <c:v>43512.031944444447</c:v>
                </c:pt>
                <c:pt idx="3287">
                  <c:v>43512.032638888886</c:v>
                </c:pt>
                <c:pt idx="3288">
                  <c:v>43512.033333333333</c:v>
                </c:pt>
                <c:pt idx="3289">
                  <c:v>43512.03402777778</c:v>
                </c:pt>
                <c:pt idx="3290">
                  <c:v>43512.034722222219</c:v>
                </c:pt>
                <c:pt idx="3291">
                  <c:v>43512.035416666666</c:v>
                </c:pt>
                <c:pt idx="3292">
                  <c:v>43512.036111111112</c:v>
                </c:pt>
                <c:pt idx="3293">
                  <c:v>43512.036805555559</c:v>
                </c:pt>
                <c:pt idx="3294">
                  <c:v>43512.037499999999</c:v>
                </c:pt>
                <c:pt idx="3295">
                  <c:v>43512.038194444445</c:v>
                </c:pt>
                <c:pt idx="3296">
                  <c:v>43512.038888888892</c:v>
                </c:pt>
                <c:pt idx="3297">
                  <c:v>43512.039583333331</c:v>
                </c:pt>
                <c:pt idx="3298">
                  <c:v>43512.040277777778</c:v>
                </c:pt>
                <c:pt idx="3299">
                  <c:v>43512.040972222225</c:v>
                </c:pt>
                <c:pt idx="3300">
                  <c:v>43512.041666666664</c:v>
                </c:pt>
                <c:pt idx="3301">
                  <c:v>43512.042361111111</c:v>
                </c:pt>
                <c:pt idx="3302">
                  <c:v>43512.043055555558</c:v>
                </c:pt>
                <c:pt idx="3303">
                  <c:v>43512.043749999997</c:v>
                </c:pt>
                <c:pt idx="3304">
                  <c:v>43512.044444444444</c:v>
                </c:pt>
                <c:pt idx="3305">
                  <c:v>43512.045138888891</c:v>
                </c:pt>
                <c:pt idx="3306">
                  <c:v>43512.04583333333</c:v>
                </c:pt>
                <c:pt idx="3307">
                  <c:v>43512.046527777777</c:v>
                </c:pt>
                <c:pt idx="3308">
                  <c:v>43512.047222222223</c:v>
                </c:pt>
                <c:pt idx="3309">
                  <c:v>43512.04791666667</c:v>
                </c:pt>
                <c:pt idx="3310">
                  <c:v>43512.048611111109</c:v>
                </c:pt>
                <c:pt idx="3311">
                  <c:v>43512.049305555556</c:v>
                </c:pt>
                <c:pt idx="3312">
                  <c:v>43512.05</c:v>
                </c:pt>
                <c:pt idx="3313">
                  <c:v>43512.050694444442</c:v>
                </c:pt>
                <c:pt idx="3314">
                  <c:v>43512.051388888889</c:v>
                </c:pt>
                <c:pt idx="3315">
                  <c:v>43512.052083333336</c:v>
                </c:pt>
                <c:pt idx="3316">
                  <c:v>43512.052777777775</c:v>
                </c:pt>
                <c:pt idx="3317">
                  <c:v>43512.053472222222</c:v>
                </c:pt>
                <c:pt idx="3318">
                  <c:v>43512.054166666669</c:v>
                </c:pt>
                <c:pt idx="3319">
                  <c:v>43512.054861111108</c:v>
                </c:pt>
                <c:pt idx="3320">
                  <c:v>43512.055555555555</c:v>
                </c:pt>
                <c:pt idx="3321">
                  <c:v>43512.056250000001</c:v>
                </c:pt>
                <c:pt idx="3322">
                  <c:v>43512.056944444441</c:v>
                </c:pt>
                <c:pt idx="3323">
                  <c:v>43512.057638888888</c:v>
                </c:pt>
                <c:pt idx="3324">
                  <c:v>43512.058333333334</c:v>
                </c:pt>
                <c:pt idx="3325">
                  <c:v>43512.059027777781</c:v>
                </c:pt>
                <c:pt idx="3326">
                  <c:v>43512.05972222222</c:v>
                </c:pt>
                <c:pt idx="3327">
                  <c:v>43512.060416666667</c:v>
                </c:pt>
                <c:pt idx="3328">
                  <c:v>43512.061111111114</c:v>
                </c:pt>
                <c:pt idx="3329">
                  <c:v>43512.061805555553</c:v>
                </c:pt>
                <c:pt idx="3330">
                  <c:v>43512.0625</c:v>
                </c:pt>
                <c:pt idx="3331">
                  <c:v>43512.063194444447</c:v>
                </c:pt>
                <c:pt idx="3332">
                  <c:v>43512.063888888886</c:v>
                </c:pt>
                <c:pt idx="3333">
                  <c:v>43512.064583333333</c:v>
                </c:pt>
                <c:pt idx="3334">
                  <c:v>43512.06527777778</c:v>
                </c:pt>
                <c:pt idx="3335">
                  <c:v>43512.065972222219</c:v>
                </c:pt>
                <c:pt idx="3336">
                  <c:v>43512.066666666666</c:v>
                </c:pt>
                <c:pt idx="3337">
                  <c:v>43512.067361111112</c:v>
                </c:pt>
                <c:pt idx="3338">
                  <c:v>43512.068055555559</c:v>
                </c:pt>
                <c:pt idx="3339">
                  <c:v>43512.068749999999</c:v>
                </c:pt>
                <c:pt idx="3340">
                  <c:v>43512.069444444445</c:v>
                </c:pt>
                <c:pt idx="3341">
                  <c:v>43512.070138888892</c:v>
                </c:pt>
                <c:pt idx="3342">
                  <c:v>43512.070833333331</c:v>
                </c:pt>
                <c:pt idx="3343">
                  <c:v>43512.071527777778</c:v>
                </c:pt>
                <c:pt idx="3344">
                  <c:v>43512.072222222225</c:v>
                </c:pt>
                <c:pt idx="3345">
                  <c:v>43512.072916666664</c:v>
                </c:pt>
                <c:pt idx="3346">
                  <c:v>43512.073611111111</c:v>
                </c:pt>
                <c:pt idx="3347">
                  <c:v>43512.074305555558</c:v>
                </c:pt>
                <c:pt idx="3348">
                  <c:v>43512.074999999997</c:v>
                </c:pt>
                <c:pt idx="3349">
                  <c:v>43512.075694444444</c:v>
                </c:pt>
                <c:pt idx="3350">
                  <c:v>43512.076388888891</c:v>
                </c:pt>
                <c:pt idx="3351">
                  <c:v>43512.07708333333</c:v>
                </c:pt>
                <c:pt idx="3352">
                  <c:v>43512.077777777777</c:v>
                </c:pt>
                <c:pt idx="3353">
                  <c:v>43512.078472222223</c:v>
                </c:pt>
                <c:pt idx="3354">
                  <c:v>43512.07916666667</c:v>
                </c:pt>
                <c:pt idx="3355">
                  <c:v>43512.079861111109</c:v>
                </c:pt>
                <c:pt idx="3356">
                  <c:v>43512.080555555556</c:v>
                </c:pt>
                <c:pt idx="3357">
                  <c:v>43512.081250000003</c:v>
                </c:pt>
                <c:pt idx="3358">
                  <c:v>43512.081944444442</c:v>
                </c:pt>
                <c:pt idx="3359">
                  <c:v>43512.082638888889</c:v>
                </c:pt>
                <c:pt idx="3360">
                  <c:v>43512.083333333336</c:v>
                </c:pt>
                <c:pt idx="3361">
                  <c:v>43512.084027777775</c:v>
                </c:pt>
                <c:pt idx="3362">
                  <c:v>43512.084722222222</c:v>
                </c:pt>
                <c:pt idx="3363">
                  <c:v>43512.085416666669</c:v>
                </c:pt>
                <c:pt idx="3364">
                  <c:v>43512.086111111108</c:v>
                </c:pt>
                <c:pt idx="3365">
                  <c:v>43512.086805555555</c:v>
                </c:pt>
                <c:pt idx="3366">
                  <c:v>43512.087500000001</c:v>
                </c:pt>
                <c:pt idx="3367">
                  <c:v>43512.088194444441</c:v>
                </c:pt>
                <c:pt idx="3368">
                  <c:v>43512.088888888888</c:v>
                </c:pt>
                <c:pt idx="3369">
                  <c:v>43512.089583333334</c:v>
                </c:pt>
                <c:pt idx="3370">
                  <c:v>43512.090277777781</c:v>
                </c:pt>
                <c:pt idx="3371">
                  <c:v>43512.09097222222</c:v>
                </c:pt>
                <c:pt idx="3372">
                  <c:v>43512.091666666667</c:v>
                </c:pt>
                <c:pt idx="3373">
                  <c:v>43512.092361111114</c:v>
                </c:pt>
                <c:pt idx="3374">
                  <c:v>43512.093055555553</c:v>
                </c:pt>
                <c:pt idx="3375">
                  <c:v>43512.09375</c:v>
                </c:pt>
                <c:pt idx="3376">
                  <c:v>43512.094444444447</c:v>
                </c:pt>
                <c:pt idx="3377">
                  <c:v>43512.095138888886</c:v>
                </c:pt>
                <c:pt idx="3378">
                  <c:v>43512.095833333333</c:v>
                </c:pt>
                <c:pt idx="3379">
                  <c:v>43512.09652777778</c:v>
                </c:pt>
                <c:pt idx="3380">
                  <c:v>43512.097222222219</c:v>
                </c:pt>
                <c:pt idx="3381">
                  <c:v>43512.097916666666</c:v>
                </c:pt>
                <c:pt idx="3382">
                  <c:v>43512.098611111112</c:v>
                </c:pt>
                <c:pt idx="3383">
                  <c:v>43512.099305555559</c:v>
                </c:pt>
                <c:pt idx="3384">
                  <c:v>43512.1</c:v>
                </c:pt>
                <c:pt idx="3385">
                  <c:v>43512.100694444445</c:v>
                </c:pt>
                <c:pt idx="3386">
                  <c:v>43512.101388888892</c:v>
                </c:pt>
                <c:pt idx="3387">
                  <c:v>43512.102083333331</c:v>
                </c:pt>
                <c:pt idx="3388">
                  <c:v>43512.102777777778</c:v>
                </c:pt>
                <c:pt idx="3389">
                  <c:v>43512.103472222225</c:v>
                </c:pt>
                <c:pt idx="3390">
                  <c:v>43512.104166666664</c:v>
                </c:pt>
                <c:pt idx="3391">
                  <c:v>43512.104861111111</c:v>
                </c:pt>
                <c:pt idx="3392">
                  <c:v>43512.105555555558</c:v>
                </c:pt>
                <c:pt idx="3393">
                  <c:v>43512.106249999997</c:v>
                </c:pt>
                <c:pt idx="3394">
                  <c:v>43512.106944444444</c:v>
                </c:pt>
                <c:pt idx="3395">
                  <c:v>43512.107638888891</c:v>
                </c:pt>
                <c:pt idx="3396">
                  <c:v>43512.10833333333</c:v>
                </c:pt>
                <c:pt idx="3397">
                  <c:v>43512.109027777777</c:v>
                </c:pt>
                <c:pt idx="3398">
                  <c:v>43512.109722222223</c:v>
                </c:pt>
                <c:pt idx="3399">
                  <c:v>43512.11041666667</c:v>
                </c:pt>
                <c:pt idx="3400">
                  <c:v>43512.111111111109</c:v>
                </c:pt>
                <c:pt idx="3401">
                  <c:v>43512.111805555556</c:v>
                </c:pt>
                <c:pt idx="3402">
                  <c:v>43512.112500000003</c:v>
                </c:pt>
                <c:pt idx="3403">
                  <c:v>43512.113194444442</c:v>
                </c:pt>
                <c:pt idx="3404">
                  <c:v>43512.113888888889</c:v>
                </c:pt>
                <c:pt idx="3405">
                  <c:v>43512.114583333336</c:v>
                </c:pt>
                <c:pt idx="3406">
                  <c:v>43512.115277777775</c:v>
                </c:pt>
                <c:pt idx="3407">
                  <c:v>43512.115972222222</c:v>
                </c:pt>
                <c:pt idx="3408">
                  <c:v>43512.116666666669</c:v>
                </c:pt>
                <c:pt idx="3409">
                  <c:v>43512.117361111108</c:v>
                </c:pt>
                <c:pt idx="3410">
                  <c:v>43512.118055555555</c:v>
                </c:pt>
                <c:pt idx="3411">
                  <c:v>43512.118750000001</c:v>
                </c:pt>
                <c:pt idx="3412">
                  <c:v>43512.119444444441</c:v>
                </c:pt>
                <c:pt idx="3413">
                  <c:v>43512.120138888888</c:v>
                </c:pt>
                <c:pt idx="3414">
                  <c:v>43512.120833333334</c:v>
                </c:pt>
                <c:pt idx="3415">
                  <c:v>43512.121527777781</c:v>
                </c:pt>
                <c:pt idx="3416">
                  <c:v>43512.12222222222</c:v>
                </c:pt>
                <c:pt idx="3417">
                  <c:v>43512.122916666667</c:v>
                </c:pt>
                <c:pt idx="3418">
                  <c:v>43512.123611111114</c:v>
                </c:pt>
                <c:pt idx="3419">
                  <c:v>43512.124305555553</c:v>
                </c:pt>
                <c:pt idx="3420">
                  <c:v>43512.125</c:v>
                </c:pt>
                <c:pt idx="3421">
                  <c:v>43512.125694444447</c:v>
                </c:pt>
                <c:pt idx="3422">
                  <c:v>43512.126388888886</c:v>
                </c:pt>
                <c:pt idx="3423">
                  <c:v>43512.127083333333</c:v>
                </c:pt>
                <c:pt idx="3424">
                  <c:v>43512.12777777778</c:v>
                </c:pt>
                <c:pt idx="3425">
                  <c:v>43512.128472222219</c:v>
                </c:pt>
                <c:pt idx="3426">
                  <c:v>43512.129166666666</c:v>
                </c:pt>
                <c:pt idx="3427">
                  <c:v>43512.129861111112</c:v>
                </c:pt>
                <c:pt idx="3428">
                  <c:v>43512.130555555559</c:v>
                </c:pt>
                <c:pt idx="3429">
                  <c:v>43512.131249999999</c:v>
                </c:pt>
                <c:pt idx="3430">
                  <c:v>43512.131944444445</c:v>
                </c:pt>
                <c:pt idx="3431">
                  <c:v>43512.132638888892</c:v>
                </c:pt>
                <c:pt idx="3432">
                  <c:v>43512.133333333331</c:v>
                </c:pt>
                <c:pt idx="3433">
                  <c:v>43512.134027777778</c:v>
                </c:pt>
                <c:pt idx="3434">
                  <c:v>43512.134722222225</c:v>
                </c:pt>
                <c:pt idx="3435">
                  <c:v>43512.135416666664</c:v>
                </c:pt>
                <c:pt idx="3436">
                  <c:v>43512.136111111111</c:v>
                </c:pt>
                <c:pt idx="3437">
                  <c:v>43512.136805555558</c:v>
                </c:pt>
                <c:pt idx="3438">
                  <c:v>43512.137499999997</c:v>
                </c:pt>
                <c:pt idx="3439">
                  <c:v>43512.138194444444</c:v>
                </c:pt>
                <c:pt idx="3440">
                  <c:v>43512.138888888891</c:v>
                </c:pt>
                <c:pt idx="3441">
                  <c:v>43512.13958333333</c:v>
                </c:pt>
                <c:pt idx="3442">
                  <c:v>43512.140277777777</c:v>
                </c:pt>
                <c:pt idx="3443">
                  <c:v>43512.140972222223</c:v>
                </c:pt>
                <c:pt idx="3444">
                  <c:v>43512.14166666667</c:v>
                </c:pt>
                <c:pt idx="3445">
                  <c:v>43512.142361111109</c:v>
                </c:pt>
                <c:pt idx="3446">
                  <c:v>43512.143055555556</c:v>
                </c:pt>
                <c:pt idx="3447">
                  <c:v>43512.143750000003</c:v>
                </c:pt>
                <c:pt idx="3448">
                  <c:v>43512.144444444442</c:v>
                </c:pt>
                <c:pt idx="3449">
                  <c:v>43512.145138888889</c:v>
                </c:pt>
                <c:pt idx="3450">
                  <c:v>43512.145833333336</c:v>
                </c:pt>
                <c:pt idx="3451">
                  <c:v>43512.146527777775</c:v>
                </c:pt>
                <c:pt idx="3452">
                  <c:v>43512.147222222222</c:v>
                </c:pt>
                <c:pt idx="3453">
                  <c:v>43512.147916666669</c:v>
                </c:pt>
                <c:pt idx="3454">
                  <c:v>43512.148611111108</c:v>
                </c:pt>
                <c:pt idx="3455">
                  <c:v>43512.149305555555</c:v>
                </c:pt>
                <c:pt idx="3456">
                  <c:v>43512.15</c:v>
                </c:pt>
                <c:pt idx="3457">
                  <c:v>43512.150694444441</c:v>
                </c:pt>
                <c:pt idx="3458">
                  <c:v>43512.151388888888</c:v>
                </c:pt>
                <c:pt idx="3459">
                  <c:v>43512.152083333334</c:v>
                </c:pt>
                <c:pt idx="3460">
                  <c:v>43512.152777777781</c:v>
                </c:pt>
                <c:pt idx="3461">
                  <c:v>43512.15347222222</c:v>
                </c:pt>
                <c:pt idx="3462">
                  <c:v>43512.154166666667</c:v>
                </c:pt>
                <c:pt idx="3463">
                  <c:v>43512.154861111114</c:v>
                </c:pt>
                <c:pt idx="3464">
                  <c:v>43512.155555555553</c:v>
                </c:pt>
                <c:pt idx="3465">
                  <c:v>43512.15625</c:v>
                </c:pt>
                <c:pt idx="3466">
                  <c:v>43512.156944444447</c:v>
                </c:pt>
                <c:pt idx="3467">
                  <c:v>43512.157638888886</c:v>
                </c:pt>
                <c:pt idx="3468">
                  <c:v>43512.158333333333</c:v>
                </c:pt>
                <c:pt idx="3469">
                  <c:v>43512.15902777778</c:v>
                </c:pt>
                <c:pt idx="3470">
                  <c:v>43512.159722222219</c:v>
                </c:pt>
                <c:pt idx="3471">
                  <c:v>43512.160416666666</c:v>
                </c:pt>
                <c:pt idx="3472">
                  <c:v>43512.161111111112</c:v>
                </c:pt>
                <c:pt idx="3473">
                  <c:v>43512.161805555559</c:v>
                </c:pt>
                <c:pt idx="3474">
                  <c:v>43512.162499999999</c:v>
                </c:pt>
                <c:pt idx="3475">
                  <c:v>43512.163194444445</c:v>
                </c:pt>
                <c:pt idx="3476">
                  <c:v>43512.163888888892</c:v>
                </c:pt>
                <c:pt idx="3477">
                  <c:v>43512.164583333331</c:v>
                </c:pt>
                <c:pt idx="3478">
                  <c:v>43512.165277777778</c:v>
                </c:pt>
                <c:pt idx="3479">
                  <c:v>43512.165972222225</c:v>
                </c:pt>
                <c:pt idx="3480">
                  <c:v>43512.166666666664</c:v>
                </c:pt>
                <c:pt idx="3481">
                  <c:v>43512.167361111111</c:v>
                </c:pt>
                <c:pt idx="3482">
                  <c:v>43512.168055555558</c:v>
                </c:pt>
                <c:pt idx="3483">
                  <c:v>43512.168749999997</c:v>
                </c:pt>
                <c:pt idx="3484">
                  <c:v>43512.169444444444</c:v>
                </c:pt>
                <c:pt idx="3485">
                  <c:v>43512.170138888891</c:v>
                </c:pt>
                <c:pt idx="3486">
                  <c:v>43512.17083333333</c:v>
                </c:pt>
                <c:pt idx="3487">
                  <c:v>43512.171527777777</c:v>
                </c:pt>
                <c:pt idx="3488">
                  <c:v>43512.172222222223</c:v>
                </c:pt>
                <c:pt idx="3489">
                  <c:v>43512.17291666667</c:v>
                </c:pt>
                <c:pt idx="3490">
                  <c:v>43512.173611111109</c:v>
                </c:pt>
                <c:pt idx="3491">
                  <c:v>43512.174305555556</c:v>
                </c:pt>
                <c:pt idx="3492">
                  <c:v>43512.175000000003</c:v>
                </c:pt>
                <c:pt idx="3493">
                  <c:v>43512.175694444442</c:v>
                </c:pt>
                <c:pt idx="3494">
                  <c:v>43512.176388888889</c:v>
                </c:pt>
                <c:pt idx="3495">
                  <c:v>43512.177083333336</c:v>
                </c:pt>
                <c:pt idx="3496">
                  <c:v>43512.177777777775</c:v>
                </c:pt>
                <c:pt idx="3497">
                  <c:v>43512.178472222222</c:v>
                </c:pt>
                <c:pt idx="3498">
                  <c:v>43512.179166666669</c:v>
                </c:pt>
                <c:pt idx="3499">
                  <c:v>43512.179861111108</c:v>
                </c:pt>
                <c:pt idx="3500">
                  <c:v>43512.180555555555</c:v>
                </c:pt>
                <c:pt idx="3501">
                  <c:v>43512.181250000001</c:v>
                </c:pt>
                <c:pt idx="3502">
                  <c:v>43512.181944444441</c:v>
                </c:pt>
                <c:pt idx="3503">
                  <c:v>43512.182638888888</c:v>
                </c:pt>
                <c:pt idx="3504">
                  <c:v>43512.183333333334</c:v>
                </c:pt>
                <c:pt idx="3505">
                  <c:v>43512.184027777781</c:v>
                </c:pt>
                <c:pt idx="3506">
                  <c:v>43512.18472222222</c:v>
                </c:pt>
                <c:pt idx="3507">
                  <c:v>43512.185416666667</c:v>
                </c:pt>
                <c:pt idx="3508">
                  <c:v>43512.186111111114</c:v>
                </c:pt>
                <c:pt idx="3509">
                  <c:v>43512.186805555553</c:v>
                </c:pt>
                <c:pt idx="3510">
                  <c:v>43512.1875</c:v>
                </c:pt>
                <c:pt idx="3511">
                  <c:v>43512.188194444447</c:v>
                </c:pt>
                <c:pt idx="3512">
                  <c:v>43512.188888888886</c:v>
                </c:pt>
                <c:pt idx="3513">
                  <c:v>43512.189583333333</c:v>
                </c:pt>
                <c:pt idx="3514">
                  <c:v>43512.19027777778</c:v>
                </c:pt>
                <c:pt idx="3515">
                  <c:v>43512.190972222219</c:v>
                </c:pt>
                <c:pt idx="3516">
                  <c:v>43512.191666666666</c:v>
                </c:pt>
                <c:pt idx="3517">
                  <c:v>43512.192361111112</c:v>
                </c:pt>
                <c:pt idx="3518">
                  <c:v>43512.193055555559</c:v>
                </c:pt>
                <c:pt idx="3519">
                  <c:v>43512.193749999999</c:v>
                </c:pt>
                <c:pt idx="3520">
                  <c:v>43512.194444444445</c:v>
                </c:pt>
                <c:pt idx="3521">
                  <c:v>43512.195138888892</c:v>
                </c:pt>
                <c:pt idx="3522">
                  <c:v>43512.195833333331</c:v>
                </c:pt>
                <c:pt idx="3523">
                  <c:v>43512.196527777778</c:v>
                </c:pt>
                <c:pt idx="3524">
                  <c:v>43512.197222222225</c:v>
                </c:pt>
                <c:pt idx="3525">
                  <c:v>43512.197916666664</c:v>
                </c:pt>
                <c:pt idx="3526">
                  <c:v>43512.198611111111</c:v>
                </c:pt>
                <c:pt idx="3527">
                  <c:v>43512.199305555558</c:v>
                </c:pt>
                <c:pt idx="3528">
                  <c:v>43512.2</c:v>
                </c:pt>
                <c:pt idx="3529">
                  <c:v>43512.200694444444</c:v>
                </c:pt>
                <c:pt idx="3530">
                  <c:v>43512.201388888891</c:v>
                </c:pt>
                <c:pt idx="3531">
                  <c:v>43512.20208333333</c:v>
                </c:pt>
                <c:pt idx="3532">
                  <c:v>43512.202777777777</c:v>
                </c:pt>
                <c:pt idx="3533">
                  <c:v>43512.203472222223</c:v>
                </c:pt>
                <c:pt idx="3534">
                  <c:v>43512.20416666667</c:v>
                </c:pt>
                <c:pt idx="3535">
                  <c:v>43512.204861111109</c:v>
                </c:pt>
                <c:pt idx="3536">
                  <c:v>43512.205555555556</c:v>
                </c:pt>
                <c:pt idx="3537">
                  <c:v>43512.206250000003</c:v>
                </c:pt>
                <c:pt idx="3538">
                  <c:v>43512.206944444442</c:v>
                </c:pt>
                <c:pt idx="3539">
                  <c:v>43512.207638888889</c:v>
                </c:pt>
                <c:pt idx="3540">
                  <c:v>43512.208333333336</c:v>
                </c:pt>
                <c:pt idx="3541">
                  <c:v>43512.209027777775</c:v>
                </c:pt>
                <c:pt idx="3542">
                  <c:v>43512.209722222222</c:v>
                </c:pt>
                <c:pt idx="3543">
                  <c:v>43512.210416666669</c:v>
                </c:pt>
                <c:pt idx="3544">
                  <c:v>43512.211111111108</c:v>
                </c:pt>
                <c:pt idx="3545">
                  <c:v>43512.211805555555</c:v>
                </c:pt>
                <c:pt idx="3546">
                  <c:v>43512.212500000001</c:v>
                </c:pt>
                <c:pt idx="3547">
                  <c:v>43512.213194444441</c:v>
                </c:pt>
                <c:pt idx="3548">
                  <c:v>43512.213888888888</c:v>
                </c:pt>
                <c:pt idx="3549">
                  <c:v>43512.214583333334</c:v>
                </c:pt>
                <c:pt idx="3550">
                  <c:v>43512.215277777781</c:v>
                </c:pt>
                <c:pt idx="3551">
                  <c:v>43512.21597222222</c:v>
                </c:pt>
                <c:pt idx="3552">
                  <c:v>43512.216666666667</c:v>
                </c:pt>
                <c:pt idx="3553">
                  <c:v>43512.217361111114</c:v>
                </c:pt>
                <c:pt idx="3554">
                  <c:v>43512.218055555553</c:v>
                </c:pt>
                <c:pt idx="3555">
                  <c:v>43512.21875</c:v>
                </c:pt>
                <c:pt idx="3556">
                  <c:v>43512.219444444447</c:v>
                </c:pt>
                <c:pt idx="3557">
                  <c:v>43512.220138888886</c:v>
                </c:pt>
                <c:pt idx="3558">
                  <c:v>43512.220833333333</c:v>
                </c:pt>
                <c:pt idx="3559">
                  <c:v>43512.22152777778</c:v>
                </c:pt>
                <c:pt idx="3560">
                  <c:v>43512.222222222219</c:v>
                </c:pt>
                <c:pt idx="3561">
                  <c:v>43512.222916666666</c:v>
                </c:pt>
                <c:pt idx="3562">
                  <c:v>43512.223611111112</c:v>
                </c:pt>
                <c:pt idx="3563">
                  <c:v>43512.224305555559</c:v>
                </c:pt>
                <c:pt idx="3564">
                  <c:v>43512.224999999999</c:v>
                </c:pt>
                <c:pt idx="3565">
                  <c:v>43512.225694444445</c:v>
                </c:pt>
                <c:pt idx="3566">
                  <c:v>43512.226388888892</c:v>
                </c:pt>
                <c:pt idx="3567">
                  <c:v>43512.227083333331</c:v>
                </c:pt>
                <c:pt idx="3568">
                  <c:v>43512.227777777778</c:v>
                </c:pt>
                <c:pt idx="3569">
                  <c:v>43512.228472222225</c:v>
                </c:pt>
                <c:pt idx="3570">
                  <c:v>43512.229166666664</c:v>
                </c:pt>
                <c:pt idx="3571">
                  <c:v>43512.229861111111</c:v>
                </c:pt>
                <c:pt idx="3572">
                  <c:v>43512.230555555558</c:v>
                </c:pt>
                <c:pt idx="3573">
                  <c:v>43512.231249999997</c:v>
                </c:pt>
                <c:pt idx="3574">
                  <c:v>43512.231944444444</c:v>
                </c:pt>
                <c:pt idx="3575">
                  <c:v>43512.232638888891</c:v>
                </c:pt>
                <c:pt idx="3576">
                  <c:v>43512.23333333333</c:v>
                </c:pt>
                <c:pt idx="3577">
                  <c:v>43512.234027777777</c:v>
                </c:pt>
                <c:pt idx="3578">
                  <c:v>43512.234722222223</c:v>
                </c:pt>
                <c:pt idx="3579">
                  <c:v>43512.23541666667</c:v>
                </c:pt>
                <c:pt idx="3580">
                  <c:v>43512.236111111109</c:v>
                </c:pt>
                <c:pt idx="3581">
                  <c:v>43512.236805555556</c:v>
                </c:pt>
                <c:pt idx="3582">
                  <c:v>43512.237500000003</c:v>
                </c:pt>
                <c:pt idx="3583">
                  <c:v>43512.238194444442</c:v>
                </c:pt>
                <c:pt idx="3584">
                  <c:v>43512.238888888889</c:v>
                </c:pt>
                <c:pt idx="3585">
                  <c:v>43512.239583333336</c:v>
                </c:pt>
                <c:pt idx="3586">
                  <c:v>43512.240277777775</c:v>
                </c:pt>
                <c:pt idx="3587">
                  <c:v>43512.240972222222</c:v>
                </c:pt>
                <c:pt idx="3588">
                  <c:v>43512.241666666669</c:v>
                </c:pt>
                <c:pt idx="3589">
                  <c:v>43512.242361111108</c:v>
                </c:pt>
                <c:pt idx="3590">
                  <c:v>43512.243055555555</c:v>
                </c:pt>
                <c:pt idx="3591">
                  <c:v>43512.243750000001</c:v>
                </c:pt>
                <c:pt idx="3592">
                  <c:v>43512.244444444441</c:v>
                </c:pt>
                <c:pt idx="3593">
                  <c:v>43512.245138888888</c:v>
                </c:pt>
                <c:pt idx="3594">
                  <c:v>43512.245833333334</c:v>
                </c:pt>
                <c:pt idx="3595">
                  <c:v>43512.246527777781</c:v>
                </c:pt>
                <c:pt idx="3596">
                  <c:v>43512.24722222222</c:v>
                </c:pt>
                <c:pt idx="3597">
                  <c:v>43512.247916666667</c:v>
                </c:pt>
                <c:pt idx="3598">
                  <c:v>43512.248611111114</c:v>
                </c:pt>
                <c:pt idx="3599">
                  <c:v>43512.249305555553</c:v>
                </c:pt>
                <c:pt idx="3600">
                  <c:v>43512.25</c:v>
                </c:pt>
                <c:pt idx="3601">
                  <c:v>43512.250694444447</c:v>
                </c:pt>
                <c:pt idx="3602">
                  <c:v>43512.251388888886</c:v>
                </c:pt>
                <c:pt idx="3603">
                  <c:v>43512.252083333333</c:v>
                </c:pt>
                <c:pt idx="3604">
                  <c:v>43512.25277777778</c:v>
                </c:pt>
                <c:pt idx="3605">
                  <c:v>43512.253472222219</c:v>
                </c:pt>
                <c:pt idx="3606">
                  <c:v>43512.254166666666</c:v>
                </c:pt>
                <c:pt idx="3607">
                  <c:v>43512.254861111112</c:v>
                </c:pt>
                <c:pt idx="3608">
                  <c:v>43512.255555555559</c:v>
                </c:pt>
                <c:pt idx="3609">
                  <c:v>43512.256249999999</c:v>
                </c:pt>
                <c:pt idx="3610">
                  <c:v>43512.256944444445</c:v>
                </c:pt>
                <c:pt idx="3611">
                  <c:v>43512.257638888892</c:v>
                </c:pt>
                <c:pt idx="3612">
                  <c:v>43512.258333333331</c:v>
                </c:pt>
                <c:pt idx="3613">
                  <c:v>43512.259027777778</c:v>
                </c:pt>
                <c:pt idx="3614">
                  <c:v>43512.259722222225</c:v>
                </c:pt>
                <c:pt idx="3615">
                  <c:v>43512.260416666664</c:v>
                </c:pt>
                <c:pt idx="3616">
                  <c:v>43512.261111111111</c:v>
                </c:pt>
                <c:pt idx="3617">
                  <c:v>43512.261805555558</c:v>
                </c:pt>
                <c:pt idx="3618">
                  <c:v>43512.262499999997</c:v>
                </c:pt>
                <c:pt idx="3619">
                  <c:v>43512.263194444444</c:v>
                </c:pt>
                <c:pt idx="3620">
                  <c:v>43512.263888888891</c:v>
                </c:pt>
                <c:pt idx="3621">
                  <c:v>43512.26458333333</c:v>
                </c:pt>
                <c:pt idx="3622">
                  <c:v>43512.265277777777</c:v>
                </c:pt>
                <c:pt idx="3623">
                  <c:v>43512.265972222223</c:v>
                </c:pt>
                <c:pt idx="3624">
                  <c:v>43512.26666666667</c:v>
                </c:pt>
                <c:pt idx="3625">
                  <c:v>43512.267361111109</c:v>
                </c:pt>
                <c:pt idx="3626">
                  <c:v>43512.268055555556</c:v>
                </c:pt>
                <c:pt idx="3627">
                  <c:v>43512.268750000003</c:v>
                </c:pt>
                <c:pt idx="3628">
                  <c:v>43512.269444444442</c:v>
                </c:pt>
                <c:pt idx="3629">
                  <c:v>43512.270138888889</c:v>
                </c:pt>
                <c:pt idx="3630">
                  <c:v>43512.270833333336</c:v>
                </c:pt>
                <c:pt idx="3631">
                  <c:v>43512.271527777775</c:v>
                </c:pt>
                <c:pt idx="3632">
                  <c:v>43512.272222222222</c:v>
                </c:pt>
                <c:pt idx="3633">
                  <c:v>43512.272916666669</c:v>
                </c:pt>
                <c:pt idx="3634">
                  <c:v>43512.273611111108</c:v>
                </c:pt>
                <c:pt idx="3635">
                  <c:v>43512.274305555555</c:v>
                </c:pt>
                <c:pt idx="3636">
                  <c:v>43512.275000000001</c:v>
                </c:pt>
                <c:pt idx="3637">
                  <c:v>43512.275694444441</c:v>
                </c:pt>
                <c:pt idx="3638">
                  <c:v>43512.276388888888</c:v>
                </c:pt>
                <c:pt idx="3639">
                  <c:v>43512.277083333334</c:v>
                </c:pt>
                <c:pt idx="3640">
                  <c:v>43512.277777777781</c:v>
                </c:pt>
                <c:pt idx="3641">
                  <c:v>43512.27847222222</c:v>
                </c:pt>
                <c:pt idx="3642">
                  <c:v>43512.279166666667</c:v>
                </c:pt>
                <c:pt idx="3643">
                  <c:v>43512.279861111114</c:v>
                </c:pt>
                <c:pt idx="3644">
                  <c:v>43512.280555555553</c:v>
                </c:pt>
                <c:pt idx="3645">
                  <c:v>43512.28125</c:v>
                </c:pt>
                <c:pt idx="3646">
                  <c:v>43512.281944444447</c:v>
                </c:pt>
                <c:pt idx="3647">
                  <c:v>43512.282638888886</c:v>
                </c:pt>
                <c:pt idx="3648">
                  <c:v>43512.283333333333</c:v>
                </c:pt>
                <c:pt idx="3649">
                  <c:v>43512.28402777778</c:v>
                </c:pt>
                <c:pt idx="3650">
                  <c:v>43512.284722222219</c:v>
                </c:pt>
                <c:pt idx="3651">
                  <c:v>43512.285416666666</c:v>
                </c:pt>
                <c:pt idx="3652">
                  <c:v>43512.286111111112</c:v>
                </c:pt>
                <c:pt idx="3653">
                  <c:v>43512.286805555559</c:v>
                </c:pt>
                <c:pt idx="3654">
                  <c:v>43512.287499999999</c:v>
                </c:pt>
                <c:pt idx="3655">
                  <c:v>43512.288194444445</c:v>
                </c:pt>
                <c:pt idx="3656">
                  <c:v>43512.288888888892</c:v>
                </c:pt>
                <c:pt idx="3657">
                  <c:v>43512.289583333331</c:v>
                </c:pt>
                <c:pt idx="3658">
                  <c:v>43512.290277777778</c:v>
                </c:pt>
                <c:pt idx="3659">
                  <c:v>43512.290972222225</c:v>
                </c:pt>
                <c:pt idx="3660">
                  <c:v>43512.291666666664</c:v>
                </c:pt>
                <c:pt idx="3661">
                  <c:v>43512.292361111111</c:v>
                </c:pt>
                <c:pt idx="3662">
                  <c:v>43512.293055555558</c:v>
                </c:pt>
                <c:pt idx="3663">
                  <c:v>43512.293749999997</c:v>
                </c:pt>
                <c:pt idx="3664">
                  <c:v>43512.294444444444</c:v>
                </c:pt>
                <c:pt idx="3665">
                  <c:v>43512.295138888891</c:v>
                </c:pt>
                <c:pt idx="3666">
                  <c:v>43512.29583333333</c:v>
                </c:pt>
                <c:pt idx="3667">
                  <c:v>43512.296527777777</c:v>
                </c:pt>
                <c:pt idx="3668">
                  <c:v>43512.297222222223</c:v>
                </c:pt>
                <c:pt idx="3669">
                  <c:v>43512.29791666667</c:v>
                </c:pt>
                <c:pt idx="3670">
                  <c:v>43512.298611111109</c:v>
                </c:pt>
                <c:pt idx="3671">
                  <c:v>43512.299305555556</c:v>
                </c:pt>
                <c:pt idx="3672">
                  <c:v>43512.3</c:v>
                </c:pt>
                <c:pt idx="3673">
                  <c:v>43512.300694444442</c:v>
                </c:pt>
                <c:pt idx="3674">
                  <c:v>43512.301388888889</c:v>
                </c:pt>
                <c:pt idx="3675">
                  <c:v>43512.302083333336</c:v>
                </c:pt>
                <c:pt idx="3676">
                  <c:v>43512.302777777775</c:v>
                </c:pt>
                <c:pt idx="3677">
                  <c:v>43512.303472222222</c:v>
                </c:pt>
                <c:pt idx="3678">
                  <c:v>43512.304166666669</c:v>
                </c:pt>
                <c:pt idx="3679">
                  <c:v>43512.304861111108</c:v>
                </c:pt>
                <c:pt idx="3680">
                  <c:v>43512.305555555555</c:v>
                </c:pt>
                <c:pt idx="3681">
                  <c:v>43512.306250000001</c:v>
                </c:pt>
                <c:pt idx="3682">
                  <c:v>43512.306944444441</c:v>
                </c:pt>
                <c:pt idx="3683">
                  <c:v>43512.307638888888</c:v>
                </c:pt>
                <c:pt idx="3684">
                  <c:v>43512.308333333334</c:v>
                </c:pt>
                <c:pt idx="3685">
                  <c:v>43512.309027777781</c:v>
                </c:pt>
                <c:pt idx="3686">
                  <c:v>43512.30972222222</c:v>
                </c:pt>
                <c:pt idx="3687">
                  <c:v>43512.310416666667</c:v>
                </c:pt>
                <c:pt idx="3688">
                  <c:v>43512.311111111114</c:v>
                </c:pt>
                <c:pt idx="3689">
                  <c:v>43512.311805555553</c:v>
                </c:pt>
                <c:pt idx="3690">
                  <c:v>43512.3125</c:v>
                </c:pt>
                <c:pt idx="3691">
                  <c:v>43512.313194444447</c:v>
                </c:pt>
                <c:pt idx="3692">
                  <c:v>43512.313888888886</c:v>
                </c:pt>
                <c:pt idx="3693">
                  <c:v>43512.314583333333</c:v>
                </c:pt>
                <c:pt idx="3694">
                  <c:v>43512.31527777778</c:v>
                </c:pt>
                <c:pt idx="3695">
                  <c:v>43512.315972222219</c:v>
                </c:pt>
                <c:pt idx="3696">
                  <c:v>43512.316666666666</c:v>
                </c:pt>
                <c:pt idx="3697">
                  <c:v>43512.317361111112</c:v>
                </c:pt>
                <c:pt idx="3698">
                  <c:v>43512.318055555559</c:v>
                </c:pt>
                <c:pt idx="3699">
                  <c:v>43512.318749999999</c:v>
                </c:pt>
                <c:pt idx="3700">
                  <c:v>43512.319444444445</c:v>
                </c:pt>
                <c:pt idx="3701">
                  <c:v>43512.320138888892</c:v>
                </c:pt>
                <c:pt idx="3702">
                  <c:v>43512.320833333331</c:v>
                </c:pt>
                <c:pt idx="3703">
                  <c:v>43512.321527777778</c:v>
                </c:pt>
                <c:pt idx="3704">
                  <c:v>43512.322222222225</c:v>
                </c:pt>
                <c:pt idx="3705">
                  <c:v>43512.322916666664</c:v>
                </c:pt>
                <c:pt idx="3706">
                  <c:v>43512.323611111111</c:v>
                </c:pt>
                <c:pt idx="3707">
                  <c:v>43512.324305555558</c:v>
                </c:pt>
                <c:pt idx="3708">
                  <c:v>43512.324999999997</c:v>
                </c:pt>
                <c:pt idx="3709">
                  <c:v>43512.325694444444</c:v>
                </c:pt>
                <c:pt idx="3710">
                  <c:v>43512.326388888891</c:v>
                </c:pt>
                <c:pt idx="3711">
                  <c:v>43512.32708333333</c:v>
                </c:pt>
                <c:pt idx="3712">
                  <c:v>43512.327777777777</c:v>
                </c:pt>
                <c:pt idx="3713">
                  <c:v>43512.328472222223</c:v>
                </c:pt>
                <c:pt idx="3714">
                  <c:v>43512.32916666667</c:v>
                </c:pt>
                <c:pt idx="3715">
                  <c:v>43512.329861111109</c:v>
                </c:pt>
                <c:pt idx="3716">
                  <c:v>43512.330555555556</c:v>
                </c:pt>
                <c:pt idx="3717">
                  <c:v>43512.331250000003</c:v>
                </c:pt>
                <c:pt idx="3718">
                  <c:v>43512.331944444442</c:v>
                </c:pt>
                <c:pt idx="3719">
                  <c:v>43512.332638888889</c:v>
                </c:pt>
                <c:pt idx="3720">
                  <c:v>43512.333333333336</c:v>
                </c:pt>
                <c:pt idx="3721">
                  <c:v>43512.334027777775</c:v>
                </c:pt>
                <c:pt idx="3722">
                  <c:v>43512.334722222222</c:v>
                </c:pt>
                <c:pt idx="3723">
                  <c:v>43512.335416666669</c:v>
                </c:pt>
                <c:pt idx="3724">
                  <c:v>43512.336111111108</c:v>
                </c:pt>
                <c:pt idx="3725">
                  <c:v>43512.336805555555</c:v>
                </c:pt>
                <c:pt idx="3726">
                  <c:v>43512.337500000001</c:v>
                </c:pt>
                <c:pt idx="3727">
                  <c:v>43512.338194444441</c:v>
                </c:pt>
                <c:pt idx="3728">
                  <c:v>43512.338888888888</c:v>
                </c:pt>
                <c:pt idx="3729">
                  <c:v>43512.339583333334</c:v>
                </c:pt>
                <c:pt idx="3730">
                  <c:v>43512.340277777781</c:v>
                </c:pt>
                <c:pt idx="3731">
                  <c:v>43512.34097222222</c:v>
                </c:pt>
                <c:pt idx="3732">
                  <c:v>43512.341666666667</c:v>
                </c:pt>
                <c:pt idx="3733">
                  <c:v>43512.342361111114</c:v>
                </c:pt>
                <c:pt idx="3734">
                  <c:v>43512.343055555553</c:v>
                </c:pt>
                <c:pt idx="3735">
                  <c:v>43512.34375</c:v>
                </c:pt>
                <c:pt idx="3736">
                  <c:v>43512.344444444447</c:v>
                </c:pt>
                <c:pt idx="3737">
                  <c:v>43512.345138888886</c:v>
                </c:pt>
                <c:pt idx="3738">
                  <c:v>43512.345833333333</c:v>
                </c:pt>
                <c:pt idx="3739">
                  <c:v>43512.34652777778</c:v>
                </c:pt>
                <c:pt idx="3740">
                  <c:v>43512.347222222219</c:v>
                </c:pt>
                <c:pt idx="3741">
                  <c:v>43512.347916666666</c:v>
                </c:pt>
                <c:pt idx="3742">
                  <c:v>43512.348611111112</c:v>
                </c:pt>
                <c:pt idx="3743">
                  <c:v>43512.349305555559</c:v>
                </c:pt>
                <c:pt idx="3744">
                  <c:v>43512.35</c:v>
                </c:pt>
                <c:pt idx="3745">
                  <c:v>43512.350694444445</c:v>
                </c:pt>
                <c:pt idx="3746">
                  <c:v>43512.351388888892</c:v>
                </c:pt>
                <c:pt idx="3747">
                  <c:v>43512.352083333331</c:v>
                </c:pt>
                <c:pt idx="3748">
                  <c:v>43512.352777777778</c:v>
                </c:pt>
                <c:pt idx="3749">
                  <c:v>43512.353472222225</c:v>
                </c:pt>
                <c:pt idx="3750">
                  <c:v>43512.354166666664</c:v>
                </c:pt>
                <c:pt idx="3751">
                  <c:v>43512.354861111111</c:v>
                </c:pt>
                <c:pt idx="3752">
                  <c:v>43512.355555555558</c:v>
                </c:pt>
                <c:pt idx="3753">
                  <c:v>43512.356249999997</c:v>
                </c:pt>
                <c:pt idx="3754">
                  <c:v>43512.356944444444</c:v>
                </c:pt>
                <c:pt idx="3755">
                  <c:v>43512.357638888891</c:v>
                </c:pt>
                <c:pt idx="3756">
                  <c:v>43512.35833333333</c:v>
                </c:pt>
                <c:pt idx="3757">
                  <c:v>43512.359027777777</c:v>
                </c:pt>
                <c:pt idx="3758">
                  <c:v>43512.359722222223</c:v>
                </c:pt>
                <c:pt idx="3759">
                  <c:v>43512.36041666667</c:v>
                </c:pt>
                <c:pt idx="3760">
                  <c:v>43512.361111111109</c:v>
                </c:pt>
                <c:pt idx="3761">
                  <c:v>43512.361805555556</c:v>
                </c:pt>
                <c:pt idx="3762">
                  <c:v>43512.362500000003</c:v>
                </c:pt>
                <c:pt idx="3763">
                  <c:v>43512.363194444442</c:v>
                </c:pt>
                <c:pt idx="3764">
                  <c:v>43512.363888888889</c:v>
                </c:pt>
                <c:pt idx="3765">
                  <c:v>43512.364583333336</c:v>
                </c:pt>
                <c:pt idx="3766">
                  <c:v>43512.365277777775</c:v>
                </c:pt>
                <c:pt idx="3767">
                  <c:v>43512.365972222222</c:v>
                </c:pt>
                <c:pt idx="3768">
                  <c:v>43512.366666666669</c:v>
                </c:pt>
                <c:pt idx="3769">
                  <c:v>43512.367361111108</c:v>
                </c:pt>
                <c:pt idx="3770">
                  <c:v>43512.368055555555</c:v>
                </c:pt>
                <c:pt idx="3771">
                  <c:v>43512.368750000001</c:v>
                </c:pt>
                <c:pt idx="3772">
                  <c:v>43512.369444444441</c:v>
                </c:pt>
                <c:pt idx="3773">
                  <c:v>43512.370138888888</c:v>
                </c:pt>
                <c:pt idx="3774">
                  <c:v>43512.370833333334</c:v>
                </c:pt>
                <c:pt idx="3775">
                  <c:v>43512.371527777781</c:v>
                </c:pt>
                <c:pt idx="3776">
                  <c:v>43512.37222222222</c:v>
                </c:pt>
                <c:pt idx="3777">
                  <c:v>43512.372916666667</c:v>
                </c:pt>
                <c:pt idx="3778">
                  <c:v>43512.373611111114</c:v>
                </c:pt>
                <c:pt idx="3779">
                  <c:v>43512.374305555553</c:v>
                </c:pt>
                <c:pt idx="3780">
                  <c:v>43512.375</c:v>
                </c:pt>
                <c:pt idx="3781">
                  <c:v>43512.375694444447</c:v>
                </c:pt>
                <c:pt idx="3782">
                  <c:v>43512.376388888886</c:v>
                </c:pt>
                <c:pt idx="3783">
                  <c:v>43512.377083333333</c:v>
                </c:pt>
                <c:pt idx="3784">
                  <c:v>43512.37777777778</c:v>
                </c:pt>
                <c:pt idx="3785">
                  <c:v>43512.378472222219</c:v>
                </c:pt>
                <c:pt idx="3786">
                  <c:v>43512.379166666666</c:v>
                </c:pt>
                <c:pt idx="3787">
                  <c:v>43512.379861111112</c:v>
                </c:pt>
                <c:pt idx="3788">
                  <c:v>43512.380555555559</c:v>
                </c:pt>
                <c:pt idx="3789">
                  <c:v>43512.381249999999</c:v>
                </c:pt>
                <c:pt idx="3790">
                  <c:v>43512.381944444445</c:v>
                </c:pt>
                <c:pt idx="3791">
                  <c:v>43512.382638888892</c:v>
                </c:pt>
                <c:pt idx="3792">
                  <c:v>43512.383333333331</c:v>
                </c:pt>
                <c:pt idx="3793">
                  <c:v>43512.384027777778</c:v>
                </c:pt>
                <c:pt idx="3794">
                  <c:v>43512.384722222225</c:v>
                </c:pt>
                <c:pt idx="3795">
                  <c:v>43512.385416666664</c:v>
                </c:pt>
                <c:pt idx="3796">
                  <c:v>43512.386111111111</c:v>
                </c:pt>
                <c:pt idx="3797">
                  <c:v>43512.386805555558</c:v>
                </c:pt>
                <c:pt idx="3798">
                  <c:v>43512.387499999997</c:v>
                </c:pt>
                <c:pt idx="3799">
                  <c:v>43512.388194444444</c:v>
                </c:pt>
                <c:pt idx="3800">
                  <c:v>43512.388888888891</c:v>
                </c:pt>
                <c:pt idx="3801">
                  <c:v>43512.38958333333</c:v>
                </c:pt>
                <c:pt idx="3802">
                  <c:v>43512.390277777777</c:v>
                </c:pt>
                <c:pt idx="3803">
                  <c:v>43512.390972222223</c:v>
                </c:pt>
                <c:pt idx="3804">
                  <c:v>43512.39166666667</c:v>
                </c:pt>
                <c:pt idx="3805">
                  <c:v>43512.392361111109</c:v>
                </c:pt>
                <c:pt idx="3806">
                  <c:v>43512.393055555556</c:v>
                </c:pt>
                <c:pt idx="3807">
                  <c:v>43512.393750000003</c:v>
                </c:pt>
                <c:pt idx="3808">
                  <c:v>43512.394444444442</c:v>
                </c:pt>
                <c:pt idx="3809">
                  <c:v>43512.395138888889</c:v>
                </c:pt>
                <c:pt idx="3810">
                  <c:v>43512.395833333336</c:v>
                </c:pt>
                <c:pt idx="3811">
                  <c:v>43512.396527777775</c:v>
                </c:pt>
                <c:pt idx="3812">
                  <c:v>43512.397222222222</c:v>
                </c:pt>
                <c:pt idx="3813">
                  <c:v>43512.397916666669</c:v>
                </c:pt>
                <c:pt idx="3814">
                  <c:v>43512.398611111108</c:v>
                </c:pt>
                <c:pt idx="3815">
                  <c:v>43512.399305555555</c:v>
                </c:pt>
                <c:pt idx="3816">
                  <c:v>43512.4</c:v>
                </c:pt>
                <c:pt idx="3817">
                  <c:v>43512.400694444441</c:v>
                </c:pt>
                <c:pt idx="3818">
                  <c:v>43512.401388888888</c:v>
                </c:pt>
                <c:pt idx="3819">
                  <c:v>43512.402083333334</c:v>
                </c:pt>
                <c:pt idx="3820">
                  <c:v>43512.402777777781</c:v>
                </c:pt>
                <c:pt idx="3821">
                  <c:v>43512.40347222222</c:v>
                </c:pt>
                <c:pt idx="3822">
                  <c:v>43512.404166666667</c:v>
                </c:pt>
                <c:pt idx="3823">
                  <c:v>43512.404861111114</c:v>
                </c:pt>
                <c:pt idx="3824">
                  <c:v>43512.405555555553</c:v>
                </c:pt>
                <c:pt idx="3825">
                  <c:v>43512.40625</c:v>
                </c:pt>
                <c:pt idx="3826">
                  <c:v>43512.406944444447</c:v>
                </c:pt>
                <c:pt idx="3827">
                  <c:v>43512.407638888886</c:v>
                </c:pt>
                <c:pt idx="3828">
                  <c:v>43512.408333333333</c:v>
                </c:pt>
                <c:pt idx="3829">
                  <c:v>43512.40902777778</c:v>
                </c:pt>
                <c:pt idx="3830">
                  <c:v>43512.409722222219</c:v>
                </c:pt>
                <c:pt idx="3831">
                  <c:v>43512.410416666666</c:v>
                </c:pt>
                <c:pt idx="3832">
                  <c:v>43512.411111111112</c:v>
                </c:pt>
                <c:pt idx="3833">
                  <c:v>43512.411805555559</c:v>
                </c:pt>
                <c:pt idx="3834">
                  <c:v>43512.412499999999</c:v>
                </c:pt>
                <c:pt idx="3835">
                  <c:v>43512.413194444445</c:v>
                </c:pt>
                <c:pt idx="3836">
                  <c:v>43512.413888888892</c:v>
                </c:pt>
                <c:pt idx="3837">
                  <c:v>43512.414583333331</c:v>
                </c:pt>
                <c:pt idx="3838">
                  <c:v>43512.415277777778</c:v>
                </c:pt>
                <c:pt idx="3839">
                  <c:v>43512.415972222225</c:v>
                </c:pt>
                <c:pt idx="3840">
                  <c:v>43512.416666666664</c:v>
                </c:pt>
                <c:pt idx="3841">
                  <c:v>43512.417361111111</c:v>
                </c:pt>
                <c:pt idx="3842">
                  <c:v>43512.418055555558</c:v>
                </c:pt>
                <c:pt idx="3843">
                  <c:v>43512.418749999997</c:v>
                </c:pt>
                <c:pt idx="3844">
                  <c:v>43512.419444444444</c:v>
                </c:pt>
                <c:pt idx="3845">
                  <c:v>43512.420138888891</c:v>
                </c:pt>
                <c:pt idx="3846">
                  <c:v>43512.42083333333</c:v>
                </c:pt>
                <c:pt idx="3847">
                  <c:v>43512.421527777777</c:v>
                </c:pt>
                <c:pt idx="3848">
                  <c:v>43512.422222222223</c:v>
                </c:pt>
                <c:pt idx="3849">
                  <c:v>43512.42291666667</c:v>
                </c:pt>
                <c:pt idx="3850">
                  <c:v>43512.423611111109</c:v>
                </c:pt>
                <c:pt idx="3851">
                  <c:v>43512.424305555556</c:v>
                </c:pt>
                <c:pt idx="3852">
                  <c:v>43512.425000000003</c:v>
                </c:pt>
                <c:pt idx="3853">
                  <c:v>43512.425694444442</c:v>
                </c:pt>
                <c:pt idx="3854">
                  <c:v>43512.426388888889</c:v>
                </c:pt>
                <c:pt idx="3855">
                  <c:v>43512.427083333336</c:v>
                </c:pt>
                <c:pt idx="3856">
                  <c:v>43512.427777777775</c:v>
                </c:pt>
                <c:pt idx="3857">
                  <c:v>43512.428472222222</c:v>
                </c:pt>
                <c:pt idx="3858">
                  <c:v>43512.429166666669</c:v>
                </c:pt>
                <c:pt idx="3859">
                  <c:v>43512.429861111108</c:v>
                </c:pt>
                <c:pt idx="3860">
                  <c:v>43512.430555555555</c:v>
                </c:pt>
                <c:pt idx="3861">
                  <c:v>43512.431250000001</c:v>
                </c:pt>
                <c:pt idx="3862">
                  <c:v>43512.431944444441</c:v>
                </c:pt>
                <c:pt idx="3863">
                  <c:v>43512.432638888888</c:v>
                </c:pt>
                <c:pt idx="3864">
                  <c:v>43512.433333333334</c:v>
                </c:pt>
                <c:pt idx="3865">
                  <c:v>43512.434027777781</c:v>
                </c:pt>
                <c:pt idx="3866">
                  <c:v>43512.43472222222</c:v>
                </c:pt>
                <c:pt idx="3867">
                  <c:v>43512.435416666667</c:v>
                </c:pt>
                <c:pt idx="3868">
                  <c:v>43512.436111111114</c:v>
                </c:pt>
                <c:pt idx="3869">
                  <c:v>43512.436805555553</c:v>
                </c:pt>
                <c:pt idx="3870">
                  <c:v>43512.4375</c:v>
                </c:pt>
                <c:pt idx="3871">
                  <c:v>43512.438194444447</c:v>
                </c:pt>
                <c:pt idx="3872">
                  <c:v>43512.438888888886</c:v>
                </c:pt>
                <c:pt idx="3873">
                  <c:v>43512.439583333333</c:v>
                </c:pt>
                <c:pt idx="3874">
                  <c:v>43512.44027777778</c:v>
                </c:pt>
                <c:pt idx="3875">
                  <c:v>43512.440972222219</c:v>
                </c:pt>
                <c:pt idx="3876">
                  <c:v>43512.441666666666</c:v>
                </c:pt>
                <c:pt idx="3877">
                  <c:v>43512.442361111112</c:v>
                </c:pt>
                <c:pt idx="3878">
                  <c:v>43512.443055555559</c:v>
                </c:pt>
                <c:pt idx="3879">
                  <c:v>43512.443749999999</c:v>
                </c:pt>
                <c:pt idx="3880">
                  <c:v>43512.444444444445</c:v>
                </c:pt>
                <c:pt idx="3881">
                  <c:v>43512.445138888892</c:v>
                </c:pt>
                <c:pt idx="3882">
                  <c:v>43512.445833333331</c:v>
                </c:pt>
                <c:pt idx="3883">
                  <c:v>43512.446527777778</c:v>
                </c:pt>
                <c:pt idx="3884">
                  <c:v>43512.447222222225</c:v>
                </c:pt>
                <c:pt idx="3885">
                  <c:v>43512.447916666664</c:v>
                </c:pt>
                <c:pt idx="3886">
                  <c:v>43512.448611111111</c:v>
                </c:pt>
                <c:pt idx="3887">
                  <c:v>43512.449305555558</c:v>
                </c:pt>
                <c:pt idx="3888">
                  <c:v>43512.45</c:v>
                </c:pt>
                <c:pt idx="3889">
                  <c:v>43512.450694444444</c:v>
                </c:pt>
                <c:pt idx="3890">
                  <c:v>43512.451388888891</c:v>
                </c:pt>
                <c:pt idx="3891">
                  <c:v>43512.45208333333</c:v>
                </c:pt>
                <c:pt idx="3892">
                  <c:v>43512.452777777777</c:v>
                </c:pt>
                <c:pt idx="3893">
                  <c:v>43512.453472222223</c:v>
                </c:pt>
                <c:pt idx="3894">
                  <c:v>43512.45416666667</c:v>
                </c:pt>
                <c:pt idx="3895">
                  <c:v>43512.454861111109</c:v>
                </c:pt>
                <c:pt idx="3896">
                  <c:v>43512.455555555556</c:v>
                </c:pt>
                <c:pt idx="3897">
                  <c:v>43512.456250000003</c:v>
                </c:pt>
                <c:pt idx="3898">
                  <c:v>43512.456944444442</c:v>
                </c:pt>
                <c:pt idx="3899">
                  <c:v>43512.457638888889</c:v>
                </c:pt>
                <c:pt idx="3900">
                  <c:v>43512.458333333336</c:v>
                </c:pt>
                <c:pt idx="3901">
                  <c:v>43512.459027777775</c:v>
                </c:pt>
                <c:pt idx="3902">
                  <c:v>43512.459722222222</c:v>
                </c:pt>
                <c:pt idx="3903">
                  <c:v>43512.460416666669</c:v>
                </c:pt>
                <c:pt idx="3904">
                  <c:v>43512.461111111108</c:v>
                </c:pt>
                <c:pt idx="3905">
                  <c:v>43512.461805555555</c:v>
                </c:pt>
                <c:pt idx="3906">
                  <c:v>43512.462500000001</c:v>
                </c:pt>
                <c:pt idx="3907">
                  <c:v>43512.463194444441</c:v>
                </c:pt>
                <c:pt idx="3908">
                  <c:v>43512.463888888888</c:v>
                </c:pt>
                <c:pt idx="3909">
                  <c:v>43512.464583333334</c:v>
                </c:pt>
                <c:pt idx="3910">
                  <c:v>43512.465277777781</c:v>
                </c:pt>
                <c:pt idx="3911">
                  <c:v>43512.46597222222</c:v>
                </c:pt>
                <c:pt idx="3912">
                  <c:v>43512.466666666667</c:v>
                </c:pt>
                <c:pt idx="3913">
                  <c:v>43512.467361111114</c:v>
                </c:pt>
                <c:pt idx="3914">
                  <c:v>43512.468055555553</c:v>
                </c:pt>
                <c:pt idx="3915">
                  <c:v>43512.46875</c:v>
                </c:pt>
                <c:pt idx="3916">
                  <c:v>43512.469444444447</c:v>
                </c:pt>
                <c:pt idx="3917">
                  <c:v>43512.470138888886</c:v>
                </c:pt>
                <c:pt idx="3918">
                  <c:v>43512.470833333333</c:v>
                </c:pt>
                <c:pt idx="3919">
                  <c:v>43512.47152777778</c:v>
                </c:pt>
                <c:pt idx="3920">
                  <c:v>43512.472222222219</c:v>
                </c:pt>
                <c:pt idx="3921">
                  <c:v>43512.472916666666</c:v>
                </c:pt>
                <c:pt idx="3922">
                  <c:v>43512.473611111112</c:v>
                </c:pt>
                <c:pt idx="3923">
                  <c:v>43512.474305555559</c:v>
                </c:pt>
                <c:pt idx="3924">
                  <c:v>43512.474999999999</c:v>
                </c:pt>
                <c:pt idx="3925">
                  <c:v>43512.475694444445</c:v>
                </c:pt>
                <c:pt idx="3926">
                  <c:v>43512.476388888892</c:v>
                </c:pt>
                <c:pt idx="3927">
                  <c:v>43512.477083333331</c:v>
                </c:pt>
                <c:pt idx="3928">
                  <c:v>43512.477777777778</c:v>
                </c:pt>
                <c:pt idx="3929">
                  <c:v>43512.478472222225</c:v>
                </c:pt>
                <c:pt idx="3930">
                  <c:v>43512.479166666664</c:v>
                </c:pt>
                <c:pt idx="3931">
                  <c:v>43512.479861111111</c:v>
                </c:pt>
                <c:pt idx="3932">
                  <c:v>43512.480555555558</c:v>
                </c:pt>
                <c:pt idx="3933">
                  <c:v>43512.481249999997</c:v>
                </c:pt>
                <c:pt idx="3934">
                  <c:v>43512.481944444444</c:v>
                </c:pt>
                <c:pt idx="3935">
                  <c:v>43512.482638888891</c:v>
                </c:pt>
                <c:pt idx="3936">
                  <c:v>43512.48333333333</c:v>
                </c:pt>
                <c:pt idx="3937">
                  <c:v>43512.484027777777</c:v>
                </c:pt>
                <c:pt idx="3938">
                  <c:v>43512.484722222223</c:v>
                </c:pt>
                <c:pt idx="3939">
                  <c:v>43512.48541666667</c:v>
                </c:pt>
                <c:pt idx="3940">
                  <c:v>43512.486111111109</c:v>
                </c:pt>
                <c:pt idx="3941">
                  <c:v>43512.486805555556</c:v>
                </c:pt>
                <c:pt idx="3942">
                  <c:v>43512.487500000003</c:v>
                </c:pt>
                <c:pt idx="3943">
                  <c:v>43512.488194444442</c:v>
                </c:pt>
                <c:pt idx="3944">
                  <c:v>43512.488888888889</c:v>
                </c:pt>
                <c:pt idx="3945">
                  <c:v>43512.489583333336</c:v>
                </c:pt>
                <c:pt idx="3946">
                  <c:v>43512.490277777775</c:v>
                </c:pt>
                <c:pt idx="3947">
                  <c:v>43512.490972222222</c:v>
                </c:pt>
                <c:pt idx="3948">
                  <c:v>43512.491666666669</c:v>
                </c:pt>
                <c:pt idx="3949">
                  <c:v>43512.492361111108</c:v>
                </c:pt>
                <c:pt idx="3950">
                  <c:v>43512.493055555555</c:v>
                </c:pt>
                <c:pt idx="3951">
                  <c:v>43512.493750000001</c:v>
                </c:pt>
                <c:pt idx="3952">
                  <c:v>43512.494444444441</c:v>
                </c:pt>
                <c:pt idx="3953">
                  <c:v>43512.495138888888</c:v>
                </c:pt>
                <c:pt idx="3954">
                  <c:v>43512.495833333334</c:v>
                </c:pt>
                <c:pt idx="3955">
                  <c:v>43512.496527777781</c:v>
                </c:pt>
                <c:pt idx="3956">
                  <c:v>43512.49722222222</c:v>
                </c:pt>
                <c:pt idx="3957">
                  <c:v>43512.497916666667</c:v>
                </c:pt>
                <c:pt idx="3958">
                  <c:v>43512.498611111114</c:v>
                </c:pt>
                <c:pt idx="3959">
                  <c:v>43512.499305555553</c:v>
                </c:pt>
                <c:pt idx="3960">
                  <c:v>43512.5</c:v>
                </c:pt>
                <c:pt idx="3961">
                  <c:v>43512.500694444447</c:v>
                </c:pt>
                <c:pt idx="3962">
                  <c:v>43512.501388888886</c:v>
                </c:pt>
                <c:pt idx="3963">
                  <c:v>43512.502083333333</c:v>
                </c:pt>
                <c:pt idx="3964">
                  <c:v>43512.50277777778</c:v>
                </c:pt>
                <c:pt idx="3965">
                  <c:v>43512.503472222219</c:v>
                </c:pt>
                <c:pt idx="3966">
                  <c:v>43512.504166666666</c:v>
                </c:pt>
                <c:pt idx="3967">
                  <c:v>43512.504861111112</c:v>
                </c:pt>
                <c:pt idx="3968">
                  <c:v>43512.505555555559</c:v>
                </c:pt>
                <c:pt idx="3969">
                  <c:v>43512.506249999999</c:v>
                </c:pt>
                <c:pt idx="3970">
                  <c:v>43512.506944444445</c:v>
                </c:pt>
                <c:pt idx="3971">
                  <c:v>43512.507638888892</c:v>
                </c:pt>
                <c:pt idx="3972">
                  <c:v>43512.508333333331</c:v>
                </c:pt>
                <c:pt idx="3973">
                  <c:v>43512.509027777778</c:v>
                </c:pt>
                <c:pt idx="3974">
                  <c:v>43512.509722222225</c:v>
                </c:pt>
                <c:pt idx="3975">
                  <c:v>43512.510416666664</c:v>
                </c:pt>
                <c:pt idx="3976">
                  <c:v>43512.511111111111</c:v>
                </c:pt>
                <c:pt idx="3977">
                  <c:v>43512.511805555558</c:v>
                </c:pt>
                <c:pt idx="3978">
                  <c:v>43512.512499999997</c:v>
                </c:pt>
                <c:pt idx="3979">
                  <c:v>43512.513194444444</c:v>
                </c:pt>
                <c:pt idx="3980">
                  <c:v>43512.513888888891</c:v>
                </c:pt>
                <c:pt idx="3981">
                  <c:v>43512.51458333333</c:v>
                </c:pt>
                <c:pt idx="3982">
                  <c:v>43512.515277777777</c:v>
                </c:pt>
                <c:pt idx="3983">
                  <c:v>43512.515972222223</c:v>
                </c:pt>
                <c:pt idx="3984">
                  <c:v>43512.51666666667</c:v>
                </c:pt>
                <c:pt idx="3985">
                  <c:v>43512.517361111109</c:v>
                </c:pt>
                <c:pt idx="3986">
                  <c:v>43512.518055555556</c:v>
                </c:pt>
                <c:pt idx="3987">
                  <c:v>43512.518750000003</c:v>
                </c:pt>
                <c:pt idx="3988">
                  <c:v>43512.519444444442</c:v>
                </c:pt>
                <c:pt idx="3989">
                  <c:v>43512.520138888889</c:v>
                </c:pt>
                <c:pt idx="3990">
                  <c:v>43512.520833333336</c:v>
                </c:pt>
                <c:pt idx="3991">
                  <c:v>43512.521527777775</c:v>
                </c:pt>
                <c:pt idx="3992">
                  <c:v>43512.522222222222</c:v>
                </c:pt>
                <c:pt idx="3993">
                  <c:v>43512.522916666669</c:v>
                </c:pt>
                <c:pt idx="3994">
                  <c:v>43512.523611111108</c:v>
                </c:pt>
                <c:pt idx="3995">
                  <c:v>43512.524305555555</c:v>
                </c:pt>
                <c:pt idx="3996">
                  <c:v>43512.525000000001</c:v>
                </c:pt>
                <c:pt idx="3997">
                  <c:v>43512.525694444441</c:v>
                </c:pt>
                <c:pt idx="3998">
                  <c:v>43512.526388888888</c:v>
                </c:pt>
                <c:pt idx="3999">
                  <c:v>43512.527083333334</c:v>
                </c:pt>
                <c:pt idx="4000">
                  <c:v>43512.527777777781</c:v>
                </c:pt>
                <c:pt idx="4001">
                  <c:v>43512.52847222222</c:v>
                </c:pt>
                <c:pt idx="4002">
                  <c:v>43512.529166666667</c:v>
                </c:pt>
                <c:pt idx="4003">
                  <c:v>43512.529861111114</c:v>
                </c:pt>
                <c:pt idx="4004">
                  <c:v>43512.530555555553</c:v>
                </c:pt>
                <c:pt idx="4005">
                  <c:v>43512.53125</c:v>
                </c:pt>
                <c:pt idx="4006">
                  <c:v>43512.531944444447</c:v>
                </c:pt>
                <c:pt idx="4007">
                  <c:v>43512.532638888886</c:v>
                </c:pt>
                <c:pt idx="4008">
                  <c:v>43512.533333333333</c:v>
                </c:pt>
                <c:pt idx="4009">
                  <c:v>43512.53402777778</c:v>
                </c:pt>
                <c:pt idx="4010">
                  <c:v>43512.534722222219</c:v>
                </c:pt>
                <c:pt idx="4011">
                  <c:v>43512.535416666666</c:v>
                </c:pt>
                <c:pt idx="4012">
                  <c:v>43512.536111111112</c:v>
                </c:pt>
                <c:pt idx="4013">
                  <c:v>43512.536805555559</c:v>
                </c:pt>
                <c:pt idx="4014">
                  <c:v>43512.537499999999</c:v>
                </c:pt>
                <c:pt idx="4015">
                  <c:v>43512.538194444445</c:v>
                </c:pt>
                <c:pt idx="4016">
                  <c:v>43512.538888888892</c:v>
                </c:pt>
                <c:pt idx="4017">
                  <c:v>43512.539583333331</c:v>
                </c:pt>
                <c:pt idx="4018">
                  <c:v>43512.540277777778</c:v>
                </c:pt>
                <c:pt idx="4019">
                  <c:v>43512.540972222225</c:v>
                </c:pt>
                <c:pt idx="4020">
                  <c:v>43512.541666666664</c:v>
                </c:pt>
                <c:pt idx="4021">
                  <c:v>43512.542361111111</c:v>
                </c:pt>
                <c:pt idx="4022">
                  <c:v>43512.543055555558</c:v>
                </c:pt>
                <c:pt idx="4023">
                  <c:v>43512.543749999997</c:v>
                </c:pt>
                <c:pt idx="4024">
                  <c:v>43512.544444444444</c:v>
                </c:pt>
                <c:pt idx="4025">
                  <c:v>43512.545138888891</c:v>
                </c:pt>
                <c:pt idx="4026">
                  <c:v>43512.54583333333</c:v>
                </c:pt>
                <c:pt idx="4027">
                  <c:v>43512.546527777777</c:v>
                </c:pt>
                <c:pt idx="4028">
                  <c:v>43512.547222222223</c:v>
                </c:pt>
                <c:pt idx="4029">
                  <c:v>43512.54791666667</c:v>
                </c:pt>
                <c:pt idx="4030">
                  <c:v>43512.548611111109</c:v>
                </c:pt>
                <c:pt idx="4031">
                  <c:v>43512.549305555556</c:v>
                </c:pt>
                <c:pt idx="4032">
                  <c:v>43512.55</c:v>
                </c:pt>
                <c:pt idx="4033">
                  <c:v>43512.550694444442</c:v>
                </c:pt>
                <c:pt idx="4034">
                  <c:v>43512.551388888889</c:v>
                </c:pt>
                <c:pt idx="4035">
                  <c:v>43512.552083333336</c:v>
                </c:pt>
                <c:pt idx="4036">
                  <c:v>43512.552777777775</c:v>
                </c:pt>
                <c:pt idx="4037">
                  <c:v>43512.553472222222</c:v>
                </c:pt>
                <c:pt idx="4038">
                  <c:v>43512.554166666669</c:v>
                </c:pt>
                <c:pt idx="4039">
                  <c:v>43512.554861111108</c:v>
                </c:pt>
                <c:pt idx="4040">
                  <c:v>43512.555555555555</c:v>
                </c:pt>
                <c:pt idx="4041">
                  <c:v>43512.556250000001</c:v>
                </c:pt>
                <c:pt idx="4042">
                  <c:v>43512.556944444441</c:v>
                </c:pt>
                <c:pt idx="4043">
                  <c:v>43512.557638888888</c:v>
                </c:pt>
                <c:pt idx="4044">
                  <c:v>43512.558333333334</c:v>
                </c:pt>
                <c:pt idx="4045">
                  <c:v>43512.559027777781</c:v>
                </c:pt>
                <c:pt idx="4046">
                  <c:v>43512.55972222222</c:v>
                </c:pt>
                <c:pt idx="4047">
                  <c:v>43512.560416666667</c:v>
                </c:pt>
                <c:pt idx="4048">
                  <c:v>43512.561111111114</c:v>
                </c:pt>
                <c:pt idx="4049">
                  <c:v>43512.561805555553</c:v>
                </c:pt>
                <c:pt idx="4050">
                  <c:v>43512.5625</c:v>
                </c:pt>
                <c:pt idx="4051">
                  <c:v>43512.563194444447</c:v>
                </c:pt>
                <c:pt idx="4052">
                  <c:v>43512.563888888886</c:v>
                </c:pt>
                <c:pt idx="4053">
                  <c:v>43512.564583333333</c:v>
                </c:pt>
                <c:pt idx="4054">
                  <c:v>43512.56527777778</c:v>
                </c:pt>
                <c:pt idx="4055">
                  <c:v>43512.565972222219</c:v>
                </c:pt>
                <c:pt idx="4056">
                  <c:v>43512.566666666666</c:v>
                </c:pt>
                <c:pt idx="4057">
                  <c:v>43512.567361111112</c:v>
                </c:pt>
                <c:pt idx="4058">
                  <c:v>43512.568055555559</c:v>
                </c:pt>
                <c:pt idx="4059">
                  <c:v>43512.568749999999</c:v>
                </c:pt>
                <c:pt idx="4060">
                  <c:v>43512.569444444445</c:v>
                </c:pt>
                <c:pt idx="4061">
                  <c:v>43512.570138888892</c:v>
                </c:pt>
                <c:pt idx="4062">
                  <c:v>43512.570833333331</c:v>
                </c:pt>
                <c:pt idx="4063">
                  <c:v>43512.571527777778</c:v>
                </c:pt>
                <c:pt idx="4064">
                  <c:v>43512.572222222225</c:v>
                </c:pt>
                <c:pt idx="4065">
                  <c:v>43512.572916666664</c:v>
                </c:pt>
                <c:pt idx="4066">
                  <c:v>43512.573611111111</c:v>
                </c:pt>
                <c:pt idx="4067">
                  <c:v>43512.574305555558</c:v>
                </c:pt>
                <c:pt idx="4068">
                  <c:v>43512.574999999997</c:v>
                </c:pt>
                <c:pt idx="4069">
                  <c:v>43512.575694444444</c:v>
                </c:pt>
                <c:pt idx="4070">
                  <c:v>43512.576388888891</c:v>
                </c:pt>
                <c:pt idx="4071">
                  <c:v>43512.57708333333</c:v>
                </c:pt>
                <c:pt idx="4072">
                  <c:v>43512.577777777777</c:v>
                </c:pt>
                <c:pt idx="4073">
                  <c:v>43512.578472222223</c:v>
                </c:pt>
                <c:pt idx="4074">
                  <c:v>43512.57916666667</c:v>
                </c:pt>
                <c:pt idx="4075">
                  <c:v>43512.579861111109</c:v>
                </c:pt>
                <c:pt idx="4076">
                  <c:v>43512.580555555556</c:v>
                </c:pt>
                <c:pt idx="4077">
                  <c:v>43512.581250000003</c:v>
                </c:pt>
                <c:pt idx="4078">
                  <c:v>43512.581944444442</c:v>
                </c:pt>
                <c:pt idx="4079">
                  <c:v>43512.582638888889</c:v>
                </c:pt>
                <c:pt idx="4080">
                  <c:v>43512.583333333336</c:v>
                </c:pt>
                <c:pt idx="4081">
                  <c:v>43512.584027777775</c:v>
                </c:pt>
                <c:pt idx="4082">
                  <c:v>43512.584722222222</c:v>
                </c:pt>
                <c:pt idx="4083">
                  <c:v>43512.585416666669</c:v>
                </c:pt>
                <c:pt idx="4084">
                  <c:v>43512.586111111108</c:v>
                </c:pt>
                <c:pt idx="4085">
                  <c:v>43512.586805555555</c:v>
                </c:pt>
                <c:pt idx="4086">
                  <c:v>43512.587500000001</c:v>
                </c:pt>
                <c:pt idx="4087">
                  <c:v>43512.588194444441</c:v>
                </c:pt>
                <c:pt idx="4088">
                  <c:v>43512.588888888888</c:v>
                </c:pt>
                <c:pt idx="4089">
                  <c:v>43512.589583333334</c:v>
                </c:pt>
                <c:pt idx="4090">
                  <c:v>43512.590277777781</c:v>
                </c:pt>
                <c:pt idx="4091">
                  <c:v>43512.59097222222</c:v>
                </c:pt>
                <c:pt idx="4092">
                  <c:v>43512.591666666667</c:v>
                </c:pt>
                <c:pt idx="4093">
                  <c:v>43512.592361111114</c:v>
                </c:pt>
                <c:pt idx="4094">
                  <c:v>43512.593055555553</c:v>
                </c:pt>
                <c:pt idx="4095">
                  <c:v>43512.59375</c:v>
                </c:pt>
                <c:pt idx="4096">
                  <c:v>43512.594444444447</c:v>
                </c:pt>
                <c:pt idx="4097">
                  <c:v>43512.595138888886</c:v>
                </c:pt>
                <c:pt idx="4098">
                  <c:v>43512.595833333333</c:v>
                </c:pt>
                <c:pt idx="4099">
                  <c:v>43512.59652777778</c:v>
                </c:pt>
                <c:pt idx="4100">
                  <c:v>43512.597222222219</c:v>
                </c:pt>
                <c:pt idx="4101">
                  <c:v>43512.597916666666</c:v>
                </c:pt>
                <c:pt idx="4102">
                  <c:v>43512.598611111112</c:v>
                </c:pt>
                <c:pt idx="4103">
                  <c:v>43512.599305555559</c:v>
                </c:pt>
                <c:pt idx="4104">
                  <c:v>43512.6</c:v>
                </c:pt>
                <c:pt idx="4105">
                  <c:v>43512.600694444445</c:v>
                </c:pt>
                <c:pt idx="4106">
                  <c:v>43512.601388888892</c:v>
                </c:pt>
                <c:pt idx="4107">
                  <c:v>43512.602083333331</c:v>
                </c:pt>
                <c:pt idx="4108">
                  <c:v>43512.602777777778</c:v>
                </c:pt>
                <c:pt idx="4109">
                  <c:v>43512.603472222225</c:v>
                </c:pt>
                <c:pt idx="4110">
                  <c:v>43512.604166666664</c:v>
                </c:pt>
                <c:pt idx="4111">
                  <c:v>43512.604861111111</c:v>
                </c:pt>
                <c:pt idx="4112">
                  <c:v>43512.605555555558</c:v>
                </c:pt>
                <c:pt idx="4113">
                  <c:v>43512.606249999997</c:v>
                </c:pt>
                <c:pt idx="4114">
                  <c:v>43512.606944444444</c:v>
                </c:pt>
                <c:pt idx="4115">
                  <c:v>43512.607638888891</c:v>
                </c:pt>
                <c:pt idx="4116">
                  <c:v>43512.60833333333</c:v>
                </c:pt>
                <c:pt idx="4117">
                  <c:v>43512.609027777777</c:v>
                </c:pt>
                <c:pt idx="4118">
                  <c:v>43512.609722222223</c:v>
                </c:pt>
                <c:pt idx="4119">
                  <c:v>43512.61041666667</c:v>
                </c:pt>
                <c:pt idx="4120">
                  <c:v>43512.611111111109</c:v>
                </c:pt>
                <c:pt idx="4121">
                  <c:v>43512.611805555556</c:v>
                </c:pt>
                <c:pt idx="4122">
                  <c:v>43512.612500000003</c:v>
                </c:pt>
                <c:pt idx="4123">
                  <c:v>43512.613194444442</c:v>
                </c:pt>
                <c:pt idx="4124">
                  <c:v>43512.613888888889</c:v>
                </c:pt>
                <c:pt idx="4125">
                  <c:v>43512.614583333336</c:v>
                </c:pt>
                <c:pt idx="4126">
                  <c:v>43512.615277777775</c:v>
                </c:pt>
                <c:pt idx="4127">
                  <c:v>43512.615972222222</c:v>
                </c:pt>
                <c:pt idx="4128">
                  <c:v>43512.616666666669</c:v>
                </c:pt>
                <c:pt idx="4129">
                  <c:v>43512.617361111108</c:v>
                </c:pt>
                <c:pt idx="4130">
                  <c:v>43512.618055555555</c:v>
                </c:pt>
                <c:pt idx="4131">
                  <c:v>43512.618750000001</c:v>
                </c:pt>
                <c:pt idx="4132">
                  <c:v>43512.619444444441</c:v>
                </c:pt>
                <c:pt idx="4133">
                  <c:v>43512.620138888888</c:v>
                </c:pt>
                <c:pt idx="4134">
                  <c:v>43512.620833333334</c:v>
                </c:pt>
                <c:pt idx="4135">
                  <c:v>43512.621527777781</c:v>
                </c:pt>
                <c:pt idx="4136">
                  <c:v>43512.62222222222</c:v>
                </c:pt>
                <c:pt idx="4137">
                  <c:v>43512.622916666667</c:v>
                </c:pt>
                <c:pt idx="4138">
                  <c:v>43512.623611111114</c:v>
                </c:pt>
                <c:pt idx="4139">
                  <c:v>43512.624305555553</c:v>
                </c:pt>
                <c:pt idx="4140">
                  <c:v>43512.625</c:v>
                </c:pt>
                <c:pt idx="4141">
                  <c:v>43512.625694444447</c:v>
                </c:pt>
                <c:pt idx="4142">
                  <c:v>43512.626388888886</c:v>
                </c:pt>
                <c:pt idx="4143">
                  <c:v>43512.627083333333</c:v>
                </c:pt>
                <c:pt idx="4144">
                  <c:v>43512.62777777778</c:v>
                </c:pt>
                <c:pt idx="4145">
                  <c:v>43512.628472222219</c:v>
                </c:pt>
                <c:pt idx="4146">
                  <c:v>43512.629166666666</c:v>
                </c:pt>
                <c:pt idx="4147">
                  <c:v>43512.629861111112</c:v>
                </c:pt>
                <c:pt idx="4148">
                  <c:v>43512.630555555559</c:v>
                </c:pt>
                <c:pt idx="4149">
                  <c:v>43512.631249999999</c:v>
                </c:pt>
                <c:pt idx="4150">
                  <c:v>43512.631944444445</c:v>
                </c:pt>
                <c:pt idx="4151">
                  <c:v>43512.632638888892</c:v>
                </c:pt>
                <c:pt idx="4152">
                  <c:v>43512.633333333331</c:v>
                </c:pt>
                <c:pt idx="4153">
                  <c:v>43512.634027777778</c:v>
                </c:pt>
                <c:pt idx="4154">
                  <c:v>43512.634722222225</c:v>
                </c:pt>
                <c:pt idx="4155">
                  <c:v>43512.635416666664</c:v>
                </c:pt>
                <c:pt idx="4156">
                  <c:v>43512.636111111111</c:v>
                </c:pt>
                <c:pt idx="4157">
                  <c:v>43512.636805555558</c:v>
                </c:pt>
                <c:pt idx="4158">
                  <c:v>43512.637499999997</c:v>
                </c:pt>
                <c:pt idx="4159">
                  <c:v>43512.638194444444</c:v>
                </c:pt>
                <c:pt idx="4160">
                  <c:v>43512.638888888891</c:v>
                </c:pt>
                <c:pt idx="4161">
                  <c:v>43512.63958333333</c:v>
                </c:pt>
                <c:pt idx="4162">
                  <c:v>43512.640277777777</c:v>
                </c:pt>
                <c:pt idx="4163">
                  <c:v>43512.640972222223</c:v>
                </c:pt>
                <c:pt idx="4164">
                  <c:v>43512.64166666667</c:v>
                </c:pt>
                <c:pt idx="4165">
                  <c:v>43512.642361111109</c:v>
                </c:pt>
                <c:pt idx="4166">
                  <c:v>43512.643055555556</c:v>
                </c:pt>
                <c:pt idx="4167">
                  <c:v>43512.643750000003</c:v>
                </c:pt>
                <c:pt idx="4168">
                  <c:v>43512.644444444442</c:v>
                </c:pt>
                <c:pt idx="4169">
                  <c:v>43512.645138888889</c:v>
                </c:pt>
                <c:pt idx="4170">
                  <c:v>43512.645833333336</c:v>
                </c:pt>
                <c:pt idx="4171">
                  <c:v>43512.646527777775</c:v>
                </c:pt>
                <c:pt idx="4172">
                  <c:v>43512.647222222222</c:v>
                </c:pt>
                <c:pt idx="4173">
                  <c:v>43512.647916666669</c:v>
                </c:pt>
                <c:pt idx="4174">
                  <c:v>43512.648611111108</c:v>
                </c:pt>
                <c:pt idx="4175">
                  <c:v>43512.649305555555</c:v>
                </c:pt>
                <c:pt idx="4176">
                  <c:v>43512.65</c:v>
                </c:pt>
                <c:pt idx="4177">
                  <c:v>43512.650694444441</c:v>
                </c:pt>
                <c:pt idx="4178">
                  <c:v>43512.651388888888</c:v>
                </c:pt>
                <c:pt idx="4179">
                  <c:v>43512.652083333334</c:v>
                </c:pt>
                <c:pt idx="4180">
                  <c:v>43512.652777777781</c:v>
                </c:pt>
                <c:pt idx="4181">
                  <c:v>43512.65347222222</c:v>
                </c:pt>
                <c:pt idx="4182">
                  <c:v>43512.654166666667</c:v>
                </c:pt>
                <c:pt idx="4183">
                  <c:v>43512.654861111114</c:v>
                </c:pt>
                <c:pt idx="4184">
                  <c:v>43512.655555555553</c:v>
                </c:pt>
                <c:pt idx="4185">
                  <c:v>43512.65625</c:v>
                </c:pt>
                <c:pt idx="4186">
                  <c:v>43512.656944444447</c:v>
                </c:pt>
                <c:pt idx="4187">
                  <c:v>43512.657638888886</c:v>
                </c:pt>
                <c:pt idx="4188">
                  <c:v>43512.658333333333</c:v>
                </c:pt>
                <c:pt idx="4189">
                  <c:v>43512.65902777778</c:v>
                </c:pt>
                <c:pt idx="4190">
                  <c:v>43512.659722222219</c:v>
                </c:pt>
                <c:pt idx="4191">
                  <c:v>43512.660416666666</c:v>
                </c:pt>
                <c:pt idx="4192">
                  <c:v>43512.661111111112</c:v>
                </c:pt>
                <c:pt idx="4193">
                  <c:v>43512.661805555559</c:v>
                </c:pt>
                <c:pt idx="4194">
                  <c:v>43512.662499999999</c:v>
                </c:pt>
                <c:pt idx="4195">
                  <c:v>43512.663194444445</c:v>
                </c:pt>
                <c:pt idx="4196">
                  <c:v>43512.663888888892</c:v>
                </c:pt>
                <c:pt idx="4197">
                  <c:v>43512.664583333331</c:v>
                </c:pt>
                <c:pt idx="4198">
                  <c:v>43512.665277777778</c:v>
                </c:pt>
                <c:pt idx="4199">
                  <c:v>43512.665972222225</c:v>
                </c:pt>
                <c:pt idx="4200">
                  <c:v>43512.666666666664</c:v>
                </c:pt>
                <c:pt idx="4201">
                  <c:v>43512.667361111111</c:v>
                </c:pt>
                <c:pt idx="4202">
                  <c:v>43512.668055555558</c:v>
                </c:pt>
                <c:pt idx="4203">
                  <c:v>43512.668749999997</c:v>
                </c:pt>
                <c:pt idx="4204">
                  <c:v>43512.669444444444</c:v>
                </c:pt>
                <c:pt idx="4205">
                  <c:v>43512.670138888891</c:v>
                </c:pt>
                <c:pt idx="4206">
                  <c:v>43512.67083333333</c:v>
                </c:pt>
                <c:pt idx="4207">
                  <c:v>43512.671527777777</c:v>
                </c:pt>
                <c:pt idx="4208">
                  <c:v>43512.672222222223</c:v>
                </c:pt>
                <c:pt idx="4209">
                  <c:v>43512.67291666667</c:v>
                </c:pt>
                <c:pt idx="4210">
                  <c:v>43512.673611111109</c:v>
                </c:pt>
                <c:pt idx="4211">
                  <c:v>43512.674305555556</c:v>
                </c:pt>
                <c:pt idx="4212">
                  <c:v>43512.675000000003</c:v>
                </c:pt>
                <c:pt idx="4213">
                  <c:v>43512.675694444442</c:v>
                </c:pt>
                <c:pt idx="4214">
                  <c:v>43512.676388888889</c:v>
                </c:pt>
                <c:pt idx="4215">
                  <c:v>43512.677083333336</c:v>
                </c:pt>
                <c:pt idx="4216">
                  <c:v>43512.677777777775</c:v>
                </c:pt>
                <c:pt idx="4217">
                  <c:v>43512.678472222222</c:v>
                </c:pt>
                <c:pt idx="4218">
                  <c:v>43512.679166666669</c:v>
                </c:pt>
                <c:pt idx="4219">
                  <c:v>43512.679861111108</c:v>
                </c:pt>
                <c:pt idx="4220">
                  <c:v>43512.680555555555</c:v>
                </c:pt>
                <c:pt idx="4221">
                  <c:v>43512.681250000001</c:v>
                </c:pt>
                <c:pt idx="4222">
                  <c:v>43512.681944444441</c:v>
                </c:pt>
                <c:pt idx="4223">
                  <c:v>43512.682638888888</c:v>
                </c:pt>
                <c:pt idx="4224">
                  <c:v>43512.683333333334</c:v>
                </c:pt>
                <c:pt idx="4225">
                  <c:v>43512.684027777781</c:v>
                </c:pt>
                <c:pt idx="4226">
                  <c:v>43512.68472222222</c:v>
                </c:pt>
                <c:pt idx="4227">
                  <c:v>43512.685416666667</c:v>
                </c:pt>
                <c:pt idx="4228">
                  <c:v>43512.686111111114</c:v>
                </c:pt>
                <c:pt idx="4229">
                  <c:v>43512.686805555553</c:v>
                </c:pt>
                <c:pt idx="4230">
                  <c:v>43512.6875</c:v>
                </c:pt>
                <c:pt idx="4231">
                  <c:v>43512.688194444447</c:v>
                </c:pt>
                <c:pt idx="4232">
                  <c:v>43512.688888888886</c:v>
                </c:pt>
                <c:pt idx="4233">
                  <c:v>43512.689583333333</c:v>
                </c:pt>
                <c:pt idx="4234">
                  <c:v>43512.69027777778</c:v>
                </c:pt>
                <c:pt idx="4235">
                  <c:v>43512.690972222219</c:v>
                </c:pt>
                <c:pt idx="4236">
                  <c:v>43512.691666666666</c:v>
                </c:pt>
                <c:pt idx="4237">
                  <c:v>43512.692361111112</c:v>
                </c:pt>
                <c:pt idx="4238">
                  <c:v>43512.693055555559</c:v>
                </c:pt>
                <c:pt idx="4239">
                  <c:v>43512.693749999999</c:v>
                </c:pt>
                <c:pt idx="4240">
                  <c:v>43512.694444444445</c:v>
                </c:pt>
                <c:pt idx="4241">
                  <c:v>43512.695138888892</c:v>
                </c:pt>
                <c:pt idx="4242">
                  <c:v>43512.695833333331</c:v>
                </c:pt>
                <c:pt idx="4243">
                  <c:v>43512.696527777778</c:v>
                </c:pt>
                <c:pt idx="4244">
                  <c:v>43512.697222222225</c:v>
                </c:pt>
                <c:pt idx="4245">
                  <c:v>43512.697916666664</c:v>
                </c:pt>
                <c:pt idx="4246">
                  <c:v>43512.698611111111</c:v>
                </c:pt>
                <c:pt idx="4247">
                  <c:v>43512.699305555558</c:v>
                </c:pt>
                <c:pt idx="4248">
                  <c:v>43512.7</c:v>
                </c:pt>
                <c:pt idx="4249">
                  <c:v>43512.700694444444</c:v>
                </c:pt>
                <c:pt idx="4250">
                  <c:v>43512.701388888891</c:v>
                </c:pt>
                <c:pt idx="4251">
                  <c:v>43512.70208333333</c:v>
                </c:pt>
                <c:pt idx="4252">
                  <c:v>43512.702777777777</c:v>
                </c:pt>
                <c:pt idx="4253">
                  <c:v>43512.703472222223</c:v>
                </c:pt>
                <c:pt idx="4254">
                  <c:v>43512.70416666667</c:v>
                </c:pt>
                <c:pt idx="4255">
                  <c:v>43512.704861111109</c:v>
                </c:pt>
                <c:pt idx="4256">
                  <c:v>43512.705555555556</c:v>
                </c:pt>
                <c:pt idx="4257">
                  <c:v>43512.706250000003</c:v>
                </c:pt>
                <c:pt idx="4258">
                  <c:v>43512.706944444442</c:v>
                </c:pt>
                <c:pt idx="4259">
                  <c:v>43512.707638888889</c:v>
                </c:pt>
                <c:pt idx="4260">
                  <c:v>43512.708333333336</c:v>
                </c:pt>
                <c:pt idx="4261">
                  <c:v>43512.709027777775</c:v>
                </c:pt>
                <c:pt idx="4262">
                  <c:v>43512.709722222222</c:v>
                </c:pt>
                <c:pt idx="4263">
                  <c:v>43512.710416666669</c:v>
                </c:pt>
                <c:pt idx="4264">
                  <c:v>43512.711111111108</c:v>
                </c:pt>
                <c:pt idx="4265">
                  <c:v>43512.711805555555</c:v>
                </c:pt>
                <c:pt idx="4266">
                  <c:v>43512.712500000001</c:v>
                </c:pt>
                <c:pt idx="4267">
                  <c:v>43512.713194444441</c:v>
                </c:pt>
                <c:pt idx="4268">
                  <c:v>43512.713888888888</c:v>
                </c:pt>
                <c:pt idx="4269">
                  <c:v>43512.714583333334</c:v>
                </c:pt>
                <c:pt idx="4270">
                  <c:v>43512.715277777781</c:v>
                </c:pt>
                <c:pt idx="4271">
                  <c:v>43512.71597222222</c:v>
                </c:pt>
                <c:pt idx="4272">
                  <c:v>43512.716666666667</c:v>
                </c:pt>
                <c:pt idx="4273">
                  <c:v>43512.717361111114</c:v>
                </c:pt>
                <c:pt idx="4274">
                  <c:v>43512.718055555553</c:v>
                </c:pt>
                <c:pt idx="4275">
                  <c:v>43512.71875</c:v>
                </c:pt>
                <c:pt idx="4276">
                  <c:v>43512.719444444447</c:v>
                </c:pt>
                <c:pt idx="4277">
                  <c:v>43512.720138888886</c:v>
                </c:pt>
                <c:pt idx="4278">
                  <c:v>43512.720833333333</c:v>
                </c:pt>
                <c:pt idx="4279">
                  <c:v>43512.72152777778</c:v>
                </c:pt>
                <c:pt idx="4280">
                  <c:v>43512.722222222219</c:v>
                </c:pt>
                <c:pt idx="4281">
                  <c:v>43512.722916666666</c:v>
                </c:pt>
                <c:pt idx="4282">
                  <c:v>43512.723611111112</c:v>
                </c:pt>
                <c:pt idx="4283">
                  <c:v>43512.724305555559</c:v>
                </c:pt>
                <c:pt idx="4284">
                  <c:v>43512.724999999999</c:v>
                </c:pt>
                <c:pt idx="4285">
                  <c:v>43512.725694444445</c:v>
                </c:pt>
                <c:pt idx="4286">
                  <c:v>43512.726388888892</c:v>
                </c:pt>
                <c:pt idx="4287">
                  <c:v>43512.727083333331</c:v>
                </c:pt>
                <c:pt idx="4288">
                  <c:v>43512.727777777778</c:v>
                </c:pt>
                <c:pt idx="4289">
                  <c:v>43512.728472222225</c:v>
                </c:pt>
                <c:pt idx="4290">
                  <c:v>43512.729166666664</c:v>
                </c:pt>
                <c:pt idx="4291">
                  <c:v>43512.729861111111</c:v>
                </c:pt>
                <c:pt idx="4292">
                  <c:v>43512.730555555558</c:v>
                </c:pt>
                <c:pt idx="4293">
                  <c:v>43512.731249999997</c:v>
                </c:pt>
                <c:pt idx="4294">
                  <c:v>43512.731944444444</c:v>
                </c:pt>
                <c:pt idx="4295">
                  <c:v>43512.732638888891</c:v>
                </c:pt>
                <c:pt idx="4296">
                  <c:v>43512.73333333333</c:v>
                </c:pt>
                <c:pt idx="4297">
                  <c:v>43512.734027777777</c:v>
                </c:pt>
                <c:pt idx="4298">
                  <c:v>43512.734722222223</c:v>
                </c:pt>
                <c:pt idx="4299">
                  <c:v>43512.73541666667</c:v>
                </c:pt>
                <c:pt idx="4300">
                  <c:v>43512.736111111109</c:v>
                </c:pt>
                <c:pt idx="4301">
                  <c:v>43512.736805555556</c:v>
                </c:pt>
                <c:pt idx="4302">
                  <c:v>43512.737500000003</c:v>
                </c:pt>
                <c:pt idx="4303">
                  <c:v>43512.738194444442</c:v>
                </c:pt>
                <c:pt idx="4304">
                  <c:v>43512.738888888889</c:v>
                </c:pt>
                <c:pt idx="4305">
                  <c:v>43512.739583333336</c:v>
                </c:pt>
                <c:pt idx="4306">
                  <c:v>43512.740277777775</c:v>
                </c:pt>
                <c:pt idx="4307">
                  <c:v>43512.740972222222</c:v>
                </c:pt>
                <c:pt idx="4308">
                  <c:v>43512.741666666669</c:v>
                </c:pt>
                <c:pt idx="4309">
                  <c:v>43512.742361111108</c:v>
                </c:pt>
                <c:pt idx="4310">
                  <c:v>43512.743055555555</c:v>
                </c:pt>
                <c:pt idx="4311">
                  <c:v>43512.743750000001</c:v>
                </c:pt>
                <c:pt idx="4312">
                  <c:v>43512.744444444441</c:v>
                </c:pt>
                <c:pt idx="4313">
                  <c:v>43512.745138888888</c:v>
                </c:pt>
                <c:pt idx="4314">
                  <c:v>43512.745833333334</c:v>
                </c:pt>
                <c:pt idx="4315">
                  <c:v>43512.746527777781</c:v>
                </c:pt>
                <c:pt idx="4316">
                  <c:v>43512.74722222222</c:v>
                </c:pt>
                <c:pt idx="4317">
                  <c:v>43512.747916666667</c:v>
                </c:pt>
                <c:pt idx="4318">
                  <c:v>43512.748611111114</c:v>
                </c:pt>
                <c:pt idx="4319">
                  <c:v>43512.749305555553</c:v>
                </c:pt>
                <c:pt idx="4320">
                  <c:v>43512.75</c:v>
                </c:pt>
                <c:pt idx="4321">
                  <c:v>43512.750694444447</c:v>
                </c:pt>
                <c:pt idx="4322">
                  <c:v>43512.751388888886</c:v>
                </c:pt>
                <c:pt idx="4323">
                  <c:v>43512.752083333333</c:v>
                </c:pt>
                <c:pt idx="4324">
                  <c:v>43512.75277777778</c:v>
                </c:pt>
                <c:pt idx="4325">
                  <c:v>43512.753472222219</c:v>
                </c:pt>
                <c:pt idx="4326">
                  <c:v>43512.754166666666</c:v>
                </c:pt>
                <c:pt idx="4327">
                  <c:v>43512.754861111112</c:v>
                </c:pt>
                <c:pt idx="4328">
                  <c:v>43512.755555555559</c:v>
                </c:pt>
                <c:pt idx="4329">
                  <c:v>43512.756249999999</c:v>
                </c:pt>
                <c:pt idx="4330">
                  <c:v>43512.756944444445</c:v>
                </c:pt>
                <c:pt idx="4331">
                  <c:v>43512.757638888892</c:v>
                </c:pt>
                <c:pt idx="4332">
                  <c:v>43512.758333333331</c:v>
                </c:pt>
                <c:pt idx="4333">
                  <c:v>43512.759027777778</c:v>
                </c:pt>
                <c:pt idx="4334">
                  <c:v>43512.759722222225</c:v>
                </c:pt>
                <c:pt idx="4335">
                  <c:v>43512.760416666664</c:v>
                </c:pt>
                <c:pt idx="4336">
                  <c:v>43512.761111111111</c:v>
                </c:pt>
                <c:pt idx="4337">
                  <c:v>43512.761805555558</c:v>
                </c:pt>
                <c:pt idx="4338">
                  <c:v>43512.762499999997</c:v>
                </c:pt>
                <c:pt idx="4339">
                  <c:v>43512.763194444444</c:v>
                </c:pt>
                <c:pt idx="4340">
                  <c:v>43512.763888888891</c:v>
                </c:pt>
                <c:pt idx="4341">
                  <c:v>43512.76458333333</c:v>
                </c:pt>
                <c:pt idx="4342">
                  <c:v>43512.765277777777</c:v>
                </c:pt>
                <c:pt idx="4343">
                  <c:v>43512.765972222223</c:v>
                </c:pt>
                <c:pt idx="4344">
                  <c:v>43512.76666666667</c:v>
                </c:pt>
                <c:pt idx="4345">
                  <c:v>43512.767361111109</c:v>
                </c:pt>
                <c:pt idx="4346">
                  <c:v>43512.768055555556</c:v>
                </c:pt>
                <c:pt idx="4347">
                  <c:v>43512.768750000003</c:v>
                </c:pt>
                <c:pt idx="4348">
                  <c:v>43512.769444444442</c:v>
                </c:pt>
                <c:pt idx="4349">
                  <c:v>43512.770138888889</c:v>
                </c:pt>
                <c:pt idx="4350">
                  <c:v>43512.770833333336</c:v>
                </c:pt>
                <c:pt idx="4351">
                  <c:v>43512.771527777775</c:v>
                </c:pt>
                <c:pt idx="4352">
                  <c:v>43512.772222222222</c:v>
                </c:pt>
                <c:pt idx="4353">
                  <c:v>43512.772916666669</c:v>
                </c:pt>
                <c:pt idx="4354">
                  <c:v>43512.773611111108</c:v>
                </c:pt>
                <c:pt idx="4355">
                  <c:v>43512.774305555555</c:v>
                </c:pt>
                <c:pt idx="4356">
                  <c:v>43512.775000000001</c:v>
                </c:pt>
                <c:pt idx="4357">
                  <c:v>43512.775694444441</c:v>
                </c:pt>
                <c:pt idx="4358">
                  <c:v>43512.776388888888</c:v>
                </c:pt>
                <c:pt idx="4359">
                  <c:v>43512.777083333334</c:v>
                </c:pt>
                <c:pt idx="4360">
                  <c:v>43512.777777777781</c:v>
                </c:pt>
                <c:pt idx="4361">
                  <c:v>43512.77847222222</c:v>
                </c:pt>
                <c:pt idx="4362">
                  <c:v>43512.779166666667</c:v>
                </c:pt>
                <c:pt idx="4363">
                  <c:v>43512.779861111114</c:v>
                </c:pt>
                <c:pt idx="4364">
                  <c:v>43512.780555555553</c:v>
                </c:pt>
                <c:pt idx="4365">
                  <c:v>43512.78125</c:v>
                </c:pt>
                <c:pt idx="4366">
                  <c:v>43512.781944444447</c:v>
                </c:pt>
                <c:pt idx="4367">
                  <c:v>43512.782638888886</c:v>
                </c:pt>
                <c:pt idx="4368">
                  <c:v>43512.783333333333</c:v>
                </c:pt>
                <c:pt idx="4369">
                  <c:v>43512.78402777778</c:v>
                </c:pt>
                <c:pt idx="4370">
                  <c:v>43512.784722222219</c:v>
                </c:pt>
                <c:pt idx="4371">
                  <c:v>43512.785416666666</c:v>
                </c:pt>
                <c:pt idx="4372">
                  <c:v>43512.786111111112</c:v>
                </c:pt>
                <c:pt idx="4373">
                  <c:v>43512.786805555559</c:v>
                </c:pt>
                <c:pt idx="4374">
                  <c:v>43512.787499999999</c:v>
                </c:pt>
                <c:pt idx="4375">
                  <c:v>43512.788194444445</c:v>
                </c:pt>
                <c:pt idx="4376">
                  <c:v>43512.788888888892</c:v>
                </c:pt>
                <c:pt idx="4377">
                  <c:v>43512.789583333331</c:v>
                </c:pt>
                <c:pt idx="4378">
                  <c:v>43512.790277777778</c:v>
                </c:pt>
                <c:pt idx="4379">
                  <c:v>43512.790972222225</c:v>
                </c:pt>
                <c:pt idx="4380">
                  <c:v>43512.791666666664</c:v>
                </c:pt>
                <c:pt idx="4381">
                  <c:v>43512.792361111111</c:v>
                </c:pt>
                <c:pt idx="4382">
                  <c:v>43512.793055555558</c:v>
                </c:pt>
                <c:pt idx="4383">
                  <c:v>43512.793749999997</c:v>
                </c:pt>
                <c:pt idx="4384">
                  <c:v>43512.794444444444</c:v>
                </c:pt>
                <c:pt idx="4385">
                  <c:v>43512.795138888891</c:v>
                </c:pt>
                <c:pt idx="4386">
                  <c:v>43512.79583333333</c:v>
                </c:pt>
                <c:pt idx="4387">
                  <c:v>43512.796527777777</c:v>
                </c:pt>
                <c:pt idx="4388">
                  <c:v>43512.797222222223</c:v>
                </c:pt>
                <c:pt idx="4389">
                  <c:v>43512.79791666667</c:v>
                </c:pt>
                <c:pt idx="4390">
                  <c:v>43512.798611111109</c:v>
                </c:pt>
                <c:pt idx="4391">
                  <c:v>43512.799305555556</c:v>
                </c:pt>
                <c:pt idx="4392">
                  <c:v>43512.800000000003</c:v>
                </c:pt>
                <c:pt idx="4393">
                  <c:v>43512.800694444442</c:v>
                </c:pt>
                <c:pt idx="4394">
                  <c:v>43512.801388888889</c:v>
                </c:pt>
                <c:pt idx="4395">
                  <c:v>43512.802083333336</c:v>
                </c:pt>
                <c:pt idx="4396">
                  <c:v>43512.802777777775</c:v>
                </c:pt>
                <c:pt idx="4397">
                  <c:v>43512.803472222222</c:v>
                </c:pt>
                <c:pt idx="4398">
                  <c:v>43512.804166666669</c:v>
                </c:pt>
                <c:pt idx="4399">
                  <c:v>43512.804861111108</c:v>
                </c:pt>
                <c:pt idx="4400">
                  <c:v>43512.805555555555</c:v>
                </c:pt>
                <c:pt idx="4401">
                  <c:v>43512.806250000001</c:v>
                </c:pt>
                <c:pt idx="4402">
                  <c:v>43512.806944444441</c:v>
                </c:pt>
                <c:pt idx="4403">
                  <c:v>43512.807638888888</c:v>
                </c:pt>
                <c:pt idx="4404">
                  <c:v>43512.808333333334</c:v>
                </c:pt>
                <c:pt idx="4405">
                  <c:v>43512.809027777781</c:v>
                </c:pt>
                <c:pt idx="4406">
                  <c:v>43512.80972222222</c:v>
                </c:pt>
                <c:pt idx="4407">
                  <c:v>43512.810416666667</c:v>
                </c:pt>
                <c:pt idx="4408">
                  <c:v>43512.811111111114</c:v>
                </c:pt>
                <c:pt idx="4409">
                  <c:v>43512.811805555553</c:v>
                </c:pt>
                <c:pt idx="4410">
                  <c:v>43512.8125</c:v>
                </c:pt>
                <c:pt idx="4411">
                  <c:v>43512.813194444447</c:v>
                </c:pt>
                <c:pt idx="4412">
                  <c:v>43512.813888888886</c:v>
                </c:pt>
                <c:pt idx="4413">
                  <c:v>43512.814583333333</c:v>
                </c:pt>
                <c:pt idx="4414">
                  <c:v>43512.81527777778</c:v>
                </c:pt>
                <c:pt idx="4415">
                  <c:v>43512.815972222219</c:v>
                </c:pt>
                <c:pt idx="4416">
                  <c:v>43512.816666666666</c:v>
                </c:pt>
                <c:pt idx="4417">
                  <c:v>43512.817361111112</c:v>
                </c:pt>
                <c:pt idx="4418">
                  <c:v>43512.818055555559</c:v>
                </c:pt>
                <c:pt idx="4419">
                  <c:v>43512.818749999999</c:v>
                </c:pt>
                <c:pt idx="4420">
                  <c:v>43512.819444444445</c:v>
                </c:pt>
                <c:pt idx="4421">
                  <c:v>43512.820138888892</c:v>
                </c:pt>
                <c:pt idx="4422">
                  <c:v>43512.820833333331</c:v>
                </c:pt>
                <c:pt idx="4423">
                  <c:v>43512.821527777778</c:v>
                </c:pt>
                <c:pt idx="4424">
                  <c:v>43512.822222222225</c:v>
                </c:pt>
                <c:pt idx="4425">
                  <c:v>43512.822916666664</c:v>
                </c:pt>
                <c:pt idx="4426">
                  <c:v>43512.823611111111</c:v>
                </c:pt>
                <c:pt idx="4427">
                  <c:v>43512.824305555558</c:v>
                </c:pt>
                <c:pt idx="4428">
                  <c:v>43512.824999999997</c:v>
                </c:pt>
                <c:pt idx="4429">
                  <c:v>43512.825694444444</c:v>
                </c:pt>
                <c:pt idx="4430">
                  <c:v>43512.826388888891</c:v>
                </c:pt>
                <c:pt idx="4431">
                  <c:v>43512.82708333333</c:v>
                </c:pt>
                <c:pt idx="4432">
                  <c:v>43512.827777777777</c:v>
                </c:pt>
                <c:pt idx="4433">
                  <c:v>43512.828472222223</c:v>
                </c:pt>
                <c:pt idx="4434">
                  <c:v>43512.82916666667</c:v>
                </c:pt>
                <c:pt idx="4435">
                  <c:v>43512.829861111109</c:v>
                </c:pt>
                <c:pt idx="4436">
                  <c:v>43512.830555555556</c:v>
                </c:pt>
                <c:pt idx="4437">
                  <c:v>43512.831250000003</c:v>
                </c:pt>
                <c:pt idx="4438">
                  <c:v>43512.831944444442</c:v>
                </c:pt>
                <c:pt idx="4439">
                  <c:v>43512.832638888889</c:v>
                </c:pt>
                <c:pt idx="4440">
                  <c:v>43512.833333333336</c:v>
                </c:pt>
                <c:pt idx="4441">
                  <c:v>43512.834027777775</c:v>
                </c:pt>
                <c:pt idx="4442">
                  <c:v>43512.834722222222</c:v>
                </c:pt>
                <c:pt idx="4443">
                  <c:v>43512.835416666669</c:v>
                </c:pt>
                <c:pt idx="4444">
                  <c:v>43512.836111111108</c:v>
                </c:pt>
                <c:pt idx="4445">
                  <c:v>43512.836805555555</c:v>
                </c:pt>
                <c:pt idx="4446">
                  <c:v>43512.837500000001</c:v>
                </c:pt>
                <c:pt idx="4447">
                  <c:v>43512.838194444441</c:v>
                </c:pt>
                <c:pt idx="4448">
                  <c:v>43512.838888888888</c:v>
                </c:pt>
                <c:pt idx="4449">
                  <c:v>43512.839583333334</c:v>
                </c:pt>
                <c:pt idx="4450">
                  <c:v>43512.840277777781</c:v>
                </c:pt>
                <c:pt idx="4451">
                  <c:v>43512.84097222222</c:v>
                </c:pt>
                <c:pt idx="4452">
                  <c:v>43512.841666666667</c:v>
                </c:pt>
                <c:pt idx="4453">
                  <c:v>43512.842361111114</c:v>
                </c:pt>
                <c:pt idx="4454">
                  <c:v>43512.843055555553</c:v>
                </c:pt>
                <c:pt idx="4455">
                  <c:v>43512.84375</c:v>
                </c:pt>
                <c:pt idx="4456">
                  <c:v>43512.844444444447</c:v>
                </c:pt>
                <c:pt idx="4457">
                  <c:v>43512.845138888886</c:v>
                </c:pt>
                <c:pt idx="4458">
                  <c:v>43512.845833333333</c:v>
                </c:pt>
                <c:pt idx="4459">
                  <c:v>43512.84652777778</c:v>
                </c:pt>
                <c:pt idx="4460">
                  <c:v>43512.847222222219</c:v>
                </c:pt>
                <c:pt idx="4461">
                  <c:v>43512.847916666666</c:v>
                </c:pt>
                <c:pt idx="4462">
                  <c:v>43512.848611111112</c:v>
                </c:pt>
                <c:pt idx="4463">
                  <c:v>43512.849305555559</c:v>
                </c:pt>
                <c:pt idx="4464">
                  <c:v>43512.85</c:v>
                </c:pt>
                <c:pt idx="4465">
                  <c:v>43512.850694444445</c:v>
                </c:pt>
                <c:pt idx="4466">
                  <c:v>43512.851388888892</c:v>
                </c:pt>
                <c:pt idx="4467">
                  <c:v>43512.852083333331</c:v>
                </c:pt>
                <c:pt idx="4468">
                  <c:v>43512.852777777778</c:v>
                </c:pt>
                <c:pt idx="4469">
                  <c:v>43512.853472222225</c:v>
                </c:pt>
                <c:pt idx="4470">
                  <c:v>43512.854166666664</c:v>
                </c:pt>
                <c:pt idx="4471">
                  <c:v>43512.854861111111</c:v>
                </c:pt>
                <c:pt idx="4472">
                  <c:v>43512.855555555558</c:v>
                </c:pt>
                <c:pt idx="4473">
                  <c:v>43512.856249999997</c:v>
                </c:pt>
                <c:pt idx="4474">
                  <c:v>43512.856944444444</c:v>
                </c:pt>
                <c:pt idx="4475">
                  <c:v>43512.857638888891</c:v>
                </c:pt>
                <c:pt idx="4476">
                  <c:v>43512.85833333333</c:v>
                </c:pt>
                <c:pt idx="4477">
                  <c:v>43512.859027777777</c:v>
                </c:pt>
                <c:pt idx="4478">
                  <c:v>43512.859722222223</c:v>
                </c:pt>
                <c:pt idx="4479">
                  <c:v>43512.86041666667</c:v>
                </c:pt>
                <c:pt idx="4480">
                  <c:v>43512.861111111109</c:v>
                </c:pt>
                <c:pt idx="4481">
                  <c:v>43512.861805555556</c:v>
                </c:pt>
                <c:pt idx="4482">
                  <c:v>43512.862500000003</c:v>
                </c:pt>
                <c:pt idx="4483">
                  <c:v>43512.863194444442</c:v>
                </c:pt>
                <c:pt idx="4484">
                  <c:v>43512.863888888889</c:v>
                </c:pt>
                <c:pt idx="4485">
                  <c:v>43512.864583333336</c:v>
                </c:pt>
                <c:pt idx="4486">
                  <c:v>43512.865277777775</c:v>
                </c:pt>
                <c:pt idx="4487">
                  <c:v>43512.865972222222</c:v>
                </c:pt>
                <c:pt idx="4488">
                  <c:v>43512.866666666669</c:v>
                </c:pt>
                <c:pt idx="4489">
                  <c:v>43512.867361111108</c:v>
                </c:pt>
                <c:pt idx="4490">
                  <c:v>43512.868055555555</c:v>
                </c:pt>
                <c:pt idx="4491">
                  <c:v>43512.868750000001</c:v>
                </c:pt>
                <c:pt idx="4492">
                  <c:v>43512.869444444441</c:v>
                </c:pt>
                <c:pt idx="4493">
                  <c:v>43512.870138888888</c:v>
                </c:pt>
                <c:pt idx="4494">
                  <c:v>43512.870833333334</c:v>
                </c:pt>
                <c:pt idx="4495">
                  <c:v>43512.871527777781</c:v>
                </c:pt>
                <c:pt idx="4496">
                  <c:v>43512.87222222222</c:v>
                </c:pt>
                <c:pt idx="4497">
                  <c:v>43512.872916666667</c:v>
                </c:pt>
                <c:pt idx="4498">
                  <c:v>43512.873611111114</c:v>
                </c:pt>
                <c:pt idx="4499">
                  <c:v>43512.874305555553</c:v>
                </c:pt>
                <c:pt idx="4500">
                  <c:v>43512.875</c:v>
                </c:pt>
                <c:pt idx="4501">
                  <c:v>43512.875694444447</c:v>
                </c:pt>
                <c:pt idx="4502">
                  <c:v>43512.876388888886</c:v>
                </c:pt>
                <c:pt idx="4503">
                  <c:v>43512.877083333333</c:v>
                </c:pt>
                <c:pt idx="4504">
                  <c:v>43512.87777777778</c:v>
                </c:pt>
                <c:pt idx="4505">
                  <c:v>43512.878472222219</c:v>
                </c:pt>
                <c:pt idx="4506">
                  <c:v>43512.879166666666</c:v>
                </c:pt>
                <c:pt idx="4507">
                  <c:v>43512.879861111112</c:v>
                </c:pt>
                <c:pt idx="4508">
                  <c:v>43512.880555555559</c:v>
                </c:pt>
                <c:pt idx="4509">
                  <c:v>43512.881249999999</c:v>
                </c:pt>
                <c:pt idx="4510">
                  <c:v>43512.881944444445</c:v>
                </c:pt>
                <c:pt idx="4511">
                  <c:v>43512.882638888892</c:v>
                </c:pt>
                <c:pt idx="4512">
                  <c:v>43512.883333333331</c:v>
                </c:pt>
                <c:pt idx="4513">
                  <c:v>43512.884027777778</c:v>
                </c:pt>
                <c:pt idx="4514">
                  <c:v>43512.884722222225</c:v>
                </c:pt>
                <c:pt idx="4515">
                  <c:v>43512.885416666664</c:v>
                </c:pt>
                <c:pt idx="4516">
                  <c:v>43512.886111111111</c:v>
                </c:pt>
                <c:pt idx="4517">
                  <c:v>43512.886805555558</c:v>
                </c:pt>
                <c:pt idx="4518">
                  <c:v>43512.887499999997</c:v>
                </c:pt>
                <c:pt idx="4519">
                  <c:v>43512.888194444444</c:v>
                </c:pt>
                <c:pt idx="4520">
                  <c:v>43512.888888888891</c:v>
                </c:pt>
                <c:pt idx="4521">
                  <c:v>43512.88958333333</c:v>
                </c:pt>
                <c:pt idx="4522">
                  <c:v>43512.890277777777</c:v>
                </c:pt>
                <c:pt idx="4523">
                  <c:v>43512.890972222223</c:v>
                </c:pt>
                <c:pt idx="4524">
                  <c:v>43512.89166666667</c:v>
                </c:pt>
                <c:pt idx="4525">
                  <c:v>43512.892361111109</c:v>
                </c:pt>
                <c:pt idx="4526">
                  <c:v>43512.893055555556</c:v>
                </c:pt>
                <c:pt idx="4527">
                  <c:v>43512.893750000003</c:v>
                </c:pt>
                <c:pt idx="4528">
                  <c:v>43512.894444444442</c:v>
                </c:pt>
                <c:pt idx="4529">
                  <c:v>43512.895138888889</c:v>
                </c:pt>
                <c:pt idx="4530">
                  <c:v>43512.895833333336</c:v>
                </c:pt>
                <c:pt idx="4531">
                  <c:v>43512.896527777775</c:v>
                </c:pt>
                <c:pt idx="4532">
                  <c:v>43512.897222222222</c:v>
                </c:pt>
                <c:pt idx="4533">
                  <c:v>43512.897916666669</c:v>
                </c:pt>
                <c:pt idx="4534">
                  <c:v>43512.898611111108</c:v>
                </c:pt>
                <c:pt idx="4535">
                  <c:v>43512.899305555555</c:v>
                </c:pt>
                <c:pt idx="4536">
                  <c:v>43512.9</c:v>
                </c:pt>
                <c:pt idx="4537">
                  <c:v>43512.900694444441</c:v>
                </c:pt>
                <c:pt idx="4538">
                  <c:v>43512.901388888888</c:v>
                </c:pt>
                <c:pt idx="4539">
                  <c:v>43512.902083333334</c:v>
                </c:pt>
                <c:pt idx="4540">
                  <c:v>43512.902777777781</c:v>
                </c:pt>
                <c:pt idx="4541">
                  <c:v>43512.90347222222</c:v>
                </c:pt>
                <c:pt idx="4542">
                  <c:v>43512.904166666667</c:v>
                </c:pt>
                <c:pt idx="4543">
                  <c:v>43512.904861111114</c:v>
                </c:pt>
                <c:pt idx="4544">
                  <c:v>43512.905555555553</c:v>
                </c:pt>
                <c:pt idx="4545">
                  <c:v>43512.90625</c:v>
                </c:pt>
                <c:pt idx="4546">
                  <c:v>43512.906944444447</c:v>
                </c:pt>
                <c:pt idx="4547">
                  <c:v>43512.907638888886</c:v>
                </c:pt>
                <c:pt idx="4548">
                  <c:v>43512.908333333333</c:v>
                </c:pt>
                <c:pt idx="4549">
                  <c:v>43512.90902777778</c:v>
                </c:pt>
                <c:pt idx="4550">
                  <c:v>43512.909722222219</c:v>
                </c:pt>
                <c:pt idx="4551">
                  <c:v>43512.910416666666</c:v>
                </c:pt>
                <c:pt idx="4552">
                  <c:v>43512.911111111112</c:v>
                </c:pt>
                <c:pt idx="4553">
                  <c:v>43512.911805555559</c:v>
                </c:pt>
                <c:pt idx="4554">
                  <c:v>43512.912499999999</c:v>
                </c:pt>
                <c:pt idx="4555">
                  <c:v>43512.913194444445</c:v>
                </c:pt>
                <c:pt idx="4556">
                  <c:v>43512.913888888892</c:v>
                </c:pt>
                <c:pt idx="4557">
                  <c:v>43512.914583333331</c:v>
                </c:pt>
                <c:pt idx="4558">
                  <c:v>43512.915277777778</c:v>
                </c:pt>
                <c:pt idx="4559">
                  <c:v>43512.915972222225</c:v>
                </c:pt>
                <c:pt idx="4560">
                  <c:v>43512.916666666664</c:v>
                </c:pt>
                <c:pt idx="4561">
                  <c:v>43512.917361111111</c:v>
                </c:pt>
                <c:pt idx="4562">
                  <c:v>43512.918055555558</c:v>
                </c:pt>
                <c:pt idx="4563">
                  <c:v>43512.918749999997</c:v>
                </c:pt>
                <c:pt idx="4564">
                  <c:v>43512.919444444444</c:v>
                </c:pt>
                <c:pt idx="4565">
                  <c:v>43512.920138888891</c:v>
                </c:pt>
                <c:pt idx="4566">
                  <c:v>43512.92083333333</c:v>
                </c:pt>
                <c:pt idx="4567">
                  <c:v>43512.921527777777</c:v>
                </c:pt>
                <c:pt idx="4568">
                  <c:v>43512.922222222223</c:v>
                </c:pt>
                <c:pt idx="4569">
                  <c:v>43512.92291666667</c:v>
                </c:pt>
                <c:pt idx="4570">
                  <c:v>43512.923611111109</c:v>
                </c:pt>
                <c:pt idx="4571">
                  <c:v>43512.924305555556</c:v>
                </c:pt>
                <c:pt idx="4572">
                  <c:v>43512.925000000003</c:v>
                </c:pt>
                <c:pt idx="4573">
                  <c:v>43512.925694444442</c:v>
                </c:pt>
                <c:pt idx="4574">
                  <c:v>43512.926388888889</c:v>
                </c:pt>
                <c:pt idx="4575">
                  <c:v>43512.927083333336</c:v>
                </c:pt>
                <c:pt idx="4576">
                  <c:v>43512.927777777775</c:v>
                </c:pt>
                <c:pt idx="4577">
                  <c:v>43512.928472222222</c:v>
                </c:pt>
                <c:pt idx="4578">
                  <c:v>43512.929166666669</c:v>
                </c:pt>
                <c:pt idx="4579">
                  <c:v>43512.929861111108</c:v>
                </c:pt>
                <c:pt idx="4580">
                  <c:v>43512.930555555555</c:v>
                </c:pt>
                <c:pt idx="4581">
                  <c:v>43512.931250000001</c:v>
                </c:pt>
                <c:pt idx="4582">
                  <c:v>43512.931944444441</c:v>
                </c:pt>
                <c:pt idx="4583">
                  <c:v>43512.932638888888</c:v>
                </c:pt>
                <c:pt idx="4584">
                  <c:v>43512.933333333334</c:v>
                </c:pt>
                <c:pt idx="4585">
                  <c:v>43512.934027777781</c:v>
                </c:pt>
                <c:pt idx="4586">
                  <c:v>43512.93472222222</c:v>
                </c:pt>
                <c:pt idx="4587">
                  <c:v>43512.935416666667</c:v>
                </c:pt>
                <c:pt idx="4588">
                  <c:v>43512.936111111114</c:v>
                </c:pt>
                <c:pt idx="4589">
                  <c:v>43512.936805555553</c:v>
                </c:pt>
                <c:pt idx="4590">
                  <c:v>43512.9375</c:v>
                </c:pt>
                <c:pt idx="4591">
                  <c:v>43512.938194444447</c:v>
                </c:pt>
                <c:pt idx="4592">
                  <c:v>43512.938888888886</c:v>
                </c:pt>
                <c:pt idx="4593">
                  <c:v>43512.939583333333</c:v>
                </c:pt>
                <c:pt idx="4594">
                  <c:v>43512.94027777778</c:v>
                </c:pt>
                <c:pt idx="4595">
                  <c:v>43512.940972222219</c:v>
                </c:pt>
                <c:pt idx="4596">
                  <c:v>43512.941666666666</c:v>
                </c:pt>
                <c:pt idx="4597">
                  <c:v>43512.942361111112</c:v>
                </c:pt>
                <c:pt idx="4598">
                  <c:v>43512.943055555559</c:v>
                </c:pt>
                <c:pt idx="4599">
                  <c:v>43512.943749999999</c:v>
                </c:pt>
                <c:pt idx="4600">
                  <c:v>43512.944444444445</c:v>
                </c:pt>
                <c:pt idx="4601">
                  <c:v>43512.945138888892</c:v>
                </c:pt>
                <c:pt idx="4602">
                  <c:v>43512.945833333331</c:v>
                </c:pt>
                <c:pt idx="4603">
                  <c:v>43512.946527777778</c:v>
                </c:pt>
                <c:pt idx="4604">
                  <c:v>43512.947222222225</c:v>
                </c:pt>
                <c:pt idx="4605">
                  <c:v>43512.947916666664</c:v>
                </c:pt>
                <c:pt idx="4606">
                  <c:v>43512.948611111111</c:v>
                </c:pt>
                <c:pt idx="4607">
                  <c:v>43512.949305555558</c:v>
                </c:pt>
                <c:pt idx="4608">
                  <c:v>43512.95</c:v>
                </c:pt>
                <c:pt idx="4609">
                  <c:v>43512.950694444444</c:v>
                </c:pt>
                <c:pt idx="4610">
                  <c:v>43512.951388888891</c:v>
                </c:pt>
                <c:pt idx="4611">
                  <c:v>43512.95208333333</c:v>
                </c:pt>
                <c:pt idx="4612">
                  <c:v>43512.952777777777</c:v>
                </c:pt>
                <c:pt idx="4613">
                  <c:v>43512.953472222223</c:v>
                </c:pt>
                <c:pt idx="4614">
                  <c:v>43512.95416666667</c:v>
                </c:pt>
                <c:pt idx="4615">
                  <c:v>43512.954861111109</c:v>
                </c:pt>
                <c:pt idx="4616">
                  <c:v>43512.955555555556</c:v>
                </c:pt>
                <c:pt idx="4617">
                  <c:v>43512.956250000003</c:v>
                </c:pt>
                <c:pt idx="4618">
                  <c:v>43512.956944444442</c:v>
                </c:pt>
                <c:pt idx="4619">
                  <c:v>43512.957638888889</c:v>
                </c:pt>
                <c:pt idx="4620">
                  <c:v>43512.958333333336</c:v>
                </c:pt>
                <c:pt idx="4621">
                  <c:v>43512.959027777775</c:v>
                </c:pt>
                <c:pt idx="4622">
                  <c:v>43512.959722222222</c:v>
                </c:pt>
                <c:pt idx="4623">
                  <c:v>43512.960416666669</c:v>
                </c:pt>
                <c:pt idx="4624">
                  <c:v>43512.961111111108</c:v>
                </c:pt>
                <c:pt idx="4625">
                  <c:v>43512.961805555555</c:v>
                </c:pt>
                <c:pt idx="4626">
                  <c:v>43512.962500000001</c:v>
                </c:pt>
                <c:pt idx="4627">
                  <c:v>43512.963194444441</c:v>
                </c:pt>
                <c:pt idx="4628">
                  <c:v>43512.963888888888</c:v>
                </c:pt>
                <c:pt idx="4629">
                  <c:v>43512.964583333334</c:v>
                </c:pt>
                <c:pt idx="4630">
                  <c:v>43512.965277777781</c:v>
                </c:pt>
                <c:pt idx="4631">
                  <c:v>43512.96597222222</c:v>
                </c:pt>
                <c:pt idx="4632">
                  <c:v>43512.966666666667</c:v>
                </c:pt>
                <c:pt idx="4633">
                  <c:v>43512.967361111114</c:v>
                </c:pt>
                <c:pt idx="4634">
                  <c:v>43512.968055555553</c:v>
                </c:pt>
                <c:pt idx="4635">
                  <c:v>43512.96875</c:v>
                </c:pt>
                <c:pt idx="4636">
                  <c:v>43512.969444444447</c:v>
                </c:pt>
                <c:pt idx="4637">
                  <c:v>43512.970138888886</c:v>
                </c:pt>
                <c:pt idx="4638">
                  <c:v>43512.970833333333</c:v>
                </c:pt>
                <c:pt idx="4639">
                  <c:v>43512.97152777778</c:v>
                </c:pt>
                <c:pt idx="4640">
                  <c:v>43512.972222222219</c:v>
                </c:pt>
                <c:pt idx="4641">
                  <c:v>43512.972916666666</c:v>
                </c:pt>
                <c:pt idx="4642">
                  <c:v>43512.973611111112</c:v>
                </c:pt>
                <c:pt idx="4643">
                  <c:v>43512.974305555559</c:v>
                </c:pt>
                <c:pt idx="4644">
                  <c:v>43512.974999999999</c:v>
                </c:pt>
                <c:pt idx="4645">
                  <c:v>43512.975694444445</c:v>
                </c:pt>
                <c:pt idx="4646">
                  <c:v>43512.976388888892</c:v>
                </c:pt>
                <c:pt idx="4647">
                  <c:v>43512.977083333331</c:v>
                </c:pt>
                <c:pt idx="4648">
                  <c:v>43512.977777777778</c:v>
                </c:pt>
                <c:pt idx="4649">
                  <c:v>43512.978472222225</c:v>
                </c:pt>
                <c:pt idx="4650">
                  <c:v>43512.979166666664</c:v>
                </c:pt>
                <c:pt idx="4651">
                  <c:v>43512.979861111111</c:v>
                </c:pt>
                <c:pt idx="4652">
                  <c:v>43512.980555555558</c:v>
                </c:pt>
                <c:pt idx="4653">
                  <c:v>43512.981249999997</c:v>
                </c:pt>
                <c:pt idx="4654">
                  <c:v>43512.981944444444</c:v>
                </c:pt>
                <c:pt idx="4655">
                  <c:v>43512.982638888891</c:v>
                </c:pt>
                <c:pt idx="4656">
                  <c:v>43512.98333333333</c:v>
                </c:pt>
                <c:pt idx="4657">
                  <c:v>43512.984027777777</c:v>
                </c:pt>
                <c:pt idx="4658">
                  <c:v>43512.984722222223</c:v>
                </c:pt>
                <c:pt idx="4659">
                  <c:v>43512.98541666667</c:v>
                </c:pt>
                <c:pt idx="4660">
                  <c:v>43512.986111111109</c:v>
                </c:pt>
                <c:pt idx="4661">
                  <c:v>43512.986805555556</c:v>
                </c:pt>
                <c:pt idx="4662">
                  <c:v>43512.987500000003</c:v>
                </c:pt>
                <c:pt idx="4663">
                  <c:v>43512.988194444442</c:v>
                </c:pt>
                <c:pt idx="4664">
                  <c:v>43512.988888888889</c:v>
                </c:pt>
                <c:pt idx="4665">
                  <c:v>43512.989583333336</c:v>
                </c:pt>
                <c:pt idx="4666">
                  <c:v>43512.990277777775</c:v>
                </c:pt>
                <c:pt idx="4667">
                  <c:v>43512.990972222222</c:v>
                </c:pt>
                <c:pt idx="4668">
                  <c:v>43512.991666666669</c:v>
                </c:pt>
                <c:pt idx="4669">
                  <c:v>43512.992361111108</c:v>
                </c:pt>
                <c:pt idx="4670">
                  <c:v>43512.993055555555</c:v>
                </c:pt>
                <c:pt idx="4671">
                  <c:v>43512.993750000001</c:v>
                </c:pt>
                <c:pt idx="4672">
                  <c:v>43512.994444444441</c:v>
                </c:pt>
                <c:pt idx="4673">
                  <c:v>43512.995138888888</c:v>
                </c:pt>
                <c:pt idx="4674">
                  <c:v>43512.995833333334</c:v>
                </c:pt>
                <c:pt idx="4675">
                  <c:v>43512.996527777781</c:v>
                </c:pt>
                <c:pt idx="4676">
                  <c:v>43512.99722222222</c:v>
                </c:pt>
                <c:pt idx="4677">
                  <c:v>43512.997916666667</c:v>
                </c:pt>
                <c:pt idx="4678">
                  <c:v>43512.998611111114</c:v>
                </c:pt>
                <c:pt idx="4679">
                  <c:v>43512.999305555553</c:v>
                </c:pt>
                <c:pt idx="4680">
                  <c:v>43513</c:v>
                </c:pt>
                <c:pt idx="4681">
                  <c:v>43513.000694444447</c:v>
                </c:pt>
                <c:pt idx="4682">
                  <c:v>43513.001388888886</c:v>
                </c:pt>
                <c:pt idx="4683">
                  <c:v>43513.002083333333</c:v>
                </c:pt>
                <c:pt idx="4684">
                  <c:v>43513.00277777778</c:v>
                </c:pt>
                <c:pt idx="4685">
                  <c:v>43513.003472222219</c:v>
                </c:pt>
                <c:pt idx="4686">
                  <c:v>43513.004166666666</c:v>
                </c:pt>
                <c:pt idx="4687">
                  <c:v>43513.004861111112</c:v>
                </c:pt>
                <c:pt idx="4688">
                  <c:v>43513.005555555559</c:v>
                </c:pt>
                <c:pt idx="4689">
                  <c:v>43513.006249999999</c:v>
                </c:pt>
                <c:pt idx="4690">
                  <c:v>43513.006944444445</c:v>
                </c:pt>
                <c:pt idx="4691">
                  <c:v>43513.007638888892</c:v>
                </c:pt>
                <c:pt idx="4692">
                  <c:v>43513.008333333331</c:v>
                </c:pt>
                <c:pt idx="4693">
                  <c:v>43513.009027777778</c:v>
                </c:pt>
                <c:pt idx="4694">
                  <c:v>43513.009722222225</c:v>
                </c:pt>
                <c:pt idx="4695">
                  <c:v>43513.010416666664</c:v>
                </c:pt>
                <c:pt idx="4696">
                  <c:v>43513.011111111111</c:v>
                </c:pt>
                <c:pt idx="4697">
                  <c:v>43513.011805555558</c:v>
                </c:pt>
                <c:pt idx="4698">
                  <c:v>43513.012499999997</c:v>
                </c:pt>
                <c:pt idx="4699">
                  <c:v>43513.013194444444</c:v>
                </c:pt>
                <c:pt idx="4700">
                  <c:v>43513.013888888891</c:v>
                </c:pt>
                <c:pt idx="4701">
                  <c:v>43513.01458333333</c:v>
                </c:pt>
                <c:pt idx="4702">
                  <c:v>43513.015277777777</c:v>
                </c:pt>
                <c:pt idx="4703">
                  <c:v>43513.015972222223</c:v>
                </c:pt>
                <c:pt idx="4704">
                  <c:v>43513.01666666667</c:v>
                </c:pt>
                <c:pt idx="4705">
                  <c:v>43513.017361111109</c:v>
                </c:pt>
                <c:pt idx="4706">
                  <c:v>43513.018055555556</c:v>
                </c:pt>
                <c:pt idx="4707">
                  <c:v>43513.018750000003</c:v>
                </c:pt>
                <c:pt idx="4708">
                  <c:v>43513.019444444442</c:v>
                </c:pt>
                <c:pt idx="4709">
                  <c:v>43513.020138888889</c:v>
                </c:pt>
                <c:pt idx="4710">
                  <c:v>43513.020833333336</c:v>
                </c:pt>
                <c:pt idx="4711">
                  <c:v>43513.021527777775</c:v>
                </c:pt>
                <c:pt idx="4712">
                  <c:v>43513.022222222222</c:v>
                </c:pt>
                <c:pt idx="4713">
                  <c:v>43513.022916666669</c:v>
                </c:pt>
                <c:pt idx="4714">
                  <c:v>43513.023611111108</c:v>
                </c:pt>
                <c:pt idx="4715">
                  <c:v>43513.024305555555</c:v>
                </c:pt>
                <c:pt idx="4716">
                  <c:v>43513.025000000001</c:v>
                </c:pt>
                <c:pt idx="4717">
                  <c:v>43513.025694444441</c:v>
                </c:pt>
                <c:pt idx="4718">
                  <c:v>43513.026388888888</c:v>
                </c:pt>
                <c:pt idx="4719">
                  <c:v>43513.027083333334</c:v>
                </c:pt>
                <c:pt idx="4720">
                  <c:v>43513.027777777781</c:v>
                </c:pt>
                <c:pt idx="4721">
                  <c:v>43513.02847222222</c:v>
                </c:pt>
                <c:pt idx="4722">
                  <c:v>43513.029166666667</c:v>
                </c:pt>
                <c:pt idx="4723">
                  <c:v>43513.029861111114</c:v>
                </c:pt>
                <c:pt idx="4724">
                  <c:v>43513.030555555553</c:v>
                </c:pt>
                <c:pt idx="4725">
                  <c:v>43513.03125</c:v>
                </c:pt>
                <c:pt idx="4726">
                  <c:v>43513.031944444447</c:v>
                </c:pt>
                <c:pt idx="4727">
                  <c:v>43513.032638888886</c:v>
                </c:pt>
                <c:pt idx="4728">
                  <c:v>43513.033333333333</c:v>
                </c:pt>
                <c:pt idx="4729">
                  <c:v>43513.03402777778</c:v>
                </c:pt>
                <c:pt idx="4730">
                  <c:v>43513.034722222219</c:v>
                </c:pt>
                <c:pt idx="4731">
                  <c:v>43513.035416666666</c:v>
                </c:pt>
                <c:pt idx="4732">
                  <c:v>43513.036111111112</c:v>
                </c:pt>
                <c:pt idx="4733">
                  <c:v>43513.036805555559</c:v>
                </c:pt>
                <c:pt idx="4734">
                  <c:v>43513.037499999999</c:v>
                </c:pt>
                <c:pt idx="4735">
                  <c:v>43513.038194444445</c:v>
                </c:pt>
                <c:pt idx="4736">
                  <c:v>43513.038888888892</c:v>
                </c:pt>
                <c:pt idx="4737">
                  <c:v>43513.039583333331</c:v>
                </c:pt>
                <c:pt idx="4738">
                  <c:v>43513.040277777778</c:v>
                </c:pt>
                <c:pt idx="4739">
                  <c:v>43513.040972222225</c:v>
                </c:pt>
                <c:pt idx="4740">
                  <c:v>43513.041666666664</c:v>
                </c:pt>
                <c:pt idx="4741">
                  <c:v>43513.042361111111</c:v>
                </c:pt>
                <c:pt idx="4742">
                  <c:v>43513.043055555558</c:v>
                </c:pt>
                <c:pt idx="4743">
                  <c:v>43513.043749999997</c:v>
                </c:pt>
                <c:pt idx="4744">
                  <c:v>43513.044444444444</c:v>
                </c:pt>
                <c:pt idx="4745">
                  <c:v>43513.045138888891</c:v>
                </c:pt>
                <c:pt idx="4746">
                  <c:v>43513.04583333333</c:v>
                </c:pt>
                <c:pt idx="4747">
                  <c:v>43513.046527777777</c:v>
                </c:pt>
                <c:pt idx="4748">
                  <c:v>43513.047222222223</c:v>
                </c:pt>
                <c:pt idx="4749">
                  <c:v>43513.04791666667</c:v>
                </c:pt>
                <c:pt idx="4750">
                  <c:v>43513.048611111109</c:v>
                </c:pt>
                <c:pt idx="4751">
                  <c:v>43513.049305555556</c:v>
                </c:pt>
                <c:pt idx="4752">
                  <c:v>43513.05</c:v>
                </c:pt>
                <c:pt idx="4753">
                  <c:v>43513.050694444442</c:v>
                </c:pt>
                <c:pt idx="4754">
                  <c:v>43513.051388888889</c:v>
                </c:pt>
                <c:pt idx="4755">
                  <c:v>43513.052083333336</c:v>
                </c:pt>
                <c:pt idx="4756">
                  <c:v>43513.052777777775</c:v>
                </c:pt>
                <c:pt idx="4757">
                  <c:v>43513.053472222222</c:v>
                </c:pt>
                <c:pt idx="4758">
                  <c:v>43513.054166666669</c:v>
                </c:pt>
                <c:pt idx="4759">
                  <c:v>43513.054861111108</c:v>
                </c:pt>
                <c:pt idx="4760">
                  <c:v>43513.055555555555</c:v>
                </c:pt>
                <c:pt idx="4761">
                  <c:v>43513.056250000001</c:v>
                </c:pt>
                <c:pt idx="4762">
                  <c:v>43513.056944444441</c:v>
                </c:pt>
                <c:pt idx="4763">
                  <c:v>43513.057638888888</c:v>
                </c:pt>
                <c:pt idx="4764">
                  <c:v>43513.058333333334</c:v>
                </c:pt>
                <c:pt idx="4765">
                  <c:v>43513.059027777781</c:v>
                </c:pt>
                <c:pt idx="4766">
                  <c:v>43513.05972222222</c:v>
                </c:pt>
                <c:pt idx="4767">
                  <c:v>43513.060416666667</c:v>
                </c:pt>
                <c:pt idx="4768">
                  <c:v>43513.061111111114</c:v>
                </c:pt>
                <c:pt idx="4769">
                  <c:v>43513.061805555553</c:v>
                </c:pt>
                <c:pt idx="4770">
                  <c:v>43513.0625</c:v>
                </c:pt>
                <c:pt idx="4771">
                  <c:v>43513.063194444447</c:v>
                </c:pt>
                <c:pt idx="4772">
                  <c:v>43513.063888888886</c:v>
                </c:pt>
                <c:pt idx="4773">
                  <c:v>43513.064583333333</c:v>
                </c:pt>
                <c:pt idx="4774">
                  <c:v>43513.06527777778</c:v>
                </c:pt>
                <c:pt idx="4775">
                  <c:v>43513.065972222219</c:v>
                </c:pt>
                <c:pt idx="4776">
                  <c:v>43513.066666666666</c:v>
                </c:pt>
                <c:pt idx="4777">
                  <c:v>43513.067361111112</c:v>
                </c:pt>
                <c:pt idx="4778">
                  <c:v>43513.068055555559</c:v>
                </c:pt>
                <c:pt idx="4779">
                  <c:v>43513.068749999999</c:v>
                </c:pt>
                <c:pt idx="4780">
                  <c:v>43513.069444444445</c:v>
                </c:pt>
                <c:pt idx="4781">
                  <c:v>43513.070138888892</c:v>
                </c:pt>
                <c:pt idx="4782">
                  <c:v>43513.070833333331</c:v>
                </c:pt>
                <c:pt idx="4783">
                  <c:v>43513.071527777778</c:v>
                </c:pt>
                <c:pt idx="4784">
                  <c:v>43513.072222222225</c:v>
                </c:pt>
                <c:pt idx="4785">
                  <c:v>43513.072916666664</c:v>
                </c:pt>
                <c:pt idx="4786">
                  <c:v>43513.073611111111</c:v>
                </c:pt>
                <c:pt idx="4787">
                  <c:v>43513.074305555558</c:v>
                </c:pt>
                <c:pt idx="4788">
                  <c:v>43513.074999999997</c:v>
                </c:pt>
                <c:pt idx="4789">
                  <c:v>43513.075694444444</c:v>
                </c:pt>
                <c:pt idx="4790">
                  <c:v>43513.076388888891</c:v>
                </c:pt>
                <c:pt idx="4791">
                  <c:v>43513.07708333333</c:v>
                </c:pt>
                <c:pt idx="4792">
                  <c:v>43513.077777777777</c:v>
                </c:pt>
                <c:pt idx="4793">
                  <c:v>43513.078472222223</c:v>
                </c:pt>
                <c:pt idx="4794">
                  <c:v>43513.07916666667</c:v>
                </c:pt>
                <c:pt idx="4795">
                  <c:v>43513.079861111109</c:v>
                </c:pt>
                <c:pt idx="4796">
                  <c:v>43513.080555555556</c:v>
                </c:pt>
                <c:pt idx="4797">
                  <c:v>43513.081250000003</c:v>
                </c:pt>
                <c:pt idx="4798">
                  <c:v>43513.081944444442</c:v>
                </c:pt>
                <c:pt idx="4799">
                  <c:v>43513.082638888889</c:v>
                </c:pt>
                <c:pt idx="4800">
                  <c:v>43513.083333333336</c:v>
                </c:pt>
                <c:pt idx="4801">
                  <c:v>43513.084027777775</c:v>
                </c:pt>
                <c:pt idx="4802">
                  <c:v>43513.084722222222</c:v>
                </c:pt>
                <c:pt idx="4803">
                  <c:v>43513.085416666669</c:v>
                </c:pt>
                <c:pt idx="4804">
                  <c:v>43513.086111111108</c:v>
                </c:pt>
                <c:pt idx="4805">
                  <c:v>43513.086805555555</c:v>
                </c:pt>
                <c:pt idx="4806">
                  <c:v>43513.087500000001</c:v>
                </c:pt>
                <c:pt idx="4807">
                  <c:v>43513.088194444441</c:v>
                </c:pt>
                <c:pt idx="4808">
                  <c:v>43513.088888888888</c:v>
                </c:pt>
                <c:pt idx="4809">
                  <c:v>43513.089583333334</c:v>
                </c:pt>
                <c:pt idx="4810">
                  <c:v>43513.090277777781</c:v>
                </c:pt>
                <c:pt idx="4811">
                  <c:v>43513.09097222222</c:v>
                </c:pt>
                <c:pt idx="4812">
                  <c:v>43513.091666666667</c:v>
                </c:pt>
                <c:pt idx="4813">
                  <c:v>43513.092361111114</c:v>
                </c:pt>
                <c:pt idx="4814">
                  <c:v>43513.093055555553</c:v>
                </c:pt>
                <c:pt idx="4815">
                  <c:v>43513.09375</c:v>
                </c:pt>
                <c:pt idx="4816">
                  <c:v>43513.094444444447</c:v>
                </c:pt>
                <c:pt idx="4817">
                  <c:v>43513.095138888886</c:v>
                </c:pt>
                <c:pt idx="4818">
                  <c:v>43513.095833333333</c:v>
                </c:pt>
                <c:pt idx="4819">
                  <c:v>43513.09652777778</c:v>
                </c:pt>
                <c:pt idx="4820">
                  <c:v>43513.097222222219</c:v>
                </c:pt>
                <c:pt idx="4821">
                  <c:v>43513.097916666666</c:v>
                </c:pt>
                <c:pt idx="4822">
                  <c:v>43513.098611111112</c:v>
                </c:pt>
                <c:pt idx="4823">
                  <c:v>43513.099305555559</c:v>
                </c:pt>
                <c:pt idx="4824">
                  <c:v>43513.1</c:v>
                </c:pt>
                <c:pt idx="4825">
                  <c:v>43513.100694444445</c:v>
                </c:pt>
                <c:pt idx="4826">
                  <c:v>43513.101388888892</c:v>
                </c:pt>
                <c:pt idx="4827">
                  <c:v>43513.102083333331</c:v>
                </c:pt>
                <c:pt idx="4828">
                  <c:v>43513.102777777778</c:v>
                </c:pt>
                <c:pt idx="4829">
                  <c:v>43513.103472222225</c:v>
                </c:pt>
                <c:pt idx="4830">
                  <c:v>43513.104166666664</c:v>
                </c:pt>
                <c:pt idx="4831">
                  <c:v>43513.104861111111</c:v>
                </c:pt>
                <c:pt idx="4832">
                  <c:v>43513.105555555558</c:v>
                </c:pt>
                <c:pt idx="4833">
                  <c:v>43513.106249999997</c:v>
                </c:pt>
                <c:pt idx="4834">
                  <c:v>43513.106944444444</c:v>
                </c:pt>
                <c:pt idx="4835">
                  <c:v>43513.107638888891</c:v>
                </c:pt>
                <c:pt idx="4836">
                  <c:v>43513.10833333333</c:v>
                </c:pt>
                <c:pt idx="4837">
                  <c:v>43513.109027777777</c:v>
                </c:pt>
                <c:pt idx="4838">
                  <c:v>43513.109722222223</c:v>
                </c:pt>
                <c:pt idx="4839">
                  <c:v>43513.11041666667</c:v>
                </c:pt>
                <c:pt idx="4840">
                  <c:v>43513.111111111109</c:v>
                </c:pt>
                <c:pt idx="4841">
                  <c:v>43513.111805555556</c:v>
                </c:pt>
                <c:pt idx="4842">
                  <c:v>43513.112500000003</c:v>
                </c:pt>
                <c:pt idx="4843">
                  <c:v>43513.113194444442</c:v>
                </c:pt>
                <c:pt idx="4844">
                  <c:v>43513.113888888889</c:v>
                </c:pt>
                <c:pt idx="4845">
                  <c:v>43513.114583333336</c:v>
                </c:pt>
                <c:pt idx="4846">
                  <c:v>43513.115277777775</c:v>
                </c:pt>
                <c:pt idx="4847">
                  <c:v>43513.115972222222</c:v>
                </c:pt>
                <c:pt idx="4848">
                  <c:v>43513.116666666669</c:v>
                </c:pt>
                <c:pt idx="4849">
                  <c:v>43513.117361111108</c:v>
                </c:pt>
                <c:pt idx="4850">
                  <c:v>43513.118055555555</c:v>
                </c:pt>
                <c:pt idx="4851">
                  <c:v>43513.118750000001</c:v>
                </c:pt>
                <c:pt idx="4852">
                  <c:v>43513.119444444441</c:v>
                </c:pt>
                <c:pt idx="4853">
                  <c:v>43513.120138888888</c:v>
                </c:pt>
                <c:pt idx="4854">
                  <c:v>43513.120833333334</c:v>
                </c:pt>
                <c:pt idx="4855">
                  <c:v>43513.121527777781</c:v>
                </c:pt>
                <c:pt idx="4856">
                  <c:v>43513.12222222222</c:v>
                </c:pt>
                <c:pt idx="4857">
                  <c:v>43513.122916666667</c:v>
                </c:pt>
                <c:pt idx="4858">
                  <c:v>43513.123611111114</c:v>
                </c:pt>
                <c:pt idx="4859">
                  <c:v>43513.124305555553</c:v>
                </c:pt>
                <c:pt idx="4860">
                  <c:v>43513.125</c:v>
                </c:pt>
                <c:pt idx="4861">
                  <c:v>43513.125694444447</c:v>
                </c:pt>
                <c:pt idx="4862">
                  <c:v>43513.126388888886</c:v>
                </c:pt>
                <c:pt idx="4863">
                  <c:v>43513.127083333333</c:v>
                </c:pt>
                <c:pt idx="4864">
                  <c:v>43513.12777777778</c:v>
                </c:pt>
                <c:pt idx="4865">
                  <c:v>43513.128472222219</c:v>
                </c:pt>
                <c:pt idx="4866">
                  <c:v>43513.129166666666</c:v>
                </c:pt>
                <c:pt idx="4867">
                  <c:v>43513.129861111112</c:v>
                </c:pt>
                <c:pt idx="4868">
                  <c:v>43513.130555555559</c:v>
                </c:pt>
                <c:pt idx="4869">
                  <c:v>43513.131249999999</c:v>
                </c:pt>
                <c:pt idx="4870">
                  <c:v>43513.131944444445</c:v>
                </c:pt>
                <c:pt idx="4871">
                  <c:v>43513.132638888892</c:v>
                </c:pt>
                <c:pt idx="4872">
                  <c:v>43513.133333333331</c:v>
                </c:pt>
                <c:pt idx="4873">
                  <c:v>43513.134027777778</c:v>
                </c:pt>
                <c:pt idx="4874">
                  <c:v>43513.134722222225</c:v>
                </c:pt>
                <c:pt idx="4875">
                  <c:v>43513.135416666664</c:v>
                </c:pt>
                <c:pt idx="4876">
                  <c:v>43513.136111111111</c:v>
                </c:pt>
                <c:pt idx="4877">
                  <c:v>43513.136805555558</c:v>
                </c:pt>
                <c:pt idx="4878">
                  <c:v>43513.137499999997</c:v>
                </c:pt>
                <c:pt idx="4879">
                  <c:v>43513.138194444444</c:v>
                </c:pt>
                <c:pt idx="4880">
                  <c:v>43513.138888888891</c:v>
                </c:pt>
                <c:pt idx="4881">
                  <c:v>43513.13958333333</c:v>
                </c:pt>
                <c:pt idx="4882">
                  <c:v>43513.140277777777</c:v>
                </c:pt>
                <c:pt idx="4883">
                  <c:v>43513.140972222223</c:v>
                </c:pt>
                <c:pt idx="4884">
                  <c:v>43513.14166666667</c:v>
                </c:pt>
                <c:pt idx="4885">
                  <c:v>43513.142361111109</c:v>
                </c:pt>
                <c:pt idx="4886">
                  <c:v>43513.143055555556</c:v>
                </c:pt>
                <c:pt idx="4887">
                  <c:v>43513.143750000003</c:v>
                </c:pt>
                <c:pt idx="4888">
                  <c:v>43513.144444444442</c:v>
                </c:pt>
                <c:pt idx="4889">
                  <c:v>43513.145138888889</c:v>
                </c:pt>
                <c:pt idx="4890">
                  <c:v>43513.145833333336</c:v>
                </c:pt>
                <c:pt idx="4891">
                  <c:v>43513.146527777775</c:v>
                </c:pt>
                <c:pt idx="4892">
                  <c:v>43513.147222222222</c:v>
                </c:pt>
                <c:pt idx="4893">
                  <c:v>43513.147916666669</c:v>
                </c:pt>
                <c:pt idx="4894">
                  <c:v>43513.148611111108</c:v>
                </c:pt>
                <c:pt idx="4895">
                  <c:v>43513.149305555555</c:v>
                </c:pt>
                <c:pt idx="4896">
                  <c:v>43513.15</c:v>
                </c:pt>
                <c:pt idx="4897">
                  <c:v>43513.150694444441</c:v>
                </c:pt>
                <c:pt idx="4898">
                  <c:v>43513.151388888888</c:v>
                </c:pt>
                <c:pt idx="4899">
                  <c:v>43513.152083333334</c:v>
                </c:pt>
                <c:pt idx="4900">
                  <c:v>43513.152777777781</c:v>
                </c:pt>
                <c:pt idx="4901">
                  <c:v>43513.15347222222</c:v>
                </c:pt>
                <c:pt idx="4902">
                  <c:v>43513.154166666667</c:v>
                </c:pt>
                <c:pt idx="4903">
                  <c:v>43513.154861111114</c:v>
                </c:pt>
                <c:pt idx="4904">
                  <c:v>43513.155555555553</c:v>
                </c:pt>
                <c:pt idx="4905">
                  <c:v>43513.15625</c:v>
                </c:pt>
                <c:pt idx="4906">
                  <c:v>43513.156944444447</c:v>
                </c:pt>
                <c:pt idx="4907">
                  <c:v>43513.157638888886</c:v>
                </c:pt>
                <c:pt idx="4908">
                  <c:v>43513.158333333333</c:v>
                </c:pt>
                <c:pt idx="4909">
                  <c:v>43513.15902777778</c:v>
                </c:pt>
                <c:pt idx="4910">
                  <c:v>43513.159722222219</c:v>
                </c:pt>
                <c:pt idx="4911">
                  <c:v>43513.160416666666</c:v>
                </c:pt>
                <c:pt idx="4912">
                  <c:v>43513.161111111112</c:v>
                </c:pt>
                <c:pt idx="4913">
                  <c:v>43513.161805555559</c:v>
                </c:pt>
                <c:pt idx="4914">
                  <c:v>43513.162499999999</c:v>
                </c:pt>
                <c:pt idx="4915">
                  <c:v>43513.163194444445</c:v>
                </c:pt>
                <c:pt idx="4916">
                  <c:v>43513.163888888892</c:v>
                </c:pt>
                <c:pt idx="4917">
                  <c:v>43513.164583333331</c:v>
                </c:pt>
                <c:pt idx="4918">
                  <c:v>43513.165277777778</c:v>
                </c:pt>
                <c:pt idx="4919">
                  <c:v>43513.165972222225</c:v>
                </c:pt>
                <c:pt idx="4920">
                  <c:v>43513.166666666664</c:v>
                </c:pt>
                <c:pt idx="4921">
                  <c:v>43513.167361111111</c:v>
                </c:pt>
                <c:pt idx="4922">
                  <c:v>43513.168055555558</c:v>
                </c:pt>
                <c:pt idx="4923">
                  <c:v>43513.168749999997</c:v>
                </c:pt>
                <c:pt idx="4924">
                  <c:v>43513.169444444444</c:v>
                </c:pt>
                <c:pt idx="4925">
                  <c:v>43513.170138888891</c:v>
                </c:pt>
                <c:pt idx="4926">
                  <c:v>43513.17083333333</c:v>
                </c:pt>
                <c:pt idx="4927">
                  <c:v>43513.171527777777</c:v>
                </c:pt>
                <c:pt idx="4928">
                  <c:v>43513.172222222223</c:v>
                </c:pt>
                <c:pt idx="4929">
                  <c:v>43513.17291666667</c:v>
                </c:pt>
                <c:pt idx="4930">
                  <c:v>43513.173611111109</c:v>
                </c:pt>
                <c:pt idx="4931">
                  <c:v>43513.174305555556</c:v>
                </c:pt>
                <c:pt idx="4932">
                  <c:v>43513.175000000003</c:v>
                </c:pt>
                <c:pt idx="4933">
                  <c:v>43513.175694444442</c:v>
                </c:pt>
                <c:pt idx="4934">
                  <c:v>43513.176388888889</c:v>
                </c:pt>
                <c:pt idx="4935">
                  <c:v>43513.177083333336</c:v>
                </c:pt>
                <c:pt idx="4936">
                  <c:v>43513.177777777775</c:v>
                </c:pt>
                <c:pt idx="4937">
                  <c:v>43513.178472222222</c:v>
                </c:pt>
                <c:pt idx="4938">
                  <c:v>43513.179166666669</c:v>
                </c:pt>
                <c:pt idx="4939">
                  <c:v>43513.179861111108</c:v>
                </c:pt>
                <c:pt idx="4940">
                  <c:v>43513.180555555555</c:v>
                </c:pt>
                <c:pt idx="4941">
                  <c:v>43513.181250000001</c:v>
                </c:pt>
                <c:pt idx="4942">
                  <c:v>43513.181944444441</c:v>
                </c:pt>
                <c:pt idx="4943">
                  <c:v>43513.182638888888</c:v>
                </c:pt>
                <c:pt idx="4944">
                  <c:v>43513.183333333334</c:v>
                </c:pt>
                <c:pt idx="4945">
                  <c:v>43513.184027777781</c:v>
                </c:pt>
                <c:pt idx="4946">
                  <c:v>43513.18472222222</c:v>
                </c:pt>
                <c:pt idx="4947">
                  <c:v>43513.185416666667</c:v>
                </c:pt>
                <c:pt idx="4948">
                  <c:v>43513.186111111114</c:v>
                </c:pt>
                <c:pt idx="4949">
                  <c:v>43513.186805555553</c:v>
                </c:pt>
                <c:pt idx="4950">
                  <c:v>43513.1875</c:v>
                </c:pt>
                <c:pt idx="4951">
                  <c:v>43513.188194444447</c:v>
                </c:pt>
                <c:pt idx="4952">
                  <c:v>43513.188888888886</c:v>
                </c:pt>
                <c:pt idx="4953">
                  <c:v>43513.189583333333</c:v>
                </c:pt>
                <c:pt idx="4954">
                  <c:v>43513.19027777778</c:v>
                </c:pt>
                <c:pt idx="4955">
                  <c:v>43513.190972222219</c:v>
                </c:pt>
                <c:pt idx="4956">
                  <c:v>43513.191666666666</c:v>
                </c:pt>
                <c:pt idx="4957">
                  <c:v>43513.192361111112</c:v>
                </c:pt>
                <c:pt idx="4958">
                  <c:v>43513.193055555559</c:v>
                </c:pt>
                <c:pt idx="4959">
                  <c:v>43513.193749999999</c:v>
                </c:pt>
                <c:pt idx="4960">
                  <c:v>43513.194444444445</c:v>
                </c:pt>
                <c:pt idx="4961">
                  <c:v>43513.195138888892</c:v>
                </c:pt>
                <c:pt idx="4962">
                  <c:v>43513.195833333331</c:v>
                </c:pt>
                <c:pt idx="4963">
                  <c:v>43513.196527777778</c:v>
                </c:pt>
                <c:pt idx="4964">
                  <c:v>43513.197222222225</c:v>
                </c:pt>
                <c:pt idx="4965">
                  <c:v>43513.197916666664</c:v>
                </c:pt>
                <c:pt idx="4966">
                  <c:v>43513.198611111111</c:v>
                </c:pt>
                <c:pt idx="4967">
                  <c:v>43513.199305555558</c:v>
                </c:pt>
                <c:pt idx="4968">
                  <c:v>43513.2</c:v>
                </c:pt>
                <c:pt idx="4969">
                  <c:v>43513.200694444444</c:v>
                </c:pt>
                <c:pt idx="4970">
                  <c:v>43513.201388888891</c:v>
                </c:pt>
                <c:pt idx="4971">
                  <c:v>43513.20208333333</c:v>
                </c:pt>
                <c:pt idx="4972">
                  <c:v>43513.202777777777</c:v>
                </c:pt>
                <c:pt idx="4973">
                  <c:v>43513.203472222223</c:v>
                </c:pt>
                <c:pt idx="4974">
                  <c:v>43513.20416666667</c:v>
                </c:pt>
                <c:pt idx="4975">
                  <c:v>43513.204861111109</c:v>
                </c:pt>
                <c:pt idx="4976">
                  <c:v>43513.205555555556</c:v>
                </c:pt>
                <c:pt idx="4977">
                  <c:v>43513.206250000003</c:v>
                </c:pt>
                <c:pt idx="4978">
                  <c:v>43513.206944444442</c:v>
                </c:pt>
                <c:pt idx="4979">
                  <c:v>43513.207638888889</c:v>
                </c:pt>
                <c:pt idx="4980">
                  <c:v>43513.208333333336</c:v>
                </c:pt>
                <c:pt idx="4981">
                  <c:v>43513.209027777775</c:v>
                </c:pt>
                <c:pt idx="4982">
                  <c:v>43513.209722222222</c:v>
                </c:pt>
                <c:pt idx="4983">
                  <c:v>43513.210416666669</c:v>
                </c:pt>
                <c:pt idx="4984">
                  <c:v>43513.211111111108</c:v>
                </c:pt>
                <c:pt idx="4985">
                  <c:v>43513.211805555555</c:v>
                </c:pt>
                <c:pt idx="4986">
                  <c:v>43513.212500000001</c:v>
                </c:pt>
                <c:pt idx="4987">
                  <c:v>43513.213194444441</c:v>
                </c:pt>
                <c:pt idx="4988">
                  <c:v>43513.213888888888</c:v>
                </c:pt>
                <c:pt idx="4989">
                  <c:v>43513.214583333334</c:v>
                </c:pt>
                <c:pt idx="4990">
                  <c:v>43513.215277777781</c:v>
                </c:pt>
                <c:pt idx="4991">
                  <c:v>43513.21597222222</c:v>
                </c:pt>
                <c:pt idx="4992">
                  <c:v>43513.216666666667</c:v>
                </c:pt>
                <c:pt idx="4993">
                  <c:v>43513.217361111114</c:v>
                </c:pt>
                <c:pt idx="4994">
                  <c:v>43513.218055555553</c:v>
                </c:pt>
                <c:pt idx="4995">
                  <c:v>43513.21875</c:v>
                </c:pt>
                <c:pt idx="4996">
                  <c:v>43513.219444444447</c:v>
                </c:pt>
                <c:pt idx="4997">
                  <c:v>43513.220138888886</c:v>
                </c:pt>
                <c:pt idx="4998">
                  <c:v>43513.220833333333</c:v>
                </c:pt>
                <c:pt idx="4999">
                  <c:v>43513.22152777778</c:v>
                </c:pt>
                <c:pt idx="5000">
                  <c:v>43513.222222222219</c:v>
                </c:pt>
                <c:pt idx="5001">
                  <c:v>43513.222916666666</c:v>
                </c:pt>
                <c:pt idx="5002">
                  <c:v>43513.223611111112</c:v>
                </c:pt>
                <c:pt idx="5003">
                  <c:v>43513.224305555559</c:v>
                </c:pt>
                <c:pt idx="5004">
                  <c:v>43513.224999999999</c:v>
                </c:pt>
                <c:pt idx="5005">
                  <c:v>43513.225694444445</c:v>
                </c:pt>
                <c:pt idx="5006">
                  <c:v>43513.226388888892</c:v>
                </c:pt>
                <c:pt idx="5007">
                  <c:v>43513.227083333331</c:v>
                </c:pt>
                <c:pt idx="5008">
                  <c:v>43513.227777777778</c:v>
                </c:pt>
                <c:pt idx="5009">
                  <c:v>43513.228472222225</c:v>
                </c:pt>
                <c:pt idx="5010">
                  <c:v>43513.229166666664</c:v>
                </c:pt>
                <c:pt idx="5011">
                  <c:v>43513.229861111111</c:v>
                </c:pt>
                <c:pt idx="5012">
                  <c:v>43513.230555555558</c:v>
                </c:pt>
                <c:pt idx="5013">
                  <c:v>43513.231249999997</c:v>
                </c:pt>
                <c:pt idx="5014">
                  <c:v>43513.231944444444</c:v>
                </c:pt>
                <c:pt idx="5015">
                  <c:v>43513.232638888891</c:v>
                </c:pt>
                <c:pt idx="5016">
                  <c:v>43513.23333333333</c:v>
                </c:pt>
                <c:pt idx="5017">
                  <c:v>43513.234027777777</c:v>
                </c:pt>
                <c:pt idx="5018">
                  <c:v>43513.234722222223</c:v>
                </c:pt>
                <c:pt idx="5019">
                  <c:v>43513.23541666667</c:v>
                </c:pt>
                <c:pt idx="5020">
                  <c:v>43513.236111111109</c:v>
                </c:pt>
                <c:pt idx="5021">
                  <c:v>43513.236805555556</c:v>
                </c:pt>
                <c:pt idx="5022">
                  <c:v>43513.237500000003</c:v>
                </c:pt>
                <c:pt idx="5023">
                  <c:v>43513.238194444442</c:v>
                </c:pt>
                <c:pt idx="5024">
                  <c:v>43513.238888888889</c:v>
                </c:pt>
                <c:pt idx="5025">
                  <c:v>43513.239583333336</c:v>
                </c:pt>
                <c:pt idx="5026">
                  <c:v>43513.240277777775</c:v>
                </c:pt>
                <c:pt idx="5027">
                  <c:v>43513.240972222222</c:v>
                </c:pt>
                <c:pt idx="5028">
                  <c:v>43513.241666666669</c:v>
                </c:pt>
                <c:pt idx="5029">
                  <c:v>43513.242361111108</c:v>
                </c:pt>
                <c:pt idx="5030">
                  <c:v>43513.243055555555</c:v>
                </c:pt>
                <c:pt idx="5031">
                  <c:v>43513.243750000001</c:v>
                </c:pt>
                <c:pt idx="5032">
                  <c:v>43513.244444444441</c:v>
                </c:pt>
                <c:pt idx="5033">
                  <c:v>43513.245138888888</c:v>
                </c:pt>
                <c:pt idx="5034">
                  <c:v>43513.245833333334</c:v>
                </c:pt>
                <c:pt idx="5035">
                  <c:v>43513.246527777781</c:v>
                </c:pt>
                <c:pt idx="5036">
                  <c:v>43513.24722222222</c:v>
                </c:pt>
                <c:pt idx="5037">
                  <c:v>43513.247916666667</c:v>
                </c:pt>
                <c:pt idx="5038">
                  <c:v>43513.248611111114</c:v>
                </c:pt>
                <c:pt idx="5039">
                  <c:v>43513.249305555553</c:v>
                </c:pt>
                <c:pt idx="5040">
                  <c:v>43513.25</c:v>
                </c:pt>
                <c:pt idx="5041">
                  <c:v>43513.250694444447</c:v>
                </c:pt>
                <c:pt idx="5042">
                  <c:v>43513.251388888886</c:v>
                </c:pt>
                <c:pt idx="5043">
                  <c:v>43513.252083333333</c:v>
                </c:pt>
                <c:pt idx="5044">
                  <c:v>43513.25277777778</c:v>
                </c:pt>
                <c:pt idx="5045">
                  <c:v>43513.253472222219</c:v>
                </c:pt>
                <c:pt idx="5046">
                  <c:v>43513.254166666666</c:v>
                </c:pt>
                <c:pt idx="5047">
                  <c:v>43513.254861111112</c:v>
                </c:pt>
                <c:pt idx="5048">
                  <c:v>43513.255555555559</c:v>
                </c:pt>
                <c:pt idx="5049">
                  <c:v>43513.256249999999</c:v>
                </c:pt>
                <c:pt idx="5050">
                  <c:v>43513.256944444445</c:v>
                </c:pt>
                <c:pt idx="5051">
                  <c:v>43513.257638888892</c:v>
                </c:pt>
                <c:pt idx="5052">
                  <c:v>43513.258333333331</c:v>
                </c:pt>
                <c:pt idx="5053">
                  <c:v>43513.259027777778</c:v>
                </c:pt>
                <c:pt idx="5054">
                  <c:v>43513.259722222225</c:v>
                </c:pt>
                <c:pt idx="5055">
                  <c:v>43513.260416666664</c:v>
                </c:pt>
                <c:pt idx="5056">
                  <c:v>43513.261111111111</c:v>
                </c:pt>
                <c:pt idx="5057">
                  <c:v>43513.261805555558</c:v>
                </c:pt>
                <c:pt idx="5058">
                  <c:v>43513.262499999997</c:v>
                </c:pt>
                <c:pt idx="5059">
                  <c:v>43513.263194444444</c:v>
                </c:pt>
                <c:pt idx="5060">
                  <c:v>43513.263888888891</c:v>
                </c:pt>
                <c:pt idx="5061">
                  <c:v>43513.26458333333</c:v>
                </c:pt>
                <c:pt idx="5062">
                  <c:v>43513.265277777777</c:v>
                </c:pt>
                <c:pt idx="5063">
                  <c:v>43513.265972222223</c:v>
                </c:pt>
                <c:pt idx="5064">
                  <c:v>43513.26666666667</c:v>
                </c:pt>
                <c:pt idx="5065">
                  <c:v>43513.267361111109</c:v>
                </c:pt>
                <c:pt idx="5066">
                  <c:v>43513.268055555556</c:v>
                </c:pt>
                <c:pt idx="5067">
                  <c:v>43513.268750000003</c:v>
                </c:pt>
                <c:pt idx="5068">
                  <c:v>43513.269444444442</c:v>
                </c:pt>
                <c:pt idx="5069">
                  <c:v>43513.270138888889</c:v>
                </c:pt>
                <c:pt idx="5070">
                  <c:v>43513.270833333336</c:v>
                </c:pt>
                <c:pt idx="5071">
                  <c:v>43513.271527777775</c:v>
                </c:pt>
                <c:pt idx="5072">
                  <c:v>43513.272222222222</c:v>
                </c:pt>
                <c:pt idx="5073">
                  <c:v>43513.272916666669</c:v>
                </c:pt>
                <c:pt idx="5074">
                  <c:v>43513.273611111108</c:v>
                </c:pt>
                <c:pt idx="5075">
                  <c:v>43513.274305555555</c:v>
                </c:pt>
                <c:pt idx="5076">
                  <c:v>43513.275000000001</c:v>
                </c:pt>
                <c:pt idx="5077">
                  <c:v>43513.275694444441</c:v>
                </c:pt>
                <c:pt idx="5078">
                  <c:v>43513.276388888888</c:v>
                </c:pt>
                <c:pt idx="5079">
                  <c:v>43513.277083333334</c:v>
                </c:pt>
                <c:pt idx="5080">
                  <c:v>43513.277777777781</c:v>
                </c:pt>
                <c:pt idx="5081">
                  <c:v>43513.27847222222</c:v>
                </c:pt>
                <c:pt idx="5082">
                  <c:v>43513.279166666667</c:v>
                </c:pt>
                <c:pt idx="5083">
                  <c:v>43513.279861111114</c:v>
                </c:pt>
                <c:pt idx="5084">
                  <c:v>43513.280555555553</c:v>
                </c:pt>
                <c:pt idx="5085">
                  <c:v>43513.28125</c:v>
                </c:pt>
                <c:pt idx="5086">
                  <c:v>43513.281944444447</c:v>
                </c:pt>
                <c:pt idx="5087">
                  <c:v>43513.282638888886</c:v>
                </c:pt>
                <c:pt idx="5088">
                  <c:v>43513.283333333333</c:v>
                </c:pt>
                <c:pt idx="5089">
                  <c:v>43513.28402777778</c:v>
                </c:pt>
                <c:pt idx="5090">
                  <c:v>43513.284722222219</c:v>
                </c:pt>
                <c:pt idx="5091">
                  <c:v>43513.285416666666</c:v>
                </c:pt>
                <c:pt idx="5092">
                  <c:v>43513.286111111112</c:v>
                </c:pt>
                <c:pt idx="5093">
                  <c:v>43513.286805555559</c:v>
                </c:pt>
                <c:pt idx="5094">
                  <c:v>43513.287499999999</c:v>
                </c:pt>
                <c:pt idx="5095">
                  <c:v>43513.288194444445</c:v>
                </c:pt>
                <c:pt idx="5096">
                  <c:v>43513.288888888892</c:v>
                </c:pt>
                <c:pt idx="5097">
                  <c:v>43513.289583333331</c:v>
                </c:pt>
                <c:pt idx="5098">
                  <c:v>43513.290277777778</c:v>
                </c:pt>
                <c:pt idx="5099">
                  <c:v>43513.290972222225</c:v>
                </c:pt>
                <c:pt idx="5100">
                  <c:v>43513.291666666664</c:v>
                </c:pt>
                <c:pt idx="5101">
                  <c:v>43513.292361111111</c:v>
                </c:pt>
                <c:pt idx="5102">
                  <c:v>43513.293055555558</c:v>
                </c:pt>
                <c:pt idx="5103">
                  <c:v>43513.293749999997</c:v>
                </c:pt>
                <c:pt idx="5104">
                  <c:v>43513.294444444444</c:v>
                </c:pt>
                <c:pt idx="5105">
                  <c:v>43513.295138888891</c:v>
                </c:pt>
                <c:pt idx="5106">
                  <c:v>43513.29583333333</c:v>
                </c:pt>
                <c:pt idx="5107">
                  <c:v>43513.296527777777</c:v>
                </c:pt>
                <c:pt idx="5108">
                  <c:v>43513.297222222223</c:v>
                </c:pt>
                <c:pt idx="5109">
                  <c:v>43513.29791666667</c:v>
                </c:pt>
                <c:pt idx="5110">
                  <c:v>43513.298611111109</c:v>
                </c:pt>
                <c:pt idx="5111">
                  <c:v>43513.299305555556</c:v>
                </c:pt>
                <c:pt idx="5112">
                  <c:v>43513.3</c:v>
                </c:pt>
                <c:pt idx="5113">
                  <c:v>43513.300694444442</c:v>
                </c:pt>
                <c:pt idx="5114">
                  <c:v>43513.301388888889</c:v>
                </c:pt>
                <c:pt idx="5115">
                  <c:v>43513.302083333336</c:v>
                </c:pt>
                <c:pt idx="5116">
                  <c:v>43513.302777777775</c:v>
                </c:pt>
                <c:pt idx="5117">
                  <c:v>43513.303472222222</c:v>
                </c:pt>
                <c:pt idx="5118">
                  <c:v>43513.304166666669</c:v>
                </c:pt>
                <c:pt idx="5119">
                  <c:v>43513.304861111108</c:v>
                </c:pt>
                <c:pt idx="5120">
                  <c:v>43513.305555555555</c:v>
                </c:pt>
                <c:pt idx="5121">
                  <c:v>43513.306250000001</c:v>
                </c:pt>
                <c:pt idx="5122">
                  <c:v>43513.306944444441</c:v>
                </c:pt>
                <c:pt idx="5123">
                  <c:v>43513.307638888888</c:v>
                </c:pt>
                <c:pt idx="5124">
                  <c:v>43513.308333333334</c:v>
                </c:pt>
                <c:pt idx="5125">
                  <c:v>43513.309027777781</c:v>
                </c:pt>
                <c:pt idx="5126">
                  <c:v>43513.30972222222</c:v>
                </c:pt>
                <c:pt idx="5127">
                  <c:v>43513.310416666667</c:v>
                </c:pt>
                <c:pt idx="5128">
                  <c:v>43513.311111111114</c:v>
                </c:pt>
                <c:pt idx="5129">
                  <c:v>43513.311805555553</c:v>
                </c:pt>
                <c:pt idx="5130">
                  <c:v>43513.3125</c:v>
                </c:pt>
                <c:pt idx="5131">
                  <c:v>43513.313194444447</c:v>
                </c:pt>
                <c:pt idx="5132">
                  <c:v>43513.313888888886</c:v>
                </c:pt>
                <c:pt idx="5133">
                  <c:v>43513.314583333333</c:v>
                </c:pt>
                <c:pt idx="5134">
                  <c:v>43513.31527777778</c:v>
                </c:pt>
                <c:pt idx="5135">
                  <c:v>43513.315972222219</c:v>
                </c:pt>
                <c:pt idx="5136">
                  <c:v>43513.316666666666</c:v>
                </c:pt>
                <c:pt idx="5137">
                  <c:v>43513.317361111112</c:v>
                </c:pt>
                <c:pt idx="5138">
                  <c:v>43513.318055555559</c:v>
                </c:pt>
                <c:pt idx="5139">
                  <c:v>43513.318749999999</c:v>
                </c:pt>
                <c:pt idx="5140">
                  <c:v>43513.319444444445</c:v>
                </c:pt>
                <c:pt idx="5141">
                  <c:v>43513.320138888892</c:v>
                </c:pt>
                <c:pt idx="5142">
                  <c:v>43513.320833333331</c:v>
                </c:pt>
                <c:pt idx="5143">
                  <c:v>43513.321527777778</c:v>
                </c:pt>
                <c:pt idx="5144">
                  <c:v>43513.322222222225</c:v>
                </c:pt>
                <c:pt idx="5145">
                  <c:v>43513.322916666664</c:v>
                </c:pt>
                <c:pt idx="5146">
                  <c:v>43513.323611111111</c:v>
                </c:pt>
                <c:pt idx="5147">
                  <c:v>43513.324305555558</c:v>
                </c:pt>
                <c:pt idx="5148">
                  <c:v>43513.324999999997</c:v>
                </c:pt>
                <c:pt idx="5149">
                  <c:v>43513.325694444444</c:v>
                </c:pt>
                <c:pt idx="5150">
                  <c:v>43513.326388888891</c:v>
                </c:pt>
                <c:pt idx="5151">
                  <c:v>43513.32708333333</c:v>
                </c:pt>
                <c:pt idx="5152">
                  <c:v>43513.327777777777</c:v>
                </c:pt>
                <c:pt idx="5153">
                  <c:v>43513.328472222223</c:v>
                </c:pt>
                <c:pt idx="5154">
                  <c:v>43513.32916666667</c:v>
                </c:pt>
                <c:pt idx="5155">
                  <c:v>43513.329861111109</c:v>
                </c:pt>
                <c:pt idx="5156">
                  <c:v>43513.330555555556</c:v>
                </c:pt>
                <c:pt idx="5157">
                  <c:v>43513.331250000003</c:v>
                </c:pt>
                <c:pt idx="5158">
                  <c:v>43513.331944444442</c:v>
                </c:pt>
                <c:pt idx="5159">
                  <c:v>43513.332638888889</c:v>
                </c:pt>
                <c:pt idx="5160">
                  <c:v>43513.333333333336</c:v>
                </c:pt>
                <c:pt idx="5161">
                  <c:v>43513.334027777775</c:v>
                </c:pt>
                <c:pt idx="5162">
                  <c:v>43513.334722222222</c:v>
                </c:pt>
                <c:pt idx="5163">
                  <c:v>43513.335416666669</c:v>
                </c:pt>
                <c:pt idx="5164">
                  <c:v>43513.336111111108</c:v>
                </c:pt>
                <c:pt idx="5165">
                  <c:v>43513.336805555555</c:v>
                </c:pt>
                <c:pt idx="5166">
                  <c:v>43513.337500000001</c:v>
                </c:pt>
                <c:pt idx="5167">
                  <c:v>43513.338194444441</c:v>
                </c:pt>
                <c:pt idx="5168">
                  <c:v>43513.338888888888</c:v>
                </c:pt>
                <c:pt idx="5169">
                  <c:v>43513.339583333334</c:v>
                </c:pt>
                <c:pt idx="5170">
                  <c:v>43513.340277777781</c:v>
                </c:pt>
                <c:pt idx="5171">
                  <c:v>43513.34097222222</c:v>
                </c:pt>
                <c:pt idx="5172">
                  <c:v>43513.341666666667</c:v>
                </c:pt>
                <c:pt idx="5173">
                  <c:v>43513.342361111114</c:v>
                </c:pt>
                <c:pt idx="5174">
                  <c:v>43513.343055555553</c:v>
                </c:pt>
                <c:pt idx="5175">
                  <c:v>43513.34375</c:v>
                </c:pt>
                <c:pt idx="5176">
                  <c:v>43513.344444444447</c:v>
                </c:pt>
                <c:pt idx="5177">
                  <c:v>43513.345138888886</c:v>
                </c:pt>
                <c:pt idx="5178">
                  <c:v>43513.345833333333</c:v>
                </c:pt>
                <c:pt idx="5179">
                  <c:v>43513.34652777778</c:v>
                </c:pt>
                <c:pt idx="5180">
                  <c:v>43513.347222222219</c:v>
                </c:pt>
                <c:pt idx="5181">
                  <c:v>43513.347916666666</c:v>
                </c:pt>
                <c:pt idx="5182">
                  <c:v>43513.348611111112</c:v>
                </c:pt>
                <c:pt idx="5183">
                  <c:v>43513.349305555559</c:v>
                </c:pt>
                <c:pt idx="5184">
                  <c:v>43513.35</c:v>
                </c:pt>
                <c:pt idx="5185">
                  <c:v>43513.350694444445</c:v>
                </c:pt>
                <c:pt idx="5186">
                  <c:v>43513.351388888892</c:v>
                </c:pt>
                <c:pt idx="5187">
                  <c:v>43513.352083333331</c:v>
                </c:pt>
                <c:pt idx="5188">
                  <c:v>43513.352777777778</c:v>
                </c:pt>
                <c:pt idx="5189">
                  <c:v>43513.353472222225</c:v>
                </c:pt>
                <c:pt idx="5190">
                  <c:v>43513.354166666664</c:v>
                </c:pt>
                <c:pt idx="5191">
                  <c:v>43513.354861111111</c:v>
                </c:pt>
                <c:pt idx="5192">
                  <c:v>43513.355555555558</c:v>
                </c:pt>
                <c:pt idx="5193">
                  <c:v>43513.356249999997</c:v>
                </c:pt>
                <c:pt idx="5194">
                  <c:v>43513.356944444444</c:v>
                </c:pt>
                <c:pt idx="5195">
                  <c:v>43513.357638888891</c:v>
                </c:pt>
                <c:pt idx="5196">
                  <c:v>43513.35833333333</c:v>
                </c:pt>
                <c:pt idx="5197">
                  <c:v>43513.359027777777</c:v>
                </c:pt>
                <c:pt idx="5198">
                  <c:v>43513.359722222223</c:v>
                </c:pt>
                <c:pt idx="5199">
                  <c:v>43513.36041666667</c:v>
                </c:pt>
                <c:pt idx="5200">
                  <c:v>43513.361111111109</c:v>
                </c:pt>
                <c:pt idx="5201">
                  <c:v>43513.361805555556</c:v>
                </c:pt>
                <c:pt idx="5202">
                  <c:v>43513.362500000003</c:v>
                </c:pt>
                <c:pt idx="5203">
                  <c:v>43513.363194444442</c:v>
                </c:pt>
                <c:pt idx="5204">
                  <c:v>43513.363888888889</c:v>
                </c:pt>
                <c:pt idx="5205">
                  <c:v>43513.364583333336</c:v>
                </c:pt>
                <c:pt idx="5206">
                  <c:v>43513.365277777775</c:v>
                </c:pt>
                <c:pt idx="5207">
                  <c:v>43513.365972222222</c:v>
                </c:pt>
                <c:pt idx="5208">
                  <c:v>43513.366666666669</c:v>
                </c:pt>
                <c:pt idx="5209">
                  <c:v>43513.367361111108</c:v>
                </c:pt>
                <c:pt idx="5210">
                  <c:v>43513.368055555555</c:v>
                </c:pt>
                <c:pt idx="5211">
                  <c:v>43513.368750000001</c:v>
                </c:pt>
                <c:pt idx="5212">
                  <c:v>43513.369444444441</c:v>
                </c:pt>
                <c:pt idx="5213">
                  <c:v>43513.370138888888</c:v>
                </c:pt>
                <c:pt idx="5214">
                  <c:v>43513.370833333334</c:v>
                </c:pt>
                <c:pt idx="5215">
                  <c:v>43513.371527777781</c:v>
                </c:pt>
                <c:pt idx="5216">
                  <c:v>43513.37222222222</c:v>
                </c:pt>
                <c:pt idx="5217">
                  <c:v>43513.372916666667</c:v>
                </c:pt>
                <c:pt idx="5218">
                  <c:v>43513.373611111114</c:v>
                </c:pt>
                <c:pt idx="5219">
                  <c:v>43513.374305555553</c:v>
                </c:pt>
                <c:pt idx="5220">
                  <c:v>43513.375</c:v>
                </c:pt>
                <c:pt idx="5221">
                  <c:v>43513.375694444447</c:v>
                </c:pt>
                <c:pt idx="5222">
                  <c:v>43513.376388888886</c:v>
                </c:pt>
                <c:pt idx="5223">
                  <c:v>43513.377083333333</c:v>
                </c:pt>
                <c:pt idx="5224">
                  <c:v>43513.37777777778</c:v>
                </c:pt>
                <c:pt idx="5225">
                  <c:v>43513.378472222219</c:v>
                </c:pt>
                <c:pt idx="5226">
                  <c:v>43513.379166666666</c:v>
                </c:pt>
                <c:pt idx="5227">
                  <c:v>43513.379861111112</c:v>
                </c:pt>
                <c:pt idx="5228">
                  <c:v>43513.380555555559</c:v>
                </c:pt>
                <c:pt idx="5229">
                  <c:v>43513.381249999999</c:v>
                </c:pt>
                <c:pt idx="5230">
                  <c:v>43513.381944444445</c:v>
                </c:pt>
                <c:pt idx="5231">
                  <c:v>43513.382638888892</c:v>
                </c:pt>
                <c:pt idx="5232">
                  <c:v>43513.383333333331</c:v>
                </c:pt>
                <c:pt idx="5233">
                  <c:v>43513.384027777778</c:v>
                </c:pt>
                <c:pt idx="5234">
                  <c:v>43513.384722222225</c:v>
                </c:pt>
                <c:pt idx="5235">
                  <c:v>43513.385416666664</c:v>
                </c:pt>
                <c:pt idx="5236">
                  <c:v>43513.386111111111</c:v>
                </c:pt>
                <c:pt idx="5237">
                  <c:v>43513.386805555558</c:v>
                </c:pt>
                <c:pt idx="5238">
                  <c:v>43513.387499999997</c:v>
                </c:pt>
                <c:pt idx="5239">
                  <c:v>43513.388194444444</c:v>
                </c:pt>
                <c:pt idx="5240">
                  <c:v>43513.388888888891</c:v>
                </c:pt>
                <c:pt idx="5241">
                  <c:v>43513.38958333333</c:v>
                </c:pt>
                <c:pt idx="5242">
                  <c:v>43513.390277777777</c:v>
                </c:pt>
                <c:pt idx="5243">
                  <c:v>43513.390972222223</c:v>
                </c:pt>
                <c:pt idx="5244">
                  <c:v>43513.39166666667</c:v>
                </c:pt>
                <c:pt idx="5245">
                  <c:v>43513.392361111109</c:v>
                </c:pt>
                <c:pt idx="5246">
                  <c:v>43513.393055555556</c:v>
                </c:pt>
                <c:pt idx="5247">
                  <c:v>43513.393750000003</c:v>
                </c:pt>
                <c:pt idx="5248">
                  <c:v>43513.394444444442</c:v>
                </c:pt>
                <c:pt idx="5249">
                  <c:v>43513.395138888889</c:v>
                </c:pt>
                <c:pt idx="5250">
                  <c:v>43513.395833333336</c:v>
                </c:pt>
                <c:pt idx="5251">
                  <c:v>43513.396527777775</c:v>
                </c:pt>
                <c:pt idx="5252">
                  <c:v>43513.397222222222</c:v>
                </c:pt>
                <c:pt idx="5253">
                  <c:v>43513.397916666669</c:v>
                </c:pt>
                <c:pt idx="5254">
                  <c:v>43513.398611111108</c:v>
                </c:pt>
                <c:pt idx="5255">
                  <c:v>43513.399305555555</c:v>
                </c:pt>
                <c:pt idx="5256">
                  <c:v>43513.4</c:v>
                </c:pt>
                <c:pt idx="5257">
                  <c:v>43513.400694444441</c:v>
                </c:pt>
                <c:pt idx="5258">
                  <c:v>43513.401388888888</c:v>
                </c:pt>
                <c:pt idx="5259">
                  <c:v>43513.402083333334</c:v>
                </c:pt>
                <c:pt idx="5260">
                  <c:v>43513.402777777781</c:v>
                </c:pt>
                <c:pt idx="5261">
                  <c:v>43513.40347222222</c:v>
                </c:pt>
                <c:pt idx="5262">
                  <c:v>43513.404166666667</c:v>
                </c:pt>
                <c:pt idx="5263">
                  <c:v>43513.404861111114</c:v>
                </c:pt>
                <c:pt idx="5264">
                  <c:v>43513.405555555553</c:v>
                </c:pt>
                <c:pt idx="5265">
                  <c:v>43513.40625</c:v>
                </c:pt>
                <c:pt idx="5266">
                  <c:v>43513.406944444447</c:v>
                </c:pt>
                <c:pt idx="5267">
                  <c:v>43513.407638888886</c:v>
                </c:pt>
                <c:pt idx="5268">
                  <c:v>43513.408333333333</c:v>
                </c:pt>
                <c:pt idx="5269">
                  <c:v>43513.40902777778</c:v>
                </c:pt>
                <c:pt idx="5270">
                  <c:v>43513.409722222219</c:v>
                </c:pt>
                <c:pt idx="5271">
                  <c:v>43513.410416666666</c:v>
                </c:pt>
                <c:pt idx="5272">
                  <c:v>43513.411111111112</c:v>
                </c:pt>
                <c:pt idx="5273">
                  <c:v>43513.411805555559</c:v>
                </c:pt>
                <c:pt idx="5274">
                  <c:v>43513.412499999999</c:v>
                </c:pt>
                <c:pt idx="5275">
                  <c:v>43513.413194444445</c:v>
                </c:pt>
                <c:pt idx="5276">
                  <c:v>43513.413888888892</c:v>
                </c:pt>
                <c:pt idx="5277">
                  <c:v>43513.414583333331</c:v>
                </c:pt>
                <c:pt idx="5278">
                  <c:v>43513.415277777778</c:v>
                </c:pt>
                <c:pt idx="5279">
                  <c:v>43513.415972222225</c:v>
                </c:pt>
                <c:pt idx="5280">
                  <c:v>43513.416666666664</c:v>
                </c:pt>
                <c:pt idx="5281">
                  <c:v>43513.417361111111</c:v>
                </c:pt>
                <c:pt idx="5282">
                  <c:v>43513.418055555558</c:v>
                </c:pt>
                <c:pt idx="5283">
                  <c:v>43513.418749999997</c:v>
                </c:pt>
                <c:pt idx="5284">
                  <c:v>43513.419444444444</c:v>
                </c:pt>
                <c:pt idx="5285">
                  <c:v>43513.420138888891</c:v>
                </c:pt>
                <c:pt idx="5286">
                  <c:v>43513.42083333333</c:v>
                </c:pt>
                <c:pt idx="5287">
                  <c:v>43513.421527777777</c:v>
                </c:pt>
                <c:pt idx="5288">
                  <c:v>43513.422222222223</c:v>
                </c:pt>
                <c:pt idx="5289">
                  <c:v>43513.42291666667</c:v>
                </c:pt>
                <c:pt idx="5290">
                  <c:v>43513.423611111109</c:v>
                </c:pt>
                <c:pt idx="5291">
                  <c:v>43513.424305555556</c:v>
                </c:pt>
                <c:pt idx="5292">
                  <c:v>43513.425000000003</c:v>
                </c:pt>
                <c:pt idx="5293">
                  <c:v>43513.425694444442</c:v>
                </c:pt>
                <c:pt idx="5294">
                  <c:v>43513.426388888889</c:v>
                </c:pt>
                <c:pt idx="5295">
                  <c:v>43513.427083333336</c:v>
                </c:pt>
                <c:pt idx="5296">
                  <c:v>43513.427777777775</c:v>
                </c:pt>
                <c:pt idx="5297">
                  <c:v>43513.428472222222</c:v>
                </c:pt>
                <c:pt idx="5298">
                  <c:v>43513.429166666669</c:v>
                </c:pt>
                <c:pt idx="5299">
                  <c:v>43513.429861111108</c:v>
                </c:pt>
                <c:pt idx="5300">
                  <c:v>43513.430555555555</c:v>
                </c:pt>
                <c:pt idx="5301">
                  <c:v>43513.431250000001</c:v>
                </c:pt>
                <c:pt idx="5302">
                  <c:v>43513.431944444441</c:v>
                </c:pt>
                <c:pt idx="5303">
                  <c:v>43513.432638888888</c:v>
                </c:pt>
                <c:pt idx="5304">
                  <c:v>43513.433333333334</c:v>
                </c:pt>
                <c:pt idx="5305">
                  <c:v>43513.434027777781</c:v>
                </c:pt>
                <c:pt idx="5306">
                  <c:v>43513.43472222222</c:v>
                </c:pt>
                <c:pt idx="5307">
                  <c:v>43513.435416666667</c:v>
                </c:pt>
                <c:pt idx="5308">
                  <c:v>43513.436111111114</c:v>
                </c:pt>
                <c:pt idx="5309">
                  <c:v>43513.436805555553</c:v>
                </c:pt>
                <c:pt idx="5310">
                  <c:v>43513.4375</c:v>
                </c:pt>
                <c:pt idx="5311">
                  <c:v>43513.438194444447</c:v>
                </c:pt>
                <c:pt idx="5312">
                  <c:v>43513.438888888886</c:v>
                </c:pt>
                <c:pt idx="5313">
                  <c:v>43513.439583333333</c:v>
                </c:pt>
                <c:pt idx="5314">
                  <c:v>43513.44027777778</c:v>
                </c:pt>
                <c:pt idx="5315">
                  <c:v>43513.440972222219</c:v>
                </c:pt>
                <c:pt idx="5316">
                  <c:v>43513.441666666666</c:v>
                </c:pt>
                <c:pt idx="5317">
                  <c:v>43513.442361111112</c:v>
                </c:pt>
                <c:pt idx="5318">
                  <c:v>43513.443055555559</c:v>
                </c:pt>
                <c:pt idx="5319">
                  <c:v>43513.443749999999</c:v>
                </c:pt>
                <c:pt idx="5320">
                  <c:v>43513.444444444445</c:v>
                </c:pt>
                <c:pt idx="5321">
                  <c:v>43513.445138888892</c:v>
                </c:pt>
                <c:pt idx="5322">
                  <c:v>43513.445833333331</c:v>
                </c:pt>
                <c:pt idx="5323">
                  <c:v>43513.446527777778</c:v>
                </c:pt>
                <c:pt idx="5324">
                  <c:v>43513.447222222225</c:v>
                </c:pt>
                <c:pt idx="5325">
                  <c:v>43513.447916666664</c:v>
                </c:pt>
                <c:pt idx="5326">
                  <c:v>43513.448611111111</c:v>
                </c:pt>
                <c:pt idx="5327">
                  <c:v>43513.449305555558</c:v>
                </c:pt>
                <c:pt idx="5328">
                  <c:v>43513.45</c:v>
                </c:pt>
                <c:pt idx="5329">
                  <c:v>43513.450694444444</c:v>
                </c:pt>
                <c:pt idx="5330">
                  <c:v>43513.451388888891</c:v>
                </c:pt>
                <c:pt idx="5331">
                  <c:v>43513.45208333333</c:v>
                </c:pt>
                <c:pt idx="5332">
                  <c:v>43513.452777777777</c:v>
                </c:pt>
                <c:pt idx="5333">
                  <c:v>43513.453472222223</c:v>
                </c:pt>
                <c:pt idx="5334">
                  <c:v>43513.45416666667</c:v>
                </c:pt>
                <c:pt idx="5335">
                  <c:v>43513.454861111109</c:v>
                </c:pt>
                <c:pt idx="5336">
                  <c:v>43513.455555555556</c:v>
                </c:pt>
                <c:pt idx="5337">
                  <c:v>43513.456250000003</c:v>
                </c:pt>
                <c:pt idx="5338">
                  <c:v>43513.456944444442</c:v>
                </c:pt>
                <c:pt idx="5339">
                  <c:v>43513.457638888889</c:v>
                </c:pt>
                <c:pt idx="5340">
                  <c:v>43513.458333333336</c:v>
                </c:pt>
                <c:pt idx="5341">
                  <c:v>43513.459027777775</c:v>
                </c:pt>
                <c:pt idx="5342">
                  <c:v>43513.459722222222</c:v>
                </c:pt>
                <c:pt idx="5343">
                  <c:v>43513.460416666669</c:v>
                </c:pt>
                <c:pt idx="5344">
                  <c:v>43513.461111111108</c:v>
                </c:pt>
                <c:pt idx="5345">
                  <c:v>43513.461805555555</c:v>
                </c:pt>
                <c:pt idx="5346">
                  <c:v>43513.462500000001</c:v>
                </c:pt>
                <c:pt idx="5347">
                  <c:v>43513.463194444441</c:v>
                </c:pt>
                <c:pt idx="5348">
                  <c:v>43513.463888888888</c:v>
                </c:pt>
                <c:pt idx="5349">
                  <c:v>43513.464583333334</c:v>
                </c:pt>
                <c:pt idx="5350">
                  <c:v>43513.465277777781</c:v>
                </c:pt>
                <c:pt idx="5351">
                  <c:v>43513.46597222222</c:v>
                </c:pt>
                <c:pt idx="5352">
                  <c:v>43513.466666666667</c:v>
                </c:pt>
                <c:pt idx="5353">
                  <c:v>43513.467361111114</c:v>
                </c:pt>
                <c:pt idx="5354">
                  <c:v>43513.468055555553</c:v>
                </c:pt>
                <c:pt idx="5355">
                  <c:v>43513.46875</c:v>
                </c:pt>
                <c:pt idx="5356">
                  <c:v>43513.469444444447</c:v>
                </c:pt>
                <c:pt idx="5357">
                  <c:v>43513.470138888886</c:v>
                </c:pt>
                <c:pt idx="5358">
                  <c:v>43513.470833333333</c:v>
                </c:pt>
                <c:pt idx="5359">
                  <c:v>43513.47152777778</c:v>
                </c:pt>
                <c:pt idx="5360">
                  <c:v>43513.472222222219</c:v>
                </c:pt>
                <c:pt idx="5361">
                  <c:v>43513.472916666666</c:v>
                </c:pt>
                <c:pt idx="5362">
                  <c:v>43513.473611111112</c:v>
                </c:pt>
                <c:pt idx="5363">
                  <c:v>43513.474305555559</c:v>
                </c:pt>
                <c:pt idx="5364">
                  <c:v>43513.474999999999</c:v>
                </c:pt>
                <c:pt idx="5365">
                  <c:v>43513.475694444445</c:v>
                </c:pt>
                <c:pt idx="5366">
                  <c:v>43513.476388888892</c:v>
                </c:pt>
                <c:pt idx="5367">
                  <c:v>43513.477083333331</c:v>
                </c:pt>
                <c:pt idx="5368">
                  <c:v>43513.477777777778</c:v>
                </c:pt>
                <c:pt idx="5369">
                  <c:v>43513.478472222225</c:v>
                </c:pt>
                <c:pt idx="5370">
                  <c:v>43513.479166666664</c:v>
                </c:pt>
                <c:pt idx="5371">
                  <c:v>43513.479861111111</c:v>
                </c:pt>
                <c:pt idx="5372">
                  <c:v>43513.480555555558</c:v>
                </c:pt>
                <c:pt idx="5373">
                  <c:v>43513.481249999997</c:v>
                </c:pt>
                <c:pt idx="5374">
                  <c:v>43513.481944444444</c:v>
                </c:pt>
                <c:pt idx="5375">
                  <c:v>43513.482638888891</c:v>
                </c:pt>
                <c:pt idx="5376">
                  <c:v>43513.48333333333</c:v>
                </c:pt>
                <c:pt idx="5377">
                  <c:v>43513.484027777777</c:v>
                </c:pt>
                <c:pt idx="5378">
                  <c:v>43513.484722222223</c:v>
                </c:pt>
                <c:pt idx="5379">
                  <c:v>43513.48541666667</c:v>
                </c:pt>
                <c:pt idx="5380">
                  <c:v>43513.486111111109</c:v>
                </c:pt>
                <c:pt idx="5381">
                  <c:v>43513.486805555556</c:v>
                </c:pt>
                <c:pt idx="5382">
                  <c:v>43513.487500000003</c:v>
                </c:pt>
                <c:pt idx="5383">
                  <c:v>43513.488194444442</c:v>
                </c:pt>
                <c:pt idx="5384">
                  <c:v>43513.488888888889</c:v>
                </c:pt>
                <c:pt idx="5385">
                  <c:v>43513.489583333336</c:v>
                </c:pt>
                <c:pt idx="5386">
                  <c:v>43513.490277777775</c:v>
                </c:pt>
                <c:pt idx="5387">
                  <c:v>43513.490972222222</c:v>
                </c:pt>
                <c:pt idx="5388">
                  <c:v>43513.491666666669</c:v>
                </c:pt>
                <c:pt idx="5389">
                  <c:v>43513.492361111108</c:v>
                </c:pt>
                <c:pt idx="5390">
                  <c:v>43513.493055555555</c:v>
                </c:pt>
                <c:pt idx="5391">
                  <c:v>43513.493750000001</c:v>
                </c:pt>
                <c:pt idx="5392">
                  <c:v>43513.494444444441</c:v>
                </c:pt>
                <c:pt idx="5393">
                  <c:v>43513.495138888888</c:v>
                </c:pt>
                <c:pt idx="5394">
                  <c:v>43513.495833333334</c:v>
                </c:pt>
                <c:pt idx="5395">
                  <c:v>43513.496527777781</c:v>
                </c:pt>
                <c:pt idx="5396">
                  <c:v>43513.49722222222</c:v>
                </c:pt>
                <c:pt idx="5397">
                  <c:v>43513.497916666667</c:v>
                </c:pt>
                <c:pt idx="5398">
                  <c:v>43513.498611111114</c:v>
                </c:pt>
                <c:pt idx="5399">
                  <c:v>43513.499305555553</c:v>
                </c:pt>
                <c:pt idx="5400">
                  <c:v>43513.5</c:v>
                </c:pt>
                <c:pt idx="5401">
                  <c:v>43513.500694444447</c:v>
                </c:pt>
                <c:pt idx="5402">
                  <c:v>43513.501388888886</c:v>
                </c:pt>
                <c:pt idx="5403">
                  <c:v>43513.502083333333</c:v>
                </c:pt>
                <c:pt idx="5404">
                  <c:v>43513.50277777778</c:v>
                </c:pt>
                <c:pt idx="5405">
                  <c:v>43513.503472222219</c:v>
                </c:pt>
                <c:pt idx="5406">
                  <c:v>43513.504166666666</c:v>
                </c:pt>
                <c:pt idx="5407">
                  <c:v>43513.504861111112</c:v>
                </c:pt>
                <c:pt idx="5408">
                  <c:v>43513.505555555559</c:v>
                </c:pt>
                <c:pt idx="5409">
                  <c:v>43513.506249999999</c:v>
                </c:pt>
                <c:pt idx="5410">
                  <c:v>43513.506944444445</c:v>
                </c:pt>
                <c:pt idx="5411">
                  <c:v>43513.507638888892</c:v>
                </c:pt>
                <c:pt idx="5412">
                  <c:v>43513.508333333331</c:v>
                </c:pt>
                <c:pt idx="5413">
                  <c:v>43513.509027777778</c:v>
                </c:pt>
                <c:pt idx="5414">
                  <c:v>43513.509722222225</c:v>
                </c:pt>
                <c:pt idx="5415">
                  <c:v>43513.510416666664</c:v>
                </c:pt>
                <c:pt idx="5416">
                  <c:v>43513.511111111111</c:v>
                </c:pt>
                <c:pt idx="5417">
                  <c:v>43513.511805555558</c:v>
                </c:pt>
                <c:pt idx="5418">
                  <c:v>43513.512499999997</c:v>
                </c:pt>
                <c:pt idx="5419">
                  <c:v>43513.513194444444</c:v>
                </c:pt>
                <c:pt idx="5420">
                  <c:v>43513.513888888891</c:v>
                </c:pt>
                <c:pt idx="5421">
                  <c:v>43513.51458333333</c:v>
                </c:pt>
                <c:pt idx="5422">
                  <c:v>43513.515277777777</c:v>
                </c:pt>
                <c:pt idx="5423">
                  <c:v>43513.515972222223</c:v>
                </c:pt>
                <c:pt idx="5424">
                  <c:v>43513.51666666667</c:v>
                </c:pt>
                <c:pt idx="5425">
                  <c:v>43513.517361111109</c:v>
                </c:pt>
                <c:pt idx="5426">
                  <c:v>43513.518055555556</c:v>
                </c:pt>
                <c:pt idx="5427">
                  <c:v>43513.518750000003</c:v>
                </c:pt>
                <c:pt idx="5428">
                  <c:v>43513.519444444442</c:v>
                </c:pt>
                <c:pt idx="5429">
                  <c:v>43513.520138888889</c:v>
                </c:pt>
                <c:pt idx="5430">
                  <c:v>43513.520833333336</c:v>
                </c:pt>
                <c:pt idx="5431">
                  <c:v>43513.521527777775</c:v>
                </c:pt>
                <c:pt idx="5432">
                  <c:v>43513.522222222222</c:v>
                </c:pt>
                <c:pt idx="5433">
                  <c:v>43513.522916666669</c:v>
                </c:pt>
                <c:pt idx="5434">
                  <c:v>43513.523611111108</c:v>
                </c:pt>
                <c:pt idx="5435">
                  <c:v>43513.524305555555</c:v>
                </c:pt>
                <c:pt idx="5436">
                  <c:v>43513.525000000001</c:v>
                </c:pt>
                <c:pt idx="5437">
                  <c:v>43513.525694444441</c:v>
                </c:pt>
                <c:pt idx="5438">
                  <c:v>43513.526388888888</c:v>
                </c:pt>
                <c:pt idx="5439">
                  <c:v>43513.527083333334</c:v>
                </c:pt>
                <c:pt idx="5440">
                  <c:v>43513.527777777781</c:v>
                </c:pt>
                <c:pt idx="5441">
                  <c:v>43513.52847222222</c:v>
                </c:pt>
                <c:pt idx="5442">
                  <c:v>43513.529166666667</c:v>
                </c:pt>
                <c:pt idx="5443">
                  <c:v>43513.529861111114</c:v>
                </c:pt>
                <c:pt idx="5444">
                  <c:v>43513.530555555553</c:v>
                </c:pt>
                <c:pt idx="5445">
                  <c:v>43513.53125</c:v>
                </c:pt>
                <c:pt idx="5446">
                  <c:v>43513.531944444447</c:v>
                </c:pt>
                <c:pt idx="5447">
                  <c:v>43513.532638888886</c:v>
                </c:pt>
                <c:pt idx="5448">
                  <c:v>43513.533333333333</c:v>
                </c:pt>
                <c:pt idx="5449">
                  <c:v>43513.53402777778</c:v>
                </c:pt>
                <c:pt idx="5450">
                  <c:v>43513.534722222219</c:v>
                </c:pt>
                <c:pt idx="5451">
                  <c:v>43513.535416666666</c:v>
                </c:pt>
                <c:pt idx="5452">
                  <c:v>43513.536111111112</c:v>
                </c:pt>
                <c:pt idx="5453">
                  <c:v>43513.536805555559</c:v>
                </c:pt>
                <c:pt idx="5454">
                  <c:v>43513.537499999999</c:v>
                </c:pt>
                <c:pt idx="5455">
                  <c:v>43513.538194444445</c:v>
                </c:pt>
                <c:pt idx="5456">
                  <c:v>43513.538888888892</c:v>
                </c:pt>
                <c:pt idx="5457">
                  <c:v>43513.539583333331</c:v>
                </c:pt>
                <c:pt idx="5458">
                  <c:v>43513.540277777778</c:v>
                </c:pt>
                <c:pt idx="5459">
                  <c:v>43513.540972222225</c:v>
                </c:pt>
                <c:pt idx="5460">
                  <c:v>43513.541666666664</c:v>
                </c:pt>
                <c:pt idx="5461">
                  <c:v>43513.542361111111</c:v>
                </c:pt>
                <c:pt idx="5462">
                  <c:v>43513.543055555558</c:v>
                </c:pt>
                <c:pt idx="5463">
                  <c:v>43513.543749999997</c:v>
                </c:pt>
                <c:pt idx="5464">
                  <c:v>43513.544444444444</c:v>
                </c:pt>
                <c:pt idx="5465">
                  <c:v>43513.545138888891</c:v>
                </c:pt>
                <c:pt idx="5466">
                  <c:v>43513.54583333333</c:v>
                </c:pt>
                <c:pt idx="5467">
                  <c:v>43513.546527777777</c:v>
                </c:pt>
                <c:pt idx="5468">
                  <c:v>43513.547222222223</c:v>
                </c:pt>
                <c:pt idx="5469">
                  <c:v>43513.54791666667</c:v>
                </c:pt>
                <c:pt idx="5470">
                  <c:v>43513.548611111109</c:v>
                </c:pt>
                <c:pt idx="5471">
                  <c:v>43513.549305555556</c:v>
                </c:pt>
                <c:pt idx="5472">
                  <c:v>43513.55</c:v>
                </c:pt>
                <c:pt idx="5473">
                  <c:v>43513.550694444442</c:v>
                </c:pt>
                <c:pt idx="5474">
                  <c:v>43513.551388888889</c:v>
                </c:pt>
                <c:pt idx="5475">
                  <c:v>43513.552083333336</c:v>
                </c:pt>
                <c:pt idx="5476">
                  <c:v>43513.552777777775</c:v>
                </c:pt>
                <c:pt idx="5477">
                  <c:v>43513.553472222222</c:v>
                </c:pt>
                <c:pt idx="5478">
                  <c:v>43513.554166666669</c:v>
                </c:pt>
                <c:pt idx="5479">
                  <c:v>43513.554861111108</c:v>
                </c:pt>
                <c:pt idx="5480">
                  <c:v>43513.555555555555</c:v>
                </c:pt>
                <c:pt idx="5481">
                  <c:v>43513.556250000001</c:v>
                </c:pt>
                <c:pt idx="5482">
                  <c:v>43513.556944444441</c:v>
                </c:pt>
                <c:pt idx="5483">
                  <c:v>43513.557638888888</c:v>
                </c:pt>
                <c:pt idx="5484">
                  <c:v>43513.558333333334</c:v>
                </c:pt>
                <c:pt idx="5485">
                  <c:v>43513.559027777781</c:v>
                </c:pt>
                <c:pt idx="5486">
                  <c:v>43513.55972222222</c:v>
                </c:pt>
                <c:pt idx="5487">
                  <c:v>43513.560416666667</c:v>
                </c:pt>
                <c:pt idx="5488">
                  <c:v>43513.561111111114</c:v>
                </c:pt>
                <c:pt idx="5489">
                  <c:v>43513.561805555553</c:v>
                </c:pt>
                <c:pt idx="5490">
                  <c:v>43513.5625</c:v>
                </c:pt>
                <c:pt idx="5491">
                  <c:v>43513.563194444447</c:v>
                </c:pt>
                <c:pt idx="5492">
                  <c:v>43513.563888888886</c:v>
                </c:pt>
                <c:pt idx="5493">
                  <c:v>43513.564583333333</c:v>
                </c:pt>
                <c:pt idx="5494">
                  <c:v>43513.56527777778</c:v>
                </c:pt>
                <c:pt idx="5495">
                  <c:v>43513.565972222219</c:v>
                </c:pt>
                <c:pt idx="5496">
                  <c:v>43513.566666666666</c:v>
                </c:pt>
                <c:pt idx="5497">
                  <c:v>43513.567361111112</c:v>
                </c:pt>
                <c:pt idx="5498">
                  <c:v>43513.568055555559</c:v>
                </c:pt>
                <c:pt idx="5499">
                  <c:v>43513.568749999999</c:v>
                </c:pt>
                <c:pt idx="5500">
                  <c:v>43513.569444444445</c:v>
                </c:pt>
                <c:pt idx="5501">
                  <c:v>43513.570138888892</c:v>
                </c:pt>
                <c:pt idx="5502">
                  <c:v>43513.570833333331</c:v>
                </c:pt>
                <c:pt idx="5503">
                  <c:v>43513.571527777778</c:v>
                </c:pt>
                <c:pt idx="5504">
                  <c:v>43513.572222222225</c:v>
                </c:pt>
                <c:pt idx="5505">
                  <c:v>43513.572916666664</c:v>
                </c:pt>
                <c:pt idx="5506">
                  <c:v>43513.573611111111</c:v>
                </c:pt>
                <c:pt idx="5507">
                  <c:v>43513.574305555558</c:v>
                </c:pt>
                <c:pt idx="5508">
                  <c:v>43513.574999999997</c:v>
                </c:pt>
                <c:pt idx="5509">
                  <c:v>43513.575694444444</c:v>
                </c:pt>
                <c:pt idx="5510">
                  <c:v>43513.576388888891</c:v>
                </c:pt>
                <c:pt idx="5511">
                  <c:v>43513.57708333333</c:v>
                </c:pt>
                <c:pt idx="5512">
                  <c:v>43513.577777777777</c:v>
                </c:pt>
                <c:pt idx="5513">
                  <c:v>43513.578472222223</c:v>
                </c:pt>
                <c:pt idx="5514">
                  <c:v>43513.57916666667</c:v>
                </c:pt>
                <c:pt idx="5515">
                  <c:v>43513.579861111109</c:v>
                </c:pt>
                <c:pt idx="5516">
                  <c:v>43513.580555555556</c:v>
                </c:pt>
                <c:pt idx="5517">
                  <c:v>43513.581250000003</c:v>
                </c:pt>
                <c:pt idx="5518">
                  <c:v>43513.581944444442</c:v>
                </c:pt>
                <c:pt idx="5519">
                  <c:v>43513.582638888889</c:v>
                </c:pt>
                <c:pt idx="5520">
                  <c:v>43513.583333333336</c:v>
                </c:pt>
                <c:pt idx="5521">
                  <c:v>43513.584027777775</c:v>
                </c:pt>
                <c:pt idx="5522">
                  <c:v>43513.584722222222</c:v>
                </c:pt>
                <c:pt idx="5523">
                  <c:v>43513.585416666669</c:v>
                </c:pt>
                <c:pt idx="5524">
                  <c:v>43513.586111111108</c:v>
                </c:pt>
                <c:pt idx="5525">
                  <c:v>43513.586805555555</c:v>
                </c:pt>
                <c:pt idx="5526">
                  <c:v>43513.587500000001</c:v>
                </c:pt>
                <c:pt idx="5527">
                  <c:v>43513.588194444441</c:v>
                </c:pt>
                <c:pt idx="5528">
                  <c:v>43513.588888888888</c:v>
                </c:pt>
                <c:pt idx="5529">
                  <c:v>43513.589583333334</c:v>
                </c:pt>
                <c:pt idx="5530">
                  <c:v>43513.590277777781</c:v>
                </c:pt>
                <c:pt idx="5531">
                  <c:v>43513.59097222222</c:v>
                </c:pt>
                <c:pt idx="5532">
                  <c:v>43513.591666666667</c:v>
                </c:pt>
                <c:pt idx="5533">
                  <c:v>43513.592361111114</c:v>
                </c:pt>
                <c:pt idx="5534">
                  <c:v>43513.593055555553</c:v>
                </c:pt>
                <c:pt idx="5535">
                  <c:v>43513.59375</c:v>
                </c:pt>
                <c:pt idx="5536">
                  <c:v>43513.594444444447</c:v>
                </c:pt>
                <c:pt idx="5537">
                  <c:v>43513.595138888886</c:v>
                </c:pt>
                <c:pt idx="5538">
                  <c:v>43513.595833333333</c:v>
                </c:pt>
                <c:pt idx="5539">
                  <c:v>43513.59652777778</c:v>
                </c:pt>
                <c:pt idx="5540">
                  <c:v>43513.597222222219</c:v>
                </c:pt>
                <c:pt idx="5541">
                  <c:v>43513.597916666666</c:v>
                </c:pt>
                <c:pt idx="5542">
                  <c:v>43513.598611111112</c:v>
                </c:pt>
                <c:pt idx="5543">
                  <c:v>43513.599305555559</c:v>
                </c:pt>
                <c:pt idx="5544">
                  <c:v>43513.599999999999</c:v>
                </c:pt>
                <c:pt idx="5545">
                  <c:v>43513.600694444445</c:v>
                </c:pt>
                <c:pt idx="5546">
                  <c:v>43513.601388888892</c:v>
                </c:pt>
                <c:pt idx="5547">
                  <c:v>43513.602083333331</c:v>
                </c:pt>
                <c:pt idx="5548">
                  <c:v>43513.602777777778</c:v>
                </c:pt>
                <c:pt idx="5549">
                  <c:v>43513.603472222225</c:v>
                </c:pt>
                <c:pt idx="5550">
                  <c:v>43513.604166666664</c:v>
                </c:pt>
                <c:pt idx="5551">
                  <c:v>43513.604861111111</c:v>
                </c:pt>
                <c:pt idx="5552">
                  <c:v>43513.605555555558</c:v>
                </c:pt>
                <c:pt idx="5553">
                  <c:v>43513.606249999997</c:v>
                </c:pt>
                <c:pt idx="5554">
                  <c:v>43513.606944444444</c:v>
                </c:pt>
                <c:pt idx="5555">
                  <c:v>43513.607638888891</c:v>
                </c:pt>
                <c:pt idx="5556">
                  <c:v>43513.60833333333</c:v>
                </c:pt>
                <c:pt idx="5557">
                  <c:v>43513.609027777777</c:v>
                </c:pt>
                <c:pt idx="5558">
                  <c:v>43513.609722222223</c:v>
                </c:pt>
                <c:pt idx="5559">
                  <c:v>43513.61041666667</c:v>
                </c:pt>
                <c:pt idx="5560">
                  <c:v>43513.611111111109</c:v>
                </c:pt>
                <c:pt idx="5561">
                  <c:v>43513.611805555556</c:v>
                </c:pt>
                <c:pt idx="5562">
                  <c:v>43513.612500000003</c:v>
                </c:pt>
                <c:pt idx="5563">
                  <c:v>43513.613194444442</c:v>
                </c:pt>
                <c:pt idx="5564">
                  <c:v>43513.613888888889</c:v>
                </c:pt>
                <c:pt idx="5565">
                  <c:v>43513.614583333336</c:v>
                </c:pt>
                <c:pt idx="5566">
                  <c:v>43513.615277777775</c:v>
                </c:pt>
                <c:pt idx="5567">
                  <c:v>43513.615972222222</c:v>
                </c:pt>
                <c:pt idx="5568">
                  <c:v>43513.616666666669</c:v>
                </c:pt>
                <c:pt idx="5569">
                  <c:v>43513.617361111108</c:v>
                </c:pt>
                <c:pt idx="5570">
                  <c:v>43513.618055555555</c:v>
                </c:pt>
                <c:pt idx="5571">
                  <c:v>43513.618750000001</c:v>
                </c:pt>
                <c:pt idx="5572">
                  <c:v>43513.619444444441</c:v>
                </c:pt>
                <c:pt idx="5573">
                  <c:v>43513.620138888888</c:v>
                </c:pt>
                <c:pt idx="5574">
                  <c:v>43513.620833333334</c:v>
                </c:pt>
                <c:pt idx="5575">
                  <c:v>43513.621527777781</c:v>
                </c:pt>
                <c:pt idx="5576">
                  <c:v>43513.62222222222</c:v>
                </c:pt>
                <c:pt idx="5577">
                  <c:v>43513.622916666667</c:v>
                </c:pt>
                <c:pt idx="5578">
                  <c:v>43513.623611111114</c:v>
                </c:pt>
                <c:pt idx="5579">
                  <c:v>43513.624305555553</c:v>
                </c:pt>
                <c:pt idx="5580">
                  <c:v>43513.625</c:v>
                </c:pt>
                <c:pt idx="5581">
                  <c:v>43513.625694444447</c:v>
                </c:pt>
                <c:pt idx="5582">
                  <c:v>43513.626388888886</c:v>
                </c:pt>
                <c:pt idx="5583">
                  <c:v>43513.627083333333</c:v>
                </c:pt>
                <c:pt idx="5584">
                  <c:v>43513.62777777778</c:v>
                </c:pt>
                <c:pt idx="5585">
                  <c:v>43513.628472222219</c:v>
                </c:pt>
                <c:pt idx="5586">
                  <c:v>43513.629166666666</c:v>
                </c:pt>
                <c:pt idx="5587">
                  <c:v>43513.629861111112</c:v>
                </c:pt>
                <c:pt idx="5588">
                  <c:v>43513.630555555559</c:v>
                </c:pt>
                <c:pt idx="5589">
                  <c:v>43513.631249999999</c:v>
                </c:pt>
                <c:pt idx="5590">
                  <c:v>43513.631944444445</c:v>
                </c:pt>
                <c:pt idx="5591">
                  <c:v>43513.632638888892</c:v>
                </c:pt>
                <c:pt idx="5592">
                  <c:v>43513.633333333331</c:v>
                </c:pt>
                <c:pt idx="5593">
                  <c:v>43513.634027777778</c:v>
                </c:pt>
                <c:pt idx="5594">
                  <c:v>43513.634722222225</c:v>
                </c:pt>
                <c:pt idx="5595">
                  <c:v>43513.635416666664</c:v>
                </c:pt>
                <c:pt idx="5596">
                  <c:v>43513.636111111111</c:v>
                </c:pt>
                <c:pt idx="5597">
                  <c:v>43513.636805555558</c:v>
                </c:pt>
                <c:pt idx="5598">
                  <c:v>43513.637499999997</c:v>
                </c:pt>
                <c:pt idx="5599">
                  <c:v>43513.638194444444</c:v>
                </c:pt>
                <c:pt idx="5600">
                  <c:v>43513.638888888891</c:v>
                </c:pt>
                <c:pt idx="5601">
                  <c:v>43513.63958333333</c:v>
                </c:pt>
                <c:pt idx="5602">
                  <c:v>43513.640277777777</c:v>
                </c:pt>
                <c:pt idx="5603">
                  <c:v>43513.640972222223</c:v>
                </c:pt>
                <c:pt idx="5604">
                  <c:v>43513.64166666667</c:v>
                </c:pt>
                <c:pt idx="5605">
                  <c:v>43513.642361111109</c:v>
                </c:pt>
                <c:pt idx="5606">
                  <c:v>43513.643055555556</c:v>
                </c:pt>
                <c:pt idx="5607">
                  <c:v>43513.643750000003</c:v>
                </c:pt>
                <c:pt idx="5608">
                  <c:v>43513.644444444442</c:v>
                </c:pt>
                <c:pt idx="5609">
                  <c:v>43513.645138888889</c:v>
                </c:pt>
                <c:pt idx="5610">
                  <c:v>43513.645833333336</c:v>
                </c:pt>
                <c:pt idx="5611">
                  <c:v>43513.646527777775</c:v>
                </c:pt>
                <c:pt idx="5612">
                  <c:v>43513.647222222222</c:v>
                </c:pt>
                <c:pt idx="5613">
                  <c:v>43513.647916666669</c:v>
                </c:pt>
                <c:pt idx="5614">
                  <c:v>43513.648611111108</c:v>
                </c:pt>
                <c:pt idx="5615">
                  <c:v>43513.649305555555</c:v>
                </c:pt>
                <c:pt idx="5616">
                  <c:v>43513.65</c:v>
                </c:pt>
                <c:pt idx="5617">
                  <c:v>43513.650694444441</c:v>
                </c:pt>
                <c:pt idx="5618">
                  <c:v>43513.651388888888</c:v>
                </c:pt>
                <c:pt idx="5619">
                  <c:v>43513.652083333334</c:v>
                </c:pt>
                <c:pt idx="5620">
                  <c:v>43513.652777777781</c:v>
                </c:pt>
                <c:pt idx="5621">
                  <c:v>43513.65347222222</c:v>
                </c:pt>
                <c:pt idx="5622">
                  <c:v>43513.654166666667</c:v>
                </c:pt>
                <c:pt idx="5623">
                  <c:v>43513.654861111114</c:v>
                </c:pt>
                <c:pt idx="5624">
                  <c:v>43513.655555555553</c:v>
                </c:pt>
                <c:pt idx="5625">
                  <c:v>43513.65625</c:v>
                </c:pt>
                <c:pt idx="5626">
                  <c:v>43513.656944444447</c:v>
                </c:pt>
                <c:pt idx="5627">
                  <c:v>43513.657638888886</c:v>
                </c:pt>
                <c:pt idx="5628">
                  <c:v>43513.658333333333</c:v>
                </c:pt>
                <c:pt idx="5629">
                  <c:v>43513.65902777778</c:v>
                </c:pt>
                <c:pt idx="5630">
                  <c:v>43513.659722222219</c:v>
                </c:pt>
                <c:pt idx="5631">
                  <c:v>43513.660416666666</c:v>
                </c:pt>
                <c:pt idx="5632">
                  <c:v>43513.661111111112</c:v>
                </c:pt>
                <c:pt idx="5633">
                  <c:v>43513.661805555559</c:v>
                </c:pt>
                <c:pt idx="5634">
                  <c:v>43513.662499999999</c:v>
                </c:pt>
                <c:pt idx="5635">
                  <c:v>43513.663194444445</c:v>
                </c:pt>
                <c:pt idx="5636">
                  <c:v>43513.663888888892</c:v>
                </c:pt>
                <c:pt idx="5637">
                  <c:v>43513.664583333331</c:v>
                </c:pt>
                <c:pt idx="5638">
                  <c:v>43513.665277777778</c:v>
                </c:pt>
                <c:pt idx="5639">
                  <c:v>43513.665972222225</c:v>
                </c:pt>
                <c:pt idx="5640">
                  <c:v>43513.666666666664</c:v>
                </c:pt>
                <c:pt idx="5641">
                  <c:v>43513.667361111111</c:v>
                </c:pt>
                <c:pt idx="5642">
                  <c:v>43513.668055555558</c:v>
                </c:pt>
                <c:pt idx="5643">
                  <c:v>43513.668749999997</c:v>
                </c:pt>
                <c:pt idx="5644">
                  <c:v>43513.669444444444</c:v>
                </c:pt>
                <c:pt idx="5645">
                  <c:v>43513.670138888891</c:v>
                </c:pt>
                <c:pt idx="5646">
                  <c:v>43513.67083333333</c:v>
                </c:pt>
                <c:pt idx="5647">
                  <c:v>43513.671527777777</c:v>
                </c:pt>
                <c:pt idx="5648">
                  <c:v>43513.672222222223</c:v>
                </c:pt>
                <c:pt idx="5649">
                  <c:v>43513.67291666667</c:v>
                </c:pt>
                <c:pt idx="5650">
                  <c:v>43513.673611111109</c:v>
                </c:pt>
                <c:pt idx="5651">
                  <c:v>43513.674305555556</c:v>
                </c:pt>
                <c:pt idx="5652">
                  <c:v>43513.675000000003</c:v>
                </c:pt>
                <c:pt idx="5653">
                  <c:v>43513.675694444442</c:v>
                </c:pt>
                <c:pt idx="5654">
                  <c:v>43513.676388888889</c:v>
                </c:pt>
                <c:pt idx="5655">
                  <c:v>43513.677083333336</c:v>
                </c:pt>
                <c:pt idx="5656">
                  <c:v>43513.677777777775</c:v>
                </c:pt>
                <c:pt idx="5657">
                  <c:v>43513.678472222222</c:v>
                </c:pt>
                <c:pt idx="5658">
                  <c:v>43513.679166666669</c:v>
                </c:pt>
                <c:pt idx="5659">
                  <c:v>43513.679861111108</c:v>
                </c:pt>
                <c:pt idx="5660">
                  <c:v>43513.680555555555</c:v>
                </c:pt>
                <c:pt idx="5661">
                  <c:v>43513.681250000001</c:v>
                </c:pt>
                <c:pt idx="5662">
                  <c:v>43513.681944444441</c:v>
                </c:pt>
                <c:pt idx="5663">
                  <c:v>43513.682638888888</c:v>
                </c:pt>
                <c:pt idx="5664">
                  <c:v>43513.683333333334</c:v>
                </c:pt>
                <c:pt idx="5665">
                  <c:v>43513.684027777781</c:v>
                </c:pt>
                <c:pt idx="5666">
                  <c:v>43513.68472222222</c:v>
                </c:pt>
                <c:pt idx="5667">
                  <c:v>43513.685416666667</c:v>
                </c:pt>
                <c:pt idx="5668">
                  <c:v>43513.686111111114</c:v>
                </c:pt>
                <c:pt idx="5669">
                  <c:v>43513.686805555553</c:v>
                </c:pt>
                <c:pt idx="5670">
                  <c:v>43513.6875</c:v>
                </c:pt>
                <c:pt idx="5671">
                  <c:v>43513.688194444447</c:v>
                </c:pt>
                <c:pt idx="5672">
                  <c:v>43513.688888888886</c:v>
                </c:pt>
                <c:pt idx="5673">
                  <c:v>43513.689583333333</c:v>
                </c:pt>
                <c:pt idx="5674">
                  <c:v>43513.69027777778</c:v>
                </c:pt>
                <c:pt idx="5675">
                  <c:v>43513.690972222219</c:v>
                </c:pt>
                <c:pt idx="5676">
                  <c:v>43513.691666666666</c:v>
                </c:pt>
                <c:pt idx="5677">
                  <c:v>43513.692361111112</c:v>
                </c:pt>
                <c:pt idx="5678">
                  <c:v>43513.693055555559</c:v>
                </c:pt>
                <c:pt idx="5679">
                  <c:v>43513.693749999999</c:v>
                </c:pt>
                <c:pt idx="5680">
                  <c:v>43513.694444444445</c:v>
                </c:pt>
                <c:pt idx="5681">
                  <c:v>43513.695138888892</c:v>
                </c:pt>
                <c:pt idx="5682">
                  <c:v>43513.695833333331</c:v>
                </c:pt>
                <c:pt idx="5683">
                  <c:v>43513.696527777778</c:v>
                </c:pt>
                <c:pt idx="5684">
                  <c:v>43513.697222222225</c:v>
                </c:pt>
                <c:pt idx="5685">
                  <c:v>43513.697916666664</c:v>
                </c:pt>
                <c:pt idx="5686">
                  <c:v>43513.698611111111</c:v>
                </c:pt>
                <c:pt idx="5687">
                  <c:v>43513.699305555558</c:v>
                </c:pt>
                <c:pt idx="5688">
                  <c:v>43513.7</c:v>
                </c:pt>
                <c:pt idx="5689">
                  <c:v>43513.700694444444</c:v>
                </c:pt>
                <c:pt idx="5690">
                  <c:v>43513.701388888891</c:v>
                </c:pt>
                <c:pt idx="5691">
                  <c:v>43513.70208333333</c:v>
                </c:pt>
                <c:pt idx="5692">
                  <c:v>43513.702777777777</c:v>
                </c:pt>
                <c:pt idx="5693">
                  <c:v>43513.703472222223</c:v>
                </c:pt>
                <c:pt idx="5694">
                  <c:v>43513.70416666667</c:v>
                </c:pt>
                <c:pt idx="5695">
                  <c:v>43513.704861111109</c:v>
                </c:pt>
                <c:pt idx="5696">
                  <c:v>43513.705555555556</c:v>
                </c:pt>
                <c:pt idx="5697">
                  <c:v>43513.706250000003</c:v>
                </c:pt>
                <c:pt idx="5698">
                  <c:v>43513.706944444442</c:v>
                </c:pt>
                <c:pt idx="5699">
                  <c:v>43513.707638888889</c:v>
                </c:pt>
                <c:pt idx="5700">
                  <c:v>43513.708333333336</c:v>
                </c:pt>
                <c:pt idx="5701">
                  <c:v>43513.709027777775</c:v>
                </c:pt>
                <c:pt idx="5702">
                  <c:v>43513.709722222222</c:v>
                </c:pt>
                <c:pt idx="5703">
                  <c:v>43513.710416666669</c:v>
                </c:pt>
                <c:pt idx="5704">
                  <c:v>43513.711111111108</c:v>
                </c:pt>
                <c:pt idx="5705">
                  <c:v>43513.711805555555</c:v>
                </c:pt>
                <c:pt idx="5706">
                  <c:v>43513.712500000001</c:v>
                </c:pt>
                <c:pt idx="5707">
                  <c:v>43513.713194444441</c:v>
                </c:pt>
                <c:pt idx="5708">
                  <c:v>43513.713888888888</c:v>
                </c:pt>
                <c:pt idx="5709">
                  <c:v>43513.714583333334</c:v>
                </c:pt>
                <c:pt idx="5710">
                  <c:v>43513.715277777781</c:v>
                </c:pt>
                <c:pt idx="5711">
                  <c:v>43513.71597222222</c:v>
                </c:pt>
                <c:pt idx="5712">
                  <c:v>43513.716666666667</c:v>
                </c:pt>
                <c:pt idx="5713">
                  <c:v>43513.717361111114</c:v>
                </c:pt>
                <c:pt idx="5714">
                  <c:v>43513.718055555553</c:v>
                </c:pt>
                <c:pt idx="5715">
                  <c:v>43513.71875</c:v>
                </c:pt>
                <c:pt idx="5716">
                  <c:v>43513.719444444447</c:v>
                </c:pt>
                <c:pt idx="5717">
                  <c:v>43513.720138888886</c:v>
                </c:pt>
                <c:pt idx="5718">
                  <c:v>43513.720833333333</c:v>
                </c:pt>
                <c:pt idx="5719">
                  <c:v>43513.72152777778</c:v>
                </c:pt>
                <c:pt idx="5720">
                  <c:v>43513.722222222219</c:v>
                </c:pt>
                <c:pt idx="5721">
                  <c:v>43513.722916666666</c:v>
                </c:pt>
                <c:pt idx="5722">
                  <c:v>43513.723611111112</c:v>
                </c:pt>
                <c:pt idx="5723">
                  <c:v>43513.724305555559</c:v>
                </c:pt>
                <c:pt idx="5724">
                  <c:v>43513.724999999999</c:v>
                </c:pt>
                <c:pt idx="5725">
                  <c:v>43513.725694444445</c:v>
                </c:pt>
                <c:pt idx="5726">
                  <c:v>43513.726388888892</c:v>
                </c:pt>
                <c:pt idx="5727">
                  <c:v>43513.727083333331</c:v>
                </c:pt>
                <c:pt idx="5728">
                  <c:v>43513.727777777778</c:v>
                </c:pt>
                <c:pt idx="5729">
                  <c:v>43513.728472222225</c:v>
                </c:pt>
                <c:pt idx="5730">
                  <c:v>43513.729166666664</c:v>
                </c:pt>
                <c:pt idx="5731">
                  <c:v>43513.729861111111</c:v>
                </c:pt>
                <c:pt idx="5732">
                  <c:v>43513.730555555558</c:v>
                </c:pt>
                <c:pt idx="5733">
                  <c:v>43513.731249999997</c:v>
                </c:pt>
                <c:pt idx="5734">
                  <c:v>43513.731944444444</c:v>
                </c:pt>
                <c:pt idx="5735">
                  <c:v>43513.732638888891</c:v>
                </c:pt>
                <c:pt idx="5736">
                  <c:v>43513.73333333333</c:v>
                </c:pt>
                <c:pt idx="5737">
                  <c:v>43513.734027777777</c:v>
                </c:pt>
                <c:pt idx="5738">
                  <c:v>43513.734722222223</c:v>
                </c:pt>
                <c:pt idx="5739">
                  <c:v>43513.73541666667</c:v>
                </c:pt>
                <c:pt idx="5740">
                  <c:v>43513.736111111109</c:v>
                </c:pt>
                <c:pt idx="5741">
                  <c:v>43513.736805555556</c:v>
                </c:pt>
                <c:pt idx="5742">
                  <c:v>43513.737500000003</c:v>
                </c:pt>
                <c:pt idx="5743">
                  <c:v>43513.738194444442</c:v>
                </c:pt>
                <c:pt idx="5744">
                  <c:v>43513.738888888889</c:v>
                </c:pt>
                <c:pt idx="5745">
                  <c:v>43513.739583333336</c:v>
                </c:pt>
                <c:pt idx="5746">
                  <c:v>43513.740277777775</c:v>
                </c:pt>
                <c:pt idx="5747">
                  <c:v>43513.740972222222</c:v>
                </c:pt>
                <c:pt idx="5748">
                  <c:v>43513.741666666669</c:v>
                </c:pt>
                <c:pt idx="5749">
                  <c:v>43513.742361111108</c:v>
                </c:pt>
                <c:pt idx="5750">
                  <c:v>43513.743055555555</c:v>
                </c:pt>
                <c:pt idx="5751">
                  <c:v>43513.743750000001</c:v>
                </c:pt>
                <c:pt idx="5752">
                  <c:v>43513.744444444441</c:v>
                </c:pt>
                <c:pt idx="5753">
                  <c:v>43513.745138888888</c:v>
                </c:pt>
                <c:pt idx="5754">
                  <c:v>43513.745833333334</c:v>
                </c:pt>
                <c:pt idx="5755">
                  <c:v>43513.746527777781</c:v>
                </c:pt>
                <c:pt idx="5756">
                  <c:v>43513.74722222222</c:v>
                </c:pt>
                <c:pt idx="5757">
                  <c:v>43513.747916666667</c:v>
                </c:pt>
                <c:pt idx="5758">
                  <c:v>43513.748611111114</c:v>
                </c:pt>
                <c:pt idx="5759">
                  <c:v>43513.749305555553</c:v>
                </c:pt>
                <c:pt idx="5760">
                  <c:v>43513.75</c:v>
                </c:pt>
                <c:pt idx="5761">
                  <c:v>43513.750694444447</c:v>
                </c:pt>
                <c:pt idx="5762">
                  <c:v>43513.751388888886</c:v>
                </c:pt>
                <c:pt idx="5763">
                  <c:v>43513.752083333333</c:v>
                </c:pt>
                <c:pt idx="5764">
                  <c:v>43513.75277777778</c:v>
                </c:pt>
                <c:pt idx="5765">
                  <c:v>43513.753472222219</c:v>
                </c:pt>
                <c:pt idx="5766">
                  <c:v>43513.754166666666</c:v>
                </c:pt>
                <c:pt idx="5767">
                  <c:v>43513.754861111112</c:v>
                </c:pt>
                <c:pt idx="5768">
                  <c:v>43513.755555555559</c:v>
                </c:pt>
                <c:pt idx="5769">
                  <c:v>43513.756249999999</c:v>
                </c:pt>
                <c:pt idx="5770">
                  <c:v>43513.756944444445</c:v>
                </c:pt>
                <c:pt idx="5771">
                  <c:v>43513.757638888892</c:v>
                </c:pt>
                <c:pt idx="5772">
                  <c:v>43513.758333333331</c:v>
                </c:pt>
                <c:pt idx="5773">
                  <c:v>43513.759027777778</c:v>
                </c:pt>
                <c:pt idx="5774">
                  <c:v>43513.759722222225</c:v>
                </c:pt>
                <c:pt idx="5775">
                  <c:v>43513.760416666664</c:v>
                </c:pt>
                <c:pt idx="5776">
                  <c:v>43513.761111111111</c:v>
                </c:pt>
                <c:pt idx="5777">
                  <c:v>43513.761805555558</c:v>
                </c:pt>
                <c:pt idx="5778">
                  <c:v>43513.762499999997</c:v>
                </c:pt>
                <c:pt idx="5779">
                  <c:v>43513.763194444444</c:v>
                </c:pt>
                <c:pt idx="5780">
                  <c:v>43513.763888888891</c:v>
                </c:pt>
                <c:pt idx="5781">
                  <c:v>43513.76458333333</c:v>
                </c:pt>
                <c:pt idx="5782">
                  <c:v>43513.765277777777</c:v>
                </c:pt>
                <c:pt idx="5783">
                  <c:v>43513.765972222223</c:v>
                </c:pt>
                <c:pt idx="5784">
                  <c:v>43513.76666666667</c:v>
                </c:pt>
                <c:pt idx="5785">
                  <c:v>43513.767361111109</c:v>
                </c:pt>
                <c:pt idx="5786">
                  <c:v>43513.768055555556</c:v>
                </c:pt>
                <c:pt idx="5787">
                  <c:v>43513.768750000003</c:v>
                </c:pt>
                <c:pt idx="5788">
                  <c:v>43513.769444444442</c:v>
                </c:pt>
                <c:pt idx="5789">
                  <c:v>43513.770138888889</c:v>
                </c:pt>
                <c:pt idx="5790">
                  <c:v>43513.770833333336</c:v>
                </c:pt>
                <c:pt idx="5791">
                  <c:v>43513.771527777775</c:v>
                </c:pt>
                <c:pt idx="5792">
                  <c:v>43513.772222222222</c:v>
                </c:pt>
                <c:pt idx="5793">
                  <c:v>43513.772916666669</c:v>
                </c:pt>
                <c:pt idx="5794">
                  <c:v>43513.773611111108</c:v>
                </c:pt>
                <c:pt idx="5795">
                  <c:v>43513.774305555555</c:v>
                </c:pt>
                <c:pt idx="5796">
                  <c:v>43513.775000000001</c:v>
                </c:pt>
                <c:pt idx="5797">
                  <c:v>43513.775694444441</c:v>
                </c:pt>
                <c:pt idx="5798">
                  <c:v>43513.776388888888</c:v>
                </c:pt>
                <c:pt idx="5799">
                  <c:v>43513.777083333334</c:v>
                </c:pt>
                <c:pt idx="5800">
                  <c:v>43513.777777777781</c:v>
                </c:pt>
                <c:pt idx="5801">
                  <c:v>43513.77847222222</c:v>
                </c:pt>
                <c:pt idx="5802">
                  <c:v>43513.779166666667</c:v>
                </c:pt>
                <c:pt idx="5803">
                  <c:v>43513.779861111114</c:v>
                </c:pt>
                <c:pt idx="5804">
                  <c:v>43513.780555555553</c:v>
                </c:pt>
                <c:pt idx="5805">
                  <c:v>43513.78125</c:v>
                </c:pt>
                <c:pt idx="5806">
                  <c:v>43513.781944444447</c:v>
                </c:pt>
                <c:pt idx="5807">
                  <c:v>43513.782638888886</c:v>
                </c:pt>
                <c:pt idx="5808">
                  <c:v>43513.783333333333</c:v>
                </c:pt>
                <c:pt idx="5809">
                  <c:v>43513.78402777778</c:v>
                </c:pt>
                <c:pt idx="5810">
                  <c:v>43513.784722222219</c:v>
                </c:pt>
                <c:pt idx="5811">
                  <c:v>43513.785416666666</c:v>
                </c:pt>
                <c:pt idx="5812">
                  <c:v>43513.786111111112</c:v>
                </c:pt>
                <c:pt idx="5813">
                  <c:v>43513.786805555559</c:v>
                </c:pt>
                <c:pt idx="5814">
                  <c:v>43513.787499999999</c:v>
                </c:pt>
                <c:pt idx="5815">
                  <c:v>43513.788194444445</c:v>
                </c:pt>
                <c:pt idx="5816">
                  <c:v>43513.788888888892</c:v>
                </c:pt>
                <c:pt idx="5817">
                  <c:v>43513.789583333331</c:v>
                </c:pt>
                <c:pt idx="5818">
                  <c:v>43513.790277777778</c:v>
                </c:pt>
                <c:pt idx="5819">
                  <c:v>43513.790972222225</c:v>
                </c:pt>
                <c:pt idx="5820">
                  <c:v>43513.791666666664</c:v>
                </c:pt>
                <c:pt idx="5821">
                  <c:v>43513.792361111111</c:v>
                </c:pt>
                <c:pt idx="5822">
                  <c:v>43513.793055555558</c:v>
                </c:pt>
                <c:pt idx="5823">
                  <c:v>43513.793749999997</c:v>
                </c:pt>
                <c:pt idx="5824">
                  <c:v>43513.794444444444</c:v>
                </c:pt>
                <c:pt idx="5825">
                  <c:v>43513.795138888891</c:v>
                </c:pt>
                <c:pt idx="5826">
                  <c:v>43513.79583333333</c:v>
                </c:pt>
                <c:pt idx="5827">
                  <c:v>43513.796527777777</c:v>
                </c:pt>
                <c:pt idx="5828">
                  <c:v>43513.797222222223</c:v>
                </c:pt>
                <c:pt idx="5829">
                  <c:v>43513.79791666667</c:v>
                </c:pt>
                <c:pt idx="5830">
                  <c:v>43513.798611111109</c:v>
                </c:pt>
                <c:pt idx="5831">
                  <c:v>43513.799305555556</c:v>
                </c:pt>
                <c:pt idx="5832">
                  <c:v>43513.8</c:v>
                </c:pt>
                <c:pt idx="5833">
                  <c:v>43513.800694444442</c:v>
                </c:pt>
                <c:pt idx="5834">
                  <c:v>43513.801388888889</c:v>
                </c:pt>
                <c:pt idx="5835">
                  <c:v>43513.802083333336</c:v>
                </c:pt>
                <c:pt idx="5836">
                  <c:v>43513.802777777775</c:v>
                </c:pt>
                <c:pt idx="5837">
                  <c:v>43513.803472222222</c:v>
                </c:pt>
                <c:pt idx="5838">
                  <c:v>43513.804166666669</c:v>
                </c:pt>
                <c:pt idx="5839">
                  <c:v>43513.804861111108</c:v>
                </c:pt>
                <c:pt idx="5840">
                  <c:v>43513.805555555555</c:v>
                </c:pt>
                <c:pt idx="5841">
                  <c:v>43513.806250000001</c:v>
                </c:pt>
                <c:pt idx="5842">
                  <c:v>43513.806944444441</c:v>
                </c:pt>
                <c:pt idx="5843">
                  <c:v>43513.807638888888</c:v>
                </c:pt>
                <c:pt idx="5844">
                  <c:v>43513.808333333334</c:v>
                </c:pt>
                <c:pt idx="5845">
                  <c:v>43513.809027777781</c:v>
                </c:pt>
                <c:pt idx="5846">
                  <c:v>43513.80972222222</c:v>
                </c:pt>
                <c:pt idx="5847">
                  <c:v>43513.810416666667</c:v>
                </c:pt>
                <c:pt idx="5848">
                  <c:v>43513.811111111114</c:v>
                </c:pt>
                <c:pt idx="5849">
                  <c:v>43513.811805555553</c:v>
                </c:pt>
                <c:pt idx="5850">
                  <c:v>43513.8125</c:v>
                </c:pt>
                <c:pt idx="5851">
                  <c:v>43513.813194444447</c:v>
                </c:pt>
                <c:pt idx="5852">
                  <c:v>43513.813888888886</c:v>
                </c:pt>
                <c:pt idx="5853">
                  <c:v>43513.814583333333</c:v>
                </c:pt>
                <c:pt idx="5854">
                  <c:v>43513.81527777778</c:v>
                </c:pt>
                <c:pt idx="5855">
                  <c:v>43513.815972222219</c:v>
                </c:pt>
                <c:pt idx="5856">
                  <c:v>43513.816666666666</c:v>
                </c:pt>
                <c:pt idx="5857">
                  <c:v>43513.817361111112</c:v>
                </c:pt>
                <c:pt idx="5858">
                  <c:v>43513.818055555559</c:v>
                </c:pt>
                <c:pt idx="5859">
                  <c:v>43513.818749999999</c:v>
                </c:pt>
                <c:pt idx="5860">
                  <c:v>43513.819444444445</c:v>
                </c:pt>
                <c:pt idx="5861">
                  <c:v>43513.820138888892</c:v>
                </c:pt>
                <c:pt idx="5862">
                  <c:v>43513.820833333331</c:v>
                </c:pt>
                <c:pt idx="5863">
                  <c:v>43513.821527777778</c:v>
                </c:pt>
                <c:pt idx="5864">
                  <c:v>43513.822222222225</c:v>
                </c:pt>
                <c:pt idx="5865">
                  <c:v>43513.822916666664</c:v>
                </c:pt>
                <c:pt idx="5866">
                  <c:v>43513.823611111111</c:v>
                </c:pt>
                <c:pt idx="5867">
                  <c:v>43513.824305555558</c:v>
                </c:pt>
                <c:pt idx="5868">
                  <c:v>43513.824999999997</c:v>
                </c:pt>
                <c:pt idx="5869">
                  <c:v>43513.825694444444</c:v>
                </c:pt>
                <c:pt idx="5870">
                  <c:v>43513.826388888891</c:v>
                </c:pt>
                <c:pt idx="5871">
                  <c:v>43513.82708333333</c:v>
                </c:pt>
                <c:pt idx="5872">
                  <c:v>43513.827777777777</c:v>
                </c:pt>
                <c:pt idx="5873">
                  <c:v>43513.828472222223</c:v>
                </c:pt>
                <c:pt idx="5874">
                  <c:v>43513.82916666667</c:v>
                </c:pt>
                <c:pt idx="5875">
                  <c:v>43513.829861111109</c:v>
                </c:pt>
                <c:pt idx="5876">
                  <c:v>43513.830555555556</c:v>
                </c:pt>
                <c:pt idx="5877">
                  <c:v>43513.831250000003</c:v>
                </c:pt>
                <c:pt idx="5878">
                  <c:v>43513.831944444442</c:v>
                </c:pt>
                <c:pt idx="5879">
                  <c:v>43513.832638888889</c:v>
                </c:pt>
                <c:pt idx="5880">
                  <c:v>43513.833333333336</c:v>
                </c:pt>
                <c:pt idx="5881">
                  <c:v>43513.834027777775</c:v>
                </c:pt>
                <c:pt idx="5882">
                  <c:v>43513.834722222222</c:v>
                </c:pt>
                <c:pt idx="5883">
                  <c:v>43513.835416666669</c:v>
                </c:pt>
                <c:pt idx="5884">
                  <c:v>43513.836111111108</c:v>
                </c:pt>
                <c:pt idx="5885">
                  <c:v>43513.836805555555</c:v>
                </c:pt>
                <c:pt idx="5886">
                  <c:v>43513.837500000001</c:v>
                </c:pt>
                <c:pt idx="5887">
                  <c:v>43513.838194444441</c:v>
                </c:pt>
                <c:pt idx="5888">
                  <c:v>43513.838888888888</c:v>
                </c:pt>
                <c:pt idx="5889">
                  <c:v>43513.839583333334</c:v>
                </c:pt>
                <c:pt idx="5890">
                  <c:v>43513.840277777781</c:v>
                </c:pt>
                <c:pt idx="5891">
                  <c:v>43513.84097222222</c:v>
                </c:pt>
                <c:pt idx="5892">
                  <c:v>43513.841666666667</c:v>
                </c:pt>
                <c:pt idx="5893">
                  <c:v>43513.842361111114</c:v>
                </c:pt>
                <c:pt idx="5894">
                  <c:v>43513.843055555553</c:v>
                </c:pt>
                <c:pt idx="5895">
                  <c:v>43513.84375</c:v>
                </c:pt>
                <c:pt idx="5896">
                  <c:v>43513.844444444447</c:v>
                </c:pt>
                <c:pt idx="5897">
                  <c:v>43513.845138888886</c:v>
                </c:pt>
                <c:pt idx="5898">
                  <c:v>43513.845833333333</c:v>
                </c:pt>
                <c:pt idx="5899">
                  <c:v>43513.84652777778</c:v>
                </c:pt>
                <c:pt idx="5900">
                  <c:v>43513.847222222219</c:v>
                </c:pt>
                <c:pt idx="5901">
                  <c:v>43513.847916666666</c:v>
                </c:pt>
                <c:pt idx="5902">
                  <c:v>43513.848611111112</c:v>
                </c:pt>
                <c:pt idx="5903">
                  <c:v>43513.849305555559</c:v>
                </c:pt>
                <c:pt idx="5904">
                  <c:v>43513.85</c:v>
                </c:pt>
                <c:pt idx="5905">
                  <c:v>43513.850694444445</c:v>
                </c:pt>
                <c:pt idx="5906">
                  <c:v>43513.851388888892</c:v>
                </c:pt>
                <c:pt idx="5907">
                  <c:v>43513.852083333331</c:v>
                </c:pt>
                <c:pt idx="5908">
                  <c:v>43513.852777777778</c:v>
                </c:pt>
                <c:pt idx="5909">
                  <c:v>43513.853472222225</c:v>
                </c:pt>
                <c:pt idx="5910">
                  <c:v>43513.854166666664</c:v>
                </c:pt>
                <c:pt idx="5911">
                  <c:v>43513.854861111111</c:v>
                </c:pt>
                <c:pt idx="5912">
                  <c:v>43513.855555555558</c:v>
                </c:pt>
                <c:pt idx="5913">
                  <c:v>43513.856249999997</c:v>
                </c:pt>
                <c:pt idx="5914">
                  <c:v>43513.856944444444</c:v>
                </c:pt>
                <c:pt idx="5915">
                  <c:v>43513.857638888891</c:v>
                </c:pt>
                <c:pt idx="5916">
                  <c:v>43513.85833333333</c:v>
                </c:pt>
                <c:pt idx="5917">
                  <c:v>43513.859027777777</c:v>
                </c:pt>
                <c:pt idx="5918">
                  <c:v>43513.859722222223</c:v>
                </c:pt>
                <c:pt idx="5919">
                  <c:v>43513.86041666667</c:v>
                </c:pt>
                <c:pt idx="5920">
                  <c:v>43513.861111111109</c:v>
                </c:pt>
                <c:pt idx="5921">
                  <c:v>43513.861805555556</c:v>
                </c:pt>
                <c:pt idx="5922">
                  <c:v>43513.862500000003</c:v>
                </c:pt>
                <c:pt idx="5923">
                  <c:v>43513.863194444442</c:v>
                </c:pt>
                <c:pt idx="5924">
                  <c:v>43513.863888888889</c:v>
                </c:pt>
                <c:pt idx="5925">
                  <c:v>43513.864583333336</c:v>
                </c:pt>
                <c:pt idx="5926">
                  <c:v>43513.865277777775</c:v>
                </c:pt>
                <c:pt idx="5927">
                  <c:v>43513.865972222222</c:v>
                </c:pt>
                <c:pt idx="5928">
                  <c:v>43513.866666666669</c:v>
                </c:pt>
                <c:pt idx="5929">
                  <c:v>43513.867361111108</c:v>
                </c:pt>
                <c:pt idx="5930">
                  <c:v>43513.868055555555</c:v>
                </c:pt>
                <c:pt idx="5931">
                  <c:v>43513.868750000001</c:v>
                </c:pt>
                <c:pt idx="5932">
                  <c:v>43513.869444444441</c:v>
                </c:pt>
                <c:pt idx="5933">
                  <c:v>43513.870138888888</c:v>
                </c:pt>
                <c:pt idx="5934">
                  <c:v>43513.870833333334</c:v>
                </c:pt>
                <c:pt idx="5935">
                  <c:v>43513.871527777781</c:v>
                </c:pt>
                <c:pt idx="5936">
                  <c:v>43513.87222222222</c:v>
                </c:pt>
                <c:pt idx="5937">
                  <c:v>43513.872916666667</c:v>
                </c:pt>
                <c:pt idx="5938">
                  <c:v>43513.873611111114</c:v>
                </c:pt>
                <c:pt idx="5939">
                  <c:v>43513.874305555553</c:v>
                </c:pt>
                <c:pt idx="5940">
                  <c:v>43513.875</c:v>
                </c:pt>
                <c:pt idx="5941">
                  <c:v>43513.875694444447</c:v>
                </c:pt>
                <c:pt idx="5942">
                  <c:v>43513.876388888886</c:v>
                </c:pt>
                <c:pt idx="5943">
                  <c:v>43513.877083333333</c:v>
                </c:pt>
                <c:pt idx="5944">
                  <c:v>43513.87777777778</c:v>
                </c:pt>
                <c:pt idx="5945">
                  <c:v>43513.878472222219</c:v>
                </c:pt>
                <c:pt idx="5946">
                  <c:v>43513.879166666666</c:v>
                </c:pt>
                <c:pt idx="5947">
                  <c:v>43513.879861111112</c:v>
                </c:pt>
                <c:pt idx="5948">
                  <c:v>43513.880555555559</c:v>
                </c:pt>
                <c:pt idx="5949">
                  <c:v>43513.881249999999</c:v>
                </c:pt>
                <c:pt idx="5950">
                  <c:v>43513.881944444445</c:v>
                </c:pt>
                <c:pt idx="5951">
                  <c:v>43513.882638888892</c:v>
                </c:pt>
                <c:pt idx="5952">
                  <c:v>43513.883333333331</c:v>
                </c:pt>
                <c:pt idx="5953">
                  <c:v>43513.884027777778</c:v>
                </c:pt>
                <c:pt idx="5954">
                  <c:v>43513.884722222225</c:v>
                </c:pt>
                <c:pt idx="5955">
                  <c:v>43513.885416666664</c:v>
                </c:pt>
                <c:pt idx="5956">
                  <c:v>43513.886111111111</c:v>
                </c:pt>
                <c:pt idx="5957">
                  <c:v>43513.886805555558</c:v>
                </c:pt>
                <c:pt idx="5958">
                  <c:v>43513.887499999997</c:v>
                </c:pt>
                <c:pt idx="5959">
                  <c:v>43513.888194444444</c:v>
                </c:pt>
                <c:pt idx="5960">
                  <c:v>43513.888888888891</c:v>
                </c:pt>
                <c:pt idx="5961">
                  <c:v>43513.88958333333</c:v>
                </c:pt>
                <c:pt idx="5962">
                  <c:v>43513.890277777777</c:v>
                </c:pt>
                <c:pt idx="5963">
                  <c:v>43513.890972222223</c:v>
                </c:pt>
                <c:pt idx="5964">
                  <c:v>43513.89166666667</c:v>
                </c:pt>
                <c:pt idx="5965">
                  <c:v>43513.892361111109</c:v>
                </c:pt>
                <c:pt idx="5966">
                  <c:v>43513.893055555556</c:v>
                </c:pt>
                <c:pt idx="5967">
                  <c:v>43513.893750000003</c:v>
                </c:pt>
                <c:pt idx="5968">
                  <c:v>43513.894444444442</c:v>
                </c:pt>
                <c:pt idx="5969">
                  <c:v>43513.895138888889</c:v>
                </c:pt>
                <c:pt idx="5970">
                  <c:v>43513.895833333336</c:v>
                </c:pt>
                <c:pt idx="5971">
                  <c:v>43513.896527777775</c:v>
                </c:pt>
                <c:pt idx="5972">
                  <c:v>43513.897222222222</c:v>
                </c:pt>
                <c:pt idx="5973">
                  <c:v>43513.897916666669</c:v>
                </c:pt>
                <c:pt idx="5974">
                  <c:v>43513.898611111108</c:v>
                </c:pt>
                <c:pt idx="5975">
                  <c:v>43513.899305555555</c:v>
                </c:pt>
                <c:pt idx="5976">
                  <c:v>43513.9</c:v>
                </c:pt>
                <c:pt idx="5977">
                  <c:v>43513.900694444441</c:v>
                </c:pt>
                <c:pt idx="5978">
                  <c:v>43513.901388888888</c:v>
                </c:pt>
                <c:pt idx="5979">
                  <c:v>43513.902083333334</c:v>
                </c:pt>
                <c:pt idx="5980">
                  <c:v>43513.902777777781</c:v>
                </c:pt>
                <c:pt idx="5981">
                  <c:v>43513.90347222222</c:v>
                </c:pt>
                <c:pt idx="5982">
                  <c:v>43513.904166666667</c:v>
                </c:pt>
                <c:pt idx="5983">
                  <c:v>43513.904861111114</c:v>
                </c:pt>
                <c:pt idx="5984">
                  <c:v>43513.905555555553</c:v>
                </c:pt>
                <c:pt idx="5985">
                  <c:v>43513.90625</c:v>
                </c:pt>
                <c:pt idx="5986">
                  <c:v>43513.906944444447</c:v>
                </c:pt>
                <c:pt idx="5987">
                  <c:v>43513.907638888886</c:v>
                </c:pt>
                <c:pt idx="5988">
                  <c:v>43513.908333333333</c:v>
                </c:pt>
                <c:pt idx="5989">
                  <c:v>43513.90902777778</c:v>
                </c:pt>
                <c:pt idx="5990">
                  <c:v>43513.909722222219</c:v>
                </c:pt>
                <c:pt idx="5991">
                  <c:v>43513.910416666666</c:v>
                </c:pt>
                <c:pt idx="5992">
                  <c:v>43513.911111111112</c:v>
                </c:pt>
                <c:pt idx="5993">
                  <c:v>43513.911805555559</c:v>
                </c:pt>
                <c:pt idx="5994">
                  <c:v>43513.912499999999</c:v>
                </c:pt>
                <c:pt idx="5995">
                  <c:v>43513.913194444445</c:v>
                </c:pt>
                <c:pt idx="5996">
                  <c:v>43513.913888888892</c:v>
                </c:pt>
                <c:pt idx="5997">
                  <c:v>43513.914583333331</c:v>
                </c:pt>
                <c:pt idx="5998">
                  <c:v>43513.915277777778</c:v>
                </c:pt>
                <c:pt idx="5999">
                  <c:v>43513.915972222225</c:v>
                </c:pt>
                <c:pt idx="6000">
                  <c:v>43513.916666666664</c:v>
                </c:pt>
                <c:pt idx="6001">
                  <c:v>43513.917361111111</c:v>
                </c:pt>
                <c:pt idx="6002">
                  <c:v>43513.918055555558</c:v>
                </c:pt>
                <c:pt idx="6003">
                  <c:v>43513.918749999997</c:v>
                </c:pt>
                <c:pt idx="6004">
                  <c:v>43513.919444444444</c:v>
                </c:pt>
                <c:pt idx="6005">
                  <c:v>43513.920138888891</c:v>
                </c:pt>
                <c:pt idx="6006">
                  <c:v>43513.92083333333</c:v>
                </c:pt>
                <c:pt idx="6007">
                  <c:v>43513.921527777777</c:v>
                </c:pt>
                <c:pt idx="6008">
                  <c:v>43513.922222222223</c:v>
                </c:pt>
                <c:pt idx="6009">
                  <c:v>43513.92291666667</c:v>
                </c:pt>
                <c:pt idx="6010">
                  <c:v>43513.923611111109</c:v>
                </c:pt>
                <c:pt idx="6011">
                  <c:v>43513.924305555556</c:v>
                </c:pt>
                <c:pt idx="6012">
                  <c:v>43513.925000000003</c:v>
                </c:pt>
                <c:pt idx="6013">
                  <c:v>43513.925694444442</c:v>
                </c:pt>
                <c:pt idx="6014">
                  <c:v>43513.926388888889</c:v>
                </c:pt>
                <c:pt idx="6015">
                  <c:v>43513.927083333336</c:v>
                </c:pt>
                <c:pt idx="6016">
                  <c:v>43513.927777777775</c:v>
                </c:pt>
                <c:pt idx="6017">
                  <c:v>43513.928472222222</c:v>
                </c:pt>
                <c:pt idx="6018">
                  <c:v>43513.929166666669</c:v>
                </c:pt>
                <c:pt idx="6019">
                  <c:v>43513.929861111108</c:v>
                </c:pt>
                <c:pt idx="6020">
                  <c:v>43513.930555555555</c:v>
                </c:pt>
                <c:pt idx="6021">
                  <c:v>43513.931250000001</c:v>
                </c:pt>
                <c:pt idx="6022">
                  <c:v>43513.931944444441</c:v>
                </c:pt>
                <c:pt idx="6023">
                  <c:v>43513.932638888888</c:v>
                </c:pt>
                <c:pt idx="6024">
                  <c:v>43513.933333333334</c:v>
                </c:pt>
                <c:pt idx="6025">
                  <c:v>43513.934027777781</c:v>
                </c:pt>
                <c:pt idx="6026">
                  <c:v>43513.93472222222</c:v>
                </c:pt>
                <c:pt idx="6027">
                  <c:v>43513.935416666667</c:v>
                </c:pt>
                <c:pt idx="6028">
                  <c:v>43513.936111111114</c:v>
                </c:pt>
                <c:pt idx="6029">
                  <c:v>43513.936805555553</c:v>
                </c:pt>
                <c:pt idx="6030">
                  <c:v>43513.9375</c:v>
                </c:pt>
                <c:pt idx="6031">
                  <c:v>43513.938194444447</c:v>
                </c:pt>
                <c:pt idx="6032">
                  <c:v>43513.938888888886</c:v>
                </c:pt>
                <c:pt idx="6033">
                  <c:v>43513.939583333333</c:v>
                </c:pt>
                <c:pt idx="6034">
                  <c:v>43513.94027777778</c:v>
                </c:pt>
                <c:pt idx="6035">
                  <c:v>43513.940972222219</c:v>
                </c:pt>
                <c:pt idx="6036">
                  <c:v>43513.941666666666</c:v>
                </c:pt>
                <c:pt idx="6037">
                  <c:v>43513.942361111112</c:v>
                </c:pt>
                <c:pt idx="6038">
                  <c:v>43513.943055555559</c:v>
                </c:pt>
                <c:pt idx="6039">
                  <c:v>43513.943749999999</c:v>
                </c:pt>
                <c:pt idx="6040">
                  <c:v>43513.944444444445</c:v>
                </c:pt>
                <c:pt idx="6041">
                  <c:v>43513.945138888892</c:v>
                </c:pt>
                <c:pt idx="6042">
                  <c:v>43513.945833333331</c:v>
                </c:pt>
                <c:pt idx="6043">
                  <c:v>43513.946527777778</c:v>
                </c:pt>
                <c:pt idx="6044">
                  <c:v>43513.947222222225</c:v>
                </c:pt>
                <c:pt idx="6045">
                  <c:v>43513.947916666664</c:v>
                </c:pt>
                <c:pt idx="6046">
                  <c:v>43513.948611111111</c:v>
                </c:pt>
                <c:pt idx="6047">
                  <c:v>43513.949305555558</c:v>
                </c:pt>
                <c:pt idx="6048">
                  <c:v>43513.95</c:v>
                </c:pt>
                <c:pt idx="6049">
                  <c:v>43513.950694444444</c:v>
                </c:pt>
                <c:pt idx="6050">
                  <c:v>43513.951388888891</c:v>
                </c:pt>
                <c:pt idx="6051">
                  <c:v>43513.95208333333</c:v>
                </c:pt>
                <c:pt idx="6052">
                  <c:v>43513.952777777777</c:v>
                </c:pt>
                <c:pt idx="6053">
                  <c:v>43513.953472222223</c:v>
                </c:pt>
                <c:pt idx="6054">
                  <c:v>43513.95416666667</c:v>
                </c:pt>
                <c:pt idx="6055">
                  <c:v>43513.954861111109</c:v>
                </c:pt>
                <c:pt idx="6056">
                  <c:v>43513.955555555556</c:v>
                </c:pt>
                <c:pt idx="6057">
                  <c:v>43513.956250000003</c:v>
                </c:pt>
                <c:pt idx="6058">
                  <c:v>43513.956944444442</c:v>
                </c:pt>
                <c:pt idx="6059">
                  <c:v>43513.957638888889</c:v>
                </c:pt>
                <c:pt idx="6060">
                  <c:v>43513.958333333336</c:v>
                </c:pt>
                <c:pt idx="6061">
                  <c:v>43513.959027777775</c:v>
                </c:pt>
                <c:pt idx="6062">
                  <c:v>43513.959722222222</c:v>
                </c:pt>
                <c:pt idx="6063">
                  <c:v>43513.960416666669</c:v>
                </c:pt>
                <c:pt idx="6064">
                  <c:v>43513.961111111108</c:v>
                </c:pt>
                <c:pt idx="6065">
                  <c:v>43513.961805555555</c:v>
                </c:pt>
                <c:pt idx="6066">
                  <c:v>43513.962500000001</c:v>
                </c:pt>
                <c:pt idx="6067">
                  <c:v>43513.963194444441</c:v>
                </c:pt>
                <c:pt idx="6068">
                  <c:v>43513.963888888888</c:v>
                </c:pt>
                <c:pt idx="6069">
                  <c:v>43513.964583333334</c:v>
                </c:pt>
                <c:pt idx="6070">
                  <c:v>43513.965277777781</c:v>
                </c:pt>
                <c:pt idx="6071">
                  <c:v>43513.96597222222</c:v>
                </c:pt>
                <c:pt idx="6072">
                  <c:v>43513.966666666667</c:v>
                </c:pt>
                <c:pt idx="6073">
                  <c:v>43513.967361111114</c:v>
                </c:pt>
                <c:pt idx="6074">
                  <c:v>43513.968055555553</c:v>
                </c:pt>
                <c:pt idx="6075">
                  <c:v>43513.96875</c:v>
                </c:pt>
                <c:pt idx="6076">
                  <c:v>43513.969444444447</c:v>
                </c:pt>
                <c:pt idx="6077">
                  <c:v>43513.970138888886</c:v>
                </c:pt>
                <c:pt idx="6078">
                  <c:v>43513.970833333333</c:v>
                </c:pt>
                <c:pt idx="6079">
                  <c:v>43513.97152777778</c:v>
                </c:pt>
                <c:pt idx="6080">
                  <c:v>43513.972222222219</c:v>
                </c:pt>
                <c:pt idx="6081">
                  <c:v>43513.972916666666</c:v>
                </c:pt>
                <c:pt idx="6082">
                  <c:v>43513.973611111112</c:v>
                </c:pt>
                <c:pt idx="6083">
                  <c:v>43513.974305555559</c:v>
                </c:pt>
                <c:pt idx="6084">
                  <c:v>43513.974999999999</c:v>
                </c:pt>
                <c:pt idx="6085">
                  <c:v>43513.975694444445</c:v>
                </c:pt>
                <c:pt idx="6086">
                  <c:v>43513.976388888892</c:v>
                </c:pt>
                <c:pt idx="6087">
                  <c:v>43513.977083333331</c:v>
                </c:pt>
                <c:pt idx="6088">
                  <c:v>43513.977777777778</c:v>
                </c:pt>
                <c:pt idx="6089">
                  <c:v>43513.978472222225</c:v>
                </c:pt>
                <c:pt idx="6090">
                  <c:v>43513.979166666664</c:v>
                </c:pt>
                <c:pt idx="6091">
                  <c:v>43513.979861111111</c:v>
                </c:pt>
                <c:pt idx="6092">
                  <c:v>43513.980555555558</c:v>
                </c:pt>
                <c:pt idx="6093">
                  <c:v>43513.981249999997</c:v>
                </c:pt>
                <c:pt idx="6094">
                  <c:v>43513.981944444444</c:v>
                </c:pt>
                <c:pt idx="6095">
                  <c:v>43513.982638888891</c:v>
                </c:pt>
                <c:pt idx="6096">
                  <c:v>43513.98333333333</c:v>
                </c:pt>
                <c:pt idx="6097">
                  <c:v>43513.984027777777</c:v>
                </c:pt>
                <c:pt idx="6098">
                  <c:v>43513.984722222223</c:v>
                </c:pt>
                <c:pt idx="6099">
                  <c:v>43513.98541666667</c:v>
                </c:pt>
                <c:pt idx="6100">
                  <c:v>43513.986111111109</c:v>
                </c:pt>
                <c:pt idx="6101">
                  <c:v>43513.986805555556</c:v>
                </c:pt>
                <c:pt idx="6102">
                  <c:v>43513.987500000003</c:v>
                </c:pt>
                <c:pt idx="6103">
                  <c:v>43513.988194444442</c:v>
                </c:pt>
                <c:pt idx="6104">
                  <c:v>43513.988888888889</c:v>
                </c:pt>
                <c:pt idx="6105">
                  <c:v>43513.989583333336</c:v>
                </c:pt>
                <c:pt idx="6106">
                  <c:v>43513.990277777775</c:v>
                </c:pt>
                <c:pt idx="6107">
                  <c:v>43513.990972222222</c:v>
                </c:pt>
                <c:pt idx="6108">
                  <c:v>43513.991666666669</c:v>
                </c:pt>
                <c:pt idx="6109">
                  <c:v>43513.992361111108</c:v>
                </c:pt>
                <c:pt idx="6110">
                  <c:v>43513.993055555555</c:v>
                </c:pt>
                <c:pt idx="6111">
                  <c:v>43513.993750000001</c:v>
                </c:pt>
                <c:pt idx="6112">
                  <c:v>43513.994444444441</c:v>
                </c:pt>
                <c:pt idx="6113">
                  <c:v>43513.995138888888</c:v>
                </c:pt>
                <c:pt idx="6114">
                  <c:v>43513.995833333334</c:v>
                </c:pt>
                <c:pt idx="6115">
                  <c:v>43513.996527777781</c:v>
                </c:pt>
                <c:pt idx="6116">
                  <c:v>43513.99722222222</c:v>
                </c:pt>
                <c:pt idx="6117">
                  <c:v>43513.997916666667</c:v>
                </c:pt>
                <c:pt idx="6118">
                  <c:v>43513.998611111114</c:v>
                </c:pt>
                <c:pt idx="6119">
                  <c:v>43513.999305555553</c:v>
                </c:pt>
                <c:pt idx="6120">
                  <c:v>43514</c:v>
                </c:pt>
                <c:pt idx="6121">
                  <c:v>43514.000694444447</c:v>
                </c:pt>
                <c:pt idx="6122">
                  <c:v>43514.001388888886</c:v>
                </c:pt>
                <c:pt idx="6123">
                  <c:v>43514.002083333333</c:v>
                </c:pt>
                <c:pt idx="6124">
                  <c:v>43514.00277777778</c:v>
                </c:pt>
                <c:pt idx="6125">
                  <c:v>43514.003472222219</c:v>
                </c:pt>
                <c:pt idx="6126">
                  <c:v>43514.004166666666</c:v>
                </c:pt>
                <c:pt idx="6127">
                  <c:v>43514.004861111112</c:v>
                </c:pt>
                <c:pt idx="6128">
                  <c:v>43514.005555555559</c:v>
                </c:pt>
                <c:pt idx="6129">
                  <c:v>43514.006249999999</c:v>
                </c:pt>
                <c:pt idx="6130">
                  <c:v>43514.006944444445</c:v>
                </c:pt>
                <c:pt idx="6131">
                  <c:v>43514.007638888892</c:v>
                </c:pt>
                <c:pt idx="6132">
                  <c:v>43514.008333333331</c:v>
                </c:pt>
                <c:pt idx="6133">
                  <c:v>43514.009027777778</c:v>
                </c:pt>
                <c:pt idx="6134">
                  <c:v>43514.009722222225</c:v>
                </c:pt>
                <c:pt idx="6135">
                  <c:v>43514.010416666664</c:v>
                </c:pt>
                <c:pt idx="6136">
                  <c:v>43514.011111111111</c:v>
                </c:pt>
                <c:pt idx="6137">
                  <c:v>43514.011805555558</c:v>
                </c:pt>
                <c:pt idx="6138">
                  <c:v>43514.012499999997</c:v>
                </c:pt>
                <c:pt idx="6139">
                  <c:v>43514.013194444444</c:v>
                </c:pt>
                <c:pt idx="6140">
                  <c:v>43514.013888888891</c:v>
                </c:pt>
                <c:pt idx="6141">
                  <c:v>43514.01458333333</c:v>
                </c:pt>
                <c:pt idx="6142">
                  <c:v>43514.015277777777</c:v>
                </c:pt>
                <c:pt idx="6143">
                  <c:v>43514.015972222223</c:v>
                </c:pt>
                <c:pt idx="6144">
                  <c:v>43514.01666666667</c:v>
                </c:pt>
                <c:pt idx="6145">
                  <c:v>43514.017361111109</c:v>
                </c:pt>
                <c:pt idx="6146">
                  <c:v>43514.018055555556</c:v>
                </c:pt>
                <c:pt idx="6147">
                  <c:v>43514.018750000003</c:v>
                </c:pt>
                <c:pt idx="6148">
                  <c:v>43514.019444444442</c:v>
                </c:pt>
                <c:pt idx="6149">
                  <c:v>43514.020138888889</c:v>
                </c:pt>
                <c:pt idx="6150">
                  <c:v>43514.020833333336</c:v>
                </c:pt>
                <c:pt idx="6151">
                  <c:v>43514.021527777775</c:v>
                </c:pt>
                <c:pt idx="6152">
                  <c:v>43514.022222222222</c:v>
                </c:pt>
                <c:pt idx="6153">
                  <c:v>43514.022916666669</c:v>
                </c:pt>
                <c:pt idx="6154">
                  <c:v>43514.023611111108</c:v>
                </c:pt>
                <c:pt idx="6155">
                  <c:v>43514.024305555555</c:v>
                </c:pt>
                <c:pt idx="6156">
                  <c:v>43514.025000000001</c:v>
                </c:pt>
                <c:pt idx="6157">
                  <c:v>43514.025694444441</c:v>
                </c:pt>
                <c:pt idx="6158">
                  <c:v>43514.026388888888</c:v>
                </c:pt>
                <c:pt idx="6159">
                  <c:v>43514.027083333334</c:v>
                </c:pt>
                <c:pt idx="6160">
                  <c:v>43514.027777777781</c:v>
                </c:pt>
                <c:pt idx="6161">
                  <c:v>43514.02847222222</c:v>
                </c:pt>
                <c:pt idx="6162">
                  <c:v>43514.029166666667</c:v>
                </c:pt>
                <c:pt idx="6163">
                  <c:v>43514.029861111114</c:v>
                </c:pt>
                <c:pt idx="6164">
                  <c:v>43514.030555555553</c:v>
                </c:pt>
                <c:pt idx="6165">
                  <c:v>43514.03125</c:v>
                </c:pt>
                <c:pt idx="6166">
                  <c:v>43514.031944444447</c:v>
                </c:pt>
                <c:pt idx="6167">
                  <c:v>43514.032638888886</c:v>
                </c:pt>
                <c:pt idx="6168">
                  <c:v>43514.033333333333</c:v>
                </c:pt>
                <c:pt idx="6169">
                  <c:v>43514.03402777778</c:v>
                </c:pt>
                <c:pt idx="6170">
                  <c:v>43514.034722222219</c:v>
                </c:pt>
                <c:pt idx="6171">
                  <c:v>43514.035416666666</c:v>
                </c:pt>
                <c:pt idx="6172">
                  <c:v>43514.036111111112</c:v>
                </c:pt>
                <c:pt idx="6173">
                  <c:v>43514.036805555559</c:v>
                </c:pt>
                <c:pt idx="6174">
                  <c:v>43514.037499999999</c:v>
                </c:pt>
                <c:pt idx="6175">
                  <c:v>43514.038194444445</c:v>
                </c:pt>
                <c:pt idx="6176">
                  <c:v>43514.038888888892</c:v>
                </c:pt>
                <c:pt idx="6177">
                  <c:v>43514.039583333331</c:v>
                </c:pt>
                <c:pt idx="6178">
                  <c:v>43514.040277777778</c:v>
                </c:pt>
                <c:pt idx="6179">
                  <c:v>43514.040972222225</c:v>
                </c:pt>
                <c:pt idx="6180">
                  <c:v>43514.041666666664</c:v>
                </c:pt>
                <c:pt idx="6181">
                  <c:v>43514.042361111111</c:v>
                </c:pt>
                <c:pt idx="6182">
                  <c:v>43514.043055555558</c:v>
                </c:pt>
                <c:pt idx="6183">
                  <c:v>43514.043749999997</c:v>
                </c:pt>
                <c:pt idx="6184">
                  <c:v>43514.044444444444</c:v>
                </c:pt>
                <c:pt idx="6185">
                  <c:v>43514.045138888891</c:v>
                </c:pt>
                <c:pt idx="6186">
                  <c:v>43514.04583333333</c:v>
                </c:pt>
                <c:pt idx="6187">
                  <c:v>43514.046527777777</c:v>
                </c:pt>
                <c:pt idx="6188">
                  <c:v>43514.047222222223</c:v>
                </c:pt>
                <c:pt idx="6189">
                  <c:v>43514.04791666667</c:v>
                </c:pt>
                <c:pt idx="6190">
                  <c:v>43514.048611111109</c:v>
                </c:pt>
                <c:pt idx="6191">
                  <c:v>43514.049305555556</c:v>
                </c:pt>
                <c:pt idx="6192">
                  <c:v>43514.05</c:v>
                </c:pt>
                <c:pt idx="6193">
                  <c:v>43514.050694444442</c:v>
                </c:pt>
                <c:pt idx="6194">
                  <c:v>43514.051388888889</c:v>
                </c:pt>
                <c:pt idx="6195">
                  <c:v>43514.052083333336</c:v>
                </c:pt>
                <c:pt idx="6196">
                  <c:v>43514.052777777775</c:v>
                </c:pt>
                <c:pt idx="6197">
                  <c:v>43514.053472222222</c:v>
                </c:pt>
                <c:pt idx="6198">
                  <c:v>43514.054166666669</c:v>
                </c:pt>
                <c:pt idx="6199">
                  <c:v>43514.054861111108</c:v>
                </c:pt>
                <c:pt idx="6200">
                  <c:v>43514.055555555555</c:v>
                </c:pt>
                <c:pt idx="6201">
                  <c:v>43514.056250000001</c:v>
                </c:pt>
                <c:pt idx="6202">
                  <c:v>43514.056944444441</c:v>
                </c:pt>
                <c:pt idx="6203">
                  <c:v>43514.057638888888</c:v>
                </c:pt>
                <c:pt idx="6204">
                  <c:v>43514.058333333334</c:v>
                </c:pt>
                <c:pt idx="6205">
                  <c:v>43514.059027777781</c:v>
                </c:pt>
                <c:pt idx="6206">
                  <c:v>43514.05972222222</c:v>
                </c:pt>
                <c:pt idx="6207">
                  <c:v>43514.060416666667</c:v>
                </c:pt>
                <c:pt idx="6208">
                  <c:v>43514.061111111114</c:v>
                </c:pt>
                <c:pt idx="6209">
                  <c:v>43514.061805555553</c:v>
                </c:pt>
                <c:pt idx="6210">
                  <c:v>43514.0625</c:v>
                </c:pt>
                <c:pt idx="6211">
                  <c:v>43514.063194444447</c:v>
                </c:pt>
                <c:pt idx="6212">
                  <c:v>43514.063888888886</c:v>
                </c:pt>
                <c:pt idx="6213">
                  <c:v>43514.064583333333</c:v>
                </c:pt>
                <c:pt idx="6214">
                  <c:v>43514.06527777778</c:v>
                </c:pt>
                <c:pt idx="6215">
                  <c:v>43514.065972222219</c:v>
                </c:pt>
                <c:pt idx="6216">
                  <c:v>43514.066666666666</c:v>
                </c:pt>
                <c:pt idx="6217">
                  <c:v>43514.067361111112</c:v>
                </c:pt>
                <c:pt idx="6218">
                  <c:v>43514.068055555559</c:v>
                </c:pt>
                <c:pt idx="6219">
                  <c:v>43514.068749999999</c:v>
                </c:pt>
                <c:pt idx="6220">
                  <c:v>43514.069444444445</c:v>
                </c:pt>
                <c:pt idx="6221">
                  <c:v>43514.070138888892</c:v>
                </c:pt>
                <c:pt idx="6222">
                  <c:v>43514.070833333331</c:v>
                </c:pt>
                <c:pt idx="6223">
                  <c:v>43514.071527777778</c:v>
                </c:pt>
                <c:pt idx="6224">
                  <c:v>43514.072222222225</c:v>
                </c:pt>
                <c:pt idx="6225">
                  <c:v>43514.072916666664</c:v>
                </c:pt>
                <c:pt idx="6226">
                  <c:v>43514.073611111111</c:v>
                </c:pt>
                <c:pt idx="6227">
                  <c:v>43514.074305555558</c:v>
                </c:pt>
                <c:pt idx="6228">
                  <c:v>43514.074999999997</c:v>
                </c:pt>
                <c:pt idx="6229">
                  <c:v>43514.075694444444</c:v>
                </c:pt>
                <c:pt idx="6230">
                  <c:v>43514.076388888891</c:v>
                </c:pt>
                <c:pt idx="6231">
                  <c:v>43514.07708333333</c:v>
                </c:pt>
                <c:pt idx="6232">
                  <c:v>43514.077777777777</c:v>
                </c:pt>
                <c:pt idx="6233">
                  <c:v>43514.078472222223</c:v>
                </c:pt>
                <c:pt idx="6234">
                  <c:v>43514.07916666667</c:v>
                </c:pt>
                <c:pt idx="6235">
                  <c:v>43514.079861111109</c:v>
                </c:pt>
                <c:pt idx="6236">
                  <c:v>43514.080555555556</c:v>
                </c:pt>
                <c:pt idx="6237">
                  <c:v>43514.081250000003</c:v>
                </c:pt>
                <c:pt idx="6238">
                  <c:v>43514.081944444442</c:v>
                </c:pt>
                <c:pt idx="6239">
                  <c:v>43514.082638888889</c:v>
                </c:pt>
                <c:pt idx="6240">
                  <c:v>43514.083333333336</c:v>
                </c:pt>
                <c:pt idx="6241">
                  <c:v>43514.084027777775</c:v>
                </c:pt>
                <c:pt idx="6242">
                  <c:v>43514.084722222222</c:v>
                </c:pt>
                <c:pt idx="6243">
                  <c:v>43514.085416666669</c:v>
                </c:pt>
                <c:pt idx="6244">
                  <c:v>43514.086111111108</c:v>
                </c:pt>
                <c:pt idx="6245">
                  <c:v>43514.086805555555</c:v>
                </c:pt>
                <c:pt idx="6246">
                  <c:v>43514.087500000001</c:v>
                </c:pt>
                <c:pt idx="6247">
                  <c:v>43514.088194444441</c:v>
                </c:pt>
                <c:pt idx="6248">
                  <c:v>43514.088888888888</c:v>
                </c:pt>
                <c:pt idx="6249">
                  <c:v>43514.089583333334</c:v>
                </c:pt>
                <c:pt idx="6250">
                  <c:v>43514.090277777781</c:v>
                </c:pt>
                <c:pt idx="6251">
                  <c:v>43514.09097222222</c:v>
                </c:pt>
                <c:pt idx="6252">
                  <c:v>43514.091666666667</c:v>
                </c:pt>
                <c:pt idx="6253">
                  <c:v>43514.092361111114</c:v>
                </c:pt>
                <c:pt idx="6254">
                  <c:v>43514.093055555553</c:v>
                </c:pt>
                <c:pt idx="6255">
                  <c:v>43514.09375</c:v>
                </c:pt>
                <c:pt idx="6256">
                  <c:v>43514.094444444447</c:v>
                </c:pt>
                <c:pt idx="6257">
                  <c:v>43514.095138888886</c:v>
                </c:pt>
                <c:pt idx="6258">
                  <c:v>43514.095833333333</c:v>
                </c:pt>
                <c:pt idx="6259">
                  <c:v>43514.09652777778</c:v>
                </c:pt>
                <c:pt idx="6260">
                  <c:v>43514.097222222219</c:v>
                </c:pt>
                <c:pt idx="6261">
                  <c:v>43514.097916666666</c:v>
                </c:pt>
                <c:pt idx="6262">
                  <c:v>43514.098611111112</c:v>
                </c:pt>
                <c:pt idx="6263">
                  <c:v>43514.099305555559</c:v>
                </c:pt>
                <c:pt idx="6264">
                  <c:v>43514.1</c:v>
                </c:pt>
                <c:pt idx="6265">
                  <c:v>43514.100694444445</c:v>
                </c:pt>
                <c:pt idx="6266">
                  <c:v>43514.101388888892</c:v>
                </c:pt>
                <c:pt idx="6267">
                  <c:v>43514.102083333331</c:v>
                </c:pt>
                <c:pt idx="6268">
                  <c:v>43514.102777777778</c:v>
                </c:pt>
                <c:pt idx="6269">
                  <c:v>43514.103472222225</c:v>
                </c:pt>
                <c:pt idx="6270">
                  <c:v>43514.104166666664</c:v>
                </c:pt>
                <c:pt idx="6271">
                  <c:v>43514.104861111111</c:v>
                </c:pt>
                <c:pt idx="6272">
                  <c:v>43514.105555555558</c:v>
                </c:pt>
                <c:pt idx="6273">
                  <c:v>43514.106249999997</c:v>
                </c:pt>
                <c:pt idx="6274">
                  <c:v>43514.106944444444</c:v>
                </c:pt>
                <c:pt idx="6275">
                  <c:v>43514.107638888891</c:v>
                </c:pt>
                <c:pt idx="6276">
                  <c:v>43514.10833333333</c:v>
                </c:pt>
                <c:pt idx="6277">
                  <c:v>43514.109027777777</c:v>
                </c:pt>
                <c:pt idx="6278">
                  <c:v>43514.109722222223</c:v>
                </c:pt>
                <c:pt idx="6279">
                  <c:v>43514.11041666667</c:v>
                </c:pt>
                <c:pt idx="6280">
                  <c:v>43514.111111111109</c:v>
                </c:pt>
                <c:pt idx="6281">
                  <c:v>43514.111805555556</c:v>
                </c:pt>
                <c:pt idx="6282">
                  <c:v>43514.112500000003</c:v>
                </c:pt>
                <c:pt idx="6283">
                  <c:v>43514.113194444442</c:v>
                </c:pt>
                <c:pt idx="6284">
                  <c:v>43514.113888888889</c:v>
                </c:pt>
                <c:pt idx="6285">
                  <c:v>43514.114583333336</c:v>
                </c:pt>
                <c:pt idx="6286">
                  <c:v>43514.115277777775</c:v>
                </c:pt>
                <c:pt idx="6287">
                  <c:v>43514.115972222222</c:v>
                </c:pt>
                <c:pt idx="6288">
                  <c:v>43514.116666666669</c:v>
                </c:pt>
                <c:pt idx="6289">
                  <c:v>43514.117361111108</c:v>
                </c:pt>
                <c:pt idx="6290">
                  <c:v>43514.118055555555</c:v>
                </c:pt>
                <c:pt idx="6291">
                  <c:v>43514.118750000001</c:v>
                </c:pt>
                <c:pt idx="6292">
                  <c:v>43514.119444444441</c:v>
                </c:pt>
                <c:pt idx="6293">
                  <c:v>43514.120138888888</c:v>
                </c:pt>
                <c:pt idx="6294">
                  <c:v>43514.120833333334</c:v>
                </c:pt>
                <c:pt idx="6295">
                  <c:v>43514.121527777781</c:v>
                </c:pt>
                <c:pt idx="6296">
                  <c:v>43514.12222222222</c:v>
                </c:pt>
                <c:pt idx="6297">
                  <c:v>43514.122916666667</c:v>
                </c:pt>
                <c:pt idx="6298">
                  <c:v>43514.123611111114</c:v>
                </c:pt>
                <c:pt idx="6299">
                  <c:v>43514.124305555553</c:v>
                </c:pt>
                <c:pt idx="6300">
                  <c:v>43514.125</c:v>
                </c:pt>
                <c:pt idx="6301">
                  <c:v>43514.125694444447</c:v>
                </c:pt>
                <c:pt idx="6302">
                  <c:v>43514.126388888886</c:v>
                </c:pt>
                <c:pt idx="6303">
                  <c:v>43514.127083333333</c:v>
                </c:pt>
                <c:pt idx="6304">
                  <c:v>43514.12777777778</c:v>
                </c:pt>
                <c:pt idx="6305">
                  <c:v>43514.128472222219</c:v>
                </c:pt>
                <c:pt idx="6306">
                  <c:v>43514.129166666666</c:v>
                </c:pt>
                <c:pt idx="6307">
                  <c:v>43514.129861111112</c:v>
                </c:pt>
                <c:pt idx="6308">
                  <c:v>43514.130555555559</c:v>
                </c:pt>
                <c:pt idx="6309">
                  <c:v>43514.131249999999</c:v>
                </c:pt>
                <c:pt idx="6310">
                  <c:v>43514.131944444445</c:v>
                </c:pt>
                <c:pt idx="6311">
                  <c:v>43514.132638888892</c:v>
                </c:pt>
                <c:pt idx="6312">
                  <c:v>43514.133333333331</c:v>
                </c:pt>
                <c:pt idx="6313">
                  <c:v>43514.134027777778</c:v>
                </c:pt>
                <c:pt idx="6314">
                  <c:v>43514.134722222225</c:v>
                </c:pt>
                <c:pt idx="6315">
                  <c:v>43514.135416666664</c:v>
                </c:pt>
                <c:pt idx="6316">
                  <c:v>43514.136111111111</c:v>
                </c:pt>
                <c:pt idx="6317">
                  <c:v>43514.136805555558</c:v>
                </c:pt>
                <c:pt idx="6318">
                  <c:v>43514.137499999997</c:v>
                </c:pt>
                <c:pt idx="6319">
                  <c:v>43514.138194444444</c:v>
                </c:pt>
                <c:pt idx="6320">
                  <c:v>43514.138888888891</c:v>
                </c:pt>
                <c:pt idx="6321">
                  <c:v>43514.13958333333</c:v>
                </c:pt>
                <c:pt idx="6322">
                  <c:v>43514.140277777777</c:v>
                </c:pt>
                <c:pt idx="6323">
                  <c:v>43514.140972222223</c:v>
                </c:pt>
                <c:pt idx="6324">
                  <c:v>43514.14166666667</c:v>
                </c:pt>
                <c:pt idx="6325">
                  <c:v>43514.142361111109</c:v>
                </c:pt>
                <c:pt idx="6326">
                  <c:v>43514.143055555556</c:v>
                </c:pt>
                <c:pt idx="6327">
                  <c:v>43514.143750000003</c:v>
                </c:pt>
                <c:pt idx="6328">
                  <c:v>43514.144444444442</c:v>
                </c:pt>
                <c:pt idx="6329">
                  <c:v>43514.145138888889</c:v>
                </c:pt>
                <c:pt idx="6330">
                  <c:v>43514.145833333336</c:v>
                </c:pt>
                <c:pt idx="6331">
                  <c:v>43514.146527777775</c:v>
                </c:pt>
                <c:pt idx="6332">
                  <c:v>43514.147222222222</c:v>
                </c:pt>
                <c:pt idx="6333">
                  <c:v>43514.147916666669</c:v>
                </c:pt>
                <c:pt idx="6334">
                  <c:v>43514.148611111108</c:v>
                </c:pt>
                <c:pt idx="6335">
                  <c:v>43514.149305555555</c:v>
                </c:pt>
                <c:pt idx="6336">
                  <c:v>43514.15</c:v>
                </c:pt>
                <c:pt idx="6337">
                  <c:v>43514.150694444441</c:v>
                </c:pt>
                <c:pt idx="6338">
                  <c:v>43514.151388888888</c:v>
                </c:pt>
                <c:pt idx="6339">
                  <c:v>43514.152083333334</c:v>
                </c:pt>
                <c:pt idx="6340">
                  <c:v>43514.152777777781</c:v>
                </c:pt>
                <c:pt idx="6341">
                  <c:v>43514.15347222222</c:v>
                </c:pt>
                <c:pt idx="6342">
                  <c:v>43514.154166666667</c:v>
                </c:pt>
                <c:pt idx="6343">
                  <c:v>43514.154861111114</c:v>
                </c:pt>
                <c:pt idx="6344">
                  <c:v>43514.155555555553</c:v>
                </c:pt>
                <c:pt idx="6345">
                  <c:v>43514.15625</c:v>
                </c:pt>
                <c:pt idx="6346">
                  <c:v>43514.156944444447</c:v>
                </c:pt>
                <c:pt idx="6347">
                  <c:v>43514.157638888886</c:v>
                </c:pt>
                <c:pt idx="6348">
                  <c:v>43514.158333333333</c:v>
                </c:pt>
                <c:pt idx="6349">
                  <c:v>43514.15902777778</c:v>
                </c:pt>
                <c:pt idx="6350">
                  <c:v>43514.159722222219</c:v>
                </c:pt>
                <c:pt idx="6351">
                  <c:v>43514.160416666666</c:v>
                </c:pt>
                <c:pt idx="6352">
                  <c:v>43514.161111111112</c:v>
                </c:pt>
                <c:pt idx="6353">
                  <c:v>43514.161805555559</c:v>
                </c:pt>
                <c:pt idx="6354">
                  <c:v>43514.162499999999</c:v>
                </c:pt>
                <c:pt idx="6355">
                  <c:v>43514.163194444445</c:v>
                </c:pt>
                <c:pt idx="6356">
                  <c:v>43514.163888888892</c:v>
                </c:pt>
                <c:pt idx="6357">
                  <c:v>43514.164583333331</c:v>
                </c:pt>
                <c:pt idx="6358">
                  <c:v>43514.165277777778</c:v>
                </c:pt>
                <c:pt idx="6359">
                  <c:v>43514.165972222225</c:v>
                </c:pt>
                <c:pt idx="6360">
                  <c:v>43514.166666666664</c:v>
                </c:pt>
                <c:pt idx="6361">
                  <c:v>43514.167361111111</c:v>
                </c:pt>
                <c:pt idx="6362">
                  <c:v>43514.168055555558</c:v>
                </c:pt>
                <c:pt idx="6363">
                  <c:v>43514.168749999997</c:v>
                </c:pt>
                <c:pt idx="6364">
                  <c:v>43514.169444444444</c:v>
                </c:pt>
                <c:pt idx="6365">
                  <c:v>43514.170138888891</c:v>
                </c:pt>
                <c:pt idx="6366">
                  <c:v>43514.17083333333</c:v>
                </c:pt>
                <c:pt idx="6367">
                  <c:v>43514.171527777777</c:v>
                </c:pt>
                <c:pt idx="6368">
                  <c:v>43514.172222222223</c:v>
                </c:pt>
                <c:pt idx="6369">
                  <c:v>43514.17291666667</c:v>
                </c:pt>
                <c:pt idx="6370">
                  <c:v>43514.173611111109</c:v>
                </c:pt>
                <c:pt idx="6371">
                  <c:v>43514.174305555556</c:v>
                </c:pt>
                <c:pt idx="6372">
                  <c:v>43514.175000000003</c:v>
                </c:pt>
                <c:pt idx="6373">
                  <c:v>43514.175694444442</c:v>
                </c:pt>
                <c:pt idx="6374">
                  <c:v>43514.176388888889</c:v>
                </c:pt>
                <c:pt idx="6375">
                  <c:v>43514.177083333336</c:v>
                </c:pt>
                <c:pt idx="6376">
                  <c:v>43514.177777777775</c:v>
                </c:pt>
                <c:pt idx="6377">
                  <c:v>43514.178472222222</c:v>
                </c:pt>
                <c:pt idx="6378">
                  <c:v>43514.179166666669</c:v>
                </c:pt>
                <c:pt idx="6379">
                  <c:v>43514.179861111108</c:v>
                </c:pt>
                <c:pt idx="6380">
                  <c:v>43514.180555555555</c:v>
                </c:pt>
                <c:pt idx="6381">
                  <c:v>43514.181250000001</c:v>
                </c:pt>
                <c:pt idx="6382">
                  <c:v>43514.181944444441</c:v>
                </c:pt>
                <c:pt idx="6383">
                  <c:v>43514.182638888888</c:v>
                </c:pt>
                <c:pt idx="6384">
                  <c:v>43514.183333333334</c:v>
                </c:pt>
                <c:pt idx="6385">
                  <c:v>43514.184027777781</c:v>
                </c:pt>
                <c:pt idx="6386">
                  <c:v>43514.18472222222</c:v>
                </c:pt>
                <c:pt idx="6387">
                  <c:v>43514.185416666667</c:v>
                </c:pt>
                <c:pt idx="6388">
                  <c:v>43514.186111111114</c:v>
                </c:pt>
                <c:pt idx="6389">
                  <c:v>43514.186805555553</c:v>
                </c:pt>
                <c:pt idx="6390">
                  <c:v>43514.1875</c:v>
                </c:pt>
                <c:pt idx="6391">
                  <c:v>43514.188194444447</c:v>
                </c:pt>
                <c:pt idx="6392">
                  <c:v>43514.188888888886</c:v>
                </c:pt>
                <c:pt idx="6393">
                  <c:v>43514.189583333333</c:v>
                </c:pt>
                <c:pt idx="6394">
                  <c:v>43514.19027777778</c:v>
                </c:pt>
                <c:pt idx="6395">
                  <c:v>43514.190972222219</c:v>
                </c:pt>
                <c:pt idx="6396">
                  <c:v>43514.191666666666</c:v>
                </c:pt>
                <c:pt idx="6397">
                  <c:v>43514.192361111112</c:v>
                </c:pt>
                <c:pt idx="6398">
                  <c:v>43514.193055555559</c:v>
                </c:pt>
                <c:pt idx="6399">
                  <c:v>43514.193749999999</c:v>
                </c:pt>
                <c:pt idx="6400">
                  <c:v>43514.194444444445</c:v>
                </c:pt>
                <c:pt idx="6401">
                  <c:v>43514.195138888892</c:v>
                </c:pt>
                <c:pt idx="6402">
                  <c:v>43514.195833333331</c:v>
                </c:pt>
                <c:pt idx="6403">
                  <c:v>43514.196527777778</c:v>
                </c:pt>
                <c:pt idx="6404">
                  <c:v>43514.197222222225</c:v>
                </c:pt>
                <c:pt idx="6405">
                  <c:v>43514.197916666664</c:v>
                </c:pt>
                <c:pt idx="6406">
                  <c:v>43514.198611111111</c:v>
                </c:pt>
                <c:pt idx="6407">
                  <c:v>43514.199305555558</c:v>
                </c:pt>
                <c:pt idx="6408">
                  <c:v>43514.2</c:v>
                </c:pt>
                <c:pt idx="6409">
                  <c:v>43514.200694444444</c:v>
                </c:pt>
                <c:pt idx="6410">
                  <c:v>43514.201388888891</c:v>
                </c:pt>
                <c:pt idx="6411">
                  <c:v>43514.20208333333</c:v>
                </c:pt>
                <c:pt idx="6412">
                  <c:v>43514.202777777777</c:v>
                </c:pt>
                <c:pt idx="6413">
                  <c:v>43514.203472222223</c:v>
                </c:pt>
                <c:pt idx="6414">
                  <c:v>43514.20416666667</c:v>
                </c:pt>
                <c:pt idx="6415">
                  <c:v>43514.204861111109</c:v>
                </c:pt>
                <c:pt idx="6416">
                  <c:v>43514.205555555556</c:v>
                </c:pt>
                <c:pt idx="6417">
                  <c:v>43514.206250000003</c:v>
                </c:pt>
                <c:pt idx="6418">
                  <c:v>43514.206944444442</c:v>
                </c:pt>
                <c:pt idx="6419">
                  <c:v>43514.207638888889</c:v>
                </c:pt>
                <c:pt idx="6420">
                  <c:v>43514.208333333336</c:v>
                </c:pt>
                <c:pt idx="6421">
                  <c:v>43514.209027777775</c:v>
                </c:pt>
                <c:pt idx="6422">
                  <c:v>43514.209722222222</c:v>
                </c:pt>
                <c:pt idx="6423">
                  <c:v>43514.210416666669</c:v>
                </c:pt>
                <c:pt idx="6424">
                  <c:v>43514.211111111108</c:v>
                </c:pt>
                <c:pt idx="6425">
                  <c:v>43514.211805555555</c:v>
                </c:pt>
                <c:pt idx="6426">
                  <c:v>43514.212500000001</c:v>
                </c:pt>
                <c:pt idx="6427">
                  <c:v>43514.213194444441</c:v>
                </c:pt>
                <c:pt idx="6428">
                  <c:v>43514.213888888888</c:v>
                </c:pt>
                <c:pt idx="6429">
                  <c:v>43514.214583333334</c:v>
                </c:pt>
                <c:pt idx="6430">
                  <c:v>43514.215277777781</c:v>
                </c:pt>
                <c:pt idx="6431">
                  <c:v>43514.21597222222</c:v>
                </c:pt>
                <c:pt idx="6432">
                  <c:v>43514.216666666667</c:v>
                </c:pt>
                <c:pt idx="6433">
                  <c:v>43514.217361111114</c:v>
                </c:pt>
                <c:pt idx="6434">
                  <c:v>43514.218055555553</c:v>
                </c:pt>
                <c:pt idx="6435">
                  <c:v>43514.21875</c:v>
                </c:pt>
                <c:pt idx="6436">
                  <c:v>43514.219444444447</c:v>
                </c:pt>
                <c:pt idx="6437">
                  <c:v>43514.220138888886</c:v>
                </c:pt>
                <c:pt idx="6438">
                  <c:v>43514.220833333333</c:v>
                </c:pt>
                <c:pt idx="6439">
                  <c:v>43514.22152777778</c:v>
                </c:pt>
                <c:pt idx="6440">
                  <c:v>43514.222222222219</c:v>
                </c:pt>
                <c:pt idx="6441">
                  <c:v>43514.222916666666</c:v>
                </c:pt>
                <c:pt idx="6442">
                  <c:v>43514.223611111112</c:v>
                </c:pt>
                <c:pt idx="6443">
                  <c:v>43514.224305555559</c:v>
                </c:pt>
                <c:pt idx="6444">
                  <c:v>43514.224999999999</c:v>
                </c:pt>
                <c:pt idx="6445">
                  <c:v>43514.225694444445</c:v>
                </c:pt>
                <c:pt idx="6446">
                  <c:v>43514.226388888892</c:v>
                </c:pt>
                <c:pt idx="6447">
                  <c:v>43514.227083333331</c:v>
                </c:pt>
                <c:pt idx="6448">
                  <c:v>43514.227777777778</c:v>
                </c:pt>
                <c:pt idx="6449">
                  <c:v>43514.228472222225</c:v>
                </c:pt>
                <c:pt idx="6450">
                  <c:v>43514.229166666664</c:v>
                </c:pt>
                <c:pt idx="6451">
                  <c:v>43514.229861111111</c:v>
                </c:pt>
                <c:pt idx="6452">
                  <c:v>43514.230555555558</c:v>
                </c:pt>
                <c:pt idx="6453">
                  <c:v>43514.231249999997</c:v>
                </c:pt>
                <c:pt idx="6454">
                  <c:v>43514.231944444444</c:v>
                </c:pt>
                <c:pt idx="6455">
                  <c:v>43514.232638888891</c:v>
                </c:pt>
                <c:pt idx="6456">
                  <c:v>43514.23333333333</c:v>
                </c:pt>
                <c:pt idx="6457">
                  <c:v>43514.234027777777</c:v>
                </c:pt>
                <c:pt idx="6458">
                  <c:v>43514.234722222223</c:v>
                </c:pt>
                <c:pt idx="6459">
                  <c:v>43514.23541666667</c:v>
                </c:pt>
                <c:pt idx="6460">
                  <c:v>43514.236111111109</c:v>
                </c:pt>
                <c:pt idx="6461">
                  <c:v>43514.236805555556</c:v>
                </c:pt>
                <c:pt idx="6462">
                  <c:v>43514.237500000003</c:v>
                </c:pt>
                <c:pt idx="6463">
                  <c:v>43514.238194444442</c:v>
                </c:pt>
                <c:pt idx="6464">
                  <c:v>43514.238888888889</c:v>
                </c:pt>
                <c:pt idx="6465">
                  <c:v>43514.239583333336</c:v>
                </c:pt>
                <c:pt idx="6466">
                  <c:v>43514.240277777775</c:v>
                </c:pt>
                <c:pt idx="6467">
                  <c:v>43514.240972222222</c:v>
                </c:pt>
                <c:pt idx="6468">
                  <c:v>43514.241666666669</c:v>
                </c:pt>
                <c:pt idx="6469">
                  <c:v>43514.242361111108</c:v>
                </c:pt>
                <c:pt idx="6470">
                  <c:v>43514.243055555555</c:v>
                </c:pt>
                <c:pt idx="6471">
                  <c:v>43514.243750000001</c:v>
                </c:pt>
                <c:pt idx="6472">
                  <c:v>43514.244444444441</c:v>
                </c:pt>
                <c:pt idx="6473">
                  <c:v>43514.245138888888</c:v>
                </c:pt>
                <c:pt idx="6474">
                  <c:v>43514.245833333334</c:v>
                </c:pt>
                <c:pt idx="6475">
                  <c:v>43514.246527777781</c:v>
                </c:pt>
                <c:pt idx="6476">
                  <c:v>43514.24722222222</c:v>
                </c:pt>
                <c:pt idx="6477">
                  <c:v>43514.247916666667</c:v>
                </c:pt>
                <c:pt idx="6478">
                  <c:v>43514.248611111114</c:v>
                </c:pt>
                <c:pt idx="6479">
                  <c:v>43514.249305555553</c:v>
                </c:pt>
                <c:pt idx="6480">
                  <c:v>43514.25</c:v>
                </c:pt>
                <c:pt idx="6481">
                  <c:v>43514.250694444447</c:v>
                </c:pt>
                <c:pt idx="6482">
                  <c:v>43514.251388888886</c:v>
                </c:pt>
                <c:pt idx="6483">
                  <c:v>43514.252083333333</c:v>
                </c:pt>
                <c:pt idx="6484">
                  <c:v>43514.25277777778</c:v>
                </c:pt>
                <c:pt idx="6485">
                  <c:v>43514.253472222219</c:v>
                </c:pt>
                <c:pt idx="6486">
                  <c:v>43514.254166666666</c:v>
                </c:pt>
                <c:pt idx="6487">
                  <c:v>43514.254861111112</c:v>
                </c:pt>
                <c:pt idx="6488">
                  <c:v>43514.255555555559</c:v>
                </c:pt>
                <c:pt idx="6489">
                  <c:v>43514.256249999999</c:v>
                </c:pt>
                <c:pt idx="6490">
                  <c:v>43514.256944444445</c:v>
                </c:pt>
                <c:pt idx="6491">
                  <c:v>43514.257638888892</c:v>
                </c:pt>
                <c:pt idx="6492">
                  <c:v>43514.258333333331</c:v>
                </c:pt>
                <c:pt idx="6493">
                  <c:v>43514.259027777778</c:v>
                </c:pt>
                <c:pt idx="6494">
                  <c:v>43514.259722222225</c:v>
                </c:pt>
                <c:pt idx="6495">
                  <c:v>43514.260416666664</c:v>
                </c:pt>
                <c:pt idx="6496">
                  <c:v>43514.261111111111</c:v>
                </c:pt>
                <c:pt idx="6497">
                  <c:v>43514.261805555558</c:v>
                </c:pt>
                <c:pt idx="6498">
                  <c:v>43514.262499999997</c:v>
                </c:pt>
                <c:pt idx="6499">
                  <c:v>43514.263194444444</c:v>
                </c:pt>
                <c:pt idx="6500">
                  <c:v>43514.263888888891</c:v>
                </c:pt>
                <c:pt idx="6501">
                  <c:v>43514.26458333333</c:v>
                </c:pt>
                <c:pt idx="6502">
                  <c:v>43514.265277777777</c:v>
                </c:pt>
                <c:pt idx="6503">
                  <c:v>43514.265972222223</c:v>
                </c:pt>
                <c:pt idx="6504">
                  <c:v>43514.26666666667</c:v>
                </c:pt>
                <c:pt idx="6505">
                  <c:v>43514.267361111109</c:v>
                </c:pt>
                <c:pt idx="6506">
                  <c:v>43514.268055555556</c:v>
                </c:pt>
                <c:pt idx="6507">
                  <c:v>43514.268750000003</c:v>
                </c:pt>
                <c:pt idx="6508">
                  <c:v>43514.269444444442</c:v>
                </c:pt>
                <c:pt idx="6509">
                  <c:v>43514.270138888889</c:v>
                </c:pt>
                <c:pt idx="6510">
                  <c:v>43514.270833333336</c:v>
                </c:pt>
                <c:pt idx="6511">
                  <c:v>43514.271527777775</c:v>
                </c:pt>
                <c:pt idx="6512">
                  <c:v>43514.272222222222</c:v>
                </c:pt>
                <c:pt idx="6513">
                  <c:v>43514.272916666669</c:v>
                </c:pt>
                <c:pt idx="6514">
                  <c:v>43514.273611111108</c:v>
                </c:pt>
                <c:pt idx="6515">
                  <c:v>43514.274305555555</c:v>
                </c:pt>
                <c:pt idx="6516">
                  <c:v>43514.275000000001</c:v>
                </c:pt>
                <c:pt idx="6517">
                  <c:v>43514.275694444441</c:v>
                </c:pt>
                <c:pt idx="6518">
                  <c:v>43514.276388888888</c:v>
                </c:pt>
                <c:pt idx="6519">
                  <c:v>43514.277083333334</c:v>
                </c:pt>
                <c:pt idx="6520">
                  <c:v>43514.277777777781</c:v>
                </c:pt>
                <c:pt idx="6521">
                  <c:v>43514.27847222222</c:v>
                </c:pt>
                <c:pt idx="6522">
                  <c:v>43514.279166666667</c:v>
                </c:pt>
                <c:pt idx="6523">
                  <c:v>43514.279861111114</c:v>
                </c:pt>
                <c:pt idx="6524">
                  <c:v>43514.280555555553</c:v>
                </c:pt>
                <c:pt idx="6525">
                  <c:v>43514.28125</c:v>
                </c:pt>
                <c:pt idx="6526">
                  <c:v>43514.281944444447</c:v>
                </c:pt>
                <c:pt idx="6527">
                  <c:v>43514.282638888886</c:v>
                </c:pt>
                <c:pt idx="6528">
                  <c:v>43514.283333333333</c:v>
                </c:pt>
                <c:pt idx="6529">
                  <c:v>43514.28402777778</c:v>
                </c:pt>
                <c:pt idx="6530">
                  <c:v>43514.284722222219</c:v>
                </c:pt>
                <c:pt idx="6531">
                  <c:v>43514.285416666666</c:v>
                </c:pt>
                <c:pt idx="6532">
                  <c:v>43514.286111111112</c:v>
                </c:pt>
                <c:pt idx="6533">
                  <c:v>43514.286805555559</c:v>
                </c:pt>
                <c:pt idx="6534">
                  <c:v>43514.287499999999</c:v>
                </c:pt>
                <c:pt idx="6535">
                  <c:v>43514.288194444445</c:v>
                </c:pt>
                <c:pt idx="6536">
                  <c:v>43514.288888888892</c:v>
                </c:pt>
                <c:pt idx="6537">
                  <c:v>43514.289583333331</c:v>
                </c:pt>
                <c:pt idx="6538">
                  <c:v>43514.290277777778</c:v>
                </c:pt>
                <c:pt idx="6539">
                  <c:v>43514.290972222225</c:v>
                </c:pt>
                <c:pt idx="6540">
                  <c:v>43514.291666666664</c:v>
                </c:pt>
                <c:pt idx="6541">
                  <c:v>43514.292361111111</c:v>
                </c:pt>
                <c:pt idx="6542">
                  <c:v>43514.293055555558</c:v>
                </c:pt>
                <c:pt idx="6543">
                  <c:v>43514.293749999997</c:v>
                </c:pt>
                <c:pt idx="6544">
                  <c:v>43514.294444444444</c:v>
                </c:pt>
                <c:pt idx="6545">
                  <c:v>43514.295138888891</c:v>
                </c:pt>
                <c:pt idx="6546">
                  <c:v>43514.29583333333</c:v>
                </c:pt>
                <c:pt idx="6547">
                  <c:v>43514.296527777777</c:v>
                </c:pt>
                <c:pt idx="6548">
                  <c:v>43514.297222222223</c:v>
                </c:pt>
                <c:pt idx="6549">
                  <c:v>43514.29791666667</c:v>
                </c:pt>
                <c:pt idx="6550">
                  <c:v>43514.298611111109</c:v>
                </c:pt>
                <c:pt idx="6551">
                  <c:v>43514.299305555556</c:v>
                </c:pt>
                <c:pt idx="6552">
                  <c:v>43514.3</c:v>
                </c:pt>
                <c:pt idx="6553">
                  <c:v>43514.300694444442</c:v>
                </c:pt>
                <c:pt idx="6554">
                  <c:v>43514.301388888889</c:v>
                </c:pt>
                <c:pt idx="6555">
                  <c:v>43514.302083333336</c:v>
                </c:pt>
                <c:pt idx="6556">
                  <c:v>43514.302777777775</c:v>
                </c:pt>
                <c:pt idx="6557">
                  <c:v>43514.303472222222</c:v>
                </c:pt>
                <c:pt idx="6558">
                  <c:v>43514.304166666669</c:v>
                </c:pt>
                <c:pt idx="6559">
                  <c:v>43514.304861111108</c:v>
                </c:pt>
                <c:pt idx="6560">
                  <c:v>43514.305555555555</c:v>
                </c:pt>
                <c:pt idx="6561">
                  <c:v>43514.306250000001</c:v>
                </c:pt>
                <c:pt idx="6562">
                  <c:v>43514.306944444441</c:v>
                </c:pt>
                <c:pt idx="6563">
                  <c:v>43514.307638888888</c:v>
                </c:pt>
                <c:pt idx="6564">
                  <c:v>43514.308333333334</c:v>
                </c:pt>
                <c:pt idx="6565">
                  <c:v>43514.309027777781</c:v>
                </c:pt>
                <c:pt idx="6566">
                  <c:v>43514.30972222222</c:v>
                </c:pt>
                <c:pt idx="6567">
                  <c:v>43514.310416666667</c:v>
                </c:pt>
                <c:pt idx="6568">
                  <c:v>43514.311111111114</c:v>
                </c:pt>
                <c:pt idx="6569">
                  <c:v>43514.311805555553</c:v>
                </c:pt>
                <c:pt idx="6570">
                  <c:v>43514.3125</c:v>
                </c:pt>
                <c:pt idx="6571">
                  <c:v>43514.313194444447</c:v>
                </c:pt>
                <c:pt idx="6572">
                  <c:v>43514.313888888886</c:v>
                </c:pt>
                <c:pt idx="6573">
                  <c:v>43514.314583333333</c:v>
                </c:pt>
                <c:pt idx="6574">
                  <c:v>43514.31527777778</c:v>
                </c:pt>
                <c:pt idx="6575">
                  <c:v>43514.315972222219</c:v>
                </c:pt>
                <c:pt idx="6576">
                  <c:v>43514.316666666666</c:v>
                </c:pt>
                <c:pt idx="6577">
                  <c:v>43514.317361111112</c:v>
                </c:pt>
                <c:pt idx="6578">
                  <c:v>43514.318055555559</c:v>
                </c:pt>
                <c:pt idx="6579">
                  <c:v>43514.318749999999</c:v>
                </c:pt>
                <c:pt idx="6580">
                  <c:v>43514.319444444445</c:v>
                </c:pt>
                <c:pt idx="6581">
                  <c:v>43514.320138888892</c:v>
                </c:pt>
                <c:pt idx="6582">
                  <c:v>43514.320833333331</c:v>
                </c:pt>
                <c:pt idx="6583">
                  <c:v>43514.321527777778</c:v>
                </c:pt>
                <c:pt idx="6584">
                  <c:v>43514.322222222225</c:v>
                </c:pt>
                <c:pt idx="6585">
                  <c:v>43514.322916666664</c:v>
                </c:pt>
                <c:pt idx="6586">
                  <c:v>43514.323611111111</c:v>
                </c:pt>
                <c:pt idx="6587">
                  <c:v>43514.324305555558</c:v>
                </c:pt>
                <c:pt idx="6588">
                  <c:v>43514.324999999997</c:v>
                </c:pt>
                <c:pt idx="6589">
                  <c:v>43514.325694444444</c:v>
                </c:pt>
                <c:pt idx="6590">
                  <c:v>43514.326388888891</c:v>
                </c:pt>
                <c:pt idx="6591">
                  <c:v>43514.32708333333</c:v>
                </c:pt>
                <c:pt idx="6592">
                  <c:v>43514.327777777777</c:v>
                </c:pt>
                <c:pt idx="6593">
                  <c:v>43514.328472222223</c:v>
                </c:pt>
                <c:pt idx="6594">
                  <c:v>43514.32916666667</c:v>
                </c:pt>
                <c:pt idx="6595">
                  <c:v>43514.329861111109</c:v>
                </c:pt>
                <c:pt idx="6596">
                  <c:v>43514.330555555556</c:v>
                </c:pt>
                <c:pt idx="6597">
                  <c:v>43514.331250000003</c:v>
                </c:pt>
                <c:pt idx="6598">
                  <c:v>43514.331944444442</c:v>
                </c:pt>
                <c:pt idx="6599">
                  <c:v>43514.332638888889</c:v>
                </c:pt>
                <c:pt idx="6600">
                  <c:v>43514.333333333336</c:v>
                </c:pt>
                <c:pt idx="6601">
                  <c:v>43514.334027777775</c:v>
                </c:pt>
                <c:pt idx="6602">
                  <c:v>43514.334722222222</c:v>
                </c:pt>
                <c:pt idx="6603">
                  <c:v>43514.335416666669</c:v>
                </c:pt>
                <c:pt idx="6604">
                  <c:v>43514.336111111108</c:v>
                </c:pt>
                <c:pt idx="6605">
                  <c:v>43514.336805555555</c:v>
                </c:pt>
                <c:pt idx="6606">
                  <c:v>43514.337500000001</c:v>
                </c:pt>
                <c:pt idx="6607">
                  <c:v>43514.338194444441</c:v>
                </c:pt>
                <c:pt idx="6608">
                  <c:v>43514.338888888888</c:v>
                </c:pt>
                <c:pt idx="6609">
                  <c:v>43514.339583333334</c:v>
                </c:pt>
                <c:pt idx="6610">
                  <c:v>43514.340277777781</c:v>
                </c:pt>
                <c:pt idx="6611">
                  <c:v>43514.34097222222</c:v>
                </c:pt>
                <c:pt idx="6612">
                  <c:v>43514.341666666667</c:v>
                </c:pt>
                <c:pt idx="6613">
                  <c:v>43514.342361111114</c:v>
                </c:pt>
                <c:pt idx="6614">
                  <c:v>43514.343055555553</c:v>
                </c:pt>
                <c:pt idx="6615">
                  <c:v>43514.34375</c:v>
                </c:pt>
                <c:pt idx="6616">
                  <c:v>43514.344444444447</c:v>
                </c:pt>
                <c:pt idx="6617">
                  <c:v>43514.345138888886</c:v>
                </c:pt>
                <c:pt idx="6618">
                  <c:v>43514.345833333333</c:v>
                </c:pt>
                <c:pt idx="6619">
                  <c:v>43514.34652777778</c:v>
                </c:pt>
                <c:pt idx="6620">
                  <c:v>43514.347222222219</c:v>
                </c:pt>
                <c:pt idx="6621">
                  <c:v>43514.347916666666</c:v>
                </c:pt>
                <c:pt idx="6622">
                  <c:v>43514.348611111112</c:v>
                </c:pt>
                <c:pt idx="6623">
                  <c:v>43514.349305555559</c:v>
                </c:pt>
                <c:pt idx="6624">
                  <c:v>43514.35</c:v>
                </c:pt>
                <c:pt idx="6625">
                  <c:v>43514.350694444445</c:v>
                </c:pt>
                <c:pt idx="6626">
                  <c:v>43514.351388888892</c:v>
                </c:pt>
                <c:pt idx="6627">
                  <c:v>43514.352083333331</c:v>
                </c:pt>
                <c:pt idx="6628">
                  <c:v>43514.352777777778</c:v>
                </c:pt>
                <c:pt idx="6629">
                  <c:v>43514.353472222225</c:v>
                </c:pt>
                <c:pt idx="6630">
                  <c:v>43514.354166666664</c:v>
                </c:pt>
                <c:pt idx="6631">
                  <c:v>43514.354861111111</c:v>
                </c:pt>
                <c:pt idx="6632">
                  <c:v>43514.355555555558</c:v>
                </c:pt>
                <c:pt idx="6633">
                  <c:v>43514.356249999997</c:v>
                </c:pt>
                <c:pt idx="6634">
                  <c:v>43514.356944444444</c:v>
                </c:pt>
                <c:pt idx="6635">
                  <c:v>43514.357638888891</c:v>
                </c:pt>
                <c:pt idx="6636">
                  <c:v>43514.35833333333</c:v>
                </c:pt>
                <c:pt idx="6637">
                  <c:v>43514.359027777777</c:v>
                </c:pt>
                <c:pt idx="6638">
                  <c:v>43514.359722222223</c:v>
                </c:pt>
                <c:pt idx="6639">
                  <c:v>43514.36041666667</c:v>
                </c:pt>
                <c:pt idx="6640">
                  <c:v>43514.361111111109</c:v>
                </c:pt>
                <c:pt idx="6641">
                  <c:v>43514.361805555556</c:v>
                </c:pt>
                <c:pt idx="6642">
                  <c:v>43514.362500000003</c:v>
                </c:pt>
                <c:pt idx="6643">
                  <c:v>43514.363194444442</c:v>
                </c:pt>
                <c:pt idx="6644">
                  <c:v>43514.363888888889</c:v>
                </c:pt>
                <c:pt idx="6645">
                  <c:v>43514.364583333336</c:v>
                </c:pt>
                <c:pt idx="6646">
                  <c:v>43514.365277777775</c:v>
                </c:pt>
                <c:pt idx="6647">
                  <c:v>43514.365972222222</c:v>
                </c:pt>
                <c:pt idx="6648">
                  <c:v>43514.366666666669</c:v>
                </c:pt>
                <c:pt idx="6649">
                  <c:v>43514.367361111108</c:v>
                </c:pt>
                <c:pt idx="6650">
                  <c:v>43514.368055555555</c:v>
                </c:pt>
                <c:pt idx="6651">
                  <c:v>43514.368750000001</c:v>
                </c:pt>
                <c:pt idx="6652">
                  <c:v>43514.369444444441</c:v>
                </c:pt>
                <c:pt idx="6653">
                  <c:v>43514.370138888888</c:v>
                </c:pt>
                <c:pt idx="6654">
                  <c:v>43514.370833333334</c:v>
                </c:pt>
                <c:pt idx="6655">
                  <c:v>43514.371527777781</c:v>
                </c:pt>
                <c:pt idx="6656">
                  <c:v>43514.37222222222</c:v>
                </c:pt>
                <c:pt idx="6657">
                  <c:v>43514.372916666667</c:v>
                </c:pt>
                <c:pt idx="6658">
                  <c:v>43514.373611111114</c:v>
                </c:pt>
                <c:pt idx="6659">
                  <c:v>43514.374305555553</c:v>
                </c:pt>
                <c:pt idx="6660">
                  <c:v>43514.375</c:v>
                </c:pt>
                <c:pt idx="6661">
                  <c:v>43514.375694444447</c:v>
                </c:pt>
                <c:pt idx="6662">
                  <c:v>43514.376388888886</c:v>
                </c:pt>
                <c:pt idx="6663">
                  <c:v>43514.377083333333</c:v>
                </c:pt>
                <c:pt idx="6664">
                  <c:v>43514.37777777778</c:v>
                </c:pt>
                <c:pt idx="6665">
                  <c:v>43514.378472222219</c:v>
                </c:pt>
                <c:pt idx="6666">
                  <c:v>43514.379166666666</c:v>
                </c:pt>
                <c:pt idx="6667">
                  <c:v>43514.379861111112</c:v>
                </c:pt>
                <c:pt idx="6668">
                  <c:v>43514.380555555559</c:v>
                </c:pt>
                <c:pt idx="6669">
                  <c:v>43514.381249999999</c:v>
                </c:pt>
                <c:pt idx="6670">
                  <c:v>43514.381944444445</c:v>
                </c:pt>
                <c:pt idx="6671">
                  <c:v>43514.382638888892</c:v>
                </c:pt>
                <c:pt idx="6672">
                  <c:v>43514.383333333331</c:v>
                </c:pt>
                <c:pt idx="6673">
                  <c:v>43514.384027777778</c:v>
                </c:pt>
                <c:pt idx="6674">
                  <c:v>43514.384722222225</c:v>
                </c:pt>
                <c:pt idx="6675">
                  <c:v>43514.385416666664</c:v>
                </c:pt>
                <c:pt idx="6676">
                  <c:v>43514.386111111111</c:v>
                </c:pt>
                <c:pt idx="6677">
                  <c:v>43514.386805555558</c:v>
                </c:pt>
                <c:pt idx="6678">
                  <c:v>43514.387499999997</c:v>
                </c:pt>
                <c:pt idx="6679">
                  <c:v>43514.388194444444</c:v>
                </c:pt>
                <c:pt idx="6680">
                  <c:v>43514.388888888891</c:v>
                </c:pt>
                <c:pt idx="6681">
                  <c:v>43514.38958333333</c:v>
                </c:pt>
                <c:pt idx="6682">
                  <c:v>43514.390277777777</c:v>
                </c:pt>
                <c:pt idx="6683">
                  <c:v>43514.390972222223</c:v>
                </c:pt>
                <c:pt idx="6684">
                  <c:v>43514.39166666667</c:v>
                </c:pt>
                <c:pt idx="6685">
                  <c:v>43514.392361111109</c:v>
                </c:pt>
                <c:pt idx="6686">
                  <c:v>43514.393055555556</c:v>
                </c:pt>
                <c:pt idx="6687">
                  <c:v>43514.393750000003</c:v>
                </c:pt>
                <c:pt idx="6688">
                  <c:v>43514.394444444442</c:v>
                </c:pt>
                <c:pt idx="6689">
                  <c:v>43514.395138888889</c:v>
                </c:pt>
                <c:pt idx="6690">
                  <c:v>43514.395833333336</c:v>
                </c:pt>
                <c:pt idx="6691">
                  <c:v>43514.396527777775</c:v>
                </c:pt>
                <c:pt idx="6692">
                  <c:v>43514.397222222222</c:v>
                </c:pt>
                <c:pt idx="6693">
                  <c:v>43514.397916666669</c:v>
                </c:pt>
                <c:pt idx="6694">
                  <c:v>43514.398611111108</c:v>
                </c:pt>
                <c:pt idx="6695">
                  <c:v>43514.399305555555</c:v>
                </c:pt>
                <c:pt idx="6696">
                  <c:v>43514.400000000001</c:v>
                </c:pt>
                <c:pt idx="6697">
                  <c:v>43514.400694444441</c:v>
                </c:pt>
                <c:pt idx="6698">
                  <c:v>43514.401388888888</c:v>
                </c:pt>
                <c:pt idx="6699">
                  <c:v>43514.402083333334</c:v>
                </c:pt>
                <c:pt idx="6700">
                  <c:v>43514.402777777781</c:v>
                </c:pt>
                <c:pt idx="6701">
                  <c:v>43514.40347222222</c:v>
                </c:pt>
                <c:pt idx="6702">
                  <c:v>43514.404166666667</c:v>
                </c:pt>
                <c:pt idx="6703">
                  <c:v>43514.404861111114</c:v>
                </c:pt>
                <c:pt idx="6704">
                  <c:v>43514.405555555553</c:v>
                </c:pt>
                <c:pt idx="6705">
                  <c:v>43514.40625</c:v>
                </c:pt>
                <c:pt idx="6706">
                  <c:v>43514.406944444447</c:v>
                </c:pt>
                <c:pt idx="6707">
                  <c:v>43514.407638888886</c:v>
                </c:pt>
                <c:pt idx="6708">
                  <c:v>43514.408333333333</c:v>
                </c:pt>
                <c:pt idx="6709">
                  <c:v>43514.40902777778</c:v>
                </c:pt>
                <c:pt idx="6710">
                  <c:v>43514.409722222219</c:v>
                </c:pt>
                <c:pt idx="6711">
                  <c:v>43514.410416666666</c:v>
                </c:pt>
                <c:pt idx="6712">
                  <c:v>43514.411111111112</c:v>
                </c:pt>
                <c:pt idx="6713">
                  <c:v>43514.411805555559</c:v>
                </c:pt>
                <c:pt idx="6714">
                  <c:v>43514.412499999999</c:v>
                </c:pt>
                <c:pt idx="6715">
                  <c:v>43514.413194444445</c:v>
                </c:pt>
                <c:pt idx="6716">
                  <c:v>43514.413888888892</c:v>
                </c:pt>
                <c:pt idx="6717">
                  <c:v>43514.414583333331</c:v>
                </c:pt>
                <c:pt idx="6718">
                  <c:v>43514.415277777778</c:v>
                </c:pt>
                <c:pt idx="6719">
                  <c:v>43514.415972222225</c:v>
                </c:pt>
                <c:pt idx="6720">
                  <c:v>43514.416666666664</c:v>
                </c:pt>
                <c:pt idx="6721">
                  <c:v>43514.417361111111</c:v>
                </c:pt>
                <c:pt idx="6722">
                  <c:v>43514.418055555558</c:v>
                </c:pt>
                <c:pt idx="6723">
                  <c:v>43514.418749999997</c:v>
                </c:pt>
                <c:pt idx="6724">
                  <c:v>43514.419444444444</c:v>
                </c:pt>
                <c:pt idx="6725">
                  <c:v>43514.420138888891</c:v>
                </c:pt>
                <c:pt idx="6726">
                  <c:v>43514.42083333333</c:v>
                </c:pt>
                <c:pt idx="6727">
                  <c:v>43514.421527777777</c:v>
                </c:pt>
                <c:pt idx="6728">
                  <c:v>43514.422222222223</c:v>
                </c:pt>
                <c:pt idx="6729">
                  <c:v>43514.42291666667</c:v>
                </c:pt>
                <c:pt idx="6730">
                  <c:v>43514.423611111109</c:v>
                </c:pt>
                <c:pt idx="6731">
                  <c:v>43514.424305555556</c:v>
                </c:pt>
                <c:pt idx="6732">
                  <c:v>43514.425000000003</c:v>
                </c:pt>
                <c:pt idx="6733">
                  <c:v>43514.425694444442</c:v>
                </c:pt>
                <c:pt idx="6734">
                  <c:v>43514.426388888889</c:v>
                </c:pt>
                <c:pt idx="6735">
                  <c:v>43514.427083333336</c:v>
                </c:pt>
                <c:pt idx="6736">
                  <c:v>43514.427777777775</c:v>
                </c:pt>
                <c:pt idx="6737">
                  <c:v>43514.428472222222</c:v>
                </c:pt>
                <c:pt idx="6738">
                  <c:v>43514.429166666669</c:v>
                </c:pt>
                <c:pt idx="6739">
                  <c:v>43514.429861111108</c:v>
                </c:pt>
                <c:pt idx="6740">
                  <c:v>43514.430555555555</c:v>
                </c:pt>
                <c:pt idx="6741">
                  <c:v>43514.431250000001</c:v>
                </c:pt>
                <c:pt idx="6742">
                  <c:v>43514.431944444441</c:v>
                </c:pt>
                <c:pt idx="6743">
                  <c:v>43514.432638888888</c:v>
                </c:pt>
                <c:pt idx="6744">
                  <c:v>43514.433333333334</c:v>
                </c:pt>
                <c:pt idx="6745">
                  <c:v>43514.434027777781</c:v>
                </c:pt>
                <c:pt idx="6746">
                  <c:v>43514.43472222222</c:v>
                </c:pt>
                <c:pt idx="6747">
                  <c:v>43514.435416666667</c:v>
                </c:pt>
                <c:pt idx="6748">
                  <c:v>43514.436111111114</c:v>
                </c:pt>
                <c:pt idx="6749">
                  <c:v>43514.436805555553</c:v>
                </c:pt>
                <c:pt idx="6750">
                  <c:v>43514.4375</c:v>
                </c:pt>
                <c:pt idx="6751">
                  <c:v>43514.438194444447</c:v>
                </c:pt>
                <c:pt idx="6752">
                  <c:v>43514.438888888886</c:v>
                </c:pt>
                <c:pt idx="6753">
                  <c:v>43514.439583333333</c:v>
                </c:pt>
                <c:pt idx="6754">
                  <c:v>43514.44027777778</c:v>
                </c:pt>
                <c:pt idx="6755">
                  <c:v>43514.440972222219</c:v>
                </c:pt>
                <c:pt idx="6756">
                  <c:v>43514.441666666666</c:v>
                </c:pt>
                <c:pt idx="6757">
                  <c:v>43514.442361111112</c:v>
                </c:pt>
                <c:pt idx="6758">
                  <c:v>43514.443055555559</c:v>
                </c:pt>
                <c:pt idx="6759">
                  <c:v>43514.443749999999</c:v>
                </c:pt>
                <c:pt idx="6760">
                  <c:v>43514.444444444445</c:v>
                </c:pt>
                <c:pt idx="6761">
                  <c:v>43514.445138888892</c:v>
                </c:pt>
                <c:pt idx="6762">
                  <c:v>43514.445833333331</c:v>
                </c:pt>
                <c:pt idx="6763">
                  <c:v>43514.446527777778</c:v>
                </c:pt>
                <c:pt idx="6764">
                  <c:v>43514.447222222225</c:v>
                </c:pt>
                <c:pt idx="6765">
                  <c:v>43514.447916666664</c:v>
                </c:pt>
                <c:pt idx="6766">
                  <c:v>43514.448611111111</c:v>
                </c:pt>
                <c:pt idx="6767">
                  <c:v>43514.449305555558</c:v>
                </c:pt>
                <c:pt idx="6768">
                  <c:v>43514.45</c:v>
                </c:pt>
                <c:pt idx="6769">
                  <c:v>43514.450694444444</c:v>
                </c:pt>
                <c:pt idx="6770">
                  <c:v>43514.451388888891</c:v>
                </c:pt>
                <c:pt idx="6771">
                  <c:v>43514.45208333333</c:v>
                </c:pt>
                <c:pt idx="6772">
                  <c:v>43514.452777777777</c:v>
                </c:pt>
                <c:pt idx="6773">
                  <c:v>43514.453472222223</c:v>
                </c:pt>
                <c:pt idx="6774">
                  <c:v>43514.45416666667</c:v>
                </c:pt>
                <c:pt idx="6775">
                  <c:v>43514.454861111109</c:v>
                </c:pt>
                <c:pt idx="6776">
                  <c:v>43514.455555555556</c:v>
                </c:pt>
                <c:pt idx="6777">
                  <c:v>43514.456250000003</c:v>
                </c:pt>
                <c:pt idx="6778">
                  <c:v>43514.456944444442</c:v>
                </c:pt>
                <c:pt idx="6779">
                  <c:v>43514.457638888889</c:v>
                </c:pt>
                <c:pt idx="6780">
                  <c:v>43514.458333333336</c:v>
                </c:pt>
                <c:pt idx="6781">
                  <c:v>43514.459027777775</c:v>
                </c:pt>
                <c:pt idx="6782">
                  <c:v>43514.459722222222</c:v>
                </c:pt>
                <c:pt idx="6783">
                  <c:v>43514.460416666669</c:v>
                </c:pt>
                <c:pt idx="6784">
                  <c:v>43514.461111111108</c:v>
                </c:pt>
                <c:pt idx="6785">
                  <c:v>43514.461805555555</c:v>
                </c:pt>
                <c:pt idx="6786">
                  <c:v>43514.462500000001</c:v>
                </c:pt>
                <c:pt idx="6787">
                  <c:v>43514.463194444441</c:v>
                </c:pt>
                <c:pt idx="6788">
                  <c:v>43514.463888888888</c:v>
                </c:pt>
                <c:pt idx="6789">
                  <c:v>43514.464583333334</c:v>
                </c:pt>
                <c:pt idx="6790">
                  <c:v>43514.465277777781</c:v>
                </c:pt>
                <c:pt idx="6791">
                  <c:v>43514.46597222222</c:v>
                </c:pt>
                <c:pt idx="6792">
                  <c:v>43514.466666666667</c:v>
                </c:pt>
                <c:pt idx="6793">
                  <c:v>43514.467361111114</c:v>
                </c:pt>
                <c:pt idx="6794">
                  <c:v>43514.468055555553</c:v>
                </c:pt>
                <c:pt idx="6795">
                  <c:v>43514.46875</c:v>
                </c:pt>
                <c:pt idx="6796">
                  <c:v>43514.469444444447</c:v>
                </c:pt>
                <c:pt idx="6797">
                  <c:v>43514.470138888886</c:v>
                </c:pt>
                <c:pt idx="6798">
                  <c:v>43514.470833333333</c:v>
                </c:pt>
                <c:pt idx="6799">
                  <c:v>43514.47152777778</c:v>
                </c:pt>
                <c:pt idx="6800">
                  <c:v>43514.472222222219</c:v>
                </c:pt>
                <c:pt idx="6801">
                  <c:v>43514.472916666666</c:v>
                </c:pt>
                <c:pt idx="6802">
                  <c:v>43514.473611111112</c:v>
                </c:pt>
                <c:pt idx="6803">
                  <c:v>43514.474305555559</c:v>
                </c:pt>
                <c:pt idx="6804">
                  <c:v>43514.474999999999</c:v>
                </c:pt>
                <c:pt idx="6805">
                  <c:v>43514.475694444445</c:v>
                </c:pt>
                <c:pt idx="6806">
                  <c:v>43514.476388888892</c:v>
                </c:pt>
                <c:pt idx="6807">
                  <c:v>43514.477083333331</c:v>
                </c:pt>
                <c:pt idx="6808">
                  <c:v>43514.477777777778</c:v>
                </c:pt>
                <c:pt idx="6809">
                  <c:v>43514.478472222225</c:v>
                </c:pt>
                <c:pt idx="6810">
                  <c:v>43514.479166666664</c:v>
                </c:pt>
                <c:pt idx="6811">
                  <c:v>43514.479861111111</c:v>
                </c:pt>
                <c:pt idx="6812">
                  <c:v>43514.480555555558</c:v>
                </c:pt>
                <c:pt idx="6813">
                  <c:v>43514.481249999997</c:v>
                </c:pt>
                <c:pt idx="6814">
                  <c:v>43514.481944444444</c:v>
                </c:pt>
                <c:pt idx="6815">
                  <c:v>43514.482638888891</c:v>
                </c:pt>
                <c:pt idx="6816">
                  <c:v>43514.48333333333</c:v>
                </c:pt>
                <c:pt idx="6817">
                  <c:v>43514.484027777777</c:v>
                </c:pt>
                <c:pt idx="6818">
                  <c:v>43514.484722222223</c:v>
                </c:pt>
                <c:pt idx="6819">
                  <c:v>43514.48541666667</c:v>
                </c:pt>
                <c:pt idx="6820">
                  <c:v>43514.486111111109</c:v>
                </c:pt>
                <c:pt idx="6821">
                  <c:v>43514.486805555556</c:v>
                </c:pt>
                <c:pt idx="6822">
                  <c:v>43514.487500000003</c:v>
                </c:pt>
                <c:pt idx="6823">
                  <c:v>43514.488194444442</c:v>
                </c:pt>
                <c:pt idx="6824">
                  <c:v>43514.488888888889</c:v>
                </c:pt>
                <c:pt idx="6825">
                  <c:v>43514.489583333336</c:v>
                </c:pt>
                <c:pt idx="6826">
                  <c:v>43514.490277777775</c:v>
                </c:pt>
                <c:pt idx="6827">
                  <c:v>43514.490972222222</c:v>
                </c:pt>
                <c:pt idx="6828">
                  <c:v>43514.491666666669</c:v>
                </c:pt>
                <c:pt idx="6829">
                  <c:v>43514.492361111108</c:v>
                </c:pt>
                <c:pt idx="6830">
                  <c:v>43514.493055555555</c:v>
                </c:pt>
                <c:pt idx="6831">
                  <c:v>43514.493750000001</c:v>
                </c:pt>
                <c:pt idx="6832">
                  <c:v>43514.494444444441</c:v>
                </c:pt>
                <c:pt idx="6833">
                  <c:v>43514.495138888888</c:v>
                </c:pt>
                <c:pt idx="6834">
                  <c:v>43514.495833333334</c:v>
                </c:pt>
                <c:pt idx="6835">
                  <c:v>43514.496527777781</c:v>
                </c:pt>
                <c:pt idx="6836">
                  <c:v>43514.49722222222</c:v>
                </c:pt>
                <c:pt idx="6837">
                  <c:v>43514.497916666667</c:v>
                </c:pt>
                <c:pt idx="6838">
                  <c:v>43514.498611111114</c:v>
                </c:pt>
                <c:pt idx="6839">
                  <c:v>43514.499305555553</c:v>
                </c:pt>
                <c:pt idx="6840">
                  <c:v>43514.5</c:v>
                </c:pt>
                <c:pt idx="6841">
                  <c:v>43514.500694444447</c:v>
                </c:pt>
                <c:pt idx="6842">
                  <c:v>43514.501388888886</c:v>
                </c:pt>
                <c:pt idx="6843">
                  <c:v>43514.502083333333</c:v>
                </c:pt>
                <c:pt idx="6844">
                  <c:v>43514.50277777778</c:v>
                </c:pt>
                <c:pt idx="6845">
                  <c:v>43514.503472222219</c:v>
                </c:pt>
                <c:pt idx="6846">
                  <c:v>43514.504166666666</c:v>
                </c:pt>
                <c:pt idx="6847">
                  <c:v>43514.504861111112</c:v>
                </c:pt>
                <c:pt idx="6848">
                  <c:v>43514.505555555559</c:v>
                </c:pt>
                <c:pt idx="6849">
                  <c:v>43514.506249999999</c:v>
                </c:pt>
                <c:pt idx="6850">
                  <c:v>43514.506944444445</c:v>
                </c:pt>
                <c:pt idx="6851">
                  <c:v>43514.507638888892</c:v>
                </c:pt>
                <c:pt idx="6852">
                  <c:v>43514.508333333331</c:v>
                </c:pt>
                <c:pt idx="6853">
                  <c:v>43514.509027777778</c:v>
                </c:pt>
                <c:pt idx="6854">
                  <c:v>43514.509722222225</c:v>
                </c:pt>
                <c:pt idx="6855">
                  <c:v>43514.510416666664</c:v>
                </c:pt>
                <c:pt idx="6856">
                  <c:v>43514.511111111111</c:v>
                </c:pt>
                <c:pt idx="6857">
                  <c:v>43514.511805555558</c:v>
                </c:pt>
                <c:pt idx="6858">
                  <c:v>43514.512499999997</c:v>
                </c:pt>
                <c:pt idx="6859">
                  <c:v>43514.513194444444</c:v>
                </c:pt>
                <c:pt idx="6860">
                  <c:v>43514.513888888891</c:v>
                </c:pt>
                <c:pt idx="6861">
                  <c:v>43514.51458333333</c:v>
                </c:pt>
                <c:pt idx="6862">
                  <c:v>43514.515277777777</c:v>
                </c:pt>
                <c:pt idx="6863">
                  <c:v>43514.515972222223</c:v>
                </c:pt>
                <c:pt idx="6864">
                  <c:v>43514.51666666667</c:v>
                </c:pt>
                <c:pt idx="6865">
                  <c:v>43514.517361111109</c:v>
                </c:pt>
                <c:pt idx="6866">
                  <c:v>43514.518055555556</c:v>
                </c:pt>
                <c:pt idx="6867">
                  <c:v>43514.518750000003</c:v>
                </c:pt>
                <c:pt idx="6868">
                  <c:v>43514.519444444442</c:v>
                </c:pt>
                <c:pt idx="6869">
                  <c:v>43514.520138888889</c:v>
                </c:pt>
                <c:pt idx="6870">
                  <c:v>43514.520833333336</c:v>
                </c:pt>
                <c:pt idx="6871">
                  <c:v>43514.521527777775</c:v>
                </c:pt>
                <c:pt idx="6872">
                  <c:v>43514.522222222222</c:v>
                </c:pt>
                <c:pt idx="6873">
                  <c:v>43514.522916666669</c:v>
                </c:pt>
                <c:pt idx="6874">
                  <c:v>43514.523611111108</c:v>
                </c:pt>
                <c:pt idx="6875">
                  <c:v>43514.524305555555</c:v>
                </c:pt>
                <c:pt idx="6876">
                  <c:v>43514.525000000001</c:v>
                </c:pt>
                <c:pt idx="6877">
                  <c:v>43514.525694444441</c:v>
                </c:pt>
                <c:pt idx="6878">
                  <c:v>43514.526388888888</c:v>
                </c:pt>
                <c:pt idx="6879">
                  <c:v>43514.527083333334</c:v>
                </c:pt>
                <c:pt idx="6880">
                  <c:v>43514.527777777781</c:v>
                </c:pt>
                <c:pt idx="6881">
                  <c:v>43514.52847222222</c:v>
                </c:pt>
                <c:pt idx="6882">
                  <c:v>43514.529166666667</c:v>
                </c:pt>
                <c:pt idx="6883">
                  <c:v>43514.529861111114</c:v>
                </c:pt>
                <c:pt idx="6884">
                  <c:v>43514.530555555553</c:v>
                </c:pt>
                <c:pt idx="6885">
                  <c:v>43514.53125</c:v>
                </c:pt>
                <c:pt idx="6886">
                  <c:v>43514.531944444447</c:v>
                </c:pt>
                <c:pt idx="6887">
                  <c:v>43514.532638888886</c:v>
                </c:pt>
                <c:pt idx="6888">
                  <c:v>43514.533333333333</c:v>
                </c:pt>
                <c:pt idx="6889">
                  <c:v>43514.53402777778</c:v>
                </c:pt>
                <c:pt idx="6890">
                  <c:v>43514.534722222219</c:v>
                </c:pt>
                <c:pt idx="6891">
                  <c:v>43514.535416666666</c:v>
                </c:pt>
                <c:pt idx="6892">
                  <c:v>43514.536111111112</c:v>
                </c:pt>
                <c:pt idx="6893">
                  <c:v>43514.536805555559</c:v>
                </c:pt>
                <c:pt idx="6894">
                  <c:v>43514.537499999999</c:v>
                </c:pt>
                <c:pt idx="6895">
                  <c:v>43514.538194444445</c:v>
                </c:pt>
                <c:pt idx="6896">
                  <c:v>43514.538888888892</c:v>
                </c:pt>
                <c:pt idx="6897">
                  <c:v>43514.539583333331</c:v>
                </c:pt>
                <c:pt idx="6898">
                  <c:v>43514.540277777778</c:v>
                </c:pt>
                <c:pt idx="6899">
                  <c:v>43514.540972222225</c:v>
                </c:pt>
                <c:pt idx="6900">
                  <c:v>43514.541666666664</c:v>
                </c:pt>
                <c:pt idx="6901">
                  <c:v>43514.542361111111</c:v>
                </c:pt>
                <c:pt idx="6902">
                  <c:v>43514.543055555558</c:v>
                </c:pt>
                <c:pt idx="6903">
                  <c:v>43514.543749999997</c:v>
                </c:pt>
                <c:pt idx="6904">
                  <c:v>43514.544444444444</c:v>
                </c:pt>
                <c:pt idx="6905">
                  <c:v>43514.545138888891</c:v>
                </c:pt>
                <c:pt idx="6906">
                  <c:v>43514.54583333333</c:v>
                </c:pt>
                <c:pt idx="6907">
                  <c:v>43514.546527777777</c:v>
                </c:pt>
                <c:pt idx="6908">
                  <c:v>43514.547222222223</c:v>
                </c:pt>
                <c:pt idx="6909">
                  <c:v>43514.54791666667</c:v>
                </c:pt>
                <c:pt idx="6910">
                  <c:v>43514.548611111109</c:v>
                </c:pt>
                <c:pt idx="6911">
                  <c:v>43514.549305555556</c:v>
                </c:pt>
                <c:pt idx="6912">
                  <c:v>43514.55</c:v>
                </c:pt>
                <c:pt idx="6913">
                  <c:v>43514.550694444442</c:v>
                </c:pt>
                <c:pt idx="6914">
                  <c:v>43514.551388888889</c:v>
                </c:pt>
                <c:pt idx="6915">
                  <c:v>43514.552083333336</c:v>
                </c:pt>
                <c:pt idx="6916">
                  <c:v>43514.552777777775</c:v>
                </c:pt>
                <c:pt idx="6917">
                  <c:v>43514.553472222222</c:v>
                </c:pt>
                <c:pt idx="6918">
                  <c:v>43514.554166666669</c:v>
                </c:pt>
                <c:pt idx="6919">
                  <c:v>43514.554861111108</c:v>
                </c:pt>
                <c:pt idx="6920">
                  <c:v>43514.555555555555</c:v>
                </c:pt>
                <c:pt idx="6921">
                  <c:v>43514.556250000001</c:v>
                </c:pt>
                <c:pt idx="6922">
                  <c:v>43514.556944444441</c:v>
                </c:pt>
                <c:pt idx="6923">
                  <c:v>43514.557638888888</c:v>
                </c:pt>
                <c:pt idx="6924">
                  <c:v>43514.558333333334</c:v>
                </c:pt>
                <c:pt idx="6925">
                  <c:v>43514.559027777781</c:v>
                </c:pt>
                <c:pt idx="6926">
                  <c:v>43514.55972222222</c:v>
                </c:pt>
                <c:pt idx="6927">
                  <c:v>43514.560416666667</c:v>
                </c:pt>
                <c:pt idx="6928">
                  <c:v>43514.561111111114</c:v>
                </c:pt>
                <c:pt idx="6929">
                  <c:v>43514.561805555553</c:v>
                </c:pt>
                <c:pt idx="6930">
                  <c:v>43514.5625</c:v>
                </c:pt>
                <c:pt idx="6931">
                  <c:v>43514.563194444447</c:v>
                </c:pt>
                <c:pt idx="6932">
                  <c:v>43514.563888888886</c:v>
                </c:pt>
                <c:pt idx="6933">
                  <c:v>43514.564583333333</c:v>
                </c:pt>
                <c:pt idx="6934">
                  <c:v>43514.56527777778</c:v>
                </c:pt>
                <c:pt idx="6935">
                  <c:v>43514.565972222219</c:v>
                </c:pt>
                <c:pt idx="6936">
                  <c:v>43514.566666666666</c:v>
                </c:pt>
                <c:pt idx="6937">
                  <c:v>43514.567361111112</c:v>
                </c:pt>
                <c:pt idx="6938">
                  <c:v>43514.568055555559</c:v>
                </c:pt>
                <c:pt idx="6939">
                  <c:v>43514.568749999999</c:v>
                </c:pt>
                <c:pt idx="6940">
                  <c:v>43514.569444444445</c:v>
                </c:pt>
                <c:pt idx="6941">
                  <c:v>43514.570138888892</c:v>
                </c:pt>
                <c:pt idx="6942">
                  <c:v>43514.570833333331</c:v>
                </c:pt>
                <c:pt idx="6943">
                  <c:v>43514.571527777778</c:v>
                </c:pt>
                <c:pt idx="6944">
                  <c:v>43514.572222222225</c:v>
                </c:pt>
                <c:pt idx="6945">
                  <c:v>43514.572916666664</c:v>
                </c:pt>
                <c:pt idx="6946">
                  <c:v>43514.573611111111</c:v>
                </c:pt>
                <c:pt idx="6947">
                  <c:v>43514.574305555558</c:v>
                </c:pt>
                <c:pt idx="6948">
                  <c:v>43514.574999999997</c:v>
                </c:pt>
                <c:pt idx="6949">
                  <c:v>43514.575694444444</c:v>
                </c:pt>
                <c:pt idx="6950">
                  <c:v>43514.576388888891</c:v>
                </c:pt>
                <c:pt idx="6951">
                  <c:v>43514.57708333333</c:v>
                </c:pt>
                <c:pt idx="6952">
                  <c:v>43514.577777777777</c:v>
                </c:pt>
                <c:pt idx="6953">
                  <c:v>43514.578472222223</c:v>
                </c:pt>
                <c:pt idx="6954">
                  <c:v>43514.57916666667</c:v>
                </c:pt>
                <c:pt idx="6955">
                  <c:v>43514.579861111109</c:v>
                </c:pt>
                <c:pt idx="6956">
                  <c:v>43514.580555555556</c:v>
                </c:pt>
                <c:pt idx="6957">
                  <c:v>43514.581250000003</c:v>
                </c:pt>
                <c:pt idx="6958">
                  <c:v>43514.581944444442</c:v>
                </c:pt>
                <c:pt idx="6959">
                  <c:v>43514.582638888889</c:v>
                </c:pt>
                <c:pt idx="6960">
                  <c:v>43514.583333333336</c:v>
                </c:pt>
                <c:pt idx="6961">
                  <c:v>43514.584027777775</c:v>
                </c:pt>
                <c:pt idx="6962">
                  <c:v>43514.584722222222</c:v>
                </c:pt>
                <c:pt idx="6963">
                  <c:v>43514.585416666669</c:v>
                </c:pt>
                <c:pt idx="6964">
                  <c:v>43514.586111111108</c:v>
                </c:pt>
                <c:pt idx="6965">
                  <c:v>43514.586805555555</c:v>
                </c:pt>
                <c:pt idx="6966">
                  <c:v>43514.587500000001</c:v>
                </c:pt>
                <c:pt idx="6967">
                  <c:v>43514.588194444441</c:v>
                </c:pt>
                <c:pt idx="6968">
                  <c:v>43514.588888888888</c:v>
                </c:pt>
                <c:pt idx="6969">
                  <c:v>43514.589583333334</c:v>
                </c:pt>
                <c:pt idx="6970">
                  <c:v>43514.590277777781</c:v>
                </c:pt>
                <c:pt idx="6971">
                  <c:v>43514.59097222222</c:v>
                </c:pt>
                <c:pt idx="6972">
                  <c:v>43514.591666666667</c:v>
                </c:pt>
                <c:pt idx="6973">
                  <c:v>43514.592361111114</c:v>
                </c:pt>
                <c:pt idx="6974">
                  <c:v>43514.593055555553</c:v>
                </c:pt>
                <c:pt idx="6975">
                  <c:v>43514.59375</c:v>
                </c:pt>
                <c:pt idx="6976">
                  <c:v>43514.594444444447</c:v>
                </c:pt>
                <c:pt idx="6977">
                  <c:v>43514.595138888886</c:v>
                </c:pt>
                <c:pt idx="6978">
                  <c:v>43514.595833333333</c:v>
                </c:pt>
                <c:pt idx="6979">
                  <c:v>43514.59652777778</c:v>
                </c:pt>
                <c:pt idx="6980">
                  <c:v>43514.597222222219</c:v>
                </c:pt>
                <c:pt idx="6981">
                  <c:v>43514.597916666666</c:v>
                </c:pt>
                <c:pt idx="6982">
                  <c:v>43514.598611111112</c:v>
                </c:pt>
                <c:pt idx="6983">
                  <c:v>43514.599305555559</c:v>
                </c:pt>
                <c:pt idx="6984">
                  <c:v>43514.6</c:v>
                </c:pt>
                <c:pt idx="6985">
                  <c:v>43514.600694444445</c:v>
                </c:pt>
                <c:pt idx="6986">
                  <c:v>43514.601388888892</c:v>
                </c:pt>
                <c:pt idx="6987">
                  <c:v>43514.602083333331</c:v>
                </c:pt>
                <c:pt idx="6988">
                  <c:v>43514.602777777778</c:v>
                </c:pt>
                <c:pt idx="6989">
                  <c:v>43514.603472222225</c:v>
                </c:pt>
                <c:pt idx="6990">
                  <c:v>43514.604166666664</c:v>
                </c:pt>
                <c:pt idx="6991">
                  <c:v>43514.604861111111</c:v>
                </c:pt>
                <c:pt idx="6992">
                  <c:v>43514.605555555558</c:v>
                </c:pt>
                <c:pt idx="6993">
                  <c:v>43514.606249999997</c:v>
                </c:pt>
                <c:pt idx="6994">
                  <c:v>43514.606944444444</c:v>
                </c:pt>
                <c:pt idx="6995">
                  <c:v>43514.607638888891</c:v>
                </c:pt>
                <c:pt idx="6996">
                  <c:v>43514.60833333333</c:v>
                </c:pt>
                <c:pt idx="6997">
                  <c:v>43514.609027777777</c:v>
                </c:pt>
                <c:pt idx="6998">
                  <c:v>43514.609722222223</c:v>
                </c:pt>
                <c:pt idx="6999">
                  <c:v>43514.61041666667</c:v>
                </c:pt>
                <c:pt idx="7000">
                  <c:v>43514.611111111109</c:v>
                </c:pt>
                <c:pt idx="7001">
                  <c:v>43514.611805555556</c:v>
                </c:pt>
                <c:pt idx="7002">
                  <c:v>43514.612500000003</c:v>
                </c:pt>
                <c:pt idx="7003">
                  <c:v>43514.613194444442</c:v>
                </c:pt>
                <c:pt idx="7004">
                  <c:v>43514.613888888889</c:v>
                </c:pt>
                <c:pt idx="7005">
                  <c:v>43514.614583333336</c:v>
                </c:pt>
                <c:pt idx="7006">
                  <c:v>43514.615277777775</c:v>
                </c:pt>
                <c:pt idx="7007">
                  <c:v>43514.615972222222</c:v>
                </c:pt>
                <c:pt idx="7008">
                  <c:v>43514.616666666669</c:v>
                </c:pt>
                <c:pt idx="7009">
                  <c:v>43514.617361111108</c:v>
                </c:pt>
                <c:pt idx="7010">
                  <c:v>43514.618055555555</c:v>
                </c:pt>
                <c:pt idx="7011">
                  <c:v>43514.618750000001</c:v>
                </c:pt>
                <c:pt idx="7012">
                  <c:v>43514.619444444441</c:v>
                </c:pt>
                <c:pt idx="7013">
                  <c:v>43514.620138888888</c:v>
                </c:pt>
                <c:pt idx="7014">
                  <c:v>43514.620833333334</c:v>
                </c:pt>
                <c:pt idx="7015">
                  <c:v>43514.621527777781</c:v>
                </c:pt>
                <c:pt idx="7016">
                  <c:v>43514.62222222222</c:v>
                </c:pt>
                <c:pt idx="7017">
                  <c:v>43514.622916666667</c:v>
                </c:pt>
                <c:pt idx="7018">
                  <c:v>43514.623611111114</c:v>
                </c:pt>
                <c:pt idx="7019">
                  <c:v>43514.624305555553</c:v>
                </c:pt>
                <c:pt idx="7020">
                  <c:v>43514.625</c:v>
                </c:pt>
                <c:pt idx="7021">
                  <c:v>43514.625694444447</c:v>
                </c:pt>
                <c:pt idx="7022">
                  <c:v>43514.626388888886</c:v>
                </c:pt>
                <c:pt idx="7023">
                  <c:v>43514.627083333333</c:v>
                </c:pt>
                <c:pt idx="7024">
                  <c:v>43514.62777777778</c:v>
                </c:pt>
                <c:pt idx="7025">
                  <c:v>43514.628472222219</c:v>
                </c:pt>
                <c:pt idx="7026">
                  <c:v>43514.629166666666</c:v>
                </c:pt>
                <c:pt idx="7027">
                  <c:v>43514.629861111112</c:v>
                </c:pt>
                <c:pt idx="7028">
                  <c:v>43514.630555555559</c:v>
                </c:pt>
                <c:pt idx="7029">
                  <c:v>43514.631249999999</c:v>
                </c:pt>
                <c:pt idx="7030">
                  <c:v>43514.631944444445</c:v>
                </c:pt>
                <c:pt idx="7031">
                  <c:v>43514.632638888892</c:v>
                </c:pt>
                <c:pt idx="7032">
                  <c:v>43514.633333333331</c:v>
                </c:pt>
                <c:pt idx="7033">
                  <c:v>43514.634027777778</c:v>
                </c:pt>
                <c:pt idx="7034">
                  <c:v>43514.634722222225</c:v>
                </c:pt>
                <c:pt idx="7035">
                  <c:v>43514.635416666664</c:v>
                </c:pt>
                <c:pt idx="7036">
                  <c:v>43514.636111111111</c:v>
                </c:pt>
                <c:pt idx="7037">
                  <c:v>43514.636805555558</c:v>
                </c:pt>
                <c:pt idx="7038">
                  <c:v>43514.637499999997</c:v>
                </c:pt>
                <c:pt idx="7039">
                  <c:v>43514.638194444444</c:v>
                </c:pt>
                <c:pt idx="7040">
                  <c:v>43514.638888888891</c:v>
                </c:pt>
                <c:pt idx="7041">
                  <c:v>43514.63958333333</c:v>
                </c:pt>
                <c:pt idx="7042">
                  <c:v>43514.640277777777</c:v>
                </c:pt>
                <c:pt idx="7043">
                  <c:v>43514.640972222223</c:v>
                </c:pt>
                <c:pt idx="7044">
                  <c:v>43514.64166666667</c:v>
                </c:pt>
                <c:pt idx="7045">
                  <c:v>43514.642361111109</c:v>
                </c:pt>
                <c:pt idx="7046">
                  <c:v>43514.643055555556</c:v>
                </c:pt>
                <c:pt idx="7047">
                  <c:v>43514.643750000003</c:v>
                </c:pt>
                <c:pt idx="7048">
                  <c:v>43514.644444444442</c:v>
                </c:pt>
                <c:pt idx="7049">
                  <c:v>43514.645138888889</c:v>
                </c:pt>
                <c:pt idx="7050">
                  <c:v>43514.645833333336</c:v>
                </c:pt>
                <c:pt idx="7051">
                  <c:v>43514.646527777775</c:v>
                </c:pt>
                <c:pt idx="7052">
                  <c:v>43514.647222222222</c:v>
                </c:pt>
                <c:pt idx="7053">
                  <c:v>43514.647916666669</c:v>
                </c:pt>
                <c:pt idx="7054">
                  <c:v>43514.648611111108</c:v>
                </c:pt>
                <c:pt idx="7055">
                  <c:v>43514.649305555555</c:v>
                </c:pt>
                <c:pt idx="7056">
                  <c:v>43514.65</c:v>
                </c:pt>
                <c:pt idx="7057">
                  <c:v>43514.650694444441</c:v>
                </c:pt>
                <c:pt idx="7058">
                  <c:v>43514.651388888888</c:v>
                </c:pt>
                <c:pt idx="7059">
                  <c:v>43514.652083333334</c:v>
                </c:pt>
                <c:pt idx="7060">
                  <c:v>43514.652777777781</c:v>
                </c:pt>
                <c:pt idx="7061">
                  <c:v>43514.65347222222</c:v>
                </c:pt>
                <c:pt idx="7062">
                  <c:v>43514.654166666667</c:v>
                </c:pt>
                <c:pt idx="7063">
                  <c:v>43514.654861111114</c:v>
                </c:pt>
                <c:pt idx="7064">
                  <c:v>43514.655555555553</c:v>
                </c:pt>
                <c:pt idx="7065">
                  <c:v>43514.65625</c:v>
                </c:pt>
                <c:pt idx="7066">
                  <c:v>43514.656944444447</c:v>
                </c:pt>
                <c:pt idx="7067">
                  <c:v>43514.657638888886</c:v>
                </c:pt>
                <c:pt idx="7068">
                  <c:v>43514.658333333333</c:v>
                </c:pt>
                <c:pt idx="7069">
                  <c:v>43514.65902777778</c:v>
                </c:pt>
                <c:pt idx="7070">
                  <c:v>43514.659722222219</c:v>
                </c:pt>
                <c:pt idx="7071">
                  <c:v>43514.660416666666</c:v>
                </c:pt>
                <c:pt idx="7072">
                  <c:v>43514.661111111112</c:v>
                </c:pt>
                <c:pt idx="7073">
                  <c:v>43514.661805555559</c:v>
                </c:pt>
                <c:pt idx="7074">
                  <c:v>43514.662499999999</c:v>
                </c:pt>
                <c:pt idx="7075">
                  <c:v>43514.663194444445</c:v>
                </c:pt>
                <c:pt idx="7076">
                  <c:v>43514.663888888892</c:v>
                </c:pt>
                <c:pt idx="7077">
                  <c:v>43514.664583333331</c:v>
                </c:pt>
                <c:pt idx="7078">
                  <c:v>43514.665277777778</c:v>
                </c:pt>
                <c:pt idx="7079">
                  <c:v>43514.665972222225</c:v>
                </c:pt>
                <c:pt idx="7080">
                  <c:v>43514.666666666664</c:v>
                </c:pt>
                <c:pt idx="7081">
                  <c:v>43514.667361111111</c:v>
                </c:pt>
                <c:pt idx="7082">
                  <c:v>43514.668055555558</c:v>
                </c:pt>
                <c:pt idx="7083">
                  <c:v>43514.668749999997</c:v>
                </c:pt>
                <c:pt idx="7084">
                  <c:v>43514.669444444444</c:v>
                </c:pt>
                <c:pt idx="7085">
                  <c:v>43514.670138888891</c:v>
                </c:pt>
                <c:pt idx="7086">
                  <c:v>43514.67083333333</c:v>
                </c:pt>
                <c:pt idx="7087">
                  <c:v>43514.671527777777</c:v>
                </c:pt>
                <c:pt idx="7088">
                  <c:v>43514.672222222223</c:v>
                </c:pt>
                <c:pt idx="7089">
                  <c:v>43514.67291666667</c:v>
                </c:pt>
                <c:pt idx="7090">
                  <c:v>43514.673611111109</c:v>
                </c:pt>
                <c:pt idx="7091">
                  <c:v>43514.674305555556</c:v>
                </c:pt>
                <c:pt idx="7092">
                  <c:v>43514.675000000003</c:v>
                </c:pt>
                <c:pt idx="7093">
                  <c:v>43514.675694444442</c:v>
                </c:pt>
                <c:pt idx="7094">
                  <c:v>43514.676388888889</c:v>
                </c:pt>
                <c:pt idx="7095">
                  <c:v>43514.677083333336</c:v>
                </c:pt>
                <c:pt idx="7096">
                  <c:v>43514.677777777775</c:v>
                </c:pt>
                <c:pt idx="7097">
                  <c:v>43514.678472222222</c:v>
                </c:pt>
                <c:pt idx="7098">
                  <c:v>43514.679166666669</c:v>
                </c:pt>
                <c:pt idx="7099">
                  <c:v>43514.679861111108</c:v>
                </c:pt>
                <c:pt idx="7100">
                  <c:v>43514.680555555555</c:v>
                </c:pt>
                <c:pt idx="7101">
                  <c:v>43514.681250000001</c:v>
                </c:pt>
                <c:pt idx="7102">
                  <c:v>43514.681944444441</c:v>
                </c:pt>
                <c:pt idx="7103">
                  <c:v>43514.682638888888</c:v>
                </c:pt>
                <c:pt idx="7104">
                  <c:v>43514.683333333334</c:v>
                </c:pt>
                <c:pt idx="7105">
                  <c:v>43514.684027777781</c:v>
                </c:pt>
                <c:pt idx="7106">
                  <c:v>43514.68472222222</c:v>
                </c:pt>
                <c:pt idx="7107">
                  <c:v>43514.685416666667</c:v>
                </c:pt>
                <c:pt idx="7108">
                  <c:v>43514.686111111114</c:v>
                </c:pt>
                <c:pt idx="7109">
                  <c:v>43514.686805555553</c:v>
                </c:pt>
                <c:pt idx="7110">
                  <c:v>43514.6875</c:v>
                </c:pt>
                <c:pt idx="7111">
                  <c:v>43514.688194444447</c:v>
                </c:pt>
                <c:pt idx="7112">
                  <c:v>43514.688888888886</c:v>
                </c:pt>
                <c:pt idx="7113">
                  <c:v>43514.689583333333</c:v>
                </c:pt>
                <c:pt idx="7114">
                  <c:v>43514.69027777778</c:v>
                </c:pt>
                <c:pt idx="7115">
                  <c:v>43514.690972222219</c:v>
                </c:pt>
                <c:pt idx="7116">
                  <c:v>43514.691666666666</c:v>
                </c:pt>
                <c:pt idx="7117">
                  <c:v>43514.692361111112</c:v>
                </c:pt>
                <c:pt idx="7118">
                  <c:v>43514.693055555559</c:v>
                </c:pt>
                <c:pt idx="7119">
                  <c:v>43514.693749999999</c:v>
                </c:pt>
                <c:pt idx="7120">
                  <c:v>43514.694444444445</c:v>
                </c:pt>
                <c:pt idx="7121">
                  <c:v>43514.695138888892</c:v>
                </c:pt>
                <c:pt idx="7122">
                  <c:v>43514.695833333331</c:v>
                </c:pt>
                <c:pt idx="7123">
                  <c:v>43514.696527777778</c:v>
                </c:pt>
                <c:pt idx="7124">
                  <c:v>43514.697222222225</c:v>
                </c:pt>
                <c:pt idx="7125">
                  <c:v>43514.697916666664</c:v>
                </c:pt>
                <c:pt idx="7126">
                  <c:v>43514.698611111111</c:v>
                </c:pt>
                <c:pt idx="7127">
                  <c:v>43514.699305555558</c:v>
                </c:pt>
                <c:pt idx="7128">
                  <c:v>43514.7</c:v>
                </c:pt>
                <c:pt idx="7129">
                  <c:v>43514.700694444444</c:v>
                </c:pt>
                <c:pt idx="7130">
                  <c:v>43514.701388888891</c:v>
                </c:pt>
                <c:pt idx="7131">
                  <c:v>43514.70208333333</c:v>
                </c:pt>
                <c:pt idx="7132">
                  <c:v>43514.702777777777</c:v>
                </c:pt>
                <c:pt idx="7133">
                  <c:v>43514.703472222223</c:v>
                </c:pt>
                <c:pt idx="7134">
                  <c:v>43514.70416666667</c:v>
                </c:pt>
                <c:pt idx="7135">
                  <c:v>43514.704861111109</c:v>
                </c:pt>
                <c:pt idx="7136">
                  <c:v>43514.705555555556</c:v>
                </c:pt>
                <c:pt idx="7137">
                  <c:v>43514.706250000003</c:v>
                </c:pt>
                <c:pt idx="7138">
                  <c:v>43514.706944444442</c:v>
                </c:pt>
                <c:pt idx="7139">
                  <c:v>43514.707638888889</c:v>
                </c:pt>
                <c:pt idx="7140">
                  <c:v>43514.708333333336</c:v>
                </c:pt>
                <c:pt idx="7141">
                  <c:v>43514.709027777775</c:v>
                </c:pt>
                <c:pt idx="7142">
                  <c:v>43514.709722222222</c:v>
                </c:pt>
                <c:pt idx="7143">
                  <c:v>43514.710416666669</c:v>
                </c:pt>
                <c:pt idx="7144">
                  <c:v>43514.711111111108</c:v>
                </c:pt>
                <c:pt idx="7145">
                  <c:v>43514.711805555555</c:v>
                </c:pt>
                <c:pt idx="7146">
                  <c:v>43514.712500000001</c:v>
                </c:pt>
                <c:pt idx="7147">
                  <c:v>43514.713194444441</c:v>
                </c:pt>
                <c:pt idx="7148">
                  <c:v>43514.713888888888</c:v>
                </c:pt>
                <c:pt idx="7149">
                  <c:v>43514.714583333334</c:v>
                </c:pt>
                <c:pt idx="7150">
                  <c:v>43514.715277777781</c:v>
                </c:pt>
                <c:pt idx="7151">
                  <c:v>43514.71597222222</c:v>
                </c:pt>
                <c:pt idx="7152">
                  <c:v>43514.716666666667</c:v>
                </c:pt>
                <c:pt idx="7153">
                  <c:v>43514.717361111114</c:v>
                </c:pt>
                <c:pt idx="7154">
                  <c:v>43514.718055555553</c:v>
                </c:pt>
                <c:pt idx="7155">
                  <c:v>43514.71875</c:v>
                </c:pt>
                <c:pt idx="7156">
                  <c:v>43514.719444444447</c:v>
                </c:pt>
                <c:pt idx="7157">
                  <c:v>43514.720138888886</c:v>
                </c:pt>
                <c:pt idx="7158">
                  <c:v>43514.720833333333</c:v>
                </c:pt>
                <c:pt idx="7159">
                  <c:v>43514.72152777778</c:v>
                </c:pt>
                <c:pt idx="7160">
                  <c:v>43514.722222222219</c:v>
                </c:pt>
                <c:pt idx="7161">
                  <c:v>43514.722916666666</c:v>
                </c:pt>
                <c:pt idx="7162">
                  <c:v>43514.723611111112</c:v>
                </c:pt>
                <c:pt idx="7163">
                  <c:v>43514.724305555559</c:v>
                </c:pt>
                <c:pt idx="7164">
                  <c:v>43514.724999999999</c:v>
                </c:pt>
                <c:pt idx="7165">
                  <c:v>43514.725694444445</c:v>
                </c:pt>
                <c:pt idx="7166">
                  <c:v>43514.726388888892</c:v>
                </c:pt>
                <c:pt idx="7167">
                  <c:v>43514.727083333331</c:v>
                </c:pt>
                <c:pt idx="7168">
                  <c:v>43514.727777777778</c:v>
                </c:pt>
                <c:pt idx="7169">
                  <c:v>43514.728472222225</c:v>
                </c:pt>
                <c:pt idx="7170">
                  <c:v>43514.729166666664</c:v>
                </c:pt>
                <c:pt idx="7171">
                  <c:v>43514.729861111111</c:v>
                </c:pt>
                <c:pt idx="7172">
                  <c:v>43514.730555555558</c:v>
                </c:pt>
                <c:pt idx="7173">
                  <c:v>43514.731249999997</c:v>
                </c:pt>
                <c:pt idx="7174">
                  <c:v>43514.731944444444</c:v>
                </c:pt>
                <c:pt idx="7175">
                  <c:v>43514.732638888891</c:v>
                </c:pt>
                <c:pt idx="7176">
                  <c:v>43514.73333333333</c:v>
                </c:pt>
                <c:pt idx="7177">
                  <c:v>43514.734027777777</c:v>
                </c:pt>
                <c:pt idx="7178">
                  <c:v>43514.734722222223</c:v>
                </c:pt>
                <c:pt idx="7179">
                  <c:v>43514.73541666667</c:v>
                </c:pt>
                <c:pt idx="7180">
                  <c:v>43514.736111111109</c:v>
                </c:pt>
                <c:pt idx="7181">
                  <c:v>43514.736805555556</c:v>
                </c:pt>
                <c:pt idx="7182">
                  <c:v>43514.737500000003</c:v>
                </c:pt>
                <c:pt idx="7183">
                  <c:v>43514.738194444442</c:v>
                </c:pt>
                <c:pt idx="7184">
                  <c:v>43514.738888888889</c:v>
                </c:pt>
                <c:pt idx="7185">
                  <c:v>43514.739583333336</c:v>
                </c:pt>
                <c:pt idx="7186">
                  <c:v>43514.740277777775</c:v>
                </c:pt>
                <c:pt idx="7187">
                  <c:v>43514.740972222222</c:v>
                </c:pt>
                <c:pt idx="7188">
                  <c:v>43514.741666666669</c:v>
                </c:pt>
                <c:pt idx="7189">
                  <c:v>43514.742361111108</c:v>
                </c:pt>
                <c:pt idx="7190">
                  <c:v>43514.743055555555</c:v>
                </c:pt>
                <c:pt idx="7191">
                  <c:v>43514.743750000001</c:v>
                </c:pt>
                <c:pt idx="7192">
                  <c:v>43514.744444444441</c:v>
                </c:pt>
                <c:pt idx="7193">
                  <c:v>43514.745138888888</c:v>
                </c:pt>
                <c:pt idx="7194">
                  <c:v>43514.745833333334</c:v>
                </c:pt>
                <c:pt idx="7195">
                  <c:v>43514.746527777781</c:v>
                </c:pt>
                <c:pt idx="7196">
                  <c:v>43514.74722222222</c:v>
                </c:pt>
                <c:pt idx="7197">
                  <c:v>43514.747916666667</c:v>
                </c:pt>
                <c:pt idx="7198">
                  <c:v>43514.748611111114</c:v>
                </c:pt>
                <c:pt idx="7199">
                  <c:v>43514.749305555553</c:v>
                </c:pt>
                <c:pt idx="7200">
                  <c:v>43514.75</c:v>
                </c:pt>
                <c:pt idx="7201">
                  <c:v>43514.750694444447</c:v>
                </c:pt>
                <c:pt idx="7202">
                  <c:v>43514.751388888886</c:v>
                </c:pt>
                <c:pt idx="7203">
                  <c:v>43514.752083333333</c:v>
                </c:pt>
                <c:pt idx="7204">
                  <c:v>43514.75277777778</c:v>
                </c:pt>
                <c:pt idx="7205">
                  <c:v>43514.753472222219</c:v>
                </c:pt>
                <c:pt idx="7206">
                  <c:v>43514.754166666666</c:v>
                </c:pt>
                <c:pt idx="7207">
                  <c:v>43514.754861111112</c:v>
                </c:pt>
                <c:pt idx="7208">
                  <c:v>43514.755555555559</c:v>
                </c:pt>
                <c:pt idx="7209">
                  <c:v>43514.756249999999</c:v>
                </c:pt>
                <c:pt idx="7210">
                  <c:v>43514.756944444445</c:v>
                </c:pt>
                <c:pt idx="7211">
                  <c:v>43514.757638888892</c:v>
                </c:pt>
                <c:pt idx="7212">
                  <c:v>43514.758333333331</c:v>
                </c:pt>
                <c:pt idx="7213">
                  <c:v>43514.759027777778</c:v>
                </c:pt>
                <c:pt idx="7214">
                  <c:v>43514.759722222225</c:v>
                </c:pt>
                <c:pt idx="7215">
                  <c:v>43514.760416666664</c:v>
                </c:pt>
                <c:pt idx="7216">
                  <c:v>43514.761111111111</c:v>
                </c:pt>
                <c:pt idx="7217">
                  <c:v>43514.761805555558</c:v>
                </c:pt>
                <c:pt idx="7218">
                  <c:v>43514.762499999997</c:v>
                </c:pt>
                <c:pt idx="7219">
                  <c:v>43514.763194444444</c:v>
                </c:pt>
                <c:pt idx="7220">
                  <c:v>43514.763888888891</c:v>
                </c:pt>
                <c:pt idx="7221">
                  <c:v>43514.76458333333</c:v>
                </c:pt>
                <c:pt idx="7222">
                  <c:v>43514.765277777777</c:v>
                </c:pt>
                <c:pt idx="7223">
                  <c:v>43514.765972222223</c:v>
                </c:pt>
                <c:pt idx="7224">
                  <c:v>43514.76666666667</c:v>
                </c:pt>
                <c:pt idx="7225">
                  <c:v>43514.767361111109</c:v>
                </c:pt>
                <c:pt idx="7226">
                  <c:v>43514.768055555556</c:v>
                </c:pt>
                <c:pt idx="7227">
                  <c:v>43514.768750000003</c:v>
                </c:pt>
                <c:pt idx="7228">
                  <c:v>43514.769444444442</c:v>
                </c:pt>
                <c:pt idx="7229">
                  <c:v>43514.770138888889</c:v>
                </c:pt>
                <c:pt idx="7230">
                  <c:v>43514.770833333336</c:v>
                </c:pt>
                <c:pt idx="7231">
                  <c:v>43514.771527777775</c:v>
                </c:pt>
                <c:pt idx="7232">
                  <c:v>43514.772222222222</c:v>
                </c:pt>
                <c:pt idx="7233">
                  <c:v>43514.772916666669</c:v>
                </c:pt>
                <c:pt idx="7234">
                  <c:v>43514.773611111108</c:v>
                </c:pt>
                <c:pt idx="7235">
                  <c:v>43514.774305555555</c:v>
                </c:pt>
                <c:pt idx="7236">
                  <c:v>43514.775000000001</c:v>
                </c:pt>
                <c:pt idx="7237">
                  <c:v>43514.775694444441</c:v>
                </c:pt>
                <c:pt idx="7238">
                  <c:v>43514.776388888888</c:v>
                </c:pt>
                <c:pt idx="7239">
                  <c:v>43514.777083333334</c:v>
                </c:pt>
                <c:pt idx="7240">
                  <c:v>43514.777777777781</c:v>
                </c:pt>
                <c:pt idx="7241">
                  <c:v>43514.77847222222</c:v>
                </c:pt>
                <c:pt idx="7242">
                  <c:v>43514.779166666667</c:v>
                </c:pt>
                <c:pt idx="7243">
                  <c:v>43514.779861111114</c:v>
                </c:pt>
                <c:pt idx="7244">
                  <c:v>43514.780555555553</c:v>
                </c:pt>
                <c:pt idx="7245">
                  <c:v>43514.78125</c:v>
                </c:pt>
                <c:pt idx="7246">
                  <c:v>43514.781944444447</c:v>
                </c:pt>
                <c:pt idx="7247">
                  <c:v>43514.782638888886</c:v>
                </c:pt>
                <c:pt idx="7248">
                  <c:v>43514.783333333333</c:v>
                </c:pt>
                <c:pt idx="7249">
                  <c:v>43514.78402777778</c:v>
                </c:pt>
                <c:pt idx="7250">
                  <c:v>43514.784722222219</c:v>
                </c:pt>
                <c:pt idx="7251">
                  <c:v>43514.785416666666</c:v>
                </c:pt>
                <c:pt idx="7252">
                  <c:v>43514.786111111112</c:v>
                </c:pt>
                <c:pt idx="7253">
                  <c:v>43514.786805555559</c:v>
                </c:pt>
                <c:pt idx="7254">
                  <c:v>43514.787499999999</c:v>
                </c:pt>
                <c:pt idx="7255">
                  <c:v>43514.788194444445</c:v>
                </c:pt>
                <c:pt idx="7256">
                  <c:v>43514.788888888892</c:v>
                </c:pt>
                <c:pt idx="7257">
                  <c:v>43514.789583333331</c:v>
                </c:pt>
                <c:pt idx="7258">
                  <c:v>43514.790277777778</c:v>
                </c:pt>
                <c:pt idx="7259">
                  <c:v>43514.790972222225</c:v>
                </c:pt>
                <c:pt idx="7260">
                  <c:v>43514.791666666664</c:v>
                </c:pt>
                <c:pt idx="7261">
                  <c:v>43514.792361111111</c:v>
                </c:pt>
                <c:pt idx="7262">
                  <c:v>43514.793055555558</c:v>
                </c:pt>
                <c:pt idx="7263">
                  <c:v>43514.793749999997</c:v>
                </c:pt>
                <c:pt idx="7264">
                  <c:v>43514.794444444444</c:v>
                </c:pt>
                <c:pt idx="7265">
                  <c:v>43514.795138888891</c:v>
                </c:pt>
                <c:pt idx="7266">
                  <c:v>43514.79583333333</c:v>
                </c:pt>
                <c:pt idx="7267">
                  <c:v>43514.796527777777</c:v>
                </c:pt>
                <c:pt idx="7268">
                  <c:v>43514.797222222223</c:v>
                </c:pt>
                <c:pt idx="7269">
                  <c:v>43514.79791666667</c:v>
                </c:pt>
                <c:pt idx="7270">
                  <c:v>43514.798611111109</c:v>
                </c:pt>
                <c:pt idx="7271">
                  <c:v>43514.799305555556</c:v>
                </c:pt>
                <c:pt idx="7272">
                  <c:v>43514.8</c:v>
                </c:pt>
                <c:pt idx="7273">
                  <c:v>43514.800694444442</c:v>
                </c:pt>
                <c:pt idx="7274">
                  <c:v>43514.801388888889</c:v>
                </c:pt>
                <c:pt idx="7275">
                  <c:v>43514.802083333336</c:v>
                </c:pt>
                <c:pt idx="7276">
                  <c:v>43514.802777777775</c:v>
                </c:pt>
                <c:pt idx="7277">
                  <c:v>43514.803472222222</c:v>
                </c:pt>
                <c:pt idx="7278">
                  <c:v>43514.804166666669</c:v>
                </c:pt>
                <c:pt idx="7279">
                  <c:v>43514.804861111108</c:v>
                </c:pt>
                <c:pt idx="7280">
                  <c:v>43514.805555555555</c:v>
                </c:pt>
                <c:pt idx="7281">
                  <c:v>43514.806250000001</c:v>
                </c:pt>
                <c:pt idx="7282">
                  <c:v>43514.806944444441</c:v>
                </c:pt>
                <c:pt idx="7283">
                  <c:v>43514.807638888888</c:v>
                </c:pt>
                <c:pt idx="7284">
                  <c:v>43514.808333333334</c:v>
                </c:pt>
                <c:pt idx="7285">
                  <c:v>43514.809027777781</c:v>
                </c:pt>
                <c:pt idx="7286">
                  <c:v>43514.80972222222</c:v>
                </c:pt>
                <c:pt idx="7287">
                  <c:v>43514.810416666667</c:v>
                </c:pt>
                <c:pt idx="7288">
                  <c:v>43514.811111111114</c:v>
                </c:pt>
                <c:pt idx="7289">
                  <c:v>43514.811805555553</c:v>
                </c:pt>
                <c:pt idx="7290">
                  <c:v>43514.8125</c:v>
                </c:pt>
                <c:pt idx="7291">
                  <c:v>43514.813194444447</c:v>
                </c:pt>
                <c:pt idx="7292">
                  <c:v>43514.813888888886</c:v>
                </c:pt>
                <c:pt idx="7293">
                  <c:v>43514.814583333333</c:v>
                </c:pt>
                <c:pt idx="7294">
                  <c:v>43514.81527777778</c:v>
                </c:pt>
                <c:pt idx="7295">
                  <c:v>43514.815972222219</c:v>
                </c:pt>
                <c:pt idx="7296">
                  <c:v>43514.816666666666</c:v>
                </c:pt>
                <c:pt idx="7297">
                  <c:v>43514.817361111112</c:v>
                </c:pt>
                <c:pt idx="7298">
                  <c:v>43514.818055555559</c:v>
                </c:pt>
                <c:pt idx="7299">
                  <c:v>43514.818749999999</c:v>
                </c:pt>
                <c:pt idx="7300">
                  <c:v>43514.819444444445</c:v>
                </c:pt>
                <c:pt idx="7301">
                  <c:v>43514.820138888892</c:v>
                </c:pt>
                <c:pt idx="7302">
                  <c:v>43514.820833333331</c:v>
                </c:pt>
                <c:pt idx="7303">
                  <c:v>43514.821527777778</c:v>
                </c:pt>
                <c:pt idx="7304">
                  <c:v>43514.822222222225</c:v>
                </c:pt>
                <c:pt idx="7305">
                  <c:v>43514.822916666664</c:v>
                </c:pt>
                <c:pt idx="7306">
                  <c:v>43514.823611111111</c:v>
                </c:pt>
                <c:pt idx="7307">
                  <c:v>43514.824305555558</c:v>
                </c:pt>
                <c:pt idx="7308">
                  <c:v>43514.824999999997</c:v>
                </c:pt>
                <c:pt idx="7309">
                  <c:v>43514.825694444444</c:v>
                </c:pt>
                <c:pt idx="7310">
                  <c:v>43514.826388888891</c:v>
                </c:pt>
                <c:pt idx="7311">
                  <c:v>43514.82708333333</c:v>
                </c:pt>
                <c:pt idx="7312">
                  <c:v>43514.827777777777</c:v>
                </c:pt>
                <c:pt idx="7313">
                  <c:v>43514.828472222223</c:v>
                </c:pt>
                <c:pt idx="7314">
                  <c:v>43514.82916666667</c:v>
                </c:pt>
                <c:pt idx="7315">
                  <c:v>43514.829861111109</c:v>
                </c:pt>
                <c:pt idx="7316">
                  <c:v>43514.830555555556</c:v>
                </c:pt>
                <c:pt idx="7317">
                  <c:v>43514.831250000003</c:v>
                </c:pt>
                <c:pt idx="7318">
                  <c:v>43514.831944444442</c:v>
                </c:pt>
                <c:pt idx="7319">
                  <c:v>43514.832638888889</c:v>
                </c:pt>
                <c:pt idx="7320">
                  <c:v>43514.833333333336</c:v>
                </c:pt>
                <c:pt idx="7321">
                  <c:v>43514.834027777775</c:v>
                </c:pt>
                <c:pt idx="7322">
                  <c:v>43514.834722222222</c:v>
                </c:pt>
                <c:pt idx="7323">
                  <c:v>43514.835416666669</c:v>
                </c:pt>
                <c:pt idx="7324">
                  <c:v>43514.836111111108</c:v>
                </c:pt>
                <c:pt idx="7325">
                  <c:v>43514.836805555555</c:v>
                </c:pt>
                <c:pt idx="7326">
                  <c:v>43514.837500000001</c:v>
                </c:pt>
                <c:pt idx="7327">
                  <c:v>43514.838194444441</c:v>
                </c:pt>
                <c:pt idx="7328">
                  <c:v>43514.838888888888</c:v>
                </c:pt>
                <c:pt idx="7329">
                  <c:v>43514.839583333334</c:v>
                </c:pt>
                <c:pt idx="7330">
                  <c:v>43514.840277777781</c:v>
                </c:pt>
                <c:pt idx="7331">
                  <c:v>43514.84097222222</c:v>
                </c:pt>
                <c:pt idx="7332">
                  <c:v>43514.841666666667</c:v>
                </c:pt>
                <c:pt idx="7333">
                  <c:v>43514.842361111114</c:v>
                </c:pt>
                <c:pt idx="7334">
                  <c:v>43514.843055555553</c:v>
                </c:pt>
                <c:pt idx="7335">
                  <c:v>43514.84375</c:v>
                </c:pt>
                <c:pt idx="7336">
                  <c:v>43514.844444444447</c:v>
                </c:pt>
                <c:pt idx="7337">
                  <c:v>43514.845138888886</c:v>
                </c:pt>
                <c:pt idx="7338">
                  <c:v>43514.845833333333</c:v>
                </c:pt>
                <c:pt idx="7339">
                  <c:v>43514.84652777778</c:v>
                </c:pt>
                <c:pt idx="7340">
                  <c:v>43514.847222222219</c:v>
                </c:pt>
                <c:pt idx="7341">
                  <c:v>43514.847916666666</c:v>
                </c:pt>
                <c:pt idx="7342">
                  <c:v>43514.848611111112</c:v>
                </c:pt>
                <c:pt idx="7343">
                  <c:v>43514.849305555559</c:v>
                </c:pt>
                <c:pt idx="7344">
                  <c:v>43514.85</c:v>
                </c:pt>
                <c:pt idx="7345">
                  <c:v>43514.850694444445</c:v>
                </c:pt>
                <c:pt idx="7346">
                  <c:v>43514.851388888892</c:v>
                </c:pt>
                <c:pt idx="7347">
                  <c:v>43514.852083333331</c:v>
                </c:pt>
                <c:pt idx="7348">
                  <c:v>43514.852777777778</c:v>
                </c:pt>
                <c:pt idx="7349">
                  <c:v>43514.853472222225</c:v>
                </c:pt>
                <c:pt idx="7350">
                  <c:v>43514.854166666664</c:v>
                </c:pt>
                <c:pt idx="7351">
                  <c:v>43514.854861111111</c:v>
                </c:pt>
                <c:pt idx="7352">
                  <c:v>43514.855555555558</c:v>
                </c:pt>
                <c:pt idx="7353">
                  <c:v>43514.856249999997</c:v>
                </c:pt>
                <c:pt idx="7354">
                  <c:v>43514.856944444444</c:v>
                </c:pt>
                <c:pt idx="7355">
                  <c:v>43514.857638888891</c:v>
                </c:pt>
                <c:pt idx="7356">
                  <c:v>43514.85833333333</c:v>
                </c:pt>
                <c:pt idx="7357">
                  <c:v>43514.859027777777</c:v>
                </c:pt>
                <c:pt idx="7358">
                  <c:v>43514.859722222223</c:v>
                </c:pt>
                <c:pt idx="7359">
                  <c:v>43514.86041666667</c:v>
                </c:pt>
                <c:pt idx="7360">
                  <c:v>43514.861111111109</c:v>
                </c:pt>
                <c:pt idx="7361">
                  <c:v>43514.861805555556</c:v>
                </c:pt>
                <c:pt idx="7362">
                  <c:v>43514.862500000003</c:v>
                </c:pt>
                <c:pt idx="7363">
                  <c:v>43514.863194444442</c:v>
                </c:pt>
                <c:pt idx="7364">
                  <c:v>43514.863888888889</c:v>
                </c:pt>
                <c:pt idx="7365">
                  <c:v>43514.864583333336</c:v>
                </c:pt>
                <c:pt idx="7366">
                  <c:v>43514.865277777775</c:v>
                </c:pt>
                <c:pt idx="7367">
                  <c:v>43514.865972222222</c:v>
                </c:pt>
                <c:pt idx="7368">
                  <c:v>43514.866666666669</c:v>
                </c:pt>
                <c:pt idx="7369">
                  <c:v>43514.867361111108</c:v>
                </c:pt>
                <c:pt idx="7370">
                  <c:v>43514.868055555555</c:v>
                </c:pt>
                <c:pt idx="7371">
                  <c:v>43514.868750000001</c:v>
                </c:pt>
                <c:pt idx="7372">
                  <c:v>43514.869444444441</c:v>
                </c:pt>
                <c:pt idx="7373">
                  <c:v>43514.870138888888</c:v>
                </c:pt>
                <c:pt idx="7374">
                  <c:v>43514.870833333334</c:v>
                </c:pt>
                <c:pt idx="7375">
                  <c:v>43514.871527777781</c:v>
                </c:pt>
                <c:pt idx="7376">
                  <c:v>43514.87222222222</c:v>
                </c:pt>
                <c:pt idx="7377">
                  <c:v>43514.872916666667</c:v>
                </c:pt>
                <c:pt idx="7378">
                  <c:v>43514.873611111114</c:v>
                </c:pt>
                <c:pt idx="7379">
                  <c:v>43514.874305555553</c:v>
                </c:pt>
                <c:pt idx="7380">
                  <c:v>43514.875</c:v>
                </c:pt>
                <c:pt idx="7381">
                  <c:v>43514.875694444447</c:v>
                </c:pt>
                <c:pt idx="7382">
                  <c:v>43514.876388888886</c:v>
                </c:pt>
                <c:pt idx="7383">
                  <c:v>43514.877083333333</c:v>
                </c:pt>
                <c:pt idx="7384">
                  <c:v>43514.87777777778</c:v>
                </c:pt>
                <c:pt idx="7385">
                  <c:v>43514.878472222219</c:v>
                </c:pt>
                <c:pt idx="7386">
                  <c:v>43514.879166666666</c:v>
                </c:pt>
                <c:pt idx="7387">
                  <c:v>43514.879861111112</c:v>
                </c:pt>
                <c:pt idx="7388">
                  <c:v>43514.880555555559</c:v>
                </c:pt>
                <c:pt idx="7389">
                  <c:v>43514.881249999999</c:v>
                </c:pt>
                <c:pt idx="7390">
                  <c:v>43514.881944444445</c:v>
                </c:pt>
                <c:pt idx="7391">
                  <c:v>43514.882638888892</c:v>
                </c:pt>
                <c:pt idx="7392">
                  <c:v>43514.883333333331</c:v>
                </c:pt>
                <c:pt idx="7393">
                  <c:v>43514.884027777778</c:v>
                </c:pt>
                <c:pt idx="7394">
                  <c:v>43514.884722222225</c:v>
                </c:pt>
                <c:pt idx="7395">
                  <c:v>43514.885416666664</c:v>
                </c:pt>
                <c:pt idx="7396">
                  <c:v>43514.886111111111</c:v>
                </c:pt>
                <c:pt idx="7397">
                  <c:v>43514.886805555558</c:v>
                </c:pt>
                <c:pt idx="7398">
                  <c:v>43514.887499999997</c:v>
                </c:pt>
                <c:pt idx="7399">
                  <c:v>43514.888194444444</c:v>
                </c:pt>
                <c:pt idx="7400">
                  <c:v>43514.888888888891</c:v>
                </c:pt>
                <c:pt idx="7401">
                  <c:v>43514.88958333333</c:v>
                </c:pt>
                <c:pt idx="7402">
                  <c:v>43514.890277777777</c:v>
                </c:pt>
                <c:pt idx="7403">
                  <c:v>43514.890972222223</c:v>
                </c:pt>
                <c:pt idx="7404">
                  <c:v>43514.89166666667</c:v>
                </c:pt>
                <c:pt idx="7405">
                  <c:v>43514.892361111109</c:v>
                </c:pt>
                <c:pt idx="7406">
                  <c:v>43514.893055555556</c:v>
                </c:pt>
                <c:pt idx="7407">
                  <c:v>43514.893750000003</c:v>
                </c:pt>
                <c:pt idx="7408">
                  <c:v>43514.894444444442</c:v>
                </c:pt>
                <c:pt idx="7409">
                  <c:v>43514.895138888889</c:v>
                </c:pt>
                <c:pt idx="7410">
                  <c:v>43514.895833333336</c:v>
                </c:pt>
                <c:pt idx="7411">
                  <c:v>43514.896527777775</c:v>
                </c:pt>
                <c:pt idx="7412">
                  <c:v>43514.897222222222</c:v>
                </c:pt>
                <c:pt idx="7413">
                  <c:v>43514.897916666669</c:v>
                </c:pt>
                <c:pt idx="7414">
                  <c:v>43514.898611111108</c:v>
                </c:pt>
                <c:pt idx="7415">
                  <c:v>43514.899305555555</c:v>
                </c:pt>
                <c:pt idx="7416">
                  <c:v>43514.9</c:v>
                </c:pt>
                <c:pt idx="7417">
                  <c:v>43514.900694444441</c:v>
                </c:pt>
                <c:pt idx="7418">
                  <c:v>43514.901388888888</c:v>
                </c:pt>
                <c:pt idx="7419">
                  <c:v>43514.902083333334</c:v>
                </c:pt>
                <c:pt idx="7420">
                  <c:v>43514.902777777781</c:v>
                </c:pt>
                <c:pt idx="7421">
                  <c:v>43514.90347222222</c:v>
                </c:pt>
                <c:pt idx="7422">
                  <c:v>43514.904166666667</c:v>
                </c:pt>
                <c:pt idx="7423">
                  <c:v>43514.904861111114</c:v>
                </c:pt>
                <c:pt idx="7424">
                  <c:v>43514.905555555553</c:v>
                </c:pt>
                <c:pt idx="7425">
                  <c:v>43514.90625</c:v>
                </c:pt>
                <c:pt idx="7426">
                  <c:v>43514.906944444447</c:v>
                </c:pt>
                <c:pt idx="7427">
                  <c:v>43514.907638888886</c:v>
                </c:pt>
                <c:pt idx="7428">
                  <c:v>43514.908333333333</c:v>
                </c:pt>
                <c:pt idx="7429">
                  <c:v>43514.90902777778</c:v>
                </c:pt>
                <c:pt idx="7430">
                  <c:v>43514.909722222219</c:v>
                </c:pt>
                <c:pt idx="7431">
                  <c:v>43514.910416666666</c:v>
                </c:pt>
                <c:pt idx="7432">
                  <c:v>43514.911111111112</c:v>
                </c:pt>
                <c:pt idx="7433">
                  <c:v>43514.911805555559</c:v>
                </c:pt>
                <c:pt idx="7434">
                  <c:v>43514.912499999999</c:v>
                </c:pt>
                <c:pt idx="7435">
                  <c:v>43514.913194444445</c:v>
                </c:pt>
                <c:pt idx="7436">
                  <c:v>43514.913888888892</c:v>
                </c:pt>
                <c:pt idx="7437">
                  <c:v>43514.914583333331</c:v>
                </c:pt>
                <c:pt idx="7438">
                  <c:v>43514.915277777778</c:v>
                </c:pt>
                <c:pt idx="7439">
                  <c:v>43514.915972222225</c:v>
                </c:pt>
                <c:pt idx="7440">
                  <c:v>43514.916666666664</c:v>
                </c:pt>
                <c:pt idx="7441">
                  <c:v>43514.917361111111</c:v>
                </c:pt>
                <c:pt idx="7442">
                  <c:v>43514.918055555558</c:v>
                </c:pt>
                <c:pt idx="7443">
                  <c:v>43514.918749999997</c:v>
                </c:pt>
                <c:pt idx="7444">
                  <c:v>43514.919444444444</c:v>
                </c:pt>
                <c:pt idx="7445">
                  <c:v>43514.920138888891</c:v>
                </c:pt>
                <c:pt idx="7446">
                  <c:v>43514.92083333333</c:v>
                </c:pt>
                <c:pt idx="7447">
                  <c:v>43514.921527777777</c:v>
                </c:pt>
                <c:pt idx="7448">
                  <c:v>43514.922222222223</c:v>
                </c:pt>
                <c:pt idx="7449">
                  <c:v>43514.92291666667</c:v>
                </c:pt>
                <c:pt idx="7450">
                  <c:v>43514.923611111109</c:v>
                </c:pt>
                <c:pt idx="7451">
                  <c:v>43514.924305555556</c:v>
                </c:pt>
                <c:pt idx="7452">
                  <c:v>43514.925000000003</c:v>
                </c:pt>
                <c:pt idx="7453">
                  <c:v>43514.925694444442</c:v>
                </c:pt>
                <c:pt idx="7454">
                  <c:v>43514.926388888889</c:v>
                </c:pt>
                <c:pt idx="7455">
                  <c:v>43514.927083333336</c:v>
                </c:pt>
                <c:pt idx="7456">
                  <c:v>43514.927777777775</c:v>
                </c:pt>
                <c:pt idx="7457">
                  <c:v>43514.928472222222</c:v>
                </c:pt>
                <c:pt idx="7458">
                  <c:v>43514.929166666669</c:v>
                </c:pt>
                <c:pt idx="7459">
                  <c:v>43514.929861111108</c:v>
                </c:pt>
                <c:pt idx="7460">
                  <c:v>43514.930555555555</c:v>
                </c:pt>
                <c:pt idx="7461">
                  <c:v>43514.931250000001</c:v>
                </c:pt>
                <c:pt idx="7462">
                  <c:v>43514.931944444441</c:v>
                </c:pt>
                <c:pt idx="7463">
                  <c:v>43514.932638888888</c:v>
                </c:pt>
                <c:pt idx="7464">
                  <c:v>43514.933333333334</c:v>
                </c:pt>
                <c:pt idx="7465">
                  <c:v>43514.934027777781</c:v>
                </c:pt>
                <c:pt idx="7466">
                  <c:v>43514.93472222222</c:v>
                </c:pt>
                <c:pt idx="7467">
                  <c:v>43514.935416666667</c:v>
                </c:pt>
                <c:pt idx="7468">
                  <c:v>43514.936111111114</c:v>
                </c:pt>
                <c:pt idx="7469">
                  <c:v>43514.936805555553</c:v>
                </c:pt>
                <c:pt idx="7470">
                  <c:v>43514.9375</c:v>
                </c:pt>
                <c:pt idx="7471">
                  <c:v>43514.938194444447</c:v>
                </c:pt>
                <c:pt idx="7472">
                  <c:v>43514.938888888886</c:v>
                </c:pt>
                <c:pt idx="7473">
                  <c:v>43514.939583333333</c:v>
                </c:pt>
                <c:pt idx="7474">
                  <c:v>43514.94027777778</c:v>
                </c:pt>
                <c:pt idx="7475">
                  <c:v>43514.940972222219</c:v>
                </c:pt>
                <c:pt idx="7476">
                  <c:v>43514.941666666666</c:v>
                </c:pt>
                <c:pt idx="7477">
                  <c:v>43514.942361111112</c:v>
                </c:pt>
                <c:pt idx="7478">
                  <c:v>43514.943055555559</c:v>
                </c:pt>
                <c:pt idx="7479">
                  <c:v>43514.943749999999</c:v>
                </c:pt>
                <c:pt idx="7480">
                  <c:v>43514.944444444445</c:v>
                </c:pt>
                <c:pt idx="7481">
                  <c:v>43514.945138888892</c:v>
                </c:pt>
                <c:pt idx="7482">
                  <c:v>43514.945833333331</c:v>
                </c:pt>
                <c:pt idx="7483">
                  <c:v>43514.946527777778</c:v>
                </c:pt>
                <c:pt idx="7484">
                  <c:v>43514.947222222225</c:v>
                </c:pt>
                <c:pt idx="7485">
                  <c:v>43514.947916666664</c:v>
                </c:pt>
                <c:pt idx="7486">
                  <c:v>43514.948611111111</c:v>
                </c:pt>
                <c:pt idx="7487">
                  <c:v>43514.949305555558</c:v>
                </c:pt>
                <c:pt idx="7488">
                  <c:v>43514.95</c:v>
                </c:pt>
                <c:pt idx="7489">
                  <c:v>43514.950694444444</c:v>
                </c:pt>
                <c:pt idx="7490">
                  <c:v>43514.951388888891</c:v>
                </c:pt>
                <c:pt idx="7491">
                  <c:v>43514.95208333333</c:v>
                </c:pt>
                <c:pt idx="7492">
                  <c:v>43514.952777777777</c:v>
                </c:pt>
                <c:pt idx="7493">
                  <c:v>43514.953472222223</c:v>
                </c:pt>
                <c:pt idx="7494">
                  <c:v>43514.95416666667</c:v>
                </c:pt>
                <c:pt idx="7495">
                  <c:v>43514.954861111109</c:v>
                </c:pt>
                <c:pt idx="7496">
                  <c:v>43514.955555555556</c:v>
                </c:pt>
                <c:pt idx="7497">
                  <c:v>43514.956250000003</c:v>
                </c:pt>
                <c:pt idx="7498">
                  <c:v>43514.956944444442</c:v>
                </c:pt>
                <c:pt idx="7499">
                  <c:v>43514.957638888889</c:v>
                </c:pt>
                <c:pt idx="7500">
                  <c:v>43514.958333333336</c:v>
                </c:pt>
                <c:pt idx="7501">
                  <c:v>43514.959027777775</c:v>
                </c:pt>
                <c:pt idx="7502">
                  <c:v>43514.959722222222</c:v>
                </c:pt>
                <c:pt idx="7503">
                  <c:v>43514.960416666669</c:v>
                </c:pt>
                <c:pt idx="7504">
                  <c:v>43514.961111111108</c:v>
                </c:pt>
                <c:pt idx="7505">
                  <c:v>43514.961805555555</c:v>
                </c:pt>
                <c:pt idx="7506">
                  <c:v>43514.962500000001</c:v>
                </c:pt>
                <c:pt idx="7507">
                  <c:v>43514.963194444441</c:v>
                </c:pt>
                <c:pt idx="7508">
                  <c:v>43514.963888888888</c:v>
                </c:pt>
                <c:pt idx="7509">
                  <c:v>43514.964583333334</c:v>
                </c:pt>
                <c:pt idx="7510">
                  <c:v>43514.965277777781</c:v>
                </c:pt>
                <c:pt idx="7511">
                  <c:v>43514.96597222222</c:v>
                </c:pt>
                <c:pt idx="7512">
                  <c:v>43514.966666666667</c:v>
                </c:pt>
                <c:pt idx="7513">
                  <c:v>43514.967361111114</c:v>
                </c:pt>
                <c:pt idx="7514">
                  <c:v>43514.968055555553</c:v>
                </c:pt>
                <c:pt idx="7515">
                  <c:v>43514.96875</c:v>
                </c:pt>
                <c:pt idx="7516">
                  <c:v>43514.969444444447</c:v>
                </c:pt>
                <c:pt idx="7517">
                  <c:v>43514.970138888886</c:v>
                </c:pt>
                <c:pt idx="7518">
                  <c:v>43514.970833333333</c:v>
                </c:pt>
                <c:pt idx="7519">
                  <c:v>43514.97152777778</c:v>
                </c:pt>
                <c:pt idx="7520">
                  <c:v>43514.972222222219</c:v>
                </c:pt>
                <c:pt idx="7521">
                  <c:v>43514.972916666666</c:v>
                </c:pt>
                <c:pt idx="7522">
                  <c:v>43514.973611111112</c:v>
                </c:pt>
                <c:pt idx="7523">
                  <c:v>43514.974305555559</c:v>
                </c:pt>
                <c:pt idx="7524">
                  <c:v>43514.974999999999</c:v>
                </c:pt>
                <c:pt idx="7525">
                  <c:v>43514.975694444445</c:v>
                </c:pt>
                <c:pt idx="7526">
                  <c:v>43514.976388888892</c:v>
                </c:pt>
                <c:pt idx="7527">
                  <c:v>43514.977083333331</c:v>
                </c:pt>
                <c:pt idx="7528">
                  <c:v>43514.977777777778</c:v>
                </c:pt>
                <c:pt idx="7529">
                  <c:v>43514.978472222225</c:v>
                </c:pt>
                <c:pt idx="7530">
                  <c:v>43514.979166666664</c:v>
                </c:pt>
                <c:pt idx="7531">
                  <c:v>43514.979861111111</c:v>
                </c:pt>
                <c:pt idx="7532">
                  <c:v>43514.980555555558</c:v>
                </c:pt>
                <c:pt idx="7533">
                  <c:v>43514.981249999997</c:v>
                </c:pt>
                <c:pt idx="7534">
                  <c:v>43514.981944444444</c:v>
                </c:pt>
                <c:pt idx="7535">
                  <c:v>43514.982638888891</c:v>
                </c:pt>
                <c:pt idx="7536">
                  <c:v>43514.98333333333</c:v>
                </c:pt>
                <c:pt idx="7537">
                  <c:v>43514.984027777777</c:v>
                </c:pt>
                <c:pt idx="7538">
                  <c:v>43514.984722222223</c:v>
                </c:pt>
                <c:pt idx="7539">
                  <c:v>43514.98541666667</c:v>
                </c:pt>
                <c:pt idx="7540">
                  <c:v>43514.986111111109</c:v>
                </c:pt>
                <c:pt idx="7541">
                  <c:v>43514.986805555556</c:v>
                </c:pt>
                <c:pt idx="7542">
                  <c:v>43514.987500000003</c:v>
                </c:pt>
                <c:pt idx="7543">
                  <c:v>43514.988194444442</c:v>
                </c:pt>
                <c:pt idx="7544">
                  <c:v>43514.988888888889</c:v>
                </c:pt>
                <c:pt idx="7545">
                  <c:v>43514.989583333336</c:v>
                </c:pt>
                <c:pt idx="7546">
                  <c:v>43514.990277777775</c:v>
                </c:pt>
                <c:pt idx="7547">
                  <c:v>43514.990972222222</c:v>
                </c:pt>
                <c:pt idx="7548">
                  <c:v>43514.991666666669</c:v>
                </c:pt>
                <c:pt idx="7549">
                  <c:v>43514.992361111108</c:v>
                </c:pt>
                <c:pt idx="7550">
                  <c:v>43514.993055555555</c:v>
                </c:pt>
                <c:pt idx="7551">
                  <c:v>43514.993750000001</c:v>
                </c:pt>
                <c:pt idx="7552">
                  <c:v>43514.994444444441</c:v>
                </c:pt>
                <c:pt idx="7553">
                  <c:v>43514.995138888888</c:v>
                </c:pt>
                <c:pt idx="7554">
                  <c:v>43514.995833333334</c:v>
                </c:pt>
                <c:pt idx="7555">
                  <c:v>43514.996527777781</c:v>
                </c:pt>
                <c:pt idx="7556">
                  <c:v>43514.99722222222</c:v>
                </c:pt>
                <c:pt idx="7557">
                  <c:v>43514.997916666667</c:v>
                </c:pt>
                <c:pt idx="7558">
                  <c:v>43514.998611111114</c:v>
                </c:pt>
                <c:pt idx="7559">
                  <c:v>43514.999305555553</c:v>
                </c:pt>
                <c:pt idx="7560">
                  <c:v>43515</c:v>
                </c:pt>
                <c:pt idx="7561">
                  <c:v>43515.000694444447</c:v>
                </c:pt>
                <c:pt idx="7562">
                  <c:v>43515.001388888886</c:v>
                </c:pt>
                <c:pt idx="7563">
                  <c:v>43515.002083333333</c:v>
                </c:pt>
                <c:pt idx="7564">
                  <c:v>43515.00277777778</c:v>
                </c:pt>
                <c:pt idx="7565">
                  <c:v>43515.003472222219</c:v>
                </c:pt>
                <c:pt idx="7566">
                  <c:v>43515.004166666666</c:v>
                </c:pt>
                <c:pt idx="7567">
                  <c:v>43515.004861111112</c:v>
                </c:pt>
                <c:pt idx="7568">
                  <c:v>43515.005555555559</c:v>
                </c:pt>
                <c:pt idx="7569">
                  <c:v>43515.006249999999</c:v>
                </c:pt>
                <c:pt idx="7570">
                  <c:v>43515.006944444445</c:v>
                </c:pt>
                <c:pt idx="7571">
                  <c:v>43515.007638888892</c:v>
                </c:pt>
                <c:pt idx="7572">
                  <c:v>43515.008333333331</c:v>
                </c:pt>
                <c:pt idx="7573">
                  <c:v>43515.009027777778</c:v>
                </c:pt>
                <c:pt idx="7574">
                  <c:v>43515.009722222225</c:v>
                </c:pt>
                <c:pt idx="7575">
                  <c:v>43515.010416666664</c:v>
                </c:pt>
                <c:pt idx="7576">
                  <c:v>43515.011111111111</c:v>
                </c:pt>
                <c:pt idx="7577">
                  <c:v>43515.011805555558</c:v>
                </c:pt>
                <c:pt idx="7578">
                  <c:v>43515.012499999997</c:v>
                </c:pt>
                <c:pt idx="7579">
                  <c:v>43515.013194444444</c:v>
                </c:pt>
                <c:pt idx="7580">
                  <c:v>43515.013888888891</c:v>
                </c:pt>
                <c:pt idx="7581">
                  <c:v>43515.01458333333</c:v>
                </c:pt>
                <c:pt idx="7582">
                  <c:v>43515.015277777777</c:v>
                </c:pt>
                <c:pt idx="7583">
                  <c:v>43515.015972222223</c:v>
                </c:pt>
                <c:pt idx="7584">
                  <c:v>43515.01666666667</c:v>
                </c:pt>
                <c:pt idx="7585">
                  <c:v>43515.017361111109</c:v>
                </c:pt>
                <c:pt idx="7586">
                  <c:v>43515.018055555556</c:v>
                </c:pt>
                <c:pt idx="7587">
                  <c:v>43515.018750000003</c:v>
                </c:pt>
                <c:pt idx="7588">
                  <c:v>43515.019444444442</c:v>
                </c:pt>
                <c:pt idx="7589">
                  <c:v>43515.020138888889</c:v>
                </c:pt>
                <c:pt idx="7590">
                  <c:v>43515.020833333336</c:v>
                </c:pt>
                <c:pt idx="7591">
                  <c:v>43515.021527777775</c:v>
                </c:pt>
                <c:pt idx="7592">
                  <c:v>43515.022222222222</c:v>
                </c:pt>
                <c:pt idx="7593">
                  <c:v>43515.022916666669</c:v>
                </c:pt>
                <c:pt idx="7594">
                  <c:v>43515.023611111108</c:v>
                </c:pt>
                <c:pt idx="7595">
                  <c:v>43515.024305555555</c:v>
                </c:pt>
                <c:pt idx="7596">
                  <c:v>43515.025000000001</c:v>
                </c:pt>
                <c:pt idx="7597">
                  <c:v>43515.025694444441</c:v>
                </c:pt>
                <c:pt idx="7598">
                  <c:v>43515.026388888888</c:v>
                </c:pt>
                <c:pt idx="7599">
                  <c:v>43515.027083333334</c:v>
                </c:pt>
                <c:pt idx="7600">
                  <c:v>43515.027777777781</c:v>
                </c:pt>
                <c:pt idx="7601">
                  <c:v>43515.02847222222</c:v>
                </c:pt>
                <c:pt idx="7602">
                  <c:v>43515.029166666667</c:v>
                </c:pt>
                <c:pt idx="7603">
                  <c:v>43515.029861111114</c:v>
                </c:pt>
                <c:pt idx="7604">
                  <c:v>43515.030555555553</c:v>
                </c:pt>
                <c:pt idx="7605">
                  <c:v>43515.03125</c:v>
                </c:pt>
                <c:pt idx="7606">
                  <c:v>43515.031944444447</c:v>
                </c:pt>
                <c:pt idx="7607">
                  <c:v>43515.032638888886</c:v>
                </c:pt>
                <c:pt idx="7608">
                  <c:v>43515.033333333333</c:v>
                </c:pt>
                <c:pt idx="7609">
                  <c:v>43515.03402777778</c:v>
                </c:pt>
                <c:pt idx="7610">
                  <c:v>43515.034722222219</c:v>
                </c:pt>
                <c:pt idx="7611">
                  <c:v>43515.035416666666</c:v>
                </c:pt>
                <c:pt idx="7612">
                  <c:v>43515.036111111112</c:v>
                </c:pt>
                <c:pt idx="7613">
                  <c:v>43515.036805555559</c:v>
                </c:pt>
                <c:pt idx="7614">
                  <c:v>43515.037499999999</c:v>
                </c:pt>
                <c:pt idx="7615">
                  <c:v>43515.038194444445</c:v>
                </c:pt>
                <c:pt idx="7616">
                  <c:v>43515.038888888892</c:v>
                </c:pt>
                <c:pt idx="7617">
                  <c:v>43515.039583333331</c:v>
                </c:pt>
                <c:pt idx="7618">
                  <c:v>43515.040277777778</c:v>
                </c:pt>
                <c:pt idx="7619">
                  <c:v>43515.040972222225</c:v>
                </c:pt>
                <c:pt idx="7620">
                  <c:v>43515.041666666664</c:v>
                </c:pt>
                <c:pt idx="7621">
                  <c:v>43515.042361111111</c:v>
                </c:pt>
                <c:pt idx="7622">
                  <c:v>43515.043055555558</c:v>
                </c:pt>
                <c:pt idx="7623">
                  <c:v>43515.043749999997</c:v>
                </c:pt>
                <c:pt idx="7624">
                  <c:v>43515.044444444444</c:v>
                </c:pt>
                <c:pt idx="7625">
                  <c:v>43515.045138888891</c:v>
                </c:pt>
                <c:pt idx="7626">
                  <c:v>43515.04583333333</c:v>
                </c:pt>
                <c:pt idx="7627">
                  <c:v>43515.046527777777</c:v>
                </c:pt>
                <c:pt idx="7628">
                  <c:v>43515.047222222223</c:v>
                </c:pt>
                <c:pt idx="7629">
                  <c:v>43515.04791666667</c:v>
                </c:pt>
                <c:pt idx="7630">
                  <c:v>43515.048611111109</c:v>
                </c:pt>
                <c:pt idx="7631">
                  <c:v>43515.049305555556</c:v>
                </c:pt>
                <c:pt idx="7632">
                  <c:v>43515.05</c:v>
                </c:pt>
                <c:pt idx="7633">
                  <c:v>43515.050694444442</c:v>
                </c:pt>
                <c:pt idx="7634">
                  <c:v>43515.051388888889</c:v>
                </c:pt>
                <c:pt idx="7635">
                  <c:v>43515.052083333336</c:v>
                </c:pt>
                <c:pt idx="7636">
                  <c:v>43515.052777777775</c:v>
                </c:pt>
                <c:pt idx="7637">
                  <c:v>43515.053472222222</c:v>
                </c:pt>
                <c:pt idx="7638">
                  <c:v>43515.054166666669</c:v>
                </c:pt>
                <c:pt idx="7639">
                  <c:v>43515.054861111108</c:v>
                </c:pt>
                <c:pt idx="7640">
                  <c:v>43515.055555555555</c:v>
                </c:pt>
                <c:pt idx="7641">
                  <c:v>43515.056250000001</c:v>
                </c:pt>
                <c:pt idx="7642">
                  <c:v>43515.056944444441</c:v>
                </c:pt>
                <c:pt idx="7643">
                  <c:v>43515.057638888888</c:v>
                </c:pt>
                <c:pt idx="7644">
                  <c:v>43515.058333333334</c:v>
                </c:pt>
                <c:pt idx="7645">
                  <c:v>43515.059027777781</c:v>
                </c:pt>
                <c:pt idx="7646">
                  <c:v>43515.05972222222</c:v>
                </c:pt>
                <c:pt idx="7647">
                  <c:v>43515.060416666667</c:v>
                </c:pt>
                <c:pt idx="7648">
                  <c:v>43515.061111111114</c:v>
                </c:pt>
                <c:pt idx="7649">
                  <c:v>43515.061805555553</c:v>
                </c:pt>
                <c:pt idx="7650">
                  <c:v>43515.0625</c:v>
                </c:pt>
                <c:pt idx="7651">
                  <c:v>43515.063194444447</c:v>
                </c:pt>
                <c:pt idx="7652">
                  <c:v>43515.063888888886</c:v>
                </c:pt>
                <c:pt idx="7653">
                  <c:v>43515.064583333333</c:v>
                </c:pt>
                <c:pt idx="7654">
                  <c:v>43515.06527777778</c:v>
                </c:pt>
                <c:pt idx="7655">
                  <c:v>43515.065972222219</c:v>
                </c:pt>
                <c:pt idx="7656">
                  <c:v>43515.066666666666</c:v>
                </c:pt>
                <c:pt idx="7657">
                  <c:v>43515.067361111112</c:v>
                </c:pt>
                <c:pt idx="7658">
                  <c:v>43515.068055555559</c:v>
                </c:pt>
                <c:pt idx="7659">
                  <c:v>43515.068749999999</c:v>
                </c:pt>
                <c:pt idx="7660">
                  <c:v>43515.069444444445</c:v>
                </c:pt>
                <c:pt idx="7661">
                  <c:v>43515.070138888892</c:v>
                </c:pt>
                <c:pt idx="7662">
                  <c:v>43515.070833333331</c:v>
                </c:pt>
                <c:pt idx="7663">
                  <c:v>43515.071527777778</c:v>
                </c:pt>
                <c:pt idx="7664">
                  <c:v>43515.072222222225</c:v>
                </c:pt>
                <c:pt idx="7665">
                  <c:v>43515.072916666664</c:v>
                </c:pt>
                <c:pt idx="7666">
                  <c:v>43515.073611111111</c:v>
                </c:pt>
                <c:pt idx="7667">
                  <c:v>43515.074305555558</c:v>
                </c:pt>
                <c:pt idx="7668">
                  <c:v>43515.074999999997</c:v>
                </c:pt>
                <c:pt idx="7669">
                  <c:v>43515.075694444444</c:v>
                </c:pt>
                <c:pt idx="7670">
                  <c:v>43515.076388888891</c:v>
                </c:pt>
                <c:pt idx="7671">
                  <c:v>43515.07708333333</c:v>
                </c:pt>
                <c:pt idx="7672">
                  <c:v>43515.077777777777</c:v>
                </c:pt>
                <c:pt idx="7673">
                  <c:v>43515.078472222223</c:v>
                </c:pt>
                <c:pt idx="7674">
                  <c:v>43515.07916666667</c:v>
                </c:pt>
                <c:pt idx="7675">
                  <c:v>43515.079861111109</c:v>
                </c:pt>
                <c:pt idx="7676">
                  <c:v>43515.080555555556</c:v>
                </c:pt>
                <c:pt idx="7677">
                  <c:v>43515.081250000003</c:v>
                </c:pt>
                <c:pt idx="7678">
                  <c:v>43515.081944444442</c:v>
                </c:pt>
                <c:pt idx="7679">
                  <c:v>43515.082638888889</c:v>
                </c:pt>
                <c:pt idx="7680">
                  <c:v>43515.083333333336</c:v>
                </c:pt>
                <c:pt idx="7681">
                  <c:v>43515.084027777775</c:v>
                </c:pt>
                <c:pt idx="7682">
                  <c:v>43515.084722222222</c:v>
                </c:pt>
                <c:pt idx="7683">
                  <c:v>43515.085416666669</c:v>
                </c:pt>
                <c:pt idx="7684">
                  <c:v>43515.086111111108</c:v>
                </c:pt>
                <c:pt idx="7685">
                  <c:v>43515.086805555555</c:v>
                </c:pt>
                <c:pt idx="7686">
                  <c:v>43515.087500000001</c:v>
                </c:pt>
                <c:pt idx="7687">
                  <c:v>43515.088194444441</c:v>
                </c:pt>
                <c:pt idx="7688">
                  <c:v>43515.088888888888</c:v>
                </c:pt>
                <c:pt idx="7689">
                  <c:v>43515.089583333334</c:v>
                </c:pt>
                <c:pt idx="7690">
                  <c:v>43515.090277777781</c:v>
                </c:pt>
                <c:pt idx="7691">
                  <c:v>43515.09097222222</c:v>
                </c:pt>
                <c:pt idx="7692">
                  <c:v>43515.091666666667</c:v>
                </c:pt>
                <c:pt idx="7693">
                  <c:v>43515.092361111114</c:v>
                </c:pt>
                <c:pt idx="7694">
                  <c:v>43515.093055555553</c:v>
                </c:pt>
                <c:pt idx="7695">
                  <c:v>43515.09375</c:v>
                </c:pt>
                <c:pt idx="7696">
                  <c:v>43515.094444444447</c:v>
                </c:pt>
                <c:pt idx="7697">
                  <c:v>43515.095138888886</c:v>
                </c:pt>
                <c:pt idx="7698">
                  <c:v>43515.095833333333</c:v>
                </c:pt>
                <c:pt idx="7699">
                  <c:v>43515.09652777778</c:v>
                </c:pt>
                <c:pt idx="7700">
                  <c:v>43515.097222222219</c:v>
                </c:pt>
                <c:pt idx="7701">
                  <c:v>43515.097916666666</c:v>
                </c:pt>
                <c:pt idx="7702">
                  <c:v>43515.098611111112</c:v>
                </c:pt>
                <c:pt idx="7703">
                  <c:v>43515.099305555559</c:v>
                </c:pt>
                <c:pt idx="7704">
                  <c:v>43515.1</c:v>
                </c:pt>
                <c:pt idx="7705">
                  <c:v>43515.100694444445</c:v>
                </c:pt>
                <c:pt idx="7706">
                  <c:v>43515.101388888892</c:v>
                </c:pt>
                <c:pt idx="7707">
                  <c:v>43515.102083333331</c:v>
                </c:pt>
                <c:pt idx="7708">
                  <c:v>43515.102777777778</c:v>
                </c:pt>
                <c:pt idx="7709">
                  <c:v>43515.103472222225</c:v>
                </c:pt>
                <c:pt idx="7710">
                  <c:v>43515.104166666664</c:v>
                </c:pt>
                <c:pt idx="7711">
                  <c:v>43515.104861111111</c:v>
                </c:pt>
                <c:pt idx="7712">
                  <c:v>43515.105555555558</c:v>
                </c:pt>
                <c:pt idx="7713">
                  <c:v>43515.106249999997</c:v>
                </c:pt>
                <c:pt idx="7714">
                  <c:v>43515.106944444444</c:v>
                </c:pt>
                <c:pt idx="7715">
                  <c:v>43515.107638888891</c:v>
                </c:pt>
                <c:pt idx="7716">
                  <c:v>43515.10833333333</c:v>
                </c:pt>
                <c:pt idx="7717">
                  <c:v>43515.109027777777</c:v>
                </c:pt>
                <c:pt idx="7718">
                  <c:v>43515.109722222223</c:v>
                </c:pt>
                <c:pt idx="7719">
                  <c:v>43515.11041666667</c:v>
                </c:pt>
                <c:pt idx="7720">
                  <c:v>43515.111111111109</c:v>
                </c:pt>
                <c:pt idx="7721">
                  <c:v>43515.111805555556</c:v>
                </c:pt>
                <c:pt idx="7722">
                  <c:v>43515.112500000003</c:v>
                </c:pt>
                <c:pt idx="7723">
                  <c:v>43515.113194444442</c:v>
                </c:pt>
                <c:pt idx="7724">
                  <c:v>43515.113888888889</c:v>
                </c:pt>
                <c:pt idx="7725">
                  <c:v>43515.114583333336</c:v>
                </c:pt>
                <c:pt idx="7726">
                  <c:v>43515.115277777775</c:v>
                </c:pt>
                <c:pt idx="7727">
                  <c:v>43515.115972222222</c:v>
                </c:pt>
                <c:pt idx="7728">
                  <c:v>43515.116666666669</c:v>
                </c:pt>
                <c:pt idx="7729">
                  <c:v>43515.117361111108</c:v>
                </c:pt>
                <c:pt idx="7730">
                  <c:v>43515.118055555555</c:v>
                </c:pt>
                <c:pt idx="7731">
                  <c:v>43515.118750000001</c:v>
                </c:pt>
                <c:pt idx="7732">
                  <c:v>43515.119444444441</c:v>
                </c:pt>
                <c:pt idx="7733">
                  <c:v>43515.120138888888</c:v>
                </c:pt>
                <c:pt idx="7734">
                  <c:v>43515.120833333334</c:v>
                </c:pt>
                <c:pt idx="7735">
                  <c:v>43515.121527777781</c:v>
                </c:pt>
                <c:pt idx="7736">
                  <c:v>43515.12222222222</c:v>
                </c:pt>
                <c:pt idx="7737">
                  <c:v>43515.122916666667</c:v>
                </c:pt>
                <c:pt idx="7738">
                  <c:v>43515.123611111114</c:v>
                </c:pt>
                <c:pt idx="7739">
                  <c:v>43515.124305555553</c:v>
                </c:pt>
                <c:pt idx="7740">
                  <c:v>43515.125</c:v>
                </c:pt>
                <c:pt idx="7741">
                  <c:v>43515.125694444447</c:v>
                </c:pt>
                <c:pt idx="7742">
                  <c:v>43515.126388888886</c:v>
                </c:pt>
                <c:pt idx="7743">
                  <c:v>43515.127083333333</c:v>
                </c:pt>
                <c:pt idx="7744">
                  <c:v>43515.12777777778</c:v>
                </c:pt>
                <c:pt idx="7745">
                  <c:v>43515.128472222219</c:v>
                </c:pt>
                <c:pt idx="7746">
                  <c:v>43515.129166666666</c:v>
                </c:pt>
                <c:pt idx="7747">
                  <c:v>43515.129861111112</c:v>
                </c:pt>
                <c:pt idx="7748">
                  <c:v>43515.130555555559</c:v>
                </c:pt>
                <c:pt idx="7749">
                  <c:v>43515.131249999999</c:v>
                </c:pt>
                <c:pt idx="7750">
                  <c:v>43515.131944444445</c:v>
                </c:pt>
                <c:pt idx="7751">
                  <c:v>43515.132638888892</c:v>
                </c:pt>
                <c:pt idx="7752">
                  <c:v>43515.133333333331</c:v>
                </c:pt>
                <c:pt idx="7753">
                  <c:v>43515.134027777778</c:v>
                </c:pt>
                <c:pt idx="7754">
                  <c:v>43515.134722222225</c:v>
                </c:pt>
                <c:pt idx="7755">
                  <c:v>43515.135416666664</c:v>
                </c:pt>
                <c:pt idx="7756">
                  <c:v>43515.136111111111</c:v>
                </c:pt>
                <c:pt idx="7757">
                  <c:v>43515.136805555558</c:v>
                </c:pt>
                <c:pt idx="7758">
                  <c:v>43515.137499999997</c:v>
                </c:pt>
                <c:pt idx="7759">
                  <c:v>43515.138194444444</c:v>
                </c:pt>
                <c:pt idx="7760">
                  <c:v>43515.138888888891</c:v>
                </c:pt>
                <c:pt idx="7761">
                  <c:v>43515.13958333333</c:v>
                </c:pt>
                <c:pt idx="7762">
                  <c:v>43515.140277777777</c:v>
                </c:pt>
                <c:pt idx="7763">
                  <c:v>43515.140972222223</c:v>
                </c:pt>
                <c:pt idx="7764">
                  <c:v>43515.14166666667</c:v>
                </c:pt>
                <c:pt idx="7765">
                  <c:v>43515.142361111109</c:v>
                </c:pt>
                <c:pt idx="7766">
                  <c:v>43515.143055555556</c:v>
                </c:pt>
                <c:pt idx="7767">
                  <c:v>43515.143750000003</c:v>
                </c:pt>
                <c:pt idx="7768">
                  <c:v>43515.144444444442</c:v>
                </c:pt>
                <c:pt idx="7769">
                  <c:v>43515.145138888889</c:v>
                </c:pt>
                <c:pt idx="7770">
                  <c:v>43515.145833333336</c:v>
                </c:pt>
                <c:pt idx="7771">
                  <c:v>43515.146527777775</c:v>
                </c:pt>
                <c:pt idx="7772">
                  <c:v>43515.147222222222</c:v>
                </c:pt>
                <c:pt idx="7773">
                  <c:v>43515.147916666669</c:v>
                </c:pt>
                <c:pt idx="7774">
                  <c:v>43515.148611111108</c:v>
                </c:pt>
                <c:pt idx="7775">
                  <c:v>43515.149305555555</c:v>
                </c:pt>
                <c:pt idx="7776">
                  <c:v>43515.15</c:v>
                </c:pt>
                <c:pt idx="7777">
                  <c:v>43515.150694444441</c:v>
                </c:pt>
                <c:pt idx="7778">
                  <c:v>43515.151388888888</c:v>
                </c:pt>
                <c:pt idx="7779">
                  <c:v>43515.152083333334</c:v>
                </c:pt>
                <c:pt idx="7780">
                  <c:v>43515.152777777781</c:v>
                </c:pt>
                <c:pt idx="7781">
                  <c:v>43515.15347222222</c:v>
                </c:pt>
                <c:pt idx="7782">
                  <c:v>43515.154166666667</c:v>
                </c:pt>
                <c:pt idx="7783">
                  <c:v>43515.154861111114</c:v>
                </c:pt>
                <c:pt idx="7784">
                  <c:v>43515.155555555553</c:v>
                </c:pt>
                <c:pt idx="7785">
                  <c:v>43515.15625</c:v>
                </c:pt>
                <c:pt idx="7786">
                  <c:v>43515.156944444447</c:v>
                </c:pt>
                <c:pt idx="7787">
                  <c:v>43515.157638888886</c:v>
                </c:pt>
                <c:pt idx="7788">
                  <c:v>43515.158333333333</c:v>
                </c:pt>
                <c:pt idx="7789">
                  <c:v>43515.15902777778</c:v>
                </c:pt>
                <c:pt idx="7790">
                  <c:v>43515.159722222219</c:v>
                </c:pt>
                <c:pt idx="7791">
                  <c:v>43515.160416666666</c:v>
                </c:pt>
                <c:pt idx="7792">
                  <c:v>43515.161111111112</c:v>
                </c:pt>
                <c:pt idx="7793">
                  <c:v>43515.161805555559</c:v>
                </c:pt>
                <c:pt idx="7794">
                  <c:v>43515.162499999999</c:v>
                </c:pt>
                <c:pt idx="7795">
                  <c:v>43515.163194444445</c:v>
                </c:pt>
                <c:pt idx="7796">
                  <c:v>43515.163888888892</c:v>
                </c:pt>
                <c:pt idx="7797">
                  <c:v>43515.164583333331</c:v>
                </c:pt>
                <c:pt idx="7798">
                  <c:v>43515.165277777778</c:v>
                </c:pt>
                <c:pt idx="7799">
                  <c:v>43515.165972222225</c:v>
                </c:pt>
                <c:pt idx="7800">
                  <c:v>43515.166666666664</c:v>
                </c:pt>
                <c:pt idx="7801">
                  <c:v>43515.167361111111</c:v>
                </c:pt>
                <c:pt idx="7802">
                  <c:v>43515.168055555558</c:v>
                </c:pt>
                <c:pt idx="7803">
                  <c:v>43515.168749999997</c:v>
                </c:pt>
                <c:pt idx="7804">
                  <c:v>43515.169444444444</c:v>
                </c:pt>
                <c:pt idx="7805">
                  <c:v>43515.170138888891</c:v>
                </c:pt>
                <c:pt idx="7806">
                  <c:v>43515.17083333333</c:v>
                </c:pt>
                <c:pt idx="7807">
                  <c:v>43515.171527777777</c:v>
                </c:pt>
                <c:pt idx="7808">
                  <c:v>43515.172222222223</c:v>
                </c:pt>
                <c:pt idx="7809">
                  <c:v>43515.17291666667</c:v>
                </c:pt>
                <c:pt idx="7810">
                  <c:v>43515.173611111109</c:v>
                </c:pt>
                <c:pt idx="7811">
                  <c:v>43515.174305555556</c:v>
                </c:pt>
                <c:pt idx="7812">
                  <c:v>43515.175000000003</c:v>
                </c:pt>
                <c:pt idx="7813">
                  <c:v>43515.175694444442</c:v>
                </c:pt>
                <c:pt idx="7814">
                  <c:v>43515.176388888889</c:v>
                </c:pt>
                <c:pt idx="7815">
                  <c:v>43515.177083333336</c:v>
                </c:pt>
                <c:pt idx="7816">
                  <c:v>43515.177777777775</c:v>
                </c:pt>
                <c:pt idx="7817">
                  <c:v>43515.178472222222</c:v>
                </c:pt>
                <c:pt idx="7818">
                  <c:v>43515.179166666669</c:v>
                </c:pt>
                <c:pt idx="7819">
                  <c:v>43515.179861111108</c:v>
                </c:pt>
                <c:pt idx="7820">
                  <c:v>43515.180555555555</c:v>
                </c:pt>
                <c:pt idx="7821">
                  <c:v>43515.181250000001</c:v>
                </c:pt>
                <c:pt idx="7822">
                  <c:v>43515.181944444441</c:v>
                </c:pt>
                <c:pt idx="7823">
                  <c:v>43515.182638888888</c:v>
                </c:pt>
                <c:pt idx="7824">
                  <c:v>43515.183333333334</c:v>
                </c:pt>
                <c:pt idx="7825">
                  <c:v>43515.184027777781</c:v>
                </c:pt>
                <c:pt idx="7826">
                  <c:v>43515.18472222222</c:v>
                </c:pt>
                <c:pt idx="7827">
                  <c:v>43515.185416666667</c:v>
                </c:pt>
                <c:pt idx="7828">
                  <c:v>43515.186111111114</c:v>
                </c:pt>
                <c:pt idx="7829">
                  <c:v>43515.186805555553</c:v>
                </c:pt>
                <c:pt idx="7830">
                  <c:v>43515.1875</c:v>
                </c:pt>
                <c:pt idx="7831">
                  <c:v>43515.188194444447</c:v>
                </c:pt>
                <c:pt idx="7832">
                  <c:v>43515.188888888886</c:v>
                </c:pt>
                <c:pt idx="7833">
                  <c:v>43515.189583333333</c:v>
                </c:pt>
                <c:pt idx="7834">
                  <c:v>43515.19027777778</c:v>
                </c:pt>
                <c:pt idx="7835">
                  <c:v>43515.190972222219</c:v>
                </c:pt>
                <c:pt idx="7836">
                  <c:v>43515.191666666666</c:v>
                </c:pt>
                <c:pt idx="7837">
                  <c:v>43515.192361111112</c:v>
                </c:pt>
                <c:pt idx="7838">
                  <c:v>43515.193055555559</c:v>
                </c:pt>
                <c:pt idx="7839">
                  <c:v>43515.193749999999</c:v>
                </c:pt>
                <c:pt idx="7840">
                  <c:v>43515.194444444445</c:v>
                </c:pt>
                <c:pt idx="7841">
                  <c:v>43515.195138888892</c:v>
                </c:pt>
                <c:pt idx="7842">
                  <c:v>43515.195833333331</c:v>
                </c:pt>
                <c:pt idx="7843">
                  <c:v>43515.196527777778</c:v>
                </c:pt>
                <c:pt idx="7844">
                  <c:v>43515.197222222225</c:v>
                </c:pt>
                <c:pt idx="7845">
                  <c:v>43515.197916666664</c:v>
                </c:pt>
                <c:pt idx="7846">
                  <c:v>43515.198611111111</c:v>
                </c:pt>
                <c:pt idx="7847">
                  <c:v>43515.199305555558</c:v>
                </c:pt>
                <c:pt idx="7848">
                  <c:v>43515.199999999997</c:v>
                </c:pt>
                <c:pt idx="7849">
                  <c:v>43515.200694444444</c:v>
                </c:pt>
                <c:pt idx="7850">
                  <c:v>43515.201388888891</c:v>
                </c:pt>
                <c:pt idx="7851">
                  <c:v>43515.20208333333</c:v>
                </c:pt>
                <c:pt idx="7852">
                  <c:v>43515.202777777777</c:v>
                </c:pt>
                <c:pt idx="7853">
                  <c:v>43515.203472222223</c:v>
                </c:pt>
                <c:pt idx="7854">
                  <c:v>43515.20416666667</c:v>
                </c:pt>
                <c:pt idx="7855">
                  <c:v>43515.204861111109</c:v>
                </c:pt>
                <c:pt idx="7856">
                  <c:v>43515.205555555556</c:v>
                </c:pt>
                <c:pt idx="7857">
                  <c:v>43515.206250000003</c:v>
                </c:pt>
                <c:pt idx="7858">
                  <c:v>43515.206944444442</c:v>
                </c:pt>
                <c:pt idx="7859">
                  <c:v>43515.207638888889</c:v>
                </c:pt>
                <c:pt idx="7860">
                  <c:v>43515.208333333336</c:v>
                </c:pt>
                <c:pt idx="7861">
                  <c:v>43515.209027777775</c:v>
                </c:pt>
                <c:pt idx="7862">
                  <c:v>43515.209722222222</c:v>
                </c:pt>
                <c:pt idx="7863">
                  <c:v>43515.210416666669</c:v>
                </c:pt>
                <c:pt idx="7864">
                  <c:v>43515.211111111108</c:v>
                </c:pt>
                <c:pt idx="7865">
                  <c:v>43515.211805555555</c:v>
                </c:pt>
                <c:pt idx="7866">
                  <c:v>43515.212500000001</c:v>
                </c:pt>
                <c:pt idx="7867">
                  <c:v>43515.213194444441</c:v>
                </c:pt>
                <c:pt idx="7868">
                  <c:v>43515.213888888888</c:v>
                </c:pt>
                <c:pt idx="7869">
                  <c:v>43515.214583333334</c:v>
                </c:pt>
                <c:pt idx="7870">
                  <c:v>43515.215277777781</c:v>
                </c:pt>
                <c:pt idx="7871">
                  <c:v>43515.21597222222</c:v>
                </c:pt>
                <c:pt idx="7872">
                  <c:v>43515.216666666667</c:v>
                </c:pt>
                <c:pt idx="7873">
                  <c:v>43515.217361111114</c:v>
                </c:pt>
                <c:pt idx="7874">
                  <c:v>43515.218055555553</c:v>
                </c:pt>
                <c:pt idx="7875">
                  <c:v>43515.21875</c:v>
                </c:pt>
                <c:pt idx="7876">
                  <c:v>43515.219444444447</c:v>
                </c:pt>
                <c:pt idx="7877">
                  <c:v>43515.220138888886</c:v>
                </c:pt>
                <c:pt idx="7878">
                  <c:v>43515.220833333333</c:v>
                </c:pt>
                <c:pt idx="7879">
                  <c:v>43515.22152777778</c:v>
                </c:pt>
                <c:pt idx="7880">
                  <c:v>43515.222222222219</c:v>
                </c:pt>
                <c:pt idx="7881">
                  <c:v>43515.222916666666</c:v>
                </c:pt>
                <c:pt idx="7882">
                  <c:v>43515.223611111112</c:v>
                </c:pt>
                <c:pt idx="7883">
                  <c:v>43515.224305555559</c:v>
                </c:pt>
                <c:pt idx="7884">
                  <c:v>43515.224999999999</c:v>
                </c:pt>
                <c:pt idx="7885">
                  <c:v>43515.225694444445</c:v>
                </c:pt>
                <c:pt idx="7886">
                  <c:v>43515.226388888892</c:v>
                </c:pt>
                <c:pt idx="7887">
                  <c:v>43515.227083333331</c:v>
                </c:pt>
                <c:pt idx="7888">
                  <c:v>43515.227777777778</c:v>
                </c:pt>
                <c:pt idx="7889">
                  <c:v>43515.228472222225</c:v>
                </c:pt>
                <c:pt idx="7890">
                  <c:v>43515.229166666664</c:v>
                </c:pt>
                <c:pt idx="7891">
                  <c:v>43515.229861111111</c:v>
                </c:pt>
                <c:pt idx="7892">
                  <c:v>43515.230555555558</c:v>
                </c:pt>
                <c:pt idx="7893">
                  <c:v>43515.231249999997</c:v>
                </c:pt>
                <c:pt idx="7894">
                  <c:v>43515.231944444444</c:v>
                </c:pt>
                <c:pt idx="7895">
                  <c:v>43515.232638888891</c:v>
                </c:pt>
                <c:pt idx="7896">
                  <c:v>43515.23333333333</c:v>
                </c:pt>
                <c:pt idx="7897">
                  <c:v>43515.234027777777</c:v>
                </c:pt>
                <c:pt idx="7898">
                  <c:v>43515.234722222223</c:v>
                </c:pt>
                <c:pt idx="7899">
                  <c:v>43515.23541666667</c:v>
                </c:pt>
                <c:pt idx="7900">
                  <c:v>43515.236111111109</c:v>
                </c:pt>
                <c:pt idx="7901">
                  <c:v>43515.236805555556</c:v>
                </c:pt>
                <c:pt idx="7902">
                  <c:v>43515.237500000003</c:v>
                </c:pt>
                <c:pt idx="7903">
                  <c:v>43515.238194444442</c:v>
                </c:pt>
                <c:pt idx="7904">
                  <c:v>43515.238888888889</c:v>
                </c:pt>
                <c:pt idx="7905">
                  <c:v>43515.239583333336</c:v>
                </c:pt>
                <c:pt idx="7906">
                  <c:v>43515.240277777775</c:v>
                </c:pt>
                <c:pt idx="7907">
                  <c:v>43515.240972222222</c:v>
                </c:pt>
                <c:pt idx="7908">
                  <c:v>43515.241666666669</c:v>
                </c:pt>
                <c:pt idx="7909">
                  <c:v>43515.242361111108</c:v>
                </c:pt>
                <c:pt idx="7910">
                  <c:v>43515.243055555555</c:v>
                </c:pt>
                <c:pt idx="7911">
                  <c:v>43515.243750000001</c:v>
                </c:pt>
                <c:pt idx="7912">
                  <c:v>43515.244444444441</c:v>
                </c:pt>
                <c:pt idx="7913">
                  <c:v>43515.245138888888</c:v>
                </c:pt>
                <c:pt idx="7914">
                  <c:v>43515.245833333334</c:v>
                </c:pt>
                <c:pt idx="7915">
                  <c:v>43515.246527777781</c:v>
                </c:pt>
                <c:pt idx="7916">
                  <c:v>43515.24722222222</c:v>
                </c:pt>
                <c:pt idx="7917">
                  <c:v>43515.247916666667</c:v>
                </c:pt>
                <c:pt idx="7918">
                  <c:v>43515.248611111114</c:v>
                </c:pt>
                <c:pt idx="7919">
                  <c:v>43515.249305555553</c:v>
                </c:pt>
                <c:pt idx="7920">
                  <c:v>43515.25</c:v>
                </c:pt>
                <c:pt idx="7921">
                  <c:v>43515.250694444447</c:v>
                </c:pt>
                <c:pt idx="7922">
                  <c:v>43515.251388888886</c:v>
                </c:pt>
                <c:pt idx="7923">
                  <c:v>43515.252083333333</c:v>
                </c:pt>
                <c:pt idx="7924">
                  <c:v>43515.25277777778</c:v>
                </c:pt>
                <c:pt idx="7925">
                  <c:v>43515.253472222219</c:v>
                </c:pt>
                <c:pt idx="7926">
                  <c:v>43515.254166666666</c:v>
                </c:pt>
                <c:pt idx="7927">
                  <c:v>43515.254861111112</c:v>
                </c:pt>
                <c:pt idx="7928">
                  <c:v>43515.255555555559</c:v>
                </c:pt>
                <c:pt idx="7929">
                  <c:v>43515.256249999999</c:v>
                </c:pt>
                <c:pt idx="7930">
                  <c:v>43515.256944444445</c:v>
                </c:pt>
                <c:pt idx="7931">
                  <c:v>43515.257638888892</c:v>
                </c:pt>
                <c:pt idx="7932">
                  <c:v>43515.258333333331</c:v>
                </c:pt>
                <c:pt idx="7933">
                  <c:v>43515.259027777778</c:v>
                </c:pt>
                <c:pt idx="7934">
                  <c:v>43515.259722222225</c:v>
                </c:pt>
                <c:pt idx="7935">
                  <c:v>43515.260416666664</c:v>
                </c:pt>
                <c:pt idx="7936">
                  <c:v>43515.261111111111</c:v>
                </c:pt>
                <c:pt idx="7937">
                  <c:v>43515.261805555558</c:v>
                </c:pt>
                <c:pt idx="7938">
                  <c:v>43515.262499999997</c:v>
                </c:pt>
                <c:pt idx="7939">
                  <c:v>43515.263194444444</c:v>
                </c:pt>
                <c:pt idx="7940">
                  <c:v>43515.263888888891</c:v>
                </c:pt>
                <c:pt idx="7941">
                  <c:v>43515.26458333333</c:v>
                </c:pt>
                <c:pt idx="7942">
                  <c:v>43515.265277777777</c:v>
                </c:pt>
                <c:pt idx="7943">
                  <c:v>43515.265972222223</c:v>
                </c:pt>
                <c:pt idx="7944">
                  <c:v>43515.26666666667</c:v>
                </c:pt>
                <c:pt idx="7945">
                  <c:v>43515.267361111109</c:v>
                </c:pt>
                <c:pt idx="7946">
                  <c:v>43515.268055555556</c:v>
                </c:pt>
                <c:pt idx="7947">
                  <c:v>43515.268750000003</c:v>
                </c:pt>
                <c:pt idx="7948">
                  <c:v>43515.269444444442</c:v>
                </c:pt>
                <c:pt idx="7949">
                  <c:v>43515.270138888889</c:v>
                </c:pt>
                <c:pt idx="7950">
                  <c:v>43515.270833333336</c:v>
                </c:pt>
                <c:pt idx="7951">
                  <c:v>43515.271527777775</c:v>
                </c:pt>
                <c:pt idx="7952">
                  <c:v>43515.272222222222</c:v>
                </c:pt>
                <c:pt idx="7953">
                  <c:v>43515.272916666669</c:v>
                </c:pt>
                <c:pt idx="7954">
                  <c:v>43515.273611111108</c:v>
                </c:pt>
                <c:pt idx="7955">
                  <c:v>43515.274305555555</c:v>
                </c:pt>
                <c:pt idx="7956">
                  <c:v>43515.275000000001</c:v>
                </c:pt>
                <c:pt idx="7957">
                  <c:v>43515.275694444441</c:v>
                </c:pt>
                <c:pt idx="7958">
                  <c:v>43515.276388888888</c:v>
                </c:pt>
                <c:pt idx="7959">
                  <c:v>43515.277083333334</c:v>
                </c:pt>
                <c:pt idx="7960">
                  <c:v>43515.277777777781</c:v>
                </c:pt>
                <c:pt idx="7961">
                  <c:v>43515.27847222222</c:v>
                </c:pt>
                <c:pt idx="7962">
                  <c:v>43515.279166666667</c:v>
                </c:pt>
                <c:pt idx="7963">
                  <c:v>43515.279861111114</c:v>
                </c:pt>
                <c:pt idx="7964">
                  <c:v>43515.280555555553</c:v>
                </c:pt>
                <c:pt idx="7965">
                  <c:v>43515.28125</c:v>
                </c:pt>
                <c:pt idx="7966">
                  <c:v>43515.281944444447</c:v>
                </c:pt>
                <c:pt idx="7967">
                  <c:v>43515.282638888886</c:v>
                </c:pt>
                <c:pt idx="7968">
                  <c:v>43515.283333333333</c:v>
                </c:pt>
                <c:pt idx="7969">
                  <c:v>43515.28402777778</c:v>
                </c:pt>
                <c:pt idx="7970">
                  <c:v>43515.284722222219</c:v>
                </c:pt>
                <c:pt idx="7971">
                  <c:v>43515.285416666666</c:v>
                </c:pt>
                <c:pt idx="7972">
                  <c:v>43515.286111111112</c:v>
                </c:pt>
                <c:pt idx="7973">
                  <c:v>43515.286805555559</c:v>
                </c:pt>
                <c:pt idx="7974">
                  <c:v>43515.287499999999</c:v>
                </c:pt>
                <c:pt idx="7975">
                  <c:v>43515.288194444445</c:v>
                </c:pt>
                <c:pt idx="7976">
                  <c:v>43515.288888888892</c:v>
                </c:pt>
                <c:pt idx="7977">
                  <c:v>43515.289583333331</c:v>
                </c:pt>
                <c:pt idx="7978">
                  <c:v>43515.290277777778</c:v>
                </c:pt>
                <c:pt idx="7979">
                  <c:v>43515.290972222225</c:v>
                </c:pt>
                <c:pt idx="7980">
                  <c:v>43515.291666666664</c:v>
                </c:pt>
                <c:pt idx="7981">
                  <c:v>43515.292361111111</c:v>
                </c:pt>
                <c:pt idx="7982">
                  <c:v>43515.293055555558</c:v>
                </c:pt>
                <c:pt idx="7983">
                  <c:v>43515.293749999997</c:v>
                </c:pt>
                <c:pt idx="7984">
                  <c:v>43515.294444444444</c:v>
                </c:pt>
                <c:pt idx="7985">
                  <c:v>43515.295138888891</c:v>
                </c:pt>
                <c:pt idx="7986">
                  <c:v>43515.29583333333</c:v>
                </c:pt>
                <c:pt idx="7987">
                  <c:v>43515.296527777777</c:v>
                </c:pt>
                <c:pt idx="7988">
                  <c:v>43515.297222222223</c:v>
                </c:pt>
                <c:pt idx="7989">
                  <c:v>43515.29791666667</c:v>
                </c:pt>
                <c:pt idx="7990">
                  <c:v>43515.298611111109</c:v>
                </c:pt>
                <c:pt idx="7991">
                  <c:v>43515.299305555556</c:v>
                </c:pt>
                <c:pt idx="7992">
                  <c:v>43515.3</c:v>
                </c:pt>
                <c:pt idx="7993">
                  <c:v>43515.300694444442</c:v>
                </c:pt>
                <c:pt idx="7994">
                  <c:v>43515.301388888889</c:v>
                </c:pt>
                <c:pt idx="7995">
                  <c:v>43515.302083333336</c:v>
                </c:pt>
                <c:pt idx="7996">
                  <c:v>43515.302777777775</c:v>
                </c:pt>
                <c:pt idx="7997">
                  <c:v>43515.303472222222</c:v>
                </c:pt>
                <c:pt idx="7998">
                  <c:v>43515.304166666669</c:v>
                </c:pt>
                <c:pt idx="7999">
                  <c:v>43515.304861111108</c:v>
                </c:pt>
                <c:pt idx="8000">
                  <c:v>43515.305555555555</c:v>
                </c:pt>
                <c:pt idx="8001">
                  <c:v>43515.306250000001</c:v>
                </c:pt>
                <c:pt idx="8002">
                  <c:v>43515.306944444441</c:v>
                </c:pt>
                <c:pt idx="8003">
                  <c:v>43515.307638888888</c:v>
                </c:pt>
                <c:pt idx="8004">
                  <c:v>43515.308333333334</c:v>
                </c:pt>
                <c:pt idx="8005">
                  <c:v>43515.309027777781</c:v>
                </c:pt>
                <c:pt idx="8006">
                  <c:v>43515.30972222222</c:v>
                </c:pt>
                <c:pt idx="8007">
                  <c:v>43515.310416666667</c:v>
                </c:pt>
                <c:pt idx="8008">
                  <c:v>43515.311111111114</c:v>
                </c:pt>
                <c:pt idx="8009">
                  <c:v>43515.311805555553</c:v>
                </c:pt>
                <c:pt idx="8010">
                  <c:v>43515.3125</c:v>
                </c:pt>
                <c:pt idx="8011">
                  <c:v>43515.313194444447</c:v>
                </c:pt>
                <c:pt idx="8012">
                  <c:v>43515.313888888886</c:v>
                </c:pt>
                <c:pt idx="8013">
                  <c:v>43515.314583333333</c:v>
                </c:pt>
                <c:pt idx="8014">
                  <c:v>43515.31527777778</c:v>
                </c:pt>
                <c:pt idx="8015">
                  <c:v>43515.315972222219</c:v>
                </c:pt>
                <c:pt idx="8016">
                  <c:v>43515.316666666666</c:v>
                </c:pt>
                <c:pt idx="8017">
                  <c:v>43515.317361111112</c:v>
                </c:pt>
                <c:pt idx="8018">
                  <c:v>43515.318055555559</c:v>
                </c:pt>
                <c:pt idx="8019">
                  <c:v>43515.318749999999</c:v>
                </c:pt>
                <c:pt idx="8020">
                  <c:v>43515.319444444445</c:v>
                </c:pt>
                <c:pt idx="8021">
                  <c:v>43515.320138888892</c:v>
                </c:pt>
                <c:pt idx="8022">
                  <c:v>43515.320833333331</c:v>
                </c:pt>
                <c:pt idx="8023">
                  <c:v>43515.321527777778</c:v>
                </c:pt>
                <c:pt idx="8024">
                  <c:v>43515.322222222225</c:v>
                </c:pt>
                <c:pt idx="8025">
                  <c:v>43515.322916666664</c:v>
                </c:pt>
                <c:pt idx="8026">
                  <c:v>43515.323611111111</c:v>
                </c:pt>
                <c:pt idx="8027">
                  <c:v>43515.324305555558</c:v>
                </c:pt>
                <c:pt idx="8028">
                  <c:v>43515.324999999997</c:v>
                </c:pt>
                <c:pt idx="8029">
                  <c:v>43515.325694444444</c:v>
                </c:pt>
                <c:pt idx="8030">
                  <c:v>43515.326388888891</c:v>
                </c:pt>
                <c:pt idx="8031">
                  <c:v>43515.32708333333</c:v>
                </c:pt>
                <c:pt idx="8032">
                  <c:v>43515.327777777777</c:v>
                </c:pt>
                <c:pt idx="8033">
                  <c:v>43515.328472222223</c:v>
                </c:pt>
                <c:pt idx="8034">
                  <c:v>43515.32916666667</c:v>
                </c:pt>
                <c:pt idx="8035">
                  <c:v>43515.329861111109</c:v>
                </c:pt>
                <c:pt idx="8036">
                  <c:v>43515.330555555556</c:v>
                </c:pt>
                <c:pt idx="8037">
                  <c:v>43515.331250000003</c:v>
                </c:pt>
                <c:pt idx="8038">
                  <c:v>43515.331944444442</c:v>
                </c:pt>
                <c:pt idx="8039">
                  <c:v>43515.332638888889</c:v>
                </c:pt>
                <c:pt idx="8040">
                  <c:v>43515.333333333336</c:v>
                </c:pt>
                <c:pt idx="8041">
                  <c:v>43515.334027777775</c:v>
                </c:pt>
                <c:pt idx="8042">
                  <c:v>43515.334722222222</c:v>
                </c:pt>
                <c:pt idx="8043">
                  <c:v>43515.335416666669</c:v>
                </c:pt>
                <c:pt idx="8044">
                  <c:v>43515.336111111108</c:v>
                </c:pt>
                <c:pt idx="8045">
                  <c:v>43515.336805555555</c:v>
                </c:pt>
                <c:pt idx="8046">
                  <c:v>43515.337500000001</c:v>
                </c:pt>
                <c:pt idx="8047">
                  <c:v>43515.338194444441</c:v>
                </c:pt>
                <c:pt idx="8048">
                  <c:v>43515.338888888888</c:v>
                </c:pt>
                <c:pt idx="8049">
                  <c:v>43515.339583333334</c:v>
                </c:pt>
                <c:pt idx="8050">
                  <c:v>43515.340277777781</c:v>
                </c:pt>
                <c:pt idx="8051">
                  <c:v>43515.34097222222</c:v>
                </c:pt>
                <c:pt idx="8052">
                  <c:v>43515.341666666667</c:v>
                </c:pt>
                <c:pt idx="8053">
                  <c:v>43515.342361111114</c:v>
                </c:pt>
                <c:pt idx="8054">
                  <c:v>43515.343055555553</c:v>
                </c:pt>
                <c:pt idx="8055">
                  <c:v>43515.34375</c:v>
                </c:pt>
                <c:pt idx="8056">
                  <c:v>43515.344444444447</c:v>
                </c:pt>
                <c:pt idx="8057">
                  <c:v>43515.345138888886</c:v>
                </c:pt>
                <c:pt idx="8058">
                  <c:v>43515.345833333333</c:v>
                </c:pt>
                <c:pt idx="8059">
                  <c:v>43515.34652777778</c:v>
                </c:pt>
                <c:pt idx="8060">
                  <c:v>43515.347222222219</c:v>
                </c:pt>
                <c:pt idx="8061">
                  <c:v>43515.347916666666</c:v>
                </c:pt>
                <c:pt idx="8062">
                  <c:v>43515.348611111112</c:v>
                </c:pt>
                <c:pt idx="8063">
                  <c:v>43515.349305555559</c:v>
                </c:pt>
                <c:pt idx="8064">
                  <c:v>43515.35</c:v>
                </c:pt>
                <c:pt idx="8065">
                  <c:v>43515.350694444445</c:v>
                </c:pt>
                <c:pt idx="8066">
                  <c:v>43515.351388888892</c:v>
                </c:pt>
                <c:pt idx="8067">
                  <c:v>43515.352083333331</c:v>
                </c:pt>
                <c:pt idx="8068">
                  <c:v>43515.352777777778</c:v>
                </c:pt>
                <c:pt idx="8069">
                  <c:v>43515.353472222225</c:v>
                </c:pt>
                <c:pt idx="8070">
                  <c:v>43515.354166666664</c:v>
                </c:pt>
                <c:pt idx="8071">
                  <c:v>43515.354861111111</c:v>
                </c:pt>
                <c:pt idx="8072">
                  <c:v>43515.355555555558</c:v>
                </c:pt>
                <c:pt idx="8073">
                  <c:v>43515.356249999997</c:v>
                </c:pt>
                <c:pt idx="8074">
                  <c:v>43515.356944444444</c:v>
                </c:pt>
                <c:pt idx="8075">
                  <c:v>43515.357638888891</c:v>
                </c:pt>
                <c:pt idx="8076">
                  <c:v>43515.35833333333</c:v>
                </c:pt>
                <c:pt idx="8077">
                  <c:v>43515.359027777777</c:v>
                </c:pt>
                <c:pt idx="8078">
                  <c:v>43515.359722222223</c:v>
                </c:pt>
                <c:pt idx="8079">
                  <c:v>43515.36041666667</c:v>
                </c:pt>
                <c:pt idx="8080">
                  <c:v>43515.361111111109</c:v>
                </c:pt>
                <c:pt idx="8081">
                  <c:v>43515.361805555556</c:v>
                </c:pt>
                <c:pt idx="8082">
                  <c:v>43515.362500000003</c:v>
                </c:pt>
                <c:pt idx="8083">
                  <c:v>43515.363194444442</c:v>
                </c:pt>
                <c:pt idx="8084">
                  <c:v>43515.363888888889</c:v>
                </c:pt>
                <c:pt idx="8085">
                  <c:v>43515.364583333336</c:v>
                </c:pt>
                <c:pt idx="8086">
                  <c:v>43515.365277777775</c:v>
                </c:pt>
                <c:pt idx="8087">
                  <c:v>43515.365972222222</c:v>
                </c:pt>
                <c:pt idx="8088">
                  <c:v>43515.366666666669</c:v>
                </c:pt>
                <c:pt idx="8089">
                  <c:v>43515.367361111108</c:v>
                </c:pt>
                <c:pt idx="8090">
                  <c:v>43515.368055555555</c:v>
                </c:pt>
                <c:pt idx="8091">
                  <c:v>43515.368750000001</c:v>
                </c:pt>
                <c:pt idx="8092">
                  <c:v>43515.369444444441</c:v>
                </c:pt>
                <c:pt idx="8093">
                  <c:v>43515.370138888888</c:v>
                </c:pt>
                <c:pt idx="8094">
                  <c:v>43515.370833333334</c:v>
                </c:pt>
                <c:pt idx="8095">
                  <c:v>43515.371527777781</c:v>
                </c:pt>
                <c:pt idx="8096">
                  <c:v>43515.37222222222</c:v>
                </c:pt>
                <c:pt idx="8097">
                  <c:v>43515.372916666667</c:v>
                </c:pt>
                <c:pt idx="8098">
                  <c:v>43515.373611111114</c:v>
                </c:pt>
                <c:pt idx="8099">
                  <c:v>43515.374305555553</c:v>
                </c:pt>
                <c:pt idx="8100">
                  <c:v>43515.375</c:v>
                </c:pt>
                <c:pt idx="8101">
                  <c:v>43515.375694444447</c:v>
                </c:pt>
                <c:pt idx="8102">
                  <c:v>43515.376388888886</c:v>
                </c:pt>
                <c:pt idx="8103">
                  <c:v>43515.377083333333</c:v>
                </c:pt>
                <c:pt idx="8104">
                  <c:v>43515.37777777778</c:v>
                </c:pt>
                <c:pt idx="8105">
                  <c:v>43515.378472222219</c:v>
                </c:pt>
                <c:pt idx="8106">
                  <c:v>43515.379166666666</c:v>
                </c:pt>
                <c:pt idx="8107">
                  <c:v>43515.379861111112</c:v>
                </c:pt>
                <c:pt idx="8108">
                  <c:v>43515.380555555559</c:v>
                </c:pt>
                <c:pt idx="8109">
                  <c:v>43515.381249999999</c:v>
                </c:pt>
                <c:pt idx="8110">
                  <c:v>43515.381944444445</c:v>
                </c:pt>
                <c:pt idx="8111">
                  <c:v>43515.382638888892</c:v>
                </c:pt>
                <c:pt idx="8112">
                  <c:v>43515.383333333331</c:v>
                </c:pt>
                <c:pt idx="8113">
                  <c:v>43515.384027777778</c:v>
                </c:pt>
                <c:pt idx="8114">
                  <c:v>43515.384722222225</c:v>
                </c:pt>
                <c:pt idx="8115">
                  <c:v>43515.385416666664</c:v>
                </c:pt>
                <c:pt idx="8116">
                  <c:v>43515.386111111111</c:v>
                </c:pt>
                <c:pt idx="8117">
                  <c:v>43515.386805555558</c:v>
                </c:pt>
                <c:pt idx="8118">
                  <c:v>43515.387499999997</c:v>
                </c:pt>
                <c:pt idx="8119">
                  <c:v>43515.388194444444</c:v>
                </c:pt>
                <c:pt idx="8120">
                  <c:v>43515.388888888891</c:v>
                </c:pt>
                <c:pt idx="8121">
                  <c:v>43515.38958333333</c:v>
                </c:pt>
                <c:pt idx="8122">
                  <c:v>43515.390277777777</c:v>
                </c:pt>
                <c:pt idx="8123">
                  <c:v>43515.390972222223</c:v>
                </c:pt>
                <c:pt idx="8124">
                  <c:v>43515.39166666667</c:v>
                </c:pt>
                <c:pt idx="8125">
                  <c:v>43515.392361111109</c:v>
                </c:pt>
                <c:pt idx="8126">
                  <c:v>43515.393055555556</c:v>
                </c:pt>
                <c:pt idx="8127">
                  <c:v>43515.393750000003</c:v>
                </c:pt>
                <c:pt idx="8128">
                  <c:v>43515.394444444442</c:v>
                </c:pt>
                <c:pt idx="8129">
                  <c:v>43515.395138888889</c:v>
                </c:pt>
                <c:pt idx="8130">
                  <c:v>43515.395833333336</c:v>
                </c:pt>
                <c:pt idx="8131">
                  <c:v>43515.396527777775</c:v>
                </c:pt>
                <c:pt idx="8132">
                  <c:v>43515.397222222222</c:v>
                </c:pt>
                <c:pt idx="8133">
                  <c:v>43515.397916666669</c:v>
                </c:pt>
                <c:pt idx="8134">
                  <c:v>43515.398611111108</c:v>
                </c:pt>
                <c:pt idx="8135">
                  <c:v>43515.399305555555</c:v>
                </c:pt>
                <c:pt idx="8136">
                  <c:v>43515.4</c:v>
                </c:pt>
                <c:pt idx="8137">
                  <c:v>43515.400694444441</c:v>
                </c:pt>
                <c:pt idx="8138">
                  <c:v>43515.401388888888</c:v>
                </c:pt>
                <c:pt idx="8139">
                  <c:v>43515.402083333334</c:v>
                </c:pt>
                <c:pt idx="8140">
                  <c:v>43515.402777777781</c:v>
                </c:pt>
                <c:pt idx="8141">
                  <c:v>43515.40347222222</c:v>
                </c:pt>
                <c:pt idx="8142">
                  <c:v>43515.404166666667</c:v>
                </c:pt>
                <c:pt idx="8143">
                  <c:v>43515.404861111114</c:v>
                </c:pt>
                <c:pt idx="8144">
                  <c:v>43515.405555555553</c:v>
                </c:pt>
                <c:pt idx="8145">
                  <c:v>43515.40625</c:v>
                </c:pt>
                <c:pt idx="8146">
                  <c:v>43515.406944444447</c:v>
                </c:pt>
                <c:pt idx="8147">
                  <c:v>43515.407638888886</c:v>
                </c:pt>
                <c:pt idx="8148">
                  <c:v>43515.408333333333</c:v>
                </c:pt>
                <c:pt idx="8149">
                  <c:v>43515.40902777778</c:v>
                </c:pt>
                <c:pt idx="8150">
                  <c:v>43515.409722222219</c:v>
                </c:pt>
                <c:pt idx="8151">
                  <c:v>43515.410416666666</c:v>
                </c:pt>
                <c:pt idx="8152">
                  <c:v>43515.411111111112</c:v>
                </c:pt>
                <c:pt idx="8153">
                  <c:v>43515.411805555559</c:v>
                </c:pt>
                <c:pt idx="8154">
                  <c:v>43515.412499999999</c:v>
                </c:pt>
                <c:pt idx="8155">
                  <c:v>43515.413194444445</c:v>
                </c:pt>
                <c:pt idx="8156">
                  <c:v>43515.413888888892</c:v>
                </c:pt>
                <c:pt idx="8157">
                  <c:v>43515.414583333331</c:v>
                </c:pt>
                <c:pt idx="8158">
                  <c:v>43515.415277777778</c:v>
                </c:pt>
                <c:pt idx="8159">
                  <c:v>43515.415972222225</c:v>
                </c:pt>
                <c:pt idx="8160">
                  <c:v>43515.416666666664</c:v>
                </c:pt>
                <c:pt idx="8161">
                  <c:v>43515.417361111111</c:v>
                </c:pt>
                <c:pt idx="8162">
                  <c:v>43515.418055555558</c:v>
                </c:pt>
                <c:pt idx="8163">
                  <c:v>43515.418749999997</c:v>
                </c:pt>
                <c:pt idx="8164">
                  <c:v>43515.419444444444</c:v>
                </c:pt>
                <c:pt idx="8165">
                  <c:v>43515.420138888891</c:v>
                </c:pt>
                <c:pt idx="8166">
                  <c:v>43515.42083333333</c:v>
                </c:pt>
                <c:pt idx="8167">
                  <c:v>43515.421527777777</c:v>
                </c:pt>
                <c:pt idx="8168">
                  <c:v>43515.422222222223</c:v>
                </c:pt>
                <c:pt idx="8169">
                  <c:v>43515.42291666667</c:v>
                </c:pt>
                <c:pt idx="8170">
                  <c:v>43515.423611111109</c:v>
                </c:pt>
                <c:pt idx="8171">
                  <c:v>43515.424305555556</c:v>
                </c:pt>
                <c:pt idx="8172">
                  <c:v>43515.425000000003</c:v>
                </c:pt>
                <c:pt idx="8173">
                  <c:v>43515.425694444442</c:v>
                </c:pt>
                <c:pt idx="8174">
                  <c:v>43515.426388888889</c:v>
                </c:pt>
                <c:pt idx="8175">
                  <c:v>43515.427083333336</c:v>
                </c:pt>
                <c:pt idx="8176">
                  <c:v>43515.427777777775</c:v>
                </c:pt>
                <c:pt idx="8177">
                  <c:v>43515.428472222222</c:v>
                </c:pt>
                <c:pt idx="8178">
                  <c:v>43515.429166666669</c:v>
                </c:pt>
                <c:pt idx="8179">
                  <c:v>43515.429861111108</c:v>
                </c:pt>
                <c:pt idx="8180">
                  <c:v>43515.430555555555</c:v>
                </c:pt>
                <c:pt idx="8181">
                  <c:v>43515.431250000001</c:v>
                </c:pt>
                <c:pt idx="8182">
                  <c:v>43515.431944444441</c:v>
                </c:pt>
                <c:pt idx="8183">
                  <c:v>43515.432638888888</c:v>
                </c:pt>
                <c:pt idx="8184">
                  <c:v>43515.433333333334</c:v>
                </c:pt>
                <c:pt idx="8185">
                  <c:v>43515.434027777781</c:v>
                </c:pt>
                <c:pt idx="8186">
                  <c:v>43515.43472222222</c:v>
                </c:pt>
                <c:pt idx="8187">
                  <c:v>43515.435416666667</c:v>
                </c:pt>
                <c:pt idx="8188">
                  <c:v>43515.436111111114</c:v>
                </c:pt>
                <c:pt idx="8189">
                  <c:v>43515.436805555553</c:v>
                </c:pt>
                <c:pt idx="8190">
                  <c:v>43515.4375</c:v>
                </c:pt>
                <c:pt idx="8191">
                  <c:v>43515.438194444447</c:v>
                </c:pt>
                <c:pt idx="8192">
                  <c:v>43515.438888888886</c:v>
                </c:pt>
                <c:pt idx="8193">
                  <c:v>43515.439583333333</c:v>
                </c:pt>
                <c:pt idx="8194">
                  <c:v>43515.44027777778</c:v>
                </c:pt>
                <c:pt idx="8195">
                  <c:v>43515.440972222219</c:v>
                </c:pt>
                <c:pt idx="8196">
                  <c:v>43515.441666666666</c:v>
                </c:pt>
                <c:pt idx="8197">
                  <c:v>43515.442361111112</c:v>
                </c:pt>
                <c:pt idx="8198">
                  <c:v>43515.443055555559</c:v>
                </c:pt>
                <c:pt idx="8199">
                  <c:v>43515.443749999999</c:v>
                </c:pt>
                <c:pt idx="8200">
                  <c:v>43515.444444444445</c:v>
                </c:pt>
                <c:pt idx="8201">
                  <c:v>43515.445138888892</c:v>
                </c:pt>
                <c:pt idx="8202">
                  <c:v>43515.445833333331</c:v>
                </c:pt>
                <c:pt idx="8203">
                  <c:v>43515.446527777778</c:v>
                </c:pt>
                <c:pt idx="8204">
                  <c:v>43515.447222222225</c:v>
                </c:pt>
                <c:pt idx="8205">
                  <c:v>43515.447916666664</c:v>
                </c:pt>
                <c:pt idx="8206">
                  <c:v>43515.448611111111</c:v>
                </c:pt>
                <c:pt idx="8207">
                  <c:v>43515.449305555558</c:v>
                </c:pt>
                <c:pt idx="8208">
                  <c:v>43515.45</c:v>
                </c:pt>
                <c:pt idx="8209">
                  <c:v>43515.450694444444</c:v>
                </c:pt>
                <c:pt idx="8210">
                  <c:v>43515.451388888891</c:v>
                </c:pt>
                <c:pt idx="8211">
                  <c:v>43515.45208333333</c:v>
                </c:pt>
                <c:pt idx="8212">
                  <c:v>43515.452777777777</c:v>
                </c:pt>
                <c:pt idx="8213">
                  <c:v>43515.453472222223</c:v>
                </c:pt>
                <c:pt idx="8214">
                  <c:v>43515.45416666667</c:v>
                </c:pt>
                <c:pt idx="8215">
                  <c:v>43515.454861111109</c:v>
                </c:pt>
                <c:pt idx="8216">
                  <c:v>43515.455555555556</c:v>
                </c:pt>
                <c:pt idx="8217">
                  <c:v>43515.456250000003</c:v>
                </c:pt>
                <c:pt idx="8218">
                  <c:v>43515.456944444442</c:v>
                </c:pt>
                <c:pt idx="8219">
                  <c:v>43515.457638888889</c:v>
                </c:pt>
                <c:pt idx="8220">
                  <c:v>43515.458333333336</c:v>
                </c:pt>
                <c:pt idx="8221">
                  <c:v>43515.459027777775</c:v>
                </c:pt>
                <c:pt idx="8222">
                  <c:v>43515.459722222222</c:v>
                </c:pt>
                <c:pt idx="8223">
                  <c:v>43515.460416666669</c:v>
                </c:pt>
                <c:pt idx="8224">
                  <c:v>43515.461111111108</c:v>
                </c:pt>
                <c:pt idx="8225">
                  <c:v>43515.461805555555</c:v>
                </c:pt>
                <c:pt idx="8226">
                  <c:v>43515.462500000001</c:v>
                </c:pt>
                <c:pt idx="8227">
                  <c:v>43515.463194444441</c:v>
                </c:pt>
                <c:pt idx="8228">
                  <c:v>43515.463888888888</c:v>
                </c:pt>
                <c:pt idx="8229">
                  <c:v>43515.464583333334</c:v>
                </c:pt>
                <c:pt idx="8230">
                  <c:v>43515.465277777781</c:v>
                </c:pt>
                <c:pt idx="8231">
                  <c:v>43515.46597222222</c:v>
                </c:pt>
                <c:pt idx="8232">
                  <c:v>43515.466666666667</c:v>
                </c:pt>
                <c:pt idx="8233">
                  <c:v>43515.467361111114</c:v>
                </c:pt>
                <c:pt idx="8234">
                  <c:v>43515.468055555553</c:v>
                </c:pt>
                <c:pt idx="8235">
                  <c:v>43515.46875</c:v>
                </c:pt>
                <c:pt idx="8236">
                  <c:v>43515.469444444447</c:v>
                </c:pt>
                <c:pt idx="8237">
                  <c:v>43515.470138888886</c:v>
                </c:pt>
                <c:pt idx="8238">
                  <c:v>43515.470833333333</c:v>
                </c:pt>
                <c:pt idx="8239">
                  <c:v>43515.47152777778</c:v>
                </c:pt>
                <c:pt idx="8240">
                  <c:v>43515.472222222219</c:v>
                </c:pt>
                <c:pt idx="8241">
                  <c:v>43515.472916666666</c:v>
                </c:pt>
                <c:pt idx="8242">
                  <c:v>43515.473611111112</c:v>
                </c:pt>
                <c:pt idx="8243">
                  <c:v>43515.474305555559</c:v>
                </c:pt>
                <c:pt idx="8244">
                  <c:v>43515.474999999999</c:v>
                </c:pt>
                <c:pt idx="8245">
                  <c:v>43515.475694444445</c:v>
                </c:pt>
                <c:pt idx="8246">
                  <c:v>43515.476388888892</c:v>
                </c:pt>
                <c:pt idx="8247">
                  <c:v>43515.477083333331</c:v>
                </c:pt>
                <c:pt idx="8248">
                  <c:v>43515.477777777778</c:v>
                </c:pt>
                <c:pt idx="8249">
                  <c:v>43515.478472222225</c:v>
                </c:pt>
                <c:pt idx="8250">
                  <c:v>43515.479166666664</c:v>
                </c:pt>
                <c:pt idx="8251">
                  <c:v>43515.479861111111</c:v>
                </c:pt>
                <c:pt idx="8252">
                  <c:v>43515.480555555558</c:v>
                </c:pt>
                <c:pt idx="8253">
                  <c:v>43515.481249999997</c:v>
                </c:pt>
                <c:pt idx="8254">
                  <c:v>43515.481944444444</c:v>
                </c:pt>
                <c:pt idx="8255">
                  <c:v>43515.482638888891</c:v>
                </c:pt>
                <c:pt idx="8256">
                  <c:v>43515.48333333333</c:v>
                </c:pt>
                <c:pt idx="8257">
                  <c:v>43515.484027777777</c:v>
                </c:pt>
                <c:pt idx="8258">
                  <c:v>43515.484722222223</c:v>
                </c:pt>
                <c:pt idx="8259">
                  <c:v>43515.48541666667</c:v>
                </c:pt>
                <c:pt idx="8260">
                  <c:v>43515.486111111109</c:v>
                </c:pt>
                <c:pt idx="8261">
                  <c:v>43515.486805555556</c:v>
                </c:pt>
                <c:pt idx="8262">
                  <c:v>43515.487500000003</c:v>
                </c:pt>
                <c:pt idx="8263">
                  <c:v>43515.488194444442</c:v>
                </c:pt>
                <c:pt idx="8264">
                  <c:v>43515.488888888889</c:v>
                </c:pt>
                <c:pt idx="8265">
                  <c:v>43515.489583333336</c:v>
                </c:pt>
                <c:pt idx="8266">
                  <c:v>43515.490277777775</c:v>
                </c:pt>
                <c:pt idx="8267">
                  <c:v>43515.490972222222</c:v>
                </c:pt>
                <c:pt idx="8268">
                  <c:v>43515.491666666669</c:v>
                </c:pt>
                <c:pt idx="8269">
                  <c:v>43515.492361111108</c:v>
                </c:pt>
                <c:pt idx="8270">
                  <c:v>43515.493055555555</c:v>
                </c:pt>
                <c:pt idx="8271">
                  <c:v>43515.493750000001</c:v>
                </c:pt>
                <c:pt idx="8272">
                  <c:v>43515.494444444441</c:v>
                </c:pt>
                <c:pt idx="8273">
                  <c:v>43515.495138888888</c:v>
                </c:pt>
                <c:pt idx="8274">
                  <c:v>43515.495833333334</c:v>
                </c:pt>
                <c:pt idx="8275">
                  <c:v>43515.496527777781</c:v>
                </c:pt>
                <c:pt idx="8276">
                  <c:v>43515.49722222222</c:v>
                </c:pt>
                <c:pt idx="8277">
                  <c:v>43515.497916666667</c:v>
                </c:pt>
                <c:pt idx="8278">
                  <c:v>43515.498611111114</c:v>
                </c:pt>
                <c:pt idx="8279">
                  <c:v>43515.499305555553</c:v>
                </c:pt>
                <c:pt idx="8280">
                  <c:v>43515.5</c:v>
                </c:pt>
                <c:pt idx="8281">
                  <c:v>43515.500694444447</c:v>
                </c:pt>
                <c:pt idx="8282">
                  <c:v>43515.501388888886</c:v>
                </c:pt>
                <c:pt idx="8283">
                  <c:v>43515.502083333333</c:v>
                </c:pt>
                <c:pt idx="8284">
                  <c:v>43515.50277777778</c:v>
                </c:pt>
                <c:pt idx="8285">
                  <c:v>43515.503472222219</c:v>
                </c:pt>
                <c:pt idx="8286">
                  <c:v>43515.504166666666</c:v>
                </c:pt>
                <c:pt idx="8287">
                  <c:v>43515.504861111112</c:v>
                </c:pt>
                <c:pt idx="8288">
                  <c:v>43515.505555555559</c:v>
                </c:pt>
                <c:pt idx="8289">
                  <c:v>43515.506249999999</c:v>
                </c:pt>
                <c:pt idx="8290">
                  <c:v>43515.506944444445</c:v>
                </c:pt>
                <c:pt idx="8291">
                  <c:v>43515.507638888892</c:v>
                </c:pt>
                <c:pt idx="8292">
                  <c:v>43515.508333333331</c:v>
                </c:pt>
                <c:pt idx="8293">
                  <c:v>43515.509027777778</c:v>
                </c:pt>
                <c:pt idx="8294">
                  <c:v>43515.509722222225</c:v>
                </c:pt>
                <c:pt idx="8295">
                  <c:v>43515.510416666664</c:v>
                </c:pt>
                <c:pt idx="8296">
                  <c:v>43515.511111111111</c:v>
                </c:pt>
                <c:pt idx="8297">
                  <c:v>43515.511805555558</c:v>
                </c:pt>
                <c:pt idx="8298">
                  <c:v>43515.512499999997</c:v>
                </c:pt>
                <c:pt idx="8299">
                  <c:v>43515.513194444444</c:v>
                </c:pt>
                <c:pt idx="8300">
                  <c:v>43515.513888888891</c:v>
                </c:pt>
                <c:pt idx="8301">
                  <c:v>43515.51458333333</c:v>
                </c:pt>
                <c:pt idx="8302">
                  <c:v>43515.515277777777</c:v>
                </c:pt>
                <c:pt idx="8303">
                  <c:v>43515.515972222223</c:v>
                </c:pt>
                <c:pt idx="8304">
                  <c:v>43515.51666666667</c:v>
                </c:pt>
                <c:pt idx="8305">
                  <c:v>43515.517361111109</c:v>
                </c:pt>
                <c:pt idx="8306">
                  <c:v>43515.518055555556</c:v>
                </c:pt>
                <c:pt idx="8307">
                  <c:v>43515.518750000003</c:v>
                </c:pt>
                <c:pt idx="8308">
                  <c:v>43515.519444444442</c:v>
                </c:pt>
                <c:pt idx="8309">
                  <c:v>43515.520138888889</c:v>
                </c:pt>
                <c:pt idx="8310">
                  <c:v>43515.520833333336</c:v>
                </c:pt>
                <c:pt idx="8311">
                  <c:v>43515.521527777775</c:v>
                </c:pt>
                <c:pt idx="8312">
                  <c:v>43515.522222222222</c:v>
                </c:pt>
                <c:pt idx="8313">
                  <c:v>43515.522916666669</c:v>
                </c:pt>
                <c:pt idx="8314">
                  <c:v>43515.523611111108</c:v>
                </c:pt>
                <c:pt idx="8315">
                  <c:v>43515.524305555555</c:v>
                </c:pt>
                <c:pt idx="8316">
                  <c:v>43515.525000000001</c:v>
                </c:pt>
                <c:pt idx="8317">
                  <c:v>43515.525694444441</c:v>
                </c:pt>
                <c:pt idx="8318">
                  <c:v>43515.526388888888</c:v>
                </c:pt>
                <c:pt idx="8319">
                  <c:v>43515.527083333334</c:v>
                </c:pt>
                <c:pt idx="8320">
                  <c:v>43515.527777777781</c:v>
                </c:pt>
                <c:pt idx="8321">
                  <c:v>43515.52847222222</c:v>
                </c:pt>
                <c:pt idx="8322">
                  <c:v>43515.529166666667</c:v>
                </c:pt>
                <c:pt idx="8323">
                  <c:v>43515.529861111114</c:v>
                </c:pt>
                <c:pt idx="8324">
                  <c:v>43515.530555555553</c:v>
                </c:pt>
                <c:pt idx="8325">
                  <c:v>43515.53125</c:v>
                </c:pt>
                <c:pt idx="8326">
                  <c:v>43515.531944444447</c:v>
                </c:pt>
                <c:pt idx="8327">
                  <c:v>43515.532638888886</c:v>
                </c:pt>
                <c:pt idx="8328">
                  <c:v>43515.533333333333</c:v>
                </c:pt>
                <c:pt idx="8329">
                  <c:v>43515.53402777778</c:v>
                </c:pt>
                <c:pt idx="8330">
                  <c:v>43515.534722222219</c:v>
                </c:pt>
                <c:pt idx="8331">
                  <c:v>43515.535416666666</c:v>
                </c:pt>
                <c:pt idx="8332">
                  <c:v>43515.536111111112</c:v>
                </c:pt>
                <c:pt idx="8333">
                  <c:v>43515.536805555559</c:v>
                </c:pt>
                <c:pt idx="8334">
                  <c:v>43515.537499999999</c:v>
                </c:pt>
                <c:pt idx="8335">
                  <c:v>43515.538194444445</c:v>
                </c:pt>
                <c:pt idx="8336">
                  <c:v>43515.538888888892</c:v>
                </c:pt>
                <c:pt idx="8337">
                  <c:v>43515.539583333331</c:v>
                </c:pt>
                <c:pt idx="8338">
                  <c:v>43515.540277777778</c:v>
                </c:pt>
                <c:pt idx="8339">
                  <c:v>43515.540972222225</c:v>
                </c:pt>
                <c:pt idx="8340">
                  <c:v>43515.541666666664</c:v>
                </c:pt>
                <c:pt idx="8341">
                  <c:v>43515.542361111111</c:v>
                </c:pt>
                <c:pt idx="8342">
                  <c:v>43515.543055555558</c:v>
                </c:pt>
                <c:pt idx="8343">
                  <c:v>43515.543749999997</c:v>
                </c:pt>
                <c:pt idx="8344">
                  <c:v>43515.544444444444</c:v>
                </c:pt>
                <c:pt idx="8345">
                  <c:v>43515.545138888891</c:v>
                </c:pt>
                <c:pt idx="8346">
                  <c:v>43515.54583333333</c:v>
                </c:pt>
                <c:pt idx="8347">
                  <c:v>43515.546527777777</c:v>
                </c:pt>
                <c:pt idx="8348">
                  <c:v>43515.547222222223</c:v>
                </c:pt>
                <c:pt idx="8349">
                  <c:v>43515.54791666667</c:v>
                </c:pt>
                <c:pt idx="8350">
                  <c:v>43515.548611111109</c:v>
                </c:pt>
                <c:pt idx="8351">
                  <c:v>43515.549305555556</c:v>
                </c:pt>
                <c:pt idx="8352">
                  <c:v>43515.55</c:v>
                </c:pt>
                <c:pt idx="8353">
                  <c:v>43515.550694444442</c:v>
                </c:pt>
                <c:pt idx="8354">
                  <c:v>43515.551388888889</c:v>
                </c:pt>
                <c:pt idx="8355">
                  <c:v>43515.552083333336</c:v>
                </c:pt>
                <c:pt idx="8356">
                  <c:v>43515.552777777775</c:v>
                </c:pt>
                <c:pt idx="8357">
                  <c:v>43515.553472222222</c:v>
                </c:pt>
                <c:pt idx="8358">
                  <c:v>43515.554166666669</c:v>
                </c:pt>
                <c:pt idx="8359">
                  <c:v>43515.554861111108</c:v>
                </c:pt>
                <c:pt idx="8360">
                  <c:v>43515.555555555555</c:v>
                </c:pt>
                <c:pt idx="8361">
                  <c:v>43515.556250000001</c:v>
                </c:pt>
                <c:pt idx="8362">
                  <c:v>43515.556944444441</c:v>
                </c:pt>
                <c:pt idx="8363">
                  <c:v>43515.557638888888</c:v>
                </c:pt>
                <c:pt idx="8364">
                  <c:v>43515.558333333334</c:v>
                </c:pt>
                <c:pt idx="8365">
                  <c:v>43515.559027777781</c:v>
                </c:pt>
                <c:pt idx="8366">
                  <c:v>43515.55972222222</c:v>
                </c:pt>
                <c:pt idx="8367">
                  <c:v>43515.560416666667</c:v>
                </c:pt>
                <c:pt idx="8368">
                  <c:v>43515.561111111114</c:v>
                </c:pt>
                <c:pt idx="8369">
                  <c:v>43515.561805555553</c:v>
                </c:pt>
                <c:pt idx="8370">
                  <c:v>43515.5625</c:v>
                </c:pt>
                <c:pt idx="8371">
                  <c:v>43515.563194444447</c:v>
                </c:pt>
                <c:pt idx="8372">
                  <c:v>43515.563888888886</c:v>
                </c:pt>
                <c:pt idx="8373">
                  <c:v>43515.564583333333</c:v>
                </c:pt>
                <c:pt idx="8374">
                  <c:v>43515.56527777778</c:v>
                </c:pt>
                <c:pt idx="8375">
                  <c:v>43515.565972222219</c:v>
                </c:pt>
                <c:pt idx="8376">
                  <c:v>43515.566666666666</c:v>
                </c:pt>
                <c:pt idx="8377">
                  <c:v>43515.567361111112</c:v>
                </c:pt>
                <c:pt idx="8378">
                  <c:v>43515.568055555559</c:v>
                </c:pt>
                <c:pt idx="8379">
                  <c:v>43515.568749999999</c:v>
                </c:pt>
                <c:pt idx="8380">
                  <c:v>43515.569444444445</c:v>
                </c:pt>
                <c:pt idx="8381">
                  <c:v>43515.570138888892</c:v>
                </c:pt>
                <c:pt idx="8382">
                  <c:v>43515.570833333331</c:v>
                </c:pt>
                <c:pt idx="8383">
                  <c:v>43515.571527777778</c:v>
                </c:pt>
                <c:pt idx="8384">
                  <c:v>43515.572222222225</c:v>
                </c:pt>
                <c:pt idx="8385">
                  <c:v>43515.572916666664</c:v>
                </c:pt>
                <c:pt idx="8386">
                  <c:v>43515.573611111111</c:v>
                </c:pt>
                <c:pt idx="8387">
                  <c:v>43515.574305555558</c:v>
                </c:pt>
                <c:pt idx="8388">
                  <c:v>43515.574999999997</c:v>
                </c:pt>
                <c:pt idx="8389">
                  <c:v>43515.575694444444</c:v>
                </c:pt>
                <c:pt idx="8390">
                  <c:v>43515.576388888891</c:v>
                </c:pt>
                <c:pt idx="8391">
                  <c:v>43515.57708333333</c:v>
                </c:pt>
                <c:pt idx="8392">
                  <c:v>43515.577777777777</c:v>
                </c:pt>
                <c:pt idx="8393">
                  <c:v>43515.578472222223</c:v>
                </c:pt>
                <c:pt idx="8394">
                  <c:v>43515.57916666667</c:v>
                </c:pt>
                <c:pt idx="8395">
                  <c:v>43515.579861111109</c:v>
                </c:pt>
                <c:pt idx="8396">
                  <c:v>43515.580555555556</c:v>
                </c:pt>
                <c:pt idx="8397">
                  <c:v>43515.581250000003</c:v>
                </c:pt>
                <c:pt idx="8398">
                  <c:v>43515.581944444442</c:v>
                </c:pt>
                <c:pt idx="8399">
                  <c:v>43515.582638888889</c:v>
                </c:pt>
                <c:pt idx="8400">
                  <c:v>43515.583333333336</c:v>
                </c:pt>
                <c:pt idx="8401">
                  <c:v>43515.584027777775</c:v>
                </c:pt>
                <c:pt idx="8402">
                  <c:v>43515.584722222222</c:v>
                </c:pt>
                <c:pt idx="8403">
                  <c:v>43515.585416666669</c:v>
                </c:pt>
                <c:pt idx="8404">
                  <c:v>43515.586111111108</c:v>
                </c:pt>
                <c:pt idx="8405">
                  <c:v>43515.586805555555</c:v>
                </c:pt>
                <c:pt idx="8406">
                  <c:v>43515.587500000001</c:v>
                </c:pt>
                <c:pt idx="8407">
                  <c:v>43515.588194444441</c:v>
                </c:pt>
                <c:pt idx="8408">
                  <c:v>43515.588888888888</c:v>
                </c:pt>
                <c:pt idx="8409">
                  <c:v>43515.589583333334</c:v>
                </c:pt>
                <c:pt idx="8410">
                  <c:v>43515.590277777781</c:v>
                </c:pt>
                <c:pt idx="8411">
                  <c:v>43515.59097222222</c:v>
                </c:pt>
                <c:pt idx="8412">
                  <c:v>43515.591666666667</c:v>
                </c:pt>
                <c:pt idx="8413">
                  <c:v>43515.592361111114</c:v>
                </c:pt>
                <c:pt idx="8414">
                  <c:v>43515.593055555553</c:v>
                </c:pt>
                <c:pt idx="8415">
                  <c:v>43515.59375</c:v>
                </c:pt>
                <c:pt idx="8416">
                  <c:v>43515.594444444447</c:v>
                </c:pt>
                <c:pt idx="8417">
                  <c:v>43515.595138888886</c:v>
                </c:pt>
                <c:pt idx="8418">
                  <c:v>43515.595833333333</c:v>
                </c:pt>
                <c:pt idx="8419">
                  <c:v>43515.59652777778</c:v>
                </c:pt>
                <c:pt idx="8420">
                  <c:v>43515.597222222219</c:v>
                </c:pt>
                <c:pt idx="8421">
                  <c:v>43515.597916666666</c:v>
                </c:pt>
                <c:pt idx="8422">
                  <c:v>43515.598611111112</c:v>
                </c:pt>
                <c:pt idx="8423">
                  <c:v>43515.599305555559</c:v>
                </c:pt>
                <c:pt idx="8424">
                  <c:v>43515.6</c:v>
                </c:pt>
                <c:pt idx="8425">
                  <c:v>43515.600694444445</c:v>
                </c:pt>
                <c:pt idx="8426">
                  <c:v>43515.601388888892</c:v>
                </c:pt>
                <c:pt idx="8427">
                  <c:v>43515.602083333331</c:v>
                </c:pt>
                <c:pt idx="8428">
                  <c:v>43515.602777777778</c:v>
                </c:pt>
                <c:pt idx="8429">
                  <c:v>43515.603472222225</c:v>
                </c:pt>
                <c:pt idx="8430">
                  <c:v>43515.604166666664</c:v>
                </c:pt>
                <c:pt idx="8431">
                  <c:v>43515.604861111111</c:v>
                </c:pt>
                <c:pt idx="8432">
                  <c:v>43515.605555555558</c:v>
                </c:pt>
                <c:pt idx="8433">
                  <c:v>43515.606249999997</c:v>
                </c:pt>
                <c:pt idx="8434">
                  <c:v>43515.606944444444</c:v>
                </c:pt>
                <c:pt idx="8435">
                  <c:v>43515.607638888891</c:v>
                </c:pt>
                <c:pt idx="8436">
                  <c:v>43515.60833333333</c:v>
                </c:pt>
                <c:pt idx="8437">
                  <c:v>43515.609027777777</c:v>
                </c:pt>
                <c:pt idx="8438">
                  <c:v>43515.609722222223</c:v>
                </c:pt>
                <c:pt idx="8439">
                  <c:v>43515.61041666667</c:v>
                </c:pt>
                <c:pt idx="8440">
                  <c:v>43515.611111111109</c:v>
                </c:pt>
                <c:pt idx="8441">
                  <c:v>43515.611805555556</c:v>
                </c:pt>
                <c:pt idx="8442">
                  <c:v>43515.612500000003</c:v>
                </c:pt>
                <c:pt idx="8443">
                  <c:v>43515.613194444442</c:v>
                </c:pt>
                <c:pt idx="8444">
                  <c:v>43515.613888888889</c:v>
                </c:pt>
                <c:pt idx="8445">
                  <c:v>43515.614583333336</c:v>
                </c:pt>
                <c:pt idx="8446">
                  <c:v>43515.615277777775</c:v>
                </c:pt>
                <c:pt idx="8447">
                  <c:v>43515.615972222222</c:v>
                </c:pt>
                <c:pt idx="8448">
                  <c:v>43515.616666666669</c:v>
                </c:pt>
                <c:pt idx="8449">
                  <c:v>43515.617361111108</c:v>
                </c:pt>
                <c:pt idx="8450">
                  <c:v>43515.618055555555</c:v>
                </c:pt>
                <c:pt idx="8451">
                  <c:v>43515.618750000001</c:v>
                </c:pt>
                <c:pt idx="8452">
                  <c:v>43515.619444444441</c:v>
                </c:pt>
                <c:pt idx="8453">
                  <c:v>43515.620138888888</c:v>
                </c:pt>
                <c:pt idx="8454">
                  <c:v>43515.620833333334</c:v>
                </c:pt>
                <c:pt idx="8455">
                  <c:v>43515.621527777781</c:v>
                </c:pt>
                <c:pt idx="8456">
                  <c:v>43515.62222222222</c:v>
                </c:pt>
                <c:pt idx="8457">
                  <c:v>43515.622916666667</c:v>
                </c:pt>
                <c:pt idx="8458">
                  <c:v>43515.623611111114</c:v>
                </c:pt>
                <c:pt idx="8459">
                  <c:v>43515.624305555553</c:v>
                </c:pt>
                <c:pt idx="8460">
                  <c:v>43515.625</c:v>
                </c:pt>
                <c:pt idx="8461">
                  <c:v>43515.625694444447</c:v>
                </c:pt>
                <c:pt idx="8462">
                  <c:v>43515.626388888886</c:v>
                </c:pt>
                <c:pt idx="8463">
                  <c:v>43515.627083333333</c:v>
                </c:pt>
                <c:pt idx="8464">
                  <c:v>43515.62777777778</c:v>
                </c:pt>
                <c:pt idx="8465">
                  <c:v>43515.628472222219</c:v>
                </c:pt>
                <c:pt idx="8466">
                  <c:v>43515.629166666666</c:v>
                </c:pt>
                <c:pt idx="8467">
                  <c:v>43515.629861111112</c:v>
                </c:pt>
                <c:pt idx="8468">
                  <c:v>43515.630555555559</c:v>
                </c:pt>
                <c:pt idx="8469">
                  <c:v>43515.631249999999</c:v>
                </c:pt>
                <c:pt idx="8470">
                  <c:v>43515.631944444445</c:v>
                </c:pt>
                <c:pt idx="8471">
                  <c:v>43515.632638888892</c:v>
                </c:pt>
                <c:pt idx="8472">
                  <c:v>43515.633333333331</c:v>
                </c:pt>
                <c:pt idx="8473">
                  <c:v>43515.634027777778</c:v>
                </c:pt>
                <c:pt idx="8474">
                  <c:v>43515.634722222225</c:v>
                </c:pt>
                <c:pt idx="8475">
                  <c:v>43515.635416666664</c:v>
                </c:pt>
                <c:pt idx="8476">
                  <c:v>43515.636111111111</c:v>
                </c:pt>
                <c:pt idx="8477">
                  <c:v>43515.636805555558</c:v>
                </c:pt>
                <c:pt idx="8478">
                  <c:v>43515.637499999997</c:v>
                </c:pt>
                <c:pt idx="8479">
                  <c:v>43515.638194444444</c:v>
                </c:pt>
                <c:pt idx="8480">
                  <c:v>43515.638888888891</c:v>
                </c:pt>
                <c:pt idx="8481">
                  <c:v>43515.63958333333</c:v>
                </c:pt>
                <c:pt idx="8482">
                  <c:v>43515.640277777777</c:v>
                </c:pt>
                <c:pt idx="8483">
                  <c:v>43515.640972222223</c:v>
                </c:pt>
                <c:pt idx="8484">
                  <c:v>43515.64166666667</c:v>
                </c:pt>
                <c:pt idx="8485">
                  <c:v>43515.642361111109</c:v>
                </c:pt>
                <c:pt idx="8486">
                  <c:v>43515.643055555556</c:v>
                </c:pt>
                <c:pt idx="8487">
                  <c:v>43515.643750000003</c:v>
                </c:pt>
                <c:pt idx="8488">
                  <c:v>43515.644444444442</c:v>
                </c:pt>
                <c:pt idx="8489">
                  <c:v>43515.645138888889</c:v>
                </c:pt>
                <c:pt idx="8490">
                  <c:v>43515.645833333336</c:v>
                </c:pt>
                <c:pt idx="8491">
                  <c:v>43515.646527777775</c:v>
                </c:pt>
                <c:pt idx="8492">
                  <c:v>43515.647222222222</c:v>
                </c:pt>
                <c:pt idx="8493">
                  <c:v>43515.647916666669</c:v>
                </c:pt>
                <c:pt idx="8494">
                  <c:v>43515.648611111108</c:v>
                </c:pt>
                <c:pt idx="8495">
                  <c:v>43515.649305555555</c:v>
                </c:pt>
                <c:pt idx="8496">
                  <c:v>43515.65</c:v>
                </c:pt>
                <c:pt idx="8497">
                  <c:v>43515.650694444441</c:v>
                </c:pt>
                <c:pt idx="8498">
                  <c:v>43515.651388888888</c:v>
                </c:pt>
                <c:pt idx="8499">
                  <c:v>43515.652083333334</c:v>
                </c:pt>
                <c:pt idx="8500">
                  <c:v>43515.652777777781</c:v>
                </c:pt>
                <c:pt idx="8501">
                  <c:v>43515.65347222222</c:v>
                </c:pt>
                <c:pt idx="8502">
                  <c:v>43515.654166666667</c:v>
                </c:pt>
                <c:pt idx="8503">
                  <c:v>43515.654861111114</c:v>
                </c:pt>
                <c:pt idx="8504">
                  <c:v>43515.655555555553</c:v>
                </c:pt>
                <c:pt idx="8505">
                  <c:v>43515.65625</c:v>
                </c:pt>
                <c:pt idx="8506">
                  <c:v>43515.656944444447</c:v>
                </c:pt>
                <c:pt idx="8507">
                  <c:v>43515.657638888886</c:v>
                </c:pt>
                <c:pt idx="8508">
                  <c:v>43515.658333333333</c:v>
                </c:pt>
                <c:pt idx="8509">
                  <c:v>43515.65902777778</c:v>
                </c:pt>
                <c:pt idx="8510">
                  <c:v>43515.659722222219</c:v>
                </c:pt>
                <c:pt idx="8511">
                  <c:v>43515.660416666666</c:v>
                </c:pt>
                <c:pt idx="8512">
                  <c:v>43515.661111111112</c:v>
                </c:pt>
                <c:pt idx="8513">
                  <c:v>43515.661805555559</c:v>
                </c:pt>
                <c:pt idx="8514">
                  <c:v>43515.662499999999</c:v>
                </c:pt>
                <c:pt idx="8515">
                  <c:v>43515.663194444445</c:v>
                </c:pt>
                <c:pt idx="8516">
                  <c:v>43515.663888888892</c:v>
                </c:pt>
                <c:pt idx="8517">
                  <c:v>43515.664583333331</c:v>
                </c:pt>
                <c:pt idx="8518">
                  <c:v>43515.665277777778</c:v>
                </c:pt>
                <c:pt idx="8519">
                  <c:v>43515.665972222225</c:v>
                </c:pt>
                <c:pt idx="8520">
                  <c:v>43515.666666666664</c:v>
                </c:pt>
                <c:pt idx="8521">
                  <c:v>43515.667361111111</c:v>
                </c:pt>
                <c:pt idx="8522">
                  <c:v>43515.668055555558</c:v>
                </c:pt>
                <c:pt idx="8523">
                  <c:v>43515.668749999997</c:v>
                </c:pt>
                <c:pt idx="8524">
                  <c:v>43515.669444444444</c:v>
                </c:pt>
                <c:pt idx="8525">
                  <c:v>43515.670138888891</c:v>
                </c:pt>
                <c:pt idx="8526">
                  <c:v>43515.67083333333</c:v>
                </c:pt>
                <c:pt idx="8527">
                  <c:v>43515.671527777777</c:v>
                </c:pt>
                <c:pt idx="8528">
                  <c:v>43515.672222222223</c:v>
                </c:pt>
                <c:pt idx="8529">
                  <c:v>43515.67291666667</c:v>
                </c:pt>
                <c:pt idx="8530">
                  <c:v>43515.673611111109</c:v>
                </c:pt>
                <c:pt idx="8531">
                  <c:v>43515.674305555556</c:v>
                </c:pt>
                <c:pt idx="8532">
                  <c:v>43515.675000000003</c:v>
                </c:pt>
                <c:pt idx="8533">
                  <c:v>43515.675694444442</c:v>
                </c:pt>
                <c:pt idx="8534">
                  <c:v>43515.676388888889</c:v>
                </c:pt>
                <c:pt idx="8535">
                  <c:v>43515.677083333336</c:v>
                </c:pt>
                <c:pt idx="8536">
                  <c:v>43515.677777777775</c:v>
                </c:pt>
                <c:pt idx="8537">
                  <c:v>43515.678472222222</c:v>
                </c:pt>
                <c:pt idx="8538">
                  <c:v>43515.679166666669</c:v>
                </c:pt>
                <c:pt idx="8539">
                  <c:v>43515.679861111108</c:v>
                </c:pt>
                <c:pt idx="8540">
                  <c:v>43515.680555555555</c:v>
                </c:pt>
                <c:pt idx="8541">
                  <c:v>43515.681250000001</c:v>
                </c:pt>
                <c:pt idx="8542">
                  <c:v>43515.681944444441</c:v>
                </c:pt>
                <c:pt idx="8543">
                  <c:v>43515.682638888888</c:v>
                </c:pt>
                <c:pt idx="8544">
                  <c:v>43515.683333333334</c:v>
                </c:pt>
                <c:pt idx="8545">
                  <c:v>43515.684027777781</c:v>
                </c:pt>
                <c:pt idx="8546">
                  <c:v>43515.68472222222</c:v>
                </c:pt>
                <c:pt idx="8547">
                  <c:v>43515.685416666667</c:v>
                </c:pt>
                <c:pt idx="8548">
                  <c:v>43515.686111111114</c:v>
                </c:pt>
                <c:pt idx="8549">
                  <c:v>43515.686805555553</c:v>
                </c:pt>
                <c:pt idx="8550">
                  <c:v>43515.6875</c:v>
                </c:pt>
                <c:pt idx="8551">
                  <c:v>43515.688194444447</c:v>
                </c:pt>
                <c:pt idx="8552">
                  <c:v>43515.688888888886</c:v>
                </c:pt>
                <c:pt idx="8553">
                  <c:v>43515.689583333333</c:v>
                </c:pt>
                <c:pt idx="8554">
                  <c:v>43515.69027777778</c:v>
                </c:pt>
                <c:pt idx="8555">
                  <c:v>43515.690972222219</c:v>
                </c:pt>
                <c:pt idx="8556">
                  <c:v>43515.691666666666</c:v>
                </c:pt>
                <c:pt idx="8557">
                  <c:v>43515.692361111112</c:v>
                </c:pt>
                <c:pt idx="8558">
                  <c:v>43515.693055555559</c:v>
                </c:pt>
                <c:pt idx="8559">
                  <c:v>43515.693749999999</c:v>
                </c:pt>
                <c:pt idx="8560">
                  <c:v>43515.694444444445</c:v>
                </c:pt>
                <c:pt idx="8561">
                  <c:v>43515.695138888892</c:v>
                </c:pt>
                <c:pt idx="8562">
                  <c:v>43515.695833333331</c:v>
                </c:pt>
                <c:pt idx="8563">
                  <c:v>43515.696527777778</c:v>
                </c:pt>
                <c:pt idx="8564">
                  <c:v>43515.697222222225</c:v>
                </c:pt>
                <c:pt idx="8565">
                  <c:v>43515.697916666664</c:v>
                </c:pt>
                <c:pt idx="8566">
                  <c:v>43515.698611111111</c:v>
                </c:pt>
                <c:pt idx="8567">
                  <c:v>43515.699305555558</c:v>
                </c:pt>
                <c:pt idx="8568">
                  <c:v>43515.7</c:v>
                </c:pt>
                <c:pt idx="8569">
                  <c:v>43515.700694444444</c:v>
                </c:pt>
                <c:pt idx="8570">
                  <c:v>43515.701388888891</c:v>
                </c:pt>
                <c:pt idx="8571">
                  <c:v>43515.70208333333</c:v>
                </c:pt>
                <c:pt idx="8572">
                  <c:v>43515.702777777777</c:v>
                </c:pt>
                <c:pt idx="8573">
                  <c:v>43515.703472222223</c:v>
                </c:pt>
                <c:pt idx="8574">
                  <c:v>43515.70416666667</c:v>
                </c:pt>
                <c:pt idx="8575">
                  <c:v>43515.704861111109</c:v>
                </c:pt>
                <c:pt idx="8576">
                  <c:v>43515.705555555556</c:v>
                </c:pt>
                <c:pt idx="8577">
                  <c:v>43515.706250000003</c:v>
                </c:pt>
                <c:pt idx="8578">
                  <c:v>43515.706944444442</c:v>
                </c:pt>
                <c:pt idx="8579">
                  <c:v>43515.707638888889</c:v>
                </c:pt>
                <c:pt idx="8580">
                  <c:v>43515.708333333336</c:v>
                </c:pt>
                <c:pt idx="8581">
                  <c:v>43515.709027777775</c:v>
                </c:pt>
                <c:pt idx="8582">
                  <c:v>43515.709722222222</c:v>
                </c:pt>
                <c:pt idx="8583">
                  <c:v>43515.710416666669</c:v>
                </c:pt>
                <c:pt idx="8584">
                  <c:v>43515.711111111108</c:v>
                </c:pt>
                <c:pt idx="8585">
                  <c:v>43515.711805555555</c:v>
                </c:pt>
                <c:pt idx="8586">
                  <c:v>43515.712500000001</c:v>
                </c:pt>
                <c:pt idx="8587">
                  <c:v>43515.713194444441</c:v>
                </c:pt>
                <c:pt idx="8588">
                  <c:v>43515.713888888888</c:v>
                </c:pt>
                <c:pt idx="8589">
                  <c:v>43515.714583333334</c:v>
                </c:pt>
                <c:pt idx="8590">
                  <c:v>43515.715277777781</c:v>
                </c:pt>
                <c:pt idx="8591">
                  <c:v>43515.71597222222</c:v>
                </c:pt>
                <c:pt idx="8592">
                  <c:v>43515.716666666667</c:v>
                </c:pt>
                <c:pt idx="8593">
                  <c:v>43515.717361111114</c:v>
                </c:pt>
                <c:pt idx="8594">
                  <c:v>43515.718055555553</c:v>
                </c:pt>
                <c:pt idx="8595">
                  <c:v>43515.71875</c:v>
                </c:pt>
                <c:pt idx="8596">
                  <c:v>43515.719444444447</c:v>
                </c:pt>
                <c:pt idx="8597">
                  <c:v>43515.720138888886</c:v>
                </c:pt>
                <c:pt idx="8598">
                  <c:v>43515.720833333333</c:v>
                </c:pt>
                <c:pt idx="8599">
                  <c:v>43515.72152777778</c:v>
                </c:pt>
                <c:pt idx="8600">
                  <c:v>43515.722222222219</c:v>
                </c:pt>
                <c:pt idx="8601">
                  <c:v>43515.722916666666</c:v>
                </c:pt>
                <c:pt idx="8602">
                  <c:v>43515.723611111112</c:v>
                </c:pt>
                <c:pt idx="8603">
                  <c:v>43515.724305555559</c:v>
                </c:pt>
                <c:pt idx="8604">
                  <c:v>43515.724999999999</c:v>
                </c:pt>
                <c:pt idx="8605">
                  <c:v>43515.725694444445</c:v>
                </c:pt>
                <c:pt idx="8606">
                  <c:v>43515.726388888892</c:v>
                </c:pt>
                <c:pt idx="8607">
                  <c:v>43515.727083333331</c:v>
                </c:pt>
                <c:pt idx="8608">
                  <c:v>43515.727777777778</c:v>
                </c:pt>
                <c:pt idx="8609">
                  <c:v>43515.728472222225</c:v>
                </c:pt>
                <c:pt idx="8610">
                  <c:v>43515.729166666664</c:v>
                </c:pt>
                <c:pt idx="8611">
                  <c:v>43515.729861111111</c:v>
                </c:pt>
                <c:pt idx="8612">
                  <c:v>43515.730555555558</c:v>
                </c:pt>
                <c:pt idx="8613">
                  <c:v>43515.731249999997</c:v>
                </c:pt>
                <c:pt idx="8614">
                  <c:v>43515.731944444444</c:v>
                </c:pt>
                <c:pt idx="8615">
                  <c:v>43515.732638888891</c:v>
                </c:pt>
                <c:pt idx="8616">
                  <c:v>43515.73333333333</c:v>
                </c:pt>
                <c:pt idx="8617">
                  <c:v>43515.734027777777</c:v>
                </c:pt>
                <c:pt idx="8618">
                  <c:v>43515.734722222223</c:v>
                </c:pt>
                <c:pt idx="8619">
                  <c:v>43515.73541666667</c:v>
                </c:pt>
                <c:pt idx="8620">
                  <c:v>43515.736111111109</c:v>
                </c:pt>
                <c:pt idx="8621">
                  <c:v>43515.736805555556</c:v>
                </c:pt>
                <c:pt idx="8622">
                  <c:v>43515.737500000003</c:v>
                </c:pt>
                <c:pt idx="8623">
                  <c:v>43515.738194444442</c:v>
                </c:pt>
                <c:pt idx="8624">
                  <c:v>43515.738888888889</c:v>
                </c:pt>
                <c:pt idx="8625">
                  <c:v>43515.739583333336</c:v>
                </c:pt>
                <c:pt idx="8626">
                  <c:v>43515.740277777775</c:v>
                </c:pt>
                <c:pt idx="8627">
                  <c:v>43515.740972222222</c:v>
                </c:pt>
                <c:pt idx="8628">
                  <c:v>43515.741666666669</c:v>
                </c:pt>
                <c:pt idx="8629">
                  <c:v>43515.742361111108</c:v>
                </c:pt>
                <c:pt idx="8630">
                  <c:v>43515.743055555555</c:v>
                </c:pt>
                <c:pt idx="8631">
                  <c:v>43515.743750000001</c:v>
                </c:pt>
                <c:pt idx="8632">
                  <c:v>43515.744444444441</c:v>
                </c:pt>
                <c:pt idx="8633">
                  <c:v>43515.745138888888</c:v>
                </c:pt>
                <c:pt idx="8634">
                  <c:v>43515.745833333334</c:v>
                </c:pt>
                <c:pt idx="8635">
                  <c:v>43515.746527777781</c:v>
                </c:pt>
                <c:pt idx="8636">
                  <c:v>43515.74722222222</c:v>
                </c:pt>
                <c:pt idx="8637">
                  <c:v>43515.747916666667</c:v>
                </c:pt>
                <c:pt idx="8638">
                  <c:v>43515.748611111114</c:v>
                </c:pt>
                <c:pt idx="8639">
                  <c:v>43515.749305555553</c:v>
                </c:pt>
                <c:pt idx="8640">
                  <c:v>43515.75</c:v>
                </c:pt>
                <c:pt idx="8641">
                  <c:v>43515.750694444447</c:v>
                </c:pt>
                <c:pt idx="8642">
                  <c:v>43515.751388888886</c:v>
                </c:pt>
                <c:pt idx="8643">
                  <c:v>43515.752083333333</c:v>
                </c:pt>
                <c:pt idx="8644">
                  <c:v>43515.75277777778</c:v>
                </c:pt>
                <c:pt idx="8645">
                  <c:v>43515.753472222219</c:v>
                </c:pt>
                <c:pt idx="8646">
                  <c:v>43515.754166666666</c:v>
                </c:pt>
                <c:pt idx="8647">
                  <c:v>43515.754861111112</c:v>
                </c:pt>
                <c:pt idx="8648">
                  <c:v>43515.755555555559</c:v>
                </c:pt>
                <c:pt idx="8649">
                  <c:v>43515.756249999999</c:v>
                </c:pt>
                <c:pt idx="8650">
                  <c:v>43515.756944444445</c:v>
                </c:pt>
                <c:pt idx="8651">
                  <c:v>43515.757638888892</c:v>
                </c:pt>
                <c:pt idx="8652">
                  <c:v>43515.758333333331</c:v>
                </c:pt>
                <c:pt idx="8653">
                  <c:v>43515.759027777778</c:v>
                </c:pt>
                <c:pt idx="8654">
                  <c:v>43515.759722222225</c:v>
                </c:pt>
                <c:pt idx="8655">
                  <c:v>43515.760416666664</c:v>
                </c:pt>
                <c:pt idx="8656">
                  <c:v>43515.761111111111</c:v>
                </c:pt>
                <c:pt idx="8657">
                  <c:v>43515.761805555558</c:v>
                </c:pt>
                <c:pt idx="8658">
                  <c:v>43515.762499999997</c:v>
                </c:pt>
                <c:pt idx="8659">
                  <c:v>43515.763194444444</c:v>
                </c:pt>
                <c:pt idx="8660">
                  <c:v>43515.763888888891</c:v>
                </c:pt>
                <c:pt idx="8661">
                  <c:v>43515.76458333333</c:v>
                </c:pt>
                <c:pt idx="8662">
                  <c:v>43515.765277777777</c:v>
                </c:pt>
                <c:pt idx="8663">
                  <c:v>43515.765972222223</c:v>
                </c:pt>
                <c:pt idx="8664">
                  <c:v>43515.76666666667</c:v>
                </c:pt>
                <c:pt idx="8665">
                  <c:v>43515.767361111109</c:v>
                </c:pt>
                <c:pt idx="8666">
                  <c:v>43515.768055555556</c:v>
                </c:pt>
                <c:pt idx="8667">
                  <c:v>43515.768750000003</c:v>
                </c:pt>
                <c:pt idx="8668">
                  <c:v>43515.769444444442</c:v>
                </c:pt>
                <c:pt idx="8669">
                  <c:v>43515.770138888889</c:v>
                </c:pt>
                <c:pt idx="8670">
                  <c:v>43515.770833333336</c:v>
                </c:pt>
                <c:pt idx="8671">
                  <c:v>43515.771527777775</c:v>
                </c:pt>
                <c:pt idx="8672">
                  <c:v>43515.772222222222</c:v>
                </c:pt>
                <c:pt idx="8673">
                  <c:v>43515.772916666669</c:v>
                </c:pt>
                <c:pt idx="8674">
                  <c:v>43515.773611111108</c:v>
                </c:pt>
                <c:pt idx="8675">
                  <c:v>43515.774305555555</c:v>
                </c:pt>
                <c:pt idx="8676">
                  <c:v>43515.775000000001</c:v>
                </c:pt>
                <c:pt idx="8677">
                  <c:v>43515.775694444441</c:v>
                </c:pt>
                <c:pt idx="8678">
                  <c:v>43515.776388888888</c:v>
                </c:pt>
                <c:pt idx="8679">
                  <c:v>43515.777083333334</c:v>
                </c:pt>
                <c:pt idx="8680">
                  <c:v>43515.777777777781</c:v>
                </c:pt>
                <c:pt idx="8681">
                  <c:v>43515.77847222222</c:v>
                </c:pt>
                <c:pt idx="8682">
                  <c:v>43515.779166666667</c:v>
                </c:pt>
                <c:pt idx="8683">
                  <c:v>43515.779861111114</c:v>
                </c:pt>
                <c:pt idx="8684">
                  <c:v>43515.780555555553</c:v>
                </c:pt>
                <c:pt idx="8685">
                  <c:v>43515.78125</c:v>
                </c:pt>
                <c:pt idx="8686">
                  <c:v>43515.781944444447</c:v>
                </c:pt>
                <c:pt idx="8687">
                  <c:v>43515.782638888886</c:v>
                </c:pt>
                <c:pt idx="8688">
                  <c:v>43515.783333333333</c:v>
                </c:pt>
                <c:pt idx="8689">
                  <c:v>43515.78402777778</c:v>
                </c:pt>
                <c:pt idx="8690">
                  <c:v>43515.784722222219</c:v>
                </c:pt>
                <c:pt idx="8691">
                  <c:v>43515.785416666666</c:v>
                </c:pt>
                <c:pt idx="8692">
                  <c:v>43515.786111111112</c:v>
                </c:pt>
                <c:pt idx="8693">
                  <c:v>43515.786805555559</c:v>
                </c:pt>
                <c:pt idx="8694">
                  <c:v>43515.787499999999</c:v>
                </c:pt>
                <c:pt idx="8695">
                  <c:v>43515.788194444445</c:v>
                </c:pt>
                <c:pt idx="8696">
                  <c:v>43515.788888888892</c:v>
                </c:pt>
                <c:pt idx="8697">
                  <c:v>43515.789583333331</c:v>
                </c:pt>
                <c:pt idx="8698">
                  <c:v>43515.790277777778</c:v>
                </c:pt>
                <c:pt idx="8699">
                  <c:v>43515.790972222225</c:v>
                </c:pt>
                <c:pt idx="8700">
                  <c:v>43515.791666666664</c:v>
                </c:pt>
                <c:pt idx="8701">
                  <c:v>43515.792361111111</c:v>
                </c:pt>
                <c:pt idx="8702">
                  <c:v>43515.793055555558</c:v>
                </c:pt>
                <c:pt idx="8703">
                  <c:v>43515.793749999997</c:v>
                </c:pt>
                <c:pt idx="8704">
                  <c:v>43515.794444444444</c:v>
                </c:pt>
                <c:pt idx="8705">
                  <c:v>43515.795138888891</c:v>
                </c:pt>
                <c:pt idx="8706">
                  <c:v>43515.79583333333</c:v>
                </c:pt>
                <c:pt idx="8707">
                  <c:v>43515.796527777777</c:v>
                </c:pt>
                <c:pt idx="8708">
                  <c:v>43515.797222222223</c:v>
                </c:pt>
                <c:pt idx="8709">
                  <c:v>43515.79791666667</c:v>
                </c:pt>
                <c:pt idx="8710">
                  <c:v>43515.798611111109</c:v>
                </c:pt>
                <c:pt idx="8711">
                  <c:v>43515.799305555556</c:v>
                </c:pt>
                <c:pt idx="8712">
                  <c:v>43515.8</c:v>
                </c:pt>
                <c:pt idx="8713">
                  <c:v>43515.800694444442</c:v>
                </c:pt>
                <c:pt idx="8714">
                  <c:v>43515.801388888889</c:v>
                </c:pt>
                <c:pt idx="8715">
                  <c:v>43515.802083333336</c:v>
                </c:pt>
                <c:pt idx="8716">
                  <c:v>43515.802777777775</c:v>
                </c:pt>
                <c:pt idx="8717">
                  <c:v>43515.803472222222</c:v>
                </c:pt>
                <c:pt idx="8718">
                  <c:v>43515.804166666669</c:v>
                </c:pt>
                <c:pt idx="8719">
                  <c:v>43515.804861111108</c:v>
                </c:pt>
                <c:pt idx="8720">
                  <c:v>43515.805555555555</c:v>
                </c:pt>
                <c:pt idx="8721">
                  <c:v>43515.806250000001</c:v>
                </c:pt>
                <c:pt idx="8722">
                  <c:v>43515.806944444441</c:v>
                </c:pt>
                <c:pt idx="8723">
                  <c:v>43515.807638888888</c:v>
                </c:pt>
                <c:pt idx="8724">
                  <c:v>43515.808333333334</c:v>
                </c:pt>
                <c:pt idx="8725">
                  <c:v>43515.809027777781</c:v>
                </c:pt>
                <c:pt idx="8726">
                  <c:v>43515.80972222222</c:v>
                </c:pt>
                <c:pt idx="8727">
                  <c:v>43515.810416666667</c:v>
                </c:pt>
                <c:pt idx="8728">
                  <c:v>43515.811111111114</c:v>
                </c:pt>
                <c:pt idx="8729">
                  <c:v>43515.811805555553</c:v>
                </c:pt>
                <c:pt idx="8730">
                  <c:v>43515.8125</c:v>
                </c:pt>
                <c:pt idx="8731">
                  <c:v>43515.813194444447</c:v>
                </c:pt>
                <c:pt idx="8732">
                  <c:v>43515.813888888886</c:v>
                </c:pt>
                <c:pt idx="8733">
                  <c:v>43515.814583333333</c:v>
                </c:pt>
                <c:pt idx="8734">
                  <c:v>43515.81527777778</c:v>
                </c:pt>
                <c:pt idx="8735">
                  <c:v>43515.815972222219</c:v>
                </c:pt>
                <c:pt idx="8736">
                  <c:v>43515.816666666666</c:v>
                </c:pt>
                <c:pt idx="8737">
                  <c:v>43515.817361111112</c:v>
                </c:pt>
                <c:pt idx="8738">
                  <c:v>43515.818055555559</c:v>
                </c:pt>
                <c:pt idx="8739">
                  <c:v>43515.818749999999</c:v>
                </c:pt>
                <c:pt idx="8740">
                  <c:v>43515.819444444445</c:v>
                </c:pt>
                <c:pt idx="8741">
                  <c:v>43515.820138888892</c:v>
                </c:pt>
                <c:pt idx="8742">
                  <c:v>43515.820833333331</c:v>
                </c:pt>
                <c:pt idx="8743">
                  <c:v>43515.821527777778</c:v>
                </c:pt>
                <c:pt idx="8744">
                  <c:v>43515.822222222225</c:v>
                </c:pt>
                <c:pt idx="8745">
                  <c:v>43515.822916666664</c:v>
                </c:pt>
                <c:pt idx="8746">
                  <c:v>43515.823611111111</c:v>
                </c:pt>
                <c:pt idx="8747">
                  <c:v>43515.824305555558</c:v>
                </c:pt>
                <c:pt idx="8748">
                  <c:v>43515.824999999997</c:v>
                </c:pt>
                <c:pt idx="8749">
                  <c:v>43515.825694444444</c:v>
                </c:pt>
                <c:pt idx="8750">
                  <c:v>43515.826388888891</c:v>
                </c:pt>
                <c:pt idx="8751">
                  <c:v>43515.82708333333</c:v>
                </c:pt>
                <c:pt idx="8752">
                  <c:v>43515.827777777777</c:v>
                </c:pt>
                <c:pt idx="8753">
                  <c:v>43515.828472222223</c:v>
                </c:pt>
                <c:pt idx="8754">
                  <c:v>43515.82916666667</c:v>
                </c:pt>
                <c:pt idx="8755">
                  <c:v>43515.829861111109</c:v>
                </c:pt>
                <c:pt idx="8756">
                  <c:v>43515.830555555556</c:v>
                </c:pt>
                <c:pt idx="8757">
                  <c:v>43515.831250000003</c:v>
                </c:pt>
                <c:pt idx="8758">
                  <c:v>43515.831944444442</c:v>
                </c:pt>
                <c:pt idx="8759">
                  <c:v>43515.832638888889</c:v>
                </c:pt>
                <c:pt idx="8760">
                  <c:v>43515.833333333336</c:v>
                </c:pt>
                <c:pt idx="8761">
                  <c:v>43515.834027777775</c:v>
                </c:pt>
                <c:pt idx="8762">
                  <c:v>43515.834722222222</c:v>
                </c:pt>
                <c:pt idx="8763">
                  <c:v>43515.835416666669</c:v>
                </c:pt>
                <c:pt idx="8764">
                  <c:v>43515.836111111108</c:v>
                </c:pt>
                <c:pt idx="8765">
                  <c:v>43515.836805555555</c:v>
                </c:pt>
                <c:pt idx="8766">
                  <c:v>43515.837500000001</c:v>
                </c:pt>
                <c:pt idx="8767">
                  <c:v>43515.838194444441</c:v>
                </c:pt>
                <c:pt idx="8768">
                  <c:v>43515.838888888888</c:v>
                </c:pt>
                <c:pt idx="8769">
                  <c:v>43515.839583333334</c:v>
                </c:pt>
                <c:pt idx="8770">
                  <c:v>43515.840277777781</c:v>
                </c:pt>
                <c:pt idx="8771">
                  <c:v>43515.84097222222</c:v>
                </c:pt>
                <c:pt idx="8772">
                  <c:v>43515.841666666667</c:v>
                </c:pt>
                <c:pt idx="8773">
                  <c:v>43515.842361111114</c:v>
                </c:pt>
                <c:pt idx="8774">
                  <c:v>43515.843055555553</c:v>
                </c:pt>
                <c:pt idx="8775">
                  <c:v>43515.84375</c:v>
                </c:pt>
                <c:pt idx="8776">
                  <c:v>43515.844444444447</c:v>
                </c:pt>
                <c:pt idx="8777">
                  <c:v>43515.845138888886</c:v>
                </c:pt>
                <c:pt idx="8778">
                  <c:v>43515.845833333333</c:v>
                </c:pt>
                <c:pt idx="8779">
                  <c:v>43515.84652777778</c:v>
                </c:pt>
                <c:pt idx="8780">
                  <c:v>43515.847222222219</c:v>
                </c:pt>
                <c:pt idx="8781">
                  <c:v>43515.847916666666</c:v>
                </c:pt>
                <c:pt idx="8782">
                  <c:v>43515.848611111112</c:v>
                </c:pt>
                <c:pt idx="8783">
                  <c:v>43515.849305555559</c:v>
                </c:pt>
                <c:pt idx="8784">
                  <c:v>43515.85</c:v>
                </c:pt>
                <c:pt idx="8785">
                  <c:v>43515.850694444445</c:v>
                </c:pt>
                <c:pt idx="8786">
                  <c:v>43515.851388888892</c:v>
                </c:pt>
                <c:pt idx="8787">
                  <c:v>43515.852083333331</c:v>
                </c:pt>
                <c:pt idx="8788">
                  <c:v>43515.852777777778</c:v>
                </c:pt>
                <c:pt idx="8789">
                  <c:v>43515.853472222225</c:v>
                </c:pt>
                <c:pt idx="8790">
                  <c:v>43515.854166666664</c:v>
                </c:pt>
                <c:pt idx="8791">
                  <c:v>43515.854861111111</c:v>
                </c:pt>
                <c:pt idx="8792">
                  <c:v>43515.855555555558</c:v>
                </c:pt>
                <c:pt idx="8793">
                  <c:v>43515.856249999997</c:v>
                </c:pt>
                <c:pt idx="8794">
                  <c:v>43515.856944444444</c:v>
                </c:pt>
                <c:pt idx="8795">
                  <c:v>43515.857638888891</c:v>
                </c:pt>
                <c:pt idx="8796">
                  <c:v>43515.85833333333</c:v>
                </c:pt>
                <c:pt idx="8797">
                  <c:v>43515.859027777777</c:v>
                </c:pt>
                <c:pt idx="8798">
                  <c:v>43515.859722222223</c:v>
                </c:pt>
                <c:pt idx="8799">
                  <c:v>43515.86041666667</c:v>
                </c:pt>
                <c:pt idx="8800">
                  <c:v>43515.861111111109</c:v>
                </c:pt>
                <c:pt idx="8801">
                  <c:v>43515.861805555556</c:v>
                </c:pt>
                <c:pt idx="8802">
                  <c:v>43515.862500000003</c:v>
                </c:pt>
                <c:pt idx="8803">
                  <c:v>43515.863194444442</c:v>
                </c:pt>
                <c:pt idx="8804">
                  <c:v>43515.863888888889</c:v>
                </c:pt>
                <c:pt idx="8805">
                  <c:v>43515.864583333336</c:v>
                </c:pt>
                <c:pt idx="8806">
                  <c:v>43515.865277777775</c:v>
                </c:pt>
                <c:pt idx="8807">
                  <c:v>43515.865972222222</c:v>
                </c:pt>
                <c:pt idx="8808">
                  <c:v>43515.866666666669</c:v>
                </c:pt>
                <c:pt idx="8809">
                  <c:v>43515.867361111108</c:v>
                </c:pt>
                <c:pt idx="8810">
                  <c:v>43515.868055555555</c:v>
                </c:pt>
                <c:pt idx="8811">
                  <c:v>43515.868750000001</c:v>
                </c:pt>
                <c:pt idx="8812">
                  <c:v>43515.869444444441</c:v>
                </c:pt>
                <c:pt idx="8813">
                  <c:v>43515.870138888888</c:v>
                </c:pt>
                <c:pt idx="8814">
                  <c:v>43515.870833333334</c:v>
                </c:pt>
                <c:pt idx="8815">
                  <c:v>43515.871527777781</c:v>
                </c:pt>
                <c:pt idx="8816">
                  <c:v>43515.87222222222</c:v>
                </c:pt>
                <c:pt idx="8817">
                  <c:v>43515.872916666667</c:v>
                </c:pt>
                <c:pt idx="8818">
                  <c:v>43515.873611111114</c:v>
                </c:pt>
                <c:pt idx="8819">
                  <c:v>43515.874305555553</c:v>
                </c:pt>
                <c:pt idx="8820">
                  <c:v>43515.875</c:v>
                </c:pt>
                <c:pt idx="8821">
                  <c:v>43515.875694444447</c:v>
                </c:pt>
                <c:pt idx="8822">
                  <c:v>43515.876388888886</c:v>
                </c:pt>
                <c:pt idx="8823">
                  <c:v>43515.877083333333</c:v>
                </c:pt>
                <c:pt idx="8824">
                  <c:v>43515.87777777778</c:v>
                </c:pt>
                <c:pt idx="8825">
                  <c:v>43515.878472222219</c:v>
                </c:pt>
                <c:pt idx="8826">
                  <c:v>43515.879166666666</c:v>
                </c:pt>
                <c:pt idx="8827">
                  <c:v>43515.879861111112</c:v>
                </c:pt>
                <c:pt idx="8828">
                  <c:v>43515.880555555559</c:v>
                </c:pt>
                <c:pt idx="8829">
                  <c:v>43515.881249999999</c:v>
                </c:pt>
                <c:pt idx="8830">
                  <c:v>43515.881944444445</c:v>
                </c:pt>
                <c:pt idx="8831">
                  <c:v>43515.882638888892</c:v>
                </c:pt>
                <c:pt idx="8832">
                  <c:v>43515.883333333331</c:v>
                </c:pt>
                <c:pt idx="8833">
                  <c:v>43515.884027777778</c:v>
                </c:pt>
                <c:pt idx="8834">
                  <c:v>43515.884722222225</c:v>
                </c:pt>
                <c:pt idx="8835">
                  <c:v>43515.885416666664</c:v>
                </c:pt>
                <c:pt idx="8836">
                  <c:v>43515.886111111111</c:v>
                </c:pt>
                <c:pt idx="8837">
                  <c:v>43515.886805555558</c:v>
                </c:pt>
                <c:pt idx="8838">
                  <c:v>43515.887499999997</c:v>
                </c:pt>
                <c:pt idx="8839">
                  <c:v>43515.888194444444</c:v>
                </c:pt>
                <c:pt idx="8840">
                  <c:v>43515.888888888891</c:v>
                </c:pt>
                <c:pt idx="8841">
                  <c:v>43515.88958333333</c:v>
                </c:pt>
                <c:pt idx="8842">
                  <c:v>43515.890277777777</c:v>
                </c:pt>
                <c:pt idx="8843">
                  <c:v>43515.890972222223</c:v>
                </c:pt>
                <c:pt idx="8844">
                  <c:v>43515.89166666667</c:v>
                </c:pt>
                <c:pt idx="8845">
                  <c:v>43515.892361111109</c:v>
                </c:pt>
                <c:pt idx="8846">
                  <c:v>43515.893055555556</c:v>
                </c:pt>
                <c:pt idx="8847">
                  <c:v>43515.893750000003</c:v>
                </c:pt>
                <c:pt idx="8848">
                  <c:v>43515.894444444442</c:v>
                </c:pt>
                <c:pt idx="8849">
                  <c:v>43515.895138888889</c:v>
                </c:pt>
                <c:pt idx="8850">
                  <c:v>43515.895833333336</c:v>
                </c:pt>
                <c:pt idx="8851">
                  <c:v>43515.896527777775</c:v>
                </c:pt>
                <c:pt idx="8852">
                  <c:v>43515.897222222222</c:v>
                </c:pt>
                <c:pt idx="8853">
                  <c:v>43515.897916666669</c:v>
                </c:pt>
                <c:pt idx="8854">
                  <c:v>43515.898611111108</c:v>
                </c:pt>
                <c:pt idx="8855">
                  <c:v>43515.899305555555</c:v>
                </c:pt>
                <c:pt idx="8856">
                  <c:v>43515.9</c:v>
                </c:pt>
                <c:pt idx="8857">
                  <c:v>43515.900694444441</c:v>
                </c:pt>
                <c:pt idx="8858">
                  <c:v>43515.901388888888</c:v>
                </c:pt>
                <c:pt idx="8859">
                  <c:v>43515.902083333334</c:v>
                </c:pt>
                <c:pt idx="8860">
                  <c:v>43515.902777777781</c:v>
                </c:pt>
                <c:pt idx="8861">
                  <c:v>43515.90347222222</c:v>
                </c:pt>
                <c:pt idx="8862">
                  <c:v>43515.904166666667</c:v>
                </c:pt>
                <c:pt idx="8863">
                  <c:v>43515.904861111114</c:v>
                </c:pt>
                <c:pt idx="8864">
                  <c:v>43515.905555555553</c:v>
                </c:pt>
                <c:pt idx="8865">
                  <c:v>43515.90625</c:v>
                </c:pt>
                <c:pt idx="8866">
                  <c:v>43515.906944444447</c:v>
                </c:pt>
                <c:pt idx="8867">
                  <c:v>43515.907638888886</c:v>
                </c:pt>
                <c:pt idx="8868">
                  <c:v>43515.908333333333</c:v>
                </c:pt>
                <c:pt idx="8869">
                  <c:v>43515.90902777778</c:v>
                </c:pt>
                <c:pt idx="8870">
                  <c:v>43515.909722222219</c:v>
                </c:pt>
                <c:pt idx="8871">
                  <c:v>43515.910416666666</c:v>
                </c:pt>
                <c:pt idx="8872">
                  <c:v>43515.911111111112</c:v>
                </c:pt>
                <c:pt idx="8873">
                  <c:v>43515.911805555559</c:v>
                </c:pt>
                <c:pt idx="8874">
                  <c:v>43515.912499999999</c:v>
                </c:pt>
                <c:pt idx="8875">
                  <c:v>43515.913194444445</c:v>
                </c:pt>
                <c:pt idx="8876">
                  <c:v>43515.913888888892</c:v>
                </c:pt>
                <c:pt idx="8877">
                  <c:v>43515.914583333331</c:v>
                </c:pt>
                <c:pt idx="8878">
                  <c:v>43515.915277777778</c:v>
                </c:pt>
                <c:pt idx="8879">
                  <c:v>43515.915972222225</c:v>
                </c:pt>
                <c:pt idx="8880">
                  <c:v>43515.916666666664</c:v>
                </c:pt>
                <c:pt idx="8881">
                  <c:v>43515.917361111111</c:v>
                </c:pt>
                <c:pt idx="8882">
                  <c:v>43515.918055555558</c:v>
                </c:pt>
                <c:pt idx="8883">
                  <c:v>43515.918749999997</c:v>
                </c:pt>
                <c:pt idx="8884">
                  <c:v>43515.919444444444</c:v>
                </c:pt>
                <c:pt idx="8885">
                  <c:v>43515.920138888891</c:v>
                </c:pt>
                <c:pt idx="8886">
                  <c:v>43515.92083333333</c:v>
                </c:pt>
                <c:pt idx="8887">
                  <c:v>43515.921527777777</c:v>
                </c:pt>
                <c:pt idx="8888">
                  <c:v>43515.922222222223</c:v>
                </c:pt>
                <c:pt idx="8889">
                  <c:v>43515.92291666667</c:v>
                </c:pt>
                <c:pt idx="8890">
                  <c:v>43515.923611111109</c:v>
                </c:pt>
                <c:pt idx="8891">
                  <c:v>43515.924305555556</c:v>
                </c:pt>
                <c:pt idx="8892">
                  <c:v>43515.925000000003</c:v>
                </c:pt>
                <c:pt idx="8893">
                  <c:v>43515.925694444442</c:v>
                </c:pt>
                <c:pt idx="8894">
                  <c:v>43515.926388888889</c:v>
                </c:pt>
                <c:pt idx="8895">
                  <c:v>43515.927083333336</c:v>
                </c:pt>
                <c:pt idx="8896">
                  <c:v>43515.927777777775</c:v>
                </c:pt>
                <c:pt idx="8897">
                  <c:v>43515.928472222222</c:v>
                </c:pt>
                <c:pt idx="8898">
                  <c:v>43515.929166666669</c:v>
                </c:pt>
                <c:pt idx="8899">
                  <c:v>43515.929861111108</c:v>
                </c:pt>
                <c:pt idx="8900">
                  <c:v>43515.930555555555</c:v>
                </c:pt>
                <c:pt idx="8901">
                  <c:v>43515.931250000001</c:v>
                </c:pt>
                <c:pt idx="8902">
                  <c:v>43515.931944444441</c:v>
                </c:pt>
                <c:pt idx="8903">
                  <c:v>43515.932638888888</c:v>
                </c:pt>
                <c:pt idx="8904">
                  <c:v>43515.933333333334</c:v>
                </c:pt>
                <c:pt idx="8905">
                  <c:v>43515.934027777781</c:v>
                </c:pt>
                <c:pt idx="8906">
                  <c:v>43515.93472222222</c:v>
                </c:pt>
                <c:pt idx="8907">
                  <c:v>43515.935416666667</c:v>
                </c:pt>
                <c:pt idx="8908">
                  <c:v>43515.936111111114</c:v>
                </c:pt>
                <c:pt idx="8909">
                  <c:v>43515.936805555553</c:v>
                </c:pt>
                <c:pt idx="8910">
                  <c:v>43515.9375</c:v>
                </c:pt>
                <c:pt idx="8911">
                  <c:v>43515.938194444447</c:v>
                </c:pt>
                <c:pt idx="8912">
                  <c:v>43515.938888888886</c:v>
                </c:pt>
                <c:pt idx="8913">
                  <c:v>43515.939583333333</c:v>
                </c:pt>
                <c:pt idx="8914">
                  <c:v>43515.94027777778</c:v>
                </c:pt>
                <c:pt idx="8915">
                  <c:v>43515.940972222219</c:v>
                </c:pt>
                <c:pt idx="8916">
                  <c:v>43515.941666666666</c:v>
                </c:pt>
                <c:pt idx="8917">
                  <c:v>43515.942361111112</c:v>
                </c:pt>
                <c:pt idx="8918">
                  <c:v>43515.943055555559</c:v>
                </c:pt>
                <c:pt idx="8919">
                  <c:v>43515.943749999999</c:v>
                </c:pt>
                <c:pt idx="8920">
                  <c:v>43515.944444444445</c:v>
                </c:pt>
                <c:pt idx="8921">
                  <c:v>43515.945138888892</c:v>
                </c:pt>
                <c:pt idx="8922">
                  <c:v>43515.945833333331</c:v>
                </c:pt>
                <c:pt idx="8923">
                  <c:v>43515.946527777778</c:v>
                </c:pt>
                <c:pt idx="8924">
                  <c:v>43515.947222222225</c:v>
                </c:pt>
                <c:pt idx="8925">
                  <c:v>43515.947916666664</c:v>
                </c:pt>
                <c:pt idx="8926">
                  <c:v>43515.948611111111</c:v>
                </c:pt>
                <c:pt idx="8927">
                  <c:v>43515.949305555558</c:v>
                </c:pt>
                <c:pt idx="8928">
                  <c:v>43515.95</c:v>
                </c:pt>
                <c:pt idx="8929">
                  <c:v>43515.950694444444</c:v>
                </c:pt>
                <c:pt idx="8930">
                  <c:v>43515.951388888891</c:v>
                </c:pt>
                <c:pt idx="8931">
                  <c:v>43515.95208333333</c:v>
                </c:pt>
                <c:pt idx="8932">
                  <c:v>43515.952777777777</c:v>
                </c:pt>
                <c:pt idx="8933">
                  <c:v>43515.953472222223</c:v>
                </c:pt>
                <c:pt idx="8934">
                  <c:v>43515.95416666667</c:v>
                </c:pt>
                <c:pt idx="8935">
                  <c:v>43515.954861111109</c:v>
                </c:pt>
                <c:pt idx="8936">
                  <c:v>43515.955555555556</c:v>
                </c:pt>
                <c:pt idx="8937">
                  <c:v>43515.956250000003</c:v>
                </c:pt>
                <c:pt idx="8938">
                  <c:v>43515.956944444442</c:v>
                </c:pt>
                <c:pt idx="8939">
                  <c:v>43515.957638888889</c:v>
                </c:pt>
                <c:pt idx="8940">
                  <c:v>43515.958333333336</c:v>
                </c:pt>
                <c:pt idx="8941">
                  <c:v>43515.959027777775</c:v>
                </c:pt>
                <c:pt idx="8942">
                  <c:v>43515.959722222222</c:v>
                </c:pt>
                <c:pt idx="8943">
                  <c:v>43515.960416666669</c:v>
                </c:pt>
                <c:pt idx="8944">
                  <c:v>43515.961111111108</c:v>
                </c:pt>
                <c:pt idx="8945">
                  <c:v>43515.961805555555</c:v>
                </c:pt>
                <c:pt idx="8946">
                  <c:v>43515.962500000001</c:v>
                </c:pt>
                <c:pt idx="8947">
                  <c:v>43515.963194444441</c:v>
                </c:pt>
                <c:pt idx="8948">
                  <c:v>43515.963888888888</c:v>
                </c:pt>
                <c:pt idx="8949">
                  <c:v>43515.964583333334</c:v>
                </c:pt>
                <c:pt idx="8950">
                  <c:v>43515.965277777781</c:v>
                </c:pt>
                <c:pt idx="8951">
                  <c:v>43515.96597222222</c:v>
                </c:pt>
                <c:pt idx="8952">
                  <c:v>43515.966666666667</c:v>
                </c:pt>
                <c:pt idx="8953">
                  <c:v>43515.967361111114</c:v>
                </c:pt>
                <c:pt idx="8954">
                  <c:v>43515.968055555553</c:v>
                </c:pt>
                <c:pt idx="8955">
                  <c:v>43515.96875</c:v>
                </c:pt>
                <c:pt idx="8956">
                  <c:v>43515.969444444447</c:v>
                </c:pt>
                <c:pt idx="8957">
                  <c:v>43515.970138888886</c:v>
                </c:pt>
                <c:pt idx="8958">
                  <c:v>43515.970833333333</c:v>
                </c:pt>
                <c:pt idx="8959">
                  <c:v>43515.97152777778</c:v>
                </c:pt>
                <c:pt idx="8960">
                  <c:v>43515.972222222219</c:v>
                </c:pt>
                <c:pt idx="8961">
                  <c:v>43515.972916666666</c:v>
                </c:pt>
                <c:pt idx="8962">
                  <c:v>43515.973611111112</c:v>
                </c:pt>
                <c:pt idx="8963">
                  <c:v>43515.974305555559</c:v>
                </c:pt>
                <c:pt idx="8964">
                  <c:v>43515.974999999999</c:v>
                </c:pt>
                <c:pt idx="8965">
                  <c:v>43515.975694444445</c:v>
                </c:pt>
                <c:pt idx="8966">
                  <c:v>43515.976388888892</c:v>
                </c:pt>
                <c:pt idx="8967">
                  <c:v>43515.977083333331</c:v>
                </c:pt>
                <c:pt idx="8968">
                  <c:v>43515.977777777778</c:v>
                </c:pt>
                <c:pt idx="8969">
                  <c:v>43515.978472222225</c:v>
                </c:pt>
                <c:pt idx="8970">
                  <c:v>43515.979166666664</c:v>
                </c:pt>
                <c:pt idx="8971">
                  <c:v>43515.979861111111</c:v>
                </c:pt>
                <c:pt idx="8972">
                  <c:v>43515.980555555558</c:v>
                </c:pt>
                <c:pt idx="8973">
                  <c:v>43515.981249999997</c:v>
                </c:pt>
                <c:pt idx="8974">
                  <c:v>43515.981944444444</c:v>
                </c:pt>
                <c:pt idx="8975">
                  <c:v>43515.982638888891</c:v>
                </c:pt>
                <c:pt idx="8976">
                  <c:v>43515.98333333333</c:v>
                </c:pt>
                <c:pt idx="8977">
                  <c:v>43515.984027777777</c:v>
                </c:pt>
                <c:pt idx="8978">
                  <c:v>43515.984722222223</c:v>
                </c:pt>
                <c:pt idx="8979">
                  <c:v>43515.98541666667</c:v>
                </c:pt>
                <c:pt idx="8980">
                  <c:v>43515.986111111109</c:v>
                </c:pt>
                <c:pt idx="8981">
                  <c:v>43515.986805555556</c:v>
                </c:pt>
                <c:pt idx="8982">
                  <c:v>43515.987500000003</c:v>
                </c:pt>
                <c:pt idx="8983">
                  <c:v>43515.988194444442</c:v>
                </c:pt>
                <c:pt idx="8984">
                  <c:v>43515.988888888889</c:v>
                </c:pt>
                <c:pt idx="8985">
                  <c:v>43515.989583333336</c:v>
                </c:pt>
                <c:pt idx="8986">
                  <c:v>43515.990277777775</c:v>
                </c:pt>
                <c:pt idx="8987">
                  <c:v>43515.990972222222</c:v>
                </c:pt>
                <c:pt idx="8988">
                  <c:v>43515.991666666669</c:v>
                </c:pt>
                <c:pt idx="8989">
                  <c:v>43515.992361111108</c:v>
                </c:pt>
                <c:pt idx="8990">
                  <c:v>43515.993055555555</c:v>
                </c:pt>
                <c:pt idx="8991">
                  <c:v>43515.993750000001</c:v>
                </c:pt>
                <c:pt idx="8992">
                  <c:v>43515.994444444441</c:v>
                </c:pt>
                <c:pt idx="8993">
                  <c:v>43515.995138888888</c:v>
                </c:pt>
                <c:pt idx="8994">
                  <c:v>43515.995833333334</c:v>
                </c:pt>
                <c:pt idx="8995">
                  <c:v>43515.996527777781</c:v>
                </c:pt>
                <c:pt idx="8996">
                  <c:v>43515.99722222222</c:v>
                </c:pt>
                <c:pt idx="8997">
                  <c:v>43515.997916666667</c:v>
                </c:pt>
                <c:pt idx="8998">
                  <c:v>43515.998611111114</c:v>
                </c:pt>
                <c:pt idx="8999">
                  <c:v>43515.999305555553</c:v>
                </c:pt>
                <c:pt idx="9000">
                  <c:v>43516</c:v>
                </c:pt>
                <c:pt idx="9001">
                  <c:v>43516.000694444447</c:v>
                </c:pt>
                <c:pt idx="9002">
                  <c:v>43516.001388888886</c:v>
                </c:pt>
                <c:pt idx="9003">
                  <c:v>43516.002083333333</c:v>
                </c:pt>
                <c:pt idx="9004">
                  <c:v>43516.00277777778</c:v>
                </c:pt>
                <c:pt idx="9005">
                  <c:v>43516.003472222219</c:v>
                </c:pt>
                <c:pt idx="9006">
                  <c:v>43516.004166666666</c:v>
                </c:pt>
                <c:pt idx="9007">
                  <c:v>43516.004861111112</c:v>
                </c:pt>
                <c:pt idx="9008">
                  <c:v>43516.005555555559</c:v>
                </c:pt>
                <c:pt idx="9009">
                  <c:v>43516.006249999999</c:v>
                </c:pt>
                <c:pt idx="9010">
                  <c:v>43516.006944444445</c:v>
                </c:pt>
                <c:pt idx="9011">
                  <c:v>43516.007638888892</c:v>
                </c:pt>
                <c:pt idx="9012">
                  <c:v>43516.008333333331</c:v>
                </c:pt>
                <c:pt idx="9013">
                  <c:v>43516.009027777778</c:v>
                </c:pt>
                <c:pt idx="9014">
                  <c:v>43516.009722222225</c:v>
                </c:pt>
                <c:pt idx="9015">
                  <c:v>43516.010416666664</c:v>
                </c:pt>
                <c:pt idx="9016">
                  <c:v>43516.011111111111</c:v>
                </c:pt>
                <c:pt idx="9017">
                  <c:v>43516.011805555558</c:v>
                </c:pt>
                <c:pt idx="9018">
                  <c:v>43516.012499999997</c:v>
                </c:pt>
                <c:pt idx="9019">
                  <c:v>43516.013194444444</c:v>
                </c:pt>
                <c:pt idx="9020">
                  <c:v>43516.013888888891</c:v>
                </c:pt>
                <c:pt idx="9021">
                  <c:v>43516.01458333333</c:v>
                </c:pt>
                <c:pt idx="9022">
                  <c:v>43516.015277777777</c:v>
                </c:pt>
                <c:pt idx="9023">
                  <c:v>43516.015972222223</c:v>
                </c:pt>
                <c:pt idx="9024">
                  <c:v>43516.01666666667</c:v>
                </c:pt>
                <c:pt idx="9025">
                  <c:v>43516.017361111109</c:v>
                </c:pt>
                <c:pt idx="9026">
                  <c:v>43516.018055555556</c:v>
                </c:pt>
                <c:pt idx="9027">
                  <c:v>43516.018750000003</c:v>
                </c:pt>
                <c:pt idx="9028">
                  <c:v>43516.019444444442</c:v>
                </c:pt>
                <c:pt idx="9029">
                  <c:v>43516.020138888889</c:v>
                </c:pt>
                <c:pt idx="9030">
                  <c:v>43516.020833333336</c:v>
                </c:pt>
                <c:pt idx="9031">
                  <c:v>43516.021527777775</c:v>
                </c:pt>
                <c:pt idx="9032">
                  <c:v>43516.022222222222</c:v>
                </c:pt>
                <c:pt idx="9033">
                  <c:v>43516.022916666669</c:v>
                </c:pt>
                <c:pt idx="9034">
                  <c:v>43516.023611111108</c:v>
                </c:pt>
                <c:pt idx="9035">
                  <c:v>43516.024305555555</c:v>
                </c:pt>
                <c:pt idx="9036">
                  <c:v>43516.025000000001</c:v>
                </c:pt>
                <c:pt idx="9037">
                  <c:v>43516.025694444441</c:v>
                </c:pt>
                <c:pt idx="9038">
                  <c:v>43516.026388888888</c:v>
                </c:pt>
                <c:pt idx="9039">
                  <c:v>43516.027083333334</c:v>
                </c:pt>
                <c:pt idx="9040">
                  <c:v>43516.027777777781</c:v>
                </c:pt>
                <c:pt idx="9041">
                  <c:v>43516.02847222222</c:v>
                </c:pt>
                <c:pt idx="9042">
                  <c:v>43516.029166666667</c:v>
                </c:pt>
                <c:pt idx="9043">
                  <c:v>43516.029861111114</c:v>
                </c:pt>
                <c:pt idx="9044">
                  <c:v>43516.030555555553</c:v>
                </c:pt>
                <c:pt idx="9045">
                  <c:v>43516.03125</c:v>
                </c:pt>
                <c:pt idx="9046">
                  <c:v>43516.031944444447</c:v>
                </c:pt>
                <c:pt idx="9047">
                  <c:v>43516.032638888886</c:v>
                </c:pt>
                <c:pt idx="9048">
                  <c:v>43516.033333333333</c:v>
                </c:pt>
                <c:pt idx="9049">
                  <c:v>43516.03402777778</c:v>
                </c:pt>
                <c:pt idx="9050">
                  <c:v>43516.034722222219</c:v>
                </c:pt>
                <c:pt idx="9051">
                  <c:v>43516.035416666666</c:v>
                </c:pt>
                <c:pt idx="9052">
                  <c:v>43516.036111111112</c:v>
                </c:pt>
                <c:pt idx="9053">
                  <c:v>43516.036805555559</c:v>
                </c:pt>
                <c:pt idx="9054">
                  <c:v>43516.037499999999</c:v>
                </c:pt>
                <c:pt idx="9055">
                  <c:v>43516.038194444445</c:v>
                </c:pt>
                <c:pt idx="9056">
                  <c:v>43516.038888888892</c:v>
                </c:pt>
                <c:pt idx="9057">
                  <c:v>43516.039583333331</c:v>
                </c:pt>
                <c:pt idx="9058">
                  <c:v>43516.040277777778</c:v>
                </c:pt>
                <c:pt idx="9059">
                  <c:v>43516.040972222225</c:v>
                </c:pt>
                <c:pt idx="9060">
                  <c:v>43516.041666666664</c:v>
                </c:pt>
                <c:pt idx="9061">
                  <c:v>43516.042361111111</c:v>
                </c:pt>
                <c:pt idx="9062">
                  <c:v>43516.043055555558</c:v>
                </c:pt>
                <c:pt idx="9063">
                  <c:v>43516.043749999997</c:v>
                </c:pt>
                <c:pt idx="9064">
                  <c:v>43516.044444444444</c:v>
                </c:pt>
                <c:pt idx="9065">
                  <c:v>43516.045138888891</c:v>
                </c:pt>
                <c:pt idx="9066">
                  <c:v>43516.04583333333</c:v>
                </c:pt>
                <c:pt idx="9067">
                  <c:v>43516.046527777777</c:v>
                </c:pt>
                <c:pt idx="9068">
                  <c:v>43516.047222222223</c:v>
                </c:pt>
                <c:pt idx="9069">
                  <c:v>43516.04791666667</c:v>
                </c:pt>
                <c:pt idx="9070">
                  <c:v>43516.048611111109</c:v>
                </c:pt>
                <c:pt idx="9071">
                  <c:v>43516.049305555556</c:v>
                </c:pt>
                <c:pt idx="9072">
                  <c:v>43516.05</c:v>
                </c:pt>
                <c:pt idx="9073">
                  <c:v>43516.050694444442</c:v>
                </c:pt>
                <c:pt idx="9074">
                  <c:v>43516.051388888889</c:v>
                </c:pt>
                <c:pt idx="9075">
                  <c:v>43516.052083333336</c:v>
                </c:pt>
                <c:pt idx="9076">
                  <c:v>43516.052777777775</c:v>
                </c:pt>
                <c:pt idx="9077">
                  <c:v>43516.053472222222</c:v>
                </c:pt>
                <c:pt idx="9078">
                  <c:v>43516.054166666669</c:v>
                </c:pt>
                <c:pt idx="9079">
                  <c:v>43516.054861111108</c:v>
                </c:pt>
                <c:pt idx="9080">
                  <c:v>43516.055555555555</c:v>
                </c:pt>
                <c:pt idx="9081">
                  <c:v>43516.056250000001</c:v>
                </c:pt>
                <c:pt idx="9082">
                  <c:v>43516.056944444441</c:v>
                </c:pt>
                <c:pt idx="9083">
                  <c:v>43516.057638888888</c:v>
                </c:pt>
                <c:pt idx="9084">
                  <c:v>43516.058333333334</c:v>
                </c:pt>
                <c:pt idx="9085">
                  <c:v>43516.059027777781</c:v>
                </c:pt>
                <c:pt idx="9086">
                  <c:v>43516.05972222222</c:v>
                </c:pt>
                <c:pt idx="9087">
                  <c:v>43516.060416666667</c:v>
                </c:pt>
                <c:pt idx="9088">
                  <c:v>43516.061111111114</c:v>
                </c:pt>
                <c:pt idx="9089">
                  <c:v>43516.061805555553</c:v>
                </c:pt>
                <c:pt idx="9090">
                  <c:v>43516.0625</c:v>
                </c:pt>
                <c:pt idx="9091">
                  <c:v>43516.063194444447</c:v>
                </c:pt>
                <c:pt idx="9092">
                  <c:v>43516.063888888886</c:v>
                </c:pt>
                <c:pt idx="9093">
                  <c:v>43516.064583333333</c:v>
                </c:pt>
                <c:pt idx="9094">
                  <c:v>43516.06527777778</c:v>
                </c:pt>
                <c:pt idx="9095">
                  <c:v>43516.065972222219</c:v>
                </c:pt>
                <c:pt idx="9096">
                  <c:v>43516.066666666666</c:v>
                </c:pt>
                <c:pt idx="9097">
                  <c:v>43516.067361111112</c:v>
                </c:pt>
                <c:pt idx="9098">
                  <c:v>43516.068055555559</c:v>
                </c:pt>
                <c:pt idx="9099">
                  <c:v>43516.068749999999</c:v>
                </c:pt>
                <c:pt idx="9100">
                  <c:v>43516.069444444445</c:v>
                </c:pt>
                <c:pt idx="9101">
                  <c:v>43516.070138888892</c:v>
                </c:pt>
                <c:pt idx="9102">
                  <c:v>43516.070833333331</c:v>
                </c:pt>
                <c:pt idx="9103">
                  <c:v>43516.071527777778</c:v>
                </c:pt>
                <c:pt idx="9104">
                  <c:v>43516.072222222225</c:v>
                </c:pt>
                <c:pt idx="9105">
                  <c:v>43516.072916666664</c:v>
                </c:pt>
                <c:pt idx="9106">
                  <c:v>43516.073611111111</c:v>
                </c:pt>
                <c:pt idx="9107">
                  <c:v>43516.074305555558</c:v>
                </c:pt>
                <c:pt idx="9108">
                  <c:v>43516.074999999997</c:v>
                </c:pt>
                <c:pt idx="9109">
                  <c:v>43516.075694444444</c:v>
                </c:pt>
                <c:pt idx="9110">
                  <c:v>43516.076388888891</c:v>
                </c:pt>
                <c:pt idx="9111">
                  <c:v>43516.07708333333</c:v>
                </c:pt>
                <c:pt idx="9112">
                  <c:v>43516.077777777777</c:v>
                </c:pt>
                <c:pt idx="9113">
                  <c:v>43516.078472222223</c:v>
                </c:pt>
                <c:pt idx="9114">
                  <c:v>43516.07916666667</c:v>
                </c:pt>
                <c:pt idx="9115">
                  <c:v>43516.079861111109</c:v>
                </c:pt>
                <c:pt idx="9116">
                  <c:v>43516.080555555556</c:v>
                </c:pt>
                <c:pt idx="9117">
                  <c:v>43516.081250000003</c:v>
                </c:pt>
                <c:pt idx="9118">
                  <c:v>43516.081944444442</c:v>
                </c:pt>
                <c:pt idx="9119">
                  <c:v>43516.082638888889</c:v>
                </c:pt>
                <c:pt idx="9120">
                  <c:v>43516.083333333336</c:v>
                </c:pt>
                <c:pt idx="9121">
                  <c:v>43516.084027777775</c:v>
                </c:pt>
                <c:pt idx="9122">
                  <c:v>43516.084722222222</c:v>
                </c:pt>
                <c:pt idx="9123">
                  <c:v>43516.085416666669</c:v>
                </c:pt>
                <c:pt idx="9124">
                  <c:v>43516.086111111108</c:v>
                </c:pt>
                <c:pt idx="9125">
                  <c:v>43516.086805555555</c:v>
                </c:pt>
                <c:pt idx="9126">
                  <c:v>43516.087500000001</c:v>
                </c:pt>
                <c:pt idx="9127">
                  <c:v>43516.088194444441</c:v>
                </c:pt>
                <c:pt idx="9128">
                  <c:v>43516.088888888888</c:v>
                </c:pt>
                <c:pt idx="9129">
                  <c:v>43516.089583333334</c:v>
                </c:pt>
                <c:pt idx="9130">
                  <c:v>43516.090277777781</c:v>
                </c:pt>
                <c:pt idx="9131">
                  <c:v>43516.09097222222</c:v>
                </c:pt>
                <c:pt idx="9132">
                  <c:v>43516.091666666667</c:v>
                </c:pt>
                <c:pt idx="9133">
                  <c:v>43516.092361111114</c:v>
                </c:pt>
                <c:pt idx="9134">
                  <c:v>43516.093055555553</c:v>
                </c:pt>
                <c:pt idx="9135">
                  <c:v>43516.09375</c:v>
                </c:pt>
                <c:pt idx="9136">
                  <c:v>43516.094444444447</c:v>
                </c:pt>
                <c:pt idx="9137">
                  <c:v>43516.095138888886</c:v>
                </c:pt>
                <c:pt idx="9138">
                  <c:v>43516.095833333333</c:v>
                </c:pt>
                <c:pt idx="9139">
                  <c:v>43516.09652777778</c:v>
                </c:pt>
                <c:pt idx="9140">
                  <c:v>43516.097222222219</c:v>
                </c:pt>
                <c:pt idx="9141">
                  <c:v>43516.097916666666</c:v>
                </c:pt>
                <c:pt idx="9142">
                  <c:v>43516.098611111112</c:v>
                </c:pt>
                <c:pt idx="9143">
                  <c:v>43516.099305555559</c:v>
                </c:pt>
                <c:pt idx="9144">
                  <c:v>43516.1</c:v>
                </c:pt>
                <c:pt idx="9145">
                  <c:v>43516.100694444445</c:v>
                </c:pt>
                <c:pt idx="9146">
                  <c:v>43516.101388888892</c:v>
                </c:pt>
                <c:pt idx="9147">
                  <c:v>43516.102083333331</c:v>
                </c:pt>
                <c:pt idx="9148">
                  <c:v>43516.102777777778</c:v>
                </c:pt>
                <c:pt idx="9149">
                  <c:v>43516.103472222225</c:v>
                </c:pt>
                <c:pt idx="9150">
                  <c:v>43516.104166666664</c:v>
                </c:pt>
                <c:pt idx="9151">
                  <c:v>43516.104861111111</c:v>
                </c:pt>
                <c:pt idx="9152">
                  <c:v>43516.105555555558</c:v>
                </c:pt>
                <c:pt idx="9153">
                  <c:v>43516.106249999997</c:v>
                </c:pt>
                <c:pt idx="9154">
                  <c:v>43516.106944444444</c:v>
                </c:pt>
                <c:pt idx="9155">
                  <c:v>43516.107638888891</c:v>
                </c:pt>
                <c:pt idx="9156">
                  <c:v>43516.10833333333</c:v>
                </c:pt>
                <c:pt idx="9157">
                  <c:v>43516.109027777777</c:v>
                </c:pt>
                <c:pt idx="9158">
                  <c:v>43516.109722222223</c:v>
                </c:pt>
                <c:pt idx="9159">
                  <c:v>43516.11041666667</c:v>
                </c:pt>
                <c:pt idx="9160">
                  <c:v>43516.111111111109</c:v>
                </c:pt>
                <c:pt idx="9161">
                  <c:v>43516.111805555556</c:v>
                </c:pt>
                <c:pt idx="9162">
                  <c:v>43516.112500000003</c:v>
                </c:pt>
                <c:pt idx="9163">
                  <c:v>43516.113194444442</c:v>
                </c:pt>
                <c:pt idx="9164">
                  <c:v>43516.113888888889</c:v>
                </c:pt>
                <c:pt idx="9165">
                  <c:v>43516.114583333336</c:v>
                </c:pt>
                <c:pt idx="9166">
                  <c:v>43516.115277777775</c:v>
                </c:pt>
                <c:pt idx="9167">
                  <c:v>43516.115972222222</c:v>
                </c:pt>
                <c:pt idx="9168">
                  <c:v>43516.116666666669</c:v>
                </c:pt>
                <c:pt idx="9169">
                  <c:v>43516.117361111108</c:v>
                </c:pt>
                <c:pt idx="9170">
                  <c:v>43516.118055555555</c:v>
                </c:pt>
                <c:pt idx="9171">
                  <c:v>43516.118750000001</c:v>
                </c:pt>
                <c:pt idx="9172">
                  <c:v>43516.119444444441</c:v>
                </c:pt>
                <c:pt idx="9173">
                  <c:v>43516.120138888888</c:v>
                </c:pt>
                <c:pt idx="9174">
                  <c:v>43516.120833333334</c:v>
                </c:pt>
                <c:pt idx="9175">
                  <c:v>43516.121527777781</c:v>
                </c:pt>
                <c:pt idx="9176">
                  <c:v>43516.12222222222</c:v>
                </c:pt>
                <c:pt idx="9177">
                  <c:v>43516.122916666667</c:v>
                </c:pt>
                <c:pt idx="9178">
                  <c:v>43516.123611111114</c:v>
                </c:pt>
                <c:pt idx="9179">
                  <c:v>43516.124305555553</c:v>
                </c:pt>
                <c:pt idx="9180">
                  <c:v>43516.125</c:v>
                </c:pt>
                <c:pt idx="9181">
                  <c:v>43516.125694444447</c:v>
                </c:pt>
                <c:pt idx="9182">
                  <c:v>43516.126388888886</c:v>
                </c:pt>
                <c:pt idx="9183">
                  <c:v>43516.127083333333</c:v>
                </c:pt>
                <c:pt idx="9184">
                  <c:v>43516.12777777778</c:v>
                </c:pt>
                <c:pt idx="9185">
                  <c:v>43516.128472222219</c:v>
                </c:pt>
                <c:pt idx="9186">
                  <c:v>43516.129166666666</c:v>
                </c:pt>
                <c:pt idx="9187">
                  <c:v>43516.129861111112</c:v>
                </c:pt>
                <c:pt idx="9188">
                  <c:v>43516.130555555559</c:v>
                </c:pt>
                <c:pt idx="9189">
                  <c:v>43516.131249999999</c:v>
                </c:pt>
                <c:pt idx="9190">
                  <c:v>43516.131944444445</c:v>
                </c:pt>
                <c:pt idx="9191">
                  <c:v>43516.132638888892</c:v>
                </c:pt>
                <c:pt idx="9192">
                  <c:v>43516.133333333331</c:v>
                </c:pt>
                <c:pt idx="9193">
                  <c:v>43516.134027777778</c:v>
                </c:pt>
                <c:pt idx="9194">
                  <c:v>43516.134722222225</c:v>
                </c:pt>
                <c:pt idx="9195">
                  <c:v>43516.135416666664</c:v>
                </c:pt>
                <c:pt idx="9196">
                  <c:v>43516.136111111111</c:v>
                </c:pt>
                <c:pt idx="9197">
                  <c:v>43516.136805555558</c:v>
                </c:pt>
                <c:pt idx="9198">
                  <c:v>43516.137499999997</c:v>
                </c:pt>
                <c:pt idx="9199">
                  <c:v>43516.138194444444</c:v>
                </c:pt>
                <c:pt idx="9200">
                  <c:v>43516.138888888891</c:v>
                </c:pt>
                <c:pt idx="9201">
                  <c:v>43516.13958333333</c:v>
                </c:pt>
                <c:pt idx="9202">
                  <c:v>43516.140277777777</c:v>
                </c:pt>
                <c:pt idx="9203">
                  <c:v>43516.140972222223</c:v>
                </c:pt>
                <c:pt idx="9204">
                  <c:v>43516.14166666667</c:v>
                </c:pt>
                <c:pt idx="9205">
                  <c:v>43516.142361111109</c:v>
                </c:pt>
                <c:pt idx="9206">
                  <c:v>43516.143055555556</c:v>
                </c:pt>
                <c:pt idx="9207">
                  <c:v>43516.143750000003</c:v>
                </c:pt>
                <c:pt idx="9208">
                  <c:v>43516.144444444442</c:v>
                </c:pt>
                <c:pt idx="9209">
                  <c:v>43516.145138888889</c:v>
                </c:pt>
                <c:pt idx="9210">
                  <c:v>43516.145833333336</c:v>
                </c:pt>
                <c:pt idx="9211">
                  <c:v>43516.146527777775</c:v>
                </c:pt>
                <c:pt idx="9212">
                  <c:v>43516.147222222222</c:v>
                </c:pt>
                <c:pt idx="9213">
                  <c:v>43516.147916666669</c:v>
                </c:pt>
                <c:pt idx="9214">
                  <c:v>43516.148611111108</c:v>
                </c:pt>
                <c:pt idx="9215">
                  <c:v>43516.149305555555</c:v>
                </c:pt>
                <c:pt idx="9216">
                  <c:v>43516.15</c:v>
                </c:pt>
                <c:pt idx="9217">
                  <c:v>43516.150694444441</c:v>
                </c:pt>
                <c:pt idx="9218">
                  <c:v>43516.151388888888</c:v>
                </c:pt>
                <c:pt idx="9219">
                  <c:v>43516.152083333334</c:v>
                </c:pt>
                <c:pt idx="9220">
                  <c:v>43516.152777777781</c:v>
                </c:pt>
                <c:pt idx="9221">
                  <c:v>43516.15347222222</c:v>
                </c:pt>
                <c:pt idx="9222">
                  <c:v>43516.154166666667</c:v>
                </c:pt>
                <c:pt idx="9223">
                  <c:v>43516.154861111114</c:v>
                </c:pt>
                <c:pt idx="9224">
                  <c:v>43516.155555555553</c:v>
                </c:pt>
                <c:pt idx="9225">
                  <c:v>43516.15625</c:v>
                </c:pt>
                <c:pt idx="9226">
                  <c:v>43516.156944444447</c:v>
                </c:pt>
                <c:pt idx="9227">
                  <c:v>43516.157638888886</c:v>
                </c:pt>
                <c:pt idx="9228">
                  <c:v>43516.158333333333</c:v>
                </c:pt>
                <c:pt idx="9229">
                  <c:v>43516.15902777778</c:v>
                </c:pt>
                <c:pt idx="9230">
                  <c:v>43516.159722222219</c:v>
                </c:pt>
                <c:pt idx="9231">
                  <c:v>43516.160416666666</c:v>
                </c:pt>
                <c:pt idx="9232">
                  <c:v>43516.161111111112</c:v>
                </c:pt>
                <c:pt idx="9233">
                  <c:v>43516.161805555559</c:v>
                </c:pt>
                <c:pt idx="9234">
                  <c:v>43516.162499999999</c:v>
                </c:pt>
                <c:pt idx="9235">
                  <c:v>43516.163194444445</c:v>
                </c:pt>
                <c:pt idx="9236">
                  <c:v>43516.163888888892</c:v>
                </c:pt>
                <c:pt idx="9237">
                  <c:v>43516.164583333331</c:v>
                </c:pt>
                <c:pt idx="9238">
                  <c:v>43516.165277777778</c:v>
                </c:pt>
                <c:pt idx="9239">
                  <c:v>43516.165972222225</c:v>
                </c:pt>
                <c:pt idx="9240">
                  <c:v>43516.166666666664</c:v>
                </c:pt>
                <c:pt idx="9241">
                  <c:v>43516.167361111111</c:v>
                </c:pt>
                <c:pt idx="9242">
                  <c:v>43516.168055555558</c:v>
                </c:pt>
                <c:pt idx="9243">
                  <c:v>43516.168749999997</c:v>
                </c:pt>
                <c:pt idx="9244">
                  <c:v>43516.169444444444</c:v>
                </c:pt>
                <c:pt idx="9245">
                  <c:v>43516.170138888891</c:v>
                </c:pt>
                <c:pt idx="9246">
                  <c:v>43516.17083333333</c:v>
                </c:pt>
                <c:pt idx="9247">
                  <c:v>43516.171527777777</c:v>
                </c:pt>
                <c:pt idx="9248">
                  <c:v>43516.172222222223</c:v>
                </c:pt>
                <c:pt idx="9249">
                  <c:v>43516.17291666667</c:v>
                </c:pt>
                <c:pt idx="9250">
                  <c:v>43516.173611111109</c:v>
                </c:pt>
                <c:pt idx="9251">
                  <c:v>43516.174305555556</c:v>
                </c:pt>
                <c:pt idx="9252">
                  <c:v>43516.175000000003</c:v>
                </c:pt>
                <c:pt idx="9253">
                  <c:v>43516.175694444442</c:v>
                </c:pt>
                <c:pt idx="9254">
                  <c:v>43516.176388888889</c:v>
                </c:pt>
                <c:pt idx="9255">
                  <c:v>43516.177083333336</c:v>
                </c:pt>
                <c:pt idx="9256">
                  <c:v>43516.177777777775</c:v>
                </c:pt>
                <c:pt idx="9257">
                  <c:v>43516.178472222222</c:v>
                </c:pt>
                <c:pt idx="9258">
                  <c:v>43516.179166666669</c:v>
                </c:pt>
                <c:pt idx="9259">
                  <c:v>43516.179861111108</c:v>
                </c:pt>
                <c:pt idx="9260">
                  <c:v>43516.180555555555</c:v>
                </c:pt>
                <c:pt idx="9261">
                  <c:v>43516.181250000001</c:v>
                </c:pt>
                <c:pt idx="9262">
                  <c:v>43516.181944444441</c:v>
                </c:pt>
                <c:pt idx="9263">
                  <c:v>43516.182638888888</c:v>
                </c:pt>
                <c:pt idx="9264">
                  <c:v>43516.183333333334</c:v>
                </c:pt>
                <c:pt idx="9265">
                  <c:v>43516.184027777781</c:v>
                </c:pt>
                <c:pt idx="9266">
                  <c:v>43516.18472222222</c:v>
                </c:pt>
                <c:pt idx="9267">
                  <c:v>43516.185416666667</c:v>
                </c:pt>
                <c:pt idx="9268">
                  <c:v>43516.186111111114</c:v>
                </c:pt>
                <c:pt idx="9269">
                  <c:v>43516.186805555553</c:v>
                </c:pt>
                <c:pt idx="9270">
                  <c:v>43516.1875</c:v>
                </c:pt>
                <c:pt idx="9271">
                  <c:v>43516.188194444447</c:v>
                </c:pt>
                <c:pt idx="9272">
                  <c:v>43516.188888888886</c:v>
                </c:pt>
                <c:pt idx="9273">
                  <c:v>43516.189583333333</c:v>
                </c:pt>
                <c:pt idx="9274">
                  <c:v>43516.19027777778</c:v>
                </c:pt>
                <c:pt idx="9275">
                  <c:v>43516.190972222219</c:v>
                </c:pt>
                <c:pt idx="9276">
                  <c:v>43516.191666666666</c:v>
                </c:pt>
                <c:pt idx="9277">
                  <c:v>43516.192361111112</c:v>
                </c:pt>
                <c:pt idx="9278">
                  <c:v>43516.193055555559</c:v>
                </c:pt>
                <c:pt idx="9279">
                  <c:v>43516.193749999999</c:v>
                </c:pt>
                <c:pt idx="9280">
                  <c:v>43516.194444444445</c:v>
                </c:pt>
                <c:pt idx="9281">
                  <c:v>43516.195138888892</c:v>
                </c:pt>
                <c:pt idx="9282">
                  <c:v>43516.195833333331</c:v>
                </c:pt>
                <c:pt idx="9283">
                  <c:v>43516.196527777778</c:v>
                </c:pt>
                <c:pt idx="9284">
                  <c:v>43516.197222222225</c:v>
                </c:pt>
                <c:pt idx="9285">
                  <c:v>43516.197916666664</c:v>
                </c:pt>
                <c:pt idx="9286">
                  <c:v>43516.198611111111</c:v>
                </c:pt>
                <c:pt idx="9287">
                  <c:v>43516.199305555558</c:v>
                </c:pt>
                <c:pt idx="9288">
                  <c:v>43516.2</c:v>
                </c:pt>
                <c:pt idx="9289">
                  <c:v>43516.200694444444</c:v>
                </c:pt>
                <c:pt idx="9290">
                  <c:v>43516.201388888891</c:v>
                </c:pt>
                <c:pt idx="9291">
                  <c:v>43516.20208333333</c:v>
                </c:pt>
                <c:pt idx="9292">
                  <c:v>43516.202777777777</c:v>
                </c:pt>
                <c:pt idx="9293">
                  <c:v>43516.203472222223</c:v>
                </c:pt>
                <c:pt idx="9294">
                  <c:v>43516.20416666667</c:v>
                </c:pt>
                <c:pt idx="9295">
                  <c:v>43516.204861111109</c:v>
                </c:pt>
                <c:pt idx="9296">
                  <c:v>43516.205555555556</c:v>
                </c:pt>
                <c:pt idx="9297">
                  <c:v>43516.206250000003</c:v>
                </c:pt>
                <c:pt idx="9298">
                  <c:v>43516.206944444442</c:v>
                </c:pt>
                <c:pt idx="9299">
                  <c:v>43516.207638888889</c:v>
                </c:pt>
                <c:pt idx="9300">
                  <c:v>43516.208333333336</c:v>
                </c:pt>
                <c:pt idx="9301">
                  <c:v>43516.209027777775</c:v>
                </c:pt>
                <c:pt idx="9302">
                  <c:v>43516.209722222222</c:v>
                </c:pt>
                <c:pt idx="9303">
                  <c:v>43516.210416666669</c:v>
                </c:pt>
                <c:pt idx="9304">
                  <c:v>43516.211111111108</c:v>
                </c:pt>
                <c:pt idx="9305">
                  <c:v>43516.211805555555</c:v>
                </c:pt>
                <c:pt idx="9306">
                  <c:v>43516.212500000001</c:v>
                </c:pt>
                <c:pt idx="9307">
                  <c:v>43516.213194444441</c:v>
                </c:pt>
                <c:pt idx="9308">
                  <c:v>43516.213888888888</c:v>
                </c:pt>
                <c:pt idx="9309">
                  <c:v>43516.214583333334</c:v>
                </c:pt>
                <c:pt idx="9310">
                  <c:v>43516.215277777781</c:v>
                </c:pt>
                <c:pt idx="9311">
                  <c:v>43516.21597222222</c:v>
                </c:pt>
                <c:pt idx="9312">
                  <c:v>43516.216666666667</c:v>
                </c:pt>
                <c:pt idx="9313">
                  <c:v>43516.217361111114</c:v>
                </c:pt>
                <c:pt idx="9314">
                  <c:v>43516.218055555553</c:v>
                </c:pt>
                <c:pt idx="9315">
                  <c:v>43516.21875</c:v>
                </c:pt>
                <c:pt idx="9316">
                  <c:v>43516.219444444447</c:v>
                </c:pt>
                <c:pt idx="9317">
                  <c:v>43516.220138888886</c:v>
                </c:pt>
                <c:pt idx="9318">
                  <c:v>43516.220833333333</c:v>
                </c:pt>
                <c:pt idx="9319">
                  <c:v>43516.22152777778</c:v>
                </c:pt>
                <c:pt idx="9320">
                  <c:v>43516.222222222219</c:v>
                </c:pt>
                <c:pt idx="9321">
                  <c:v>43516.222916666666</c:v>
                </c:pt>
                <c:pt idx="9322">
                  <c:v>43516.223611111112</c:v>
                </c:pt>
                <c:pt idx="9323">
                  <c:v>43516.224305555559</c:v>
                </c:pt>
                <c:pt idx="9324">
                  <c:v>43516.224999999999</c:v>
                </c:pt>
                <c:pt idx="9325">
                  <c:v>43516.225694444445</c:v>
                </c:pt>
                <c:pt idx="9326">
                  <c:v>43516.226388888892</c:v>
                </c:pt>
                <c:pt idx="9327">
                  <c:v>43516.227083333331</c:v>
                </c:pt>
                <c:pt idx="9328">
                  <c:v>43516.227777777778</c:v>
                </c:pt>
                <c:pt idx="9329">
                  <c:v>43516.228472222225</c:v>
                </c:pt>
                <c:pt idx="9330">
                  <c:v>43516.229166666664</c:v>
                </c:pt>
                <c:pt idx="9331">
                  <c:v>43516.229861111111</c:v>
                </c:pt>
                <c:pt idx="9332">
                  <c:v>43516.230555555558</c:v>
                </c:pt>
                <c:pt idx="9333">
                  <c:v>43516.231249999997</c:v>
                </c:pt>
                <c:pt idx="9334">
                  <c:v>43516.231944444444</c:v>
                </c:pt>
                <c:pt idx="9335">
                  <c:v>43516.232638888891</c:v>
                </c:pt>
                <c:pt idx="9336">
                  <c:v>43516.23333333333</c:v>
                </c:pt>
                <c:pt idx="9337">
                  <c:v>43516.234027777777</c:v>
                </c:pt>
                <c:pt idx="9338">
                  <c:v>43516.234722222223</c:v>
                </c:pt>
                <c:pt idx="9339">
                  <c:v>43516.23541666667</c:v>
                </c:pt>
                <c:pt idx="9340">
                  <c:v>43516.236111111109</c:v>
                </c:pt>
                <c:pt idx="9341">
                  <c:v>43516.236805555556</c:v>
                </c:pt>
                <c:pt idx="9342">
                  <c:v>43516.237500000003</c:v>
                </c:pt>
                <c:pt idx="9343">
                  <c:v>43516.238194444442</c:v>
                </c:pt>
                <c:pt idx="9344">
                  <c:v>43516.238888888889</c:v>
                </c:pt>
                <c:pt idx="9345">
                  <c:v>43516.239583333336</c:v>
                </c:pt>
                <c:pt idx="9346">
                  <c:v>43516.240277777775</c:v>
                </c:pt>
                <c:pt idx="9347">
                  <c:v>43516.240972222222</c:v>
                </c:pt>
                <c:pt idx="9348">
                  <c:v>43516.241666666669</c:v>
                </c:pt>
                <c:pt idx="9349">
                  <c:v>43516.242361111108</c:v>
                </c:pt>
                <c:pt idx="9350">
                  <c:v>43516.243055555555</c:v>
                </c:pt>
                <c:pt idx="9351">
                  <c:v>43516.243750000001</c:v>
                </c:pt>
                <c:pt idx="9352">
                  <c:v>43516.244444444441</c:v>
                </c:pt>
                <c:pt idx="9353">
                  <c:v>43516.245138888888</c:v>
                </c:pt>
                <c:pt idx="9354">
                  <c:v>43516.245833333334</c:v>
                </c:pt>
                <c:pt idx="9355">
                  <c:v>43516.246527777781</c:v>
                </c:pt>
                <c:pt idx="9356">
                  <c:v>43516.24722222222</c:v>
                </c:pt>
                <c:pt idx="9357">
                  <c:v>43516.247916666667</c:v>
                </c:pt>
                <c:pt idx="9358">
                  <c:v>43516.248611111114</c:v>
                </c:pt>
                <c:pt idx="9359">
                  <c:v>43516.249305555553</c:v>
                </c:pt>
                <c:pt idx="9360">
                  <c:v>43516.25</c:v>
                </c:pt>
                <c:pt idx="9361">
                  <c:v>43516.250694444447</c:v>
                </c:pt>
                <c:pt idx="9362">
                  <c:v>43516.251388888886</c:v>
                </c:pt>
                <c:pt idx="9363">
                  <c:v>43516.252083333333</c:v>
                </c:pt>
                <c:pt idx="9364">
                  <c:v>43516.25277777778</c:v>
                </c:pt>
                <c:pt idx="9365">
                  <c:v>43516.253472222219</c:v>
                </c:pt>
                <c:pt idx="9366">
                  <c:v>43516.254166666666</c:v>
                </c:pt>
                <c:pt idx="9367">
                  <c:v>43516.254861111112</c:v>
                </c:pt>
                <c:pt idx="9368">
                  <c:v>43516.255555555559</c:v>
                </c:pt>
                <c:pt idx="9369">
                  <c:v>43516.256249999999</c:v>
                </c:pt>
                <c:pt idx="9370">
                  <c:v>43516.256944444445</c:v>
                </c:pt>
                <c:pt idx="9371">
                  <c:v>43516.257638888892</c:v>
                </c:pt>
                <c:pt idx="9372">
                  <c:v>43516.258333333331</c:v>
                </c:pt>
                <c:pt idx="9373">
                  <c:v>43516.259027777778</c:v>
                </c:pt>
                <c:pt idx="9374">
                  <c:v>43516.259722222225</c:v>
                </c:pt>
                <c:pt idx="9375">
                  <c:v>43516.260416666664</c:v>
                </c:pt>
                <c:pt idx="9376">
                  <c:v>43516.261111111111</c:v>
                </c:pt>
                <c:pt idx="9377">
                  <c:v>43516.261805555558</c:v>
                </c:pt>
                <c:pt idx="9378">
                  <c:v>43516.262499999997</c:v>
                </c:pt>
                <c:pt idx="9379">
                  <c:v>43516.263194444444</c:v>
                </c:pt>
                <c:pt idx="9380">
                  <c:v>43516.263888888891</c:v>
                </c:pt>
                <c:pt idx="9381">
                  <c:v>43516.26458333333</c:v>
                </c:pt>
                <c:pt idx="9382">
                  <c:v>43516.265277777777</c:v>
                </c:pt>
                <c:pt idx="9383">
                  <c:v>43516.265972222223</c:v>
                </c:pt>
                <c:pt idx="9384">
                  <c:v>43516.26666666667</c:v>
                </c:pt>
                <c:pt idx="9385">
                  <c:v>43516.267361111109</c:v>
                </c:pt>
                <c:pt idx="9386">
                  <c:v>43516.268055555556</c:v>
                </c:pt>
                <c:pt idx="9387">
                  <c:v>43516.268750000003</c:v>
                </c:pt>
                <c:pt idx="9388">
                  <c:v>43516.269444444442</c:v>
                </c:pt>
                <c:pt idx="9389">
                  <c:v>43516.270138888889</c:v>
                </c:pt>
                <c:pt idx="9390">
                  <c:v>43516.270833333336</c:v>
                </c:pt>
                <c:pt idx="9391">
                  <c:v>43516.271527777775</c:v>
                </c:pt>
                <c:pt idx="9392">
                  <c:v>43516.272222222222</c:v>
                </c:pt>
                <c:pt idx="9393">
                  <c:v>43516.272916666669</c:v>
                </c:pt>
                <c:pt idx="9394">
                  <c:v>43516.273611111108</c:v>
                </c:pt>
                <c:pt idx="9395">
                  <c:v>43516.274305555555</c:v>
                </c:pt>
                <c:pt idx="9396">
                  <c:v>43516.275000000001</c:v>
                </c:pt>
                <c:pt idx="9397">
                  <c:v>43516.275694444441</c:v>
                </c:pt>
                <c:pt idx="9398">
                  <c:v>43516.276388888888</c:v>
                </c:pt>
                <c:pt idx="9399">
                  <c:v>43516.277083333334</c:v>
                </c:pt>
                <c:pt idx="9400">
                  <c:v>43516.277777777781</c:v>
                </c:pt>
                <c:pt idx="9401">
                  <c:v>43516.27847222222</c:v>
                </c:pt>
                <c:pt idx="9402">
                  <c:v>43516.279166666667</c:v>
                </c:pt>
                <c:pt idx="9403">
                  <c:v>43516.279861111114</c:v>
                </c:pt>
                <c:pt idx="9404">
                  <c:v>43516.280555555553</c:v>
                </c:pt>
                <c:pt idx="9405">
                  <c:v>43516.28125</c:v>
                </c:pt>
                <c:pt idx="9406">
                  <c:v>43516.281944444447</c:v>
                </c:pt>
                <c:pt idx="9407">
                  <c:v>43516.282638888886</c:v>
                </c:pt>
                <c:pt idx="9408">
                  <c:v>43516.283333333333</c:v>
                </c:pt>
                <c:pt idx="9409">
                  <c:v>43516.28402777778</c:v>
                </c:pt>
                <c:pt idx="9410">
                  <c:v>43516.284722222219</c:v>
                </c:pt>
                <c:pt idx="9411">
                  <c:v>43516.285416666666</c:v>
                </c:pt>
                <c:pt idx="9412">
                  <c:v>43516.286111111112</c:v>
                </c:pt>
                <c:pt idx="9413">
                  <c:v>43516.286805555559</c:v>
                </c:pt>
                <c:pt idx="9414">
                  <c:v>43516.287499999999</c:v>
                </c:pt>
                <c:pt idx="9415">
                  <c:v>43516.288194444445</c:v>
                </c:pt>
                <c:pt idx="9416">
                  <c:v>43516.288888888892</c:v>
                </c:pt>
                <c:pt idx="9417">
                  <c:v>43516.289583333331</c:v>
                </c:pt>
                <c:pt idx="9418">
                  <c:v>43516.290277777778</c:v>
                </c:pt>
                <c:pt idx="9419">
                  <c:v>43516.290972222225</c:v>
                </c:pt>
                <c:pt idx="9420">
                  <c:v>43516.291666666664</c:v>
                </c:pt>
                <c:pt idx="9421">
                  <c:v>43516.292361111111</c:v>
                </c:pt>
                <c:pt idx="9422">
                  <c:v>43516.293055555558</c:v>
                </c:pt>
                <c:pt idx="9423">
                  <c:v>43516.293749999997</c:v>
                </c:pt>
                <c:pt idx="9424">
                  <c:v>43516.294444444444</c:v>
                </c:pt>
                <c:pt idx="9425">
                  <c:v>43516.295138888891</c:v>
                </c:pt>
                <c:pt idx="9426">
                  <c:v>43516.29583333333</c:v>
                </c:pt>
                <c:pt idx="9427">
                  <c:v>43516.296527777777</c:v>
                </c:pt>
                <c:pt idx="9428">
                  <c:v>43516.297222222223</c:v>
                </c:pt>
                <c:pt idx="9429">
                  <c:v>43516.29791666667</c:v>
                </c:pt>
                <c:pt idx="9430">
                  <c:v>43516.298611111109</c:v>
                </c:pt>
                <c:pt idx="9431">
                  <c:v>43516.299305555556</c:v>
                </c:pt>
                <c:pt idx="9432">
                  <c:v>43516.3</c:v>
                </c:pt>
                <c:pt idx="9433">
                  <c:v>43516.300694444442</c:v>
                </c:pt>
                <c:pt idx="9434">
                  <c:v>43516.301388888889</c:v>
                </c:pt>
                <c:pt idx="9435">
                  <c:v>43516.302083333336</c:v>
                </c:pt>
                <c:pt idx="9436">
                  <c:v>43516.302777777775</c:v>
                </c:pt>
                <c:pt idx="9437">
                  <c:v>43516.303472222222</c:v>
                </c:pt>
                <c:pt idx="9438">
                  <c:v>43516.304166666669</c:v>
                </c:pt>
                <c:pt idx="9439">
                  <c:v>43516.304861111108</c:v>
                </c:pt>
                <c:pt idx="9440">
                  <c:v>43516.305555555555</c:v>
                </c:pt>
                <c:pt idx="9441">
                  <c:v>43516.306250000001</c:v>
                </c:pt>
                <c:pt idx="9442">
                  <c:v>43516.306944444441</c:v>
                </c:pt>
                <c:pt idx="9443">
                  <c:v>43516.307638888888</c:v>
                </c:pt>
                <c:pt idx="9444">
                  <c:v>43516.308333333334</c:v>
                </c:pt>
                <c:pt idx="9445">
                  <c:v>43516.309027777781</c:v>
                </c:pt>
                <c:pt idx="9446">
                  <c:v>43516.30972222222</c:v>
                </c:pt>
                <c:pt idx="9447">
                  <c:v>43516.310416666667</c:v>
                </c:pt>
                <c:pt idx="9448">
                  <c:v>43516.311111111114</c:v>
                </c:pt>
                <c:pt idx="9449">
                  <c:v>43516.311805555553</c:v>
                </c:pt>
                <c:pt idx="9450">
                  <c:v>43516.3125</c:v>
                </c:pt>
                <c:pt idx="9451">
                  <c:v>43516.313194444447</c:v>
                </c:pt>
                <c:pt idx="9452">
                  <c:v>43516.313888888886</c:v>
                </c:pt>
                <c:pt idx="9453">
                  <c:v>43516.314583333333</c:v>
                </c:pt>
                <c:pt idx="9454">
                  <c:v>43516.31527777778</c:v>
                </c:pt>
                <c:pt idx="9455">
                  <c:v>43516.315972222219</c:v>
                </c:pt>
                <c:pt idx="9456">
                  <c:v>43516.316666666666</c:v>
                </c:pt>
                <c:pt idx="9457">
                  <c:v>43516.317361111112</c:v>
                </c:pt>
                <c:pt idx="9458">
                  <c:v>43516.318055555559</c:v>
                </c:pt>
                <c:pt idx="9459">
                  <c:v>43516.318749999999</c:v>
                </c:pt>
                <c:pt idx="9460">
                  <c:v>43516.319444444445</c:v>
                </c:pt>
                <c:pt idx="9461">
                  <c:v>43516.320138888892</c:v>
                </c:pt>
                <c:pt idx="9462">
                  <c:v>43516.320833333331</c:v>
                </c:pt>
                <c:pt idx="9463">
                  <c:v>43516.321527777778</c:v>
                </c:pt>
                <c:pt idx="9464">
                  <c:v>43516.322222222225</c:v>
                </c:pt>
                <c:pt idx="9465">
                  <c:v>43516.322916666664</c:v>
                </c:pt>
                <c:pt idx="9466">
                  <c:v>43516.323611111111</c:v>
                </c:pt>
                <c:pt idx="9467">
                  <c:v>43516.324305555558</c:v>
                </c:pt>
                <c:pt idx="9468">
                  <c:v>43516.324999999997</c:v>
                </c:pt>
                <c:pt idx="9469">
                  <c:v>43516.325694444444</c:v>
                </c:pt>
                <c:pt idx="9470">
                  <c:v>43516.326388888891</c:v>
                </c:pt>
                <c:pt idx="9471">
                  <c:v>43516.32708333333</c:v>
                </c:pt>
                <c:pt idx="9472">
                  <c:v>43516.327777777777</c:v>
                </c:pt>
                <c:pt idx="9473">
                  <c:v>43516.328472222223</c:v>
                </c:pt>
                <c:pt idx="9474">
                  <c:v>43516.32916666667</c:v>
                </c:pt>
                <c:pt idx="9475">
                  <c:v>43516.329861111109</c:v>
                </c:pt>
                <c:pt idx="9476">
                  <c:v>43516.330555555556</c:v>
                </c:pt>
                <c:pt idx="9477">
                  <c:v>43516.331250000003</c:v>
                </c:pt>
                <c:pt idx="9478">
                  <c:v>43516.331944444442</c:v>
                </c:pt>
                <c:pt idx="9479">
                  <c:v>43516.332638888889</c:v>
                </c:pt>
                <c:pt idx="9480">
                  <c:v>43516.333333333336</c:v>
                </c:pt>
                <c:pt idx="9481">
                  <c:v>43516.334027777775</c:v>
                </c:pt>
                <c:pt idx="9482">
                  <c:v>43516.334722222222</c:v>
                </c:pt>
                <c:pt idx="9483">
                  <c:v>43516.335416666669</c:v>
                </c:pt>
                <c:pt idx="9484">
                  <c:v>43516.336111111108</c:v>
                </c:pt>
                <c:pt idx="9485">
                  <c:v>43516.336805555555</c:v>
                </c:pt>
                <c:pt idx="9486">
                  <c:v>43516.337500000001</c:v>
                </c:pt>
                <c:pt idx="9487">
                  <c:v>43516.338194444441</c:v>
                </c:pt>
                <c:pt idx="9488">
                  <c:v>43516.338888888888</c:v>
                </c:pt>
                <c:pt idx="9489">
                  <c:v>43516.339583333334</c:v>
                </c:pt>
                <c:pt idx="9490">
                  <c:v>43516.340277777781</c:v>
                </c:pt>
                <c:pt idx="9491">
                  <c:v>43516.34097222222</c:v>
                </c:pt>
                <c:pt idx="9492">
                  <c:v>43516.341666666667</c:v>
                </c:pt>
                <c:pt idx="9493">
                  <c:v>43516.342361111114</c:v>
                </c:pt>
                <c:pt idx="9494">
                  <c:v>43516.343055555553</c:v>
                </c:pt>
                <c:pt idx="9495">
                  <c:v>43516.34375</c:v>
                </c:pt>
                <c:pt idx="9496">
                  <c:v>43516.344444444447</c:v>
                </c:pt>
                <c:pt idx="9497">
                  <c:v>43516.345138888886</c:v>
                </c:pt>
                <c:pt idx="9498">
                  <c:v>43516.345833333333</c:v>
                </c:pt>
                <c:pt idx="9499">
                  <c:v>43516.34652777778</c:v>
                </c:pt>
                <c:pt idx="9500">
                  <c:v>43516.347222222219</c:v>
                </c:pt>
                <c:pt idx="9501">
                  <c:v>43516.347916666666</c:v>
                </c:pt>
                <c:pt idx="9502">
                  <c:v>43516.348611111112</c:v>
                </c:pt>
                <c:pt idx="9503">
                  <c:v>43516.349305555559</c:v>
                </c:pt>
                <c:pt idx="9504">
                  <c:v>43516.35</c:v>
                </c:pt>
                <c:pt idx="9505">
                  <c:v>43516.350694444445</c:v>
                </c:pt>
                <c:pt idx="9506">
                  <c:v>43516.351388888892</c:v>
                </c:pt>
                <c:pt idx="9507">
                  <c:v>43516.352083333331</c:v>
                </c:pt>
                <c:pt idx="9508">
                  <c:v>43516.352777777778</c:v>
                </c:pt>
                <c:pt idx="9509">
                  <c:v>43516.353472222225</c:v>
                </c:pt>
                <c:pt idx="9510">
                  <c:v>43516.354166666664</c:v>
                </c:pt>
                <c:pt idx="9511">
                  <c:v>43516.354861111111</c:v>
                </c:pt>
                <c:pt idx="9512">
                  <c:v>43516.355555555558</c:v>
                </c:pt>
                <c:pt idx="9513">
                  <c:v>43516.356249999997</c:v>
                </c:pt>
                <c:pt idx="9514">
                  <c:v>43516.356944444444</c:v>
                </c:pt>
                <c:pt idx="9515">
                  <c:v>43516.357638888891</c:v>
                </c:pt>
                <c:pt idx="9516">
                  <c:v>43516.35833333333</c:v>
                </c:pt>
                <c:pt idx="9517">
                  <c:v>43516.359027777777</c:v>
                </c:pt>
                <c:pt idx="9518">
                  <c:v>43516.359722222223</c:v>
                </c:pt>
                <c:pt idx="9519">
                  <c:v>43516.36041666667</c:v>
                </c:pt>
                <c:pt idx="9520">
                  <c:v>43516.361111111109</c:v>
                </c:pt>
                <c:pt idx="9521">
                  <c:v>43516.361805555556</c:v>
                </c:pt>
                <c:pt idx="9522">
                  <c:v>43516.362500000003</c:v>
                </c:pt>
                <c:pt idx="9523">
                  <c:v>43516.363194444442</c:v>
                </c:pt>
                <c:pt idx="9524">
                  <c:v>43516.363888888889</c:v>
                </c:pt>
                <c:pt idx="9525">
                  <c:v>43516.364583333336</c:v>
                </c:pt>
                <c:pt idx="9526">
                  <c:v>43516.365277777775</c:v>
                </c:pt>
                <c:pt idx="9527">
                  <c:v>43516.365972222222</c:v>
                </c:pt>
                <c:pt idx="9528">
                  <c:v>43516.366666666669</c:v>
                </c:pt>
                <c:pt idx="9529">
                  <c:v>43516.367361111108</c:v>
                </c:pt>
                <c:pt idx="9530">
                  <c:v>43516.368055555555</c:v>
                </c:pt>
                <c:pt idx="9531">
                  <c:v>43516.368750000001</c:v>
                </c:pt>
                <c:pt idx="9532">
                  <c:v>43516.369444444441</c:v>
                </c:pt>
                <c:pt idx="9533">
                  <c:v>43516.370138888888</c:v>
                </c:pt>
                <c:pt idx="9534">
                  <c:v>43516.370833333334</c:v>
                </c:pt>
                <c:pt idx="9535">
                  <c:v>43516.371527777781</c:v>
                </c:pt>
                <c:pt idx="9536">
                  <c:v>43516.37222222222</c:v>
                </c:pt>
                <c:pt idx="9537">
                  <c:v>43516.372916666667</c:v>
                </c:pt>
                <c:pt idx="9538">
                  <c:v>43516.373611111114</c:v>
                </c:pt>
                <c:pt idx="9539">
                  <c:v>43516.374305555553</c:v>
                </c:pt>
                <c:pt idx="9540">
                  <c:v>43516.375</c:v>
                </c:pt>
                <c:pt idx="9541">
                  <c:v>43516.375694444447</c:v>
                </c:pt>
                <c:pt idx="9542">
                  <c:v>43516.376388888886</c:v>
                </c:pt>
                <c:pt idx="9543">
                  <c:v>43516.377083333333</c:v>
                </c:pt>
                <c:pt idx="9544">
                  <c:v>43516.37777777778</c:v>
                </c:pt>
                <c:pt idx="9545">
                  <c:v>43516.378472222219</c:v>
                </c:pt>
                <c:pt idx="9546">
                  <c:v>43516.379166666666</c:v>
                </c:pt>
                <c:pt idx="9547">
                  <c:v>43516.379861111112</c:v>
                </c:pt>
                <c:pt idx="9548">
                  <c:v>43516.380555555559</c:v>
                </c:pt>
                <c:pt idx="9549">
                  <c:v>43516.381249999999</c:v>
                </c:pt>
                <c:pt idx="9550">
                  <c:v>43516.381944444445</c:v>
                </c:pt>
                <c:pt idx="9551">
                  <c:v>43516.382638888892</c:v>
                </c:pt>
                <c:pt idx="9552">
                  <c:v>43516.383333333331</c:v>
                </c:pt>
                <c:pt idx="9553">
                  <c:v>43516.384027777778</c:v>
                </c:pt>
                <c:pt idx="9554">
                  <c:v>43516.384722222225</c:v>
                </c:pt>
                <c:pt idx="9555">
                  <c:v>43516.385416666664</c:v>
                </c:pt>
                <c:pt idx="9556">
                  <c:v>43516.386111111111</c:v>
                </c:pt>
                <c:pt idx="9557">
                  <c:v>43516.386805555558</c:v>
                </c:pt>
                <c:pt idx="9558">
                  <c:v>43516.387499999997</c:v>
                </c:pt>
                <c:pt idx="9559">
                  <c:v>43516.388194444444</c:v>
                </c:pt>
                <c:pt idx="9560">
                  <c:v>43516.388888888891</c:v>
                </c:pt>
                <c:pt idx="9561">
                  <c:v>43516.38958333333</c:v>
                </c:pt>
                <c:pt idx="9562">
                  <c:v>43516.390277777777</c:v>
                </c:pt>
                <c:pt idx="9563">
                  <c:v>43516.390972222223</c:v>
                </c:pt>
                <c:pt idx="9564">
                  <c:v>43516.39166666667</c:v>
                </c:pt>
                <c:pt idx="9565">
                  <c:v>43516.392361111109</c:v>
                </c:pt>
                <c:pt idx="9566">
                  <c:v>43516.393055555556</c:v>
                </c:pt>
                <c:pt idx="9567">
                  <c:v>43516.393750000003</c:v>
                </c:pt>
                <c:pt idx="9568">
                  <c:v>43516.394444444442</c:v>
                </c:pt>
                <c:pt idx="9569">
                  <c:v>43516.395138888889</c:v>
                </c:pt>
                <c:pt idx="9570">
                  <c:v>43516.395833333336</c:v>
                </c:pt>
                <c:pt idx="9571">
                  <c:v>43516.396527777775</c:v>
                </c:pt>
                <c:pt idx="9572">
                  <c:v>43516.397222222222</c:v>
                </c:pt>
                <c:pt idx="9573">
                  <c:v>43516.397916666669</c:v>
                </c:pt>
                <c:pt idx="9574">
                  <c:v>43516.398611111108</c:v>
                </c:pt>
                <c:pt idx="9575">
                  <c:v>43516.399305555555</c:v>
                </c:pt>
                <c:pt idx="9576">
                  <c:v>43516.4</c:v>
                </c:pt>
                <c:pt idx="9577">
                  <c:v>43516.400694444441</c:v>
                </c:pt>
                <c:pt idx="9578">
                  <c:v>43516.401388888888</c:v>
                </c:pt>
                <c:pt idx="9579">
                  <c:v>43516.402083333334</c:v>
                </c:pt>
                <c:pt idx="9580">
                  <c:v>43516.402777777781</c:v>
                </c:pt>
                <c:pt idx="9581">
                  <c:v>43516.40347222222</c:v>
                </c:pt>
                <c:pt idx="9582">
                  <c:v>43516.404166666667</c:v>
                </c:pt>
                <c:pt idx="9583">
                  <c:v>43516.404861111114</c:v>
                </c:pt>
                <c:pt idx="9584">
                  <c:v>43516.405555555553</c:v>
                </c:pt>
                <c:pt idx="9585">
                  <c:v>43516.40625</c:v>
                </c:pt>
                <c:pt idx="9586">
                  <c:v>43516.406944444447</c:v>
                </c:pt>
                <c:pt idx="9587">
                  <c:v>43516.407638888886</c:v>
                </c:pt>
                <c:pt idx="9588">
                  <c:v>43516.408333333333</c:v>
                </c:pt>
                <c:pt idx="9589">
                  <c:v>43516.40902777778</c:v>
                </c:pt>
                <c:pt idx="9590">
                  <c:v>43516.409722222219</c:v>
                </c:pt>
                <c:pt idx="9591">
                  <c:v>43516.410416666666</c:v>
                </c:pt>
                <c:pt idx="9592">
                  <c:v>43516.411111111112</c:v>
                </c:pt>
                <c:pt idx="9593">
                  <c:v>43516.411805555559</c:v>
                </c:pt>
                <c:pt idx="9594">
                  <c:v>43516.412499999999</c:v>
                </c:pt>
                <c:pt idx="9595">
                  <c:v>43516.413194444445</c:v>
                </c:pt>
                <c:pt idx="9596">
                  <c:v>43516.413888888892</c:v>
                </c:pt>
                <c:pt idx="9597">
                  <c:v>43516.414583333331</c:v>
                </c:pt>
                <c:pt idx="9598">
                  <c:v>43516.415277777778</c:v>
                </c:pt>
                <c:pt idx="9599">
                  <c:v>43516.415972222225</c:v>
                </c:pt>
                <c:pt idx="9600">
                  <c:v>43516.416666666664</c:v>
                </c:pt>
                <c:pt idx="9601">
                  <c:v>43516.417361111111</c:v>
                </c:pt>
                <c:pt idx="9602">
                  <c:v>43516.418055555558</c:v>
                </c:pt>
                <c:pt idx="9603">
                  <c:v>43516.418749999997</c:v>
                </c:pt>
                <c:pt idx="9604">
                  <c:v>43516.419444444444</c:v>
                </c:pt>
                <c:pt idx="9605">
                  <c:v>43516.420138888891</c:v>
                </c:pt>
                <c:pt idx="9606">
                  <c:v>43516.42083333333</c:v>
                </c:pt>
                <c:pt idx="9607">
                  <c:v>43516.421527777777</c:v>
                </c:pt>
                <c:pt idx="9608">
                  <c:v>43516.422222222223</c:v>
                </c:pt>
                <c:pt idx="9609">
                  <c:v>43516.42291666667</c:v>
                </c:pt>
                <c:pt idx="9610">
                  <c:v>43516.423611111109</c:v>
                </c:pt>
                <c:pt idx="9611">
                  <c:v>43516.424305555556</c:v>
                </c:pt>
                <c:pt idx="9612">
                  <c:v>43516.425000000003</c:v>
                </c:pt>
                <c:pt idx="9613">
                  <c:v>43516.425694444442</c:v>
                </c:pt>
                <c:pt idx="9614">
                  <c:v>43516.426388888889</c:v>
                </c:pt>
                <c:pt idx="9615">
                  <c:v>43516.427083333336</c:v>
                </c:pt>
                <c:pt idx="9616">
                  <c:v>43516.427777777775</c:v>
                </c:pt>
                <c:pt idx="9617">
                  <c:v>43516.428472222222</c:v>
                </c:pt>
                <c:pt idx="9618">
                  <c:v>43516.429166666669</c:v>
                </c:pt>
                <c:pt idx="9619">
                  <c:v>43516.429861111108</c:v>
                </c:pt>
                <c:pt idx="9620">
                  <c:v>43516.430555555555</c:v>
                </c:pt>
                <c:pt idx="9621">
                  <c:v>43516.431250000001</c:v>
                </c:pt>
                <c:pt idx="9622">
                  <c:v>43516.431944444441</c:v>
                </c:pt>
                <c:pt idx="9623">
                  <c:v>43516.432638888888</c:v>
                </c:pt>
                <c:pt idx="9624">
                  <c:v>43516.433333333334</c:v>
                </c:pt>
                <c:pt idx="9625">
                  <c:v>43516.434027777781</c:v>
                </c:pt>
                <c:pt idx="9626">
                  <c:v>43516.43472222222</c:v>
                </c:pt>
                <c:pt idx="9627">
                  <c:v>43516.435416666667</c:v>
                </c:pt>
                <c:pt idx="9628">
                  <c:v>43516.436111111114</c:v>
                </c:pt>
                <c:pt idx="9629">
                  <c:v>43516.436805555553</c:v>
                </c:pt>
                <c:pt idx="9630">
                  <c:v>43516.4375</c:v>
                </c:pt>
                <c:pt idx="9631">
                  <c:v>43516.438194444447</c:v>
                </c:pt>
                <c:pt idx="9632">
                  <c:v>43516.438888888886</c:v>
                </c:pt>
                <c:pt idx="9633">
                  <c:v>43516.439583333333</c:v>
                </c:pt>
                <c:pt idx="9634">
                  <c:v>43516.44027777778</c:v>
                </c:pt>
                <c:pt idx="9635">
                  <c:v>43516.440972222219</c:v>
                </c:pt>
                <c:pt idx="9636">
                  <c:v>43516.441666666666</c:v>
                </c:pt>
                <c:pt idx="9637">
                  <c:v>43516.442361111112</c:v>
                </c:pt>
                <c:pt idx="9638">
                  <c:v>43516.443055555559</c:v>
                </c:pt>
                <c:pt idx="9639">
                  <c:v>43516.443749999999</c:v>
                </c:pt>
                <c:pt idx="9640">
                  <c:v>43516.444444444445</c:v>
                </c:pt>
                <c:pt idx="9641">
                  <c:v>43516.445138888892</c:v>
                </c:pt>
                <c:pt idx="9642">
                  <c:v>43516.445833333331</c:v>
                </c:pt>
                <c:pt idx="9643">
                  <c:v>43516.446527777778</c:v>
                </c:pt>
                <c:pt idx="9644">
                  <c:v>43516.447222222225</c:v>
                </c:pt>
                <c:pt idx="9645">
                  <c:v>43516.447916666664</c:v>
                </c:pt>
                <c:pt idx="9646">
                  <c:v>43516.448611111111</c:v>
                </c:pt>
                <c:pt idx="9647">
                  <c:v>43516.449305555558</c:v>
                </c:pt>
                <c:pt idx="9648">
                  <c:v>43516.45</c:v>
                </c:pt>
                <c:pt idx="9649">
                  <c:v>43516.450694444444</c:v>
                </c:pt>
                <c:pt idx="9650">
                  <c:v>43516.451388888891</c:v>
                </c:pt>
                <c:pt idx="9651">
                  <c:v>43516.45208333333</c:v>
                </c:pt>
                <c:pt idx="9652">
                  <c:v>43516.452777777777</c:v>
                </c:pt>
                <c:pt idx="9653">
                  <c:v>43516.453472222223</c:v>
                </c:pt>
                <c:pt idx="9654">
                  <c:v>43516.45416666667</c:v>
                </c:pt>
                <c:pt idx="9655">
                  <c:v>43516.454861111109</c:v>
                </c:pt>
                <c:pt idx="9656">
                  <c:v>43516.455555555556</c:v>
                </c:pt>
                <c:pt idx="9657">
                  <c:v>43516.456250000003</c:v>
                </c:pt>
                <c:pt idx="9658">
                  <c:v>43516.456944444442</c:v>
                </c:pt>
                <c:pt idx="9659">
                  <c:v>43516.457638888889</c:v>
                </c:pt>
                <c:pt idx="9660">
                  <c:v>43516.458333333336</c:v>
                </c:pt>
                <c:pt idx="9661">
                  <c:v>43516.459027777775</c:v>
                </c:pt>
                <c:pt idx="9662">
                  <c:v>43516.459722222222</c:v>
                </c:pt>
                <c:pt idx="9663">
                  <c:v>43516.460416666669</c:v>
                </c:pt>
                <c:pt idx="9664">
                  <c:v>43516.461111111108</c:v>
                </c:pt>
                <c:pt idx="9665">
                  <c:v>43516.461805555555</c:v>
                </c:pt>
                <c:pt idx="9666">
                  <c:v>43516.462500000001</c:v>
                </c:pt>
                <c:pt idx="9667">
                  <c:v>43516.463194444441</c:v>
                </c:pt>
                <c:pt idx="9668">
                  <c:v>43516.463888888888</c:v>
                </c:pt>
                <c:pt idx="9669">
                  <c:v>43516.464583333334</c:v>
                </c:pt>
                <c:pt idx="9670">
                  <c:v>43516.465277777781</c:v>
                </c:pt>
                <c:pt idx="9671">
                  <c:v>43516.46597222222</c:v>
                </c:pt>
                <c:pt idx="9672">
                  <c:v>43516.466666666667</c:v>
                </c:pt>
                <c:pt idx="9673">
                  <c:v>43516.467361111114</c:v>
                </c:pt>
                <c:pt idx="9674">
                  <c:v>43516.468055555553</c:v>
                </c:pt>
                <c:pt idx="9675">
                  <c:v>43516.46875</c:v>
                </c:pt>
                <c:pt idx="9676">
                  <c:v>43516.469444444447</c:v>
                </c:pt>
                <c:pt idx="9677">
                  <c:v>43516.470138888886</c:v>
                </c:pt>
                <c:pt idx="9678">
                  <c:v>43516.470833333333</c:v>
                </c:pt>
                <c:pt idx="9679">
                  <c:v>43516.47152777778</c:v>
                </c:pt>
                <c:pt idx="9680">
                  <c:v>43516.472222222219</c:v>
                </c:pt>
                <c:pt idx="9681">
                  <c:v>43516.472916666666</c:v>
                </c:pt>
                <c:pt idx="9682">
                  <c:v>43516.473611111112</c:v>
                </c:pt>
                <c:pt idx="9683">
                  <c:v>43516.474305555559</c:v>
                </c:pt>
                <c:pt idx="9684">
                  <c:v>43516.474999999999</c:v>
                </c:pt>
                <c:pt idx="9685">
                  <c:v>43516.475694444445</c:v>
                </c:pt>
                <c:pt idx="9686">
                  <c:v>43516.476388888892</c:v>
                </c:pt>
                <c:pt idx="9687">
                  <c:v>43516.477083333331</c:v>
                </c:pt>
                <c:pt idx="9688">
                  <c:v>43516.477777777778</c:v>
                </c:pt>
                <c:pt idx="9689">
                  <c:v>43516.478472222225</c:v>
                </c:pt>
                <c:pt idx="9690">
                  <c:v>43516.479166666664</c:v>
                </c:pt>
                <c:pt idx="9691">
                  <c:v>43516.479861111111</c:v>
                </c:pt>
                <c:pt idx="9692">
                  <c:v>43516.480555555558</c:v>
                </c:pt>
                <c:pt idx="9693">
                  <c:v>43516.481249999997</c:v>
                </c:pt>
                <c:pt idx="9694">
                  <c:v>43516.481944444444</c:v>
                </c:pt>
                <c:pt idx="9695">
                  <c:v>43516.482638888891</c:v>
                </c:pt>
                <c:pt idx="9696">
                  <c:v>43516.48333333333</c:v>
                </c:pt>
                <c:pt idx="9697">
                  <c:v>43516.484027777777</c:v>
                </c:pt>
                <c:pt idx="9698">
                  <c:v>43516.484722222223</c:v>
                </c:pt>
                <c:pt idx="9699">
                  <c:v>43516.48541666667</c:v>
                </c:pt>
                <c:pt idx="9700">
                  <c:v>43516.486111111109</c:v>
                </c:pt>
                <c:pt idx="9701">
                  <c:v>43516.486805555556</c:v>
                </c:pt>
                <c:pt idx="9702">
                  <c:v>43516.487500000003</c:v>
                </c:pt>
                <c:pt idx="9703">
                  <c:v>43516.488194444442</c:v>
                </c:pt>
                <c:pt idx="9704">
                  <c:v>43516.488888888889</c:v>
                </c:pt>
                <c:pt idx="9705">
                  <c:v>43516.489583333336</c:v>
                </c:pt>
                <c:pt idx="9706">
                  <c:v>43516.490277777775</c:v>
                </c:pt>
                <c:pt idx="9707">
                  <c:v>43516.490972222222</c:v>
                </c:pt>
                <c:pt idx="9708">
                  <c:v>43516.491666666669</c:v>
                </c:pt>
                <c:pt idx="9709">
                  <c:v>43516.492361111108</c:v>
                </c:pt>
                <c:pt idx="9710">
                  <c:v>43516.493055555555</c:v>
                </c:pt>
                <c:pt idx="9711">
                  <c:v>43516.493750000001</c:v>
                </c:pt>
                <c:pt idx="9712">
                  <c:v>43516.494444444441</c:v>
                </c:pt>
                <c:pt idx="9713">
                  <c:v>43516.495138888888</c:v>
                </c:pt>
                <c:pt idx="9714">
                  <c:v>43516.495833333334</c:v>
                </c:pt>
                <c:pt idx="9715">
                  <c:v>43516.496527777781</c:v>
                </c:pt>
                <c:pt idx="9716">
                  <c:v>43516.49722222222</c:v>
                </c:pt>
                <c:pt idx="9717">
                  <c:v>43516.497916666667</c:v>
                </c:pt>
                <c:pt idx="9718">
                  <c:v>43516.498611111114</c:v>
                </c:pt>
                <c:pt idx="9719">
                  <c:v>43516.499305555553</c:v>
                </c:pt>
                <c:pt idx="9720">
                  <c:v>43516.5</c:v>
                </c:pt>
                <c:pt idx="9721">
                  <c:v>43516.500694444447</c:v>
                </c:pt>
                <c:pt idx="9722">
                  <c:v>43516.501388888886</c:v>
                </c:pt>
                <c:pt idx="9723">
                  <c:v>43516.502083333333</c:v>
                </c:pt>
                <c:pt idx="9724">
                  <c:v>43516.50277777778</c:v>
                </c:pt>
                <c:pt idx="9725">
                  <c:v>43516.503472222219</c:v>
                </c:pt>
                <c:pt idx="9726">
                  <c:v>43516.504166666666</c:v>
                </c:pt>
                <c:pt idx="9727">
                  <c:v>43516.504861111112</c:v>
                </c:pt>
                <c:pt idx="9728">
                  <c:v>43516.505555555559</c:v>
                </c:pt>
                <c:pt idx="9729">
                  <c:v>43516.506249999999</c:v>
                </c:pt>
                <c:pt idx="9730">
                  <c:v>43516.506944444445</c:v>
                </c:pt>
                <c:pt idx="9731">
                  <c:v>43516.507638888892</c:v>
                </c:pt>
                <c:pt idx="9732">
                  <c:v>43516.508333333331</c:v>
                </c:pt>
                <c:pt idx="9733">
                  <c:v>43516.509027777778</c:v>
                </c:pt>
                <c:pt idx="9734">
                  <c:v>43516.509722222225</c:v>
                </c:pt>
                <c:pt idx="9735">
                  <c:v>43516.510416666664</c:v>
                </c:pt>
                <c:pt idx="9736">
                  <c:v>43516.511111111111</c:v>
                </c:pt>
                <c:pt idx="9737">
                  <c:v>43516.511805555558</c:v>
                </c:pt>
                <c:pt idx="9738">
                  <c:v>43516.512499999997</c:v>
                </c:pt>
                <c:pt idx="9739">
                  <c:v>43516.513194444444</c:v>
                </c:pt>
                <c:pt idx="9740">
                  <c:v>43516.513888888891</c:v>
                </c:pt>
                <c:pt idx="9741">
                  <c:v>43516.51458333333</c:v>
                </c:pt>
                <c:pt idx="9742">
                  <c:v>43516.515277777777</c:v>
                </c:pt>
                <c:pt idx="9743">
                  <c:v>43516.515972222223</c:v>
                </c:pt>
                <c:pt idx="9744">
                  <c:v>43516.51666666667</c:v>
                </c:pt>
                <c:pt idx="9745">
                  <c:v>43516.517361111109</c:v>
                </c:pt>
                <c:pt idx="9746">
                  <c:v>43516.518055555556</c:v>
                </c:pt>
                <c:pt idx="9747">
                  <c:v>43516.518750000003</c:v>
                </c:pt>
                <c:pt idx="9748">
                  <c:v>43516.519444444442</c:v>
                </c:pt>
                <c:pt idx="9749">
                  <c:v>43516.520138888889</c:v>
                </c:pt>
                <c:pt idx="9750">
                  <c:v>43516.520833333336</c:v>
                </c:pt>
                <c:pt idx="9751">
                  <c:v>43516.521527777775</c:v>
                </c:pt>
                <c:pt idx="9752">
                  <c:v>43516.522222222222</c:v>
                </c:pt>
                <c:pt idx="9753">
                  <c:v>43516.522916666669</c:v>
                </c:pt>
                <c:pt idx="9754">
                  <c:v>43516.523611111108</c:v>
                </c:pt>
                <c:pt idx="9755">
                  <c:v>43516.524305555555</c:v>
                </c:pt>
                <c:pt idx="9756">
                  <c:v>43516.525000000001</c:v>
                </c:pt>
                <c:pt idx="9757">
                  <c:v>43516.525694444441</c:v>
                </c:pt>
                <c:pt idx="9758">
                  <c:v>43516.526388888888</c:v>
                </c:pt>
                <c:pt idx="9759">
                  <c:v>43516.527083333334</c:v>
                </c:pt>
                <c:pt idx="9760">
                  <c:v>43516.527777777781</c:v>
                </c:pt>
                <c:pt idx="9761">
                  <c:v>43516.52847222222</c:v>
                </c:pt>
                <c:pt idx="9762">
                  <c:v>43516.529166666667</c:v>
                </c:pt>
                <c:pt idx="9763">
                  <c:v>43516.529861111114</c:v>
                </c:pt>
                <c:pt idx="9764">
                  <c:v>43516.530555555553</c:v>
                </c:pt>
                <c:pt idx="9765">
                  <c:v>43516.53125</c:v>
                </c:pt>
                <c:pt idx="9766">
                  <c:v>43516.531944444447</c:v>
                </c:pt>
                <c:pt idx="9767">
                  <c:v>43516.532638888886</c:v>
                </c:pt>
                <c:pt idx="9768">
                  <c:v>43516.533333333333</c:v>
                </c:pt>
                <c:pt idx="9769">
                  <c:v>43516.53402777778</c:v>
                </c:pt>
                <c:pt idx="9770">
                  <c:v>43516.534722222219</c:v>
                </c:pt>
                <c:pt idx="9771">
                  <c:v>43516.535416666666</c:v>
                </c:pt>
                <c:pt idx="9772">
                  <c:v>43516.536111111112</c:v>
                </c:pt>
                <c:pt idx="9773">
                  <c:v>43516.536805555559</c:v>
                </c:pt>
                <c:pt idx="9774">
                  <c:v>43516.537499999999</c:v>
                </c:pt>
                <c:pt idx="9775">
                  <c:v>43516.538194444445</c:v>
                </c:pt>
                <c:pt idx="9776">
                  <c:v>43516.538888888892</c:v>
                </c:pt>
                <c:pt idx="9777">
                  <c:v>43516.539583333331</c:v>
                </c:pt>
                <c:pt idx="9778">
                  <c:v>43516.540277777778</c:v>
                </c:pt>
                <c:pt idx="9779">
                  <c:v>43516.540972222225</c:v>
                </c:pt>
                <c:pt idx="9780">
                  <c:v>43516.541666666664</c:v>
                </c:pt>
                <c:pt idx="9781">
                  <c:v>43516.542361111111</c:v>
                </c:pt>
                <c:pt idx="9782">
                  <c:v>43516.543055555558</c:v>
                </c:pt>
                <c:pt idx="9783">
                  <c:v>43516.543749999997</c:v>
                </c:pt>
                <c:pt idx="9784">
                  <c:v>43516.544444444444</c:v>
                </c:pt>
                <c:pt idx="9785">
                  <c:v>43516.545138888891</c:v>
                </c:pt>
                <c:pt idx="9786">
                  <c:v>43516.54583333333</c:v>
                </c:pt>
                <c:pt idx="9787">
                  <c:v>43516.546527777777</c:v>
                </c:pt>
                <c:pt idx="9788">
                  <c:v>43516.547222222223</c:v>
                </c:pt>
                <c:pt idx="9789">
                  <c:v>43516.54791666667</c:v>
                </c:pt>
                <c:pt idx="9790">
                  <c:v>43516.548611111109</c:v>
                </c:pt>
                <c:pt idx="9791">
                  <c:v>43516.549305555556</c:v>
                </c:pt>
                <c:pt idx="9792">
                  <c:v>43516.55</c:v>
                </c:pt>
                <c:pt idx="9793">
                  <c:v>43516.550694444442</c:v>
                </c:pt>
                <c:pt idx="9794">
                  <c:v>43516.551388888889</c:v>
                </c:pt>
                <c:pt idx="9795">
                  <c:v>43516.552083333336</c:v>
                </c:pt>
                <c:pt idx="9796">
                  <c:v>43516.552777777775</c:v>
                </c:pt>
                <c:pt idx="9797">
                  <c:v>43516.553472222222</c:v>
                </c:pt>
                <c:pt idx="9798">
                  <c:v>43516.554166666669</c:v>
                </c:pt>
                <c:pt idx="9799">
                  <c:v>43516.554861111108</c:v>
                </c:pt>
                <c:pt idx="9800">
                  <c:v>43516.555555555555</c:v>
                </c:pt>
                <c:pt idx="9801">
                  <c:v>43516.556250000001</c:v>
                </c:pt>
                <c:pt idx="9802">
                  <c:v>43516.556944444441</c:v>
                </c:pt>
                <c:pt idx="9803">
                  <c:v>43516.557638888888</c:v>
                </c:pt>
                <c:pt idx="9804">
                  <c:v>43516.558333333334</c:v>
                </c:pt>
                <c:pt idx="9805">
                  <c:v>43516.559027777781</c:v>
                </c:pt>
                <c:pt idx="9806">
                  <c:v>43516.55972222222</c:v>
                </c:pt>
                <c:pt idx="9807">
                  <c:v>43516.560416666667</c:v>
                </c:pt>
                <c:pt idx="9808">
                  <c:v>43516.561111111114</c:v>
                </c:pt>
                <c:pt idx="9809">
                  <c:v>43516.561805555553</c:v>
                </c:pt>
                <c:pt idx="9810">
                  <c:v>43516.5625</c:v>
                </c:pt>
                <c:pt idx="9811">
                  <c:v>43516.563194444447</c:v>
                </c:pt>
                <c:pt idx="9812">
                  <c:v>43516.563888888886</c:v>
                </c:pt>
                <c:pt idx="9813">
                  <c:v>43516.564583333333</c:v>
                </c:pt>
                <c:pt idx="9814">
                  <c:v>43516.56527777778</c:v>
                </c:pt>
                <c:pt idx="9815">
                  <c:v>43516.565972222219</c:v>
                </c:pt>
                <c:pt idx="9816">
                  <c:v>43516.566666666666</c:v>
                </c:pt>
                <c:pt idx="9817">
                  <c:v>43516.567361111112</c:v>
                </c:pt>
                <c:pt idx="9818">
                  <c:v>43516.568055555559</c:v>
                </c:pt>
                <c:pt idx="9819">
                  <c:v>43516.568749999999</c:v>
                </c:pt>
                <c:pt idx="9820">
                  <c:v>43516.569444444445</c:v>
                </c:pt>
                <c:pt idx="9821">
                  <c:v>43516.570138888892</c:v>
                </c:pt>
                <c:pt idx="9822">
                  <c:v>43516.570833333331</c:v>
                </c:pt>
                <c:pt idx="9823">
                  <c:v>43516.571527777778</c:v>
                </c:pt>
                <c:pt idx="9824">
                  <c:v>43516.572222222225</c:v>
                </c:pt>
                <c:pt idx="9825">
                  <c:v>43516.572916666664</c:v>
                </c:pt>
                <c:pt idx="9826">
                  <c:v>43516.573611111111</c:v>
                </c:pt>
                <c:pt idx="9827">
                  <c:v>43516.574305555558</c:v>
                </c:pt>
                <c:pt idx="9828">
                  <c:v>43516.574999999997</c:v>
                </c:pt>
                <c:pt idx="9829">
                  <c:v>43516.575694444444</c:v>
                </c:pt>
                <c:pt idx="9830">
                  <c:v>43516.576388888891</c:v>
                </c:pt>
                <c:pt idx="9831">
                  <c:v>43516.57708333333</c:v>
                </c:pt>
                <c:pt idx="9832">
                  <c:v>43516.577777777777</c:v>
                </c:pt>
                <c:pt idx="9833">
                  <c:v>43516.578472222223</c:v>
                </c:pt>
                <c:pt idx="9834">
                  <c:v>43516.57916666667</c:v>
                </c:pt>
                <c:pt idx="9835">
                  <c:v>43516.579861111109</c:v>
                </c:pt>
                <c:pt idx="9836">
                  <c:v>43516.580555555556</c:v>
                </c:pt>
                <c:pt idx="9837">
                  <c:v>43516.581250000003</c:v>
                </c:pt>
                <c:pt idx="9838">
                  <c:v>43516.581944444442</c:v>
                </c:pt>
                <c:pt idx="9839">
                  <c:v>43516.582638888889</c:v>
                </c:pt>
                <c:pt idx="9840">
                  <c:v>43516.583333333336</c:v>
                </c:pt>
                <c:pt idx="9841">
                  <c:v>43516.584027777775</c:v>
                </c:pt>
                <c:pt idx="9842">
                  <c:v>43516.584722222222</c:v>
                </c:pt>
                <c:pt idx="9843">
                  <c:v>43516.585416666669</c:v>
                </c:pt>
                <c:pt idx="9844">
                  <c:v>43516.586111111108</c:v>
                </c:pt>
                <c:pt idx="9845">
                  <c:v>43516.586805555555</c:v>
                </c:pt>
                <c:pt idx="9846">
                  <c:v>43516.587500000001</c:v>
                </c:pt>
                <c:pt idx="9847">
                  <c:v>43516.588194444441</c:v>
                </c:pt>
                <c:pt idx="9848">
                  <c:v>43516.588888888888</c:v>
                </c:pt>
                <c:pt idx="9849">
                  <c:v>43516.589583333334</c:v>
                </c:pt>
                <c:pt idx="9850">
                  <c:v>43516.590277777781</c:v>
                </c:pt>
                <c:pt idx="9851">
                  <c:v>43516.59097222222</c:v>
                </c:pt>
                <c:pt idx="9852">
                  <c:v>43516.591666666667</c:v>
                </c:pt>
                <c:pt idx="9853">
                  <c:v>43516.592361111114</c:v>
                </c:pt>
                <c:pt idx="9854">
                  <c:v>43516.593055555553</c:v>
                </c:pt>
                <c:pt idx="9855">
                  <c:v>43516.59375</c:v>
                </c:pt>
                <c:pt idx="9856">
                  <c:v>43516.594444444447</c:v>
                </c:pt>
                <c:pt idx="9857">
                  <c:v>43516.595138888886</c:v>
                </c:pt>
                <c:pt idx="9858">
                  <c:v>43516.595833333333</c:v>
                </c:pt>
                <c:pt idx="9859">
                  <c:v>43516.59652777778</c:v>
                </c:pt>
                <c:pt idx="9860">
                  <c:v>43516.597222222219</c:v>
                </c:pt>
                <c:pt idx="9861">
                  <c:v>43516.597916666666</c:v>
                </c:pt>
                <c:pt idx="9862">
                  <c:v>43516.598611111112</c:v>
                </c:pt>
                <c:pt idx="9863">
                  <c:v>43516.599305555559</c:v>
                </c:pt>
                <c:pt idx="9864">
                  <c:v>43516.6</c:v>
                </c:pt>
                <c:pt idx="9865">
                  <c:v>43516.600694444445</c:v>
                </c:pt>
                <c:pt idx="9866">
                  <c:v>43516.601388888892</c:v>
                </c:pt>
                <c:pt idx="9867">
                  <c:v>43516.602083333331</c:v>
                </c:pt>
                <c:pt idx="9868">
                  <c:v>43516.602777777778</c:v>
                </c:pt>
                <c:pt idx="9869">
                  <c:v>43516.603472222225</c:v>
                </c:pt>
                <c:pt idx="9870">
                  <c:v>43516.604166666664</c:v>
                </c:pt>
                <c:pt idx="9871">
                  <c:v>43516.604861111111</c:v>
                </c:pt>
                <c:pt idx="9872">
                  <c:v>43516.605555555558</c:v>
                </c:pt>
                <c:pt idx="9873">
                  <c:v>43516.606249999997</c:v>
                </c:pt>
                <c:pt idx="9874">
                  <c:v>43516.606944444444</c:v>
                </c:pt>
                <c:pt idx="9875">
                  <c:v>43516.607638888891</c:v>
                </c:pt>
                <c:pt idx="9876">
                  <c:v>43516.60833333333</c:v>
                </c:pt>
                <c:pt idx="9877">
                  <c:v>43516.609027777777</c:v>
                </c:pt>
                <c:pt idx="9878">
                  <c:v>43516.609722222223</c:v>
                </c:pt>
                <c:pt idx="9879">
                  <c:v>43516.61041666667</c:v>
                </c:pt>
                <c:pt idx="9880">
                  <c:v>43516.611111111109</c:v>
                </c:pt>
                <c:pt idx="9881">
                  <c:v>43516.611805555556</c:v>
                </c:pt>
                <c:pt idx="9882">
                  <c:v>43516.612500000003</c:v>
                </c:pt>
                <c:pt idx="9883">
                  <c:v>43516.613194444442</c:v>
                </c:pt>
                <c:pt idx="9884">
                  <c:v>43516.613888888889</c:v>
                </c:pt>
                <c:pt idx="9885">
                  <c:v>43516.614583333336</c:v>
                </c:pt>
                <c:pt idx="9886">
                  <c:v>43516.615277777775</c:v>
                </c:pt>
                <c:pt idx="9887">
                  <c:v>43516.615972222222</c:v>
                </c:pt>
                <c:pt idx="9888">
                  <c:v>43516.616666666669</c:v>
                </c:pt>
                <c:pt idx="9889">
                  <c:v>43516.617361111108</c:v>
                </c:pt>
                <c:pt idx="9890">
                  <c:v>43516.618055555555</c:v>
                </c:pt>
                <c:pt idx="9891">
                  <c:v>43516.618750000001</c:v>
                </c:pt>
                <c:pt idx="9892">
                  <c:v>43516.619444444441</c:v>
                </c:pt>
                <c:pt idx="9893">
                  <c:v>43516.620138888888</c:v>
                </c:pt>
                <c:pt idx="9894">
                  <c:v>43516.620833333334</c:v>
                </c:pt>
                <c:pt idx="9895">
                  <c:v>43516.621527777781</c:v>
                </c:pt>
                <c:pt idx="9896">
                  <c:v>43516.62222222222</c:v>
                </c:pt>
                <c:pt idx="9897">
                  <c:v>43516.622916666667</c:v>
                </c:pt>
                <c:pt idx="9898">
                  <c:v>43516.623611111114</c:v>
                </c:pt>
                <c:pt idx="9899">
                  <c:v>43516.624305555553</c:v>
                </c:pt>
                <c:pt idx="9900">
                  <c:v>43516.625</c:v>
                </c:pt>
                <c:pt idx="9901">
                  <c:v>43516.625694444447</c:v>
                </c:pt>
                <c:pt idx="9902">
                  <c:v>43516.626388888886</c:v>
                </c:pt>
                <c:pt idx="9903">
                  <c:v>43516.627083333333</c:v>
                </c:pt>
                <c:pt idx="9904">
                  <c:v>43516.62777777778</c:v>
                </c:pt>
                <c:pt idx="9905">
                  <c:v>43516.628472222219</c:v>
                </c:pt>
                <c:pt idx="9906">
                  <c:v>43516.629166666666</c:v>
                </c:pt>
                <c:pt idx="9907">
                  <c:v>43516.629861111112</c:v>
                </c:pt>
                <c:pt idx="9908">
                  <c:v>43516.630555555559</c:v>
                </c:pt>
                <c:pt idx="9909">
                  <c:v>43516.631249999999</c:v>
                </c:pt>
                <c:pt idx="9910">
                  <c:v>43516.631944444445</c:v>
                </c:pt>
                <c:pt idx="9911">
                  <c:v>43516.632638888892</c:v>
                </c:pt>
                <c:pt idx="9912">
                  <c:v>43516.633333333331</c:v>
                </c:pt>
                <c:pt idx="9913">
                  <c:v>43516.634027777778</c:v>
                </c:pt>
                <c:pt idx="9914">
                  <c:v>43516.634722222225</c:v>
                </c:pt>
                <c:pt idx="9915">
                  <c:v>43516.635416666664</c:v>
                </c:pt>
                <c:pt idx="9916">
                  <c:v>43516.636111111111</c:v>
                </c:pt>
                <c:pt idx="9917">
                  <c:v>43516.636805555558</c:v>
                </c:pt>
                <c:pt idx="9918">
                  <c:v>43516.637499999997</c:v>
                </c:pt>
                <c:pt idx="9919">
                  <c:v>43516.638194444444</c:v>
                </c:pt>
                <c:pt idx="9920">
                  <c:v>43516.638888888891</c:v>
                </c:pt>
                <c:pt idx="9921">
                  <c:v>43516.63958333333</c:v>
                </c:pt>
                <c:pt idx="9922">
                  <c:v>43516.640277777777</c:v>
                </c:pt>
                <c:pt idx="9923">
                  <c:v>43516.640972222223</c:v>
                </c:pt>
                <c:pt idx="9924">
                  <c:v>43516.64166666667</c:v>
                </c:pt>
                <c:pt idx="9925">
                  <c:v>43516.642361111109</c:v>
                </c:pt>
                <c:pt idx="9926">
                  <c:v>43516.643055555556</c:v>
                </c:pt>
                <c:pt idx="9927">
                  <c:v>43516.643750000003</c:v>
                </c:pt>
                <c:pt idx="9928">
                  <c:v>43516.644444444442</c:v>
                </c:pt>
                <c:pt idx="9929">
                  <c:v>43516.645138888889</c:v>
                </c:pt>
                <c:pt idx="9930">
                  <c:v>43516.645833333336</c:v>
                </c:pt>
                <c:pt idx="9931">
                  <c:v>43516.646527777775</c:v>
                </c:pt>
                <c:pt idx="9932">
                  <c:v>43516.647222222222</c:v>
                </c:pt>
                <c:pt idx="9933">
                  <c:v>43516.647916666669</c:v>
                </c:pt>
                <c:pt idx="9934">
                  <c:v>43516.648611111108</c:v>
                </c:pt>
                <c:pt idx="9935">
                  <c:v>43516.649305555555</c:v>
                </c:pt>
                <c:pt idx="9936">
                  <c:v>43516.65</c:v>
                </c:pt>
                <c:pt idx="9937">
                  <c:v>43516.650694444441</c:v>
                </c:pt>
                <c:pt idx="9938">
                  <c:v>43516.651388888888</c:v>
                </c:pt>
                <c:pt idx="9939">
                  <c:v>43516.652083333334</c:v>
                </c:pt>
                <c:pt idx="9940">
                  <c:v>43516.652777777781</c:v>
                </c:pt>
                <c:pt idx="9941">
                  <c:v>43516.65347222222</c:v>
                </c:pt>
                <c:pt idx="9942">
                  <c:v>43516.654166666667</c:v>
                </c:pt>
                <c:pt idx="9943">
                  <c:v>43516.654861111114</c:v>
                </c:pt>
                <c:pt idx="9944">
                  <c:v>43516.655555555553</c:v>
                </c:pt>
                <c:pt idx="9945">
                  <c:v>43516.65625</c:v>
                </c:pt>
                <c:pt idx="9946">
                  <c:v>43516.656944444447</c:v>
                </c:pt>
                <c:pt idx="9947">
                  <c:v>43516.657638888886</c:v>
                </c:pt>
                <c:pt idx="9948">
                  <c:v>43516.658333333333</c:v>
                </c:pt>
                <c:pt idx="9949">
                  <c:v>43516.65902777778</c:v>
                </c:pt>
                <c:pt idx="9950">
                  <c:v>43516.659722222219</c:v>
                </c:pt>
                <c:pt idx="9951">
                  <c:v>43516.660416666666</c:v>
                </c:pt>
                <c:pt idx="9952">
                  <c:v>43516.661111111112</c:v>
                </c:pt>
                <c:pt idx="9953">
                  <c:v>43516.661805555559</c:v>
                </c:pt>
                <c:pt idx="9954">
                  <c:v>43516.662499999999</c:v>
                </c:pt>
                <c:pt idx="9955">
                  <c:v>43516.663194444445</c:v>
                </c:pt>
                <c:pt idx="9956">
                  <c:v>43516.663888888892</c:v>
                </c:pt>
                <c:pt idx="9957">
                  <c:v>43516.664583333331</c:v>
                </c:pt>
                <c:pt idx="9958">
                  <c:v>43516.665277777778</c:v>
                </c:pt>
                <c:pt idx="9959">
                  <c:v>43516.665972222225</c:v>
                </c:pt>
                <c:pt idx="9960">
                  <c:v>43516.666666666664</c:v>
                </c:pt>
                <c:pt idx="9961">
                  <c:v>43516.667361111111</c:v>
                </c:pt>
                <c:pt idx="9962">
                  <c:v>43516.668055555558</c:v>
                </c:pt>
                <c:pt idx="9963">
                  <c:v>43516.668749999997</c:v>
                </c:pt>
                <c:pt idx="9964">
                  <c:v>43516.669444444444</c:v>
                </c:pt>
                <c:pt idx="9965">
                  <c:v>43516.670138888891</c:v>
                </c:pt>
                <c:pt idx="9966">
                  <c:v>43516.67083333333</c:v>
                </c:pt>
                <c:pt idx="9967">
                  <c:v>43516.671527777777</c:v>
                </c:pt>
                <c:pt idx="9968">
                  <c:v>43516.672222222223</c:v>
                </c:pt>
                <c:pt idx="9969">
                  <c:v>43516.67291666667</c:v>
                </c:pt>
                <c:pt idx="9970">
                  <c:v>43516.673611111109</c:v>
                </c:pt>
                <c:pt idx="9971">
                  <c:v>43516.674305555556</c:v>
                </c:pt>
                <c:pt idx="9972">
                  <c:v>43516.675000000003</c:v>
                </c:pt>
                <c:pt idx="9973">
                  <c:v>43516.675694444442</c:v>
                </c:pt>
                <c:pt idx="9974">
                  <c:v>43516.676388888889</c:v>
                </c:pt>
                <c:pt idx="9975">
                  <c:v>43516.677083333336</c:v>
                </c:pt>
                <c:pt idx="9976">
                  <c:v>43516.677777777775</c:v>
                </c:pt>
                <c:pt idx="9977">
                  <c:v>43516.678472222222</c:v>
                </c:pt>
                <c:pt idx="9978">
                  <c:v>43516.679166666669</c:v>
                </c:pt>
                <c:pt idx="9979">
                  <c:v>43516.679861111108</c:v>
                </c:pt>
                <c:pt idx="9980">
                  <c:v>43516.680555555555</c:v>
                </c:pt>
                <c:pt idx="9981">
                  <c:v>43516.681250000001</c:v>
                </c:pt>
                <c:pt idx="9982">
                  <c:v>43516.681944444441</c:v>
                </c:pt>
                <c:pt idx="9983">
                  <c:v>43516.682638888888</c:v>
                </c:pt>
                <c:pt idx="9984">
                  <c:v>43516.683333333334</c:v>
                </c:pt>
                <c:pt idx="9985">
                  <c:v>43516.684027777781</c:v>
                </c:pt>
                <c:pt idx="9986">
                  <c:v>43516.68472222222</c:v>
                </c:pt>
                <c:pt idx="9987">
                  <c:v>43516.685416666667</c:v>
                </c:pt>
                <c:pt idx="9988">
                  <c:v>43516.686111111114</c:v>
                </c:pt>
                <c:pt idx="9989">
                  <c:v>43516.686805555553</c:v>
                </c:pt>
                <c:pt idx="9990">
                  <c:v>43516.6875</c:v>
                </c:pt>
                <c:pt idx="9991">
                  <c:v>43516.688194444447</c:v>
                </c:pt>
                <c:pt idx="9992">
                  <c:v>43516.688888888886</c:v>
                </c:pt>
                <c:pt idx="9993">
                  <c:v>43516.689583333333</c:v>
                </c:pt>
                <c:pt idx="9994">
                  <c:v>43516.69027777778</c:v>
                </c:pt>
                <c:pt idx="9995">
                  <c:v>43516.690972222219</c:v>
                </c:pt>
                <c:pt idx="9996">
                  <c:v>43516.691666666666</c:v>
                </c:pt>
                <c:pt idx="9997">
                  <c:v>43516.692361111112</c:v>
                </c:pt>
                <c:pt idx="9998">
                  <c:v>43516.693055555559</c:v>
                </c:pt>
                <c:pt idx="9999">
                  <c:v>43516.693749999999</c:v>
                </c:pt>
                <c:pt idx="10000">
                  <c:v>43516.694444444445</c:v>
                </c:pt>
                <c:pt idx="10001">
                  <c:v>43516.695138888892</c:v>
                </c:pt>
                <c:pt idx="10002">
                  <c:v>43516.695833333331</c:v>
                </c:pt>
                <c:pt idx="10003">
                  <c:v>43516.696527777778</c:v>
                </c:pt>
                <c:pt idx="10004">
                  <c:v>43516.697222222225</c:v>
                </c:pt>
                <c:pt idx="10005">
                  <c:v>43516.697916666664</c:v>
                </c:pt>
                <c:pt idx="10006">
                  <c:v>43516.698611111111</c:v>
                </c:pt>
                <c:pt idx="10007">
                  <c:v>43516.699305555558</c:v>
                </c:pt>
                <c:pt idx="10008">
                  <c:v>43516.7</c:v>
                </c:pt>
                <c:pt idx="10009">
                  <c:v>43516.700694444444</c:v>
                </c:pt>
                <c:pt idx="10010">
                  <c:v>43516.701388888891</c:v>
                </c:pt>
                <c:pt idx="10011">
                  <c:v>43516.70208333333</c:v>
                </c:pt>
                <c:pt idx="10012">
                  <c:v>43516.702777777777</c:v>
                </c:pt>
                <c:pt idx="10013">
                  <c:v>43516.703472222223</c:v>
                </c:pt>
                <c:pt idx="10014">
                  <c:v>43516.70416666667</c:v>
                </c:pt>
                <c:pt idx="10015">
                  <c:v>43516.704861111109</c:v>
                </c:pt>
                <c:pt idx="10016">
                  <c:v>43516.705555555556</c:v>
                </c:pt>
                <c:pt idx="10017">
                  <c:v>43516.706250000003</c:v>
                </c:pt>
                <c:pt idx="10018">
                  <c:v>43516.706944444442</c:v>
                </c:pt>
                <c:pt idx="10019">
                  <c:v>43516.707638888889</c:v>
                </c:pt>
                <c:pt idx="10020">
                  <c:v>43516.708333333336</c:v>
                </c:pt>
                <c:pt idx="10021">
                  <c:v>43516.709027777775</c:v>
                </c:pt>
                <c:pt idx="10022">
                  <c:v>43516.709722222222</c:v>
                </c:pt>
                <c:pt idx="10023">
                  <c:v>43516.710416666669</c:v>
                </c:pt>
                <c:pt idx="10024">
                  <c:v>43516.711111111108</c:v>
                </c:pt>
                <c:pt idx="10025">
                  <c:v>43516.711805555555</c:v>
                </c:pt>
                <c:pt idx="10026">
                  <c:v>43516.712500000001</c:v>
                </c:pt>
                <c:pt idx="10027">
                  <c:v>43516.713194444441</c:v>
                </c:pt>
                <c:pt idx="10028">
                  <c:v>43516.713888888888</c:v>
                </c:pt>
                <c:pt idx="10029">
                  <c:v>43516.714583333334</c:v>
                </c:pt>
                <c:pt idx="10030">
                  <c:v>43516.715277777781</c:v>
                </c:pt>
                <c:pt idx="10031">
                  <c:v>43516.71597222222</c:v>
                </c:pt>
                <c:pt idx="10032">
                  <c:v>43516.716666666667</c:v>
                </c:pt>
                <c:pt idx="10033">
                  <c:v>43516.717361111114</c:v>
                </c:pt>
                <c:pt idx="10034">
                  <c:v>43516.718055555553</c:v>
                </c:pt>
                <c:pt idx="10035">
                  <c:v>43516.71875</c:v>
                </c:pt>
                <c:pt idx="10036">
                  <c:v>43516.719444444447</c:v>
                </c:pt>
                <c:pt idx="10037">
                  <c:v>43516.720138888886</c:v>
                </c:pt>
                <c:pt idx="10038">
                  <c:v>43516.720833333333</c:v>
                </c:pt>
                <c:pt idx="10039">
                  <c:v>43516.72152777778</c:v>
                </c:pt>
                <c:pt idx="10040">
                  <c:v>43516.722222222219</c:v>
                </c:pt>
                <c:pt idx="10041">
                  <c:v>43516.722916666666</c:v>
                </c:pt>
                <c:pt idx="10042">
                  <c:v>43516.723611111112</c:v>
                </c:pt>
                <c:pt idx="10043">
                  <c:v>43516.724305555559</c:v>
                </c:pt>
                <c:pt idx="10044">
                  <c:v>43516.724999999999</c:v>
                </c:pt>
                <c:pt idx="10045">
                  <c:v>43516.725694444445</c:v>
                </c:pt>
                <c:pt idx="10046">
                  <c:v>43516.726388888892</c:v>
                </c:pt>
                <c:pt idx="10047">
                  <c:v>43516.727083333331</c:v>
                </c:pt>
                <c:pt idx="10048">
                  <c:v>43516.727777777778</c:v>
                </c:pt>
                <c:pt idx="10049">
                  <c:v>43516.728472222225</c:v>
                </c:pt>
                <c:pt idx="10050">
                  <c:v>43516.729166666664</c:v>
                </c:pt>
                <c:pt idx="10051">
                  <c:v>43516.729861111111</c:v>
                </c:pt>
                <c:pt idx="10052">
                  <c:v>43516.730555555558</c:v>
                </c:pt>
                <c:pt idx="10053">
                  <c:v>43516.731249999997</c:v>
                </c:pt>
                <c:pt idx="10054">
                  <c:v>43516.731944444444</c:v>
                </c:pt>
                <c:pt idx="10055">
                  <c:v>43516.732638888891</c:v>
                </c:pt>
                <c:pt idx="10056">
                  <c:v>43516.73333333333</c:v>
                </c:pt>
                <c:pt idx="10057">
                  <c:v>43516.734027777777</c:v>
                </c:pt>
                <c:pt idx="10058">
                  <c:v>43516.734722222223</c:v>
                </c:pt>
                <c:pt idx="10059">
                  <c:v>43516.73541666667</c:v>
                </c:pt>
                <c:pt idx="10060">
                  <c:v>43516.736111111109</c:v>
                </c:pt>
                <c:pt idx="10061">
                  <c:v>43516.736805555556</c:v>
                </c:pt>
                <c:pt idx="10062">
                  <c:v>43516.737500000003</c:v>
                </c:pt>
                <c:pt idx="10063">
                  <c:v>43516.738194444442</c:v>
                </c:pt>
                <c:pt idx="10064">
                  <c:v>43516.738888888889</c:v>
                </c:pt>
                <c:pt idx="10065">
                  <c:v>43516.739583333336</c:v>
                </c:pt>
                <c:pt idx="10066">
                  <c:v>43516.740277777775</c:v>
                </c:pt>
                <c:pt idx="10067">
                  <c:v>43516.740972222222</c:v>
                </c:pt>
                <c:pt idx="10068">
                  <c:v>43516.741666666669</c:v>
                </c:pt>
                <c:pt idx="10069">
                  <c:v>43516.742361111108</c:v>
                </c:pt>
                <c:pt idx="10070">
                  <c:v>43516.743055555555</c:v>
                </c:pt>
                <c:pt idx="10071">
                  <c:v>43516.743750000001</c:v>
                </c:pt>
                <c:pt idx="10072">
                  <c:v>43516.744444444441</c:v>
                </c:pt>
                <c:pt idx="10073">
                  <c:v>43516.745138888888</c:v>
                </c:pt>
                <c:pt idx="10074">
                  <c:v>43516.745833333334</c:v>
                </c:pt>
                <c:pt idx="10075">
                  <c:v>43516.746527777781</c:v>
                </c:pt>
                <c:pt idx="10076">
                  <c:v>43516.74722222222</c:v>
                </c:pt>
                <c:pt idx="10077">
                  <c:v>43516.747916666667</c:v>
                </c:pt>
                <c:pt idx="10078">
                  <c:v>43516.748611111114</c:v>
                </c:pt>
                <c:pt idx="10079">
                  <c:v>43516.749305555553</c:v>
                </c:pt>
                <c:pt idx="10080">
                  <c:v>43516.75</c:v>
                </c:pt>
                <c:pt idx="10081">
                  <c:v>43516.750694444447</c:v>
                </c:pt>
                <c:pt idx="10082">
                  <c:v>43516.751388888886</c:v>
                </c:pt>
                <c:pt idx="10083">
                  <c:v>43516.752083333333</c:v>
                </c:pt>
                <c:pt idx="10084">
                  <c:v>43516.75277777778</c:v>
                </c:pt>
                <c:pt idx="10085">
                  <c:v>43516.753472222219</c:v>
                </c:pt>
                <c:pt idx="10086">
                  <c:v>43516.754166666666</c:v>
                </c:pt>
                <c:pt idx="10087">
                  <c:v>43516.754861111112</c:v>
                </c:pt>
                <c:pt idx="10088">
                  <c:v>43516.755555555559</c:v>
                </c:pt>
                <c:pt idx="10089">
                  <c:v>43516.756249999999</c:v>
                </c:pt>
                <c:pt idx="10090">
                  <c:v>43516.756944444445</c:v>
                </c:pt>
                <c:pt idx="10091">
                  <c:v>43516.757638888892</c:v>
                </c:pt>
                <c:pt idx="10092">
                  <c:v>43516.758333333331</c:v>
                </c:pt>
                <c:pt idx="10093">
                  <c:v>43516.759027777778</c:v>
                </c:pt>
                <c:pt idx="10094">
                  <c:v>43516.759722222225</c:v>
                </c:pt>
                <c:pt idx="10095">
                  <c:v>43516.760416666664</c:v>
                </c:pt>
                <c:pt idx="10096">
                  <c:v>43516.761111111111</c:v>
                </c:pt>
                <c:pt idx="10097">
                  <c:v>43516.761805555558</c:v>
                </c:pt>
                <c:pt idx="10098">
                  <c:v>43516.762499999997</c:v>
                </c:pt>
                <c:pt idx="10099">
                  <c:v>43516.763194444444</c:v>
                </c:pt>
                <c:pt idx="10100">
                  <c:v>43516.763888888891</c:v>
                </c:pt>
                <c:pt idx="10101">
                  <c:v>43516.76458333333</c:v>
                </c:pt>
                <c:pt idx="10102">
                  <c:v>43516.765277777777</c:v>
                </c:pt>
                <c:pt idx="10103">
                  <c:v>43516.765972222223</c:v>
                </c:pt>
                <c:pt idx="10104">
                  <c:v>43516.76666666667</c:v>
                </c:pt>
                <c:pt idx="10105">
                  <c:v>43516.767361111109</c:v>
                </c:pt>
                <c:pt idx="10106">
                  <c:v>43516.768055555556</c:v>
                </c:pt>
                <c:pt idx="10107">
                  <c:v>43516.768750000003</c:v>
                </c:pt>
                <c:pt idx="10108">
                  <c:v>43516.769444444442</c:v>
                </c:pt>
                <c:pt idx="10109">
                  <c:v>43516.770138888889</c:v>
                </c:pt>
                <c:pt idx="10110">
                  <c:v>43516.770833333336</c:v>
                </c:pt>
                <c:pt idx="10111">
                  <c:v>43516.771527777775</c:v>
                </c:pt>
                <c:pt idx="10112">
                  <c:v>43516.772222222222</c:v>
                </c:pt>
                <c:pt idx="10113">
                  <c:v>43516.772916666669</c:v>
                </c:pt>
                <c:pt idx="10114">
                  <c:v>43516.773611111108</c:v>
                </c:pt>
                <c:pt idx="10115">
                  <c:v>43516.774305555555</c:v>
                </c:pt>
                <c:pt idx="10116">
                  <c:v>43516.775000000001</c:v>
                </c:pt>
                <c:pt idx="10117">
                  <c:v>43516.775694444441</c:v>
                </c:pt>
                <c:pt idx="10118">
                  <c:v>43516.776388888888</c:v>
                </c:pt>
                <c:pt idx="10119">
                  <c:v>43516.777083333334</c:v>
                </c:pt>
                <c:pt idx="10120">
                  <c:v>43516.777777777781</c:v>
                </c:pt>
                <c:pt idx="10121">
                  <c:v>43516.77847222222</c:v>
                </c:pt>
                <c:pt idx="10122">
                  <c:v>43516.779166666667</c:v>
                </c:pt>
                <c:pt idx="10123">
                  <c:v>43516.779861111114</c:v>
                </c:pt>
                <c:pt idx="10124">
                  <c:v>43516.780555555553</c:v>
                </c:pt>
                <c:pt idx="10125">
                  <c:v>43516.78125</c:v>
                </c:pt>
                <c:pt idx="10126">
                  <c:v>43516.781944444447</c:v>
                </c:pt>
                <c:pt idx="10127">
                  <c:v>43516.782638888886</c:v>
                </c:pt>
                <c:pt idx="10128">
                  <c:v>43516.783333333333</c:v>
                </c:pt>
                <c:pt idx="10129">
                  <c:v>43516.78402777778</c:v>
                </c:pt>
                <c:pt idx="10130">
                  <c:v>43516.784722222219</c:v>
                </c:pt>
                <c:pt idx="10131">
                  <c:v>43516.785416666666</c:v>
                </c:pt>
                <c:pt idx="10132">
                  <c:v>43516.786111111112</c:v>
                </c:pt>
                <c:pt idx="10133">
                  <c:v>43516.786805555559</c:v>
                </c:pt>
                <c:pt idx="10134">
                  <c:v>43516.787499999999</c:v>
                </c:pt>
                <c:pt idx="10135">
                  <c:v>43516.788194444445</c:v>
                </c:pt>
                <c:pt idx="10136">
                  <c:v>43516.788888888892</c:v>
                </c:pt>
                <c:pt idx="10137">
                  <c:v>43516.789583333331</c:v>
                </c:pt>
                <c:pt idx="10138">
                  <c:v>43516.790277777778</c:v>
                </c:pt>
                <c:pt idx="10139">
                  <c:v>43516.790972222225</c:v>
                </c:pt>
                <c:pt idx="10140">
                  <c:v>43516.791666666664</c:v>
                </c:pt>
                <c:pt idx="10141">
                  <c:v>43516.792361111111</c:v>
                </c:pt>
                <c:pt idx="10142">
                  <c:v>43516.793055555558</c:v>
                </c:pt>
                <c:pt idx="10143">
                  <c:v>43516.793749999997</c:v>
                </c:pt>
                <c:pt idx="10144">
                  <c:v>43516.794444444444</c:v>
                </c:pt>
                <c:pt idx="10145">
                  <c:v>43516.795138888891</c:v>
                </c:pt>
                <c:pt idx="10146">
                  <c:v>43516.79583333333</c:v>
                </c:pt>
                <c:pt idx="10147">
                  <c:v>43516.796527777777</c:v>
                </c:pt>
                <c:pt idx="10148">
                  <c:v>43516.797222222223</c:v>
                </c:pt>
                <c:pt idx="10149">
                  <c:v>43516.79791666667</c:v>
                </c:pt>
                <c:pt idx="10150">
                  <c:v>43516.798611111109</c:v>
                </c:pt>
                <c:pt idx="10151">
                  <c:v>43516.799305555556</c:v>
                </c:pt>
                <c:pt idx="10152">
                  <c:v>43516.800000000003</c:v>
                </c:pt>
                <c:pt idx="10153">
                  <c:v>43516.800694444442</c:v>
                </c:pt>
                <c:pt idx="10154">
                  <c:v>43516.801388888889</c:v>
                </c:pt>
                <c:pt idx="10155">
                  <c:v>43516.802083333336</c:v>
                </c:pt>
                <c:pt idx="10156">
                  <c:v>43516.802777777775</c:v>
                </c:pt>
                <c:pt idx="10157">
                  <c:v>43516.803472222222</c:v>
                </c:pt>
                <c:pt idx="10158">
                  <c:v>43516.804166666669</c:v>
                </c:pt>
                <c:pt idx="10159">
                  <c:v>43516.804861111108</c:v>
                </c:pt>
                <c:pt idx="10160">
                  <c:v>43516.805555555555</c:v>
                </c:pt>
                <c:pt idx="10161">
                  <c:v>43516.806250000001</c:v>
                </c:pt>
                <c:pt idx="10162">
                  <c:v>43516.806944444441</c:v>
                </c:pt>
                <c:pt idx="10163">
                  <c:v>43516.807638888888</c:v>
                </c:pt>
                <c:pt idx="10164">
                  <c:v>43516.808333333334</c:v>
                </c:pt>
                <c:pt idx="10165">
                  <c:v>43516.809027777781</c:v>
                </c:pt>
                <c:pt idx="10166">
                  <c:v>43516.80972222222</c:v>
                </c:pt>
                <c:pt idx="10167">
                  <c:v>43516.810416666667</c:v>
                </c:pt>
                <c:pt idx="10168">
                  <c:v>43516.811111111114</c:v>
                </c:pt>
                <c:pt idx="10169">
                  <c:v>43516.811805555553</c:v>
                </c:pt>
                <c:pt idx="10170">
                  <c:v>43516.8125</c:v>
                </c:pt>
                <c:pt idx="10171">
                  <c:v>43516.813194444447</c:v>
                </c:pt>
                <c:pt idx="10172">
                  <c:v>43516.813888888886</c:v>
                </c:pt>
                <c:pt idx="10173">
                  <c:v>43516.814583333333</c:v>
                </c:pt>
                <c:pt idx="10174">
                  <c:v>43516.81527777778</c:v>
                </c:pt>
                <c:pt idx="10175">
                  <c:v>43516.815972222219</c:v>
                </c:pt>
                <c:pt idx="10176">
                  <c:v>43516.816666666666</c:v>
                </c:pt>
                <c:pt idx="10177">
                  <c:v>43516.817361111112</c:v>
                </c:pt>
                <c:pt idx="10178">
                  <c:v>43516.818055555559</c:v>
                </c:pt>
                <c:pt idx="10179">
                  <c:v>43516.818749999999</c:v>
                </c:pt>
                <c:pt idx="10180">
                  <c:v>43516.819444444445</c:v>
                </c:pt>
                <c:pt idx="10181">
                  <c:v>43516.820138888892</c:v>
                </c:pt>
                <c:pt idx="10182">
                  <c:v>43516.820833333331</c:v>
                </c:pt>
                <c:pt idx="10183">
                  <c:v>43516.821527777778</c:v>
                </c:pt>
                <c:pt idx="10184">
                  <c:v>43516.822222222225</c:v>
                </c:pt>
                <c:pt idx="10185">
                  <c:v>43516.822916666664</c:v>
                </c:pt>
                <c:pt idx="10186">
                  <c:v>43516.823611111111</c:v>
                </c:pt>
                <c:pt idx="10187">
                  <c:v>43516.824305555558</c:v>
                </c:pt>
                <c:pt idx="10188">
                  <c:v>43516.824999999997</c:v>
                </c:pt>
                <c:pt idx="10189">
                  <c:v>43516.825694444444</c:v>
                </c:pt>
                <c:pt idx="10190">
                  <c:v>43516.826388888891</c:v>
                </c:pt>
                <c:pt idx="10191">
                  <c:v>43516.82708333333</c:v>
                </c:pt>
                <c:pt idx="10192">
                  <c:v>43516.827777777777</c:v>
                </c:pt>
                <c:pt idx="10193">
                  <c:v>43516.828472222223</c:v>
                </c:pt>
                <c:pt idx="10194">
                  <c:v>43516.82916666667</c:v>
                </c:pt>
                <c:pt idx="10195">
                  <c:v>43516.829861111109</c:v>
                </c:pt>
                <c:pt idx="10196">
                  <c:v>43516.830555555556</c:v>
                </c:pt>
                <c:pt idx="10197">
                  <c:v>43516.831250000003</c:v>
                </c:pt>
                <c:pt idx="10198">
                  <c:v>43516.831944444442</c:v>
                </c:pt>
                <c:pt idx="10199">
                  <c:v>43516.832638888889</c:v>
                </c:pt>
                <c:pt idx="10200">
                  <c:v>43516.833333333336</c:v>
                </c:pt>
                <c:pt idx="10201">
                  <c:v>43516.834027777775</c:v>
                </c:pt>
                <c:pt idx="10202">
                  <c:v>43516.834722222222</c:v>
                </c:pt>
                <c:pt idx="10203">
                  <c:v>43516.835416666669</c:v>
                </c:pt>
                <c:pt idx="10204">
                  <c:v>43516.836111111108</c:v>
                </c:pt>
                <c:pt idx="10205">
                  <c:v>43516.836805555555</c:v>
                </c:pt>
                <c:pt idx="10206">
                  <c:v>43516.837500000001</c:v>
                </c:pt>
                <c:pt idx="10207">
                  <c:v>43516.838194444441</c:v>
                </c:pt>
                <c:pt idx="10208">
                  <c:v>43516.838888888888</c:v>
                </c:pt>
                <c:pt idx="10209">
                  <c:v>43516.839583333334</c:v>
                </c:pt>
                <c:pt idx="10210">
                  <c:v>43516.840277777781</c:v>
                </c:pt>
                <c:pt idx="10211">
                  <c:v>43516.84097222222</c:v>
                </c:pt>
                <c:pt idx="10212">
                  <c:v>43516.841666666667</c:v>
                </c:pt>
                <c:pt idx="10213">
                  <c:v>43516.842361111114</c:v>
                </c:pt>
                <c:pt idx="10214">
                  <c:v>43516.843055555553</c:v>
                </c:pt>
                <c:pt idx="10215">
                  <c:v>43516.84375</c:v>
                </c:pt>
                <c:pt idx="10216">
                  <c:v>43516.844444444447</c:v>
                </c:pt>
                <c:pt idx="10217">
                  <c:v>43516.845138888886</c:v>
                </c:pt>
                <c:pt idx="10218">
                  <c:v>43516.845833333333</c:v>
                </c:pt>
                <c:pt idx="10219">
                  <c:v>43516.84652777778</c:v>
                </c:pt>
                <c:pt idx="10220">
                  <c:v>43516.847222222219</c:v>
                </c:pt>
                <c:pt idx="10221">
                  <c:v>43516.847916666666</c:v>
                </c:pt>
                <c:pt idx="10222">
                  <c:v>43516.848611111112</c:v>
                </c:pt>
                <c:pt idx="10223">
                  <c:v>43516.849305555559</c:v>
                </c:pt>
                <c:pt idx="10224">
                  <c:v>43516.85</c:v>
                </c:pt>
                <c:pt idx="10225">
                  <c:v>43516.850694444445</c:v>
                </c:pt>
                <c:pt idx="10226">
                  <c:v>43516.851388888892</c:v>
                </c:pt>
                <c:pt idx="10227">
                  <c:v>43516.852083333331</c:v>
                </c:pt>
                <c:pt idx="10228">
                  <c:v>43516.852777777778</c:v>
                </c:pt>
                <c:pt idx="10229">
                  <c:v>43516.853472222225</c:v>
                </c:pt>
                <c:pt idx="10230">
                  <c:v>43516.854166666664</c:v>
                </c:pt>
                <c:pt idx="10231">
                  <c:v>43516.854861111111</c:v>
                </c:pt>
                <c:pt idx="10232">
                  <c:v>43516.855555555558</c:v>
                </c:pt>
                <c:pt idx="10233">
                  <c:v>43516.856249999997</c:v>
                </c:pt>
                <c:pt idx="10234">
                  <c:v>43516.856944444444</c:v>
                </c:pt>
                <c:pt idx="10235">
                  <c:v>43516.857638888891</c:v>
                </c:pt>
                <c:pt idx="10236">
                  <c:v>43516.85833333333</c:v>
                </c:pt>
                <c:pt idx="10237">
                  <c:v>43516.859027777777</c:v>
                </c:pt>
                <c:pt idx="10238">
                  <c:v>43516.859722222223</c:v>
                </c:pt>
                <c:pt idx="10239">
                  <c:v>43516.86041666667</c:v>
                </c:pt>
                <c:pt idx="10240">
                  <c:v>43516.861111111109</c:v>
                </c:pt>
                <c:pt idx="10241">
                  <c:v>43516.861805555556</c:v>
                </c:pt>
                <c:pt idx="10242">
                  <c:v>43516.862500000003</c:v>
                </c:pt>
                <c:pt idx="10243">
                  <c:v>43516.863194444442</c:v>
                </c:pt>
                <c:pt idx="10244">
                  <c:v>43516.863888888889</c:v>
                </c:pt>
                <c:pt idx="10245">
                  <c:v>43516.864583333336</c:v>
                </c:pt>
                <c:pt idx="10246">
                  <c:v>43516.865277777775</c:v>
                </c:pt>
                <c:pt idx="10247">
                  <c:v>43516.865972222222</c:v>
                </c:pt>
                <c:pt idx="10248">
                  <c:v>43516.866666666669</c:v>
                </c:pt>
                <c:pt idx="10249">
                  <c:v>43516.867361111108</c:v>
                </c:pt>
                <c:pt idx="10250">
                  <c:v>43516.868055555555</c:v>
                </c:pt>
                <c:pt idx="10251">
                  <c:v>43516.868750000001</c:v>
                </c:pt>
                <c:pt idx="10252">
                  <c:v>43516.869444444441</c:v>
                </c:pt>
                <c:pt idx="10253">
                  <c:v>43516.870138888888</c:v>
                </c:pt>
                <c:pt idx="10254">
                  <c:v>43516.870833333334</c:v>
                </c:pt>
                <c:pt idx="10255">
                  <c:v>43516.871527777781</c:v>
                </c:pt>
                <c:pt idx="10256">
                  <c:v>43516.87222222222</c:v>
                </c:pt>
                <c:pt idx="10257">
                  <c:v>43516.872916666667</c:v>
                </c:pt>
                <c:pt idx="10258">
                  <c:v>43516.873611111114</c:v>
                </c:pt>
                <c:pt idx="10259">
                  <c:v>43516.874305555553</c:v>
                </c:pt>
                <c:pt idx="10260">
                  <c:v>43516.875</c:v>
                </c:pt>
                <c:pt idx="10261">
                  <c:v>43516.875694444447</c:v>
                </c:pt>
                <c:pt idx="10262">
                  <c:v>43516.876388888886</c:v>
                </c:pt>
                <c:pt idx="10263">
                  <c:v>43516.877083333333</c:v>
                </c:pt>
                <c:pt idx="10264">
                  <c:v>43516.87777777778</c:v>
                </c:pt>
                <c:pt idx="10265">
                  <c:v>43516.878472222219</c:v>
                </c:pt>
                <c:pt idx="10266">
                  <c:v>43516.879166666666</c:v>
                </c:pt>
                <c:pt idx="10267">
                  <c:v>43516.879861111112</c:v>
                </c:pt>
                <c:pt idx="10268">
                  <c:v>43516.880555555559</c:v>
                </c:pt>
                <c:pt idx="10269">
                  <c:v>43516.881249999999</c:v>
                </c:pt>
                <c:pt idx="10270">
                  <c:v>43516.881944444445</c:v>
                </c:pt>
                <c:pt idx="10271">
                  <c:v>43516.882638888892</c:v>
                </c:pt>
                <c:pt idx="10272">
                  <c:v>43516.883333333331</c:v>
                </c:pt>
                <c:pt idx="10273">
                  <c:v>43516.884027777778</c:v>
                </c:pt>
                <c:pt idx="10274">
                  <c:v>43516.884722222225</c:v>
                </c:pt>
                <c:pt idx="10275">
                  <c:v>43516.885416666664</c:v>
                </c:pt>
                <c:pt idx="10276">
                  <c:v>43516.886111111111</c:v>
                </c:pt>
                <c:pt idx="10277">
                  <c:v>43516.886805555558</c:v>
                </c:pt>
                <c:pt idx="10278">
                  <c:v>43516.887499999997</c:v>
                </c:pt>
                <c:pt idx="10279">
                  <c:v>43516.888194444444</c:v>
                </c:pt>
                <c:pt idx="10280">
                  <c:v>43516.888888888891</c:v>
                </c:pt>
                <c:pt idx="10281">
                  <c:v>43516.88958333333</c:v>
                </c:pt>
                <c:pt idx="10282">
                  <c:v>43516.890277777777</c:v>
                </c:pt>
                <c:pt idx="10283">
                  <c:v>43516.890972222223</c:v>
                </c:pt>
                <c:pt idx="10284">
                  <c:v>43516.89166666667</c:v>
                </c:pt>
                <c:pt idx="10285">
                  <c:v>43516.892361111109</c:v>
                </c:pt>
                <c:pt idx="10286">
                  <c:v>43516.893055555556</c:v>
                </c:pt>
                <c:pt idx="10287">
                  <c:v>43516.893750000003</c:v>
                </c:pt>
                <c:pt idx="10288">
                  <c:v>43516.894444444442</c:v>
                </c:pt>
                <c:pt idx="10289">
                  <c:v>43516.895138888889</c:v>
                </c:pt>
                <c:pt idx="10290">
                  <c:v>43516.895833333336</c:v>
                </c:pt>
                <c:pt idx="10291">
                  <c:v>43516.896527777775</c:v>
                </c:pt>
                <c:pt idx="10292">
                  <c:v>43516.897222222222</c:v>
                </c:pt>
                <c:pt idx="10293">
                  <c:v>43516.897916666669</c:v>
                </c:pt>
                <c:pt idx="10294">
                  <c:v>43516.898611111108</c:v>
                </c:pt>
                <c:pt idx="10295">
                  <c:v>43516.899305555555</c:v>
                </c:pt>
                <c:pt idx="10296">
                  <c:v>43516.9</c:v>
                </c:pt>
                <c:pt idx="10297">
                  <c:v>43516.900694444441</c:v>
                </c:pt>
                <c:pt idx="10298">
                  <c:v>43516.901388888888</c:v>
                </c:pt>
                <c:pt idx="10299">
                  <c:v>43516.902083333334</c:v>
                </c:pt>
                <c:pt idx="10300">
                  <c:v>43516.902777777781</c:v>
                </c:pt>
                <c:pt idx="10301">
                  <c:v>43516.90347222222</c:v>
                </c:pt>
                <c:pt idx="10302">
                  <c:v>43516.904166666667</c:v>
                </c:pt>
                <c:pt idx="10303">
                  <c:v>43516.904861111114</c:v>
                </c:pt>
                <c:pt idx="10304">
                  <c:v>43516.905555555553</c:v>
                </c:pt>
                <c:pt idx="10305">
                  <c:v>43516.90625</c:v>
                </c:pt>
                <c:pt idx="10306">
                  <c:v>43516.906944444447</c:v>
                </c:pt>
                <c:pt idx="10307">
                  <c:v>43516.907638888886</c:v>
                </c:pt>
                <c:pt idx="10308">
                  <c:v>43516.908333333333</c:v>
                </c:pt>
                <c:pt idx="10309">
                  <c:v>43516.90902777778</c:v>
                </c:pt>
                <c:pt idx="10310">
                  <c:v>43516.909722222219</c:v>
                </c:pt>
                <c:pt idx="10311">
                  <c:v>43516.910416666666</c:v>
                </c:pt>
                <c:pt idx="10312">
                  <c:v>43516.911111111112</c:v>
                </c:pt>
                <c:pt idx="10313">
                  <c:v>43516.911805555559</c:v>
                </c:pt>
                <c:pt idx="10314">
                  <c:v>43516.912499999999</c:v>
                </c:pt>
                <c:pt idx="10315">
                  <c:v>43516.913194444445</c:v>
                </c:pt>
                <c:pt idx="10316">
                  <c:v>43516.913888888892</c:v>
                </c:pt>
                <c:pt idx="10317">
                  <c:v>43516.914583333331</c:v>
                </c:pt>
                <c:pt idx="10318">
                  <c:v>43516.915277777778</c:v>
                </c:pt>
                <c:pt idx="10319">
                  <c:v>43516.915972222225</c:v>
                </c:pt>
                <c:pt idx="10320">
                  <c:v>43516.916666666664</c:v>
                </c:pt>
                <c:pt idx="10321">
                  <c:v>43516.917361111111</c:v>
                </c:pt>
                <c:pt idx="10322">
                  <c:v>43516.918055555558</c:v>
                </c:pt>
                <c:pt idx="10323">
                  <c:v>43516.918749999997</c:v>
                </c:pt>
                <c:pt idx="10324">
                  <c:v>43516.919444444444</c:v>
                </c:pt>
                <c:pt idx="10325">
                  <c:v>43516.920138888891</c:v>
                </c:pt>
                <c:pt idx="10326">
                  <c:v>43516.92083333333</c:v>
                </c:pt>
                <c:pt idx="10327">
                  <c:v>43516.921527777777</c:v>
                </c:pt>
                <c:pt idx="10328">
                  <c:v>43516.922222222223</c:v>
                </c:pt>
                <c:pt idx="10329">
                  <c:v>43516.92291666667</c:v>
                </c:pt>
                <c:pt idx="10330">
                  <c:v>43516.923611111109</c:v>
                </c:pt>
                <c:pt idx="10331">
                  <c:v>43516.924305555556</c:v>
                </c:pt>
                <c:pt idx="10332">
                  <c:v>43516.925000000003</c:v>
                </c:pt>
                <c:pt idx="10333">
                  <c:v>43516.925694444442</c:v>
                </c:pt>
                <c:pt idx="10334">
                  <c:v>43516.926388888889</c:v>
                </c:pt>
                <c:pt idx="10335">
                  <c:v>43516.927083333336</c:v>
                </c:pt>
                <c:pt idx="10336">
                  <c:v>43516.927777777775</c:v>
                </c:pt>
                <c:pt idx="10337">
                  <c:v>43516.928472222222</c:v>
                </c:pt>
                <c:pt idx="10338">
                  <c:v>43516.929166666669</c:v>
                </c:pt>
                <c:pt idx="10339">
                  <c:v>43516.929861111108</c:v>
                </c:pt>
                <c:pt idx="10340">
                  <c:v>43516.930555555555</c:v>
                </c:pt>
                <c:pt idx="10341">
                  <c:v>43516.931250000001</c:v>
                </c:pt>
                <c:pt idx="10342">
                  <c:v>43516.931944444441</c:v>
                </c:pt>
                <c:pt idx="10343">
                  <c:v>43516.932638888888</c:v>
                </c:pt>
                <c:pt idx="10344">
                  <c:v>43516.933333333334</c:v>
                </c:pt>
                <c:pt idx="10345">
                  <c:v>43516.934027777781</c:v>
                </c:pt>
                <c:pt idx="10346">
                  <c:v>43516.93472222222</c:v>
                </c:pt>
                <c:pt idx="10347">
                  <c:v>43516.935416666667</c:v>
                </c:pt>
                <c:pt idx="10348">
                  <c:v>43516.936111111114</c:v>
                </c:pt>
                <c:pt idx="10349">
                  <c:v>43516.936805555553</c:v>
                </c:pt>
                <c:pt idx="10350">
                  <c:v>43516.9375</c:v>
                </c:pt>
                <c:pt idx="10351">
                  <c:v>43516.938194444447</c:v>
                </c:pt>
                <c:pt idx="10352">
                  <c:v>43516.938888888886</c:v>
                </c:pt>
                <c:pt idx="10353">
                  <c:v>43516.939583333333</c:v>
                </c:pt>
                <c:pt idx="10354">
                  <c:v>43516.94027777778</c:v>
                </c:pt>
                <c:pt idx="10355">
                  <c:v>43516.940972222219</c:v>
                </c:pt>
                <c:pt idx="10356">
                  <c:v>43516.941666666666</c:v>
                </c:pt>
                <c:pt idx="10357">
                  <c:v>43516.942361111112</c:v>
                </c:pt>
                <c:pt idx="10358">
                  <c:v>43516.943055555559</c:v>
                </c:pt>
                <c:pt idx="10359">
                  <c:v>43516.943749999999</c:v>
                </c:pt>
                <c:pt idx="10360">
                  <c:v>43516.944444444445</c:v>
                </c:pt>
                <c:pt idx="10361">
                  <c:v>43516.945138888892</c:v>
                </c:pt>
                <c:pt idx="10362">
                  <c:v>43516.945833333331</c:v>
                </c:pt>
                <c:pt idx="10363">
                  <c:v>43516.946527777778</c:v>
                </c:pt>
                <c:pt idx="10364">
                  <c:v>43516.947222222225</c:v>
                </c:pt>
                <c:pt idx="10365">
                  <c:v>43516.947916666664</c:v>
                </c:pt>
                <c:pt idx="10366">
                  <c:v>43516.948611111111</c:v>
                </c:pt>
                <c:pt idx="10367">
                  <c:v>43516.949305555558</c:v>
                </c:pt>
                <c:pt idx="10368">
                  <c:v>43516.95</c:v>
                </c:pt>
                <c:pt idx="10369">
                  <c:v>43516.950694444444</c:v>
                </c:pt>
                <c:pt idx="10370">
                  <c:v>43516.951388888891</c:v>
                </c:pt>
                <c:pt idx="10371">
                  <c:v>43516.95208333333</c:v>
                </c:pt>
                <c:pt idx="10372">
                  <c:v>43516.952777777777</c:v>
                </c:pt>
                <c:pt idx="10373">
                  <c:v>43516.953472222223</c:v>
                </c:pt>
                <c:pt idx="10374">
                  <c:v>43516.95416666667</c:v>
                </c:pt>
                <c:pt idx="10375">
                  <c:v>43516.954861111109</c:v>
                </c:pt>
                <c:pt idx="10376">
                  <c:v>43516.955555555556</c:v>
                </c:pt>
                <c:pt idx="10377">
                  <c:v>43516.956250000003</c:v>
                </c:pt>
                <c:pt idx="10378">
                  <c:v>43516.956944444442</c:v>
                </c:pt>
                <c:pt idx="10379">
                  <c:v>43516.957638888889</c:v>
                </c:pt>
                <c:pt idx="10380">
                  <c:v>43516.958333333336</c:v>
                </c:pt>
                <c:pt idx="10381">
                  <c:v>43516.959027777775</c:v>
                </c:pt>
                <c:pt idx="10382">
                  <c:v>43516.959722222222</c:v>
                </c:pt>
                <c:pt idx="10383">
                  <c:v>43516.960416666669</c:v>
                </c:pt>
                <c:pt idx="10384">
                  <c:v>43516.961111111108</c:v>
                </c:pt>
                <c:pt idx="10385">
                  <c:v>43516.961805555555</c:v>
                </c:pt>
                <c:pt idx="10386">
                  <c:v>43516.962500000001</c:v>
                </c:pt>
                <c:pt idx="10387">
                  <c:v>43516.963194444441</c:v>
                </c:pt>
                <c:pt idx="10388">
                  <c:v>43516.963888888888</c:v>
                </c:pt>
                <c:pt idx="10389">
                  <c:v>43516.964583333334</c:v>
                </c:pt>
                <c:pt idx="10390">
                  <c:v>43516.965277777781</c:v>
                </c:pt>
                <c:pt idx="10391">
                  <c:v>43516.96597222222</c:v>
                </c:pt>
                <c:pt idx="10392">
                  <c:v>43516.966666666667</c:v>
                </c:pt>
                <c:pt idx="10393">
                  <c:v>43516.967361111114</c:v>
                </c:pt>
                <c:pt idx="10394">
                  <c:v>43516.968055555553</c:v>
                </c:pt>
                <c:pt idx="10395">
                  <c:v>43516.96875</c:v>
                </c:pt>
                <c:pt idx="10396">
                  <c:v>43516.969444444447</c:v>
                </c:pt>
                <c:pt idx="10397">
                  <c:v>43516.970138888886</c:v>
                </c:pt>
                <c:pt idx="10398">
                  <c:v>43516.970833333333</c:v>
                </c:pt>
                <c:pt idx="10399">
                  <c:v>43516.97152777778</c:v>
                </c:pt>
                <c:pt idx="10400">
                  <c:v>43516.972222222219</c:v>
                </c:pt>
                <c:pt idx="10401">
                  <c:v>43516.972916666666</c:v>
                </c:pt>
                <c:pt idx="10402">
                  <c:v>43516.973611111112</c:v>
                </c:pt>
                <c:pt idx="10403">
                  <c:v>43516.974305555559</c:v>
                </c:pt>
                <c:pt idx="10404">
                  <c:v>43516.974999999999</c:v>
                </c:pt>
                <c:pt idx="10405">
                  <c:v>43516.975694444445</c:v>
                </c:pt>
                <c:pt idx="10406">
                  <c:v>43516.976388888892</c:v>
                </c:pt>
                <c:pt idx="10407">
                  <c:v>43516.977083333331</c:v>
                </c:pt>
                <c:pt idx="10408">
                  <c:v>43516.977777777778</c:v>
                </c:pt>
                <c:pt idx="10409">
                  <c:v>43516.978472222225</c:v>
                </c:pt>
                <c:pt idx="10410">
                  <c:v>43516.979166666664</c:v>
                </c:pt>
                <c:pt idx="10411">
                  <c:v>43516.979861111111</c:v>
                </c:pt>
                <c:pt idx="10412">
                  <c:v>43516.980555555558</c:v>
                </c:pt>
                <c:pt idx="10413">
                  <c:v>43516.981249999997</c:v>
                </c:pt>
                <c:pt idx="10414">
                  <c:v>43516.981944444444</c:v>
                </c:pt>
                <c:pt idx="10415">
                  <c:v>43516.982638888891</c:v>
                </c:pt>
                <c:pt idx="10416">
                  <c:v>43516.98333333333</c:v>
                </c:pt>
                <c:pt idx="10417">
                  <c:v>43516.984027777777</c:v>
                </c:pt>
                <c:pt idx="10418">
                  <c:v>43516.984722222223</c:v>
                </c:pt>
                <c:pt idx="10419">
                  <c:v>43516.98541666667</c:v>
                </c:pt>
                <c:pt idx="10420">
                  <c:v>43516.986111111109</c:v>
                </c:pt>
                <c:pt idx="10421">
                  <c:v>43516.986805555556</c:v>
                </c:pt>
                <c:pt idx="10422">
                  <c:v>43516.987500000003</c:v>
                </c:pt>
                <c:pt idx="10423">
                  <c:v>43516.988194444442</c:v>
                </c:pt>
                <c:pt idx="10424">
                  <c:v>43516.988888888889</c:v>
                </c:pt>
                <c:pt idx="10425">
                  <c:v>43516.989583333336</c:v>
                </c:pt>
                <c:pt idx="10426">
                  <c:v>43516.990277777775</c:v>
                </c:pt>
                <c:pt idx="10427">
                  <c:v>43516.990972222222</c:v>
                </c:pt>
                <c:pt idx="10428">
                  <c:v>43516.991666666669</c:v>
                </c:pt>
                <c:pt idx="10429">
                  <c:v>43516.992361111108</c:v>
                </c:pt>
                <c:pt idx="10430">
                  <c:v>43516.993055555555</c:v>
                </c:pt>
                <c:pt idx="10431">
                  <c:v>43516.993750000001</c:v>
                </c:pt>
                <c:pt idx="10432">
                  <c:v>43516.994444444441</c:v>
                </c:pt>
                <c:pt idx="10433">
                  <c:v>43516.995138888888</c:v>
                </c:pt>
                <c:pt idx="10434">
                  <c:v>43516.995833333334</c:v>
                </c:pt>
                <c:pt idx="10435">
                  <c:v>43516.996527777781</c:v>
                </c:pt>
                <c:pt idx="10436">
                  <c:v>43516.99722222222</c:v>
                </c:pt>
                <c:pt idx="10437">
                  <c:v>43516.997916666667</c:v>
                </c:pt>
                <c:pt idx="10438">
                  <c:v>43516.998611111114</c:v>
                </c:pt>
                <c:pt idx="10439">
                  <c:v>43516.999305555553</c:v>
                </c:pt>
                <c:pt idx="10440">
                  <c:v>43517</c:v>
                </c:pt>
                <c:pt idx="10441">
                  <c:v>43517.000694444447</c:v>
                </c:pt>
                <c:pt idx="10442">
                  <c:v>43517.001388888886</c:v>
                </c:pt>
                <c:pt idx="10443">
                  <c:v>43517.002083333333</c:v>
                </c:pt>
                <c:pt idx="10444">
                  <c:v>43517.00277777778</c:v>
                </c:pt>
                <c:pt idx="10445">
                  <c:v>43517.003472222219</c:v>
                </c:pt>
                <c:pt idx="10446">
                  <c:v>43517.004166666666</c:v>
                </c:pt>
                <c:pt idx="10447">
                  <c:v>43517.004861111112</c:v>
                </c:pt>
                <c:pt idx="10448">
                  <c:v>43517.005555555559</c:v>
                </c:pt>
                <c:pt idx="10449">
                  <c:v>43517.006249999999</c:v>
                </c:pt>
                <c:pt idx="10450">
                  <c:v>43517.006944444445</c:v>
                </c:pt>
                <c:pt idx="10451">
                  <c:v>43517.007638888892</c:v>
                </c:pt>
                <c:pt idx="10452">
                  <c:v>43517.008333333331</c:v>
                </c:pt>
                <c:pt idx="10453">
                  <c:v>43517.009027777778</c:v>
                </c:pt>
                <c:pt idx="10454">
                  <c:v>43517.009722222225</c:v>
                </c:pt>
                <c:pt idx="10455">
                  <c:v>43517.010416666664</c:v>
                </c:pt>
                <c:pt idx="10456">
                  <c:v>43517.011111111111</c:v>
                </c:pt>
                <c:pt idx="10457">
                  <c:v>43517.011805555558</c:v>
                </c:pt>
                <c:pt idx="10458">
                  <c:v>43517.012499999997</c:v>
                </c:pt>
                <c:pt idx="10459">
                  <c:v>43517.013194444444</c:v>
                </c:pt>
                <c:pt idx="10460">
                  <c:v>43517.013888888891</c:v>
                </c:pt>
                <c:pt idx="10461">
                  <c:v>43517.01458333333</c:v>
                </c:pt>
                <c:pt idx="10462">
                  <c:v>43517.015277777777</c:v>
                </c:pt>
                <c:pt idx="10463">
                  <c:v>43517.015972222223</c:v>
                </c:pt>
                <c:pt idx="10464">
                  <c:v>43517.01666666667</c:v>
                </c:pt>
                <c:pt idx="10465">
                  <c:v>43517.017361111109</c:v>
                </c:pt>
                <c:pt idx="10466">
                  <c:v>43517.018055555556</c:v>
                </c:pt>
                <c:pt idx="10467">
                  <c:v>43517.018750000003</c:v>
                </c:pt>
                <c:pt idx="10468">
                  <c:v>43517.019444444442</c:v>
                </c:pt>
                <c:pt idx="10469">
                  <c:v>43517.020138888889</c:v>
                </c:pt>
                <c:pt idx="10470">
                  <c:v>43517.020833333336</c:v>
                </c:pt>
                <c:pt idx="10471">
                  <c:v>43517.021527777775</c:v>
                </c:pt>
                <c:pt idx="10472">
                  <c:v>43517.022222222222</c:v>
                </c:pt>
                <c:pt idx="10473">
                  <c:v>43517.022916666669</c:v>
                </c:pt>
                <c:pt idx="10474">
                  <c:v>43517.023611111108</c:v>
                </c:pt>
                <c:pt idx="10475">
                  <c:v>43517.024305555555</c:v>
                </c:pt>
                <c:pt idx="10476">
                  <c:v>43517.025000000001</c:v>
                </c:pt>
                <c:pt idx="10477">
                  <c:v>43517.025694444441</c:v>
                </c:pt>
                <c:pt idx="10478">
                  <c:v>43517.026388888888</c:v>
                </c:pt>
                <c:pt idx="10479">
                  <c:v>43517.027083333334</c:v>
                </c:pt>
                <c:pt idx="10480">
                  <c:v>43517.027777777781</c:v>
                </c:pt>
                <c:pt idx="10481">
                  <c:v>43517.02847222222</c:v>
                </c:pt>
                <c:pt idx="10482">
                  <c:v>43517.029166666667</c:v>
                </c:pt>
                <c:pt idx="10483">
                  <c:v>43517.029861111114</c:v>
                </c:pt>
                <c:pt idx="10484">
                  <c:v>43517.030555555553</c:v>
                </c:pt>
                <c:pt idx="10485">
                  <c:v>43517.03125</c:v>
                </c:pt>
                <c:pt idx="10486">
                  <c:v>43517.031944444447</c:v>
                </c:pt>
                <c:pt idx="10487">
                  <c:v>43517.032638888886</c:v>
                </c:pt>
                <c:pt idx="10488">
                  <c:v>43517.033333333333</c:v>
                </c:pt>
                <c:pt idx="10489">
                  <c:v>43517.03402777778</c:v>
                </c:pt>
                <c:pt idx="10490">
                  <c:v>43517.034722222219</c:v>
                </c:pt>
                <c:pt idx="10491">
                  <c:v>43517.035416666666</c:v>
                </c:pt>
                <c:pt idx="10492">
                  <c:v>43517.036111111112</c:v>
                </c:pt>
                <c:pt idx="10493">
                  <c:v>43517.036805555559</c:v>
                </c:pt>
                <c:pt idx="10494">
                  <c:v>43517.037499999999</c:v>
                </c:pt>
                <c:pt idx="10495">
                  <c:v>43517.038194444445</c:v>
                </c:pt>
                <c:pt idx="10496">
                  <c:v>43517.038888888892</c:v>
                </c:pt>
                <c:pt idx="10497">
                  <c:v>43517.039583333331</c:v>
                </c:pt>
                <c:pt idx="10498">
                  <c:v>43517.040277777778</c:v>
                </c:pt>
                <c:pt idx="10499">
                  <c:v>43517.040972222225</c:v>
                </c:pt>
                <c:pt idx="10500">
                  <c:v>43517.041666666664</c:v>
                </c:pt>
                <c:pt idx="10501">
                  <c:v>43517.042361111111</c:v>
                </c:pt>
                <c:pt idx="10502">
                  <c:v>43517.043055555558</c:v>
                </c:pt>
                <c:pt idx="10503">
                  <c:v>43517.043749999997</c:v>
                </c:pt>
                <c:pt idx="10504">
                  <c:v>43517.044444444444</c:v>
                </c:pt>
                <c:pt idx="10505">
                  <c:v>43517.045138888891</c:v>
                </c:pt>
                <c:pt idx="10506">
                  <c:v>43517.04583333333</c:v>
                </c:pt>
                <c:pt idx="10507">
                  <c:v>43517.046527777777</c:v>
                </c:pt>
                <c:pt idx="10508">
                  <c:v>43517.047222222223</c:v>
                </c:pt>
                <c:pt idx="10509">
                  <c:v>43517.04791666667</c:v>
                </c:pt>
                <c:pt idx="10510">
                  <c:v>43517.048611111109</c:v>
                </c:pt>
                <c:pt idx="10511">
                  <c:v>43517.049305555556</c:v>
                </c:pt>
                <c:pt idx="10512">
                  <c:v>43517.05</c:v>
                </c:pt>
                <c:pt idx="10513">
                  <c:v>43517.050694444442</c:v>
                </c:pt>
                <c:pt idx="10514">
                  <c:v>43517.051388888889</c:v>
                </c:pt>
                <c:pt idx="10515">
                  <c:v>43517.052083333336</c:v>
                </c:pt>
                <c:pt idx="10516">
                  <c:v>43517.052777777775</c:v>
                </c:pt>
                <c:pt idx="10517">
                  <c:v>43517.053472222222</c:v>
                </c:pt>
                <c:pt idx="10518">
                  <c:v>43517.054166666669</c:v>
                </c:pt>
                <c:pt idx="10519">
                  <c:v>43517.054861111108</c:v>
                </c:pt>
                <c:pt idx="10520">
                  <c:v>43517.055555555555</c:v>
                </c:pt>
                <c:pt idx="10521">
                  <c:v>43517.056250000001</c:v>
                </c:pt>
                <c:pt idx="10522">
                  <c:v>43517.056944444441</c:v>
                </c:pt>
                <c:pt idx="10523">
                  <c:v>43517.057638888888</c:v>
                </c:pt>
                <c:pt idx="10524">
                  <c:v>43517.058333333334</c:v>
                </c:pt>
                <c:pt idx="10525">
                  <c:v>43517.059027777781</c:v>
                </c:pt>
                <c:pt idx="10526">
                  <c:v>43517.05972222222</c:v>
                </c:pt>
                <c:pt idx="10527">
                  <c:v>43517.060416666667</c:v>
                </c:pt>
                <c:pt idx="10528">
                  <c:v>43517.061111111114</c:v>
                </c:pt>
                <c:pt idx="10529">
                  <c:v>43517.061805555553</c:v>
                </c:pt>
                <c:pt idx="10530">
                  <c:v>43517.0625</c:v>
                </c:pt>
                <c:pt idx="10531">
                  <c:v>43517.063194444447</c:v>
                </c:pt>
                <c:pt idx="10532">
                  <c:v>43517.063888888886</c:v>
                </c:pt>
                <c:pt idx="10533">
                  <c:v>43517.064583333333</c:v>
                </c:pt>
                <c:pt idx="10534">
                  <c:v>43517.06527777778</c:v>
                </c:pt>
                <c:pt idx="10535">
                  <c:v>43517.065972222219</c:v>
                </c:pt>
                <c:pt idx="10536">
                  <c:v>43517.066666666666</c:v>
                </c:pt>
                <c:pt idx="10537">
                  <c:v>43517.067361111112</c:v>
                </c:pt>
                <c:pt idx="10538">
                  <c:v>43517.068055555559</c:v>
                </c:pt>
                <c:pt idx="10539">
                  <c:v>43517.068749999999</c:v>
                </c:pt>
                <c:pt idx="10540">
                  <c:v>43517.069444444445</c:v>
                </c:pt>
                <c:pt idx="10541">
                  <c:v>43517.070138888892</c:v>
                </c:pt>
                <c:pt idx="10542">
                  <c:v>43517.070833333331</c:v>
                </c:pt>
                <c:pt idx="10543">
                  <c:v>43517.071527777778</c:v>
                </c:pt>
                <c:pt idx="10544">
                  <c:v>43517.072222222225</c:v>
                </c:pt>
                <c:pt idx="10545">
                  <c:v>43517.072916666664</c:v>
                </c:pt>
                <c:pt idx="10546">
                  <c:v>43517.073611111111</c:v>
                </c:pt>
                <c:pt idx="10547">
                  <c:v>43517.074305555558</c:v>
                </c:pt>
                <c:pt idx="10548">
                  <c:v>43517.074999999997</c:v>
                </c:pt>
                <c:pt idx="10549">
                  <c:v>43517.075694444444</c:v>
                </c:pt>
                <c:pt idx="10550">
                  <c:v>43517.076388888891</c:v>
                </c:pt>
                <c:pt idx="10551">
                  <c:v>43517.07708333333</c:v>
                </c:pt>
                <c:pt idx="10552">
                  <c:v>43517.077777777777</c:v>
                </c:pt>
                <c:pt idx="10553">
                  <c:v>43517.078472222223</c:v>
                </c:pt>
                <c:pt idx="10554">
                  <c:v>43517.07916666667</c:v>
                </c:pt>
                <c:pt idx="10555">
                  <c:v>43517.079861111109</c:v>
                </c:pt>
                <c:pt idx="10556">
                  <c:v>43517.080555555556</c:v>
                </c:pt>
                <c:pt idx="10557">
                  <c:v>43517.081250000003</c:v>
                </c:pt>
                <c:pt idx="10558">
                  <c:v>43517.081944444442</c:v>
                </c:pt>
                <c:pt idx="10559">
                  <c:v>43517.082638888889</c:v>
                </c:pt>
                <c:pt idx="10560">
                  <c:v>43517.083333333336</c:v>
                </c:pt>
                <c:pt idx="10561">
                  <c:v>43517.084027777775</c:v>
                </c:pt>
                <c:pt idx="10562">
                  <c:v>43517.084722222222</c:v>
                </c:pt>
                <c:pt idx="10563">
                  <c:v>43517.085416666669</c:v>
                </c:pt>
                <c:pt idx="10564">
                  <c:v>43517.086111111108</c:v>
                </c:pt>
                <c:pt idx="10565">
                  <c:v>43517.086805555555</c:v>
                </c:pt>
                <c:pt idx="10566">
                  <c:v>43517.087500000001</c:v>
                </c:pt>
                <c:pt idx="10567">
                  <c:v>43517.088194444441</c:v>
                </c:pt>
                <c:pt idx="10568">
                  <c:v>43517.088888888888</c:v>
                </c:pt>
                <c:pt idx="10569">
                  <c:v>43517.089583333334</c:v>
                </c:pt>
                <c:pt idx="10570">
                  <c:v>43517.090277777781</c:v>
                </c:pt>
                <c:pt idx="10571">
                  <c:v>43517.09097222222</c:v>
                </c:pt>
                <c:pt idx="10572">
                  <c:v>43517.091666666667</c:v>
                </c:pt>
                <c:pt idx="10573">
                  <c:v>43517.092361111114</c:v>
                </c:pt>
                <c:pt idx="10574">
                  <c:v>43517.093055555553</c:v>
                </c:pt>
                <c:pt idx="10575">
                  <c:v>43517.09375</c:v>
                </c:pt>
                <c:pt idx="10576">
                  <c:v>43517.094444444447</c:v>
                </c:pt>
                <c:pt idx="10577">
                  <c:v>43517.095138888886</c:v>
                </c:pt>
                <c:pt idx="10578">
                  <c:v>43517.095833333333</c:v>
                </c:pt>
                <c:pt idx="10579">
                  <c:v>43517.09652777778</c:v>
                </c:pt>
                <c:pt idx="10580">
                  <c:v>43517.097222222219</c:v>
                </c:pt>
                <c:pt idx="10581">
                  <c:v>43517.097916666666</c:v>
                </c:pt>
                <c:pt idx="10582">
                  <c:v>43517.098611111112</c:v>
                </c:pt>
                <c:pt idx="10583">
                  <c:v>43517.099305555559</c:v>
                </c:pt>
                <c:pt idx="10584">
                  <c:v>43517.1</c:v>
                </c:pt>
                <c:pt idx="10585">
                  <c:v>43517.100694444445</c:v>
                </c:pt>
                <c:pt idx="10586">
                  <c:v>43517.101388888892</c:v>
                </c:pt>
                <c:pt idx="10587">
                  <c:v>43517.102083333331</c:v>
                </c:pt>
                <c:pt idx="10588">
                  <c:v>43517.102777777778</c:v>
                </c:pt>
                <c:pt idx="10589">
                  <c:v>43517.103472222225</c:v>
                </c:pt>
                <c:pt idx="10590">
                  <c:v>43517.104166666664</c:v>
                </c:pt>
                <c:pt idx="10591">
                  <c:v>43517.104861111111</c:v>
                </c:pt>
                <c:pt idx="10592">
                  <c:v>43517.105555555558</c:v>
                </c:pt>
                <c:pt idx="10593">
                  <c:v>43517.106249999997</c:v>
                </c:pt>
                <c:pt idx="10594">
                  <c:v>43517.106944444444</c:v>
                </c:pt>
                <c:pt idx="10595">
                  <c:v>43517.107638888891</c:v>
                </c:pt>
                <c:pt idx="10596">
                  <c:v>43517.10833333333</c:v>
                </c:pt>
                <c:pt idx="10597">
                  <c:v>43517.109027777777</c:v>
                </c:pt>
                <c:pt idx="10598">
                  <c:v>43517.109722222223</c:v>
                </c:pt>
                <c:pt idx="10599">
                  <c:v>43517.11041666667</c:v>
                </c:pt>
                <c:pt idx="10600">
                  <c:v>43517.111111111109</c:v>
                </c:pt>
                <c:pt idx="10601">
                  <c:v>43517.111805555556</c:v>
                </c:pt>
                <c:pt idx="10602">
                  <c:v>43517.112500000003</c:v>
                </c:pt>
                <c:pt idx="10603">
                  <c:v>43517.113194444442</c:v>
                </c:pt>
                <c:pt idx="10604">
                  <c:v>43517.113888888889</c:v>
                </c:pt>
                <c:pt idx="10605">
                  <c:v>43517.114583333336</c:v>
                </c:pt>
                <c:pt idx="10606">
                  <c:v>43517.115277777775</c:v>
                </c:pt>
                <c:pt idx="10607">
                  <c:v>43517.115972222222</c:v>
                </c:pt>
                <c:pt idx="10608">
                  <c:v>43517.116666666669</c:v>
                </c:pt>
                <c:pt idx="10609">
                  <c:v>43517.117361111108</c:v>
                </c:pt>
                <c:pt idx="10610">
                  <c:v>43517.118055555555</c:v>
                </c:pt>
                <c:pt idx="10611">
                  <c:v>43517.118750000001</c:v>
                </c:pt>
                <c:pt idx="10612">
                  <c:v>43517.119444444441</c:v>
                </c:pt>
                <c:pt idx="10613">
                  <c:v>43517.120138888888</c:v>
                </c:pt>
                <c:pt idx="10614">
                  <c:v>43517.120833333334</c:v>
                </c:pt>
                <c:pt idx="10615">
                  <c:v>43517.121527777781</c:v>
                </c:pt>
                <c:pt idx="10616">
                  <c:v>43517.12222222222</c:v>
                </c:pt>
                <c:pt idx="10617">
                  <c:v>43517.122916666667</c:v>
                </c:pt>
                <c:pt idx="10618">
                  <c:v>43517.123611111114</c:v>
                </c:pt>
                <c:pt idx="10619">
                  <c:v>43517.124305555553</c:v>
                </c:pt>
                <c:pt idx="10620">
                  <c:v>43517.125</c:v>
                </c:pt>
                <c:pt idx="10621">
                  <c:v>43517.125694444447</c:v>
                </c:pt>
                <c:pt idx="10622">
                  <c:v>43517.126388888886</c:v>
                </c:pt>
                <c:pt idx="10623">
                  <c:v>43517.127083333333</c:v>
                </c:pt>
                <c:pt idx="10624">
                  <c:v>43517.12777777778</c:v>
                </c:pt>
                <c:pt idx="10625">
                  <c:v>43517.128472222219</c:v>
                </c:pt>
                <c:pt idx="10626">
                  <c:v>43517.129166666666</c:v>
                </c:pt>
                <c:pt idx="10627">
                  <c:v>43517.129861111112</c:v>
                </c:pt>
                <c:pt idx="10628">
                  <c:v>43517.130555555559</c:v>
                </c:pt>
                <c:pt idx="10629">
                  <c:v>43517.131249999999</c:v>
                </c:pt>
                <c:pt idx="10630">
                  <c:v>43517.131944444445</c:v>
                </c:pt>
                <c:pt idx="10631">
                  <c:v>43517.132638888892</c:v>
                </c:pt>
                <c:pt idx="10632">
                  <c:v>43517.133333333331</c:v>
                </c:pt>
                <c:pt idx="10633">
                  <c:v>43517.134027777778</c:v>
                </c:pt>
                <c:pt idx="10634">
                  <c:v>43517.134722222225</c:v>
                </c:pt>
                <c:pt idx="10635">
                  <c:v>43517.135416666664</c:v>
                </c:pt>
                <c:pt idx="10636">
                  <c:v>43517.136111111111</c:v>
                </c:pt>
                <c:pt idx="10637">
                  <c:v>43517.136805555558</c:v>
                </c:pt>
                <c:pt idx="10638">
                  <c:v>43517.137499999997</c:v>
                </c:pt>
                <c:pt idx="10639">
                  <c:v>43517.138194444444</c:v>
                </c:pt>
                <c:pt idx="10640">
                  <c:v>43517.138888888891</c:v>
                </c:pt>
                <c:pt idx="10641">
                  <c:v>43517.13958333333</c:v>
                </c:pt>
                <c:pt idx="10642">
                  <c:v>43517.140277777777</c:v>
                </c:pt>
                <c:pt idx="10643">
                  <c:v>43517.140972222223</c:v>
                </c:pt>
                <c:pt idx="10644">
                  <c:v>43517.14166666667</c:v>
                </c:pt>
                <c:pt idx="10645">
                  <c:v>43517.142361111109</c:v>
                </c:pt>
                <c:pt idx="10646">
                  <c:v>43517.143055555556</c:v>
                </c:pt>
                <c:pt idx="10647">
                  <c:v>43517.143750000003</c:v>
                </c:pt>
                <c:pt idx="10648">
                  <c:v>43517.144444444442</c:v>
                </c:pt>
                <c:pt idx="10649">
                  <c:v>43517.145138888889</c:v>
                </c:pt>
                <c:pt idx="10650">
                  <c:v>43517.145833333336</c:v>
                </c:pt>
                <c:pt idx="10651">
                  <c:v>43517.146527777775</c:v>
                </c:pt>
                <c:pt idx="10652">
                  <c:v>43517.147222222222</c:v>
                </c:pt>
                <c:pt idx="10653">
                  <c:v>43517.147916666669</c:v>
                </c:pt>
                <c:pt idx="10654">
                  <c:v>43517.148611111108</c:v>
                </c:pt>
                <c:pt idx="10655">
                  <c:v>43517.149305555555</c:v>
                </c:pt>
                <c:pt idx="10656">
                  <c:v>43517.15</c:v>
                </c:pt>
                <c:pt idx="10657">
                  <c:v>43517.150694444441</c:v>
                </c:pt>
                <c:pt idx="10658">
                  <c:v>43517.151388888888</c:v>
                </c:pt>
                <c:pt idx="10659">
                  <c:v>43517.152083333334</c:v>
                </c:pt>
                <c:pt idx="10660">
                  <c:v>43517.152777777781</c:v>
                </c:pt>
                <c:pt idx="10661">
                  <c:v>43517.15347222222</c:v>
                </c:pt>
                <c:pt idx="10662">
                  <c:v>43517.154166666667</c:v>
                </c:pt>
                <c:pt idx="10663">
                  <c:v>43517.154861111114</c:v>
                </c:pt>
                <c:pt idx="10664">
                  <c:v>43517.155555555553</c:v>
                </c:pt>
                <c:pt idx="10665">
                  <c:v>43517.15625</c:v>
                </c:pt>
                <c:pt idx="10666">
                  <c:v>43517.156944444447</c:v>
                </c:pt>
                <c:pt idx="10667">
                  <c:v>43517.157638888886</c:v>
                </c:pt>
                <c:pt idx="10668">
                  <c:v>43517.158333333333</c:v>
                </c:pt>
                <c:pt idx="10669">
                  <c:v>43517.15902777778</c:v>
                </c:pt>
                <c:pt idx="10670">
                  <c:v>43517.159722222219</c:v>
                </c:pt>
                <c:pt idx="10671">
                  <c:v>43517.160416666666</c:v>
                </c:pt>
                <c:pt idx="10672">
                  <c:v>43517.161111111112</c:v>
                </c:pt>
                <c:pt idx="10673">
                  <c:v>43517.161805555559</c:v>
                </c:pt>
                <c:pt idx="10674">
                  <c:v>43517.162499999999</c:v>
                </c:pt>
                <c:pt idx="10675">
                  <c:v>43517.163194444445</c:v>
                </c:pt>
                <c:pt idx="10676">
                  <c:v>43517.163888888892</c:v>
                </c:pt>
                <c:pt idx="10677">
                  <c:v>43517.164583333331</c:v>
                </c:pt>
                <c:pt idx="10678">
                  <c:v>43517.165277777778</c:v>
                </c:pt>
                <c:pt idx="10679">
                  <c:v>43517.165972222225</c:v>
                </c:pt>
                <c:pt idx="10680">
                  <c:v>43517.166666666664</c:v>
                </c:pt>
                <c:pt idx="10681">
                  <c:v>43517.167361111111</c:v>
                </c:pt>
                <c:pt idx="10682">
                  <c:v>43517.168055555558</c:v>
                </c:pt>
                <c:pt idx="10683">
                  <c:v>43517.168749999997</c:v>
                </c:pt>
                <c:pt idx="10684">
                  <c:v>43517.169444444444</c:v>
                </c:pt>
                <c:pt idx="10685">
                  <c:v>43517.170138888891</c:v>
                </c:pt>
                <c:pt idx="10686">
                  <c:v>43517.17083333333</c:v>
                </c:pt>
                <c:pt idx="10687">
                  <c:v>43517.171527777777</c:v>
                </c:pt>
                <c:pt idx="10688">
                  <c:v>43517.172222222223</c:v>
                </c:pt>
                <c:pt idx="10689">
                  <c:v>43517.17291666667</c:v>
                </c:pt>
                <c:pt idx="10690">
                  <c:v>43517.173611111109</c:v>
                </c:pt>
                <c:pt idx="10691">
                  <c:v>43517.174305555556</c:v>
                </c:pt>
                <c:pt idx="10692">
                  <c:v>43517.175000000003</c:v>
                </c:pt>
                <c:pt idx="10693">
                  <c:v>43517.175694444442</c:v>
                </c:pt>
                <c:pt idx="10694">
                  <c:v>43517.176388888889</c:v>
                </c:pt>
                <c:pt idx="10695">
                  <c:v>43517.177083333336</c:v>
                </c:pt>
                <c:pt idx="10696">
                  <c:v>43517.177777777775</c:v>
                </c:pt>
                <c:pt idx="10697">
                  <c:v>43517.178472222222</c:v>
                </c:pt>
                <c:pt idx="10698">
                  <c:v>43517.179166666669</c:v>
                </c:pt>
                <c:pt idx="10699">
                  <c:v>43517.179861111108</c:v>
                </c:pt>
                <c:pt idx="10700">
                  <c:v>43517.180555555555</c:v>
                </c:pt>
                <c:pt idx="10701">
                  <c:v>43517.181250000001</c:v>
                </c:pt>
                <c:pt idx="10702">
                  <c:v>43517.181944444441</c:v>
                </c:pt>
                <c:pt idx="10703">
                  <c:v>43517.182638888888</c:v>
                </c:pt>
                <c:pt idx="10704">
                  <c:v>43517.183333333334</c:v>
                </c:pt>
                <c:pt idx="10705">
                  <c:v>43517.184027777781</c:v>
                </c:pt>
                <c:pt idx="10706">
                  <c:v>43517.18472222222</c:v>
                </c:pt>
                <c:pt idx="10707">
                  <c:v>43517.185416666667</c:v>
                </c:pt>
                <c:pt idx="10708">
                  <c:v>43517.186111111114</c:v>
                </c:pt>
                <c:pt idx="10709">
                  <c:v>43517.186805555553</c:v>
                </c:pt>
                <c:pt idx="10710">
                  <c:v>43517.1875</c:v>
                </c:pt>
                <c:pt idx="10711">
                  <c:v>43517.188194444447</c:v>
                </c:pt>
                <c:pt idx="10712">
                  <c:v>43517.188888888886</c:v>
                </c:pt>
                <c:pt idx="10713">
                  <c:v>43517.189583333333</c:v>
                </c:pt>
                <c:pt idx="10714">
                  <c:v>43517.19027777778</c:v>
                </c:pt>
                <c:pt idx="10715">
                  <c:v>43517.190972222219</c:v>
                </c:pt>
                <c:pt idx="10716">
                  <c:v>43517.191666666666</c:v>
                </c:pt>
                <c:pt idx="10717">
                  <c:v>43517.192361111112</c:v>
                </c:pt>
                <c:pt idx="10718">
                  <c:v>43517.193055555559</c:v>
                </c:pt>
                <c:pt idx="10719">
                  <c:v>43517.193749999999</c:v>
                </c:pt>
                <c:pt idx="10720">
                  <c:v>43517.194444444445</c:v>
                </c:pt>
                <c:pt idx="10721">
                  <c:v>43517.195138888892</c:v>
                </c:pt>
                <c:pt idx="10722">
                  <c:v>43517.195833333331</c:v>
                </c:pt>
                <c:pt idx="10723">
                  <c:v>43517.196527777778</c:v>
                </c:pt>
                <c:pt idx="10724">
                  <c:v>43517.197222222225</c:v>
                </c:pt>
                <c:pt idx="10725">
                  <c:v>43517.197916666664</c:v>
                </c:pt>
                <c:pt idx="10726">
                  <c:v>43517.198611111111</c:v>
                </c:pt>
                <c:pt idx="10727">
                  <c:v>43517.199305555558</c:v>
                </c:pt>
                <c:pt idx="10728">
                  <c:v>43517.2</c:v>
                </c:pt>
                <c:pt idx="10729">
                  <c:v>43517.200694444444</c:v>
                </c:pt>
                <c:pt idx="10730">
                  <c:v>43517.201388888891</c:v>
                </c:pt>
                <c:pt idx="10731">
                  <c:v>43517.20208333333</c:v>
                </c:pt>
                <c:pt idx="10732">
                  <c:v>43517.202777777777</c:v>
                </c:pt>
                <c:pt idx="10733">
                  <c:v>43517.203472222223</c:v>
                </c:pt>
                <c:pt idx="10734">
                  <c:v>43517.20416666667</c:v>
                </c:pt>
                <c:pt idx="10735">
                  <c:v>43517.204861111109</c:v>
                </c:pt>
                <c:pt idx="10736">
                  <c:v>43517.205555555556</c:v>
                </c:pt>
                <c:pt idx="10737">
                  <c:v>43517.206250000003</c:v>
                </c:pt>
                <c:pt idx="10738">
                  <c:v>43517.206944444442</c:v>
                </c:pt>
                <c:pt idx="10739">
                  <c:v>43517.207638888889</c:v>
                </c:pt>
                <c:pt idx="10740">
                  <c:v>43517.208333333336</c:v>
                </c:pt>
                <c:pt idx="10741">
                  <c:v>43517.209027777775</c:v>
                </c:pt>
                <c:pt idx="10742">
                  <c:v>43517.209722222222</c:v>
                </c:pt>
                <c:pt idx="10743">
                  <c:v>43517.210416666669</c:v>
                </c:pt>
                <c:pt idx="10744">
                  <c:v>43517.211111111108</c:v>
                </c:pt>
                <c:pt idx="10745">
                  <c:v>43517.211805555555</c:v>
                </c:pt>
                <c:pt idx="10746">
                  <c:v>43517.212500000001</c:v>
                </c:pt>
                <c:pt idx="10747">
                  <c:v>43517.213194444441</c:v>
                </c:pt>
                <c:pt idx="10748">
                  <c:v>43517.213888888888</c:v>
                </c:pt>
                <c:pt idx="10749">
                  <c:v>43517.214583333334</c:v>
                </c:pt>
                <c:pt idx="10750">
                  <c:v>43517.215277777781</c:v>
                </c:pt>
                <c:pt idx="10751">
                  <c:v>43517.21597222222</c:v>
                </c:pt>
                <c:pt idx="10752">
                  <c:v>43517.216666666667</c:v>
                </c:pt>
                <c:pt idx="10753">
                  <c:v>43517.217361111114</c:v>
                </c:pt>
                <c:pt idx="10754">
                  <c:v>43517.218055555553</c:v>
                </c:pt>
                <c:pt idx="10755">
                  <c:v>43517.21875</c:v>
                </c:pt>
                <c:pt idx="10756">
                  <c:v>43517.219444444447</c:v>
                </c:pt>
                <c:pt idx="10757">
                  <c:v>43517.220138888886</c:v>
                </c:pt>
                <c:pt idx="10758">
                  <c:v>43517.220833333333</c:v>
                </c:pt>
                <c:pt idx="10759">
                  <c:v>43517.22152777778</c:v>
                </c:pt>
                <c:pt idx="10760">
                  <c:v>43517.222222222219</c:v>
                </c:pt>
                <c:pt idx="10761">
                  <c:v>43517.222916666666</c:v>
                </c:pt>
                <c:pt idx="10762">
                  <c:v>43517.223611111112</c:v>
                </c:pt>
                <c:pt idx="10763">
                  <c:v>43517.224305555559</c:v>
                </c:pt>
                <c:pt idx="10764">
                  <c:v>43517.224999999999</c:v>
                </c:pt>
                <c:pt idx="10765">
                  <c:v>43517.225694444445</c:v>
                </c:pt>
                <c:pt idx="10766">
                  <c:v>43517.226388888892</c:v>
                </c:pt>
                <c:pt idx="10767">
                  <c:v>43517.227083333331</c:v>
                </c:pt>
                <c:pt idx="10768">
                  <c:v>43517.227777777778</c:v>
                </c:pt>
                <c:pt idx="10769">
                  <c:v>43517.228472222225</c:v>
                </c:pt>
                <c:pt idx="10770">
                  <c:v>43517.229166666664</c:v>
                </c:pt>
                <c:pt idx="10771">
                  <c:v>43517.229861111111</c:v>
                </c:pt>
                <c:pt idx="10772">
                  <c:v>43517.230555555558</c:v>
                </c:pt>
                <c:pt idx="10773">
                  <c:v>43517.231249999997</c:v>
                </c:pt>
                <c:pt idx="10774">
                  <c:v>43517.231944444444</c:v>
                </c:pt>
                <c:pt idx="10775">
                  <c:v>43517.232638888891</c:v>
                </c:pt>
                <c:pt idx="10776">
                  <c:v>43517.23333333333</c:v>
                </c:pt>
                <c:pt idx="10777">
                  <c:v>43517.234027777777</c:v>
                </c:pt>
                <c:pt idx="10778">
                  <c:v>43517.234722222223</c:v>
                </c:pt>
                <c:pt idx="10779">
                  <c:v>43517.23541666667</c:v>
                </c:pt>
                <c:pt idx="10780">
                  <c:v>43517.236111111109</c:v>
                </c:pt>
                <c:pt idx="10781">
                  <c:v>43517.236805555556</c:v>
                </c:pt>
                <c:pt idx="10782">
                  <c:v>43517.237500000003</c:v>
                </c:pt>
                <c:pt idx="10783">
                  <c:v>43517.238194444442</c:v>
                </c:pt>
                <c:pt idx="10784">
                  <c:v>43517.238888888889</c:v>
                </c:pt>
                <c:pt idx="10785">
                  <c:v>43517.239583333336</c:v>
                </c:pt>
                <c:pt idx="10786">
                  <c:v>43517.240277777775</c:v>
                </c:pt>
                <c:pt idx="10787">
                  <c:v>43517.240972222222</c:v>
                </c:pt>
                <c:pt idx="10788">
                  <c:v>43517.241666666669</c:v>
                </c:pt>
                <c:pt idx="10789">
                  <c:v>43517.242361111108</c:v>
                </c:pt>
                <c:pt idx="10790">
                  <c:v>43517.243055555555</c:v>
                </c:pt>
                <c:pt idx="10791">
                  <c:v>43517.243750000001</c:v>
                </c:pt>
                <c:pt idx="10792">
                  <c:v>43517.244444444441</c:v>
                </c:pt>
                <c:pt idx="10793">
                  <c:v>43517.245138888888</c:v>
                </c:pt>
                <c:pt idx="10794">
                  <c:v>43517.245833333334</c:v>
                </c:pt>
                <c:pt idx="10795">
                  <c:v>43517.246527777781</c:v>
                </c:pt>
                <c:pt idx="10796">
                  <c:v>43517.24722222222</c:v>
                </c:pt>
                <c:pt idx="10797">
                  <c:v>43517.247916666667</c:v>
                </c:pt>
                <c:pt idx="10798">
                  <c:v>43517.248611111114</c:v>
                </c:pt>
                <c:pt idx="10799">
                  <c:v>43517.249305555553</c:v>
                </c:pt>
                <c:pt idx="10800">
                  <c:v>43517.25</c:v>
                </c:pt>
                <c:pt idx="10801">
                  <c:v>43517.250694444447</c:v>
                </c:pt>
                <c:pt idx="10802">
                  <c:v>43517.251388888886</c:v>
                </c:pt>
                <c:pt idx="10803">
                  <c:v>43517.252083333333</c:v>
                </c:pt>
                <c:pt idx="10804">
                  <c:v>43517.25277777778</c:v>
                </c:pt>
                <c:pt idx="10805">
                  <c:v>43517.253472222219</c:v>
                </c:pt>
                <c:pt idx="10806">
                  <c:v>43517.254166666666</c:v>
                </c:pt>
                <c:pt idx="10807">
                  <c:v>43517.254861111112</c:v>
                </c:pt>
                <c:pt idx="10808">
                  <c:v>43517.255555555559</c:v>
                </c:pt>
                <c:pt idx="10809">
                  <c:v>43517.256249999999</c:v>
                </c:pt>
                <c:pt idx="10810">
                  <c:v>43517.256944444445</c:v>
                </c:pt>
                <c:pt idx="10811">
                  <c:v>43517.257638888892</c:v>
                </c:pt>
                <c:pt idx="10812">
                  <c:v>43517.258333333331</c:v>
                </c:pt>
                <c:pt idx="10813">
                  <c:v>43517.259027777778</c:v>
                </c:pt>
                <c:pt idx="10814">
                  <c:v>43517.259722222225</c:v>
                </c:pt>
                <c:pt idx="10815">
                  <c:v>43517.260416666664</c:v>
                </c:pt>
                <c:pt idx="10816">
                  <c:v>43517.261111111111</c:v>
                </c:pt>
                <c:pt idx="10817">
                  <c:v>43517.261805555558</c:v>
                </c:pt>
                <c:pt idx="10818">
                  <c:v>43517.262499999997</c:v>
                </c:pt>
                <c:pt idx="10819">
                  <c:v>43517.263194444444</c:v>
                </c:pt>
                <c:pt idx="10820">
                  <c:v>43517.263888888891</c:v>
                </c:pt>
                <c:pt idx="10821">
                  <c:v>43517.26458333333</c:v>
                </c:pt>
                <c:pt idx="10822">
                  <c:v>43517.265277777777</c:v>
                </c:pt>
                <c:pt idx="10823">
                  <c:v>43517.265972222223</c:v>
                </c:pt>
                <c:pt idx="10824">
                  <c:v>43517.26666666667</c:v>
                </c:pt>
                <c:pt idx="10825">
                  <c:v>43517.267361111109</c:v>
                </c:pt>
                <c:pt idx="10826">
                  <c:v>43517.268055555556</c:v>
                </c:pt>
                <c:pt idx="10827">
                  <c:v>43517.268750000003</c:v>
                </c:pt>
                <c:pt idx="10828">
                  <c:v>43517.269444444442</c:v>
                </c:pt>
                <c:pt idx="10829">
                  <c:v>43517.270138888889</c:v>
                </c:pt>
                <c:pt idx="10830">
                  <c:v>43517.270833333336</c:v>
                </c:pt>
                <c:pt idx="10831">
                  <c:v>43517.271527777775</c:v>
                </c:pt>
                <c:pt idx="10832">
                  <c:v>43517.272222222222</c:v>
                </c:pt>
                <c:pt idx="10833">
                  <c:v>43517.272916666669</c:v>
                </c:pt>
                <c:pt idx="10834">
                  <c:v>43517.273611111108</c:v>
                </c:pt>
                <c:pt idx="10835">
                  <c:v>43517.274305555555</c:v>
                </c:pt>
                <c:pt idx="10836">
                  <c:v>43517.275000000001</c:v>
                </c:pt>
                <c:pt idx="10837">
                  <c:v>43517.275694444441</c:v>
                </c:pt>
                <c:pt idx="10838">
                  <c:v>43517.276388888888</c:v>
                </c:pt>
                <c:pt idx="10839">
                  <c:v>43517.277083333334</c:v>
                </c:pt>
                <c:pt idx="10840">
                  <c:v>43517.277777777781</c:v>
                </c:pt>
                <c:pt idx="10841">
                  <c:v>43517.27847222222</c:v>
                </c:pt>
                <c:pt idx="10842">
                  <c:v>43517.279166666667</c:v>
                </c:pt>
                <c:pt idx="10843">
                  <c:v>43517.279861111114</c:v>
                </c:pt>
                <c:pt idx="10844">
                  <c:v>43517.280555555553</c:v>
                </c:pt>
                <c:pt idx="10845">
                  <c:v>43517.28125</c:v>
                </c:pt>
                <c:pt idx="10846">
                  <c:v>43517.281944444447</c:v>
                </c:pt>
                <c:pt idx="10847">
                  <c:v>43517.282638888886</c:v>
                </c:pt>
                <c:pt idx="10848">
                  <c:v>43517.283333333333</c:v>
                </c:pt>
                <c:pt idx="10849">
                  <c:v>43517.28402777778</c:v>
                </c:pt>
                <c:pt idx="10850">
                  <c:v>43517.284722222219</c:v>
                </c:pt>
                <c:pt idx="10851">
                  <c:v>43517.285416666666</c:v>
                </c:pt>
                <c:pt idx="10852">
                  <c:v>43517.286111111112</c:v>
                </c:pt>
                <c:pt idx="10853">
                  <c:v>43517.286805555559</c:v>
                </c:pt>
                <c:pt idx="10854">
                  <c:v>43517.287499999999</c:v>
                </c:pt>
                <c:pt idx="10855">
                  <c:v>43517.288194444445</c:v>
                </c:pt>
                <c:pt idx="10856">
                  <c:v>43517.288888888892</c:v>
                </c:pt>
                <c:pt idx="10857">
                  <c:v>43517.289583333331</c:v>
                </c:pt>
                <c:pt idx="10858">
                  <c:v>43517.290277777778</c:v>
                </c:pt>
                <c:pt idx="10859">
                  <c:v>43517.290972222225</c:v>
                </c:pt>
                <c:pt idx="10860">
                  <c:v>43517.291666666664</c:v>
                </c:pt>
                <c:pt idx="10861">
                  <c:v>43517.292361111111</c:v>
                </c:pt>
                <c:pt idx="10862">
                  <c:v>43517.293055555558</c:v>
                </c:pt>
                <c:pt idx="10863">
                  <c:v>43517.293749999997</c:v>
                </c:pt>
                <c:pt idx="10864">
                  <c:v>43517.294444444444</c:v>
                </c:pt>
                <c:pt idx="10865">
                  <c:v>43517.295138888891</c:v>
                </c:pt>
                <c:pt idx="10866">
                  <c:v>43517.29583333333</c:v>
                </c:pt>
                <c:pt idx="10867">
                  <c:v>43517.296527777777</c:v>
                </c:pt>
                <c:pt idx="10868">
                  <c:v>43517.297222222223</c:v>
                </c:pt>
                <c:pt idx="10869">
                  <c:v>43517.29791666667</c:v>
                </c:pt>
                <c:pt idx="10870">
                  <c:v>43517.298611111109</c:v>
                </c:pt>
                <c:pt idx="10871">
                  <c:v>43517.299305555556</c:v>
                </c:pt>
                <c:pt idx="10872">
                  <c:v>43517.3</c:v>
                </c:pt>
                <c:pt idx="10873">
                  <c:v>43517.300694444442</c:v>
                </c:pt>
                <c:pt idx="10874">
                  <c:v>43517.301388888889</c:v>
                </c:pt>
                <c:pt idx="10875">
                  <c:v>43517.302083333336</c:v>
                </c:pt>
                <c:pt idx="10876">
                  <c:v>43517.302777777775</c:v>
                </c:pt>
                <c:pt idx="10877">
                  <c:v>43517.303472222222</c:v>
                </c:pt>
                <c:pt idx="10878">
                  <c:v>43517.304166666669</c:v>
                </c:pt>
                <c:pt idx="10879">
                  <c:v>43517.304861111108</c:v>
                </c:pt>
                <c:pt idx="10880">
                  <c:v>43517.305555555555</c:v>
                </c:pt>
                <c:pt idx="10881">
                  <c:v>43517.306250000001</c:v>
                </c:pt>
                <c:pt idx="10882">
                  <c:v>43517.306944444441</c:v>
                </c:pt>
                <c:pt idx="10883">
                  <c:v>43517.307638888888</c:v>
                </c:pt>
                <c:pt idx="10884">
                  <c:v>43517.308333333334</c:v>
                </c:pt>
                <c:pt idx="10885">
                  <c:v>43517.309027777781</c:v>
                </c:pt>
                <c:pt idx="10886">
                  <c:v>43517.30972222222</c:v>
                </c:pt>
                <c:pt idx="10887">
                  <c:v>43517.310416666667</c:v>
                </c:pt>
                <c:pt idx="10888">
                  <c:v>43517.311111111114</c:v>
                </c:pt>
                <c:pt idx="10889">
                  <c:v>43517.311805555553</c:v>
                </c:pt>
                <c:pt idx="10890">
                  <c:v>43517.3125</c:v>
                </c:pt>
                <c:pt idx="10891">
                  <c:v>43517.313194444447</c:v>
                </c:pt>
                <c:pt idx="10892">
                  <c:v>43517.313888888886</c:v>
                </c:pt>
                <c:pt idx="10893">
                  <c:v>43517.314583333333</c:v>
                </c:pt>
                <c:pt idx="10894">
                  <c:v>43517.31527777778</c:v>
                </c:pt>
                <c:pt idx="10895">
                  <c:v>43517.315972222219</c:v>
                </c:pt>
                <c:pt idx="10896">
                  <c:v>43517.316666666666</c:v>
                </c:pt>
                <c:pt idx="10897">
                  <c:v>43517.317361111112</c:v>
                </c:pt>
                <c:pt idx="10898">
                  <c:v>43517.318055555559</c:v>
                </c:pt>
                <c:pt idx="10899">
                  <c:v>43517.318749999999</c:v>
                </c:pt>
                <c:pt idx="10900">
                  <c:v>43517.319444444445</c:v>
                </c:pt>
                <c:pt idx="10901">
                  <c:v>43517.320138888892</c:v>
                </c:pt>
                <c:pt idx="10902">
                  <c:v>43517.320833333331</c:v>
                </c:pt>
                <c:pt idx="10903">
                  <c:v>43517.321527777778</c:v>
                </c:pt>
                <c:pt idx="10904">
                  <c:v>43517.322222222225</c:v>
                </c:pt>
                <c:pt idx="10905">
                  <c:v>43517.322916666664</c:v>
                </c:pt>
                <c:pt idx="10906">
                  <c:v>43517.323611111111</c:v>
                </c:pt>
                <c:pt idx="10907">
                  <c:v>43517.324305555558</c:v>
                </c:pt>
                <c:pt idx="10908">
                  <c:v>43517.324999999997</c:v>
                </c:pt>
                <c:pt idx="10909">
                  <c:v>43517.325694444444</c:v>
                </c:pt>
                <c:pt idx="10910">
                  <c:v>43517.326388888891</c:v>
                </c:pt>
                <c:pt idx="10911">
                  <c:v>43517.32708333333</c:v>
                </c:pt>
                <c:pt idx="10912">
                  <c:v>43517.327777777777</c:v>
                </c:pt>
                <c:pt idx="10913">
                  <c:v>43517.328472222223</c:v>
                </c:pt>
                <c:pt idx="10914">
                  <c:v>43517.32916666667</c:v>
                </c:pt>
                <c:pt idx="10915">
                  <c:v>43517.329861111109</c:v>
                </c:pt>
                <c:pt idx="10916">
                  <c:v>43517.330555555556</c:v>
                </c:pt>
                <c:pt idx="10917">
                  <c:v>43517.331250000003</c:v>
                </c:pt>
                <c:pt idx="10918">
                  <c:v>43517.331944444442</c:v>
                </c:pt>
                <c:pt idx="10919">
                  <c:v>43517.332638888889</c:v>
                </c:pt>
                <c:pt idx="10920">
                  <c:v>43517.333333333336</c:v>
                </c:pt>
                <c:pt idx="10921">
                  <c:v>43517.334027777775</c:v>
                </c:pt>
                <c:pt idx="10922">
                  <c:v>43517.334722222222</c:v>
                </c:pt>
                <c:pt idx="10923">
                  <c:v>43517.335416666669</c:v>
                </c:pt>
                <c:pt idx="10924">
                  <c:v>43517.336111111108</c:v>
                </c:pt>
                <c:pt idx="10925">
                  <c:v>43517.336805555555</c:v>
                </c:pt>
                <c:pt idx="10926">
                  <c:v>43517.337500000001</c:v>
                </c:pt>
                <c:pt idx="10927">
                  <c:v>43517.338194444441</c:v>
                </c:pt>
                <c:pt idx="10928">
                  <c:v>43517.338888888888</c:v>
                </c:pt>
                <c:pt idx="10929">
                  <c:v>43517.339583333334</c:v>
                </c:pt>
                <c:pt idx="10930">
                  <c:v>43517.340277777781</c:v>
                </c:pt>
                <c:pt idx="10931">
                  <c:v>43517.34097222222</c:v>
                </c:pt>
                <c:pt idx="10932">
                  <c:v>43517.341666666667</c:v>
                </c:pt>
                <c:pt idx="10933">
                  <c:v>43517.342361111114</c:v>
                </c:pt>
                <c:pt idx="10934">
                  <c:v>43517.343055555553</c:v>
                </c:pt>
                <c:pt idx="10935">
                  <c:v>43517.34375</c:v>
                </c:pt>
                <c:pt idx="10936">
                  <c:v>43517.344444444447</c:v>
                </c:pt>
                <c:pt idx="10937">
                  <c:v>43517.345138888886</c:v>
                </c:pt>
                <c:pt idx="10938">
                  <c:v>43517.345833333333</c:v>
                </c:pt>
                <c:pt idx="10939">
                  <c:v>43517.34652777778</c:v>
                </c:pt>
                <c:pt idx="10940">
                  <c:v>43517.347222222219</c:v>
                </c:pt>
                <c:pt idx="10941">
                  <c:v>43517.347916666666</c:v>
                </c:pt>
                <c:pt idx="10942">
                  <c:v>43517.348611111112</c:v>
                </c:pt>
                <c:pt idx="10943">
                  <c:v>43517.349305555559</c:v>
                </c:pt>
                <c:pt idx="10944">
                  <c:v>43517.35</c:v>
                </c:pt>
                <c:pt idx="10945">
                  <c:v>43517.350694444445</c:v>
                </c:pt>
                <c:pt idx="10946">
                  <c:v>43517.351388888892</c:v>
                </c:pt>
                <c:pt idx="10947">
                  <c:v>43517.352083333331</c:v>
                </c:pt>
                <c:pt idx="10948">
                  <c:v>43517.352777777778</c:v>
                </c:pt>
                <c:pt idx="10949">
                  <c:v>43517.353472222225</c:v>
                </c:pt>
                <c:pt idx="10950">
                  <c:v>43517.354166666664</c:v>
                </c:pt>
                <c:pt idx="10951">
                  <c:v>43517.354861111111</c:v>
                </c:pt>
                <c:pt idx="10952">
                  <c:v>43517.355555555558</c:v>
                </c:pt>
                <c:pt idx="10953">
                  <c:v>43517.356249999997</c:v>
                </c:pt>
                <c:pt idx="10954">
                  <c:v>43517.356944444444</c:v>
                </c:pt>
                <c:pt idx="10955">
                  <c:v>43517.357638888891</c:v>
                </c:pt>
                <c:pt idx="10956">
                  <c:v>43517.35833333333</c:v>
                </c:pt>
                <c:pt idx="10957">
                  <c:v>43517.359027777777</c:v>
                </c:pt>
                <c:pt idx="10958">
                  <c:v>43517.359722222223</c:v>
                </c:pt>
                <c:pt idx="10959">
                  <c:v>43517.36041666667</c:v>
                </c:pt>
                <c:pt idx="10960">
                  <c:v>43517.361111111109</c:v>
                </c:pt>
                <c:pt idx="10961">
                  <c:v>43517.361805555556</c:v>
                </c:pt>
                <c:pt idx="10962">
                  <c:v>43517.362500000003</c:v>
                </c:pt>
                <c:pt idx="10963">
                  <c:v>43517.363194444442</c:v>
                </c:pt>
                <c:pt idx="10964">
                  <c:v>43517.363888888889</c:v>
                </c:pt>
                <c:pt idx="10965">
                  <c:v>43517.364583333336</c:v>
                </c:pt>
                <c:pt idx="10966">
                  <c:v>43517.365277777775</c:v>
                </c:pt>
                <c:pt idx="10967">
                  <c:v>43517.365972222222</c:v>
                </c:pt>
                <c:pt idx="10968">
                  <c:v>43517.366666666669</c:v>
                </c:pt>
                <c:pt idx="10969">
                  <c:v>43517.367361111108</c:v>
                </c:pt>
                <c:pt idx="10970">
                  <c:v>43517.368055555555</c:v>
                </c:pt>
                <c:pt idx="10971">
                  <c:v>43517.368750000001</c:v>
                </c:pt>
                <c:pt idx="10972">
                  <c:v>43517.369444444441</c:v>
                </c:pt>
                <c:pt idx="10973">
                  <c:v>43517.370138888888</c:v>
                </c:pt>
                <c:pt idx="10974">
                  <c:v>43517.370833333334</c:v>
                </c:pt>
                <c:pt idx="10975">
                  <c:v>43517.371527777781</c:v>
                </c:pt>
                <c:pt idx="10976">
                  <c:v>43517.37222222222</c:v>
                </c:pt>
                <c:pt idx="10977">
                  <c:v>43517.372916666667</c:v>
                </c:pt>
                <c:pt idx="10978">
                  <c:v>43517.373611111114</c:v>
                </c:pt>
                <c:pt idx="10979">
                  <c:v>43517.374305555553</c:v>
                </c:pt>
                <c:pt idx="10980">
                  <c:v>43517.375</c:v>
                </c:pt>
                <c:pt idx="10981">
                  <c:v>43517.375694444447</c:v>
                </c:pt>
                <c:pt idx="10982">
                  <c:v>43517.376388888886</c:v>
                </c:pt>
                <c:pt idx="10983">
                  <c:v>43517.377083333333</c:v>
                </c:pt>
                <c:pt idx="10984">
                  <c:v>43517.37777777778</c:v>
                </c:pt>
                <c:pt idx="10985">
                  <c:v>43517.378472222219</c:v>
                </c:pt>
                <c:pt idx="10986">
                  <c:v>43517.379166666666</c:v>
                </c:pt>
                <c:pt idx="10987">
                  <c:v>43517.379861111112</c:v>
                </c:pt>
                <c:pt idx="10988">
                  <c:v>43517.380555555559</c:v>
                </c:pt>
                <c:pt idx="10989">
                  <c:v>43517.381249999999</c:v>
                </c:pt>
                <c:pt idx="10990">
                  <c:v>43517.381944444445</c:v>
                </c:pt>
                <c:pt idx="10991">
                  <c:v>43517.382638888892</c:v>
                </c:pt>
                <c:pt idx="10992">
                  <c:v>43517.383333333331</c:v>
                </c:pt>
                <c:pt idx="10993">
                  <c:v>43517.384027777778</c:v>
                </c:pt>
                <c:pt idx="10994">
                  <c:v>43517.384722222225</c:v>
                </c:pt>
                <c:pt idx="10995">
                  <c:v>43517.385416666664</c:v>
                </c:pt>
                <c:pt idx="10996">
                  <c:v>43517.386111111111</c:v>
                </c:pt>
                <c:pt idx="10997">
                  <c:v>43517.386805555558</c:v>
                </c:pt>
                <c:pt idx="10998">
                  <c:v>43517.387499999997</c:v>
                </c:pt>
                <c:pt idx="10999">
                  <c:v>43517.388194444444</c:v>
                </c:pt>
                <c:pt idx="11000">
                  <c:v>43517.388888888891</c:v>
                </c:pt>
                <c:pt idx="11001">
                  <c:v>43517.38958333333</c:v>
                </c:pt>
                <c:pt idx="11002">
                  <c:v>43517.390277777777</c:v>
                </c:pt>
                <c:pt idx="11003">
                  <c:v>43517.390972222223</c:v>
                </c:pt>
                <c:pt idx="11004">
                  <c:v>43517.39166666667</c:v>
                </c:pt>
                <c:pt idx="11005">
                  <c:v>43517.392361111109</c:v>
                </c:pt>
                <c:pt idx="11006">
                  <c:v>43517.393055555556</c:v>
                </c:pt>
                <c:pt idx="11007">
                  <c:v>43517.393750000003</c:v>
                </c:pt>
                <c:pt idx="11008">
                  <c:v>43517.394444444442</c:v>
                </c:pt>
                <c:pt idx="11009">
                  <c:v>43517.395138888889</c:v>
                </c:pt>
                <c:pt idx="11010">
                  <c:v>43517.395833333336</c:v>
                </c:pt>
                <c:pt idx="11011">
                  <c:v>43517.396527777775</c:v>
                </c:pt>
                <c:pt idx="11012">
                  <c:v>43517.397222222222</c:v>
                </c:pt>
                <c:pt idx="11013">
                  <c:v>43517.397916666669</c:v>
                </c:pt>
                <c:pt idx="11014">
                  <c:v>43517.398611111108</c:v>
                </c:pt>
                <c:pt idx="11015">
                  <c:v>43517.399305555555</c:v>
                </c:pt>
                <c:pt idx="11016">
                  <c:v>43517.4</c:v>
                </c:pt>
                <c:pt idx="11017">
                  <c:v>43517.400694444441</c:v>
                </c:pt>
                <c:pt idx="11018">
                  <c:v>43517.401388888888</c:v>
                </c:pt>
                <c:pt idx="11019">
                  <c:v>43517.402083333334</c:v>
                </c:pt>
                <c:pt idx="11020">
                  <c:v>43517.402777777781</c:v>
                </c:pt>
                <c:pt idx="11021">
                  <c:v>43517.40347222222</c:v>
                </c:pt>
                <c:pt idx="11022">
                  <c:v>43517.404166666667</c:v>
                </c:pt>
                <c:pt idx="11023">
                  <c:v>43517.404861111114</c:v>
                </c:pt>
                <c:pt idx="11024">
                  <c:v>43517.405555555553</c:v>
                </c:pt>
                <c:pt idx="11025">
                  <c:v>43517.40625</c:v>
                </c:pt>
                <c:pt idx="11026">
                  <c:v>43517.406944444447</c:v>
                </c:pt>
                <c:pt idx="11027">
                  <c:v>43517.407638888886</c:v>
                </c:pt>
                <c:pt idx="11028">
                  <c:v>43517.408333333333</c:v>
                </c:pt>
                <c:pt idx="11029">
                  <c:v>43517.40902777778</c:v>
                </c:pt>
                <c:pt idx="11030">
                  <c:v>43517.409722222219</c:v>
                </c:pt>
                <c:pt idx="11031">
                  <c:v>43517.410416666666</c:v>
                </c:pt>
                <c:pt idx="11032">
                  <c:v>43517.411111111112</c:v>
                </c:pt>
                <c:pt idx="11033">
                  <c:v>43517.411805555559</c:v>
                </c:pt>
                <c:pt idx="11034">
                  <c:v>43517.412499999999</c:v>
                </c:pt>
                <c:pt idx="11035">
                  <c:v>43517.413194444445</c:v>
                </c:pt>
                <c:pt idx="11036">
                  <c:v>43517.413888888892</c:v>
                </c:pt>
                <c:pt idx="11037">
                  <c:v>43517.414583333331</c:v>
                </c:pt>
                <c:pt idx="11038">
                  <c:v>43517.415277777778</c:v>
                </c:pt>
                <c:pt idx="11039">
                  <c:v>43517.415972222225</c:v>
                </c:pt>
                <c:pt idx="11040">
                  <c:v>43517.416666666664</c:v>
                </c:pt>
                <c:pt idx="11041">
                  <c:v>43517.417361111111</c:v>
                </c:pt>
                <c:pt idx="11042">
                  <c:v>43517.418055555558</c:v>
                </c:pt>
                <c:pt idx="11043">
                  <c:v>43517.418749999997</c:v>
                </c:pt>
                <c:pt idx="11044">
                  <c:v>43517.419444444444</c:v>
                </c:pt>
                <c:pt idx="11045">
                  <c:v>43517.420138888891</c:v>
                </c:pt>
                <c:pt idx="11046">
                  <c:v>43517.42083333333</c:v>
                </c:pt>
                <c:pt idx="11047">
                  <c:v>43517.421527777777</c:v>
                </c:pt>
                <c:pt idx="11048">
                  <c:v>43517.422222222223</c:v>
                </c:pt>
                <c:pt idx="11049">
                  <c:v>43517.42291666667</c:v>
                </c:pt>
                <c:pt idx="11050">
                  <c:v>43517.423611111109</c:v>
                </c:pt>
                <c:pt idx="11051">
                  <c:v>43517.424305555556</c:v>
                </c:pt>
                <c:pt idx="11052">
                  <c:v>43517.425000000003</c:v>
                </c:pt>
                <c:pt idx="11053">
                  <c:v>43517.425694444442</c:v>
                </c:pt>
                <c:pt idx="11054">
                  <c:v>43517.426388888889</c:v>
                </c:pt>
                <c:pt idx="11055">
                  <c:v>43517.427083333336</c:v>
                </c:pt>
                <c:pt idx="11056">
                  <c:v>43517.427777777775</c:v>
                </c:pt>
                <c:pt idx="11057">
                  <c:v>43517.428472222222</c:v>
                </c:pt>
                <c:pt idx="11058">
                  <c:v>43517.429166666669</c:v>
                </c:pt>
                <c:pt idx="11059">
                  <c:v>43517.429861111108</c:v>
                </c:pt>
                <c:pt idx="11060">
                  <c:v>43517.430555555555</c:v>
                </c:pt>
                <c:pt idx="11061">
                  <c:v>43517.431250000001</c:v>
                </c:pt>
                <c:pt idx="11062">
                  <c:v>43517.431944444441</c:v>
                </c:pt>
                <c:pt idx="11063">
                  <c:v>43517.432638888888</c:v>
                </c:pt>
                <c:pt idx="11064">
                  <c:v>43517.433333333334</c:v>
                </c:pt>
                <c:pt idx="11065">
                  <c:v>43517.434027777781</c:v>
                </c:pt>
                <c:pt idx="11066">
                  <c:v>43517.43472222222</c:v>
                </c:pt>
                <c:pt idx="11067">
                  <c:v>43517.435416666667</c:v>
                </c:pt>
                <c:pt idx="11068">
                  <c:v>43517.436111111114</c:v>
                </c:pt>
                <c:pt idx="11069">
                  <c:v>43517.436805555553</c:v>
                </c:pt>
                <c:pt idx="11070">
                  <c:v>43517.4375</c:v>
                </c:pt>
                <c:pt idx="11071">
                  <c:v>43517.438194444447</c:v>
                </c:pt>
                <c:pt idx="11072">
                  <c:v>43517.438888888886</c:v>
                </c:pt>
                <c:pt idx="11073">
                  <c:v>43517.439583333333</c:v>
                </c:pt>
                <c:pt idx="11074">
                  <c:v>43517.44027777778</c:v>
                </c:pt>
                <c:pt idx="11075">
                  <c:v>43517.440972222219</c:v>
                </c:pt>
                <c:pt idx="11076">
                  <c:v>43517.441666666666</c:v>
                </c:pt>
                <c:pt idx="11077">
                  <c:v>43517.442361111112</c:v>
                </c:pt>
                <c:pt idx="11078">
                  <c:v>43517.443055555559</c:v>
                </c:pt>
                <c:pt idx="11079">
                  <c:v>43517.443749999999</c:v>
                </c:pt>
                <c:pt idx="11080">
                  <c:v>43517.444444444445</c:v>
                </c:pt>
                <c:pt idx="11081">
                  <c:v>43517.445138888892</c:v>
                </c:pt>
                <c:pt idx="11082">
                  <c:v>43517.445833333331</c:v>
                </c:pt>
                <c:pt idx="11083">
                  <c:v>43517.446527777778</c:v>
                </c:pt>
                <c:pt idx="11084">
                  <c:v>43517.447222222225</c:v>
                </c:pt>
                <c:pt idx="11085">
                  <c:v>43517.447916666664</c:v>
                </c:pt>
                <c:pt idx="11086">
                  <c:v>43517.448611111111</c:v>
                </c:pt>
                <c:pt idx="11087">
                  <c:v>43517.449305555558</c:v>
                </c:pt>
                <c:pt idx="11088">
                  <c:v>43517.45</c:v>
                </c:pt>
                <c:pt idx="11089">
                  <c:v>43517.450694444444</c:v>
                </c:pt>
                <c:pt idx="11090">
                  <c:v>43517.451388888891</c:v>
                </c:pt>
                <c:pt idx="11091">
                  <c:v>43517.45208333333</c:v>
                </c:pt>
                <c:pt idx="11092">
                  <c:v>43517.452777777777</c:v>
                </c:pt>
                <c:pt idx="11093">
                  <c:v>43517.453472222223</c:v>
                </c:pt>
                <c:pt idx="11094">
                  <c:v>43517.45416666667</c:v>
                </c:pt>
                <c:pt idx="11095">
                  <c:v>43517.454861111109</c:v>
                </c:pt>
                <c:pt idx="11096">
                  <c:v>43517.455555555556</c:v>
                </c:pt>
                <c:pt idx="11097">
                  <c:v>43517.456250000003</c:v>
                </c:pt>
                <c:pt idx="11098">
                  <c:v>43517.456944444442</c:v>
                </c:pt>
                <c:pt idx="11099">
                  <c:v>43517.457638888889</c:v>
                </c:pt>
                <c:pt idx="11100">
                  <c:v>43517.458333333336</c:v>
                </c:pt>
                <c:pt idx="11101">
                  <c:v>43517.459027777775</c:v>
                </c:pt>
                <c:pt idx="11102">
                  <c:v>43517.459722222222</c:v>
                </c:pt>
                <c:pt idx="11103">
                  <c:v>43517.460416666669</c:v>
                </c:pt>
                <c:pt idx="11104">
                  <c:v>43517.461111111108</c:v>
                </c:pt>
                <c:pt idx="11105">
                  <c:v>43517.461805555555</c:v>
                </c:pt>
                <c:pt idx="11106">
                  <c:v>43517.462500000001</c:v>
                </c:pt>
                <c:pt idx="11107">
                  <c:v>43517.463194444441</c:v>
                </c:pt>
                <c:pt idx="11108">
                  <c:v>43517.463888888888</c:v>
                </c:pt>
                <c:pt idx="11109">
                  <c:v>43517.464583333334</c:v>
                </c:pt>
                <c:pt idx="11110">
                  <c:v>43517.465277777781</c:v>
                </c:pt>
                <c:pt idx="11111">
                  <c:v>43517.46597222222</c:v>
                </c:pt>
                <c:pt idx="11112">
                  <c:v>43517.466666666667</c:v>
                </c:pt>
                <c:pt idx="11113">
                  <c:v>43517.467361111114</c:v>
                </c:pt>
                <c:pt idx="11114">
                  <c:v>43517.468055555553</c:v>
                </c:pt>
                <c:pt idx="11115">
                  <c:v>43517.46875</c:v>
                </c:pt>
                <c:pt idx="11116">
                  <c:v>43517.469444444447</c:v>
                </c:pt>
                <c:pt idx="11117">
                  <c:v>43517.470138888886</c:v>
                </c:pt>
                <c:pt idx="11118">
                  <c:v>43517.470833333333</c:v>
                </c:pt>
                <c:pt idx="11119">
                  <c:v>43517.47152777778</c:v>
                </c:pt>
                <c:pt idx="11120">
                  <c:v>43517.472222222219</c:v>
                </c:pt>
                <c:pt idx="11121">
                  <c:v>43517.472916666666</c:v>
                </c:pt>
                <c:pt idx="11122">
                  <c:v>43517.473611111112</c:v>
                </c:pt>
                <c:pt idx="11123">
                  <c:v>43517.474305555559</c:v>
                </c:pt>
                <c:pt idx="11124">
                  <c:v>43517.474999999999</c:v>
                </c:pt>
                <c:pt idx="11125">
                  <c:v>43517.475694444445</c:v>
                </c:pt>
                <c:pt idx="11126">
                  <c:v>43517.476388888892</c:v>
                </c:pt>
                <c:pt idx="11127">
                  <c:v>43517.477083333331</c:v>
                </c:pt>
                <c:pt idx="11128">
                  <c:v>43517.477777777778</c:v>
                </c:pt>
                <c:pt idx="11129">
                  <c:v>43517.478472222225</c:v>
                </c:pt>
                <c:pt idx="11130">
                  <c:v>43517.479166666664</c:v>
                </c:pt>
                <c:pt idx="11131">
                  <c:v>43517.479861111111</c:v>
                </c:pt>
                <c:pt idx="11132">
                  <c:v>43517.480555555558</c:v>
                </c:pt>
                <c:pt idx="11133">
                  <c:v>43517.481249999997</c:v>
                </c:pt>
                <c:pt idx="11134">
                  <c:v>43517.481944444444</c:v>
                </c:pt>
                <c:pt idx="11135">
                  <c:v>43517.482638888891</c:v>
                </c:pt>
                <c:pt idx="11136">
                  <c:v>43517.48333333333</c:v>
                </c:pt>
                <c:pt idx="11137">
                  <c:v>43517.484027777777</c:v>
                </c:pt>
                <c:pt idx="11138">
                  <c:v>43517.484722222223</c:v>
                </c:pt>
                <c:pt idx="11139">
                  <c:v>43517.48541666667</c:v>
                </c:pt>
                <c:pt idx="11140">
                  <c:v>43517.486111111109</c:v>
                </c:pt>
                <c:pt idx="11141">
                  <c:v>43517.486805555556</c:v>
                </c:pt>
                <c:pt idx="11142">
                  <c:v>43517.487500000003</c:v>
                </c:pt>
                <c:pt idx="11143">
                  <c:v>43517.488194444442</c:v>
                </c:pt>
                <c:pt idx="11144">
                  <c:v>43517.488888888889</c:v>
                </c:pt>
                <c:pt idx="11145">
                  <c:v>43517.489583333336</c:v>
                </c:pt>
                <c:pt idx="11146">
                  <c:v>43517.490277777775</c:v>
                </c:pt>
                <c:pt idx="11147">
                  <c:v>43517.490972222222</c:v>
                </c:pt>
                <c:pt idx="11148">
                  <c:v>43517.491666666669</c:v>
                </c:pt>
                <c:pt idx="11149">
                  <c:v>43517.492361111108</c:v>
                </c:pt>
                <c:pt idx="11150">
                  <c:v>43517.493055555555</c:v>
                </c:pt>
                <c:pt idx="11151">
                  <c:v>43517.493750000001</c:v>
                </c:pt>
                <c:pt idx="11152">
                  <c:v>43517.494444444441</c:v>
                </c:pt>
                <c:pt idx="11153">
                  <c:v>43517.495138888888</c:v>
                </c:pt>
                <c:pt idx="11154">
                  <c:v>43517.495833333334</c:v>
                </c:pt>
                <c:pt idx="11155">
                  <c:v>43517.496527777781</c:v>
                </c:pt>
                <c:pt idx="11156">
                  <c:v>43517.49722222222</c:v>
                </c:pt>
                <c:pt idx="11157">
                  <c:v>43517.497916666667</c:v>
                </c:pt>
                <c:pt idx="11158">
                  <c:v>43517.498611111114</c:v>
                </c:pt>
                <c:pt idx="11159">
                  <c:v>43517.499305555553</c:v>
                </c:pt>
                <c:pt idx="11160">
                  <c:v>43517.5</c:v>
                </c:pt>
                <c:pt idx="11161">
                  <c:v>43517.500694444447</c:v>
                </c:pt>
                <c:pt idx="11162">
                  <c:v>43517.501388888886</c:v>
                </c:pt>
                <c:pt idx="11163">
                  <c:v>43517.502083333333</c:v>
                </c:pt>
                <c:pt idx="11164">
                  <c:v>43517.50277777778</c:v>
                </c:pt>
                <c:pt idx="11165">
                  <c:v>43517.503472222219</c:v>
                </c:pt>
                <c:pt idx="11166">
                  <c:v>43517.504166666666</c:v>
                </c:pt>
                <c:pt idx="11167">
                  <c:v>43517.504861111112</c:v>
                </c:pt>
                <c:pt idx="11168">
                  <c:v>43517.505555555559</c:v>
                </c:pt>
                <c:pt idx="11169">
                  <c:v>43517.506249999999</c:v>
                </c:pt>
                <c:pt idx="11170">
                  <c:v>43517.506944444445</c:v>
                </c:pt>
                <c:pt idx="11171">
                  <c:v>43517.507638888892</c:v>
                </c:pt>
                <c:pt idx="11172">
                  <c:v>43517.508333333331</c:v>
                </c:pt>
                <c:pt idx="11173">
                  <c:v>43517.509027777778</c:v>
                </c:pt>
                <c:pt idx="11174">
                  <c:v>43517.509722222225</c:v>
                </c:pt>
                <c:pt idx="11175">
                  <c:v>43517.510416666664</c:v>
                </c:pt>
                <c:pt idx="11176">
                  <c:v>43517.511111111111</c:v>
                </c:pt>
                <c:pt idx="11177">
                  <c:v>43517.511805555558</c:v>
                </c:pt>
                <c:pt idx="11178">
                  <c:v>43517.512499999997</c:v>
                </c:pt>
                <c:pt idx="11179">
                  <c:v>43517.513194444444</c:v>
                </c:pt>
                <c:pt idx="11180">
                  <c:v>43517.513888888891</c:v>
                </c:pt>
                <c:pt idx="11181">
                  <c:v>43517.51458333333</c:v>
                </c:pt>
                <c:pt idx="11182">
                  <c:v>43517.515277777777</c:v>
                </c:pt>
                <c:pt idx="11183">
                  <c:v>43517.515972222223</c:v>
                </c:pt>
                <c:pt idx="11184">
                  <c:v>43517.51666666667</c:v>
                </c:pt>
                <c:pt idx="11185">
                  <c:v>43517.517361111109</c:v>
                </c:pt>
                <c:pt idx="11186">
                  <c:v>43517.518055555556</c:v>
                </c:pt>
                <c:pt idx="11187">
                  <c:v>43517.518750000003</c:v>
                </c:pt>
                <c:pt idx="11188">
                  <c:v>43517.519444444442</c:v>
                </c:pt>
                <c:pt idx="11189">
                  <c:v>43517.520138888889</c:v>
                </c:pt>
                <c:pt idx="11190">
                  <c:v>43517.520833333336</c:v>
                </c:pt>
                <c:pt idx="11191">
                  <c:v>43517.521527777775</c:v>
                </c:pt>
                <c:pt idx="11192">
                  <c:v>43517.522222222222</c:v>
                </c:pt>
                <c:pt idx="11193">
                  <c:v>43517.522916666669</c:v>
                </c:pt>
                <c:pt idx="11194">
                  <c:v>43517.523611111108</c:v>
                </c:pt>
                <c:pt idx="11195">
                  <c:v>43517.524305555555</c:v>
                </c:pt>
                <c:pt idx="11196">
                  <c:v>43517.525000000001</c:v>
                </c:pt>
                <c:pt idx="11197">
                  <c:v>43517.525694444441</c:v>
                </c:pt>
                <c:pt idx="11198">
                  <c:v>43517.526388888888</c:v>
                </c:pt>
                <c:pt idx="11199">
                  <c:v>43517.527083333334</c:v>
                </c:pt>
                <c:pt idx="11200">
                  <c:v>43517.527777777781</c:v>
                </c:pt>
                <c:pt idx="11201">
                  <c:v>43517.52847222222</c:v>
                </c:pt>
                <c:pt idx="11202">
                  <c:v>43517.529166666667</c:v>
                </c:pt>
                <c:pt idx="11203">
                  <c:v>43517.529861111114</c:v>
                </c:pt>
                <c:pt idx="11204">
                  <c:v>43517.530555555553</c:v>
                </c:pt>
                <c:pt idx="11205">
                  <c:v>43517.53125</c:v>
                </c:pt>
                <c:pt idx="11206">
                  <c:v>43517.531944444447</c:v>
                </c:pt>
                <c:pt idx="11207">
                  <c:v>43517.532638888886</c:v>
                </c:pt>
                <c:pt idx="11208">
                  <c:v>43517.533333333333</c:v>
                </c:pt>
                <c:pt idx="11209">
                  <c:v>43517.53402777778</c:v>
                </c:pt>
                <c:pt idx="11210">
                  <c:v>43517.534722222219</c:v>
                </c:pt>
                <c:pt idx="11211">
                  <c:v>43517.535416666666</c:v>
                </c:pt>
                <c:pt idx="11212">
                  <c:v>43517.536111111112</c:v>
                </c:pt>
                <c:pt idx="11213">
                  <c:v>43517.536805555559</c:v>
                </c:pt>
                <c:pt idx="11214">
                  <c:v>43517.537499999999</c:v>
                </c:pt>
                <c:pt idx="11215">
                  <c:v>43517.538194444445</c:v>
                </c:pt>
                <c:pt idx="11216">
                  <c:v>43517.538888888892</c:v>
                </c:pt>
                <c:pt idx="11217">
                  <c:v>43517.539583333331</c:v>
                </c:pt>
                <c:pt idx="11218">
                  <c:v>43517.540277777778</c:v>
                </c:pt>
                <c:pt idx="11219">
                  <c:v>43517.540972222225</c:v>
                </c:pt>
                <c:pt idx="11220">
                  <c:v>43517.541666666664</c:v>
                </c:pt>
                <c:pt idx="11221">
                  <c:v>43517.542361111111</c:v>
                </c:pt>
                <c:pt idx="11222">
                  <c:v>43517.543055555558</c:v>
                </c:pt>
                <c:pt idx="11223">
                  <c:v>43517.543749999997</c:v>
                </c:pt>
                <c:pt idx="11224">
                  <c:v>43517.544444444444</c:v>
                </c:pt>
                <c:pt idx="11225">
                  <c:v>43517.545138888891</c:v>
                </c:pt>
                <c:pt idx="11226">
                  <c:v>43517.54583333333</c:v>
                </c:pt>
                <c:pt idx="11227">
                  <c:v>43517.546527777777</c:v>
                </c:pt>
                <c:pt idx="11228">
                  <c:v>43517.547222222223</c:v>
                </c:pt>
                <c:pt idx="11229">
                  <c:v>43517.54791666667</c:v>
                </c:pt>
                <c:pt idx="11230">
                  <c:v>43517.548611111109</c:v>
                </c:pt>
                <c:pt idx="11231">
                  <c:v>43517.549305555556</c:v>
                </c:pt>
                <c:pt idx="11232">
                  <c:v>43517.55</c:v>
                </c:pt>
                <c:pt idx="11233">
                  <c:v>43517.550694444442</c:v>
                </c:pt>
                <c:pt idx="11234">
                  <c:v>43517.551388888889</c:v>
                </c:pt>
                <c:pt idx="11235">
                  <c:v>43517.552083333336</c:v>
                </c:pt>
                <c:pt idx="11236">
                  <c:v>43517.552777777775</c:v>
                </c:pt>
                <c:pt idx="11237">
                  <c:v>43517.553472222222</c:v>
                </c:pt>
                <c:pt idx="11238">
                  <c:v>43517.554166666669</c:v>
                </c:pt>
                <c:pt idx="11239">
                  <c:v>43517.554861111108</c:v>
                </c:pt>
                <c:pt idx="11240">
                  <c:v>43517.555555555555</c:v>
                </c:pt>
                <c:pt idx="11241">
                  <c:v>43517.556250000001</c:v>
                </c:pt>
                <c:pt idx="11242">
                  <c:v>43517.556944444441</c:v>
                </c:pt>
                <c:pt idx="11243">
                  <c:v>43517.557638888888</c:v>
                </c:pt>
                <c:pt idx="11244">
                  <c:v>43517.558333333334</c:v>
                </c:pt>
                <c:pt idx="11245">
                  <c:v>43517.559027777781</c:v>
                </c:pt>
                <c:pt idx="11246">
                  <c:v>43517.55972222222</c:v>
                </c:pt>
                <c:pt idx="11247">
                  <c:v>43517.560416666667</c:v>
                </c:pt>
                <c:pt idx="11248">
                  <c:v>43517.561111111114</c:v>
                </c:pt>
                <c:pt idx="11249">
                  <c:v>43517.561805555553</c:v>
                </c:pt>
                <c:pt idx="11250">
                  <c:v>43517.5625</c:v>
                </c:pt>
                <c:pt idx="11251">
                  <c:v>43517.563194444447</c:v>
                </c:pt>
                <c:pt idx="11252">
                  <c:v>43517.563888888886</c:v>
                </c:pt>
                <c:pt idx="11253">
                  <c:v>43517.564583333333</c:v>
                </c:pt>
                <c:pt idx="11254">
                  <c:v>43517.56527777778</c:v>
                </c:pt>
                <c:pt idx="11255">
                  <c:v>43517.565972222219</c:v>
                </c:pt>
                <c:pt idx="11256">
                  <c:v>43517.566666666666</c:v>
                </c:pt>
                <c:pt idx="11257">
                  <c:v>43517.567361111112</c:v>
                </c:pt>
                <c:pt idx="11258">
                  <c:v>43517.568055555559</c:v>
                </c:pt>
                <c:pt idx="11259">
                  <c:v>43517.568749999999</c:v>
                </c:pt>
                <c:pt idx="11260">
                  <c:v>43517.569444444445</c:v>
                </c:pt>
                <c:pt idx="11261">
                  <c:v>43517.570138888892</c:v>
                </c:pt>
                <c:pt idx="11262">
                  <c:v>43517.570833333331</c:v>
                </c:pt>
                <c:pt idx="11263">
                  <c:v>43517.571527777778</c:v>
                </c:pt>
                <c:pt idx="11264">
                  <c:v>43517.572222222225</c:v>
                </c:pt>
                <c:pt idx="11265">
                  <c:v>43517.572916666664</c:v>
                </c:pt>
                <c:pt idx="11266">
                  <c:v>43517.573611111111</c:v>
                </c:pt>
                <c:pt idx="11267">
                  <c:v>43517.574305555558</c:v>
                </c:pt>
                <c:pt idx="11268">
                  <c:v>43517.574999999997</c:v>
                </c:pt>
                <c:pt idx="11269">
                  <c:v>43517.575694444444</c:v>
                </c:pt>
                <c:pt idx="11270">
                  <c:v>43517.576388888891</c:v>
                </c:pt>
                <c:pt idx="11271">
                  <c:v>43517.57708333333</c:v>
                </c:pt>
                <c:pt idx="11272">
                  <c:v>43517.577777777777</c:v>
                </c:pt>
                <c:pt idx="11273">
                  <c:v>43517.578472222223</c:v>
                </c:pt>
                <c:pt idx="11274">
                  <c:v>43517.57916666667</c:v>
                </c:pt>
                <c:pt idx="11275">
                  <c:v>43517.579861111109</c:v>
                </c:pt>
                <c:pt idx="11276">
                  <c:v>43517.580555555556</c:v>
                </c:pt>
                <c:pt idx="11277">
                  <c:v>43517.581250000003</c:v>
                </c:pt>
                <c:pt idx="11278">
                  <c:v>43517.581944444442</c:v>
                </c:pt>
                <c:pt idx="11279">
                  <c:v>43517.582638888889</c:v>
                </c:pt>
                <c:pt idx="11280">
                  <c:v>43517.583333333336</c:v>
                </c:pt>
              </c:numCache>
            </c:numRef>
          </c:xVal>
          <c:yVal>
            <c:numRef>
              <c:f>ВОЛОГІСТЬ!$C$4:$C$11284</c:f>
              <c:numCache>
                <c:formatCode>0.0</c:formatCode>
                <c:ptCount val="11281"/>
                <c:pt idx="0">
                  <c:v>12.8</c:v>
                </c:pt>
                <c:pt idx="1">
                  <c:v>12.7</c:v>
                </c:pt>
                <c:pt idx="2">
                  <c:v>12.5</c:v>
                </c:pt>
                <c:pt idx="3">
                  <c:v>12.3</c:v>
                </c:pt>
                <c:pt idx="4">
                  <c:v>12.2</c:v>
                </c:pt>
                <c:pt idx="5">
                  <c:v>12.1</c:v>
                </c:pt>
                <c:pt idx="6">
                  <c:v>12</c:v>
                </c:pt>
                <c:pt idx="7">
                  <c:v>12</c:v>
                </c:pt>
                <c:pt idx="8">
                  <c:v>11.9</c:v>
                </c:pt>
                <c:pt idx="9">
                  <c:v>11.8</c:v>
                </c:pt>
                <c:pt idx="10">
                  <c:v>11.7</c:v>
                </c:pt>
                <c:pt idx="11">
                  <c:v>11.7</c:v>
                </c:pt>
                <c:pt idx="12">
                  <c:v>11.6</c:v>
                </c:pt>
                <c:pt idx="13">
                  <c:v>11.6</c:v>
                </c:pt>
                <c:pt idx="14">
                  <c:v>11.5</c:v>
                </c:pt>
                <c:pt idx="15">
                  <c:v>11.5</c:v>
                </c:pt>
                <c:pt idx="16">
                  <c:v>11.4</c:v>
                </c:pt>
                <c:pt idx="17">
                  <c:v>11.4</c:v>
                </c:pt>
                <c:pt idx="18">
                  <c:v>11.4</c:v>
                </c:pt>
                <c:pt idx="19">
                  <c:v>11.3</c:v>
                </c:pt>
                <c:pt idx="20">
                  <c:v>11.3</c:v>
                </c:pt>
                <c:pt idx="21">
                  <c:v>11.3</c:v>
                </c:pt>
                <c:pt idx="22">
                  <c:v>11.3</c:v>
                </c:pt>
                <c:pt idx="23">
                  <c:v>11.2</c:v>
                </c:pt>
                <c:pt idx="24">
                  <c:v>11.2</c:v>
                </c:pt>
                <c:pt idx="25">
                  <c:v>11.2</c:v>
                </c:pt>
                <c:pt idx="26">
                  <c:v>11.2</c:v>
                </c:pt>
                <c:pt idx="27">
                  <c:v>11.1</c:v>
                </c:pt>
                <c:pt idx="28">
                  <c:v>11.1</c:v>
                </c:pt>
                <c:pt idx="29">
                  <c:v>11.1</c:v>
                </c:pt>
                <c:pt idx="30">
                  <c:v>11.1</c:v>
                </c:pt>
                <c:pt idx="31">
                  <c:v>11.1</c:v>
                </c:pt>
                <c:pt idx="32">
                  <c:v>11.1</c:v>
                </c:pt>
                <c:pt idx="33">
                  <c:v>11.1</c:v>
                </c:pt>
                <c:pt idx="34">
                  <c:v>11.1</c:v>
                </c:pt>
                <c:pt idx="35">
                  <c:v>11.1</c:v>
                </c:pt>
                <c:pt idx="36">
                  <c:v>11.1</c:v>
                </c:pt>
                <c:pt idx="37">
                  <c:v>11</c:v>
                </c:pt>
                <c:pt idx="38">
                  <c:v>11</c:v>
                </c:pt>
                <c:pt idx="39">
                  <c:v>11</c:v>
                </c:pt>
                <c:pt idx="40">
                  <c:v>11</c:v>
                </c:pt>
                <c:pt idx="41">
                  <c:v>11</c:v>
                </c:pt>
                <c:pt idx="42">
                  <c:v>11</c:v>
                </c:pt>
                <c:pt idx="43">
                  <c:v>11</c:v>
                </c:pt>
                <c:pt idx="44">
                  <c:v>11</c:v>
                </c:pt>
                <c:pt idx="45">
                  <c:v>11</c:v>
                </c:pt>
                <c:pt idx="46">
                  <c:v>11</c:v>
                </c:pt>
                <c:pt idx="47">
                  <c:v>11</c:v>
                </c:pt>
                <c:pt idx="48">
                  <c:v>11</c:v>
                </c:pt>
                <c:pt idx="49">
                  <c:v>11</c:v>
                </c:pt>
                <c:pt idx="50">
                  <c:v>11</c:v>
                </c:pt>
                <c:pt idx="51">
                  <c:v>11</c:v>
                </c:pt>
                <c:pt idx="52">
                  <c:v>11</c:v>
                </c:pt>
                <c:pt idx="53">
                  <c:v>10.9</c:v>
                </c:pt>
                <c:pt idx="54">
                  <c:v>10.9</c:v>
                </c:pt>
                <c:pt idx="55">
                  <c:v>10.9</c:v>
                </c:pt>
                <c:pt idx="56">
                  <c:v>10.9</c:v>
                </c:pt>
                <c:pt idx="57">
                  <c:v>10.9</c:v>
                </c:pt>
                <c:pt idx="58">
                  <c:v>10.9</c:v>
                </c:pt>
                <c:pt idx="59">
                  <c:v>10.9</c:v>
                </c:pt>
                <c:pt idx="60">
                  <c:v>10.9</c:v>
                </c:pt>
                <c:pt idx="61">
                  <c:v>10.9</c:v>
                </c:pt>
                <c:pt idx="62">
                  <c:v>10.9</c:v>
                </c:pt>
                <c:pt idx="63">
                  <c:v>10.9</c:v>
                </c:pt>
                <c:pt idx="64">
                  <c:v>10.9</c:v>
                </c:pt>
                <c:pt idx="65">
                  <c:v>10.9</c:v>
                </c:pt>
                <c:pt idx="66">
                  <c:v>10.9</c:v>
                </c:pt>
                <c:pt idx="67">
                  <c:v>10.9</c:v>
                </c:pt>
                <c:pt idx="68">
                  <c:v>10.9</c:v>
                </c:pt>
                <c:pt idx="69">
                  <c:v>10.9</c:v>
                </c:pt>
                <c:pt idx="70">
                  <c:v>10.9</c:v>
                </c:pt>
                <c:pt idx="71">
                  <c:v>11</c:v>
                </c:pt>
                <c:pt idx="72">
                  <c:v>10.9</c:v>
                </c:pt>
                <c:pt idx="73">
                  <c:v>10.9</c:v>
                </c:pt>
                <c:pt idx="74">
                  <c:v>10.9</c:v>
                </c:pt>
                <c:pt idx="75">
                  <c:v>10.9</c:v>
                </c:pt>
                <c:pt idx="76">
                  <c:v>10.9</c:v>
                </c:pt>
                <c:pt idx="77">
                  <c:v>10.9</c:v>
                </c:pt>
                <c:pt idx="78">
                  <c:v>10.9</c:v>
                </c:pt>
                <c:pt idx="79">
                  <c:v>10.9</c:v>
                </c:pt>
                <c:pt idx="80">
                  <c:v>10.9</c:v>
                </c:pt>
                <c:pt idx="81">
                  <c:v>10.9</c:v>
                </c:pt>
                <c:pt idx="82">
                  <c:v>10.9</c:v>
                </c:pt>
                <c:pt idx="83">
                  <c:v>10.9</c:v>
                </c:pt>
                <c:pt idx="84">
                  <c:v>10.9</c:v>
                </c:pt>
                <c:pt idx="85">
                  <c:v>10.9</c:v>
                </c:pt>
                <c:pt idx="86">
                  <c:v>10.9</c:v>
                </c:pt>
                <c:pt idx="87">
                  <c:v>10.9</c:v>
                </c:pt>
                <c:pt idx="88">
                  <c:v>10.9</c:v>
                </c:pt>
                <c:pt idx="89">
                  <c:v>10.9</c:v>
                </c:pt>
                <c:pt idx="90">
                  <c:v>10.9</c:v>
                </c:pt>
                <c:pt idx="91">
                  <c:v>10.9</c:v>
                </c:pt>
                <c:pt idx="92">
                  <c:v>10.9</c:v>
                </c:pt>
                <c:pt idx="93">
                  <c:v>10.9</c:v>
                </c:pt>
                <c:pt idx="94">
                  <c:v>10.9</c:v>
                </c:pt>
                <c:pt idx="95">
                  <c:v>10.9</c:v>
                </c:pt>
                <c:pt idx="96">
                  <c:v>10.9</c:v>
                </c:pt>
                <c:pt idx="97">
                  <c:v>10.9</c:v>
                </c:pt>
                <c:pt idx="98">
                  <c:v>10.9</c:v>
                </c:pt>
                <c:pt idx="99">
                  <c:v>10.9</c:v>
                </c:pt>
                <c:pt idx="100">
                  <c:v>10.9</c:v>
                </c:pt>
                <c:pt idx="101">
                  <c:v>10.9</c:v>
                </c:pt>
                <c:pt idx="102">
                  <c:v>10.9</c:v>
                </c:pt>
                <c:pt idx="103">
                  <c:v>10.9</c:v>
                </c:pt>
                <c:pt idx="104">
                  <c:v>10.9</c:v>
                </c:pt>
                <c:pt idx="105">
                  <c:v>10.9</c:v>
                </c:pt>
                <c:pt idx="106">
                  <c:v>10.9</c:v>
                </c:pt>
                <c:pt idx="107">
                  <c:v>10.9</c:v>
                </c:pt>
                <c:pt idx="108">
                  <c:v>10.9</c:v>
                </c:pt>
                <c:pt idx="109">
                  <c:v>10.9</c:v>
                </c:pt>
                <c:pt idx="110">
                  <c:v>10.9</c:v>
                </c:pt>
                <c:pt idx="111">
                  <c:v>10.9</c:v>
                </c:pt>
                <c:pt idx="112">
                  <c:v>10.9</c:v>
                </c:pt>
                <c:pt idx="113">
                  <c:v>10.9</c:v>
                </c:pt>
                <c:pt idx="114">
                  <c:v>10.9</c:v>
                </c:pt>
                <c:pt idx="115">
                  <c:v>10.9</c:v>
                </c:pt>
                <c:pt idx="116">
                  <c:v>10.9</c:v>
                </c:pt>
                <c:pt idx="117">
                  <c:v>10.9</c:v>
                </c:pt>
                <c:pt idx="118">
                  <c:v>10.9</c:v>
                </c:pt>
                <c:pt idx="119">
                  <c:v>10.9</c:v>
                </c:pt>
                <c:pt idx="120">
                  <c:v>10.9</c:v>
                </c:pt>
                <c:pt idx="121">
                  <c:v>10.9</c:v>
                </c:pt>
                <c:pt idx="122">
                  <c:v>10.9</c:v>
                </c:pt>
                <c:pt idx="123">
                  <c:v>10.9</c:v>
                </c:pt>
                <c:pt idx="124">
                  <c:v>10.9</c:v>
                </c:pt>
                <c:pt idx="125">
                  <c:v>10.9</c:v>
                </c:pt>
                <c:pt idx="126">
                  <c:v>10.9</c:v>
                </c:pt>
                <c:pt idx="127">
                  <c:v>10.9</c:v>
                </c:pt>
                <c:pt idx="128">
                  <c:v>10.9</c:v>
                </c:pt>
                <c:pt idx="129">
                  <c:v>10.9</c:v>
                </c:pt>
                <c:pt idx="130">
                  <c:v>10.9</c:v>
                </c:pt>
                <c:pt idx="131">
                  <c:v>10.9</c:v>
                </c:pt>
                <c:pt idx="132">
                  <c:v>10.9</c:v>
                </c:pt>
                <c:pt idx="133">
                  <c:v>10.9</c:v>
                </c:pt>
                <c:pt idx="134">
                  <c:v>10.9</c:v>
                </c:pt>
                <c:pt idx="135">
                  <c:v>10.9</c:v>
                </c:pt>
                <c:pt idx="136">
                  <c:v>10.9</c:v>
                </c:pt>
                <c:pt idx="137">
                  <c:v>10.9</c:v>
                </c:pt>
                <c:pt idx="138">
                  <c:v>10.9</c:v>
                </c:pt>
                <c:pt idx="139">
                  <c:v>10.9</c:v>
                </c:pt>
                <c:pt idx="140">
                  <c:v>10.9</c:v>
                </c:pt>
                <c:pt idx="141">
                  <c:v>10.9</c:v>
                </c:pt>
                <c:pt idx="142">
                  <c:v>10.9</c:v>
                </c:pt>
                <c:pt idx="143">
                  <c:v>10.9</c:v>
                </c:pt>
                <c:pt idx="144">
                  <c:v>10.9</c:v>
                </c:pt>
                <c:pt idx="145">
                  <c:v>10.9</c:v>
                </c:pt>
                <c:pt idx="146">
                  <c:v>10.9</c:v>
                </c:pt>
                <c:pt idx="147">
                  <c:v>10.9</c:v>
                </c:pt>
                <c:pt idx="148">
                  <c:v>10.9</c:v>
                </c:pt>
                <c:pt idx="149">
                  <c:v>10.9</c:v>
                </c:pt>
                <c:pt idx="150">
                  <c:v>10.9</c:v>
                </c:pt>
                <c:pt idx="151">
                  <c:v>10.9</c:v>
                </c:pt>
                <c:pt idx="152">
                  <c:v>10.9</c:v>
                </c:pt>
                <c:pt idx="153">
                  <c:v>10.9</c:v>
                </c:pt>
                <c:pt idx="154">
                  <c:v>10.9</c:v>
                </c:pt>
                <c:pt idx="155">
                  <c:v>10.9</c:v>
                </c:pt>
                <c:pt idx="156">
                  <c:v>10.9</c:v>
                </c:pt>
                <c:pt idx="157">
                  <c:v>10.9</c:v>
                </c:pt>
                <c:pt idx="158">
                  <c:v>10.9</c:v>
                </c:pt>
                <c:pt idx="159">
                  <c:v>10.9</c:v>
                </c:pt>
                <c:pt idx="160">
                  <c:v>10.9</c:v>
                </c:pt>
                <c:pt idx="161">
                  <c:v>10.9</c:v>
                </c:pt>
                <c:pt idx="162">
                  <c:v>10.9</c:v>
                </c:pt>
                <c:pt idx="163">
                  <c:v>10.9</c:v>
                </c:pt>
                <c:pt idx="164">
                  <c:v>10.9</c:v>
                </c:pt>
                <c:pt idx="165">
                  <c:v>10.9</c:v>
                </c:pt>
                <c:pt idx="166">
                  <c:v>10.9</c:v>
                </c:pt>
                <c:pt idx="167">
                  <c:v>10.9</c:v>
                </c:pt>
                <c:pt idx="168">
                  <c:v>10.9</c:v>
                </c:pt>
                <c:pt idx="169">
                  <c:v>10.9</c:v>
                </c:pt>
                <c:pt idx="170">
                  <c:v>10.9</c:v>
                </c:pt>
                <c:pt idx="171">
                  <c:v>10.9</c:v>
                </c:pt>
                <c:pt idx="172">
                  <c:v>10.9</c:v>
                </c:pt>
                <c:pt idx="173">
                  <c:v>10.9</c:v>
                </c:pt>
                <c:pt idx="174">
                  <c:v>10.9</c:v>
                </c:pt>
                <c:pt idx="175">
                  <c:v>10.9</c:v>
                </c:pt>
                <c:pt idx="176">
                  <c:v>10.9</c:v>
                </c:pt>
                <c:pt idx="177">
                  <c:v>10.9</c:v>
                </c:pt>
                <c:pt idx="178">
                  <c:v>10.9</c:v>
                </c:pt>
                <c:pt idx="179">
                  <c:v>10.9</c:v>
                </c:pt>
                <c:pt idx="180">
                  <c:v>10.9</c:v>
                </c:pt>
                <c:pt idx="181">
                  <c:v>10.9</c:v>
                </c:pt>
                <c:pt idx="182">
                  <c:v>10.9</c:v>
                </c:pt>
                <c:pt idx="183">
                  <c:v>10.9</c:v>
                </c:pt>
                <c:pt idx="184">
                  <c:v>10.9</c:v>
                </c:pt>
                <c:pt idx="185">
                  <c:v>10.9</c:v>
                </c:pt>
                <c:pt idx="186">
                  <c:v>10.9</c:v>
                </c:pt>
                <c:pt idx="187">
                  <c:v>10.9</c:v>
                </c:pt>
                <c:pt idx="188">
                  <c:v>10.9</c:v>
                </c:pt>
                <c:pt idx="189">
                  <c:v>10.9</c:v>
                </c:pt>
                <c:pt idx="190">
                  <c:v>10.9</c:v>
                </c:pt>
                <c:pt idx="191">
                  <c:v>10.9</c:v>
                </c:pt>
                <c:pt idx="192">
                  <c:v>10.9</c:v>
                </c:pt>
                <c:pt idx="193">
                  <c:v>10.9</c:v>
                </c:pt>
                <c:pt idx="194">
                  <c:v>10.9</c:v>
                </c:pt>
                <c:pt idx="195">
                  <c:v>10.9</c:v>
                </c:pt>
                <c:pt idx="196">
                  <c:v>10.9</c:v>
                </c:pt>
                <c:pt idx="197">
                  <c:v>10.9</c:v>
                </c:pt>
                <c:pt idx="198">
                  <c:v>10.9</c:v>
                </c:pt>
                <c:pt idx="199">
                  <c:v>10.9</c:v>
                </c:pt>
                <c:pt idx="200">
                  <c:v>10.9</c:v>
                </c:pt>
                <c:pt idx="201">
                  <c:v>10.9</c:v>
                </c:pt>
                <c:pt idx="202">
                  <c:v>10.9</c:v>
                </c:pt>
                <c:pt idx="203">
                  <c:v>10.9</c:v>
                </c:pt>
                <c:pt idx="204">
                  <c:v>10.9</c:v>
                </c:pt>
                <c:pt idx="205">
                  <c:v>10.9</c:v>
                </c:pt>
                <c:pt idx="206">
                  <c:v>10.9</c:v>
                </c:pt>
                <c:pt idx="207">
                  <c:v>10.9</c:v>
                </c:pt>
                <c:pt idx="208">
                  <c:v>10.8</c:v>
                </c:pt>
                <c:pt idx="209">
                  <c:v>10.8</c:v>
                </c:pt>
                <c:pt idx="210">
                  <c:v>10.8</c:v>
                </c:pt>
                <c:pt idx="211">
                  <c:v>10.8</c:v>
                </c:pt>
                <c:pt idx="212">
                  <c:v>10.8</c:v>
                </c:pt>
                <c:pt idx="213">
                  <c:v>10.8</c:v>
                </c:pt>
                <c:pt idx="214">
                  <c:v>10.8</c:v>
                </c:pt>
                <c:pt idx="215">
                  <c:v>10.8</c:v>
                </c:pt>
                <c:pt idx="216">
                  <c:v>10.9</c:v>
                </c:pt>
                <c:pt idx="217">
                  <c:v>10.9</c:v>
                </c:pt>
                <c:pt idx="218">
                  <c:v>10.9</c:v>
                </c:pt>
                <c:pt idx="219">
                  <c:v>10.9</c:v>
                </c:pt>
                <c:pt idx="220">
                  <c:v>10.9</c:v>
                </c:pt>
                <c:pt idx="221">
                  <c:v>10.9</c:v>
                </c:pt>
                <c:pt idx="222">
                  <c:v>10.8</c:v>
                </c:pt>
                <c:pt idx="223">
                  <c:v>10.8</c:v>
                </c:pt>
                <c:pt idx="224">
                  <c:v>10.8</c:v>
                </c:pt>
                <c:pt idx="225">
                  <c:v>10.8</c:v>
                </c:pt>
                <c:pt idx="226">
                  <c:v>10.8</c:v>
                </c:pt>
                <c:pt idx="227">
                  <c:v>10.8</c:v>
                </c:pt>
                <c:pt idx="228">
                  <c:v>10.8</c:v>
                </c:pt>
                <c:pt idx="229">
                  <c:v>10.8</c:v>
                </c:pt>
                <c:pt idx="230">
                  <c:v>10.8</c:v>
                </c:pt>
                <c:pt idx="231">
                  <c:v>10.9</c:v>
                </c:pt>
                <c:pt idx="232">
                  <c:v>10.9</c:v>
                </c:pt>
                <c:pt idx="233">
                  <c:v>10.9</c:v>
                </c:pt>
                <c:pt idx="234">
                  <c:v>10.9</c:v>
                </c:pt>
                <c:pt idx="235">
                  <c:v>10.8</c:v>
                </c:pt>
                <c:pt idx="236">
                  <c:v>10.9</c:v>
                </c:pt>
                <c:pt idx="237">
                  <c:v>10.9</c:v>
                </c:pt>
                <c:pt idx="238">
                  <c:v>10.9</c:v>
                </c:pt>
                <c:pt idx="239">
                  <c:v>10.9</c:v>
                </c:pt>
                <c:pt idx="240">
                  <c:v>10.8</c:v>
                </c:pt>
                <c:pt idx="241">
                  <c:v>10.8</c:v>
                </c:pt>
                <c:pt idx="242">
                  <c:v>10.9</c:v>
                </c:pt>
                <c:pt idx="243">
                  <c:v>10.9</c:v>
                </c:pt>
                <c:pt idx="244">
                  <c:v>10.8</c:v>
                </c:pt>
                <c:pt idx="245">
                  <c:v>10.8</c:v>
                </c:pt>
                <c:pt idx="246">
                  <c:v>10.9</c:v>
                </c:pt>
                <c:pt idx="247">
                  <c:v>10.8</c:v>
                </c:pt>
                <c:pt idx="248">
                  <c:v>10.9</c:v>
                </c:pt>
                <c:pt idx="249">
                  <c:v>10.9</c:v>
                </c:pt>
                <c:pt idx="250">
                  <c:v>10.8</c:v>
                </c:pt>
                <c:pt idx="251">
                  <c:v>10.8</c:v>
                </c:pt>
                <c:pt idx="252">
                  <c:v>10.8</c:v>
                </c:pt>
                <c:pt idx="253">
                  <c:v>10.8</c:v>
                </c:pt>
                <c:pt idx="254">
                  <c:v>10.8</c:v>
                </c:pt>
                <c:pt idx="255">
                  <c:v>10.8</c:v>
                </c:pt>
                <c:pt idx="256">
                  <c:v>10.8</c:v>
                </c:pt>
                <c:pt idx="257">
                  <c:v>10.8</c:v>
                </c:pt>
                <c:pt idx="258">
                  <c:v>10.8</c:v>
                </c:pt>
                <c:pt idx="259">
                  <c:v>10.8</c:v>
                </c:pt>
                <c:pt idx="260">
                  <c:v>10.8</c:v>
                </c:pt>
                <c:pt idx="261">
                  <c:v>10.8</c:v>
                </c:pt>
                <c:pt idx="262">
                  <c:v>10.8</c:v>
                </c:pt>
                <c:pt idx="263">
                  <c:v>10.8</c:v>
                </c:pt>
                <c:pt idx="264">
                  <c:v>10.8</c:v>
                </c:pt>
                <c:pt idx="265">
                  <c:v>10.8</c:v>
                </c:pt>
                <c:pt idx="266">
                  <c:v>10.8</c:v>
                </c:pt>
                <c:pt idx="267">
                  <c:v>10.8</c:v>
                </c:pt>
                <c:pt idx="268">
                  <c:v>10.8</c:v>
                </c:pt>
                <c:pt idx="269">
                  <c:v>10.8</c:v>
                </c:pt>
                <c:pt idx="270">
                  <c:v>10.8</c:v>
                </c:pt>
                <c:pt idx="271">
                  <c:v>10.8</c:v>
                </c:pt>
                <c:pt idx="272">
                  <c:v>10.8</c:v>
                </c:pt>
                <c:pt idx="273">
                  <c:v>10.8</c:v>
                </c:pt>
                <c:pt idx="274">
                  <c:v>10.8</c:v>
                </c:pt>
                <c:pt idx="275">
                  <c:v>10.8</c:v>
                </c:pt>
                <c:pt idx="276">
                  <c:v>10.8</c:v>
                </c:pt>
                <c:pt idx="277">
                  <c:v>10.8</c:v>
                </c:pt>
                <c:pt idx="278">
                  <c:v>10.8</c:v>
                </c:pt>
                <c:pt idx="279">
                  <c:v>10.8</c:v>
                </c:pt>
                <c:pt idx="280">
                  <c:v>10.8</c:v>
                </c:pt>
                <c:pt idx="281">
                  <c:v>10.8</c:v>
                </c:pt>
                <c:pt idx="282">
                  <c:v>10.8</c:v>
                </c:pt>
                <c:pt idx="283">
                  <c:v>10.8</c:v>
                </c:pt>
                <c:pt idx="284">
                  <c:v>10.8</c:v>
                </c:pt>
                <c:pt idx="285">
                  <c:v>10.8</c:v>
                </c:pt>
                <c:pt idx="286">
                  <c:v>10.8</c:v>
                </c:pt>
                <c:pt idx="287">
                  <c:v>10.8</c:v>
                </c:pt>
                <c:pt idx="288">
                  <c:v>10.8</c:v>
                </c:pt>
                <c:pt idx="289">
                  <c:v>10.8</c:v>
                </c:pt>
                <c:pt idx="290">
                  <c:v>10.8</c:v>
                </c:pt>
                <c:pt idx="291">
                  <c:v>10.8</c:v>
                </c:pt>
                <c:pt idx="292">
                  <c:v>10.8</c:v>
                </c:pt>
                <c:pt idx="293">
                  <c:v>10.8</c:v>
                </c:pt>
                <c:pt idx="294">
                  <c:v>10.8</c:v>
                </c:pt>
                <c:pt idx="295">
                  <c:v>10.8</c:v>
                </c:pt>
                <c:pt idx="296">
                  <c:v>10.8</c:v>
                </c:pt>
                <c:pt idx="297">
                  <c:v>10.8</c:v>
                </c:pt>
                <c:pt idx="298">
                  <c:v>10.8</c:v>
                </c:pt>
                <c:pt idx="299">
                  <c:v>10.8</c:v>
                </c:pt>
                <c:pt idx="300">
                  <c:v>10.8</c:v>
                </c:pt>
                <c:pt idx="301">
                  <c:v>10.8</c:v>
                </c:pt>
                <c:pt idx="302">
                  <c:v>10.8</c:v>
                </c:pt>
                <c:pt idx="303">
                  <c:v>10.8</c:v>
                </c:pt>
                <c:pt idx="304">
                  <c:v>10.8</c:v>
                </c:pt>
                <c:pt idx="305">
                  <c:v>10.8</c:v>
                </c:pt>
                <c:pt idx="306">
                  <c:v>10.8</c:v>
                </c:pt>
                <c:pt idx="307">
                  <c:v>10.8</c:v>
                </c:pt>
                <c:pt idx="308">
                  <c:v>10.8</c:v>
                </c:pt>
                <c:pt idx="309">
                  <c:v>10.8</c:v>
                </c:pt>
                <c:pt idx="310">
                  <c:v>10.8</c:v>
                </c:pt>
                <c:pt idx="311">
                  <c:v>10.8</c:v>
                </c:pt>
                <c:pt idx="312">
                  <c:v>10.8</c:v>
                </c:pt>
                <c:pt idx="313">
                  <c:v>10.8</c:v>
                </c:pt>
                <c:pt idx="314">
                  <c:v>10.8</c:v>
                </c:pt>
                <c:pt idx="315">
                  <c:v>10.8</c:v>
                </c:pt>
                <c:pt idx="316">
                  <c:v>10.8</c:v>
                </c:pt>
                <c:pt idx="317">
                  <c:v>10.8</c:v>
                </c:pt>
                <c:pt idx="318">
                  <c:v>10.8</c:v>
                </c:pt>
                <c:pt idx="319">
                  <c:v>10.8</c:v>
                </c:pt>
                <c:pt idx="320">
                  <c:v>10.8</c:v>
                </c:pt>
                <c:pt idx="321">
                  <c:v>10.8</c:v>
                </c:pt>
                <c:pt idx="322">
                  <c:v>10.8</c:v>
                </c:pt>
                <c:pt idx="323">
                  <c:v>10.8</c:v>
                </c:pt>
                <c:pt idx="324">
                  <c:v>10.8</c:v>
                </c:pt>
                <c:pt idx="325">
                  <c:v>10.8</c:v>
                </c:pt>
                <c:pt idx="326">
                  <c:v>10.8</c:v>
                </c:pt>
                <c:pt idx="327">
                  <c:v>10.8</c:v>
                </c:pt>
                <c:pt idx="328">
                  <c:v>10.8</c:v>
                </c:pt>
                <c:pt idx="329">
                  <c:v>10.8</c:v>
                </c:pt>
                <c:pt idx="330">
                  <c:v>10.8</c:v>
                </c:pt>
                <c:pt idx="331">
                  <c:v>10.8</c:v>
                </c:pt>
                <c:pt idx="332">
                  <c:v>10.8</c:v>
                </c:pt>
                <c:pt idx="333">
                  <c:v>10.8</c:v>
                </c:pt>
                <c:pt idx="334">
                  <c:v>10.8</c:v>
                </c:pt>
                <c:pt idx="335">
                  <c:v>10.8</c:v>
                </c:pt>
                <c:pt idx="336">
                  <c:v>10.8</c:v>
                </c:pt>
                <c:pt idx="337">
                  <c:v>10.8</c:v>
                </c:pt>
                <c:pt idx="338">
                  <c:v>10.8</c:v>
                </c:pt>
                <c:pt idx="339">
                  <c:v>10.8</c:v>
                </c:pt>
                <c:pt idx="340">
                  <c:v>10.8</c:v>
                </c:pt>
                <c:pt idx="341">
                  <c:v>10.8</c:v>
                </c:pt>
                <c:pt idx="342">
                  <c:v>10.8</c:v>
                </c:pt>
                <c:pt idx="343">
                  <c:v>10.8</c:v>
                </c:pt>
                <c:pt idx="344">
                  <c:v>10.8</c:v>
                </c:pt>
                <c:pt idx="345">
                  <c:v>10.8</c:v>
                </c:pt>
                <c:pt idx="346">
                  <c:v>10.8</c:v>
                </c:pt>
                <c:pt idx="347">
                  <c:v>10.8</c:v>
                </c:pt>
                <c:pt idx="348">
                  <c:v>10.8</c:v>
                </c:pt>
                <c:pt idx="349">
                  <c:v>10.8</c:v>
                </c:pt>
                <c:pt idx="350">
                  <c:v>10.8</c:v>
                </c:pt>
                <c:pt idx="351">
                  <c:v>10.8</c:v>
                </c:pt>
                <c:pt idx="352">
                  <c:v>10.8</c:v>
                </c:pt>
                <c:pt idx="353">
                  <c:v>10.8</c:v>
                </c:pt>
                <c:pt idx="354">
                  <c:v>10.8</c:v>
                </c:pt>
                <c:pt idx="355">
                  <c:v>10.8</c:v>
                </c:pt>
                <c:pt idx="356">
                  <c:v>10.8</c:v>
                </c:pt>
                <c:pt idx="357">
                  <c:v>10.8</c:v>
                </c:pt>
                <c:pt idx="358">
                  <c:v>10.8</c:v>
                </c:pt>
                <c:pt idx="359">
                  <c:v>10.8</c:v>
                </c:pt>
                <c:pt idx="360">
                  <c:v>10.8</c:v>
                </c:pt>
                <c:pt idx="361">
                  <c:v>10.8</c:v>
                </c:pt>
                <c:pt idx="362">
                  <c:v>10.7</c:v>
                </c:pt>
                <c:pt idx="363">
                  <c:v>10.8</c:v>
                </c:pt>
                <c:pt idx="364">
                  <c:v>10.7</c:v>
                </c:pt>
                <c:pt idx="365">
                  <c:v>10.8</c:v>
                </c:pt>
                <c:pt idx="366">
                  <c:v>10.8</c:v>
                </c:pt>
                <c:pt idx="367">
                  <c:v>10.7</c:v>
                </c:pt>
                <c:pt idx="368">
                  <c:v>10.8</c:v>
                </c:pt>
                <c:pt idx="369">
                  <c:v>10.7</c:v>
                </c:pt>
                <c:pt idx="370">
                  <c:v>10.8</c:v>
                </c:pt>
                <c:pt idx="371">
                  <c:v>10.8</c:v>
                </c:pt>
                <c:pt idx="372">
                  <c:v>10.8</c:v>
                </c:pt>
                <c:pt idx="373">
                  <c:v>10.7</c:v>
                </c:pt>
                <c:pt idx="374">
                  <c:v>10.8</c:v>
                </c:pt>
                <c:pt idx="375">
                  <c:v>10.8</c:v>
                </c:pt>
                <c:pt idx="376">
                  <c:v>10.7</c:v>
                </c:pt>
                <c:pt idx="377">
                  <c:v>10.7</c:v>
                </c:pt>
                <c:pt idx="378">
                  <c:v>10.7</c:v>
                </c:pt>
                <c:pt idx="379">
                  <c:v>10.7</c:v>
                </c:pt>
                <c:pt idx="380">
                  <c:v>10.7</c:v>
                </c:pt>
                <c:pt idx="381">
                  <c:v>10.7</c:v>
                </c:pt>
                <c:pt idx="382">
                  <c:v>10.7</c:v>
                </c:pt>
                <c:pt idx="383">
                  <c:v>10.7</c:v>
                </c:pt>
                <c:pt idx="384">
                  <c:v>10.7</c:v>
                </c:pt>
                <c:pt idx="385">
                  <c:v>10.7</c:v>
                </c:pt>
                <c:pt idx="386">
                  <c:v>10.7</c:v>
                </c:pt>
                <c:pt idx="387">
                  <c:v>10.7</c:v>
                </c:pt>
                <c:pt idx="388">
                  <c:v>10.7</c:v>
                </c:pt>
                <c:pt idx="389">
                  <c:v>10.7</c:v>
                </c:pt>
                <c:pt idx="390">
                  <c:v>10.7</c:v>
                </c:pt>
                <c:pt idx="391">
                  <c:v>10.8</c:v>
                </c:pt>
                <c:pt idx="392">
                  <c:v>10.7</c:v>
                </c:pt>
                <c:pt idx="393">
                  <c:v>10.8</c:v>
                </c:pt>
                <c:pt idx="394">
                  <c:v>10.7</c:v>
                </c:pt>
                <c:pt idx="395">
                  <c:v>10.7</c:v>
                </c:pt>
                <c:pt idx="396">
                  <c:v>10.7</c:v>
                </c:pt>
                <c:pt idx="397">
                  <c:v>10.7</c:v>
                </c:pt>
                <c:pt idx="398">
                  <c:v>10.8</c:v>
                </c:pt>
                <c:pt idx="399">
                  <c:v>10.7</c:v>
                </c:pt>
                <c:pt idx="400">
                  <c:v>10.7</c:v>
                </c:pt>
                <c:pt idx="401">
                  <c:v>10.7</c:v>
                </c:pt>
                <c:pt idx="402">
                  <c:v>10.7</c:v>
                </c:pt>
                <c:pt idx="403">
                  <c:v>10.7</c:v>
                </c:pt>
                <c:pt idx="404">
                  <c:v>10.7</c:v>
                </c:pt>
                <c:pt idx="405">
                  <c:v>10.7</c:v>
                </c:pt>
                <c:pt idx="406">
                  <c:v>10.7</c:v>
                </c:pt>
                <c:pt idx="407">
                  <c:v>10.7</c:v>
                </c:pt>
                <c:pt idx="408">
                  <c:v>10.7</c:v>
                </c:pt>
                <c:pt idx="409">
                  <c:v>10.7</c:v>
                </c:pt>
                <c:pt idx="410">
                  <c:v>10.7</c:v>
                </c:pt>
                <c:pt idx="411">
                  <c:v>10.7</c:v>
                </c:pt>
                <c:pt idx="412">
                  <c:v>10.7</c:v>
                </c:pt>
                <c:pt idx="413">
                  <c:v>10.7</c:v>
                </c:pt>
                <c:pt idx="414">
                  <c:v>10.7</c:v>
                </c:pt>
                <c:pt idx="415">
                  <c:v>10.7</c:v>
                </c:pt>
                <c:pt idx="416">
                  <c:v>10.7</c:v>
                </c:pt>
                <c:pt idx="417">
                  <c:v>10.7</c:v>
                </c:pt>
                <c:pt idx="418">
                  <c:v>10.7</c:v>
                </c:pt>
                <c:pt idx="419">
                  <c:v>10.7</c:v>
                </c:pt>
                <c:pt idx="420">
                  <c:v>10.7</c:v>
                </c:pt>
                <c:pt idx="421">
                  <c:v>10.7</c:v>
                </c:pt>
                <c:pt idx="422">
                  <c:v>10.7</c:v>
                </c:pt>
                <c:pt idx="423">
                  <c:v>10.7</c:v>
                </c:pt>
                <c:pt idx="424">
                  <c:v>10.7</c:v>
                </c:pt>
                <c:pt idx="425">
                  <c:v>10.7</c:v>
                </c:pt>
                <c:pt idx="426">
                  <c:v>10.7</c:v>
                </c:pt>
                <c:pt idx="427">
                  <c:v>10.7</c:v>
                </c:pt>
                <c:pt idx="428">
                  <c:v>10.7</c:v>
                </c:pt>
                <c:pt idx="429">
                  <c:v>10.7</c:v>
                </c:pt>
                <c:pt idx="430">
                  <c:v>10.7</c:v>
                </c:pt>
                <c:pt idx="431">
                  <c:v>10.7</c:v>
                </c:pt>
                <c:pt idx="432">
                  <c:v>10.7</c:v>
                </c:pt>
                <c:pt idx="433">
                  <c:v>10.7</c:v>
                </c:pt>
                <c:pt idx="434">
                  <c:v>10.7</c:v>
                </c:pt>
                <c:pt idx="435">
                  <c:v>10.7</c:v>
                </c:pt>
                <c:pt idx="436">
                  <c:v>10.7</c:v>
                </c:pt>
                <c:pt idx="437">
                  <c:v>10.7</c:v>
                </c:pt>
                <c:pt idx="438">
                  <c:v>10.7</c:v>
                </c:pt>
                <c:pt idx="439">
                  <c:v>10.7</c:v>
                </c:pt>
                <c:pt idx="440">
                  <c:v>10.7</c:v>
                </c:pt>
                <c:pt idx="441">
                  <c:v>10.7</c:v>
                </c:pt>
                <c:pt idx="442">
                  <c:v>10.7</c:v>
                </c:pt>
                <c:pt idx="443">
                  <c:v>10.7</c:v>
                </c:pt>
                <c:pt idx="444">
                  <c:v>10.7</c:v>
                </c:pt>
                <c:pt idx="445">
                  <c:v>10.6</c:v>
                </c:pt>
                <c:pt idx="446">
                  <c:v>10.7</c:v>
                </c:pt>
                <c:pt idx="447">
                  <c:v>10.7</c:v>
                </c:pt>
                <c:pt idx="448">
                  <c:v>10.7</c:v>
                </c:pt>
                <c:pt idx="449">
                  <c:v>10.7</c:v>
                </c:pt>
                <c:pt idx="450">
                  <c:v>10.7</c:v>
                </c:pt>
                <c:pt idx="451">
                  <c:v>10.7</c:v>
                </c:pt>
                <c:pt idx="452">
                  <c:v>10.7</c:v>
                </c:pt>
                <c:pt idx="453">
                  <c:v>10.7</c:v>
                </c:pt>
                <c:pt idx="454">
                  <c:v>10.7</c:v>
                </c:pt>
                <c:pt idx="455">
                  <c:v>10.7</c:v>
                </c:pt>
                <c:pt idx="456">
                  <c:v>10.7</c:v>
                </c:pt>
                <c:pt idx="457">
                  <c:v>10.7</c:v>
                </c:pt>
                <c:pt idx="458">
                  <c:v>10.7</c:v>
                </c:pt>
                <c:pt idx="459">
                  <c:v>10.7</c:v>
                </c:pt>
                <c:pt idx="460">
                  <c:v>10.7</c:v>
                </c:pt>
                <c:pt idx="461">
                  <c:v>10.7</c:v>
                </c:pt>
                <c:pt idx="462">
                  <c:v>10.7</c:v>
                </c:pt>
                <c:pt idx="463">
                  <c:v>10.7</c:v>
                </c:pt>
                <c:pt idx="464">
                  <c:v>10.7</c:v>
                </c:pt>
                <c:pt idx="465">
                  <c:v>10.7</c:v>
                </c:pt>
                <c:pt idx="466">
                  <c:v>10.7</c:v>
                </c:pt>
                <c:pt idx="467">
                  <c:v>10.7</c:v>
                </c:pt>
                <c:pt idx="468">
                  <c:v>10.7</c:v>
                </c:pt>
                <c:pt idx="469">
                  <c:v>10.7</c:v>
                </c:pt>
                <c:pt idx="470">
                  <c:v>10.7</c:v>
                </c:pt>
                <c:pt idx="471">
                  <c:v>10.7</c:v>
                </c:pt>
                <c:pt idx="472">
                  <c:v>10.7</c:v>
                </c:pt>
                <c:pt idx="473">
                  <c:v>10.7</c:v>
                </c:pt>
                <c:pt idx="474">
                  <c:v>10.7</c:v>
                </c:pt>
                <c:pt idx="475">
                  <c:v>10.7</c:v>
                </c:pt>
                <c:pt idx="476">
                  <c:v>10.7</c:v>
                </c:pt>
                <c:pt idx="477">
                  <c:v>10.7</c:v>
                </c:pt>
                <c:pt idx="478">
                  <c:v>10.7</c:v>
                </c:pt>
                <c:pt idx="479">
                  <c:v>10.7</c:v>
                </c:pt>
                <c:pt idx="480">
                  <c:v>10.7</c:v>
                </c:pt>
                <c:pt idx="481">
                  <c:v>10.7</c:v>
                </c:pt>
                <c:pt idx="482">
                  <c:v>10.7</c:v>
                </c:pt>
                <c:pt idx="483">
                  <c:v>10.7</c:v>
                </c:pt>
                <c:pt idx="484">
                  <c:v>10.7</c:v>
                </c:pt>
                <c:pt idx="485">
                  <c:v>10.7</c:v>
                </c:pt>
                <c:pt idx="486">
                  <c:v>10.7</c:v>
                </c:pt>
                <c:pt idx="487">
                  <c:v>10.7</c:v>
                </c:pt>
                <c:pt idx="488">
                  <c:v>10.7</c:v>
                </c:pt>
                <c:pt idx="489">
                  <c:v>10.7</c:v>
                </c:pt>
                <c:pt idx="490">
                  <c:v>10.7</c:v>
                </c:pt>
                <c:pt idx="491">
                  <c:v>10.7</c:v>
                </c:pt>
                <c:pt idx="492">
                  <c:v>10.7</c:v>
                </c:pt>
                <c:pt idx="493">
                  <c:v>10.7</c:v>
                </c:pt>
                <c:pt idx="494">
                  <c:v>10.7</c:v>
                </c:pt>
                <c:pt idx="495">
                  <c:v>10.7</c:v>
                </c:pt>
                <c:pt idx="496">
                  <c:v>10.7</c:v>
                </c:pt>
                <c:pt idx="497">
                  <c:v>10.7</c:v>
                </c:pt>
                <c:pt idx="498">
                  <c:v>10.7</c:v>
                </c:pt>
                <c:pt idx="499">
                  <c:v>10.7</c:v>
                </c:pt>
                <c:pt idx="500">
                  <c:v>10.7</c:v>
                </c:pt>
                <c:pt idx="501">
                  <c:v>10.7</c:v>
                </c:pt>
                <c:pt idx="502">
                  <c:v>10.7</c:v>
                </c:pt>
                <c:pt idx="503">
                  <c:v>10.6</c:v>
                </c:pt>
                <c:pt idx="504">
                  <c:v>10.6</c:v>
                </c:pt>
                <c:pt idx="505">
                  <c:v>10.7</c:v>
                </c:pt>
                <c:pt idx="506">
                  <c:v>10.7</c:v>
                </c:pt>
                <c:pt idx="507">
                  <c:v>10.7</c:v>
                </c:pt>
                <c:pt idx="508">
                  <c:v>10.7</c:v>
                </c:pt>
                <c:pt idx="509">
                  <c:v>10.7</c:v>
                </c:pt>
                <c:pt idx="510">
                  <c:v>10.7</c:v>
                </c:pt>
                <c:pt idx="511">
                  <c:v>10.7</c:v>
                </c:pt>
                <c:pt idx="512">
                  <c:v>10.7</c:v>
                </c:pt>
                <c:pt idx="513">
                  <c:v>10.7</c:v>
                </c:pt>
                <c:pt idx="514">
                  <c:v>10.7</c:v>
                </c:pt>
                <c:pt idx="515">
                  <c:v>10.7</c:v>
                </c:pt>
                <c:pt idx="516">
                  <c:v>10.7</c:v>
                </c:pt>
                <c:pt idx="517">
                  <c:v>10.7</c:v>
                </c:pt>
                <c:pt idx="518">
                  <c:v>10.6</c:v>
                </c:pt>
                <c:pt idx="519">
                  <c:v>10.6</c:v>
                </c:pt>
                <c:pt idx="520">
                  <c:v>10.6</c:v>
                </c:pt>
                <c:pt idx="521">
                  <c:v>10.7</c:v>
                </c:pt>
                <c:pt idx="522">
                  <c:v>10.7</c:v>
                </c:pt>
                <c:pt idx="523">
                  <c:v>10.7</c:v>
                </c:pt>
                <c:pt idx="524">
                  <c:v>10.7</c:v>
                </c:pt>
                <c:pt idx="525">
                  <c:v>10.7</c:v>
                </c:pt>
                <c:pt idx="526">
                  <c:v>10.6</c:v>
                </c:pt>
                <c:pt idx="527">
                  <c:v>10.6</c:v>
                </c:pt>
                <c:pt idx="528">
                  <c:v>10.7</c:v>
                </c:pt>
                <c:pt idx="529">
                  <c:v>10.6</c:v>
                </c:pt>
                <c:pt idx="530">
                  <c:v>10.7</c:v>
                </c:pt>
                <c:pt idx="531">
                  <c:v>10.6</c:v>
                </c:pt>
                <c:pt idx="532">
                  <c:v>10.7</c:v>
                </c:pt>
                <c:pt idx="533">
                  <c:v>10.6</c:v>
                </c:pt>
                <c:pt idx="534">
                  <c:v>10.6</c:v>
                </c:pt>
                <c:pt idx="535">
                  <c:v>10.6</c:v>
                </c:pt>
                <c:pt idx="536">
                  <c:v>10.6</c:v>
                </c:pt>
                <c:pt idx="537">
                  <c:v>10.6</c:v>
                </c:pt>
                <c:pt idx="538">
                  <c:v>10.6</c:v>
                </c:pt>
                <c:pt idx="539">
                  <c:v>10.6</c:v>
                </c:pt>
                <c:pt idx="540">
                  <c:v>10.6</c:v>
                </c:pt>
                <c:pt idx="541">
                  <c:v>10.6</c:v>
                </c:pt>
                <c:pt idx="542">
                  <c:v>10.6</c:v>
                </c:pt>
                <c:pt idx="543">
                  <c:v>10.6</c:v>
                </c:pt>
                <c:pt idx="544">
                  <c:v>10.6</c:v>
                </c:pt>
                <c:pt idx="545">
                  <c:v>10.6</c:v>
                </c:pt>
                <c:pt idx="546">
                  <c:v>10.6</c:v>
                </c:pt>
                <c:pt idx="547">
                  <c:v>10.6</c:v>
                </c:pt>
                <c:pt idx="548">
                  <c:v>10.6</c:v>
                </c:pt>
                <c:pt idx="549">
                  <c:v>10.6</c:v>
                </c:pt>
                <c:pt idx="550">
                  <c:v>10.6</c:v>
                </c:pt>
                <c:pt idx="551">
                  <c:v>10.6</c:v>
                </c:pt>
                <c:pt idx="552">
                  <c:v>10.6</c:v>
                </c:pt>
                <c:pt idx="553">
                  <c:v>10.6</c:v>
                </c:pt>
                <c:pt idx="554">
                  <c:v>10.6</c:v>
                </c:pt>
                <c:pt idx="555">
                  <c:v>10.6</c:v>
                </c:pt>
                <c:pt idx="556">
                  <c:v>10.6</c:v>
                </c:pt>
                <c:pt idx="557">
                  <c:v>10.6</c:v>
                </c:pt>
                <c:pt idx="558">
                  <c:v>10.6</c:v>
                </c:pt>
                <c:pt idx="559">
                  <c:v>10.6</c:v>
                </c:pt>
                <c:pt idx="560">
                  <c:v>10.6</c:v>
                </c:pt>
                <c:pt idx="561">
                  <c:v>10.6</c:v>
                </c:pt>
                <c:pt idx="562">
                  <c:v>10.6</c:v>
                </c:pt>
                <c:pt idx="563">
                  <c:v>10.6</c:v>
                </c:pt>
                <c:pt idx="564">
                  <c:v>10.6</c:v>
                </c:pt>
                <c:pt idx="565">
                  <c:v>10.6</c:v>
                </c:pt>
                <c:pt idx="566">
                  <c:v>10.6</c:v>
                </c:pt>
                <c:pt idx="567">
                  <c:v>10.6</c:v>
                </c:pt>
                <c:pt idx="568">
                  <c:v>10.6</c:v>
                </c:pt>
                <c:pt idx="569">
                  <c:v>10.6</c:v>
                </c:pt>
                <c:pt idx="570">
                  <c:v>10.6</c:v>
                </c:pt>
                <c:pt idx="571">
                  <c:v>10.6</c:v>
                </c:pt>
                <c:pt idx="572">
                  <c:v>10.6</c:v>
                </c:pt>
                <c:pt idx="573">
                  <c:v>10.6</c:v>
                </c:pt>
                <c:pt idx="574">
                  <c:v>10.6</c:v>
                </c:pt>
                <c:pt idx="575">
                  <c:v>10.6</c:v>
                </c:pt>
                <c:pt idx="576">
                  <c:v>10.6</c:v>
                </c:pt>
                <c:pt idx="577">
                  <c:v>10.6</c:v>
                </c:pt>
                <c:pt idx="578">
                  <c:v>10.6</c:v>
                </c:pt>
                <c:pt idx="579">
                  <c:v>10.6</c:v>
                </c:pt>
                <c:pt idx="580">
                  <c:v>10.6</c:v>
                </c:pt>
                <c:pt idx="581">
                  <c:v>10.6</c:v>
                </c:pt>
                <c:pt idx="582">
                  <c:v>10.6</c:v>
                </c:pt>
                <c:pt idx="583">
                  <c:v>10.6</c:v>
                </c:pt>
                <c:pt idx="584">
                  <c:v>10.6</c:v>
                </c:pt>
                <c:pt idx="585">
                  <c:v>10.6</c:v>
                </c:pt>
                <c:pt idx="586">
                  <c:v>10.6</c:v>
                </c:pt>
                <c:pt idx="587">
                  <c:v>10.6</c:v>
                </c:pt>
                <c:pt idx="588">
                  <c:v>10.6</c:v>
                </c:pt>
                <c:pt idx="589">
                  <c:v>10.6</c:v>
                </c:pt>
                <c:pt idx="590">
                  <c:v>10.6</c:v>
                </c:pt>
                <c:pt idx="591">
                  <c:v>10.6</c:v>
                </c:pt>
                <c:pt idx="592">
                  <c:v>10.6</c:v>
                </c:pt>
                <c:pt idx="593">
                  <c:v>10.5</c:v>
                </c:pt>
                <c:pt idx="594">
                  <c:v>10.6</c:v>
                </c:pt>
                <c:pt idx="595">
                  <c:v>10.6</c:v>
                </c:pt>
                <c:pt idx="596">
                  <c:v>10.6</c:v>
                </c:pt>
                <c:pt idx="597">
                  <c:v>10.5</c:v>
                </c:pt>
                <c:pt idx="598">
                  <c:v>10.5</c:v>
                </c:pt>
                <c:pt idx="599">
                  <c:v>10.5</c:v>
                </c:pt>
                <c:pt idx="600">
                  <c:v>10.6</c:v>
                </c:pt>
                <c:pt idx="601">
                  <c:v>10.6</c:v>
                </c:pt>
                <c:pt idx="602">
                  <c:v>10.6</c:v>
                </c:pt>
                <c:pt idx="603">
                  <c:v>10.5</c:v>
                </c:pt>
                <c:pt idx="604">
                  <c:v>10.6</c:v>
                </c:pt>
                <c:pt idx="605">
                  <c:v>10.6</c:v>
                </c:pt>
                <c:pt idx="606">
                  <c:v>10.6</c:v>
                </c:pt>
                <c:pt idx="607">
                  <c:v>10.6</c:v>
                </c:pt>
                <c:pt idx="608">
                  <c:v>10.6</c:v>
                </c:pt>
                <c:pt idx="609">
                  <c:v>10.6</c:v>
                </c:pt>
                <c:pt idx="610">
                  <c:v>10.6</c:v>
                </c:pt>
                <c:pt idx="611">
                  <c:v>10.6</c:v>
                </c:pt>
                <c:pt idx="612">
                  <c:v>10.6</c:v>
                </c:pt>
                <c:pt idx="613">
                  <c:v>10.6</c:v>
                </c:pt>
                <c:pt idx="614">
                  <c:v>10.6</c:v>
                </c:pt>
                <c:pt idx="615">
                  <c:v>10.5</c:v>
                </c:pt>
                <c:pt idx="616">
                  <c:v>10.5</c:v>
                </c:pt>
                <c:pt idx="617">
                  <c:v>10.5</c:v>
                </c:pt>
                <c:pt idx="618">
                  <c:v>10.6</c:v>
                </c:pt>
                <c:pt idx="619">
                  <c:v>10.5</c:v>
                </c:pt>
                <c:pt idx="620">
                  <c:v>10.6</c:v>
                </c:pt>
                <c:pt idx="621">
                  <c:v>10.5</c:v>
                </c:pt>
                <c:pt idx="622">
                  <c:v>10.5</c:v>
                </c:pt>
                <c:pt idx="623">
                  <c:v>10.6</c:v>
                </c:pt>
                <c:pt idx="624">
                  <c:v>10.5</c:v>
                </c:pt>
                <c:pt idx="625">
                  <c:v>10.6</c:v>
                </c:pt>
                <c:pt idx="626">
                  <c:v>10.5</c:v>
                </c:pt>
                <c:pt idx="627">
                  <c:v>10.6</c:v>
                </c:pt>
                <c:pt idx="628">
                  <c:v>10.6</c:v>
                </c:pt>
                <c:pt idx="629">
                  <c:v>10.6</c:v>
                </c:pt>
                <c:pt idx="630">
                  <c:v>10.6</c:v>
                </c:pt>
                <c:pt idx="631">
                  <c:v>10.6</c:v>
                </c:pt>
                <c:pt idx="632">
                  <c:v>10.6</c:v>
                </c:pt>
                <c:pt idx="633">
                  <c:v>10.6</c:v>
                </c:pt>
                <c:pt idx="634">
                  <c:v>10.6</c:v>
                </c:pt>
                <c:pt idx="635">
                  <c:v>10.5</c:v>
                </c:pt>
                <c:pt idx="636">
                  <c:v>10.5</c:v>
                </c:pt>
                <c:pt idx="637">
                  <c:v>10.6</c:v>
                </c:pt>
                <c:pt idx="638">
                  <c:v>10.5</c:v>
                </c:pt>
                <c:pt idx="639">
                  <c:v>10.6</c:v>
                </c:pt>
                <c:pt idx="640">
                  <c:v>10.6</c:v>
                </c:pt>
                <c:pt idx="641">
                  <c:v>10.6</c:v>
                </c:pt>
                <c:pt idx="642">
                  <c:v>10.6</c:v>
                </c:pt>
                <c:pt idx="643">
                  <c:v>10.6</c:v>
                </c:pt>
                <c:pt idx="644">
                  <c:v>10.6</c:v>
                </c:pt>
                <c:pt idx="645">
                  <c:v>10.6</c:v>
                </c:pt>
                <c:pt idx="646">
                  <c:v>10.6</c:v>
                </c:pt>
                <c:pt idx="647">
                  <c:v>10.6</c:v>
                </c:pt>
                <c:pt idx="648">
                  <c:v>10.6</c:v>
                </c:pt>
                <c:pt idx="649">
                  <c:v>10.6</c:v>
                </c:pt>
                <c:pt idx="650">
                  <c:v>10.6</c:v>
                </c:pt>
                <c:pt idx="651">
                  <c:v>10.6</c:v>
                </c:pt>
                <c:pt idx="652">
                  <c:v>10.6</c:v>
                </c:pt>
                <c:pt idx="653">
                  <c:v>10.6</c:v>
                </c:pt>
                <c:pt idx="654">
                  <c:v>10.6</c:v>
                </c:pt>
                <c:pt idx="655">
                  <c:v>10.6</c:v>
                </c:pt>
                <c:pt idx="656">
                  <c:v>10.6</c:v>
                </c:pt>
                <c:pt idx="657">
                  <c:v>10.6</c:v>
                </c:pt>
                <c:pt idx="658">
                  <c:v>10.6</c:v>
                </c:pt>
                <c:pt idx="659">
                  <c:v>10.5</c:v>
                </c:pt>
                <c:pt idx="660">
                  <c:v>10.6</c:v>
                </c:pt>
                <c:pt idx="661">
                  <c:v>10.5</c:v>
                </c:pt>
                <c:pt idx="662">
                  <c:v>10.5</c:v>
                </c:pt>
                <c:pt idx="663">
                  <c:v>10.5</c:v>
                </c:pt>
                <c:pt idx="664">
                  <c:v>10.6</c:v>
                </c:pt>
                <c:pt idx="665">
                  <c:v>10.6</c:v>
                </c:pt>
                <c:pt idx="666">
                  <c:v>10.5</c:v>
                </c:pt>
                <c:pt idx="667">
                  <c:v>10.5</c:v>
                </c:pt>
                <c:pt idx="668">
                  <c:v>10.6</c:v>
                </c:pt>
                <c:pt idx="669">
                  <c:v>10.5</c:v>
                </c:pt>
                <c:pt idx="670">
                  <c:v>10.5</c:v>
                </c:pt>
                <c:pt idx="671">
                  <c:v>10.5</c:v>
                </c:pt>
                <c:pt idx="672">
                  <c:v>10.6</c:v>
                </c:pt>
                <c:pt idx="673">
                  <c:v>10.5</c:v>
                </c:pt>
                <c:pt idx="674">
                  <c:v>10.6</c:v>
                </c:pt>
                <c:pt idx="675">
                  <c:v>10.6</c:v>
                </c:pt>
                <c:pt idx="676">
                  <c:v>10.6</c:v>
                </c:pt>
                <c:pt idx="677">
                  <c:v>10.6</c:v>
                </c:pt>
                <c:pt idx="678">
                  <c:v>10.5</c:v>
                </c:pt>
                <c:pt idx="679">
                  <c:v>10.6</c:v>
                </c:pt>
                <c:pt idx="680">
                  <c:v>10.6</c:v>
                </c:pt>
                <c:pt idx="681">
                  <c:v>10.6</c:v>
                </c:pt>
                <c:pt idx="682">
                  <c:v>10.6</c:v>
                </c:pt>
                <c:pt idx="683">
                  <c:v>10.6</c:v>
                </c:pt>
                <c:pt idx="684">
                  <c:v>10.6</c:v>
                </c:pt>
                <c:pt idx="685">
                  <c:v>10.6</c:v>
                </c:pt>
                <c:pt idx="686">
                  <c:v>10.6</c:v>
                </c:pt>
                <c:pt idx="687">
                  <c:v>10.6</c:v>
                </c:pt>
                <c:pt idx="688">
                  <c:v>10.6</c:v>
                </c:pt>
                <c:pt idx="689">
                  <c:v>10.6</c:v>
                </c:pt>
                <c:pt idx="690">
                  <c:v>10.6</c:v>
                </c:pt>
                <c:pt idx="691">
                  <c:v>10.6</c:v>
                </c:pt>
                <c:pt idx="692">
                  <c:v>10.6</c:v>
                </c:pt>
                <c:pt idx="693">
                  <c:v>10.6</c:v>
                </c:pt>
                <c:pt idx="694">
                  <c:v>10.6</c:v>
                </c:pt>
                <c:pt idx="695">
                  <c:v>10.7</c:v>
                </c:pt>
                <c:pt idx="696">
                  <c:v>10.7</c:v>
                </c:pt>
                <c:pt idx="697">
                  <c:v>10.7</c:v>
                </c:pt>
                <c:pt idx="698">
                  <c:v>10.7</c:v>
                </c:pt>
                <c:pt idx="699">
                  <c:v>10.7</c:v>
                </c:pt>
                <c:pt idx="700">
                  <c:v>10.7</c:v>
                </c:pt>
                <c:pt idx="701">
                  <c:v>10.6</c:v>
                </c:pt>
                <c:pt idx="702">
                  <c:v>10.6</c:v>
                </c:pt>
                <c:pt idx="703">
                  <c:v>10.6</c:v>
                </c:pt>
                <c:pt idx="704">
                  <c:v>10.7</c:v>
                </c:pt>
                <c:pt idx="705">
                  <c:v>10.7</c:v>
                </c:pt>
                <c:pt idx="706">
                  <c:v>10.7</c:v>
                </c:pt>
                <c:pt idx="707">
                  <c:v>10.7</c:v>
                </c:pt>
                <c:pt idx="708">
                  <c:v>10.7</c:v>
                </c:pt>
                <c:pt idx="709">
                  <c:v>10.7</c:v>
                </c:pt>
                <c:pt idx="710">
                  <c:v>10.7</c:v>
                </c:pt>
                <c:pt idx="711">
                  <c:v>10.7</c:v>
                </c:pt>
                <c:pt idx="712">
                  <c:v>10.7</c:v>
                </c:pt>
                <c:pt idx="713">
                  <c:v>10.7</c:v>
                </c:pt>
                <c:pt idx="714">
                  <c:v>10.7</c:v>
                </c:pt>
                <c:pt idx="715">
                  <c:v>10.7</c:v>
                </c:pt>
                <c:pt idx="716">
                  <c:v>10.7</c:v>
                </c:pt>
                <c:pt idx="717">
                  <c:v>10.7</c:v>
                </c:pt>
                <c:pt idx="718">
                  <c:v>10.7</c:v>
                </c:pt>
                <c:pt idx="719">
                  <c:v>10.7</c:v>
                </c:pt>
                <c:pt idx="720">
                  <c:v>10.7</c:v>
                </c:pt>
                <c:pt idx="721">
                  <c:v>10.7</c:v>
                </c:pt>
                <c:pt idx="722">
                  <c:v>10.7</c:v>
                </c:pt>
                <c:pt idx="723">
                  <c:v>10.7</c:v>
                </c:pt>
                <c:pt idx="724">
                  <c:v>10.7</c:v>
                </c:pt>
                <c:pt idx="725">
                  <c:v>10.7</c:v>
                </c:pt>
                <c:pt idx="726">
                  <c:v>10.7</c:v>
                </c:pt>
                <c:pt idx="727">
                  <c:v>10.7</c:v>
                </c:pt>
                <c:pt idx="728">
                  <c:v>10.7</c:v>
                </c:pt>
                <c:pt idx="729">
                  <c:v>10.8</c:v>
                </c:pt>
                <c:pt idx="730">
                  <c:v>10.8</c:v>
                </c:pt>
                <c:pt idx="731">
                  <c:v>10.7</c:v>
                </c:pt>
                <c:pt idx="732">
                  <c:v>10.7</c:v>
                </c:pt>
                <c:pt idx="733">
                  <c:v>10.7</c:v>
                </c:pt>
                <c:pt idx="734">
                  <c:v>10.7</c:v>
                </c:pt>
                <c:pt idx="735">
                  <c:v>10.7</c:v>
                </c:pt>
                <c:pt idx="736">
                  <c:v>10.7</c:v>
                </c:pt>
                <c:pt idx="737">
                  <c:v>10.8</c:v>
                </c:pt>
                <c:pt idx="738">
                  <c:v>10.8</c:v>
                </c:pt>
                <c:pt idx="739">
                  <c:v>10.8</c:v>
                </c:pt>
                <c:pt idx="740">
                  <c:v>10.8</c:v>
                </c:pt>
                <c:pt idx="741">
                  <c:v>10.8</c:v>
                </c:pt>
                <c:pt idx="742">
                  <c:v>10.8</c:v>
                </c:pt>
                <c:pt idx="743">
                  <c:v>10.7</c:v>
                </c:pt>
                <c:pt idx="744">
                  <c:v>10.8</c:v>
                </c:pt>
                <c:pt idx="745">
                  <c:v>10.7</c:v>
                </c:pt>
                <c:pt idx="746">
                  <c:v>10.7</c:v>
                </c:pt>
                <c:pt idx="747">
                  <c:v>10.8</c:v>
                </c:pt>
                <c:pt idx="748">
                  <c:v>10.8</c:v>
                </c:pt>
                <c:pt idx="749">
                  <c:v>10.8</c:v>
                </c:pt>
                <c:pt idx="750">
                  <c:v>10.7</c:v>
                </c:pt>
                <c:pt idx="751">
                  <c:v>10.8</c:v>
                </c:pt>
                <c:pt idx="752">
                  <c:v>10.8</c:v>
                </c:pt>
                <c:pt idx="753">
                  <c:v>10.8</c:v>
                </c:pt>
                <c:pt idx="754">
                  <c:v>10.8</c:v>
                </c:pt>
                <c:pt idx="755">
                  <c:v>10.8</c:v>
                </c:pt>
                <c:pt idx="756">
                  <c:v>10.8</c:v>
                </c:pt>
                <c:pt idx="757">
                  <c:v>10.8</c:v>
                </c:pt>
                <c:pt idx="758">
                  <c:v>10.8</c:v>
                </c:pt>
                <c:pt idx="759">
                  <c:v>10.8</c:v>
                </c:pt>
                <c:pt idx="760">
                  <c:v>10.8</c:v>
                </c:pt>
                <c:pt idx="761">
                  <c:v>10.7</c:v>
                </c:pt>
                <c:pt idx="762">
                  <c:v>10.8</c:v>
                </c:pt>
                <c:pt idx="763">
                  <c:v>10.8</c:v>
                </c:pt>
                <c:pt idx="764">
                  <c:v>10.8</c:v>
                </c:pt>
                <c:pt idx="765">
                  <c:v>10.8</c:v>
                </c:pt>
                <c:pt idx="766">
                  <c:v>10.8</c:v>
                </c:pt>
                <c:pt idx="767">
                  <c:v>10.8</c:v>
                </c:pt>
                <c:pt idx="768">
                  <c:v>10.8</c:v>
                </c:pt>
                <c:pt idx="769">
                  <c:v>10.8</c:v>
                </c:pt>
                <c:pt idx="770">
                  <c:v>10.8</c:v>
                </c:pt>
                <c:pt idx="771">
                  <c:v>10.8</c:v>
                </c:pt>
                <c:pt idx="772">
                  <c:v>10.8</c:v>
                </c:pt>
                <c:pt idx="773">
                  <c:v>10.8</c:v>
                </c:pt>
                <c:pt idx="774">
                  <c:v>10.8</c:v>
                </c:pt>
                <c:pt idx="775">
                  <c:v>10.8</c:v>
                </c:pt>
                <c:pt idx="776">
                  <c:v>10.8</c:v>
                </c:pt>
                <c:pt idx="777">
                  <c:v>10.8</c:v>
                </c:pt>
                <c:pt idx="778">
                  <c:v>10.8</c:v>
                </c:pt>
                <c:pt idx="779">
                  <c:v>10.8</c:v>
                </c:pt>
                <c:pt idx="780">
                  <c:v>10.8</c:v>
                </c:pt>
                <c:pt idx="781">
                  <c:v>10.8</c:v>
                </c:pt>
                <c:pt idx="782">
                  <c:v>10.8</c:v>
                </c:pt>
                <c:pt idx="783">
                  <c:v>10.8</c:v>
                </c:pt>
                <c:pt idx="784">
                  <c:v>10.8</c:v>
                </c:pt>
                <c:pt idx="785">
                  <c:v>10.8</c:v>
                </c:pt>
                <c:pt idx="786">
                  <c:v>10.8</c:v>
                </c:pt>
                <c:pt idx="787">
                  <c:v>10.8</c:v>
                </c:pt>
                <c:pt idx="788">
                  <c:v>10.8</c:v>
                </c:pt>
                <c:pt idx="789">
                  <c:v>10.8</c:v>
                </c:pt>
                <c:pt idx="790">
                  <c:v>10.8</c:v>
                </c:pt>
                <c:pt idx="791">
                  <c:v>10.8</c:v>
                </c:pt>
                <c:pt idx="792">
                  <c:v>10.8</c:v>
                </c:pt>
                <c:pt idx="793">
                  <c:v>10.8</c:v>
                </c:pt>
                <c:pt idx="794">
                  <c:v>10.8</c:v>
                </c:pt>
                <c:pt idx="795">
                  <c:v>10.8</c:v>
                </c:pt>
                <c:pt idx="796">
                  <c:v>10.8</c:v>
                </c:pt>
                <c:pt idx="797">
                  <c:v>10.8</c:v>
                </c:pt>
                <c:pt idx="798">
                  <c:v>10.8</c:v>
                </c:pt>
                <c:pt idx="799">
                  <c:v>10.8</c:v>
                </c:pt>
                <c:pt idx="800">
                  <c:v>10.8</c:v>
                </c:pt>
                <c:pt idx="801">
                  <c:v>10.8</c:v>
                </c:pt>
                <c:pt idx="802">
                  <c:v>10.8</c:v>
                </c:pt>
                <c:pt idx="803">
                  <c:v>10.8</c:v>
                </c:pt>
                <c:pt idx="804">
                  <c:v>10.8</c:v>
                </c:pt>
                <c:pt idx="805">
                  <c:v>10.8</c:v>
                </c:pt>
                <c:pt idx="806">
                  <c:v>10.8</c:v>
                </c:pt>
                <c:pt idx="807">
                  <c:v>10.8</c:v>
                </c:pt>
                <c:pt idx="808">
                  <c:v>10.8</c:v>
                </c:pt>
                <c:pt idx="809">
                  <c:v>10.8</c:v>
                </c:pt>
                <c:pt idx="810">
                  <c:v>10.8</c:v>
                </c:pt>
                <c:pt idx="811">
                  <c:v>10.8</c:v>
                </c:pt>
                <c:pt idx="812">
                  <c:v>10.8</c:v>
                </c:pt>
                <c:pt idx="813">
                  <c:v>10.8</c:v>
                </c:pt>
                <c:pt idx="814">
                  <c:v>10.8</c:v>
                </c:pt>
                <c:pt idx="815">
                  <c:v>10.8</c:v>
                </c:pt>
                <c:pt idx="816">
                  <c:v>10.8</c:v>
                </c:pt>
                <c:pt idx="817">
                  <c:v>10.8</c:v>
                </c:pt>
                <c:pt idx="818">
                  <c:v>10.8</c:v>
                </c:pt>
                <c:pt idx="819">
                  <c:v>10.8</c:v>
                </c:pt>
                <c:pt idx="820">
                  <c:v>10.8</c:v>
                </c:pt>
                <c:pt idx="821">
                  <c:v>10.8</c:v>
                </c:pt>
                <c:pt idx="822">
                  <c:v>10.8</c:v>
                </c:pt>
                <c:pt idx="823">
                  <c:v>10.8</c:v>
                </c:pt>
                <c:pt idx="824">
                  <c:v>10.8</c:v>
                </c:pt>
                <c:pt idx="825">
                  <c:v>10.8</c:v>
                </c:pt>
                <c:pt idx="826">
                  <c:v>10.8</c:v>
                </c:pt>
                <c:pt idx="827">
                  <c:v>10.8</c:v>
                </c:pt>
                <c:pt idx="828">
                  <c:v>10.8</c:v>
                </c:pt>
                <c:pt idx="829">
                  <c:v>10.8</c:v>
                </c:pt>
                <c:pt idx="830">
                  <c:v>10.8</c:v>
                </c:pt>
                <c:pt idx="831">
                  <c:v>10.8</c:v>
                </c:pt>
                <c:pt idx="832">
                  <c:v>10.9</c:v>
                </c:pt>
                <c:pt idx="833">
                  <c:v>10.8</c:v>
                </c:pt>
                <c:pt idx="834">
                  <c:v>10.8</c:v>
                </c:pt>
                <c:pt idx="835">
                  <c:v>10.8</c:v>
                </c:pt>
                <c:pt idx="836">
                  <c:v>10.8</c:v>
                </c:pt>
                <c:pt idx="837">
                  <c:v>10.8</c:v>
                </c:pt>
                <c:pt idx="838">
                  <c:v>10.8</c:v>
                </c:pt>
                <c:pt idx="839">
                  <c:v>10.8</c:v>
                </c:pt>
                <c:pt idx="840">
                  <c:v>10.8</c:v>
                </c:pt>
                <c:pt idx="841">
                  <c:v>10.8</c:v>
                </c:pt>
                <c:pt idx="842">
                  <c:v>10.8</c:v>
                </c:pt>
                <c:pt idx="843">
                  <c:v>10.8</c:v>
                </c:pt>
                <c:pt idx="844">
                  <c:v>10.8</c:v>
                </c:pt>
                <c:pt idx="845">
                  <c:v>10.9</c:v>
                </c:pt>
                <c:pt idx="846">
                  <c:v>10.8</c:v>
                </c:pt>
                <c:pt idx="847">
                  <c:v>10.8</c:v>
                </c:pt>
                <c:pt idx="848">
                  <c:v>10.8</c:v>
                </c:pt>
                <c:pt idx="849">
                  <c:v>10.8</c:v>
                </c:pt>
                <c:pt idx="850">
                  <c:v>10.8</c:v>
                </c:pt>
                <c:pt idx="851">
                  <c:v>10.8</c:v>
                </c:pt>
                <c:pt idx="852">
                  <c:v>10.8</c:v>
                </c:pt>
                <c:pt idx="853">
                  <c:v>10.9</c:v>
                </c:pt>
                <c:pt idx="854">
                  <c:v>10.9</c:v>
                </c:pt>
                <c:pt idx="855">
                  <c:v>10.9</c:v>
                </c:pt>
                <c:pt idx="856">
                  <c:v>10.9</c:v>
                </c:pt>
                <c:pt idx="857">
                  <c:v>10.9</c:v>
                </c:pt>
                <c:pt idx="858">
                  <c:v>10.9</c:v>
                </c:pt>
                <c:pt idx="859">
                  <c:v>10.9</c:v>
                </c:pt>
                <c:pt idx="860">
                  <c:v>10.9</c:v>
                </c:pt>
                <c:pt idx="861">
                  <c:v>10.9</c:v>
                </c:pt>
                <c:pt idx="862">
                  <c:v>10.9</c:v>
                </c:pt>
                <c:pt idx="863">
                  <c:v>10.9</c:v>
                </c:pt>
                <c:pt idx="864">
                  <c:v>10.9</c:v>
                </c:pt>
                <c:pt idx="865">
                  <c:v>10.9</c:v>
                </c:pt>
                <c:pt idx="866">
                  <c:v>10.9</c:v>
                </c:pt>
                <c:pt idx="867">
                  <c:v>10.9</c:v>
                </c:pt>
                <c:pt idx="868">
                  <c:v>10.9</c:v>
                </c:pt>
                <c:pt idx="869">
                  <c:v>10.9</c:v>
                </c:pt>
                <c:pt idx="870">
                  <c:v>10.9</c:v>
                </c:pt>
                <c:pt idx="871">
                  <c:v>10.9</c:v>
                </c:pt>
                <c:pt idx="872">
                  <c:v>10.9</c:v>
                </c:pt>
                <c:pt idx="873">
                  <c:v>10.9</c:v>
                </c:pt>
                <c:pt idx="874">
                  <c:v>10.9</c:v>
                </c:pt>
                <c:pt idx="875">
                  <c:v>10.9</c:v>
                </c:pt>
                <c:pt idx="876">
                  <c:v>10.9</c:v>
                </c:pt>
                <c:pt idx="877">
                  <c:v>10.9</c:v>
                </c:pt>
                <c:pt idx="878">
                  <c:v>10.9</c:v>
                </c:pt>
                <c:pt idx="879">
                  <c:v>10.9</c:v>
                </c:pt>
                <c:pt idx="880">
                  <c:v>10.9</c:v>
                </c:pt>
                <c:pt idx="881">
                  <c:v>10.9</c:v>
                </c:pt>
                <c:pt idx="882">
                  <c:v>10.9</c:v>
                </c:pt>
                <c:pt idx="883">
                  <c:v>10.9</c:v>
                </c:pt>
                <c:pt idx="884">
                  <c:v>10.9</c:v>
                </c:pt>
                <c:pt idx="885">
                  <c:v>10.9</c:v>
                </c:pt>
                <c:pt idx="886">
                  <c:v>10.9</c:v>
                </c:pt>
                <c:pt idx="887">
                  <c:v>10.9</c:v>
                </c:pt>
                <c:pt idx="888">
                  <c:v>10.9</c:v>
                </c:pt>
                <c:pt idx="889">
                  <c:v>10.9</c:v>
                </c:pt>
                <c:pt idx="890">
                  <c:v>10.9</c:v>
                </c:pt>
                <c:pt idx="891">
                  <c:v>10.9</c:v>
                </c:pt>
                <c:pt idx="892">
                  <c:v>10.9</c:v>
                </c:pt>
                <c:pt idx="893">
                  <c:v>10.9</c:v>
                </c:pt>
                <c:pt idx="894">
                  <c:v>10.9</c:v>
                </c:pt>
                <c:pt idx="895">
                  <c:v>10.9</c:v>
                </c:pt>
                <c:pt idx="896">
                  <c:v>10.9</c:v>
                </c:pt>
                <c:pt idx="897">
                  <c:v>10.9</c:v>
                </c:pt>
                <c:pt idx="898">
                  <c:v>10.9</c:v>
                </c:pt>
                <c:pt idx="899">
                  <c:v>10.9</c:v>
                </c:pt>
                <c:pt idx="900">
                  <c:v>10.9</c:v>
                </c:pt>
                <c:pt idx="901">
                  <c:v>10.9</c:v>
                </c:pt>
                <c:pt idx="902">
                  <c:v>10.9</c:v>
                </c:pt>
                <c:pt idx="903">
                  <c:v>10.9</c:v>
                </c:pt>
                <c:pt idx="904">
                  <c:v>10.9</c:v>
                </c:pt>
                <c:pt idx="905">
                  <c:v>10.9</c:v>
                </c:pt>
                <c:pt idx="906">
                  <c:v>10.9</c:v>
                </c:pt>
                <c:pt idx="907">
                  <c:v>10.9</c:v>
                </c:pt>
                <c:pt idx="908">
                  <c:v>10.9</c:v>
                </c:pt>
                <c:pt idx="909">
                  <c:v>10.9</c:v>
                </c:pt>
                <c:pt idx="910">
                  <c:v>10.9</c:v>
                </c:pt>
                <c:pt idx="911">
                  <c:v>10.9</c:v>
                </c:pt>
                <c:pt idx="912">
                  <c:v>10.9</c:v>
                </c:pt>
                <c:pt idx="913">
                  <c:v>10.9</c:v>
                </c:pt>
                <c:pt idx="914">
                  <c:v>10.9</c:v>
                </c:pt>
                <c:pt idx="915">
                  <c:v>10.9</c:v>
                </c:pt>
                <c:pt idx="916">
                  <c:v>10.9</c:v>
                </c:pt>
                <c:pt idx="917">
                  <c:v>10.9</c:v>
                </c:pt>
                <c:pt idx="918">
                  <c:v>11</c:v>
                </c:pt>
                <c:pt idx="919">
                  <c:v>11</c:v>
                </c:pt>
                <c:pt idx="920">
                  <c:v>11</c:v>
                </c:pt>
                <c:pt idx="921">
                  <c:v>11</c:v>
                </c:pt>
                <c:pt idx="922">
                  <c:v>11</c:v>
                </c:pt>
                <c:pt idx="923">
                  <c:v>11</c:v>
                </c:pt>
                <c:pt idx="924">
                  <c:v>11</c:v>
                </c:pt>
                <c:pt idx="925">
                  <c:v>11</c:v>
                </c:pt>
                <c:pt idx="926">
                  <c:v>11</c:v>
                </c:pt>
                <c:pt idx="927">
                  <c:v>11</c:v>
                </c:pt>
                <c:pt idx="928">
                  <c:v>11</c:v>
                </c:pt>
                <c:pt idx="929">
                  <c:v>11</c:v>
                </c:pt>
                <c:pt idx="930">
                  <c:v>11</c:v>
                </c:pt>
                <c:pt idx="931">
                  <c:v>11</c:v>
                </c:pt>
                <c:pt idx="932">
                  <c:v>11</c:v>
                </c:pt>
                <c:pt idx="933">
                  <c:v>11</c:v>
                </c:pt>
                <c:pt idx="934">
                  <c:v>11</c:v>
                </c:pt>
                <c:pt idx="935">
                  <c:v>10.9</c:v>
                </c:pt>
                <c:pt idx="936">
                  <c:v>11</c:v>
                </c:pt>
                <c:pt idx="937">
                  <c:v>11</c:v>
                </c:pt>
                <c:pt idx="938">
                  <c:v>11</c:v>
                </c:pt>
                <c:pt idx="939">
                  <c:v>11</c:v>
                </c:pt>
                <c:pt idx="940">
                  <c:v>11</c:v>
                </c:pt>
                <c:pt idx="941">
                  <c:v>11</c:v>
                </c:pt>
                <c:pt idx="942">
                  <c:v>11</c:v>
                </c:pt>
                <c:pt idx="943">
                  <c:v>11</c:v>
                </c:pt>
                <c:pt idx="944">
                  <c:v>11</c:v>
                </c:pt>
                <c:pt idx="945">
                  <c:v>11</c:v>
                </c:pt>
                <c:pt idx="946">
                  <c:v>11</c:v>
                </c:pt>
                <c:pt idx="947">
                  <c:v>11</c:v>
                </c:pt>
                <c:pt idx="948">
                  <c:v>11</c:v>
                </c:pt>
                <c:pt idx="949">
                  <c:v>11</c:v>
                </c:pt>
                <c:pt idx="950">
                  <c:v>11</c:v>
                </c:pt>
                <c:pt idx="951">
                  <c:v>11</c:v>
                </c:pt>
                <c:pt idx="952">
                  <c:v>11</c:v>
                </c:pt>
                <c:pt idx="953">
                  <c:v>11</c:v>
                </c:pt>
                <c:pt idx="954">
                  <c:v>11</c:v>
                </c:pt>
                <c:pt idx="955">
                  <c:v>11</c:v>
                </c:pt>
                <c:pt idx="956">
                  <c:v>11.1</c:v>
                </c:pt>
                <c:pt idx="957">
                  <c:v>11.1</c:v>
                </c:pt>
                <c:pt idx="958">
                  <c:v>11.1</c:v>
                </c:pt>
                <c:pt idx="959">
                  <c:v>11.1</c:v>
                </c:pt>
                <c:pt idx="960">
                  <c:v>11.1</c:v>
                </c:pt>
                <c:pt idx="961">
                  <c:v>11.1</c:v>
                </c:pt>
                <c:pt idx="962">
                  <c:v>11.1</c:v>
                </c:pt>
                <c:pt idx="963">
                  <c:v>11.1</c:v>
                </c:pt>
                <c:pt idx="964">
                  <c:v>11.1</c:v>
                </c:pt>
                <c:pt idx="965">
                  <c:v>11.1</c:v>
                </c:pt>
                <c:pt idx="966">
                  <c:v>11.1</c:v>
                </c:pt>
                <c:pt idx="967">
                  <c:v>11.1</c:v>
                </c:pt>
                <c:pt idx="968">
                  <c:v>11.1</c:v>
                </c:pt>
                <c:pt idx="969">
                  <c:v>11.1</c:v>
                </c:pt>
                <c:pt idx="970">
                  <c:v>11.1</c:v>
                </c:pt>
                <c:pt idx="971">
                  <c:v>11.1</c:v>
                </c:pt>
                <c:pt idx="972">
                  <c:v>11.1</c:v>
                </c:pt>
                <c:pt idx="973">
                  <c:v>11.1</c:v>
                </c:pt>
                <c:pt idx="974">
                  <c:v>11.1</c:v>
                </c:pt>
                <c:pt idx="975">
                  <c:v>11.1</c:v>
                </c:pt>
                <c:pt idx="976">
                  <c:v>11.1</c:v>
                </c:pt>
                <c:pt idx="977">
                  <c:v>11.1</c:v>
                </c:pt>
                <c:pt idx="978">
                  <c:v>11.1</c:v>
                </c:pt>
                <c:pt idx="979">
                  <c:v>11.1</c:v>
                </c:pt>
                <c:pt idx="980">
                  <c:v>11.1</c:v>
                </c:pt>
                <c:pt idx="981">
                  <c:v>11.1</c:v>
                </c:pt>
                <c:pt idx="982">
                  <c:v>11.1</c:v>
                </c:pt>
                <c:pt idx="983">
                  <c:v>11.1</c:v>
                </c:pt>
                <c:pt idx="984">
                  <c:v>11.1</c:v>
                </c:pt>
                <c:pt idx="985">
                  <c:v>11.2</c:v>
                </c:pt>
                <c:pt idx="986">
                  <c:v>11.2</c:v>
                </c:pt>
                <c:pt idx="987">
                  <c:v>11.1</c:v>
                </c:pt>
                <c:pt idx="988">
                  <c:v>11.1</c:v>
                </c:pt>
                <c:pt idx="989">
                  <c:v>11.1</c:v>
                </c:pt>
                <c:pt idx="990">
                  <c:v>11.1</c:v>
                </c:pt>
                <c:pt idx="991">
                  <c:v>11.1</c:v>
                </c:pt>
                <c:pt idx="992">
                  <c:v>11.1</c:v>
                </c:pt>
                <c:pt idx="993">
                  <c:v>11.1</c:v>
                </c:pt>
                <c:pt idx="994">
                  <c:v>11.1</c:v>
                </c:pt>
                <c:pt idx="995">
                  <c:v>11.1</c:v>
                </c:pt>
                <c:pt idx="996">
                  <c:v>11.1</c:v>
                </c:pt>
                <c:pt idx="997">
                  <c:v>11.1</c:v>
                </c:pt>
                <c:pt idx="998">
                  <c:v>11.1</c:v>
                </c:pt>
                <c:pt idx="999">
                  <c:v>11.1</c:v>
                </c:pt>
                <c:pt idx="1000">
                  <c:v>11.1</c:v>
                </c:pt>
                <c:pt idx="1001">
                  <c:v>11.1</c:v>
                </c:pt>
                <c:pt idx="1002">
                  <c:v>11.2</c:v>
                </c:pt>
                <c:pt idx="1003">
                  <c:v>11.1</c:v>
                </c:pt>
                <c:pt idx="1004">
                  <c:v>11.2</c:v>
                </c:pt>
                <c:pt idx="1005">
                  <c:v>11.2</c:v>
                </c:pt>
                <c:pt idx="1006">
                  <c:v>11.2</c:v>
                </c:pt>
                <c:pt idx="1007">
                  <c:v>11.2</c:v>
                </c:pt>
                <c:pt idx="1008">
                  <c:v>11.2</c:v>
                </c:pt>
                <c:pt idx="1009">
                  <c:v>11.2</c:v>
                </c:pt>
                <c:pt idx="1010">
                  <c:v>11.2</c:v>
                </c:pt>
                <c:pt idx="1011">
                  <c:v>11.2</c:v>
                </c:pt>
                <c:pt idx="1012">
                  <c:v>11.2</c:v>
                </c:pt>
                <c:pt idx="1013">
                  <c:v>11.2</c:v>
                </c:pt>
                <c:pt idx="1014">
                  <c:v>11.2</c:v>
                </c:pt>
                <c:pt idx="1015">
                  <c:v>11.2</c:v>
                </c:pt>
                <c:pt idx="1016">
                  <c:v>11.2</c:v>
                </c:pt>
                <c:pt idx="1017">
                  <c:v>11.2</c:v>
                </c:pt>
                <c:pt idx="1018">
                  <c:v>11.2</c:v>
                </c:pt>
                <c:pt idx="1019">
                  <c:v>11.2</c:v>
                </c:pt>
                <c:pt idx="1020">
                  <c:v>11.2</c:v>
                </c:pt>
                <c:pt idx="1021">
                  <c:v>11.2</c:v>
                </c:pt>
                <c:pt idx="1022">
                  <c:v>11.2</c:v>
                </c:pt>
                <c:pt idx="1023">
                  <c:v>11.3</c:v>
                </c:pt>
                <c:pt idx="1024">
                  <c:v>11.3</c:v>
                </c:pt>
                <c:pt idx="1025">
                  <c:v>11.3</c:v>
                </c:pt>
                <c:pt idx="1026">
                  <c:v>11.3</c:v>
                </c:pt>
                <c:pt idx="1027">
                  <c:v>11.3</c:v>
                </c:pt>
                <c:pt idx="1028">
                  <c:v>11.3</c:v>
                </c:pt>
                <c:pt idx="1029">
                  <c:v>11.3</c:v>
                </c:pt>
                <c:pt idx="1030">
                  <c:v>11.3</c:v>
                </c:pt>
                <c:pt idx="1031">
                  <c:v>11.3</c:v>
                </c:pt>
                <c:pt idx="1032">
                  <c:v>11.3</c:v>
                </c:pt>
                <c:pt idx="1033">
                  <c:v>11.3</c:v>
                </c:pt>
                <c:pt idx="1034">
                  <c:v>11.3</c:v>
                </c:pt>
                <c:pt idx="1035">
                  <c:v>11.3</c:v>
                </c:pt>
                <c:pt idx="1036">
                  <c:v>11.2</c:v>
                </c:pt>
                <c:pt idx="1037">
                  <c:v>11.3</c:v>
                </c:pt>
                <c:pt idx="1038">
                  <c:v>11.3</c:v>
                </c:pt>
                <c:pt idx="1039">
                  <c:v>11.3</c:v>
                </c:pt>
                <c:pt idx="1040">
                  <c:v>11.3</c:v>
                </c:pt>
                <c:pt idx="1041">
                  <c:v>11.3</c:v>
                </c:pt>
                <c:pt idx="1042">
                  <c:v>11.3</c:v>
                </c:pt>
                <c:pt idx="1043">
                  <c:v>11.3</c:v>
                </c:pt>
                <c:pt idx="1044">
                  <c:v>11.3</c:v>
                </c:pt>
                <c:pt idx="1045">
                  <c:v>11.3</c:v>
                </c:pt>
                <c:pt idx="1046">
                  <c:v>11.2</c:v>
                </c:pt>
                <c:pt idx="1047">
                  <c:v>11.3</c:v>
                </c:pt>
                <c:pt idx="1048">
                  <c:v>11.3</c:v>
                </c:pt>
                <c:pt idx="1049">
                  <c:v>11.3</c:v>
                </c:pt>
                <c:pt idx="1050">
                  <c:v>11.3</c:v>
                </c:pt>
                <c:pt idx="1051">
                  <c:v>11.3</c:v>
                </c:pt>
                <c:pt idx="1052">
                  <c:v>11.3</c:v>
                </c:pt>
                <c:pt idx="1053">
                  <c:v>11.3</c:v>
                </c:pt>
                <c:pt idx="1054">
                  <c:v>11.3</c:v>
                </c:pt>
                <c:pt idx="1055">
                  <c:v>11.3</c:v>
                </c:pt>
                <c:pt idx="1056">
                  <c:v>11.3</c:v>
                </c:pt>
                <c:pt idx="1057">
                  <c:v>11.3</c:v>
                </c:pt>
                <c:pt idx="1058">
                  <c:v>11.3</c:v>
                </c:pt>
                <c:pt idx="1059">
                  <c:v>11.3</c:v>
                </c:pt>
                <c:pt idx="1060">
                  <c:v>11.3</c:v>
                </c:pt>
                <c:pt idx="1061">
                  <c:v>11.3</c:v>
                </c:pt>
                <c:pt idx="1062">
                  <c:v>11.3</c:v>
                </c:pt>
                <c:pt idx="1063">
                  <c:v>11.3</c:v>
                </c:pt>
                <c:pt idx="1064">
                  <c:v>11.3</c:v>
                </c:pt>
                <c:pt idx="1065">
                  <c:v>11.3</c:v>
                </c:pt>
                <c:pt idx="1066">
                  <c:v>11.3</c:v>
                </c:pt>
                <c:pt idx="1067">
                  <c:v>11.3</c:v>
                </c:pt>
                <c:pt idx="1068">
                  <c:v>11.3</c:v>
                </c:pt>
                <c:pt idx="1069">
                  <c:v>11.3</c:v>
                </c:pt>
                <c:pt idx="1070">
                  <c:v>11.3</c:v>
                </c:pt>
                <c:pt idx="1071">
                  <c:v>11.3</c:v>
                </c:pt>
                <c:pt idx="1072">
                  <c:v>11.3</c:v>
                </c:pt>
                <c:pt idx="1073">
                  <c:v>11.3</c:v>
                </c:pt>
                <c:pt idx="1074">
                  <c:v>11.3</c:v>
                </c:pt>
                <c:pt idx="1075">
                  <c:v>11.3</c:v>
                </c:pt>
                <c:pt idx="1076">
                  <c:v>11.3</c:v>
                </c:pt>
                <c:pt idx="1077">
                  <c:v>11.3</c:v>
                </c:pt>
                <c:pt idx="1078">
                  <c:v>11.3</c:v>
                </c:pt>
                <c:pt idx="1079">
                  <c:v>11.3</c:v>
                </c:pt>
                <c:pt idx="1080">
                  <c:v>11.3</c:v>
                </c:pt>
                <c:pt idx="1081">
                  <c:v>11.3</c:v>
                </c:pt>
                <c:pt idx="1082">
                  <c:v>11.3</c:v>
                </c:pt>
                <c:pt idx="1083">
                  <c:v>11.3</c:v>
                </c:pt>
                <c:pt idx="1084">
                  <c:v>11.3</c:v>
                </c:pt>
                <c:pt idx="1085">
                  <c:v>11.3</c:v>
                </c:pt>
                <c:pt idx="1086">
                  <c:v>11.3</c:v>
                </c:pt>
                <c:pt idx="1087">
                  <c:v>11.3</c:v>
                </c:pt>
                <c:pt idx="1088">
                  <c:v>11.3</c:v>
                </c:pt>
                <c:pt idx="1089">
                  <c:v>11.3</c:v>
                </c:pt>
                <c:pt idx="1090">
                  <c:v>11.2</c:v>
                </c:pt>
                <c:pt idx="1091">
                  <c:v>11.3</c:v>
                </c:pt>
                <c:pt idx="1092">
                  <c:v>11.3</c:v>
                </c:pt>
                <c:pt idx="1093">
                  <c:v>11.2</c:v>
                </c:pt>
                <c:pt idx="1094">
                  <c:v>11.3</c:v>
                </c:pt>
                <c:pt idx="1095">
                  <c:v>11.3</c:v>
                </c:pt>
                <c:pt idx="1096">
                  <c:v>11.3</c:v>
                </c:pt>
                <c:pt idx="1097">
                  <c:v>11.3</c:v>
                </c:pt>
                <c:pt idx="1098">
                  <c:v>11.3</c:v>
                </c:pt>
                <c:pt idx="1099">
                  <c:v>11.3</c:v>
                </c:pt>
                <c:pt idx="1100">
                  <c:v>11.3</c:v>
                </c:pt>
                <c:pt idx="1101">
                  <c:v>11.3</c:v>
                </c:pt>
                <c:pt idx="1102">
                  <c:v>11.3</c:v>
                </c:pt>
                <c:pt idx="1103">
                  <c:v>11.3</c:v>
                </c:pt>
                <c:pt idx="1104">
                  <c:v>11.3</c:v>
                </c:pt>
                <c:pt idx="1105">
                  <c:v>11.3</c:v>
                </c:pt>
                <c:pt idx="1106">
                  <c:v>11.3</c:v>
                </c:pt>
                <c:pt idx="1107">
                  <c:v>11.3</c:v>
                </c:pt>
                <c:pt idx="1108">
                  <c:v>11.3</c:v>
                </c:pt>
                <c:pt idx="1109">
                  <c:v>11.3</c:v>
                </c:pt>
                <c:pt idx="1110">
                  <c:v>11.3</c:v>
                </c:pt>
                <c:pt idx="1111">
                  <c:v>11.3</c:v>
                </c:pt>
                <c:pt idx="1112">
                  <c:v>11.3</c:v>
                </c:pt>
                <c:pt idx="1113">
                  <c:v>11.3</c:v>
                </c:pt>
                <c:pt idx="1114">
                  <c:v>11.3</c:v>
                </c:pt>
                <c:pt idx="1115">
                  <c:v>11.3</c:v>
                </c:pt>
                <c:pt idx="1116">
                  <c:v>11.3</c:v>
                </c:pt>
                <c:pt idx="1117">
                  <c:v>11.3</c:v>
                </c:pt>
                <c:pt idx="1118">
                  <c:v>11.3</c:v>
                </c:pt>
                <c:pt idx="1119">
                  <c:v>11.3</c:v>
                </c:pt>
                <c:pt idx="1120">
                  <c:v>11.2</c:v>
                </c:pt>
                <c:pt idx="1121">
                  <c:v>11.2</c:v>
                </c:pt>
                <c:pt idx="1122">
                  <c:v>11.2</c:v>
                </c:pt>
                <c:pt idx="1123">
                  <c:v>11.2</c:v>
                </c:pt>
                <c:pt idx="1124">
                  <c:v>11.2</c:v>
                </c:pt>
                <c:pt idx="1125">
                  <c:v>11.2</c:v>
                </c:pt>
                <c:pt idx="1126">
                  <c:v>11.2</c:v>
                </c:pt>
                <c:pt idx="1127">
                  <c:v>11.2</c:v>
                </c:pt>
                <c:pt idx="1128">
                  <c:v>11.2</c:v>
                </c:pt>
                <c:pt idx="1129">
                  <c:v>11.2</c:v>
                </c:pt>
                <c:pt idx="1130">
                  <c:v>11.2</c:v>
                </c:pt>
                <c:pt idx="1131">
                  <c:v>11.2</c:v>
                </c:pt>
                <c:pt idx="1132">
                  <c:v>11.2</c:v>
                </c:pt>
                <c:pt idx="1133">
                  <c:v>11.2</c:v>
                </c:pt>
                <c:pt idx="1134">
                  <c:v>11.2</c:v>
                </c:pt>
                <c:pt idx="1135">
                  <c:v>11.2</c:v>
                </c:pt>
                <c:pt idx="1136">
                  <c:v>11.2</c:v>
                </c:pt>
                <c:pt idx="1137">
                  <c:v>11.2</c:v>
                </c:pt>
                <c:pt idx="1138">
                  <c:v>11.2</c:v>
                </c:pt>
                <c:pt idx="1139">
                  <c:v>11.2</c:v>
                </c:pt>
                <c:pt idx="1140">
                  <c:v>11.2</c:v>
                </c:pt>
                <c:pt idx="1141">
                  <c:v>11.1</c:v>
                </c:pt>
                <c:pt idx="1142">
                  <c:v>11.1</c:v>
                </c:pt>
                <c:pt idx="1143">
                  <c:v>11.1</c:v>
                </c:pt>
                <c:pt idx="1144">
                  <c:v>11.1</c:v>
                </c:pt>
                <c:pt idx="1145">
                  <c:v>11.1</c:v>
                </c:pt>
                <c:pt idx="1146">
                  <c:v>11.1</c:v>
                </c:pt>
                <c:pt idx="1147">
                  <c:v>11.1</c:v>
                </c:pt>
                <c:pt idx="1148">
                  <c:v>11.1</c:v>
                </c:pt>
                <c:pt idx="1149">
                  <c:v>11.1</c:v>
                </c:pt>
                <c:pt idx="1150">
                  <c:v>11.1</c:v>
                </c:pt>
                <c:pt idx="1151">
                  <c:v>11.1</c:v>
                </c:pt>
                <c:pt idx="1152">
                  <c:v>11.1</c:v>
                </c:pt>
                <c:pt idx="1153">
                  <c:v>11.1</c:v>
                </c:pt>
                <c:pt idx="1154">
                  <c:v>11.1</c:v>
                </c:pt>
                <c:pt idx="1155">
                  <c:v>11.1</c:v>
                </c:pt>
                <c:pt idx="1156">
                  <c:v>11.1</c:v>
                </c:pt>
                <c:pt idx="1157">
                  <c:v>11.1</c:v>
                </c:pt>
                <c:pt idx="1158">
                  <c:v>11.1</c:v>
                </c:pt>
                <c:pt idx="1159">
                  <c:v>11.1</c:v>
                </c:pt>
                <c:pt idx="1160">
                  <c:v>11.1</c:v>
                </c:pt>
                <c:pt idx="1161">
                  <c:v>11.1</c:v>
                </c:pt>
                <c:pt idx="1162">
                  <c:v>11.1</c:v>
                </c:pt>
                <c:pt idx="1163">
                  <c:v>11.1</c:v>
                </c:pt>
                <c:pt idx="1164">
                  <c:v>11.1</c:v>
                </c:pt>
                <c:pt idx="1165">
                  <c:v>11.1</c:v>
                </c:pt>
                <c:pt idx="1166">
                  <c:v>11.1</c:v>
                </c:pt>
                <c:pt idx="1167">
                  <c:v>11.1</c:v>
                </c:pt>
                <c:pt idx="1168">
                  <c:v>11.1</c:v>
                </c:pt>
                <c:pt idx="1169">
                  <c:v>11.1</c:v>
                </c:pt>
                <c:pt idx="1170">
                  <c:v>11.1</c:v>
                </c:pt>
                <c:pt idx="1171">
                  <c:v>11.1</c:v>
                </c:pt>
                <c:pt idx="1172">
                  <c:v>11</c:v>
                </c:pt>
                <c:pt idx="1173">
                  <c:v>11</c:v>
                </c:pt>
                <c:pt idx="1174">
                  <c:v>11</c:v>
                </c:pt>
                <c:pt idx="1175">
                  <c:v>11</c:v>
                </c:pt>
                <c:pt idx="1176">
                  <c:v>11</c:v>
                </c:pt>
                <c:pt idx="1177">
                  <c:v>11</c:v>
                </c:pt>
                <c:pt idx="1178">
                  <c:v>11</c:v>
                </c:pt>
                <c:pt idx="1179">
                  <c:v>11</c:v>
                </c:pt>
                <c:pt idx="1180">
                  <c:v>11</c:v>
                </c:pt>
                <c:pt idx="1181">
                  <c:v>11</c:v>
                </c:pt>
                <c:pt idx="1182">
                  <c:v>11</c:v>
                </c:pt>
                <c:pt idx="1183">
                  <c:v>11</c:v>
                </c:pt>
                <c:pt idx="1184">
                  <c:v>11</c:v>
                </c:pt>
                <c:pt idx="1185">
                  <c:v>11</c:v>
                </c:pt>
                <c:pt idx="1186">
                  <c:v>11</c:v>
                </c:pt>
                <c:pt idx="1187">
                  <c:v>11</c:v>
                </c:pt>
                <c:pt idx="1188">
                  <c:v>11</c:v>
                </c:pt>
                <c:pt idx="1189">
                  <c:v>11</c:v>
                </c:pt>
                <c:pt idx="1190">
                  <c:v>11</c:v>
                </c:pt>
                <c:pt idx="1191">
                  <c:v>11</c:v>
                </c:pt>
                <c:pt idx="1192">
                  <c:v>11</c:v>
                </c:pt>
                <c:pt idx="1193">
                  <c:v>11</c:v>
                </c:pt>
                <c:pt idx="1194">
                  <c:v>11</c:v>
                </c:pt>
                <c:pt idx="1195">
                  <c:v>11</c:v>
                </c:pt>
                <c:pt idx="1196">
                  <c:v>11</c:v>
                </c:pt>
                <c:pt idx="1197">
                  <c:v>11</c:v>
                </c:pt>
                <c:pt idx="1198">
                  <c:v>11</c:v>
                </c:pt>
                <c:pt idx="1199">
                  <c:v>11</c:v>
                </c:pt>
                <c:pt idx="1200">
                  <c:v>11</c:v>
                </c:pt>
                <c:pt idx="1201">
                  <c:v>11</c:v>
                </c:pt>
                <c:pt idx="1202">
                  <c:v>11</c:v>
                </c:pt>
                <c:pt idx="1203">
                  <c:v>11</c:v>
                </c:pt>
                <c:pt idx="1204">
                  <c:v>11</c:v>
                </c:pt>
                <c:pt idx="1205">
                  <c:v>11</c:v>
                </c:pt>
                <c:pt idx="1206">
                  <c:v>11</c:v>
                </c:pt>
                <c:pt idx="1207">
                  <c:v>11</c:v>
                </c:pt>
                <c:pt idx="1208">
                  <c:v>11</c:v>
                </c:pt>
                <c:pt idx="1209">
                  <c:v>11</c:v>
                </c:pt>
                <c:pt idx="1210">
                  <c:v>11</c:v>
                </c:pt>
                <c:pt idx="1211">
                  <c:v>11</c:v>
                </c:pt>
                <c:pt idx="1212">
                  <c:v>11</c:v>
                </c:pt>
                <c:pt idx="1213">
                  <c:v>11</c:v>
                </c:pt>
                <c:pt idx="1214">
                  <c:v>11</c:v>
                </c:pt>
                <c:pt idx="1215">
                  <c:v>11</c:v>
                </c:pt>
                <c:pt idx="1216">
                  <c:v>11</c:v>
                </c:pt>
                <c:pt idx="1217">
                  <c:v>11</c:v>
                </c:pt>
                <c:pt idx="1218">
                  <c:v>11</c:v>
                </c:pt>
                <c:pt idx="1219">
                  <c:v>11</c:v>
                </c:pt>
                <c:pt idx="1220">
                  <c:v>11</c:v>
                </c:pt>
                <c:pt idx="1221">
                  <c:v>11</c:v>
                </c:pt>
                <c:pt idx="1222">
                  <c:v>11</c:v>
                </c:pt>
                <c:pt idx="1223">
                  <c:v>11</c:v>
                </c:pt>
                <c:pt idx="1224">
                  <c:v>11</c:v>
                </c:pt>
                <c:pt idx="1225">
                  <c:v>11</c:v>
                </c:pt>
                <c:pt idx="1226">
                  <c:v>11</c:v>
                </c:pt>
                <c:pt idx="1227">
                  <c:v>11</c:v>
                </c:pt>
                <c:pt idx="1228">
                  <c:v>11</c:v>
                </c:pt>
                <c:pt idx="1229">
                  <c:v>11</c:v>
                </c:pt>
                <c:pt idx="1230">
                  <c:v>11</c:v>
                </c:pt>
                <c:pt idx="1231">
                  <c:v>11</c:v>
                </c:pt>
                <c:pt idx="1232">
                  <c:v>11</c:v>
                </c:pt>
                <c:pt idx="1233">
                  <c:v>11</c:v>
                </c:pt>
                <c:pt idx="1234">
                  <c:v>11</c:v>
                </c:pt>
                <c:pt idx="1235">
                  <c:v>11</c:v>
                </c:pt>
                <c:pt idx="1236">
                  <c:v>11</c:v>
                </c:pt>
                <c:pt idx="1237">
                  <c:v>11</c:v>
                </c:pt>
                <c:pt idx="1238">
                  <c:v>11</c:v>
                </c:pt>
                <c:pt idx="1239">
                  <c:v>11</c:v>
                </c:pt>
                <c:pt idx="1240">
                  <c:v>11</c:v>
                </c:pt>
                <c:pt idx="1241">
                  <c:v>11</c:v>
                </c:pt>
                <c:pt idx="1242">
                  <c:v>11</c:v>
                </c:pt>
                <c:pt idx="1243">
                  <c:v>11</c:v>
                </c:pt>
                <c:pt idx="1244">
                  <c:v>11</c:v>
                </c:pt>
                <c:pt idx="1245">
                  <c:v>11</c:v>
                </c:pt>
                <c:pt idx="1246">
                  <c:v>11</c:v>
                </c:pt>
                <c:pt idx="1247">
                  <c:v>11</c:v>
                </c:pt>
                <c:pt idx="1248">
                  <c:v>11</c:v>
                </c:pt>
                <c:pt idx="1249">
                  <c:v>11</c:v>
                </c:pt>
                <c:pt idx="1250">
                  <c:v>11</c:v>
                </c:pt>
                <c:pt idx="1251">
                  <c:v>11</c:v>
                </c:pt>
                <c:pt idx="1252">
                  <c:v>11</c:v>
                </c:pt>
                <c:pt idx="1253">
                  <c:v>11</c:v>
                </c:pt>
                <c:pt idx="1254">
                  <c:v>11</c:v>
                </c:pt>
                <c:pt idx="1255">
                  <c:v>11</c:v>
                </c:pt>
                <c:pt idx="1256">
                  <c:v>11</c:v>
                </c:pt>
                <c:pt idx="1257">
                  <c:v>11</c:v>
                </c:pt>
                <c:pt idx="1258">
                  <c:v>11</c:v>
                </c:pt>
                <c:pt idx="1259">
                  <c:v>11</c:v>
                </c:pt>
                <c:pt idx="1260">
                  <c:v>11</c:v>
                </c:pt>
                <c:pt idx="1261">
                  <c:v>11</c:v>
                </c:pt>
                <c:pt idx="1262">
                  <c:v>11</c:v>
                </c:pt>
                <c:pt idx="1263">
                  <c:v>11</c:v>
                </c:pt>
                <c:pt idx="1264">
                  <c:v>11</c:v>
                </c:pt>
                <c:pt idx="1265">
                  <c:v>11</c:v>
                </c:pt>
                <c:pt idx="1266">
                  <c:v>11</c:v>
                </c:pt>
                <c:pt idx="1267">
                  <c:v>11</c:v>
                </c:pt>
                <c:pt idx="1268">
                  <c:v>11</c:v>
                </c:pt>
                <c:pt idx="1269">
                  <c:v>11</c:v>
                </c:pt>
                <c:pt idx="1270">
                  <c:v>11</c:v>
                </c:pt>
                <c:pt idx="1271">
                  <c:v>11</c:v>
                </c:pt>
                <c:pt idx="1272">
                  <c:v>11</c:v>
                </c:pt>
                <c:pt idx="1273">
                  <c:v>11</c:v>
                </c:pt>
                <c:pt idx="1274">
                  <c:v>11</c:v>
                </c:pt>
                <c:pt idx="1275">
                  <c:v>11</c:v>
                </c:pt>
                <c:pt idx="1276">
                  <c:v>11</c:v>
                </c:pt>
                <c:pt idx="1277">
                  <c:v>11</c:v>
                </c:pt>
                <c:pt idx="1278">
                  <c:v>11</c:v>
                </c:pt>
                <c:pt idx="1279">
                  <c:v>11</c:v>
                </c:pt>
                <c:pt idx="1280">
                  <c:v>11</c:v>
                </c:pt>
                <c:pt idx="1281">
                  <c:v>11</c:v>
                </c:pt>
                <c:pt idx="1282">
                  <c:v>11</c:v>
                </c:pt>
                <c:pt idx="1283">
                  <c:v>11</c:v>
                </c:pt>
                <c:pt idx="1284">
                  <c:v>11</c:v>
                </c:pt>
                <c:pt idx="1285">
                  <c:v>11</c:v>
                </c:pt>
                <c:pt idx="1286">
                  <c:v>11</c:v>
                </c:pt>
                <c:pt idx="1287">
                  <c:v>11</c:v>
                </c:pt>
                <c:pt idx="1288">
                  <c:v>11</c:v>
                </c:pt>
                <c:pt idx="1289">
                  <c:v>11</c:v>
                </c:pt>
                <c:pt idx="1290">
                  <c:v>11</c:v>
                </c:pt>
                <c:pt idx="1291">
                  <c:v>11</c:v>
                </c:pt>
                <c:pt idx="1292">
                  <c:v>11</c:v>
                </c:pt>
                <c:pt idx="1293">
                  <c:v>11</c:v>
                </c:pt>
                <c:pt idx="1294">
                  <c:v>11</c:v>
                </c:pt>
                <c:pt idx="1295">
                  <c:v>11</c:v>
                </c:pt>
                <c:pt idx="1296">
                  <c:v>11</c:v>
                </c:pt>
                <c:pt idx="1297">
                  <c:v>11</c:v>
                </c:pt>
                <c:pt idx="1298">
                  <c:v>11</c:v>
                </c:pt>
                <c:pt idx="1299">
                  <c:v>11</c:v>
                </c:pt>
                <c:pt idx="1300">
                  <c:v>11</c:v>
                </c:pt>
                <c:pt idx="1301">
                  <c:v>11</c:v>
                </c:pt>
                <c:pt idx="1302">
                  <c:v>11</c:v>
                </c:pt>
                <c:pt idx="1303">
                  <c:v>11</c:v>
                </c:pt>
                <c:pt idx="1304">
                  <c:v>11</c:v>
                </c:pt>
                <c:pt idx="1305">
                  <c:v>11</c:v>
                </c:pt>
                <c:pt idx="1306">
                  <c:v>11</c:v>
                </c:pt>
                <c:pt idx="1307">
                  <c:v>11</c:v>
                </c:pt>
                <c:pt idx="1308">
                  <c:v>11</c:v>
                </c:pt>
                <c:pt idx="1309">
                  <c:v>11</c:v>
                </c:pt>
                <c:pt idx="1310">
                  <c:v>11</c:v>
                </c:pt>
                <c:pt idx="1311">
                  <c:v>11</c:v>
                </c:pt>
                <c:pt idx="1312">
                  <c:v>11</c:v>
                </c:pt>
                <c:pt idx="1313">
                  <c:v>11</c:v>
                </c:pt>
                <c:pt idx="1314">
                  <c:v>11</c:v>
                </c:pt>
                <c:pt idx="1315">
                  <c:v>11</c:v>
                </c:pt>
                <c:pt idx="1316">
                  <c:v>11</c:v>
                </c:pt>
                <c:pt idx="1317">
                  <c:v>11</c:v>
                </c:pt>
                <c:pt idx="1318">
                  <c:v>11</c:v>
                </c:pt>
                <c:pt idx="1319">
                  <c:v>11</c:v>
                </c:pt>
                <c:pt idx="1320">
                  <c:v>11</c:v>
                </c:pt>
                <c:pt idx="1321">
                  <c:v>11</c:v>
                </c:pt>
                <c:pt idx="1322">
                  <c:v>11</c:v>
                </c:pt>
                <c:pt idx="1323">
                  <c:v>11</c:v>
                </c:pt>
                <c:pt idx="1324">
                  <c:v>11</c:v>
                </c:pt>
                <c:pt idx="1325">
                  <c:v>11</c:v>
                </c:pt>
                <c:pt idx="1326">
                  <c:v>11</c:v>
                </c:pt>
                <c:pt idx="1327">
                  <c:v>11</c:v>
                </c:pt>
                <c:pt idx="1328">
                  <c:v>11</c:v>
                </c:pt>
                <c:pt idx="1329">
                  <c:v>11</c:v>
                </c:pt>
                <c:pt idx="1330">
                  <c:v>11</c:v>
                </c:pt>
                <c:pt idx="1331">
                  <c:v>11</c:v>
                </c:pt>
                <c:pt idx="1332">
                  <c:v>11</c:v>
                </c:pt>
                <c:pt idx="1333">
                  <c:v>11</c:v>
                </c:pt>
                <c:pt idx="1334">
                  <c:v>11</c:v>
                </c:pt>
                <c:pt idx="1335">
                  <c:v>11</c:v>
                </c:pt>
                <c:pt idx="1336">
                  <c:v>11</c:v>
                </c:pt>
                <c:pt idx="1337">
                  <c:v>11</c:v>
                </c:pt>
                <c:pt idx="1338">
                  <c:v>11</c:v>
                </c:pt>
                <c:pt idx="1339">
                  <c:v>11.1</c:v>
                </c:pt>
                <c:pt idx="1340">
                  <c:v>11.1</c:v>
                </c:pt>
                <c:pt idx="1341">
                  <c:v>11.1</c:v>
                </c:pt>
                <c:pt idx="1342">
                  <c:v>11.1</c:v>
                </c:pt>
                <c:pt idx="1343">
                  <c:v>11.1</c:v>
                </c:pt>
                <c:pt idx="1344">
                  <c:v>11.1</c:v>
                </c:pt>
                <c:pt idx="1345">
                  <c:v>11.1</c:v>
                </c:pt>
                <c:pt idx="1346">
                  <c:v>11.1</c:v>
                </c:pt>
                <c:pt idx="1347">
                  <c:v>11.1</c:v>
                </c:pt>
                <c:pt idx="1348">
                  <c:v>11.1</c:v>
                </c:pt>
                <c:pt idx="1349">
                  <c:v>11.1</c:v>
                </c:pt>
                <c:pt idx="1350">
                  <c:v>11.1</c:v>
                </c:pt>
                <c:pt idx="1351">
                  <c:v>11.1</c:v>
                </c:pt>
                <c:pt idx="1352">
                  <c:v>11.1</c:v>
                </c:pt>
                <c:pt idx="1353">
                  <c:v>11.1</c:v>
                </c:pt>
                <c:pt idx="1354">
                  <c:v>11.1</c:v>
                </c:pt>
                <c:pt idx="1355">
                  <c:v>11.1</c:v>
                </c:pt>
                <c:pt idx="1356">
                  <c:v>11.1</c:v>
                </c:pt>
                <c:pt idx="1357">
                  <c:v>11.1</c:v>
                </c:pt>
                <c:pt idx="1358">
                  <c:v>11.1</c:v>
                </c:pt>
                <c:pt idx="1359">
                  <c:v>11.1</c:v>
                </c:pt>
                <c:pt idx="1360">
                  <c:v>11.1</c:v>
                </c:pt>
                <c:pt idx="1361">
                  <c:v>11.1</c:v>
                </c:pt>
                <c:pt idx="1362">
                  <c:v>11.1</c:v>
                </c:pt>
                <c:pt idx="1363">
                  <c:v>11.2</c:v>
                </c:pt>
                <c:pt idx="1364">
                  <c:v>11.2</c:v>
                </c:pt>
                <c:pt idx="1365">
                  <c:v>11.1</c:v>
                </c:pt>
                <c:pt idx="1366">
                  <c:v>11.1</c:v>
                </c:pt>
                <c:pt idx="1367">
                  <c:v>11.2</c:v>
                </c:pt>
                <c:pt idx="1368">
                  <c:v>11.1</c:v>
                </c:pt>
                <c:pt idx="1369">
                  <c:v>11.1</c:v>
                </c:pt>
                <c:pt idx="1370">
                  <c:v>11.1</c:v>
                </c:pt>
                <c:pt idx="1371">
                  <c:v>11.1</c:v>
                </c:pt>
                <c:pt idx="1372">
                  <c:v>11.1</c:v>
                </c:pt>
                <c:pt idx="1373">
                  <c:v>11.1</c:v>
                </c:pt>
                <c:pt idx="1374">
                  <c:v>11.1</c:v>
                </c:pt>
                <c:pt idx="1375">
                  <c:v>11.1</c:v>
                </c:pt>
                <c:pt idx="1376">
                  <c:v>11.1</c:v>
                </c:pt>
                <c:pt idx="1377">
                  <c:v>11.1</c:v>
                </c:pt>
                <c:pt idx="1378">
                  <c:v>11.1</c:v>
                </c:pt>
                <c:pt idx="1379">
                  <c:v>11.1</c:v>
                </c:pt>
                <c:pt idx="1380">
                  <c:v>11.1</c:v>
                </c:pt>
                <c:pt idx="1381">
                  <c:v>11.1</c:v>
                </c:pt>
                <c:pt idx="1382">
                  <c:v>11.1</c:v>
                </c:pt>
                <c:pt idx="1383">
                  <c:v>11.1</c:v>
                </c:pt>
                <c:pt idx="1384">
                  <c:v>11.1</c:v>
                </c:pt>
                <c:pt idx="1385">
                  <c:v>11.1</c:v>
                </c:pt>
                <c:pt idx="1386">
                  <c:v>11.1</c:v>
                </c:pt>
                <c:pt idx="1387">
                  <c:v>11.1</c:v>
                </c:pt>
                <c:pt idx="1388">
                  <c:v>11.1</c:v>
                </c:pt>
                <c:pt idx="1389">
                  <c:v>11.1</c:v>
                </c:pt>
                <c:pt idx="1390">
                  <c:v>11.1</c:v>
                </c:pt>
                <c:pt idx="1391">
                  <c:v>11.1</c:v>
                </c:pt>
                <c:pt idx="1392">
                  <c:v>11.1</c:v>
                </c:pt>
                <c:pt idx="1393">
                  <c:v>11.1</c:v>
                </c:pt>
                <c:pt idx="1394">
                  <c:v>11.1</c:v>
                </c:pt>
                <c:pt idx="1395">
                  <c:v>11.1</c:v>
                </c:pt>
                <c:pt idx="1396">
                  <c:v>11.2</c:v>
                </c:pt>
                <c:pt idx="1397">
                  <c:v>11.1</c:v>
                </c:pt>
                <c:pt idx="1398">
                  <c:v>11.2</c:v>
                </c:pt>
                <c:pt idx="1399">
                  <c:v>11.2</c:v>
                </c:pt>
                <c:pt idx="1400">
                  <c:v>11.2</c:v>
                </c:pt>
                <c:pt idx="1401">
                  <c:v>11.1</c:v>
                </c:pt>
                <c:pt idx="1402">
                  <c:v>11.1</c:v>
                </c:pt>
                <c:pt idx="1403">
                  <c:v>11.1</c:v>
                </c:pt>
                <c:pt idx="1404">
                  <c:v>11.2</c:v>
                </c:pt>
                <c:pt idx="1405">
                  <c:v>11.1</c:v>
                </c:pt>
                <c:pt idx="1406">
                  <c:v>11.1</c:v>
                </c:pt>
                <c:pt idx="1407">
                  <c:v>11.1</c:v>
                </c:pt>
                <c:pt idx="1408">
                  <c:v>11.2</c:v>
                </c:pt>
                <c:pt idx="1409">
                  <c:v>11.1</c:v>
                </c:pt>
                <c:pt idx="1410">
                  <c:v>11.1</c:v>
                </c:pt>
                <c:pt idx="1411">
                  <c:v>11.1</c:v>
                </c:pt>
                <c:pt idx="1412">
                  <c:v>11.1</c:v>
                </c:pt>
                <c:pt idx="1413">
                  <c:v>11.1</c:v>
                </c:pt>
                <c:pt idx="1414">
                  <c:v>11.1</c:v>
                </c:pt>
                <c:pt idx="1415">
                  <c:v>11.1</c:v>
                </c:pt>
                <c:pt idx="1416">
                  <c:v>11.1</c:v>
                </c:pt>
                <c:pt idx="1417">
                  <c:v>11.1</c:v>
                </c:pt>
                <c:pt idx="1418">
                  <c:v>11.1</c:v>
                </c:pt>
                <c:pt idx="1419">
                  <c:v>11.1</c:v>
                </c:pt>
                <c:pt idx="1420">
                  <c:v>11.1</c:v>
                </c:pt>
                <c:pt idx="1421">
                  <c:v>11.1</c:v>
                </c:pt>
                <c:pt idx="1422">
                  <c:v>11.1</c:v>
                </c:pt>
                <c:pt idx="1423">
                  <c:v>11.1</c:v>
                </c:pt>
                <c:pt idx="1424">
                  <c:v>11.1</c:v>
                </c:pt>
                <c:pt idx="1425">
                  <c:v>11.1</c:v>
                </c:pt>
                <c:pt idx="1426">
                  <c:v>11.1</c:v>
                </c:pt>
                <c:pt idx="1427">
                  <c:v>11.1</c:v>
                </c:pt>
                <c:pt idx="1428">
                  <c:v>11.1</c:v>
                </c:pt>
                <c:pt idx="1429">
                  <c:v>11.1</c:v>
                </c:pt>
                <c:pt idx="1430">
                  <c:v>11.2</c:v>
                </c:pt>
                <c:pt idx="1431">
                  <c:v>11.1</c:v>
                </c:pt>
                <c:pt idx="1432">
                  <c:v>11.1</c:v>
                </c:pt>
                <c:pt idx="1433">
                  <c:v>11.2</c:v>
                </c:pt>
                <c:pt idx="1434">
                  <c:v>11.2</c:v>
                </c:pt>
                <c:pt idx="1435">
                  <c:v>11.2</c:v>
                </c:pt>
                <c:pt idx="1436">
                  <c:v>11.2</c:v>
                </c:pt>
                <c:pt idx="1437">
                  <c:v>11.2</c:v>
                </c:pt>
                <c:pt idx="1438">
                  <c:v>11.1</c:v>
                </c:pt>
                <c:pt idx="1439">
                  <c:v>11.2</c:v>
                </c:pt>
                <c:pt idx="1440">
                  <c:v>11.1</c:v>
                </c:pt>
                <c:pt idx="1441">
                  <c:v>11.2</c:v>
                </c:pt>
                <c:pt idx="1442">
                  <c:v>11.2</c:v>
                </c:pt>
                <c:pt idx="1443">
                  <c:v>11.2</c:v>
                </c:pt>
                <c:pt idx="1444">
                  <c:v>11.2</c:v>
                </c:pt>
                <c:pt idx="1445">
                  <c:v>11.2</c:v>
                </c:pt>
                <c:pt idx="1446">
                  <c:v>11.2</c:v>
                </c:pt>
                <c:pt idx="1447">
                  <c:v>11.2</c:v>
                </c:pt>
                <c:pt idx="1448">
                  <c:v>11.2</c:v>
                </c:pt>
                <c:pt idx="1449">
                  <c:v>11.2</c:v>
                </c:pt>
                <c:pt idx="1450">
                  <c:v>11.2</c:v>
                </c:pt>
                <c:pt idx="1451">
                  <c:v>11.2</c:v>
                </c:pt>
                <c:pt idx="1452">
                  <c:v>11.2</c:v>
                </c:pt>
                <c:pt idx="1453">
                  <c:v>11.2</c:v>
                </c:pt>
                <c:pt idx="1454">
                  <c:v>11.2</c:v>
                </c:pt>
                <c:pt idx="1455">
                  <c:v>11.2</c:v>
                </c:pt>
                <c:pt idx="1456">
                  <c:v>11.2</c:v>
                </c:pt>
                <c:pt idx="1457">
                  <c:v>11.2</c:v>
                </c:pt>
                <c:pt idx="1458">
                  <c:v>11.2</c:v>
                </c:pt>
                <c:pt idx="1459">
                  <c:v>11.2</c:v>
                </c:pt>
                <c:pt idx="1460">
                  <c:v>11.2</c:v>
                </c:pt>
                <c:pt idx="1461">
                  <c:v>11.2</c:v>
                </c:pt>
                <c:pt idx="1462">
                  <c:v>11.2</c:v>
                </c:pt>
                <c:pt idx="1463">
                  <c:v>11.2</c:v>
                </c:pt>
                <c:pt idx="1464">
                  <c:v>11.2</c:v>
                </c:pt>
                <c:pt idx="1465">
                  <c:v>11.2</c:v>
                </c:pt>
                <c:pt idx="1466">
                  <c:v>11.2</c:v>
                </c:pt>
                <c:pt idx="1467">
                  <c:v>11.2</c:v>
                </c:pt>
                <c:pt idx="1468">
                  <c:v>11.2</c:v>
                </c:pt>
                <c:pt idx="1469">
                  <c:v>11.2</c:v>
                </c:pt>
                <c:pt idx="1470">
                  <c:v>11.3</c:v>
                </c:pt>
                <c:pt idx="1471">
                  <c:v>11.3</c:v>
                </c:pt>
                <c:pt idx="1472">
                  <c:v>11.3</c:v>
                </c:pt>
                <c:pt idx="1473">
                  <c:v>11.3</c:v>
                </c:pt>
                <c:pt idx="1474">
                  <c:v>11.3</c:v>
                </c:pt>
                <c:pt idx="1475">
                  <c:v>11.3</c:v>
                </c:pt>
                <c:pt idx="1476">
                  <c:v>11.3</c:v>
                </c:pt>
                <c:pt idx="1477">
                  <c:v>11.3</c:v>
                </c:pt>
                <c:pt idx="1478">
                  <c:v>11.3</c:v>
                </c:pt>
                <c:pt idx="1479">
                  <c:v>11.3</c:v>
                </c:pt>
                <c:pt idx="1480">
                  <c:v>11.3</c:v>
                </c:pt>
                <c:pt idx="1481">
                  <c:v>11.3</c:v>
                </c:pt>
                <c:pt idx="1482">
                  <c:v>11.3</c:v>
                </c:pt>
                <c:pt idx="1483">
                  <c:v>11.3</c:v>
                </c:pt>
                <c:pt idx="1484">
                  <c:v>11.3</c:v>
                </c:pt>
                <c:pt idx="1485">
                  <c:v>11.3</c:v>
                </c:pt>
                <c:pt idx="1486">
                  <c:v>11.3</c:v>
                </c:pt>
                <c:pt idx="1487">
                  <c:v>11.3</c:v>
                </c:pt>
                <c:pt idx="1488">
                  <c:v>11.3</c:v>
                </c:pt>
                <c:pt idx="1489">
                  <c:v>11.3</c:v>
                </c:pt>
                <c:pt idx="1490">
                  <c:v>11.3</c:v>
                </c:pt>
                <c:pt idx="1491">
                  <c:v>11.3</c:v>
                </c:pt>
                <c:pt idx="1492">
                  <c:v>11.3</c:v>
                </c:pt>
                <c:pt idx="1493">
                  <c:v>11.3</c:v>
                </c:pt>
                <c:pt idx="1494">
                  <c:v>11.3</c:v>
                </c:pt>
                <c:pt idx="1495">
                  <c:v>11.3</c:v>
                </c:pt>
                <c:pt idx="1496">
                  <c:v>11.3</c:v>
                </c:pt>
                <c:pt idx="1497">
                  <c:v>11.3</c:v>
                </c:pt>
                <c:pt idx="1498">
                  <c:v>11.3</c:v>
                </c:pt>
                <c:pt idx="1499">
                  <c:v>11.3</c:v>
                </c:pt>
                <c:pt idx="1500">
                  <c:v>11.3</c:v>
                </c:pt>
                <c:pt idx="1501">
                  <c:v>11.3</c:v>
                </c:pt>
                <c:pt idx="1502">
                  <c:v>11.3</c:v>
                </c:pt>
                <c:pt idx="1503">
                  <c:v>11.3</c:v>
                </c:pt>
                <c:pt idx="1504">
                  <c:v>11.3</c:v>
                </c:pt>
                <c:pt idx="1505">
                  <c:v>11.3</c:v>
                </c:pt>
                <c:pt idx="1506">
                  <c:v>11.3</c:v>
                </c:pt>
                <c:pt idx="1507">
                  <c:v>11.3</c:v>
                </c:pt>
                <c:pt idx="1508">
                  <c:v>11.3</c:v>
                </c:pt>
                <c:pt idx="1509">
                  <c:v>11.3</c:v>
                </c:pt>
                <c:pt idx="1510">
                  <c:v>11.3</c:v>
                </c:pt>
                <c:pt idx="1511">
                  <c:v>11.3</c:v>
                </c:pt>
                <c:pt idx="1512">
                  <c:v>11.3</c:v>
                </c:pt>
                <c:pt idx="1513">
                  <c:v>11.3</c:v>
                </c:pt>
                <c:pt idx="1514">
                  <c:v>11.3</c:v>
                </c:pt>
                <c:pt idx="1515">
                  <c:v>11.3</c:v>
                </c:pt>
                <c:pt idx="1516">
                  <c:v>11.3</c:v>
                </c:pt>
                <c:pt idx="1517">
                  <c:v>11.3</c:v>
                </c:pt>
                <c:pt idx="1518">
                  <c:v>11.4</c:v>
                </c:pt>
                <c:pt idx="1519">
                  <c:v>11.4</c:v>
                </c:pt>
                <c:pt idx="1520">
                  <c:v>11.3</c:v>
                </c:pt>
                <c:pt idx="1521">
                  <c:v>11.3</c:v>
                </c:pt>
                <c:pt idx="1522">
                  <c:v>11.3</c:v>
                </c:pt>
                <c:pt idx="1523">
                  <c:v>11.3</c:v>
                </c:pt>
                <c:pt idx="1524">
                  <c:v>11.3</c:v>
                </c:pt>
                <c:pt idx="1525">
                  <c:v>11.3</c:v>
                </c:pt>
                <c:pt idx="1526">
                  <c:v>11.3</c:v>
                </c:pt>
                <c:pt idx="1527">
                  <c:v>11.3</c:v>
                </c:pt>
                <c:pt idx="1528">
                  <c:v>11.3</c:v>
                </c:pt>
                <c:pt idx="1529">
                  <c:v>11.3</c:v>
                </c:pt>
                <c:pt idx="1530">
                  <c:v>11.3</c:v>
                </c:pt>
                <c:pt idx="1531">
                  <c:v>11.3</c:v>
                </c:pt>
                <c:pt idx="1532">
                  <c:v>11.3</c:v>
                </c:pt>
                <c:pt idx="1533">
                  <c:v>11.3</c:v>
                </c:pt>
                <c:pt idx="1534">
                  <c:v>11.3</c:v>
                </c:pt>
                <c:pt idx="1535">
                  <c:v>11.3</c:v>
                </c:pt>
                <c:pt idx="1536">
                  <c:v>11.3</c:v>
                </c:pt>
                <c:pt idx="1537">
                  <c:v>11.3</c:v>
                </c:pt>
                <c:pt idx="1538">
                  <c:v>11.3</c:v>
                </c:pt>
                <c:pt idx="1539">
                  <c:v>11.3</c:v>
                </c:pt>
                <c:pt idx="1540">
                  <c:v>11.3</c:v>
                </c:pt>
                <c:pt idx="1541">
                  <c:v>11.3</c:v>
                </c:pt>
                <c:pt idx="1542">
                  <c:v>11.2</c:v>
                </c:pt>
                <c:pt idx="1543">
                  <c:v>11.3</c:v>
                </c:pt>
                <c:pt idx="1544">
                  <c:v>11.2</c:v>
                </c:pt>
                <c:pt idx="1545">
                  <c:v>11.2</c:v>
                </c:pt>
                <c:pt idx="1546">
                  <c:v>11.2</c:v>
                </c:pt>
                <c:pt idx="1547">
                  <c:v>11.2</c:v>
                </c:pt>
                <c:pt idx="1548">
                  <c:v>11.2</c:v>
                </c:pt>
                <c:pt idx="1549">
                  <c:v>11.2</c:v>
                </c:pt>
                <c:pt idx="1550">
                  <c:v>11.2</c:v>
                </c:pt>
                <c:pt idx="1551">
                  <c:v>11.2</c:v>
                </c:pt>
                <c:pt idx="1552">
                  <c:v>11.2</c:v>
                </c:pt>
                <c:pt idx="1553">
                  <c:v>11.2</c:v>
                </c:pt>
                <c:pt idx="1554">
                  <c:v>11.2</c:v>
                </c:pt>
                <c:pt idx="1555">
                  <c:v>11.2</c:v>
                </c:pt>
                <c:pt idx="1556">
                  <c:v>11.2</c:v>
                </c:pt>
                <c:pt idx="1557">
                  <c:v>11.2</c:v>
                </c:pt>
                <c:pt idx="1558">
                  <c:v>11.2</c:v>
                </c:pt>
                <c:pt idx="1559">
                  <c:v>11.2</c:v>
                </c:pt>
                <c:pt idx="1560">
                  <c:v>11.2</c:v>
                </c:pt>
                <c:pt idx="1561">
                  <c:v>11.2</c:v>
                </c:pt>
                <c:pt idx="1562">
                  <c:v>11.2</c:v>
                </c:pt>
                <c:pt idx="1563">
                  <c:v>11.1</c:v>
                </c:pt>
                <c:pt idx="1564">
                  <c:v>11.1</c:v>
                </c:pt>
                <c:pt idx="1565">
                  <c:v>11.1</c:v>
                </c:pt>
                <c:pt idx="1566">
                  <c:v>11.1</c:v>
                </c:pt>
                <c:pt idx="1567">
                  <c:v>11.1</c:v>
                </c:pt>
                <c:pt idx="1568">
                  <c:v>11.1</c:v>
                </c:pt>
                <c:pt idx="1569">
                  <c:v>11.1</c:v>
                </c:pt>
                <c:pt idx="1570">
                  <c:v>11.1</c:v>
                </c:pt>
                <c:pt idx="1571">
                  <c:v>11.1</c:v>
                </c:pt>
                <c:pt idx="1572">
                  <c:v>11.1</c:v>
                </c:pt>
                <c:pt idx="1573">
                  <c:v>11.1</c:v>
                </c:pt>
                <c:pt idx="1574">
                  <c:v>11.2</c:v>
                </c:pt>
                <c:pt idx="1575">
                  <c:v>11.1</c:v>
                </c:pt>
                <c:pt idx="1576">
                  <c:v>11.1</c:v>
                </c:pt>
                <c:pt idx="1577">
                  <c:v>11.1</c:v>
                </c:pt>
                <c:pt idx="1578">
                  <c:v>11.1</c:v>
                </c:pt>
                <c:pt idx="1579">
                  <c:v>11.1</c:v>
                </c:pt>
                <c:pt idx="1580">
                  <c:v>11.1</c:v>
                </c:pt>
                <c:pt idx="1581">
                  <c:v>11.1</c:v>
                </c:pt>
                <c:pt idx="1582">
                  <c:v>11.1</c:v>
                </c:pt>
                <c:pt idx="1583">
                  <c:v>11.1</c:v>
                </c:pt>
                <c:pt idx="1584">
                  <c:v>11.1</c:v>
                </c:pt>
                <c:pt idx="1585">
                  <c:v>11.1</c:v>
                </c:pt>
                <c:pt idx="1586">
                  <c:v>11.1</c:v>
                </c:pt>
                <c:pt idx="1587">
                  <c:v>11.1</c:v>
                </c:pt>
                <c:pt idx="1588">
                  <c:v>11.1</c:v>
                </c:pt>
                <c:pt idx="1589">
                  <c:v>11.1</c:v>
                </c:pt>
                <c:pt idx="1590">
                  <c:v>11.1</c:v>
                </c:pt>
                <c:pt idx="1591">
                  <c:v>11.1</c:v>
                </c:pt>
                <c:pt idx="1592">
                  <c:v>11.1</c:v>
                </c:pt>
                <c:pt idx="1593">
                  <c:v>11.1</c:v>
                </c:pt>
                <c:pt idx="1594">
                  <c:v>11.1</c:v>
                </c:pt>
                <c:pt idx="1595">
                  <c:v>11.1</c:v>
                </c:pt>
                <c:pt idx="1596">
                  <c:v>11.1</c:v>
                </c:pt>
                <c:pt idx="1597">
                  <c:v>11.1</c:v>
                </c:pt>
                <c:pt idx="1598">
                  <c:v>11.1</c:v>
                </c:pt>
                <c:pt idx="1599">
                  <c:v>11.1</c:v>
                </c:pt>
                <c:pt idx="1600">
                  <c:v>11.1</c:v>
                </c:pt>
                <c:pt idx="1601">
                  <c:v>11.1</c:v>
                </c:pt>
                <c:pt idx="1602">
                  <c:v>11.1</c:v>
                </c:pt>
                <c:pt idx="1603">
                  <c:v>11.1</c:v>
                </c:pt>
                <c:pt idx="1604">
                  <c:v>11.1</c:v>
                </c:pt>
                <c:pt idx="1605">
                  <c:v>11.1</c:v>
                </c:pt>
                <c:pt idx="1606">
                  <c:v>11.1</c:v>
                </c:pt>
                <c:pt idx="1607">
                  <c:v>11.1</c:v>
                </c:pt>
                <c:pt idx="1608">
                  <c:v>11.1</c:v>
                </c:pt>
                <c:pt idx="1609">
                  <c:v>11.1</c:v>
                </c:pt>
                <c:pt idx="1610">
                  <c:v>11.1</c:v>
                </c:pt>
                <c:pt idx="1611">
                  <c:v>11.1</c:v>
                </c:pt>
                <c:pt idx="1612">
                  <c:v>11.1</c:v>
                </c:pt>
                <c:pt idx="1613">
                  <c:v>11.1</c:v>
                </c:pt>
                <c:pt idx="1614">
                  <c:v>11.1</c:v>
                </c:pt>
                <c:pt idx="1615">
                  <c:v>11.1</c:v>
                </c:pt>
                <c:pt idx="1616">
                  <c:v>11.1</c:v>
                </c:pt>
                <c:pt idx="1617">
                  <c:v>11.1</c:v>
                </c:pt>
                <c:pt idx="1618">
                  <c:v>11.1</c:v>
                </c:pt>
                <c:pt idx="1619">
                  <c:v>11.1</c:v>
                </c:pt>
                <c:pt idx="1620">
                  <c:v>11.1</c:v>
                </c:pt>
                <c:pt idx="1621">
                  <c:v>11.1</c:v>
                </c:pt>
                <c:pt idx="1622">
                  <c:v>11.1</c:v>
                </c:pt>
                <c:pt idx="1623">
                  <c:v>11.1</c:v>
                </c:pt>
                <c:pt idx="1624">
                  <c:v>11.1</c:v>
                </c:pt>
                <c:pt idx="1625">
                  <c:v>11.1</c:v>
                </c:pt>
                <c:pt idx="1626">
                  <c:v>11.1</c:v>
                </c:pt>
                <c:pt idx="1627">
                  <c:v>11.1</c:v>
                </c:pt>
                <c:pt idx="1628">
                  <c:v>11.1</c:v>
                </c:pt>
                <c:pt idx="1629">
                  <c:v>11.1</c:v>
                </c:pt>
                <c:pt idx="1630">
                  <c:v>11.1</c:v>
                </c:pt>
                <c:pt idx="1631">
                  <c:v>11.1</c:v>
                </c:pt>
                <c:pt idx="1632">
                  <c:v>11.1</c:v>
                </c:pt>
                <c:pt idx="1633">
                  <c:v>11</c:v>
                </c:pt>
                <c:pt idx="1634">
                  <c:v>11</c:v>
                </c:pt>
                <c:pt idx="1635">
                  <c:v>11.1</c:v>
                </c:pt>
                <c:pt idx="1636">
                  <c:v>11.1</c:v>
                </c:pt>
                <c:pt idx="1637">
                  <c:v>11.1</c:v>
                </c:pt>
                <c:pt idx="1638">
                  <c:v>11</c:v>
                </c:pt>
                <c:pt idx="1639">
                  <c:v>11.1</c:v>
                </c:pt>
                <c:pt idx="1640">
                  <c:v>11.1</c:v>
                </c:pt>
                <c:pt idx="1641">
                  <c:v>11.1</c:v>
                </c:pt>
                <c:pt idx="1642">
                  <c:v>11.1</c:v>
                </c:pt>
                <c:pt idx="1643">
                  <c:v>11.1</c:v>
                </c:pt>
                <c:pt idx="1644">
                  <c:v>11.1</c:v>
                </c:pt>
                <c:pt idx="1645">
                  <c:v>11.1</c:v>
                </c:pt>
                <c:pt idx="1646">
                  <c:v>11.1</c:v>
                </c:pt>
                <c:pt idx="1647">
                  <c:v>11.1</c:v>
                </c:pt>
                <c:pt idx="1648">
                  <c:v>11</c:v>
                </c:pt>
                <c:pt idx="1649">
                  <c:v>11</c:v>
                </c:pt>
                <c:pt idx="1650">
                  <c:v>11</c:v>
                </c:pt>
                <c:pt idx="1651">
                  <c:v>11</c:v>
                </c:pt>
                <c:pt idx="1652">
                  <c:v>11</c:v>
                </c:pt>
                <c:pt idx="1653">
                  <c:v>11</c:v>
                </c:pt>
                <c:pt idx="1654">
                  <c:v>11</c:v>
                </c:pt>
                <c:pt idx="1655">
                  <c:v>11</c:v>
                </c:pt>
                <c:pt idx="1656">
                  <c:v>11</c:v>
                </c:pt>
                <c:pt idx="1657">
                  <c:v>11</c:v>
                </c:pt>
                <c:pt idx="1658">
                  <c:v>11.1</c:v>
                </c:pt>
                <c:pt idx="1659">
                  <c:v>11</c:v>
                </c:pt>
                <c:pt idx="1660">
                  <c:v>11.1</c:v>
                </c:pt>
                <c:pt idx="1661">
                  <c:v>11.1</c:v>
                </c:pt>
                <c:pt idx="1662">
                  <c:v>11</c:v>
                </c:pt>
                <c:pt idx="1663">
                  <c:v>11</c:v>
                </c:pt>
                <c:pt idx="1664">
                  <c:v>11</c:v>
                </c:pt>
                <c:pt idx="1665">
                  <c:v>11</c:v>
                </c:pt>
                <c:pt idx="1666">
                  <c:v>11</c:v>
                </c:pt>
                <c:pt idx="1667">
                  <c:v>11</c:v>
                </c:pt>
                <c:pt idx="1668">
                  <c:v>11</c:v>
                </c:pt>
                <c:pt idx="1669">
                  <c:v>11</c:v>
                </c:pt>
                <c:pt idx="1670">
                  <c:v>11</c:v>
                </c:pt>
                <c:pt idx="1671">
                  <c:v>11.1</c:v>
                </c:pt>
                <c:pt idx="1672">
                  <c:v>11.1</c:v>
                </c:pt>
                <c:pt idx="1673">
                  <c:v>11.1</c:v>
                </c:pt>
                <c:pt idx="1674">
                  <c:v>11.1</c:v>
                </c:pt>
                <c:pt idx="1675">
                  <c:v>11.1</c:v>
                </c:pt>
                <c:pt idx="1676">
                  <c:v>11.1</c:v>
                </c:pt>
                <c:pt idx="1677">
                  <c:v>11.1</c:v>
                </c:pt>
                <c:pt idx="1678">
                  <c:v>11.1</c:v>
                </c:pt>
                <c:pt idx="1679">
                  <c:v>11.1</c:v>
                </c:pt>
                <c:pt idx="1680">
                  <c:v>11.1</c:v>
                </c:pt>
                <c:pt idx="1681">
                  <c:v>11</c:v>
                </c:pt>
                <c:pt idx="1682">
                  <c:v>11</c:v>
                </c:pt>
                <c:pt idx="1683">
                  <c:v>11</c:v>
                </c:pt>
                <c:pt idx="1684">
                  <c:v>11</c:v>
                </c:pt>
                <c:pt idx="1685">
                  <c:v>11</c:v>
                </c:pt>
                <c:pt idx="1686">
                  <c:v>11</c:v>
                </c:pt>
                <c:pt idx="1687">
                  <c:v>11</c:v>
                </c:pt>
                <c:pt idx="1688">
                  <c:v>11.1</c:v>
                </c:pt>
                <c:pt idx="1689">
                  <c:v>11</c:v>
                </c:pt>
                <c:pt idx="1690">
                  <c:v>11.1</c:v>
                </c:pt>
                <c:pt idx="1691">
                  <c:v>11.1</c:v>
                </c:pt>
                <c:pt idx="1692">
                  <c:v>11.1</c:v>
                </c:pt>
                <c:pt idx="1693">
                  <c:v>11.1</c:v>
                </c:pt>
                <c:pt idx="1694">
                  <c:v>11</c:v>
                </c:pt>
                <c:pt idx="1695">
                  <c:v>11.1</c:v>
                </c:pt>
                <c:pt idx="1696">
                  <c:v>11.1</c:v>
                </c:pt>
                <c:pt idx="1697">
                  <c:v>11</c:v>
                </c:pt>
                <c:pt idx="1698">
                  <c:v>11.1</c:v>
                </c:pt>
                <c:pt idx="1699">
                  <c:v>11</c:v>
                </c:pt>
                <c:pt idx="1700">
                  <c:v>11</c:v>
                </c:pt>
                <c:pt idx="1701">
                  <c:v>11</c:v>
                </c:pt>
                <c:pt idx="1702">
                  <c:v>11</c:v>
                </c:pt>
                <c:pt idx="1703">
                  <c:v>11</c:v>
                </c:pt>
                <c:pt idx="1704">
                  <c:v>11</c:v>
                </c:pt>
                <c:pt idx="1705">
                  <c:v>11</c:v>
                </c:pt>
                <c:pt idx="1706">
                  <c:v>11</c:v>
                </c:pt>
                <c:pt idx="1707">
                  <c:v>11</c:v>
                </c:pt>
                <c:pt idx="1708">
                  <c:v>11</c:v>
                </c:pt>
                <c:pt idx="1709">
                  <c:v>11</c:v>
                </c:pt>
                <c:pt idx="1710">
                  <c:v>11.1</c:v>
                </c:pt>
                <c:pt idx="1711">
                  <c:v>11.1</c:v>
                </c:pt>
                <c:pt idx="1712">
                  <c:v>11</c:v>
                </c:pt>
                <c:pt idx="1713">
                  <c:v>11.1</c:v>
                </c:pt>
                <c:pt idx="1714">
                  <c:v>11</c:v>
                </c:pt>
                <c:pt idx="1715">
                  <c:v>11</c:v>
                </c:pt>
                <c:pt idx="1716">
                  <c:v>11</c:v>
                </c:pt>
                <c:pt idx="1717">
                  <c:v>11.1</c:v>
                </c:pt>
                <c:pt idx="1718">
                  <c:v>11</c:v>
                </c:pt>
                <c:pt idx="1719">
                  <c:v>11</c:v>
                </c:pt>
                <c:pt idx="1720">
                  <c:v>11</c:v>
                </c:pt>
                <c:pt idx="1721">
                  <c:v>11</c:v>
                </c:pt>
                <c:pt idx="1722">
                  <c:v>11</c:v>
                </c:pt>
                <c:pt idx="1723">
                  <c:v>11</c:v>
                </c:pt>
                <c:pt idx="1724">
                  <c:v>11</c:v>
                </c:pt>
                <c:pt idx="1725">
                  <c:v>11</c:v>
                </c:pt>
                <c:pt idx="1726">
                  <c:v>11</c:v>
                </c:pt>
                <c:pt idx="1727">
                  <c:v>11</c:v>
                </c:pt>
                <c:pt idx="1728">
                  <c:v>11</c:v>
                </c:pt>
                <c:pt idx="1729">
                  <c:v>11</c:v>
                </c:pt>
                <c:pt idx="1730">
                  <c:v>11</c:v>
                </c:pt>
                <c:pt idx="1731">
                  <c:v>11</c:v>
                </c:pt>
                <c:pt idx="1732">
                  <c:v>11</c:v>
                </c:pt>
                <c:pt idx="1733">
                  <c:v>11</c:v>
                </c:pt>
                <c:pt idx="1734">
                  <c:v>11</c:v>
                </c:pt>
                <c:pt idx="1735">
                  <c:v>11</c:v>
                </c:pt>
                <c:pt idx="1736">
                  <c:v>11</c:v>
                </c:pt>
                <c:pt idx="1737">
                  <c:v>11</c:v>
                </c:pt>
                <c:pt idx="1738">
                  <c:v>11</c:v>
                </c:pt>
                <c:pt idx="1739">
                  <c:v>11</c:v>
                </c:pt>
                <c:pt idx="1740">
                  <c:v>11</c:v>
                </c:pt>
                <c:pt idx="1741">
                  <c:v>11</c:v>
                </c:pt>
                <c:pt idx="1742">
                  <c:v>11</c:v>
                </c:pt>
                <c:pt idx="1743">
                  <c:v>11</c:v>
                </c:pt>
                <c:pt idx="1744">
                  <c:v>11</c:v>
                </c:pt>
                <c:pt idx="1745">
                  <c:v>11</c:v>
                </c:pt>
                <c:pt idx="1746">
                  <c:v>11</c:v>
                </c:pt>
                <c:pt idx="1747">
                  <c:v>11</c:v>
                </c:pt>
                <c:pt idx="1748">
                  <c:v>11</c:v>
                </c:pt>
                <c:pt idx="1749">
                  <c:v>11</c:v>
                </c:pt>
                <c:pt idx="1750">
                  <c:v>11</c:v>
                </c:pt>
                <c:pt idx="1751">
                  <c:v>11</c:v>
                </c:pt>
                <c:pt idx="1752">
                  <c:v>11</c:v>
                </c:pt>
                <c:pt idx="1753">
                  <c:v>11</c:v>
                </c:pt>
                <c:pt idx="1754">
                  <c:v>11</c:v>
                </c:pt>
                <c:pt idx="1755">
                  <c:v>11</c:v>
                </c:pt>
                <c:pt idx="1756">
                  <c:v>11</c:v>
                </c:pt>
                <c:pt idx="1757">
                  <c:v>11</c:v>
                </c:pt>
                <c:pt idx="1758">
                  <c:v>11</c:v>
                </c:pt>
                <c:pt idx="1759">
                  <c:v>11</c:v>
                </c:pt>
                <c:pt idx="1760">
                  <c:v>11</c:v>
                </c:pt>
                <c:pt idx="1761">
                  <c:v>11</c:v>
                </c:pt>
                <c:pt idx="1762">
                  <c:v>11</c:v>
                </c:pt>
                <c:pt idx="1763">
                  <c:v>11</c:v>
                </c:pt>
                <c:pt idx="1764">
                  <c:v>11</c:v>
                </c:pt>
                <c:pt idx="1765">
                  <c:v>11</c:v>
                </c:pt>
                <c:pt idx="1766">
                  <c:v>11</c:v>
                </c:pt>
                <c:pt idx="1767">
                  <c:v>11</c:v>
                </c:pt>
                <c:pt idx="1768">
                  <c:v>11</c:v>
                </c:pt>
                <c:pt idx="1769">
                  <c:v>11</c:v>
                </c:pt>
                <c:pt idx="1770">
                  <c:v>11</c:v>
                </c:pt>
                <c:pt idx="1771">
                  <c:v>11</c:v>
                </c:pt>
                <c:pt idx="1772">
                  <c:v>11</c:v>
                </c:pt>
                <c:pt idx="1773">
                  <c:v>11</c:v>
                </c:pt>
                <c:pt idx="1774">
                  <c:v>11</c:v>
                </c:pt>
                <c:pt idx="1775">
                  <c:v>11</c:v>
                </c:pt>
                <c:pt idx="1776">
                  <c:v>11</c:v>
                </c:pt>
                <c:pt idx="1777">
                  <c:v>11</c:v>
                </c:pt>
                <c:pt idx="1778">
                  <c:v>11</c:v>
                </c:pt>
                <c:pt idx="1779">
                  <c:v>11</c:v>
                </c:pt>
                <c:pt idx="1780">
                  <c:v>11</c:v>
                </c:pt>
                <c:pt idx="1781">
                  <c:v>11</c:v>
                </c:pt>
                <c:pt idx="1782">
                  <c:v>11</c:v>
                </c:pt>
                <c:pt idx="1783">
                  <c:v>11</c:v>
                </c:pt>
                <c:pt idx="1784">
                  <c:v>11</c:v>
                </c:pt>
                <c:pt idx="1785">
                  <c:v>11</c:v>
                </c:pt>
                <c:pt idx="1786">
                  <c:v>11</c:v>
                </c:pt>
                <c:pt idx="1787">
                  <c:v>11</c:v>
                </c:pt>
                <c:pt idx="1788">
                  <c:v>11</c:v>
                </c:pt>
                <c:pt idx="1789">
                  <c:v>11</c:v>
                </c:pt>
                <c:pt idx="1790">
                  <c:v>11</c:v>
                </c:pt>
                <c:pt idx="1791">
                  <c:v>11</c:v>
                </c:pt>
                <c:pt idx="1792">
                  <c:v>11</c:v>
                </c:pt>
                <c:pt idx="1793">
                  <c:v>11</c:v>
                </c:pt>
                <c:pt idx="1794">
                  <c:v>11</c:v>
                </c:pt>
                <c:pt idx="1795">
                  <c:v>11</c:v>
                </c:pt>
                <c:pt idx="1796">
                  <c:v>11</c:v>
                </c:pt>
                <c:pt idx="1797">
                  <c:v>11</c:v>
                </c:pt>
                <c:pt idx="1798">
                  <c:v>11</c:v>
                </c:pt>
                <c:pt idx="1799">
                  <c:v>11</c:v>
                </c:pt>
                <c:pt idx="1800">
                  <c:v>11</c:v>
                </c:pt>
                <c:pt idx="1801">
                  <c:v>11</c:v>
                </c:pt>
                <c:pt idx="1802">
                  <c:v>11</c:v>
                </c:pt>
                <c:pt idx="1803">
                  <c:v>11</c:v>
                </c:pt>
                <c:pt idx="1804">
                  <c:v>11</c:v>
                </c:pt>
                <c:pt idx="1805">
                  <c:v>11</c:v>
                </c:pt>
                <c:pt idx="1806">
                  <c:v>11</c:v>
                </c:pt>
                <c:pt idx="1807">
                  <c:v>11</c:v>
                </c:pt>
                <c:pt idx="1808">
                  <c:v>11</c:v>
                </c:pt>
                <c:pt idx="1809">
                  <c:v>11</c:v>
                </c:pt>
                <c:pt idx="1810">
                  <c:v>11</c:v>
                </c:pt>
                <c:pt idx="1811">
                  <c:v>11</c:v>
                </c:pt>
                <c:pt idx="1812">
                  <c:v>11</c:v>
                </c:pt>
                <c:pt idx="1813">
                  <c:v>11</c:v>
                </c:pt>
                <c:pt idx="1814">
                  <c:v>11</c:v>
                </c:pt>
                <c:pt idx="1815">
                  <c:v>11</c:v>
                </c:pt>
                <c:pt idx="1816">
                  <c:v>11</c:v>
                </c:pt>
                <c:pt idx="1817">
                  <c:v>11</c:v>
                </c:pt>
                <c:pt idx="1818">
                  <c:v>11</c:v>
                </c:pt>
                <c:pt idx="1819">
                  <c:v>11</c:v>
                </c:pt>
                <c:pt idx="1820">
                  <c:v>11</c:v>
                </c:pt>
                <c:pt idx="1821">
                  <c:v>11</c:v>
                </c:pt>
                <c:pt idx="1822">
                  <c:v>11</c:v>
                </c:pt>
                <c:pt idx="1823">
                  <c:v>11</c:v>
                </c:pt>
                <c:pt idx="1824">
                  <c:v>11</c:v>
                </c:pt>
                <c:pt idx="1825">
                  <c:v>11</c:v>
                </c:pt>
                <c:pt idx="1826">
                  <c:v>11</c:v>
                </c:pt>
                <c:pt idx="1827">
                  <c:v>11</c:v>
                </c:pt>
                <c:pt idx="1828">
                  <c:v>11</c:v>
                </c:pt>
                <c:pt idx="1829">
                  <c:v>11</c:v>
                </c:pt>
                <c:pt idx="1830">
                  <c:v>11</c:v>
                </c:pt>
                <c:pt idx="1831">
                  <c:v>11</c:v>
                </c:pt>
                <c:pt idx="1832">
                  <c:v>11</c:v>
                </c:pt>
                <c:pt idx="1833">
                  <c:v>11</c:v>
                </c:pt>
                <c:pt idx="1834">
                  <c:v>11</c:v>
                </c:pt>
                <c:pt idx="1835">
                  <c:v>11</c:v>
                </c:pt>
                <c:pt idx="1836">
                  <c:v>11</c:v>
                </c:pt>
                <c:pt idx="1837">
                  <c:v>11</c:v>
                </c:pt>
                <c:pt idx="1838">
                  <c:v>11</c:v>
                </c:pt>
                <c:pt idx="1839">
                  <c:v>11</c:v>
                </c:pt>
                <c:pt idx="1840">
                  <c:v>11</c:v>
                </c:pt>
                <c:pt idx="1841">
                  <c:v>11</c:v>
                </c:pt>
                <c:pt idx="1842">
                  <c:v>11</c:v>
                </c:pt>
                <c:pt idx="1843">
                  <c:v>11</c:v>
                </c:pt>
                <c:pt idx="1844">
                  <c:v>11</c:v>
                </c:pt>
                <c:pt idx="1845">
                  <c:v>11</c:v>
                </c:pt>
                <c:pt idx="1846">
                  <c:v>11</c:v>
                </c:pt>
                <c:pt idx="1847">
                  <c:v>11</c:v>
                </c:pt>
                <c:pt idx="1848">
                  <c:v>11</c:v>
                </c:pt>
                <c:pt idx="1849">
                  <c:v>11</c:v>
                </c:pt>
                <c:pt idx="1850">
                  <c:v>11</c:v>
                </c:pt>
                <c:pt idx="1851">
                  <c:v>11</c:v>
                </c:pt>
                <c:pt idx="1852">
                  <c:v>11</c:v>
                </c:pt>
                <c:pt idx="1853">
                  <c:v>11</c:v>
                </c:pt>
                <c:pt idx="1854">
                  <c:v>11</c:v>
                </c:pt>
                <c:pt idx="1855">
                  <c:v>11</c:v>
                </c:pt>
                <c:pt idx="1856">
                  <c:v>11</c:v>
                </c:pt>
                <c:pt idx="1857">
                  <c:v>11</c:v>
                </c:pt>
                <c:pt idx="1858">
                  <c:v>11</c:v>
                </c:pt>
                <c:pt idx="1859">
                  <c:v>11</c:v>
                </c:pt>
                <c:pt idx="1860">
                  <c:v>11</c:v>
                </c:pt>
                <c:pt idx="1861">
                  <c:v>11</c:v>
                </c:pt>
                <c:pt idx="1862">
                  <c:v>11</c:v>
                </c:pt>
                <c:pt idx="1863">
                  <c:v>11</c:v>
                </c:pt>
                <c:pt idx="1864">
                  <c:v>11</c:v>
                </c:pt>
                <c:pt idx="1865">
                  <c:v>11</c:v>
                </c:pt>
                <c:pt idx="1866">
                  <c:v>11</c:v>
                </c:pt>
                <c:pt idx="1867">
                  <c:v>11</c:v>
                </c:pt>
                <c:pt idx="1868">
                  <c:v>11</c:v>
                </c:pt>
                <c:pt idx="1869">
                  <c:v>11</c:v>
                </c:pt>
                <c:pt idx="1870">
                  <c:v>10.9</c:v>
                </c:pt>
                <c:pt idx="1871">
                  <c:v>11</c:v>
                </c:pt>
                <c:pt idx="1872">
                  <c:v>11</c:v>
                </c:pt>
                <c:pt idx="1873">
                  <c:v>11</c:v>
                </c:pt>
                <c:pt idx="1874">
                  <c:v>11</c:v>
                </c:pt>
                <c:pt idx="1875">
                  <c:v>10.9</c:v>
                </c:pt>
                <c:pt idx="1876">
                  <c:v>10.9</c:v>
                </c:pt>
                <c:pt idx="1877">
                  <c:v>11</c:v>
                </c:pt>
                <c:pt idx="1878">
                  <c:v>11</c:v>
                </c:pt>
                <c:pt idx="1879">
                  <c:v>11</c:v>
                </c:pt>
                <c:pt idx="1880">
                  <c:v>11</c:v>
                </c:pt>
                <c:pt idx="1881">
                  <c:v>11</c:v>
                </c:pt>
                <c:pt idx="1882">
                  <c:v>11</c:v>
                </c:pt>
                <c:pt idx="1883">
                  <c:v>11</c:v>
                </c:pt>
                <c:pt idx="1884">
                  <c:v>11</c:v>
                </c:pt>
                <c:pt idx="1885">
                  <c:v>11</c:v>
                </c:pt>
                <c:pt idx="1886">
                  <c:v>11</c:v>
                </c:pt>
                <c:pt idx="1887">
                  <c:v>11</c:v>
                </c:pt>
                <c:pt idx="1888">
                  <c:v>11</c:v>
                </c:pt>
                <c:pt idx="1889">
                  <c:v>11</c:v>
                </c:pt>
                <c:pt idx="1890">
                  <c:v>11</c:v>
                </c:pt>
                <c:pt idx="1891">
                  <c:v>11</c:v>
                </c:pt>
                <c:pt idx="1892">
                  <c:v>10.9</c:v>
                </c:pt>
                <c:pt idx="1893">
                  <c:v>11</c:v>
                </c:pt>
                <c:pt idx="1894">
                  <c:v>10.9</c:v>
                </c:pt>
                <c:pt idx="1895">
                  <c:v>10.9</c:v>
                </c:pt>
                <c:pt idx="1896">
                  <c:v>10.9</c:v>
                </c:pt>
                <c:pt idx="1897">
                  <c:v>10.9</c:v>
                </c:pt>
                <c:pt idx="1898">
                  <c:v>10.9</c:v>
                </c:pt>
                <c:pt idx="1899">
                  <c:v>10.9</c:v>
                </c:pt>
                <c:pt idx="1900">
                  <c:v>10.9</c:v>
                </c:pt>
                <c:pt idx="1901">
                  <c:v>10.9</c:v>
                </c:pt>
                <c:pt idx="1902">
                  <c:v>11</c:v>
                </c:pt>
                <c:pt idx="1903">
                  <c:v>10.9</c:v>
                </c:pt>
                <c:pt idx="1904">
                  <c:v>11</c:v>
                </c:pt>
                <c:pt idx="1905">
                  <c:v>11</c:v>
                </c:pt>
                <c:pt idx="1906">
                  <c:v>11</c:v>
                </c:pt>
                <c:pt idx="1907">
                  <c:v>10.9</c:v>
                </c:pt>
                <c:pt idx="1908">
                  <c:v>10.9</c:v>
                </c:pt>
                <c:pt idx="1909">
                  <c:v>11</c:v>
                </c:pt>
                <c:pt idx="1910">
                  <c:v>10.9</c:v>
                </c:pt>
                <c:pt idx="1911">
                  <c:v>10.9</c:v>
                </c:pt>
                <c:pt idx="1912">
                  <c:v>10.9</c:v>
                </c:pt>
                <c:pt idx="1913">
                  <c:v>10.9</c:v>
                </c:pt>
                <c:pt idx="1914">
                  <c:v>10.9</c:v>
                </c:pt>
                <c:pt idx="1915">
                  <c:v>10.9</c:v>
                </c:pt>
                <c:pt idx="1916">
                  <c:v>10.9</c:v>
                </c:pt>
                <c:pt idx="1917">
                  <c:v>10.9</c:v>
                </c:pt>
                <c:pt idx="1918">
                  <c:v>11</c:v>
                </c:pt>
                <c:pt idx="1919">
                  <c:v>10.9</c:v>
                </c:pt>
                <c:pt idx="1920">
                  <c:v>10.9</c:v>
                </c:pt>
                <c:pt idx="1921">
                  <c:v>11</c:v>
                </c:pt>
                <c:pt idx="1922">
                  <c:v>11</c:v>
                </c:pt>
                <c:pt idx="1923">
                  <c:v>11</c:v>
                </c:pt>
                <c:pt idx="1924">
                  <c:v>11</c:v>
                </c:pt>
                <c:pt idx="1925">
                  <c:v>10.9</c:v>
                </c:pt>
                <c:pt idx="1926">
                  <c:v>10.9</c:v>
                </c:pt>
                <c:pt idx="1927">
                  <c:v>10.9</c:v>
                </c:pt>
                <c:pt idx="1928">
                  <c:v>10.9</c:v>
                </c:pt>
                <c:pt idx="1929">
                  <c:v>11</c:v>
                </c:pt>
                <c:pt idx="1930">
                  <c:v>10.9</c:v>
                </c:pt>
                <c:pt idx="1931">
                  <c:v>10.9</c:v>
                </c:pt>
                <c:pt idx="1932">
                  <c:v>10.9</c:v>
                </c:pt>
                <c:pt idx="1933">
                  <c:v>11</c:v>
                </c:pt>
                <c:pt idx="1934">
                  <c:v>11</c:v>
                </c:pt>
                <c:pt idx="1935">
                  <c:v>11</c:v>
                </c:pt>
                <c:pt idx="1936">
                  <c:v>11</c:v>
                </c:pt>
                <c:pt idx="1937">
                  <c:v>11</c:v>
                </c:pt>
                <c:pt idx="1938">
                  <c:v>11</c:v>
                </c:pt>
                <c:pt idx="1939">
                  <c:v>10.9</c:v>
                </c:pt>
                <c:pt idx="1940">
                  <c:v>10.9</c:v>
                </c:pt>
                <c:pt idx="1941">
                  <c:v>10.9</c:v>
                </c:pt>
                <c:pt idx="1942">
                  <c:v>11</c:v>
                </c:pt>
                <c:pt idx="1943">
                  <c:v>11</c:v>
                </c:pt>
                <c:pt idx="1944">
                  <c:v>11</c:v>
                </c:pt>
                <c:pt idx="1945">
                  <c:v>11</c:v>
                </c:pt>
                <c:pt idx="1946">
                  <c:v>11</c:v>
                </c:pt>
                <c:pt idx="1947">
                  <c:v>10.9</c:v>
                </c:pt>
                <c:pt idx="1948">
                  <c:v>10.9</c:v>
                </c:pt>
                <c:pt idx="1949">
                  <c:v>10.9</c:v>
                </c:pt>
                <c:pt idx="1950">
                  <c:v>11</c:v>
                </c:pt>
                <c:pt idx="1951">
                  <c:v>11</c:v>
                </c:pt>
                <c:pt idx="1952">
                  <c:v>10.9</c:v>
                </c:pt>
                <c:pt idx="1953">
                  <c:v>11</c:v>
                </c:pt>
                <c:pt idx="1954">
                  <c:v>10.9</c:v>
                </c:pt>
                <c:pt idx="1955">
                  <c:v>10.9</c:v>
                </c:pt>
                <c:pt idx="1956">
                  <c:v>10.9</c:v>
                </c:pt>
                <c:pt idx="1957">
                  <c:v>11</c:v>
                </c:pt>
                <c:pt idx="1958">
                  <c:v>10.9</c:v>
                </c:pt>
                <c:pt idx="1959">
                  <c:v>11</c:v>
                </c:pt>
                <c:pt idx="1960">
                  <c:v>11</c:v>
                </c:pt>
                <c:pt idx="1961">
                  <c:v>11</c:v>
                </c:pt>
                <c:pt idx="1962">
                  <c:v>11</c:v>
                </c:pt>
                <c:pt idx="1963">
                  <c:v>11</c:v>
                </c:pt>
                <c:pt idx="1964">
                  <c:v>11</c:v>
                </c:pt>
                <c:pt idx="1965">
                  <c:v>11</c:v>
                </c:pt>
                <c:pt idx="1966">
                  <c:v>11</c:v>
                </c:pt>
                <c:pt idx="1967">
                  <c:v>11</c:v>
                </c:pt>
                <c:pt idx="1968">
                  <c:v>10.9</c:v>
                </c:pt>
                <c:pt idx="1969">
                  <c:v>10.9</c:v>
                </c:pt>
                <c:pt idx="1970">
                  <c:v>10.9</c:v>
                </c:pt>
                <c:pt idx="1971">
                  <c:v>10.9</c:v>
                </c:pt>
                <c:pt idx="1972">
                  <c:v>10.9</c:v>
                </c:pt>
                <c:pt idx="1973">
                  <c:v>11</c:v>
                </c:pt>
                <c:pt idx="1974">
                  <c:v>10.9</c:v>
                </c:pt>
                <c:pt idx="1975">
                  <c:v>10.9</c:v>
                </c:pt>
                <c:pt idx="1976">
                  <c:v>10.9</c:v>
                </c:pt>
                <c:pt idx="1977">
                  <c:v>11</c:v>
                </c:pt>
                <c:pt idx="1978">
                  <c:v>11</c:v>
                </c:pt>
                <c:pt idx="1979">
                  <c:v>11</c:v>
                </c:pt>
                <c:pt idx="1980">
                  <c:v>10.9</c:v>
                </c:pt>
                <c:pt idx="1981">
                  <c:v>11</c:v>
                </c:pt>
                <c:pt idx="1982">
                  <c:v>10.9</c:v>
                </c:pt>
                <c:pt idx="1983">
                  <c:v>10.9</c:v>
                </c:pt>
                <c:pt idx="1984">
                  <c:v>10.9</c:v>
                </c:pt>
                <c:pt idx="1985">
                  <c:v>10.9</c:v>
                </c:pt>
                <c:pt idx="1986">
                  <c:v>10.9</c:v>
                </c:pt>
                <c:pt idx="1987">
                  <c:v>10.9</c:v>
                </c:pt>
                <c:pt idx="1988">
                  <c:v>10.9</c:v>
                </c:pt>
                <c:pt idx="1989">
                  <c:v>10.9</c:v>
                </c:pt>
                <c:pt idx="1990">
                  <c:v>10.9</c:v>
                </c:pt>
                <c:pt idx="1991">
                  <c:v>10.9</c:v>
                </c:pt>
                <c:pt idx="1992">
                  <c:v>10.9</c:v>
                </c:pt>
                <c:pt idx="1993">
                  <c:v>10.9</c:v>
                </c:pt>
                <c:pt idx="1994">
                  <c:v>10.9</c:v>
                </c:pt>
                <c:pt idx="1995">
                  <c:v>10.9</c:v>
                </c:pt>
                <c:pt idx="1996">
                  <c:v>10.9</c:v>
                </c:pt>
                <c:pt idx="1997">
                  <c:v>10.9</c:v>
                </c:pt>
                <c:pt idx="1998">
                  <c:v>10.9</c:v>
                </c:pt>
                <c:pt idx="1999">
                  <c:v>10.9</c:v>
                </c:pt>
                <c:pt idx="2000">
                  <c:v>10.9</c:v>
                </c:pt>
                <c:pt idx="2001">
                  <c:v>10.9</c:v>
                </c:pt>
                <c:pt idx="2002">
                  <c:v>10.9</c:v>
                </c:pt>
                <c:pt idx="2003">
                  <c:v>10.9</c:v>
                </c:pt>
                <c:pt idx="2004">
                  <c:v>10.9</c:v>
                </c:pt>
                <c:pt idx="2005">
                  <c:v>10.9</c:v>
                </c:pt>
                <c:pt idx="2006">
                  <c:v>10.9</c:v>
                </c:pt>
                <c:pt idx="2007">
                  <c:v>10.9</c:v>
                </c:pt>
                <c:pt idx="2008">
                  <c:v>10.9</c:v>
                </c:pt>
                <c:pt idx="2009">
                  <c:v>10.9</c:v>
                </c:pt>
                <c:pt idx="2010">
                  <c:v>10.9</c:v>
                </c:pt>
                <c:pt idx="2011">
                  <c:v>10.9</c:v>
                </c:pt>
                <c:pt idx="2012">
                  <c:v>10.9</c:v>
                </c:pt>
                <c:pt idx="2013">
                  <c:v>10.9</c:v>
                </c:pt>
                <c:pt idx="2014">
                  <c:v>10.9</c:v>
                </c:pt>
                <c:pt idx="2015">
                  <c:v>10.9</c:v>
                </c:pt>
                <c:pt idx="2016">
                  <c:v>10.9</c:v>
                </c:pt>
                <c:pt idx="2017">
                  <c:v>10.9</c:v>
                </c:pt>
                <c:pt idx="2018">
                  <c:v>10.9</c:v>
                </c:pt>
                <c:pt idx="2019">
                  <c:v>10.9</c:v>
                </c:pt>
                <c:pt idx="2020">
                  <c:v>10.9</c:v>
                </c:pt>
                <c:pt idx="2021">
                  <c:v>10.9</c:v>
                </c:pt>
                <c:pt idx="2022">
                  <c:v>10.9</c:v>
                </c:pt>
                <c:pt idx="2023">
                  <c:v>10.9</c:v>
                </c:pt>
                <c:pt idx="2024">
                  <c:v>10.9</c:v>
                </c:pt>
                <c:pt idx="2025">
                  <c:v>10.9</c:v>
                </c:pt>
                <c:pt idx="2026">
                  <c:v>10.9</c:v>
                </c:pt>
                <c:pt idx="2027">
                  <c:v>10.9</c:v>
                </c:pt>
                <c:pt idx="2028">
                  <c:v>10.9</c:v>
                </c:pt>
                <c:pt idx="2029">
                  <c:v>10.9</c:v>
                </c:pt>
                <c:pt idx="2030">
                  <c:v>10.9</c:v>
                </c:pt>
                <c:pt idx="2031">
                  <c:v>10.9</c:v>
                </c:pt>
                <c:pt idx="2032">
                  <c:v>10.9</c:v>
                </c:pt>
                <c:pt idx="2033">
                  <c:v>10.9</c:v>
                </c:pt>
                <c:pt idx="2034">
                  <c:v>10.9</c:v>
                </c:pt>
                <c:pt idx="2035">
                  <c:v>10.9</c:v>
                </c:pt>
                <c:pt idx="2036">
                  <c:v>10.9</c:v>
                </c:pt>
                <c:pt idx="2037">
                  <c:v>10.9</c:v>
                </c:pt>
                <c:pt idx="2038">
                  <c:v>10.9</c:v>
                </c:pt>
                <c:pt idx="2039">
                  <c:v>10.9</c:v>
                </c:pt>
                <c:pt idx="2040">
                  <c:v>10.9</c:v>
                </c:pt>
                <c:pt idx="2041">
                  <c:v>10.9</c:v>
                </c:pt>
                <c:pt idx="2042">
                  <c:v>10.9</c:v>
                </c:pt>
                <c:pt idx="2043">
                  <c:v>10.9</c:v>
                </c:pt>
                <c:pt idx="2044">
                  <c:v>10.9</c:v>
                </c:pt>
                <c:pt idx="2045">
                  <c:v>10.9</c:v>
                </c:pt>
                <c:pt idx="2046">
                  <c:v>10.9</c:v>
                </c:pt>
                <c:pt idx="2047">
                  <c:v>10.9</c:v>
                </c:pt>
                <c:pt idx="2048">
                  <c:v>10.9</c:v>
                </c:pt>
                <c:pt idx="2049">
                  <c:v>10.9</c:v>
                </c:pt>
                <c:pt idx="2050">
                  <c:v>10.9</c:v>
                </c:pt>
                <c:pt idx="2051">
                  <c:v>10.9</c:v>
                </c:pt>
                <c:pt idx="2052">
                  <c:v>10.9</c:v>
                </c:pt>
                <c:pt idx="2053">
                  <c:v>10.9</c:v>
                </c:pt>
                <c:pt idx="2054">
                  <c:v>10.9</c:v>
                </c:pt>
                <c:pt idx="2055">
                  <c:v>10.9</c:v>
                </c:pt>
                <c:pt idx="2056">
                  <c:v>10.9</c:v>
                </c:pt>
                <c:pt idx="2057">
                  <c:v>10.9</c:v>
                </c:pt>
                <c:pt idx="2058">
                  <c:v>10.9</c:v>
                </c:pt>
                <c:pt idx="2059">
                  <c:v>10.9</c:v>
                </c:pt>
                <c:pt idx="2060">
                  <c:v>10.9</c:v>
                </c:pt>
                <c:pt idx="2061">
                  <c:v>10.9</c:v>
                </c:pt>
                <c:pt idx="2062">
                  <c:v>10.9</c:v>
                </c:pt>
                <c:pt idx="2063">
                  <c:v>10.9</c:v>
                </c:pt>
                <c:pt idx="2064">
                  <c:v>10.9</c:v>
                </c:pt>
                <c:pt idx="2065">
                  <c:v>10.9</c:v>
                </c:pt>
                <c:pt idx="2066">
                  <c:v>10.9</c:v>
                </c:pt>
                <c:pt idx="2067">
                  <c:v>10.9</c:v>
                </c:pt>
                <c:pt idx="2068">
                  <c:v>10.9</c:v>
                </c:pt>
                <c:pt idx="2069">
                  <c:v>10.9</c:v>
                </c:pt>
                <c:pt idx="2070">
                  <c:v>10.9</c:v>
                </c:pt>
                <c:pt idx="2071">
                  <c:v>10.9</c:v>
                </c:pt>
                <c:pt idx="2072">
                  <c:v>10.9</c:v>
                </c:pt>
                <c:pt idx="2073">
                  <c:v>10.9</c:v>
                </c:pt>
                <c:pt idx="2074">
                  <c:v>10.9</c:v>
                </c:pt>
                <c:pt idx="2075">
                  <c:v>10.9</c:v>
                </c:pt>
                <c:pt idx="2076">
                  <c:v>10.9</c:v>
                </c:pt>
                <c:pt idx="2077">
                  <c:v>10.9</c:v>
                </c:pt>
                <c:pt idx="2078">
                  <c:v>10.9</c:v>
                </c:pt>
                <c:pt idx="2079">
                  <c:v>10.9</c:v>
                </c:pt>
                <c:pt idx="2080">
                  <c:v>10.9</c:v>
                </c:pt>
                <c:pt idx="2081">
                  <c:v>10.9</c:v>
                </c:pt>
                <c:pt idx="2082">
                  <c:v>10.9</c:v>
                </c:pt>
                <c:pt idx="2083">
                  <c:v>10.9</c:v>
                </c:pt>
                <c:pt idx="2084">
                  <c:v>10.9</c:v>
                </c:pt>
                <c:pt idx="2085">
                  <c:v>10.9</c:v>
                </c:pt>
                <c:pt idx="2086">
                  <c:v>10.9</c:v>
                </c:pt>
                <c:pt idx="2087">
                  <c:v>10.9</c:v>
                </c:pt>
                <c:pt idx="2088">
                  <c:v>10.9</c:v>
                </c:pt>
                <c:pt idx="2089">
                  <c:v>10.9</c:v>
                </c:pt>
                <c:pt idx="2090">
                  <c:v>10.9</c:v>
                </c:pt>
                <c:pt idx="2091">
                  <c:v>10.9</c:v>
                </c:pt>
                <c:pt idx="2092">
                  <c:v>10.9</c:v>
                </c:pt>
                <c:pt idx="2093">
                  <c:v>10.9</c:v>
                </c:pt>
                <c:pt idx="2094">
                  <c:v>10.9</c:v>
                </c:pt>
                <c:pt idx="2095">
                  <c:v>10.9</c:v>
                </c:pt>
                <c:pt idx="2096">
                  <c:v>10.9</c:v>
                </c:pt>
                <c:pt idx="2097">
                  <c:v>10.9</c:v>
                </c:pt>
                <c:pt idx="2098">
                  <c:v>10.9</c:v>
                </c:pt>
                <c:pt idx="2099">
                  <c:v>10.9</c:v>
                </c:pt>
                <c:pt idx="2100">
                  <c:v>10.9</c:v>
                </c:pt>
                <c:pt idx="2101">
                  <c:v>10.9</c:v>
                </c:pt>
                <c:pt idx="2102">
                  <c:v>10.9</c:v>
                </c:pt>
                <c:pt idx="2103">
                  <c:v>10.9</c:v>
                </c:pt>
                <c:pt idx="2104">
                  <c:v>10.9</c:v>
                </c:pt>
                <c:pt idx="2105">
                  <c:v>10.9</c:v>
                </c:pt>
                <c:pt idx="2106">
                  <c:v>10.9</c:v>
                </c:pt>
                <c:pt idx="2107">
                  <c:v>10.9</c:v>
                </c:pt>
                <c:pt idx="2108">
                  <c:v>10.9</c:v>
                </c:pt>
                <c:pt idx="2109">
                  <c:v>10.9</c:v>
                </c:pt>
                <c:pt idx="2110">
                  <c:v>10.9</c:v>
                </c:pt>
                <c:pt idx="2111">
                  <c:v>10.9</c:v>
                </c:pt>
                <c:pt idx="2112">
                  <c:v>10.9</c:v>
                </c:pt>
                <c:pt idx="2113">
                  <c:v>10.9</c:v>
                </c:pt>
                <c:pt idx="2114">
                  <c:v>10.9</c:v>
                </c:pt>
                <c:pt idx="2115">
                  <c:v>10.9</c:v>
                </c:pt>
                <c:pt idx="2116">
                  <c:v>10.9</c:v>
                </c:pt>
                <c:pt idx="2117">
                  <c:v>10.9</c:v>
                </c:pt>
                <c:pt idx="2118">
                  <c:v>10.9</c:v>
                </c:pt>
                <c:pt idx="2119">
                  <c:v>10.9</c:v>
                </c:pt>
                <c:pt idx="2120">
                  <c:v>10.9</c:v>
                </c:pt>
                <c:pt idx="2121">
                  <c:v>10.9</c:v>
                </c:pt>
                <c:pt idx="2122">
                  <c:v>10.9</c:v>
                </c:pt>
                <c:pt idx="2123">
                  <c:v>10.9</c:v>
                </c:pt>
                <c:pt idx="2124">
                  <c:v>10.9</c:v>
                </c:pt>
                <c:pt idx="2125">
                  <c:v>10.9</c:v>
                </c:pt>
                <c:pt idx="2126">
                  <c:v>10.9</c:v>
                </c:pt>
                <c:pt idx="2127">
                  <c:v>10.9</c:v>
                </c:pt>
                <c:pt idx="2128">
                  <c:v>10.9</c:v>
                </c:pt>
                <c:pt idx="2129">
                  <c:v>10.9</c:v>
                </c:pt>
                <c:pt idx="2130">
                  <c:v>10.9</c:v>
                </c:pt>
                <c:pt idx="2131">
                  <c:v>11</c:v>
                </c:pt>
                <c:pt idx="2132">
                  <c:v>11</c:v>
                </c:pt>
                <c:pt idx="2133">
                  <c:v>11</c:v>
                </c:pt>
                <c:pt idx="2134">
                  <c:v>10.9</c:v>
                </c:pt>
                <c:pt idx="2135">
                  <c:v>10.9</c:v>
                </c:pt>
                <c:pt idx="2136">
                  <c:v>10.9</c:v>
                </c:pt>
                <c:pt idx="2137">
                  <c:v>10.9</c:v>
                </c:pt>
                <c:pt idx="2138">
                  <c:v>10.9</c:v>
                </c:pt>
                <c:pt idx="2139">
                  <c:v>10.9</c:v>
                </c:pt>
                <c:pt idx="2140">
                  <c:v>11</c:v>
                </c:pt>
                <c:pt idx="2141">
                  <c:v>10.9</c:v>
                </c:pt>
                <c:pt idx="2142">
                  <c:v>11</c:v>
                </c:pt>
                <c:pt idx="2143">
                  <c:v>10.9</c:v>
                </c:pt>
                <c:pt idx="2144">
                  <c:v>11</c:v>
                </c:pt>
                <c:pt idx="2145">
                  <c:v>11</c:v>
                </c:pt>
                <c:pt idx="2146">
                  <c:v>11</c:v>
                </c:pt>
                <c:pt idx="2147">
                  <c:v>11</c:v>
                </c:pt>
                <c:pt idx="2148">
                  <c:v>11</c:v>
                </c:pt>
                <c:pt idx="2149">
                  <c:v>11</c:v>
                </c:pt>
                <c:pt idx="2150">
                  <c:v>11</c:v>
                </c:pt>
                <c:pt idx="2151">
                  <c:v>11</c:v>
                </c:pt>
                <c:pt idx="2152">
                  <c:v>11</c:v>
                </c:pt>
                <c:pt idx="2153">
                  <c:v>11</c:v>
                </c:pt>
                <c:pt idx="2154">
                  <c:v>11</c:v>
                </c:pt>
                <c:pt idx="2155">
                  <c:v>11</c:v>
                </c:pt>
                <c:pt idx="2156">
                  <c:v>11</c:v>
                </c:pt>
                <c:pt idx="2157">
                  <c:v>11</c:v>
                </c:pt>
                <c:pt idx="2158">
                  <c:v>11</c:v>
                </c:pt>
                <c:pt idx="2159">
                  <c:v>11</c:v>
                </c:pt>
                <c:pt idx="2160">
                  <c:v>11</c:v>
                </c:pt>
                <c:pt idx="2161">
                  <c:v>11</c:v>
                </c:pt>
                <c:pt idx="2162">
                  <c:v>11</c:v>
                </c:pt>
                <c:pt idx="2163">
                  <c:v>11</c:v>
                </c:pt>
                <c:pt idx="2164">
                  <c:v>11</c:v>
                </c:pt>
                <c:pt idx="2165">
                  <c:v>11.1</c:v>
                </c:pt>
                <c:pt idx="2166">
                  <c:v>11</c:v>
                </c:pt>
                <c:pt idx="2167">
                  <c:v>11</c:v>
                </c:pt>
                <c:pt idx="2168">
                  <c:v>11</c:v>
                </c:pt>
                <c:pt idx="2169">
                  <c:v>11</c:v>
                </c:pt>
                <c:pt idx="2170">
                  <c:v>11.1</c:v>
                </c:pt>
                <c:pt idx="2171">
                  <c:v>11</c:v>
                </c:pt>
                <c:pt idx="2172">
                  <c:v>11.1</c:v>
                </c:pt>
                <c:pt idx="2173">
                  <c:v>11</c:v>
                </c:pt>
                <c:pt idx="2174">
                  <c:v>11.1</c:v>
                </c:pt>
                <c:pt idx="2175">
                  <c:v>11</c:v>
                </c:pt>
                <c:pt idx="2176">
                  <c:v>11</c:v>
                </c:pt>
                <c:pt idx="2177">
                  <c:v>11</c:v>
                </c:pt>
                <c:pt idx="2178">
                  <c:v>11</c:v>
                </c:pt>
                <c:pt idx="2179">
                  <c:v>11.1</c:v>
                </c:pt>
                <c:pt idx="2180">
                  <c:v>11</c:v>
                </c:pt>
                <c:pt idx="2181">
                  <c:v>11</c:v>
                </c:pt>
                <c:pt idx="2182">
                  <c:v>11</c:v>
                </c:pt>
                <c:pt idx="2183">
                  <c:v>11.1</c:v>
                </c:pt>
                <c:pt idx="2184">
                  <c:v>11.1</c:v>
                </c:pt>
                <c:pt idx="2185">
                  <c:v>11.1</c:v>
                </c:pt>
                <c:pt idx="2186">
                  <c:v>11.1</c:v>
                </c:pt>
                <c:pt idx="2187">
                  <c:v>11.1</c:v>
                </c:pt>
                <c:pt idx="2188">
                  <c:v>11.1</c:v>
                </c:pt>
                <c:pt idx="2189">
                  <c:v>11.1</c:v>
                </c:pt>
                <c:pt idx="2190">
                  <c:v>11.1</c:v>
                </c:pt>
                <c:pt idx="2191">
                  <c:v>11.1</c:v>
                </c:pt>
                <c:pt idx="2192">
                  <c:v>11.1</c:v>
                </c:pt>
                <c:pt idx="2193">
                  <c:v>11.1</c:v>
                </c:pt>
                <c:pt idx="2194">
                  <c:v>11.1</c:v>
                </c:pt>
                <c:pt idx="2195">
                  <c:v>11.1</c:v>
                </c:pt>
                <c:pt idx="2196">
                  <c:v>11.1</c:v>
                </c:pt>
                <c:pt idx="2197">
                  <c:v>11.1</c:v>
                </c:pt>
                <c:pt idx="2198">
                  <c:v>11.1</c:v>
                </c:pt>
                <c:pt idx="2199">
                  <c:v>11.1</c:v>
                </c:pt>
                <c:pt idx="2200">
                  <c:v>11.1</c:v>
                </c:pt>
                <c:pt idx="2201">
                  <c:v>11.1</c:v>
                </c:pt>
                <c:pt idx="2202">
                  <c:v>11.1</c:v>
                </c:pt>
                <c:pt idx="2203">
                  <c:v>11.1</c:v>
                </c:pt>
                <c:pt idx="2204">
                  <c:v>11.1</c:v>
                </c:pt>
                <c:pt idx="2205">
                  <c:v>11.1</c:v>
                </c:pt>
                <c:pt idx="2206">
                  <c:v>11.1</c:v>
                </c:pt>
                <c:pt idx="2207">
                  <c:v>11.1</c:v>
                </c:pt>
                <c:pt idx="2208">
                  <c:v>11.1</c:v>
                </c:pt>
                <c:pt idx="2209">
                  <c:v>11.1</c:v>
                </c:pt>
                <c:pt idx="2210">
                  <c:v>11.1</c:v>
                </c:pt>
                <c:pt idx="2211">
                  <c:v>11.1</c:v>
                </c:pt>
                <c:pt idx="2212">
                  <c:v>11.1</c:v>
                </c:pt>
                <c:pt idx="2213">
                  <c:v>11.1</c:v>
                </c:pt>
                <c:pt idx="2214">
                  <c:v>11.1</c:v>
                </c:pt>
                <c:pt idx="2215">
                  <c:v>11.1</c:v>
                </c:pt>
                <c:pt idx="2216">
                  <c:v>11.1</c:v>
                </c:pt>
                <c:pt idx="2217">
                  <c:v>11.1</c:v>
                </c:pt>
                <c:pt idx="2218">
                  <c:v>11.1</c:v>
                </c:pt>
                <c:pt idx="2219">
                  <c:v>11.1</c:v>
                </c:pt>
                <c:pt idx="2220">
                  <c:v>11.1</c:v>
                </c:pt>
                <c:pt idx="2221">
                  <c:v>11.1</c:v>
                </c:pt>
                <c:pt idx="2222">
                  <c:v>11.1</c:v>
                </c:pt>
                <c:pt idx="2223">
                  <c:v>11.1</c:v>
                </c:pt>
                <c:pt idx="2224">
                  <c:v>11.1</c:v>
                </c:pt>
                <c:pt idx="2225">
                  <c:v>11.1</c:v>
                </c:pt>
                <c:pt idx="2226">
                  <c:v>11.1</c:v>
                </c:pt>
                <c:pt idx="2227">
                  <c:v>11.1</c:v>
                </c:pt>
                <c:pt idx="2228">
                  <c:v>11.1</c:v>
                </c:pt>
                <c:pt idx="2229">
                  <c:v>11.1</c:v>
                </c:pt>
                <c:pt idx="2230">
                  <c:v>11.1</c:v>
                </c:pt>
                <c:pt idx="2231">
                  <c:v>11.1</c:v>
                </c:pt>
                <c:pt idx="2232">
                  <c:v>11.1</c:v>
                </c:pt>
                <c:pt idx="2233">
                  <c:v>11.1</c:v>
                </c:pt>
                <c:pt idx="2234">
                  <c:v>11.1</c:v>
                </c:pt>
                <c:pt idx="2235">
                  <c:v>11.1</c:v>
                </c:pt>
                <c:pt idx="2236">
                  <c:v>11.1</c:v>
                </c:pt>
                <c:pt idx="2237">
                  <c:v>11.1</c:v>
                </c:pt>
                <c:pt idx="2238">
                  <c:v>11.1</c:v>
                </c:pt>
                <c:pt idx="2239">
                  <c:v>11.1</c:v>
                </c:pt>
                <c:pt idx="2240">
                  <c:v>11.1</c:v>
                </c:pt>
                <c:pt idx="2241">
                  <c:v>11.1</c:v>
                </c:pt>
                <c:pt idx="2242">
                  <c:v>11.1</c:v>
                </c:pt>
                <c:pt idx="2243">
                  <c:v>11.1</c:v>
                </c:pt>
                <c:pt idx="2244">
                  <c:v>11.1</c:v>
                </c:pt>
                <c:pt idx="2245">
                  <c:v>11.1</c:v>
                </c:pt>
                <c:pt idx="2246">
                  <c:v>11.1</c:v>
                </c:pt>
                <c:pt idx="2247">
                  <c:v>11.1</c:v>
                </c:pt>
                <c:pt idx="2248">
                  <c:v>11.1</c:v>
                </c:pt>
                <c:pt idx="2249">
                  <c:v>11.1</c:v>
                </c:pt>
                <c:pt idx="2250">
                  <c:v>11.1</c:v>
                </c:pt>
                <c:pt idx="2251">
                  <c:v>11.1</c:v>
                </c:pt>
                <c:pt idx="2252">
                  <c:v>11.1</c:v>
                </c:pt>
                <c:pt idx="2253">
                  <c:v>11.1</c:v>
                </c:pt>
                <c:pt idx="2254">
                  <c:v>11.1</c:v>
                </c:pt>
                <c:pt idx="2255">
                  <c:v>11.1</c:v>
                </c:pt>
                <c:pt idx="2256">
                  <c:v>11.1</c:v>
                </c:pt>
                <c:pt idx="2257">
                  <c:v>11.1</c:v>
                </c:pt>
                <c:pt idx="2258">
                  <c:v>11.1</c:v>
                </c:pt>
                <c:pt idx="2259">
                  <c:v>11.1</c:v>
                </c:pt>
                <c:pt idx="2260">
                  <c:v>11.1</c:v>
                </c:pt>
                <c:pt idx="2261">
                  <c:v>11.1</c:v>
                </c:pt>
                <c:pt idx="2262">
                  <c:v>11.1</c:v>
                </c:pt>
                <c:pt idx="2263">
                  <c:v>11.1</c:v>
                </c:pt>
                <c:pt idx="2264">
                  <c:v>11.1</c:v>
                </c:pt>
                <c:pt idx="2265">
                  <c:v>11.1</c:v>
                </c:pt>
                <c:pt idx="2266">
                  <c:v>11.2</c:v>
                </c:pt>
                <c:pt idx="2267">
                  <c:v>11.2</c:v>
                </c:pt>
                <c:pt idx="2268">
                  <c:v>11.2</c:v>
                </c:pt>
                <c:pt idx="2269">
                  <c:v>11.2</c:v>
                </c:pt>
                <c:pt idx="2270">
                  <c:v>11.2</c:v>
                </c:pt>
                <c:pt idx="2271">
                  <c:v>11.2</c:v>
                </c:pt>
                <c:pt idx="2272">
                  <c:v>11.2</c:v>
                </c:pt>
                <c:pt idx="2273">
                  <c:v>11.2</c:v>
                </c:pt>
                <c:pt idx="2274">
                  <c:v>11.3</c:v>
                </c:pt>
                <c:pt idx="2275">
                  <c:v>11.3</c:v>
                </c:pt>
                <c:pt idx="2276">
                  <c:v>11.3</c:v>
                </c:pt>
                <c:pt idx="2277">
                  <c:v>11.3</c:v>
                </c:pt>
                <c:pt idx="2278">
                  <c:v>11.3</c:v>
                </c:pt>
                <c:pt idx="2279">
                  <c:v>11.2</c:v>
                </c:pt>
                <c:pt idx="2280">
                  <c:v>11.2</c:v>
                </c:pt>
                <c:pt idx="2281">
                  <c:v>11.2</c:v>
                </c:pt>
                <c:pt idx="2282">
                  <c:v>11.3</c:v>
                </c:pt>
                <c:pt idx="2283">
                  <c:v>11.2</c:v>
                </c:pt>
                <c:pt idx="2284">
                  <c:v>11.2</c:v>
                </c:pt>
                <c:pt idx="2285">
                  <c:v>11.2</c:v>
                </c:pt>
                <c:pt idx="2286">
                  <c:v>11.2</c:v>
                </c:pt>
                <c:pt idx="2287">
                  <c:v>11.2</c:v>
                </c:pt>
                <c:pt idx="2288">
                  <c:v>11.2</c:v>
                </c:pt>
                <c:pt idx="2289">
                  <c:v>11.2</c:v>
                </c:pt>
                <c:pt idx="2290">
                  <c:v>11.2</c:v>
                </c:pt>
                <c:pt idx="2291">
                  <c:v>11.2</c:v>
                </c:pt>
                <c:pt idx="2292">
                  <c:v>11.2</c:v>
                </c:pt>
                <c:pt idx="2293">
                  <c:v>11.2</c:v>
                </c:pt>
                <c:pt idx="2294">
                  <c:v>11.2</c:v>
                </c:pt>
                <c:pt idx="2295">
                  <c:v>11.2</c:v>
                </c:pt>
                <c:pt idx="2296">
                  <c:v>11.2</c:v>
                </c:pt>
                <c:pt idx="2297">
                  <c:v>11.2</c:v>
                </c:pt>
                <c:pt idx="2298">
                  <c:v>11.2</c:v>
                </c:pt>
                <c:pt idx="2299">
                  <c:v>11.3</c:v>
                </c:pt>
                <c:pt idx="2300">
                  <c:v>11.2</c:v>
                </c:pt>
                <c:pt idx="2301">
                  <c:v>11.3</c:v>
                </c:pt>
                <c:pt idx="2302">
                  <c:v>11.3</c:v>
                </c:pt>
                <c:pt idx="2303">
                  <c:v>11.3</c:v>
                </c:pt>
                <c:pt idx="2304">
                  <c:v>11.3</c:v>
                </c:pt>
                <c:pt idx="2305">
                  <c:v>11.3</c:v>
                </c:pt>
                <c:pt idx="2306">
                  <c:v>11.3</c:v>
                </c:pt>
                <c:pt idx="2307">
                  <c:v>11.3</c:v>
                </c:pt>
                <c:pt idx="2308">
                  <c:v>11.2</c:v>
                </c:pt>
                <c:pt idx="2309">
                  <c:v>11.3</c:v>
                </c:pt>
                <c:pt idx="2310">
                  <c:v>11.2</c:v>
                </c:pt>
                <c:pt idx="2311">
                  <c:v>11.2</c:v>
                </c:pt>
                <c:pt idx="2312">
                  <c:v>11.2</c:v>
                </c:pt>
                <c:pt idx="2313">
                  <c:v>11.2</c:v>
                </c:pt>
                <c:pt idx="2314">
                  <c:v>11.2</c:v>
                </c:pt>
                <c:pt idx="2315">
                  <c:v>11.2</c:v>
                </c:pt>
                <c:pt idx="2316">
                  <c:v>11.3</c:v>
                </c:pt>
                <c:pt idx="2317">
                  <c:v>11.3</c:v>
                </c:pt>
                <c:pt idx="2318">
                  <c:v>11.3</c:v>
                </c:pt>
                <c:pt idx="2319">
                  <c:v>11.3</c:v>
                </c:pt>
                <c:pt idx="2320">
                  <c:v>11.3</c:v>
                </c:pt>
                <c:pt idx="2321">
                  <c:v>11.2</c:v>
                </c:pt>
                <c:pt idx="2322">
                  <c:v>11.3</c:v>
                </c:pt>
                <c:pt idx="2323">
                  <c:v>11.3</c:v>
                </c:pt>
                <c:pt idx="2324">
                  <c:v>11.3</c:v>
                </c:pt>
                <c:pt idx="2325">
                  <c:v>11.3</c:v>
                </c:pt>
                <c:pt idx="2326">
                  <c:v>11.2</c:v>
                </c:pt>
                <c:pt idx="2327">
                  <c:v>11.2</c:v>
                </c:pt>
                <c:pt idx="2328">
                  <c:v>11.3</c:v>
                </c:pt>
                <c:pt idx="2329">
                  <c:v>11.3</c:v>
                </c:pt>
                <c:pt idx="2330">
                  <c:v>11.3</c:v>
                </c:pt>
                <c:pt idx="2331">
                  <c:v>11.3</c:v>
                </c:pt>
                <c:pt idx="2332">
                  <c:v>11.3</c:v>
                </c:pt>
                <c:pt idx="2333">
                  <c:v>11.3</c:v>
                </c:pt>
                <c:pt idx="2334">
                  <c:v>11.3</c:v>
                </c:pt>
                <c:pt idx="2335">
                  <c:v>11.3</c:v>
                </c:pt>
                <c:pt idx="2336">
                  <c:v>11.3</c:v>
                </c:pt>
                <c:pt idx="2337">
                  <c:v>11.3</c:v>
                </c:pt>
                <c:pt idx="2338">
                  <c:v>11.3</c:v>
                </c:pt>
                <c:pt idx="2339">
                  <c:v>11.3</c:v>
                </c:pt>
                <c:pt idx="2340">
                  <c:v>11.3</c:v>
                </c:pt>
                <c:pt idx="2341">
                  <c:v>11.3</c:v>
                </c:pt>
                <c:pt idx="2342">
                  <c:v>11.3</c:v>
                </c:pt>
                <c:pt idx="2343">
                  <c:v>11.3</c:v>
                </c:pt>
                <c:pt idx="2344">
                  <c:v>11.3</c:v>
                </c:pt>
                <c:pt idx="2345">
                  <c:v>11.3</c:v>
                </c:pt>
                <c:pt idx="2346">
                  <c:v>11.3</c:v>
                </c:pt>
                <c:pt idx="2347">
                  <c:v>11.3</c:v>
                </c:pt>
                <c:pt idx="2348">
                  <c:v>11.3</c:v>
                </c:pt>
                <c:pt idx="2349">
                  <c:v>11.2</c:v>
                </c:pt>
                <c:pt idx="2350">
                  <c:v>11.3</c:v>
                </c:pt>
                <c:pt idx="2351">
                  <c:v>11.3</c:v>
                </c:pt>
                <c:pt idx="2352">
                  <c:v>11.3</c:v>
                </c:pt>
                <c:pt idx="2353">
                  <c:v>11.3</c:v>
                </c:pt>
                <c:pt idx="2354">
                  <c:v>11.3</c:v>
                </c:pt>
                <c:pt idx="2355">
                  <c:v>11.3</c:v>
                </c:pt>
                <c:pt idx="2356">
                  <c:v>11.3</c:v>
                </c:pt>
                <c:pt idx="2357">
                  <c:v>11.3</c:v>
                </c:pt>
                <c:pt idx="2358">
                  <c:v>11.4</c:v>
                </c:pt>
                <c:pt idx="2359">
                  <c:v>11.3</c:v>
                </c:pt>
                <c:pt idx="2360">
                  <c:v>11.3</c:v>
                </c:pt>
                <c:pt idx="2361">
                  <c:v>11.3</c:v>
                </c:pt>
                <c:pt idx="2362">
                  <c:v>11.3</c:v>
                </c:pt>
                <c:pt idx="2363">
                  <c:v>11.3</c:v>
                </c:pt>
                <c:pt idx="2364">
                  <c:v>11.3</c:v>
                </c:pt>
                <c:pt idx="2365">
                  <c:v>11.3</c:v>
                </c:pt>
                <c:pt idx="2366">
                  <c:v>11.3</c:v>
                </c:pt>
                <c:pt idx="2367">
                  <c:v>11.3</c:v>
                </c:pt>
                <c:pt idx="2368">
                  <c:v>11.3</c:v>
                </c:pt>
                <c:pt idx="2369">
                  <c:v>11.3</c:v>
                </c:pt>
                <c:pt idx="2370">
                  <c:v>11.4</c:v>
                </c:pt>
                <c:pt idx="2371">
                  <c:v>11.4</c:v>
                </c:pt>
                <c:pt idx="2372">
                  <c:v>11.4</c:v>
                </c:pt>
                <c:pt idx="2373">
                  <c:v>11.4</c:v>
                </c:pt>
                <c:pt idx="2374">
                  <c:v>11.4</c:v>
                </c:pt>
                <c:pt idx="2375">
                  <c:v>11.4</c:v>
                </c:pt>
                <c:pt idx="2376">
                  <c:v>11.4</c:v>
                </c:pt>
                <c:pt idx="2377">
                  <c:v>11.4</c:v>
                </c:pt>
                <c:pt idx="2378">
                  <c:v>11.4</c:v>
                </c:pt>
                <c:pt idx="2379">
                  <c:v>11.4</c:v>
                </c:pt>
                <c:pt idx="2380">
                  <c:v>11.4</c:v>
                </c:pt>
                <c:pt idx="2381">
                  <c:v>11.4</c:v>
                </c:pt>
                <c:pt idx="2382">
                  <c:v>11.4</c:v>
                </c:pt>
                <c:pt idx="2383">
                  <c:v>11.4</c:v>
                </c:pt>
                <c:pt idx="2384">
                  <c:v>11.4</c:v>
                </c:pt>
                <c:pt idx="2385">
                  <c:v>11.5</c:v>
                </c:pt>
                <c:pt idx="2386">
                  <c:v>11.5</c:v>
                </c:pt>
                <c:pt idx="2387">
                  <c:v>11.4</c:v>
                </c:pt>
                <c:pt idx="2388">
                  <c:v>11.5</c:v>
                </c:pt>
                <c:pt idx="2389">
                  <c:v>11.5</c:v>
                </c:pt>
                <c:pt idx="2390">
                  <c:v>11.5</c:v>
                </c:pt>
                <c:pt idx="2391">
                  <c:v>11.5</c:v>
                </c:pt>
                <c:pt idx="2392">
                  <c:v>11.5</c:v>
                </c:pt>
                <c:pt idx="2393">
                  <c:v>11.5</c:v>
                </c:pt>
                <c:pt idx="2394">
                  <c:v>11.5</c:v>
                </c:pt>
                <c:pt idx="2395">
                  <c:v>11.5</c:v>
                </c:pt>
                <c:pt idx="2396">
                  <c:v>11.5</c:v>
                </c:pt>
                <c:pt idx="2397">
                  <c:v>11.5</c:v>
                </c:pt>
                <c:pt idx="2398">
                  <c:v>11.5</c:v>
                </c:pt>
                <c:pt idx="2399">
                  <c:v>11.5</c:v>
                </c:pt>
                <c:pt idx="2400">
                  <c:v>11.5</c:v>
                </c:pt>
                <c:pt idx="2401">
                  <c:v>11.4</c:v>
                </c:pt>
                <c:pt idx="2402">
                  <c:v>11.4</c:v>
                </c:pt>
                <c:pt idx="2403">
                  <c:v>11.4</c:v>
                </c:pt>
                <c:pt idx="2404">
                  <c:v>11.4</c:v>
                </c:pt>
                <c:pt idx="2405">
                  <c:v>11.4</c:v>
                </c:pt>
                <c:pt idx="2406">
                  <c:v>11.5</c:v>
                </c:pt>
                <c:pt idx="2407">
                  <c:v>11.4</c:v>
                </c:pt>
                <c:pt idx="2408">
                  <c:v>11.4</c:v>
                </c:pt>
                <c:pt idx="2409">
                  <c:v>11.5</c:v>
                </c:pt>
                <c:pt idx="2410">
                  <c:v>11.5</c:v>
                </c:pt>
                <c:pt idx="2411">
                  <c:v>11.5</c:v>
                </c:pt>
                <c:pt idx="2412">
                  <c:v>11.4</c:v>
                </c:pt>
                <c:pt idx="2413">
                  <c:v>11.5</c:v>
                </c:pt>
                <c:pt idx="2414">
                  <c:v>11.5</c:v>
                </c:pt>
                <c:pt idx="2415">
                  <c:v>11.5</c:v>
                </c:pt>
                <c:pt idx="2416">
                  <c:v>11.5</c:v>
                </c:pt>
                <c:pt idx="2417">
                  <c:v>11.5</c:v>
                </c:pt>
                <c:pt idx="2418">
                  <c:v>11.5</c:v>
                </c:pt>
                <c:pt idx="2419">
                  <c:v>11.5</c:v>
                </c:pt>
                <c:pt idx="2420">
                  <c:v>11.5</c:v>
                </c:pt>
                <c:pt idx="2421">
                  <c:v>11.5</c:v>
                </c:pt>
                <c:pt idx="2422">
                  <c:v>11.4</c:v>
                </c:pt>
                <c:pt idx="2423">
                  <c:v>11.4</c:v>
                </c:pt>
                <c:pt idx="2424">
                  <c:v>11.4</c:v>
                </c:pt>
                <c:pt idx="2425">
                  <c:v>11.4</c:v>
                </c:pt>
                <c:pt idx="2426">
                  <c:v>11.4</c:v>
                </c:pt>
                <c:pt idx="2427">
                  <c:v>11.4</c:v>
                </c:pt>
                <c:pt idx="2428">
                  <c:v>11.4</c:v>
                </c:pt>
                <c:pt idx="2429">
                  <c:v>11.4</c:v>
                </c:pt>
                <c:pt idx="2430">
                  <c:v>11.4</c:v>
                </c:pt>
                <c:pt idx="2431">
                  <c:v>11.4</c:v>
                </c:pt>
                <c:pt idx="2432">
                  <c:v>11.4</c:v>
                </c:pt>
                <c:pt idx="2433">
                  <c:v>11.4</c:v>
                </c:pt>
                <c:pt idx="2434">
                  <c:v>11.4</c:v>
                </c:pt>
                <c:pt idx="2435">
                  <c:v>11.4</c:v>
                </c:pt>
                <c:pt idx="2436">
                  <c:v>11.4</c:v>
                </c:pt>
                <c:pt idx="2437">
                  <c:v>11.4</c:v>
                </c:pt>
                <c:pt idx="2438">
                  <c:v>11.4</c:v>
                </c:pt>
                <c:pt idx="2439">
                  <c:v>11.4</c:v>
                </c:pt>
                <c:pt idx="2440">
                  <c:v>11.4</c:v>
                </c:pt>
                <c:pt idx="2441">
                  <c:v>11.4</c:v>
                </c:pt>
                <c:pt idx="2442">
                  <c:v>11.4</c:v>
                </c:pt>
                <c:pt idx="2443">
                  <c:v>11.4</c:v>
                </c:pt>
                <c:pt idx="2444">
                  <c:v>11.4</c:v>
                </c:pt>
                <c:pt idx="2445">
                  <c:v>11.4</c:v>
                </c:pt>
                <c:pt idx="2446">
                  <c:v>11.4</c:v>
                </c:pt>
                <c:pt idx="2447">
                  <c:v>11.4</c:v>
                </c:pt>
                <c:pt idx="2448">
                  <c:v>11.4</c:v>
                </c:pt>
                <c:pt idx="2449">
                  <c:v>11.4</c:v>
                </c:pt>
                <c:pt idx="2450">
                  <c:v>11.4</c:v>
                </c:pt>
                <c:pt idx="2451">
                  <c:v>11.4</c:v>
                </c:pt>
                <c:pt idx="2452">
                  <c:v>11.4</c:v>
                </c:pt>
                <c:pt idx="2453">
                  <c:v>11.4</c:v>
                </c:pt>
                <c:pt idx="2454">
                  <c:v>11.4</c:v>
                </c:pt>
                <c:pt idx="2455">
                  <c:v>11.4</c:v>
                </c:pt>
                <c:pt idx="2456">
                  <c:v>11.4</c:v>
                </c:pt>
                <c:pt idx="2457">
                  <c:v>11.4</c:v>
                </c:pt>
                <c:pt idx="2458">
                  <c:v>11.4</c:v>
                </c:pt>
                <c:pt idx="2459">
                  <c:v>11.4</c:v>
                </c:pt>
                <c:pt idx="2460">
                  <c:v>11.4</c:v>
                </c:pt>
                <c:pt idx="2461">
                  <c:v>11.4</c:v>
                </c:pt>
                <c:pt idx="2462">
                  <c:v>11.4</c:v>
                </c:pt>
                <c:pt idx="2463">
                  <c:v>11.4</c:v>
                </c:pt>
                <c:pt idx="2464">
                  <c:v>11.4</c:v>
                </c:pt>
                <c:pt idx="2465">
                  <c:v>11.4</c:v>
                </c:pt>
                <c:pt idx="2466">
                  <c:v>11.4</c:v>
                </c:pt>
                <c:pt idx="2467">
                  <c:v>11.5</c:v>
                </c:pt>
                <c:pt idx="2468">
                  <c:v>11.5</c:v>
                </c:pt>
                <c:pt idx="2469">
                  <c:v>11.5</c:v>
                </c:pt>
                <c:pt idx="2470">
                  <c:v>11.5</c:v>
                </c:pt>
                <c:pt idx="2471">
                  <c:v>11.5</c:v>
                </c:pt>
                <c:pt idx="2472">
                  <c:v>11.5</c:v>
                </c:pt>
                <c:pt idx="2473">
                  <c:v>11.5</c:v>
                </c:pt>
                <c:pt idx="2474">
                  <c:v>11.5</c:v>
                </c:pt>
                <c:pt idx="2475">
                  <c:v>11.5</c:v>
                </c:pt>
                <c:pt idx="2476">
                  <c:v>11.6</c:v>
                </c:pt>
                <c:pt idx="2477">
                  <c:v>11.5</c:v>
                </c:pt>
                <c:pt idx="2478">
                  <c:v>11.5</c:v>
                </c:pt>
                <c:pt idx="2479">
                  <c:v>11.6</c:v>
                </c:pt>
                <c:pt idx="2480">
                  <c:v>11.5</c:v>
                </c:pt>
                <c:pt idx="2481">
                  <c:v>11.6</c:v>
                </c:pt>
                <c:pt idx="2482">
                  <c:v>11.6</c:v>
                </c:pt>
                <c:pt idx="2483">
                  <c:v>11.6</c:v>
                </c:pt>
                <c:pt idx="2484">
                  <c:v>11.6</c:v>
                </c:pt>
                <c:pt idx="2485">
                  <c:v>11.6</c:v>
                </c:pt>
                <c:pt idx="2486">
                  <c:v>11.6</c:v>
                </c:pt>
                <c:pt idx="2487">
                  <c:v>11.6</c:v>
                </c:pt>
                <c:pt idx="2488">
                  <c:v>11.5</c:v>
                </c:pt>
                <c:pt idx="2489">
                  <c:v>11.6</c:v>
                </c:pt>
                <c:pt idx="2490">
                  <c:v>11.6</c:v>
                </c:pt>
                <c:pt idx="2491">
                  <c:v>11.6</c:v>
                </c:pt>
                <c:pt idx="2492">
                  <c:v>11.6</c:v>
                </c:pt>
                <c:pt idx="2493">
                  <c:v>11.5</c:v>
                </c:pt>
                <c:pt idx="2494">
                  <c:v>11.6</c:v>
                </c:pt>
                <c:pt idx="2495">
                  <c:v>11.6</c:v>
                </c:pt>
                <c:pt idx="2496">
                  <c:v>11.6</c:v>
                </c:pt>
                <c:pt idx="2497">
                  <c:v>11.6</c:v>
                </c:pt>
                <c:pt idx="2498">
                  <c:v>11.6</c:v>
                </c:pt>
                <c:pt idx="2499">
                  <c:v>11.6</c:v>
                </c:pt>
                <c:pt idx="2500">
                  <c:v>11.6</c:v>
                </c:pt>
                <c:pt idx="2501">
                  <c:v>11.6</c:v>
                </c:pt>
                <c:pt idx="2502">
                  <c:v>11.6</c:v>
                </c:pt>
                <c:pt idx="2503">
                  <c:v>11.6</c:v>
                </c:pt>
                <c:pt idx="2504">
                  <c:v>11.6</c:v>
                </c:pt>
                <c:pt idx="2505">
                  <c:v>11.6</c:v>
                </c:pt>
                <c:pt idx="2506">
                  <c:v>11.6</c:v>
                </c:pt>
                <c:pt idx="2507">
                  <c:v>11.6</c:v>
                </c:pt>
                <c:pt idx="2508">
                  <c:v>11.6</c:v>
                </c:pt>
                <c:pt idx="2509">
                  <c:v>11.6</c:v>
                </c:pt>
                <c:pt idx="2510">
                  <c:v>11.6</c:v>
                </c:pt>
                <c:pt idx="2511">
                  <c:v>11.6</c:v>
                </c:pt>
                <c:pt idx="2512">
                  <c:v>11.6</c:v>
                </c:pt>
                <c:pt idx="2513">
                  <c:v>11.6</c:v>
                </c:pt>
                <c:pt idx="2514">
                  <c:v>11.6</c:v>
                </c:pt>
                <c:pt idx="2515">
                  <c:v>11.6</c:v>
                </c:pt>
                <c:pt idx="2516">
                  <c:v>11.7</c:v>
                </c:pt>
                <c:pt idx="2517">
                  <c:v>11.6</c:v>
                </c:pt>
                <c:pt idx="2518">
                  <c:v>11.6</c:v>
                </c:pt>
                <c:pt idx="2519">
                  <c:v>11.6</c:v>
                </c:pt>
                <c:pt idx="2520">
                  <c:v>11.6</c:v>
                </c:pt>
                <c:pt idx="2521">
                  <c:v>11.6</c:v>
                </c:pt>
                <c:pt idx="2522">
                  <c:v>11.6</c:v>
                </c:pt>
                <c:pt idx="2523">
                  <c:v>11.7</c:v>
                </c:pt>
                <c:pt idx="2524">
                  <c:v>11.6</c:v>
                </c:pt>
                <c:pt idx="2525">
                  <c:v>11.7</c:v>
                </c:pt>
                <c:pt idx="2526">
                  <c:v>11.7</c:v>
                </c:pt>
                <c:pt idx="2527">
                  <c:v>11.7</c:v>
                </c:pt>
                <c:pt idx="2528">
                  <c:v>11.7</c:v>
                </c:pt>
                <c:pt idx="2529">
                  <c:v>11.6</c:v>
                </c:pt>
                <c:pt idx="2530">
                  <c:v>11.7</c:v>
                </c:pt>
                <c:pt idx="2531">
                  <c:v>11.7</c:v>
                </c:pt>
                <c:pt idx="2532">
                  <c:v>11.7</c:v>
                </c:pt>
                <c:pt idx="2533">
                  <c:v>11.7</c:v>
                </c:pt>
                <c:pt idx="2534">
                  <c:v>11.7</c:v>
                </c:pt>
                <c:pt idx="2535">
                  <c:v>11.7</c:v>
                </c:pt>
                <c:pt idx="2536">
                  <c:v>11.7</c:v>
                </c:pt>
                <c:pt idx="2537">
                  <c:v>11.7</c:v>
                </c:pt>
                <c:pt idx="2538">
                  <c:v>11.7</c:v>
                </c:pt>
                <c:pt idx="2539">
                  <c:v>11.6</c:v>
                </c:pt>
                <c:pt idx="2540">
                  <c:v>11.6</c:v>
                </c:pt>
                <c:pt idx="2541">
                  <c:v>11.6</c:v>
                </c:pt>
                <c:pt idx="2542">
                  <c:v>11.6</c:v>
                </c:pt>
                <c:pt idx="2543">
                  <c:v>11.6</c:v>
                </c:pt>
                <c:pt idx="2544">
                  <c:v>11.6</c:v>
                </c:pt>
                <c:pt idx="2545">
                  <c:v>11.6</c:v>
                </c:pt>
                <c:pt idx="2546">
                  <c:v>11.6</c:v>
                </c:pt>
                <c:pt idx="2547">
                  <c:v>11.6</c:v>
                </c:pt>
                <c:pt idx="2548">
                  <c:v>11.6</c:v>
                </c:pt>
                <c:pt idx="2549">
                  <c:v>11.6</c:v>
                </c:pt>
                <c:pt idx="2550">
                  <c:v>11.6</c:v>
                </c:pt>
                <c:pt idx="2551">
                  <c:v>11.6</c:v>
                </c:pt>
                <c:pt idx="2552">
                  <c:v>11.6</c:v>
                </c:pt>
                <c:pt idx="2553">
                  <c:v>11.6</c:v>
                </c:pt>
                <c:pt idx="2554">
                  <c:v>11.6</c:v>
                </c:pt>
                <c:pt idx="2555">
                  <c:v>11.6</c:v>
                </c:pt>
                <c:pt idx="2556">
                  <c:v>11.6</c:v>
                </c:pt>
                <c:pt idx="2557">
                  <c:v>11.6</c:v>
                </c:pt>
                <c:pt idx="2558">
                  <c:v>11.6</c:v>
                </c:pt>
                <c:pt idx="2559">
                  <c:v>11.6</c:v>
                </c:pt>
                <c:pt idx="2560">
                  <c:v>11.6</c:v>
                </c:pt>
                <c:pt idx="2561">
                  <c:v>11.6</c:v>
                </c:pt>
                <c:pt idx="2562">
                  <c:v>11.6</c:v>
                </c:pt>
                <c:pt idx="2563">
                  <c:v>11.6</c:v>
                </c:pt>
                <c:pt idx="2564">
                  <c:v>11.6</c:v>
                </c:pt>
                <c:pt idx="2565">
                  <c:v>11.6</c:v>
                </c:pt>
                <c:pt idx="2566">
                  <c:v>11.6</c:v>
                </c:pt>
                <c:pt idx="2567">
                  <c:v>11.6</c:v>
                </c:pt>
                <c:pt idx="2568">
                  <c:v>11.6</c:v>
                </c:pt>
                <c:pt idx="2569">
                  <c:v>11.6</c:v>
                </c:pt>
                <c:pt idx="2570">
                  <c:v>11.6</c:v>
                </c:pt>
                <c:pt idx="2571">
                  <c:v>11.6</c:v>
                </c:pt>
                <c:pt idx="2572">
                  <c:v>11.6</c:v>
                </c:pt>
                <c:pt idx="2573">
                  <c:v>11.6</c:v>
                </c:pt>
                <c:pt idx="2574">
                  <c:v>11.6</c:v>
                </c:pt>
                <c:pt idx="2575">
                  <c:v>11.6</c:v>
                </c:pt>
                <c:pt idx="2576">
                  <c:v>11.6</c:v>
                </c:pt>
                <c:pt idx="2577">
                  <c:v>11.6</c:v>
                </c:pt>
                <c:pt idx="2578">
                  <c:v>11.6</c:v>
                </c:pt>
                <c:pt idx="2579">
                  <c:v>11.6</c:v>
                </c:pt>
                <c:pt idx="2580">
                  <c:v>11.6</c:v>
                </c:pt>
                <c:pt idx="2581">
                  <c:v>11.6</c:v>
                </c:pt>
                <c:pt idx="2582">
                  <c:v>11.6</c:v>
                </c:pt>
                <c:pt idx="2583">
                  <c:v>11.6</c:v>
                </c:pt>
                <c:pt idx="2584">
                  <c:v>11.6</c:v>
                </c:pt>
                <c:pt idx="2585">
                  <c:v>11.6</c:v>
                </c:pt>
                <c:pt idx="2586">
                  <c:v>11.6</c:v>
                </c:pt>
                <c:pt idx="2587">
                  <c:v>11.6</c:v>
                </c:pt>
                <c:pt idx="2588">
                  <c:v>11.6</c:v>
                </c:pt>
                <c:pt idx="2589">
                  <c:v>11.6</c:v>
                </c:pt>
                <c:pt idx="2590">
                  <c:v>11.6</c:v>
                </c:pt>
                <c:pt idx="2591">
                  <c:v>11.6</c:v>
                </c:pt>
                <c:pt idx="2592">
                  <c:v>11.6</c:v>
                </c:pt>
                <c:pt idx="2593">
                  <c:v>11.6</c:v>
                </c:pt>
                <c:pt idx="2594">
                  <c:v>11.6</c:v>
                </c:pt>
                <c:pt idx="2595">
                  <c:v>11.6</c:v>
                </c:pt>
                <c:pt idx="2596">
                  <c:v>11.6</c:v>
                </c:pt>
                <c:pt idx="2597">
                  <c:v>11.6</c:v>
                </c:pt>
                <c:pt idx="2598">
                  <c:v>11.6</c:v>
                </c:pt>
                <c:pt idx="2599">
                  <c:v>11.6</c:v>
                </c:pt>
                <c:pt idx="2600">
                  <c:v>11.6</c:v>
                </c:pt>
                <c:pt idx="2601">
                  <c:v>11.6</c:v>
                </c:pt>
                <c:pt idx="2602">
                  <c:v>11.6</c:v>
                </c:pt>
                <c:pt idx="2603">
                  <c:v>11.6</c:v>
                </c:pt>
                <c:pt idx="2604">
                  <c:v>11.6</c:v>
                </c:pt>
                <c:pt idx="2605">
                  <c:v>11.5</c:v>
                </c:pt>
                <c:pt idx="2606">
                  <c:v>11.5</c:v>
                </c:pt>
                <c:pt idx="2607">
                  <c:v>11.5</c:v>
                </c:pt>
                <c:pt idx="2608">
                  <c:v>11.5</c:v>
                </c:pt>
                <c:pt idx="2609">
                  <c:v>11.5</c:v>
                </c:pt>
                <c:pt idx="2610">
                  <c:v>11.5</c:v>
                </c:pt>
                <c:pt idx="2611">
                  <c:v>11.5</c:v>
                </c:pt>
                <c:pt idx="2612">
                  <c:v>11.5</c:v>
                </c:pt>
                <c:pt idx="2613">
                  <c:v>11.5</c:v>
                </c:pt>
                <c:pt idx="2614">
                  <c:v>11.5</c:v>
                </c:pt>
                <c:pt idx="2615">
                  <c:v>11.5</c:v>
                </c:pt>
                <c:pt idx="2616">
                  <c:v>11.5</c:v>
                </c:pt>
                <c:pt idx="2617">
                  <c:v>11.5</c:v>
                </c:pt>
                <c:pt idx="2618">
                  <c:v>11.5</c:v>
                </c:pt>
                <c:pt idx="2619">
                  <c:v>11.5</c:v>
                </c:pt>
                <c:pt idx="2620">
                  <c:v>11.5</c:v>
                </c:pt>
                <c:pt idx="2621">
                  <c:v>11.5</c:v>
                </c:pt>
                <c:pt idx="2622">
                  <c:v>11.5</c:v>
                </c:pt>
                <c:pt idx="2623">
                  <c:v>11.5</c:v>
                </c:pt>
                <c:pt idx="2624">
                  <c:v>11.5</c:v>
                </c:pt>
                <c:pt idx="2625">
                  <c:v>11.5</c:v>
                </c:pt>
                <c:pt idx="2626">
                  <c:v>11.4</c:v>
                </c:pt>
                <c:pt idx="2627">
                  <c:v>11.5</c:v>
                </c:pt>
                <c:pt idx="2628">
                  <c:v>11.4</c:v>
                </c:pt>
                <c:pt idx="2629">
                  <c:v>11.4</c:v>
                </c:pt>
                <c:pt idx="2630">
                  <c:v>11.4</c:v>
                </c:pt>
                <c:pt idx="2631">
                  <c:v>11.4</c:v>
                </c:pt>
                <c:pt idx="2632">
                  <c:v>11.4</c:v>
                </c:pt>
                <c:pt idx="2633">
                  <c:v>11.4</c:v>
                </c:pt>
                <c:pt idx="2634">
                  <c:v>11.4</c:v>
                </c:pt>
                <c:pt idx="2635">
                  <c:v>11.4</c:v>
                </c:pt>
                <c:pt idx="2636">
                  <c:v>11.4</c:v>
                </c:pt>
                <c:pt idx="2637">
                  <c:v>11.4</c:v>
                </c:pt>
                <c:pt idx="2638">
                  <c:v>11.4</c:v>
                </c:pt>
                <c:pt idx="2639">
                  <c:v>11.4</c:v>
                </c:pt>
                <c:pt idx="2640">
                  <c:v>11.4</c:v>
                </c:pt>
                <c:pt idx="2641">
                  <c:v>11.4</c:v>
                </c:pt>
                <c:pt idx="2642">
                  <c:v>11.4</c:v>
                </c:pt>
                <c:pt idx="2643">
                  <c:v>11.4</c:v>
                </c:pt>
                <c:pt idx="2644">
                  <c:v>11.3</c:v>
                </c:pt>
                <c:pt idx="2645">
                  <c:v>11.3</c:v>
                </c:pt>
                <c:pt idx="2646">
                  <c:v>11.3</c:v>
                </c:pt>
                <c:pt idx="2647">
                  <c:v>11.4</c:v>
                </c:pt>
                <c:pt idx="2648">
                  <c:v>11.4</c:v>
                </c:pt>
                <c:pt idx="2649">
                  <c:v>11.4</c:v>
                </c:pt>
                <c:pt idx="2650">
                  <c:v>11.4</c:v>
                </c:pt>
                <c:pt idx="2651">
                  <c:v>11.4</c:v>
                </c:pt>
                <c:pt idx="2652">
                  <c:v>11.3</c:v>
                </c:pt>
                <c:pt idx="2653">
                  <c:v>11.3</c:v>
                </c:pt>
                <c:pt idx="2654">
                  <c:v>11.3</c:v>
                </c:pt>
                <c:pt idx="2655">
                  <c:v>11.4</c:v>
                </c:pt>
                <c:pt idx="2656">
                  <c:v>11.3</c:v>
                </c:pt>
                <c:pt idx="2657">
                  <c:v>11.3</c:v>
                </c:pt>
                <c:pt idx="2658">
                  <c:v>11.3</c:v>
                </c:pt>
                <c:pt idx="2659">
                  <c:v>11.3</c:v>
                </c:pt>
                <c:pt idx="2660">
                  <c:v>11.3</c:v>
                </c:pt>
                <c:pt idx="2661">
                  <c:v>11.4</c:v>
                </c:pt>
                <c:pt idx="2662">
                  <c:v>11.3</c:v>
                </c:pt>
                <c:pt idx="2663">
                  <c:v>11.3</c:v>
                </c:pt>
                <c:pt idx="2664">
                  <c:v>11.3</c:v>
                </c:pt>
                <c:pt idx="2665">
                  <c:v>11.3</c:v>
                </c:pt>
                <c:pt idx="2666">
                  <c:v>11.3</c:v>
                </c:pt>
                <c:pt idx="2667">
                  <c:v>11.3</c:v>
                </c:pt>
                <c:pt idx="2668">
                  <c:v>11.3</c:v>
                </c:pt>
                <c:pt idx="2669">
                  <c:v>11.3</c:v>
                </c:pt>
                <c:pt idx="2670">
                  <c:v>11.3</c:v>
                </c:pt>
                <c:pt idx="2671">
                  <c:v>11.3</c:v>
                </c:pt>
                <c:pt idx="2672">
                  <c:v>11.3</c:v>
                </c:pt>
                <c:pt idx="2673">
                  <c:v>11.3</c:v>
                </c:pt>
                <c:pt idx="2674">
                  <c:v>11.3</c:v>
                </c:pt>
                <c:pt idx="2675">
                  <c:v>11.3</c:v>
                </c:pt>
                <c:pt idx="2676">
                  <c:v>11.3</c:v>
                </c:pt>
                <c:pt idx="2677">
                  <c:v>11.3</c:v>
                </c:pt>
                <c:pt idx="2678">
                  <c:v>11.3</c:v>
                </c:pt>
                <c:pt idx="2679">
                  <c:v>11.3</c:v>
                </c:pt>
                <c:pt idx="2680">
                  <c:v>11.3</c:v>
                </c:pt>
                <c:pt idx="2681">
                  <c:v>11.3</c:v>
                </c:pt>
                <c:pt idx="2682">
                  <c:v>11.3</c:v>
                </c:pt>
                <c:pt idx="2683">
                  <c:v>11.3</c:v>
                </c:pt>
                <c:pt idx="2684">
                  <c:v>11.3</c:v>
                </c:pt>
                <c:pt idx="2685">
                  <c:v>11.3</c:v>
                </c:pt>
                <c:pt idx="2686">
                  <c:v>11.3</c:v>
                </c:pt>
                <c:pt idx="2687">
                  <c:v>11.3</c:v>
                </c:pt>
                <c:pt idx="2688">
                  <c:v>11.3</c:v>
                </c:pt>
                <c:pt idx="2689">
                  <c:v>11.3</c:v>
                </c:pt>
                <c:pt idx="2690">
                  <c:v>11.3</c:v>
                </c:pt>
                <c:pt idx="2691">
                  <c:v>11.3</c:v>
                </c:pt>
                <c:pt idx="2692">
                  <c:v>11.3</c:v>
                </c:pt>
                <c:pt idx="2693">
                  <c:v>11.3</c:v>
                </c:pt>
                <c:pt idx="2694">
                  <c:v>11.3</c:v>
                </c:pt>
                <c:pt idx="2695">
                  <c:v>11.3</c:v>
                </c:pt>
                <c:pt idx="2696">
                  <c:v>11.3</c:v>
                </c:pt>
                <c:pt idx="2697">
                  <c:v>11.3</c:v>
                </c:pt>
                <c:pt idx="2698">
                  <c:v>11.3</c:v>
                </c:pt>
                <c:pt idx="2699">
                  <c:v>11.3</c:v>
                </c:pt>
                <c:pt idx="2700">
                  <c:v>11.3</c:v>
                </c:pt>
                <c:pt idx="2701">
                  <c:v>11.3</c:v>
                </c:pt>
                <c:pt idx="2702">
                  <c:v>11.3</c:v>
                </c:pt>
                <c:pt idx="2703">
                  <c:v>11.3</c:v>
                </c:pt>
                <c:pt idx="2704">
                  <c:v>11.3</c:v>
                </c:pt>
                <c:pt idx="2705">
                  <c:v>11.3</c:v>
                </c:pt>
                <c:pt idx="2706">
                  <c:v>11.3</c:v>
                </c:pt>
                <c:pt idx="2707">
                  <c:v>11.3</c:v>
                </c:pt>
                <c:pt idx="2708">
                  <c:v>11.3</c:v>
                </c:pt>
                <c:pt idx="2709">
                  <c:v>11.3</c:v>
                </c:pt>
                <c:pt idx="2710">
                  <c:v>11.3</c:v>
                </c:pt>
                <c:pt idx="2711">
                  <c:v>11.3</c:v>
                </c:pt>
                <c:pt idx="2712">
                  <c:v>11.3</c:v>
                </c:pt>
                <c:pt idx="2713">
                  <c:v>11.3</c:v>
                </c:pt>
                <c:pt idx="2714">
                  <c:v>11.3</c:v>
                </c:pt>
                <c:pt idx="2715">
                  <c:v>11.3</c:v>
                </c:pt>
                <c:pt idx="2716">
                  <c:v>11.3</c:v>
                </c:pt>
                <c:pt idx="2717">
                  <c:v>11.3</c:v>
                </c:pt>
                <c:pt idx="2718">
                  <c:v>11.3</c:v>
                </c:pt>
                <c:pt idx="2719">
                  <c:v>11.3</c:v>
                </c:pt>
                <c:pt idx="2720">
                  <c:v>11.3</c:v>
                </c:pt>
                <c:pt idx="2721">
                  <c:v>11.3</c:v>
                </c:pt>
                <c:pt idx="2722">
                  <c:v>11.3</c:v>
                </c:pt>
                <c:pt idx="2723">
                  <c:v>11.3</c:v>
                </c:pt>
                <c:pt idx="2724">
                  <c:v>11.3</c:v>
                </c:pt>
                <c:pt idx="2725">
                  <c:v>11.3</c:v>
                </c:pt>
                <c:pt idx="2726">
                  <c:v>11.3</c:v>
                </c:pt>
                <c:pt idx="2727">
                  <c:v>11.3</c:v>
                </c:pt>
                <c:pt idx="2728">
                  <c:v>11.3</c:v>
                </c:pt>
                <c:pt idx="2729">
                  <c:v>11.3</c:v>
                </c:pt>
                <c:pt idx="2730">
                  <c:v>11.3</c:v>
                </c:pt>
                <c:pt idx="2731">
                  <c:v>11.3</c:v>
                </c:pt>
                <c:pt idx="2732">
                  <c:v>11.3</c:v>
                </c:pt>
                <c:pt idx="2733">
                  <c:v>11.3</c:v>
                </c:pt>
                <c:pt idx="2734">
                  <c:v>11.3</c:v>
                </c:pt>
                <c:pt idx="2735">
                  <c:v>11.3</c:v>
                </c:pt>
                <c:pt idx="2736">
                  <c:v>11.2</c:v>
                </c:pt>
                <c:pt idx="2737">
                  <c:v>11.3</c:v>
                </c:pt>
                <c:pt idx="2738">
                  <c:v>11.2</c:v>
                </c:pt>
                <c:pt idx="2739">
                  <c:v>11.2</c:v>
                </c:pt>
                <c:pt idx="2740">
                  <c:v>11.3</c:v>
                </c:pt>
                <c:pt idx="2741">
                  <c:v>11.3</c:v>
                </c:pt>
                <c:pt idx="2742">
                  <c:v>11.3</c:v>
                </c:pt>
                <c:pt idx="2743">
                  <c:v>11.2</c:v>
                </c:pt>
                <c:pt idx="2744">
                  <c:v>11.2</c:v>
                </c:pt>
                <c:pt idx="2745">
                  <c:v>11.2</c:v>
                </c:pt>
                <c:pt idx="2746">
                  <c:v>11.2</c:v>
                </c:pt>
                <c:pt idx="2747">
                  <c:v>11.2</c:v>
                </c:pt>
                <c:pt idx="2748">
                  <c:v>11.2</c:v>
                </c:pt>
                <c:pt idx="2749">
                  <c:v>11.2</c:v>
                </c:pt>
                <c:pt idx="2750">
                  <c:v>11.2</c:v>
                </c:pt>
                <c:pt idx="2751">
                  <c:v>11.2</c:v>
                </c:pt>
                <c:pt idx="2752">
                  <c:v>11.2</c:v>
                </c:pt>
                <c:pt idx="2753">
                  <c:v>11.2</c:v>
                </c:pt>
                <c:pt idx="2754">
                  <c:v>11.2</c:v>
                </c:pt>
                <c:pt idx="2755">
                  <c:v>11.2</c:v>
                </c:pt>
                <c:pt idx="2756">
                  <c:v>11.2</c:v>
                </c:pt>
                <c:pt idx="2757">
                  <c:v>11.2</c:v>
                </c:pt>
                <c:pt idx="2758">
                  <c:v>11.2</c:v>
                </c:pt>
                <c:pt idx="2759">
                  <c:v>11.2</c:v>
                </c:pt>
                <c:pt idx="2760">
                  <c:v>11.2</c:v>
                </c:pt>
                <c:pt idx="2761">
                  <c:v>11.2</c:v>
                </c:pt>
                <c:pt idx="2762">
                  <c:v>11.2</c:v>
                </c:pt>
                <c:pt idx="2763">
                  <c:v>11.2</c:v>
                </c:pt>
                <c:pt idx="2764">
                  <c:v>11.2</c:v>
                </c:pt>
                <c:pt idx="2765">
                  <c:v>11.2</c:v>
                </c:pt>
                <c:pt idx="2766">
                  <c:v>11.2</c:v>
                </c:pt>
                <c:pt idx="2767">
                  <c:v>11.2</c:v>
                </c:pt>
                <c:pt idx="2768">
                  <c:v>11.2</c:v>
                </c:pt>
                <c:pt idx="2769">
                  <c:v>11.2</c:v>
                </c:pt>
                <c:pt idx="2770">
                  <c:v>11.2</c:v>
                </c:pt>
                <c:pt idx="2771">
                  <c:v>11.2</c:v>
                </c:pt>
                <c:pt idx="2772">
                  <c:v>11.2</c:v>
                </c:pt>
                <c:pt idx="2773">
                  <c:v>11.2</c:v>
                </c:pt>
                <c:pt idx="2774">
                  <c:v>11.2</c:v>
                </c:pt>
                <c:pt idx="2775">
                  <c:v>11.2</c:v>
                </c:pt>
                <c:pt idx="2776">
                  <c:v>11.2</c:v>
                </c:pt>
                <c:pt idx="2777">
                  <c:v>11.2</c:v>
                </c:pt>
                <c:pt idx="2778">
                  <c:v>11.2</c:v>
                </c:pt>
                <c:pt idx="2779">
                  <c:v>11.2</c:v>
                </c:pt>
                <c:pt idx="2780">
                  <c:v>11.2</c:v>
                </c:pt>
                <c:pt idx="2781">
                  <c:v>11.2</c:v>
                </c:pt>
                <c:pt idx="2782">
                  <c:v>11.2</c:v>
                </c:pt>
                <c:pt idx="2783">
                  <c:v>11.2</c:v>
                </c:pt>
                <c:pt idx="2784">
                  <c:v>11.2</c:v>
                </c:pt>
                <c:pt idx="2785">
                  <c:v>11.2</c:v>
                </c:pt>
                <c:pt idx="2786">
                  <c:v>11.2</c:v>
                </c:pt>
                <c:pt idx="2787">
                  <c:v>11.2</c:v>
                </c:pt>
                <c:pt idx="2788">
                  <c:v>11.2</c:v>
                </c:pt>
                <c:pt idx="2789">
                  <c:v>11.2</c:v>
                </c:pt>
                <c:pt idx="2790">
                  <c:v>11.2</c:v>
                </c:pt>
                <c:pt idx="2791">
                  <c:v>11.2</c:v>
                </c:pt>
                <c:pt idx="2792">
                  <c:v>11.2</c:v>
                </c:pt>
                <c:pt idx="2793">
                  <c:v>11.2</c:v>
                </c:pt>
                <c:pt idx="2794">
                  <c:v>11.2</c:v>
                </c:pt>
                <c:pt idx="2795">
                  <c:v>11.2</c:v>
                </c:pt>
                <c:pt idx="2796">
                  <c:v>11.2</c:v>
                </c:pt>
                <c:pt idx="2797">
                  <c:v>11.2</c:v>
                </c:pt>
                <c:pt idx="2798">
                  <c:v>11.2</c:v>
                </c:pt>
                <c:pt idx="2799">
                  <c:v>11.2</c:v>
                </c:pt>
                <c:pt idx="2800">
                  <c:v>11.2</c:v>
                </c:pt>
                <c:pt idx="2801">
                  <c:v>11.2</c:v>
                </c:pt>
                <c:pt idx="2802">
                  <c:v>11.2</c:v>
                </c:pt>
                <c:pt idx="2803">
                  <c:v>11.2</c:v>
                </c:pt>
                <c:pt idx="2804">
                  <c:v>11.2</c:v>
                </c:pt>
                <c:pt idx="2805">
                  <c:v>11.2</c:v>
                </c:pt>
                <c:pt idx="2806">
                  <c:v>11.2</c:v>
                </c:pt>
                <c:pt idx="2807">
                  <c:v>11.2</c:v>
                </c:pt>
                <c:pt idx="2808">
                  <c:v>11.2</c:v>
                </c:pt>
                <c:pt idx="2809">
                  <c:v>11.2</c:v>
                </c:pt>
                <c:pt idx="2810">
                  <c:v>11.2</c:v>
                </c:pt>
                <c:pt idx="2811">
                  <c:v>11.2</c:v>
                </c:pt>
                <c:pt idx="2812">
                  <c:v>11.2</c:v>
                </c:pt>
                <c:pt idx="2813">
                  <c:v>11.2</c:v>
                </c:pt>
                <c:pt idx="2814">
                  <c:v>11.2</c:v>
                </c:pt>
                <c:pt idx="2815">
                  <c:v>11.2</c:v>
                </c:pt>
                <c:pt idx="2816">
                  <c:v>11.2</c:v>
                </c:pt>
                <c:pt idx="2817">
                  <c:v>11.2</c:v>
                </c:pt>
                <c:pt idx="2818">
                  <c:v>11.2</c:v>
                </c:pt>
                <c:pt idx="2819">
                  <c:v>11.2</c:v>
                </c:pt>
                <c:pt idx="2820">
                  <c:v>11.2</c:v>
                </c:pt>
                <c:pt idx="2821">
                  <c:v>11.2</c:v>
                </c:pt>
                <c:pt idx="2822">
                  <c:v>11.2</c:v>
                </c:pt>
                <c:pt idx="2823">
                  <c:v>11.2</c:v>
                </c:pt>
                <c:pt idx="2824">
                  <c:v>11.2</c:v>
                </c:pt>
                <c:pt idx="2825">
                  <c:v>11.2</c:v>
                </c:pt>
                <c:pt idx="2826">
                  <c:v>11.2</c:v>
                </c:pt>
                <c:pt idx="2827">
                  <c:v>11.2</c:v>
                </c:pt>
                <c:pt idx="2828">
                  <c:v>11.2</c:v>
                </c:pt>
                <c:pt idx="2829">
                  <c:v>11.2</c:v>
                </c:pt>
                <c:pt idx="2830">
                  <c:v>11.2</c:v>
                </c:pt>
                <c:pt idx="2831">
                  <c:v>11.2</c:v>
                </c:pt>
                <c:pt idx="2832">
                  <c:v>11.2</c:v>
                </c:pt>
                <c:pt idx="2833">
                  <c:v>11.2</c:v>
                </c:pt>
                <c:pt idx="2834">
                  <c:v>11.2</c:v>
                </c:pt>
                <c:pt idx="2835">
                  <c:v>11.2</c:v>
                </c:pt>
                <c:pt idx="2836">
                  <c:v>11.2</c:v>
                </c:pt>
                <c:pt idx="2837">
                  <c:v>11.2</c:v>
                </c:pt>
                <c:pt idx="2838">
                  <c:v>11.2</c:v>
                </c:pt>
                <c:pt idx="2839">
                  <c:v>11.2</c:v>
                </c:pt>
                <c:pt idx="2840">
                  <c:v>11.2</c:v>
                </c:pt>
                <c:pt idx="2841">
                  <c:v>11.2</c:v>
                </c:pt>
                <c:pt idx="2842">
                  <c:v>11.2</c:v>
                </c:pt>
                <c:pt idx="2843">
                  <c:v>11.2</c:v>
                </c:pt>
                <c:pt idx="2844">
                  <c:v>11.2</c:v>
                </c:pt>
                <c:pt idx="2845">
                  <c:v>11.2</c:v>
                </c:pt>
                <c:pt idx="2846">
                  <c:v>11.2</c:v>
                </c:pt>
                <c:pt idx="2847">
                  <c:v>11.2</c:v>
                </c:pt>
                <c:pt idx="2848">
                  <c:v>11.2</c:v>
                </c:pt>
                <c:pt idx="2849">
                  <c:v>11.2</c:v>
                </c:pt>
                <c:pt idx="2850">
                  <c:v>11.2</c:v>
                </c:pt>
                <c:pt idx="2851">
                  <c:v>11.2</c:v>
                </c:pt>
                <c:pt idx="2852">
                  <c:v>11.2</c:v>
                </c:pt>
                <c:pt idx="2853">
                  <c:v>11.2</c:v>
                </c:pt>
                <c:pt idx="2854">
                  <c:v>11.2</c:v>
                </c:pt>
                <c:pt idx="2855">
                  <c:v>11.2</c:v>
                </c:pt>
                <c:pt idx="2856">
                  <c:v>11.2</c:v>
                </c:pt>
                <c:pt idx="2857">
                  <c:v>11.2</c:v>
                </c:pt>
                <c:pt idx="2858">
                  <c:v>11.2</c:v>
                </c:pt>
                <c:pt idx="2859">
                  <c:v>11.2</c:v>
                </c:pt>
                <c:pt idx="2860">
                  <c:v>11.2</c:v>
                </c:pt>
                <c:pt idx="2861">
                  <c:v>11.2</c:v>
                </c:pt>
                <c:pt idx="2862">
                  <c:v>11.2</c:v>
                </c:pt>
                <c:pt idx="2863">
                  <c:v>11.1</c:v>
                </c:pt>
                <c:pt idx="2864">
                  <c:v>11.1</c:v>
                </c:pt>
                <c:pt idx="2865">
                  <c:v>11.2</c:v>
                </c:pt>
                <c:pt idx="2866">
                  <c:v>11.2</c:v>
                </c:pt>
                <c:pt idx="2867">
                  <c:v>11.2</c:v>
                </c:pt>
                <c:pt idx="2868">
                  <c:v>11.2</c:v>
                </c:pt>
                <c:pt idx="2869">
                  <c:v>11.2</c:v>
                </c:pt>
                <c:pt idx="2870">
                  <c:v>11.2</c:v>
                </c:pt>
                <c:pt idx="2871">
                  <c:v>11.2</c:v>
                </c:pt>
                <c:pt idx="2872">
                  <c:v>11.2</c:v>
                </c:pt>
                <c:pt idx="2873">
                  <c:v>11.2</c:v>
                </c:pt>
                <c:pt idx="2874">
                  <c:v>11.2</c:v>
                </c:pt>
                <c:pt idx="2875">
                  <c:v>11.2</c:v>
                </c:pt>
                <c:pt idx="2876">
                  <c:v>11.2</c:v>
                </c:pt>
                <c:pt idx="2877">
                  <c:v>11.2</c:v>
                </c:pt>
                <c:pt idx="2878">
                  <c:v>11.2</c:v>
                </c:pt>
                <c:pt idx="2879">
                  <c:v>11.1</c:v>
                </c:pt>
                <c:pt idx="2880">
                  <c:v>11.2</c:v>
                </c:pt>
                <c:pt idx="2881">
                  <c:v>11.2</c:v>
                </c:pt>
                <c:pt idx="2882">
                  <c:v>11.2</c:v>
                </c:pt>
                <c:pt idx="2883">
                  <c:v>11.2</c:v>
                </c:pt>
                <c:pt idx="2884">
                  <c:v>11.2</c:v>
                </c:pt>
                <c:pt idx="2885">
                  <c:v>11.1</c:v>
                </c:pt>
                <c:pt idx="2886">
                  <c:v>11.2</c:v>
                </c:pt>
                <c:pt idx="2887">
                  <c:v>11.1</c:v>
                </c:pt>
                <c:pt idx="2888">
                  <c:v>11.2</c:v>
                </c:pt>
                <c:pt idx="2889">
                  <c:v>11.1</c:v>
                </c:pt>
                <c:pt idx="2890">
                  <c:v>11.1</c:v>
                </c:pt>
                <c:pt idx="2891">
                  <c:v>11.1</c:v>
                </c:pt>
                <c:pt idx="2892">
                  <c:v>11.1</c:v>
                </c:pt>
                <c:pt idx="2893">
                  <c:v>11.2</c:v>
                </c:pt>
                <c:pt idx="2894">
                  <c:v>11.2</c:v>
                </c:pt>
                <c:pt idx="2895">
                  <c:v>11.2</c:v>
                </c:pt>
                <c:pt idx="2896">
                  <c:v>11.2</c:v>
                </c:pt>
                <c:pt idx="2897">
                  <c:v>11.2</c:v>
                </c:pt>
                <c:pt idx="2898">
                  <c:v>11.2</c:v>
                </c:pt>
                <c:pt idx="2899">
                  <c:v>11.2</c:v>
                </c:pt>
                <c:pt idx="2900">
                  <c:v>11.2</c:v>
                </c:pt>
                <c:pt idx="2901">
                  <c:v>11.2</c:v>
                </c:pt>
                <c:pt idx="2902">
                  <c:v>11.1</c:v>
                </c:pt>
                <c:pt idx="2903">
                  <c:v>11.2</c:v>
                </c:pt>
                <c:pt idx="2904">
                  <c:v>11.2</c:v>
                </c:pt>
                <c:pt idx="2905">
                  <c:v>11.2</c:v>
                </c:pt>
                <c:pt idx="2906">
                  <c:v>11.2</c:v>
                </c:pt>
                <c:pt idx="2907">
                  <c:v>11.2</c:v>
                </c:pt>
                <c:pt idx="2908">
                  <c:v>11.2</c:v>
                </c:pt>
                <c:pt idx="2909">
                  <c:v>11.2</c:v>
                </c:pt>
                <c:pt idx="2910">
                  <c:v>11.2</c:v>
                </c:pt>
                <c:pt idx="2911">
                  <c:v>11.2</c:v>
                </c:pt>
                <c:pt idx="2912">
                  <c:v>11.2</c:v>
                </c:pt>
                <c:pt idx="2913">
                  <c:v>11.2</c:v>
                </c:pt>
                <c:pt idx="2914">
                  <c:v>11.2</c:v>
                </c:pt>
                <c:pt idx="2915">
                  <c:v>11.2</c:v>
                </c:pt>
                <c:pt idx="2916">
                  <c:v>11.2</c:v>
                </c:pt>
                <c:pt idx="2917">
                  <c:v>11.2</c:v>
                </c:pt>
                <c:pt idx="2918">
                  <c:v>11.2</c:v>
                </c:pt>
                <c:pt idx="2919">
                  <c:v>11.2</c:v>
                </c:pt>
                <c:pt idx="2920">
                  <c:v>11.2</c:v>
                </c:pt>
                <c:pt idx="2921">
                  <c:v>11.2</c:v>
                </c:pt>
                <c:pt idx="2922">
                  <c:v>11.2</c:v>
                </c:pt>
                <c:pt idx="2923">
                  <c:v>11.2</c:v>
                </c:pt>
                <c:pt idx="2924">
                  <c:v>11.2</c:v>
                </c:pt>
                <c:pt idx="2925">
                  <c:v>11.1</c:v>
                </c:pt>
                <c:pt idx="2926">
                  <c:v>11.2</c:v>
                </c:pt>
                <c:pt idx="2927">
                  <c:v>11.2</c:v>
                </c:pt>
                <c:pt idx="2928">
                  <c:v>11.2</c:v>
                </c:pt>
                <c:pt idx="2929">
                  <c:v>11.2</c:v>
                </c:pt>
                <c:pt idx="2930">
                  <c:v>11.2</c:v>
                </c:pt>
                <c:pt idx="2931">
                  <c:v>11.1</c:v>
                </c:pt>
                <c:pt idx="2932">
                  <c:v>11.1</c:v>
                </c:pt>
                <c:pt idx="2933">
                  <c:v>11.2</c:v>
                </c:pt>
                <c:pt idx="2934">
                  <c:v>11.2</c:v>
                </c:pt>
                <c:pt idx="2935">
                  <c:v>11.1</c:v>
                </c:pt>
                <c:pt idx="2936">
                  <c:v>11.2</c:v>
                </c:pt>
                <c:pt idx="2937">
                  <c:v>11.1</c:v>
                </c:pt>
                <c:pt idx="2938">
                  <c:v>11.2</c:v>
                </c:pt>
                <c:pt idx="2939">
                  <c:v>11.2</c:v>
                </c:pt>
                <c:pt idx="2940">
                  <c:v>11.2</c:v>
                </c:pt>
                <c:pt idx="2941">
                  <c:v>11.2</c:v>
                </c:pt>
                <c:pt idx="2942">
                  <c:v>11.2</c:v>
                </c:pt>
                <c:pt idx="2943">
                  <c:v>11.2</c:v>
                </c:pt>
                <c:pt idx="2944">
                  <c:v>11.2</c:v>
                </c:pt>
                <c:pt idx="2945">
                  <c:v>11.2</c:v>
                </c:pt>
                <c:pt idx="2946">
                  <c:v>11.2</c:v>
                </c:pt>
                <c:pt idx="2947">
                  <c:v>11.2</c:v>
                </c:pt>
                <c:pt idx="2948">
                  <c:v>11.2</c:v>
                </c:pt>
                <c:pt idx="2949">
                  <c:v>11.2</c:v>
                </c:pt>
                <c:pt idx="2950">
                  <c:v>11.2</c:v>
                </c:pt>
                <c:pt idx="2951">
                  <c:v>11.2</c:v>
                </c:pt>
                <c:pt idx="2952">
                  <c:v>11.2</c:v>
                </c:pt>
                <c:pt idx="2953">
                  <c:v>11.2</c:v>
                </c:pt>
                <c:pt idx="2954">
                  <c:v>11.2</c:v>
                </c:pt>
                <c:pt idx="2955">
                  <c:v>11.2</c:v>
                </c:pt>
                <c:pt idx="2956">
                  <c:v>11.2</c:v>
                </c:pt>
                <c:pt idx="2957">
                  <c:v>11.2</c:v>
                </c:pt>
                <c:pt idx="2958">
                  <c:v>11.2</c:v>
                </c:pt>
                <c:pt idx="2959">
                  <c:v>11.2</c:v>
                </c:pt>
                <c:pt idx="2960">
                  <c:v>11.2</c:v>
                </c:pt>
                <c:pt idx="2961">
                  <c:v>11.2</c:v>
                </c:pt>
                <c:pt idx="2962">
                  <c:v>11.2</c:v>
                </c:pt>
                <c:pt idx="2963">
                  <c:v>11.2</c:v>
                </c:pt>
                <c:pt idx="2964">
                  <c:v>11.2</c:v>
                </c:pt>
                <c:pt idx="2965">
                  <c:v>11.2</c:v>
                </c:pt>
                <c:pt idx="2966">
                  <c:v>11.2</c:v>
                </c:pt>
                <c:pt idx="2967">
                  <c:v>11.2</c:v>
                </c:pt>
                <c:pt idx="2968">
                  <c:v>11.2</c:v>
                </c:pt>
                <c:pt idx="2969">
                  <c:v>11.2</c:v>
                </c:pt>
                <c:pt idx="2970">
                  <c:v>11.2</c:v>
                </c:pt>
                <c:pt idx="2971">
                  <c:v>11.2</c:v>
                </c:pt>
                <c:pt idx="2972">
                  <c:v>11.2</c:v>
                </c:pt>
                <c:pt idx="2973">
                  <c:v>11.2</c:v>
                </c:pt>
                <c:pt idx="2974">
                  <c:v>11.2</c:v>
                </c:pt>
                <c:pt idx="2975">
                  <c:v>11.2</c:v>
                </c:pt>
                <c:pt idx="2976">
                  <c:v>11.2</c:v>
                </c:pt>
                <c:pt idx="2977">
                  <c:v>11.2</c:v>
                </c:pt>
                <c:pt idx="2978">
                  <c:v>11.2</c:v>
                </c:pt>
                <c:pt idx="2979">
                  <c:v>11.2</c:v>
                </c:pt>
                <c:pt idx="2980">
                  <c:v>11.2</c:v>
                </c:pt>
                <c:pt idx="2981">
                  <c:v>11.2</c:v>
                </c:pt>
                <c:pt idx="2982">
                  <c:v>11.2</c:v>
                </c:pt>
                <c:pt idx="2983">
                  <c:v>11.2</c:v>
                </c:pt>
                <c:pt idx="2984">
                  <c:v>11.2</c:v>
                </c:pt>
                <c:pt idx="2985">
                  <c:v>11.2</c:v>
                </c:pt>
                <c:pt idx="2986">
                  <c:v>11.2</c:v>
                </c:pt>
                <c:pt idx="2987">
                  <c:v>11.2</c:v>
                </c:pt>
                <c:pt idx="2988">
                  <c:v>11.2</c:v>
                </c:pt>
                <c:pt idx="2989">
                  <c:v>11.1</c:v>
                </c:pt>
                <c:pt idx="2990">
                  <c:v>11.1</c:v>
                </c:pt>
                <c:pt idx="2991">
                  <c:v>11.2</c:v>
                </c:pt>
                <c:pt idx="2992">
                  <c:v>11.2</c:v>
                </c:pt>
                <c:pt idx="2993">
                  <c:v>11.2</c:v>
                </c:pt>
                <c:pt idx="2994">
                  <c:v>11.1</c:v>
                </c:pt>
                <c:pt idx="2995">
                  <c:v>11.1</c:v>
                </c:pt>
                <c:pt idx="2996">
                  <c:v>11.1</c:v>
                </c:pt>
                <c:pt idx="2997">
                  <c:v>11.2</c:v>
                </c:pt>
                <c:pt idx="2998">
                  <c:v>11.1</c:v>
                </c:pt>
                <c:pt idx="2999">
                  <c:v>11.1</c:v>
                </c:pt>
                <c:pt idx="3000">
                  <c:v>11.2</c:v>
                </c:pt>
                <c:pt idx="3001">
                  <c:v>11.1</c:v>
                </c:pt>
                <c:pt idx="3002">
                  <c:v>11.1</c:v>
                </c:pt>
                <c:pt idx="3003">
                  <c:v>11.2</c:v>
                </c:pt>
                <c:pt idx="3004">
                  <c:v>11.2</c:v>
                </c:pt>
                <c:pt idx="3005">
                  <c:v>11.1</c:v>
                </c:pt>
                <c:pt idx="3006">
                  <c:v>11.1</c:v>
                </c:pt>
                <c:pt idx="3007">
                  <c:v>11.1</c:v>
                </c:pt>
                <c:pt idx="3008">
                  <c:v>11.1</c:v>
                </c:pt>
                <c:pt idx="3009">
                  <c:v>11.1</c:v>
                </c:pt>
                <c:pt idx="3010">
                  <c:v>11.1</c:v>
                </c:pt>
                <c:pt idx="3011">
                  <c:v>11.1</c:v>
                </c:pt>
                <c:pt idx="3012">
                  <c:v>11.2</c:v>
                </c:pt>
                <c:pt idx="3013">
                  <c:v>11.1</c:v>
                </c:pt>
                <c:pt idx="3014">
                  <c:v>11.2</c:v>
                </c:pt>
                <c:pt idx="3015">
                  <c:v>11.2</c:v>
                </c:pt>
                <c:pt idx="3016">
                  <c:v>11.2</c:v>
                </c:pt>
                <c:pt idx="3017">
                  <c:v>11.2</c:v>
                </c:pt>
                <c:pt idx="3018">
                  <c:v>11.1</c:v>
                </c:pt>
                <c:pt idx="3019">
                  <c:v>11.2</c:v>
                </c:pt>
                <c:pt idx="3020">
                  <c:v>11.2</c:v>
                </c:pt>
                <c:pt idx="3021">
                  <c:v>11.2</c:v>
                </c:pt>
                <c:pt idx="3022">
                  <c:v>11.2</c:v>
                </c:pt>
                <c:pt idx="3023">
                  <c:v>11.2</c:v>
                </c:pt>
                <c:pt idx="3024">
                  <c:v>11.2</c:v>
                </c:pt>
                <c:pt idx="3025">
                  <c:v>11.2</c:v>
                </c:pt>
                <c:pt idx="3026">
                  <c:v>11.1</c:v>
                </c:pt>
                <c:pt idx="3027">
                  <c:v>11.2</c:v>
                </c:pt>
                <c:pt idx="3028">
                  <c:v>11.2</c:v>
                </c:pt>
                <c:pt idx="3029">
                  <c:v>11.2</c:v>
                </c:pt>
                <c:pt idx="3030">
                  <c:v>11.2</c:v>
                </c:pt>
                <c:pt idx="3031">
                  <c:v>11.2</c:v>
                </c:pt>
                <c:pt idx="3032">
                  <c:v>11.2</c:v>
                </c:pt>
                <c:pt idx="3033">
                  <c:v>11.2</c:v>
                </c:pt>
                <c:pt idx="3034">
                  <c:v>11.2</c:v>
                </c:pt>
                <c:pt idx="3035">
                  <c:v>11.2</c:v>
                </c:pt>
                <c:pt idx="3036">
                  <c:v>11.2</c:v>
                </c:pt>
                <c:pt idx="3037">
                  <c:v>11.2</c:v>
                </c:pt>
                <c:pt idx="3038">
                  <c:v>11.2</c:v>
                </c:pt>
                <c:pt idx="3039">
                  <c:v>11.2</c:v>
                </c:pt>
                <c:pt idx="3040">
                  <c:v>11.2</c:v>
                </c:pt>
                <c:pt idx="3041">
                  <c:v>11.2</c:v>
                </c:pt>
                <c:pt idx="3042">
                  <c:v>11.2</c:v>
                </c:pt>
                <c:pt idx="3043">
                  <c:v>11.2</c:v>
                </c:pt>
                <c:pt idx="3044">
                  <c:v>11.2</c:v>
                </c:pt>
                <c:pt idx="3045">
                  <c:v>11.2</c:v>
                </c:pt>
                <c:pt idx="3046">
                  <c:v>11.2</c:v>
                </c:pt>
                <c:pt idx="3047">
                  <c:v>11.2</c:v>
                </c:pt>
                <c:pt idx="3048">
                  <c:v>11.2</c:v>
                </c:pt>
                <c:pt idx="3049">
                  <c:v>11.2</c:v>
                </c:pt>
                <c:pt idx="3050">
                  <c:v>11.2</c:v>
                </c:pt>
                <c:pt idx="3051">
                  <c:v>11.2</c:v>
                </c:pt>
                <c:pt idx="3052">
                  <c:v>11.2</c:v>
                </c:pt>
                <c:pt idx="3053">
                  <c:v>11.2</c:v>
                </c:pt>
                <c:pt idx="3054">
                  <c:v>11.1</c:v>
                </c:pt>
                <c:pt idx="3055">
                  <c:v>11.2</c:v>
                </c:pt>
                <c:pt idx="3056">
                  <c:v>11.2</c:v>
                </c:pt>
                <c:pt idx="3057">
                  <c:v>11.2</c:v>
                </c:pt>
                <c:pt idx="3058">
                  <c:v>11.2</c:v>
                </c:pt>
                <c:pt idx="3059">
                  <c:v>11.2</c:v>
                </c:pt>
                <c:pt idx="3060">
                  <c:v>11.2</c:v>
                </c:pt>
                <c:pt idx="3061">
                  <c:v>11.1</c:v>
                </c:pt>
                <c:pt idx="3062">
                  <c:v>11.1</c:v>
                </c:pt>
                <c:pt idx="3063">
                  <c:v>11.1</c:v>
                </c:pt>
                <c:pt idx="3064">
                  <c:v>11.2</c:v>
                </c:pt>
                <c:pt idx="3065">
                  <c:v>11.2</c:v>
                </c:pt>
                <c:pt idx="3066">
                  <c:v>11.2</c:v>
                </c:pt>
                <c:pt idx="3067">
                  <c:v>11.2</c:v>
                </c:pt>
                <c:pt idx="3068">
                  <c:v>11.2</c:v>
                </c:pt>
                <c:pt idx="3069">
                  <c:v>11.1</c:v>
                </c:pt>
                <c:pt idx="3070">
                  <c:v>11.2</c:v>
                </c:pt>
                <c:pt idx="3071">
                  <c:v>11.2</c:v>
                </c:pt>
                <c:pt idx="3072">
                  <c:v>11.2</c:v>
                </c:pt>
                <c:pt idx="3073">
                  <c:v>11.2</c:v>
                </c:pt>
                <c:pt idx="3074">
                  <c:v>11.2</c:v>
                </c:pt>
                <c:pt idx="3075">
                  <c:v>11.2</c:v>
                </c:pt>
                <c:pt idx="3076">
                  <c:v>11.2</c:v>
                </c:pt>
                <c:pt idx="3077">
                  <c:v>11.2</c:v>
                </c:pt>
                <c:pt idx="3078">
                  <c:v>11.2</c:v>
                </c:pt>
                <c:pt idx="3079">
                  <c:v>11.1</c:v>
                </c:pt>
                <c:pt idx="3080">
                  <c:v>11.2</c:v>
                </c:pt>
                <c:pt idx="3081">
                  <c:v>11.2</c:v>
                </c:pt>
                <c:pt idx="3082">
                  <c:v>11.2</c:v>
                </c:pt>
                <c:pt idx="3083">
                  <c:v>11.2</c:v>
                </c:pt>
                <c:pt idx="3084">
                  <c:v>11.2</c:v>
                </c:pt>
                <c:pt idx="3085">
                  <c:v>11.2</c:v>
                </c:pt>
                <c:pt idx="3086">
                  <c:v>11.2</c:v>
                </c:pt>
                <c:pt idx="3087">
                  <c:v>11.2</c:v>
                </c:pt>
                <c:pt idx="3088">
                  <c:v>11.2</c:v>
                </c:pt>
                <c:pt idx="3089">
                  <c:v>11.2</c:v>
                </c:pt>
                <c:pt idx="3090">
                  <c:v>11.2</c:v>
                </c:pt>
                <c:pt idx="3091">
                  <c:v>11.2</c:v>
                </c:pt>
                <c:pt idx="3092">
                  <c:v>11.2</c:v>
                </c:pt>
                <c:pt idx="3093">
                  <c:v>11.2</c:v>
                </c:pt>
                <c:pt idx="3094">
                  <c:v>11.2</c:v>
                </c:pt>
                <c:pt idx="3095">
                  <c:v>11.2</c:v>
                </c:pt>
                <c:pt idx="3096">
                  <c:v>11.2</c:v>
                </c:pt>
                <c:pt idx="3097">
                  <c:v>11.2</c:v>
                </c:pt>
                <c:pt idx="3098">
                  <c:v>11.2</c:v>
                </c:pt>
                <c:pt idx="3099">
                  <c:v>11.2</c:v>
                </c:pt>
                <c:pt idx="3100">
                  <c:v>11.2</c:v>
                </c:pt>
                <c:pt idx="3101">
                  <c:v>11.2</c:v>
                </c:pt>
                <c:pt idx="3102">
                  <c:v>11.2</c:v>
                </c:pt>
                <c:pt idx="3103">
                  <c:v>11.2</c:v>
                </c:pt>
                <c:pt idx="3104">
                  <c:v>11.2</c:v>
                </c:pt>
                <c:pt idx="3105">
                  <c:v>11.2</c:v>
                </c:pt>
                <c:pt idx="3106">
                  <c:v>11.2</c:v>
                </c:pt>
                <c:pt idx="3107">
                  <c:v>11.2</c:v>
                </c:pt>
                <c:pt idx="3108">
                  <c:v>11.2</c:v>
                </c:pt>
                <c:pt idx="3109">
                  <c:v>11.2</c:v>
                </c:pt>
                <c:pt idx="3110">
                  <c:v>11.2</c:v>
                </c:pt>
                <c:pt idx="3111">
                  <c:v>11.2</c:v>
                </c:pt>
                <c:pt idx="3112">
                  <c:v>11.1</c:v>
                </c:pt>
                <c:pt idx="3113">
                  <c:v>11.2</c:v>
                </c:pt>
                <c:pt idx="3114">
                  <c:v>11.2</c:v>
                </c:pt>
                <c:pt idx="3115">
                  <c:v>11.2</c:v>
                </c:pt>
                <c:pt idx="3116">
                  <c:v>11.2</c:v>
                </c:pt>
                <c:pt idx="3117">
                  <c:v>11.1</c:v>
                </c:pt>
                <c:pt idx="3118">
                  <c:v>11.2</c:v>
                </c:pt>
                <c:pt idx="3119">
                  <c:v>11.2</c:v>
                </c:pt>
                <c:pt idx="3120">
                  <c:v>11.2</c:v>
                </c:pt>
                <c:pt idx="3121">
                  <c:v>11.2</c:v>
                </c:pt>
                <c:pt idx="3122">
                  <c:v>11.2</c:v>
                </c:pt>
                <c:pt idx="3123">
                  <c:v>11.2</c:v>
                </c:pt>
                <c:pt idx="3124">
                  <c:v>11.2</c:v>
                </c:pt>
                <c:pt idx="3125">
                  <c:v>11.2</c:v>
                </c:pt>
                <c:pt idx="3126">
                  <c:v>11.2</c:v>
                </c:pt>
                <c:pt idx="3127">
                  <c:v>11.2</c:v>
                </c:pt>
                <c:pt idx="3128">
                  <c:v>11.2</c:v>
                </c:pt>
                <c:pt idx="3129">
                  <c:v>11.2</c:v>
                </c:pt>
                <c:pt idx="3130">
                  <c:v>11.2</c:v>
                </c:pt>
                <c:pt idx="3131">
                  <c:v>11.2</c:v>
                </c:pt>
                <c:pt idx="3132">
                  <c:v>11.1</c:v>
                </c:pt>
                <c:pt idx="3133">
                  <c:v>11.2</c:v>
                </c:pt>
                <c:pt idx="3134">
                  <c:v>11.1</c:v>
                </c:pt>
                <c:pt idx="3135">
                  <c:v>11.1</c:v>
                </c:pt>
                <c:pt idx="3136">
                  <c:v>11.1</c:v>
                </c:pt>
                <c:pt idx="3137">
                  <c:v>11.1</c:v>
                </c:pt>
                <c:pt idx="3138">
                  <c:v>11.1</c:v>
                </c:pt>
                <c:pt idx="3139">
                  <c:v>11.2</c:v>
                </c:pt>
                <c:pt idx="3140">
                  <c:v>11.2</c:v>
                </c:pt>
                <c:pt idx="3141">
                  <c:v>11.1</c:v>
                </c:pt>
                <c:pt idx="3142">
                  <c:v>11.1</c:v>
                </c:pt>
                <c:pt idx="3143">
                  <c:v>11.1</c:v>
                </c:pt>
                <c:pt idx="3144">
                  <c:v>11.1</c:v>
                </c:pt>
                <c:pt idx="3145">
                  <c:v>11.1</c:v>
                </c:pt>
                <c:pt idx="3146">
                  <c:v>11.1</c:v>
                </c:pt>
                <c:pt idx="3147">
                  <c:v>11.2</c:v>
                </c:pt>
                <c:pt idx="3148">
                  <c:v>11.1</c:v>
                </c:pt>
                <c:pt idx="3149">
                  <c:v>11.2</c:v>
                </c:pt>
                <c:pt idx="3150">
                  <c:v>11.2</c:v>
                </c:pt>
                <c:pt idx="3151">
                  <c:v>11.2</c:v>
                </c:pt>
                <c:pt idx="3152">
                  <c:v>11.2</c:v>
                </c:pt>
                <c:pt idx="3153">
                  <c:v>11.2</c:v>
                </c:pt>
                <c:pt idx="3154">
                  <c:v>11.2</c:v>
                </c:pt>
                <c:pt idx="3155">
                  <c:v>11.2</c:v>
                </c:pt>
                <c:pt idx="3156">
                  <c:v>11.2</c:v>
                </c:pt>
                <c:pt idx="3157">
                  <c:v>11.2</c:v>
                </c:pt>
                <c:pt idx="3158">
                  <c:v>11.1</c:v>
                </c:pt>
                <c:pt idx="3159">
                  <c:v>11.2</c:v>
                </c:pt>
                <c:pt idx="3160">
                  <c:v>11.1</c:v>
                </c:pt>
                <c:pt idx="3161">
                  <c:v>11.2</c:v>
                </c:pt>
                <c:pt idx="3162">
                  <c:v>11.1</c:v>
                </c:pt>
                <c:pt idx="3163">
                  <c:v>11.2</c:v>
                </c:pt>
                <c:pt idx="3164">
                  <c:v>11.2</c:v>
                </c:pt>
                <c:pt idx="3165">
                  <c:v>11.2</c:v>
                </c:pt>
                <c:pt idx="3166">
                  <c:v>11.2</c:v>
                </c:pt>
                <c:pt idx="3167">
                  <c:v>11.2</c:v>
                </c:pt>
                <c:pt idx="3168">
                  <c:v>11.2</c:v>
                </c:pt>
                <c:pt idx="3169">
                  <c:v>11.2</c:v>
                </c:pt>
                <c:pt idx="3170">
                  <c:v>11.2</c:v>
                </c:pt>
                <c:pt idx="3171">
                  <c:v>11.2</c:v>
                </c:pt>
                <c:pt idx="3172">
                  <c:v>11.1</c:v>
                </c:pt>
                <c:pt idx="3173">
                  <c:v>11.2</c:v>
                </c:pt>
                <c:pt idx="3174">
                  <c:v>11.1</c:v>
                </c:pt>
                <c:pt idx="3175">
                  <c:v>11.1</c:v>
                </c:pt>
                <c:pt idx="3176">
                  <c:v>11.2</c:v>
                </c:pt>
                <c:pt idx="3177">
                  <c:v>11.1</c:v>
                </c:pt>
                <c:pt idx="3178">
                  <c:v>11.2</c:v>
                </c:pt>
                <c:pt idx="3179">
                  <c:v>11.2</c:v>
                </c:pt>
                <c:pt idx="3180">
                  <c:v>11.2</c:v>
                </c:pt>
                <c:pt idx="3181">
                  <c:v>11.2</c:v>
                </c:pt>
                <c:pt idx="3182">
                  <c:v>11.2</c:v>
                </c:pt>
                <c:pt idx="3183">
                  <c:v>11.2</c:v>
                </c:pt>
                <c:pt idx="3184">
                  <c:v>11.2</c:v>
                </c:pt>
                <c:pt idx="3185">
                  <c:v>11.2</c:v>
                </c:pt>
                <c:pt idx="3186">
                  <c:v>11.2</c:v>
                </c:pt>
                <c:pt idx="3187">
                  <c:v>11.1</c:v>
                </c:pt>
                <c:pt idx="3188">
                  <c:v>11.1</c:v>
                </c:pt>
                <c:pt idx="3189">
                  <c:v>11.1</c:v>
                </c:pt>
                <c:pt idx="3190">
                  <c:v>11.1</c:v>
                </c:pt>
                <c:pt idx="3191">
                  <c:v>11.1</c:v>
                </c:pt>
                <c:pt idx="3192">
                  <c:v>11.1</c:v>
                </c:pt>
                <c:pt idx="3193">
                  <c:v>11.1</c:v>
                </c:pt>
                <c:pt idx="3194">
                  <c:v>11.1</c:v>
                </c:pt>
                <c:pt idx="3195">
                  <c:v>11.1</c:v>
                </c:pt>
                <c:pt idx="3196">
                  <c:v>11.2</c:v>
                </c:pt>
                <c:pt idx="3197">
                  <c:v>11.2</c:v>
                </c:pt>
                <c:pt idx="3198">
                  <c:v>11.2</c:v>
                </c:pt>
                <c:pt idx="3199">
                  <c:v>11.2</c:v>
                </c:pt>
                <c:pt idx="3200">
                  <c:v>11.1</c:v>
                </c:pt>
                <c:pt idx="3201">
                  <c:v>11.2</c:v>
                </c:pt>
                <c:pt idx="3202">
                  <c:v>11.2</c:v>
                </c:pt>
                <c:pt idx="3203">
                  <c:v>11.2</c:v>
                </c:pt>
                <c:pt idx="3204">
                  <c:v>11.2</c:v>
                </c:pt>
                <c:pt idx="3205">
                  <c:v>11.2</c:v>
                </c:pt>
                <c:pt idx="3206">
                  <c:v>11.2</c:v>
                </c:pt>
                <c:pt idx="3207">
                  <c:v>11.2</c:v>
                </c:pt>
                <c:pt idx="3208">
                  <c:v>11.2</c:v>
                </c:pt>
                <c:pt idx="3209">
                  <c:v>11.2</c:v>
                </c:pt>
                <c:pt idx="3210">
                  <c:v>11.2</c:v>
                </c:pt>
                <c:pt idx="3211">
                  <c:v>11.1</c:v>
                </c:pt>
                <c:pt idx="3212">
                  <c:v>11.2</c:v>
                </c:pt>
                <c:pt idx="3213">
                  <c:v>11.2</c:v>
                </c:pt>
                <c:pt idx="3214">
                  <c:v>11.2</c:v>
                </c:pt>
                <c:pt idx="3215">
                  <c:v>11.2</c:v>
                </c:pt>
                <c:pt idx="3216">
                  <c:v>11.2</c:v>
                </c:pt>
                <c:pt idx="3217">
                  <c:v>11.2</c:v>
                </c:pt>
                <c:pt idx="3218">
                  <c:v>11.2</c:v>
                </c:pt>
                <c:pt idx="3219">
                  <c:v>11.2</c:v>
                </c:pt>
                <c:pt idx="3220">
                  <c:v>11.2</c:v>
                </c:pt>
                <c:pt idx="3221">
                  <c:v>11.2</c:v>
                </c:pt>
                <c:pt idx="3222">
                  <c:v>11.2</c:v>
                </c:pt>
                <c:pt idx="3223">
                  <c:v>11.2</c:v>
                </c:pt>
                <c:pt idx="3224">
                  <c:v>11.2</c:v>
                </c:pt>
                <c:pt idx="3225">
                  <c:v>11.2</c:v>
                </c:pt>
                <c:pt idx="3226">
                  <c:v>11.2</c:v>
                </c:pt>
                <c:pt idx="3227">
                  <c:v>11.2</c:v>
                </c:pt>
                <c:pt idx="3228">
                  <c:v>11.2</c:v>
                </c:pt>
                <c:pt idx="3229">
                  <c:v>11.2</c:v>
                </c:pt>
                <c:pt idx="3230">
                  <c:v>11.2</c:v>
                </c:pt>
                <c:pt idx="3231">
                  <c:v>11.2</c:v>
                </c:pt>
                <c:pt idx="3232">
                  <c:v>11.2</c:v>
                </c:pt>
                <c:pt idx="3233">
                  <c:v>11.2</c:v>
                </c:pt>
                <c:pt idx="3234">
                  <c:v>11.2</c:v>
                </c:pt>
                <c:pt idx="3235">
                  <c:v>11.2</c:v>
                </c:pt>
                <c:pt idx="3236">
                  <c:v>11.2</c:v>
                </c:pt>
                <c:pt idx="3237">
                  <c:v>11.2</c:v>
                </c:pt>
                <c:pt idx="3238">
                  <c:v>11.2</c:v>
                </c:pt>
                <c:pt idx="3239">
                  <c:v>11.2</c:v>
                </c:pt>
                <c:pt idx="3240">
                  <c:v>11.2</c:v>
                </c:pt>
                <c:pt idx="3241">
                  <c:v>11.2</c:v>
                </c:pt>
                <c:pt idx="3242">
                  <c:v>11.2</c:v>
                </c:pt>
                <c:pt idx="3243">
                  <c:v>11.2</c:v>
                </c:pt>
                <c:pt idx="3244">
                  <c:v>11.2</c:v>
                </c:pt>
                <c:pt idx="3245">
                  <c:v>11.2</c:v>
                </c:pt>
                <c:pt idx="3246">
                  <c:v>11.2</c:v>
                </c:pt>
                <c:pt idx="3247">
                  <c:v>11.2</c:v>
                </c:pt>
                <c:pt idx="3248">
                  <c:v>11.2</c:v>
                </c:pt>
                <c:pt idx="3249">
                  <c:v>11.2</c:v>
                </c:pt>
                <c:pt idx="3250">
                  <c:v>11.2</c:v>
                </c:pt>
                <c:pt idx="3251">
                  <c:v>11.2</c:v>
                </c:pt>
                <c:pt idx="3252">
                  <c:v>11.2</c:v>
                </c:pt>
                <c:pt idx="3253">
                  <c:v>11.2</c:v>
                </c:pt>
                <c:pt idx="3254">
                  <c:v>11.2</c:v>
                </c:pt>
                <c:pt idx="3255">
                  <c:v>11.2</c:v>
                </c:pt>
                <c:pt idx="3256">
                  <c:v>11.2</c:v>
                </c:pt>
                <c:pt idx="3257">
                  <c:v>11.2</c:v>
                </c:pt>
                <c:pt idx="3258">
                  <c:v>11.2</c:v>
                </c:pt>
                <c:pt idx="3259">
                  <c:v>11.2</c:v>
                </c:pt>
                <c:pt idx="3260">
                  <c:v>11.2</c:v>
                </c:pt>
                <c:pt idx="3261">
                  <c:v>11.2</c:v>
                </c:pt>
                <c:pt idx="3262">
                  <c:v>11.2</c:v>
                </c:pt>
                <c:pt idx="3263">
                  <c:v>11.2</c:v>
                </c:pt>
                <c:pt idx="3264">
                  <c:v>11.2</c:v>
                </c:pt>
                <c:pt idx="3265">
                  <c:v>11.2</c:v>
                </c:pt>
                <c:pt idx="3266">
                  <c:v>11.1</c:v>
                </c:pt>
                <c:pt idx="3267">
                  <c:v>11.2</c:v>
                </c:pt>
                <c:pt idx="3268">
                  <c:v>11.1</c:v>
                </c:pt>
                <c:pt idx="3269">
                  <c:v>11.1</c:v>
                </c:pt>
                <c:pt idx="3270">
                  <c:v>11.2</c:v>
                </c:pt>
                <c:pt idx="3271">
                  <c:v>11.2</c:v>
                </c:pt>
                <c:pt idx="3272">
                  <c:v>11.2</c:v>
                </c:pt>
                <c:pt idx="3273">
                  <c:v>11.2</c:v>
                </c:pt>
                <c:pt idx="3274">
                  <c:v>11.2</c:v>
                </c:pt>
                <c:pt idx="3275">
                  <c:v>11.2</c:v>
                </c:pt>
                <c:pt idx="3276">
                  <c:v>11.2</c:v>
                </c:pt>
                <c:pt idx="3277">
                  <c:v>11.2</c:v>
                </c:pt>
                <c:pt idx="3278">
                  <c:v>11.2</c:v>
                </c:pt>
                <c:pt idx="3279">
                  <c:v>11.2</c:v>
                </c:pt>
                <c:pt idx="3280">
                  <c:v>11.2</c:v>
                </c:pt>
                <c:pt idx="3281">
                  <c:v>11.2</c:v>
                </c:pt>
                <c:pt idx="3282">
                  <c:v>11.2</c:v>
                </c:pt>
                <c:pt idx="3283">
                  <c:v>11.2</c:v>
                </c:pt>
                <c:pt idx="3284">
                  <c:v>11.2</c:v>
                </c:pt>
                <c:pt idx="3285">
                  <c:v>11.2</c:v>
                </c:pt>
                <c:pt idx="3286">
                  <c:v>11.1</c:v>
                </c:pt>
                <c:pt idx="3287">
                  <c:v>11.1</c:v>
                </c:pt>
                <c:pt idx="3288">
                  <c:v>11.1</c:v>
                </c:pt>
                <c:pt idx="3289">
                  <c:v>11.1</c:v>
                </c:pt>
                <c:pt idx="3290">
                  <c:v>11.1</c:v>
                </c:pt>
                <c:pt idx="3291">
                  <c:v>11.1</c:v>
                </c:pt>
                <c:pt idx="3292">
                  <c:v>11.1</c:v>
                </c:pt>
                <c:pt idx="3293">
                  <c:v>11.2</c:v>
                </c:pt>
                <c:pt idx="3294">
                  <c:v>11.2</c:v>
                </c:pt>
                <c:pt idx="3295">
                  <c:v>11.2</c:v>
                </c:pt>
                <c:pt idx="3296">
                  <c:v>11.1</c:v>
                </c:pt>
                <c:pt idx="3297">
                  <c:v>11.2</c:v>
                </c:pt>
                <c:pt idx="3298">
                  <c:v>11.1</c:v>
                </c:pt>
                <c:pt idx="3299">
                  <c:v>11.2</c:v>
                </c:pt>
                <c:pt idx="3300">
                  <c:v>11.2</c:v>
                </c:pt>
                <c:pt idx="3301">
                  <c:v>11.2</c:v>
                </c:pt>
                <c:pt idx="3302">
                  <c:v>11.1</c:v>
                </c:pt>
                <c:pt idx="3303">
                  <c:v>11.1</c:v>
                </c:pt>
                <c:pt idx="3304">
                  <c:v>11.1</c:v>
                </c:pt>
                <c:pt idx="3305">
                  <c:v>11.1</c:v>
                </c:pt>
                <c:pt idx="3306">
                  <c:v>11.1</c:v>
                </c:pt>
                <c:pt idx="3307">
                  <c:v>11.2</c:v>
                </c:pt>
                <c:pt idx="3308">
                  <c:v>11.1</c:v>
                </c:pt>
                <c:pt idx="3309">
                  <c:v>11.1</c:v>
                </c:pt>
                <c:pt idx="3310">
                  <c:v>11.1</c:v>
                </c:pt>
                <c:pt idx="3311">
                  <c:v>11.1</c:v>
                </c:pt>
                <c:pt idx="3312">
                  <c:v>11.1</c:v>
                </c:pt>
                <c:pt idx="3313">
                  <c:v>11.1</c:v>
                </c:pt>
                <c:pt idx="3314">
                  <c:v>11.1</c:v>
                </c:pt>
                <c:pt idx="3315">
                  <c:v>11.1</c:v>
                </c:pt>
                <c:pt idx="3316">
                  <c:v>11.1</c:v>
                </c:pt>
                <c:pt idx="3317">
                  <c:v>11.1</c:v>
                </c:pt>
                <c:pt idx="3318">
                  <c:v>11.1</c:v>
                </c:pt>
                <c:pt idx="3319">
                  <c:v>11.1</c:v>
                </c:pt>
                <c:pt idx="3320">
                  <c:v>11.1</c:v>
                </c:pt>
                <c:pt idx="3321">
                  <c:v>11.1</c:v>
                </c:pt>
                <c:pt idx="3322">
                  <c:v>11.1</c:v>
                </c:pt>
                <c:pt idx="3323">
                  <c:v>11.1</c:v>
                </c:pt>
                <c:pt idx="3324">
                  <c:v>11.1</c:v>
                </c:pt>
                <c:pt idx="3325">
                  <c:v>11.2</c:v>
                </c:pt>
                <c:pt idx="3326">
                  <c:v>11.1</c:v>
                </c:pt>
                <c:pt idx="3327">
                  <c:v>11.2</c:v>
                </c:pt>
                <c:pt idx="3328">
                  <c:v>11.2</c:v>
                </c:pt>
                <c:pt idx="3329">
                  <c:v>11.2</c:v>
                </c:pt>
                <c:pt idx="3330">
                  <c:v>11.2</c:v>
                </c:pt>
                <c:pt idx="3331">
                  <c:v>11.2</c:v>
                </c:pt>
                <c:pt idx="3332">
                  <c:v>11.2</c:v>
                </c:pt>
                <c:pt idx="3333">
                  <c:v>11.2</c:v>
                </c:pt>
                <c:pt idx="3334">
                  <c:v>11.2</c:v>
                </c:pt>
                <c:pt idx="3335">
                  <c:v>11.2</c:v>
                </c:pt>
                <c:pt idx="3336">
                  <c:v>11.2</c:v>
                </c:pt>
                <c:pt idx="3337">
                  <c:v>11.2</c:v>
                </c:pt>
                <c:pt idx="3338">
                  <c:v>11.2</c:v>
                </c:pt>
                <c:pt idx="3339">
                  <c:v>11.2</c:v>
                </c:pt>
                <c:pt idx="3340">
                  <c:v>11.2</c:v>
                </c:pt>
                <c:pt idx="3341">
                  <c:v>11.2</c:v>
                </c:pt>
                <c:pt idx="3342">
                  <c:v>11.2</c:v>
                </c:pt>
                <c:pt idx="3343">
                  <c:v>11.2</c:v>
                </c:pt>
                <c:pt idx="3344">
                  <c:v>11.2</c:v>
                </c:pt>
                <c:pt idx="3345">
                  <c:v>11.2</c:v>
                </c:pt>
                <c:pt idx="3346">
                  <c:v>11.2</c:v>
                </c:pt>
                <c:pt idx="3347">
                  <c:v>11.1</c:v>
                </c:pt>
                <c:pt idx="3348">
                  <c:v>11.1</c:v>
                </c:pt>
                <c:pt idx="3349">
                  <c:v>11.1</c:v>
                </c:pt>
                <c:pt idx="3350">
                  <c:v>11.1</c:v>
                </c:pt>
                <c:pt idx="3351">
                  <c:v>11.1</c:v>
                </c:pt>
                <c:pt idx="3352">
                  <c:v>11.1</c:v>
                </c:pt>
                <c:pt idx="3353">
                  <c:v>11.1</c:v>
                </c:pt>
                <c:pt idx="3354">
                  <c:v>11.1</c:v>
                </c:pt>
                <c:pt idx="3355">
                  <c:v>11.1</c:v>
                </c:pt>
                <c:pt idx="3356">
                  <c:v>11.1</c:v>
                </c:pt>
                <c:pt idx="3357">
                  <c:v>11.1</c:v>
                </c:pt>
                <c:pt idx="3358">
                  <c:v>11.1</c:v>
                </c:pt>
                <c:pt idx="3359">
                  <c:v>11.1</c:v>
                </c:pt>
                <c:pt idx="3360">
                  <c:v>11.1</c:v>
                </c:pt>
                <c:pt idx="3361">
                  <c:v>11.1</c:v>
                </c:pt>
                <c:pt idx="3362">
                  <c:v>11.1</c:v>
                </c:pt>
                <c:pt idx="3363">
                  <c:v>11.1</c:v>
                </c:pt>
                <c:pt idx="3364">
                  <c:v>11.1</c:v>
                </c:pt>
                <c:pt idx="3365">
                  <c:v>11.1</c:v>
                </c:pt>
                <c:pt idx="3366">
                  <c:v>11.1</c:v>
                </c:pt>
                <c:pt idx="3367">
                  <c:v>11.1</c:v>
                </c:pt>
                <c:pt idx="3368">
                  <c:v>11.1</c:v>
                </c:pt>
                <c:pt idx="3369">
                  <c:v>11.1</c:v>
                </c:pt>
                <c:pt idx="3370">
                  <c:v>11.1</c:v>
                </c:pt>
                <c:pt idx="3371">
                  <c:v>11.1</c:v>
                </c:pt>
                <c:pt idx="3372">
                  <c:v>11.1</c:v>
                </c:pt>
                <c:pt idx="3373">
                  <c:v>11.1</c:v>
                </c:pt>
                <c:pt idx="3374">
                  <c:v>11.1</c:v>
                </c:pt>
                <c:pt idx="3375">
                  <c:v>11.1</c:v>
                </c:pt>
                <c:pt idx="3376">
                  <c:v>11.1</c:v>
                </c:pt>
                <c:pt idx="3377">
                  <c:v>11.1</c:v>
                </c:pt>
                <c:pt idx="3378">
                  <c:v>11.1</c:v>
                </c:pt>
                <c:pt idx="3379">
                  <c:v>11.1</c:v>
                </c:pt>
                <c:pt idx="3380">
                  <c:v>11.1</c:v>
                </c:pt>
                <c:pt idx="3381">
                  <c:v>11.1</c:v>
                </c:pt>
                <c:pt idx="3382">
                  <c:v>11.1</c:v>
                </c:pt>
                <c:pt idx="3383">
                  <c:v>11.1</c:v>
                </c:pt>
                <c:pt idx="3384">
                  <c:v>11.1</c:v>
                </c:pt>
                <c:pt idx="3385">
                  <c:v>11.1</c:v>
                </c:pt>
                <c:pt idx="3386">
                  <c:v>11.1</c:v>
                </c:pt>
                <c:pt idx="3387">
                  <c:v>11.1</c:v>
                </c:pt>
                <c:pt idx="3388">
                  <c:v>11.1</c:v>
                </c:pt>
                <c:pt idx="3389">
                  <c:v>11.2</c:v>
                </c:pt>
                <c:pt idx="3390">
                  <c:v>11.1</c:v>
                </c:pt>
                <c:pt idx="3391">
                  <c:v>11.2</c:v>
                </c:pt>
                <c:pt idx="3392">
                  <c:v>11.1</c:v>
                </c:pt>
                <c:pt idx="3393">
                  <c:v>11.1</c:v>
                </c:pt>
                <c:pt idx="3394">
                  <c:v>11.1</c:v>
                </c:pt>
                <c:pt idx="3395">
                  <c:v>11.1</c:v>
                </c:pt>
                <c:pt idx="3396">
                  <c:v>11.1</c:v>
                </c:pt>
                <c:pt idx="3397">
                  <c:v>11.2</c:v>
                </c:pt>
                <c:pt idx="3398">
                  <c:v>11.1</c:v>
                </c:pt>
                <c:pt idx="3399">
                  <c:v>11.1</c:v>
                </c:pt>
                <c:pt idx="3400">
                  <c:v>11.1</c:v>
                </c:pt>
                <c:pt idx="3401">
                  <c:v>11.2</c:v>
                </c:pt>
                <c:pt idx="3402">
                  <c:v>11.2</c:v>
                </c:pt>
                <c:pt idx="3403">
                  <c:v>11.1</c:v>
                </c:pt>
                <c:pt idx="3404">
                  <c:v>11.2</c:v>
                </c:pt>
                <c:pt idx="3405">
                  <c:v>11.2</c:v>
                </c:pt>
                <c:pt idx="3406">
                  <c:v>11.2</c:v>
                </c:pt>
                <c:pt idx="3407">
                  <c:v>11.2</c:v>
                </c:pt>
                <c:pt idx="3408">
                  <c:v>11.2</c:v>
                </c:pt>
                <c:pt idx="3409">
                  <c:v>11.2</c:v>
                </c:pt>
                <c:pt idx="3410">
                  <c:v>11.2</c:v>
                </c:pt>
                <c:pt idx="3411">
                  <c:v>11.2</c:v>
                </c:pt>
                <c:pt idx="3412">
                  <c:v>11.1</c:v>
                </c:pt>
                <c:pt idx="3413">
                  <c:v>11.2</c:v>
                </c:pt>
                <c:pt idx="3414">
                  <c:v>11.1</c:v>
                </c:pt>
                <c:pt idx="3415">
                  <c:v>11.2</c:v>
                </c:pt>
                <c:pt idx="3416">
                  <c:v>11.1</c:v>
                </c:pt>
                <c:pt idx="3417">
                  <c:v>11.2</c:v>
                </c:pt>
                <c:pt idx="3418">
                  <c:v>11.2</c:v>
                </c:pt>
                <c:pt idx="3419">
                  <c:v>11.1</c:v>
                </c:pt>
                <c:pt idx="3420">
                  <c:v>11.1</c:v>
                </c:pt>
                <c:pt idx="3421">
                  <c:v>11.1</c:v>
                </c:pt>
                <c:pt idx="3422">
                  <c:v>11.1</c:v>
                </c:pt>
                <c:pt idx="3423">
                  <c:v>11.1</c:v>
                </c:pt>
                <c:pt idx="3424">
                  <c:v>11.1</c:v>
                </c:pt>
                <c:pt idx="3425">
                  <c:v>11.1</c:v>
                </c:pt>
                <c:pt idx="3426">
                  <c:v>11.1</c:v>
                </c:pt>
                <c:pt idx="3427">
                  <c:v>11.1</c:v>
                </c:pt>
                <c:pt idx="3428">
                  <c:v>11.1</c:v>
                </c:pt>
                <c:pt idx="3429">
                  <c:v>11.1</c:v>
                </c:pt>
                <c:pt idx="3430">
                  <c:v>11.1</c:v>
                </c:pt>
                <c:pt idx="3431">
                  <c:v>11.1</c:v>
                </c:pt>
                <c:pt idx="3432">
                  <c:v>11.1</c:v>
                </c:pt>
                <c:pt idx="3433">
                  <c:v>11.1</c:v>
                </c:pt>
                <c:pt idx="3434">
                  <c:v>11.1</c:v>
                </c:pt>
                <c:pt idx="3435">
                  <c:v>11.1</c:v>
                </c:pt>
                <c:pt idx="3436">
                  <c:v>11.1</c:v>
                </c:pt>
                <c:pt idx="3437">
                  <c:v>11.1</c:v>
                </c:pt>
                <c:pt idx="3438">
                  <c:v>11.1</c:v>
                </c:pt>
                <c:pt idx="3439">
                  <c:v>11.1</c:v>
                </c:pt>
                <c:pt idx="3440">
                  <c:v>11.1</c:v>
                </c:pt>
                <c:pt idx="3441">
                  <c:v>11.1</c:v>
                </c:pt>
                <c:pt idx="3442">
                  <c:v>11.1</c:v>
                </c:pt>
                <c:pt idx="3443">
                  <c:v>11.1</c:v>
                </c:pt>
                <c:pt idx="3444">
                  <c:v>11.1</c:v>
                </c:pt>
                <c:pt idx="3445">
                  <c:v>11.2</c:v>
                </c:pt>
                <c:pt idx="3446">
                  <c:v>11.2</c:v>
                </c:pt>
                <c:pt idx="3447">
                  <c:v>11.2</c:v>
                </c:pt>
                <c:pt idx="3448">
                  <c:v>11.1</c:v>
                </c:pt>
                <c:pt idx="3449">
                  <c:v>11.1</c:v>
                </c:pt>
                <c:pt idx="3450">
                  <c:v>11.1</c:v>
                </c:pt>
                <c:pt idx="3451">
                  <c:v>11.1</c:v>
                </c:pt>
                <c:pt idx="3452">
                  <c:v>11.1</c:v>
                </c:pt>
                <c:pt idx="3453">
                  <c:v>11.2</c:v>
                </c:pt>
                <c:pt idx="3454">
                  <c:v>11.1</c:v>
                </c:pt>
                <c:pt idx="3455">
                  <c:v>11.1</c:v>
                </c:pt>
                <c:pt idx="3456">
                  <c:v>11.1</c:v>
                </c:pt>
                <c:pt idx="3457">
                  <c:v>11.1</c:v>
                </c:pt>
                <c:pt idx="3458">
                  <c:v>11.1</c:v>
                </c:pt>
                <c:pt idx="3459">
                  <c:v>11.1</c:v>
                </c:pt>
                <c:pt idx="3460">
                  <c:v>11.1</c:v>
                </c:pt>
                <c:pt idx="3461">
                  <c:v>11.1</c:v>
                </c:pt>
                <c:pt idx="3462">
                  <c:v>11.1</c:v>
                </c:pt>
                <c:pt idx="3463">
                  <c:v>11.1</c:v>
                </c:pt>
                <c:pt idx="3464">
                  <c:v>11.1</c:v>
                </c:pt>
                <c:pt idx="3465">
                  <c:v>11.1</c:v>
                </c:pt>
                <c:pt idx="3466">
                  <c:v>11.1</c:v>
                </c:pt>
                <c:pt idx="3467">
                  <c:v>11.1</c:v>
                </c:pt>
                <c:pt idx="3468">
                  <c:v>11.1</c:v>
                </c:pt>
                <c:pt idx="3469">
                  <c:v>11.1</c:v>
                </c:pt>
                <c:pt idx="3470">
                  <c:v>11.1</c:v>
                </c:pt>
                <c:pt idx="3471">
                  <c:v>11.1</c:v>
                </c:pt>
                <c:pt idx="3472">
                  <c:v>11.1</c:v>
                </c:pt>
                <c:pt idx="3473">
                  <c:v>11.1</c:v>
                </c:pt>
                <c:pt idx="3474">
                  <c:v>11.1</c:v>
                </c:pt>
                <c:pt idx="3475">
                  <c:v>11.1</c:v>
                </c:pt>
                <c:pt idx="3476">
                  <c:v>11.1</c:v>
                </c:pt>
                <c:pt idx="3477">
                  <c:v>11.1</c:v>
                </c:pt>
                <c:pt idx="3478">
                  <c:v>11.1</c:v>
                </c:pt>
                <c:pt idx="3479">
                  <c:v>11.1</c:v>
                </c:pt>
                <c:pt idx="3480">
                  <c:v>11.1</c:v>
                </c:pt>
                <c:pt idx="3481">
                  <c:v>11.1</c:v>
                </c:pt>
                <c:pt idx="3482">
                  <c:v>11.1</c:v>
                </c:pt>
                <c:pt idx="3483">
                  <c:v>11.1</c:v>
                </c:pt>
                <c:pt idx="3484">
                  <c:v>11.2</c:v>
                </c:pt>
                <c:pt idx="3485">
                  <c:v>11.1</c:v>
                </c:pt>
                <c:pt idx="3486">
                  <c:v>11.1</c:v>
                </c:pt>
                <c:pt idx="3487">
                  <c:v>11.2</c:v>
                </c:pt>
                <c:pt idx="3488">
                  <c:v>11.1</c:v>
                </c:pt>
                <c:pt idx="3489">
                  <c:v>11.1</c:v>
                </c:pt>
                <c:pt idx="3490">
                  <c:v>11.1</c:v>
                </c:pt>
                <c:pt idx="3491">
                  <c:v>11.1</c:v>
                </c:pt>
                <c:pt idx="3492">
                  <c:v>11.1</c:v>
                </c:pt>
                <c:pt idx="3493">
                  <c:v>11.1</c:v>
                </c:pt>
                <c:pt idx="3494">
                  <c:v>11.1</c:v>
                </c:pt>
                <c:pt idx="3495">
                  <c:v>11.1</c:v>
                </c:pt>
                <c:pt idx="3496">
                  <c:v>11.1</c:v>
                </c:pt>
                <c:pt idx="3497">
                  <c:v>11.1</c:v>
                </c:pt>
                <c:pt idx="3498">
                  <c:v>11.1</c:v>
                </c:pt>
                <c:pt idx="3499">
                  <c:v>11.1</c:v>
                </c:pt>
                <c:pt idx="3500">
                  <c:v>11.1</c:v>
                </c:pt>
                <c:pt idx="3501">
                  <c:v>11.1</c:v>
                </c:pt>
                <c:pt idx="3502">
                  <c:v>11.1</c:v>
                </c:pt>
                <c:pt idx="3503">
                  <c:v>11.1</c:v>
                </c:pt>
                <c:pt idx="3504">
                  <c:v>11.1</c:v>
                </c:pt>
                <c:pt idx="3505">
                  <c:v>11.1</c:v>
                </c:pt>
                <c:pt idx="3506">
                  <c:v>11.1</c:v>
                </c:pt>
                <c:pt idx="3507">
                  <c:v>11.1</c:v>
                </c:pt>
                <c:pt idx="3508">
                  <c:v>11.1</c:v>
                </c:pt>
                <c:pt idx="3509">
                  <c:v>11.1</c:v>
                </c:pt>
                <c:pt idx="3510">
                  <c:v>11.1</c:v>
                </c:pt>
                <c:pt idx="3511">
                  <c:v>11.1</c:v>
                </c:pt>
                <c:pt idx="3512">
                  <c:v>11.2</c:v>
                </c:pt>
                <c:pt idx="3513">
                  <c:v>11.1</c:v>
                </c:pt>
                <c:pt idx="3514">
                  <c:v>11.1</c:v>
                </c:pt>
                <c:pt idx="3515">
                  <c:v>11.1</c:v>
                </c:pt>
                <c:pt idx="3516">
                  <c:v>11.1</c:v>
                </c:pt>
                <c:pt idx="3517">
                  <c:v>11.1</c:v>
                </c:pt>
                <c:pt idx="3518">
                  <c:v>11.1</c:v>
                </c:pt>
                <c:pt idx="3519">
                  <c:v>11.1</c:v>
                </c:pt>
                <c:pt idx="3520">
                  <c:v>11.1</c:v>
                </c:pt>
                <c:pt idx="3521">
                  <c:v>11.1</c:v>
                </c:pt>
                <c:pt idx="3522">
                  <c:v>11.1</c:v>
                </c:pt>
                <c:pt idx="3523">
                  <c:v>11.1</c:v>
                </c:pt>
                <c:pt idx="3524">
                  <c:v>11.1</c:v>
                </c:pt>
                <c:pt idx="3525">
                  <c:v>11.1</c:v>
                </c:pt>
                <c:pt idx="3526">
                  <c:v>11.1</c:v>
                </c:pt>
                <c:pt idx="3527">
                  <c:v>11.1</c:v>
                </c:pt>
                <c:pt idx="3528">
                  <c:v>11.1</c:v>
                </c:pt>
                <c:pt idx="3529">
                  <c:v>11.1</c:v>
                </c:pt>
                <c:pt idx="3530">
                  <c:v>11.1</c:v>
                </c:pt>
                <c:pt idx="3531">
                  <c:v>11.1</c:v>
                </c:pt>
                <c:pt idx="3532">
                  <c:v>11.1</c:v>
                </c:pt>
                <c:pt idx="3533">
                  <c:v>11.1</c:v>
                </c:pt>
                <c:pt idx="3534">
                  <c:v>11.1</c:v>
                </c:pt>
                <c:pt idx="3535">
                  <c:v>11.1</c:v>
                </c:pt>
                <c:pt idx="3536">
                  <c:v>11.1</c:v>
                </c:pt>
                <c:pt idx="3537">
                  <c:v>11.1</c:v>
                </c:pt>
                <c:pt idx="3538">
                  <c:v>11.1</c:v>
                </c:pt>
                <c:pt idx="3539">
                  <c:v>11.1</c:v>
                </c:pt>
                <c:pt idx="3540">
                  <c:v>11.1</c:v>
                </c:pt>
                <c:pt idx="3541">
                  <c:v>11.1</c:v>
                </c:pt>
                <c:pt idx="3542">
                  <c:v>11.1</c:v>
                </c:pt>
                <c:pt idx="3543">
                  <c:v>11.1</c:v>
                </c:pt>
                <c:pt idx="3544">
                  <c:v>11.1</c:v>
                </c:pt>
                <c:pt idx="3545">
                  <c:v>11.1</c:v>
                </c:pt>
                <c:pt idx="3546">
                  <c:v>11.1</c:v>
                </c:pt>
                <c:pt idx="3547">
                  <c:v>11.1</c:v>
                </c:pt>
                <c:pt idx="3548">
                  <c:v>11.1</c:v>
                </c:pt>
                <c:pt idx="3549">
                  <c:v>11.1</c:v>
                </c:pt>
                <c:pt idx="3550">
                  <c:v>11.1</c:v>
                </c:pt>
                <c:pt idx="3551">
                  <c:v>11.1</c:v>
                </c:pt>
                <c:pt idx="3552">
                  <c:v>11.1</c:v>
                </c:pt>
                <c:pt idx="3553">
                  <c:v>11.1</c:v>
                </c:pt>
                <c:pt idx="3554">
                  <c:v>11.1</c:v>
                </c:pt>
                <c:pt idx="3555">
                  <c:v>11.1</c:v>
                </c:pt>
                <c:pt idx="3556">
                  <c:v>11.1</c:v>
                </c:pt>
                <c:pt idx="3557">
                  <c:v>11.1</c:v>
                </c:pt>
                <c:pt idx="3558">
                  <c:v>11.1</c:v>
                </c:pt>
                <c:pt idx="3559">
                  <c:v>11.1</c:v>
                </c:pt>
                <c:pt idx="3560">
                  <c:v>11.1</c:v>
                </c:pt>
                <c:pt idx="3561">
                  <c:v>11.1</c:v>
                </c:pt>
                <c:pt idx="3562">
                  <c:v>11.1</c:v>
                </c:pt>
                <c:pt idx="3563">
                  <c:v>11.1</c:v>
                </c:pt>
                <c:pt idx="3564">
                  <c:v>11.1</c:v>
                </c:pt>
                <c:pt idx="3565">
                  <c:v>11.1</c:v>
                </c:pt>
                <c:pt idx="3566">
                  <c:v>11.1</c:v>
                </c:pt>
                <c:pt idx="3567">
                  <c:v>11.1</c:v>
                </c:pt>
                <c:pt idx="3568">
                  <c:v>11.1</c:v>
                </c:pt>
                <c:pt idx="3569">
                  <c:v>11.1</c:v>
                </c:pt>
                <c:pt idx="3570">
                  <c:v>11.1</c:v>
                </c:pt>
                <c:pt idx="3571">
                  <c:v>11.1</c:v>
                </c:pt>
                <c:pt idx="3572">
                  <c:v>11.1</c:v>
                </c:pt>
                <c:pt idx="3573">
                  <c:v>11.1</c:v>
                </c:pt>
                <c:pt idx="3574">
                  <c:v>11.1</c:v>
                </c:pt>
                <c:pt idx="3575">
                  <c:v>11.1</c:v>
                </c:pt>
                <c:pt idx="3576">
                  <c:v>11.1</c:v>
                </c:pt>
                <c:pt idx="3577">
                  <c:v>11.1</c:v>
                </c:pt>
                <c:pt idx="3578">
                  <c:v>11.1</c:v>
                </c:pt>
                <c:pt idx="3579">
                  <c:v>11.1</c:v>
                </c:pt>
                <c:pt idx="3580">
                  <c:v>11.1</c:v>
                </c:pt>
                <c:pt idx="3581">
                  <c:v>11.1</c:v>
                </c:pt>
                <c:pt idx="3582">
                  <c:v>11.1</c:v>
                </c:pt>
                <c:pt idx="3583">
                  <c:v>11.1</c:v>
                </c:pt>
                <c:pt idx="3584">
                  <c:v>11.1</c:v>
                </c:pt>
                <c:pt idx="3585">
                  <c:v>11.1</c:v>
                </c:pt>
                <c:pt idx="3586">
                  <c:v>11.1</c:v>
                </c:pt>
                <c:pt idx="3587">
                  <c:v>11.1</c:v>
                </c:pt>
                <c:pt idx="3588">
                  <c:v>11.1</c:v>
                </c:pt>
                <c:pt idx="3589">
                  <c:v>11.1</c:v>
                </c:pt>
                <c:pt idx="3590">
                  <c:v>11.1</c:v>
                </c:pt>
                <c:pt idx="3591">
                  <c:v>11.1</c:v>
                </c:pt>
                <c:pt idx="3592">
                  <c:v>11.1</c:v>
                </c:pt>
                <c:pt idx="3593">
                  <c:v>11.1</c:v>
                </c:pt>
                <c:pt idx="3594">
                  <c:v>11.1</c:v>
                </c:pt>
                <c:pt idx="3595">
                  <c:v>11.1</c:v>
                </c:pt>
                <c:pt idx="3596">
                  <c:v>11.1</c:v>
                </c:pt>
                <c:pt idx="3597">
                  <c:v>11.1</c:v>
                </c:pt>
                <c:pt idx="3598">
                  <c:v>11.1</c:v>
                </c:pt>
                <c:pt idx="3599">
                  <c:v>11.1</c:v>
                </c:pt>
                <c:pt idx="3600">
                  <c:v>11.1</c:v>
                </c:pt>
                <c:pt idx="3601">
                  <c:v>11.1</c:v>
                </c:pt>
                <c:pt idx="3602">
                  <c:v>11.1</c:v>
                </c:pt>
                <c:pt idx="3603">
                  <c:v>11.1</c:v>
                </c:pt>
                <c:pt idx="3604">
                  <c:v>11.1</c:v>
                </c:pt>
                <c:pt idx="3605">
                  <c:v>11.1</c:v>
                </c:pt>
                <c:pt idx="3606">
                  <c:v>11.1</c:v>
                </c:pt>
                <c:pt idx="3607">
                  <c:v>11.1</c:v>
                </c:pt>
                <c:pt idx="3608">
                  <c:v>11.1</c:v>
                </c:pt>
                <c:pt idx="3609">
                  <c:v>11.1</c:v>
                </c:pt>
                <c:pt idx="3610">
                  <c:v>11.1</c:v>
                </c:pt>
                <c:pt idx="3611">
                  <c:v>11.1</c:v>
                </c:pt>
                <c:pt idx="3612">
                  <c:v>11.1</c:v>
                </c:pt>
                <c:pt idx="3613">
                  <c:v>11.1</c:v>
                </c:pt>
                <c:pt idx="3614">
                  <c:v>11.1</c:v>
                </c:pt>
                <c:pt idx="3615">
                  <c:v>11.1</c:v>
                </c:pt>
                <c:pt idx="3616">
                  <c:v>11.1</c:v>
                </c:pt>
                <c:pt idx="3617">
                  <c:v>11.1</c:v>
                </c:pt>
                <c:pt idx="3618">
                  <c:v>11.1</c:v>
                </c:pt>
                <c:pt idx="3619">
                  <c:v>11.1</c:v>
                </c:pt>
                <c:pt idx="3620">
                  <c:v>11.1</c:v>
                </c:pt>
                <c:pt idx="3621">
                  <c:v>11.1</c:v>
                </c:pt>
                <c:pt idx="3622">
                  <c:v>11.1</c:v>
                </c:pt>
                <c:pt idx="3623">
                  <c:v>11.1</c:v>
                </c:pt>
                <c:pt idx="3624">
                  <c:v>11.1</c:v>
                </c:pt>
                <c:pt idx="3625">
                  <c:v>11.1</c:v>
                </c:pt>
                <c:pt idx="3626">
                  <c:v>11.1</c:v>
                </c:pt>
                <c:pt idx="3627">
                  <c:v>11.1</c:v>
                </c:pt>
                <c:pt idx="3628">
                  <c:v>11.1</c:v>
                </c:pt>
                <c:pt idx="3629">
                  <c:v>11.1</c:v>
                </c:pt>
                <c:pt idx="3630">
                  <c:v>11.1</c:v>
                </c:pt>
                <c:pt idx="3631">
                  <c:v>11.1</c:v>
                </c:pt>
                <c:pt idx="3632">
                  <c:v>11.1</c:v>
                </c:pt>
                <c:pt idx="3633">
                  <c:v>11.1</c:v>
                </c:pt>
                <c:pt idx="3634">
                  <c:v>11.1</c:v>
                </c:pt>
                <c:pt idx="3635">
                  <c:v>11.1</c:v>
                </c:pt>
                <c:pt idx="3636">
                  <c:v>11.1</c:v>
                </c:pt>
                <c:pt idx="3637">
                  <c:v>11.1</c:v>
                </c:pt>
                <c:pt idx="3638">
                  <c:v>11.1</c:v>
                </c:pt>
                <c:pt idx="3639">
                  <c:v>11.1</c:v>
                </c:pt>
                <c:pt idx="3640">
                  <c:v>11.1</c:v>
                </c:pt>
                <c:pt idx="3641">
                  <c:v>11.1</c:v>
                </c:pt>
                <c:pt idx="3642">
                  <c:v>11.1</c:v>
                </c:pt>
                <c:pt idx="3643">
                  <c:v>11.1</c:v>
                </c:pt>
                <c:pt idx="3644">
                  <c:v>11.1</c:v>
                </c:pt>
                <c:pt idx="3645">
                  <c:v>11.1</c:v>
                </c:pt>
                <c:pt idx="3646">
                  <c:v>11.1</c:v>
                </c:pt>
                <c:pt idx="3647">
                  <c:v>11.1</c:v>
                </c:pt>
                <c:pt idx="3648">
                  <c:v>11.1</c:v>
                </c:pt>
                <c:pt idx="3649">
                  <c:v>11.1</c:v>
                </c:pt>
                <c:pt idx="3650">
                  <c:v>11.1</c:v>
                </c:pt>
                <c:pt idx="3651">
                  <c:v>11.1</c:v>
                </c:pt>
                <c:pt idx="3652">
                  <c:v>11.1</c:v>
                </c:pt>
                <c:pt idx="3653">
                  <c:v>11.1</c:v>
                </c:pt>
                <c:pt idx="3654">
                  <c:v>11</c:v>
                </c:pt>
                <c:pt idx="3655">
                  <c:v>11.1</c:v>
                </c:pt>
                <c:pt idx="3656">
                  <c:v>11.1</c:v>
                </c:pt>
                <c:pt idx="3657">
                  <c:v>11.1</c:v>
                </c:pt>
                <c:pt idx="3658">
                  <c:v>11.1</c:v>
                </c:pt>
                <c:pt idx="3659">
                  <c:v>11.1</c:v>
                </c:pt>
                <c:pt idx="3660">
                  <c:v>11.1</c:v>
                </c:pt>
                <c:pt idx="3661">
                  <c:v>11.1</c:v>
                </c:pt>
                <c:pt idx="3662">
                  <c:v>11.1</c:v>
                </c:pt>
                <c:pt idx="3663">
                  <c:v>11.1</c:v>
                </c:pt>
                <c:pt idx="3664">
                  <c:v>11.1</c:v>
                </c:pt>
                <c:pt idx="3665">
                  <c:v>11.1</c:v>
                </c:pt>
                <c:pt idx="3666">
                  <c:v>11.1</c:v>
                </c:pt>
                <c:pt idx="3667">
                  <c:v>11.1</c:v>
                </c:pt>
                <c:pt idx="3668">
                  <c:v>11.1</c:v>
                </c:pt>
                <c:pt idx="3669">
                  <c:v>11.1</c:v>
                </c:pt>
                <c:pt idx="3670">
                  <c:v>11.1</c:v>
                </c:pt>
                <c:pt idx="3671">
                  <c:v>11.1</c:v>
                </c:pt>
                <c:pt idx="3672">
                  <c:v>11.1</c:v>
                </c:pt>
                <c:pt idx="3673">
                  <c:v>11.1</c:v>
                </c:pt>
                <c:pt idx="3674">
                  <c:v>11.1</c:v>
                </c:pt>
                <c:pt idx="3675">
                  <c:v>11.1</c:v>
                </c:pt>
                <c:pt idx="3676">
                  <c:v>11.1</c:v>
                </c:pt>
                <c:pt idx="3677">
                  <c:v>11.1</c:v>
                </c:pt>
                <c:pt idx="3678">
                  <c:v>11.1</c:v>
                </c:pt>
                <c:pt idx="3679">
                  <c:v>11.1</c:v>
                </c:pt>
                <c:pt idx="3680">
                  <c:v>11.1</c:v>
                </c:pt>
                <c:pt idx="3681">
                  <c:v>11.1</c:v>
                </c:pt>
                <c:pt idx="3682">
                  <c:v>11.1</c:v>
                </c:pt>
                <c:pt idx="3683">
                  <c:v>11.1</c:v>
                </c:pt>
                <c:pt idx="3684">
                  <c:v>11.1</c:v>
                </c:pt>
                <c:pt idx="3685">
                  <c:v>11.1</c:v>
                </c:pt>
                <c:pt idx="3686">
                  <c:v>11.1</c:v>
                </c:pt>
                <c:pt idx="3687">
                  <c:v>11.1</c:v>
                </c:pt>
                <c:pt idx="3688">
                  <c:v>11.1</c:v>
                </c:pt>
                <c:pt idx="3689">
                  <c:v>11.1</c:v>
                </c:pt>
                <c:pt idx="3690">
                  <c:v>11.1</c:v>
                </c:pt>
                <c:pt idx="3691">
                  <c:v>11.1</c:v>
                </c:pt>
                <c:pt idx="3692">
                  <c:v>11.1</c:v>
                </c:pt>
                <c:pt idx="3693">
                  <c:v>11.1</c:v>
                </c:pt>
                <c:pt idx="3694">
                  <c:v>11.1</c:v>
                </c:pt>
                <c:pt idx="3695">
                  <c:v>11.1</c:v>
                </c:pt>
                <c:pt idx="3696">
                  <c:v>11.1</c:v>
                </c:pt>
                <c:pt idx="3697">
                  <c:v>11.1</c:v>
                </c:pt>
                <c:pt idx="3698">
                  <c:v>11.1</c:v>
                </c:pt>
                <c:pt idx="3699">
                  <c:v>11.1</c:v>
                </c:pt>
                <c:pt idx="3700">
                  <c:v>11.1</c:v>
                </c:pt>
                <c:pt idx="3701">
                  <c:v>11.1</c:v>
                </c:pt>
                <c:pt idx="3702">
                  <c:v>11.1</c:v>
                </c:pt>
                <c:pt idx="3703">
                  <c:v>11.1</c:v>
                </c:pt>
                <c:pt idx="3704">
                  <c:v>11.1</c:v>
                </c:pt>
                <c:pt idx="3705">
                  <c:v>11.1</c:v>
                </c:pt>
                <c:pt idx="3706">
                  <c:v>11.1</c:v>
                </c:pt>
                <c:pt idx="3707">
                  <c:v>11.1</c:v>
                </c:pt>
                <c:pt idx="3708">
                  <c:v>11.1</c:v>
                </c:pt>
                <c:pt idx="3709">
                  <c:v>11.2</c:v>
                </c:pt>
                <c:pt idx="3710">
                  <c:v>11.1</c:v>
                </c:pt>
                <c:pt idx="3711">
                  <c:v>11.1</c:v>
                </c:pt>
                <c:pt idx="3712">
                  <c:v>11.1</c:v>
                </c:pt>
                <c:pt idx="3713">
                  <c:v>11.1</c:v>
                </c:pt>
                <c:pt idx="3714">
                  <c:v>11.1</c:v>
                </c:pt>
                <c:pt idx="3715">
                  <c:v>11.1</c:v>
                </c:pt>
                <c:pt idx="3716">
                  <c:v>11.1</c:v>
                </c:pt>
                <c:pt idx="3717">
                  <c:v>11.1</c:v>
                </c:pt>
                <c:pt idx="3718">
                  <c:v>11.1</c:v>
                </c:pt>
                <c:pt idx="3719">
                  <c:v>11.1</c:v>
                </c:pt>
                <c:pt idx="3720">
                  <c:v>11.1</c:v>
                </c:pt>
                <c:pt idx="3721">
                  <c:v>11.1</c:v>
                </c:pt>
                <c:pt idx="3722">
                  <c:v>11.1</c:v>
                </c:pt>
                <c:pt idx="3723">
                  <c:v>11.2</c:v>
                </c:pt>
                <c:pt idx="3724">
                  <c:v>11.1</c:v>
                </c:pt>
                <c:pt idx="3725">
                  <c:v>11.2</c:v>
                </c:pt>
                <c:pt idx="3726">
                  <c:v>11.1</c:v>
                </c:pt>
                <c:pt idx="3727">
                  <c:v>11.1</c:v>
                </c:pt>
                <c:pt idx="3728">
                  <c:v>11.1</c:v>
                </c:pt>
                <c:pt idx="3729">
                  <c:v>11.1</c:v>
                </c:pt>
                <c:pt idx="3730">
                  <c:v>11.1</c:v>
                </c:pt>
                <c:pt idx="3731">
                  <c:v>11.1</c:v>
                </c:pt>
                <c:pt idx="3732">
                  <c:v>11.1</c:v>
                </c:pt>
                <c:pt idx="3733">
                  <c:v>11.1</c:v>
                </c:pt>
                <c:pt idx="3734">
                  <c:v>11.1</c:v>
                </c:pt>
                <c:pt idx="3735">
                  <c:v>11.1</c:v>
                </c:pt>
                <c:pt idx="3736">
                  <c:v>11.1</c:v>
                </c:pt>
                <c:pt idx="3737">
                  <c:v>11.1</c:v>
                </c:pt>
                <c:pt idx="3738">
                  <c:v>11.1</c:v>
                </c:pt>
                <c:pt idx="3739">
                  <c:v>11.1</c:v>
                </c:pt>
                <c:pt idx="3740">
                  <c:v>11.1</c:v>
                </c:pt>
                <c:pt idx="3741">
                  <c:v>11.1</c:v>
                </c:pt>
                <c:pt idx="3742">
                  <c:v>11.1</c:v>
                </c:pt>
                <c:pt idx="3743">
                  <c:v>11.1</c:v>
                </c:pt>
                <c:pt idx="3744">
                  <c:v>11.1</c:v>
                </c:pt>
                <c:pt idx="3745">
                  <c:v>11.1</c:v>
                </c:pt>
                <c:pt idx="3746">
                  <c:v>11.1</c:v>
                </c:pt>
                <c:pt idx="3747">
                  <c:v>11.1</c:v>
                </c:pt>
                <c:pt idx="3748">
                  <c:v>11.1</c:v>
                </c:pt>
                <c:pt idx="3749">
                  <c:v>11.1</c:v>
                </c:pt>
                <c:pt idx="3750">
                  <c:v>11.1</c:v>
                </c:pt>
                <c:pt idx="3751">
                  <c:v>11.1</c:v>
                </c:pt>
                <c:pt idx="3752">
                  <c:v>11.1</c:v>
                </c:pt>
                <c:pt idx="3753">
                  <c:v>11.1</c:v>
                </c:pt>
                <c:pt idx="3754">
                  <c:v>11.1</c:v>
                </c:pt>
                <c:pt idx="3755">
                  <c:v>11.1</c:v>
                </c:pt>
                <c:pt idx="3756">
                  <c:v>11.1</c:v>
                </c:pt>
                <c:pt idx="3757">
                  <c:v>11.1</c:v>
                </c:pt>
                <c:pt idx="3758">
                  <c:v>11.1</c:v>
                </c:pt>
                <c:pt idx="3759">
                  <c:v>11.1</c:v>
                </c:pt>
                <c:pt idx="3760">
                  <c:v>11.1</c:v>
                </c:pt>
                <c:pt idx="3761">
                  <c:v>11.1</c:v>
                </c:pt>
                <c:pt idx="3762">
                  <c:v>11.1</c:v>
                </c:pt>
                <c:pt idx="3763">
                  <c:v>11.1</c:v>
                </c:pt>
                <c:pt idx="3764">
                  <c:v>11.1</c:v>
                </c:pt>
                <c:pt idx="3765">
                  <c:v>11.1</c:v>
                </c:pt>
                <c:pt idx="3766">
                  <c:v>11.1</c:v>
                </c:pt>
                <c:pt idx="3767">
                  <c:v>11.1</c:v>
                </c:pt>
                <c:pt idx="3768">
                  <c:v>11.1</c:v>
                </c:pt>
                <c:pt idx="3769">
                  <c:v>11.1</c:v>
                </c:pt>
                <c:pt idx="3770">
                  <c:v>11.1</c:v>
                </c:pt>
                <c:pt idx="3771">
                  <c:v>11.1</c:v>
                </c:pt>
                <c:pt idx="3772">
                  <c:v>11.1</c:v>
                </c:pt>
                <c:pt idx="3773">
                  <c:v>11.1</c:v>
                </c:pt>
                <c:pt idx="3774">
                  <c:v>11.1</c:v>
                </c:pt>
                <c:pt idx="3775">
                  <c:v>11.1</c:v>
                </c:pt>
                <c:pt idx="3776">
                  <c:v>11.1</c:v>
                </c:pt>
                <c:pt idx="3777">
                  <c:v>11.1</c:v>
                </c:pt>
                <c:pt idx="3778">
                  <c:v>11.1</c:v>
                </c:pt>
                <c:pt idx="3779">
                  <c:v>11.1</c:v>
                </c:pt>
                <c:pt idx="3780">
                  <c:v>11.1</c:v>
                </c:pt>
                <c:pt idx="3781">
                  <c:v>11.2</c:v>
                </c:pt>
                <c:pt idx="3782">
                  <c:v>11.1</c:v>
                </c:pt>
                <c:pt idx="3783">
                  <c:v>11.1</c:v>
                </c:pt>
                <c:pt idx="3784">
                  <c:v>11.1</c:v>
                </c:pt>
                <c:pt idx="3785">
                  <c:v>11.1</c:v>
                </c:pt>
                <c:pt idx="3786">
                  <c:v>11.1</c:v>
                </c:pt>
                <c:pt idx="3787">
                  <c:v>11.1</c:v>
                </c:pt>
                <c:pt idx="3788">
                  <c:v>11.1</c:v>
                </c:pt>
                <c:pt idx="3789">
                  <c:v>11.1</c:v>
                </c:pt>
                <c:pt idx="3790">
                  <c:v>11.2</c:v>
                </c:pt>
                <c:pt idx="3791">
                  <c:v>11.2</c:v>
                </c:pt>
                <c:pt idx="3792">
                  <c:v>11.2</c:v>
                </c:pt>
                <c:pt idx="3793">
                  <c:v>11.1</c:v>
                </c:pt>
                <c:pt idx="3794">
                  <c:v>11.1</c:v>
                </c:pt>
                <c:pt idx="3795">
                  <c:v>11.2</c:v>
                </c:pt>
                <c:pt idx="3796">
                  <c:v>11.1</c:v>
                </c:pt>
                <c:pt idx="3797">
                  <c:v>11.1</c:v>
                </c:pt>
                <c:pt idx="3798">
                  <c:v>11.1</c:v>
                </c:pt>
                <c:pt idx="3799">
                  <c:v>11.1</c:v>
                </c:pt>
                <c:pt idx="3800">
                  <c:v>11.1</c:v>
                </c:pt>
                <c:pt idx="3801">
                  <c:v>11.1</c:v>
                </c:pt>
                <c:pt idx="3802">
                  <c:v>11.2</c:v>
                </c:pt>
                <c:pt idx="3803">
                  <c:v>11.1</c:v>
                </c:pt>
                <c:pt idx="3804">
                  <c:v>11.1</c:v>
                </c:pt>
                <c:pt idx="3805">
                  <c:v>11.1</c:v>
                </c:pt>
                <c:pt idx="3806">
                  <c:v>11.1</c:v>
                </c:pt>
                <c:pt idx="3807">
                  <c:v>11.1</c:v>
                </c:pt>
                <c:pt idx="3808">
                  <c:v>11.1</c:v>
                </c:pt>
                <c:pt idx="3809">
                  <c:v>11.1</c:v>
                </c:pt>
                <c:pt idx="3810">
                  <c:v>11.1</c:v>
                </c:pt>
                <c:pt idx="3811">
                  <c:v>11.1</c:v>
                </c:pt>
                <c:pt idx="3812">
                  <c:v>11.1</c:v>
                </c:pt>
                <c:pt idx="3813">
                  <c:v>11.2</c:v>
                </c:pt>
                <c:pt idx="3814">
                  <c:v>11.2</c:v>
                </c:pt>
                <c:pt idx="3815">
                  <c:v>11.2</c:v>
                </c:pt>
                <c:pt idx="3816">
                  <c:v>11.2</c:v>
                </c:pt>
                <c:pt idx="3817">
                  <c:v>11.2</c:v>
                </c:pt>
                <c:pt idx="3818">
                  <c:v>11.2</c:v>
                </c:pt>
                <c:pt idx="3819">
                  <c:v>11.2</c:v>
                </c:pt>
                <c:pt idx="3820">
                  <c:v>11.2</c:v>
                </c:pt>
                <c:pt idx="3821">
                  <c:v>11.2</c:v>
                </c:pt>
                <c:pt idx="3822">
                  <c:v>11.2</c:v>
                </c:pt>
                <c:pt idx="3823">
                  <c:v>11.2</c:v>
                </c:pt>
                <c:pt idx="3824">
                  <c:v>11.2</c:v>
                </c:pt>
                <c:pt idx="3825">
                  <c:v>11.2</c:v>
                </c:pt>
                <c:pt idx="3826">
                  <c:v>11.2</c:v>
                </c:pt>
                <c:pt idx="3827">
                  <c:v>11.2</c:v>
                </c:pt>
                <c:pt idx="3828">
                  <c:v>11.2</c:v>
                </c:pt>
                <c:pt idx="3829">
                  <c:v>11.2</c:v>
                </c:pt>
                <c:pt idx="3830">
                  <c:v>11.2</c:v>
                </c:pt>
                <c:pt idx="3831">
                  <c:v>11.2</c:v>
                </c:pt>
                <c:pt idx="3832">
                  <c:v>11.2</c:v>
                </c:pt>
                <c:pt idx="3833">
                  <c:v>11.2</c:v>
                </c:pt>
                <c:pt idx="3834">
                  <c:v>11.2</c:v>
                </c:pt>
                <c:pt idx="3835">
                  <c:v>11.2</c:v>
                </c:pt>
                <c:pt idx="3836">
                  <c:v>11.2</c:v>
                </c:pt>
                <c:pt idx="3837">
                  <c:v>11.2</c:v>
                </c:pt>
                <c:pt idx="3838">
                  <c:v>11.2</c:v>
                </c:pt>
                <c:pt idx="3839">
                  <c:v>11.2</c:v>
                </c:pt>
                <c:pt idx="3840">
                  <c:v>11.2</c:v>
                </c:pt>
                <c:pt idx="3841">
                  <c:v>11.2</c:v>
                </c:pt>
                <c:pt idx="3842">
                  <c:v>11.2</c:v>
                </c:pt>
                <c:pt idx="3843">
                  <c:v>11.2</c:v>
                </c:pt>
                <c:pt idx="3844">
                  <c:v>11.2</c:v>
                </c:pt>
                <c:pt idx="3845">
                  <c:v>11.2</c:v>
                </c:pt>
                <c:pt idx="3846">
                  <c:v>11.2</c:v>
                </c:pt>
                <c:pt idx="3847">
                  <c:v>11.2</c:v>
                </c:pt>
                <c:pt idx="3848">
                  <c:v>11.2</c:v>
                </c:pt>
                <c:pt idx="3849">
                  <c:v>11.2</c:v>
                </c:pt>
                <c:pt idx="3850">
                  <c:v>11.2</c:v>
                </c:pt>
                <c:pt idx="3851">
                  <c:v>11.2</c:v>
                </c:pt>
                <c:pt idx="3852">
                  <c:v>11.2</c:v>
                </c:pt>
                <c:pt idx="3853">
                  <c:v>11.2</c:v>
                </c:pt>
                <c:pt idx="3854">
                  <c:v>11.2</c:v>
                </c:pt>
                <c:pt idx="3855">
                  <c:v>11.2</c:v>
                </c:pt>
                <c:pt idx="3856">
                  <c:v>11.2</c:v>
                </c:pt>
                <c:pt idx="3857">
                  <c:v>11.2</c:v>
                </c:pt>
                <c:pt idx="3858">
                  <c:v>11.2</c:v>
                </c:pt>
                <c:pt idx="3859">
                  <c:v>11.2</c:v>
                </c:pt>
                <c:pt idx="3860">
                  <c:v>11.2</c:v>
                </c:pt>
                <c:pt idx="3861">
                  <c:v>11.2</c:v>
                </c:pt>
                <c:pt idx="3862">
                  <c:v>11.2</c:v>
                </c:pt>
                <c:pt idx="3863">
                  <c:v>11.2</c:v>
                </c:pt>
                <c:pt idx="3864">
                  <c:v>11.2</c:v>
                </c:pt>
                <c:pt idx="3865">
                  <c:v>11.2</c:v>
                </c:pt>
                <c:pt idx="3866">
                  <c:v>11.2</c:v>
                </c:pt>
                <c:pt idx="3867">
                  <c:v>11.2</c:v>
                </c:pt>
                <c:pt idx="3868">
                  <c:v>11.2</c:v>
                </c:pt>
                <c:pt idx="3869">
                  <c:v>11.2</c:v>
                </c:pt>
                <c:pt idx="3870">
                  <c:v>11.2</c:v>
                </c:pt>
                <c:pt idx="3871">
                  <c:v>11.2</c:v>
                </c:pt>
                <c:pt idx="3872">
                  <c:v>11.2</c:v>
                </c:pt>
                <c:pt idx="3873">
                  <c:v>11.2</c:v>
                </c:pt>
                <c:pt idx="3874">
                  <c:v>11.2</c:v>
                </c:pt>
                <c:pt idx="3875">
                  <c:v>11.2</c:v>
                </c:pt>
                <c:pt idx="3876">
                  <c:v>11.2</c:v>
                </c:pt>
                <c:pt idx="3877">
                  <c:v>11.2</c:v>
                </c:pt>
                <c:pt idx="3878">
                  <c:v>11.2</c:v>
                </c:pt>
                <c:pt idx="3879">
                  <c:v>11.2</c:v>
                </c:pt>
                <c:pt idx="3880">
                  <c:v>11.2</c:v>
                </c:pt>
                <c:pt idx="3881">
                  <c:v>11.2</c:v>
                </c:pt>
                <c:pt idx="3882">
                  <c:v>11.2</c:v>
                </c:pt>
                <c:pt idx="3883">
                  <c:v>11.2</c:v>
                </c:pt>
                <c:pt idx="3884">
                  <c:v>11.2</c:v>
                </c:pt>
                <c:pt idx="3885">
                  <c:v>11.2</c:v>
                </c:pt>
                <c:pt idx="3886">
                  <c:v>11.2</c:v>
                </c:pt>
                <c:pt idx="3887">
                  <c:v>11.2</c:v>
                </c:pt>
                <c:pt idx="3888">
                  <c:v>11.2</c:v>
                </c:pt>
                <c:pt idx="3889">
                  <c:v>11.2</c:v>
                </c:pt>
                <c:pt idx="3890">
                  <c:v>11.2</c:v>
                </c:pt>
                <c:pt idx="3891">
                  <c:v>11.2</c:v>
                </c:pt>
                <c:pt idx="3892">
                  <c:v>11.2</c:v>
                </c:pt>
                <c:pt idx="3893">
                  <c:v>11.2</c:v>
                </c:pt>
                <c:pt idx="3894">
                  <c:v>11.2</c:v>
                </c:pt>
                <c:pt idx="3895">
                  <c:v>11.2</c:v>
                </c:pt>
                <c:pt idx="3896">
                  <c:v>11.2</c:v>
                </c:pt>
                <c:pt idx="3897">
                  <c:v>11.2</c:v>
                </c:pt>
                <c:pt idx="3898">
                  <c:v>11.2</c:v>
                </c:pt>
                <c:pt idx="3899">
                  <c:v>11.2</c:v>
                </c:pt>
                <c:pt idx="3900">
                  <c:v>11.2</c:v>
                </c:pt>
                <c:pt idx="3901">
                  <c:v>11.2</c:v>
                </c:pt>
                <c:pt idx="3902">
                  <c:v>11.2</c:v>
                </c:pt>
                <c:pt idx="3903">
                  <c:v>11.2</c:v>
                </c:pt>
                <c:pt idx="3904">
                  <c:v>11.3</c:v>
                </c:pt>
                <c:pt idx="3905">
                  <c:v>11.2</c:v>
                </c:pt>
                <c:pt idx="3906">
                  <c:v>11.2</c:v>
                </c:pt>
                <c:pt idx="3907">
                  <c:v>11.3</c:v>
                </c:pt>
                <c:pt idx="3908">
                  <c:v>11.3</c:v>
                </c:pt>
                <c:pt idx="3909">
                  <c:v>11.3</c:v>
                </c:pt>
                <c:pt idx="3910">
                  <c:v>11.3</c:v>
                </c:pt>
                <c:pt idx="3911">
                  <c:v>11.3</c:v>
                </c:pt>
                <c:pt idx="3912">
                  <c:v>11.3</c:v>
                </c:pt>
                <c:pt idx="3913">
                  <c:v>11.3</c:v>
                </c:pt>
                <c:pt idx="3914">
                  <c:v>11.3</c:v>
                </c:pt>
                <c:pt idx="3915">
                  <c:v>11.3</c:v>
                </c:pt>
                <c:pt idx="3916">
                  <c:v>11.3</c:v>
                </c:pt>
                <c:pt idx="3917">
                  <c:v>11.3</c:v>
                </c:pt>
                <c:pt idx="3918">
                  <c:v>11.3</c:v>
                </c:pt>
                <c:pt idx="3919">
                  <c:v>11.3</c:v>
                </c:pt>
                <c:pt idx="3920">
                  <c:v>11.3</c:v>
                </c:pt>
                <c:pt idx="3921">
                  <c:v>11.3</c:v>
                </c:pt>
                <c:pt idx="3922">
                  <c:v>11.3</c:v>
                </c:pt>
                <c:pt idx="3923">
                  <c:v>11.3</c:v>
                </c:pt>
                <c:pt idx="3924">
                  <c:v>11.3</c:v>
                </c:pt>
                <c:pt idx="3925">
                  <c:v>11.3</c:v>
                </c:pt>
                <c:pt idx="3926">
                  <c:v>11.3</c:v>
                </c:pt>
                <c:pt idx="3927">
                  <c:v>11.3</c:v>
                </c:pt>
                <c:pt idx="3928">
                  <c:v>11.3</c:v>
                </c:pt>
                <c:pt idx="3929">
                  <c:v>11.3</c:v>
                </c:pt>
                <c:pt idx="3930">
                  <c:v>11.3</c:v>
                </c:pt>
                <c:pt idx="3931">
                  <c:v>11.3</c:v>
                </c:pt>
                <c:pt idx="3932">
                  <c:v>11.3</c:v>
                </c:pt>
                <c:pt idx="3933">
                  <c:v>11.3</c:v>
                </c:pt>
                <c:pt idx="3934">
                  <c:v>11.3</c:v>
                </c:pt>
                <c:pt idx="3935">
                  <c:v>11.3</c:v>
                </c:pt>
                <c:pt idx="3936">
                  <c:v>11.3</c:v>
                </c:pt>
                <c:pt idx="3937">
                  <c:v>11.3</c:v>
                </c:pt>
                <c:pt idx="3938">
                  <c:v>11.3</c:v>
                </c:pt>
                <c:pt idx="3939">
                  <c:v>11.3</c:v>
                </c:pt>
                <c:pt idx="3940">
                  <c:v>11.3</c:v>
                </c:pt>
                <c:pt idx="3941">
                  <c:v>11.3</c:v>
                </c:pt>
                <c:pt idx="3942">
                  <c:v>11.3</c:v>
                </c:pt>
                <c:pt idx="3943">
                  <c:v>11.3</c:v>
                </c:pt>
                <c:pt idx="3944">
                  <c:v>11.3</c:v>
                </c:pt>
                <c:pt idx="3945">
                  <c:v>11.3</c:v>
                </c:pt>
                <c:pt idx="3946">
                  <c:v>11.3</c:v>
                </c:pt>
                <c:pt idx="3947">
                  <c:v>11.3</c:v>
                </c:pt>
                <c:pt idx="3948">
                  <c:v>11.3</c:v>
                </c:pt>
                <c:pt idx="3949">
                  <c:v>11.3</c:v>
                </c:pt>
                <c:pt idx="3950">
                  <c:v>11.3</c:v>
                </c:pt>
                <c:pt idx="3951">
                  <c:v>11.3</c:v>
                </c:pt>
                <c:pt idx="3952">
                  <c:v>11.3</c:v>
                </c:pt>
                <c:pt idx="3953">
                  <c:v>11.3</c:v>
                </c:pt>
                <c:pt idx="3954">
                  <c:v>11.3</c:v>
                </c:pt>
                <c:pt idx="3955">
                  <c:v>11.3</c:v>
                </c:pt>
                <c:pt idx="3956">
                  <c:v>11.3</c:v>
                </c:pt>
                <c:pt idx="3957">
                  <c:v>11.3</c:v>
                </c:pt>
                <c:pt idx="3958">
                  <c:v>11.3</c:v>
                </c:pt>
                <c:pt idx="3959">
                  <c:v>11.3</c:v>
                </c:pt>
                <c:pt idx="3960">
                  <c:v>11.3</c:v>
                </c:pt>
                <c:pt idx="3961">
                  <c:v>11.3</c:v>
                </c:pt>
                <c:pt idx="3962">
                  <c:v>11.3</c:v>
                </c:pt>
                <c:pt idx="3963">
                  <c:v>11.3</c:v>
                </c:pt>
                <c:pt idx="3964">
                  <c:v>11.3</c:v>
                </c:pt>
                <c:pt idx="3965">
                  <c:v>11.3</c:v>
                </c:pt>
                <c:pt idx="3966">
                  <c:v>11.3</c:v>
                </c:pt>
                <c:pt idx="3967">
                  <c:v>11.3</c:v>
                </c:pt>
                <c:pt idx="3968">
                  <c:v>11.3</c:v>
                </c:pt>
                <c:pt idx="3969">
                  <c:v>11.3</c:v>
                </c:pt>
                <c:pt idx="3970">
                  <c:v>11.3</c:v>
                </c:pt>
                <c:pt idx="3971">
                  <c:v>11.3</c:v>
                </c:pt>
                <c:pt idx="3972">
                  <c:v>11.3</c:v>
                </c:pt>
                <c:pt idx="3973">
                  <c:v>11.3</c:v>
                </c:pt>
                <c:pt idx="3974">
                  <c:v>11.3</c:v>
                </c:pt>
                <c:pt idx="3975">
                  <c:v>11.3</c:v>
                </c:pt>
                <c:pt idx="3976">
                  <c:v>11.3</c:v>
                </c:pt>
                <c:pt idx="3977">
                  <c:v>11.3</c:v>
                </c:pt>
                <c:pt idx="3978">
                  <c:v>11.3</c:v>
                </c:pt>
                <c:pt idx="3979">
                  <c:v>11.3</c:v>
                </c:pt>
                <c:pt idx="3980">
                  <c:v>11.3</c:v>
                </c:pt>
                <c:pt idx="3981">
                  <c:v>11.3</c:v>
                </c:pt>
                <c:pt idx="3982">
                  <c:v>11.3</c:v>
                </c:pt>
                <c:pt idx="3983">
                  <c:v>11.3</c:v>
                </c:pt>
                <c:pt idx="3984">
                  <c:v>11.3</c:v>
                </c:pt>
                <c:pt idx="3985">
                  <c:v>11.3</c:v>
                </c:pt>
                <c:pt idx="3986">
                  <c:v>11.3</c:v>
                </c:pt>
                <c:pt idx="3987">
                  <c:v>11.3</c:v>
                </c:pt>
                <c:pt idx="3988">
                  <c:v>11.3</c:v>
                </c:pt>
                <c:pt idx="3989">
                  <c:v>11.3</c:v>
                </c:pt>
                <c:pt idx="3990">
                  <c:v>11.3</c:v>
                </c:pt>
                <c:pt idx="3991">
                  <c:v>11.3</c:v>
                </c:pt>
                <c:pt idx="3992">
                  <c:v>11.3</c:v>
                </c:pt>
                <c:pt idx="3993">
                  <c:v>11.3</c:v>
                </c:pt>
                <c:pt idx="3994">
                  <c:v>11.3</c:v>
                </c:pt>
                <c:pt idx="3995">
                  <c:v>11.3</c:v>
                </c:pt>
                <c:pt idx="3996">
                  <c:v>11.3</c:v>
                </c:pt>
                <c:pt idx="3997">
                  <c:v>11.3</c:v>
                </c:pt>
                <c:pt idx="3998">
                  <c:v>11.3</c:v>
                </c:pt>
                <c:pt idx="3999">
                  <c:v>11.3</c:v>
                </c:pt>
                <c:pt idx="4000">
                  <c:v>11.3</c:v>
                </c:pt>
                <c:pt idx="4001">
                  <c:v>11.3</c:v>
                </c:pt>
                <c:pt idx="4002">
                  <c:v>11.3</c:v>
                </c:pt>
                <c:pt idx="4003">
                  <c:v>11.3</c:v>
                </c:pt>
                <c:pt idx="4004">
                  <c:v>11.3</c:v>
                </c:pt>
                <c:pt idx="4005">
                  <c:v>11.3</c:v>
                </c:pt>
                <c:pt idx="4006">
                  <c:v>11.3</c:v>
                </c:pt>
                <c:pt idx="4007">
                  <c:v>11.3</c:v>
                </c:pt>
                <c:pt idx="4008">
                  <c:v>11.3</c:v>
                </c:pt>
                <c:pt idx="4009">
                  <c:v>11.3</c:v>
                </c:pt>
                <c:pt idx="4010">
                  <c:v>11.3</c:v>
                </c:pt>
                <c:pt idx="4011">
                  <c:v>11.3</c:v>
                </c:pt>
                <c:pt idx="4012">
                  <c:v>11.3</c:v>
                </c:pt>
                <c:pt idx="4013">
                  <c:v>11.3</c:v>
                </c:pt>
                <c:pt idx="4014">
                  <c:v>11.3</c:v>
                </c:pt>
                <c:pt idx="4015">
                  <c:v>11.3</c:v>
                </c:pt>
                <c:pt idx="4016">
                  <c:v>11.3</c:v>
                </c:pt>
                <c:pt idx="4017">
                  <c:v>11.3</c:v>
                </c:pt>
                <c:pt idx="4018">
                  <c:v>11.3</c:v>
                </c:pt>
                <c:pt idx="4019">
                  <c:v>11.3</c:v>
                </c:pt>
                <c:pt idx="4020">
                  <c:v>11.3</c:v>
                </c:pt>
                <c:pt idx="4021">
                  <c:v>11.3</c:v>
                </c:pt>
                <c:pt idx="4022">
                  <c:v>11.3</c:v>
                </c:pt>
                <c:pt idx="4023">
                  <c:v>11.3</c:v>
                </c:pt>
                <c:pt idx="4024">
                  <c:v>11.3</c:v>
                </c:pt>
                <c:pt idx="4025">
                  <c:v>11.3</c:v>
                </c:pt>
                <c:pt idx="4026">
                  <c:v>11.4</c:v>
                </c:pt>
                <c:pt idx="4027">
                  <c:v>11.4</c:v>
                </c:pt>
                <c:pt idx="4028">
                  <c:v>11.4</c:v>
                </c:pt>
                <c:pt idx="4029">
                  <c:v>11.4</c:v>
                </c:pt>
                <c:pt idx="4030">
                  <c:v>11.4</c:v>
                </c:pt>
                <c:pt idx="4031">
                  <c:v>11.4</c:v>
                </c:pt>
                <c:pt idx="4032">
                  <c:v>11.4</c:v>
                </c:pt>
                <c:pt idx="4033">
                  <c:v>11.3</c:v>
                </c:pt>
                <c:pt idx="4034">
                  <c:v>11.3</c:v>
                </c:pt>
                <c:pt idx="4035">
                  <c:v>11.4</c:v>
                </c:pt>
                <c:pt idx="4036">
                  <c:v>11.3</c:v>
                </c:pt>
                <c:pt idx="4037">
                  <c:v>11.4</c:v>
                </c:pt>
                <c:pt idx="4038">
                  <c:v>11.4</c:v>
                </c:pt>
                <c:pt idx="4039">
                  <c:v>11.4</c:v>
                </c:pt>
                <c:pt idx="4040">
                  <c:v>11.4</c:v>
                </c:pt>
                <c:pt idx="4041">
                  <c:v>11.4</c:v>
                </c:pt>
                <c:pt idx="4042">
                  <c:v>11.4</c:v>
                </c:pt>
                <c:pt idx="4043">
                  <c:v>11.4</c:v>
                </c:pt>
                <c:pt idx="4044">
                  <c:v>11.4</c:v>
                </c:pt>
                <c:pt idx="4045">
                  <c:v>11.4</c:v>
                </c:pt>
                <c:pt idx="4046">
                  <c:v>11.4</c:v>
                </c:pt>
                <c:pt idx="4047">
                  <c:v>11.5</c:v>
                </c:pt>
                <c:pt idx="4048">
                  <c:v>11.4</c:v>
                </c:pt>
                <c:pt idx="4049">
                  <c:v>11.4</c:v>
                </c:pt>
                <c:pt idx="4050">
                  <c:v>11.4</c:v>
                </c:pt>
                <c:pt idx="4051">
                  <c:v>11.4</c:v>
                </c:pt>
                <c:pt idx="4052">
                  <c:v>11.4</c:v>
                </c:pt>
                <c:pt idx="4053">
                  <c:v>11.5</c:v>
                </c:pt>
                <c:pt idx="4054">
                  <c:v>11.4</c:v>
                </c:pt>
                <c:pt idx="4055">
                  <c:v>11.4</c:v>
                </c:pt>
                <c:pt idx="4056">
                  <c:v>11.5</c:v>
                </c:pt>
                <c:pt idx="4057">
                  <c:v>11.4</c:v>
                </c:pt>
                <c:pt idx="4058">
                  <c:v>11.5</c:v>
                </c:pt>
                <c:pt idx="4059">
                  <c:v>11.5</c:v>
                </c:pt>
                <c:pt idx="4060">
                  <c:v>11.5</c:v>
                </c:pt>
                <c:pt idx="4061">
                  <c:v>11.5</c:v>
                </c:pt>
                <c:pt idx="4062">
                  <c:v>11.4</c:v>
                </c:pt>
                <c:pt idx="4063">
                  <c:v>11.5</c:v>
                </c:pt>
                <c:pt idx="4064">
                  <c:v>11.5</c:v>
                </c:pt>
                <c:pt idx="4065">
                  <c:v>11.5</c:v>
                </c:pt>
                <c:pt idx="4066">
                  <c:v>11.5</c:v>
                </c:pt>
                <c:pt idx="4067">
                  <c:v>11.5</c:v>
                </c:pt>
                <c:pt idx="4068">
                  <c:v>11.5</c:v>
                </c:pt>
                <c:pt idx="4069">
                  <c:v>11.5</c:v>
                </c:pt>
                <c:pt idx="4070">
                  <c:v>11.5</c:v>
                </c:pt>
                <c:pt idx="4071">
                  <c:v>11.5</c:v>
                </c:pt>
                <c:pt idx="4072">
                  <c:v>11.5</c:v>
                </c:pt>
                <c:pt idx="4073">
                  <c:v>11.5</c:v>
                </c:pt>
                <c:pt idx="4074">
                  <c:v>11.5</c:v>
                </c:pt>
                <c:pt idx="4075">
                  <c:v>11.5</c:v>
                </c:pt>
                <c:pt idx="4076">
                  <c:v>11.5</c:v>
                </c:pt>
                <c:pt idx="4077">
                  <c:v>11.5</c:v>
                </c:pt>
                <c:pt idx="4078">
                  <c:v>11.5</c:v>
                </c:pt>
                <c:pt idx="4079">
                  <c:v>11.5</c:v>
                </c:pt>
                <c:pt idx="4080">
                  <c:v>11.5</c:v>
                </c:pt>
                <c:pt idx="4081">
                  <c:v>11.5</c:v>
                </c:pt>
                <c:pt idx="4082">
                  <c:v>11.5</c:v>
                </c:pt>
                <c:pt idx="4083">
                  <c:v>11.5</c:v>
                </c:pt>
                <c:pt idx="4084">
                  <c:v>11.5</c:v>
                </c:pt>
                <c:pt idx="4085">
                  <c:v>11.5</c:v>
                </c:pt>
                <c:pt idx="4086">
                  <c:v>11.5</c:v>
                </c:pt>
                <c:pt idx="4087">
                  <c:v>11.5</c:v>
                </c:pt>
                <c:pt idx="4088">
                  <c:v>11.5</c:v>
                </c:pt>
                <c:pt idx="4089">
                  <c:v>11.6</c:v>
                </c:pt>
                <c:pt idx="4090">
                  <c:v>11.6</c:v>
                </c:pt>
                <c:pt idx="4091">
                  <c:v>11.6</c:v>
                </c:pt>
                <c:pt idx="4092">
                  <c:v>11.6</c:v>
                </c:pt>
                <c:pt idx="4093">
                  <c:v>11.6</c:v>
                </c:pt>
                <c:pt idx="4094">
                  <c:v>11.6</c:v>
                </c:pt>
                <c:pt idx="4095">
                  <c:v>11.6</c:v>
                </c:pt>
                <c:pt idx="4096">
                  <c:v>11.6</c:v>
                </c:pt>
                <c:pt idx="4097">
                  <c:v>11.6</c:v>
                </c:pt>
                <c:pt idx="4098">
                  <c:v>11.6</c:v>
                </c:pt>
                <c:pt idx="4099">
                  <c:v>11.6</c:v>
                </c:pt>
                <c:pt idx="4100">
                  <c:v>11.6</c:v>
                </c:pt>
                <c:pt idx="4101">
                  <c:v>11.6</c:v>
                </c:pt>
                <c:pt idx="4102">
                  <c:v>11.6</c:v>
                </c:pt>
                <c:pt idx="4103">
                  <c:v>11.7</c:v>
                </c:pt>
                <c:pt idx="4104">
                  <c:v>11.7</c:v>
                </c:pt>
                <c:pt idx="4105">
                  <c:v>11.7</c:v>
                </c:pt>
                <c:pt idx="4106">
                  <c:v>11.7</c:v>
                </c:pt>
                <c:pt idx="4107">
                  <c:v>11.7</c:v>
                </c:pt>
                <c:pt idx="4108">
                  <c:v>11.7</c:v>
                </c:pt>
                <c:pt idx="4109">
                  <c:v>11.7</c:v>
                </c:pt>
                <c:pt idx="4110">
                  <c:v>11.7</c:v>
                </c:pt>
                <c:pt idx="4111">
                  <c:v>11.7</c:v>
                </c:pt>
                <c:pt idx="4112">
                  <c:v>11.7</c:v>
                </c:pt>
                <c:pt idx="4113">
                  <c:v>11.7</c:v>
                </c:pt>
                <c:pt idx="4114">
                  <c:v>11.7</c:v>
                </c:pt>
                <c:pt idx="4115">
                  <c:v>11.7</c:v>
                </c:pt>
                <c:pt idx="4116">
                  <c:v>11.7</c:v>
                </c:pt>
                <c:pt idx="4117">
                  <c:v>11.7</c:v>
                </c:pt>
                <c:pt idx="4118">
                  <c:v>11.7</c:v>
                </c:pt>
                <c:pt idx="4119">
                  <c:v>11.7</c:v>
                </c:pt>
                <c:pt idx="4120">
                  <c:v>11.7</c:v>
                </c:pt>
                <c:pt idx="4121">
                  <c:v>11.7</c:v>
                </c:pt>
                <c:pt idx="4122">
                  <c:v>11.7</c:v>
                </c:pt>
                <c:pt idx="4123">
                  <c:v>11.7</c:v>
                </c:pt>
                <c:pt idx="4124">
                  <c:v>11.8</c:v>
                </c:pt>
                <c:pt idx="4125">
                  <c:v>11.7</c:v>
                </c:pt>
                <c:pt idx="4126">
                  <c:v>11.8</c:v>
                </c:pt>
                <c:pt idx="4127">
                  <c:v>11.8</c:v>
                </c:pt>
                <c:pt idx="4128">
                  <c:v>11.8</c:v>
                </c:pt>
                <c:pt idx="4129">
                  <c:v>11.8</c:v>
                </c:pt>
                <c:pt idx="4130">
                  <c:v>11.8</c:v>
                </c:pt>
                <c:pt idx="4131">
                  <c:v>11.8</c:v>
                </c:pt>
                <c:pt idx="4132">
                  <c:v>11.8</c:v>
                </c:pt>
                <c:pt idx="4133">
                  <c:v>11.8</c:v>
                </c:pt>
                <c:pt idx="4134">
                  <c:v>11.9</c:v>
                </c:pt>
                <c:pt idx="4135">
                  <c:v>11.9</c:v>
                </c:pt>
                <c:pt idx="4136">
                  <c:v>11.9</c:v>
                </c:pt>
                <c:pt idx="4137">
                  <c:v>11.9</c:v>
                </c:pt>
                <c:pt idx="4138">
                  <c:v>11.9</c:v>
                </c:pt>
                <c:pt idx="4139">
                  <c:v>11.9</c:v>
                </c:pt>
                <c:pt idx="4140">
                  <c:v>11.9</c:v>
                </c:pt>
                <c:pt idx="4141">
                  <c:v>11.9</c:v>
                </c:pt>
                <c:pt idx="4142">
                  <c:v>12</c:v>
                </c:pt>
                <c:pt idx="4143">
                  <c:v>12</c:v>
                </c:pt>
                <c:pt idx="4144">
                  <c:v>12</c:v>
                </c:pt>
                <c:pt idx="4145">
                  <c:v>12</c:v>
                </c:pt>
                <c:pt idx="4146">
                  <c:v>12</c:v>
                </c:pt>
                <c:pt idx="4147">
                  <c:v>11.9</c:v>
                </c:pt>
                <c:pt idx="4148">
                  <c:v>12</c:v>
                </c:pt>
                <c:pt idx="4149">
                  <c:v>12</c:v>
                </c:pt>
                <c:pt idx="4150">
                  <c:v>12</c:v>
                </c:pt>
                <c:pt idx="4151">
                  <c:v>12</c:v>
                </c:pt>
                <c:pt idx="4152">
                  <c:v>12</c:v>
                </c:pt>
                <c:pt idx="4153">
                  <c:v>12</c:v>
                </c:pt>
                <c:pt idx="4154">
                  <c:v>12</c:v>
                </c:pt>
                <c:pt idx="4155">
                  <c:v>12</c:v>
                </c:pt>
                <c:pt idx="4156">
                  <c:v>12</c:v>
                </c:pt>
                <c:pt idx="4157">
                  <c:v>12</c:v>
                </c:pt>
                <c:pt idx="4158">
                  <c:v>12</c:v>
                </c:pt>
                <c:pt idx="4159">
                  <c:v>12</c:v>
                </c:pt>
                <c:pt idx="4160">
                  <c:v>12</c:v>
                </c:pt>
                <c:pt idx="4161">
                  <c:v>11.9</c:v>
                </c:pt>
                <c:pt idx="4162">
                  <c:v>11.9</c:v>
                </c:pt>
                <c:pt idx="4163">
                  <c:v>11.9</c:v>
                </c:pt>
                <c:pt idx="4164">
                  <c:v>11.9</c:v>
                </c:pt>
                <c:pt idx="4165">
                  <c:v>11.9</c:v>
                </c:pt>
                <c:pt idx="4166">
                  <c:v>11.9</c:v>
                </c:pt>
                <c:pt idx="4167">
                  <c:v>11.9</c:v>
                </c:pt>
                <c:pt idx="4168">
                  <c:v>11.9</c:v>
                </c:pt>
                <c:pt idx="4169">
                  <c:v>11.9</c:v>
                </c:pt>
                <c:pt idx="4170">
                  <c:v>11.9</c:v>
                </c:pt>
                <c:pt idx="4171">
                  <c:v>11.9</c:v>
                </c:pt>
                <c:pt idx="4172">
                  <c:v>11.9</c:v>
                </c:pt>
                <c:pt idx="4173">
                  <c:v>11.9</c:v>
                </c:pt>
                <c:pt idx="4174">
                  <c:v>11.9</c:v>
                </c:pt>
                <c:pt idx="4175">
                  <c:v>11.9</c:v>
                </c:pt>
                <c:pt idx="4176">
                  <c:v>11.9</c:v>
                </c:pt>
                <c:pt idx="4177">
                  <c:v>11.9</c:v>
                </c:pt>
                <c:pt idx="4178">
                  <c:v>11.9</c:v>
                </c:pt>
                <c:pt idx="4179">
                  <c:v>11.9</c:v>
                </c:pt>
                <c:pt idx="4180">
                  <c:v>11.9</c:v>
                </c:pt>
                <c:pt idx="4181">
                  <c:v>11.9</c:v>
                </c:pt>
                <c:pt idx="4182">
                  <c:v>11.9</c:v>
                </c:pt>
                <c:pt idx="4183">
                  <c:v>11.9</c:v>
                </c:pt>
                <c:pt idx="4184">
                  <c:v>11.9</c:v>
                </c:pt>
                <c:pt idx="4185">
                  <c:v>11.9</c:v>
                </c:pt>
                <c:pt idx="4186">
                  <c:v>11.9</c:v>
                </c:pt>
                <c:pt idx="4187">
                  <c:v>11.9</c:v>
                </c:pt>
                <c:pt idx="4188">
                  <c:v>11.9</c:v>
                </c:pt>
                <c:pt idx="4189">
                  <c:v>11.9</c:v>
                </c:pt>
                <c:pt idx="4190">
                  <c:v>11.9</c:v>
                </c:pt>
                <c:pt idx="4191">
                  <c:v>11.9</c:v>
                </c:pt>
                <c:pt idx="4192">
                  <c:v>11.9</c:v>
                </c:pt>
                <c:pt idx="4193">
                  <c:v>11.9</c:v>
                </c:pt>
                <c:pt idx="4194">
                  <c:v>11.9</c:v>
                </c:pt>
                <c:pt idx="4195">
                  <c:v>11.9</c:v>
                </c:pt>
                <c:pt idx="4196">
                  <c:v>11.9</c:v>
                </c:pt>
                <c:pt idx="4197">
                  <c:v>11.9</c:v>
                </c:pt>
                <c:pt idx="4198">
                  <c:v>11.9</c:v>
                </c:pt>
                <c:pt idx="4199">
                  <c:v>11.9</c:v>
                </c:pt>
                <c:pt idx="4200">
                  <c:v>11.9</c:v>
                </c:pt>
                <c:pt idx="4201">
                  <c:v>11.9</c:v>
                </c:pt>
                <c:pt idx="4202">
                  <c:v>11.9</c:v>
                </c:pt>
                <c:pt idx="4203">
                  <c:v>11.9</c:v>
                </c:pt>
                <c:pt idx="4204">
                  <c:v>11.9</c:v>
                </c:pt>
                <c:pt idx="4205">
                  <c:v>11.9</c:v>
                </c:pt>
                <c:pt idx="4206">
                  <c:v>12</c:v>
                </c:pt>
                <c:pt idx="4207">
                  <c:v>11.9</c:v>
                </c:pt>
                <c:pt idx="4208">
                  <c:v>11.9</c:v>
                </c:pt>
                <c:pt idx="4209">
                  <c:v>12</c:v>
                </c:pt>
                <c:pt idx="4210">
                  <c:v>11.9</c:v>
                </c:pt>
                <c:pt idx="4211">
                  <c:v>11.9</c:v>
                </c:pt>
                <c:pt idx="4212">
                  <c:v>11.9</c:v>
                </c:pt>
                <c:pt idx="4213">
                  <c:v>12</c:v>
                </c:pt>
                <c:pt idx="4214">
                  <c:v>12</c:v>
                </c:pt>
                <c:pt idx="4215">
                  <c:v>12</c:v>
                </c:pt>
                <c:pt idx="4216">
                  <c:v>11.9</c:v>
                </c:pt>
                <c:pt idx="4217">
                  <c:v>11.9</c:v>
                </c:pt>
                <c:pt idx="4218">
                  <c:v>11.9</c:v>
                </c:pt>
                <c:pt idx="4219">
                  <c:v>11.9</c:v>
                </c:pt>
                <c:pt idx="4220">
                  <c:v>11.9</c:v>
                </c:pt>
                <c:pt idx="4221">
                  <c:v>11.9</c:v>
                </c:pt>
                <c:pt idx="4222">
                  <c:v>11.9</c:v>
                </c:pt>
                <c:pt idx="4223">
                  <c:v>11.9</c:v>
                </c:pt>
                <c:pt idx="4224">
                  <c:v>11.9</c:v>
                </c:pt>
                <c:pt idx="4225">
                  <c:v>11.9</c:v>
                </c:pt>
                <c:pt idx="4226">
                  <c:v>11.9</c:v>
                </c:pt>
                <c:pt idx="4227">
                  <c:v>11.9</c:v>
                </c:pt>
                <c:pt idx="4228">
                  <c:v>11.8</c:v>
                </c:pt>
                <c:pt idx="4229">
                  <c:v>11.8</c:v>
                </c:pt>
                <c:pt idx="4230">
                  <c:v>11.8</c:v>
                </c:pt>
                <c:pt idx="4231">
                  <c:v>11.8</c:v>
                </c:pt>
                <c:pt idx="4232">
                  <c:v>11.8</c:v>
                </c:pt>
                <c:pt idx="4233">
                  <c:v>11.8</c:v>
                </c:pt>
                <c:pt idx="4234">
                  <c:v>11.8</c:v>
                </c:pt>
                <c:pt idx="4235">
                  <c:v>11.8</c:v>
                </c:pt>
                <c:pt idx="4236">
                  <c:v>11.7</c:v>
                </c:pt>
                <c:pt idx="4237">
                  <c:v>11.8</c:v>
                </c:pt>
                <c:pt idx="4238">
                  <c:v>11.7</c:v>
                </c:pt>
                <c:pt idx="4239">
                  <c:v>11.7</c:v>
                </c:pt>
                <c:pt idx="4240">
                  <c:v>11.8</c:v>
                </c:pt>
                <c:pt idx="4241">
                  <c:v>11.7</c:v>
                </c:pt>
                <c:pt idx="4242">
                  <c:v>11.8</c:v>
                </c:pt>
                <c:pt idx="4243">
                  <c:v>11.8</c:v>
                </c:pt>
                <c:pt idx="4244">
                  <c:v>11.8</c:v>
                </c:pt>
                <c:pt idx="4245">
                  <c:v>11.7</c:v>
                </c:pt>
                <c:pt idx="4246">
                  <c:v>11.7</c:v>
                </c:pt>
                <c:pt idx="4247">
                  <c:v>11.7</c:v>
                </c:pt>
                <c:pt idx="4248">
                  <c:v>11.7</c:v>
                </c:pt>
                <c:pt idx="4249">
                  <c:v>11.7</c:v>
                </c:pt>
                <c:pt idx="4250">
                  <c:v>11.7</c:v>
                </c:pt>
                <c:pt idx="4251">
                  <c:v>11.7</c:v>
                </c:pt>
                <c:pt idx="4252">
                  <c:v>11.7</c:v>
                </c:pt>
                <c:pt idx="4253">
                  <c:v>11.7</c:v>
                </c:pt>
                <c:pt idx="4254">
                  <c:v>11.7</c:v>
                </c:pt>
                <c:pt idx="4255">
                  <c:v>11.7</c:v>
                </c:pt>
                <c:pt idx="4256">
                  <c:v>11.7</c:v>
                </c:pt>
                <c:pt idx="4257">
                  <c:v>11.7</c:v>
                </c:pt>
                <c:pt idx="4258">
                  <c:v>11.6</c:v>
                </c:pt>
                <c:pt idx="4259">
                  <c:v>11.6</c:v>
                </c:pt>
                <c:pt idx="4260">
                  <c:v>11.6</c:v>
                </c:pt>
                <c:pt idx="4261">
                  <c:v>11.6</c:v>
                </c:pt>
                <c:pt idx="4262">
                  <c:v>11.6</c:v>
                </c:pt>
                <c:pt idx="4263">
                  <c:v>11.6</c:v>
                </c:pt>
                <c:pt idx="4264">
                  <c:v>11.6</c:v>
                </c:pt>
                <c:pt idx="4265">
                  <c:v>11.6</c:v>
                </c:pt>
                <c:pt idx="4266">
                  <c:v>11.6</c:v>
                </c:pt>
                <c:pt idx="4267">
                  <c:v>11.6</c:v>
                </c:pt>
                <c:pt idx="4268">
                  <c:v>11.6</c:v>
                </c:pt>
                <c:pt idx="4269">
                  <c:v>11.6</c:v>
                </c:pt>
                <c:pt idx="4270">
                  <c:v>11.6</c:v>
                </c:pt>
                <c:pt idx="4271">
                  <c:v>11.6</c:v>
                </c:pt>
                <c:pt idx="4272">
                  <c:v>11.6</c:v>
                </c:pt>
                <c:pt idx="4273">
                  <c:v>11.6</c:v>
                </c:pt>
                <c:pt idx="4274">
                  <c:v>11.6</c:v>
                </c:pt>
                <c:pt idx="4275">
                  <c:v>11.6</c:v>
                </c:pt>
                <c:pt idx="4276">
                  <c:v>11.6</c:v>
                </c:pt>
                <c:pt idx="4277">
                  <c:v>11.5</c:v>
                </c:pt>
                <c:pt idx="4278">
                  <c:v>11.6</c:v>
                </c:pt>
                <c:pt idx="4279">
                  <c:v>11.6</c:v>
                </c:pt>
                <c:pt idx="4280">
                  <c:v>11.6</c:v>
                </c:pt>
                <c:pt idx="4281">
                  <c:v>11.6</c:v>
                </c:pt>
                <c:pt idx="4282">
                  <c:v>11.6</c:v>
                </c:pt>
                <c:pt idx="4283">
                  <c:v>11.6</c:v>
                </c:pt>
                <c:pt idx="4284">
                  <c:v>11.6</c:v>
                </c:pt>
                <c:pt idx="4285">
                  <c:v>11.6</c:v>
                </c:pt>
                <c:pt idx="4286">
                  <c:v>11.6</c:v>
                </c:pt>
                <c:pt idx="4287">
                  <c:v>11.6</c:v>
                </c:pt>
                <c:pt idx="4288">
                  <c:v>11.6</c:v>
                </c:pt>
                <c:pt idx="4289">
                  <c:v>11.6</c:v>
                </c:pt>
                <c:pt idx="4290">
                  <c:v>11.6</c:v>
                </c:pt>
                <c:pt idx="4291">
                  <c:v>11.6</c:v>
                </c:pt>
                <c:pt idx="4292">
                  <c:v>11.6</c:v>
                </c:pt>
                <c:pt idx="4293">
                  <c:v>11.6</c:v>
                </c:pt>
                <c:pt idx="4294">
                  <c:v>11.6</c:v>
                </c:pt>
                <c:pt idx="4295">
                  <c:v>11.6</c:v>
                </c:pt>
                <c:pt idx="4296">
                  <c:v>11.6</c:v>
                </c:pt>
                <c:pt idx="4297">
                  <c:v>11.6</c:v>
                </c:pt>
                <c:pt idx="4298">
                  <c:v>11.6</c:v>
                </c:pt>
                <c:pt idx="4299">
                  <c:v>11.6</c:v>
                </c:pt>
                <c:pt idx="4300">
                  <c:v>11.6</c:v>
                </c:pt>
                <c:pt idx="4301">
                  <c:v>11.6</c:v>
                </c:pt>
                <c:pt idx="4302">
                  <c:v>11.6</c:v>
                </c:pt>
                <c:pt idx="4303">
                  <c:v>11.6</c:v>
                </c:pt>
                <c:pt idx="4304">
                  <c:v>11.6</c:v>
                </c:pt>
                <c:pt idx="4305">
                  <c:v>11.7</c:v>
                </c:pt>
                <c:pt idx="4306">
                  <c:v>11.7</c:v>
                </c:pt>
                <c:pt idx="4307">
                  <c:v>11.7</c:v>
                </c:pt>
                <c:pt idx="4308">
                  <c:v>11.6</c:v>
                </c:pt>
                <c:pt idx="4309">
                  <c:v>11.7</c:v>
                </c:pt>
                <c:pt idx="4310">
                  <c:v>11.7</c:v>
                </c:pt>
                <c:pt idx="4311">
                  <c:v>11.7</c:v>
                </c:pt>
                <c:pt idx="4312">
                  <c:v>11.7</c:v>
                </c:pt>
                <c:pt idx="4313">
                  <c:v>11.7</c:v>
                </c:pt>
                <c:pt idx="4314">
                  <c:v>11.7</c:v>
                </c:pt>
                <c:pt idx="4315">
                  <c:v>11.7</c:v>
                </c:pt>
                <c:pt idx="4316">
                  <c:v>11.7</c:v>
                </c:pt>
                <c:pt idx="4317">
                  <c:v>11.7</c:v>
                </c:pt>
                <c:pt idx="4318">
                  <c:v>11.7</c:v>
                </c:pt>
                <c:pt idx="4319">
                  <c:v>11.7</c:v>
                </c:pt>
                <c:pt idx="4320">
                  <c:v>11.7</c:v>
                </c:pt>
                <c:pt idx="4321">
                  <c:v>11.7</c:v>
                </c:pt>
                <c:pt idx="4322">
                  <c:v>11.7</c:v>
                </c:pt>
                <c:pt idx="4323">
                  <c:v>11.7</c:v>
                </c:pt>
                <c:pt idx="4324">
                  <c:v>11.7</c:v>
                </c:pt>
                <c:pt idx="4325">
                  <c:v>11.7</c:v>
                </c:pt>
                <c:pt idx="4326">
                  <c:v>11.7</c:v>
                </c:pt>
                <c:pt idx="4327">
                  <c:v>11.7</c:v>
                </c:pt>
                <c:pt idx="4328">
                  <c:v>11.7</c:v>
                </c:pt>
                <c:pt idx="4329">
                  <c:v>11.7</c:v>
                </c:pt>
                <c:pt idx="4330">
                  <c:v>11.8</c:v>
                </c:pt>
                <c:pt idx="4331">
                  <c:v>11.7</c:v>
                </c:pt>
                <c:pt idx="4332">
                  <c:v>11.8</c:v>
                </c:pt>
                <c:pt idx="4333">
                  <c:v>11.7</c:v>
                </c:pt>
                <c:pt idx="4334">
                  <c:v>11.8</c:v>
                </c:pt>
                <c:pt idx="4335">
                  <c:v>11.8</c:v>
                </c:pt>
                <c:pt idx="4336">
                  <c:v>11.8</c:v>
                </c:pt>
                <c:pt idx="4337">
                  <c:v>11.8</c:v>
                </c:pt>
                <c:pt idx="4338">
                  <c:v>11.8</c:v>
                </c:pt>
                <c:pt idx="4339">
                  <c:v>11.8</c:v>
                </c:pt>
                <c:pt idx="4340">
                  <c:v>11.8</c:v>
                </c:pt>
                <c:pt idx="4341">
                  <c:v>11.8</c:v>
                </c:pt>
                <c:pt idx="4342">
                  <c:v>11.8</c:v>
                </c:pt>
                <c:pt idx="4343">
                  <c:v>11.8</c:v>
                </c:pt>
                <c:pt idx="4344">
                  <c:v>11.8</c:v>
                </c:pt>
                <c:pt idx="4345">
                  <c:v>11.8</c:v>
                </c:pt>
                <c:pt idx="4346">
                  <c:v>11.8</c:v>
                </c:pt>
                <c:pt idx="4347">
                  <c:v>11.8</c:v>
                </c:pt>
                <c:pt idx="4348">
                  <c:v>11.8</c:v>
                </c:pt>
                <c:pt idx="4349">
                  <c:v>11.8</c:v>
                </c:pt>
                <c:pt idx="4350">
                  <c:v>11.8</c:v>
                </c:pt>
                <c:pt idx="4351">
                  <c:v>11.8</c:v>
                </c:pt>
                <c:pt idx="4352">
                  <c:v>11.8</c:v>
                </c:pt>
                <c:pt idx="4353">
                  <c:v>11.8</c:v>
                </c:pt>
                <c:pt idx="4354">
                  <c:v>11.8</c:v>
                </c:pt>
                <c:pt idx="4355">
                  <c:v>11.8</c:v>
                </c:pt>
                <c:pt idx="4356">
                  <c:v>11.8</c:v>
                </c:pt>
                <c:pt idx="4357">
                  <c:v>11.8</c:v>
                </c:pt>
                <c:pt idx="4358">
                  <c:v>11.8</c:v>
                </c:pt>
                <c:pt idx="4359">
                  <c:v>11.8</c:v>
                </c:pt>
                <c:pt idx="4360">
                  <c:v>11.8</c:v>
                </c:pt>
                <c:pt idx="4361">
                  <c:v>11.8</c:v>
                </c:pt>
                <c:pt idx="4362">
                  <c:v>11.8</c:v>
                </c:pt>
                <c:pt idx="4363">
                  <c:v>11.8</c:v>
                </c:pt>
                <c:pt idx="4364">
                  <c:v>11.8</c:v>
                </c:pt>
                <c:pt idx="4365">
                  <c:v>11.8</c:v>
                </c:pt>
                <c:pt idx="4366">
                  <c:v>11.8</c:v>
                </c:pt>
                <c:pt idx="4367">
                  <c:v>11.8</c:v>
                </c:pt>
                <c:pt idx="4368">
                  <c:v>11.8</c:v>
                </c:pt>
                <c:pt idx="4369">
                  <c:v>11.8</c:v>
                </c:pt>
                <c:pt idx="4370">
                  <c:v>11.8</c:v>
                </c:pt>
                <c:pt idx="4371">
                  <c:v>11.9</c:v>
                </c:pt>
                <c:pt idx="4372">
                  <c:v>11.9</c:v>
                </c:pt>
                <c:pt idx="4373">
                  <c:v>11.9</c:v>
                </c:pt>
                <c:pt idx="4374">
                  <c:v>11.9</c:v>
                </c:pt>
                <c:pt idx="4375">
                  <c:v>11.9</c:v>
                </c:pt>
                <c:pt idx="4376">
                  <c:v>11.9</c:v>
                </c:pt>
                <c:pt idx="4377">
                  <c:v>11.9</c:v>
                </c:pt>
                <c:pt idx="4378">
                  <c:v>11.9</c:v>
                </c:pt>
                <c:pt idx="4379">
                  <c:v>11.9</c:v>
                </c:pt>
                <c:pt idx="4380">
                  <c:v>11.9</c:v>
                </c:pt>
                <c:pt idx="4381">
                  <c:v>11.9</c:v>
                </c:pt>
                <c:pt idx="4382">
                  <c:v>11.9</c:v>
                </c:pt>
                <c:pt idx="4383">
                  <c:v>11.9</c:v>
                </c:pt>
                <c:pt idx="4384">
                  <c:v>11.9</c:v>
                </c:pt>
                <c:pt idx="4385">
                  <c:v>11.9</c:v>
                </c:pt>
                <c:pt idx="4386">
                  <c:v>11.9</c:v>
                </c:pt>
                <c:pt idx="4387">
                  <c:v>11.9</c:v>
                </c:pt>
                <c:pt idx="4388">
                  <c:v>11.9</c:v>
                </c:pt>
                <c:pt idx="4389">
                  <c:v>11.9</c:v>
                </c:pt>
                <c:pt idx="4390">
                  <c:v>11.9</c:v>
                </c:pt>
                <c:pt idx="4391">
                  <c:v>11.9</c:v>
                </c:pt>
                <c:pt idx="4392">
                  <c:v>11.9</c:v>
                </c:pt>
                <c:pt idx="4393">
                  <c:v>11.9</c:v>
                </c:pt>
                <c:pt idx="4394">
                  <c:v>11.9</c:v>
                </c:pt>
                <c:pt idx="4395">
                  <c:v>11.9</c:v>
                </c:pt>
                <c:pt idx="4396">
                  <c:v>11.9</c:v>
                </c:pt>
                <c:pt idx="4397">
                  <c:v>11.9</c:v>
                </c:pt>
                <c:pt idx="4398">
                  <c:v>11.9</c:v>
                </c:pt>
                <c:pt idx="4399">
                  <c:v>11.9</c:v>
                </c:pt>
                <c:pt idx="4400">
                  <c:v>11.9</c:v>
                </c:pt>
                <c:pt idx="4401">
                  <c:v>11.9</c:v>
                </c:pt>
                <c:pt idx="4402">
                  <c:v>11.9</c:v>
                </c:pt>
                <c:pt idx="4403">
                  <c:v>11.9</c:v>
                </c:pt>
                <c:pt idx="4404">
                  <c:v>11.9</c:v>
                </c:pt>
                <c:pt idx="4405">
                  <c:v>11.9</c:v>
                </c:pt>
                <c:pt idx="4406">
                  <c:v>11.9</c:v>
                </c:pt>
                <c:pt idx="4407">
                  <c:v>11.9</c:v>
                </c:pt>
                <c:pt idx="4408">
                  <c:v>11.9</c:v>
                </c:pt>
                <c:pt idx="4409">
                  <c:v>11.9</c:v>
                </c:pt>
                <c:pt idx="4410">
                  <c:v>11.9</c:v>
                </c:pt>
                <c:pt idx="4411">
                  <c:v>11.9</c:v>
                </c:pt>
                <c:pt idx="4412">
                  <c:v>11.9</c:v>
                </c:pt>
                <c:pt idx="4413">
                  <c:v>11.9</c:v>
                </c:pt>
                <c:pt idx="4414">
                  <c:v>11.9</c:v>
                </c:pt>
                <c:pt idx="4415">
                  <c:v>11.9</c:v>
                </c:pt>
                <c:pt idx="4416">
                  <c:v>11.9</c:v>
                </c:pt>
                <c:pt idx="4417">
                  <c:v>11.9</c:v>
                </c:pt>
                <c:pt idx="4418">
                  <c:v>11.9</c:v>
                </c:pt>
                <c:pt idx="4419">
                  <c:v>11.9</c:v>
                </c:pt>
                <c:pt idx="4420">
                  <c:v>11.9</c:v>
                </c:pt>
                <c:pt idx="4421">
                  <c:v>11.9</c:v>
                </c:pt>
                <c:pt idx="4422">
                  <c:v>11.9</c:v>
                </c:pt>
                <c:pt idx="4423">
                  <c:v>11.9</c:v>
                </c:pt>
                <c:pt idx="4424">
                  <c:v>11.9</c:v>
                </c:pt>
                <c:pt idx="4425">
                  <c:v>11.9</c:v>
                </c:pt>
                <c:pt idx="4426">
                  <c:v>12</c:v>
                </c:pt>
                <c:pt idx="4427">
                  <c:v>11.9</c:v>
                </c:pt>
                <c:pt idx="4428">
                  <c:v>12</c:v>
                </c:pt>
                <c:pt idx="4429">
                  <c:v>12</c:v>
                </c:pt>
                <c:pt idx="4430">
                  <c:v>12</c:v>
                </c:pt>
                <c:pt idx="4431">
                  <c:v>12</c:v>
                </c:pt>
                <c:pt idx="4432">
                  <c:v>11.9</c:v>
                </c:pt>
                <c:pt idx="4433">
                  <c:v>12</c:v>
                </c:pt>
                <c:pt idx="4434">
                  <c:v>12</c:v>
                </c:pt>
                <c:pt idx="4435">
                  <c:v>12</c:v>
                </c:pt>
                <c:pt idx="4436">
                  <c:v>12</c:v>
                </c:pt>
                <c:pt idx="4437">
                  <c:v>12</c:v>
                </c:pt>
                <c:pt idx="4438">
                  <c:v>12</c:v>
                </c:pt>
                <c:pt idx="4439">
                  <c:v>12</c:v>
                </c:pt>
                <c:pt idx="4440">
                  <c:v>12</c:v>
                </c:pt>
                <c:pt idx="4441">
                  <c:v>11.9</c:v>
                </c:pt>
                <c:pt idx="4442">
                  <c:v>12</c:v>
                </c:pt>
                <c:pt idx="4443">
                  <c:v>12</c:v>
                </c:pt>
                <c:pt idx="4444">
                  <c:v>12</c:v>
                </c:pt>
                <c:pt idx="4445">
                  <c:v>12</c:v>
                </c:pt>
                <c:pt idx="4446">
                  <c:v>12</c:v>
                </c:pt>
                <c:pt idx="4447">
                  <c:v>12</c:v>
                </c:pt>
                <c:pt idx="4448">
                  <c:v>12</c:v>
                </c:pt>
                <c:pt idx="4449">
                  <c:v>12</c:v>
                </c:pt>
                <c:pt idx="4450">
                  <c:v>12</c:v>
                </c:pt>
                <c:pt idx="4451">
                  <c:v>12</c:v>
                </c:pt>
                <c:pt idx="4452">
                  <c:v>12</c:v>
                </c:pt>
                <c:pt idx="4453">
                  <c:v>12</c:v>
                </c:pt>
                <c:pt idx="4454">
                  <c:v>12</c:v>
                </c:pt>
                <c:pt idx="4455">
                  <c:v>12</c:v>
                </c:pt>
                <c:pt idx="4456">
                  <c:v>12</c:v>
                </c:pt>
                <c:pt idx="4457">
                  <c:v>12</c:v>
                </c:pt>
                <c:pt idx="4458">
                  <c:v>12</c:v>
                </c:pt>
                <c:pt idx="4459">
                  <c:v>12</c:v>
                </c:pt>
                <c:pt idx="4460">
                  <c:v>12</c:v>
                </c:pt>
                <c:pt idx="4461">
                  <c:v>12</c:v>
                </c:pt>
                <c:pt idx="4462">
                  <c:v>12</c:v>
                </c:pt>
                <c:pt idx="4463">
                  <c:v>12</c:v>
                </c:pt>
                <c:pt idx="4464">
                  <c:v>12</c:v>
                </c:pt>
                <c:pt idx="4465">
                  <c:v>12</c:v>
                </c:pt>
                <c:pt idx="4466">
                  <c:v>12</c:v>
                </c:pt>
                <c:pt idx="4467">
                  <c:v>12</c:v>
                </c:pt>
                <c:pt idx="4468">
                  <c:v>12</c:v>
                </c:pt>
                <c:pt idx="4469">
                  <c:v>11.9</c:v>
                </c:pt>
                <c:pt idx="4470">
                  <c:v>12</c:v>
                </c:pt>
                <c:pt idx="4471">
                  <c:v>11.9</c:v>
                </c:pt>
                <c:pt idx="4472">
                  <c:v>11.9</c:v>
                </c:pt>
                <c:pt idx="4473">
                  <c:v>11.9</c:v>
                </c:pt>
                <c:pt idx="4474">
                  <c:v>11.9</c:v>
                </c:pt>
                <c:pt idx="4475">
                  <c:v>11.9</c:v>
                </c:pt>
                <c:pt idx="4476">
                  <c:v>11.9</c:v>
                </c:pt>
                <c:pt idx="4477">
                  <c:v>11.9</c:v>
                </c:pt>
                <c:pt idx="4478">
                  <c:v>11.9</c:v>
                </c:pt>
                <c:pt idx="4479">
                  <c:v>11.9</c:v>
                </c:pt>
                <c:pt idx="4480">
                  <c:v>11.9</c:v>
                </c:pt>
                <c:pt idx="4481">
                  <c:v>11.9</c:v>
                </c:pt>
                <c:pt idx="4482">
                  <c:v>11.9</c:v>
                </c:pt>
                <c:pt idx="4483">
                  <c:v>11.9</c:v>
                </c:pt>
                <c:pt idx="4484">
                  <c:v>11.9</c:v>
                </c:pt>
                <c:pt idx="4485">
                  <c:v>11.9</c:v>
                </c:pt>
                <c:pt idx="4486">
                  <c:v>11.9</c:v>
                </c:pt>
                <c:pt idx="4487">
                  <c:v>11.9</c:v>
                </c:pt>
                <c:pt idx="4488">
                  <c:v>11.9</c:v>
                </c:pt>
                <c:pt idx="4489">
                  <c:v>11.9</c:v>
                </c:pt>
                <c:pt idx="4490">
                  <c:v>11.9</c:v>
                </c:pt>
                <c:pt idx="4491">
                  <c:v>11.9</c:v>
                </c:pt>
                <c:pt idx="4492">
                  <c:v>11.9</c:v>
                </c:pt>
                <c:pt idx="4493">
                  <c:v>11.9</c:v>
                </c:pt>
                <c:pt idx="4494">
                  <c:v>11.9</c:v>
                </c:pt>
                <c:pt idx="4495">
                  <c:v>11.9</c:v>
                </c:pt>
                <c:pt idx="4496">
                  <c:v>11.9</c:v>
                </c:pt>
                <c:pt idx="4497">
                  <c:v>11.9</c:v>
                </c:pt>
                <c:pt idx="4498">
                  <c:v>11.9</c:v>
                </c:pt>
                <c:pt idx="4499">
                  <c:v>11.9</c:v>
                </c:pt>
                <c:pt idx="4500">
                  <c:v>11.9</c:v>
                </c:pt>
                <c:pt idx="4501">
                  <c:v>11.9</c:v>
                </c:pt>
                <c:pt idx="4502">
                  <c:v>11.9</c:v>
                </c:pt>
                <c:pt idx="4503">
                  <c:v>11.9</c:v>
                </c:pt>
                <c:pt idx="4504">
                  <c:v>11.9</c:v>
                </c:pt>
                <c:pt idx="4505">
                  <c:v>11.9</c:v>
                </c:pt>
                <c:pt idx="4506">
                  <c:v>11.9</c:v>
                </c:pt>
                <c:pt idx="4507">
                  <c:v>11.9</c:v>
                </c:pt>
                <c:pt idx="4508">
                  <c:v>11.9</c:v>
                </c:pt>
                <c:pt idx="4509">
                  <c:v>11.9</c:v>
                </c:pt>
                <c:pt idx="4510">
                  <c:v>11.9</c:v>
                </c:pt>
                <c:pt idx="4511">
                  <c:v>11.9</c:v>
                </c:pt>
                <c:pt idx="4512">
                  <c:v>11.9</c:v>
                </c:pt>
                <c:pt idx="4513">
                  <c:v>11.9</c:v>
                </c:pt>
                <c:pt idx="4514">
                  <c:v>11.8</c:v>
                </c:pt>
                <c:pt idx="4515">
                  <c:v>11.8</c:v>
                </c:pt>
                <c:pt idx="4516">
                  <c:v>11.9</c:v>
                </c:pt>
                <c:pt idx="4517">
                  <c:v>11.9</c:v>
                </c:pt>
                <c:pt idx="4518">
                  <c:v>11.9</c:v>
                </c:pt>
                <c:pt idx="4519">
                  <c:v>11.9</c:v>
                </c:pt>
                <c:pt idx="4520">
                  <c:v>11.9</c:v>
                </c:pt>
                <c:pt idx="4521">
                  <c:v>11.8</c:v>
                </c:pt>
                <c:pt idx="4522">
                  <c:v>11.8</c:v>
                </c:pt>
                <c:pt idx="4523">
                  <c:v>11.8</c:v>
                </c:pt>
                <c:pt idx="4524">
                  <c:v>11.8</c:v>
                </c:pt>
                <c:pt idx="4525">
                  <c:v>11.8</c:v>
                </c:pt>
                <c:pt idx="4526">
                  <c:v>11.8</c:v>
                </c:pt>
                <c:pt idx="4527">
                  <c:v>11.8</c:v>
                </c:pt>
                <c:pt idx="4528">
                  <c:v>11.8</c:v>
                </c:pt>
                <c:pt idx="4529">
                  <c:v>11.8</c:v>
                </c:pt>
                <c:pt idx="4530">
                  <c:v>11.8</c:v>
                </c:pt>
                <c:pt idx="4531">
                  <c:v>11.8</c:v>
                </c:pt>
                <c:pt idx="4532">
                  <c:v>11.8</c:v>
                </c:pt>
                <c:pt idx="4533">
                  <c:v>11.8</c:v>
                </c:pt>
                <c:pt idx="4534">
                  <c:v>11.8</c:v>
                </c:pt>
                <c:pt idx="4535">
                  <c:v>11.8</c:v>
                </c:pt>
                <c:pt idx="4536">
                  <c:v>11.8</c:v>
                </c:pt>
                <c:pt idx="4537">
                  <c:v>11.9</c:v>
                </c:pt>
                <c:pt idx="4538">
                  <c:v>11.8</c:v>
                </c:pt>
                <c:pt idx="4539">
                  <c:v>11.8</c:v>
                </c:pt>
                <c:pt idx="4540">
                  <c:v>11.8</c:v>
                </c:pt>
                <c:pt idx="4541">
                  <c:v>11.8</c:v>
                </c:pt>
                <c:pt idx="4542">
                  <c:v>11.9</c:v>
                </c:pt>
                <c:pt idx="4543">
                  <c:v>11.8</c:v>
                </c:pt>
                <c:pt idx="4544">
                  <c:v>11.8</c:v>
                </c:pt>
                <c:pt idx="4545">
                  <c:v>11.8</c:v>
                </c:pt>
                <c:pt idx="4546">
                  <c:v>11.8</c:v>
                </c:pt>
                <c:pt idx="4547">
                  <c:v>11.8</c:v>
                </c:pt>
                <c:pt idx="4548">
                  <c:v>11.8</c:v>
                </c:pt>
                <c:pt idx="4549">
                  <c:v>11.8</c:v>
                </c:pt>
                <c:pt idx="4550">
                  <c:v>11.8</c:v>
                </c:pt>
                <c:pt idx="4551">
                  <c:v>11.8</c:v>
                </c:pt>
                <c:pt idx="4552">
                  <c:v>11.8</c:v>
                </c:pt>
                <c:pt idx="4553">
                  <c:v>11.8</c:v>
                </c:pt>
                <c:pt idx="4554">
                  <c:v>11.8</c:v>
                </c:pt>
                <c:pt idx="4555">
                  <c:v>11.8</c:v>
                </c:pt>
                <c:pt idx="4556">
                  <c:v>11.8</c:v>
                </c:pt>
                <c:pt idx="4557">
                  <c:v>11.8</c:v>
                </c:pt>
                <c:pt idx="4558">
                  <c:v>11.8</c:v>
                </c:pt>
                <c:pt idx="4559">
                  <c:v>11.8</c:v>
                </c:pt>
                <c:pt idx="4560">
                  <c:v>11.8</c:v>
                </c:pt>
                <c:pt idx="4561">
                  <c:v>11.8</c:v>
                </c:pt>
                <c:pt idx="4562">
                  <c:v>11.8</c:v>
                </c:pt>
                <c:pt idx="4563">
                  <c:v>11.8</c:v>
                </c:pt>
                <c:pt idx="4564">
                  <c:v>11.8</c:v>
                </c:pt>
                <c:pt idx="4565">
                  <c:v>11.8</c:v>
                </c:pt>
                <c:pt idx="4566">
                  <c:v>11.8</c:v>
                </c:pt>
                <c:pt idx="4567">
                  <c:v>11.8</c:v>
                </c:pt>
                <c:pt idx="4568">
                  <c:v>11.8</c:v>
                </c:pt>
                <c:pt idx="4569">
                  <c:v>11.8</c:v>
                </c:pt>
                <c:pt idx="4570">
                  <c:v>11.8</c:v>
                </c:pt>
                <c:pt idx="4571">
                  <c:v>11.8</c:v>
                </c:pt>
                <c:pt idx="4572">
                  <c:v>11.8</c:v>
                </c:pt>
                <c:pt idx="4573">
                  <c:v>11.8</c:v>
                </c:pt>
                <c:pt idx="4574">
                  <c:v>11.8</c:v>
                </c:pt>
                <c:pt idx="4575">
                  <c:v>11.8</c:v>
                </c:pt>
                <c:pt idx="4576">
                  <c:v>11.8</c:v>
                </c:pt>
                <c:pt idx="4577">
                  <c:v>11.8</c:v>
                </c:pt>
                <c:pt idx="4578">
                  <c:v>11.8</c:v>
                </c:pt>
                <c:pt idx="4579">
                  <c:v>11.8</c:v>
                </c:pt>
                <c:pt idx="4580">
                  <c:v>11.8</c:v>
                </c:pt>
                <c:pt idx="4581">
                  <c:v>11.8</c:v>
                </c:pt>
                <c:pt idx="4582">
                  <c:v>11.8</c:v>
                </c:pt>
                <c:pt idx="4583">
                  <c:v>11.8</c:v>
                </c:pt>
                <c:pt idx="4584">
                  <c:v>11.8</c:v>
                </c:pt>
                <c:pt idx="4585">
                  <c:v>11.8</c:v>
                </c:pt>
                <c:pt idx="4586">
                  <c:v>11.8</c:v>
                </c:pt>
                <c:pt idx="4587">
                  <c:v>11.8</c:v>
                </c:pt>
                <c:pt idx="4588">
                  <c:v>11.8</c:v>
                </c:pt>
                <c:pt idx="4589">
                  <c:v>11.8</c:v>
                </c:pt>
                <c:pt idx="4590">
                  <c:v>11.8</c:v>
                </c:pt>
                <c:pt idx="4591">
                  <c:v>11.8</c:v>
                </c:pt>
                <c:pt idx="4592">
                  <c:v>11.8</c:v>
                </c:pt>
                <c:pt idx="4593">
                  <c:v>11.8</c:v>
                </c:pt>
                <c:pt idx="4594">
                  <c:v>11.8</c:v>
                </c:pt>
                <c:pt idx="4595">
                  <c:v>11.8</c:v>
                </c:pt>
                <c:pt idx="4596">
                  <c:v>11.8</c:v>
                </c:pt>
                <c:pt idx="4597">
                  <c:v>11.8</c:v>
                </c:pt>
                <c:pt idx="4598">
                  <c:v>11.8</c:v>
                </c:pt>
                <c:pt idx="4599">
                  <c:v>11.8</c:v>
                </c:pt>
                <c:pt idx="4600">
                  <c:v>11.8</c:v>
                </c:pt>
                <c:pt idx="4601">
                  <c:v>11.8</c:v>
                </c:pt>
                <c:pt idx="4602">
                  <c:v>11.8</c:v>
                </c:pt>
                <c:pt idx="4603">
                  <c:v>11.8</c:v>
                </c:pt>
                <c:pt idx="4604">
                  <c:v>11.8</c:v>
                </c:pt>
                <c:pt idx="4605">
                  <c:v>11.8</c:v>
                </c:pt>
                <c:pt idx="4606">
                  <c:v>11.8</c:v>
                </c:pt>
                <c:pt idx="4607">
                  <c:v>11.8</c:v>
                </c:pt>
                <c:pt idx="4608">
                  <c:v>11.8</c:v>
                </c:pt>
                <c:pt idx="4609">
                  <c:v>11.8</c:v>
                </c:pt>
                <c:pt idx="4610">
                  <c:v>11.8</c:v>
                </c:pt>
                <c:pt idx="4611">
                  <c:v>11.8</c:v>
                </c:pt>
                <c:pt idx="4612">
                  <c:v>11.8</c:v>
                </c:pt>
                <c:pt idx="4613">
                  <c:v>11.8</c:v>
                </c:pt>
                <c:pt idx="4614">
                  <c:v>11.8</c:v>
                </c:pt>
                <c:pt idx="4615">
                  <c:v>11.8</c:v>
                </c:pt>
                <c:pt idx="4616">
                  <c:v>11.8</c:v>
                </c:pt>
                <c:pt idx="4617">
                  <c:v>11.8</c:v>
                </c:pt>
                <c:pt idx="4618">
                  <c:v>11.8</c:v>
                </c:pt>
                <c:pt idx="4619">
                  <c:v>11.8</c:v>
                </c:pt>
                <c:pt idx="4620">
                  <c:v>11.8</c:v>
                </c:pt>
                <c:pt idx="4621">
                  <c:v>11.8</c:v>
                </c:pt>
                <c:pt idx="4622">
                  <c:v>11.8</c:v>
                </c:pt>
                <c:pt idx="4623">
                  <c:v>11.8</c:v>
                </c:pt>
                <c:pt idx="4624">
                  <c:v>11.8</c:v>
                </c:pt>
                <c:pt idx="4625">
                  <c:v>11.8</c:v>
                </c:pt>
                <c:pt idx="4626">
                  <c:v>11.8</c:v>
                </c:pt>
                <c:pt idx="4627">
                  <c:v>11.8</c:v>
                </c:pt>
                <c:pt idx="4628">
                  <c:v>11.8</c:v>
                </c:pt>
                <c:pt idx="4629">
                  <c:v>11.8</c:v>
                </c:pt>
                <c:pt idx="4630">
                  <c:v>11.8</c:v>
                </c:pt>
                <c:pt idx="4631">
                  <c:v>11.8</c:v>
                </c:pt>
                <c:pt idx="4632">
                  <c:v>11.9</c:v>
                </c:pt>
                <c:pt idx="4633">
                  <c:v>11.8</c:v>
                </c:pt>
                <c:pt idx="4634">
                  <c:v>11.8</c:v>
                </c:pt>
                <c:pt idx="4635">
                  <c:v>11.8</c:v>
                </c:pt>
                <c:pt idx="4636">
                  <c:v>11.8</c:v>
                </c:pt>
                <c:pt idx="4637">
                  <c:v>11.8</c:v>
                </c:pt>
                <c:pt idx="4638">
                  <c:v>11.8</c:v>
                </c:pt>
                <c:pt idx="4639">
                  <c:v>11.8</c:v>
                </c:pt>
                <c:pt idx="4640">
                  <c:v>11.8</c:v>
                </c:pt>
                <c:pt idx="4641">
                  <c:v>11.8</c:v>
                </c:pt>
                <c:pt idx="4642">
                  <c:v>11.8</c:v>
                </c:pt>
                <c:pt idx="4643">
                  <c:v>11.8</c:v>
                </c:pt>
                <c:pt idx="4644">
                  <c:v>11.8</c:v>
                </c:pt>
                <c:pt idx="4645">
                  <c:v>11.8</c:v>
                </c:pt>
                <c:pt idx="4646">
                  <c:v>11.8</c:v>
                </c:pt>
                <c:pt idx="4647">
                  <c:v>11.8</c:v>
                </c:pt>
                <c:pt idx="4648">
                  <c:v>11.8</c:v>
                </c:pt>
                <c:pt idx="4649">
                  <c:v>11.8</c:v>
                </c:pt>
                <c:pt idx="4650">
                  <c:v>11.8</c:v>
                </c:pt>
                <c:pt idx="4651">
                  <c:v>11.8</c:v>
                </c:pt>
                <c:pt idx="4652">
                  <c:v>11.8</c:v>
                </c:pt>
                <c:pt idx="4653">
                  <c:v>11.8</c:v>
                </c:pt>
                <c:pt idx="4654">
                  <c:v>11.8</c:v>
                </c:pt>
                <c:pt idx="4655">
                  <c:v>11.8</c:v>
                </c:pt>
                <c:pt idx="4656">
                  <c:v>11.8</c:v>
                </c:pt>
                <c:pt idx="4657">
                  <c:v>11.8</c:v>
                </c:pt>
                <c:pt idx="4658">
                  <c:v>11.8</c:v>
                </c:pt>
                <c:pt idx="4659">
                  <c:v>11.8</c:v>
                </c:pt>
                <c:pt idx="4660">
                  <c:v>11.8</c:v>
                </c:pt>
                <c:pt idx="4661">
                  <c:v>11.8</c:v>
                </c:pt>
                <c:pt idx="4662">
                  <c:v>11.8</c:v>
                </c:pt>
                <c:pt idx="4663">
                  <c:v>11.8</c:v>
                </c:pt>
                <c:pt idx="4664">
                  <c:v>11.8</c:v>
                </c:pt>
                <c:pt idx="4665">
                  <c:v>11.8</c:v>
                </c:pt>
                <c:pt idx="4666">
                  <c:v>11.8</c:v>
                </c:pt>
                <c:pt idx="4667">
                  <c:v>11.8</c:v>
                </c:pt>
                <c:pt idx="4668">
                  <c:v>11.8</c:v>
                </c:pt>
                <c:pt idx="4669">
                  <c:v>11.8</c:v>
                </c:pt>
                <c:pt idx="4670">
                  <c:v>11.8</c:v>
                </c:pt>
                <c:pt idx="4671">
                  <c:v>11.8</c:v>
                </c:pt>
                <c:pt idx="4672">
                  <c:v>11.8</c:v>
                </c:pt>
                <c:pt idx="4673">
                  <c:v>11.8</c:v>
                </c:pt>
                <c:pt idx="4674">
                  <c:v>11.8</c:v>
                </c:pt>
                <c:pt idx="4675">
                  <c:v>11.8</c:v>
                </c:pt>
                <c:pt idx="4676">
                  <c:v>11.8</c:v>
                </c:pt>
                <c:pt idx="4677">
                  <c:v>11.8</c:v>
                </c:pt>
                <c:pt idx="4678">
                  <c:v>11.8</c:v>
                </c:pt>
                <c:pt idx="4679">
                  <c:v>11.8</c:v>
                </c:pt>
                <c:pt idx="4680">
                  <c:v>11.8</c:v>
                </c:pt>
                <c:pt idx="4681">
                  <c:v>11.8</c:v>
                </c:pt>
                <c:pt idx="4682">
                  <c:v>11.8</c:v>
                </c:pt>
                <c:pt idx="4683">
                  <c:v>11.8</c:v>
                </c:pt>
                <c:pt idx="4684">
                  <c:v>11.8</c:v>
                </c:pt>
                <c:pt idx="4685">
                  <c:v>11.8</c:v>
                </c:pt>
                <c:pt idx="4686">
                  <c:v>11.8</c:v>
                </c:pt>
                <c:pt idx="4687">
                  <c:v>11.8</c:v>
                </c:pt>
                <c:pt idx="4688">
                  <c:v>11.8</c:v>
                </c:pt>
                <c:pt idx="4689">
                  <c:v>11.8</c:v>
                </c:pt>
                <c:pt idx="4690">
                  <c:v>11.8</c:v>
                </c:pt>
                <c:pt idx="4691">
                  <c:v>11.8</c:v>
                </c:pt>
                <c:pt idx="4692">
                  <c:v>11.8</c:v>
                </c:pt>
                <c:pt idx="4693">
                  <c:v>11.8</c:v>
                </c:pt>
                <c:pt idx="4694">
                  <c:v>11.8</c:v>
                </c:pt>
                <c:pt idx="4695">
                  <c:v>11.8</c:v>
                </c:pt>
                <c:pt idx="4696">
                  <c:v>11.8</c:v>
                </c:pt>
                <c:pt idx="4697">
                  <c:v>11.8</c:v>
                </c:pt>
                <c:pt idx="4698">
                  <c:v>11.8</c:v>
                </c:pt>
                <c:pt idx="4699">
                  <c:v>11.8</c:v>
                </c:pt>
                <c:pt idx="4700">
                  <c:v>11.8</c:v>
                </c:pt>
                <c:pt idx="4701">
                  <c:v>11.8</c:v>
                </c:pt>
                <c:pt idx="4702">
                  <c:v>11.8</c:v>
                </c:pt>
                <c:pt idx="4703">
                  <c:v>11.8</c:v>
                </c:pt>
                <c:pt idx="4704">
                  <c:v>11.8</c:v>
                </c:pt>
                <c:pt idx="4705">
                  <c:v>11.8</c:v>
                </c:pt>
                <c:pt idx="4706">
                  <c:v>11.8</c:v>
                </c:pt>
                <c:pt idx="4707">
                  <c:v>11.8</c:v>
                </c:pt>
                <c:pt idx="4708">
                  <c:v>11.8</c:v>
                </c:pt>
                <c:pt idx="4709">
                  <c:v>11.8</c:v>
                </c:pt>
                <c:pt idx="4710">
                  <c:v>11.8</c:v>
                </c:pt>
                <c:pt idx="4711">
                  <c:v>11.8</c:v>
                </c:pt>
                <c:pt idx="4712">
                  <c:v>11.8</c:v>
                </c:pt>
                <c:pt idx="4713">
                  <c:v>11.8</c:v>
                </c:pt>
                <c:pt idx="4714">
                  <c:v>11.8</c:v>
                </c:pt>
                <c:pt idx="4715">
                  <c:v>11.8</c:v>
                </c:pt>
                <c:pt idx="4716">
                  <c:v>11.8</c:v>
                </c:pt>
                <c:pt idx="4717">
                  <c:v>11.8</c:v>
                </c:pt>
                <c:pt idx="4718">
                  <c:v>11.8</c:v>
                </c:pt>
                <c:pt idx="4719">
                  <c:v>11.8</c:v>
                </c:pt>
                <c:pt idx="4720">
                  <c:v>11.8</c:v>
                </c:pt>
                <c:pt idx="4721">
                  <c:v>11.8</c:v>
                </c:pt>
                <c:pt idx="4722">
                  <c:v>11.8</c:v>
                </c:pt>
                <c:pt idx="4723">
                  <c:v>11.8</c:v>
                </c:pt>
                <c:pt idx="4724">
                  <c:v>11.8</c:v>
                </c:pt>
                <c:pt idx="4725">
                  <c:v>11.8</c:v>
                </c:pt>
                <c:pt idx="4726">
                  <c:v>11.8</c:v>
                </c:pt>
                <c:pt idx="4727">
                  <c:v>11.8</c:v>
                </c:pt>
                <c:pt idx="4728">
                  <c:v>11.8</c:v>
                </c:pt>
                <c:pt idx="4729">
                  <c:v>11.8</c:v>
                </c:pt>
                <c:pt idx="4730">
                  <c:v>11.8</c:v>
                </c:pt>
                <c:pt idx="4731">
                  <c:v>11.8</c:v>
                </c:pt>
                <c:pt idx="4732">
                  <c:v>11.8</c:v>
                </c:pt>
                <c:pt idx="4733">
                  <c:v>11.8</c:v>
                </c:pt>
                <c:pt idx="4734">
                  <c:v>11.8</c:v>
                </c:pt>
                <c:pt idx="4735">
                  <c:v>11.8</c:v>
                </c:pt>
                <c:pt idx="4736">
                  <c:v>11.8</c:v>
                </c:pt>
                <c:pt idx="4737">
                  <c:v>11.8</c:v>
                </c:pt>
                <c:pt idx="4738">
                  <c:v>11.8</c:v>
                </c:pt>
                <c:pt idx="4739">
                  <c:v>11.8</c:v>
                </c:pt>
                <c:pt idx="4740">
                  <c:v>11.8</c:v>
                </c:pt>
                <c:pt idx="4741">
                  <c:v>11.8</c:v>
                </c:pt>
                <c:pt idx="4742">
                  <c:v>11.8</c:v>
                </c:pt>
                <c:pt idx="4743">
                  <c:v>11.8</c:v>
                </c:pt>
                <c:pt idx="4744">
                  <c:v>11.8</c:v>
                </c:pt>
                <c:pt idx="4745">
                  <c:v>11.8</c:v>
                </c:pt>
                <c:pt idx="4746">
                  <c:v>11.8</c:v>
                </c:pt>
                <c:pt idx="4747">
                  <c:v>11.8</c:v>
                </c:pt>
                <c:pt idx="4748">
                  <c:v>11.8</c:v>
                </c:pt>
                <c:pt idx="4749">
                  <c:v>11.8</c:v>
                </c:pt>
                <c:pt idx="4750">
                  <c:v>11.8</c:v>
                </c:pt>
                <c:pt idx="4751">
                  <c:v>11.8</c:v>
                </c:pt>
                <c:pt idx="4752">
                  <c:v>11.8</c:v>
                </c:pt>
                <c:pt idx="4753">
                  <c:v>11.8</c:v>
                </c:pt>
                <c:pt idx="4754">
                  <c:v>11.8</c:v>
                </c:pt>
                <c:pt idx="4755">
                  <c:v>11.8</c:v>
                </c:pt>
                <c:pt idx="4756">
                  <c:v>11.8</c:v>
                </c:pt>
                <c:pt idx="4757">
                  <c:v>11.8</c:v>
                </c:pt>
                <c:pt idx="4758">
                  <c:v>11.8</c:v>
                </c:pt>
                <c:pt idx="4759">
                  <c:v>11.8</c:v>
                </c:pt>
                <c:pt idx="4760">
                  <c:v>11.8</c:v>
                </c:pt>
                <c:pt idx="4761">
                  <c:v>11.8</c:v>
                </c:pt>
                <c:pt idx="4762">
                  <c:v>11.8</c:v>
                </c:pt>
                <c:pt idx="4763">
                  <c:v>11.8</c:v>
                </c:pt>
                <c:pt idx="4764">
                  <c:v>11.8</c:v>
                </c:pt>
                <c:pt idx="4765">
                  <c:v>11.8</c:v>
                </c:pt>
                <c:pt idx="4766">
                  <c:v>11.8</c:v>
                </c:pt>
                <c:pt idx="4767">
                  <c:v>11.8</c:v>
                </c:pt>
                <c:pt idx="4768">
                  <c:v>11.8</c:v>
                </c:pt>
                <c:pt idx="4769">
                  <c:v>11.8</c:v>
                </c:pt>
                <c:pt idx="4770">
                  <c:v>11.8</c:v>
                </c:pt>
                <c:pt idx="4771">
                  <c:v>11.8</c:v>
                </c:pt>
                <c:pt idx="4772">
                  <c:v>11.8</c:v>
                </c:pt>
                <c:pt idx="4773">
                  <c:v>11.8</c:v>
                </c:pt>
                <c:pt idx="4774">
                  <c:v>11.8</c:v>
                </c:pt>
                <c:pt idx="4775">
                  <c:v>11.8</c:v>
                </c:pt>
                <c:pt idx="4776">
                  <c:v>11.8</c:v>
                </c:pt>
                <c:pt idx="4777">
                  <c:v>11.8</c:v>
                </c:pt>
                <c:pt idx="4778">
                  <c:v>11.8</c:v>
                </c:pt>
                <c:pt idx="4779">
                  <c:v>11.8</c:v>
                </c:pt>
                <c:pt idx="4780">
                  <c:v>11.8</c:v>
                </c:pt>
                <c:pt idx="4781">
                  <c:v>11.8</c:v>
                </c:pt>
                <c:pt idx="4782">
                  <c:v>11.8</c:v>
                </c:pt>
                <c:pt idx="4783">
                  <c:v>11.8</c:v>
                </c:pt>
                <c:pt idx="4784">
                  <c:v>11.8</c:v>
                </c:pt>
                <c:pt idx="4785">
                  <c:v>11.8</c:v>
                </c:pt>
                <c:pt idx="4786">
                  <c:v>11.8</c:v>
                </c:pt>
                <c:pt idx="4787">
                  <c:v>11.8</c:v>
                </c:pt>
                <c:pt idx="4788">
                  <c:v>11.8</c:v>
                </c:pt>
                <c:pt idx="4789">
                  <c:v>11.8</c:v>
                </c:pt>
                <c:pt idx="4790">
                  <c:v>11.8</c:v>
                </c:pt>
                <c:pt idx="4791">
                  <c:v>11.8</c:v>
                </c:pt>
                <c:pt idx="4792">
                  <c:v>11.8</c:v>
                </c:pt>
                <c:pt idx="4793">
                  <c:v>11.8</c:v>
                </c:pt>
                <c:pt idx="4794">
                  <c:v>11.8</c:v>
                </c:pt>
                <c:pt idx="4795">
                  <c:v>11.8</c:v>
                </c:pt>
                <c:pt idx="4796">
                  <c:v>11.8</c:v>
                </c:pt>
                <c:pt idx="4797">
                  <c:v>11.8</c:v>
                </c:pt>
                <c:pt idx="4798">
                  <c:v>11.8</c:v>
                </c:pt>
                <c:pt idx="4799">
                  <c:v>11.8</c:v>
                </c:pt>
                <c:pt idx="4800">
                  <c:v>11.8</c:v>
                </c:pt>
                <c:pt idx="4801">
                  <c:v>11.8</c:v>
                </c:pt>
                <c:pt idx="4802">
                  <c:v>11.8</c:v>
                </c:pt>
                <c:pt idx="4803">
                  <c:v>11.8</c:v>
                </c:pt>
                <c:pt idx="4804">
                  <c:v>11.8</c:v>
                </c:pt>
                <c:pt idx="4805">
                  <c:v>11.8</c:v>
                </c:pt>
                <c:pt idx="4806">
                  <c:v>11.8</c:v>
                </c:pt>
                <c:pt idx="4807">
                  <c:v>11.8</c:v>
                </c:pt>
                <c:pt idx="4808">
                  <c:v>11.8</c:v>
                </c:pt>
                <c:pt idx="4809">
                  <c:v>11.8</c:v>
                </c:pt>
                <c:pt idx="4810">
                  <c:v>11.8</c:v>
                </c:pt>
                <c:pt idx="4811">
                  <c:v>11.8</c:v>
                </c:pt>
                <c:pt idx="4812">
                  <c:v>11.8</c:v>
                </c:pt>
                <c:pt idx="4813">
                  <c:v>11.7</c:v>
                </c:pt>
                <c:pt idx="4814">
                  <c:v>11.7</c:v>
                </c:pt>
                <c:pt idx="4815">
                  <c:v>11.8</c:v>
                </c:pt>
                <c:pt idx="4816">
                  <c:v>11.8</c:v>
                </c:pt>
                <c:pt idx="4817">
                  <c:v>11.8</c:v>
                </c:pt>
                <c:pt idx="4818">
                  <c:v>11.8</c:v>
                </c:pt>
                <c:pt idx="4819">
                  <c:v>11.8</c:v>
                </c:pt>
                <c:pt idx="4820">
                  <c:v>11.8</c:v>
                </c:pt>
                <c:pt idx="4821">
                  <c:v>11.8</c:v>
                </c:pt>
                <c:pt idx="4822">
                  <c:v>11.8</c:v>
                </c:pt>
                <c:pt idx="4823">
                  <c:v>11.8</c:v>
                </c:pt>
                <c:pt idx="4824">
                  <c:v>11.8</c:v>
                </c:pt>
                <c:pt idx="4825">
                  <c:v>11.8</c:v>
                </c:pt>
                <c:pt idx="4826">
                  <c:v>11.8</c:v>
                </c:pt>
                <c:pt idx="4827">
                  <c:v>11.8</c:v>
                </c:pt>
                <c:pt idx="4828">
                  <c:v>11.8</c:v>
                </c:pt>
                <c:pt idx="4829">
                  <c:v>11.8</c:v>
                </c:pt>
                <c:pt idx="4830">
                  <c:v>11.8</c:v>
                </c:pt>
                <c:pt idx="4831">
                  <c:v>11.8</c:v>
                </c:pt>
                <c:pt idx="4832">
                  <c:v>11.8</c:v>
                </c:pt>
                <c:pt idx="4833">
                  <c:v>11.8</c:v>
                </c:pt>
                <c:pt idx="4834">
                  <c:v>11.8</c:v>
                </c:pt>
                <c:pt idx="4835">
                  <c:v>11.8</c:v>
                </c:pt>
                <c:pt idx="4836">
                  <c:v>11.8</c:v>
                </c:pt>
                <c:pt idx="4837">
                  <c:v>11.8</c:v>
                </c:pt>
                <c:pt idx="4838">
                  <c:v>11.8</c:v>
                </c:pt>
                <c:pt idx="4839">
                  <c:v>11.8</c:v>
                </c:pt>
                <c:pt idx="4840">
                  <c:v>11.8</c:v>
                </c:pt>
                <c:pt idx="4841">
                  <c:v>11.8</c:v>
                </c:pt>
                <c:pt idx="4842">
                  <c:v>11.8</c:v>
                </c:pt>
                <c:pt idx="4843">
                  <c:v>11.8</c:v>
                </c:pt>
                <c:pt idx="4844">
                  <c:v>11.8</c:v>
                </c:pt>
                <c:pt idx="4845">
                  <c:v>11.8</c:v>
                </c:pt>
                <c:pt idx="4846">
                  <c:v>11.8</c:v>
                </c:pt>
                <c:pt idx="4847">
                  <c:v>11.8</c:v>
                </c:pt>
                <c:pt idx="4848">
                  <c:v>11.8</c:v>
                </c:pt>
                <c:pt idx="4849">
                  <c:v>11.8</c:v>
                </c:pt>
                <c:pt idx="4850">
                  <c:v>11.8</c:v>
                </c:pt>
                <c:pt idx="4851">
                  <c:v>11.7</c:v>
                </c:pt>
                <c:pt idx="4852">
                  <c:v>11.8</c:v>
                </c:pt>
                <c:pt idx="4853">
                  <c:v>11.8</c:v>
                </c:pt>
                <c:pt idx="4854">
                  <c:v>11.8</c:v>
                </c:pt>
                <c:pt idx="4855">
                  <c:v>11.8</c:v>
                </c:pt>
                <c:pt idx="4856">
                  <c:v>11.8</c:v>
                </c:pt>
                <c:pt idx="4857">
                  <c:v>11.8</c:v>
                </c:pt>
                <c:pt idx="4858">
                  <c:v>11.7</c:v>
                </c:pt>
                <c:pt idx="4859">
                  <c:v>11.8</c:v>
                </c:pt>
                <c:pt idx="4860">
                  <c:v>11.8</c:v>
                </c:pt>
                <c:pt idx="4861">
                  <c:v>11.8</c:v>
                </c:pt>
                <c:pt idx="4862">
                  <c:v>11.7</c:v>
                </c:pt>
                <c:pt idx="4863">
                  <c:v>11.8</c:v>
                </c:pt>
                <c:pt idx="4864">
                  <c:v>11.8</c:v>
                </c:pt>
                <c:pt idx="4865">
                  <c:v>11.8</c:v>
                </c:pt>
                <c:pt idx="4866">
                  <c:v>11.8</c:v>
                </c:pt>
                <c:pt idx="4867">
                  <c:v>11.7</c:v>
                </c:pt>
                <c:pt idx="4868">
                  <c:v>11.7</c:v>
                </c:pt>
                <c:pt idx="4869">
                  <c:v>11.7</c:v>
                </c:pt>
                <c:pt idx="4870">
                  <c:v>11.7</c:v>
                </c:pt>
                <c:pt idx="4871">
                  <c:v>11.8</c:v>
                </c:pt>
                <c:pt idx="4872">
                  <c:v>11.7</c:v>
                </c:pt>
                <c:pt idx="4873">
                  <c:v>11.7</c:v>
                </c:pt>
                <c:pt idx="4874">
                  <c:v>11.8</c:v>
                </c:pt>
                <c:pt idx="4875">
                  <c:v>11.8</c:v>
                </c:pt>
                <c:pt idx="4876">
                  <c:v>11.7</c:v>
                </c:pt>
                <c:pt idx="4877">
                  <c:v>11.8</c:v>
                </c:pt>
                <c:pt idx="4878">
                  <c:v>11.7</c:v>
                </c:pt>
                <c:pt idx="4879">
                  <c:v>11.8</c:v>
                </c:pt>
                <c:pt idx="4880">
                  <c:v>11.8</c:v>
                </c:pt>
                <c:pt idx="4881">
                  <c:v>11.7</c:v>
                </c:pt>
                <c:pt idx="4882">
                  <c:v>11.8</c:v>
                </c:pt>
                <c:pt idx="4883">
                  <c:v>11.7</c:v>
                </c:pt>
                <c:pt idx="4884">
                  <c:v>11.7</c:v>
                </c:pt>
                <c:pt idx="4885">
                  <c:v>11.7</c:v>
                </c:pt>
                <c:pt idx="4886">
                  <c:v>11.7</c:v>
                </c:pt>
                <c:pt idx="4887">
                  <c:v>11.7</c:v>
                </c:pt>
                <c:pt idx="4888">
                  <c:v>11.7</c:v>
                </c:pt>
                <c:pt idx="4889">
                  <c:v>11.7</c:v>
                </c:pt>
                <c:pt idx="4890">
                  <c:v>11.7</c:v>
                </c:pt>
                <c:pt idx="4891">
                  <c:v>11.7</c:v>
                </c:pt>
                <c:pt idx="4892">
                  <c:v>11.7</c:v>
                </c:pt>
                <c:pt idx="4893">
                  <c:v>11.8</c:v>
                </c:pt>
                <c:pt idx="4894">
                  <c:v>11.7</c:v>
                </c:pt>
                <c:pt idx="4895">
                  <c:v>11.8</c:v>
                </c:pt>
                <c:pt idx="4896">
                  <c:v>11.7</c:v>
                </c:pt>
                <c:pt idx="4897">
                  <c:v>11.7</c:v>
                </c:pt>
                <c:pt idx="4898">
                  <c:v>11.7</c:v>
                </c:pt>
                <c:pt idx="4899">
                  <c:v>11.7</c:v>
                </c:pt>
                <c:pt idx="4900">
                  <c:v>11.8</c:v>
                </c:pt>
                <c:pt idx="4901">
                  <c:v>11.8</c:v>
                </c:pt>
                <c:pt idx="4902">
                  <c:v>11.7</c:v>
                </c:pt>
                <c:pt idx="4903">
                  <c:v>11.7</c:v>
                </c:pt>
                <c:pt idx="4904">
                  <c:v>11.7</c:v>
                </c:pt>
                <c:pt idx="4905">
                  <c:v>11.7</c:v>
                </c:pt>
                <c:pt idx="4906">
                  <c:v>11.7</c:v>
                </c:pt>
                <c:pt idx="4907">
                  <c:v>11.7</c:v>
                </c:pt>
                <c:pt idx="4908">
                  <c:v>11.8</c:v>
                </c:pt>
                <c:pt idx="4909">
                  <c:v>11.7</c:v>
                </c:pt>
                <c:pt idx="4910">
                  <c:v>11.7</c:v>
                </c:pt>
                <c:pt idx="4911">
                  <c:v>11.7</c:v>
                </c:pt>
                <c:pt idx="4912">
                  <c:v>11.7</c:v>
                </c:pt>
                <c:pt idx="4913">
                  <c:v>11.7</c:v>
                </c:pt>
                <c:pt idx="4914">
                  <c:v>11.7</c:v>
                </c:pt>
                <c:pt idx="4915">
                  <c:v>11.7</c:v>
                </c:pt>
                <c:pt idx="4916">
                  <c:v>11.7</c:v>
                </c:pt>
                <c:pt idx="4917">
                  <c:v>11.7</c:v>
                </c:pt>
                <c:pt idx="4918">
                  <c:v>11.7</c:v>
                </c:pt>
                <c:pt idx="4919">
                  <c:v>11.7</c:v>
                </c:pt>
                <c:pt idx="4920">
                  <c:v>11.7</c:v>
                </c:pt>
                <c:pt idx="4921">
                  <c:v>11.7</c:v>
                </c:pt>
                <c:pt idx="4922">
                  <c:v>11.7</c:v>
                </c:pt>
                <c:pt idx="4923">
                  <c:v>11.7</c:v>
                </c:pt>
                <c:pt idx="4924">
                  <c:v>11.7</c:v>
                </c:pt>
                <c:pt idx="4925">
                  <c:v>11.8</c:v>
                </c:pt>
                <c:pt idx="4926">
                  <c:v>11.8</c:v>
                </c:pt>
                <c:pt idx="4927">
                  <c:v>11.7</c:v>
                </c:pt>
                <c:pt idx="4928">
                  <c:v>11.7</c:v>
                </c:pt>
                <c:pt idx="4929">
                  <c:v>11.7</c:v>
                </c:pt>
                <c:pt idx="4930">
                  <c:v>11.7</c:v>
                </c:pt>
                <c:pt idx="4931">
                  <c:v>11.7</c:v>
                </c:pt>
                <c:pt idx="4932">
                  <c:v>11.7</c:v>
                </c:pt>
                <c:pt idx="4933">
                  <c:v>11.7</c:v>
                </c:pt>
                <c:pt idx="4934">
                  <c:v>11.7</c:v>
                </c:pt>
                <c:pt idx="4935">
                  <c:v>11.7</c:v>
                </c:pt>
                <c:pt idx="4936">
                  <c:v>11.7</c:v>
                </c:pt>
                <c:pt idx="4937">
                  <c:v>11.7</c:v>
                </c:pt>
                <c:pt idx="4938">
                  <c:v>11.7</c:v>
                </c:pt>
                <c:pt idx="4939">
                  <c:v>11.7</c:v>
                </c:pt>
                <c:pt idx="4940">
                  <c:v>11.7</c:v>
                </c:pt>
                <c:pt idx="4941">
                  <c:v>11.7</c:v>
                </c:pt>
                <c:pt idx="4942">
                  <c:v>11.7</c:v>
                </c:pt>
                <c:pt idx="4943">
                  <c:v>11.7</c:v>
                </c:pt>
                <c:pt idx="4944">
                  <c:v>11.7</c:v>
                </c:pt>
                <c:pt idx="4945">
                  <c:v>11.7</c:v>
                </c:pt>
                <c:pt idx="4946">
                  <c:v>11.7</c:v>
                </c:pt>
                <c:pt idx="4947">
                  <c:v>11.7</c:v>
                </c:pt>
                <c:pt idx="4948">
                  <c:v>11.7</c:v>
                </c:pt>
                <c:pt idx="4949">
                  <c:v>11.7</c:v>
                </c:pt>
                <c:pt idx="4950">
                  <c:v>11.7</c:v>
                </c:pt>
                <c:pt idx="4951">
                  <c:v>11.7</c:v>
                </c:pt>
                <c:pt idx="4952">
                  <c:v>11.7</c:v>
                </c:pt>
                <c:pt idx="4953">
                  <c:v>11.7</c:v>
                </c:pt>
                <c:pt idx="4954">
                  <c:v>11.7</c:v>
                </c:pt>
                <c:pt idx="4955">
                  <c:v>11.7</c:v>
                </c:pt>
                <c:pt idx="4956">
                  <c:v>11.7</c:v>
                </c:pt>
                <c:pt idx="4957">
                  <c:v>11.7</c:v>
                </c:pt>
                <c:pt idx="4958">
                  <c:v>11.7</c:v>
                </c:pt>
                <c:pt idx="4959">
                  <c:v>11.7</c:v>
                </c:pt>
                <c:pt idx="4960">
                  <c:v>11.7</c:v>
                </c:pt>
                <c:pt idx="4961">
                  <c:v>11.7</c:v>
                </c:pt>
                <c:pt idx="4962">
                  <c:v>11.7</c:v>
                </c:pt>
                <c:pt idx="4963">
                  <c:v>11.7</c:v>
                </c:pt>
                <c:pt idx="4964">
                  <c:v>11.7</c:v>
                </c:pt>
                <c:pt idx="4965">
                  <c:v>11.7</c:v>
                </c:pt>
                <c:pt idx="4966">
                  <c:v>11.7</c:v>
                </c:pt>
                <c:pt idx="4967">
                  <c:v>11.7</c:v>
                </c:pt>
                <c:pt idx="4968">
                  <c:v>11.7</c:v>
                </c:pt>
                <c:pt idx="4969">
                  <c:v>11.7</c:v>
                </c:pt>
                <c:pt idx="4970">
                  <c:v>11.7</c:v>
                </c:pt>
                <c:pt idx="4971">
                  <c:v>11.7</c:v>
                </c:pt>
                <c:pt idx="4972">
                  <c:v>11.7</c:v>
                </c:pt>
                <c:pt idx="4973">
                  <c:v>11.7</c:v>
                </c:pt>
                <c:pt idx="4974">
                  <c:v>11.7</c:v>
                </c:pt>
                <c:pt idx="4975">
                  <c:v>11.7</c:v>
                </c:pt>
                <c:pt idx="4976">
                  <c:v>11.7</c:v>
                </c:pt>
                <c:pt idx="4977">
                  <c:v>11.7</c:v>
                </c:pt>
                <c:pt idx="4978">
                  <c:v>11.7</c:v>
                </c:pt>
                <c:pt idx="4979">
                  <c:v>11.7</c:v>
                </c:pt>
                <c:pt idx="4980">
                  <c:v>11.7</c:v>
                </c:pt>
                <c:pt idx="4981">
                  <c:v>11.7</c:v>
                </c:pt>
                <c:pt idx="4982">
                  <c:v>11.7</c:v>
                </c:pt>
                <c:pt idx="4983">
                  <c:v>11.7</c:v>
                </c:pt>
                <c:pt idx="4984">
                  <c:v>11.7</c:v>
                </c:pt>
                <c:pt idx="4985">
                  <c:v>11.7</c:v>
                </c:pt>
                <c:pt idx="4986">
                  <c:v>11.7</c:v>
                </c:pt>
                <c:pt idx="4987">
                  <c:v>11.7</c:v>
                </c:pt>
                <c:pt idx="4988">
                  <c:v>11.7</c:v>
                </c:pt>
                <c:pt idx="4989">
                  <c:v>11.7</c:v>
                </c:pt>
                <c:pt idx="4990">
                  <c:v>11.7</c:v>
                </c:pt>
                <c:pt idx="4991">
                  <c:v>11.7</c:v>
                </c:pt>
                <c:pt idx="4992">
                  <c:v>11.7</c:v>
                </c:pt>
                <c:pt idx="4993">
                  <c:v>11.7</c:v>
                </c:pt>
                <c:pt idx="4994">
                  <c:v>11.7</c:v>
                </c:pt>
                <c:pt idx="4995">
                  <c:v>11.7</c:v>
                </c:pt>
                <c:pt idx="4996">
                  <c:v>11.7</c:v>
                </c:pt>
                <c:pt idx="4997">
                  <c:v>11.7</c:v>
                </c:pt>
                <c:pt idx="4998">
                  <c:v>11.7</c:v>
                </c:pt>
                <c:pt idx="4999">
                  <c:v>11.7</c:v>
                </c:pt>
                <c:pt idx="5000">
                  <c:v>11.7</c:v>
                </c:pt>
                <c:pt idx="5001">
                  <c:v>11.7</c:v>
                </c:pt>
                <c:pt idx="5002">
                  <c:v>11.7</c:v>
                </c:pt>
                <c:pt idx="5003">
                  <c:v>11.6</c:v>
                </c:pt>
                <c:pt idx="5004">
                  <c:v>11.7</c:v>
                </c:pt>
                <c:pt idx="5005">
                  <c:v>11.7</c:v>
                </c:pt>
                <c:pt idx="5006">
                  <c:v>11.7</c:v>
                </c:pt>
                <c:pt idx="5007">
                  <c:v>11.7</c:v>
                </c:pt>
                <c:pt idx="5008">
                  <c:v>11.7</c:v>
                </c:pt>
                <c:pt idx="5009">
                  <c:v>11.7</c:v>
                </c:pt>
                <c:pt idx="5010">
                  <c:v>11.7</c:v>
                </c:pt>
                <c:pt idx="5011">
                  <c:v>11.7</c:v>
                </c:pt>
                <c:pt idx="5012">
                  <c:v>11.7</c:v>
                </c:pt>
                <c:pt idx="5013">
                  <c:v>11.7</c:v>
                </c:pt>
                <c:pt idx="5014">
                  <c:v>11.7</c:v>
                </c:pt>
                <c:pt idx="5015">
                  <c:v>11.7</c:v>
                </c:pt>
                <c:pt idx="5016">
                  <c:v>11.7</c:v>
                </c:pt>
                <c:pt idx="5017">
                  <c:v>11.7</c:v>
                </c:pt>
                <c:pt idx="5018">
                  <c:v>11.7</c:v>
                </c:pt>
                <c:pt idx="5019">
                  <c:v>11.7</c:v>
                </c:pt>
                <c:pt idx="5020">
                  <c:v>11.7</c:v>
                </c:pt>
                <c:pt idx="5021">
                  <c:v>11.7</c:v>
                </c:pt>
                <c:pt idx="5022">
                  <c:v>11.6</c:v>
                </c:pt>
                <c:pt idx="5023">
                  <c:v>11.7</c:v>
                </c:pt>
                <c:pt idx="5024">
                  <c:v>11.7</c:v>
                </c:pt>
                <c:pt idx="5025">
                  <c:v>11.7</c:v>
                </c:pt>
                <c:pt idx="5026">
                  <c:v>11.7</c:v>
                </c:pt>
                <c:pt idx="5027">
                  <c:v>11.7</c:v>
                </c:pt>
                <c:pt idx="5028">
                  <c:v>11.7</c:v>
                </c:pt>
                <c:pt idx="5029">
                  <c:v>11.7</c:v>
                </c:pt>
                <c:pt idx="5030">
                  <c:v>11.7</c:v>
                </c:pt>
                <c:pt idx="5031">
                  <c:v>11.7</c:v>
                </c:pt>
                <c:pt idx="5032">
                  <c:v>11.6</c:v>
                </c:pt>
                <c:pt idx="5033">
                  <c:v>11.6</c:v>
                </c:pt>
                <c:pt idx="5034">
                  <c:v>11.7</c:v>
                </c:pt>
                <c:pt idx="5035">
                  <c:v>11.7</c:v>
                </c:pt>
                <c:pt idx="5036">
                  <c:v>11.6</c:v>
                </c:pt>
                <c:pt idx="5037">
                  <c:v>11.6</c:v>
                </c:pt>
                <c:pt idx="5038">
                  <c:v>11.7</c:v>
                </c:pt>
                <c:pt idx="5039">
                  <c:v>11.7</c:v>
                </c:pt>
                <c:pt idx="5040">
                  <c:v>11.7</c:v>
                </c:pt>
                <c:pt idx="5041">
                  <c:v>11.7</c:v>
                </c:pt>
                <c:pt idx="5042">
                  <c:v>11.7</c:v>
                </c:pt>
                <c:pt idx="5043">
                  <c:v>11.7</c:v>
                </c:pt>
                <c:pt idx="5044">
                  <c:v>11.7</c:v>
                </c:pt>
                <c:pt idx="5045">
                  <c:v>11.7</c:v>
                </c:pt>
                <c:pt idx="5046">
                  <c:v>11.6</c:v>
                </c:pt>
                <c:pt idx="5047">
                  <c:v>11.6</c:v>
                </c:pt>
                <c:pt idx="5048">
                  <c:v>11.6</c:v>
                </c:pt>
                <c:pt idx="5049">
                  <c:v>11.6</c:v>
                </c:pt>
                <c:pt idx="5050">
                  <c:v>11.6</c:v>
                </c:pt>
                <c:pt idx="5051">
                  <c:v>11.6</c:v>
                </c:pt>
                <c:pt idx="5052">
                  <c:v>11.6</c:v>
                </c:pt>
                <c:pt idx="5053">
                  <c:v>11.7</c:v>
                </c:pt>
                <c:pt idx="5054">
                  <c:v>11.6</c:v>
                </c:pt>
                <c:pt idx="5055">
                  <c:v>11.6</c:v>
                </c:pt>
                <c:pt idx="5056">
                  <c:v>11.6</c:v>
                </c:pt>
                <c:pt idx="5057">
                  <c:v>11.6</c:v>
                </c:pt>
                <c:pt idx="5058">
                  <c:v>11.6</c:v>
                </c:pt>
                <c:pt idx="5059">
                  <c:v>11.6</c:v>
                </c:pt>
                <c:pt idx="5060">
                  <c:v>11.6</c:v>
                </c:pt>
                <c:pt idx="5061">
                  <c:v>11.6</c:v>
                </c:pt>
                <c:pt idx="5062">
                  <c:v>11.6</c:v>
                </c:pt>
                <c:pt idx="5063">
                  <c:v>11.6</c:v>
                </c:pt>
                <c:pt idx="5064">
                  <c:v>11.6</c:v>
                </c:pt>
                <c:pt idx="5065">
                  <c:v>11.6</c:v>
                </c:pt>
                <c:pt idx="5066">
                  <c:v>11.6</c:v>
                </c:pt>
                <c:pt idx="5067">
                  <c:v>11.6</c:v>
                </c:pt>
                <c:pt idx="5068">
                  <c:v>11.6</c:v>
                </c:pt>
                <c:pt idx="5069">
                  <c:v>11.6</c:v>
                </c:pt>
                <c:pt idx="5070">
                  <c:v>11.6</c:v>
                </c:pt>
                <c:pt idx="5071">
                  <c:v>11.6</c:v>
                </c:pt>
                <c:pt idx="5072">
                  <c:v>11.6</c:v>
                </c:pt>
                <c:pt idx="5073">
                  <c:v>11.6</c:v>
                </c:pt>
                <c:pt idx="5074">
                  <c:v>11.6</c:v>
                </c:pt>
                <c:pt idx="5075">
                  <c:v>11.6</c:v>
                </c:pt>
                <c:pt idx="5076">
                  <c:v>11.6</c:v>
                </c:pt>
                <c:pt idx="5077">
                  <c:v>11.6</c:v>
                </c:pt>
                <c:pt idx="5078">
                  <c:v>11.6</c:v>
                </c:pt>
                <c:pt idx="5079">
                  <c:v>11.6</c:v>
                </c:pt>
                <c:pt idx="5080">
                  <c:v>11.6</c:v>
                </c:pt>
                <c:pt idx="5081">
                  <c:v>11.6</c:v>
                </c:pt>
                <c:pt idx="5082">
                  <c:v>11.6</c:v>
                </c:pt>
                <c:pt idx="5083">
                  <c:v>11.6</c:v>
                </c:pt>
                <c:pt idx="5084">
                  <c:v>11.6</c:v>
                </c:pt>
                <c:pt idx="5085">
                  <c:v>11.6</c:v>
                </c:pt>
                <c:pt idx="5086">
                  <c:v>11.6</c:v>
                </c:pt>
                <c:pt idx="5087">
                  <c:v>11.6</c:v>
                </c:pt>
                <c:pt idx="5088">
                  <c:v>11.6</c:v>
                </c:pt>
                <c:pt idx="5089">
                  <c:v>11.6</c:v>
                </c:pt>
                <c:pt idx="5090">
                  <c:v>11.6</c:v>
                </c:pt>
                <c:pt idx="5091">
                  <c:v>11.6</c:v>
                </c:pt>
                <c:pt idx="5092">
                  <c:v>11.6</c:v>
                </c:pt>
                <c:pt idx="5093">
                  <c:v>11.6</c:v>
                </c:pt>
                <c:pt idx="5094">
                  <c:v>11.6</c:v>
                </c:pt>
                <c:pt idx="5095">
                  <c:v>11.6</c:v>
                </c:pt>
                <c:pt idx="5096">
                  <c:v>11.6</c:v>
                </c:pt>
                <c:pt idx="5097">
                  <c:v>11.6</c:v>
                </c:pt>
                <c:pt idx="5098">
                  <c:v>11.6</c:v>
                </c:pt>
                <c:pt idx="5099">
                  <c:v>11.6</c:v>
                </c:pt>
                <c:pt idx="5100">
                  <c:v>11.6</c:v>
                </c:pt>
                <c:pt idx="5101">
                  <c:v>11.6</c:v>
                </c:pt>
                <c:pt idx="5102">
                  <c:v>11.6</c:v>
                </c:pt>
                <c:pt idx="5103">
                  <c:v>11.6</c:v>
                </c:pt>
                <c:pt idx="5104">
                  <c:v>11.6</c:v>
                </c:pt>
                <c:pt idx="5105">
                  <c:v>11.6</c:v>
                </c:pt>
                <c:pt idx="5106">
                  <c:v>11.6</c:v>
                </c:pt>
                <c:pt idx="5107">
                  <c:v>11.6</c:v>
                </c:pt>
                <c:pt idx="5108">
                  <c:v>11.6</c:v>
                </c:pt>
                <c:pt idx="5109">
                  <c:v>11.6</c:v>
                </c:pt>
                <c:pt idx="5110">
                  <c:v>11.6</c:v>
                </c:pt>
                <c:pt idx="5111">
                  <c:v>11.6</c:v>
                </c:pt>
                <c:pt idx="5112">
                  <c:v>11.6</c:v>
                </c:pt>
                <c:pt idx="5113">
                  <c:v>11.6</c:v>
                </c:pt>
                <c:pt idx="5114">
                  <c:v>11.6</c:v>
                </c:pt>
                <c:pt idx="5115">
                  <c:v>11.6</c:v>
                </c:pt>
                <c:pt idx="5116">
                  <c:v>11.6</c:v>
                </c:pt>
                <c:pt idx="5117">
                  <c:v>11.6</c:v>
                </c:pt>
                <c:pt idx="5118">
                  <c:v>11.6</c:v>
                </c:pt>
                <c:pt idx="5119">
                  <c:v>11.6</c:v>
                </c:pt>
                <c:pt idx="5120">
                  <c:v>11.7</c:v>
                </c:pt>
                <c:pt idx="5121">
                  <c:v>11.6</c:v>
                </c:pt>
                <c:pt idx="5122">
                  <c:v>11.6</c:v>
                </c:pt>
                <c:pt idx="5123">
                  <c:v>11.6</c:v>
                </c:pt>
                <c:pt idx="5124">
                  <c:v>11.6</c:v>
                </c:pt>
                <c:pt idx="5125">
                  <c:v>11.6</c:v>
                </c:pt>
                <c:pt idx="5126">
                  <c:v>11.6</c:v>
                </c:pt>
                <c:pt idx="5127">
                  <c:v>11.6</c:v>
                </c:pt>
                <c:pt idx="5128">
                  <c:v>11.6</c:v>
                </c:pt>
                <c:pt idx="5129">
                  <c:v>11.7</c:v>
                </c:pt>
                <c:pt idx="5130">
                  <c:v>11.6</c:v>
                </c:pt>
                <c:pt idx="5131">
                  <c:v>11.6</c:v>
                </c:pt>
                <c:pt idx="5132">
                  <c:v>11.6</c:v>
                </c:pt>
                <c:pt idx="5133">
                  <c:v>11.6</c:v>
                </c:pt>
                <c:pt idx="5134">
                  <c:v>11.7</c:v>
                </c:pt>
                <c:pt idx="5135">
                  <c:v>11.7</c:v>
                </c:pt>
                <c:pt idx="5136">
                  <c:v>11.6</c:v>
                </c:pt>
                <c:pt idx="5137">
                  <c:v>11.6</c:v>
                </c:pt>
                <c:pt idx="5138">
                  <c:v>11.7</c:v>
                </c:pt>
                <c:pt idx="5139">
                  <c:v>11.7</c:v>
                </c:pt>
                <c:pt idx="5140">
                  <c:v>11.7</c:v>
                </c:pt>
                <c:pt idx="5141">
                  <c:v>11.7</c:v>
                </c:pt>
                <c:pt idx="5142">
                  <c:v>11.7</c:v>
                </c:pt>
                <c:pt idx="5143">
                  <c:v>11.7</c:v>
                </c:pt>
                <c:pt idx="5144">
                  <c:v>11.7</c:v>
                </c:pt>
                <c:pt idx="5145">
                  <c:v>11.7</c:v>
                </c:pt>
                <c:pt idx="5146">
                  <c:v>11.7</c:v>
                </c:pt>
                <c:pt idx="5147">
                  <c:v>11.7</c:v>
                </c:pt>
                <c:pt idx="5148">
                  <c:v>11.7</c:v>
                </c:pt>
                <c:pt idx="5149">
                  <c:v>11.6</c:v>
                </c:pt>
                <c:pt idx="5150">
                  <c:v>11.7</c:v>
                </c:pt>
                <c:pt idx="5151">
                  <c:v>11.6</c:v>
                </c:pt>
                <c:pt idx="5152">
                  <c:v>11.6</c:v>
                </c:pt>
                <c:pt idx="5153">
                  <c:v>11.6</c:v>
                </c:pt>
                <c:pt idx="5154">
                  <c:v>11.6</c:v>
                </c:pt>
                <c:pt idx="5155">
                  <c:v>11.6</c:v>
                </c:pt>
                <c:pt idx="5156">
                  <c:v>11.7</c:v>
                </c:pt>
                <c:pt idx="5157">
                  <c:v>11.7</c:v>
                </c:pt>
                <c:pt idx="5158">
                  <c:v>11.7</c:v>
                </c:pt>
                <c:pt idx="5159">
                  <c:v>11.7</c:v>
                </c:pt>
                <c:pt idx="5160">
                  <c:v>11.7</c:v>
                </c:pt>
                <c:pt idx="5161">
                  <c:v>11.7</c:v>
                </c:pt>
                <c:pt idx="5162">
                  <c:v>11.7</c:v>
                </c:pt>
                <c:pt idx="5163">
                  <c:v>11.7</c:v>
                </c:pt>
                <c:pt idx="5164">
                  <c:v>11.7</c:v>
                </c:pt>
                <c:pt idx="5165">
                  <c:v>11.7</c:v>
                </c:pt>
                <c:pt idx="5166">
                  <c:v>11.7</c:v>
                </c:pt>
                <c:pt idx="5167">
                  <c:v>11.7</c:v>
                </c:pt>
                <c:pt idx="5168">
                  <c:v>11.7</c:v>
                </c:pt>
                <c:pt idx="5169">
                  <c:v>11.7</c:v>
                </c:pt>
                <c:pt idx="5170">
                  <c:v>11.7</c:v>
                </c:pt>
                <c:pt idx="5171">
                  <c:v>11.7</c:v>
                </c:pt>
                <c:pt idx="5172">
                  <c:v>11.7</c:v>
                </c:pt>
                <c:pt idx="5173">
                  <c:v>11.7</c:v>
                </c:pt>
                <c:pt idx="5174">
                  <c:v>11.7</c:v>
                </c:pt>
                <c:pt idx="5175">
                  <c:v>11.7</c:v>
                </c:pt>
                <c:pt idx="5176">
                  <c:v>11.7</c:v>
                </c:pt>
                <c:pt idx="5177">
                  <c:v>11.7</c:v>
                </c:pt>
                <c:pt idx="5178">
                  <c:v>11.7</c:v>
                </c:pt>
                <c:pt idx="5179">
                  <c:v>11.7</c:v>
                </c:pt>
                <c:pt idx="5180">
                  <c:v>11.7</c:v>
                </c:pt>
                <c:pt idx="5181">
                  <c:v>11.7</c:v>
                </c:pt>
                <c:pt idx="5182">
                  <c:v>11.7</c:v>
                </c:pt>
                <c:pt idx="5183">
                  <c:v>11.7</c:v>
                </c:pt>
                <c:pt idx="5184">
                  <c:v>11.7</c:v>
                </c:pt>
                <c:pt idx="5185">
                  <c:v>11.7</c:v>
                </c:pt>
                <c:pt idx="5186">
                  <c:v>11.8</c:v>
                </c:pt>
                <c:pt idx="5187">
                  <c:v>11.8</c:v>
                </c:pt>
                <c:pt idx="5188">
                  <c:v>11.8</c:v>
                </c:pt>
                <c:pt idx="5189">
                  <c:v>11.8</c:v>
                </c:pt>
                <c:pt idx="5190">
                  <c:v>11.8</c:v>
                </c:pt>
                <c:pt idx="5191">
                  <c:v>11.8</c:v>
                </c:pt>
                <c:pt idx="5192">
                  <c:v>11.8</c:v>
                </c:pt>
                <c:pt idx="5193">
                  <c:v>11.8</c:v>
                </c:pt>
                <c:pt idx="5194">
                  <c:v>11.8</c:v>
                </c:pt>
                <c:pt idx="5195">
                  <c:v>11.8</c:v>
                </c:pt>
                <c:pt idx="5196">
                  <c:v>11.8</c:v>
                </c:pt>
                <c:pt idx="5197">
                  <c:v>11.8</c:v>
                </c:pt>
                <c:pt idx="5198">
                  <c:v>11.8</c:v>
                </c:pt>
                <c:pt idx="5199">
                  <c:v>11.8</c:v>
                </c:pt>
                <c:pt idx="5200">
                  <c:v>11.8</c:v>
                </c:pt>
                <c:pt idx="5201">
                  <c:v>11.8</c:v>
                </c:pt>
                <c:pt idx="5202">
                  <c:v>11.8</c:v>
                </c:pt>
                <c:pt idx="5203">
                  <c:v>11.8</c:v>
                </c:pt>
                <c:pt idx="5204">
                  <c:v>11.8</c:v>
                </c:pt>
                <c:pt idx="5205">
                  <c:v>11.8</c:v>
                </c:pt>
                <c:pt idx="5206">
                  <c:v>11.8</c:v>
                </c:pt>
                <c:pt idx="5207">
                  <c:v>11.8</c:v>
                </c:pt>
                <c:pt idx="5208">
                  <c:v>11.8</c:v>
                </c:pt>
                <c:pt idx="5209">
                  <c:v>11.8</c:v>
                </c:pt>
                <c:pt idx="5210">
                  <c:v>11.8</c:v>
                </c:pt>
                <c:pt idx="5211">
                  <c:v>11.8</c:v>
                </c:pt>
                <c:pt idx="5212">
                  <c:v>11.8</c:v>
                </c:pt>
                <c:pt idx="5213">
                  <c:v>11.8</c:v>
                </c:pt>
                <c:pt idx="5214">
                  <c:v>11.9</c:v>
                </c:pt>
                <c:pt idx="5215">
                  <c:v>11.9</c:v>
                </c:pt>
                <c:pt idx="5216">
                  <c:v>11.9</c:v>
                </c:pt>
                <c:pt idx="5217">
                  <c:v>11.9</c:v>
                </c:pt>
                <c:pt idx="5218">
                  <c:v>11.9</c:v>
                </c:pt>
                <c:pt idx="5219">
                  <c:v>11.9</c:v>
                </c:pt>
                <c:pt idx="5220">
                  <c:v>11.9</c:v>
                </c:pt>
                <c:pt idx="5221">
                  <c:v>11.9</c:v>
                </c:pt>
                <c:pt idx="5222">
                  <c:v>11.9</c:v>
                </c:pt>
                <c:pt idx="5223">
                  <c:v>12</c:v>
                </c:pt>
                <c:pt idx="5224">
                  <c:v>12</c:v>
                </c:pt>
                <c:pt idx="5225">
                  <c:v>12</c:v>
                </c:pt>
                <c:pt idx="5226">
                  <c:v>12</c:v>
                </c:pt>
                <c:pt idx="5227">
                  <c:v>12</c:v>
                </c:pt>
                <c:pt idx="5228">
                  <c:v>12</c:v>
                </c:pt>
                <c:pt idx="5229">
                  <c:v>12</c:v>
                </c:pt>
                <c:pt idx="5230">
                  <c:v>12</c:v>
                </c:pt>
                <c:pt idx="5231">
                  <c:v>12</c:v>
                </c:pt>
                <c:pt idx="5232">
                  <c:v>12</c:v>
                </c:pt>
                <c:pt idx="5233">
                  <c:v>12</c:v>
                </c:pt>
                <c:pt idx="5234">
                  <c:v>12</c:v>
                </c:pt>
                <c:pt idx="5235">
                  <c:v>12</c:v>
                </c:pt>
                <c:pt idx="5236">
                  <c:v>12</c:v>
                </c:pt>
                <c:pt idx="5237">
                  <c:v>12</c:v>
                </c:pt>
                <c:pt idx="5238">
                  <c:v>12</c:v>
                </c:pt>
                <c:pt idx="5239">
                  <c:v>12</c:v>
                </c:pt>
                <c:pt idx="5240">
                  <c:v>12</c:v>
                </c:pt>
                <c:pt idx="5241">
                  <c:v>12</c:v>
                </c:pt>
                <c:pt idx="5242">
                  <c:v>12</c:v>
                </c:pt>
                <c:pt idx="5243">
                  <c:v>12</c:v>
                </c:pt>
                <c:pt idx="5244">
                  <c:v>12</c:v>
                </c:pt>
                <c:pt idx="5245">
                  <c:v>12</c:v>
                </c:pt>
                <c:pt idx="5246">
                  <c:v>12.1</c:v>
                </c:pt>
                <c:pt idx="5247">
                  <c:v>12.1</c:v>
                </c:pt>
                <c:pt idx="5248">
                  <c:v>12.1</c:v>
                </c:pt>
                <c:pt idx="5249">
                  <c:v>12.1</c:v>
                </c:pt>
                <c:pt idx="5250">
                  <c:v>12.1</c:v>
                </c:pt>
                <c:pt idx="5251">
                  <c:v>12.1</c:v>
                </c:pt>
                <c:pt idx="5252">
                  <c:v>12.1</c:v>
                </c:pt>
                <c:pt idx="5253">
                  <c:v>12.1</c:v>
                </c:pt>
                <c:pt idx="5254">
                  <c:v>12.1</c:v>
                </c:pt>
                <c:pt idx="5255">
                  <c:v>12.1</c:v>
                </c:pt>
                <c:pt idx="5256">
                  <c:v>12.1</c:v>
                </c:pt>
                <c:pt idx="5257">
                  <c:v>12.1</c:v>
                </c:pt>
                <c:pt idx="5258">
                  <c:v>12.1</c:v>
                </c:pt>
                <c:pt idx="5259">
                  <c:v>12.1</c:v>
                </c:pt>
                <c:pt idx="5260">
                  <c:v>12.1</c:v>
                </c:pt>
                <c:pt idx="5261">
                  <c:v>12.1</c:v>
                </c:pt>
                <c:pt idx="5262">
                  <c:v>12.1</c:v>
                </c:pt>
                <c:pt idx="5263">
                  <c:v>12.1</c:v>
                </c:pt>
                <c:pt idx="5264">
                  <c:v>12.1</c:v>
                </c:pt>
                <c:pt idx="5265">
                  <c:v>12.1</c:v>
                </c:pt>
                <c:pt idx="5266">
                  <c:v>12.1</c:v>
                </c:pt>
                <c:pt idx="5267">
                  <c:v>12.2</c:v>
                </c:pt>
                <c:pt idx="5268">
                  <c:v>12.2</c:v>
                </c:pt>
                <c:pt idx="5269">
                  <c:v>12.2</c:v>
                </c:pt>
                <c:pt idx="5270">
                  <c:v>12.2</c:v>
                </c:pt>
                <c:pt idx="5271">
                  <c:v>12.2</c:v>
                </c:pt>
                <c:pt idx="5272">
                  <c:v>12.2</c:v>
                </c:pt>
                <c:pt idx="5273">
                  <c:v>12.2</c:v>
                </c:pt>
                <c:pt idx="5274">
                  <c:v>12.2</c:v>
                </c:pt>
                <c:pt idx="5275">
                  <c:v>12.2</c:v>
                </c:pt>
                <c:pt idx="5276">
                  <c:v>12.2</c:v>
                </c:pt>
                <c:pt idx="5277">
                  <c:v>12.2</c:v>
                </c:pt>
                <c:pt idx="5278">
                  <c:v>12.2</c:v>
                </c:pt>
                <c:pt idx="5279">
                  <c:v>12.2</c:v>
                </c:pt>
                <c:pt idx="5280">
                  <c:v>12.2</c:v>
                </c:pt>
                <c:pt idx="5281">
                  <c:v>12.2</c:v>
                </c:pt>
                <c:pt idx="5282">
                  <c:v>12.2</c:v>
                </c:pt>
                <c:pt idx="5283">
                  <c:v>12.2</c:v>
                </c:pt>
                <c:pt idx="5284">
                  <c:v>12.2</c:v>
                </c:pt>
                <c:pt idx="5285">
                  <c:v>12.2</c:v>
                </c:pt>
                <c:pt idx="5286">
                  <c:v>12.2</c:v>
                </c:pt>
                <c:pt idx="5287">
                  <c:v>12.2</c:v>
                </c:pt>
                <c:pt idx="5288">
                  <c:v>12.2</c:v>
                </c:pt>
                <c:pt idx="5289">
                  <c:v>12.2</c:v>
                </c:pt>
                <c:pt idx="5290">
                  <c:v>12.2</c:v>
                </c:pt>
                <c:pt idx="5291">
                  <c:v>12.2</c:v>
                </c:pt>
                <c:pt idx="5292">
                  <c:v>12.2</c:v>
                </c:pt>
                <c:pt idx="5293">
                  <c:v>12.2</c:v>
                </c:pt>
                <c:pt idx="5294">
                  <c:v>12.2</c:v>
                </c:pt>
                <c:pt idx="5295">
                  <c:v>12.2</c:v>
                </c:pt>
                <c:pt idx="5296">
                  <c:v>12.2</c:v>
                </c:pt>
                <c:pt idx="5297">
                  <c:v>12.2</c:v>
                </c:pt>
                <c:pt idx="5298">
                  <c:v>12.2</c:v>
                </c:pt>
                <c:pt idx="5299">
                  <c:v>12.2</c:v>
                </c:pt>
                <c:pt idx="5300">
                  <c:v>12.2</c:v>
                </c:pt>
                <c:pt idx="5301">
                  <c:v>12.2</c:v>
                </c:pt>
                <c:pt idx="5302">
                  <c:v>12.2</c:v>
                </c:pt>
                <c:pt idx="5303">
                  <c:v>12.2</c:v>
                </c:pt>
                <c:pt idx="5304">
                  <c:v>12.2</c:v>
                </c:pt>
                <c:pt idx="5305">
                  <c:v>12.2</c:v>
                </c:pt>
                <c:pt idx="5306">
                  <c:v>12.3</c:v>
                </c:pt>
                <c:pt idx="5307">
                  <c:v>12.2</c:v>
                </c:pt>
                <c:pt idx="5308">
                  <c:v>12.3</c:v>
                </c:pt>
                <c:pt idx="5309">
                  <c:v>12.3</c:v>
                </c:pt>
                <c:pt idx="5310">
                  <c:v>12.2</c:v>
                </c:pt>
                <c:pt idx="5311">
                  <c:v>12.2</c:v>
                </c:pt>
                <c:pt idx="5312">
                  <c:v>12.2</c:v>
                </c:pt>
                <c:pt idx="5313">
                  <c:v>12.2</c:v>
                </c:pt>
                <c:pt idx="5314">
                  <c:v>12.2</c:v>
                </c:pt>
                <c:pt idx="5315">
                  <c:v>12.2</c:v>
                </c:pt>
                <c:pt idx="5316">
                  <c:v>12.2</c:v>
                </c:pt>
                <c:pt idx="5317">
                  <c:v>12.2</c:v>
                </c:pt>
                <c:pt idx="5318">
                  <c:v>12.2</c:v>
                </c:pt>
                <c:pt idx="5319">
                  <c:v>12.2</c:v>
                </c:pt>
                <c:pt idx="5320">
                  <c:v>12.2</c:v>
                </c:pt>
                <c:pt idx="5321">
                  <c:v>12.2</c:v>
                </c:pt>
                <c:pt idx="5322">
                  <c:v>12.2</c:v>
                </c:pt>
                <c:pt idx="5323">
                  <c:v>12.2</c:v>
                </c:pt>
                <c:pt idx="5324">
                  <c:v>12.2</c:v>
                </c:pt>
                <c:pt idx="5325">
                  <c:v>12.2</c:v>
                </c:pt>
                <c:pt idx="5326">
                  <c:v>12.2</c:v>
                </c:pt>
                <c:pt idx="5327">
                  <c:v>12.2</c:v>
                </c:pt>
                <c:pt idx="5328">
                  <c:v>12.2</c:v>
                </c:pt>
                <c:pt idx="5329">
                  <c:v>12.2</c:v>
                </c:pt>
                <c:pt idx="5330">
                  <c:v>12.2</c:v>
                </c:pt>
                <c:pt idx="5331">
                  <c:v>12.2</c:v>
                </c:pt>
                <c:pt idx="5332">
                  <c:v>12.2</c:v>
                </c:pt>
                <c:pt idx="5333">
                  <c:v>12.2</c:v>
                </c:pt>
                <c:pt idx="5334">
                  <c:v>12.2</c:v>
                </c:pt>
                <c:pt idx="5335">
                  <c:v>12.2</c:v>
                </c:pt>
                <c:pt idx="5336">
                  <c:v>12.2</c:v>
                </c:pt>
                <c:pt idx="5337">
                  <c:v>12.2</c:v>
                </c:pt>
                <c:pt idx="5338">
                  <c:v>12.2</c:v>
                </c:pt>
                <c:pt idx="5339">
                  <c:v>12.2</c:v>
                </c:pt>
                <c:pt idx="5340">
                  <c:v>12.2</c:v>
                </c:pt>
                <c:pt idx="5341">
                  <c:v>12.2</c:v>
                </c:pt>
                <c:pt idx="5342">
                  <c:v>12.2</c:v>
                </c:pt>
                <c:pt idx="5343">
                  <c:v>12.2</c:v>
                </c:pt>
                <c:pt idx="5344">
                  <c:v>12.2</c:v>
                </c:pt>
                <c:pt idx="5345">
                  <c:v>12.2</c:v>
                </c:pt>
                <c:pt idx="5346">
                  <c:v>12.2</c:v>
                </c:pt>
                <c:pt idx="5347">
                  <c:v>12.2</c:v>
                </c:pt>
                <c:pt idx="5348">
                  <c:v>12.2</c:v>
                </c:pt>
                <c:pt idx="5349">
                  <c:v>12.2</c:v>
                </c:pt>
                <c:pt idx="5350">
                  <c:v>12.2</c:v>
                </c:pt>
                <c:pt idx="5351">
                  <c:v>12.2</c:v>
                </c:pt>
                <c:pt idx="5352">
                  <c:v>12.2</c:v>
                </c:pt>
                <c:pt idx="5353">
                  <c:v>12.2</c:v>
                </c:pt>
                <c:pt idx="5354">
                  <c:v>12.2</c:v>
                </c:pt>
                <c:pt idx="5355">
                  <c:v>12.2</c:v>
                </c:pt>
                <c:pt idx="5356">
                  <c:v>12.2</c:v>
                </c:pt>
                <c:pt idx="5357">
                  <c:v>12.2</c:v>
                </c:pt>
                <c:pt idx="5358">
                  <c:v>12.2</c:v>
                </c:pt>
                <c:pt idx="5359">
                  <c:v>12.2</c:v>
                </c:pt>
                <c:pt idx="5360">
                  <c:v>12.2</c:v>
                </c:pt>
                <c:pt idx="5361">
                  <c:v>12.2</c:v>
                </c:pt>
                <c:pt idx="5362">
                  <c:v>12.2</c:v>
                </c:pt>
                <c:pt idx="5363">
                  <c:v>12.2</c:v>
                </c:pt>
                <c:pt idx="5364">
                  <c:v>12.2</c:v>
                </c:pt>
                <c:pt idx="5365">
                  <c:v>12.2</c:v>
                </c:pt>
                <c:pt idx="5366">
                  <c:v>12.2</c:v>
                </c:pt>
                <c:pt idx="5367">
                  <c:v>12.2</c:v>
                </c:pt>
                <c:pt idx="5368">
                  <c:v>12.2</c:v>
                </c:pt>
                <c:pt idx="5369">
                  <c:v>12.2</c:v>
                </c:pt>
                <c:pt idx="5370">
                  <c:v>12.1</c:v>
                </c:pt>
                <c:pt idx="5371">
                  <c:v>12.1</c:v>
                </c:pt>
                <c:pt idx="5372">
                  <c:v>12.2</c:v>
                </c:pt>
                <c:pt idx="5373">
                  <c:v>12.1</c:v>
                </c:pt>
                <c:pt idx="5374">
                  <c:v>12.1</c:v>
                </c:pt>
                <c:pt idx="5375">
                  <c:v>12.2</c:v>
                </c:pt>
                <c:pt idx="5376">
                  <c:v>12.2</c:v>
                </c:pt>
                <c:pt idx="5377">
                  <c:v>12.2</c:v>
                </c:pt>
                <c:pt idx="5378">
                  <c:v>12.2</c:v>
                </c:pt>
                <c:pt idx="5379">
                  <c:v>12.2</c:v>
                </c:pt>
                <c:pt idx="5380">
                  <c:v>12.1</c:v>
                </c:pt>
                <c:pt idx="5381">
                  <c:v>12.2</c:v>
                </c:pt>
                <c:pt idx="5382">
                  <c:v>12.1</c:v>
                </c:pt>
                <c:pt idx="5383">
                  <c:v>12.2</c:v>
                </c:pt>
                <c:pt idx="5384">
                  <c:v>12.2</c:v>
                </c:pt>
                <c:pt idx="5385">
                  <c:v>12.2</c:v>
                </c:pt>
                <c:pt idx="5386">
                  <c:v>12.2</c:v>
                </c:pt>
                <c:pt idx="5387">
                  <c:v>12.1</c:v>
                </c:pt>
                <c:pt idx="5388">
                  <c:v>12.1</c:v>
                </c:pt>
                <c:pt idx="5389">
                  <c:v>12.1</c:v>
                </c:pt>
                <c:pt idx="5390">
                  <c:v>12.1</c:v>
                </c:pt>
                <c:pt idx="5391">
                  <c:v>12.1</c:v>
                </c:pt>
                <c:pt idx="5392">
                  <c:v>12.1</c:v>
                </c:pt>
                <c:pt idx="5393">
                  <c:v>12.1</c:v>
                </c:pt>
                <c:pt idx="5394">
                  <c:v>12.1</c:v>
                </c:pt>
                <c:pt idx="5395">
                  <c:v>12.1</c:v>
                </c:pt>
                <c:pt idx="5396">
                  <c:v>12.1</c:v>
                </c:pt>
                <c:pt idx="5397">
                  <c:v>12.1</c:v>
                </c:pt>
                <c:pt idx="5398">
                  <c:v>12.1</c:v>
                </c:pt>
                <c:pt idx="5399">
                  <c:v>12.1</c:v>
                </c:pt>
                <c:pt idx="5400">
                  <c:v>12.1</c:v>
                </c:pt>
                <c:pt idx="5401">
                  <c:v>12.1</c:v>
                </c:pt>
                <c:pt idx="5402">
                  <c:v>12.1</c:v>
                </c:pt>
                <c:pt idx="5403">
                  <c:v>12.1</c:v>
                </c:pt>
                <c:pt idx="5404">
                  <c:v>12.1</c:v>
                </c:pt>
                <c:pt idx="5405">
                  <c:v>12.1</c:v>
                </c:pt>
                <c:pt idx="5406">
                  <c:v>12.1</c:v>
                </c:pt>
                <c:pt idx="5407">
                  <c:v>12.1</c:v>
                </c:pt>
                <c:pt idx="5408">
                  <c:v>12.1</c:v>
                </c:pt>
                <c:pt idx="5409">
                  <c:v>12.1</c:v>
                </c:pt>
                <c:pt idx="5410">
                  <c:v>12.1</c:v>
                </c:pt>
                <c:pt idx="5411">
                  <c:v>12.1</c:v>
                </c:pt>
                <c:pt idx="5412">
                  <c:v>12.1</c:v>
                </c:pt>
                <c:pt idx="5413">
                  <c:v>12.1</c:v>
                </c:pt>
                <c:pt idx="5414">
                  <c:v>12.1</c:v>
                </c:pt>
                <c:pt idx="5415">
                  <c:v>12.1</c:v>
                </c:pt>
                <c:pt idx="5416">
                  <c:v>12.1</c:v>
                </c:pt>
                <c:pt idx="5417">
                  <c:v>12.1</c:v>
                </c:pt>
                <c:pt idx="5418">
                  <c:v>12.1</c:v>
                </c:pt>
                <c:pt idx="5419">
                  <c:v>12.1</c:v>
                </c:pt>
                <c:pt idx="5420">
                  <c:v>12.1</c:v>
                </c:pt>
                <c:pt idx="5421">
                  <c:v>12.1</c:v>
                </c:pt>
                <c:pt idx="5422">
                  <c:v>12.1</c:v>
                </c:pt>
                <c:pt idx="5423">
                  <c:v>12.1</c:v>
                </c:pt>
                <c:pt idx="5424">
                  <c:v>12.1</c:v>
                </c:pt>
                <c:pt idx="5425">
                  <c:v>12.1</c:v>
                </c:pt>
                <c:pt idx="5426">
                  <c:v>12.1</c:v>
                </c:pt>
                <c:pt idx="5427">
                  <c:v>12.1</c:v>
                </c:pt>
                <c:pt idx="5428">
                  <c:v>12.1</c:v>
                </c:pt>
                <c:pt idx="5429">
                  <c:v>12.1</c:v>
                </c:pt>
                <c:pt idx="5430">
                  <c:v>12.1</c:v>
                </c:pt>
                <c:pt idx="5431">
                  <c:v>12.1</c:v>
                </c:pt>
                <c:pt idx="5432">
                  <c:v>12.1</c:v>
                </c:pt>
                <c:pt idx="5433">
                  <c:v>12.1</c:v>
                </c:pt>
                <c:pt idx="5434">
                  <c:v>12.1</c:v>
                </c:pt>
                <c:pt idx="5435">
                  <c:v>12.1</c:v>
                </c:pt>
                <c:pt idx="5436">
                  <c:v>12.1</c:v>
                </c:pt>
                <c:pt idx="5437">
                  <c:v>12.1</c:v>
                </c:pt>
                <c:pt idx="5438">
                  <c:v>12.1</c:v>
                </c:pt>
                <c:pt idx="5439">
                  <c:v>12.1</c:v>
                </c:pt>
                <c:pt idx="5440">
                  <c:v>12.1</c:v>
                </c:pt>
                <c:pt idx="5441">
                  <c:v>12.1</c:v>
                </c:pt>
                <c:pt idx="5442">
                  <c:v>12.1</c:v>
                </c:pt>
                <c:pt idx="5443">
                  <c:v>12</c:v>
                </c:pt>
                <c:pt idx="5444">
                  <c:v>12.1</c:v>
                </c:pt>
                <c:pt idx="5445">
                  <c:v>12</c:v>
                </c:pt>
                <c:pt idx="5446">
                  <c:v>12.1</c:v>
                </c:pt>
                <c:pt idx="5447">
                  <c:v>12.1</c:v>
                </c:pt>
                <c:pt idx="5448">
                  <c:v>12.1</c:v>
                </c:pt>
                <c:pt idx="5449">
                  <c:v>12.1</c:v>
                </c:pt>
                <c:pt idx="5450">
                  <c:v>12</c:v>
                </c:pt>
                <c:pt idx="5451">
                  <c:v>12</c:v>
                </c:pt>
                <c:pt idx="5452">
                  <c:v>12</c:v>
                </c:pt>
                <c:pt idx="5453">
                  <c:v>12</c:v>
                </c:pt>
                <c:pt idx="5454">
                  <c:v>12</c:v>
                </c:pt>
                <c:pt idx="5455">
                  <c:v>12</c:v>
                </c:pt>
                <c:pt idx="5456">
                  <c:v>12</c:v>
                </c:pt>
                <c:pt idx="5457">
                  <c:v>12.1</c:v>
                </c:pt>
                <c:pt idx="5458">
                  <c:v>12.1</c:v>
                </c:pt>
                <c:pt idx="5459">
                  <c:v>12.1</c:v>
                </c:pt>
                <c:pt idx="5460">
                  <c:v>12.1</c:v>
                </c:pt>
                <c:pt idx="5461">
                  <c:v>12.1</c:v>
                </c:pt>
                <c:pt idx="5462">
                  <c:v>12.1</c:v>
                </c:pt>
                <c:pt idx="5463">
                  <c:v>12.1</c:v>
                </c:pt>
                <c:pt idx="5464">
                  <c:v>12.1</c:v>
                </c:pt>
                <c:pt idx="5465">
                  <c:v>12</c:v>
                </c:pt>
                <c:pt idx="5466">
                  <c:v>12</c:v>
                </c:pt>
                <c:pt idx="5467">
                  <c:v>12</c:v>
                </c:pt>
                <c:pt idx="5468">
                  <c:v>12</c:v>
                </c:pt>
                <c:pt idx="5469">
                  <c:v>12</c:v>
                </c:pt>
                <c:pt idx="5470">
                  <c:v>12</c:v>
                </c:pt>
                <c:pt idx="5471">
                  <c:v>12</c:v>
                </c:pt>
                <c:pt idx="5472">
                  <c:v>12</c:v>
                </c:pt>
                <c:pt idx="5473">
                  <c:v>12</c:v>
                </c:pt>
                <c:pt idx="5474">
                  <c:v>12</c:v>
                </c:pt>
                <c:pt idx="5475">
                  <c:v>12</c:v>
                </c:pt>
                <c:pt idx="5476">
                  <c:v>12</c:v>
                </c:pt>
                <c:pt idx="5477">
                  <c:v>12</c:v>
                </c:pt>
                <c:pt idx="5478">
                  <c:v>12</c:v>
                </c:pt>
                <c:pt idx="5479">
                  <c:v>12.1</c:v>
                </c:pt>
                <c:pt idx="5480">
                  <c:v>12</c:v>
                </c:pt>
                <c:pt idx="5481">
                  <c:v>12</c:v>
                </c:pt>
                <c:pt idx="5482">
                  <c:v>12</c:v>
                </c:pt>
                <c:pt idx="5483">
                  <c:v>12</c:v>
                </c:pt>
                <c:pt idx="5484">
                  <c:v>12.1</c:v>
                </c:pt>
                <c:pt idx="5485">
                  <c:v>12.1</c:v>
                </c:pt>
                <c:pt idx="5486">
                  <c:v>12.1</c:v>
                </c:pt>
                <c:pt idx="5487">
                  <c:v>12.1</c:v>
                </c:pt>
                <c:pt idx="5488">
                  <c:v>12.1</c:v>
                </c:pt>
                <c:pt idx="5489">
                  <c:v>12.1</c:v>
                </c:pt>
                <c:pt idx="5490">
                  <c:v>12.1</c:v>
                </c:pt>
                <c:pt idx="5491">
                  <c:v>12.1</c:v>
                </c:pt>
                <c:pt idx="5492">
                  <c:v>12.1</c:v>
                </c:pt>
                <c:pt idx="5493">
                  <c:v>12.1</c:v>
                </c:pt>
                <c:pt idx="5494">
                  <c:v>12.1</c:v>
                </c:pt>
                <c:pt idx="5495">
                  <c:v>12.1</c:v>
                </c:pt>
                <c:pt idx="5496">
                  <c:v>12.1</c:v>
                </c:pt>
                <c:pt idx="5497">
                  <c:v>12.1</c:v>
                </c:pt>
                <c:pt idx="5498">
                  <c:v>12.1</c:v>
                </c:pt>
                <c:pt idx="5499">
                  <c:v>12.1</c:v>
                </c:pt>
                <c:pt idx="5500">
                  <c:v>12.2</c:v>
                </c:pt>
                <c:pt idx="5501">
                  <c:v>12.1</c:v>
                </c:pt>
                <c:pt idx="5502">
                  <c:v>12.1</c:v>
                </c:pt>
                <c:pt idx="5503">
                  <c:v>12.1</c:v>
                </c:pt>
                <c:pt idx="5504">
                  <c:v>12.1</c:v>
                </c:pt>
                <c:pt idx="5505">
                  <c:v>12.2</c:v>
                </c:pt>
                <c:pt idx="5506">
                  <c:v>12.1</c:v>
                </c:pt>
                <c:pt idx="5507">
                  <c:v>12.2</c:v>
                </c:pt>
                <c:pt idx="5508">
                  <c:v>12.1</c:v>
                </c:pt>
                <c:pt idx="5509">
                  <c:v>12.2</c:v>
                </c:pt>
                <c:pt idx="5510">
                  <c:v>12.2</c:v>
                </c:pt>
                <c:pt idx="5511">
                  <c:v>12.2</c:v>
                </c:pt>
                <c:pt idx="5512">
                  <c:v>12.2</c:v>
                </c:pt>
                <c:pt idx="5513">
                  <c:v>12.2</c:v>
                </c:pt>
                <c:pt idx="5514">
                  <c:v>12.2</c:v>
                </c:pt>
                <c:pt idx="5515">
                  <c:v>12.2</c:v>
                </c:pt>
                <c:pt idx="5516">
                  <c:v>12.2</c:v>
                </c:pt>
                <c:pt idx="5517">
                  <c:v>12.2</c:v>
                </c:pt>
                <c:pt idx="5518">
                  <c:v>12.3</c:v>
                </c:pt>
                <c:pt idx="5519">
                  <c:v>12.3</c:v>
                </c:pt>
                <c:pt idx="5520">
                  <c:v>12.3</c:v>
                </c:pt>
                <c:pt idx="5521">
                  <c:v>12.3</c:v>
                </c:pt>
                <c:pt idx="5522">
                  <c:v>12.3</c:v>
                </c:pt>
                <c:pt idx="5523">
                  <c:v>12.3</c:v>
                </c:pt>
                <c:pt idx="5524">
                  <c:v>12.3</c:v>
                </c:pt>
                <c:pt idx="5525">
                  <c:v>12.3</c:v>
                </c:pt>
                <c:pt idx="5526">
                  <c:v>12.3</c:v>
                </c:pt>
                <c:pt idx="5527">
                  <c:v>12.3</c:v>
                </c:pt>
                <c:pt idx="5528">
                  <c:v>12.3</c:v>
                </c:pt>
                <c:pt idx="5529">
                  <c:v>12.3</c:v>
                </c:pt>
                <c:pt idx="5530">
                  <c:v>12.3</c:v>
                </c:pt>
                <c:pt idx="5531">
                  <c:v>12.4</c:v>
                </c:pt>
                <c:pt idx="5532">
                  <c:v>12.4</c:v>
                </c:pt>
                <c:pt idx="5533">
                  <c:v>12.4</c:v>
                </c:pt>
                <c:pt idx="5534">
                  <c:v>12.4</c:v>
                </c:pt>
                <c:pt idx="5535">
                  <c:v>12.4</c:v>
                </c:pt>
                <c:pt idx="5536">
                  <c:v>12.5</c:v>
                </c:pt>
                <c:pt idx="5537">
                  <c:v>12.5</c:v>
                </c:pt>
                <c:pt idx="5538">
                  <c:v>12.5</c:v>
                </c:pt>
                <c:pt idx="5539">
                  <c:v>12.5</c:v>
                </c:pt>
                <c:pt idx="5540">
                  <c:v>12.5</c:v>
                </c:pt>
                <c:pt idx="5541">
                  <c:v>12.5</c:v>
                </c:pt>
                <c:pt idx="5542">
                  <c:v>12.5</c:v>
                </c:pt>
                <c:pt idx="5543">
                  <c:v>12.5</c:v>
                </c:pt>
                <c:pt idx="5544">
                  <c:v>12.5</c:v>
                </c:pt>
                <c:pt idx="5545">
                  <c:v>12.5</c:v>
                </c:pt>
                <c:pt idx="5546">
                  <c:v>12.6</c:v>
                </c:pt>
                <c:pt idx="5547">
                  <c:v>12.5</c:v>
                </c:pt>
                <c:pt idx="5548">
                  <c:v>12.6</c:v>
                </c:pt>
                <c:pt idx="5549">
                  <c:v>12.6</c:v>
                </c:pt>
                <c:pt idx="5550">
                  <c:v>12.6</c:v>
                </c:pt>
                <c:pt idx="5551">
                  <c:v>12.6</c:v>
                </c:pt>
                <c:pt idx="5552">
                  <c:v>12.6</c:v>
                </c:pt>
                <c:pt idx="5553">
                  <c:v>12.6</c:v>
                </c:pt>
                <c:pt idx="5554">
                  <c:v>12.6</c:v>
                </c:pt>
                <c:pt idx="5555">
                  <c:v>12.6</c:v>
                </c:pt>
                <c:pt idx="5556">
                  <c:v>12.6</c:v>
                </c:pt>
                <c:pt idx="5557">
                  <c:v>12.6</c:v>
                </c:pt>
                <c:pt idx="5558">
                  <c:v>12.6</c:v>
                </c:pt>
                <c:pt idx="5559">
                  <c:v>12.6</c:v>
                </c:pt>
                <c:pt idx="5560">
                  <c:v>12.6</c:v>
                </c:pt>
                <c:pt idx="5561">
                  <c:v>12.6</c:v>
                </c:pt>
                <c:pt idx="5562">
                  <c:v>12.6</c:v>
                </c:pt>
                <c:pt idx="5563">
                  <c:v>12.6</c:v>
                </c:pt>
                <c:pt idx="5564">
                  <c:v>12.6</c:v>
                </c:pt>
                <c:pt idx="5565">
                  <c:v>12.6</c:v>
                </c:pt>
                <c:pt idx="5566">
                  <c:v>12.6</c:v>
                </c:pt>
                <c:pt idx="5567">
                  <c:v>12.6</c:v>
                </c:pt>
                <c:pt idx="5568">
                  <c:v>12.6</c:v>
                </c:pt>
                <c:pt idx="5569">
                  <c:v>12.6</c:v>
                </c:pt>
                <c:pt idx="5570">
                  <c:v>12.6</c:v>
                </c:pt>
                <c:pt idx="5571">
                  <c:v>12.6</c:v>
                </c:pt>
                <c:pt idx="5572">
                  <c:v>12.6</c:v>
                </c:pt>
                <c:pt idx="5573">
                  <c:v>12.6</c:v>
                </c:pt>
                <c:pt idx="5574">
                  <c:v>12.5</c:v>
                </c:pt>
                <c:pt idx="5575">
                  <c:v>12.5</c:v>
                </c:pt>
                <c:pt idx="5576">
                  <c:v>12.5</c:v>
                </c:pt>
                <c:pt idx="5577">
                  <c:v>12.4</c:v>
                </c:pt>
                <c:pt idx="5578">
                  <c:v>12.4</c:v>
                </c:pt>
                <c:pt idx="5579">
                  <c:v>12.4</c:v>
                </c:pt>
                <c:pt idx="5580">
                  <c:v>12.3</c:v>
                </c:pt>
                <c:pt idx="5581">
                  <c:v>12.3</c:v>
                </c:pt>
                <c:pt idx="5582">
                  <c:v>12.3</c:v>
                </c:pt>
                <c:pt idx="5583">
                  <c:v>12.3</c:v>
                </c:pt>
                <c:pt idx="5584">
                  <c:v>12.3</c:v>
                </c:pt>
                <c:pt idx="5585">
                  <c:v>12.2</c:v>
                </c:pt>
                <c:pt idx="5586">
                  <c:v>12.2</c:v>
                </c:pt>
                <c:pt idx="5587">
                  <c:v>12.2</c:v>
                </c:pt>
                <c:pt idx="5588">
                  <c:v>12.2</c:v>
                </c:pt>
                <c:pt idx="5589">
                  <c:v>12.2</c:v>
                </c:pt>
                <c:pt idx="5590">
                  <c:v>12.1</c:v>
                </c:pt>
                <c:pt idx="5591">
                  <c:v>12.1</c:v>
                </c:pt>
                <c:pt idx="5592">
                  <c:v>12.1</c:v>
                </c:pt>
                <c:pt idx="5593">
                  <c:v>12.1</c:v>
                </c:pt>
                <c:pt idx="5594">
                  <c:v>12.1</c:v>
                </c:pt>
                <c:pt idx="5595">
                  <c:v>12.1</c:v>
                </c:pt>
                <c:pt idx="5596">
                  <c:v>12.1</c:v>
                </c:pt>
                <c:pt idx="5597">
                  <c:v>12</c:v>
                </c:pt>
                <c:pt idx="5598">
                  <c:v>12</c:v>
                </c:pt>
                <c:pt idx="5599">
                  <c:v>12.1</c:v>
                </c:pt>
                <c:pt idx="5600">
                  <c:v>12</c:v>
                </c:pt>
                <c:pt idx="5601">
                  <c:v>12</c:v>
                </c:pt>
                <c:pt idx="5602">
                  <c:v>12</c:v>
                </c:pt>
                <c:pt idx="5603">
                  <c:v>12</c:v>
                </c:pt>
                <c:pt idx="5604">
                  <c:v>12</c:v>
                </c:pt>
                <c:pt idx="5605">
                  <c:v>12</c:v>
                </c:pt>
                <c:pt idx="5606">
                  <c:v>12</c:v>
                </c:pt>
                <c:pt idx="5607">
                  <c:v>12</c:v>
                </c:pt>
                <c:pt idx="5608">
                  <c:v>12</c:v>
                </c:pt>
                <c:pt idx="5609">
                  <c:v>12</c:v>
                </c:pt>
                <c:pt idx="5610">
                  <c:v>12</c:v>
                </c:pt>
                <c:pt idx="5611">
                  <c:v>12</c:v>
                </c:pt>
                <c:pt idx="5612">
                  <c:v>12</c:v>
                </c:pt>
                <c:pt idx="5613">
                  <c:v>12</c:v>
                </c:pt>
                <c:pt idx="5614">
                  <c:v>12</c:v>
                </c:pt>
                <c:pt idx="5615">
                  <c:v>12</c:v>
                </c:pt>
                <c:pt idx="5616">
                  <c:v>12</c:v>
                </c:pt>
                <c:pt idx="5617">
                  <c:v>12</c:v>
                </c:pt>
                <c:pt idx="5618">
                  <c:v>12</c:v>
                </c:pt>
                <c:pt idx="5619">
                  <c:v>12</c:v>
                </c:pt>
                <c:pt idx="5620">
                  <c:v>12</c:v>
                </c:pt>
                <c:pt idx="5621">
                  <c:v>12</c:v>
                </c:pt>
                <c:pt idx="5622">
                  <c:v>12</c:v>
                </c:pt>
                <c:pt idx="5623">
                  <c:v>11.9</c:v>
                </c:pt>
                <c:pt idx="5624">
                  <c:v>12</c:v>
                </c:pt>
                <c:pt idx="5625">
                  <c:v>12</c:v>
                </c:pt>
                <c:pt idx="5626">
                  <c:v>11.9</c:v>
                </c:pt>
                <c:pt idx="5627">
                  <c:v>11.9</c:v>
                </c:pt>
                <c:pt idx="5628">
                  <c:v>11.9</c:v>
                </c:pt>
                <c:pt idx="5629">
                  <c:v>11.9</c:v>
                </c:pt>
                <c:pt idx="5630">
                  <c:v>11.9</c:v>
                </c:pt>
                <c:pt idx="5631">
                  <c:v>11.9</c:v>
                </c:pt>
                <c:pt idx="5632">
                  <c:v>11.9</c:v>
                </c:pt>
                <c:pt idx="5633">
                  <c:v>11.9</c:v>
                </c:pt>
                <c:pt idx="5634">
                  <c:v>11.9</c:v>
                </c:pt>
                <c:pt idx="5635">
                  <c:v>11.9</c:v>
                </c:pt>
                <c:pt idx="5636">
                  <c:v>11.9</c:v>
                </c:pt>
                <c:pt idx="5637">
                  <c:v>11.9</c:v>
                </c:pt>
                <c:pt idx="5638">
                  <c:v>11.9</c:v>
                </c:pt>
                <c:pt idx="5639">
                  <c:v>11.9</c:v>
                </c:pt>
                <c:pt idx="5640">
                  <c:v>11.9</c:v>
                </c:pt>
                <c:pt idx="5641">
                  <c:v>11.9</c:v>
                </c:pt>
                <c:pt idx="5642">
                  <c:v>11.9</c:v>
                </c:pt>
                <c:pt idx="5643">
                  <c:v>11.9</c:v>
                </c:pt>
                <c:pt idx="5644">
                  <c:v>11.9</c:v>
                </c:pt>
                <c:pt idx="5645">
                  <c:v>11.9</c:v>
                </c:pt>
                <c:pt idx="5646">
                  <c:v>11.9</c:v>
                </c:pt>
                <c:pt idx="5647">
                  <c:v>11.9</c:v>
                </c:pt>
                <c:pt idx="5648">
                  <c:v>11.9</c:v>
                </c:pt>
                <c:pt idx="5649">
                  <c:v>11.9</c:v>
                </c:pt>
                <c:pt idx="5650">
                  <c:v>11.9</c:v>
                </c:pt>
                <c:pt idx="5651">
                  <c:v>11.9</c:v>
                </c:pt>
                <c:pt idx="5652">
                  <c:v>11.9</c:v>
                </c:pt>
                <c:pt idx="5653">
                  <c:v>11.9</c:v>
                </c:pt>
                <c:pt idx="5654">
                  <c:v>11.9</c:v>
                </c:pt>
                <c:pt idx="5655">
                  <c:v>11.9</c:v>
                </c:pt>
                <c:pt idx="5656">
                  <c:v>11.9</c:v>
                </c:pt>
                <c:pt idx="5657">
                  <c:v>11.9</c:v>
                </c:pt>
                <c:pt idx="5658">
                  <c:v>11.9</c:v>
                </c:pt>
                <c:pt idx="5659">
                  <c:v>11.9</c:v>
                </c:pt>
                <c:pt idx="5660">
                  <c:v>11.9</c:v>
                </c:pt>
                <c:pt idx="5661">
                  <c:v>11.9</c:v>
                </c:pt>
                <c:pt idx="5662">
                  <c:v>11.9</c:v>
                </c:pt>
                <c:pt idx="5663">
                  <c:v>11.9</c:v>
                </c:pt>
                <c:pt idx="5664">
                  <c:v>11.9</c:v>
                </c:pt>
                <c:pt idx="5665">
                  <c:v>11.9</c:v>
                </c:pt>
                <c:pt idx="5666">
                  <c:v>11.9</c:v>
                </c:pt>
                <c:pt idx="5667">
                  <c:v>11.9</c:v>
                </c:pt>
                <c:pt idx="5668">
                  <c:v>11.9</c:v>
                </c:pt>
                <c:pt idx="5669">
                  <c:v>11.9</c:v>
                </c:pt>
                <c:pt idx="5670">
                  <c:v>11.9</c:v>
                </c:pt>
                <c:pt idx="5671">
                  <c:v>11.9</c:v>
                </c:pt>
                <c:pt idx="5672">
                  <c:v>11.9</c:v>
                </c:pt>
                <c:pt idx="5673">
                  <c:v>11.9</c:v>
                </c:pt>
                <c:pt idx="5674">
                  <c:v>11.9</c:v>
                </c:pt>
                <c:pt idx="5675">
                  <c:v>11.9</c:v>
                </c:pt>
                <c:pt idx="5676">
                  <c:v>11.9</c:v>
                </c:pt>
                <c:pt idx="5677">
                  <c:v>11.9</c:v>
                </c:pt>
                <c:pt idx="5678">
                  <c:v>11.9</c:v>
                </c:pt>
                <c:pt idx="5679">
                  <c:v>11.9</c:v>
                </c:pt>
                <c:pt idx="5680">
                  <c:v>11.9</c:v>
                </c:pt>
                <c:pt idx="5681">
                  <c:v>11.9</c:v>
                </c:pt>
                <c:pt idx="5682">
                  <c:v>11.9</c:v>
                </c:pt>
                <c:pt idx="5683">
                  <c:v>11.9</c:v>
                </c:pt>
                <c:pt idx="5684">
                  <c:v>11.9</c:v>
                </c:pt>
                <c:pt idx="5685">
                  <c:v>11.9</c:v>
                </c:pt>
                <c:pt idx="5686">
                  <c:v>11.9</c:v>
                </c:pt>
                <c:pt idx="5687">
                  <c:v>11.9</c:v>
                </c:pt>
                <c:pt idx="5688">
                  <c:v>11.9</c:v>
                </c:pt>
                <c:pt idx="5689">
                  <c:v>11.9</c:v>
                </c:pt>
                <c:pt idx="5690">
                  <c:v>11.9</c:v>
                </c:pt>
                <c:pt idx="5691">
                  <c:v>11.9</c:v>
                </c:pt>
                <c:pt idx="5692">
                  <c:v>11.9</c:v>
                </c:pt>
                <c:pt idx="5693">
                  <c:v>11.9</c:v>
                </c:pt>
                <c:pt idx="5694">
                  <c:v>11.9</c:v>
                </c:pt>
                <c:pt idx="5695">
                  <c:v>11.9</c:v>
                </c:pt>
                <c:pt idx="5696">
                  <c:v>11.9</c:v>
                </c:pt>
                <c:pt idx="5697">
                  <c:v>11.9</c:v>
                </c:pt>
                <c:pt idx="5698">
                  <c:v>11.9</c:v>
                </c:pt>
                <c:pt idx="5699">
                  <c:v>11.9</c:v>
                </c:pt>
                <c:pt idx="5700">
                  <c:v>11.9</c:v>
                </c:pt>
                <c:pt idx="5701">
                  <c:v>11.9</c:v>
                </c:pt>
                <c:pt idx="5702">
                  <c:v>11.8</c:v>
                </c:pt>
                <c:pt idx="5703">
                  <c:v>11.9</c:v>
                </c:pt>
                <c:pt idx="5704">
                  <c:v>11.9</c:v>
                </c:pt>
                <c:pt idx="5705">
                  <c:v>11.9</c:v>
                </c:pt>
                <c:pt idx="5706">
                  <c:v>11.9</c:v>
                </c:pt>
                <c:pt idx="5707">
                  <c:v>11.9</c:v>
                </c:pt>
                <c:pt idx="5708">
                  <c:v>11.9</c:v>
                </c:pt>
                <c:pt idx="5709">
                  <c:v>11.9</c:v>
                </c:pt>
                <c:pt idx="5710">
                  <c:v>11.9</c:v>
                </c:pt>
                <c:pt idx="5711">
                  <c:v>11.9</c:v>
                </c:pt>
                <c:pt idx="5712">
                  <c:v>11.9</c:v>
                </c:pt>
                <c:pt idx="5713">
                  <c:v>11.9</c:v>
                </c:pt>
                <c:pt idx="5714">
                  <c:v>11.9</c:v>
                </c:pt>
                <c:pt idx="5715">
                  <c:v>11.9</c:v>
                </c:pt>
                <c:pt idx="5716">
                  <c:v>11.9</c:v>
                </c:pt>
                <c:pt idx="5717">
                  <c:v>11.9</c:v>
                </c:pt>
                <c:pt idx="5718">
                  <c:v>11.9</c:v>
                </c:pt>
                <c:pt idx="5719">
                  <c:v>11.9</c:v>
                </c:pt>
                <c:pt idx="5720">
                  <c:v>11.9</c:v>
                </c:pt>
                <c:pt idx="5721">
                  <c:v>11.8</c:v>
                </c:pt>
                <c:pt idx="5722">
                  <c:v>11.9</c:v>
                </c:pt>
                <c:pt idx="5723">
                  <c:v>11.9</c:v>
                </c:pt>
                <c:pt idx="5724">
                  <c:v>11.9</c:v>
                </c:pt>
                <c:pt idx="5725">
                  <c:v>11.9</c:v>
                </c:pt>
                <c:pt idx="5726">
                  <c:v>11.9</c:v>
                </c:pt>
                <c:pt idx="5727">
                  <c:v>11.9</c:v>
                </c:pt>
                <c:pt idx="5728">
                  <c:v>11.8</c:v>
                </c:pt>
                <c:pt idx="5729">
                  <c:v>11.8</c:v>
                </c:pt>
                <c:pt idx="5730">
                  <c:v>11.8</c:v>
                </c:pt>
                <c:pt idx="5731">
                  <c:v>11.8</c:v>
                </c:pt>
                <c:pt idx="5732">
                  <c:v>11.8</c:v>
                </c:pt>
                <c:pt idx="5733">
                  <c:v>11.8</c:v>
                </c:pt>
                <c:pt idx="5734">
                  <c:v>11.8</c:v>
                </c:pt>
                <c:pt idx="5735">
                  <c:v>11.8</c:v>
                </c:pt>
                <c:pt idx="5736">
                  <c:v>11.8</c:v>
                </c:pt>
                <c:pt idx="5737">
                  <c:v>11.8</c:v>
                </c:pt>
                <c:pt idx="5738">
                  <c:v>11.8</c:v>
                </c:pt>
                <c:pt idx="5739">
                  <c:v>11.8</c:v>
                </c:pt>
                <c:pt idx="5740">
                  <c:v>11.8</c:v>
                </c:pt>
                <c:pt idx="5741">
                  <c:v>11.8</c:v>
                </c:pt>
                <c:pt idx="5742">
                  <c:v>11.8</c:v>
                </c:pt>
                <c:pt idx="5743">
                  <c:v>11.8</c:v>
                </c:pt>
                <c:pt idx="5744">
                  <c:v>11.8</c:v>
                </c:pt>
                <c:pt idx="5745">
                  <c:v>11.8</c:v>
                </c:pt>
                <c:pt idx="5746">
                  <c:v>11.8</c:v>
                </c:pt>
                <c:pt idx="5747">
                  <c:v>11.8</c:v>
                </c:pt>
                <c:pt idx="5748">
                  <c:v>11.9</c:v>
                </c:pt>
                <c:pt idx="5749">
                  <c:v>11.8</c:v>
                </c:pt>
                <c:pt idx="5750">
                  <c:v>11.8</c:v>
                </c:pt>
                <c:pt idx="5751">
                  <c:v>11.8</c:v>
                </c:pt>
                <c:pt idx="5752">
                  <c:v>11.8</c:v>
                </c:pt>
                <c:pt idx="5753">
                  <c:v>11.8</c:v>
                </c:pt>
                <c:pt idx="5754">
                  <c:v>11.8</c:v>
                </c:pt>
                <c:pt idx="5755">
                  <c:v>11.8</c:v>
                </c:pt>
                <c:pt idx="5756">
                  <c:v>11.8</c:v>
                </c:pt>
                <c:pt idx="5757">
                  <c:v>11.8</c:v>
                </c:pt>
                <c:pt idx="5758">
                  <c:v>11.8</c:v>
                </c:pt>
                <c:pt idx="5759">
                  <c:v>11.8</c:v>
                </c:pt>
                <c:pt idx="5760">
                  <c:v>11.9</c:v>
                </c:pt>
                <c:pt idx="5761">
                  <c:v>11.9</c:v>
                </c:pt>
                <c:pt idx="5762">
                  <c:v>11.9</c:v>
                </c:pt>
                <c:pt idx="5763">
                  <c:v>11.9</c:v>
                </c:pt>
                <c:pt idx="5764">
                  <c:v>11.9</c:v>
                </c:pt>
                <c:pt idx="5765">
                  <c:v>11.9</c:v>
                </c:pt>
                <c:pt idx="5766">
                  <c:v>11.8</c:v>
                </c:pt>
                <c:pt idx="5767">
                  <c:v>11.9</c:v>
                </c:pt>
                <c:pt idx="5768">
                  <c:v>11.9</c:v>
                </c:pt>
                <c:pt idx="5769">
                  <c:v>11.9</c:v>
                </c:pt>
                <c:pt idx="5770">
                  <c:v>11.9</c:v>
                </c:pt>
                <c:pt idx="5771">
                  <c:v>11.9</c:v>
                </c:pt>
                <c:pt idx="5772">
                  <c:v>11.9</c:v>
                </c:pt>
                <c:pt idx="5773">
                  <c:v>11.9</c:v>
                </c:pt>
                <c:pt idx="5774">
                  <c:v>11.9</c:v>
                </c:pt>
                <c:pt idx="5775">
                  <c:v>11.9</c:v>
                </c:pt>
                <c:pt idx="5776">
                  <c:v>11.8</c:v>
                </c:pt>
                <c:pt idx="5777">
                  <c:v>11.8</c:v>
                </c:pt>
                <c:pt idx="5778">
                  <c:v>11.9</c:v>
                </c:pt>
                <c:pt idx="5779">
                  <c:v>11.9</c:v>
                </c:pt>
                <c:pt idx="5780">
                  <c:v>11.8</c:v>
                </c:pt>
                <c:pt idx="5781">
                  <c:v>11.8</c:v>
                </c:pt>
                <c:pt idx="5782">
                  <c:v>11.9</c:v>
                </c:pt>
                <c:pt idx="5783">
                  <c:v>11.9</c:v>
                </c:pt>
                <c:pt idx="5784">
                  <c:v>11.9</c:v>
                </c:pt>
                <c:pt idx="5785">
                  <c:v>11.9</c:v>
                </c:pt>
                <c:pt idx="5786">
                  <c:v>11.9</c:v>
                </c:pt>
                <c:pt idx="5787">
                  <c:v>11.9</c:v>
                </c:pt>
                <c:pt idx="5788">
                  <c:v>11.9</c:v>
                </c:pt>
                <c:pt idx="5789">
                  <c:v>11.9</c:v>
                </c:pt>
                <c:pt idx="5790">
                  <c:v>11.8</c:v>
                </c:pt>
                <c:pt idx="5791">
                  <c:v>11.8</c:v>
                </c:pt>
                <c:pt idx="5792">
                  <c:v>11.9</c:v>
                </c:pt>
                <c:pt idx="5793">
                  <c:v>11.9</c:v>
                </c:pt>
                <c:pt idx="5794">
                  <c:v>11.8</c:v>
                </c:pt>
                <c:pt idx="5795">
                  <c:v>11.9</c:v>
                </c:pt>
                <c:pt idx="5796">
                  <c:v>11.8</c:v>
                </c:pt>
                <c:pt idx="5797">
                  <c:v>11.8</c:v>
                </c:pt>
                <c:pt idx="5798">
                  <c:v>11.8</c:v>
                </c:pt>
                <c:pt idx="5799">
                  <c:v>11.8</c:v>
                </c:pt>
                <c:pt idx="5800">
                  <c:v>11.8</c:v>
                </c:pt>
                <c:pt idx="5801">
                  <c:v>11.9</c:v>
                </c:pt>
                <c:pt idx="5802">
                  <c:v>11.8</c:v>
                </c:pt>
                <c:pt idx="5803">
                  <c:v>11.8</c:v>
                </c:pt>
                <c:pt idx="5804">
                  <c:v>11.9</c:v>
                </c:pt>
                <c:pt idx="5805">
                  <c:v>11.9</c:v>
                </c:pt>
                <c:pt idx="5806">
                  <c:v>11.9</c:v>
                </c:pt>
                <c:pt idx="5807">
                  <c:v>11.9</c:v>
                </c:pt>
                <c:pt idx="5808">
                  <c:v>11.9</c:v>
                </c:pt>
                <c:pt idx="5809">
                  <c:v>11.8</c:v>
                </c:pt>
                <c:pt idx="5810">
                  <c:v>11.8</c:v>
                </c:pt>
                <c:pt idx="5811">
                  <c:v>11.8</c:v>
                </c:pt>
                <c:pt idx="5812">
                  <c:v>11.8</c:v>
                </c:pt>
                <c:pt idx="5813">
                  <c:v>11.8</c:v>
                </c:pt>
                <c:pt idx="5814">
                  <c:v>11.8</c:v>
                </c:pt>
                <c:pt idx="5815">
                  <c:v>11.8</c:v>
                </c:pt>
                <c:pt idx="5816">
                  <c:v>11.8</c:v>
                </c:pt>
                <c:pt idx="5817">
                  <c:v>11.9</c:v>
                </c:pt>
                <c:pt idx="5818">
                  <c:v>11.9</c:v>
                </c:pt>
                <c:pt idx="5819">
                  <c:v>11.9</c:v>
                </c:pt>
                <c:pt idx="5820">
                  <c:v>11.9</c:v>
                </c:pt>
                <c:pt idx="5821">
                  <c:v>11.9</c:v>
                </c:pt>
                <c:pt idx="5822">
                  <c:v>11.9</c:v>
                </c:pt>
                <c:pt idx="5823">
                  <c:v>11.9</c:v>
                </c:pt>
                <c:pt idx="5824">
                  <c:v>11.9</c:v>
                </c:pt>
                <c:pt idx="5825">
                  <c:v>11.9</c:v>
                </c:pt>
                <c:pt idx="5826">
                  <c:v>11.9</c:v>
                </c:pt>
                <c:pt idx="5827">
                  <c:v>11.9</c:v>
                </c:pt>
                <c:pt idx="5828">
                  <c:v>11.9</c:v>
                </c:pt>
                <c:pt idx="5829">
                  <c:v>11.9</c:v>
                </c:pt>
                <c:pt idx="5830">
                  <c:v>11.9</c:v>
                </c:pt>
                <c:pt idx="5831">
                  <c:v>11.9</c:v>
                </c:pt>
                <c:pt idx="5832">
                  <c:v>11.9</c:v>
                </c:pt>
                <c:pt idx="5833">
                  <c:v>11.9</c:v>
                </c:pt>
                <c:pt idx="5834">
                  <c:v>11.9</c:v>
                </c:pt>
                <c:pt idx="5835">
                  <c:v>11.9</c:v>
                </c:pt>
                <c:pt idx="5836">
                  <c:v>11.9</c:v>
                </c:pt>
                <c:pt idx="5837">
                  <c:v>11.9</c:v>
                </c:pt>
                <c:pt idx="5838">
                  <c:v>11.9</c:v>
                </c:pt>
                <c:pt idx="5839">
                  <c:v>11.8</c:v>
                </c:pt>
                <c:pt idx="5840">
                  <c:v>11.9</c:v>
                </c:pt>
                <c:pt idx="5841">
                  <c:v>11.9</c:v>
                </c:pt>
                <c:pt idx="5842">
                  <c:v>11.9</c:v>
                </c:pt>
                <c:pt idx="5843">
                  <c:v>11.9</c:v>
                </c:pt>
                <c:pt idx="5844">
                  <c:v>11.9</c:v>
                </c:pt>
                <c:pt idx="5845">
                  <c:v>11.9</c:v>
                </c:pt>
                <c:pt idx="5846">
                  <c:v>11.9</c:v>
                </c:pt>
                <c:pt idx="5847">
                  <c:v>11.9</c:v>
                </c:pt>
                <c:pt idx="5848">
                  <c:v>11.9</c:v>
                </c:pt>
                <c:pt idx="5849">
                  <c:v>11.9</c:v>
                </c:pt>
                <c:pt idx="5850">
                  <c:v>11.9</c:v>
                </c:pt>
                <c:pt idx="5851">
                  <c:v>11.8</c:v>
                </c:pt>
                <c:pt idx="5852">
                  <c:v>11.9</c:v>
                </c:pt>
                <c:pt idx="5853">
                  <c:v>11.9</c:v>
                </c:pt>
                <c:pt idx="5854">
                  <c:v>11.8</c:v>
                </c:pt>
                <c:pt idx="5855">
                  <c:v>11.9</c:v>
                </c:pt>
                <c:pt idx="5856">
                  <c:v>11.9</c:v>
                </c:pt>
                <c:pt idx="5857">
                  <c:v>11.9</c:v>
                </c:pt>
                <c:pt idx="5858">
                  <c:v>11.9</c:v>
                </c:pt>
                <c:pt idx="5859">
                  <c:v>11.9</c:v>
                </c:pt>
                <c:pt idx="5860">
                  <c:v>11.9</c:v>
                </c:pt>
                <c:pt idx="5861">
                  <c:v>11.9</c:v>
                </c:pt>
                <c:pt idx="5862">
                  <c:v>11.9</c:v>
                </c:pt>
                <c:pt idx="5863">
                  <c:v>11.9</c:v>
                </c:pt>
                <c:pt idx="5864">
                  <c:v>11.9</c:v>
                </c:pt>
                <c:pt idx="5865">
                  <c:v>11.9</c:v>
                </c:pt>
                <c:pt idx="5866">
                  <c:v>11.9</c:v>
                </c:pt>
                <c:pt idx="5867">
                  <c:v>11.9</c:v>
                </c:pt>
                <c:pt idx="5868">
                  <c:v>11.9</c:v>
                </c:pt>
                <c:pt idx="5869">
                  <c:v>11.9</c:v>
                </c:pt>
                <c:pt idx="5870">
                  <c:v>11.9</c:v>
                </c:pt>
                <c:pt idx="5871">
                  <c:v>11.9</c:v>
                </c:pt>
                <c:pt idx="5872">
                  <c:v>11.9</c:v>
                </c:pt>
                <c:pt idx="5873">
                  <c:v>11.9</c:v>
                </c:pt>
                <c:pt idx="5874">
                  <c:v>11.9</c:v>
                </c:pt>
                <c:pt idx="5875">
                  <c:v>11.9</c:v>
                </c:pt>
                <c:pt idx="5876">
                  <c:v>11.9</c:v>
                </c:pt>
                <c:pt idx="5877">
                  <c:v>11.9</c:v>
                </c:pt>
                <c:pt idx="5878">
                  <c:v>11.9</c:v>
                </c:pt>
                <c:pt idx="5879">
                  <c:v>11.9</c:v>
                </c:pt>
                <c:pt idx="5880">
                  <c:v>11.9</c:v>
                </c:pt>
                <c:pt idx="5881">
                  <c:v>11.9</c:v>
                </c:pt>
                <c:pt idx="5882">
                  <c:v>11.9</c:v>
                </c:pt>
                <c:pt idx="5883">
                  <c:v>11.9</c:v>
                </c:pt>
                <c:pt idx="5884">
                  <c:v>11.9</c:v>
                </c:pt>
                <c:pt idx="5885">
                  <c:v>11.9</c:v>
                </c:pt>
                <c:pt idx="5886">
                  <c:v>11.9</c:v>
                </c:pt>
                <c:pt idx="5887">
                  <c:v>11.9</c:v>
                </c:pt>
                <c:pt idx="5888">
                  <c:v>11.9</c:v>
                </c:pt>
                <c:pt idx="5889">
                  <c:v>11.9</c:v>
                </c:pt>
                <c:pt idx="5890">
                  <c:v>11.9</c:v>
                </c:pt>
                <c:pt idx="5891">
                  <c:v>11.9</c:v>
                </c:pt>
                <c:pt idx="5892">
                  <c:v>11.9</c:v>
                </c:pt>
                <c:pt idx="5893">
                  <c:v>11.9</c:v>
                </c:pt>
                <c:pt idx="5894">
                  <c:v>11.9</c:v>
                </c:pt>
                <c:pt idx="5895">
                  <c:v>11.9</c:v>
                </c:pt>
                <c:pt idx="5896">
                  <c:v>11.9</c:v>
                </c:pt>
                <c:pt idx="5897">
                  <c:v>11.9</c:v>
                </c:pt>
                <c:pt idx="5898">
                  <c:v>11.9</c:v>
                </c:pt>
                <c:pt idx="5899">
                  <c:v>11.9</c:v>
                </c:pt>
                <c:pt idx="5900">
                  <c:v>11.9</c:v>
                </c:pt>
                <c:pt idx="5901">
                  <c:v>11.9</c:v>
                </c:pt>
                <c:pt idx="5902">
                  <c:v>11.9</c:v>
                </c:pt>
                <c:pt idx="5903">
                  <c:v>11.9</c:v>
                </c:pt>
                <c:pt idx="5904">
                  <c:v>11.9</c:v>
                </c:pt>
                <c:pt idx="5905">
                  <c:v>11.9</c:v>
                </c:pt>
                <c:pt idx="5906">
                  <c:v>11.9</c:v>
                </c:pt>
                <c:pt idx="5907">
                  <c:v>12</c:v>
                </c:pt>
                <c:pt idx="5908">
                  <c:v>11.9</c:v>
                </c:pt>
                <c:pt idx="5909">
                  <c:v>11.9</c:v>
                </c:pt>
                <c:pt idx="5910">
                  <c:v>11.9</c:v>
                </c:pt>
                <c:pt idx="5911">
                  <c:v>11.9</c:v>
                </c:pt>
                <c:pt idx="5912">
                  <c:v>11.9</c:v>
                </c:pt>
                <c:pt idx="5913">
                  <c:v>12</c:v>
                </c:pt>
                <c:pt idx="5914">
                  <c:v>11.9</c:v>
                </c:pt>
                <c:pt idx="5915">
                  <c:v>12</c:v>
                </c:pt>
                <c:pt idx="5916">
                  <c:v>11.9</c:v>
                </c:pt>
                <c:pt idx="5917">
                  <c:v>12</c:v>
                </c:pt>
                <c:pt idx="5918">
                  <c:v>12</c:v>
                </c:pt>
                <c:pt idx="5919">
                  <c:v>12</c:v>
                </c:pt>
                <c:pt idx="5920">
                  <c:v>12</c:v>
                </c:pt>
                <c:pt idx="5921">
                  <c:v>12</c:v>
                </c:pt>
                <c:pt idx="5922">
                  <c:v>12</c:v>
                </c:pt>
                <c:pt idx="5923">
                  <c:v>12</c:v>
                </c:pt>
                <c:pt idx="5924">
                  <c:v>12</c:v>
                </c:pt>
                <c:pt idx="5925">
                  <c:v>12</c:v>
                </c:pt>
                <c:pt idx="5926">
                  <c:v>12</c:v>
                </c:pt>
                <c:pt idx="5927">
                  <c:v>12</c:v>
                </c:pt>
                <c:pt idx="5928">
                  <c:v>11.9</c:v>
                </c:pt>
                <c:pt idx="5929">
                  <c:v>11.9</c:v>
                </c:pt>
                <c:pt idx="5930">
                  <c:v>12</c:v>
                </c:pt>
                <c:pt idx="5931">
                  <c:v>12</c:v>
                </c:pt>
                <c:pt idx="5932">
                  <c:v>12</c:v>
                </c:pt>
                <c:pt idx="5933">
                  <c:v>12</c:v>
                </c:pt>
                <c:pt idx="5934">
                  <c:v>12</c:v>
                </c:pt>
                <c:pt idx="5935">
                  <c:v>12</c:v>
                </c:pt>
                <c:pt idx="5936">
                  <c:v>12</c:v>
                </c:pt>
                <c:pt idx="5937">
                  <c:v>12</c:v>
                </c:pt>
                <c:pt idx="5938">
                  <c:v>12</c:v>
                </c:pt>
                <c:pt idx="5939">
                  <c:v>12</c:v>
                </c:pt>
                <c:pt idx="5940">
                  <c:v>12</c:v>
                </c:pt>
                <c:pt idx="5941">
                  <c:v>12</c:v>
                </c:pt>
                <c:pt idx="5942">
                  <c:v>12</c:v>
                </c:pt>
                <c:pt idx="5943">
                  <c:v>12</c:v>
                </c:pt>
                <c:pt idx="5944">
                  <c:v>12</c:v>
                </c:pt>
                <c:pt idx="5945">
                  <c:v>12</c:v>
                </c:pt>
                <c:pt idx="5946">
                  <c:v>12</c:v>
                </c:pt>
                <c:pt idx="5947">
                  <c:v>12</c:v>
                </c:pt>
                <c:pt idx="5948">
                  <c:v>12</c:v>
                </c:pt>
                <c:pt idx="5949">
                  <c:v>12</c:v>
                </c:pt>
                <c:pt idx="5950">
                  <c:v>12</c:v>
                </c:pt>
                <c:pt idx="5951">
                  <c:v>12</c:v>
                </c:pt>
                <c:pt idx="5952">
                  <c:v>12</c:v>
                </c:pt>
                <c:pt idx="5953">
                  <c:v>12</c:v>
                </c:pt>
                <c:pt idx="5954">
                  <c:v>12</c:v>
                </c:pt>
                <c:pt idx="5955">
                  <c:v>12</c:v>
                </c:pt>
                <c:pt idx="5956">
                  <c:v>12</c:v>
                </c:pt>
                <c:pt idx="5957">
                  <c:v>12</c:v>
                </c:pt>
                <c:pt idx="5958">
                  <c:v>12</c:v>
                </c:pt>
                <c:pt idx="5959">
                  <c:v>12</c:v>
                </c:pt>
                <c:pt idx="5960">
                  <c:v>12</c:v>
                </c:pt>
                <c:pt idx="5961">
                  <c:v>12</c:v>
                </c:pt>
                <c:pt idx="5962">
                  <c:v>12</c:v>
                </c:pt>
                <c:pt idx="5963">
                  <c:v>12</c:v>
                </c:pt>
                <c:pt idx="5964">
                  <c:v>12</c:v>
                </c:pt>
                <c:pt idx="5965">
                  <c:v>12</c:v>
                </c:pt>
                <c:pt idx="5966">
                  <c:v>12</c:v>
                </c:pt>
                <c:pt idx="5967">
                  <c:v>12</c:v>
                </c:pt>
                <c:pt idx="5968">
                  <c:v>12</c:v>
                </c:pt>
                <c:pt idx="5969">
                  <c:v>12</c:v>
                </c:pt>
                <c:pt idx="5970">
                  <c:v>12</c:v>
                </c:pt>
                <c:pt idx="5971">
                  <c:v>12</c:v>
                </c:pt>
                <c:pt idx="5972">
                  <c:v>12</c:v>
                </c:pt>
                <c:pt idx="5973">
                  <c:v>12</c:v>
                </c:pt>
                <c:pt idx="5974">
                  <c:v>12</c:v>
                </c:pt>
                <c:pt idx="5975">
                  <c:v>12</c:v>
                </c:pt>
                <c:pt idx="5976">
                  <c:v>12</c:v>
                </c:pt>
                <c:pt idx="5977">
                  <c:v>12</c:v>
                </c:pt>
                <c:pt idx="5978">
                  <c:v>12</c:v>
                </c:pt>
                <c:pt idx="5979">
                  <c:v>12</c:v>
                </c:pt>
                <c:pt idx="5980">
                  <c:v>12</c:v>
                </c:pt>
                <c:pt idx="5981">
                  <c:v>12</c:v>
                </c:pt>
                <c:pt idx="5982">
                  <c:v>12</c:v>
                </c:pt>
                <c:pt idx="5983">
                  <c:v>12</c:v>
                </c:pt>
                <c:pt idx="5984">
                  <c:v>12</c:v>
                </c:pt>
                <c:pt idx="5985">
                  <c:v>12</c:v>
                </c:pt>
                <c:pt idx="5986">
                  <c:v>12</c:v>
                </c:pt>
                <c:pt idx="5987">
                  <c:v>12</c:v>
                </c:pt>
                <c:pt idx="5988">
                  <c:v>12</c:v>
                </c:pt>
                <c:pt idx="5989">
                  <c:v>12</c:v>
                </c:pt>
                <c:pt idx="5990">
                  <c:v>12</c:v>
                </c:pt>
                <c:pt idx="5991">
                  <c:v>12</c:v>
                </c:pt>
                <c:pt idx="5992">
                  <c:v>12</c:v>
                </c:pt>
                <c:pt idx="5993">
                  <c:v>12</c:v>
                </c:pt>
                <c:pt idx="5994">
                  <c:v>12</c:v>
                </c:pt>
                <c:pt idx="5995">
                  <c:v>12</c:v>
                </c:pt>
                <c:pt idx="5996">
                  <c:v>12</c:v>
                </c:pt>
                <c:pt idx="5997">
                  <c:v>12</c:v>
                </c:pt>
                <c:pt idx="5998">
                  <c:v>12</c:v>
                </c:pt>
                <c:pt idx="5999">
                  <c:v>12</c:v>
                </c:pt>
                <c:pt idx="6000">
                  <c:v>12</c:v>
                </c:pt>
                <c:pt idx="6001">
                  <c:v>12</c:v>
                </c:pt>
                <c:pt idx="6002">
                  <c:v>12</c:v>
                </c:pt>
                <c:pt idx="6003">
                  <c:v>12</c:v>
                </c:pt>
                <c:pt idx="6004">
                  <c:v>12</c:v>
                </c:pt>
                <c:pt idx="6005">
                  <c:v>12</c:v>
                </c:pt>
                <c:pt idx="6006">
                  <c:v>12</c:v>
                </c:pt>
                <c:pt idx="6007">
                  <c:v>12</c:v>
                </c:pt>
                <c:pt idx="6008">
                  <c:v>12</c:v>
                </c:pt>
                <c:pt idx="6009">
                  <c:v>12</c:v>
                </c:pt>
                <c:pt idx="6010">
                  <c:v>12</c:v>
                </c:pt>
                <c:pt idx="6011">
                  <c:v>12</c:v>
                </c:pt>
                <c:pt idx="6012">
                  <c:v>12</c:v>
                </c:pt>
                <c:pt idx="6013">
                  <c:v>12</c:v>
                </c:pt>
                <c:pt idx="6014">
                  <c:v>12</c:v>
                </c:pt>
                <c:pt idx="6015">
                  <c:v>12.1</c:v>
                </c:pt>
                <c:pt idx="6016">
                  <c:v>12.1</c:v>
                </c:pt>
                <c:pt idx="6017">
                  <c:v>12</c:v>
                </c:pt>
                <c:pt idx="6018">
                  <c:v>12</c:v>
                </c:pt>
                <c:pt idx="6019">
                  <c:v>12</c:v>
                </c:pt>
                <c:pt idx="6020">
                  <c:v>12</c:v>
                </c:pt>
                <c:pt idx="6021">
                  <c:v>12</c:v>
                </c:pt>
                <c:pt idx="6022">
                  <c:v>12</c:v>
                </c:pt>
                <c:pt idx="6023">
                  <c:v>12</c:v>
                </c:pt>
                <c:pt idx="6024">
                  <c:v>12</c:v>
                </c:pt>
                <c:pt idx="6025">
                  <c:v>12</c:v>
                </c:pt>
                <c:pt idx="6026">
                  <c:v>12</c:v>
                </c:pt>
                <c:pt idx="6027">
                  <c:v>12</c:v>
                </c:pt>
                <c:pt idx="6028">
                  <c:v>12</c:v>
                </c:pt>
                <c:pt idx="6029">
                  <c:v>12</c:v>
                </c:pt>
                <c:pt idx="6030">
                  <c:v>12</c:v>
                </c:pt>
                <c:pt idx="6031">
                  <c:v>12.1</c:v>
                </c:pt>
                <c:pt idx="6032">
                  <c:v>12</c:v>
                </c:pt>
                <c:pt idx="6033">
                  <c:v>12.1</c:v>
                </c:pt>
                <c:pt idx="6034">
                  <c:v>12.1</c:v>
                </c:pt>
                <c:pt idx="6035">
                  <c:v>12.1</c:v>
                </c:pt>
                <c:pt idx="6036">
                  <c:v>12.1</c:v>
                </c:pt>
                <c:pt idx="6037">
                  <c:v>12.1</c:v>
                </c:pt>
                <c:pt idx="6038">
                  <c:v>12.1</c:v>
                </c:pt>
                <c:pt idx="6039">
                  <c:v>12.1</c:v>
                </c:pt>
                <c:pt idx="6040">
                  <c:v>12.1</c:v>
                </c:pt>
                <c:pt idx="6041">
                  <c:v>12.1</c:v>
                </c:pt>
                <c:pt idx="6042">
                  <c:v>12.1</c:v>
                </c:pt>
                <c:pt idx="6043">
                  <c:v>12.1</c:v>
                </c:pt>
                <c:pt idx="6044">
                  <c:v>12.1</c:v>
                </c:pt>
                <c:pt idx="6045">
                  <c:v>12.1</c:v>
                </c:pt>
                <c:pt idx="6046">
                  <c:v>12.1</c:v>
                </c:pt>
                <c:pt idx="6047">
                  <c:v>12.1</c:v>
                </c:pt>
                <c:pt idx="6048">
                  <c:v>12.1</c:v>
                </c:pt>
                <c:pt idx="6049">
                  <c:v>12.1</c:v>
                </c:pt>
                <c:pt idx="6050">
                  <c:v>12.1</c:v>
                </c:pt>
                <c:pt idx="6051">
                  <c:v>12.1</c:v>
                </c:pt>
                <c:pt idx="6052">
                  <c:v>12.1</c:v>
                </c:pt>
                <c:pt idx="6053">
                  <c:v>12.1</c:v>
                </c:pt>
                <c:pt idx="6054">
                  <c:v>12.1</c:v>
                </c:pt>
                <c:pt idx="6055">
                  <c:v>12.1</c:v>
                </c:pt>
                <c:pt idx="6056">
                  <c:v>12.1</c:v>
                </c:pt>
                <c:pt idx="6057">
                  <c:v>12.1</c:v>
                </c:pt>
                <c:pt idx="6058">
                  <c:v>12.1</c:v>
                </c:pt>
                <c:pt idx="6059">
                  <c:v>12.1</c:v>
                </c:pt>
                <c:pt idx="6060">
                  <c:v>12.1</c:v>
                </c:pt>
                <c:pt idx="6061">
                  <c:v>12.1</c:v>
                </c:pt>
                <c:pt idx="6062">
                  <c:v>12.1</c:v>
                </c:pt>
                <c:pt idx="6063">
                  <c:v>12.1</c:v>
                </c:pt>
                <c:pt idx="6064">
                  <c:v>12.1</c:v>
                </c:pt>
                <c:pt idx="6065">
                  <c:v>12.1</c:v>
                </c:pt>
                <c:pt idx="6066">
                  <c:v>12.1</c:v>
                </c:pt>
                <c:pt idx="6067">
                  <c:v>12.1</c:v>
                </c:pt>
                <c:pt idx="6068">
                  <c:v>12.1</c:v>
                </c:pt>
                <c:pt idx="6069">
                  <c:v>12.1</c:v>
                </c:pt>
                <c:pt idx="6070">
                  <c:v>12.1</c:v>
                </c:pt>
                <c:pt idx="6071">
                  <c:v>12.1</c:v>
                </c:pt>
                <c:pt idx="6072">
                  <c:v>12.1</c:v>
                </c:pt>
                <c:pt idx="6073">
                  <c:v>12.1</c:v>
                </c:pt>
                <c:pt idx="6074">
                  <c:v>12.1</c:v>
                </c:pt>
                <c:pt idx="6075">
                  <c:v>12.1</c:v>
                </c:pt>
                <c:pt idx="6076">
                  <c:v>12.1</c:v>
                </c:pt>
                <c:pt idx="6077">
                  <c:v>12.1</c:v>
                </c:pt>
                <c:pt idx="6078">
                  <c:v>12.1</c:v>
                </c:pt>
                <c:pt idx="6079">
                  <c:v>12.1</c:v>
                </c:pt>
                <c:pt idx="6080">
                  <c:v>12.1</c:v>
                </c:pt>
                <c:pt idx="6081">
                  <c:v>12.1</c:v>
                </c:pt>
                <c:pt idx="6082">
                  <c:v>12.1</c:v>
                </c:pt>
                <c:pt idx="6083">
                  <c:v>12.1</c:v>
                </c:pt>
                <c:pt idx="6084">
                  <c:v>12.1</c:v>
                </c:pt>
                <c:pt idx="6085">
                  <c:v>12.1</c:v>
                </c:pt>
                <c:pt idx="6086">
                  <c:v>12.1</c:v>
                </c:pt>
                <c:pt idx="6087">
                  <c:v>12.1</c:v>
                </c:pt>
                <c:pt idx="6088">
                  <c:v>12.1</c:v>
                </c:pt>
                <c:pt idx="6089">
                  <c:v>12.1</c:v>
                </c:pt>
                <c:pt idx="6090">
                  <c:v>12.1</c:v>
                </c:pt>
                <c:pt idx="6091">
                  <c:v>12.1</c:v>
                </c:pt>
                <c:pt idx="6092">
                  <c:v>12.1</c:v>
                </c:pt>
                <c:pt idx="6093">
                  <c:v>12.1</c:v>
                </c:pt>
                <c:pt idx="6094">
                  <c:v>12.1</c:v>
                </c:pt>
                <c:pt idx="6095">
                  <c:v>12.1</c:v>
                </c:pt>
                <c:pt idx="6096">
                  <c:v>12.1</c:v>
                </c:pt>
                <c:pt idx="6097">
                  <c:v>12.1</c:v>
                </c:pt>
                <c:pt idx="6098">
                  <c:v>12.1</c:v>
                </c:pt>
                <c:pt idx="6099">
                  <c:v>12.2</c:v>
                </c:pt>
                <c:pt idx="6100">
                  <c:v>12.2</c:v>
                </c:pt>
                <c:pt idx="6101">
                  <c:v>12.2</c:v>
                </c:pt>
                <c:pt idx="6102">
                  <c:v>12.2</c:v>
                </c:pt>
                <c:pt idx="6103">
                  <c:v>12.2</c:v>
                </c:pt>
                <c:pt idx="6104">
                  <c:v>12.2</c:v>
                </c:pt>
                <c:pt idx="6105">
                  <c:v>12.2</c:v>
                </c:pt>
                <c:pt idx="6106">
                  <c:v>12.2</c:v>
                </c:pt>
                <c:pt idx="6107">
                  <c:v>12.2</c:v>
                </c:pt>
                <c:pt idx="6108">
                  <c:v>12.2</c:v>
                </c:pt>
                <c:pt idx="6109">
                  <c:v>12.2</c:v>
                </c:pt>
                <c:pt idx="6110">
                  <c:v>12.2</c:v>
                </c:pt>
                <c:pt idx="6111">
                  <c:v>12.2</c:v>
                </c:pt>
                <c:pt idx="6112">
                  <c:v>12.2</c:v>
                </c:pt>
                <c:pt idx="6113">
                  <c:v>12.2</c:v>
                </c:pt>
                <c:pt idx="6114">
                  <c:v>12.2</c:v>
                </c:pt>
                <c:pt idx="6115">
                  <c:v>12.2</c:v>
                </c:pt>
                <c:pt idx="6116">
                  <c:v>12.1</c:v>
                </c:pt>
                <c:pt idx="6117">
                  <c:v>12.2</c:v>
                </c:pt>
                <c:pt idx="6118">
                  <c:v>12.1</c:v>
                </c:pt>
                <c:pt idx="6119">
                  <c:v>12.1</c:v>
                </c:pt>
                <c:pt idx="6120">
                  <c:v>12.1</c:v>
                </c:pt>
                <c:pt idx="6121">
                  <c:v>12.1</c:v>
                </c:pt>
                <c:pt idx="6122">
                  <c:v>12.1</c:v>
                </c:pt>
                <c:pt idx="6123">
                  <c:v>12.1</c:v>
                </c:pt>
                <c:pt idx="6124">
                  <c:v>12.1</c:v>
                </c:pt>
                <c:pt idx="6125">
                  <c:v>12.2</c:v>
                </c:pt>
                <c:pt idx="6126">
                  <c:v>12.1</c:v>
                </c:pt>
                <c:pt idx="6127">
                  <c:v>12.1</c:v>
                </c:pt>
                <c:pt idx="6128">
                  <c:v>12.1</c:v>
                </c:pt>
                <c:pt idx="6129">
                  <c:v>12.2</c:v>
                </c:pt>
                <c:pt idx="6130">
                  <c:v>12.2</c:v>
                </c:pt>
                <c:pt idx="6131">
                  <c:v>12.1</c:v>
                </c:pt>
                <c:pt idx="6132">
                  <c:v>12.2</c:v>
                </c:pt>
                <c:pt idx="6133">
                  <c:v>12.2</c:v>
                </c:pt>
                <c:pt idx="6134">
                  <c:v>12.2</c:v>
                </c:pt>
                <c:pt idx="6135">
                  <c:v>12.2</c:v>
                </c:pt>
                <c:pt idx="6136">
                  <c:v>12.2</c:v>
                </c:pt>
                <c:pt idx="6137">
                  <c:v>12.2</c:v>
                </c:pt>
                <c:pt idx="6138">
                  <c:v>12.2</c:v>
                </c:pt>
                <c:pt idx="6139">
                  <c:v>12.2</c:v>
                </c:pt>
                <c:pt idx="6140">
                  <c:v>12.2</c:v>
                </c:pt>
                <c:pt idx="6141">
                  <c:v>12.2</c:v>
                </c:pt>
                <c:pt idx="6142">
                  <c:v>12.2</c:v>
                </c:pt>
                <c:pt idx="6143">
                  <c:v>12.2</c:v>
                </c:pt>
                <c:pt idx="6144">
                  <c:v>12.2</c:v>
                </c:pt>
                <c:pt idx="6145">
                  <c:v>12.2</c:v>
                </c:pt>
                <c:pt idx="6146">
                  <c:v>12.2</c:v>
                </c:pt>
                <c:pt idx="6147">
                  <c:v>12.2</c:v>
                </c:pt>
                <c:pt idx="6148">
                  <c:v>12.2</c:v>
                </c:pt>
                <c:pt idx="6149">
                  <c:v>12.2</c:v>
                </c:pt>
                <c:pt idx="6150">
                  <c:v>12.2</c:v>
                </c:pt>
                <c:pt idx="6151">
                  <c:v>12.2</c:v>
                </c:pt>
                <c:pt idx="6152">
                  <c:v>12.2</c:v>
                </c:pt>
                <c:pt idx="6153">
                  <c:v>12.2</c:v>
                </c:pt>
                <c:pt idx="6154">
                  <c:v>12.2</c:v>
                </c:pt>
                <c:pt idx="6155">
                  <c:v>12.2</c:v>
                </c:pt>
                <c:pt idx="6156">
                  <c:v>12.2</c:v>
                </c:pt>
                <c:pt idx="6157">
                  <c:v>12.2</c:v>
                </c:pt>
                <c:pt idx="6158">
                  <c:v>12.2</c:v>
                </c:pt>
                <c:pt idx="6159">
                  <c:v>12.2</c:v>
                </c:pt>
                <c:pt idx="6160">
                  <c:v>12.2</c:v>
                </c:pt>
                <c:pt idx="6161">
                  <c:v>12.2</c:v>
                </c:pt>
                <c:pt idx="6162">
                  <c:v>12.2</c:v>
                </c:pt>
                <c:pt idx="6163">
                  <c:v>12.2</c:v>
                </c:pt>
                <c:pt idx="6164">
                  <c:v>12.2</c:v>
                </c:pt>
                <c:pt idx="6165">
                  <c:v>12.2</c:v>
                </c:pt>
                <c:pt idx="6166">
                  <c:v>12.2</c:v>
                </c:pt>
                <c:pt idx="6167">
                  <c:v>12.2</c:v>
                </c:pt>
                <c:pt idx="6168">
                  <c:v>12.2</c:v>
                </c:pt>
                <c:pt idx="6169">
                  <c:v>12.2</c:v>
                </c:pt>
                <c:pt idx="6170">
                  <c:v>12.2</c:v>
                </c:pt>
                <c:pt idx="6171">
                  <c:v>12.2</c:v>
                </c:pt>
                <c:pt idx="6172">
                  <c:v>12.2</c:v>
                </c:pt>
                <c:pt idx="6173">
                  <c:v>12.2</c:v>
                </c:pt>
                <c:pt idx="6174">
                  <c:v>12.2</c:v>
                </c:pt>
                <c:pt idx="6175">
                  <c:v>12.2</c:v>
                </c:pt>
                <c:pt idx="6176">
                  <c:v>12.2</c:v>
                </c:pt>
                <c:pt idx="6177">
                  <c:v>12.2</c:v>
                </c:pt>
                <c:pt idx="6178">
                  <c:v>12.2</c:v>
                </c:pt>
                <c:pt idx="6179">
                  <c:v>12.2</c:v>
                </c:pt>
                <c:pt idx="6180">
                  <c:v>12.2</c:v>
                </c:pt>
                <c:pt idx="6181">
                  <c:v>12.2</c:v>
                </c:pt>
                <c:pt idx="6182">
                  <c:v>12.2</c:v>
                </c:pt>
                <c:pt idx="6183">
                  <c:v>12.2</c:v>
                </c:pt>
                <c:pt idx="6184">
                  <c:v>12.2</c:v>
                </c:pt>
                <c:pt idx="6185">
                  <c:v>12.2</c:v>
                </c:pt>
                <c:pt idx="6186">
                  <c:v>12.2</c:v>
                </c:pt>
                <c:pt idx="6187">
                  <c:v>12.2</c:v>
                </c:pt>
                <c:pt idx="6188">
                  <c:v>12.2</c:v>
                </c:pt>
                <c:pt idx="6189">
                  <c:v>12.2</c:v>
                </c:pt>
                <c:pt idx="6190">
                  <c:v>12.2</c:v>
                </c:pt>
                <c:pt idx="6191">
                  <c:v>12.2</c:v>
                </c:pt>
                <c:pt idx="6192">
                  <c:v>12.2</c:v>
                </c:pt>
                <c:pt idx="6193">
                  <c:v>12.2</c:v>
                </c:pt>
                <c:pt idx="6194">
                  <c:v>12.2</c:v>
                </c:pt>
                <c:pt idx="6195">
                  <c:v>12.2</c:v>
                </c:pt>
                <c:pt idx="6196">
                  <c:v>12.2</c:v>
                </c:pt>
                <c:pt idx="6197">
                  <c:v>12.2</c:v>
                </c:pt>
                <c:pt idx="6198">
                  <c:v>12.2</c:v>
                </c:pt>
                <c:pt idx="6199">
                  <c:v>12.2</c:v>
                </c:pt>
                <c:pt idx="6200">
                  <c:v>12.2</c:v>
                </c:pt>
                <c:pt idx="6201">
                  <c:v>12.2</c:v>
                </c:pt>
                <c:pt idx="6202">
                  <c:v>12.2</c:v>
                </c:pt>
                <c:pt idx="6203">
                  <c:v>12.2</c:v>
                </c:pt>
                <c:pt idx="6204">
                  <c:v>12.2</c:v>
                </c:pt>
                <c:pt idx="6205">
                  <c:v>12.2</c:v>
                </c:pt>
                <c:pt idx="6206">
                  <c:v>12.2</c:v>
                </c:pt>
                <c:pt idx="6207">
                  <c:v>12.2</c:v>
                </c:pt>
                <c:pt idx="6208">
                  <c:v>12.2</c:v>
                </c:pt>
                <c:pt idx="6209">
                  <c:v>12.2</c:v>
                </c:pt>
                <c:pt idx="6210">
                  <c:v>12.2</c:v>
                </c:pt>
                <c:pt idx="6211">
                  <c:v>12.2</c:v>
                </c:pt>
                <c:pt idx="6212">
                  <c:v>12.2</c:v>
                </c:pt>
                <c:pt idx="6213">
                  <c:v>12.2</c:v>
                </c:pt>
                <c:pt idx="6214">
                  <c:v>12.2</c:v>
                </c:pt>
                <c:pt idx="6215">
                  <c:v>12.2</c:v>
                </c:pt>
                <c:pt idx="6216">
                  <c:v>12.2</c:v>
                </c:pt>
                <c:pt idx="6217">
                  <c:v>12.2</c:v>
                </c:pt>
                <c:pt idx="6218">
                  <c:v>12.2</c:v>
                </c:pt>
                <c:pt idx="6219">
                  <c:v>12.2</c:v>
                </c:pt>
                <c:pt idx="6220">
                  <c:v>12.2</c:v>
                </c:pt>
                <c:pt idx="6221">
                  <c:v>12.2</c:v>
                </c:pt>
                <c:pt idx="6222">
                  <c:v>12.2</c:v>
                </c:pt>
                <c:pt idx="6223">
                  <c:v>12.2</c:v>
                </c:pt>
                <c:pt idx="6224">
                  <c:v>12.2</c:v>
                </c:pt>
                <c:pt idx="6225">
                  <c:v>12.2</c:v>
                </c:pt>
                <c:pt idx="6226">
                  <c:v>12.2</c:v>
                </c:pt>
                <c:pt idx="6227">
                  <c:v>12.2</c:v>
                </c:pt>
                <c:pt idx="6228">
                  <c:v>12.2</c:v>
                </c:pt>
                <c:pt idx="6229">
                  <c:v>12.2</c:v>
                </c:pt>
                <c:pt idx="6230">
                  <c:v>12.2</c:v>
                </c:pt>
                <c:pt idx="6231">
                  <c:v>12.2</c:v>
                </c:pt>
                <c:pt idx="6232">
                  <c:v>12.2</c:v>
                </c:pt>
                <c:pt idx="6233">
                  <c:v>12.2</c:v>
                </c:pt>
                <c:pt idx="6234">
                  <c:v>12.2</c:v>
                </c:pt>
                <c:pt idx="6235">
                  <c:v>12.2</c:v>
                </c:pt>
                <c:pt idx="6236">
                  <c:v>12.2</c:v>
                </c:pt>
                <c:pt idx="6237">
                  <c:v>12.2</c:v>
                </c:pt>
                <c:pt idx="6238">
                  <c:v>12.2</c:v>
                </c:pt>
                <c:pt idx="6239">
                  <c:v>12.2</c:v>
                </c:pt>
                <c:pt idx="6240">
                  <c:v>12.2</c:v>
                </c:pt>
                <c:pt idx="6241">
                  <c:v>12.2</c:v>
                </c:pt>
                <c:pt idx="6242">
                  <c:v>12.2</c:v>
                </c:pt>
                <c:pt idx="6243">
                  <c:v>12.2</c:v>
                </c:pt>
                <c:pt idx="6244">
                  <c:v>12.2</c:v>
                </c:pt>
                <c:pt idx="6245">
                  <c:v>12.2</c:v>
                </c:pt>
                <c:pt idx="6246">
                  <c:v>12.2</c:v>
                </c:pt>
                <c:pt idx="6247">
                  <c:v>12.2</c:v>
                </c:pt>
                <c:pt idx="6248">
                  <c:v>12.2</c:v>
                </c:pt>
                <c:pt idx="6249">
                  <c:v>12.2</c:v>
                </c:pt>
                <c:pt idx="6250">
                  <c:v>12.2</c:v>
                </c:pt>
                <c:pt idx="6251">
                  <c:v>12.2</c:v>
                </c:pt>
                <c:pt idx="6252">
                  <c:v>12.2</c:v>
                </c:pt>
                <c:pt idx="6253">
                  <c:v>12.2</c:v>
                </c:pt>
                <c:pt idx="6254">
                  <c:v>12.2</c:v>
                </c:pt>
                <c:pt idx="6255">
                  <c:v>12.2</c:v>
                </c:pt>
                <c:pt idx="6256">
                  <c:v>12.2</c:v>
                </c:pt>
                <c:pt idx="6257">
                  <c:v>12.2</c:v>
                </c:pt>
                <c:pt idx="6258">
                  <c:v>12.2</c:v>
                </c:pt>
                <c:pt idx="6259">
                  <c:v>12.2</c:v>
                </c:pt>
                <c:pt idx="6260">
                  <c:v>12.2</c:v>
                </c:pt>
                <c:pt idx="6261">
                  <c:v>12.2</c:v>
                </c:pt>
                <c:pt idx="6262">
                  <c:v>12.2</c:v>
                </c:pt>
                <c:pt idx="6263">
                  <c:v>12.2</c:v>
                </c:pt>
                <c:pt idx="6264">
                  <c:v>12.2</c:v>
                </c:pt>
                <c:pt idx="6265">
                  <c:v>12.2</c:v>
                </c:pt>
                <c:pt idx="6266">
                  <c:v>12.2</c:v>
                </c:pt>
                <c:pt idx="6267">
                  <c:v>12.3</c:v>
                </c:pt>
                <c:pt idx="6268">
                  <c:v>12.2</c:v>
                </c:pt>
                <c:pt idx="6269">
                  <c:v>12.3</c:v>
                </c:pt>
                <c:pt idx="6270">
                  <c:v>12.2</c:v>
                </c:pt>
                <c:pt idx="6271">
                  <c:v>12.3</c:v>
                </c:pt>
                <c:pt idx="6272">
                  <c:v>12.2</c:v>
                </c:pt>
                <c:pt idx="6273">
                  <c:v>12.3</c:v>
                </c:pt>
                <c:pt idx="6274">
                  <c:v>12.3</c:v>
                </c:pt>
                <c:pt idx="6275">
                  <c:v>12.2</c:v>
                </c:pt>
                <c:pt idx="6276">
                  <c:v>12.3</c:v>
                </c:pt>
                <c:pt idx="6277">
                  <c:v>12.3</c:v>
                </c:pt>
                <c:pt idx="6278">
                  <c:v>12.3</c:v>
                </c:pt>
                <c:pt idx="6279">
                  <c:v>12.2</c:v>
                </c:pt>
                <c:pt idx="6280">
                  <c:v>12.2</c:v>
                </c:pt>
                <c:pt idx="6281">
                  <c:v>12.2</c:v>
                </c:pt>
                <c:pt idx="6282">
                  <c:v>12.2</c:v>
                </c:pt>
                <c:pt idx="6283">
                  <c:v>12.2</c:v>
                </c:pt>
                <c:pt idx="6284">
                  <c:v>12.2</c:v>
                </c:pt>
                <c:pt idx="6285">
                  <c:v>12.2</c:v>
                </c:pt>
                <c:pt idx="6286">
                  <c:v>12.2</c:v>
                </c:pt>
                <c:pt idx="6287">
                  <c:v>12.2</c:v>
                </c:pt>
                <c:pt idx="6288">
                  <c:v>12.2</c:v>
                </c:pt>
                <c:pt idx="6289">
                  <c:v>12.2</c:v>
                </c:pt>
                <c:pt idx="6290">
                  <c:v>12.2</c:v>
                </c:pt>
                <c:pt idx="6291">
                  <c:v>12.2</c:v>
                </c:pt>
                <c:pt idx="6292">
                  <c:v>12.2</c:v>
                </c:pt>
                <c:pt idx="6293">
                  <c:v>12.2</c:v>
                </c:pt>
                <c:pt idx="6294">
                  <c:v>12.2</c:v>
                </c:pt>
                <c:pt idx="6295">
                  <c:v>12.2</c:v>
                </c:pt>
                <c:pt idx="6296">
                  <c:v>12.2</c:v>
                </c:pt>
                <c:pt idx="6297">
                  <c:v>12.2</c:v>
                </c:pt>
                <c:pt idx="6298">
                  <c:v>12.2</c:v>
                </c:pt>
                <c:pt idx="6299">
                  <c:v>12.2</c:v>
                </c:pt>
                <c:pt idx="6300">
                  <c:v>12.2</c:v>
                </c:pt>
                <c:pt idx="6301">
                  <c:v>12.3</c:v>
                </c:pt>
                <c:pt idx="6302">
                  <c:v>12.2</c:v>
                </c:pt>
                <c:pt idx="6303">
                  <c:v>12.3</c:v>
                </c:pt>
                <c:pt idx="6304">
                  <c:v>12.2</c:v>
                </c:pt>
                <c:pt idx="6305">
                  <c:v>12.2</c:v>
                </c:pt>
                <c:pt idx="6306">
                  <c:v>12.2</c:v>
                </c:pt>
                <c:pt idx="6307">
                  <c:v>12.2</c:v>
                </c:pt>
                <c:pt idx="6308">
                  <c:v>12.2</c:v>
                </c:pt>
                <c:pt idx="6309">
                  <c:v>12.2</c:v>
                </c:pt>
                <c:pt idx="6310">
                  <c:v>12.2</c:v>
                </c:pt>
                <c:pt idx="6311">
                  <c:v>12.2</c:v>
                </c:pt>
                <c:pt idx="6312">
                  <c:v>12.3</c:v>
                </c:pt>
                <c:pt idx="6313">
                  <c:v>12.2</c:v>
                </c:pt>
                <c:pt idx="6314">
                  <c:v>12.3</c:v>
                </c:pt>
                <c:pt idx="6315">
                  <c:v>12.2</c:v>
                </c:pt>
                <c:pt idx="6316">
                  <c:v>12.2</c:v>
                </c:pt>
                <c:pt idx="6317">
                  <c:v>12.3</c:v>
                </c:pt>
                <c:pt idx="6318">
                  <c:v>12.3</c:v>
                </c:pt>
                <c:pt idx="6319">
                  <c:v>12.2</c:v>
                </c:pt>
                <c:pt idx="6320">
                  <c:v>12.3</c:v>
                </c:pt>
                <c:pt idx="6321">
                  <c:v>12.3</c:v>
                </c:pt>
                <c:pt idx="6322">
                  <c:v>12.3</c:v>
                </c:pt>
                <c:pt idx="6323">
                  <c:v>12.3</c:v>
                </c:pt>
                <c:pt idx="6324">
                  <c:v>12.3</c:v>
                </c:pt>
                <c:pt idx="6325">
                  <c:v>12.3</c:v>
                </c:pt>
                <c:pt idx="6326">
                  <c:v>12.3</c:v>
                </c:pt>
                <c:pt idx="6327">
                  <c:v>12.3</c:v>
                </c:pt>
                <c:pt idx="6328">
                  <c:v>12.3</c:v>
                </c:pt>
                <c:pt idx="6329">
                  <c:v>12.3</c:v>
                </c:pt>
                <c:pt idx="6330">
                  <c:v>12.3</c:v>
                </c:pt>
                <c:pt idx="6331">
                  <c:v>12.3</c:v>
                </c:pt>
                <c:pt idx="6332">
                  <c:v>12.3</c:v>
                </c:pt>
                <c:pt idx="6333">
                  <c:v>12.3</c:v>
                </c:pt>
                <c:pt idx="6334">
                  <c:v>12.3</c:v>
                </c:pt>
                <c:pt idx="6335">
                  <c:v>12.3</c:v>
                </c:pt>
                <c:pt idx="6336">
                  <c:v>12.3</c:v>
                </c:pt>
                <c:pt idx="6337">
                  <c:v>12.3</c:v>
                </c:pt>
                <c:pt idx="6338">
                  <c:v>12.3</c:v>
                </c:pt>
                <c:pt idx="6339">
                  <c:v>12.3</c:v>
                </c:pt>
                <c:pt idx="6340">
                  <c:v>12.3</c:v>
                </c:pt>
                <c:pt idx="6341">
                  <c:v>12.3</c:v>
                </c:pt>
                <c:pt idx="6342">
                  <c:v>12.3</c:v>
                </c:pt>
                <c:pt idx="6343">
                  <c:v>12.3</c:v>
                </c:pt>
                <c:pt idx="6344">
                  <c:v>12.3</c:v>
                </c:pt>
                <c:pt idx="6345">
                  <c:v>12.3</c:v>
                </c:pt>
                <c:pt idx="6346">
                  <c:v>12.3</c:v>
                </c:pt>
                <c:pt idx="6347">
                  <c:v>12.3</c:v>
                </c:pt>
                <c:pt idx="6348">
                  <c:v>12.3</c:v>
                </c:pt>
                <c:pt idx="6349">
                  <c:v>12.3</c:v>
                </c:pt>
                <c:pt idx="6350">
                  <c:v>12.3</c:v>
                </c:pt>
                <c:pt idx="6351">
                  <c:v>12.3</c:v>
                </c:pt>
                <c:pt idx="6352">
                  <c:v>12.2</c:v>
                </c:pt>
                <c:pt idx="6353">
                  <c:v>12.2</c:v>
                </c:pt>
                <c:pt idx="6354">
                  <c:v>12.3</c:v>
                </c:pt>
                <c:pt idx="6355">
                  <c:v>12.3</c:v>
                </c:pt>
                <c:pt idx="6356">
                  <c:v>12.3</c:v>
                </c:pt>
                <c:pt idx="6357">
                  <c:v>12.2</c:v>
                </c:pt>
                <c:pt idx="6358">
                  <c:v>12.3</c:v>
                </c:pt>
                <c:pt idx="6359">
                  <c:v>12.3</c:v>
                </c:pt>
                <c:pt idx="6360">
                  <c:v>12.3</c:v>
                </c:pt>
                <c:pt idx="6361">
                  <c:v>12.3</c:v>
                </c:pt>
                <c:pt idx="6362">
                  <c:v>12.3</c:v>
                </c:pt>
                <c:pt idx="6363">
                  <c:v>12.3</c:v>
                </c:pt>
                <c:pt idx="6364">
                  <c:v>12.3</c:v>
                </c:pt>
                <c:pt idx="6365">
                  <c:v>12.3</c:v>
                </c:pt>
                <c:pt idx="6366">
                  <c:v>12.3</c:v>
                </c:pt>
                <c:pt idx="6367">
                  <c:v>12.3</c:v>
                </c:pt>
                <c:pt idx="6368">
                  <c:v>12.3</c:v>
                </c:pt>
                <c:pt idx="6369">
                  <c:v>12.3</c:v>
                </c:pt>
                <c:pt idx="6370">
                  <c:v>12.3</c:v>
                </c:pt>
                <c:pt idx="6371">
                  <c:v>12.3</c:v>
                </c:pt>
                <c:pt idx="6372">
                  <c:v>12.3</c:v>
                </c:pt>
                <c:pt idx="6373">
                  <c:v>12.3</c:v>
                </c:pt>
                <c:pt idx="6374">
                  <c:v>12.3</c:v>
                </c:pt>
                <c:pt idx="6375">
                  <c:v>12.3</c:v>
                </c:pt>
                <c:pt idx="6376">
                  <c:v>12.3</c:v>
                </c:pt>
                <c:pt idx="6377">
                  <c:v>12.3</c:v>
                </c:pt>
                <c:pt idx="6378">
                  <c:v>12.3</c:v>
                </c:pt>
                <c:pt idx="6379">
                  <c:v>12.3</c:v>
                </c:pt>
                <c:pt idx="6380">
                  <c:v>12.3</c:v>
                </c:pt>
                <c:pt idx="6381">
                  <c:v>12.3</c:v>
                </c:pt>
                <c:pt idx="6382">
                  <c:v>12.3</c:v>
                </c:pt>
                <c:pt idx="6383">
                  <c:v>12.3</c:v>
                </c:pt>
                <c:pt idx="6384">
                  <c:v>12.3</c:v>
                </c:pt>
                <c:pt idx="6385">
                  <c:v>12.3</c:v>
                </c:pt>
                <c:pt idx="6386">
                  <c:v>12.3</c:v>
                </c:pt>
                <c:pt idx="6387">
                  <c:v>12.3</c:v>
                </c:pt>
                <c:pt idx="6388">
                  <c:v>12.3</c:v>
                </c:pt>
                <c:pt idx="6389">
                  <c:v>12.3</c:v>
                </c:pt>
                <c:pt idx="6390">
                  <c:v>12.3</c:v>
                </c:pt>
                <c:pt idx="6391">
                  <c:v>12.3</c:v>
                </c:pt>
                <c:pt idx="6392">
                  <c:v>12.3</c:v>
                </c:pt>
                <c:pt idx="6393">
                  <c:v>12.3</c:v>
                </c:pt>
                <c:pt idx="6394">
                  <c:v>12.3</c:v>
                </c:pt>
                <c:pt idx="6395">
                  <c:v>12.3</c:v>
                </c:pt>
                <c:pt idx="6396">
                  <c:v>12.3</c:v>
                </c:pt>
                <c:pt idx="6397">
                  <c:v>12.3</c:v>
                </c:pt>
                <c:pt idx="6398">
                  <c:v>12.3</c:v>
                </c:pt>
                <c:pt idx="6399">
                  <c:v>12.3</c:v>
                </c:pt>
                <c:pt idx="6400">
                  <c:v>12.3</c:v>
                </c:pt>
                <c:pt idx="6401">
                  <c:v>12.3</c:v>
                </c:pt>
                <c:pt idx="6402">
                  <c:v>12.3</c:v>
                </c:pt>
                <c:pt idx="6403">
                  <c:v>12.3</c:v>
                </c:pt>
                <c:pt idx="6404">
                  <c:v>12.3</c:v>
                </c:pt>
                <c:pt idx="6405">
                  <c:v>12.3</c:v>
                </c:pt>
                <c:pt idx="6406">
                  <c:v>12.3</c:v>
                </c:pt>
                <c:pt idx="6407">
                  <c:v>12.3</c:v>
                </c:pt>
                <c:pt idx="6408">
                  <c:v>12.3</c:v>
                </c:pt>
                <c:pt idx="6409">
                  <c:v>12.3</c:v>
                </c:pt>
                <c:pt idx="6410">
                  <c:v>12.3</c:v>
                </c:pt>
                <c:pt idx="6411">
                  <c:v>12.3</c:v>
                </c:pt>
                <c:pt idx="6412">
                  <c:v>12.3</c:v>
                </c:pt>
                <c:pt idx="6413">
                  <c:v>12.3</c:v>
                </c:pt>
                <c:pt idx="6414">
                  <c:v>12.3</c:v>
                </c:pt>
                <c:pt idx="6415">
                  <c:v>12.3</c:v>
                </c:pt>
                <c:pt idx="6416">
                  <c:v>12.3</c:v>
                </c:pt>
                <c:pt idx="6417">
                  <c:v>12.3</c:v>
                </c:pt>
                <c:pt idx="6418">
                  <c:v>12.3</c:v>
                </c:pt>
                <c:pt idx="6419">
                  <c:v>12.3</c:v>
                </c:pt>
                <c:pt idx="6420">
                  <c:v>12.3</c:v>
                </c:pt>
                <c:pt idx="6421">
                  <c:v>12.3</c:v>
                </c:pt>
                <c:pt idx="6422">
                  <c:v>12.3</c:v>
                </c:pt>
                <c:pt idx="6423">
                  <c:v>12.3</c:v>
                </c:pt>
                <c:pt idx="6424">
                  <c:v>12.3</c:v>
                </c:pt>
                <c:pt idx="6425">
                  <c:v>12.3</c:v>
                </c:pt>
                <c:pt idx="6426">
                  <c:v>12.3</c:v>
                </c:pt>
                <c:pt idx="6427">
                  <c:v>12.3</c:v>
                </c:pt>
                <c:pt idx="6428">
                  <c:v>12.3</c:v>
                </c:pt>
                <c:pt idx="6429">
                  <c:v>12.3</c:v>
                </c:pt>
                <c:pt idx="6430">
                  <c:v>12.3</c:v>
                </c:pt>
                <c:pt idx="6431">
                  <c:v>12.3</c:v>
                </c:pt>
                <c:pt idx="6432">
                  <c:v>12.3</c:v>
                </c:pt>
                <c:pt idx="6433">
                  <c:v>12.2</c:v>
                </c:pt>
                <c:pt idx="6434">
                  <c:v>12.3</c:v>
                </c:pt>
                <c:pt idx="6435">
                  <c:v>12.3</c:v>
                </c:pt>
                <c:pt idx="6436">
                  <c:v>12.3</c:v>
                </c:pt>
                <c:pt idx="6437">
                  <c:v>12.3</c:v>
                </c:pt>
                <c:pt idx="6438">
                  <c:v>12.3</c:v>
                </c:pt>
                <c:pt idx="6439">
                  <c:v>12.2</c:v>
                </c:pt>
                <c:pt idx="6440">
                  <c:v>12.3</c:v>
                </c:pt>
                <c:pt idx="6441">
                  <c:v>12.3</c:v>
                </c:pt>
                <c:pt idx="6442">
                  <c:v>12.3</c:v>
                </c:pt>
                <c:pt idx="6443">
                  <c:v>12.3</c:v>
                </c:pt>
                <c:pt idx="6444">
                  <c:v>12.3</c:v>
                </c:pt>
                <c:pt idx="6445">
                  <c:v>12.3</c:v>
                </c:pt>
                <c:pt idx="6446">
                  <c:v>12.3</c:v>
                </c:pt>
                <c:pt idx="6447">
                  <c:v>12.3</c:v>
                </c:pt>
                <c:pt idx="6448">
                  <c:v>12.3</c:v>
                </c:pt>
                <c:pt idx="6449">
                  <c:v>12.3</c:v>
                </c:pt>
                <c:pt idx="6450">
                  <c:v>12.3</c:v>
                </c:pt>
                <c:pt idx="6451">
                  <c:v>12.3</c:v>
                </c:pt>
                <c:pt idx="6452">
                  <c:v>12.3</c:v>
                </c:pt>
                <c:pt idx="6453">
                  <c:v>12.3</c:v>
                </c:pt>
                <c:pt idx="6454">
                  <c:v>12.3</c:v>
                </c:pt>
                <c:pt idx="6455">
                  <c:v>12.4</c:v>
                </c:pt>
                <c:pt idx="6456">
                  <c:v>12.3</c:v>
                </c:pt>
                <c:pt idx="6457">
                  <c:v>12.3</c:v>
                </c:pt>
                <c:pt idx="6458">
                  <c:v>12.4</c:v>
                </c:pt>
                <c:pt idx="6459">
                  <c:v>12.4</c:v>
                </c:pt>
                <c:pt idx="6460">
                  <c:v>12.4</c:v>
                </c:pt>
                <c:pt idx="6461">
                  <c:v>12.4</c:v>
                </c:pt>
                <c:pt idx="6462">
                  <c:v>12.4</c:v>
                </c:pt>
                <c:pt idx="6463">
                  <c:v>12.4</c:v>
                </c:pt>
                <c:pt idx="6464">
                  <c:v>12.4</c:v>
                </c:pt>
                <c:pt idx="6465">
                  <c:v>12.4</c:v>
                </c:pt>
                <c:pt idx="6466">
                  <c:v>12.4</c:v>
                </c:pt>
                <c:pt idx="6467">
                  <c:v>12.4</c:v>
                </c:pt>
                <c:pt idx="6468">
                  <c:v>12.4</c:v>
                </c:pt>
                <c:pt idx="6469">
                  <c:v>12.4</c:v>
                </c:pt>
                <c:pt idx="6470">
                  <c:v>12.4</c:v>
                </c:pt>
                <c:pt idx="6471">
                  <c:v>12.4</c:v>
                </c:pt>
                <c:pt idx="6472">
                  <c:v>12.4</c:v>
                </c:pt>
                <c:pt idx="6473">
                  <c:v>12.4</c:v>
                </c:pt>
                <c:pt idx="6474">
                  <c:v>12.4</c:v>
                </c:pt>
                <c:pt idx="6475">
                  <c:v>12.4</c:v>
                </c:pt>
                <c:pt idx="6476">
                  <c:v>12.4</c:v>
                </c:pt>
                <c:pt idx="6477">
                  <c:v>12.4</c:v>
                </c:pt>
                <c:pt idx="6478">
                  <c:v>12.4</c:v>
                </c:pt>
                <c:pt idx="6479">
                  <c:v>12.4</c:v>
                </c:pt>
                <c:pt idx="6480">
                  <c:v>12.4</c:v>
                </c:pt>
                <c:pt idx="6481">
                  <c:v>12.4</c:v>
                </c:pt>
                <c:pt idx="6482">
                  <c:v>12.4</c:v>
                </c:pt>
                <c:pt idx="6483">
                  <c:v>12.4</c:v>
                </c:pt>
                <c:pt idx="6484">
                  <c:v>12.4</c:v>
                </c:pt>
                <c:pt idx="6485">
                  <c:v>12.4</c:v>
                </c:pt>
                <c:pt idx="6486">
                  <c:v>12.4</c:v>
                </c:pt>
                <c:pt idx="6487">
                  <c:v>12.4</c:v>
                </c:pt>
                <c:pt idx="6488">
                  <c:v>12.4</c:v>
                </c:pt>
                <c:pt idx="6489">
                  <c:v>12.4</c:v>
                </c:pt>
                <c:pt idx="6490">
                  <c:v>12.4</c:v>
                </c:pt>
                <c:pt idx="6491">
                  <c:v>12.4</c:v>
                </c:pt>
                <c:pt idx="6492">
                  <c:v>12.4</c:v>
                </c:pt>
                <c:pt idx="6493">
                  <c:v>12.5</c:v>
                </c:pt>
                <c:pt idx="6494">
                  <c:v>12.4</c:v>
                </c:pt>
                <c:pt idx="6495">
                  <c:v>12.5</c:v>
                </c:pt>
                <c:pt idx="6496">
                  <c:v>12.5</c:v>
                </c:pt>
                <c:pt idx="6497">
                  <c:v>12.5</c:v>
                </c:pt>
                <c:pt idx="6498">
                  <c:v>12.5</c:v>
                </c:pt>
                <c:pt idx="6499">
                  <c:v>12.5</c:v>
                </c:pt>
                <c:pt idx="6500">
                  <c:v>12.5</c:v>
                </c:pt>
                <c:pt idx="6501">
                  <c:v>12.4</c:v>
                </c:pt>
                <c:pt idx="6502">
                  <c:v>12.4</c:v>
                </c:pt>
                <c:pt idx="6503">
                  <c:v>12.5</c:v>
                </c:pt>
                <c:pt idx="6504">
                  <c:v>12.5</c:v>
                </c:pt>
                <c:pt idx="6505">
                  <c:v>12.5</c:v>
                </c:pt>
                <c:pt idx="6506">
                  <c:v>12.5</c:v>
                </c:pt>
                <c:pt idx="6507">
                  <c:v>12.5</c:v>
                </c:pt>
                <c:pt idx="6508">
                  <c:v>12.5</c:v>
                </c:pt>
                <c:pt idx="6509">
                  <c:v>12.5</c:v>
                </c:pt>
                <c:pt idx="6510">
                  <c:v>12.5</c:v>
                </c:pt>
                <c:pt idx="6511">
                  <c:v>12.5</c:v>
                </c:pt>
                <c:pt idx="6512">
                  <c:v>12.5</c:v>
                </c:pt>
                <c:pt idx="6513">
                  <c:v>12.5</c:v>
                </c:pt>
                <c:pt idx="6514">
                  <c:v>12.5</c:v>
                </c:pt>
                <c:pt idx="6515">
                  <c:v>12.5</c:v>
                </c:pt>
                <c:pt idx="6516">
                  <c:v>12.5</c:v>
                </c:pt>
                <c:pt idx="6517">
                  <c:v>12.5</c:v>
                </c:pt>
                <c:pt idx="6518">
                  <c:v>12.4</c:v>
                </c:pt>
                <c:pt idx="6519">
                  <c:v>12.4</c:v>
                </c:pt>
                <c:pt idx="6520">
                  <c:v>12.4</c:v>
                </c:pt>
                <c:pt idx="6521">
                  <c:v>12.4</c:v>
                </c:pt>
                <c:pt idx="6522">
                  <c:v>12.4</c:v>
                </c:pt>
                <c:pt idx="6523">
                  <c:v>12.4</c:v>
                </c:pt>
                <c:pt idx="6524">
                  <c:v>12.4</c:v>
                </c:pt>
                <c:pt idx="6525">
                  <c:v>12.4</c:v>
                </c:pt>
                <c:pt idx="6526">
                  <c:v>12.4</c:v>
                </c:pt>
                <c:pt idx="6527">
                  <c:v>12.4</c:v>
                </c:pt>
                <c:pt idx="6528">
                  <c:v>12.4</c:v>
                </c:pt>
                <c:pt idx="6529">
                  <c:v>12.5</c:v>
                </c:pt>
                <c:pt idx="6530">
                  <c:v>12.4</c:v>
                </c:pt>
                <c:pt idx="6531">
                  <c:v>12.4</c:v>
                </c:pt>
                <c:pt idx="6532">
                  <c:v>12.4</c:v>
                </c:pt>
                <c:pt idx="6533">
                  <c:v>12.5</c:v>
                </c:pt>
                <c:pt idx="6534">
                  <c:v>12.4</c:v>
                </c:pt>
                <c:pt idx="6535">
                  <c:v>12.5</c:v>
                </c:pt>
                <c:pt idx="6536">
                  <c:v>12.5</c:v>
                </c:pt>
                <c:pt idx="6537">
                  <c:v>12.4</c:v>
                </c:pt>
                <c:pt idx="6538">
                  <c:v>12.4</c:v>
                </c:pt>
                <c:pt idx="6539">
                  <c:v>12.4</c:v>
                </c:pt>
                <c:pt idx="6540">
                  <c:v>12.5</c:v>
                </c:pt>
                <c:pt idx="6541">
                  <c:v>12.5</c:v>
                </c:pt>
                <c:pt idx="6542">
                  <c:v>12.5</c:v>
                </c:pt>
                <c:pt idx="6543">
                  <c:v>12.5</c:v>
                </c:pt>
                <c:pt idx="6544">
                  <c:v>12.5</c:v>
                </c:pt>
                <c:pt idx="6545">
                  <c:v>12.5</c:v>
                </c:pt>
                <c:pt idx="6546">
                  <c:v>12.5</c:v>
                </c:pt>
                <c:pt idx="6547">
                  <c:v>12.5</c:v>
                </c:pt>
                <c:pt idx="6548">
                  <c:v>12.5</c:v>
                </c:pt>
                <c:pt idx="6549">
                  <c:v>12.5</c:v>
                </c:pt>
                <c:pt idx="6550">
                  <c:v>12.5</c:v>
                </c:pt>
                <c:pt idx="6551">
                  <c:v>12.5</c:v>
                </c:pt>
                <c:pt idx="6552">
                  <c:v>12.5</c:v>
                </c:pt>
                <c:pt idx="6553">
                  <c:v>12.5</c:v>
                </c:pt>
                <c:pt idx="6554">
                  <c:v>12.5</c:v>
                </c:pt>
                <c:pt idx="6555">
                  <c:v>12.5</c:v>
                </c:pt>
                <c:pt idx="6556">
                  <c:v>12.5</c:v>
                </c:pt>
                <c:pt idx="6557">
                  <c:v>12.5</c:v>
                </c:pt>
                <c:pt idx="6558">
                  <c:v>12.5</c:v>
                </c:pt>
                <c:pt idx="6559">
                  <c:v>12.5</c:v>
                </c:pt>
                <c:pt idx="6560">
                  <c:v>12.5</c:v>
                </c:pt>
                <c:pt idx="6561">
                  <c:v>12.5</c:v>
                </c:pt>
                <c:pt idx="6562">
                  <c:v>12.5</c:v>
                </c:pt>
                <c:pt idx="6563">
                  <c:v>12.5</c:v>
                </c:pt>
                <c:pt idx="6564">
                  <c:v>12.5</c:v>
                </c:pt>
                <c:pt idx="6565">
                  <c:v>12.5</c:v>
                </c:pt>
                <c:pt idx="6566">
                  <c:v>12.6</c:v>
                </c:pt>
                <c:pt idx="6567">
                  <c:v>12.5</c:v>
                </c:pt>
                <c:pt idx="6568">
                  <c:v>12.6</c:v>
                </c:pt>
                <c:pt idx="6569">
                  <c:v>12.6</c:v>
                </c:pt>
                <c:pt idx="6570">
                  <c:v>12.5</c:v>
                </c:pt>
                <c:pt idx="6571">
                  <c:v>12.5</c:v>
                </c:pt>
                <c:pt idx="6572">
                  <c:v>12.5</c:v>
                </c:pt>
                <c:pt idx="6573">
                  <c:v>12.6</c:v>
                </c:pt>
                <c:pt idx="6574">
                  <c:v>12.6</c:v>
                </c:pt>
                <c:pt idx="6575">
                  <c:v>12.6</c:v>
                </c:pt>
                <c:pt idx="6576">
                  <c:v>12.6</c:v>
                </c:pt>
                <c:pt idx="6577">
                  <c:v>12.6</c:v>
                </c:pt>
                <c:pt idx="6578">
                  <c:v>12.6</c:v>
                </c:pt>
                <c:pt idx="6579">
                  <c:v>12.6</c:v>
                </c:pt>
                <c:pt idx="6580">
                  <c:v>12.6</c:v>
                </c:pt>
                <c:pt idx="6581">
                  <c:v>12.6</c:v>
                </c:pt>
                <c:pt idx="6582">
                  <c:v>12.6</c:v>
                </c:pt>
                <c:pt idx="6583">
                  <c:v>12.6</c:v>
                </c:pt>
                <c:pt idx="6584">
                  <c:v>12.6</c:v>
                </c:pt>
                <c:pt idx="6585">
                  <c:v>12.6</c:v>
                </c:pt>
                <c:pt idx="6586">
                  <c:v>12.6</c:v>
                </c:pt>
                <c:pt idx="6587">
                  <c:v>12.6</c:v>
                </c:pt>
                <c:pt idx="6588">
                  <c:v>12.6</c:v>
                </c:pt>
                <c:pt idx="6589">
                  <c:v>12.6</c:v>
                </c:pt>
                <c:pt idx="6590">
                  <c:v>12.6</c:v>
                </c:pt>
                <c:pt idx="6591">
                  <c:v>12.6</c:v>
                </c:pt>
                <c:pt idx="6592">
                  <c:v>12.6</c:v>
                </c:pt>
                <c:pt idx="6593">
                  <c:v>12.6</c:v>
                </c:pt>
                <c:pt idx="6594">
                  <c:v>12.6</c:v>
                </c:pt>
                <c:pt idx="6595">
                  <c:v>12.6</c:v>
                </c:pt>
                <c:pt idx="6596">
                  <c:v>12.6</c:v>
                </c:pt>
                <c:pt idx="6597">
                  <c:v>12.6</c:v>
                </c:pt>
                <c:pt idx="6598">
                  <c:v>12.7</c:v>
                </c:pt>
                <c:pt idx="6599">
                  <c:v>12.7</c:v>
                </c:pt>
                <c:pt idx="6600">
                  <c:v>12.6</c:v>
                </c:pt>
                <c:pt idx="6601">
                  <c:v>12.7</c:v>
                </c:pt>
                <c:pt idx="6602">
                  <c:v>12.7</c:v>
                </c:pt>
                <c:pt idx="6603">
                  <c:v>12.7</c:v>
                </c:pt>
                <c:pt idx="6604">
                  <c:v>12.7</c:v>
                </c:pt>
                <c:pt idx="6605">
                  <c:v>12.7</c:v>
                </c:pt>
                <c:pt idx="6606">
                  <c:v>12.7</c:v>
                </c:pt>
                <c:pt idx="6607">
                  <c:v>12.7</c:v>
                </c:pt>
                <c:pt idx="6608">
                  <c:v>12.7</c:v>
                </c:pt>
                <c:pt idx="6609">
                  <c:v>12.7</c:v>
                </c:pt>
                <c:pt idx="6610">
                  <c:v>12.7</c:v>
                </c:pt>
                <c:pt idx="6611">
                  <c:v>12.7</c:v>
                </c:pt>
                <c:pt idx="6612">
                  <c:v>12.7</c:v>
                </c:pt>
                <c:pt idx="6613">
                  <c:v>12.7</c:v>
                </c:pt>
                <c:pt idx="6614">
                  <c:v>12.7</c:v>
                </c:pt>
                <c:pt idx="6615">
                  <c:v>12.7</c:v>
                </c:pt>
                <c:pt idx="6616">
                  <c:v>12.7</c:v>
                </c:pt>
                <c:pt idx="6617">
                  <c:v>12.7</c:v>
                </c:pt>
                <c:pt idx="6618">
                  <c:v>12.7</c:v>
                </c:pt>
                <c:pt idx="6619">
                  <c:v>12.8</c:v>
                </c:pt>
                <c:pt idx="6620">
                  <c:v>12.8</c:v>
                </c:pt>
                <c:pt idx="6621">
                  <c:v>12.8</c:v>
                </c:pt>
                <c:pt idx="6622">
                  <c:v>12.8</c:v>
                </c:pt>
                <c:pt idx="6623">
                  <c:v>12.8</c:v>
                </c:pt>
                <c:pt idx="6624">
                  <c:v>12.8</c:v>
                </c:pt>
                <c:pt idx="6625">
                  <c:v>12.8</c:v>
                </c:pt>
                <c:pt idx="6626">
                  <c:v>12.8</c:v>
                </c:pt>
                <c:pt idx="6627">
                  <c:v>12.8</c:v>
                </c:pt>
                <c:pt idx="6628">
                  <c:v>12.8</c:v>
                </c:pt>
                <c:pt idx="6629">
                  <c:v>12.8</c:v>
                </c:pt>
                <c:pt idx="6630">
                  <c:v>12.8</c:v>
                </c:pt>
                <c:pt idx="6631">
                  <c:v>12.8</c:v>
                </c:pt>
                <c:pt idx="6632">
                  <c:v>12.8</c:v>
                </c:pt>
                <c:pt idx="6633">
                  <c:v>12.8</c:v>
                </c:pt>
                <c:pt idx="6634">
                  <c:v>12.8</c:v>
                </c:pt>
                <c:pt idx="6635">
                  <c:v>12.8</c:v>
                </c:pt>
                <c:pt idx="6636">
                  <c:v>12.9</c:v>
                </c:pt>
                <c:pt idx="6637">
                  <c:v>12.9</c:v>
                </c:pt>
                <c:pt idx="6638">
                  <c:v>12.9</c:v>
                </c:pt>
                <c:pt idx="6639">
                  <c:v>13</c:v>
                </c:pt>
                <c:pt idx="6640">
                  <c:v>13</c:v>
                </c:pt>
                <c:pt idx="6641">
                  <c:v>13</c:v>
                </c:pt>
                <c:pt idx="6642">
                  <c:v>13</c:v>
                </c:pt>
                <c:pt idx="6643">
                  <c:v>13</c:v>
                </c:pt>
                <c:pt idx="6644">
                  <c:v>13</c:v>
                </c:pt>
                <c:pt idx="6645">
                  <c:v>13</c:v>
                </c:pt>
                <c:pt idx="6646">
                  <c:v>13.1</c:v>
                </c:pt>
                <c:pt idx="6647">
                  <c:v>13.1</c:v>
                </c:pt>
                <c:pt idx="6648">
                  <c:v>13.1</c:v>
                </c:pt>
                <c:pt idx="6649">
                  <c:v>13.1</c:v>
                </c:pt>
                <c:pt idx="6650">
                  <c:v>13.1</c:v>
                </c:pt>
                <c:pt idx="6651">
                  <c:v>13.1</c:v>
                </c:pt>
                <c:pt idx="6652">
                  <c:v>13.1</c:v>
                </c:pt>
                <c:pt idx="6653">
                  <c:v>13.1</c:v>
                </c:pt>
                <c:pt idx="6654">
                  <c:v>13.1</c:v>
                </c:pt>
                <c:pt idx="6655">
                  <c:v>13.2</c:v>
                </c:pt>
                <c:pt idx="6656">
                  <c:v>13.2</c:v>
                </c:pt>
                <c:pt idx="6657">
                  <c:v>13.2</c:v>
                </c:pt>
                <c:pt idx="6658">
                  <c:v>13.2</c:v>
                </c:pt>
                <c:pt idx="6659">
                  <c:v>13.2</c:v>
                </c:pt>
                <c:pt idx="6660">
                  <c:v>13.2</c:v>
                </c:pt>
                <c:pt idx="6661">
                  <c:v>13.2</c:v>
                </c:pt>
                <c:pt idx="6662">
                  <c:v>13.2</c:v>
                </c:pt>
                <c:pt idx="6663">
                  <c:v>13.2</c:v>
                </c:pt>
                <c:pt idx="6664">
                  <c:v>13.2</c:v>
                </c:pt>
                <c:pt idx="6665">
                  <c:v>13.2</c:v>
                </c:pt>
                <c:pt idx="6666">
                  <c:v>13.3</c:v>
                </c:pt>
                <c:pt idx="6667">
                  <c:v>13.3</c:v>
                </c:pt>
                <c:pt idx="6668">
                  <c:v>13.3</c:v>
                </c:pt>
                <c:pt idx="6669">
                  <c:v>13.3</c:v>
                </c:pt>
                <c:pt idx="6670">
                  <c:v>13.3</c:v>
                </c:pt>
                <c:pt idx="6671">
                  <c:v>13.3</c:v>
                </c:pt>
                <c:pt idx="6672">
                  <c:v>13.3</c:v>
                </c:pt>
                <c:pt idx="6673">
                  <c:v>13.3</c:v>
                </c:pt>
                <c:pt idx="6674">
                  <c:v>13.3</c:v>
                </c:pt>
                <c:pt idx="6675">
                  <c:v>13.3</c:v>
                </c:pt>
                <c:pt idx="6676">
                  <c:v>13.3</c:v>
                </c:pt>
                <c:pt idx="6677">
                  <c:v>13.3</c:v>
                </c:pt>
                <c:pt idx="6678">
                  <c:v>13.3</c:v>
                </c:pt>
                <c:pt idx="6679">
                  <c:v>13.4</c:v>
                </c:pt>
                <c:pt idx="6680">
                  <c:v>13.3</c:v>
                </c:pt>
                <c:pt idx="6681">
                  <c:v>13.3</c:v>
                </c:pt>
                <c:pt idx="6682">
                  <c:v>13.3</c:v>
                </c:pt>
                <c:pt idx="6683">
                  <c:v>13.3</c:v>
                </c:pt>
                <c:pt idx="6684">
                  <c:v>13.3</c:v>
                </c:pt>
                <c:pt idx="6685">
                  <c:v>13.3</c:v>
                </c:pt>
                <c:pt idx="6686">
                  <c:v>13.3</c:v>
                </c:pt>
                <c:pt idx="6687">
                  <c:v>13.3</c:v>
                </c:pt>
                <c:pt idx="6688">
                  <c:v>13.3</c:v>
                </c:pt>
                <c:pt idx="6689">
                  <c:v>13.3</c:v>
                </c:pt>
                <c:pt idx="6690">
                  <c:v>13.3</c:v>
                </c:pt>
                <c:pt idx="6691">
                  <c:v>13.3</c:v>
                </c:pt>
                <c:pt idx="6692">
                  <c:v>13.3</c:v>
                </c:pt>
                <c:pt idx="6693">
                  <c:v>13.3</c:v>
                </c:pt>
                <c:pt idx="6694">
                  <c:v>13.3</c:v>
                </c:pt>
                <c:pt idx="6695">
                  <c:v>13.3</c:v>
                </c:pt>
                <c:pt idx="6696">
                  <c:v>13.3</c:v>
                </c:pt>
                <c:pt idx="6697">
                  <c:v>13.3</c:v>
                </c:pt>
                <c:pt idx="6698">
                  <c:v>13.3</c:v>
                </c:pt>
                <c:pt idx="6699">
                  <c:v>13.3</c:v>
                </c:pt>
                <c:pt idx="6700">
                  <c:v>13.3</c:v>
                </c:pt>
                <c:pt idx="6701">
                  <c:v>13.3</c:v>
                </c:pt>
                <c:pt idx="6702">
                  <c:v>13.4</c:v>
                </c:pt>
                <c:pt idx="6703">
                  <c:v>13.3</c:v>
                </c:pt>
                <c:pt idx="6704">
                  <c:v>13.4</c:v>
                </c:pt>
                <c:pt idx="6705">
                  <c:v>13.3</c:v>
                </c:pt>
                <c:pt idx="6706">
                  <c:v>13.3</c:v>
                </c:pt>
                <c:pt idx="6707">
                  <c:v>13.4</c:v>
                </c:pt>
                <c:pt idx="6708">
                  <c:v>13.3</c:v>
                </c:pt>
                <c:pt idx="6709">
                  <c:v>13.4</c:v>
                </c:pt>
                <c:pt idx="6710">
                  <c:v>13.4</c:v>
                </c:pt>
                <c:pt idx="6711">
                  <c:v>13.4</c:v>
                </c:pt>
                <c:pt idx="6712">
                  <c:v>13.4</c:v>
                </c:pt>
                <c:pt idx="6713">
                  <c:v>13.4</c:v>
                </c:pt>
                <c:pt idx="6714">
                  <c:v>13.4</c:v>
                </c:pt>
                <c:pt idx="6715">
                  <c:v>13.4</c:v>
                </c:pt>
                <c:pt idx="6716">
                  <c:v>13.4</c:v>
                </c:pt>
                <c:pt idx="6717">
                  <c:v>13.4</c:v>
                </c:pt>
                <c:pt idx="6718">
                  <c:v>13.4</c:v>
                </c:pt>
                <c:pt idx="6719">
                  <c:v>13.4</c:v>
                </c:pt>
                <c:pt idx="6720">
                  <c:v>13.4</c:v>
                </c:pt>
                <c:pt idx="6721">
                  <c:v>13.4</c:v>
                </c:pt>
                <c:pt idx="6722">
                  <c:v>13.4</c:v>
                </c:pt>
                <c:pt idx="6723">
                  <c:v>13.4</c:v>
                </c:pt>
                <c:pt idx="6724">
                  <c:v>13.4</c:v>
                </c:pt>
                <c:pt idx="6725">
                  <c:v>13.4</c:v>
                </c:pt>
                <c:pt idx="6726">
                  <c:v>13.4</c:v>
                </c:pt>
                <c:pt idx="6727">
                  <c:v>13.4</c:v>
                </c:pt>
                <c:pt idx="6728">
                  <c:v>13.4</c:v>
                </c:pt>
                <c:pt idx="6729">
                  <c:v>13.4</c:v>
                </c:pt>
                <c:pt idx="6730">
                  <c:v>13.4</c:v>
                </c:pt>
                <c:pt idx="6731">
                  <c:v>13.4</c:v>
                </c:pt>
                <c:pt idx="6732">
                  <c:v>13.5</c:v>
                </c:pt>
                <c:pt idx="6733">
                  <c:v>13.5</c:v>
                </c:pt>
                <c:pt idx="6734">
                  <c:v>13.5</c:v>
                </c:pt>
                <c:pt idx="6735">
                  <c:v>13.5</c:v>
                </c:pt>
                <c:pt idx="6736">
                  <c:v>13.5</c:v>
                </c:pt>
                <c:pt idx="6737">
                  <c:v>13.4</c:v>
                </c:pt>
                <c:pt idx="6738">
                  <c:v>13.4</c:v>
                </c:pt>
                <c:pt idx="6739">
                  <c:v>13.4</c:v>
                </c:pt>
                <c:pt idx="6740">
                  <c:v>13.4</c:v>
                </c:pt>
                <c:pt idx="6741">
                  <c:v>13.4</c:v>
                </c:pt>
                <c:pt idx="6742">
                  <c:v>13.4</c:v>
                </c:pt>
                <c:pt idx="6743">
                  <c:v>13.4</c:v>
                </c:pt>
                <c:pt idx="6744">
                  <c:v>13.4</c:v>
                </c:pt>
                <c:pt idx="6745">
                  <c:v>13.4</c:v>
                </c:pt>
                <c:pt idx="6746">
                  <c:v>13.4</c:v>
                </c:pt>
                <c:pt idx="6747">
                  <c:v>13.4</c:v>
                </c:pt>
                <c:pt idx="6748">
                  <c:v>13.4</c:v>
                </c:pt>
                <c:pt idx="6749">
                  <c:v>13.3</c:v>
                </c:pt>
                <c:pt idx="6750">
                  <c:v>13.3</c:v>
                </c:pt>
                <c:pt idx="6751">
                  <c:v>13.3</c:v>
                </c:pt>
                <c:pt idx="6752">
                  <c:v>13.3</c:v>
                </c:pt>
                <c:pt idx="6753">
                  <c:v>13.4</c:v>
                </c:pt>
                <c:pt idx="6754">
                  <c:v>13.3</c:v>
                </c:pt>
                <c:pt idx="6755">
                  <c:v>13.4</c:v>
                </c:pt>
                <c:pt idx="6756">
                  <c:v>13.4</c:v>
                </c:pt>
                <c:pt idx="6757">
                  <c:v>13.4</c:v>
                </c:pt>
                <c:pt idx="6758">
                  <c:v>13.4</c:v>
                </c:pt>
                <c:pt idx="6759">
                  <c:v>13.4</c:v>
                </c:pt>
                <c:pt idx="6760">
                  <c:v>13.4</c:v>
                </c:pt>
                <c:pt idx="6761">
                  <c:v>13.4</c:v>
                </c:pt>
                <c:pt idx="6762">
                  <c:v>13.4</c:v>
                </c:pt>
                <c:pt idx="6763">
                  <c:v>13.4</c:v>
                </c:pt>
                <c:pt idx="6764">
                  <c:v>13.4</c:v>
                </c:pt>
                <c:pt idx="6765">
                  <c:v>13.5</c:v>
                </c:pt>
                <c:pt idx="6766">
                  <c:v>13.5</c:v>
                </c:pt>
                <c:pt idx="6767">
                  <c:v>13.5</c:v>
                </c:pt>
                <c:pt idx="6768">
                  <c:v>13.5</c:v>
                </c:pt>
                <c:pt idx="6769">
                  <c:v>13.5</c:v>
                </c:pt>
                <c:pt idx="6770">
                  <c:v>13.5</c:v>
                </c:pt>
                <c:pt idx="6771">
                  <c:v>13.5</c:v>
                </c:pt>
                <c:pt idx="6772">
                  <c:v>13.5</c:v>
                </c:pt>
                <c:pt idx="6773">
                  <c:v>13.5</c:v>
                </c:pt>
                <c:pt idx="6774">
                  <c:v>13.5</c:v>
                </c:pt>
                <c:pt idx="6775">
                  <c:v>13.5</c:v>
                </c:pt>
                <c:pt idx="6776">
                  <c:v>13.5</c:v>
                </c:pt>
                <c:pt idx="6777">
                  <c:v>13.5</c:v>
                </c:pt>
                <c:pt idx="6778">
                  <c:v>13.5</c:v>
                </c:pt>
                <c:pt idx="6779">
                  <c:v>13.5</c:v>
                </c:pt>
                <c:pt idx="6780">
                  <c:v>13.5</c:v>
                </c:pt>
                <c:pt idx="6781">
                  <c:v>13.5</c:v>
                </c:pt>
                <c:pt idx="6782">
                  <c:v>13.5</c:v>
                </c:pt>
                <c:pt idx="6783">
                  <c:v>13.5</c:v>
                </c:pt>
                <c:pt idx="6784">
                  <c:v>13.5</c:v>
                </c:pt>
                <c:pt idx="6785">
                  <c:v>13.5</c:v>
                </c:pt>
                <c:pt idx="6786">
                  <c:v>13.5</c:v>
                </c:pt>
                <c:pt idx="6787">
                  <c:v>13.5</c:v>
                </c:pt>
                <c:pt idx="6788">
                  <c:v>13.5</c:v>
                </c:pt>
                <c:pt idx="6789">
                  <c:v>13.5</c:v>
                </c:pt>
                <c:pt idx="6790">
                  <c:v>13.5</c:v>
                </c:pt>
                <c:pt idx="6791">
                  <c:v>13.5</c:v>
                </c:pt>
                <c:pt idx="6792">
                  <c:v>13.5</c:v>
                </c:pt>
                <c:pt idx="6793">
                  <c:v>13.5</c:v>
                </c:pt>
                <c:pt idx="6794">
                  <c:v>13.5</c:v>
                </c:pt>
                <c:pt idx="6795">
                  <c:v>13.5</c:v>
                </c:pt>
                <c:pt idx="6796">
                  <c:v>13.5</c:v>
                </c:pt>
                <c:pt idx="6797">
                  <c:v>13.5</c:v>
                </c:pt>
                <c:pt idx="6798">
                  <c:v>13.5</c:v>
                </c:pt>
                <c:pt idx="6799">
                  <c:v>13.5</c:v>
                </c:pt>
                <c:pt idx="6800">
                  <c:v>13.5</c:v>
                </c:pt>
                <c:pt idx="6801">
                  <c:v>13.5</c:v>
                </c:pt>
                <c:pt idx="6802">
                  <c:v>13.5</c:v>
                </c:pt>
                <c:pt idx="6803">
                  <c:v>13.5</c:v>
                </c:pt>
                <c:pt idx="6804">
                  <c:v>13.5</c:v>
                </c:pt>
                <c:pt idx="6805">
                  <c:v>13.5</c:v>
                </c:pt>
                <c:pt idx="6806">
                  <c:v>13.4</c:v>
                </c:pt>
                <c:pt idx="6807">
                  <c:v>13.4</c:v>
                </c:pt>
                <c:pt idx="6808">
                  <c:v>13.4</c:v>
                </c:pt>
                <c:pt idx="6809">
                  <c:v>13.4</c:v>
                </c:pt>
                <c:pt idx="6810">
                  <c:v>13.4</c:v>
                </c:pt>
                <c:pt idx="6811">
                  <c:v>13.4</c:v>
                </c:pt>
                <c:pt idx="6812">
                  <c:v>13.3</c:v>
                </c:pt>
                <c:pt idx="6813">
                  <c:v>13.4</c:v>
                </c:pt>
                <c:pt idx="6814">
                  <c:v>13.3</c:v>
                </c:pt>
                <c:pt idx="6815">
                  <c:v>13.3</c:v>
                </c:pt>
                <c:pt idx="6816">
                  <c:v>13.3</c:v>
                </c:pt>
                <c:pt idx="6817">
                  <c:v>13.3</c:v>
                </c:pt>
                <c:pt idx="6818">
                  <c:v>13.3</c:v>
                </c:pt>
                <c:pt idx="6819">
                  <c:v>13.3</c:v>
                </c:pt>
                <c:pt idx="6820">
                  <c:v>13.3</c:v>
                </c:pt>
                <c:pt idx="6821">
                  <c:v>13.3</c:v>
                </c:pt>
                <c:pt idx="6822">
                  <c:v>13.3</c:v>
                </c:pt>
                <c:pt idx="6823">
                  <c:v>13.3</c:v>
                </c:pt>
                <c:pt idx="6824">
                  <c:v>13.3</c:v>
                </c:pt>
                <c:pt idx="6825">
                  <c:v>13.3</c:v>
                </c:pt>
                <c:pt idx="6826">
                  <c:v>13.3</c:v>
                </c:pt>
                <c:pt idx="6827">
                  <c:v>13.3</c:v>
                </c:pt>
                <c:pt idx="6828">
                  <c:v>13.3</c:v>
                </c:pt>
                <c:pt idx="6829">
                  <c:v>13.4</c:v>
                </c:pt>
                <c:pt idx="6830">
                  <c:v>13.4</c:v>
                </c:pt>
                <c:pt idx="6831">
                  <c:v>13.4</c:v>
                </c:pt>
                <c:pt idx="6832">
                  <c:v>13.4</c:v>
                </c:pt>
                <c:pt idx="6833">
                  <c:v>13.5</c:v>
                </c:pt>
                <c:pt idx="6834">
                  <c:v>13.5</c:v>
                </c:pt>
                <c:pt idx="6835">
                  <c:v>13.5</c:v>
                </c:pt>
                <c:pt idx="6836">
                  <c:v>13.5</c:v>
                </c:pt>
                <c:pt idx="6837">
                  <c:v>13.5</c:v>
                </c:pt>
                <c:pt idx="6838">
                  <c:v>13.5</c:v>
                </c:pt>
                <c:pt idx="6839">
                  <c:v>13.5</c:v>
                </c:pt>
                <c:pt idx="6840">
                  <c:v>13.5</c:v>
                </c:pt>
                <c:pt idx="6841">
                  <c:v>13.5</c:v>
                </c:pt>
                <c:pt idx="6842">
                  <c:v>13.6</c:v>
                </c:pt>
                <c:pt idx="6843">
                  <c:v>13.6</c:v>
                </c:pt>
                <c:pt idx="6844">
                  <c:v>13.6</c:v>
                </c:pt>
                <c:pt idx="6845">
                  <c:v>13.6</c:v>
                </c:pt>
                <c:pt idx="6846">
                  <c:v>13.6</c:v>
                </c:pt>
                <c:pt idx="6847">
                  <c:v>13.6</c:v>
                </c:pt>
                <c:pt idx="6848">
                  <c:v>13.6</c:v>
                </c:pt>
                <c:pt idx="6849">
                  <c:v>13.6</c:v>
                </c:pt>
                <c:pt idx="6850">
                  <c:v>13.6</c:v>
                </c:pt>
                <c:pt idx="6851">
                  <c:v>13.6</c:v>
                </c:pt>
                <c:pt idx="6852">
                  <c:v>13.6</c:v>
                </c:pt>
                <c:pt idx="6853">
                  <c:v>13.6</c:v>
                </c:pt>
                <c:pt idx="6854">
                  <c:v>13.6</c:v>
                </c:pt>
                <c:pt idx="6855">
                  <c:v>13.6</c:v>
                </c:pt>
                <c:pt idx="6856">
                  <c:v>13.6</c:v>
                </c:pt>
                <c:pt idx="6857">
                  <c:v>13.6</c:v>
                </c:pt>
                <c:pt idx="6858">
                  <c:v>13.6</c:v>
                </c:pt>
                <c:pt idx="6859">
                  <c:v>13.6</c:v>
                </c:pt>
                <c:pt idx="6860">
                  <c:v>13.6</c:v>
                </c:pt>
                <c:pt idx="6861">
                  <c:v>13.6</c:v>
                </c:pt>
                <c:pt idx="6862">
                  <c:v>13.6</c:v>
                </c:pt>
                <c:pt idx="6863">
                  <c:v>13.6</c:v>
                </c:pt>
                <c:pt idx="6864">
                  <c:v>13.6</c:v>
                </c:pt>
                <c:pt idx="6865">
                  <c:v>13.6</c:v>
                </c:pt>
                <c:pt idx="6866">
                  <c:v>13.6</c:v>
                </c:pt>
                <c:pt idx="6867">
                  <c:v>13.5</c:v>
                </c:pt>
                <c:pt idx="6868">
                  <c:v>13.6</c:v>
                </c:pt>
                <c:pt idx="6869">
                  <c:v>13.5</c:v>
                </c:pt>
                <c:pt idx="6870">
                  <c:v>13.5</c:v>
                </c:pt>
                <c:pt idx="6871">
                  <c:v>13.5</c:v>
                </c:pt>
                <c:pt idx="6872">
                  <c:v>13.5</c:v>
                </c:pt>
                <c:pt idx="6873">
                  <c:v>13.5</c:v>
                </c:pt>
                <c:pt idx="6874">
                  <c:v>13.5</c:v>
                </c:pt>
                <c:pt idx="6875">
                  <c:v>13.5</c:v>
                </c:pt>
                <c:pt idx="6876">
                  <c:v>13.5</c:v>
                </c:pt>
                <c:pt idx="6877">
                  <c:v>13.6</c:v>
                </c:pt>
                <c:pt idx="6878">
                  <c:v>13.6</c:v>
                </c:pt>
                <c:pt idx="6879">
                  <c:v>13.6</c:v>
                </c:pt>
                <c:pt idx="6880">
                  <c:v>13.6</c:v>
                </c:pt>
                <c:pt idx="6881">
                  <c:v>13.6</c:v>
                </c:pt>
                <c:pt idx="6882">
                  <c:v>13.5</c:v>
                </c:pt>
                <c:pt idx="6883">
                  <c:v>13.5</c:v>
                </c:pt>
                <c:pt idx="6884">
                  <c:v>13.5</c:v>
                </c:pt>
                <c:pt idx="6885">
                  <c:v>13.5</c:v>
                </c:pt>
                <c:pt idx="6886">
                  <c:v>13.5</c:v>
                </c:pt>
                <c:pt idx="6887">
                  <c:v>13.5</c:v>
                </c:pt>
                <c:pt idx="6888">
                  <c:v>13.5</c:v>
                </c:pt>
                <c:pt idx="6889">
                  <c:v>13.5</c:v>
                </c:pt>
                <c:pt idx="6890">
                  <c:v>13.5</c:v>
                </c:pt>
                <c:pt idx="6891">
                  <c:v>13.5</c:v>
                </c:pt>
                <c:pt idx="6892">
                  <c:v>13.5</c:v>
                </c:pt>
                <c:pt idx="6893">
                  <c:v>13.5</c:v>
                </c:pt>
                <c:pt idx="6894">
                  <c:v>13.5</c:v>
                </c:pt>
                <c:pt idx="6895">
                  <c:v>13.5</c:v>
                </c:pt>
                <c:pt idx="6896">
                  <c:v>13.5</c:v>
                </c:pt>
                <c:pt idx="6897">
                  <c:v>13.5</c:v>
                </c:pt>
                <c:pt idx="6898">
                  <c:v>13.5</c:v>
                </c:pt>
                <c:pt idx="6899">
                  <c:v>13.5</c:v>
                </c:pt>
                <c:pt idx="6900">
                  <c:v>13.6</c:v>
                </c:pt>
                <c:pt idx="6901">
                  <c:v>13.5</c:v>
                </c:pt>
                <c:pt idx="6902">
                  <c:v>13.5</c:v>
                </c:pt>
                <c:pt idx="6903">
                  <c:v>13.5</c:v>
                </c:pt>
                <c:pt idx="6904">
                  <c:v>13.5</c:v>
                </c:pt>
                <c:pt idx="6905">
                  <c:v>13.6</c:v>
                </c:pt>
                <c:pt idx="6906">
                  <c:v>13.6</c:v>
                </c:pt>
                <c:pt idx="6907">
                  <c:v>13.6</c:v>
                </c:pt>
                <c:pt idx="6908">
                  <c:v>13.6</c:v>
                </c:pt>
                <c:pt idx="6909">
                  <c:v>13.6</c:v>
                </c:pt>
                <c:pt idx="6910">
                  <c:v>13.5</c:v>
                </c:pt>
                <c:pt idx="6911">
                  <c:v>13.6</c:v>
                </c:pt>
                <c:pt idx="6912">
                  <c:v>13.6</c:v>
                </c:pt>
                <c:pt idx="6913">
                  <c:v>13.5</c:v>
                </c:pt>
                <c:pt idx="6914">
                  <c:v>13.5</c:v>
                </c:pt>
                <c:pt idx="6915">
                  <c:v>13.5</c:v>
                </c:pt>
                <c:pt idx="6916">
                  <c:v>13.5</c:v>
                </c:pt>
                <c:pt idx="6917">
                  <c:v>13.5</c:v>
                </c:pt>
                <c:pt idx="6918">
                  <c:v>13.5</c:v>
                </c:pt>
                <c:pt idx="6919">
                  <c:v>13.5</c:v>
                </c:pt>
                <c:pt idx="6920">
                  <c:v>13.5</c:v>
                </c:pt>
                <c:pt idx="6921">
                  <c:v>13.5</c:v>
                </c:pt>
                <c:pt idx="6922">
                  <c:v>13.5</c:v>
                </c:pt>
                <c:pt idx="6923">
                  <c:v>13.5</c:v>
                </c:pt>
                <c:pt idx="6924">
                  <c:v>13.5</c:v>
                </c:pt>
                <c:pt idx="6925">
                  <c:v>13.5</c:v>
                </c:pt>
                <c:pt idx="6926">
                  <c:v>13.5</c:v>
                </c:pt>
                <c:pt idx="6927">
                  <c:v>13.5</c:v>
                </c:pt>
                <c:pt idx="6928">
                  <c:v>13.5</c:v>
                </c:pt>
                <c:pt idx="6929">
                  <c:v>13.6</c:v>
                </c:pt>
                <c:pt idx="6930">
                  <c:v>13.6</c:v>
                </c:pt>
                <c:pt idx="6931">
                  <c:v>13.6</c:v>
                </c:pt>
                <c:pt idx="6932">
                  <c:v>13.6</c:v>
                </c:pt>
                <c:pt idx="6933">
                  <c:v>13.6</c:v>
                </c:pt>
                <c:pt idx="6934">
                  <c:v>13.6</c:v>
                </c:pt>
                <c:pt idx="6935">
                  <c:v>13.6</c:v>
                </c:pt>
                <c:pt idx="6936">
                  <c:v>13.6</c:v>
                </c:pt>
                <c:pt idx="6937">
                  <c:v>13.6</c:v>
                </c:pt>
                <c:pt idx="6938">
                  <c:v>13.7</c:v>
                </c:pt>
                <c:pt idx="6939">
                  <c:v>13.7</c:v>
                </c:pt>
                <c:pt idx="6940">
                  <c:v>13.7</c:v>
                </c:pt>
                <c:pt idx="6941">
                  <c:v>13.7</c:v>
                </c:pt>
                <c:pt idx="6942">
                  <c:v>13.7</c:v>
                </c:pt>
                <c:pt idx="6943">
                  <c:v>13.7</c:v>
                </c:pt>
                <c:pt idx="6944">
                  <c:v>13.7</c:v>
                </c:pt>
                <c:pt idx="6945">
                  <c:v>13.7</c:v>
                </c:pt>
                <c:pt idx="6946">
                  <c:v>13.7</c:v>
                </c:pt>
                <c:pt idx="6947">
                  <c:v>13.7</c:v>
                </c:pt>
                <c:pt idx="6948">
                  <c:v>13.7</c:v>
                </c:pt>
                <c:pt idx="6949">
                  <c:v>13.7</c:v>
                </c:pt>
                <c:pt idx="6950">
                  <c:v>13.8</c:v>
                </c:pt>
                <c:pt idx="6951">
                  <c:v>13.8</c:v>
                </c:pt>
                <c:pt idx="6952">
                  <c:v>13.8</c:v>
                </c:pt>
                <c:pt idx="6953">
                  <c:v>13.8</c:v>
                </c:pt>
                <c:pt idx="6954">
                  <c:v>13.8</c:v>
                </c:pt>
                <c:pt idx="6955">
                  <c:v>13.8</c:v>
                </c:pt>
                <c:pt idx="6956">
                  <c:v>13.9</c:v>
                </c:pt>
                <c:pt idx="6957">
                  <c:v>13.9</c:v>
                </c:pt>
                <c:pt idx="6958">
                  <c:v>13.9</c:v>
                </c:pt>
                <c:pt idx="6959">
                  <c:v>13.9</c:v>
                </c:pt>
                <c:pt idx="6960">
                  <c:v>13.9</c:v>
                </c:pt>
                <c:pt idx="6961">
                  <c:v>14</c:v>
                </c:pt>
                <c:pt idx="6962">
                  <c:v>14</c:v>
                </c:pt>
                <c:pt idx="6963">
                  <c:v>13.9</c:v>
                </c:pt>
                <c:pt idx="6964">
                  <c:v>14</c:v>
                </c:pt>
                <c:pt idx="6965">
                  <c:v>13.9</c:v>
                </c:pt>
                <c:pt idx="6966">
                  <c:v>13.9</c:v>
                </c:pt>
                <c:pt idx="6967">
                  <c:v>14</c:v>
                </c:pt>
                <c:pt idx="6968">
                  <c:v>14</c:v>
                </c:pt>
                <c:pt idx="6969">
                  <c:v>14.1</c:v>
                </c:pt>
                <c:pt idx="6970">
                  <c:v>14.1</c:v>
                </c:pt>
                <c:pt idx="6971">
                  <c:v>14.1</c:v>
                </c:pt>
                <c:pt idx="6972">
                  <c:v>14.1</c:v>
                </c:pt>
                <c:pt idx="6973">
                  <c:v>14.1</c:v>
                </c:pt>
                <c:pt idx="6974">
                  <c:v>14.1</c:v>
                </c:pt>
                <c:pt idx="6975">
                  <c:v>14.1</c:v>
                </c:pt>
                <c:pt idx="6976">
                  <c:v>14.1</c:v>
                </c:pt>
                <c:pt idx="6977">
                  <c:v>14.1</c:v>
                </c:pt>
                <c:pt idx="6978">
                  <c:v>14.1</c:v>
                </c:pt>
                <c:pt idx="6979">
                  <c:v>14.2</c:v>
                </c:pt>
                <c:pt idx="6980">
                  <c:v>14.2</c:v>
                </c:pt>
                <c:pt idx="6981">
                  <c:v>14.2</c:v>
                </c:pt>
                <c:pt idx="6982">
                  <c:v>14.2</c:v>
                </c:pt>
                <c:pt idx="6983">
                  <c:v>14.2</c:v>
                </c:pt>
                <c:pt idx="6984">
                  <c:v>14.2</c:v>
                </c:pt>
                <c:pt idx="6985">
                  <c:v>14.2</c:v>
                </c:pt>
                <c:pt idx="6986">
                  <c:v>14.2</c:v>
                </c:pt>
                <c:pt idx="6987">
                  <c:v>14.3</c:v>
                </c:pt>
                <c:pt idx="6988">
                  <c:v>14.3</c:v>
                </c:pt>
                <c:pt idx="6989">
                  <c:v>14.3</c:v>
                </c:pt>
                <c:pt idx="6990">
                  <c:v>14.3</c:v>
                </c:pt>
                <c:pt idx="6991">
                  <c:v>14.3</c:v>
                </c:pt>
                <c:pt idx="6992">
                  <c:v>14.3</c:v>
                </c:pt>
                <c:pt idx="6993">
                  <c:v>14.3</c:v>
                </c:pt>
                <c:pt idx="6994">
                  <c:v>14.3</c:v>
                </c:pt>
                <c:pt idx="6995">
                  <c:v>14.3</c:v>
                </c:pt>
                <c:pt idx="6996">
                  <c:v>14.3</c:v>
                </c:pt>
                <c:pt idx="6997">
                  <c:v>14.3</c:v>
                </c:pt>
                <c:pt idx="6998">
                  <c:v>14.3</c:v>
                </c:pt>
                <c:pt idx="6999">
                  <c:v>14.3</c:v>
                </c:pt>
                <c:pt idx="7000">
                  <c:v>14.3</c:v>
                </c:pt>
                <c:pt idx="7001">
                  <c:v>14.4</c:v>
                </c:pt>
                <c:pt idx="7002">
                  <c:v>14.4</c:v>
                </c:pt>
                <c:pt idx="7003">
                  <c:v>14.4</c:v>
                </c:pt>
                <c:pt idx="7004">
                  <c:v>14.4</c:v>
                </c:pt>
                <c:pt idx="7005">
                  <c:v>14.4</c:v>
                </c:pt>
                <c:pt idx="7006">
                  <c:v>14.4</c:v>
                </c:pt>
                <c:pt idx="7007">
                  <c:v>14.4</c:v>
                </c:pt>
                <c:pt idx="7008">
                  <c:v>14.4</c:v>
                </c:pt>
                <c:pt idx="7009">
                  <c:v>14.4</c:v>
                </c:pt>
                <c:pt idx="7010">
                  <c:v>14.5</c:v>
                </c:pt>
                <c:pt idx="7011">
                  <c:v>14.5</c:v>
                </c:pt>
                <c:pt idx="7012">
                  <c:v>14.5</c:v>
                </c:pt>
                <c:pt idx="7013">
                  <c:v>14.5</c:v>
                </c:pt>
                <c:pt idx="7014">
                  <c:v>14.5</c:v>
                </c:pt>
                <c:pt idx="7015">
                  <c:v>14.5</c:v>
                </c:pt>
                <c:pt idx="7016">
                  <c:v>14.5</c:v>
                </c:pt>
                <c:pt idx="7017">
                  <c:v>14.5</c:v>
                </c:pt>
                <c:pt idx="7018">
                  <c:v>14.5</c:v>
                </c:pt>
                <c:pt idx="7019">
                  <c:v>14.5</c:v>
                </c:pt>
                <c:pt idx="7020">
                  <c:v>14.5</c:v>
                </c:pt>
                <c:pt idx="7021">
                  <c:v>14.6</c:v>
                </c:pt>
                <c:pt idx="7022">
                  <c:v>14.6</c:v>
                </c:pt>
                <c:pt idx="7023">
                  <c:v>14.6</c:v>
                </c:pt>
                <c:pt idx="7024">
                  <c:v>14.6</c:v>
                </c:pt>
                <c:pt idx="7025">
                  <c:v>14.5</c:v>
                </c:pt>
                <c:pt idx="7026">
                  <c:v>14.5</c:v>
                </c:pt>
                <c:pt idx="7027">
                  <c:v>14.5</c:v>
                </c:pt>
                <c:pt idx="7028">
                  <c:v>14.5</c:v>
                </c:pt>
                <c:pt idx="7029">
                  <c:v>14.5</c:v>
                </c:pt>
                <c:pt idx="7030">
                  <c:v>14.5</c:v>
                </c:pt>
                <c:pt idx="7031">
                  <c:v>14.5</c:v>
                </c:pt>
                <c:pt idx="7032">
                  <c:v>14.4</c:v>
                </c:pt>
                <c:pt idx="7033">
                  <c:v>14.4</c:v>
                </c:pt>
                <c:pt idx="7034">
                  <c:v>14.4</c:v>
                </c:pt>
                <c:pt idx="7035">
                  <c:v>14.4</c:v>
                </c:pt>
                <c:pt idx="7036">
                  <c:v>14.4</c:v>
                </c:pt>
                <c:pt idx="7037">
                  <c:v>14.4</c:v>
                </c:pt>
                <c:pt idx="7038">
                  <c:v>14.4</c:v>
                </c:pt>
                <c:pt idx="7039">
                  <c:v>14.4</c:v>
                </c:pt>
                <c:pt idx="7040">
                  <c:v>14.4</c:v>
                </c:pt>
                <c:pt idx="7041">
                  <c:v>14.4</c:v>
                </c:pt>
                <c:pt idx="7042">
                  <c:v>14.4</c:v>
                </c:pt>
                <c:pt idx="7043">
                  <c:v>14.4</c:v>
                </c:pt>
                <c:pt idx="7044">
                  <c:v>14.4</c:v>
                </c:pt>
                <c:pt idx="7045">
                  <c:v>14.3</c:v>
                </c:pt>
                <c:pt idx="7046">
                  <c:v>14.4</c:v>
                </c:pt>
                <c:pt idx="7047">
                  <c:v>14.3</c:v>
                </c:pt>
                <c:pt idx="7048">
                  <c:v>14.3</c:v>
                </c:pt>
                <c:pt idx="7049">
                  <c:v>14.3</c:v>
                </c:pt>
                <c:pt idx="7050">
                  <c:v>14.3</c:v>
                </c:pt>
                <c:pt idx="7051">
                  <c:v>14.3</c:v>
                </c:pt>
                <c:pt idx="7052">
                  <c:v>14.3</c:v>
                </c:pt>
                <c:pt idx="7053">
                  <c:v>14.3</c:v>
                </c:pt>
                <c:pt idx="7054">
                  <c:v>14.3</c:v>
                </c:pt>
                <c:pt idx="7055">
                  <c:v>14.3</c:v>
                </c:pt>
                <c:pt idx="7056">
                  <c:v>14.3</c:v>
                </c:pt>
                <c:pt idx="7057">
                  <c:v>14.3</c:v>
                </c:pt>
                <c:pt idx="7058">
                  <c:v>14.3</c:v>
                </c:pt>
                <c:pt idx="7059">
                  <c:v>14.3</c:v>
                </c:pt>
                <c:pt idx="7060">
                  <c:v>14.3</c:v>
                </c:pt>
                <c:pt idx="7061">
                  <c:v>14.3</c:v>
                </c:pt>
                <c:pt idx="7062">
                  <c:v>14.3</c:v>
                </c:pt>
                <c:pt idx="7063">
                  <c:v>14.3</c:v>
                </c:pt>
                <c:pt idx="7064">
                  <c:v>14.3</c:v>
                </c:pt>
                <c:pt idx="7065">
                  <c:v>14.2</c:v>
                </c:pt>
                <c:pt idx="7066">
                  <c:v>14.2</c:v>
                </c:pt>
                <c:pt idx="7067">
                  <c:v>14.2</c:v>
                </c:pt>
                <c:pt idx="7068">
                  <c:v>14.2</c:v>
                </c:pt>
                <c:pt idx="7069">
                  <c:v>14.2</c:v>
                </c:pt>
                <c:pt idx="7070">
                  <c:v>14.2</c:v>
                </c:pt>
                <c:pt idx="7071">
                  <c:v>14.2</c:v>
                </c:pt>
                <c:pt idx="7072">
                  <c:v>14.2</c:v>
                </c:pt>
                <c:pt idx="7073">
                  <c:v>14.2</c:v>
                </c:pt>
                <c:pt idx="7074">
                  <c:v>14.2</c:v>
                </c:pt>
                <c:pt idx="7075">
                  <c:v>14.2</c:v>
                </c:pt>
                <c:pt idx="7076">
                  <c:v>14.2</c:v>
                </c:pt>
                <c:pt idx="7077">
                  <c:v>14.1</c:v>
                </c:pt>
                <c:pt idx="7078">
                  <c:v>14.1</c:v>
                </c:pt>
                <c:pt idx="7079">
                  <c:v>14.1</c:v>
                </c:pt>
                <c:pt idx="7080">
                  <c:v>14.1</c:v>
                </c:pt>
                <c:pt idx="7081">
                  <c:v>14.1</c:v>
                </c:pt>
                <c:pt idx="7082">
                  <c:v>14.1</c:v>
                </c:pt>
                <c:pt idx="7083">
                  <c:v>14.1</c:v>
                </c:pt>
                <c:pt idx="7084">
                  <c:v>14.1</c:v>
                </c:pt>
                <c:pt idx="7085">
                  <c:v>14.1</c:v>
                </c:pt>
                <c:pt idx="7086">
                  <c:v>14.1</c:v>
                </c:pt>
                <c:pt idx="7087">
                  <c:v>14.1</c:v>
                </c:pt>
                <c:pt idx="7088">
                  <c:v>14.1</c:v>
                </c:pt>
                <c:pt idx="7089">
                  <c:v>14.1</c:v>
                </c:pt>
                <c:pt idx="7090">
                  <c:v>14.1</c:v>
                </c:pt>
                <c:pt idx="7091">
                  <c:v>14.1</c:v>
                </c:pt>
                <c:pt idx="7092">
                  <c:v>14.1</c:v>
                </c:pt>
                <c:pt idx="7093">
                  <c:v>14.1</c:v>
                </c:pt>
                <c:pt idx="7094">
                  <c:v>14.1</c:v>
                </c:pt>
                <c:pt idx="7095">
                  <c:v>14.1</c:v>
                </c:pt>
                <c:pt idx="7096">
                  <c:v>14.1</c:v>
                </c:pt>
                <c:pt idx="7097">
                  <c:v>14</c:v>
                </c:pt>
                <c:pt idx="7098">
                  <c:v>14.1</c:v>
                </c:pt>
                <c:pt idx="7099">
                  <c:v>14</c:v>
                </c:pt>
                <c:pt idx="7100">
                  <c:v>14</c:v>
                </c:pt>
                <c:pt idx="7101">
                  <c:v>14</c:v>
                </c:pt>
                <c:pt idx="7102">
                  <c:v>14</c:v>
                </c:pt>
                <c:pt idx="7103">
                  <c:v>14</c:v>
                </c:pt>
                <c:pt idx="7104">
                  <c:v>14.1</c:v>
                </c:pt>
                <c:pt idx="7105">
                  <c:v>14.1</c:v>
                </c:pt>
                <c:pt idx="7106">
                  <c:v>14.1</c:v>
                </c:pt>
                <c:pt idx="7107">
                  <c:v>14</c:v>
                </c:pt>
                <c:pt idx="7108">
                  <c:v>14</c:v>
                </c:pt>
                <c:pt idx="7109">
                  <c:v>14</c:v>
                </c:pt>
                <c:pt idx="7110">
                  <c:v>14</c:v>
                </c:pt>
                <c:pt idx="7111">
                  <c:v>14</c:v>
                </c:pt>
                <c:pt idx="7112">
                  <c:v>14</c:v>
                </c:pt>
                <c:pt idx="7113">
                  <c:v>14</c:v>
                </c:pt>
                <c:pt idx="7114">
                  <c:v>14</c:v>
                </c:pt>
                <c:pt idx="7115">
                  <c:v>13.9</c:v>
                </c:pt>
                <c:pt idx="7116">
                  <c:v>13.9</c:v>
                </c:pt>
                <c:pt idx="7117">
                  <c:v>13.9</c:v>
                </c:pt>
                <c:pt idx="7118">
                  <c:v>13.9</c:v>
                </c:pt>
                <c:pt idx="7119">
                  <c:v>13.9</c:v>
                </c:pt>
                <c:pt idx="7120">
                  <c:v>13.8</c:v>
                </c:pt>
                <c:pt idx="7121">
                  <c:v>13.9</c:v>
                </c:pt>
                <c:pt idx="7122">
                  <c:v>13.9</c:v>
                </c:pt>
                <c:pt idx="7123">
                  <c:v>13.9</c:v>
                </c:pt>
                <c:pt idx="7124">
                  <c:v>13.8</c:v>
                </c:pt>
                <c:pt idx="7125">
                  <c:v>13.8</c:v>
                </c:pt>
                <c:pt idx="7126">
                  <c:v>13.8</c:v>
                </c:pt>
                <c:pt idx="7127">
                  <c:v>13.8</c:v>
                </c:pt>
                <c:pt idx="7128">
                  <c:v>13.8</c:v>
                </c:pt>
                <c:pt idx="7129">
                  <c:v>13.8</c:v>
                </c:pt>
                <c:pt idx="7130">
                  <c:v>13.8</c:v>
                </c:pt>
                <c:pt idx="7131">
                  <c:v>13.8</c:v>
                </c:pt>
                <c:pt idx="7132">
                  <c:v>13.8</c:v>
                </c:pt>
                <c:pt idx="7133">
                  <c:v>13.8</c:v>
                </c:pt>
                <c:pt idx="7134">
                  <c:v>13.8</c:v>
                </c:pt>
                <c:pt idx="7135">
                  <c:v>13.8</c:v>
                </c:pt>
                <c:pt idx="7136">
                  <c:v>13.8</c:v>
                </c:pt>
                <c:pt idx="7137">
                  <c:v>13.8</c:v>
                </c:pt>
                <c:pt idx="7138">
                  <c:v>13.8</c:v>
                </c:pt>
                <c:pt idx="7139">
                  <c:v>13.8</c:v>
                </c:pt>
                <c:pt idx="7140">
                  <c:v>13.8</c:v>
                </c:pt>
                <c:pt idx="7141">
                  <c:v>13.8</c:v>
                </c:pt>
                <c:pt idx="7142">
                  <c:v>13.8</c:v>
                </c:pt>
                <c:pt idx="7143">
                  <c:v>13.8</c:v>
                </c:pt>
                <c:pt idx="7144">
                  <c:v>13.8</c:v>
                </c:pt>
                <c:pt idx="7145">
                  <c:v>13.8</c:v>
                </c:pt>
                <c:pt idx="7146">
                  <c:v>13.8</c:v>
                </c:pt>
                <c:pt idx="7147">
                  <c:v>13.8</c:v>
                </c:pt>
                <c:pt idx="7148">
                  <c:v>13.8</c:v>
                </c:pt>
                <c:pt idx="7149">
                  <c:v>13.8</c:v>
                </c:pt>
                <c:pt idx="7150">
                  <c:v>13.8</c:v>
                </c:pt>
                <c:pt idx="7151">
                  <c:v>13.8</c:v>
                </c:pt>
                <c:pt idx="7152">
                  <c:v>13.8</c:v>
                </c:pt>
                <c:pt idx="7153">
                  <c:v>13.8</c:v>
                </c:pt>
                <c:pt idx="7154">
                  <c:v>13.8</c:v>
                </c:pt>
                <c:pt idx="7155">
                  <c:v>13.8</c:v>
                </c:pt>
                <c:pt idx="7156">
                  <c:v>13.8</c:v>
                </c:pt>
                <c:pt idx="7157">
                  <c:v>13.8</c:v>
                </c:pt>
                <c:pt idx="7158">
                  <c:v>13.8</c:v>
                </c:pt>
                <c:pt idx="7159">
                  <c:v>13.8</c:v>
                </c:pt>
                <c:pt idx="7160">
                  <c:v>13.8</c:v>
                </c:pt>
                <c:pt idx="7161">
                  <c:v>13.8</c:v>
                </c:pt>
                <c:pt idx="7162">
                  <c:v>13.8</c:v>
                </c:pt>
                <c:pt idx="7163">
                  <c:v>13.8</c:v>
                </c:pt>
                <c:pt idx="7164">
                  <c:v>13.7</c:v>
                </c:pt>
                <c:pt idx="7165">
                  <c:v>13.7</c:v>
                </c:pt>
                <c:pt idx="7166">
                  <c:v>13.7</c:v>
                </c:pt>
                <c:pt idx="7167">
                  <c:v>13.7</c:v>
                </c:pt>
                <c:pt idx="7168">
                  <c:v>13.7</c:v>
                </c:pt>
                <c:pt idx="7169">
                  <c:v>13.7</c:v>
                </c:pt>
                <c:pt idx="7170">
                  <c:v>13.7</c:v>
                </c:pt>
                <c:pt idx="7171">
                  <c:v>13.7</c:v>
                </c:pt>
                <c:pt idx="7172">
                  <c:v>13.7</c:v>
                </c:pt>
                <c:pt idx="7173">
                  <c:v>13.7</c:v>
                </c:pt>
                <c:pt idx="7174">
                  <c:v>13.6</c:v>
                </c:pt>
                <c:pt idx="7175">
                  <c:v>13.6</c:v>
                </c:pt>
                <c:pt idx="7176">
                  <c:v>13.6</c:v>
                </c:pt>
                <c:pt idx="7177">
                  <c:v>13.6</c:v>
                </c:pt>
                <c:pt idx="7178">
                  <c:v>13.6</c:v>
                </c:pt>
                <c:pt idx="7179">
                  <c:v>13.6</c:v>
                </c:pt>
                <c:pt idx="7180">
                  <c:v>13.6</c:v>
                </c:pt>
                <c:pt idx="7181">
                  <c:v>13.6</c:v>
                </c:pt>
                <c:pt idx="7182">
                  <c:v>13.6</c:v>
                </c:pt>
                <c:pt idx="7183">
                  <c:v>13.6</c:v>
                </c:pt>
                <c:pt idx="7184">
                  <c:v>13.6</c:v>
                </c:pt>
                <c:pt idx="7185">
                  <c:v>13.6</c:v>
                </c:pt>
                <c:pt idx="7186">
                  <c:v>13.6</c:v>
                </c:pt>
                <c:pt idx="7187">
                  <c:v>13.6</c:v>
                </c:pt>
                <c:pt idx="7188">
                  <c:v>13.6</c:v>
                </c:pt>
                <c:pt idx="7189">
                  <c:v>13.6</c:v>
                </c:pt>
                <c:pt idx="7190">
                  <c:v>13.6</c:v>
                </c:pt>
                <c:pt idx="7191">
                  <c:v>13.6</c:v>
                </c:pt>
                <c:pt idx="7192">
                  <c:v>13.6</c:v>
                </c:pt>
                <c:pt idx="7193">
                  <c:v>13.6</c:v>
                </c:pt>
                <c:pt idx="7194">
                  <c:v>13.6</c:v>
                </c:pt>
                <c:pt idx="7195">
                  <c:v>13.6</c:v>
                </c:pt>
                <c:pt idx="7196">
                  <c:v>13.6</c:v>
                </c:pt>
                <c:pt idx="7197">
                  <c:v>13.6</c:v>
                </c:pt>
                <c:pt idx="7198">
                  <c:v>13.6</c:v>
                </c:pt>
                <c:pt idx="7199">
                  <c:v>13.6</c:v>
                </c:pt>
                <c:pt idx="7200">
                  <c:v>13.6</c:v>
                </c:pt>
                <c:pt idx="7201">
                  <c:v>13.6</c:v>
                </c:pt>
                <c:pt idx="7202">
                  <c:v>13.6</c:v>
                </c:pt>
                <c:pt idx="7203">
                  <c:v>13.6</c:v>
                </c:pt>
                <c:pt idx="7204">
                  <c:v>13.6</c:v>
                </c:pt>
                <c:pt idx="7205">
                  <c:v>13.6</c:v>
                </c:pt>
                <c:pt idx="7206">
                  <c:v>13.6</c:v>
                </c:pt>
                <c:pt idx="7207">
                  <c:v>13.6</c:v>
                </c:pt>
                <c:pt idx="7208">
                  <c:v>13.6</c:v>
                </c:pt>
                <c:pt idx="7209">
                  <c:v>13.6</c:v>
                </c:pt>
                <c:pt idx="7210">
                  <c:v>13.6</c:v>
                </c:pt>
                <c:pt idx="7211">
                  <c:v>13.6</c:v>
                </c:pt>
                <c:pt idx="7212">
                  <c:v>13.6</c:v>
                </c:pt>
                <c:pt idx="7213">
                  <c:v>13.6</c:v>
                </c:pt>
                <c:pt idx="7214">
                  <c:v>13.6</c:v>
                </c:pt>
                <c:pt idx="7215">
                  <c:v>13.6</c:v>
                </c:pt>
                <c:pt idx="7216">
                  <c:v>13.6</c:v>
                </c:pt>
                <c:pt idx="7217">
                  <c:v>13.6</c:v>
                </c:pt>
                <c:pt idx="7218">
                  <c:v>13.6</c:v>
                </c:pt>
                <c:pt idx="7219">
                  <c:v>13.6</c:v>
                </c:pt>
                <c:pt idx="7220">
                  <c:v>13.6</c:v>
                </c:pt>
                <c:pt idx="7221">
                  <c:v>13.6</c:v>
                </c:pt>
                <c:pt idx="7222">
                  <c:v>13.6</c:v>
                </c:pt>
                <c:pt idx="7223">
                  <c:v>13.6</c:v>
                </c:pt>
                <c:pt idx="7224">
                  <c:v>13.6</c:v>
                </c:pt>
                <c:pt idx="7225">
                  <c:v>13.6</c:v>
                </c:pt>
                <c:pt idx="7226">
                  <c:v>13.6</c:v>
                </c:pt>
                <c:pt idx="7227">
                  <c:v>13.6</c:v>
                </c:pt>
                <c:pt idx="7228">
                  <c:v>13.6</c:v>
                </c:pt>
                <c:pt idx="7229">
                  <c:v>13.6</c:v>
                </c:pt>
                <c:pt idx="7230">
                  <c:v>13.6</c:v>
                </c:pt>
                <c:pt idx="7231">
                  <c:v>13.6</c:v>
                </c:pt>
                <c:pt idx="7232">
                  <c:v>13.6</c:v>
                </c:pt>
                <c:pt idx="7233">
                  <c:v>13.6</c:v>
                </c:pt>
                <c:pt idx="7234">
                  <c:v>13.6</c:v>
                </c:pt>
                <c:pt idx="7235">
                  <c:v>13.6</c:v>
                </c:pt>
                <c:pt idx="7236">
                  <c:v>13.6</c:v>
                </c:pt>
                <c:pt idx="7237">
                  <c:v>13.6</c:v>
                </c:pt>
                <c:pt idx="7238">
                  <c:v>13.6</c:v>
                </c:pt>
                <c:pt idx="7239">
                  <c:v>13.6</c:v>
                </c:pt>
                <c:pt idx="7240">
                  <c:v>13.6</c:v>
                </c:pt>
                <c:pt idx="7241">
                  <c:v>13.6</c:v>
                </c:pt>
                <c:pt idx="7242">
                  <c:v>13.6</c:v>
                </c:pt>
                <c:pt idx="7243">
                  <c:v>13.6</c:v>
                </c:pt>
                <c:pt idx="7244">
                  <c:v>13.6</c:v>
                </c:pt>
                <c:pt idx="7245">
                  <c:v>13.6</c:v>
                </c:pt>
                <c:pt idx="7246">
                  <c:v>13.6</c:v>
                </c:pt>
                <c:pt idx="7247">
                  <c:v>13.7</c:v>
                </c:pt>
                <c:pt idx="7248">
                  <c:v>13.7</c:v>
                </c:pt>
                <c:pt idx="7249">
                  <c:v>13.6</c:v>
                </c:pt>
                <c:pt idx="7250">
                  <c:v>13.7</c:v>
                </c:pt>
                <c:pt idx="7251">
                  <c:v>13.6</c:v>
                </c:pt>
                <c:pt idx="7252">
                  <c:v>13.6</c:v>
                </c:pt>
                <c:pt idx="7253">
                  <c:v>13.6</c:v>
                </c:pt>
                <c:pt idx="7254">
                  <c:v>13.6</c:v>
                </c:pt>
                <c:pt idx="7255">
                  <c:v>13.6</c:v>
                </c:pt>
                <c:pt idx="7256">
                  <c:v>13.6</c:v>
                </c:pt>
                <c:pt idx="7257">
                  <c:v>13.6</c:v>
                </c:pt>
                <c:pt idx="7258">
                  <c:v>13.6</c:v>
                </c:pt>
                <c:pt idx="7259">
                  <c:v>13.6</c:v>
                </c:pt>
                <c:pt idx="7260">
                  <c:v>13.6</c:v>
                </c:pt>
                <c:pt idx="7261">
                  <c:v>13.6</c:v>
                </c:pt>
                <c:pt idx="7262">
                  <c:v>13.6</c:v>
                </c:pt>
                <c:pt idx="7263">
                  <c:v>13.6</c:v>
                </c:pt>
                <c:pt idx="7264">
                  <c:v>13.6</c:v>
                </c:pt>
                <c:pt idx="7265">
                  <c:v>13.6</c:v>
                </c:pt>
                <c:pt idx="7266">
                  <c:v>13.6</c:v>
                </c:pt>
                <c:pt idx="7267">
                  <c:v>13.6</c:v>
                </c:pt>
                <c:pt idx="7268">
                  <c:v>13.6</c:v>
                </c:pt>
                <c:pt idx="7269">
                  <c:v>13.6</c:v>
                </c:pt>
                <c:pt idx="7270">
                  <c:v>13.6</c:v>
                </c:pt>
                <c:pt idx="7271">
                  <c:v>13.6</c:v>
                </c:pt>
                <c:pt idx="7272">
                  <c:v>13.6</c:v>
                </c:pt>
                <c:pt idx="7273">
                  <c:v>13.6</c:v>
                </c:pt>
                <c:pt idx="7274">
                  <c:v>13.6</c:v>
                </c:pt>
                <c:pt idx="7275">
                  <c:v>13.6</c:v>
                </c:pt>
                <c:pt idx="7276">
                  <c:v>13.6</c:v>
                </c:pt>
                <c:pt idx="7277">
                  <c:v>13.6</c:v>
                </c:pt>
                <c:pt idx="7278">
                  <c:v>13.6</c:v>
                </c:pt>
                <c:pt idx="7279">
                  <c:v>13.6</c:v>
                </c:pt>
                <c:pt idx="7280">
                  <c:v>13.6</c:v>
                </c:pt>
                <c:pt idx="7281">
                  <c:v>13.6</c:v>
                </c:pt>
                <c:pt idx="7282">
                  <c:v>13.6</c:v>
                </c:pt>
                <c:pt idx="7283">
                  <c:v>13.6</c:v>
                </c:pt>
                <c:pt idx="7284">
                  <c:v>13.5</c:v>
                </c:pt>
                <c:pt idx="7285">
                  <c:v>13.6</c:v>
                </c:pt>
                <c:pt idx="7286">
                  <c:v>13.5</c:v>
                </c:pt>
                <c:pt idx="7287">
                  <c:v>13.6</c:v>
                </c:pt>
                <c:pt idx="7288">
                  <c:v>13.5</c:v>
                </c:pt>
                <c:pt idx="7289">
                  <c:v>13.5</c:v>
                </c:pt>
                <c:pt idx="7290">
                  <c:v>13.5</c:v>
                </c:pt>
                <c:pt idx="7291">
                  <c:v>13.5</c:v>
                </c:pt>
                <c:pt idx="7292">
                  <c:v>13.5</c:v>
                </c:pt>
                <c:pt idx="7293">
                  <c:v>13.5</c:v>
                </c:pt>
                <c:pt idx="7294">
                  <c:v>13.5</c:v>
                </c:pt>
                <c:pt idx="7295">
                  <c:v>13.5</c:v>
                </c:pt>
                <c:pt idx="7296">
                  <c:v>13.5</c:v>
                </c:pt>
                <c:pt idx="7297">
                  <c:v>13.5</c:v>
                </c:pt>
                <c:pt idx="7298">
                  <c:v>13.5</c:v>
                </c:pt>
                <c:pt idx="7299">
                  <c:v>13.5</c:v>
                </c:pt>
                <c:pt idx="7300">
                  <c:v>13.5</c:v>
                </c:pt>
                <c:pt idx="7301">
                  <c:v>13.5</c:v>
                </c:pt>
                <c:pt idx="7302">
                  <c:v>13.5</c:v>
                </c:pt>
                <c:pt idx="7303">
                  <c:v>13.5</c:v>
                </c:pt>
                <c:pt idx="7304">
                  <c:v>13.5</c:v>
                </c:pt>
                <c:pt idx="7305">
                  <c:v>13.5</c:v>
                </c:pt>
                <c:pt idx="7306">
                  <c:v>13.5</c:v>
                </c:pt>
                <c:pt idx="7307">
                  <c:v>13.5</c:v>
                </c:pt>
                <c:pt idx="7308">
                  <c:v>13.5</c:v>
                </c:pt>
                <c:pt idx="7309">
                  <c:v>13.5</c:v>
                </c:pt>
                <c:pt idx="7310">
                  <c:v>13.5</c:v>
                </c:pt>
                <c:pt idx="7311">
                  <c:v>13.5</c:v>
                </c:pt>
                <c:pt idx="7312">
                  <c:v>13.4</c:v>
                </c:pt>
                <c:pt idx="7313">
                  <c:v>13.4</c:v>
                </c:pt>
                <c:pt idx="7314">
                  <c:v>13.4</c:v>
                </c:pt>
                <c:pt idx="7315">
                  <c:v>13.4</c:v>
                </c:pt>
                <c:pt idx="7316">
                  <c:v>13.4</c:v>
                </c:pt>
                <c:pt idx="7317">
                  <c:v>13.4</c:v>
                </c:pt>
                <c:pt idx="7318">
                  <c:v>13.4</c:v>
                </c:pt>
                <c:pt idx="7319">
                  <c:v>13.4</c:v>
                </c:pt>
                <c:pt idx="7320">
                  <c:v>13.4</c:v>
                </c:pt>
                <c:pt idx="7321">
                  <c:v>13.4</c:v>
                </c:pt>
                <c:pt idx="7322">
                  <c:v>13.4</c:v>
                </c:pt>
                <c:pt idx="7323">
                  <c:v>13.4</c:v>
                </c:pt>
                <c:pt idx="7324">
                  <c:v>13.4</c:v>
                </c:pt>
                <c:pt idx="7325">
                  <c:v>13.4</c:v>
                </c:pt>
                <c:pt idx="7326">
                  <c:v>13.4</c:v>
                </c:pt>
                <c:pt idx="7327">
                  <c:v>13.4</c:v>
                </c:pt>
                <c:pt idx="7328">
                  <c:v>13.4</c:v>
                </c:pt>
                <c:pt idx="7329">
                  <c:v>13.4</c:v>
                </c:pt>
                <c:pt idx="7330">
                  <c:v>13.4</c:v>
                </c:pt>
                <c:pt idx="7331">
                  <c:v>13.4</c:v>
                </c:pt>
                <c:pt idx="7332">
                  <c:v>13.4</c:v>
                </c:pt>
                <c:pt idx="7333">
                  <c:v>13.5</c:v>
                </c:pt>
                <c:pt idx="7334">
                  <c:v>13.4</c:v>
                </c:pt>
                <c:pt idx="7335">
                  <c:v>13.4</c:v>
                </c:pt>
                <c:pt idx="7336">
                  <c:v>13.4</c:v>
                </c:pt>
                <c:pt idx="7337">
                  <c:v>13.4</c:v>
                </c:pt>
                <c:pt idx="7338">
                  <c:v>13.4</c:v>
                </c:pt>
                <c:pt idx="7339">
                  <c:v>13.4</c:v>
                </c:pt>
                <c:pt idx="7340">
                  <c:v>13.4</c:v>
                </c:pt>
                <c:pt idx="7341">
                  <c:v>13.4</c:v>
                </c:pt>
                <c:pt idx="7342">
                  <c:v>13.4</c:v>
                </c:pt>
                <c:pt idx="7343">
                  <c:v>13.4</c:v>
                </c:pt>
                <c:pt idx="7344">
                  <c:v>13.4</c:v>
                </c:pt>
                <c:pt idx="7345">
                  <c:v>13.4</c:v>
                </c:pt>
                <c:pt idx="7346">
                  <c:v>13.4</c:v>
                </c:pt>
                <c:pt idx="7347">
                  <c:v>13.4</c:v>
                </c:pt>
                <c:pt idx="7348">
                  <c:v>13.4</c:v>
                </c:pt>
                <c:pt idx="7349">
                  <c:v>13.4</c:v>
                </c:pt>
                <c:pt idx="7350">
                  <c:v>13.4</c:v>
                </c:pt>
                <c:pt idx="7351">
                  <c:v>13.4</c:v>
                </c:pt>
                <c:pt idx="7352">
                  <c:v>13.4</c:v>
                </c:pt>
                <c:pt idx="7353">
                  <c:v>13.4</c:v>
                </c:pt>
                <c:pt idx="7354">
                  <c:v>13.4</c:v>
                </c:pt>
                <c:pt idx="7355">
                  <c:v>13.4</c:v>
                </c:pt>
                <c:pt idx="7356">
                  <c:v>13.4</c:v>
                </c:pt>
                <c:pt idx="7357">
                  <c:v>13.4</c:v>
                </c:pt>
                <c:pt idx="7358">
                  <c:v>13.4</c:v>
                </c:pt>
                <c:pt idx="7359">
                  <c:v>13.4</c:v>
                </c:pt>
                <c:pt idx="7360">
                  <c:v>13.4</c:v>
                </c:pt>
                <c:pt idx="7361">
                  <c:v>13.4</c:v>
                </c:pt>
                <c:pt idx="7362">
                  <c:v>13.4</c:v>
                </c:pt>
                <c:pt idx="7363">
                  <c:v>13.4</c:v>
                </c:pt>
                <c:pt idx="7364">
                  <c:v>13.4</c:v>
                </c:pt>
                <c:pt idx="7365">
                  <c:v>13.4</c:v>
                </c:pt>
                <c:pt idx="7366">
                  <c:v>13.4</c:v>
                </c:pt>
                <c:pt idx="7367">
                  <c:v>13.4</c:v>
                </c:pt>
                <c:pt idx="7368">
                  <c:v>13.4</c:v>
                </c:pt>
                <c:pt idx="7369">
                  <c:v>13.4</c:v>
                </c:pt>
                <c:pt idx="7370">
                  <c:v>13.4</c:v>
                </c:pt>
                <c:pt idx="7371">
                  <c:v>13.4</c:v>
                </c:pt>
                <c:pt idx="7372">
                  <c:v>13.4</c:v>
                </c:pt>
                <c:pt idx="7373">
                  <c:v>13.3</c:v>
                </c:pt>
                <c:pt idx="7374">
                  <c:v>13.4</c:v>
                </c:pt>
                <c:pt idx="7375">
                  <c:v>13.3</c:v>
                </c:pt>
                <c:pt idx="7376">
                  <c:v>13.4</c:v>
                </c:pt>
                <c:pt idx="7377">
                  <c:v>13.4</c:v>
                </c:pt>
                <c:pt idx="7378">
                  <c:v>13.4</c:v>
                </c:pt>
                <c:pt idx="7379">
                  <c:v>13.4</c:v>
                </c:pt>
                <c:pt idx="7380">
                  <c:v>13.4</c:v>
                </c:pt>
                <c:pt idx="7381">
                  <c:v>13.3</c:v>
                </c:pt>
                <c:pt idx="7382">
                  <c:v>13.4</c:v>
                </c:pt>
                <c:pt idx="7383">
                  <c:v>13.4</c:v>
                </c:pt>
                <c:pt idx="7384">
                  <c:v>13.4</c:v>
                </c:pt>
                <c:pt idx="7385">
                  <c:v>13.4</c:v>
                </c:pt>
                <c:pt idx="7386">
                  <c:v>13.4</c:v>
                </c:pt>
                <c:pt idx="7387">
                  <c:v>13.4</c:v>
                </c:pt>
                <c:pt idx="7388">
                  <c:v>13.4</c:v>
                </c:pt>
                <c:pt idx="7389">
                  <c:v>13.4</c:v>
                </c:pt>
                <c:pt idx="7390">
                  <c:v>13.4</c:v>
                </c:pt>
                <c:pt idx="7391">
                  <c:v>13.4</c:v>
                </c:pt>
                <c:pt idx="7392">
                  <c:v>13.4</c:v>
                </c:pt>
                <c:pt idx="7393">
                  <c:v>13.4</c:v>
                </c:pt>
                <c:pt idx="7394">
                  <c:v>13.4</c:v>
                </c:pt>
                <c:pt idx="7395">
                  <c:v>13.4</c:v>
                </c:pt>
                <c:pt idx="7396">
                  <c:v>13.3</c:v>
                </c:pt>
                <c:pt idx="7397">
                  <c:v>13.3</c:v>
                </c:pt>
                <c:pt idx="7398">
                  <c:v>13.4</c:v>
                </c:pt>
                <c:pt idx="7399">
                  <c:v>13.4</c:v>
                </c:pt>
                <c:pt idx="7400">
                  <c:v>13.3</c:v>
                </c:pt>
                <c:pt idx="7401">
                  <c:v>13.3</c:v>
                </c:pt>
                <c:pt idx="7402">
                  <c:v>13.3</c:v>
                </c:pt>
                <c:pt idx="7403">
                  <c:v>13.4</c:v>
                </c:pt>
                <c:pt idx="7404">
                  <c:v>13.3</c:v>
                </c:pt>
                <c:pt idx="7405">
                  <c:v>13.3</c:v>
                </c:pt>
                <c:pt idx="7406">
                  <c:v>13.3</c:v>
                </c:pt>
                <c:pt idx="7407">
                  <c:v>13.3</c:v>
                </c:pt>
                <c:pt idx="7408">
                  <c:v>13.3</c:v>
                </c:pt>
                <c:pt idx="7409">
                  <c:v>13.3</c:v>
                </c:pt>
                <c:pt idx="7410">
                  <c:v>13.3</c:v>
                </c:pt>
                <c:pt idx="7411">
                  <c:v>13.4</c:v>
                </c:pt>
                <c:pt idx="7412">
                  <c:v>13.3</c:v>
                </c:pt>
                <c:pt idx="7413">
                  <c:v>13.3</c:v>
                </c:pt>
                <c:pt idx="7414">
                  <c:v>13.3</c:v>
                </c:pt>
                <c:pt idx="7415">
                  <c:v>13.3</c:v>
                </c:pt>
                <c:pt idx="7416">
                  <c:v>13.3</c:v>
                </c:pt>
                <c:pt idx="7417">
                  <c:v>13.3</c:v>
                </c:pt>
                <c:pt idx="7418">
                  <c:v>13.3</c:v>
                </c:pt>
                <c:pt idx="7419">
                  <c:v>13.3</c:v>
                </c:pt>
                <c:pt idx="7420">
                  <c:v>13.3</c:v>
                </c:pt>
                <c:pt idx="7421">
                  <c:v>13.3</c:v>
                </c:pt>
                <c:pt idx="7422">
                  <c:v>13.3</c:v>
                </c:pt>
                <c:pt idx="7423">
                  <c:v>13.3</c:v>
                </c:pt>
                <c:pt idx="7424">
                  <c:v>13.3</c:v>
                </c:pt>
                <c:pt idx="7425">
                  <c:v>13.3</c:v>
                </c:pt>
                <c:pt idx="7426">
                  <c:v>13.3</c:v>
                </c:pt>
                <c:pt idx="7427">
                  <c:v>13.4</c:v>
                </c:pt>
                <c:pt idx="7428">
                  <c:v>13.3</c:v>
                </c:pt>
                <c:pt idx="7429">
                  <c:v>13.3</c:v>
                </c:pt>
                <c:pt idx="7430">
                  <c:v>13.3</c:v>
                </c:pt>
                <c:pt idx="7431">
                  <c:v>13.3</c:v>
                </c:pt>
                <c:pt idx="7432">
                  <c:v>13.3</c:v>
                </c:pt>
                <c:pt idx="7433">
                  <c:v>13.3</c:v>
                </c:pt>
                <c:pt idx="7434">
                  <c:v>13.3</c:v>
                </c:pt>
                <c:pt idx="7435">
                  <c:v>13.3</c:v>
                </c:pt>
                <c:pt idx="7436">
                  <c:v>13.3</c:v>
                </c:pt>
                <c:pt idx="7437">
                  <c:v>13.3</c:v>
                </c:pt>
                <c:pt idx="7438">
                  <c:v>13.3</c:v>
                </c:pt>
                <c:pt idx="7439">
                  <c:v>13.3</c:v>
                </c:pt>
                <c:pt idx="7440">
                  <c:v>13.3</c:v>
                </c:pt>
                <c:pt idx="7441">
                  <c:v>13.3</c:v>
                </c:pt>
                <c:pt idx="7442">
                  <c:v>13.3</c:v>
                </c:pt>
                <c:pt idx="7443">
                  <c:v>13.3</c:v>
                </c:pt>
                <c:pt idx="7444">
                  <c:v>13.3</c:v>
                </c:pt>
                <c:pt idx="7445">
                  <c:v>13.3</c:v>
                </c:pt>
                <c:pt idx="7446">
                  <c:v>13.3</c:v>
                </c:pt>
                <c:pt idx="7447">
                  <c:v>13.3</c:v>
                </c:pt>
                <c:pt idx="7448">
                  <c:v>13.3</c:v>
                </c:pt>
                <c:pt idx="7449">
                  <c:v>13.3</c:v>
                </c:pt>
                <c:pt idx="7450">
                  <c:v>13.3</c:v>
                </c:pt>
                <c:pt idx="7451">
                  <c:v>13.3</c:v>
                </c:pt>
                <c:pt idx="7452">
                  <c:v>13.3</c:v>
                </c:pt>
                <c:pt idx="7453">
                  <c:v>13.3</c:v>
                </c:pt>
                <c:pt idx="7454">
                  <c:v>13.3</c:v>
                </c:pt>
                <c:pt idx="7455">
                  <c:v>13.3</c:v>
                </c:pt>
                <c:pt idx="7456">
                  <c:v>13.3</c:v>
                </c:pt>
                <c:pt idx="7457">
                  <c:v>13.3</c:v>
                </c:pt>
                <c:pt idx="7458">
                  <c:v>13.3</c:v>
                </c:pt>
                <c:pt idx="7459">
                  <c:v>13.3</c:v>
                </c:pt>
                <c:pt idx="7460">
                  <c:v>13.3</c:v>
                </c:pt>
                <c:pt idx="7461">
                  <c:v>13.3</c:v>
                </c:pt>
                <c:pt idx="7462">
                  <c:v>13.3</c:v>
                </c:pt>
                <c:pt idx="7463">
                  <c:v>13.3</c:v>
                </c:pt>
                <c:pt idx="7464">
                  <c:v>13.3</c:v>
                </c:pt>
                <c:pt idx="7465">
                  <c:v>13.3</c:v>
                </c:pt>
                <c:pt idx="7466">
                  <c:v>13.3</c:v>
                </c:pt>
                <c:pt idx="7467">
                  <c:v>13.3</c:v>
                </c:pt>
                <c:pt idx="7468">
                  <c:v>13.3</c:v>
                </c:pt>
                <c:pt idx="7469">
                  <c:v>13.3</c:v>
                </c:pt>
                <c:pt idx="7470">
                  <c:v>13.3</c:v>
                </c:pt>
                <c:pt idx="7471">
                  <c:v>13.3</c:v>
                </c:pt>
                <c:pt idx="7472">
                  <c:v>13.3</c:v>
                </c:pt>
                <c:pt idx="7473">
                  <c:v>13.3</c:v>
                </c:pt>
                <c:pt idx="7474">
                  <c:v>13.3</c:v>
                </c:pt>
                <c:pt idx="7475">
                  <c:v>13.3</c:v>
                </c:pt>
                <c:pt idx="7476">
                  <c:v>13.3</c:v>
                </c:pt>
                <c:pt idx="7477">
                  <c:v>13.3</c:v>
                </c:pt>
                <c:pt idx="7478">
                  <c:v>13.3</c:v>
                </c:pt>
                <c:pt idx="7479">
                  <c:v>13.3</c:v>
                </c:pt>
                <c:pt idx="7480">
                  <c:v>13.3</c:v>
                </c:pt>
                <c:pt idx="7481">
                  <c:v>13.3</c:v>
                </c:pt>
                <c:pt idx="7482">
                  <c:v>13.3</c:v>
                </c:pt>
                <c:pt idx="7483">
                  <c:v>13.3</c:v>
                </c:pt>
                <c:pt idx="7484">
                  <c:v>13.3</c:v>
                </c:pt>
                <c:pt idx="7485">
                  <c:v>13.3</c:v>
                </c:pt>
                <c:pt idx="7486">
                  <c:v>13.3</c:v>
                </c:pt>
                <c:pt idx="7487">
                  <c:v>13.3</c:v>
                </c:pt>
                <c:pt idx="7488">
                  <c:v>13.3</c:v>
                </c:pt>
                <c:pt idx="7489">
                  <c:v>13.3</c:v>
                </c:pt>
                <c:pt idx="7490">
                  <c:v>13.3</c:v>
                </c:pt>
                <c:pt idx="7491">
                  <c:v>13.3</c:v>
                </c:pt>
                <c:pt idx="7492">
                  <c:v>13.3</c:v>
                </c:pt>
                <c:pt idx="7493">
                  <c:v>13.3</c:v>
                </c:pt>
                <c:pt idx="7494">
                  <c:v>13.3</c:v>
                </c:pt>
                <c:pt idx="7495">
                  <c:v>13.3</c:v>
                </c:pt>
                <c:pt idx="7496">
                  <c:v>13.3</c:v>
                </c:pt>
                <c:pt idx="7497">
                  <c:v>13.3</c:v>
                </c:pt>
                <c:pt idx="7498">
                  <c:v>13.3</c:v>
                </c:pt>
                <c:pt idx="7499">
                  <c:v>13.3</c:v>
                </c:pt>
                <c:pt idx="7500">
                  <c:v>13.3</c:v>
                </c:pt>
                <c:pt idx="7501">
                  <c:v>13.3</c:v>
                </c:pt>
                <c:pt idx="7502">
                  <c:v>13.3</c:v>
                </c:pt>
                <c:pt idx="7503">
                  <c:v>13.3</c:v>
                </c:pt>
                <c:pt idx="7504">
                  <c:v>13.3</c:v>
                </c:pt>
                <c:pt idx="7505">
                  <c:v>13.3</c:v>
                </c:pt>
                <c:pt idx="7506">
                  <c:v>13.3</c:v>
                </c:pt>
                <c:pt idx="7507">
                  <c:v>13.3</c:v>
                </c:pt>
                <c:pt idx="7508">
                  <c:v>13.3</c:v>
                </c:pt>
                <c:pt idx="7509">
                  <c:v>13.3</c:v>
                </c:pt>
                <c:pt idx="7510">
                  <c:v>13.3</c:v>
                </c:pt>
                <c:pt idx="7511">
                  <c:v>13.3</c:v>
                </c:pt>
                <c:pt idx="7512">
                  <c:v>13.3</c:v>
                </c:pt>
                <c:pt idx="7513">
                  <c:v>13.3</c:v>
                </c:pt>
                <c:pt idx="7514">
                  <c:v>13.3</c:v>
                </c:pt>
                <c:pt idx="7515">
                  <c:v>13.3</c:v>
                </c:pt>
                <c:pt idx="7516">
                  <c:v>13.3</c:v>
                </c:pt>
                <c:pt idx="7517">
                  <c:v>13.3</c:v>
                </c:pt>
                <c:pt idx="7518">
                  <c:v>13.3</c:v>
                </c:pt>
                <c:pt idx="7519">
                  <c:v>13.3</c:v>
                </c:pt>
                <c:pt idx="7520">
                  <c:v>13.3</c:v>
                </c:pt>
                <c:pt idx="7521">
                  <c:v>13.3</c:v>
                </c:pt>
                <c:pt idx="7522">
                  <c:v>13.3</c:v>
                </c:pt>
                <c:pt idx="7523">
                  <c:v>13.3</c:v>
                </c:pt>
                <c:pt idx="7524">
                  <c:v>13.3</c:v>
                </c:pt>
                <c:pt idx="7525">
                  <c:v>13.3</c:v>
                </c:pt>
                <c:pt idx="7526">
                  <c:v>13.3</c:v>
                </c:pt>
                <c:pt idx="7527">
                  <c:v>13.3</c:v>
                </c:pt>
                <c:pt idx="7528">
                  <c:v>13.3</c:v>
                </c:pt>
                <c:pt idx="7529">
                  <c:v>13.3</c:v>
                </c:pt>
                <c:pt idx="7530">
                  <c:v>13.3</c:v>
                </c:pt>
                <c:pt idx="7531">
                  <c:v>13.3</c:v>
                </c:pt>
                <c:pt idx="7532">
                  <c:v>13.3</c:v>
                </c:pt>
                <c:pt idx="7533">
                  <c:v>13.3</c:v>
                </c:pt>
                <c:pt idx="7534">
                  <c:v>13.3</c:v>
                </c:pt>
                <c:pt idx="7535">
                  <c:v>13.3</c:v>
                </c:pt>
                <c:pt idx="7536">
                  <c:v>13.3</c:v>
                </c:pt>
                <c:pt idx="7537">
                  <c:v>13.3</c:v>
                </c:pt>
                <c:pt idx="7538">
                  <c:v>13.3</c:v>
                </c:pt>
                <c:pt idx="7539">
                  <c:v>13.3</c:v>
                </c:pt>
                <c:pt idx="7540">
                  <c:v>13.3</c:v>
                </c:pt>
                <c:pt idx="7541">
                  <c:v>13.3</c:v>
                </c:pt>
                <c:pt idx="7542">
                  <c:v>13.3</c:v>
                </c:pt>
                <c:pt idx="7543">
                  <c:v>13.3</c:v>
                </c:pt>
                <c:pt idx="7544">
                  <c:v>13.3</c:v>
                </c:pt>
                <c:pt idx="7545">
                  <c:v>13.3</c:v>
                </c:pt>
                <c:pt idx="7546">
                  <c:v>13.3</c:v>
                </c:pt>
                <c:pt idx="7547">
                  <c:v>13.3</c:v>
                </c:pt>
                <c:pt idx="7548">
                  <c:v>13.3</c:v>
                </c:pt>
                <c:pt idx="7549">
                  <c:v>13.3</c:v>
                </c:pt>
                <c:pt idx="7550">
                  <c:v>13.3</c:v>
                </c:pt>
                <c:pt idx="7551">
                  <c:v>13.3</c:v>
                </c:pt>
                <c:pt idx="7552">
                  <c:v>13.3</c:v>
                </c:pt>
                <c:pt idx="7553">
                  <c:v>13.3</c:v>
                </c:pt>
                <c:pt idx="7554">
                  <c:v>13.3</c:v>
                </c:pt>
                <c:pt idx="7555">
                  <c:v>13.3</c:v>
                </c:pt>
                <c:pt idx="7556">
                  <c:v>13.3</c:v>
                </c:pt>
                <c:pt idx="7557">
                  <c:v>13.2</c:v>
                </c:pt>
                <c:pt idx="7558">
                  <c:v>13.3</c:v>
                </c:pt>
                <c:pt idx="7559">
                  <c:v>13.3</c:v>
                </c:pt>
                <c:pt idx="7560">
                  <c:v>13.3</c:v>
                </c:pt>
                <c:pt idx="7561">
                  <c:v>13.3</c:v>
                </c:pt>
                <c:pt idx="7562">
                  <c:v>13.3</c:v>
                </c:pt>
                <c:pt idx="7563">
                  <c:v>13.2</c:v>
                </c:pt>
                <c:pt idx="7564">
                  <c:v>13.2</c:v>
                </c:pt>
                <c:pt idx="7565">
                  <c:v>13.3</c:v>
                </c:pt>
                <c:pt idx="7566">
                  <c:v>13.3</c:v>
                </c:pt>
                <c:pt idx="7567">
                  <c:v>13.3</c:v>
                </c:pt>
                <c:pt idx="7568">
                  <c:v>13.2</c:v>
                </c:pt>
                <c:pt idx="7569">
                  <c:v>13.3</c:v>
                </c:pt>
                <c:pt idx="7570">
                  <c:v>13.2</c:v>
                </c:pt>
                <c:pt idx="7571">
                  <c:v>13.2</c:v>
                </c:pt>
                <c:pt idx="7572">
                  <c:v>13.2</c:v>
                </c:pt>
                <c:pt idx="7573">
                  <c:v>13.2</c:v>
                </c:pt>
                <c:pt idx="7574">
                  <c:v>13.3</c:v>
                </c:pt>
                <c:pt idx="7575">
                  <c:v>13.3</c:v>
                </c:pt>
                <c:pt idx="7576">
                  <c:v>13.2</c:v>
                </c:pt>
                <c:pt idx="7577">
                  <c:v>13.2</c:v>
                </c:pt>
                <c:pt idx="7578">
                  <c:v>13.2</c:v>
                </c:pt>
                <c:pt idx="7579">
                  <c:v>13.2</c:v>
                </c:pt>
                <c:pt idx="7580">
                  <c:v>13.2</c:v>
                </c:pt>
                <c:pt idx="7581">
                  <c:v>13.3</c:v>
                </c:pt>
                <c:pt idx="7582">
                  <c:v>13.2</c:v>
                </c:pt>
                <c:pt idx="7583">
                  <c:v>13.2</c:v>
                </c:pt>
                <c:pt idx="7584">
                  <c:v>13.2</c:v>
                </c:pt>
                <c:pt idx="7585">
                  <c:v>13.2</c:v>
                </c:pt>
                <c:pt idx="7586">
                  <c:v>13.2</c:v>
                </c:pt>
                <c:pt idx="7587">
                  <c:v>13.2</c:v>
                </c:pt>
                <c:pt idx="7588">
                  <c:v>13.2</c:v>
                </c:pt>
                <c:pt idx="7589">
                  <c:v>13.2</c:v>
                </c:pt>
                <c:pt idx="7590">
                  <c:v>13.2</c:v>
                </c:pt>
                <c:pt idx="7591">
                  <c:v>13.2</c:v>
                </c:pt>
                <c:pt idx="7592">
                  <c:v>13.2</c:v>
                </c:pt>
                <c:pt idx="7593">
                  <c:v>13.2</c:v>
                </c:pt>
                <c:pt idx="7594">
                  <c:v>13.2</c:v>
                </c:pt>
                <c:pt idx="7595">
                  <c:v>13.2</c:v>
                </c:pt>
                <c:pt idx="7596">
                  <c:v>13.2</c:v>
                </c:pt>
                <c:pt idx="7597">
                  <c:v>13.2</c:v>
                </c:pt>
                <c:pt idx="7598">
                  <c:v>13.2</c:v>
                </c:pt>
                <c:pt idx="7599">
                  <c:v>13.2</c:v>
                </c:pt>
                <c:pt idx="7600">
                  <c:v>13.2</c:v>
                </c:pt>
                <c:pt idx="7601">
                  <c:v>13.2</c:v>
                </c:pt>
                <c:pt idx="7602">
                  <c:v>13.2</c:v>
                </c:pt>
                <c:pt idx="7603">
                  <c:v>13.2</c:v>
                </c:pt>
                <c:pt idx="7604">
                  <c:v>13.2</c:v>
                </c:pt>
                <c:pt idx="7605">
                  <c:v>13.2</c:v>
                </c:pt>
                <c:pt idx="7606">
                  <c:v>13.2</c:v>
                </c:pt>
                <c:pt idx="7607">
                  <c:v>13.2</c:v>
                </c:pt>
                <c:pt idx="7608">
                  <c:v>13.2</c:v>
                </c:pt>
                <c:pt idx="7609">
                  <c:v>13.2</c:v>
                </c:pt>
                <c:pt idx="7610">
                  <c:v>13.2</c:v>
                </c:pt>
                <c:pt idx="7611">
                  <c:v>13.2</c:v>
                </c:pt>
                <c:pt idx="7612">
                  <c:v>13.2</c:v>
                </c:pt>
                <c:pt idx="7613">
                  <c:v>13.2</c:v>
                </c:pt>
                <c:pt idx="7614">
                  <c:v>13.2</c:v>
                </c:pt>
                <c:pt idx="7615">
                  <c:v>13.2</c:v>
                </c:pt>
                <c:pt idx="7616">
                  <c:v>13.2</c:v>
                </c:pt>
                <c:pt idx="7617">
                  <c:v>13.2</c:v>
                </c:pt>
                <c:pt idx="7618">
                  <c:v>13.2</c:v>
                </c:pt>
                <c:pt idx="7619">
                  <c:v>13.2</c:v>
                </c:pt>
                <c:pt idx="7620">
                  <c:v>13.2</c:v>
                </c:pt>
                <c:pt idx="7621">
                  <c:v>13.2</c:v>
                </c:pt>
                <c:pt idx="7622">
                  <c:v>13.2</c:v>
                </c:pt>
                <c:pt idx="7623">
                  <c:v>13.2</c:v>
                </c:pt>
                <c:pt idx="7624">
                  <c:v>13.2</c:v>
                </c:pt>
                <c:pt idx="7625">
                  <c:v>13.2</c:v>
                </c:pt>
                <c:pt idx="7626">
                  <c:v>13.2</c:v>
                </c:pt>
                <c:pt idx="7627">
                  <c:v>13.2</c:v>
                </c:pt>
                <c:pt idx="7628">
                  <c:v>13.2</c:v>
                </c:pt>
                <c:pt idx="7629">
                  <c:v>13.2</c:v>
                </c:pt>
                <c:pt idx="7630">
                  <c:v>13.2</c:v>
                </c:pt>
                <c:pt idx="7631">
                  <c:v>13.2</c:v>
                </c:pt>
                <c:pt idx="7632">
                  <c:v>13.2</c:v>
                </c:pt>
                <c:pt idx="7633">
                  <c:v>13.2</c:v>
                </c:pt>
                <c:pt idx="7634">
                  <c:v>13.2</c:v>
                </c:pt>
                <c:pt idx="7635">
                  <c:v>13.2</c:v>
                </c:pt>
                <c:pt idx="7636">
                  <c:v>13.2</c:v>
                </c:pt>
                <c:pt idx="7637">
                  <c:v>13.2</c:v>
                </c:pt>
                <c:pt idx="7638">
                  <c:v>13.2</c:v>
                </c:pt>
                <c:pt idx="7639">
                  <c:v>13.2</c:v>
                </c:pt>
                <c:pt idx="7640">
                  <c:v>13.2</c:v>
                </c:pt>
                <c:pt idx="7641">
                  <c:v>13.2</c:v>
                </c:pt>
                <c:pt idx="7642">
                  <c:v>13.2</c:v>
                </c:pt>
                <c:pt idx="7643">
                  <c:v>13.2</c:v>
                </c:pt>
                <c:pt idx="7644">
                  <c:v>13.2</c:v>
                </c:pt>
                <c:pt idx="7645">
                  <c:v>13.2</c:v>
                </c:pt>
                <c:pt idx="7646">
                  <c:v>13.1</c:v>
                </c:pt>
                <c:pt idx="7647">
                  <c:v>13.2</c:v>
                </c:pt>
                <c:pt idx="7648">
                  <c:v>13.2</c:v>
                </c:pt>
                <c:pt idx="7649">
                  <c:v>13.2</c:v>
                </c:pt>
                <c:pt idx="7650">
                  <c:v>13.2</c:v>
                </c:pt>
                <c:pt idx="7651">
                  <c:v>13.2</c:v>
                </c:pt>
                <c:pt idx="7652">
                  <c:v>13.2</c:v>
                </c:pt>
                <c:pt idx="7653">
                  <c:v>13.2</c:v>
                </c:pt>
                <c:pt idx="7654">
                  <c:v>13.2</c:v>
                </c:pt>
                <c:pt idx="7655">
                  <c:v>13.2</c:v>
                </c:pt>
                <c:pt idx="7656">
                  <c:v>13.1</c:v>
                </c:pt>
                <c:pt idx="7657">
                  <c:v>13.2</c:v>
                </c:pt>
                <c:pt idx="7658">
                  <c:v>13.2</c:v>
                </c:pt>
                <c:pt idx="7659">
                  <c:v>13.2</c:v>
                </c:pt>
                <c:pt idx="7660">
                  <c:v>13.2</c:v>
                </c:pt>
                <c:pt idx="7661">
                  <c:v>13.1</c:v>
                </c:pt>
                <c:pt idx="7662">
                  <c:v>13.1</c:v>
                </c:pt>
                <c:pt idx="7663">
                  <c:v>13.2</c:v>
                </c:pt>
                <c:pt idx="7664">
                  <c:v>13.1</c:v>
                </c:pt>
                <c:pt idx="7665">
                  <c:v>13.1</c:v>
                </c:pt>
                <c:pt idx="7666">
                  <c:v>13.1</c:v>
                </c:pt>
                <c:pt idx="7667">
                  <c:v>13.1</c:v>
                </c:pt>
                <c:pt idx="7668">
                  <c:v>13.1</c:v>
                </c:pt>
                <c:pt idx="7669">
                  <c:v>13.2</c:v>
                </c:pt>
                <c:pt idx="7670">
                  <c:v>13.1</c:v>
                </c:pt>
                <c:pt idx="7671">
                  <c:v>13.2</c:v>
                </c:pt>
                <c:pt idx="7672">
                  <c:v>13.1</c:v>
                </c:pt>
                <c:pt idx="7673">
                  <c:v>13.2</c:v>
                </c:pt>
                <c:pt idx="7674">
                  <c:v>13.1</c:v>
                </c:pt>
                <c:pt idx="7675">
                  <c:v>13.1</c:v>
                </c:pt>
                <c:pt idx="7676">
                  <c:v>13.1</c:v>
                </c:pt>
                <c:pt idx="7677">
                  <c:v>13.1</c:v>
                </c:pt>
                <c:pt idx="7678">
                  <c:v>13.1</c:v>
                </c:pt>
                <c:pt idx="7679">
                  <c:v>13.1</c:v>
                </c:pt>
                <c:pt idx="7680">
                  <c:v>13.2</c:v>
                </c:pt>
                <c:pt idx="7681">
                  <c:v>13.1</c:v>
                </c:pt>
                <c:pt idx="7682">
                  <c:v>13.1</c:v>
                </c:pt>
                <c:pt idx="7683">
                  <c:v>13.1</c:v>
                </c:pt>
                <c:pt idx="7684">
                  <c:v>13.1</c:v>
                </c:pt>
                <c:pt idx="7685">
                  <c:v>13.1</c:v>
                </c:pt>
                <c:pt idx="7686">
                  <c:v>13.1</c:v>
                </c:pt>
                <c:pt idx="7687">
                  <c:v>13.1</c:v>
                </c:pt>
                <c:pt idx="7688">
                  <c:v>13.1</c:v>
                </c:pt>
                <c:pt idx="7689">
                  <c:v>13.1</c:v>
                </c:pt>
                <c:pt idx="7690">
                  <c:v>13.1</c:v>
                </c:pt>
                <c:pt idx="7691">
                  <c:v>13.1</c:v>
                </c:pt>
                <c:pt idx="7692">
                  <c:v>13.1</c:v>
                </c:pt>
                <c:pt idx="7693">
                  <c:v>13.1</c:v>
                </c:pt>
                <c:pt idx="7694">
                  <c:v>13.1</c:v>
                </c:pt>
                <c:pt idx="7695">
                  <c:v>13.1</c:v>
                </c:pt>
                <c:pt idx="7696">
                  <c:v>13.1</c:v>
                </c:pt>
                <c:pt idx="7697">
                  <c:v>13.1</c:v>
                </c:pt>
                <c:pt idx="7698">
                  <c:v>13.1</c:v>
                </c:pt>
                <c:pt idx="7699">
                  <c:v>13.2</c:v>
                </c:pt>
                <c:pt idx="7700">
                  <c:v>13.1</c:v>
                </c:pt>
                <c:pt idx="7701">
                  <c:v>13.1</c:v>
                </c:pt>
                <c:pt idx="7702">
                  <c:v>13.1</c:v>
                </c:pt>
                <c:pt idx="7703">
                  <c:v>13.1</c:v>
                </c:pt>
                <c:pt idx="7704">
                  <c:v>13.1</c:v>
                </c:pt>
                <c:pt idx="7705">
                  <c:v>13.1</c:v>
                </c:pt>
                <c:pt idx="7706">
                  <c:v>13.1</c:v>
                </c:pt>
                <c:pt idx="7707">
                  <c:v>13.1</c:v>
                </c:pt>
                <c:pt idx="7708">
                  <c:v>13.1</c:v>
                </c:pt>
                <c:pt idx="7709">
                  <c:v>13.1</c:v>
                </c:pt>
                <c:pt idx="7710">
                  <c:v>13.1</c:v>
                </c:pt>
                <c:pt idx="7711">
                  <c:v>13.1</c:v>
                </c:pt>
                <c:pt idx="7712">
                  <c:v>13.1</c:v>
                </c:pt>
                <c:pt idx="7713">
                  <c:v>13.1</c:v>
                </c:pt>
                <c:pt idx="7714">
                  <c:v>13.1</c:v>
                </c:pt>
                <c:pt idx="7715">
                  <c:v>13.1</c:v>
                </c:pt>
                <c:pt idx="7716">
                  <c:v>13.1</c:v>
                </c:pt>
                <c:pt idx="7717">
                  <c:v>13.1</c:v>
                </c:pt>
                <c:pt idx="7718">
                  <c:v>13.1</c:v>
                </c:pt>
                <c:pt idx="7719">
                  <c:v>13.1</c:v>
                </c:pt>
                <c:pt idx="7720">
                  <c:v>13.1</c:v>
                </c:pt>
                <c:pt idx="7721">
                  <c:v>13.1</c:v>
                </c:pt>
                <c:pt idx="7722">
                  <c:v>13.1</c:v>
                </c:pt>
                <c:pt idx="7723">
                  <c:v>13.1</c:v>
                </c:pt>
                <c:pt idx="7724">
                  <c:v>13.1</c:v>
                </c:pt>
                <c:pt idx="7725">
                  <c:v>13.1</c:v>
                </c:pt>
                <c:pt idx="7726">
                  <c:v>13.1</c:v>
                </c:pt>
                <c:pt idx="7727">
                  <c:v>13.1</c:v>
                </c:pt>
                <c:pt idx="7728">
                  <c:v>13.1</c:v>
                </c:pt>
                <c:pt idx="7729">
                  <c:v>13.1</c:v>
                </c:pt>
                <c:pt idx="7730">
                  <c:v>13.1</c:v>
                </c:pt>
                <c:pt idx="7731">
                  <c:v>13.1</c:v>
                </c:pt>
                <c:pt idx="7732">
                  <c:v>13.1</c:v>
                </c:pt>
                <c:pt idx="7733">
                  <c:v>13.1</c:v>
                </c:pt>
                <c:pt idx="7734">
                  <c:v>13.1</c:v>
                </c:pt>
                <c:pt idx="7735">
                  <c:v>13.1</c:v>
                </c:pt>
                <c:pt idx="7736">
                  <c:v>13.1</c:v>
                </c:pt>
                <c:pt idx="7737">
                  <c:v>13.1</c:v>
                </c:pt>
                <c:pt idx="7738">
                  <c:v>13.1</c:v>
                </c:pt>
                <c:pt idx="7739">
                  <c:v>13.1</c:v>
                </c:pt>
                <c:pt idx="7740">
                  <c:v>13.1</c:v>
                </c:pt>
                <c:pt idx="7741">
                  <c:v>13.1</c:v>
                </c:pt>
                <c:pt idx="7742">
                  <c:v>13.1</c:v>
                </c:pt>
                <c:pt idx="7743">
                  <c:v>13.1</c:v>
                </c:pt>
                <c:pt idx="7744">
                  <c:v>13.1</c:v>
                </c:pt>
                <c:pt idx="7745">
                  <c:v>13.1</c:v>
                </c:pt>
                <c:pt idx="7746">
                  <c:v>13.1</c:v>
                </c:pt>
                <c:pt idx="7747">
                  <c:v>13.1</c:v>
                </c:pt>
                <c:pt idx="7748">
                  <c:v>13</c:v>
                </c:pt>
                <c:pt idx="7749">
                  <c:v>13</c:v>
                </c:pt>
                <c:pt idx="7750">
                  <c:v>13</c:v>
                </c:pt>
                <c:pt idx="7751">
                  <c:v>13</c:v>
                </c:pt>
                <c:pt idx="7752">
                  <c:v>13</c:v>
                </c:pt>
                <c:pt idx="7753">
                  <c:v>13.1</c:v>
                </c:pt>
                <c:pt idx="7754">
                  <c:v>13</c:v>
                </c:pt>
                <c:pt idx="7755">
                  <c:v>13.1</c:v>
                </c:pt>
                <c:pt idx="7756">
                  <c:v>13.1</c:v>
                </c:pt>
                <c:pt idx="7757">
                  <c:v>13.1</c:v>
                </c:pt>
                <c:pt idx="7758">
                  <c:v>13</c:v>
                </c:pt>
                <c:pt idx="7759">
                  <c:v>13.1</c:v>
                </c:pt>
                <c:pt idx="7760">
                  <c:v>13</c:v>
                </c:pt>
                <c:pt idx="7761">
                  <c:v>13</c:v>
                </c:pt>
                <c:pt idx="7762">
                  <c:v>13.1</c:v>
                </c:pt>
                <c:pt idx="7763">
                  <c:v>13</c:v>
                </c:pt>
                <c:pt idx="7764">
                  <c:v>13</c:v>
                </c:pt>
                <c:pt idx="7765">
                  <c:v>13</c:v>
                </c:pt>
                <c:pt idx="7766">
                  <c:v>13</c:v>
                </c:pt>
                <c:pt idx="7767">
                  <c:v>13</c:v>
                </c:pt>
                <c:pt idx="7768">
                  <c:v>13</c:v>
                </c:pt>
                <c:pt idx="7769">
                  <c:v>13</c:v>
                </c:pt>
                <c:pt idx="7770">
                  <c:v>13</c:v>
                </c:pt>
                <c:pt idx="7771">
                  <c:v>13</c:v>
                </c:pt>
                <c:pt idx="7772">
                  <c:v>13</c:v>
                </c:pt>
                <c:pt idx="7773">
                  <c:v>13</c:v>
                </c:pt>
                <c:pt idx="7774">
                  <c:v>13</c:v>
                </c:pt>
                <c:pt idx="7775">
                  <c:v>13</c:v>
                </c:pt>
                <c:pt idx="7776">
                  <c:v>13</c:v>
                </c:pt>
                <c:pt idx="7777">
                  <c:v>13</c:v>
                </c:pt>
                <c:pt idx="7778">
                  <c:v>13</c:v>
                </c:pt>
                <c:pt idx="7779">
                  <c:v>13</c:v>
                </c:pt>
                <c:pt idx="7780">
                  <c:v>13</c:v>
                </c:pt>
                <c:pt idx="7781">
                  <c:v>13</c:v>
                </c:pt>
                <c:pt idx="7782">
                  <c:v>13</c:v>
                </c:pt>
                <c:pt idx="7783">
                  <c:v>13</c:v>
                </c:pt>
                <c:pt idx="7784">
                  <c:v>13</c:v>
                </c:pt>
                <c:pt idx="7785">
                  <c:v>13</c:v>
                </c:pt>
                <c:pt idx="7786">
                  <c:v>13</c:v>
                </c:pt>
                <c:pt idx="7787">
                  <c:v>13</c:v>
                </c:pt>
                <c:pt idx="7788">
                  <c:v>13</c:v>
                </c:pt>
                <c:pt idx="7789">
                  <c:v>13</c:v>
                </c:pt>
                <c:pt idx="7790">
                  <c:v>13</c:v>
                </c:pt>
                <c:pt idx="7791">
                  <c:v>13</c:v>
                </c:pt>
                <c:pt idx="7792">
                  <c:v>13</c:v>
                </c:pt>
                <c:pt idx="7793">
                  <c:v>13</c:v>
                </c:pt>
                <c:pt idx="7794">
                  <c:v>13</c:v>
                </c:pt>
                <c:pt idx="7795">
                  <c:v>13</c:v>
                </c:pt>
                <c:pt idx="7796">
                  <c:v>13</c:v>
                </c:pt>
                <c:pt idx="7797">
                  <c:v>13</c:v>
                </c:pt>
                <c:pt idx="7798">
                  <c:v>13</c:v>
                </c:pt>
                <c:pt idx="7799">
                  <c:v>13</c:v>
                </c:pt>
                <c:pt idx="7800">
                  <c:v>13</c:v>
                </c:pt>
                <c:pt idx="7801">
                  <c:v>13</c:v>
                </c:pt>
                <c:pt idx="7802">
                  <c:v>13</c:v>
                </c:pt>
                <c:pt idx="7803">
                  <c:v>13</c:v>
                </c:pt>
                <c:pt idx="7804">
                  <c:v>13</c:v>
                </c:pt>
                <c:pt idx="7805">
                  <c:v>13</c:v>
                </c:pt>
                <c:pt idx="7806">
                  <c:v>13</c:v>
                </c:pt>
                <c:pt idx="7807">
                  <c:v>13</c:v>
                </c:pt>
                <c:pt idx="7808">
                  <c:v>13</c:v>
                </c:pt>
                <c:pt idx="7809">
                  <c:v>13</c:v>
                </c:pt>
                <c:pt idx="7810">
                  <c:v>13</c:v>
                </c:pt>
                <c:pt idx="7811">
                  <c:v>13</c:v>
                </c:pt>
                <c:pt idx="7812">
                  <c:v>13</c:v>
                </c:pt>
                <c:pt idx="7813">
                  <c:v>13</c:v>
                </c:pt>
                <c:pt idx="7814">
                  <c:v>13</c:v>
                </c:pt>
                <c:pt idx="7815">
                  <c:v>13</c:v>
                </c:pt>
                <c:pt idx="7816">
                  <c:v>13</c:v>
                </c:pt>
                <c:pt idx="7817">
                  <c:v>13</c:v>
                </c:pt>
                <c:pt idx="7818">
                  <c:v>13</c:v>
                </c:pt>
                <c:pt idx="7819">
                  <c:v>13</c:v>
                </c:pt>
                <c:pt idx="7820">
                  <c:v>13</c:v>
                </c:pt>
                <c:pt idx="7821">
                  <c:v>13</c:v>
                </c:pt>
                <c:pt idx="7822">
                  <c:v>13</c:v>
                </c:pt>
                <c:pt idx="7823">
                  <c:v>13</c:v>
                </c:pt>
                <c:pt idx="7824">
                  <c:v>13</c:v>
                </c:pt>
                <c:pt idx="7825">
                  <c:v>13</c:v>
                </c:pt>
                <c:pt idx="7826">
                  <c:v>13</c:v>
                </c:pt>
                <c:pt idx="7827">
                  <c:v>13</c:v>
                </c:pt>
                <c:pt idx="7828">
                  <c:v>13</c:v>
                </c:pt>
                <c:pt idx="7829">
                  <c:v>13</c:v>
                </c:pt>
                <c:pt idx="7830">
                  <c:v>13</c:v>
                </c:pt>
                <c:pt idx="7831">
                  <c:v>13</c:v>
                </c:pt>
                <c:pt idx="7832">
                  <c:v>13</c:v>
                </c:pt>
                <c:pt idx="7833">
                  <c:v>13</c:v>
                </c:pt>
                <c:pt idx="7834">
                  <c:v>13</c:v>
                </c:pt>
                <c:pt idx="7835">
                  <c:v>12.9</c:v>
                </c:pt>
                <c:pt idx="7836">
                  <c:v>13</c:v>
                </c:pt>
                <c:pt idx="7837">
                  <c:v>12.9</c:v>
                </c:pt>
                <c:pt idx="7838">
                  <c:v>12.9</c:v>
                </c:pt>
                <c:pt idx="7839">
                  <c:v>12.9</c:v>
                </c:pt>
                <c:pt idx="7840">
                  <c:v>12.9</c:v>
                </c:pt>
                <c:pt idx="7841">
                  <c:v>12.9</c:v>
                </c:pt>
                <c:pt idx="7842">
                  <c:v>12.9</c:v>
                </c:pt>
                <c:pt idx="7843">
                  <c:v>12.9</c:v>
                </c:pt>
                <c:pt idx="7844">
                  <c:v>12.9</c:v>
                </c:pt>
                <c:pt idx="7845">
                  <c:v>12.9</c:v>
                </c:pt>
                <c:pt idx="7846">
                  <c:v>12.9</c:v>
                </c:pt>
                <c:pt idx="7847">
                  <c:v>12.9</c:v>
                </c:pt>
                <c:pt idx="7848">
                  <c:v>12.9</c:v>
                </c:pt>
                <c:pt idx="7849">
                  <c:v>12.9</c:v>
                </c:pt>
                <c:pt idx="7850">
                  <c:v>12.9</c:v>
                </c:pt>
                <c:pt idx="7851">
                  <c:v>12.9</c:v>
                </c:pt>
                <c:pt idx="7852">
                  <c:v>12.9</c:v>
                </c:pt>
                <c:pt idx="7853">
                  <c:v>12.9</c:v>
                </c:pt>
                <c:pt idx="7854">
                  <c:v>12.9</c:v>
                </c:pt>
                <c:pt idx="7855">
                  <c:v>12.9</c:v>
                </c:pt>
                <c:pt idx="7856">
                  <c:v>12.9</c:v>
                </c:pt>
                <c:pt idx="7857">
                  <c:v>12.9</c:v>
                </c:pt>
                <c:pt idx="7858">
                  <c:v>12.9</c:v>
                </c:pt>
                <c:pt idx="7859">
                  <c:v>12.9</c:v>
                </c:pt>
                <c:pt idx="7860">
                  <c:v>12.9</c:v>
                </c:pt>
                <c:pt idx="7861">
                  <c:v>12.9</c:v>
                </c:pt>
                <c:pt idx="7862">
                  <c:v>12.9</c:v>
                </c:pt>
                <c:pt idx="7863">
                  <c:v>12.9</c:v>
                </c:pt>
                <c:pt idx="7864">
                  <c:v>12.9</c:v>
                </c:pt>
                <c:pt idx="7865">
                  <c:v>12.9</c:v>
                </c:pt>
                <c:pt idx="7866">
                  <c:v>12.9</c:v>
                </c:pt>
                <c:pt idx="7867">
                  <c:v>12.9</c:v>
                </c:pt>
                <c:pt idx="7868">
                  <c:v>12.9</c:v>
                </c:pt>
                <c:pt idx="7869">
                  <c:v>12.9</c:v>
                </c:pt>
                <c:pt idx="7870">
                  <c:v>12.9</c:v>
                </c:pt>
                <c:pt idx="7871">
                  <c:v>12.9</c:v>
                </c:pt>
                <c:pt idx="7872">
                  <c:v>12.9</c:v>
                </c:pt>
                <c:pt idx="7873">
                  <c:v>12.9</c:v>
                </c:pt>
                <c:pt idx="7874">
                  <c:v>12.9</c:v>
                </c:pt>
                <c:pt idx="7875">
                  <c:v>12.9</c:v>
                </c:pt>
                <c:pt idx="7876">
                  <c:v>12.9</c:v>
                </c:pt>
                <c:pt idx="7877">
                  <c:v>12.9</c:v>
                </c:pt>
                <c:pt idx="7878">
                  <c:v>12.9</c:v>
                </c:pt>
                <c:pt idx="7879">
                  <c:v>12.9</c:v>
                </c:pt>
                <c:pt idx="7880">
                  <c:v>12.9</c:v>
                </c:pt>
                <c:pt idx="7881">
                  <c:v>12.9</c:v>
                </c:pt>
                <c:pt idx="7882">
                  <c:v>12.9</c:v>
                </c:pt>
                <c:pt idx="7883">
                  <c:v>12.9</c:v>
                </c:pt>
                <c:pt idx="7884">
                  <c:v>12.9</c:v>
                </c:pt>
                <c:pt idx="7885">
                  <c:v>12.9</c:v>
                </c:pt>
                <c:pt idx="7886">
                  <c:v>12.9</c:v>
                </c:pt>
                <c:pt idx="7887">
                  <c:v>12.9</c:v>
                </c:pt>
                <c:pt idx="7888">
                  <c:v>12.9</c:v>
                </c:pt>
                <c:pt idx="7889">
                  <c:v>12.9</c:v>
                </c:pt>
                <c:pt idx="7890">
                  <c:v>12.9</c:v>
                </c:pt>
                <c:pt idx="7891">
                  <c:v>12.9</c:v>
                </c:pt>
                <c:pt idx="7892">
                  <c:v>12.9</c:v>
                </c:pt>
                <c:pt idx="7893">
                  <c:v>12.9</c:v>
                </c:pt>
                <c:pt idx="7894">
                  <c:v>12.9</c:v>
                </c:pt>
                <c:pt idx="7895">
                  <c:v>12.9</c:v>
                </c:pt>
                <c:pt idx="7896">
                  <c:v>12.9</c:v>
                </c:pt>
                <c:pt idx="7897">
                  <c:v>12.9</c:v>
                </c:pt>
                <c:pt idx="7898">
                  <c:v>12.9</c:v>
                </c:pt>
                <c:pt idx="7899">
                  <c:v>13</c:v>
                </c:pt>
                <c:pt idx="7900">
                  <c:v>12.9</c:v>
                </c:pt>
                <c:pt idx="7901">
                  <c:v>13</c:v>
                </c:pt>
                <c:pt idx="7902">
                  <c:v>13</c:v>
                </c:pt>
                <c:pt idx="7903">
                  <c:v>12.9</c:v>
                </c:pt>
                <c:pt idx="7904">
                  <c:v>13</c:v>
                </c:pt>
                <c:pt idx="7905">
                  <c:v>13</c:v>
                </c:pt>
                <c:pt idx="7906">
                  <c:v>12.9</c:v>
                </c:pt>
                <c:pt idx="7907">
                  <c:v>13</c:v>
                </c:pt>
                <c:pt idx="7908">
                  <c:v>13</c:v>
                </c:pt>
                <c:pt idx="7909">
                  <c:v>12.9</c:v>
                </c:pt>
                <c:pt idx="7910">
                  <c:v>13</c:v>
                </c:pt>
                <c:pt idx="7911">
                  <c:v>13</c:v>
                </c:pt>
                <c:pt idx="7912">
                  <c:v>12.9</c:v>
                </c:pt>
                <c:pt idx="7913">
                  <c:v>13</c:v>
                </c:pt>
                <c:pt idx="7914">
                  <c:v>12.9</c:v>
                </c:pt>
                <c:pt idx="7915">
                  <c:v>12.9</c:v>
                </c:pt>
                <c:pt idx="7916">
                  <c:v>13</c:v>
                </c:pt>
                <c:pt idx="7917">
                  <c:v>12.9</c:v>
                </c:pt>
                <c:pt idx="7918">
                  <c:v>12.9</c:v>
                </c:pt>
                <c:pt idx="7919">
                  <c:v>12.9</c:v>
                </c:pt>
                <c:pt idx="7920">
                  <c:v>12.9</c:v>
                </c:pt>
                <c:pt idx="7921">
                  <c:v>12.9</c:v>
                </c:pt>
                <c:pt idx="7922">
                  <c:v>12.9</c:v>
                </c:pt>
                <c:pt idx="7923">
                  <c:v>12.9</c:v>
                </c:pt>
                <c:pt idx="7924">
                  <c:v>12.9</c:v>
                </c:pt>
                <c:pt idx="7925">
                  <c:v>12.9</c:v>
                </c:pt>
                <c:pt idx="7926">
                  <c:v>12.9</c:v>
                </c:pt>
                <c:pt idx="7927">
                  <c:v>12.9</c:v>
                </c:pt>
                <c:pt idx="7928">
                  <c:v>12.9</c:v>
                </c:pt>
                <c:pt idx="7929">
                  <c:v>12.9</c:v>
                </c:pt>
                <c:pt idx="7930">
                  <c:v>12.9</c:v>
                </c:pt>
                <c:pt idx="7931">
                  <c:v>12.9</c:v>
                </c:pt>
                <c:pt idx="7932">
                  <c:v>12.9</c:v>
                </c:pt>
                <c:pt idx="7933">
                  <c:v>12.9</c:v>
                </c:pt>
                <c:pt idx="7934">
                  <c:v>12.9</c:v>
                </c:pt>
                <c:pt idx="7935">
                  <c:v>12.9</c:v>
                </c:pt>
                <c:pt idx="7936">
                  <c:v>12.9</c:v>
                </c:pt>
                <c:pt idx="7937">
                  <c:v>12.9</c:v>
                </c:pt>
                <c:pt idx="7938">
                  <c:v>12.9</c:v>
                </c:pt>
                <c:pt idx="7939">
                  <c:v>12.9</c:v>
                </c:pt>
                <c:pt idx="7940">
                  <c:v>12.9</c:v>
                </c:pt>
                <c:pt idx="7941">
                  <c:v>12.9</c:v>
                </c:pt>
                <c:pt idx="7942">
                  <c:v>12.9</c:v>
                </c:pt>
                <c:pt idx="7943">
                  <c:v>12.9</c:v>
                </c:pt>
                <c:pt idx="7944">
                  <c:v>12.9</c:v>
                </c:pt>
                <c:pt idx="7945">
                  <c:v>12.9</c:v>
                </c:pt>
                <c:pt idx="7946">
                  <c:v>12.9</c:v>
                </c:pt>
                <c:pt idx="7947">
                  <c:v>12.9</c:v>
                </c:pt>
                <c:pt idx="7948">
                  <c:v>12.9</c:v>
                </c:pt>
                <c:pt idx="7949">
                  <c:v>12.9</c:v>
                </c:pt>
                <c:pt idx="7950">
                  <c:v>13</c:v>
                </c:pt>
                <c:pt idx="7951">
                  <c:v>12.9</c:v>
                </c:pt>
                <c:pt idx="7952">
                  <c:v>13</c:v>
                </c:pt>
                <c:pt idx="7953">
                  <c:v>12.9</c:v>
                </c:pt>
                <c:pt idx="7954">
                  <c:v>12.9</c:v>
                </c:pt>
                <c:pt idx="7955">
                  <c:v>13</c:v>
                </c:pt>
                <c:pt idx="7956">
                  <c:v>13</c:v>
                </c:pt>
                <c:pt idx="7957">
                  <c:v>13</c:v>
                </c:pt>
                <c:pt idx="7958">
                  <c:v>13</c:v>
                </c:pt>
                <c:pt idx="7959">
                  <c:v>13</c:v>
                </c:pt>
                <c:pt idx="7960">
                  <c:v>13</c:v>
                </c:pt>
                <c:pt idx="7961">
                  <c:v>12.9</c:v>
                </c:pt>
                <c:pt idx="7962">
                  <c:v>13</c:v>
                </c:pt>
                <c:pt idx="7963">
                  <c:v>13</c:v>
                </c:pt>
                <c:pt idx="7964">
                  <c:v>13</c:v>
                </c:pt>
                <c:pt idx="7965">
                  <c:v>13</c:v>
                </c:pt>
                <c:pt idx="7966">
                  <c:v>13</c:v>
                </c:pt>
                <c:pt idx="7967">
                  <c:v>13</c:v>
                </c:pt>
                <c:pt idx="7968">
                  <c:v>13</c:v>
                </c:pt>
                <c:pt idx="7969">
                  <c:v>13</c:v>
                </c:pt>
                <c:pt idx="7970">
                  <c:v>13</c:v>
                </c:pt>
                <c:pt idx="7971">
                  <c:v>12.9</c:v>
                </c:pt>
                <c:pt idx="7972">
                  <c:v>12.9</c:v>
                </c:pt>
                <c:pt idx="7973">
                  <c:v>13</c:v>
                </c:pt>
                <c:pt idx="7974">
                  <c:v>13</c:v>
                </c:pt>
                <c:pt idx="7975">
                  <c:v>13</c:v>
                </c:pt>
                <c:pt idx="7976">
                  <c:v>13</c:v>
                </c:pt>
                <c:pt idx="7977">
                  <c:v>12.9</c:v>
                </c:pt>
                <c:pt idx="7978">
                  <c:v>12.9</c:v>
                </c:pt>
                <c:pt idx="7979">
                  <c:v>12.9</c:v>
                </c:pt>
                <c:pt idx="7980">
                  <c:v>13</c:v>
                </c:pt>
                <c:pt idx="7981">
                  <c:v>12.9</c:v>
                </c:pt>
                <c:pt idx="7982">
                  <c:v>13</c:v>
                </c:pt>
                <c:pt idx="7983">
                  <c:v>13</c:v>
                </c:pt>
                <c:pt idx="7984">
                  <c:v>13</c:v>
                </c:pt>
                <c:pt idx="7985">
                  <c:v>13</c:v>
                </c:pt>
                <c:pt idx="7986">
                  <c:v>12.9</c:v>
                </c:pt>
                <c:pt idx="7987">
                  <c:v>12.9</c:v>
                </c:pt>
                <c:pt idx="7988">
                  <c:v>12.9</c:v>
                </c:pt>
                <c:pt idx="7989">
                  <c:v>12.9</c:v>
                </c:pt>
                <c:pt idx="7990">
                  <c:v>12.9</c:v>
                </c:pt>
                <c:pt idx="7991">
                  <c:v>13</c:v>
                </c:pt>
                <c:pt idx="7992">
                  <c:v>12.9</c:v>
                </c:pt>
                <c:pt idx="7993">
                  <c:v>12.9</c:v>
                </c:pt>
                <c:pt idx="7994">
                  <c:v>12.9</c:v>
                </c:pt>
                <c:pt idx="7995">
                  <c:v>12.9</c:v>
                </c:pt>
                <c:pt idx="7996">
                  <c:v>12.9</c:v>
                </c:pt>
                <c:pt idx="7997">
                  <c:v>12.9</c:v>
                </c:pt>
                <c:pt idx="7998">
                  <c:v>12.9</c:v>
                </c:pt>
                <c:pt idx="7999">
                  <c:v>12.9</c:v>
                </c:pt>
                <c:pt idx="8000">
                  <c:v>12.9</c:v>
                </c:pt>
                <c:pt idx="8001">
                  <c:v>12.9</c:v>
                </c:pt>
                <c:pt idx="8002">
                  <c:v>12.9</c:v>
                </c:pt>
                <c:pt idx="8003">
                  <c:v>12.9</c:v>
                </c:pt>
                <c:pt idx="8004">
                  <c:v>12.9</c:v>
                </c:pt>
                <c:pt idx="8005">
                  <c:v>12.9</c:v>
                </c:pt>
                <c:pt idx="8006">
                  <c:v>13</c:v>
                </c:pt>
                <c:pt idx="8007">
                  <c:v>13</c:v>
                </c:pt>
                <c:pt idx="8008">
                  <c:v>13</c:v>
                </c:pt>
                <c:pt idx="8009">
                  <c:v>13</c:v>
                </c:pt>
                <c:pt idx="8010">
                  <c:v>13</c:v>
                </c:pt>
                <c:pt idx="8011">
                  <c:v>13</c:v>
                </c:pt>
                <c:pt idx="8012">
                  <c:v>13</c:v>
                </c:pt>
                <c:pt idx="8013">
                  <c:v>13</c:v>
                </c:pt>
                <c:pt idx="8014">
                  <c:v>13</c:v>
                </c:pt>
                <c:pt idx="8015">
                  <c:v>13</c:v>
                </c:pt>
                <c:pt idx="8016">
                  <c:v>13</c:v>
                </c:pt>
                <c:pt idx="8017">
                  <c:v>13</c:v>
                </c:pt>
                <c:pt idx="8018">
                  <c:v>13</c:v>
                </c:pt>
                <c:pt idx="8019">
                  <c:v>13</c:v>
                </c:pt>
                <c:pt idx="8020">
                  <c:v>13</c:v>
                </c:pt>
                <c:pt idx="8021">
                  <c:v>13.1</c:v>
                </c:pt>
                <c:pt idx="8022">
                  <c:v>13.1</c:v>
                </c:pt>
                <c:pt idx="8023">
                  <c:v>13.1</c:v>
                </c:pt>
                <c:pt idx="8024">
                  <c:v>13.1</c:v>
                </c:pt>
                <c:pt idx="8025">
                  <c:v>13.1</c:v>
                </c:pt>
                <c:pt idx="8026">
                  <c:v>13</c:v>
                </c:pt>
                <c:pt idx="8027">
                  <c:v>13</c:v>
                </c:pt>
                <c:pt idx="8028">
                  <c:v>13</c:v>
                </c:pt>
                <c:pt idx="8029">
                  <c:v>13</c:v>
                </c:pt>
                <c:pt idx="8030">
                  <c:v>13</c:v>
                </c:pt>
                <c:pt idx="8031">
                  <c:v>13</c:v>
                </c:pt>
                <c:pt idx="8032">
                  <c:v>13</c:v>
                </c:pt>
                <c:pt idx="8033">
                  <c:v>13</c:v>
                </c:pt>
                <c:pt idx="8034">
                  <c:v>13</c:v>
                </c:pt>
                <c:pt idx="8035">
                  <c:v>13</c:v>
                </c:pt>
                <c:pt idx="8036">
                  <c:v>13</c:v>
                </c:pt>
                <c:pt idx="8037">
                  <c:v>13</c:v>
                </c:pt>
                <c:pt idx="8038">
                  <c:v>13</c:v>
                </c:pt>
                <c:pt idx="8039">
                  <c:v>13</c:v>
                </c:pt>
                <c:pt idx="8040">
                  <c:v>13</c:v>
                </c:pt>
                <c:pt idx="8041">
                  <c:v>13</c:v>
                </c:pt>
                <c:pt idx="8042">
                  <c:v>13</c:v>
                </c:pt>
                <c:pt idx="8043">
                  <c:v>13.1</c:v>
                </c:pt>
                <c:pt idx="8044">
                  <c:v>13.1</c:v>
                </c:pt>
                <c:pt idx="8045">
                  <c:v>13.1</c:v>
                </c:pt>
                <c:pt idx="8046">
                  <c:v>13.1</c:v>
                </c:pt>
                <c:pt idx="8047">
                  <c:v>13.1</c:v>
                </c:pt>
                <c:pt idx="8048">
                  <c:v>13.1</c:v>
                </c:pt>
                <c:pt idx="8049">
                  <c:v>13.1</c:v>
                </c:pt>
                <c:pt idx="8050">
                  <c:v>13.1</c:v>
                </c:pt>
                <c:pt idx="8051">
                  <c:v>13.1</c:v>
                </c:pt>
                <c:pt idx="8052">
                  <c:v>13.1</c:v>
                </c:pt>
                <c:pt idx="8053">
                  <c:v>13.1</c:v>
                </c:pt>
                <c:pt idx="8054">
                  <c:v>13.1</c:v>
                </c:pt>
                <c:pt idx="8055">
                  <c:v>13.2</c:v>
                </c:pt>
                <c:pt idx="8056">
                  <c:v>13.1</c:v>
                </c:pt>
                <c:pt idx="8057">
                  <c:v>13.1</c:v>
                </c:pt>
                <c:pt idx="8058">
                  <c:v>13.1</c:v>
                </c:pt>
                <c:pt idx="8059">
                  <c:v>13.1</c:v>
                </c:pt>
                <c:pt idx="8060">
                  <c:v>13.1</c:v>
                </c:pt>
                <c:pt idx="8061">
                  <c:v>13.2</c:v>
                </c:pt>
                <c:pt idx="8062">
                  <c:v>13.1</c:v>
                </c:pt>
                <c:pt idx="8063">
                  <c:v>13.2</c:v>
                </c:pt>
                <c:pt idx="8064">
                  <c:v>13.2</c:v>
                </c:pt>
                <c:pt idx="8065">
                  <c:v>13.2</c:v>
                </c:pt>
                <c:pt idx="8066">
                  <c:v>13.2</c:v>
                </c:pt>
                <c:pt idx="8067">
                  <c:v>13.2</c:v>
                </c:pt>
                <c:pt idx="8068">
                  <c:v>13.2</c:v>
                </c:pt>
                <c:pt idx="8069">
                  <c:v>13.2</c:v>
                </c:pt>
                <c:pt idx="8070">
                  <c:v>13.2</c:v>
                </c:pt>
                <c:pt idx="8071">
                  <c:v>13.2</c:v>
                </c:pt>
                <c:pt idx="8072">
                  <c:v>13.2</c:v>
                </c:pt>
                <c:pt idx="8073">
                  <c:v>13.2</c:v>
                </c:pt>
                <c:pt idx="8074">
                  <c:v>13.2</c:v>
                </c:pt>
                <c:pt idx="8075">
                  <c:v>13.2</c:v>
                </c:pt>
                <c:pt idx="8076">
                  <c:v>13.2</c:v>
                </c:pt>
                <c:pt idx="8077">
                  <c:v>13.3</c:v>
                </c:pt>
                <c:pt idx="8078">
                  <c:v>13.3</c:v>
                </c:pt>
                <c:pt idx="8079">
                  <c:v>13.3</c:v>
                </c:pt>
                <c:pt idx="8080">
                  <c:v>13.3</c:v>
                </c:pt>
                <c:pt idx="8081">
                  <c:v>13.3</c:v>
                </c:pt>
                <c:pt idx="8082">
                  <c:v>13.3</c:v>
                </c:pt>
                <c:pt idx="8083">
                  <c:v>13.3</c:v>
                </c:pt>
                <c:pt idx="8084">
                  <c:v>13.3</c:v>
                </c:pt>
                <c:pt idx="8085">
                  <c:v>13.3</c:v>
                </c:pt>
                <c:pt idx="8086">
                  <c:v>13.3</c:v>
                </c:pt>
                <c:pt idx="8087">
                  <c:v>13.3</c:v>
                </c:pt>
                <c:pt idx="8088">
                  <c:v>13.3</c:v>
                </c:pt>
                <c:pt idx="8089">
                  <c:v>13.3</c:v>
                </c:pt>
                <c:pt idx="8090">
                  <c:v>13.3</c:v>
                </c:pt>
                <c:pt idx="8091">
                  <c:v>13.3</c:v>
                </c:pt>
                <c:pt idx="8092">
                  <c:v>13.3</c:v>
                </c:pt>
                <c:pt idx="8093">
                  <c:v>13.4</c:v>
                </c:pt>
                <c:pt idx="8094">
                  <c:v>13.4</c:v>
                </c:pt>
                <c:pt idx="8095">
                  <c:v>13.4</c:v>
                </c:pt>
                <c:pt idx="8096">
                  <c:v>13.4</c:v>
                </c:pt>
                <c:pt idx="8097">
                  <c:v>13.4</c:v>
                </c:pt>
                <c:pt idx="8098">
                  <c:v>13.4</c:v>
                </c:pt>
                <c:pt idx="8099">
                  <c:v>13.4</c:v>
                </c:pt>
                <c:pt idx="8100">
                  <c:v>13.4</c:v>
                </c:pt>
                <c:pt idx="8101">
                  <c:v>13.4</c:v>
                </c:pt>
                <c:pt idx="8102">
                  <c:v>13.5</c:v>
                </c:pt>
                <c:pt idx="8103">
                  <c:v>13.5</c:v>
                </c:pt>
                <c:pt idx="8104">
                  <c:v>13.5</c:v>
                </c:pt>
                <c:pt idx="8105">
                  <c:v>13.5</c:v>
                </c:pt>
                <c:pt idx="8106">
                  <c:v>13.5</c:v>
                </c:pt>
                <c:pt idx="8107">
                  <c:v>13.5</c:v>
                </c:pt>
                <c:pt idx="8108">
                  <c:v>13.5</c:v>
                </c:pt>
                <c:pt idx="8109">
                  <c:v>13.5</c:v>
                </c:pt>
                <c:pt idx="8110">
                  <c:v>13.5</c:v>
                </c:pt>
                <c:pt idx="8111">
                  <c:v>13.5</c:v>
                </c:pt>
                <c:pt idx="8112">
                  <c:v>13.5</c:v>
                </c:pt>
                <c:pt idx="8113">
                  <c:v>13.5</c:v>
                </c:pt>
                <c:pt idx="8114">
                  <c:v>13.5</c:v>
                </c:pt>
                <c:pt idx="8115">
                  <c:v>13.5</c:v>
                </c:pt>
                <c:pt idx="8116">
                  <c:v>13.5</c:v>
                </c:pt>
                <c:pt idx="8117">
                  <c:v>13.5</c:v>
                </c:pt>
                <c:pt idx="8118">
                  <c:v>13.5</c:v>
                </c:pt>
                <c:pt idx="8119">
                  <c:v>13.5</c:v>
                </c:pt>
                <c:pt idx="8120">
                  <c:v>13.5</c:v>
                </c:pt>
                <c:pt idx="8121">
                  <c:v>13.5</c:v>
                </c:pt>
                <c:pt idx="8122">
                  <c:v>13.5</c:v>
                </c:pt>
                <c:pt idx="8123">
                  <c:v>13.5</c:v>
                </c:pt>
                <c:pt idx="8124">
                  <c:v>13.5</c:v>
                </c:pt>
                <c:pt idx="8125">
                  <c:v>13.5</c:v>
                </c:pt>
                <c:pt idx="8126">
                  <c:v>13.5</c:v>
                </c:pt>
                <c:pt idx="8127">
                  <c:v>13.5</c:v>
                </c:pt>
                <c:pt idx="8128">
                  <c:v>13.5</c:v>
                </c:pt>
                <c:pt idx="8129">
                  <c:v>13.6</c:v>
                </c:pt>
                <c:pt idx="8130">
                  <c:v>13.6</c:v>
                </c:pt>
                <c:pt idx="8131">
                  <c:v>13.6</c:v>
                </c:pt>
                <c:pt idx="8132">
                  <c:v>13.6</c:v>
                </c:pt>
                <c:pt idx="8133">
                  <c:v>13.6</c:v>
                </c:pt>
                <c:pt idx="8134">
                  <c:v>13.6</c:v>
                </c:pt>
                <c:pt idx="8135">
                  <c:v>13.6</c:v>
                </c:pt>
                <c:pt idx="8136">
                  <c:v>13.6</c:v>
                </c:pt>
                <c:pt idx="8137">
                  <c:v>13.6</c:v>
                </c:pt>
                <c:pt idx="8138">
                  <c:v>13.6</c:v>
                </c:pt>
                <c:pt idx="8139">
                  <c:v>13.6</c:v>
                </c:pt>
                <c:pt idx="8140">
                  <c:v>13.6</c:v>
                </c:pt>
                <c:pt idx="8141">
                  <c:v>13.7</c:v>
                </c:pt>
                <c:pt idx="8142">
                  <c:v>13.7</c:v>
                </c:pt>
                <c:pt idx="8143">
                  <c:v>13.7</c:v>
                </c:pt>
                <c:pt idx="8144">
                  <c:v>13.7</c:v>
                </c:pt>
                <c:pt idx="8145">
                  <c:v>13.7</c:v>
                </c:pt>
                <c:pt idx="8146">
                  <c:v>13.7</c:v>
                </c:pt>
                <c:pt idx="8147">
                  <c:v>13.7</c:v>
                </c:pt>
                <c:pt idx="8148">
                  <c:v>13.7</c:v>
                </c:pt>
                <c:pt idx="8149">
                  <c:v>13.7</c:v>
                </c:pt>
                <c:pt idx="8150">
                  <c:v>13.7</c:v>
                </c:pt>
                <c:pt idx="8151">
                  <c:v>13.7</c:v>
                </c:pt>
                <c:pt idx="8152">
                  <c:v>13.7</c:v>
                </c:pt>
                <c:pt idx="8153">
                  <c:v>13.7</c:v>
                </c:pt>
                <c:pt idx="8154">
                  <c:v>13.7</c:v>
                </c:pt>
                <c:pt idx="8155">
                  <c:v>13.7</c:v>
                </c:pt>
                <c:pt idx="8156">
                  <c:v>13.7</c:v>
                </c:pt>
                <c:pt idx="8157">
                  <c:v>13.7</c:v>
                </c:pt>
                <c:pt idx="8158">
                  <c:v>13.7</c:v>
                </c:pt>
                <c:pt idx="8159">
                  <c:v>13.7</c:v>
                </c:pt>
                <c:pt idx="8160">
                  <c:v>13.7</c:v>
                </c:pt>
                <c:pt idx="8161">
                  <c:v>13.7</c:v>
                </c:pt>
                <c:pt idx="8162">
                  <c:v>13.7</c:v>
                </c:pt>
                <c:pt idx="8163">
                  <c:v>13.8</c:v>
                </c:pt>
                <c:pt idx="8164">
                  <c:v>13.8</c:v>
                </c:pt>
                <c:pt idx="8165">
                  <c:v>13.8</c:v>
                </c:pt>
                <c:pt idx="8166">
                  <c:v>13.8</c:v>
                </c:pt>
                <c:pt idx="8167">
                  <c:v>13.8</c:v>
                </c:pt>
                <c:pt idx="8168">
                  <c:v>13.8</c:v>
                </c:pt>
                <c:pt idx="8169">
                  <c:v>13.8</c:v>
                </c:pt>
                <c:pt idx="8170">
                  <c:v>13.8</c:v>
                </c:pt>
                <c:pt idx="8171">
                  <c:v>13.8</c:v>
                </c:pt>
                <c:pt idx="8172">
                  <c:v>13.8</c:v>
                </c:pt>
                <c:pt idx="8173">
                  <c:v>13.8</c:v>
                </c:pt>
                <c:pt idx="8174">
                  <c:v>13.8</c:v>
                </c:pt>
                <c:pt idx="8175">
                  <c:v>13.7</c:v>
                </c:pt>
                <c:pt idx="8176">
                  <c:v>13.7</c:v>
                </c:pt>
                <c:pt idx="8177">
                  <c:v>13.7</c:v>
                </c:pt>
                <c:pt idx="8178">
                  <c:v>13.7</c:v>
                </c:pt>
                <c:pt idx="8179">
                  <c:v>13.7</c:v>
                </c:pt>
                <c:pt idx="8180">
                  <c:v>13.7</c:v>
                </c:pt>
                <c:pt idx="8181">
                  <c:v>13.7</c:v>
                </c:pt>
                <c:pt idx="8182">
                  <c:v>13.7</c:v>
                </c:pt>
                <c:pt idx="8183">
                  <c:v>13.7</c:v>
                </c:pt>
                <c:pt idx="8184">
                  <c:v>13.7</c:v>
                </c:pt>
                <c:pt idx="8185">
                  <c:v>13.6</c:v>
                </c:pt>
                <c:pt idx="8186">
                  <c:v>13.6</c:v>
                </c:pt>
                <c:pt idx="8187">
                  <c:v>13.7</c:v>
                </c:pt>
                <c:pt idx="8188">
                  <c:v>13.6</c:v>
                </c:pt>
                <c:pt idx="8189">
                  <c:v>13.6</c:v>
                </c:pt>
                <c:pt idx="8190">
                  <c:v>13.6</c:v>
                </c:pt>
                <c:pt idx="8191">
                  <c:v>13.6</c:v>
                </c:pt>
                <c:pt idx="8192">
                  <c:v>13.6</c:v>
                </c:pt>
                <c:pt idx="8193">
                  <c:v>13.6</c:v>
                </c:pt>
                <c:pt idx="8194">
                  <c:v>13.6</c:v>
                </c:pt>
                <c:pt idx="8195">
                  <c:v>13.6</c:v>
                </c:pt>
                <c:pt idx="8196">
                  <c:v>13.6</c:v>
                </c:pt>
                <c:pt idx="8197">
                  <c:v>13.6</c:v>
                </c:pt>
                <c:pt idx="8198">
                  <c:v>13.6</c:v>
                </c:pt>
                <c:pt idx="8199">
                  <c:v>13.7</c:v>
                </c:pt>
                <c:pt idx="8200">
                  <c:v>13.7</c:v>
                </c:pt>
                <c:pt idx="8201">
                  <c:v>13.7</c:v>
                </c:pt>
                <c:pt idx="8202">
                  <c:v>13.7</c:v>
                </c:pt>
                <c:pt idx="8203">
                  <c:v>13.7</c:v>
                </c:pt>
                <c:pt idx="8204">
                  <c:v>13.7</c:v>
                </c:pt>
                <c:pt idx="8205">
                  <c:v>13.7</c:v>
                </c:pt>
                <c:pt idx="8206">
                  <c:v>13.7</c:v>
                </c:pt>
                <c:pt idx="8207">
                  <c:v>13.7</c:v>
                </c:pt>
                <c:pt idx="8208">
                  <c:v>13.7</c:v>
                </c:pt>
                <c:pt idx="8209">
                  <c:v>13.6</c:v>
                </c:pt>
                <c:pt idx="8210">
                  <c:v>13.6</c:v>
                </c:pt>
                <c:pt idx="8211">
                  <c:v>13.7</c:v>
                </c:pt>
                <c:pt idx="8212">
                  <c:v>13.7</c:v>
                </c:pt>
                <c:pt idx="8213">
                  <c:v>13.7</c:v>
                </c:pt>
                <c:pt idx="8214">
                  <c:v>13.7</c:v>
                </c:pt>
                <c:pt idx="8215">
                  <c:v>13.7</c:v>
                </c:pt>
                <c:pt idx="8216">
                  <c:v>13.7</c:v>
                </c:pt>
                <c:pt idx="8217">
                  <c:v>13.7</c:v>
                </c:pt>
                <c:pt idx="8218">
                  <c:v>13.7</c:v>
                </c:pt>
                <c:pt idx="8219">
                  <c:v>13.7</c:v>
                </c:pt>
                <c:pt idx="8220">
                  <c:v>13.7</c:v>
                </c:pt>
                <c:pt idx="8221">
                  <c:v>13.7</c:v>
                </c:pt>
                <c:pt idx="8222">
                  <c:v>13.7</c:v>
                </c:pt>
                <c:pt idx="8223">
                  <c:v>13.7</c:v>
                </c:pt>
                <c:pt idx="8224">
                  <c:v>13.7</c:v>
                </c:pt>
                <c:pt idx="8225">
                  <c:v>13.7</c:v>
                </c:pt>
                <c:pt idx="8226">
                  <c:v>13.7</c:v>
                </c:pt>
                <c:pt idx="8227">
                  <c:v>13.7</c:v>
                </c:pt>
                <c:pt idx="8228">
                  <c:v>13.7</c:v>
                </c:pt>
                <c:pt idx="8229">
                  <c:v>13.7</c:v>
                </c:pt>
                <c:pt idx="8230">
                  <c:v>13.7</c:v>
                </c:pt>
                <c:pt idx="8231">
                  <c:v>13.7</c:v>
                </c:pt>
                <c:pt idx="8232">
                  <c:v>13.7</c:v>
                </c:pt>
                <c:pt idx="8233">
                  <c:v>13.7</c:v>
                </c:pt>
                <c:pt idx="8234">
                  <c:v>13.7</c:v>
                </c:pt>
                <c:pt idx="8235">
                  <c:v>13.7</c:v>
                </c:pt>
                <c:pt idx="8236">
                  <c:v>13.7</c:v>
                </c:pt>
                <c:pt idx="8237">
                  <c:v>13.7</c:v>
                </c:pt>
                <c:pt idx="8238">
                  <c:v>13.7</c:v>
                </c:pt>
                <c:pt idx="8239">
                  <c:v>13.7</c:v>
                </c:pt>
                <c:pt idx="8240">
                  <c:v>13.7</c:v>
                </c:pt>
                <c:pt idx="8241">
                  <c:v>13.7</c:v>
                </c:pt>
                <c:pt idx="8242">
                  <c:v>13.7</c:v>
                </c:pt>
                <c:pt idx="8243">
                  <c:v>13.7</c:v>
                </c:pt>
                <c:pt idx="8244">
                  <c:v>13.6</c:v>
                </c:pt>
                <c:pt idx="8245">
                  <c:v>13.6</c:v>
                </c:pt>
                <c:pt idx="8246">
                  <c:v>13.6</c:v>
                </c:pt>
                <c:pt idx="8247">
                  <c:v>13.6</c:v>
                </c:pt>
                <c:pt idx="8248">
                  <c:v>13.6</c:v>
                </c:pt>
                <c:pt idx="8249">
                  <c:v>13.6</c:v>
                </c:pt>
                <c:pt idx="8250">
                  <c:v>13.6</c:v>
                </c:pt>
                <c:pt idx="8251">
                  <c:v>13.6</c:v>
                </c:pt>
                <c:pt idx="8252">
                  <c:v>13.5</c:v>
                </c:pt>
                <c:pt idx="8253">
                  <c:v>13.5</c:v>
                </c:pt>
                <c:pt idx="8254">
                  <c:v>13.5</c:v>
                </c:pt>
                <c:pt idx="8255">
                  <c:v>13.5</c:v>
                </c:pt>
                <c:pt idx="8256">
                  <c:v>13.5</c:v>
                </c:pt>
                <c:pt idx="8257">
                  <c:v>13.5</c:v>
                </c:pt>
                <c:pt idx="8258">
                  <c:v>13.5</c:v>
                </c:pt>
                <c:pt idx="8259">
                  <c:v>13.5</c:v>
                </c:pt>
                <c:pt idx="8260">
                  <c:v>13.5</c:v>
                </c:pt>
                <c:pt idx="8261">
                  <c:v>13.6</c:v>
                </c:pt>
                <c:pt idx="8262">
                  <c:v>13.6</c:v>
                </c:pt>
                <c:pt idx="8263">
                  <c:v>13.6</c:v>
                </c:pt>
                <c:pt idx="8264">
                  <c:v>13.6</c:v>
                </c:pt>
                <c:pt idx="8265">
                  <c:v>13.6</c:v>
                </c:pt>
                <c:pt idx="8266">
                  <c:v>13.6</c:v>
                </c:pt>
                <c:pt idx="8267">
                  <c:v>13.6</c:v>
                </c:pt>
                <c:pt idx="8268">
                  <c:v>13.6</c:v>
                </c:pt>
                <c:pt idx="8269">
                  <c:v>13.6</c:v>
                </c:pt>
                <c:pt idx="8270">
                  <c:v>13.6</c:v>
                </c:pt>
                <c:pt idx="8271">
                  <c:v>13.6</c:v>
                </c:pt>
                <c:pt idx="8272">
                  <c:v>13.6</c:v>
                </c:pt>
                <c:pt idx="8273">
                  <c:v>13.6</c:v>
                </c:pt>
                <c:pt idx="8274">
                  <c:v>13.6</c:v>
                </c:pt>
                <c:pt idx="8275">
                  <c:v>13.6</c:v>
                </c:pt>
                <c:pt idx="8276">
                  <c:v>13.6</c:v>
                </c:pt>
                <c:pt idx="8277">
                  <c:v>13.6</c:v>
                </c:pt>
                <c:pt idx="8278">
                  <c:v>13.6</c:v>
                </c:pt>
                <c:pt idx="8279">
                  <c:v>13.6</c:v>
                </c:pt>
                <c:pt idx="8280">
                  <c:v>13.6</c:v>
                </c:pt>
                <c:pt idx="8281">
                  <c:v>13.6</c:v>
                </c:pt>
                <c:pt idx="8282">
                  <c:v>13.6</c:v>
                </c:pt>
                <c:pt idx="8283">
                  <c:v>13.6</c:v>
                </c:pt>
                <c:pt idx="8284">
                  <c:v>13.6</c:v>
                </c:pt>
                <c:pt idx="8285">
                  <c:v>13.6</c:v>
                </c:pt>
                <c:pt idx="8286">
                  <c:v>13.6</c:v>
                </c:pt>
                <c:pt idx="8287">
                  <c:v>13.6</c:v>
                </c:pt>
                <c:pt idx="8288">
                  <c:v>13.6</c:v>
                </c:pt>
                <c:pt idx="8289">
                  <c:v>13.6</c:v>
                </c:pt>
                <c:pt idx="8290">
                  <c:v>13.6</c:v>
                </c:pt>
                <c:pt idx="8291">
                  <c:v>13.6</c:v>
                </c:pt>
                <c:pt idx="8292">
                  <c:v>13.6</c:v>
                </c:pt>
                <c:pt idx="8293">
                  <c:v>13.6</c:v>
                </c:pt>
                <c:pt idx="8294">
                  <c:v>13.6</c:v>
                </c:pt>
                <c:pt idx="8295">
                  <c:v>13.6</c:v>
                </c:pt>
                <c:pt idx="8296">
                  <c:v>13.6</c:v>
                </c:pt>
                <c:pt idx="8297">
                  <c:v>13.6</c:v>
                </c:pt>
                <c:pt idx="8298">
                  <c:v>13.6</c:v>
                </c:pt>
                <c:pt idx="8299">
                  <c:v>13.7</c:v>
                </c:pt>
                <c:pt idx="8300">
                  <c:v>13.7</c:v>
                </c:pt>
                <c:pt idx="8301">
                  <c:v>13.7</c:v>
                </c:pt>
                <c:pt idx="8302">
                  <c:v>13.7</c:v>
                </c:pt>
                <c:pt idx="8303">
                  <c:v>13.7</c:v>
                </c:pt>
                <c:pt idx="8304">
                  <c:v>13.7</c:v>
                </c:pt>
                <c:pt idx="8305">
                  <c:v>13.7</c:v>
                </c:pt>
                <c:pt idx="8306">
                  <c:v>13.7</c:v>
                </c:pt>
                <c:pt idx="8307">
                  <c:v>13.7</c:v>
                </c:pt>
                <c:pt idx="8308">
                  <c:v>13.6</c:v>
                </c:pt>
                <c:pt idx="8309">
                  <c:v>13.6</c:v>
                </c:pt>
                <c:pt idx="8310">
                  <c:v>13.6</c:v>
                </c:pt>
                <c:pt idx="8311">
                  <c:v>13.6</c:v>
                </c:pt>
                <c:pt idx="8312">
                  <c:v>13.6</c:v>
                </c:pt>
                <c:pt idx="8313">
                  <c:v>13.7</c:v>
                </c:pt>
                <c:pt idx="8314">
                  <c:v>13.7</c:v>
                </c:pt>
                <c:pt idx="8315">
                  <c:v>13.7</c:v>
                </c:pt>
                <c:pt idx="8316">
                  <c:v>13.7</c:v>
                </c:pt>
                <c:pt idx="8317">
                  <c:v>13.7</c:v>
                </c:pt>
                <c:pt idx="8318">
                  <c:v>13.7</c:v>
                </c:pt>
                <c:pt idx="8319">
                  <c:v>13.7</c:v>
                </c:pt>
                <c:pt idx="8320">
                  <c:v>13.7</c:v>
                </c:pt>
                <c:pt idx="8321">
                  <c:v>13.7</c:v>
                </c:pt>
                <c:pt idx="8322">
                  <c:v>13.7</c:v>
                </c:pt>
                <c:pt idx="8323">
                  <c:v>13.7</c:v>
                </c:pt>
                <c:pt idx="8324">
                  <c:v>13.7</c:v>
                </c:pt>
                <c:pt idx="8325">
                  <c:v>13.7</c:v>
                </c:pt>
                <c:pt idx="8326">
                  <c:v>13.7</c:v>
                </c:pt>
                <c:pt idx="8327">
                  <c:v>13.7</c:v>
                </c:pt>
                <c:pt idx="8328">
                  <c:v>13.7</c:v>
                </c:pt>
                <c:pt idx="8329">
                  <c:v>13.7</c:v>
                </c:pt>
                <c:pt idx="8330">
                  <c:v>13.7</c:v>
                </c:pt>
                <c:pt idx="8331">
                  <c:v>13.7</c:v>
                </c:pt>
                <c:pt idx="8332">
                  <c:v>13.7</c:v>
                </c:pt>
                <c:pt idx="8333">
                  <c:v>13.7</c:v>
                </c:pt>
                <c:pt idx="8334">
                  <c:v>13.7</c:v>
                </c:pt>
                <c:pt idx="8335">
                  <c:v>13.7</c:v>
                </c:pt>
                <c:pt idx="8336">
                  <c:v>13.7</c:v>
                </c:pt>
                <c:pt idx="8337">
                  <c:v>13.7</c:v>
                </c:pt>
                <c:pt idx="8338">
                  <c:v>13.7</c:v>
                </c:pt>
                <c:pt idx="8339">
                  <c:v>13.7</c:v>
                </c:pt>
                <c:pt idx="8340">
                  <c:v>13.7</c:v>
                </c:pt>
                <c:pt idx="8341">
                  <c:v>13.7</c:v>
                </c:pt>
                <c:pt idx="8342">
                  <c:v>13.7</c:v>
                </c:pt>
                <c:pt idx="8343">
                  <c:v>13.8</c:v>
                </c:pt>
                <c:pt idx="8344">
                  <c:v>13.7</c:v>
                </c:pt>
                <c:pt idx="8345">
                  <c:v>13.8</c:v>
                </c:pt>
                <c:pt idx="8346">
                  <c:v>13.8</c:v>
                </c:pt>
                <c:pt idx="8347">
                  <c:v>13.7</c:v>
                </c:pt>
                <c:pt idx="8348">
                  <c:v>13.8</c:v>
                </c:pt>
                <c:pt idx="8349">
                  <c:v>13.8</c:v>
                </c:pt>
                <c:pt idx="8350">
                  <c:v>13.8</c:v>
                </c:pt>
                <c:pt idx="8351">
                  <c:v>13.8</c:v>
                </c:pt>
                <c:pt idx="8352">
                  <c:v>13.8</c:v>
                </c:pt>
                <c:pt idx="8353">
                  <c:v>13.8</c:v>
                </c:pt>
                <c:pt idx="8354">
                  <c:v>13.8</c:v>
                </c:pt>
                <c:pt idx="8355">
                  <c:v>13.8</c:v>
                </c:pt>
                <c:pt idx="8356">
                  <c:v>13.8</c:v>
                </c:pt>
                <c:pt idx="8357">
                  <c:v>13.8</c:v>
                </c:pt>
                <c:pt idx="8358">
                  <c:v>13.8</c:v>
                </c:pt>
                <c:pt idx="8359">
                  <c:v>13.8</c:v>
                </c:pt>
                <c:pt idx="8360">
                  <c:v>13.8</c:v>
                </c:pt>
                <c:pt idx="8361">
                  <c:v>13.8</c:v>
                </c:pt>
                <c:pt idx="8362">
                  <c:v>13.8</c:v>
                </c:pt>
                <c:pt idx="8363">
                  <c:v>13.8</c:v>
                </c:pt>
                <c:pt idx="8364">
                  <c:v>13.8</c:v>
                </c:pt>
                <c:pt idx="8365">
                  <c:v>13.8</c:v>
                </c:pt>
                <c:pt idx="8366">
                  <c:v>13.8</c:v>
                </c:pt>
                <c:pt idx="8367">
                  <c:v>13.8</c:v>
                </c:pt>
                <c:pt idx="8368">
                  <c:v>13.8</c:v>
                </c:pt>
                <c:pt idx="8369">
                  <c:v>13.8</c:v>
                </c:pt>
                <c:pt idx="8370">
                  <c:v>13.8</c:v>
                </c:pt>
                <c:pt idx="8371">
                  <c:v>13.8</c:v>
                </c:pt>
                <c:pt idx="8372">
                  <c:v>13.8</c:v>
                </c:pt>
                <c:pt idx="8373">
                  <c:v>13.9</c:v>
                </c:pt>
                <c:pt idx="8374">
                  <c:v>13.9</c:v>
                </c:pt>
                <c:pt idx="8375">
                  <c:v>13.9</c:v>
                </c:pt>
                <c:pt idx="8376">
                  <c:v>13.9</c:v>
                </c:pt>
                <c:pt idx="8377">
                  <c:v>13.9</c:v>
                </c:pt>
                <c:pt idx="8378">
                  <c:v>13.9</c:v>
                </c:pt>
                <c:pt idx="8379">
                  <c:v>13.9</c:v>
                </c:pt>
                <c:pt idx="8380">
                  <c:v>13.9</c:v>
                </c:pt>
                <c:pt idx="8381">
                  <c:v>13.9</c:v>
                </c:pt>
                <c:pt idx="8382">
                  <c:v>13.9</c:v>
                </c:pt>
                <c:pt idx="8383">
                  <c:v>13.9</c:v>
                </c:pt>
                <c:pt idx="8384">
                  <c:v>13.9</c:v>
                </c:pt>
                <c:pt idx="8385">
                  <c:v>13.9</c:v>
                </c:pt>
                <c:pt idx="8386">
                  <c:v>13.9</c:v>
                </c:pt>
                <c:pt idx="8387">
                  <c:v>13.9</c:v>
                </c:pt>
                <c:pt idx="8388">
                  <c:v>13.9</c:v>
                </c:pt>
                <c:pt idx="8389">
                  <c:v>13.9</c:v>
                </c:pt>
                <c:pt idx="8390">
                  <c:v>13.9</c:v>
                </c:pt>
                <c:pt idx="8391">
                  <c:v>13.9</c:v>
                </c:pt>
                <c:pt idx="8392">
                  <c:v>13.9</c:v>
                </c:pt>
                <c:pt idx="8393">
                  <c:v>13.9</c:v>
                </c:pt>
                <c:pt idx="8394">
                  <c:v>14</c:v>
                </c:pt>
                <c:pt idx="8395">
                  <c:v>14</c:v>
                </c:pt>
                <c:pt idx="8396">
                  <c:v>14</c:v>
                </c:pt>
                <c:pt idx="8397">
                  <c:v>14</c:v>
                </c:pt>
                <c:pt idx="8398">
                  <c:v>14</c:v>
                </c:pt>
                <c:pt idx="8399">
                  <c:v>14</c:v>
                </c:pt>
                <c:pt idx="8400">
                  <c:v>14</c:v>
                </c:pt>
                <c:pt idx="8401">
                  <c:v>14</c:v>
                </c:pt>
                <c:pt idx="8402">
                  <c:v>14</c:v>
                </c:pt>
                <c:pt idx="8403">
                  <c:v>14</c:v>
                </c:pt>
                <c:pt idx="8404">
                  <c:v>14</c:v>
                </c:pt>
                <c:pt idx="8405">
                  <c:v>14</c:v>
                </c:pt>
                <c:pt idx="8406">
                  <c:v>14.1</c:v>
                </c:pt>
                <c:pt idx="8407">
                  <c:v>14.1</c:v>
                </c:pt>
                <c:pt idx="8408">
                  <c:v>14.1</c:v>
                </c:pt>
                <c:pt idx="8409">
                  <c:v>14.1</c:v>
                </c:pt>
                <c:pt idx="8410">
                  <c:v>14.1</c:v>
                </c:pt>
                <c:pt idx="8411">
                  <c:v>14.1</c:v>
                </c:pt>
                <c:pt idx="8412">
                  <c:v>14.1</c:v>
                </c:pt>
                <c:pt idx="8413">
                  <c:v>14.1</c:v>
                </c:pt>
                <c:pt idx="8414">
                  <c:v>14.1</c:v>
                </c:pt>
                <c:pt idx="8415">
                  <c:v>14.1</c:v>
                </c:pt>
                <c:pt idx="8416">
                  <c:v>14.1</c:v>
                </c:pt>
                <c:pt idx="8417">
                  <c:v>14.1</c:v>
                </c:pt>
                <c:pt idx="8418">
                  <c:v>14.1</c:v>
                </c:pt>
                <c:pt idx="8419">
                  <c:v>14</c:v>
                </c:pt>
                <c:pt idx="8420">
                  <c:v>14</c:v>
                </c:pt>
                <c:pt idx="8421">
                  <c:v>14</c:v>
                </c:pt>
                <c:pt idx="8422">
                  <c:v>14</c:v>
                </c:pt>
                <c:pt idx="8423">
                  <c:v>13.9</c:v>
                </c:pt>
                <c:pt idx="8424">
                  <c:v>13.9</c:v>
                </c:pt>
                <c:pt idx="8425">
                  <c:v>13.9</c:v>
                </c:pt>
                <c:pt idx="8426">
                  <c:v>13.9</c:v>
                </c:pt>
                <c:pt idx="8427">
                  <c:v>13.9</c:v>
                </c:pt>
                <c:pt idx="8428">
                  <c:v>13.8</c:v>
                </c:pt>
                <c:pt idx="8429">
                  <c:v>13.8</c:v>
                </c:pt>
                <c:pt idx="8430">
                  <c:v>13.8</c:v>
                </c:pt>
                <c:pt idx="8431">
                  <c:v>13.8</c:v>
                </c:pt>
                <c:pt idx="8432">
                  <c:v>13.8</c:v>
                </c:pt>
                <c:pt idx="8433">
                  <c:v>13.8</c:v>
                </c:pt>
                <c:pt idx="8434">
                  <c:v>13.8</c:v>
                </c:pt>
                <c:pt idx="8435">
                  <c:v>13.8</c:v>
                </c:pt>
                <c:pt idx="8436">
                  <c:v>13.8</c:v>
                </c:pt>
                <c:pt idx="8437">
                  <c:v>13.8</c:v>
                </c:pt>
                <c:pt idx="8438">
                  <c:v>13.8</c:v>
                </c:pt>
                <c:pt idx="8439">
                  <c:v>13.8</c:v>
                </c:pt>
                <c:pt idx="8440">
                  <c:v>13.8</c:v>
                </c:pt>
                <c:pt idx="8441">
                  <c:v>13.8</c:v>
                </c:pt>
                <c:pt idx="8442">
                  <c:v>13.8</c:v>
                </c:pt>
                <c:pt idx="8443">
                  <c:v>13.8</c:v>
                </c:pt>
                <c:pt idx="8444">
                  <c:v>13.8</c:v>
                </c:pt>
                <c:pt idx="8445">
                  <c:v>13.8</c:v>
                </c:pt>
                <c:pt idx="8446">
                  <c:v>13.8</c:v>
                </c:pt>
                <c:pt idx="8447">
                  <c:v>13.8</c:v>
                </c:pt>
                <c:pt idx="8448">
                  <c:v>13.8</c:v>
                </c:pt>
                <c:pt idx="8449">
                  <c:v>13.8</c:v>
                </c:pt>
                <c:pt idx="8450">
                  <c:v>13.9</c:v>
                </c:pt>
                <c:pt idx="8451">
                  <c:v>13.8</c:v>
                </c:pt>
                <c:pt idx="8452">
                  <c:v>13.9</c:v>
                </c:pt>
                <c:pt idx="8453">
                  <c:v>13.9</c:v>
                </c:pt>
                <c:pt idx="8454">
                  <c:v>13.8</c:v>
                </c:pt>
                <c:pt idx="8455">
                  <c:v>13.8</c:v>
                </c:pt>
                <c:pt idx="8456">
                  <c:v>13.9</c:v>
                </c:pt>
                <c:pt idx="8457">
                  <c:v>13.8</c:v>
                </c:pt>
                <c:pt idx="8458">
                  <c:v>13.8</c:v>
                </c:pt>
                <c:pt idx="8459">
                  <c:v>13.9</c:v>
                </c:pt>
                <c:pt idx="8460">
                  <c:v>13.8</c:v>
                </c:pt>
                <c:pt idx="8461">
                  <c:v>13.9</c:v>
                </c:pt>
                <c:pt idx="8462">
                  <c:v>13.8</c:v>
                </c:pt>
                <c:pt idx="8463">
                  <c:v>13.9</c:v>
                </c:pt>
                <c:pt idx="8464">
                  <c:v>13.8</c:v>
                </c:pt>
                <c:pt idx="8465">
                  <c:v>13.8</c:v>
                </c:pt>
                <c:pt idx="8466">
                  <c:v>13.8</c:v>
                </c:pt>
                <c:pt idx="8467">
                  <c:v>13.8</c:v>
                </c:pt>
                <c:pt idx="8468">
                  <c:v>13.8</c:v>
                </c:pt>
                <c:pt idx="8469">
                  <c:v>13.8</c:v>
                </c:pt>
                <c:pt idx="8470">
                  <c:v>13.8</c:v>
                </c:pt>
                <c:pt idx="8471">
                  <c:v>13.7</c:v>
                </c:pt>
                <c:pt idx="8472">
                  <c:v>13.8</c:v>
                </c:pt>
                <c:pt idx="8473">
                  <c:v>13.7</c:v>
                </c:pt>
                <c:pt idx="8474">
                  <c:v>13.7</c:v>
                </c:pt>
                <c:pt idx="8475">
                  <c:v>13.7</c:v>
                </c:pt>
                <c:pt idx="8476">
                  <c:v>13.7</c:v>
                </c:pt>
                <c:pt idx="8477">
                  <c:v>13.7</c:v>
                </c:pt>
                <c:pt idx="8478">
                  <c:v>13.7</c:v>
                </c:pt>
                <c:pt idx="8479">
                  <c:v>13.7</c:v>
                </c:pt>
                <c:pt idx="8480">
                  <c:v>13.7</c:v>
                </c:pt>
                <c:pt idx="8481">
                  <c:v>13.6</c:v>
                </c:pt>
                <c:pt idx="8482">
                  <c:v>13.6</c:v>
                </c:pt>
                <c:pt idx="8483">
                  <c:v>13.6</c:v>
                </c:pt>
                <c:pt idx="8484">
                  <c:v>13.6</c:v>
                </c:pt>
                <c:pt idx="8485">
                  <c:v>13.6</c:v>
                </c:pt>
                <c:pt idx="8486">
                  <c:v>13.6</c:v>
                </c:pt>
                <c:pt idx="8487">
                  <c:v>13.6</c:v>
                </c:pt>
                <c:pt idx="8488">
                  <c:v>13.6</c:v>
                </c:pt>
                <c:pt idx="8489">
                  <c:v>13.6</c:v>
                </c:pt>
                <c:pt idx="8490">
                  <c:v>13.6</c:v>
                </c:pt>
                <c:pt idx="8491">
                  <c:v>13.6</c:v>
                </c:pt>
                <c:pt idx="8492">
                  <c:v>13.6</c:v>
                </c:pt>
                <c:pt idx="8493">
                  <c:v>13.6</c:v>
                </c:pt>
                <c:pt idx="8494">
                  <c:v>13.6</c:v>
                </c:pt>
                <c:pt idx="8495">
                  <c:v>13.5</c:v>
                </c:pt>
                <c:pt idx="8496">
                  <c:v>13.5</c:v>
                </c:pt>
                <c:pt idx="8497">
                  <c:v>13.5</c:v>
                </c:pt>
                <c:pt idx="8498">
                  <c:v>13.5</c:v>
                </c:pt>
                <c:pt idx="8499">
                  <c:v>13.5</c:v>
                </c:pt>
                <c:pt idx="8500">
                  <c:v>13.5</c:v>
                </c:pt>
                <c:pt idx="8501">
                  <c:v>13.5</c:v>
                </c:pt>
                <c:pt idx="8502">
                  <c:v>13.5</c:v>
                </c:pt>
                <c:pt idx="8503">
                  <c:v>13.5</c:v>
                </c:pt>
                <c:pt idx="8504">
                  <c:v>13.5</c:v>
                </c:pt>
                <c:pt idx="8505">
                  <c:v>13.5</c:v>
                </c:pt>
                <c:pt idx="8506">
                  <c:v>13.5</c:v>
                </c:pt>
                <c:pt idx="8507">
                  <c:v>13.5</c:v>
                </c:pt>
                <c:pt idx="8508">
                  <c:v>13.5</c:v>
                </c:pt>
                <c:pt idx="8509">
                  <c:v>13.5</c:v>
                </c:pt>
                <c:pt idx="8510">
                  <c:v>13.5</c:v>
                </c:pt>
                <c:pt idx="8511">
                  <c:v>13.5</c:v>
                </c:pt>
                <c:pt idx="8512">
                  <c:v>13.5</c:v>
                </c:pt>
                <c:pt idx="8513">
                  <c:v>13.5</c:v>
                </c:pt>
                <c:pt idx="8514">
                  <c:v>13.5</c:v>
                </c:pt>
                <c:pt idx="8515">
                  <c:v>13.5</c:v>
                </c:pt>
                <c:pt idx="8516">
                  <c:v>13.5</c:v>
                </c:pt>
                <c:pt idx="8517">
                  <c:v>13.5</c:v>
                </c:pt>
                <c:pt idx="8518">
                  <c:v>13.5</c:v>
                </c:pt>
                <c:pt idx="8519">
                  <c:v>13.5</c:v>
                </c:pt>
                <c:pt idx="8520">
                  <c:v>13.5</c:v>
                </c:pt>
                <c:pt idx="8521">
                  <c:v>13.5</c:v>
                </c:pt>
                <c:pt idx="8522">
                  <c:v>13.5</c:v>
                </c:pt>
                <c:pt idx="8523">
                  <c:v>13.5</c:v>
                </c:pt>
                <c:pt idx="8524">
                  <c:v>13.5</c:v>
                </c:pt>
                <c:pt idx="8525">
                  <c:v>13.5</c:v>
                </c:pt>
                <c:pt idx="8526">
                  <c:v>13.5</c:v>
                </c:pt>
                <c:pt idx="8527">
                  <c:v>13.5</c:v>
                </c:pt>
                <c:pt idx="8528">
                  <c:v>13.5</c:v>
                </c:pt>
                <c:pt idx="8529">
                  <c:v>13.5</c:v>
                </c:pt>
                <c:pt idx="8530">
                  <c:v>13.5</c:v>
                </c:pt>
                <c:pt idx="8531">
                  <c:v>13.5</c:v>
                </c:pt>
                <c:pt idx="8532">
                  <c:v>13.5</c:v>
                </c:pt>
                <c:pt idx="8533">
                  <c:v>13.5</c:v>
                </c:pt>
                <c:pt idx="8534">
                  <c:v>13.5</c:v>
                </c:pt>
                <c:pt idx="8535">
                  <c:v>13.5</c:v>
                </c:pt>
                <c:pt idx="8536">
                  <c:v>13.5</c:v>
                </c:pt>
                <c:pt idx="8537">
                  <c:v>13.5</c:v>
                </c:pt>
                <c:pt idx="8538">
                  <c:v>13.5</c:v>
                </c:pt>
                <c:pt idx="8539">
                  <c:v>13.5</c:v>
                </c:pt>
                <c:pt idx="8540">
                  <c:v>13.5</c:v>
                </c:pt>
                <c:pt idx="8541">
                  <c:v>13.5</c:v>
                </c:pt>
                <c:pt idx="8542">
                  <c:v>13.5</c:v>
                </c:pt>
                <c:pt idx="8543">
                  <c:v>13.5</c:v>
                </c:pt>
                <c:pt idx="8544">
                  <c:v>13.5</c:v>
                </c:pt>
                <c:pt idx="8545">
                  <c:v>13.5</c:v>
                </c:pt>
                <c:pt idx="8546">
                  <c:v>13.5</c:v>
                </c:pt>
                <c:pt idx="8547">
                  <c:v>13.5</c:v>
                </c:pt>
                <c:pt idx="8548">
                  <c:v>13.5</c:v>
                </c:pt>
                <c:pt idx="8549">
                  <c:v>13.5</c:v>
                </c:pt>
                <c:pt idx="8550">
                  <c:v>13.5</c:v>
                </c:pt>
                <c:pt idx="8551">
                  <c:v>13.5</c:v>
                </c:pt>
                <c:pt idx="8552">
                  <c:v>13.5</c:v>
                </c:pt>
                <c:pt idx="8553">
                  <c:v>13.5</c:v>
                </c:pt>
                <c:pt idx="8554">
                  <c:v>13.5</c:v>
                </c:pt>
                <c:pt idx="8555">
                  <c:v>13.5</c:v>
                </c:pt>
                <c:pt idx="8556">
                  <c:v>13.5</c:v>
                </c:pt>
                <c:pt idx="8557">
                  <c:v>13.5</c:v>
                </c:pt>
                <c:pt idx="8558">
                  <c:v>13.5</c:v>
                </c:pt>
                <c:pt idx="8559">
                  <c:v>13.5</c:v>
                </c:pt>
                <c:pt idx="8560">
                  <c:v>13.5</c:v>
                </c:pt>
                <c:pt idx="8561">
                  <c:v>13.4</c:v>
                </c:pt>
                <c:pt idx="8562">
                  <c:v>13.4</c:v>
                </c:pt>
                <c:pt idx="8563">
                  <c:v>13.5</c:v>
                </c:pt>
                <c:pt idx="8564">
                  <c:v>13.4</c:v>
                </c:pt>
                <c:pt idx="8565">
                  <c:v>13.4</c:v>
                </c:pt>
                <c:pt idx="8566">
                  <c:v>13.4</c:v>
                </c:pt>
                <c:pt idx="8567">
                  <c:v>13.4</c:v>
                </c:pt>
                <c:pt idx="8568">
                  <c:v>13.4</c:v>
                </c:pt>
                <c:pt idx="8569">
                  <c:v>13.4</c:v>
                </c:pt>
                <c:pt idx="8570">
                  <c:v>13.4</c:v>
                </c:pt>
                <c:pt idx="8571">
                  <c:v>13.4</c:v>
                </c:pt>
                <c:pt idx="8572">
                  <c:v>13.4</c:v>
                </c:pt>
                <c:pt idx="8573">
                  <c:v>13.4</c:v>
                </c:pt>
                <c:pt idx="8574">
                  <c:v>13.4</c:v>
                </c:pt>
                <c:pt idx="8575">
                  <c:v>13.4</c:v>
                </c:pt>
                <c:pt idx="8576">
                  <c:v>13.4</c:v>
                </c:pt>
                <c:pt idx="8577">
                  <c:v>13.4</c:v>
                </c:pt>
                <c:pt idx="8578">
                  <c:v>13.3</c:v>
                </c:pt>
                <c:pt idx="8579">
                  <c:v>13.3</c:v>
                </c:pt>
                <c:pt idx="8580">
                  <c:v>13.3</c:v>
                </c:pt>
                <c:pt idx="8581">
                  <c:v>13.3</c:v>
                </c:pt>
                <c:pt idx="8582">
                  <c:v>13.3</c:v>
                </c:pt>
                <c:pt idx="8583">
                  <c:v>13.3</c:v>
                </c:pt>
                <c:pt idx="8584">
                  <c:v>13.3</c:v>
                </c:pt>
                <c:pt idx="8585">
                  <c:v>13.3</c:v>
                </c:pt>
                <c:pt idx="8586">
                  <c:v>13.3</c:v>
                </c:pt>
                <c:pt idx="8587">
                  <c:v>13.3</c:v>
                </c:pt>
                <c:pt idx="8588">
                  <c:v>13.3</c:v>
                </c:pt>
                <c:pt idx="8589">
                  <c:v>13.3</c:v>
                </c:pt>
                <c:pt idx="8590">
                  <c:v>13.3</c:v>
                </c:pt>
                <c:pt idx="8591">
                  <c:v>13.3</c:v>
                </c:pt>
                <c:pt idx="8592">
                  <c:v>13.3</c:v>
                </c:pt>
                <c:pt idx="8593">
                  <c:v>13.3</c:v>
                </c:pt>
                <c:pt idx="8594">
                  <c:v>13.3</c:v>
                </c:pt>
                <c:pt idx="8595">
                  <c:v>13.3</c:v>
                </c:pt>
                <c:pt idx="8596">
                  <c:v>13.3</c:v>
                </c:pt>
                <c:pt idx="8597">
                  <c:v>13.3</c:v>
                </c:pt>
                <c:pt idx="8598">
                  <c:v>13.3</c:v>
                </c:pt>
                <c:pt idx="8599">
                  <c:v>13.3</c:v>
                </c:pt>
                <c:pt idx="8600">
                  <c:v>13.3</c:v>
                </c:pt>
                <c:pt idx="8601">
                  <c:v>13.2</c:v>
                </c:pt>
                <c:pt idx="8602">
                  <c:v>13.2</c:v>
                </c:pt>
                <c:pt idx="8603">
                  <c:v>13.3</c:v>
                </c:pt>
                <c:pt idx="8604">
                  <c:v>13.2</c:v>
                </c:pt>
                <c:pt idx="8605">
                  <c:v>13.2</c:v>
                </c:pt>
                <c:pt idx="8606">
                  <c:v>13.2</c:v>
                </c:pt>
                <c:pt idx="8607">
                  <c:v>13.2</c:v>
                </c:pt>
                <c:pt idx="8608">
                  <c:v>13.2</c:v>
                </c:pt>
                <c:pt idx="8609">
                  <c:v>13.2</c:v>
                </c:pt>
                <c:pt idx="8610">
                  <c:v>13.2</c:v>
                </c:pt>
                <c:pt idx="8611">
                  <c:v>13.2</c:v>
                </c:pt>
                <c:pt idx="8612">
                  <c:v>13.2</c:v>
                </c:pt>
                <c:pt idx="8613">
                  <c:v>13.2</c:v>
                </c:pt>
                <c:pt idx="8614">
                  <c:v>13.2</c:v>
                </c:pt>
                <c:pt idx="8615">
                  <c:v>13.2</c:v>
                </c:pt>
                <c:pt idx="8616">
                  <c:v>13.2</c:v>
                </c:pt>
                <c:pt idx="8617">
                  <c:v>13.2</c:v>
                </c:pt>
                <c:pt idx="8618">
                  <c:v>13.2</c:v>
                </c:pt>
                <c:pt idx="8619">
                  <c:v>13.2</c:v>
                </c:pt>
                <c:pt idx="8620">
                  <c:v>13.2</c:v>
                </c:pt>
                <c:pt idx="8621">
                  <c:v>13.2</c:v>
                </c:pt>
                <c:pt idx="8622">
                  <c:v>13.2</c:v>
                </c:pt>
                <c:pt idx="8623">
                  <c:v>13.2</c:v>
                </c:pt>
                <c:pt idx="8624">
                  <c:v>13.2</c:v>
                </c:pt>
                <c:pt idx="8625">
                  <c:v>13.2</c:v>
                </c:pt>
                <c:pt idx="8626">
                  <c:v>13.2</c:v>
                </c:pt>
                <c:pt idx="8627">
                  <c:v>13.2</c:v>
                </c:pt>
                <c:pt idx="8628">
                  <c:v>13.2</c:v>
                </c:pt>
                <c:pt idx="8629">
                  <c:v>13.2</c:v>
                </c:pt>
                <c:pt idx="8630">
                  <c:v>13.2</c:v>
                </c:pt>
                <c:pt idx="8631">
                  <c:v>13.2</c:v>
                </c:pt>
                <c:pt idx="8632">
                  <c:v>13.2</c:v>
                </c:pt>
                <c:pt idx="8633">
                  <c:v>13.2</c:v>
                </c:pt>
                <c:pt idx="8634">
                  <c:v>13.2</c:v>
                </c:pt>
                <c:pt idx="8635">
                  <c:v>13.2</c:v>
                </c:pt>
                <c:pt idx="8636">
                  <c:v>13.2</c:v>
                </c:pt>
                <c:pt idx="8637">
                  <c:v>13.2</c:v>
                </c:pt>
                <c:pt idx="8638">
                  <c:v>13.2</c:v>
                </c:pt>
                <c:pt idx="8639">
                  <c:v>13.2</c:v>
                </c:pt>
                <c:pt idx="8640">
                  <c:v>13.1</c:v>
                </c:pt>
                <c:pt idx="8641">
                  <c:v>13.1</c:v>
                </c:pt>
                <c:pt idx="8642">
                  <c:v>13.1</c:v>
                </c:pt>
                <c:pt idx="8643">
                  <c:v>13.1</c:v>
                </c:pt>
                <c:pt idx="8644">
                  <c:v>13.1</c:v>
                </c:pt>
                <c:pt idx="8645">
                  <c:v>13.1</c:v>
                </c:pt>
                <c:pt idx="8646">
                  <c:v>13.1</c:v>
                </c:pt>
                <c:pt idx="8647">
                  <c:v>13.2</c:v>
                </c:pt>
                <c:pt idx="8648">
                  <c:v>13.2</c:v>
                </c:pt>
                <c:pt idx="8649">
                  <c:v>13.2</c:v>
                </c:pt>
                <c:pt idx="8650">
                  <c:v>13.2</c:v>
                </c:pt>
                <c:pt idx="8651">
                  <c:v>13.1</c:v>
                </c:pt>
                <c:pt idx="8652">
                  <c:v>13.2</c:v>
                </c:pt>
                <c:pt idx="8653">
                  <c:v>13.2</c:v>
                </c:pt>
                <c:pt idx="8654">
                  <c:v>13.2</c:v>
                </c:pt>
                <c:pt idx="8655">
                  <c:v>13.2</c:v>
                </c:pt>
                <c:pt idx="8656">
                  <c:v>13.2</c:v>
                </c:pt>
                <c:pt idx="8657">
                  <c:v>13.2</c:v>
                </c:pt>
                <c:pt idx="8658">
                  <c:v>13.2</c:v>
                </c:pt>
                <c:pt idx="8659">
                  <c:v>13.2</c:v>
                </c:pt>
                <c:pt idx="8660">
                  <c:v>13.1</c:v>
                </c:pt>
                <c:pt idx="8661">
                  <c:v>13.2</c:v>
                </c:pt>
                <c:pt idx="8662">
                  <c:v>13.2</c:v>
                </c:pt>
                <c:pt idx="8663">
                  <c:v>13.2</c:v>
                </c:pt>
                <c:pt idx="8664">
                  <c:v>13.2</c:v>
                </c:pt>
                <c:pt idx="8665">
                  <c:v>13.2</c:v>
                </c:pt>
                <c:pt idx="8666">
                  <c:v>13.2</c:v>
                </c:pt>
                <c:pt idx="8667">
                  <c:v>13.2</c:v>
                </c:pt>
                <c:pt idx="8668">
                  <c:v>13.2</c:v>
                </c:pt>
                <c:pt idx="8669">
                  <c:v>13.2</c:v>
                </c:pt>
                <c:pt idx="8670">
                  <c:v>13.2</c:v>
                </c:pt>
                <c:pt idx="8671">
                  <c:v>13.2</c:v>
                </c:pt>
                <c:pt idx="8672">
                  <c:v>13.2</c:v>
                </c:pt>
                <c:pt idx="8673">
                  <c:v>13.2</c:v>
                </c:pt>
                <c:pt idx="8674">
                  <c:v>13.2</c:v>
                </c:pt>
                <c:pt idx="8675">
                  <c:v>13.2</c:v>
                </c:pt>
                <c:pt idx="8676">
                  <c:v>13.2</c:v>
                </c:pt>
                <c:pt idx="8677">
                  <c:v>13.2</c:v>
                </c:pt>
                <c:pt idx="8678">
                  <c:v>13.2</c:v>
                </c:pt>
                <c:pt idx="8679">
                  <c:v>13.3</c:v>
                </c:pt>
                <c:pt idx="8680">
                  <c:v>13.2</c:v>
                </c:pt>
                <c:pt idx="8681">
                  <c:v>13.3</c:v>
                </c:pt>
                <c:pt idx="8682">
                  <c:v>13.3</c:v>
                </c:pt>
                <c:pt idx="8683">
                  <c:v>13.3</c:v>
                </c:pt>
                <c:pt idx="8684">
                  <c:v>13.3</c:v>
                </c:pt>
                <c:pt idx="8685">
                  <c:v>13.3</c:v>
                </c:pt>
                <c:pt idx="8686">
                  <c:v>13.3</c:v>
                </c:pt>
                <c:pt idx="8687">
                  <c:v>13.2</c:v>
                </c:pt>
                <c:pt idx="8688">
                  <c:v>13.2</c:v>
                </c:pt>
                <c:pt idx="8689">
                  <c:v>13.3</c:v>
                </c:pt>
                <c:pt idx="8690">
                  <c:v>13.3</c:v>
                </c:pt>
                <c:pt idx="8691">
                  <c:v>13.3</c:v>
                </c:pt>
                <c:pt idx="8692">
                  <c:v>13.3</c:v>
                </c:pt>
                <c:pt idx="8693">
                  <c:v>13.3</c:v>
                </c:pt>
                <c:pt idx="8694">
                  <c:v>13.3</c:v>
                </c:pt>
                <c:pt idx="8695">
                  <c:v>13.2</c:v>
                </c:pt>
                <c:pt idx="8696">
                  <c:v>13.2</c:v>
                </c:pt>
                <c:pt idx="8697">
                  <c:v>13.3</c:v>
                </c:pt>
                <c:pt idx="8698">
                  <c:v>13.3</c:v>
                </c:pt>
                <c:pt idx="8699">
                  <c:v>13.3</c:v>
                </c:pt>
                <c:pt idx="8700">
                  <c:v>13.3</c:v>
                </c:pt>
                <c:pt idx="8701">
                  <c:v>13.3</c:v>
                </c:pt>
                <c:pt idx="8702">
                  <c:v>13.3</c:v>
                </c:pt>
                <c:pt idx="8703">
                  <c:v>13.3</c:v>
                </c:pt>
                <c:pt idx="8704">
                  <c:v>13.3</c:v>
                </c:pt>
                <c:pt idx="8705">
                  <c:v>13.3</c:v>
                </c:pt>
                <c:pt idx="8706">
                  <c:v>13.3</c:v>
                </c:pt>
                <c:pt idx="8707">
                  <c:v>13.3</c:v>
                </c:pt>
                <c:pt idx="8708">
                  <c:v>13.3</c:v>
                </c:pt>
                <c:pt idx="8709">
                  <c:v>13.3</c:v>
                </c:pt>
                <c:pt idx="8710">
                  <c:v>13.3</c:v>
                </c:pt>
                <c:pt idx="8711">
                  <c:v>13.3</c:v>
                </c:pt>
                <c:pt idx="8712">
                  <c:v>13.3</c:v>
                </c:pt>
                <c:pt idx="8713">
                  <c:v>13.3</c:v>
                </c:pt>
                <c:pt idx="8714">
                  <c:v>13.3</c:v>
                </c:pt>
                <c:pt idx="8715">
                  <c:v>13.3</c:v>
                </c:pt>
                <c:pt idx="8716">
                  <c:v>13.3</c:v>
                </c:pt>
                <c:pt idx="8717">
                  <c:v>13.3</c:v>
                </c:pt>
                <c:pt idx="8718">
                  <c:v>13.3</c:v>
                </c:pt>
                <c:pt idx="8719">
                  <c:v>13.3</c:v>
                </c:pt>
                <c:pt idx="8720">
                  <c:v>13.3</c:v>
                </c:pt>
                <c:pt idx="8721">
                  <c:v>13.3</c:v>
                </c:pt>
                <c:pt idx="8722">
                  <c:v>13.3</c:v>
                </c:pt>
                <c:pt idx="8723">
                  <c:v>13.3</c:v>
                </c:pt>
                <c:pt idx="8724">
                  <c:v>13.3</c:v>
                </c:pt>
                <c:pt idx="8725">
                  <c:v>13.3</c:v>
                </c:pt>
                <c:pt idx="8726">
                  <c:v>13.3</c:v>
                </c:pt>
                <c:pt idx="8727">
                  <c:v>13.3</c:v>
                </c:pt>
                <c:pt idx="8728">
                  <c:v>13.3</c:v>
                </c:pt>
                <c:pt idx="8729">
                  <c:v>13.2</c:v>
                </c:pt>
                <c:pt idx="8730">
                  <c:v>13.3</c:v>
                </c:pt>
                <c:pt idx="8731">
                  <c:v>13.3</c:v>
                </c:pt>
                <c:pt idx="8732">
                  <c:v>13.3</c:v>
                </c:pt>
                <c:pt idx="8733">
                  <c:v>13.3</c:v>
                </c:pt>
                <c:pt idx="8734">
                  <c:v>13.3</c:v>
                </c:pt>
                <c:pt idx="8735">
                  <c:v>13.3</c:v>
                </c:pt>
                <c:pt idx="8736">
                  <c:v>13.3</c:v>
                </c:pt>
                <c:pt idx="8737">
                  <c:v>13.3</c:v>
                </c:pt>
                <c:pt idx="8738">
                  <c:v>13.3</c:v>
                </c:pt>
                <c:pt idx="8739">
                  <c:v>13.3</c:v>
                </c:pt>
                <c:pt idx="8740">
                  <c:v>13.3</c:v>
                </c:pt>
                <c:pt idx="8741">
                  <c:v>13.3</c:v>
                </c:pt>
                <c:pt idx="8742">
                  <c:v>13.3</c:v>
                </c:pt>
                <c:pt idx="8743">
                  <c:v>13.3</c:v>
                </c:pt>
                <c:pt idx="8744">
                  <c:v>13.3</c:v>
                </c:pt>
                <c:pt idx="8745">
                  <c:v>13.3</c:v>
                </c:pt>
                <c:pt idx="8746">
                  <c:v>13.3</c:v>
                </c:pt>
                <c:pt idx="8747">
                  <c:v>13.3</c:v>
                </c:pt>
                <c:pt idx="8748">
                  <c:v>13.2</c:v>
                </c:pt>
                <c:pt idx="8749">
                  <c:v>13.2</c:v>
                </c:pt>
                <c:pt idx="8750">
                  <c:v>13.2</c:v>
                </c:pt>
                <c:pt idx="8751">
                  <c:v>13.2</c:v>
                </c:pt>
                <c:pt idx="8752">
                  <c:v>13.2</c:v>
                </c:pt>
                <c:pt idx="8753">
                  <c:v>13.2</c:v>
                </c:pt>
                <c:pt idx="8754">
                  <c:v>13.2</c:v>
                </c:pt>
                <c:pt idx="8755">
                  <c:v>13.2</c:v>
                </c:pt>
                <c:pt idx="8756">
                  <c:v>13.2</c:v>
                </c:pt>
                <c:pt idx="8757">
                  <c:v>13.2</c:v>
                </c:pt>
                <c:pt idx="8758">
                  <c:v>13.2</c:v>
                </c:pt>
                <c:pt idx="8759">
                  <c:v>13.2</c:v>
                </c:pt>
                <c:pt idx="8760">
                  <c:v>13.1</c:v>
                </c:pt>
                <c:pt idx="8761">
                  <c:v>13.1</c:v>
                </c:pt>
                <c:pt idx="8762">
                  <c:v>13.1</c:v>
                </c:pt>
                <c:pt idx="8763">
                  <c:v>13.1</c:v>
                </c:pt>
                <c:pt idx="8764">
                  <c:v>13.1</c:v>
                </c:pt>
                <c:pt idx="8765">
                  <c:v>13.1</c:v>
                </c:pt>
                <c:pt idx="8766">
                  <c:v>13.1</c:v>
                </c:pt>
                <c:pt idx="8767">
                  <c:v>13.1</c:v>
                </c:pt>
                <c:pt idx="8768">
                  <c:v>13.1</c:v>
                </c:pt>
                <c:pt idx="8769">
                  <c:v>13.1</c:v>
                </c:pt>
                <c:pt idx="8770">
                  <c:v>13.1</c:v>
                </c:pt>
                <c:pt idx="8771">
                  <c:v>13</c:v>
                </c:pt>
                <c:pt idx="8772">
                  <c:v>13</c:v>
                </c:pt>
                <c:pt idx="8773">
                  <c:v>13</c:v>
                </c:pt>
                <c:pt idx="8774">
                  <c:v>13</c:v>
                </c:pt>
                <c:pt idx="8775">
                  <c:v>13</c:v>
                </c:pt>
                <c:pt idx="8776">
                  <c:v>13</c:v>
                </c:pt>
                <c:pt idx="8777">
                  <c:v>13</c:v>
                </c:pt>
                <c:pt idx="8778">
                  <c:v>13</c:v>
                </c:pt>
                <c:pt idx="8779">
                  <c:v>13</c:v>
                </c:pt>
                <c:pt idx="8780">
                  <c:v>13</c:v>
                </c:pt>
                <c:pt idx="8781">
                  <c:v>13</c:v>
                </c:pt>
                <c:pt idx="8782">
                  <c:v>13</c:v>
                </c:pt>
                <c:pt idx="8783">
                  <c:v>13</c:v>
                </c:pt>
                <c:pt idx="8784">
                  <c:v>13</c:v>
                </c:pt>
                <c:pt idx="8785">
                  <c:v>13</c:v>
                </c:pt>
                <c:pt idx="8786">
                  <c:v>13</c:v>
                </c:pt>
                <c:pt idx="8787">
                  <c:v>13</c:v>
                </c:pt>
                <c:pt idx="8788">
                  <c:v>13</c:v>
                </c:pt>
                <c:pt idx="8789">
                  <c:v>13</c:v>
                </c:pt>
                <c:pt idx="8790">
                  <c:v>13</c:v>
                </c:pt>
                <c:pt idx="8791">
                  <c:v>13</c:v>
                </c:pt>
                <c:pt idx="8792">
                  <c:v>13</c:v>
                </c:pt>
                <c:pt idx="8793">
                  <c:v>13</c:v>
                </c:pt>
                <c:pt idx="8794">
                  <c:v>13</c:v>
                </c:pt>
                <c:pt idx="8795">
                  <c:v>13</c:v>
                </c:pt>
                <c:pt idx="8796">
                  <c:v>13</c:v>
                </c:pt>
                <c:pt idx="8797">
                  <c:v>13</c:v>
                </c:pt>
                <c:pt idx="8798">
                  <c:v>13</c:v>
                </c:pt>
                <c:pt idx="8799">
                  <c:v>13</c:v>
                </c:pt>
                <c:pt idx="8800">
                  <c:v>13</c:v>
                </c:pt>
                <c:pt idx="8801">
                  <c:v>13</c:v>
                </c:pt>
                <c:pt idx="8802">
                  <c:v>13</c:v>
                </c:pt>
                <c:pt idx="8803">
                  <c:v>13</c:v>
                </c:pt>
                <c:pt idx="8804">
                  <c:v>13</c:v>
                </c:pt>
                <c:pt idx="8805">
                  <c:v>13</c:v>
                </c:pt>
                <c:pt idx="8806">
                  <c:v>13</c:v>
                </c:pt>
                <c:pt idx="8807">
                  <c:v>12.9</c:v>
                </c:pt>
                <c:pt idx="8808">
                  <c:v>13</c:v>
                </c:pt>
                <c:pt idx="8809">
                  <c:v>12.9</c:v>
                </c:pt>
                <c:pt idx="8810">
                  <c:v>12.9</c:v>
                </c:pt>
                <c:pt idx="8811">
                  <c:v>12.9</c:v>
                </c:pt>
                <c:pt idx="8812">
                  <c:v>12.9</c:v>
                </c:pt>
                <c:pt idx="8813">
                  <c:v>12.9</c:v>
                </c:pt>
                <c:pt idx="8814">
                  <c:v>12.9</c:v>
                </c:pt>
                <c:pt idx="8815">
                  <c:v>12.9</c:v>
                </c:pt>
                <c:pt idx="8816">
                  <c:v>12.9</c:v>
                </c:pt>
                <c:pt idx="8817">
                  <c:v>12.9</c:v>
                </c:pt>
                <c:pt idx="8818">
                  <c:v>12.9</c:v>
                </c:pt>
                <c:pt idx="8819">
                  <c:v>12.9</c:v>
                </c:pt>
                <c:pt idx="8820">
                  <c:v>12.9</c:v>
                </c:pt>
                <c:pt idx="8821">
                  <c:v>12.9</c:v>
                </c:pt>
                <c:pt idx="8822">
                  <c:v>12.9</c:v>
                </c:pt>
                <c:pt idx="8823">
                  <c:v>12.9</c:v>
                </c:pt>
                <c:pt idx="8824">
                  <c:v>12.9</c:v>
                </c:pt>
                <c:pt idx="8825">
                  <c:v>12.9</c:v>
                </c:pt>
                <c:pt idx="8826">
                  <c:v>12.9</c:v>
                </c:pt>
                <c:pt idx="8827">
                  <c:v>12.9</c:v>
                </c:pt>
                <c:pt idx="8828">
                  <c:v>12.9</c:v>
                </c:pt>
                <c:pt idx="8829">
                  <c:v>12.9</c:v>
                </c:pt>
                <c:pt idx="8830">
                  <c:v>12.9</c:v>
                </c:pt>
                <c:pt idx="8831">
                  <c:v>12.9</c:v>
                </c:pt>
                <c:pt idx="8832">
                  <c:v>12.9</c:v>
                </c:pt>
                <c:pt idx="8833">
                  <c:v>12.9</c:v>
                </c:pt>
                <c:pt idx="8834">
                  <c:v>12.9</c:v>
                </c:pt>
                <c:pt idx="8835">
                  <c:v>12.9</c:v>
                </c:pt>
                <c:pt idx="8836">
                  <c:v>12.9</c:v>
                </c:pt>
                <c:pt idx="8837">
                  <c:v>12.9</c:v>
                </c:pt>
                <c:pt idx="8838">
                  <c:v>12.9</c:v>
                </c:pt>
                <c:pt idx="8839">
                  <c:v>12.9</c:v>
                </c:pt>
                <c:pt idx="8840">
                  <c:v>12.9</c:v>
                </c:pt>
                <c:pt idx="8841">
                  <c:v>12.9</c:v>
                </c:pt>
                <c:pt idx="8842">
                  <c:v>12.9</c:v>
                </c:pt>
                <c:pt idx="8843">
                  <c:v>12.9</c:v>
                </c:pt>
                <c:pt idx="8844">
                  <c:v>12.9</c:v>
                </c:pt>
                <c:pt idx="8845">
                  <c:v>12.9</c:v>
                </c:pt>
                <c:pt idx="8846">
                  <c:v>12.9</c:v>
                </c:pt>
                <c:pt idx="8847">
                  <c:v>12.9</c:v>
                </c:pt>
                <c:pt idx="8848">
                  <c:v>12.9</c:v>
                </c:pt>
                <c:pt idx="8849">
                  <c:v>12.8</c:v>
                </c:pt>
                <c:pt idx="8850">
                  <c:v>12.8</c:v>
                </c:pt>
                <c:pt idx="8851">
                  <c:v>12.8</c:v>
                </c:pt>
                <c:pt idx="8852">
                  <c:v>12.8</c:v>
                </c:pt>
                <c:pt idx="8853">
                  <c:v>12.9</c:v>
                </c:pt>
                <c:pt idx="8854">
                  <c:v>12.9</c:v>
                </c:pt>
                <c:pt idx="8855">
                  <c:v>12.9</c:v>
                </c:pt>
                <c:pt idx="8856">
                  <c:v>12.8</c:v>
                </c:pt>
                <c:pt idx="8857">
                  <c:v>12.8</c:v>
                </c:pt>
                <c:pt idx="8858">
                  <c:v>12.8</c:v>
                </c:pt>
                <c:pt idx="8859">
                  <c:v>12.9</c:v>
                </c:pt>
                <c:pt idx="8860">
                  <c:v>12.9</c:v>
                </c:pt>
                <c:pt idx="8861">
                  <c:v>12.9</c:v>
                </c:pt>
                <c:pt idx="8862">
                  <c:v>12.9</c:v>
                </c:pt>
                <c:pt idx="8863">
                  <c:v>12.9</c:v>
                </c:pt>
                <c:pt idx="8864">
                  <c:v>12.9</c:v>
                </c:pt>
                <c:pt idx="8865">
                  <c:v>12.9</c:v>
                </c:pt>
                <c:pt idx="8866">
                  <c:v>12.9</c:v>
                </c:pt>
                <c:pt idx="8867">
                  <c:v>12.9</c:v>
                </c:pt>
                <c:pt idx="8868">
                  <c:v>12.9</c:v>
                </c:pt>
                <c:pt idx="8869">
                  <c:v>12.8</c:v>
                </c:pt>
                <c:pt idx="8870">
                  <c:v>12.8</c:v>
                </c:pt>
                <c:pt idx="8871">
                  <c:v>12.8</c:v>
                </c:pt>
                <c:pt idx="8872">
                  <c:v>12.8</c:v>
                </c:pt>
                <c:pt idx="8873">
                  <c:v>12.8</c:v>
                </c:pt>
                <c:pt idx="8874">
                  <c:v>12.8</c:v>
                </c:pt>
                <c:pt idx="8875">
                  <c:v>12.8</c:v>
                </c:pt>
                <c:pt idx="8876">
                  <c:v>12.8</c:v>
                </c:pt>
                <c:pt idx="8877">
                  <c:v>12.8</c:v>
                </c:pt>
                <c:pt idx="8878">
                  <c:v>12.8</c:v>
                </c:pt>
                <c:pt idx="8879">
                  <c:v>12.8</c:v>
                </c:pt>
                <c:pt idx="8880">
                  <c:v>12.8</c:v>
                </c:pt>
                <c:pt idx="8881">
                  <c:v>12.8</c:v>
                </c:pt>
                <c:pt idx="8882">
                  <c:v>12.8</c:v>
                </c:pt>
                <c:pt idx="8883">
                  <c:v>12.8</c:v>
                </c:pt>
                <c:pt idx="8884">
                  <c:v>12.8</c:v>
                </c:pt>
                <c:pt idx="8885">
                  <c:v>12.8</c:v>
                </c:pt>
                <c:pt idx="8886">
                  <c:v>12.8</c:v>
                </c:pt>
                <c:pt idx="8887">
                  <c:v>12.8</c:v>
                </c:pt>
                <c:pt idx="8888">
                  <c:v>12.8</c:v>
                </c:pt>
                <c:pt idx="8889">
                  <c:v>12.8</c:v>
                </c:pt>
                <c:pt idx="8890">
                  <c:v>12.8</c:v>
                </c:pt>
                <c:pt idx="8891">
                  <c:v>12.8</c:v>
                </c:pt>
                <c:pt idx="8892">
                  <c:v>12.8</c:v>
                </c:pt>
                <c:pt idx="8893">
                  <c:v>12.8</c:v>
                </c:pt>
                <c:pt idx="8894">
                  <c:v>12.8</c:v>
                </c:pt>
                <c:pt idx="8895">
                  <c:v>12.8</c:v>
                </c:pt>
                <c:pt idx="8896">
                  <c:v>12.8</c:v>
                </c:pt>
                <c:pt idx="8897">
                  <c:v>12.8</c:v>
                </c:pt>
                <c:pt idx="8898">
                  <c:v>12.8</c:v>
                </c:pt>
                <c:pt idx="8899">
                  <c:v>12.8</c:v>
                </c:pt>
                <c:pt idx="8900">
                  <c:v>12.8</c:v>
                </c:pt>
                <c:pt idx="8901">
                  <c:v>12.8</c:v>
                </c:pt>
                <c:pt idx="8902">
                  <c:v>12.8</c:v>
                </c:pt>
                <c:pt idx="8903">
                  <c:v>12.8</c:v>
                </c:pt>
                <c:pt idx="8904">
                  <c:v>12.8</c:v>
                </c:pt>
                <c:pt idx="8905">
                  <c:v>12.8</c:v>
                </c:pt>
                <c:pt idx="8906">
                  <c:v>12.8</c:v>
                </c:pt>
                <c:pt idx="8907">
                  <c:v>12.8</c:v>
                </c:pt>
                <c:pt idx="8908">
                  <c:v>12.8</c:v>
                </c:pt>
                <c:pt idx="8909">
                  <c:v>12.8</c:v>
                </c:pt>
                <c:pt idx="8910">
                  <c:v>12.8</c:v>
                </c:pt>
                <c:pt idx="8911">
                  <c:v>12.8</c:v>
                </c:pt>
                <c:pt idx="8912">
                  <c:v>12.8</c:v>
                </c:pt>
                <c:pt idx="8913">
                  <c:v>12.8</c:v>
                </c:pt>
                <c:pt idx="8914">
                  <c:v>12.8</c:v>
                </c:pt>
                <c:pt idx="8915">
                  <c:v>12.8</c:v>
                </c:pt>
                <c:pt idx="8916">
                  <c:v>12.8</c:v>
                </c:pt>
                <c:pt idx="8917">
                  <c:v>12.8</c:v>
                </c:pt>
                <c:pt idx="8918">
                  <c:v>12.8</c:v>
                </c:pt>
                <c:pt idx="8919">
                  <c:v>12.8</c:v>
                </c:pt>
                <c:pt idx="8920">
                  <c:v>12.8</c:v>
                </c:pt>
                <c:pt idx="8921">
                  <c:v>12.8</c:v>
                </c:pt>
                <c:pt idx="8922">
                  <c:v>12.8</c:v>
                </c:pt>
                <c:pt idx="8923">
                  <c:v>12.8</c:v>
                </c:pt>
                <c:pt idx="8924">
                  <c:v>12.8</c:v>
                </c:pt>
                <c:pt idx="8925">
                  <c:v>12.8</c:v>
                </c:pt>
                <c:pt idx="8926">
                  <c:v>12.8</c:v>
                </c:pt>
                <c:pt idx="8927">
                  <c:v>12.8</c:v>
                </c:pt>
                <c:pt idx="8928">
                  <c:v>12.8</c:v>
                </c:pt>
                <c:pt idx="8929">
                  <c:v>12.8</c:v>
                </c:pt>
                <c:pt idx="8930">
                  <c:v>12.8</c:v>
                </c:pt>
                <c:pt idx="8931">
                  <c:v>12.8</c:v>
                </c:pt>
                <c:pt idx="8932">
                  <c:v>12.8</c:v>
                </c:pt>
                <c:pt idx="8933">
                  <c:v>12.8</c:v>
                </c:pt>
                <c:pt idx="8934">
                  <c:v>12.8</c:v>
                </c:pt>
                <c:pt idx="8935">
                  <c:v>12.8</c:v>
                </c:pt>
                <c:pt idx="8936">
                  <c:v>12.8</c:v>
                </c:pt>
                <c:pt idx="8937">
                  <c:v>12.8</c:v>
                </c:pt>
                <c:pt idx="8938">
                  <c:v>12.8</c:v>
                </c:pt>
                <c:pt idx="8939">
                  <c:v>12.8</c:v>
                </c:pt>
                <c:pt idx="8940">
                  <c:v>12.8</c:v>
                </c:pt>
                <c:pt idx="8941">
                  <c:v>12.8</c:v>
                </c:pt>
                <c:pt idx="8942">
                  <c:v>12.8</c:v>
                </c:pt>
                <c:pt idx="8943">
                  <c:v>12.8</c:v>
                </c:pt>
                <c:pt idx="8944">
                  <c:v>12.8</c:v>
                </c:pt>
                <c:pt idx="8945">
                  <c:v>12.8</c:v>
                </c:pt>
                <c:pt idx="8946">
                  <c:v>12.8</c:v>
                </c:pt>
                <c:pt idx="8947">
                  <c:v>12.8</c:v>
                </c:pt>
                <c:pt idx="8948">
                  <c:v>12.8</c:v>
                </c:pt>
                <c:pt idx="8949">
                  <c:v>12.8</c:v>
                </c:pt>
                <c:pt idx="8950">
                  <c:v>12.8</c:v>
                </c:pt>
                <c:pt idx="8951">
                  <c:v>12.8</c:v>
                </c:pt>
                <c:pt idx="8952">
                  <c:v>12.8</c:v>
                </c:pt>
                <c:pt idx="8953">
                  <c:v>12.8</c:v>
                </c:pt>
                <c:pt idx="8954">
                  <c:v>12.8</c:v>
                </c:pt>
                <c:pt idx="8955">
                  <c:v>12.8</c:v>
                </c:pt>
                <c:pt idx="8956">
                  <c:v>12.8</c:v>
                </c:pt>
                <c:pt idx="8957">
                  <c:v>12.7</c:v>
                </c:pt>
                <c:pt idx="8958">
                  <c:v>12.8</c:v>
                </c:pt>
                <c:pt idx="8959">
                  <c:v>12.8</c:v>
                </c:pt>
                <c:pt idx="8960">
                  <c:v>12.8</c:v>
                </c:pt>
                <c:pt idx="8961">
                  <c:v>12.8</c:v>
                </c:pt>
                <c:pt idx="8962">
                  <c:v>12.8</c:v>
                </c:pt>
                <c:pt idx="8963">
                  <c:v>12.8</c:v>
                </c:pt>
                <c:pt idx="8964">
                  <c:v>12.8</c:v>
                </c:pt>
                <c:pt idx="8965">
                  <c:v>12.8</c:v>
                </c:pt>
                <c:pt idx="8966">
                  <c:v>12.8</c:v>
                </c:pt>
                <c:pt idx="8967">
                  <c:v>12.8</c:v>
                </c:pt>
                <c:pt idx="8968">
                  <c:v>12.8</c:v>
                </c:pt>
                <c:pt idx="8969">
                  <c:v>12.8</c:v>
                </c:pt>
                <c:pt idx="8970">
                  <c:v>12.8</c:v>
                </c:pt>
                <c:pt idx="8971">
                  <c:v>12.8</c:v>
                </c:pt>
                <c:pt idx="8972">
                  <c:v>12.8</c:v>
                </c:pt>
                <c:pt idx="8973">
                  <c:v>12.8</c:v>
                </c:pt>
                <c:pt idx="8974">
                  <c:v>12.8</c:v>
                </c:pt>
                <c:pt idx="8975">
                  <c:v>12.8</c:v>
                </c:pt>
                <c:pt idx="8976">
                  <c:v>12.8</c:v>
                </c:pt>
                <c:pt idx="8977">
                  <c:v>12.8</c:v>
                </c:pt>
                <c:pt idx="8978">
                  <c:v>12.8</c:v>
                </c:pt>
                <c:pt idx="8979">
                  <c:v>12.8</c:v>
                </c:pt>
                <c:pt idx="8980">
                  <c:v>12.8</c:v>
                </c:pt>
                <c:pt idx="8981">
                  <c:v>12.8</c:v>
                </c:pt>
                <c:pt idx="8982">
                  <c:v>12.8</c:v>
                </c:pt>
                <c:pt idx="8983">
                  <c:v>12.8</c:v>
                </c:pt>
                <c:pt idx="8984">
                  <c:v>12.8</c:v>
                </c:pt>
                <c:pt idx="8985">
                  <c:v>12.8</c:v>
                </c:pt>
                <c:pt idx="8986">
                  <c:v>12.8</c:v>
                </c:pt>
                <c:pt idx="8987">
                  <c:v>12.8</c:v>
                </c:pt>
                <c:pt idx="8988">
                  <c:v>12.8</c:v>
                </c:pt>
                <c:pt idx="8989">
                  <c:v>12.8</c:v>
                </c:pt>
                <c:pt idx="8990">
                  <c:v>12.8</c:v>
                </c:pt>
                <c:pt idx="8991">
                  <c:v>12.8</c:v>
                </c:pt>
                <c:pt idx="8992">
                  <c:v>12.8</c:v>
                </c:pt>
                <c:pt idx="8993">
                  <c:v>12.8</c:v>
                </c:pt>
                <c:pt idx="8994">
                  <c:v>12.8</c:v>
                </c:pt>
                <c:pt idx="8995">
                  <c:v>12.8</c:v>
                </c:pt>
                <c:pt idx="8996">
                  <c:v>12.8</c:v>
                </c:pt>
                <c:pt idx="8997">
                  <c:v>12.7</c:v>
                </c:pt>
                <c:pt idx="8998">
                  <c:v>12.8</c:v>
                </c:pt>
                <c:pt idx="8999">
                  <c:v>12.8</c:v>
                </c:pt>
                <c:pt idx="9000">
                  <c:v>12.8</c:v>
                </c:pt>
                <c:pt idx="9001">
                  <c:v>12.7</c:v>
                </c:pt>
                <c:pt idx="9002">
                  <c:v>12.8</c:v>
                </c:pt>
                <c:pt idx="9003">
                  <c:v>12.7</c:v>
                </c:pt>
                <c:pt idx="9004">
                  <c:v>12.8</c:v>
                </c:pt>
                <c:pt idx="9005">
                  <c:v>12.8</c:v>
                </c:pt>
                <c:pt idx="9006">
                  <c:v>12.8</c:v>
                </c:pt>
                <c:pt idx="9007">
                  <c:v>12.7</c:v>
                </c:pt>
                <c:pt idx="9008">
                  <c:v>12.7</c:v>
                </c:pt>
                <c:pt idx="9009">
                  <c:v>12.7</c:v>
                </c:pt>
                <c:pt idx="9010">
                  <c:v>12.7</c:v>
                </c:pt>
                <c:pt idx="9011">
                  <c:v>12.7</c:v>
                </c:pt>
                <c:pt idx="9012">
                  <c:v>12.7</c:v>
                </c:pt>
                <c:pt idx="9013">
                  <c:v>12.7</c:v>
                </c:pt>
                <c:pt idx="9014">
                  <c:v>12.7</c:v>
                </c:pt>
                <c:pt idx="9015">
                  <c:v>12.7</c:v>
                </c:pt>
                <c:pt idx="9016">
                  <c:v>12.7</c:v>
                </c:pt>
                <c:pt idx="9017">
                  <c:v>12.7</c:v>
                </c:pt>
                <c:pt idx="9018">
                  <c:v>12.7</c:v>
                </c:pt>
                <c:pt idx="9019">
                  <c:v>12.7</c:v>
                </c:pt>
                <c:pt idx="9020">
                  <c:v>12.7</c:v>
                </c:pt>
                <c:pt idx="9021">
                  <c:v>12.7</c:v>
                </c:pt>
                <c:pt idx="9022">
                  <c:v>12.7</c:v>
                </c:pt>
                <c:pt idx="9023">
                  <c:v>12.7</c:v>
                </c:pt>
                <c:pt idx="9024">
                  <c:v>12.7</c:v>
                </c:pt>
                <c:pt idx="9025">
                  <c:v>12.7</c:v>
                </c:pt>
                <c:pt idx="9026">
                  <c:v>12.7</c:v>
                </c:pt>
                <c:pt idx="9027">
                  <c:v>12.7</c:v>
                </c:pt>
                <c:pt idx="9028">
                  <c:v>12.7</c:v>
                </c:pt>
                <c:pt idx="9029">
                  <c:v>12.7</c:v>
                </c:pt>
                <c:pt idx="9030">
                  <c:v>12.7</c:v>
                </c:pt>
                <c:pt idx="9031">
                  <c:v>12.7</c:v>
                </c:pt>
                <c:pt idx="9032">
                  <c:v>12.7</c:v>
                </c:pt>
                <c:pt idx="9033">
                  <c:v>12.7</c:v>
                </c:pt>
                <c:pt idx="9034">
                  <c:v>12.7</c:v>
                </c:pt>
                <c:pt idx="9035">
                  <c:v>12.7</c:v>
                </c:pt>
                <c:pt idx="9036">
                  <c:v>12.7</c:v>
                </c:pt>
                <c:pt idx="9037">
                  <c:v>12.7</c:v>
                </c:pt>
                <c:pt idx="9038">
                  <c:v>12.7</c:v>
                </c:pt>
                <c:pt idx="9039">
                  <c:v>12.7</c:v>
                </c:pt>
                <c:pt idx="9040">
                  <c:v>12.7</c:v>
                </c:pt>
                <c:pt idx="9041">
                  <c:v>12.7</c:v>
                </c:pt>
                <c:pt idx="9042">
                  <c:v>12.7</c:v>
                </c:pt>
                <c:pt idx="9043">
                  <c:v>12.7</c:v>
                </c:pt>
                <c:pt idx="9044">
                  <c:v>12.7</c:v>
                </c:pt>
                <c:pt idx="9045">
                  <c:v>12.7</c:v>
                </c:pt>
                <c:pt idx="9046">
                  <c:v>12.7</c:v>
                </c:pt>
                <c:pt idx="9047">
                  <c:v>12.7</c:v>
                </c:pt>
                <c:pt idx="9048">
                  <c:v>12.7</c:v>
                </c:pt>
                <c:pt idx="9049">
                  <c:v>12.7</c:v>
                </c:pt>
                <c:pt idx="9050">
                  <c:v>12.7</c:v>
                </c:pt>
                <c:pt idx="9051">
                  <c:v>12.7</c:v>
                </c:pt>
                <c:pt idx="9052">
                  <c:v>12.7</c:v>
                </c:pt>
                <c:pt idx="9053">
                  <c:v>12.7</c:v>
                </c:pt>
                <c:pt idx="9054">
                  <c:v>12.7</c:v>
                </c:pt>
                <c:pt idx="9055">
                  <c:v>12.7</c:v>
                </c:pt>
                <c:pt idx="9056">
                  <c:v>12.7</c:v>
                </c:pt>
                <c:pt idx="9057">
                  <c:v>12.7</c:v>
                </c:pt>
                <c:pt idx="9058">
                  <c:v>12.7</c:v>
                </c:pt>
                <c:pt idx="9059">
                  <c:v>12.7</c:v>
                </c:pt>
                <c:pt idx="9060">
                  <c:v>12.7</c:v>
                </c:pt>
                <c:pt idx="9061">
                  <c:v>12.7</c:v>
                </c:pt>
                <c:pt idx="9062">
                  <c:v>12.7</c:v>
                </c:pt>
                <c:pt idx="9063">
                  <c:v>12.7</c:v>
                </c:pt>
                <c:pt idx="9064">
                  <c:v>12.7</c:v>
                </c:pt>
                <c:pt idx="9065">
                  <c:v>12.7</c:v>
                </c:pt>
                <c:pt idx="9066">
                  <c:v>12.7</c:v>
                </c:pt>
                <c:pt idx="9067">
                  <c:v>12.7</c:v>
                </c:pt>
                <c:pt idx="9068">
                  <c:v>12.7</c:v>
                </c:pt>
                <c:pt idx="9069">
                  <c:v>12.7</c:v>
                </c:pt>
                <c:pt idx="9070">
                  <c:v>12.7</c:v>
                </c:pt>
                <c:pt idx="9071">
                  <c:v>12.7</c:v>
                </c:pt>
                <c:pt idx="9072">
                  <c:v>12.7</c:v>
                </c:pt>
                <c:pt idx="9073">
                  <c:v>12.7</c:v>
                </c:pt>
                <c:pt idx="9074">
                  <c:v>12.7</c:v>
                </c:pt>
                <c:pt idx="9075">
                  <c:v>12.7</c:v>
                </c:pt>
                <c:pt idx="9076">
                  <c:v>12.7</c:v>
                </c:pt>
                <c:pt idx="9077">
                  <c:v>12.7</c:v>
                </c:pt>
                <c:pt idx="9078">
                  <c:v>12.7</c:v>
                </c:pt>
                <c:pt idx="9079">
                  <c:v>12.6</c:v>
                </c:pt>
                <c:pt idx="9080">
                  <c:v>12.7</c:v>
                </c:pt>
                <c:pt idx="9081">
                  <c:v>12.7</c:v>
                </c:pt>
                <c:pt idx="9082">
                  <c:v>12.7</c:v>
                </c:pt>
                <c:pt idx="9083">
                  <c:v>12.7</c:v>
                </c:pt>
                <c:pt idx="9084">
                  <c:v>12.7</c:v>
                </c:pt>
                <c:pt idx="9085">
                  <c:v>12.7</c:v>
                </c:pt>
                <c:pt idx="9086">
                  <c:v>12.7</c:v>
                </c:pt>
                <c:pt idx="9087">
                  <c:v>12.7</c:v>
                </c:pt>
                <c:pt idx="9088">
                  <c:v>12.6</c:v>
                </c:pt>
                <c:pt idx="9089">
                  <c:v>12.6</c:v>
                </c:pt>
                <c:pt idx="9090">
                  <c:v>12.6</c:v>
                </c:pt>
                <c:pt idx="9091">
                  <c:v>12.6</c:v>
                </c:pt>
                <c:pt idx="9092">
                  <c:v>12.7</c:v>
                </c:pt>
                <c:pt idx="9093">
                  <c:v>12.6</c:v>
                </c:pt>
                <c:pt idx="9094">
                  <c:v>12.6</c:v>
                </c:pt>
                <c:pt idx="9095">
                  <c:v>12.6</c:v>
                </c:pt>
                <c:pt idx="9096">
                  <c:v>12.6</c:v>
                </c:pt>
                <c:pt idx="9097">
                  <c:v>12.7</c:v>
                </c:pt>
                <c:pt idx="9098">
                  <c:v>12.7</c:v>
                </c:pt>
                <c:pt idx="9099">
                  <c:v>12.7</c:v>
                </c:pt>
                <c:pt idx="9100">
                  <c:v>12.6</c:v>
                </c:pt>
                <c:pt idx="9101">
                  <c:v>12.6</c:v>
                </c:pt>
                <c:pt idx="9102">
                  <c:v>12.6</c:v>
                </c:pt>
                <c:pt idx="9103">
                  <c:v>12.6</c:v>
                </c:pt>
                <c:pt idx="9104">
                  <c:v>12.6</c:v>
                </c:pt>
                <c:pt idx="9105">
                  <c:v>12.6</c:v>
                </c:pt>
                <c:pt idx="9106">
                  <c:v>12.6</c:v>
                </c:pt>
                <c:pt idx="9107">
                  <c:v>12.6</c:v>
                </c:pt>
                <c:pt idx="9108">
                  <c:v>12.6</c:v>
                </c:pt>
                <c:pt idx="9109">
                  <c:v>12.6</c:v>
                </c:pt>
                <c:pt idx="9110">
                  <c:v>12.6</c:v>
                </c:pt>
                <c:pt idx="9111">
                  <c:v>12.6</c:v>
                </c:pt>
                <c:pt idx="9112">
                  <c:v>12.6</c:v>
                </c:pt>
                <c:pt idx="9113">
                  <c:v>12.6</c:v>
                </c:pt>
                <c:pt idx="9114">
                  <c:v>12.6</c:v>
                </c:pt>
                <c:pt idx="9115">
                  <c:v>12.6</c:v>
                </c:pt>
                <c:pt idx="9116">
                  <c:v>12.6</c:v>
                </c:pt>
                <c:pt idx="9117">
                  <c:v>12.6</c:v>
                </c:pt>
                <c:pt idx="9118">
                  <c:v>12.6</c:v>
                </c:pt>
                <c:pt idx="9119">
                  <c:v>12.6</c:v>
                </c:pt>
                <c:pt idx="9120">
                  <c:v>12.6</c:v>
                </c:pt>
                <c:pt idx="9121">
                  <c:v>12.6</c:v>
                </c:pt>
                <c:pt idx="9122">
                  <c:v>12.6</c:v>
                </c:pt>
                <c:pt idx="9123">
                  <c:v>12.6</c:v>
                </c:pt>
                <c:pt idx="9124">
                  <c:v>12.6</c:v>
                </c:pt>
                <c:pt idx="9125">
                  <c:v>12.6</c:v>
                </c:pt>
                <c:pt idx="9126">
                  <c:v>12.6</c:v>
                </c:pt>
                <c:pt idx="9127">
                  <c:v>12.6</c:v>
                </c:pt>
                <c:pt idx="9128">
                  <c:v>12.6</c:v>
                </c:pt>
                <c:pt idx="9129">
                  <c:v>12.6</c:v>
                </c:pt>
                <c:pt idx="9130">
                  <c:v>12.6</c:v>
                </c:pt>
                <c:pt idx="9131">
                  <c:v>12.6</c:v>
                </c:pt>
                <c:pt idx="9132">
                  <c:v>12.6</c:v>
                </c:pt>
                <c:pt idx="9133">
                  <c:v>12.6</c:v>
                </c:pt>
                <c:pt idx="9134">
                  <c:v>12.6</c:v>
                </c:pt>
                <c:pt idx="9135">
                  <c:v>12.6</c:v>
                </c:pt>
                <c:pt idx="9136">
                  <c:v>12.6</c:v>
                </c:pt>
                <c:pt idx="9137">
                  <c:v>12.6</c:v>
                </c:pt>
                <c:pt idx="9138">
                  <c:v>12.6</c:v>
                </c:pt>
                <c:pt idx="9139">
                  <c:v>12.6</c:v>
                </c:pt>
                <c:pt idx="9140">
                  <c:v>12.6</c:v>
                </c:pt>
                <c:pt idx="9141">
                  <c:v>12.6</c:v>
                </c:pt>
                <c:pt idx="9142">
                  <c:v>12.6</c:v>
                </c:pt>
                <c:pt idx="9143">
                  <c:v>12.6</c:v>
                </c:pt>
                <c:pt idx="9144">
                  <c:v>12.6</c:v>
                </c:pt>
                <c:pt idx="9145">
                  <c:v>12.6</c:v>
                </c:pt>
                <c:pt idx="9146">
                  <c:v>12.6</c:v>
                </c:pt>
                <c:pt idx="9147">
                  <c:v>12.6</c:v>
                </c:pt>
                <c:pt idx="9148">
                  <c:v>12.6</c:v>
                </c:pt>
                <c:pt idx="9149">
                  <c:v>12.6</c:v>
                </c:pt>
                <c:pt idx="9150">
                  <c:v>12.6</c:v>
                </c:pt>
                <c:pt idx="9151">
                  <c:v>12.6</c:v>
                </c:pt>
                <c:pt idx="9152">
                  <c:v>12.6</c:v>
                </c:pt>
                <c:pt idx="9153">
                  <c:v>12.6</c:v>
                </c:pt>
                <c:pt idx="9154">
                  <c:v>12.6</c:v>
                </c:pt>
                <c:pt idx="9155">
                  <c:v>12.6</c:v>
                </c:pt>
                <c:pt idx="9156">
                  <c:v>12.6</c:v>
                </c:pt>
                <c:pt idx="9157">
                  <c:v>12.6</c:v>
                </c:pt>
                <c:pt idx="9158">
                  <c:v>12.6</c:v>
                </c:pt>
                <c:pt idx="9159">
                  <c:v>12.6</c:v>
                </c:pt>
                <c:pt idx="9160">
                  <c:v>12.6</c:v>
                </c:pt>
                <c:pt idx="9161">
                  <c:v>12.6</c:v>
                </c:pt>
                <c:pt idx="9162">
                  <c:v>12.6</c:v>
                </c:pt>
                <c:pt idx="9163">
                  <c:v>12.6</c:v>
                </c:pt>
                <c:pt idx="9164">
                  <c:v>12.6</c:v>
                </c:pt>
                <c:pt idx="9165">
                  <c:v>12.6</c:v>
                </c:pt>
                <c:pt idx="9166">
                  <c:v>12.6</c:v>
                </c:pt>
                <c:pt idx="9167">
                  <c:v>12.6</c:v>
                </c:pt>
                <c:pt idx="9168">
                  <c:v>12.6</c:v>
                </c:pt>
                <c:pt idx="9169">
                  <c:v>12.6</c:v>
                </c:pt>
                <c:pt idx="9170">
                  <c:v>12.6</c:v>
                </c:pt>
                <c:pt idx="9171">
                  <c:v>12.6</c:v>
                </c:pt>
                <c:pt idx="9172">
                  <c:v>12.6</c:v>
                </c:pt>
                <c:pt idx="9173">
                  <c:v>12.6</c:v>
                </c:pt>
                <c:pt idx="9174">
                  <c:v>12.6</c:v>
                </c:pt>
                <c:pt idx="9175">
                  <c:v>12.6</c:v>
                </c:pt>
                <c:pt idx="9176">
                  <c:v>12.5</c:v>
                </c:pt>
                <c:pt idx="9177">
                  <c:v>12.5</c:v>
                </c:pt>
                <c:pt idx="9178">
                  <c:v>12.6</c:v>
                </c:pt>
                <c:pt idx="9179">
                  <c:v>12.5</c:v>
                </c:pt>
                <c:pt idx="9180">
                  <c:v>12.6</c:v>
                </c:pt>
                <c:pt idx="9181">
                  <c:v>12.6</c:v>
                </c:pt>
                <c:pt idx="9182">
                  <c:v>12.5</c:v>
                </c:pt>
                <c:pt idx="9183">
                  <c:v>12.5</c:v>
                </c:pt>
                <c:pt idx="9184">
                  <c:v>12.5</c:v>
                </c:pt>
                <c:pt idx="9185">
                  <c:v>12.5</c:v>
                </c:pt>
                <c:pt idx="9186">
                  <c:v>12.5</c:v>
                </c:pt>
                <c:pt idx="9187">
                  <c:v>12.5</c:v>
                </c:pt>
                <c:pt idx="9188">
                  <c:v>12.5</c:v>
                </c:pt>
                <c:pt idx="9189">
                  <c:v>12.5</c:v>
                </c:pt>
                <c:pt idx="9190">
                  <c:v>12.5</c:v>
                </c:pt>
                <c:pt idx="9191">
                  <c:v>12.5</c:v>
                </c:pt>
                <c:pt idx="9192">
                  <c:v>12.5</c:v>
                </c:pt>
                <c:pt idx="9193">
                  <c:v>12.6</c:v>
                </c:pt>
                <c:pt idx="9194">
                  <c:v>12.5</c:v>
                </c:pt>
                <c:pt idx="9195">
                  <c:v>12.6</c:v>
                </c:pt>
                <c:pt idx="9196">
                  <c:v>12.6</c:v>
                </c:pt>
                <c:pt idx="9197">
                  <c:v>12.5</c:v>
                </c:pt>
                <c:pt idx="9198">
                  <c:v>12.5</c:v>
                </c:pt>
                <c:pt idx="9199">
                  <c:v>12.5</c:v>
                </c:pt>
                <c:pt idx="9200">
                  <c:v>12.5</c:v>
                </c:pt>
                <c:pt idx="9201">
                  <c:v>12.5</c:v>
                </c:pt>
                <c:pt idx="9202">
                  <c:v>12.5</c:v>
                </c:pt>
                <c:pt idx="9203">
                  <c:v>12.5</c:v>
                </c:pt>
                <c:pt idx="9204">
                  <c:v>12.5</c:v>
                </c:pt>
                <c:pt idx="9205">
                  <c:v>12.5</c:v>
                </c:pt>
                <c:pt idx="9206">
                  <c:v>12.5</c:v>
                </c:pt>
                <c:pt idx="9207">
                  <c:v>12.5</c:v>
                </c:pt>
                <c:pt idx="9208">
                  <c:v>12.5</c:v>
                </c:pt>
                <c:pt idx="9209">
                  <c:v>12.5</c:v>
                </c:pt>
                <c:pt idx="9210">
                  <c:v>12.5</c:v>
                </c:pt>
                <c:pt idx="9211">
                  <c:v>12.5</c:v>
                </c:pt>
                <c:pt idx="9212">
                  <c:v>12.5</c:v>
                </c:pt>
                <c:pt idx="9213">
                  <c:v>12.5</c:v>
                </c:pt>
                <c:pt idx="9214">
                  <c:v>12.5</c:v>
                </c:pt>
                <c:pt idx="9215">
                  <c:v>12.5</c:v>
                </c:pt>
                <c:pt idx="9216">
                  <c:v>12.5</c:v>
                </c:pt>
                <c:pt idx="9217">
                  <c:v>12.5</c:v>
                </c:pt>
                <c:pt idx="9218">
                  <c:v>12.5</c:v>
                </c:pt>
                <c:pt idx="9219">
                  <c:v>12.5</c:v>
                </c:pt>
                <c:pt idx="9220">
                  <c:v>12.5</c:v>
                </c:pt>
                <c:pt idx="9221">
                  <c:v>12.5</c:v>
                </c:pt>
                <c:pt idx="9222">
                  <c:v>12.5</c:v>
                </c:pt>
                <c:pt idx="9223">
                  <c:v>12.5</c:v>
                </c:pt>
                <c:pt idx="9224">
                  <c:v>12.5</c:v>
                </c:pt>
                <c:pt idx="9225">
                  <c:v>12.5</c:v>
                </c:pt>
                <c:pt idx="9226">
                  <c:v>12.5</c:v>
                </c:pt>
                <c:pt idx="9227">
                  <c:v>12.5</c:v>
                </c:pt>
                <c:pt idx="9228">
                  <c:v>12.5</c:v>
                </c:pt>
                <c:pt idx="9229">
                  <c:v>12.5</c:v>
                </c:pt>
                <c:pt idx="9230">
                  <c:v>12.5</c:v>
                </c:pt>
                <c:pt idx="9231">
                  <c:v>12.5</c:v>
                </c:pt>
                <c:pt idx="9232">
                  <c:v>12.5</c:v>
                </c:pt>
                <c:pt idx="9233">
                  <c:v>12.4</c:v>
                </c:pt>
                <c:pt idx="9234">
                  <c:v>12.5</c:v>
                </c:pt>
                <c:pt idx="9235">
                  <c:v>12.5</c:v>
                </c:pt>
                <c:pt idx="9236">
                  <c:v>12.5</c:v>
                </c:pt>
                <c:pt idx="9237">
                  <c:v>12.5</c:v>
                </c:pt>
                <c:pt idx="9238">
                  <c:v>12.5</c:v>
                </c:pt>
                <c:pt idx="9239">
                  <c:v>12.5</c:v>
                </c:pt>
                <c:pt idx="9240">
                  <c:v>12.5</c:v>
                </c:pt>
                <c:pt idx="9241">
                  <c:v>12.5</c:v>
                </c:pt>
                <c:pt idx="9242">
                  <c:v>12.4</c:v>
                </c:pt>
                <c:pt idx="9243">
                  <c:v>12.4</c:v>
                </c:pt>
                <c:pt idx="9244">
                  <c:v>12.4</c:v>
                </c:pt>
                <c:pt idx="9245">
                  <c:v>12.4</c:v>
                </c:pt>
                <c:pt idx="9246">
                  <c:v>12.5</c:v>
                </c:pt>
                <c:pt idx="9247">
                  <c:v>12.5</c:v>
                </c:pt>
                <c:pt idx="9248">
                  <c:v>12.5</c:v>
                </c:pt>
                <c:pt idx="9249">
                  <c:v>12.4</c:v>
                </c:pt>
                <c:pt idx="9250">
                  <c:v>12.4</c:v>
                </c:pt>
                <c:pt idx="9251">
                  <c:v>12.5</c:v>
                </c:pt>
                <c:pt idx="9252">
                  <c:v>12.5</c:v>
                </c:pt>
                <c:pt idx="9253">
                  <c:v>12.4</c:v>
                </c:pt>
                <c:pt idx="9254">
                  <c:v>12.5</c:v>
                </c:pt>
                <c:pt idx="9255">
                  <c:v>12.5</c:v>
                </c:pt>
                <c:pt idx="9256">
                  <c:v>12.5</c:v>
                </c:pt>
                <c:pt idx="9257">
                  <c:v>12.4</c:v>
                </c:pt>
                <c:pt idx="9258">
                  <c:v>12.4</c:v>
                </c:pt>
                <c:pt idx="9259">
                  <c:v>12.4</c:v>
                </c:pt>
                <c:pt idx="9260">
                  <c:v>12.4</c:v>
                </c:pt>
                <c:pt idx="9261">
                  <c:v>12.4</c:v>
                </c:pt>
                <c:pt idx="9262">
                  <c:v>12.4</c:v>
                </c:pt>
                <c:pt idx="9263">
                  <c:v>12.4</c:v>
                </c:pt>
                <c:pt idx="9264">
                  <c:v>12.4</c:v>
                </c:pt>
                <c:pt idx="9265">
                  <c:v>12.4</c:v>
                </c:pt>
                <c:pt idx="9266">
                  <c:v>12.4</c:v>
                </c:pt>
                <c:pt idx="9267">
                  <c:v>12.4</c:v>
                </c:pt>
                <c:pt idx="9268">
                  <c:v>12.4</c:v>
                </c:pt>
                <c:pt idx="9269">
                  <c:v>12.4</c:v>
                </c:pt>
                <c:pt idx="9270">
                  <c:v>12.4</c:v>
                </c:pt>
                <c:pt idx="9271">
                  <c:v>12.4</c:v>
                </c:pt>
                <c:pt idx="9272">
                  <c:v>12.4</c:v>
                </c:pt>
                <c:pt idx="9273">
                  <c:v>12.4</c:v>
                </c:pt>
                <c:pt idx="9274">
                  <c:v>12.4</c:v>
                </c:pt>
                <c:pt idx="9275">
                  <c:v>12.4</c:v>
                </c:pt>
                <c:pt idx="9276">
                  <c:v>12.4</c:v>
                </c:pt>
                <c:pt idx="9277">
                  <c:v>12.4</c:v>
                </c:pt>
                <c:pt idx="9278">
                  <c:v>12.4</c:v>
                </c:pt>
                <c:pt idx="9279">
                  <c:v>12.4</c:v>
                </c:pt>
                <c:pt idx="9280">
                  <c:v>12.4</c:v>
                </c:pt>
                <c:pt idx="9281">
                  <c:v>12.4</c:v>
                </c:pt>
                <c:pt idx="9282">
                  <c:v>12.4</c:v>
                </c:pt>
                <c:pt idx="9283">
                  <c:v>12.4</c:v>
                </c:pt>
                <c:pt idx="9284">
                  <c:v>12.4</c:v>
                </c:pt>
                <c:pt idx="9285">
                  <c:v>12.4</c:v>
                </c:pt>
                <c:pt idx="9286">
                  <c:v>12.4</c:v>
                </c:pt>
                <c:pt idx="9287">
                  <c:v>12.4</c:v>
                </c:pt>
                <c:pt idx="9288">
                  <c:v>12.4</c:v>
                </c:pt>
                <c:pt idx="9289">
                  <c:v>12.4</c:v>
                </c:pt>
                <c:pt idx="9290">
                  <c:v>12.4</c:v>
                </c:pt>
                <c:pt idx="9291">
                  <c:v>12.4</c:v>
                </c:pt>
                <c:pt idx="9292">
                  <c:v>12.4</c:v>
                </c:pt>
                <c:pt idx="9293">
                  <c:v>12.4</c:v>
                </c:pt>
                <c:pt idx="9294">
                  <c:v>12.4</c:v>
                </c:pt>
                <c:pt idx="9295">
                  <c:v>12.4</c:v>
                </c:pt>
                <c:pt idx="9296">
                  <c:v>12.3</c:v>
                </c:pt>
                <c:pt idx="9297">
                  <c:v>12.4</c:v>
                </c:pt>
                <c:pt idx="9298">
                  <c:v>12.4</c:v>
                </c:pt>
                <c:pt idx="9299">
                  <c:v>12.4</c:v>
                </c:pt>
                <c:pt idx="9300">
                  <c:v>12.4</c:v>
                </c:pt>
                <c:pt idx="9301">
                  <c:v>12.3</c:v>
                </c:pt>
                <c:pt idx="9302">
                  <c:v>12.4</c:v>
                </c:pt>
                <c:pt idx="9303">
                  <c:v>12.4</c:v>
                </c:pt>
                <c:pt idx="9304">
                  <c:v>12.3</c:v>
                </c:pt>
                <c:pt idx="9305">
                  <c:v>12.3</c:v>
                </c:pt>
                <c:pt idx="9306">
                  <c:v>12.3</c:v>
                </c:pt>
                <c:pt idx="9307">
                  <c:v>12.3</c:v>
                </c:pt>
                <c:pt idx="9308">
                  <c:v>12.3</c:v>
                </c:pt>
                <c:pt idx="9309">
                  <c:v>12.3</c:v>
                </c:pt>
                <c:pt idx="9310">
                  <c:v>12.3</c:v>
                </c:pt>
                <c:pt idx="9311">
                  <c:v>12.3</c:v>
                </c:pt>
                <c:pt idx="9312">
                  <c:v>12.3</c:v>
                </c:pt>
                <c:pt idx="9313">
                  <c:v>12.3</c:v>
                </c:pt>
                <c:pt idx="9314">
                  <c:v>12.3</c:v>
                </c:pt>
                <c:pt idx="9315">
                  <c:v>12.3</c:v>
                </c:pt>
                <c:pt idx="9316">
                  <c:v>12.3</c:v>
                </c:pt>
                <c:pt idx="9317">
                  <c:v>12.3</c:v>
                </c:pt>
                <c:pt idx="9318">
                  <c:v>12.3</c:v>
                </c:pt>
                <c:pt idx="9319">
                  <c:v>12.3</c:v>
                </c:pt>
                <c:pt idx="9320">
                  <c:v>12.3</c:v>
                </c:pt>
                <c:pt idx="9321">
                  <c:v>12.3</c:v>
                </c:pt>
                <c:pt idx="9322">
                  <c:v>12.3</c:v>
                </c:pt>
                <c:pt idx="9323">
                  <c:v>12.3</c:v>
                </c:pt>
                <c:pt idx="9324">
                  <c:v>12.3</c:v>
                </c:pt>
                <c:pt idx="9325">
                  <c:v>12.3</c:v>
                </c:pt>
                <c:pt idx="9326">
                  <c:v>12.3</c:v>
                </c:pt>
                <c:pt idx="9327">
                  <c:v>12.4</c:v>
                </c:pt>
                <c:pt idx="9328">
                  <c:v>12.3</c:v>
                </c:pt>
                <c:pt idx="9329">
                  <c:v>12.4</c:v>
                </c:pt>
                <c:pt idx="9330">
                  <c:v>12.3</c:v>
                </c:pt>
                <c:pt idx="9331">
                  <c:v>12.4</c:v>
                </c:pt>
                <c:pt idx="9332">
                  <c:v>12.3</c:v>
                </c:pt>
                <c:pt idx="9333">
                  <c:v>12.3</c:v>
                </c:pt>
                <c:pt idx="9334">
                  <c:v>12.3</c:v>
                </c:pt>
                <c:pt idx="9335">
                  <c:v>12.3</c:v>
                </c:pt>
                <c:pt idx="9336">
                  <c:v>12.3</c:v>
                </c:pt>
                <c:pt idx="9337">
                  <c:v>12.3</c:v>
                </c:pt>
                <c:pt idx="9338">
                  <c:v>12.3</c:v>
                </c:pt>
                <c:pt idx="9339">
                  <c:v>12.3</c:v>
                </c:pt>
                <c:pt idx="9340">
                  <c:v>12.3</c:v>
                </c:pt>
                <c:pt idx="9341">
                  <c:v>12.3</c:v>
                </c:pt>
                <c:pt idx="9342">
                  <c:v>12.4</c:v>
                </c:pt>
                <c:pt idx="9343">
                  <c:v>12.3</c:v>
                </c:pt>
                <c:pt idx="9344">
                  <c:v>12.3</c:v>
                </c:pt>
                <c:pt idx="9345">
                  <c:v>12.3</c:v>
                </c:pt>
                <c:pt idx="9346">
                  <c:v>12.3</c:v>
                </c:pt>
                <c:pt idx="9347">
                  <c:v>12.4</c:v>
                </c:pt>
                <c:pt idx="9348">
                  <c:v>12.3</c:v>
                </c:pt>
                <c:pt idx="9349">
                  <c:v>12.4</c:v>
                </c:pt>
                <c:pt idx="9350">
                  <c:v>12.4</c:v>
                </c:pt>
                <c:pt idx="9351">
                  <c:v>12.4</c:v>
                </c:pt>
                <c:pt idx="9352">
                  <c:v>12.4</c:v>
                </c:pt>
                <c:pt idx="9353">
                  <c:v>12.3</c:v>
                </c:pt>
                <c:pt idx="9354">
                  <c:v>12.3</c:v>
                </c:pt>
                <c:pt idx="9355">
                  <c:v>12.4</c:v>
                </c:pt>
                <c:pt idx="9356">
                  <c:v>12.3</c:v>
                </c:pt>
                <c:pt idx="9357">
                  <c:v>12.4</c:v>
                </c:pt>
                <c:pt idx="9358">
                  <c:v>12.4</c:v>
                </c:pt>
                <c:pt idx="9359">
                  <c:v>12.4</c:v>
                </c:pt>
                <c:pt idx="9360">
                  <c:v>12.4</c:v>
                </c:pt>
                <c:pt idx="9361">
                  <c:v>12.3</c:v>
                </c:pt>
                <c:pt idx="9362">
                  <c:v>12.4</c:v>
                </c:pt>
                <c:pt idx="9363">
                  <c:v>12.3</c:v>
                </c:pt>
                <c:pt idx="9364">
                  <c:v>12.4</c:v>
                </c:pt>
                <c:pt idx="9365">
                  <c:v>12.4</c:v>
                </c:pt>
                <c:pt idx="9366">
                  <c:v>12.4</c:v>
                </c:pt>
                <c:pt idx="9367">
                  <c:v>12.3</c:v>
                </c:pt>
                <c:pt idx="9368">
                  <c:v>12.4</c:v>
                </c:pt>
                <c:pt idx="9369">
                  <c:v>12.4</c:v>
                </c:pt>
                <c:pt idx="9370">
                  <c:v>12.4</c:v>
                </c:pt>
                <c:pt idx="9371">
                  <c:v>12.4</c:v>
                </c:pt>
                <c:pt idx="9372">
                  <c:v>12.4</c:v>
                </c:pt>
                <c:pt idx="9373">
                  <c:v>12.4</c:v>
                </c:pt>
                <c:pt idx="9374">
                  <c:v>12.4</c:v>
                </c:pt>
                <c:pt idx="9375">
                  <c:v>12.4</c:v>
                </c:pt>
                <c:pt idx="9376">
                  <c:v>12.3</c:v>
                </c:pt>
                <c:pt idx="9377">
                  <c:v>12.3</c:v>
                </c:pt>
                <c:pt idx="9378">
                  <c:v>12.3</c:v>
                </c:pt>
                <c:pt idx="9379">
                  <c:v>12.4</c:v>
                </c:pt>
                <c:pt idx="9380">
                  <c:v>12.4</c:v>
                </c:pt>
                <c:pt idx="9381">
                  <c:v>12.4</c:v>
                </c:pt>
                <c:pt idx="9382">
                  <c:v>12.3</c:v>
                </c:pt>
                <c:pt idx="9383">
                  <c:v>12.4</c:v>
                </c:pt>
                <c:pt idx="9384">
                  <c:v>12.3</c:v>
                </c:pt>
                <c:pt idx="9385">
                  <c:v>12.3</c:v>
                </c:pt>
                <c:pt idx="9386">
                  <c:v>12.3</c:v>
                </c:pt>
                <c:pt idx="9387">
                  <c:v>12.3</c:v>
                </c:pt>
                <c:pt idx="9388">
                  <c:v>12.4</c:v>
                </c:pt>
                <c:pt idx="9389">
                  <c:v>12.4</c:v>
                </c:pt>
                <c:pt idx="9390">
                  <c:v>12.4</c:v>
                </c:pt>
                <c:pt idx="9391">
                  <c:v>12.4</c:v>
                </c:pt>
                <c:pt idx="9392">
                  <c:v>12.3</c:v>
                </c:pt>
                <c:pt idx="9393">
                  <c:v>12.3</c:v>
                </c:pt>
                <c:pt idx="9394">
                  <c:v>12.3</c:v>
                </c:pt>
                <c:pt idx="9395">
                  <c:v>12.3</c:v>
                </c:pt>
                <c:pt idx="9396">
                  <c:v>12.3</c:v>
                </c:pt>
                <c:pt idx="9397">
                  <c:v>12.3</c:v>
                </c:pt>
                <c:pt idx="9398">
                  <c:v>12.3</c:v>
                </c:pt>
                <c:pt idx="9399">
                  <c:v>12.3</c:v>
                </c:pt>
                <c:pt idx="9400">
                  <c:v>12.4</c:v>
                </c:pt>
                <c:pt idx="9401">
                  <c:v>12.4</c:v>
                </c:pt>
                <c:pt idx="9402">
                  <c:v>12.4</c:v>
                </c:pt>
                <c:pt idx="9403">
                  <c:v>12.4</c:v>
                </c:pt>
                <c:pt idx="9404">
                  <c:v>12.3</c:v>
                </c:pt>
                <c:pt idx="9405">
                  <c:v>12.4</c:v>
                </c:pt>
                <c:pt idx="9406">
                  <c:v>12.3</c:v>
                </c:pt>
                <c:pt idx="9407">
                  <c:v>12.3</c:v>
                </c:pt>
                <c:pt idx="9408">
                  <c:v>12.3</c:v>
                </c:pt>
                <c:pt idx="9409">
                  <c:v>12.4</c:v>
                </c:pt>
                <c:pt idx="9410">
                  <c:v>12.4</c:v>
                </c:pt>
                <c:pt idx="9411">
                  <c:v>12.4</c:v>
                </c:pt>
                <c:pt idx="9412">
                  <c:v>12.4</c:v>
                </c:pt>
                <c:pt idx="9413">
                  <c:v>12.4</c:v>
                </c:pt>
                <c:pt idx="9414">
                  <c:v>12.3</c:v>
                </c:pt>
                <c:pt idx="9415">
                  <c:v>12.3</c:v>
                </c:pt>
                <c:pt idx="9416">
                  <c:v>12.4</c:v>
                </c:pt>
                <c:pt idx="9417">
                  <c:v>12.3</c:v>
                </c:pt>
                <c:pt idx="9418">
                  <c:v>12.4</c:v>
                </c:pt>
                <c:pt idx="9419">
                  <c:v>12.4</c:v>
                </c:pt>
                <c:pt idx="9420">
                  <c:v>12.3</c:v>
                </c:pt>
                <c:pt idx="9421">
                  <c:v>12.4</c:v>
                </c:pt>
                <c:pt idx="9422">
                  <c:v>12.4</c:v>
                </c:pt>
                <c:pt idx="9423">
                  <c:v>12.4</c:v>
                </c:pt>
                <c:pt idx="9424">
                  <c:v>12.4</c:v>
                </c:pt>
                <c:pt idx="9425">
                  <c:v>12.4</c:v>
                </c:pt>
                <c:pt idx="9426">
                  <c:v>12.4</c:v>
                </c:pt>
                <c:pt idx="9427">
                  <c:v>12.4</c:v>
                </c:pt>
                <c:pt idx="9428">
                  <c:v>12.4</c:v>
                </c:pt>
                <c:pt idx="9429">
                  <c:v>12.4</c:v>
                </c:pt>
                <c:pt idx="9430">
                  <c:v>12.4</c:v>
                </c:pt>
                <c:pt idx="9431">
                  <c:v>12.4</c:v>
                </c:pt>
                <c:pt idx="9432">
                  <c:v>12.4</c:v>
                </c:pt>
                <c:pt idx="9433">
                  <c:v>12.4</c:v>
                </c:pt>
                <c:pt idx="9434">
                  <c:v>12.3</c:v>
                </c:pt>
                <c:pt idx="9435">
                  <c:v>12.4</c:v>
                </c:pt>
                <c:pt idx="9436">
                  <c:v>12.3</c:v>
                </c:pt>
                <c:pt idx="9437">
                  <c:v>12.4</c:v>
                </c:pt>
                <c:pt idx="9438">
                  <c:v>12.4</c:v>
                </c:pt>
                <c:pt idx="9439">
                  <c:v>12.4</c:v>
                </c:pt>
                <c:pt idx="9440">
                  <c:v>12.4</c:v>
                </c:pt>
                <c:pt idx="9441">
                  <c:v>12.4</c:v>
                </c:pt>
                <c:pt idx="9442">
                  <c:v>12.4</c:v>
                </c:pt>
                <c:pt idx="9443">
                  <c:v>12.4</c:v>
                </c:pt>
                <c:pt idx="9444">
                  <c:v>12.4</c:v>
                </c:pt>
                <c:pt idx="9445">
                  <c:v>12.4</c:v>
                </c:pt>
                <c:pt idx="9446">
                  <c:v>12.4</c:v>
                </c:pt>
                <c:pt idx="9447">
                  <c:v>12.4</c:v>
                </c:pt>
                <c:pt idx="9448">
                  <c:v>12.4</c:v>
                </c:pt>
                <c:pt idx="9449">
                  <c:v>12.4</c:v>
                </c:pt>
                <c:pt idx="9450">
                  <c:v>12.4</c:v>
                </c:pt>
                <c:pt idx="9451">
                  <c:v>12.4</c:v>
                </c:pt>
                <c:pt idx="9452">
                  <c:v>12.4</c:v>
                </c:pt>
                <c:pt idx="9453">
                  <c:v>12.4</c:v>
                </c:pt>
                <c:pt idx="9454">
                  <c:v>12.4</c:v>
                </c:pt>
                <c:pt idx="9455">
                  <c:v>12.4</c:v>
                </c:pt>
                <c:pt idx="9456">
                  <c:v>12.4</c:v>
                </c:pt>
                <c:pt idx="9457">
                  <c:v>12.4</c:v>
                </c:pt>
                <c:pt idx="9458">
                  <c:v>12.4</c:v>
                </c:pt>
                <c:pt idx="9459">
                  <c:v>12.4</c:v>
                </c:pt>
                <c:pt idx="9460">
                  <c:v>12.4</c:v>
                </c:pt>
                <c:pt idx="9461">
                  <c:v>12.4</c:v>
                </c:pt>
                <c:pt idx="9462">
                  <c:v>12.4</c:v>
                </c:pt>
                <c:pt idx="9463">
                  <c:v>12.4</c:v>
                </c:pt>
                <c:pt idx="9464">
                  <c:v>12.4</c:v>
                </c:pt>
                <c:pt idx="9465">
                  <c:v>12.4</c:v>
                </c:pt>
                <c:pt idx="9466">
                  <c:v>12.4</c:v>
                </c:pt>
                <c:pt idx="9467">
                  <c:v>12.4</c:v>
                </c:pt>
                <c:pt idx="9468">
                  <c:v>12.4</c:v>
                </c:pt>
                <c:pt idx="9469">
                  <c:v>12.4</c:v>
                </c:pt>
                <c:pt idx="9470">
                  <c:v>12.4</c:v>
                </c:pt>
                <c:pt idx="9471">
                  <c:v>12.4</c:v>
                </c:pt>
                <c:pt idx="9472">
                  <c:v>12.4</c:v>
                </c:pt>
                <c:pt idx="9473">
                  <c:v>12.4</c:v>
                </c:pt>
                <c:pt idx="9474">
                  <c:v>12.4</c:v>
                </c:pt>
                <c:pt idx="9475">
                  <c:v>12.4</c:v>
                </c:pt>
                <c:pt idx="9476">
                  <c:v>12.4</c:v>
                </c:pt>
                <c:pt idx="9477">
                  <c:v>12.4</c:v>
                </c:pt>
                <c:pt idx="9478">
                  <c:v>12.4</c:v>
                </c:pt>
                <c:pt idx="9479">
                  <c:v>12.4</c:v>
                </c:pt>
                <c:pt idx="9480">
                  <c:v>12.5</c:v>
                </c:pt>
                <c:pt idx="9481">
                  <c:v>12.5</c:v>
                </c:pt>
                <c:pt idx="9482">
                  <c:v>12.4</c:v>
                </c:pt>
                <c:pt idx="9483">
                  <c:v>12.5</c:v>
                </c:pt>
                <c:pt idx="9484">
                  <c:v>12.5</c:v>
                </c:pt>
                <c:pt idx="9485">
                  <c:v>12.5</c:v>
                </c:pt>
                <c:pt idx="9486">
                  <c:v>12.5</c:v>
                </c:pt>
                <c:pt idx="9487">
                  <c:v>12.5</c:v>
                </c:pt>
                <c:pt idx="9488">
                  <c:v>12.5</c:v>
                </c:pt>
                <c:pt idx="9489">
                  <c:v>12.5</c:v>
                </c:pt>
                <c:pt idx="9490">
                  <c:v>12.5</c:v>
                </c:pt>
                <c:pt idx="9491">
                  <c:v>12.5</c:v>
                </c:pt>
                <c:pt idx="9492">
                  <c:v>12.5</c:v>
                </c:pt>
                <c:pt idx="9493">
                  <c:v>12.5</c:v>
                </c:pt>
                <c:pt idx="9494">
                  <c:v>12.5</c:v>
                </c:pt>
                <c:pt idx="9495">
                  <c:v>12.5</c:v>
                </c:pt>
                <c:pt idx="9496">
                  <c:v>12.5</c:v>
                </c:pt>
                <c:pt idx="9497">
                  <c:v>12.5</c:v>
                </c:pt>
                <c:pt idx="9498">
                  <c:v>12.5</c:v>
                </c:pt>
                <c:pt idx="9499">
                  <c:v>12.5</c:v>
                </c:pt>
                <c:pt idx="9500">
                  <c:v>12.5</c:v>
                </c:pt>
                <c:pt idx="9501">
                  <c:v>12.5</c:v>
                </c:pt>
                <c:pt idx="9502">
                  <c:v>12.5</c:v>
                </c:pt>
                <c:pt idx="9503">
                  <c:v>12.5</c:v>
                </c:pt>
                <c:pt idx="9504">
                  <c:v>12.5</c:v>
                </c:pt>
                <c:pt idx="9505">
                  <c:v>12.5</c:v>
                </c:pt>
                <c:pt idx="9506">
                  <c:v>12.5</c:v>
                </c:pt>
                <c:pt idx="9507">
                  <c:v>12.5</c:v>
                </c:pt>
                <c:pt idx="9508">
                  <c:v>12.5</c:v>
                </c:pt>
                <c:pt idx="9509">
                  <c:v>12.5</c:v>
                </c:pt>
                <c:pt idx="9510">
                  <c:v>12.5</c:v>
                </c:pt>
                <c:pt idx="9511">
                  <c:v>12.5</c:v>
                </c:pt>
                <c:pt idx="9512">
                  <c:v>12.5</c:v>
                </c:pt>
                <c:pt idx="9513">
                  <c:v>12.5</c:v>
                </c:pt>
                <c:pt idx="9514">
                  <c:v>12.5</c:v>
                </c:pt>
                <c:pt idx="9515">
                  <c:v>12.5</c:v>
                </c:pt>
                <c:pt idx="9516">
                  <c:v>12.5</c:v>
                </c:pt>
                <c:pt idx="9517">
                  <c:v>12.5</c:v>
                </c:pt>
                <c:pt idx="9518">
                  <c:v>12.5</c:v>
                </c:pt>
                <c:pt idx="9519">
                  <c:v>12.5</c:v>
                </c:pt>
                <c:pt idx="9520">
                  <c:v>12.5</c:v>
                </c:pt>
                <c:pt idx="9521">
                  <c:v>12.5</c:v>
                </c:pt>
                <c:pt idx="9522">
                  <c:v>12.5</c:v>
                </c:pt>
                <c:pt idx="9523">
                  <c:v>12.6</c:v>
                </c:pt>
                <c:pt idx="9524">
                  <c:v>12.6</c:v>
                </c:pt>
                <c:pt idx="9525">
                  <c:v>12.6</c:v>
                </c:pt>
                <c:pt idx="9526">
                  <c:v>12.6</c:v>
                </c:pt>
                <c:pt idx="9527">
                  <c:v>12.6</c:v>
                </c:pt>
                <c:pt idx="9528">
                  <c:v>12.6</c:v>
                </c:pt>
                <c:pt idx="9529">
                  <c:v>12.6</c:v>
                </c:pt>
                <c:pt idx="9530">
                  <c:v>12.6</c:v>
                </c:pt>
                <c:pt idx="9531">
                  <c:v>12.6</c:v>
                </c:pt>
                <c:pt idx="9532">
                  <c:v>12.6</c:v>
                </c:pt>
                <c:pt idx="9533">
                  <c:v>12.6</c:v>
                </c:pt>
                <c:pt idx="9534">
                  <c:v>12.7</c:v>
                </c:pt>
                <c:pt idx="9535">
                  <c:v>12.7</c:v>
                </c:pt>
                <c:pt idx="9536">
                  <c:v>12.7</c:v>
                </c:pt>
                <c:pt idx="9537">
                  <c:v>12.7</c:v>
                </c:pt>
                <c:pt idx="9538">
                  <c:v>12.7</c:v>
                </c:pt>
                <c:pt idx="9539">
                  <c:v>12.7</c:v>
                </c:pt>
                <c:pt idx="9540">
                  <c:v>12.7</c:v>
                </c:pt>
                <c:pt idx="9541">
                  <c:v>12.8</c:v>
                </c:pt>
                <c:pt idx="9542">
                  <c:v>12.7</c:v>
                </c:pt>
                <c:pt idx="9543">
                  <c:v>12.8</c:v>
                </c:pt>
                <c:pt idx="9544">
                  <c:v>12.8</c:v>
                </c:pt>
                <c:pt idx="9545">
                  <c:v>12.8</c:v>
                </c:pt>
                <c:pt idx="9546">
                  <c:v>12.8</c:v>
                </c:pt>
                <c:pt idx="9547">
                  <c:v>12.8</c:v>
                </c:pt>
                <c:pt idx="9548">
                  <c:v>12.8</c:v>
                </c:pt>
                <c:pt idx="9549">
                  <c:v>12.8</c:v>
                </c:pt>
                <c:pt idx="9550">
                  <c:v>12.8</c:v>
                </c:pt>
                <c:pt idx="9551">
                  <c:v>12.8</c:v>
                </c:pt>
                <c:pt idx="9552">
                  <c:v>12.8</c:v>
                </c:pt>
                <c:pt idx="9553">
                  <c:v>12.8</c:v>
                </c:pt>
                <c:pt idx="9554">
                  <c:v>12.8</c:v>
                </c:pt>
                <c:pt idx="9555">
                  <c:v>12.8</c:v>
                </c:pt>
                <c:pt idx="9556">
                  <c:v>12.8</c:v>
                </c:pt>
                <c:pt idx="9557">
                  <c:v>12.8</c:v>
                </c:pt>
                <c:pt idx="9558">
                  <c:v>12.8</c:v>
                </c:pt>
                <c:pt idx="9559">
                  <c:v>12.8</c:v>
                </c:pt>
                <c:pt idx="9560">
                  <c:v>12.8</c:v>
                </c:pt>
                <c:pt idx="9561">
                  <c:v>12.8</c:v>
                </c:pt>
                <c:pt idx="9562">
                  <c:v>12.8</c:v>
                </c:pt>
                <c:pt idx="9563">
                  <c:v>12.8</c:v>
                </c:pt>
                <c:pt idx="9564">
                  <c:v>12.8</c:v>
                </c:pt>
                <c:pt idx="9565">
                  <c:v>12.8</c:v>
                </c:pt>
                <c:pt idx="9566">
                  <c:v>12.8</c:v>
                </c:pt>
                <c:pt idx="9567">
                  <c:v>12.8</c:v>
                </c:pt>
                <c:pt idx="9568">
                  <c:v>12.8</c:v>
                </c:pt>
                <c:pt idx="9569">
                  <c:v>12.8</c:v>
                </c:pt>
                <c:pt idx="9570">
                  <c:v>12.8</c:v>
                </c:pt>
                <c:pt idx="9571">
                  <c:v>12.8</c:v>
                </c:pt>
                <c:pt idx="9572">
                  <c:v>12.8</c:v>
                </c:pt>
                <c:pt idx="9573">
                  <c:v>12.8</c:v>
                </c:pt>
                <c:pt idx="9574">
                  <c:v>12.8</c:v>
                </c:pt>
                <c:pt idx="9575">
                  <c:v>12.8</c:v>
                </c:pt>
                <c:pt idx="9576">
                  <c:v>12.8</c:v>
                </c:pt>
                <c:pt idx="9577">
                  <c:v>12.8</c:v>
                </c:pt>
                <c:pt idx="9578">
                  <c:v>12.8</c:v>
                </c:pt>
                <c:pt idx="9579">
                  <c:v>12.8</c:v>
                </c:pt>
                <c:pt idx="9580">
                  <c:v>12.8</c:v>
                </c:pt>
                <c:pt idx="9581">
                  <c:v>12.8</c:v>
                </c:pt>
                <c:pt idx="9582">
                  <c:v>12.8</c:v>
                </c:pt>
                <c:pt idx="9583">
                  <c:v>12.8</c:v>
                </c:pt>
                <c:pt idx="9584">
                  <c:v>12.8</c:v>
                </c:pt>
                <c:pt idx="9585">
                  <c:v>12.8</c:v>
                </c:pt>
                <c:pt idx="9586">
                  <c:v>12.8</c:v>
                </c:pt>
                <c:pt idx="9587">
                  <c:v>12.8</c:v>
                </c:pt>
                <c:pt idx="9588">
                  <c:v>12.8</c:v>
                </c:pt>
                <c:pt idx="9589">
                  <c:v>12.8</c:v>
                </c:pt>
                <c:pt idx="9590">
                  <c:v>12.8</c:v>
                </c:pt>
                <c:pt idx="9591">
                  <c:v>12.8</c:v>
                </c:pt>
                <c:pt idx="9592">
                  <c:v>12.8</c:v>
                </c:pt>
                <c:pt idx="9593">
                  <c:v>12.8</c:v>
                </c:pt>
                <c:pt idx="9594">
                  <c:v>12.8</c:v>
                </c:pt>
                <c:pt idx="9595">
                  <c:v>12.8</c:v>
                </c:pt>
                <c:pt idx="9596">
                  <c:v>12.8</c:v>
                </c:pt>
                <c:pt idx="9597">
                  <c:v>12.8</c:v>
                </c:pt>
                <c:pt idx="9598">
                  <c:v>12.8</c:v>
                </c:pt>
                <c:pt idx="9599">
                  <c:v>12.8</c:v>
                </c:pt>
                <c:pt idx="9600">
                  <c:v>12.8</c:v>
                </c:pt>
                <c:pt idx="9601">
                  <c:v>12.9</c:v>
                </c:pt>
                <c:pt idx="9602">
                  <c:v>12.9</c:v>
                </c:pt>
                <c:pt idx="9603">
                  <c:v>12.9</c:v>
                </c:pt>
                <c:pt idx="9604">
                  <c:v>12.9</c:v>
                </c:pt>
                <c:pt idx="9605">
                  <c:v>12.9</c:v>
                </c:pt>
                <c:pt idx="9606">
                  <c:v>12.9</c:v>
                </c:pt>
                <c:pt idx="9607">
                  <c:v>12.8</c:v>
                </c:pt>
                <c:pt idx="9608">
                  <c:v>12.9</c:v>
                </c:pt>
                <c:pt idx="9609">
                  <c:v>12.9</c:v>
                </c:pt>
                <c:pt idx="9610">
                  <c:v>12.9</c:v>
                </c:pt>
                <c:pt idx="9611">
                  <c:v>12.9</c:v>
                </c:pt>
                <c:pt idx="9612">
                  <c:v>12.9</c:v>
                </c:pt>
                <c:pt idx="9613">
                  <c:v>12.9</c:v>
                </c:pt>
                <c:pt idx="9614">
                  <c:v>12.9</c:v>
                </c:pt>
                <c:pt idx="9615">
                  <c:v>12.8</c:v>
                </c:pt>
                <c:pt idx="9616">
                  <c:v>12.8</c:v>
                </c:pt>
                <c:pt idx="9617">
                  <c:v>12.9</c:v>
                </c:pt>
                <c:pt idx="9618">
                  <c:v>12.9</c:v>
                </c:pt>
                <c:pt idx="9619">
                  <c:v>12.8</c:v>
                </c:pt>
                <c:pt idx="9620">
                  <c:v>12.9</c:v>
                </c:pt>
                <c:pt idx="9621">
                  <c:v>12.9</c:v>
                </c:pt>
                <c:pt idx="9622">
                  <c:v>12.9</c:v>
                </c:pt>
                <c:pt idx="9623">
                  <c:v>12.9</c:v>
                </c:pt>
                <c:pt idx="9624">
                  <c:v>12.9</c:v>
                </c:pt>
                <c:pt idx="9625">
                  <c:v>12.9</c:v>
                </c:pt>
                <c:pt idx="9626">
                  <c:v>12.8</c:v>
                </c:pt>
                <c:pt idx="9627">
                  <c:v>12.8</c:v>
                </c:pt>
                <c:pt idx="9628">
                  <c:v>12.8</c:v>
                </c:pt>
                <c:pt idx="9629">
                  <c:v>12.8</c:v>
                </c:pt>
                <c:pt idx="9630">
                  <c:v>12.8</c:v>
                </c:pt>
                <c:pt idx="9631">
                  <c:v>12.8</c:v>
                </c:pt>
                <c:pt idx="9632">
                  <c:v>12.8</c:v>
                </c:pt>
                <c:pt idx="9633">
                  <c:v>12.8</c:v>
                </c:pt>
                <c:pt idx="9634">
                  <c:v>12.8</c:v>
                </c:pt>
                <c:pt idx="9635">
                  <c:v>12.8</c:v>
                </c:pt>
                <c:pt idx="9636">
                  <c:v>12.8</c:v>
                </c:pt>
                <c:pt idx="9637">
                  <c:v>12.8</c:v>
                </c:pt>
                <c:pt idx="9638">
                  <c:v>12.8</c:v>
                </c:pt>
                <c:pt idx="9639">
                  <c:v>12.8</c:v>
                </c:pt>
                <c:pt idx="9640">
                  <c:v>12.8</c:v>
                </c:pt>
                <c:pt idx="9641">
                  <c:v>12.8</c:v>
                </c:pt>
                <c:pt idx="9642">
                  <c:v>12.8</c:v>
                </c:pt>
                <c:pt idx="9643">
                  <c:v>12.9</c:v>
                </c:pt>
                <c:pt idx="9644">
                  <c:v>12.9</c:v>
                </c:pt>
                <c:pt idx="9645">
                  <c:v>12.9</c:v>
                </c:pt>
                <c:pt idx="9646">
                  <c:v>12.9</c:v>
                </c:pt>
                <c:pt idx="9647">
                  <c:v>12.9</c:v>
                </c:pt>
                <c:pt idx="9648">
                  <c:v>12.9</c:v>
                </c:pt>
                <c:pt idx="9649">
                  <c:v>12.9</c:v>
                </c:pt>
                <c:pt idx="9650">
                  <c:v>12.9</c:v>
                </c:pt>
                <c:pt idx="9651">
                  <c:v>12.9</c:v>
                </c:pt>
                <c:pt idx="9652">
                  <c:v>12.9</c:v>
                </c:pt>
                <c:pt idx="9653">
                  <c:v>13</c:v>
                </c:pt>
                <c:pt idx="9654">
                  <c:v>13</c:v>
                </c:pt>
                <c:pt idx="9655">
                  <c:v>13</c:v>
                </c:pt>
                <c:pt idx="9656">
                  <c:v>13</c:v>
                </c:pt>
                <c:pt idx="9657">
                  <c:v>13</c:v>
                </c:pt>
                <c:pt idx="9658">
                  <c:v>13</c:v>
                </c:pt>
                <c:pt idx="9659">
                  <c:v>13</c:v>
                </c:pt>
                <c:pt idx="9660">
                  <c:v>13</c:v>
                </c:pt>
                <c:pt idx="9661">
                  <c:v>13</c:v>
                </c:pt>
                <c:pt idx="9662">
                  <c:v>13</c:v>
                </c:pt>
                <c:pt idx="9663">
                  <c:v>13</c:v>
                </c:pt>
                <c:pt idx="9664">
                  <c:v>13</c:v>
                </c:pt>
                <c:pt idx="9665">
                  <c:v>13.1</c:v>
                </c:pt>
                <c:pt idx="9666">
                  <c:v>13</c:v>
                </c:pt>
                <c:pt idx="9667">
                  <c:v>13.1</c:v>
                </c:pt>
                <c:pt idx="9668">
                  <c:v>13.1</c:v>
                </c:pt>
                <c:pt idx="9669">
                  <c:v>13.1</c:v>
                </c:pt>
                <c:pt idx="9670">
                  <c:v>13.1</c:v>
                </c:pt>
                <c:pt idx="9671">
                  <c:v>13.1</c:v>
                </c:pt>
                <c:pt idx="9672">
                  <c:v>13.1</c:v>
                </c:pt>
                <c:pt idx="9673">
                  <c:v>13.1</c:v>
                </c:pt>
                <c:pt idx="9674">
                  <c:v>13.1</c:v>
                </c:pt>
                <c:pt idx="9675">
                  <c:v>13.1</c:v>
                </c:pt>
                <c:pt idx="9676">
                  <c:v>13</c:v>
                </c:pt>
                <c:pt idx="9677">
                  <c:v>13.1</c:v>
                </c:pt>
                <c:pt idx="9678">
                  <c:v>13</c:v>
                </c:pt>
                <c:pt idx="9679">
                  <c:v>13</c:v>
                </c:pt>
                <c:pt idx="9680">
                  <c:v>13</c:v>
                </c:pt>
                <c:pt idx="9681">
                  <c:v>13</c:v>
                </c:pt>
                <c:pt idx="9682">
                  <c:v>13</c:v>
                </c:pt>
                <c:pt idx="9683">
                  <c:v>13</c:v>
                </c:pt>
                <c:pt idx="9684">
                  <c:v>13</c:v>
                </c:pt>
                <c:pt idx="9685">
                  <c:v>13</c:v>
                </c:pt>
                <c:pt idx="9686">
                  <c:v>12.9</c:v>
                </c:pt>
                <c:pt idx="9687">
                  <c:v>12.9</c:v>
                </c:pt>
                <c:pt idx="9688">
                  <c:v>12.9</c:v>
                </c:pt>
                <c:pt idx="9689">
                  <c:v>12.9</c:v>
                </c:pt>
                <c:pt idx="9690">
                  <c:v>12.9</c:v>
                </c:pt>
                <c:pt idx="9691">
                  <c:v>12.9</c:v>
                </c:pt>
                <c:pt idx="9692">
                  <c:v>12.9</c:v>
                </c:pt>
                <c:pt idx="9693">
                  <c:v>12.9</c:v>
                </c:pt>
                <c:pt idx="9694">
                  <c:v>12.9</c:v>
                </c:pt>
                <c:pt idx="9695">
                  <c:v>12.9</c:v>
                </c:pt>
                <c:pt idx="9696">
                  <c:v>12.9</c:v>
                </c:pt>
                <c:pt idx="9697">
                  <c:v>12.9</c:v>
                </c:pt>
                <c:pt idx="9698">
                  <c:v>12.9</c:v>
                </c:pt>
                <c:pt idx="9699">
                  <c:v>12.9</c:v>
                </c:pt>
                <c:pt idx="9700">
                  <c:v>12.9</c:v>
                </c:pt>
                <c:pt idx="9701">
                  <c:v>12.9</c:v>
                </c:pt>
                <c:pt idx="9702">
                  <c:v>12.9</c:v>
                </c:pt>
                <c:pt idx="9703">
                  <c:v>12.9</c:v>
                </c:pt>
                <c:pt idx="9704">
                  <c:v>12.9</c:v>
                </c:pt>
                <c:pt idx="9705">
                  <c:v>12.9</c:v>
                </c:pt>
                <c:pt idx="9706">
                  <c:v>12.9</c:v>
                </c:pt>
                <c:pt idx="9707">
                  <c:v>12.9</c:v>
                </c:pt>
                <c:pt idx="9708">
                  <c:v>12.9</c:v>
                </c:pt>
                <c:pt idx="9709">
                  <c:v>12.9</c:v>
                </c:pt>
                <c:pt idx="9710">
                  <c:v>12.9</c:v>
                </c:pt>
                <c:pt idx="9711">
                  <c:v>12.9</c:v>
                </c:pt>
                <c:pt idx="9712">
                  <c:v>12.9</c:v>
                </c:pt>
                <c:pt idx="9713">
                  <c:v>12.9</c:v>
                </c:pt>
                <c:pt idx="9714">
                  <c:v>12.9</c:v>
                </c:pt>
                <c:pt idx="9715">
                  <c:v>12.9</c:v>
                </c:pt>
                <c:pt idx="9716">
                  <c:v>12.9</c:v>
                </c:pt>
                <c:pt idx="9717">
                  <c:v>12.9</c:v>
                </c:pt>
                <c:pt idx="9718">
                  <c:v>12.9</c:v>
                </c:pt>
                <c:pt idx="9719">
                  <c:v>12.9</c:v>
                </c:pt>
                <c:pt idx="9720">
                  <c:v>12.9</c:v>
                </c:pt>
                <c:pt idx="9721">
                  <c:v>12.9</c:v>
                </c:pt>
                <c:pt idx="9722">
                  <c:v>12.9</c:v>
                </c:pt>
                <c:pt idx="9723">
                  <c:v>12.9</c:v>
                </c:pt>
                <c:pt idx="9724">
                  <c:v>12.9</c:v>
                </c:pt>
                <c:pt idx="9725">
                  <c:v>12.9</c:v>
                </c:pt>
                <c:pt idx="9726">
                  <c:v>12.9</c:v>
                </c:pt>
                <c:pt idx="9727">
                  <c:v>12.9</c:v>
                </c:pt>
                <c:pt idx="9728">
                  <c:v>12.9</c:v>
                </c:pt>
                <c:pt idx="9729">
                  <c:v>12.9</c:v>
                </c:pt>
                <c:pt idx="9730">
                  <c:v>12.9</c:v>
                </c:pt>
                <c:pt idx="9731">
                  <c:v>12.9</c:v>
                </c:pt>
                <c:pt idx="9732">
                  <c:v>12.9</c:v>
                </c:pt>
                <c:pt idx="9733">
                  <c:v>12.9</c:v>
                </c:pt>
                <c:pt idx="9734">
                  <c:v>12.9</c:v>
                </c:pt>
                <c:pt idx="9735">
                  <c:v>12.9</c:v>
                </c:pt>
                <c:pt idx="9736">
                  <c:v>12.9</c:v>
                </c:pt>
                <c:pt idx="9737">
                  <c:v>12.9</c:v>
                </c:pt>
                <c:pt idx="9738">
                  <c:v>12.9</c:v>
                </c:pt>
                <c:pt idx="9739">
                  <c:v>13</c:v>
                </c:pt>
                <c:pt idx="9740">
                  <c:v>12.9</c:v>
                </c:pt>
                <c:pt idx="9741">
                  <c:v>12.9</c:v>
                </c:pt>
                <c:pt idx="9742">
                  <c:v>12.9</c:v>
                </c:pt>
                <c:pt idx="9743">
                  <c:v>12.9</c:v>
                </c:pt>
                <c:pt idx="9744">
                  <c:v>12.9</c:v>
                </c:pt>
                <c:pt idx="9745">
                  <c:v>12.9</c:v>
                </c:pt>
                <c:pt idx="9746">
                  <c:v>12.9</c:v>
                </c:pt>
                <c:pt idx="9747">
                  <c:v>12.9</c:v>
                </c:pt>
                <c:pt idx="9748">
                  <c:v>12.9</c:v>
                </c:pt>
                <c:pt idx="9749">
                  <c:v>12.9</c:v>
                </c:pt>
                <c:pt idx="9750">
                  <c:v>12.9</c:v>
                </c:pt>
                <c:pt idx="9751">
                  <c:v>12.9</c:v>
                </c:pt>
                <c:pt idx="9752">
                  <c:v>12.9</c:v>
                </c:pt>
                <c:pt idx="9753">
                  <c:v>13</c:v>
                </c:pt>
                <c:pt idx="9754">
                  <c:v>13</c:v>
                </c:pt>
                <c:pt idx="9755">
                  <c:v>13</c:v>
                </c:pt>
                <c:pt idx="9756">
                  <c:v>13</c:v>
                </c:pt>
                <c:pt idx="9757">
                  <c:v>12.9</c:v>
                </c:pt>
                <c:pt idx="9758">
                  <c:v>13</c:v>
                </c:pt>
                <c:pt idx="9759">
                  <c:v>13</c:v>
                </c:pt>
                <c:pt idx="9760">
                  <c:v>13</c:v>
                </c:pt>
                <c:pt idx="9761">
                  <c:v>13</c:v>
                </c:pt>
                <c:pt idx="9762">
                  <c:v>13</c:v>
                </c:pt>
                <c:pt idx="9763">
                  <c:v>13</c:v>
                </c:pt>
                <c:pt idx="9764">
                  <c:v>13</c:v>
                </c:pt>
                <c:pt idx="9765">
                  <c:v>13</c:v>
                </c:pt>
                <c:pt idx="9766">
                  <c:v>13</c:v>
                </c:pt>
                <c:pt idx="9767">
                  <c:v>13</c:v>
                </c:pt>
                <c:pt idx="9768">
                  <c:v>13</c:v>
                </c:pt>
                <c:pt idx="9769">
                  <c:v>13</c:v>
                </c:pt>
                <c:pt idx="9770">
                  <c:v>13</c:v>
                </c:pt>
                <c:pt idx="9771">
                  <c:v>13</c:v>
                </c:pt>
                <c:pt idx="9772">
                  <c:v>13</c:v>
                </c:pt>
                <c:pt idx="9773">
                  <c:v>13</c:v>
                </c:pt>
                <c:pt idx="9774">
                  <c:v>13</c:v>
                </c:pt>
                <c:pt idx="9775">
                  <c:v>13</c:v>
                </c:pt>
                <c:pt idx="9776">
                  <c:v>13</c:v>
                </c:pt>
                <c:pt idx="9777">
                  <c:v>13</c:v>
                </c:pt>
                <c:pt idx="9778">
                  <c:v>13</c:v>
                </c:pt>
                <c:pt idx="9779">
                  <c:v>13</c:v>
                </c:pt>
                <c:pt idx="9780">
                  <c:v>13</c:v>
                </c:pt>
                <c:pt idx="9781">
                  <c:v>13</c:v>
                </c:pt>
                <c:pt idx="9782">
                  <c:v>13</c:v>
                </c:pt>
                <c:pt idx="9783">
                  <c:v>13</c:v>
                </c:pt>
                <c:pt idx="9784">
                  <c:v>13.1</c:v>
                </c:pt>
                <c:pt idx="9785">
                  <c:v>13.1</c:v>
                </c:pt>
                <c:pt idx="9786">
                  <c:v>13</c:v>
                </c:pt>
                <c:pt idx="9787">
                  <c:v>13.1</c:v>
                </c:pt>
                <c:pt idx="9788">
                  <c:v>13.1</c:v>
                </c:pt>
                <c:pt idx="9789">
                  <c:v>13.1</c:v>
                </c:pt>
                <c:pt idx="9790">
                  <c:v>13.1</c:v>
                </c:pt>
                <c:pt idx="9791">
                  <c:v>13.1</c:v>
                </c:pt>
                <c:pt idx="9792">
                  <c:v>13.1</c:v>
                </c:pt>
                <c:pt idx="9793">
                  <c:v>13.1</c:v>
                </c:pt>
                <c:pt idx="9794">
                  <c:v>13.1</c:v>
                </c:pt>
                <c:pt idx="9795">
                  <c:v>13.1</c:v>
                </c:pt>
                <c:pt idx="9796">
                  <c:v>13.1</c:v>
                </c:pt>
                <c:pt idx="9797">
                  <c:v>13.1</c:v>
                </c:pt>
                <c:pt idx="9798">
                  <c:v>13.1</c:v>
                </c:pt>
                <c:pt idx="9799">
                  <c:v>13.1</c:v>
                </c:pt>
                <c:pt idx="9800">
                  <c:v>13.1</c:v>
                </c:pt>
                <c:pt idx="9801">
                  <c:v>13.1</c:v>
                </c:pt>
                <c:pt idx="9802">
                  <c:v>13.1</c:v>
                </c:pt>
                <c:pt idx="9803">
                  <c:v>13.1</c:v>
                </c:pt>
                <c:pt idx="9804">
                  <c:v>13.1</c:v>
                </c:pt>
                <c:pt idx="9805">
                  <c:v>13</c:v>
                </c:pt>
                <c:pt idx="9806">
                  <c:v>13</c:v>
                </c:pt>
                <c:pt idx="9807">
                  <c:v>13</c:v>
                </c:pt>
                <c:pt idx="9808">
                  <c:v>13.1</c:v>
                </c:pt>
                <c:pt idx="9809">
                  <c:v>13.1</c:v>
                </c:pt>
                <c:pt idx="9810">
                  <c:v>13.1</c:v>
                </c:pt>
                <c:pt idx="9811">
                  <c:v>13.1</c:v>
                </c:pt>
                <c:pt idx="9812">
                  <c:v>13.1</c:v>
                </c:pt>
                <c:pt idx="9813">
                  <c:v>13.1</c:v>
                </c:pt>
                <c:pt idx="9814">
                  <c:v>13.1</c:v>
                </c:pt>
                <c:pt idx="9815">
                  <c:v>13.1</c:v>
                </c:pt>
                <c:pt idx="9816">
                  <c:v>13.1</c:v>
                </c:pt>
                <c:pt idx="9817">
                  <c:v>13.1</c:v>
                </c:pt>
                <c:pt idx="9818">
                  <c:v>13.1</c:v>
                </c:pt>
                <c:pt idx="9819">
                  <c:v>13.1</c:v>
                </c:pt>
                <c:pt idx="9820">
                  <c:v>13.1</c:v>
                </c:pt>
                <c:pt idx="9821">
                  <c:v>13.2</c:v>
                </c:pt>
                <c:pt idx="9822">
                  <c:v>13.2</c:v>
                </c:pt>
                <c:pt idx="9823">
                  <c:v>13.2</c:v>
                </c:pt>
                <c:pt idx="9824">
                  <c:v>13.2</c:v>
                </c:pt>
                <c:pt idx="9825">
                  <c:v>13.2</c:v>
                </c:pt>
                <c:pt idx="9826">
                  <c:v>13.2</c:v>
                </c:pt>
                <c:pt idx="9827">
                  <c:v>13.3</c:v>
                </c:pt>
                <c:pt idx="9828">
                  <c:v>13.2</c:v>
                </c:pt>
                <c:pt idx="9829">
                  <c:v>13.3</c:v>
                </c:pt>
                <c:pt idx="9830">
                  <c:v>13.3</c:v>
                </c:pt>
                <c:pt idx="9831">
                  <c:v>13.3</c:v>
                </c:pt>
                <c:pt idx="9832">
                  <c:v>13.3</c:v>
                </c:pt>
                <c:pt idx="9833">
                  <c:v>13.3</c:v>
                </c:pt>
                <c:pt idx="9834">
                  <c:v>13.3</c:v>
                </c:pt>
                <c:pt idx="9835">
                  <c:v>13.3</c:v>
                </c:pt>
                <c:pt idx="9836">
                  <c:v>13.3</c:v>
                </c:pt>
                <c:pt idx="9837">
                  <c:v>13.3</c:v>
                </c:pt>
                <c:pt idx="9838">
                  <c:v>13.3</c:v>
                </c:pt>
                <c:pt idx="9839">
                  <c:v>13.3</c:v>
                </c:pt>
                <c:pt idx="9840">
                  <c:v>13.3</c:v>
                </c:pt>
                <c:pt idx="9841">
                  <c:v>13.3</c:v>
                </c:pt>
                <c:pt idx="9842">
                  <c:v>13.3</c:v>
                </c:pt>
                <c:pt idx="9843">
                  <c:v>13.3</c:v>
                </c:pt>
                <c:pt idx="9844">
                  <c:v>13.3</c:v>
                </c:pt>
                <c:pt idx="9845">
                  <c:v>13.3</c:v>
                </c:pt>
                <c:pt idx="9846">
                  <c:v>13.3</c:v>
                </c:pt>
                <c:pt idx="9847">
                  <c:v>13.3</c:v>
                </c:pt>
                <c:pt idx="9848">
                  <c:v>13.3</c:v>
                </c:pt>
                <c:pt idx="9849">
                  <c:v>13.3</c:v>
                </c:pt>
                <c:pt idx="9850">
                  <c:v>13.3</c:v>
                </c:pt>
                <c:pt idx="9851">
                  <c:v>13.3</c:v>
                </c:pt>
                <c:pt idx="9852">
                  <c:v>13.3</c:v>
                </c:pt>
                <c:pt idx="9853">
                  <c:v>13.3</c:v>
                </c:pt>
                <c:pt idx="9854">
                  <c:v>13.3</c:v>
                </c:pt>
                <c:pt idx="9855">
                  <c:v>13.3</c:v>
                </c:pt>
                <c:pt idx="9856">
                  <c:v>13.3</c:v>
                </c:pt>
                <c:pt idx="9857">
                  <c:v>13.3</c:v>
                </c:pt>
                <c:pt idx="9858">
                  <c:v>13.3</c:v>
                </c:pt>
                <c:pt idx="9859">
                  <c:v>13.3</c:v>
                </c:pt>
                <c:pt idx="9860">
                  <c:v>13.3</c:v>
                </c:pt>
                <c:pt idx="9861">
                  <c:v>13.3</c:v>
                </c:pt>
                <c:pt idx="9862">
                  <c:v>13.3</c:v>
                </c:pt>
                <c:pt idx="9863">
                  <c:v>13.3</c:v>
                </c:pt>
                <c:pt idx="9864">
                  <c:v>13.4</c:v>
                </c:pt>
                <c:pt idx="9865">
                  <c:v>13.4</c:v>
                </c:pt>
                <c:pt idx="9866">
                  <c:v>13.4</c:v>
                </c:pt>
                <c:pt idx="9867">
                  <c:v>13.4</c:v>
                </c:pt>
                <c:pt idx="9868">
                  <c:v>13.5</c:v>
                </c:pt>
                <c:pt idx="9869">
                  <c:v>13.5</c:v>
                </c:pt>
                <c:pt idx="9870">
                  <c:v>13.5</c:v>
                </c:pt>
                <c:pt idx="9871">
                  <c:v>13.5</c:v>
                </c:pt>
                <c:pt idx="9872">
                  <c:v>13.4</c:v>
                </c:pt>
                <c:pt idx="9873">
                  <c:v>13.4</c:v>
                </c:pt>
                <c:pt idx="9874">
                  <c:v>13.4</c:v>
                </c:pt>
                <c:pt idx="9875">
                  <c:v>13.4</c:v>
                </c:pt>
                <c:pt idx="9876">
                  <c:v>13.4</c:v>
                </c:pt>
                <c:pt idx="9877">
                  <c:v>13.4</c:v>
                </c:pt>
                <c:pt idx="9878">
                  <c:v>13.4</c:v>
                </c:pt>
                <c:pt idx="9879">
                  <c:v>13.4</c:v>
                </c:pt>
                <c:pt idx="9880">
                  <c:v>13.4</c:v>
                </c:pt>
                <c:pt idx="9881">
                  <c:v>13.4</c:v>
                </c:pt>
                <c:pt idx="9882">
                  <c:v>13.4</c:v>
                </c:pt>
                <c:pt idx="9883">
                  <c:v>13.4</c:v>
                </c:pt>
                <c:pt idx="9884">
                  <c:v>13.4</c:v>
                </c:pt>
                <c:pt idx="9885">
                  <c:v>13.4</c:v>
                </c:pt>
                <c:pt idx="9886">
                  <c:v>13.4</c:v>
                </c:pt>
                <c:pt idx="9887">
                  <c:v>13.4</c:v>
                </c:pt>
                <c:pt idx="9888">
                  <c:v>13.3</c:v>
                </c:pt>
                <c:pt idx="9889">
                  <c:v>13.3</c:v>
                </c:pt>
                <c:pt idx="9890">
                  <c:v>13.4</c:v>
                </c:pt>
                <c:pt idx="9891">
                  <c:v>13.4</c:v>
                </c:pt>
                <c:pt idx="9892">
                  <c:v>13.4</c:v>
                </c:pt>
                <c:pt idx="9893">
                  <c:v>13.4</c:v>
                </c:pt>
                <c:pt idx="9894">
                  <c:v>13.4</c:v>
                </c:pt>
                <c:pt idx="9895">
                  <c:v>13.3</c:v>
                </c:pt>
                <c:pt idx="9896">
                  <c:v>13.3</c:v>
                </c:pt>
                <c:pt idx="9897">
                  <c:v>13.3</c:v>
                </c:pt>
                <c:pt idx="9898">
                  <c:v>13.3</c:v>
                </c:pt>
                <c:pt idx="9899">
                  <c:v>13.3</c:v>
                </c:pt>
                <c:pt idx="9900">
                  <c:v>13.3</c:v>
                </c:pt>
                <c:pt idx="9901">
                  <c:v>13.3</c:v>
                </c:pt>
                <c:pt idx="9902">
                  <c:v>13.3</c:v>
                </c:pt>
                <c:pt idx="9903">
                  <c:v>13.3</c:v>
                </c:pt>
                <c:pt idx="9904">
                  <c:v>13.3</c:v>
                </c:pt>
                <c:pt idx="9905">
                  <c:v>13.3</c:v>
                </c:pt>
                <c:pt idx="9906">
                  <c:v>13.3</c:v>
                </c:pt>
                <c:pt idx="9907">
                  <c:v>13.3</c:v>
                </c:pt>
                <c:pt idx="9908">
                  <c:v>13.3</c:v>
                </c:pt>
                <c:pt idx="9909">
                  <c:v>13.3</c:v>
                </c:pt>
                <c:pt idx="9910">
                  <c:v>13.3</c:v>
                </c:pt>
                <c:pt idx="9911">
                  <c:v>13.3</c:v>
                </c:pt>
                <c:pt idx="9912">
                  <c:v>13.3</c:v>
                </c:pt>
                <c:pt idx="9913">
                  <c:v>13.3</c:v>
                </c:pt>
                <c:pt idx="9914">
                  <c:v>13.3</c:v>
                </c:pt>
                <c:pt idx="9915">
                  <c:v>13.3</c:v>
                </c:pt>
                <c:pt idx="9916">
                  <c:v>13.3</c:v>
                </c:pt>
                <c:pt idx="9917">
                  <c:v>13.3</c:v>
                </c:pt>
                <c:pt idx="9918">
                  <c:v>13.2</c:v>
                </c:pt>
                <c:pt idx="9919">
                  <c:v>13.2</c:v>
                </c:pt>
                <c:pt idx="9920">
                  <c:v>13.2</c:v>
                </c:pt>
                <c:pt idx="9921">
                  <c:v>13.2</c:v>
                </c:pt>
                <c:pt idx="9922">
                  <c:v>13.2</c:v>
                </c:pt>
                <c:pt idx="9923">
                  <c:v>13.2</c:v>
                </c:pt>
                <c:pt idx="9924">
                  <c:v>13.2</c:v>
                </c:pt>
                <c:pt idx="9925">
                  <c:v>13.2</c:v>
                </c:pt>
                <c:pt idx="9926">
                  <c:v>13.2</c:v>
                </c:pt>
                <c:pt idx="9927">
                  <c:v>13.2</c:v>
                </c:pt>
                <c:pt idx="9928">
                  <c:v>13.2</c:v>
                </c:pt>
                <c:pt idx="9929">
                  <c:v>13.2</c:v>
                </c:pt>
                <c:pt idx="9930">
                  <c:v>13.2</c:v>
                </c:pt>
                <c:pt idx="9931">
                  <c:v>13.2</c:v>
                </c:pt>
                <c:pt idx="9932">
                  <c:v>13.2</c:v>
                </c:pt>
                <c:pt idx="9933">
                  <c:v>13.2</c:v>
                </c:pt>
                <c:pt idx="9934">
                  <c:v>13.2</c:v>
                </c:pt>
                <c:pt idx="9935">
                  <c:v>13.2</c:v>
                </c:pt>
                <c:pt idx="9936">
                  <c:v>13.2</c:v>
                </c:pt>
                <c:pt idx="9937">
                  <c:v>13.2</c:v>
                </c:pt>
                <c:pt idx="9938">
                  <c:v>13.2</c:v>
                </c:pt>
                <c:pt idx="9939">
                  <c:v>13.2</c:v>
                </c:pt>
                <c:pt idx="9940">
                  <c:v>13.2</c:v>
                </c:pt>
                <c:pt idx="9941">
                  <c:v>13.2</c:v>
                </c:pt>
                <c:pt idx="9942">
                  <c:v>13.2</c:v>
                </c:pt>
                <c:pt idx="9943">
                  <c:v>13.2</c:v>
                </c:pt>
                <c:pt idx="9944">
                  <c:v>13.2</c:v>
                </c:pt>
                <c:pt idx="9945">
                  <c:v>13.2</c:v>
                </c:pt>
                <c:pt idx="9946">
                  <c:v>13.2</c:v>
                </c:pt>
                <c:pt idx="9947">
                  <c:v>13.2</c:v>
                </c:pt>
                <c:pt idx="9948">
                  <c:v>13.2</c:v>
                </c:pt>
                <c:pt idx="9949">
                  <c:v>13.2</c:v>
                </c:pt>
                <c:pt idx="9950">
                  <c:v>13.2</c:v>
                </c:pt>
                <c:pt idx="9951">
                  <c:v>13.2</c:v>
                </c:pt>
                <c:pt idx="9952">
                  <c:v>13.2</c:v>
                </c:pt>
                <c:pt idx="9953">
                  <c:v>13.2</c:v>
                </c:pt>
                <c:pt idx="9954">
                  <c:v>13.2</c:v>
                </c:pt>
                <c:pt idx="9955">
                  <c:v>13.2</c:v>
                </c:pt>
                <c:pt idx="9956">
                  <c:v>13.2</c:v>
                </c:pt>
                <c:pt idx="9957">
                  <c:v>13.2</c:v>
                </c:pt>
                <c:pt idx="9958">
                  <c:v>13.2</c:v>
                </c:pt>
                <c:pt idx="9959">
                  <c:v>13.2</c:v>
                </c:pt>
                <c:pt idx="9960">
                  <c:v>13.2</c:v>
                </c:pt>
                <c:pt idx="9961">
                  <c:v>13.1</c:v>
                </c:pt>
                <c:pt idx="9962">
                  <c:v>13.2</c:v>
                </c:pt>
                <c:pt idx="9963">
                  <c:v>13.2</c:v>
                </c:pt>
                <c:pt idx="9964">
                  <c:v>13.2</c:v>
                </c:pt>
                <c:pt idx="9965">
                  <c:v>13.2</c:v>
                </c:pt>
                <c:pt idx="9966">
                  <c:v>13.1</c:v>
                </c:pt>
                <c:pt idx="9967">
                  <c:v>13.1</c:v>
                </c:pt>
                <c:pt idx="9968">
                  <c:v>13.1</c:v>
                </c:pt>
                <c:pt idx="9969">
                  <c:v>13.2</c:v>
                </c:pt>
                <c:pt idx="9970">
                  <c:v>13.1</c:v>
                </c:pt>
                <c:pt idx="9971">
                  <c:v>13.2</c:v>
                </c:pt>
                <c:pt idx="9972">
                  <c:v>13.1</c:v>
                </c:pt>
                <c:pt idx="9973">
                  <c:v>13.2</c:v>
                </c:pt>
                <c:pt idx="9974">
                  <c:v>13.2</c:v>
                </c:pt>
                <c:pt idx="9975">
                  <c:v>13.2</c:v>
                </c:pt>
                <c:pt idx="9976">
                  <c:v>13.2</c:v>
                </c:pt>
                <c:pt idx="9977">
                  <c:v>13.2</c:v>
                </c:pt>
                <c:pt idx="9978">
                  <c:v>13.2</c:v>
                </c:pt>
                <c:pt idx="9979">
                  <c:v>13.2</c:v>
                </c:pt>
                <c:pt idx="9980">
                  <c:v>13.2</c:v>
                </c:pt>
                <c:pt idx="9981">
                  <c:v>13.2</c:v>
                </c:pt>
                <c:pt idx="9982">
                  <c:v>13.2</c:v>
                </c:pt>
                <c:pt idx="9983">
                  <c:v>13.2</c:v>
                </c:pt>
                <c:pt idx="9984">
                  <c:v>13.2</c:v>
                </c:pt>
                <c:pt idx="9985">
                  <c:v>13.2</c:v>
                </c:pt>
                <c:pt idx="9986">
                  <c:v>13.2</c:v>
                </c:pt>
                <c:pt idx="9987">
                  <c:v>13.2</c:v>
                </c:pt>
                <c:pt idx="9988">
                  <c:v>13.2</c:v>
                </c:pt>
                <c:pt idx="9989">
                  <c:v>13.2</c:v>
                </c:pt>
                <c:pt idx="9990">
                  <c:v>13.2</c:v>
                </c:pt>
                <c:pt idx="9991">
                  <c:v>13.2</c:v>
                </c:pt>
                <c:pt idx="9992">
                  <c:v>13.2</c:v>
                </c:pt>
                <c:pt idx="9993">
                  <c:v>13.2</c:v>
                </c:pt>
                <c:pt idx="9994">
                  <c:v>13.2</c:v>
                </c:pt>
                <c:pt idx="9995">
                  <c:v>13.2</c:v>
                </c:pt>
                <c:pt idx="9996">
                  <c:v>13.2</c:v>
                </c:pt>
                <c:pt idx="9997">
                  <c:v>13.2</c:v>
                </c:pt>
                <c:pt idx="9998">
                  <c:v>13.1</c:v>
                </c:pt>
                <c:pt idx="9999">
                  <c:v>13.1</c:v>
                </c:pt>
                <c:pt idx="10000">
                  <c:v>13.2</c:v>
                </c:pt>
                <c:pt idx="10001">
                  <c:v>13.1</c:v>
                </c:pt>
                <c:pt idx="10002">
                  <c:v>13.1</c:v>
                </c:pt>
                <c:pt idx="10003">
                  <c:v>13.1</c:v>
                </c:pt>
                <c:pt idx="10004">
                  <c:v>13.1</c:v>
                </c:pt>
                <c:pt idx="10005">
                  <c:v>13.1</c:v>
                </c:pt>
                <c:pt idx="10006">
                  <c:v>13.1</c:v>
                </c:pt>
                <c:pt idx="10007">
                  <c:v>13.2</c:v>
                </c:pt>
                <c:pt idx="10008">
                  <c:v>13.2</c:v>
                </c:pt>
                <c:pt idx="10009">
                  <c:v>13.2</c:v>
                </c:pt>
                <c:pt idx="10010">
                  <c:v>13.2</c:v>
                </c:pt>
                <c:pt idx="10011">
                  <c:v>13.2</c:v>
                </c:pt>
                <c:pt idx="10012">
                  <c:v>13.1</c:v>
                </c:pt>
                <c:pt idx="10013">
                  <c:v>13.2</c:v>
                </c:pt>
                <c:pt idx="10014">
                  <c:v>13.2</c:v>
                </c:pt>
                <c:pt idx="10015">
                  <c:v>13.1</c:v>
                </c:pt>
                <c:pt idx="10016">
                  <c:v>13.1</c:v>
                </c:pt>
                <c:pt idx="10017">
                  <c:v>13.1</c:v>
                </c:pt>
                <c:pt idx="10018">
                  <c:v>13.1</c:v>
                </c:pt>
                <c:pt idx="10019">
                  <c:v>13.1</c:v>
                </c:pt>
                <c:pt idx="10020">
                  <c:v>13.1</c:v>
                </c:pt>
                <c:pt idx="10021">
                  <c:v>13.1</c:v>
                </c:pt>
                <c:pt idx="10022">
                  <c:v>13.1</c:v>
                </c:pt>
                <c:pt idx="10023">
                  <c:v>13.1</c:v>
                </c:pt>
                <c:pt idx="10024">
                  <c:v>13.1</c:v>
                </c:pt>
                <c:pt idx="10025">
                  <c:v>13.1</c:v>
                </c:pt>
                <c:pt idx="10026">
                  <c:v>13.1</c:v>
                </c:pt>
                <c:pt idx="10027">
                  <c:v>13.1</c:v>
                </c:pt>
                <c:pt idx="10028">
                  <c:v>13.1</c:v>
                </c:pt>
                <c:pt idx="10029">
                  <c:v>13.1</c:v>
                </c:pt>
                <c:pt idx="10030">
                  <c:v>13.1</c:v>
                </c:pt>
                <c:pt idx="10031">
                  <c:v>13.1</c:v>
                </c:pt>
                <c:pt idx="10032">
                  <c:v>13.1</c:v>
                </c:pt>
                <c:pt idx="10033">
                  <c:v>13.1</c:v>
                </c:pt>
                <c:pt idx="10034">
                  <c:v>13.1</c:v>
                </c:pt>
                <c:pt idx="10035">
                  <c:v>13.1</c:v>
                </c:pt>
                <c:pt idx="10036">
                  <c:v>13.1</c:v>
                </c:pt>
                <c:pt idx="10037">
                  <c:v>13.1</c:v>
                </c:pt>
                <c:pt idx="10038">
                  <c:v>13.1</c:v>
                </c:pt>
                <c:pt idx="10039">
                  <c:v>13.1</c:v>
                </c:pt>
                <c:pt idx="10040">
                  <c:v>13</c:v>
                </c:pt>
                <c:pt idx="10041">
                  <c:v>13</c:v>
                </c:pt>
                <c:pt idx="10042">
                  <c:v>13.1</c:v>
                </c:pt>
                <c:pt idx="10043">
                  <c:v>13</c:v>
                </c:pt>
                <c:pt idx="10044">
                  <c:v>13</c:v>
                </c:pt>
                <c:pt idx="10045">
                  <c:v>13</c:v>
                </c:pt>
                <c:pt idx="10046">
                  <c:v>13</c:v>
                </c:pt>
                <c:pt idx="10047">
                  <c:v>13</c:v>
                </c:pt>
                <c:pt idx="10048">
                  <c:v>13.1</c:v>
                </c:pt>
                <c:pt idx="10049">
                  <c:v>13.1</c:v>
                </c:pt>
                <c:pt idx="10050">
                  <c:v>13.1</c:v>
                </c:pt>
                <c:pt idx="10051">
                  <c:v>13.1</c:v>
                </c:pt>
                <c:pt idx="10052">
                  <c:v>13</c:v>
                </c:pt>
                <c:pt idx="10053">
                  <c:v>13</c:v>
                </c:pt>
                <c:pt idx="10054">
                  <c:v>13</c:v>
                </c:pt>
                <c:pt idx="10055">
                  <c:v>13</c:v>
                </c:pt>
                <c:pt idx="10056">
                  <c:v>13</c:v>
                </c:pt>
                <c:pt idx="10057">
                  <c:v>13</c:v>
                </c:pt>
                <c:pt idx="10058">
                  <c:v>13</c:v>
                </c:pt>
                <c:pt idx="10059">
                  <c:v>13</c:v>
                </c:pt>
                <c:pt idx="10060">
                  <c:v>13</c:v>
                </c:pt>
                <c:pt idx="10061">
                  <c:v>12.9</c:v>
                </c:pt>
                <c:pt idx="10062">
                  <c:v>12.9</c:v>
                </c:pt>
                <c:pt idx="10063">
                  <c:v>12.9</c:v>
                </c:pt>
                <c:pt idx="10064">
                  <c:v>12.9</c:v>
                </c:pt>
                <c:pt idx="10065">
                  <c:v>12.9</c:v>
                </c:pt>
                <c:pt idx="10066">
                  <c:v>12.9</c:v>
                </c:pt>
                <c:pt idx="10067">
                  <c:v>13</c:v>
                </c:pt>
                <c:pt idx="10068">
                  <c:v>12.9</c:v>
                </c:pt>
                <c:pt idx="10069">
                  <c:v>13</c:v>
                </c:pt>
                <c:pt idx="10070">
                  <c:v>13</c:v>
                </c:pt>
                <c:pt idx="10071">
                  <c:v>12.9</c:v>
                </c:pt>
                <c:pt idx="10072">
                  <c:v>12.9</c:v>
                </c:pt>
                <c:pt idx="10073">
                  <c:v>13</c:v>
                </c:pt>
                <c:pt idx="10074">
                  <c:v>12.9</c:v>
                </c:pt>
                <c:pt idx="10075">
                  <c:v>12.9</c:v>
                </c:pt>
                <c:pt idx="10076">
                  <c:v>12.9</c:v>
                </c:pt>
                <c:pt idx="10077">
                  <c:v>13</c:v>
                </c:pt>
                <c:pt idx="10078">
                  <c:v>13</c:v>
                </c:pt>
                <c:pt idx="10079">
                  <c:v>13</c:v>
                </c:pt>
                <c:pt idx="10080">
                  <c:v>13</c:v>
                </c:pt>
                <c:pt idx="10081">
                  <c:v>13</c:v>
                </c:pt>
                <c:pt idx="10082">
                  <c:v>13</c:v>
                </c:pt>
                <c:pt idx="10083">
                  <c:v>13</c:v>
                </c:pt>
                <c:pt idx="10084">
                  <c:v>13</c:v>
                </c:pt>
                <c:pt idx="10085">
                  <c:v>12.9</c:v>
                </c:pt>
                <c:pt idx="10086">
                  <c:v>13</c:v>
                </c:pt>
                <c:pt idx="10087">
                  <c:v>12.9</c:v>
                </c:pt>
                <c:pt idx="10088">
                  <c:v>12.9</c:v>
                </c:pt>
                <c:pt idx="10089">
                  <c:v>12.9</c:v>
                </c:pt>
                <c:pt idx="10090">
                  <c:v>12.9</c:v>
                </c:pt>
                <c:pt idx="10091">
                  <c:v>13</c:v>
                </c:pt>
                <c:pt idx="10092">
                  <c:v>12.9</c:v>
                </c:pt>
                <c:pt idx="10093">
                  <c:v>12.9</c:v>
                </c:pt>
                <c:pt idx="10094">
                  <c:v>12.9</c:v>
                </c:pt>
                <c:pt idx="10095">
                  <c:v>12.9</c:v>
                </c:pt>
                <c:pt idx="10096">
                  <c:v>12.9</c:v>
                </c:pt>
                <c:pt idx="10097">
                  <c:v>12.9</c:v>
                </c:pt>
                <c:pt idx="10098">
                  <c:v>12.9</c:v>
                </c:pt>
                <c:pt idx="10099">
                  <c:v>12.9</c:v>
                </c:pt>
                <c:pt idx="10100">
                  <c:v>12.9</c:v>
                </c:pt>
                <c:pt idx="10101">
                  <c:v>12.9</c:v>
                </c:pt>
                <c:pt idx="10102">
                  <c:v>12.9</c:v>
                </c:pt>
                <c:pt idx="10103">
                  <c:v>12.9</c:v>
                </c:pt>
                <c:pt idx="10104">
                  <c:v>12.9</c:v>
                </c:pt>
                <c:pt idx="10105">
                  <c:v>12.9</c:v>
                </c:pt>
                <c:pt idx="10106">
                  <c:v>13</c:v>
                </c:pt>
                <c:pt idx="10107">
                  <c:v>13</c:v>
                </c:pt>
                <c:pt idx="10108">
                  <c:v>12.9</c:v>
                </c:pt>
                <c:pt idx="10109">
                  <c:v>13</c:v>
                </c:pt>
                <c:pt idx="10110">
                  <c:v>12.9</c:v>
                </c:pt>
                <c:pt idx="10111">
                  <c:v>13</c:v>
                </c:pt>
                <c:pt idx="10112">
                  <c:v>13</c:v>
                </c:pt>
                <c:pt idx="10113">
                  <c:v>13</c:v>
                </c:pt>
                <c:pt idx="10114">
                  <c:v>12.9</c:v>
                </c:pt>
                <c:pt idx="10115">
                  <c:v>12.9</c:v>
                </c:pt>
                <c:pt idx="10116">
                  <c:v>13</c:v>
                </c:pt>
                <c:pt idx="10117">
                  <c:v>13</c:v>
                </c:pt>
                <c:pt idx="10118">
                  <c:v>13</c:v>
                </c:pt>
                <c:pt idx="10119">
                  <c:v>13</c:v>
                </c:pt>
                <c:pt idx="10120">
                  <c:v>13</c:v>
                </c:pt>
                <c:pt idx="10121">
                  <c:v>13</c:v>
                </c:pt>
                <c:pt idx="10122">
                  <c:v>13</c:v>
                </c:pt>
                <c:pt idx="10123">
                  <c:v>13</c:v>
                </c:pt>
                <c:pt idx="10124">
                  <c:v>13</c:v>
                </c:pt>
                <c:pt idx="10125">
                  <c:v>13</c:v>
                </c:pt>
                <c:pt idx="10126">
                  <c:v>12.9</c:v>
                </c:pt>
                <c:pt idx="10127">
                  <c:v>12.9</c:v>
                </c:pt>
                <c:pt idx="10128">
                  <c:v>12.9</c:v>
                </c:pt>
                <c:pt idx="10129">
                  <c:v>12.9</c:v>
                </c:pt>
                <c:pt idx="10130">
                  <c:v>12.9</c:v>
                </c:pt>
                <c:pt idx="10131">
                  <c:v>12.9</c:v>
                </c:pt>
                <c:pt idx="10132">
                  <c:v>13</c:v>
                </c:pt>
                <c:pt idx="10133">
                  <c:v>13</c:v>
                </c:pt>
                <c:pt idx="10134">
                  <c:v>12.9</c:v>
                </c:pt>
                <c:pt idx="10135">
                  <c:v>13</c:v>
                </c:pt>
                <c:pt idx="10136">
                  <c:v>13</c:v>
                </c:pt>
                <c:pt idx="10137">
                  <c:v>12.9</c:v>
                </c:pt>
                <c:pt idx="10138">
                  <c:v>13</c:v>
                </c:pt>
                <c:pt idx="10139">
                  <c:v>12.9</c:v>
                </c:pt>
                <c:pt idx="10140">
                  <c:v>13</c:v>
                </c:pt>
                <c:pt idx="10141">
                  <c:v>13</c:v>
                </c:pt>
                <c:pt idx="10142">
                  <c:v>13</c:v>
                </c:pt>
                <c:pt idx="10143">
                  <c:v>13</c:v>
                </c:pt>
                <c:pt idx="10144">
                  <c:v>13</c:v>
                </c:pt>
                <c:pt idx="10145">
                  <c:v>13</c:v>
                </c:pt>
                <c:pt idx="10146">
                  <c:v>13</c:v>
                </c:pt>
                <c:pt idx="10147">
                  <c:v>13</c:v>
                </c:pt>
                <c:pt idx="10148">
                  <c:v>13</c:v>
                </c:pt>
                <c:pt idx="10149">
                  <c:v>13</c:v>
                </c:pt>
                <c:pt idx="10150">
                  <c:v>12.9</c:v>
                </c:pt>
                <c:pt idx="10151">
                  <c:v>13</c:v>
                </c:pt>
                <c:pt idx="10152">
                  <c:v>12.9</c:v>
                </c:pt>
                <c:pt idx="10153">
                  <c:v>13</c:v>
                </c:pt>
                <c:pt idx="10154">
                  <c:v>13</c:v>
                </c:pt>
                <c:pt idx="10155">
                  <c:v>13</c:v>
                </c:pt>
                <c:pt idx="10156">
                  <c:v>12.9</c:v>
                </c:pt>
                <c:pt idx="10157">
                  <c:v>12.9</c:v>
                </c:pt>
                <c:pt idx="10158">
                  <c:v>13</c:v>
                </c:pt>
                <c:pt idx="10159">
                  <c:v>12.9</c:v>
                </c:pt>
                <c:pt idx="10160">
                  <c:v>12.9</c:v>
                </c:pt>
                <c:pt idx="10161">
                  <c:v>12.9</c:v>
                </c:pt>
                <c:pt idx="10162">
                  <c:v>12.9</c:v>
                </c:pt>
                <c:pt idx="10163">
                  <c:v>12.9</c:v>
                </c:pt>
                <c:pt idx="10164">
                  <c:v>12.9</c:v>
                </c:pt>
                <c:pt idx="10165">
                  <c:v>12.9</c:v>
                </c:pt>
                <c:pt idx="10166">
                  <c:v>12.9</c:v>
                </c:pt>
                <c:pt idx="10167">
                  <c:v>12.9</c:v>
                </c:pt>
                <c:pt idx="10168">
                  <c:v>12.9</c:v>
                </c:pt>
                <c:pt idx="10169">
                  <c:v>12.9</c:v>
                </c:pt>
                <c:pt idx="10170">
                  <c:v>12.9</c:v>
                </c:pt>
                <c:pt idx="10171">
                  <c:v>12.9</c:v>
                </c:pt>
                <c:pt idx="10172">
                  <c:v>12.9</c:v>
                </c:pt>
                <c:pt idx="10173">
                  <c:v>12.9</c:v>
                </c:pt>
                <c:pt idx="10174">
                  <c:v>12.9</c:v>
                </c:pt>
                <c:pt idx="10175">
                  <c:v>12.9</c:v>
                </c:pt>
                <c:pt idx="10176">
                  <c:v>12.9</c:v>
                </c:pt>
                <c:pt idx="10177">
                  <c:v>12.9</c:v>
                </c:pt>
                <c:pt idx="10178">
                  <c:v>12.9</c:v>
                </c:pt>
                <c:pt idx="10179">
                  <c:v>12.8</c:v>
                </c:pt>
                <c:pt idx="10180">
                  <c:v>12.8</c:v>
                </c:pt>
                <c:pt idx="10181">
                  <c:v>12.9</c:v>
                </c:pt>
                <c:pt idx="10182">
                  <c:v>12.9</c:v>
                </c:pt>
                <c:pt idx="10183">
                  <c:v>12.8</c:v>
                </c:pt>
                <c:pt idx="10184">
                  <c:v>12.8</c:v>
                </c:pt>
                <c:pt idx="10185">
                  <c:v>12.8</c:v>
                </c:pt>
                <c:pt idx="10186">
                  <c:v>12.8</c:v>
                </c:pt>
                <c:pt idx="10187">
                  <c:v>12.8</c:v>
                </c:pt>
                <c:pt idx="10188">
                  <c:v>12.8</c:v>
                </c:pt>
                <c:pt idx="10189">
                  <c:v>12.8</c:v>
                </c:pt>
                <c:pt idx="10190">
                  <c:v>12.8</c:v>
                </c:pt>
                <c:pt idx="10191">
                  <c:v>12.8</c:v>
                </c:pt>
                <c:pt idx="10192">
                  <c:v>12.8</c:v>
                </c:pt>
                <c:pt idx="10193">
                  <c:v>12.8</c:v>
                </c:pt>
                <c:pt idx="10194">
                  <c:v>12.8</c:v>
                </c:pt>
                <c:pt idx="10195">
                  <c:v>12.8</c:v>
                </c:pt>
                <c:pt idx="10196">
                  <c:v>12.8</c:v>
                </c:pt>
                <c:pt idx="10197">
                  <c:v>12.8</c:v>
                </c:pt>
                <c:pt idx="10198">
                  <c:v>12.8</c:v>
                </c:pt>
                <c:pt idx="10199">
                  <c:v>12.8</c:v>
                </c:pt>
                <c:pt idx="10200">
                  <c:v>12.8</c:v>
                </c:pt>
                <c:pt idx="10201">
                  <c:v>12.8</c:v>
                </c:pt>
                <c:pt idx="10202">
                  <c:v>12.8</c:v>
                </c:pt>
                <c:pt idx="10203">
                  <c:v>12.8</c:v>
                </c:pt>
                <c:pt idx="10204">
                  <c:v>12.8</c:v>
                </c:pt>
                <c:pt idx="10205">
                  <c:v>12.8</c:v>
                </c:pt>
                <c:pt idx="10206">
                  <c:v>12.8</c:v>
                </c:pt>
                <c:pt idx="10207">
                  <c:v>12.8</c:v>
                </c:pt>
                <c:pt idx="10208">
                  <c:v>12.8</c:v>
                </c:pt>
                <c:pt idx="10209">
                  <c:v>12.8</c:v>
                </c:pt>
                <c:pt idx="10210">
                  <c:v>12.8</c:v>
                </c:pt>
                <c:pt idx="10211">
                  <c:v>12.8</c:v>
                </c:pt>
                <c:pt idx="10212">
                  <c:v>12.8</c:v>
                </c:pt>
                <c:pt idx="10213">
                  <c:v>12.8</c:v>
                </c:pt>
                <c:pt idx="10214">
                  <c:v>12.8</c:v>
                </c:pt>
                <c:pt idx="10215">
                  <c:v>12.8</c:v>
                </c:pt>
                <c:pt idx="10216">
                  <c:v>12.8</c:v>
                </c:pt>
                <c:pt idx="10217">
                  <c:v>12.8</c:v>
                </c:pt>
                <c:pt idx="10218">
                  <c:v>12.8</c:v>
                </c:pt>
                <c:pt idx="10219">
                  <c:v>12.8</c:v>
                </c:pt>
                <c:pt idx="10220">
                  <c:v>12.8</c:v>
                </c:pt>
                <c:pt idx="10221">
                  <c:v>12.7</c:v>
                </c:pt>
                <c:pt idx="10222">
                  <c:v>12.7</c:v>
                </c:pt>
                <c:pt idx="10223">
                  <c:v>12.8</c:v>
                </c:pt>
                <c:pt idx="10224">
                  <c:v>12.7</c:v>
                </c:pt>
                <c:pt idx="10225">
                  <c:v>12.7</c:v>
                </c:pt>
                <c:pt idx="10226">
                  <c:v>12.7</c:v>
                </c:pt>
                <c:pt idx="10227">
                  <c:v>12.7</c:v>
                </c:pt>
                <c:pt idx="10228">
                  <c:v>12.7</c:v>
                </c:pt>
                <c:pt idx="10229">
                  <c:v>12.7</c:v>
                </c:pt>
                <c:pt idx="10230">
                  <c:v>12.7</c:v>
                </c:pt>
                <c:pt idx="10231">
                  <c:v>12.7</c:v>
                </c:pt>
                <c:pt idx="10232">
                  <c:v>12.7</c:v>
                </c:pt>
                <c:pt idx="10233">
                  <c:v>12.7</c:v>
                </c:pt>
                <c:pt idx="10234">
                  <c:v>12.7</c:v>
                </c:pt>
                <c:pt idx="10235">
                  <c:v>12.7</c:v>
                </c:pt>
                <c:pt idx="10236">
                  <c:v>12.7</c:v>
                </c:pt>
                <c:pt idx="10237">
                  <c:v>12.7</c:v>
                </c:pt>
                <c:pt idx="10238">
                  <c:v>12.7</c:v>
                </c:pt>
                <c:pt idx="10239">
                  <c:v>12.7</c:v>
                </c:pt>
                <c:pt idx="10240">
                  <c:v>12.7</c:v>
                </c:pt>
                <c:pt idx="10241">
                  <c:v>12.7</c:v>
                </c:pt>
                <c:pt idx="10242">
                  <c:v>12.7</c:v>
                </c:pt>
                <c:pt idx="10243">
                  <c:v>12.7</c:v>
                </c:pt>
                <c:pt idx="10244">
                  <c:v>12.7</c:v>
                </c:pt>
                <c:pt idx="10245">
                  <c:v>12.7</c:v>
                </c:pt>
                <c:pt idx="10246">
                  <c:v>12.7</c:v>
                </c:pt>
                <c:pt idx="10247">
                  <c:v>12.7</c:v>
                </c:pt>
                <c:pt idx="10248">
                  <c:v>12.7</c:v>
                </c:pt>
                <c:pt idx="10249">
                  <c:v>12.7</c:v>
                </c:pt>
                <c:pt idx="10250">
                  <c:v>12.7</c:v>
                </c:pt>
                <c:pt idx="10251">
                  <c:v>12.7</c:v>
                </c:pt>
                <c:pt idx="10252">
                  <c:v>12.6</c:v>
                </c:pt>
                <c:pt idx="10253">
                  <c:v>12.6</c:v>
                </c:pt>
                <c:pt idx="10254">
                  <c:v>12.7</c:v>
                </c:pt>
                <c:pt idx="10255">
                  <c:v>12.7</c:v>
                </c:pt>
                <c:pt idx="10256">
                  <c:v>12.6</c:v>
                </c:pt>
                <c:pt idx="10257">
                  <c:v>12.7</c:v>
                </c:pt>
                <c:pt idx="10258">
                  <c:v>12.6</c:v>
                </c:pt>
                <c:pt idx="10259">
                  <c:v>12.7</c:v>
                </c:pt>
                <c:pt idx="10260">
                  <c:v>12.7</c:v>
                </c:pt>
                <c:pt idx="10261">
                  <c:v>12.7</c:v>
                </c:pt>
                <c:pt idx="10262">
                  <c:v>12.6</c:v>
                </c:pt>
                <c:pt idx="10263">
                  <c:v>12.7</c:v>
                </c:pt>
                <c:pt idx="10264">
                  <c:v>12.6</c:v>
                </c:pt>
                <c:pt idx="10265">
                  <c:v>12.6</c:v>
                </c:pt>
                <c:pt idx="10266">
                  <c:v>12.6</c:v>
                </c:pt>
                <c:pt idx="10267">
                  <c:v>12.6</c:v>
                </c:pt>
                <c:pt idx="10268">
                  <c:v>12.6</c:v>
                </c:pt>
                <c:pt idx="10269">
                  <c:v>12.6</c:v>
                </c:pt>
                <c:pt idx="10270">
                  <c:v>12.6</c:v>
                </c:pt>
                <c:pt idx="10271">
                  <c:v>12.7</c:v>
                </c:pt>
                <c:pt idx="10272">
                  <c:v>12.6</c:v>
                </c:pt>
                <c:pt idx="10273">
                  <c:v>12.7</c:v>
                </c:pt>
                <c:pt idx="10274">
                  <c:v>12.7</c:v>
                </c:pt>
                <c:pt idx="10275">
                  <c:v>12.7</c:v>
                </c:pt>
                <c:pt idx="10276">
                  <c:v>12.7</c:v>
                </c:pt>
                <c:pt idx="10277">
                  <c:v>12.7</c:v>
                </c:pt>
                <c:pt idx="10278">
                  <c:v>12.7</c:v>
                </c:pt>
                <c:pt idx="10279">
                  <c:v>12.7</c:v>
                </c:pt>
                <c:pt idx="10280">
                  <c:v>12.6</c:v>
                </c:pt>
                <c:pt idx="10281">
                  <c:v>12.6</c:v>
                </c:pt>
                <c:pt idx="10282">
                  <c:v>12.7</c:v>
                </c:pt>
                <c:pt idx="10283">
                  <c:v>12.6</c:v>
                </c:pt>
                <c:pt idx="10284">
                  <c:v>12.6</c:v>
                </c:pt>
                <c:pt idx="10285">
                  <c:v>12.6</c:v>
                </c:pt>
                <c:pt idx="10286">
                  <c:v>12.6</c:v>
                </c:pt>
                <c:pt idx="10287">
                  <c:v>12.6</c:v>
                </c:pt>
                <c:pt idx="10288">
                  <c:v>12.6</c:v>
                </c:pt>
                <c:pt idx="10289">
                  <c:v>12.6</c:v>
                </c:pt>
                <c:pt idx="10290">
                  <c:v>12.6</c:v>
                </c:pt>
                <c:pt idx="10291">
                  <c:v>12.6</c:v>
                </c:pt>
                <c:pt idx="10292">
                  <c:v>12.6</c:v>
                </c:pt>
                <c:pt idx="10293">
                  <c:v>12.6</c:v>
                </c:pt>
                <c:pt idx="10294">
                  <c:v>12.6</c:v>
                </c:pt>
                <c:pt idx="10295">
                  <c:v>12.6</c:v>
                </c:pt>
                <c:pt idx="10296">
                  <c:v>12.6</c:v>
                </c:pt>
                <c:pt idx="10297">
                  <c:v>12.6</c:v>
                </c:pt>
                <c:pt idx="10298">
                  <c:v>12.6</c:v>
                </c:pt>
                <c:pt idx="10299">
                  <c:v>12.6</c:v>
                </c:pt>
                <c:pt idx="10300">
                  <c:v>12.6</c:v>
                </c:pt>
                <c:pt idx="10301">
                  <c:v>12.6</c:v>
                </c:pt>
                <c:pt idx="10302">
                  <c:v>12.6</c:v>
                </c:pt>
                <c:pt idx="10303">
                  <c:v>12.6</c:v>
                </c:pt>
                <c:pt idx="10304">
                  <c:v>12.6</c:v>
                </c:pt>
                <c:pt idx="10305">
                  <c:v>12.6</c:v>
                </c:pt>
                <c:pt idx="10306">
                  <c:v>12.6</c:v>
                </c:pt>
                <c:pt idx="10307">
                  <c:v>12.6</c:v>
                </c:pt>
                <c:pt idx="10308">
                  <c:v>12.6</c:v>
                </c:pt>
                <c:pt idx="10309">
                  <c:v>12.6</c:v>
                </c:pt>
                <c:pt idx="10310">
                  <c:v>12.6</c:v>
                </c:pt>
                <c:pt idx="10311">
                  <c:v>12.6</c:v>
                </c:pt>
                <c:pt idx="10312">
                  <c:v>12.6</c:v>
                </c:pt>
                <c:pt idx="10313">
                  <c:v>12.6</c:v>
                </c:pt>
                <c:pt idx="10314">
                  <c:v>12.6</c:v>
                </c:pt>
                <c:pt idx="10315">
                  <c:v>12.6</c:v>
                </c:pt>
                <c:pt idx="10316">
                  <c:v>12.6</c:v>
                </c:pt>
                <c:pt idx="10317">
                  <c:v>12.6</c:v>
                </c:pt>
                <c:pt idx="10318">
                  <c:v>12.6</c:v>
                </c:pt>
                <c:pt idx="10319">
                  <c:v>12.6</c:v>
                </c:pt>
                <c:pt idx="10320">
                  <c:v>12.6</c:v>
                </c:pt>
                <c:pt idx="10321">
                  <c:v>12.6</c:v>
                </c:pt>
                <c:pt idx="10322">
                  <c:v>12.6</c:v>
                </c:pt>
                <c:pt idx="10323">
                  <c:v>12.6</c:v>
                </c:pt>
                <c:pt idx="10324">
                  <c:v>12.6</c:v>
                </c:pt>
                <c:pt idx="10325">
                  <c:v>12.6</c:v>
                </c:pt>
                <c:pt idx="10326">
                  <c:v>12.6</c:v>
                </c:pt>
                <c:pt idx="10327">
                  <c:v>12.6</c:v>
                </c:pt>
                <c:pt idx="10328">
                  <c:v>12.6</c:v>
                </c:pt>
                <c:pt idx="10329">
                  <c:v>12.6</c:v>
                </c:pt>
                <c:pt idx="10330">
                  <c:v>12.6</c:v>
                </c:pt>
                <c:pt idx="10331">
                  <c:v>12.6</c:v>
                </c:pt>
                <c:pt idx="10332">
                  <c:v>12.6</c:v>
                </c:pt>
                <c:pt idx="10333">
                  <c:v>12.6</c:v>
                </c:pt>
                <c:pt idx="10334">
                  <c:v>12.6</c:v>
                </c:pt>
                <c:pt idx="10335">
                  <c:v>12.6</c:v>
                </c:pt>
                <c:pt idx="10336">
                  <c:v>12.6</c:v>
                </c:pt>
                <c:pt idx="10337">
                  <c:v>12.6</c:v>
                </c:pt>
                <c:pt idx="10338">
                  <c:v>12.6</c:v>
                </c:pt>
                <c:pt idx="10339">
                  <c:v>12.6</c:v>
                </c:pt>
                <c:pt idx="10340">
                  <c:v>12.6</c:v>
                </c:pt>
                <c:pt idx="10341">
                  <c:v>12.6</c:v>
                </c:pt>
                <c:pt idx="10342">
                  <c:v>12.6</c:v>
                </c:pt>
                <c:pt idx="10343">
                  <c:v>12.6</c:v>
                </c:pt>
                <c:pt idx="10344">
                  <c:v>12.6</c:v>
                </c:pt>
                <c:pt idx="10345">
                  <c:v>12.6</c:v>
                </c:pt>
                <c:pt idx="10346">
                  <c:v>12.6</c:v>
                </c:pt>
                <c:pt idx="10347">
                  <c:v>12.6</c:v>
                </c:pt>
                <c:pt idx="10348">
                  <c:v>12.6</c:v>
                </c:pt>
                <c:pt idx="10349">
                  <c:v>12.6</c:v>
                </c:pt>
                <c:pt idx="10350">
                  <c:v>12.6</c:v>
                </c:pt>
                <c:pt idx="10351">
                  <c:v>12.6</c:v>
                </c:pt>
                <c:pt idx="10352">
                  <c:v>12.6</c:v>
                </c:pt>
                <c:pt idx="10353">
                  <c:v>12.6</c:v>
                </c:pt>
                <c:pt idx="10354">
                  <c:v>12.6</c:v>
                </c:pt>
                <c:pt idx="10355">
                  <c:v>12.6</c:v>
                </c:pt>
                <c:pt idx="10356">
                  <c:v>12.6</c:v>
                </c:pt>
                <c:pt idx="10357">
                  <c:v>12.6</c:v>
                </c:pt>
                <c:pt idx="10358">
                  <c:v>12.6</c:v>
                </c:pt>
                <c:pt idx="10359">
                  <c:v>12.6</c:v>
                </c:pt>
                <c:pt idx="10360">
                  <c:v>12.6</c:v>
                </c:pt>
                <c:pt idx="10361">
                  <c:v>12.6</c:v>
                </c:pt>
                <c:pt idx="10362">
                  <c:v>12.6</c:v>
                </c:pt>
                <c:pt idx="10363">
                  <c:v>12.6</c:v>
                </c:pt>
                <c:pt idx="10364">
                  <c:v>12.6</c:v>
                </c:pt>
                <c:pt idx="10365">
                  <c:v>12.6</c:v>
                </c:pt>
                <c:pt idx="10366">
                  <c:v>12.6</c:v>
                </c:pt>
                <c:pt idx="10367">
                  <c:v>12.6</c:v>
                </c:pt>
                <c:pt idx="10368">
                  <c:v>12.5</c:v>
                </c:pt>
                <c:pt idx="10369">
                  <c:v>12.5</c:v>
                </c:pt>
                <c:pt idx="10370">
                  <c:v>12.5</c:v>
                </c:pt>
                <c:pt idx="10371">
                  <c:v>12.5</c:v>
                </c:pt>
                <c:pt idx="10372">
                  <c:v>12.5</c:v>
                </c:pt>
                <c:pt idx="10373">
                  <c:v>12.6</c:v>
                </c:pt>
                <c:pt idx="10374">
                  <c:v>12.6</c:v>
                </c:pt>
                <c:pt idx="10375">
                  <c:v>12.6</c:v>
                </c:pt>
                <c:pt idx="10376">
                  <c:v>12.6</c:v>
                </c:pt>
                <c:pt idx="10377">
                  <c:v>12.6</c:v>
                </c:pt>
                <c:pt idx="10378">
                  <c:v>12.6</c:v>
                </c:pt>
                <c:pt idx="10379">
                  <c:v>12.6</c:v>
                </c:pt>
                <c:pt idx="10380">
                  <c:v>12.6</c:v>
                </c:pt>
                <c:pt idx="10381">
                  <c:v>12.5</c:v>
                </c:pt>
                <c:pt idx="10382">
                  <c:v>12.6</c:v>
                </c:pt>
                <c:pt idx="10383">
                  <c:v>12.5</c:v>
                </c:pt>
                <c:pt idx="10384">
                  <c:v>12.6</c:v>
                </c:pt>
                <c:pt idx="10385">
                  <c:v>12.6</c:v>
                </c:pt>
                <c:pt idx="10386">
                  <c:v>12.5</c:v>
                </c:pt>
                <c:pt idx="10387">
                  <c:v>12.5</c:v>
                </c:pt>
                <c:pt idx="10388">
                  <c:v>12.5</c:v>
                </c:pt>
                <c:pt idx="10389">
                  <c:v>12.5</c:v>
                </c:pt>
                <c:pt idx="10390">
                  <c:v>12.5</c:v>
                </c:pt>
                <c:pt idx="10391">
                  <c:v>12.5</c:v>
                </c:pt>
                <c:pt idx="10392">
                  <c:v>12.5</c:v>
                </c:pt>
                <c:pt idx="10393">
                  <c:v>12.5</c:v>
                </c:pt>
                <c:pt idx="10394">
                  <c:v>12.5</c:v>
                </c:pt>
                <c:pt idx="10395">
                  <c:v>12.5</c:v>
                </c:pt>
                <c:pt idx="10396">
                  <c:v>12.5</c:v>
                </c:pt>
                <c:pt idx="10397">
                  <c:v>12.5</c:v>
                </c:pt>
                <c:pt idx="10398">
                  <c:v>12.5</c:v>
                </c:pt>
                <c:pt idx="10399">
                  <c:v>12.5</c:v>
                </c:pt>
                <c:pt idx="10400">
                  <c:v>12.5</c:v>
                </c:pt>
                <c:pt idx="10401">
                  <c:v>12.5</c:v>
                </c:pt>
                <c:pt idx="10402">
                  <c:v>12.5</c:v>
                </c:pt>
                <c:pt idx="10403">
                  <c:v>12.5</c:v>
                </c:pt>
                <c:pt idx="10404">
                  <c:v>12.5</c:v>
                </c:pt>
                <c:pt idx="10405">
                  <c:v>12.5</c:v>
                </c:pt>
                <c:pt idx="10406">
                  <c:v>12.5</c:v>
                </c:pt>
                <c:pt idx="10407">
                  <c:v>12.5</c:v>
                </c:pt>
                <c:pt idx="10408">
                  <c:v>12.5</c:v>
                </c:pt>
                <c:pt idx="10409">
                  <c:v>12.5</c:v>
                </c:pt>
                <c:pt idx="10410">
                  <c:v>12.5</c:v>
                </c:pt>
                <c:pt idx="10411">
                  <c:v>12.5</c:v>
                </c:pt>
                <c:pt idx="10412">
                  <c:v>12.5</c:v>
                </c:pt>
                <c:pt idx="10413">
                  <c:v>12.5</c:v>
                </c:pt>
                <c:pt idx="10414">
                  <c:v>12.5</c:v>
                </c:pt>
                <c:pt idx="10415">
                  <c:v>12.5</c:v>
                </c:pt>
                <c:pt idx="10416">
                  <c:v>12.5</c:v>
                </c:pt>
                <c:pt idx="10417">
                  <c:v>12.5</c:v>
                </c:pt>
                <c:pt idx="10418">
                  <c:v>12.5</c:v>
                </c:pt>
                <c:pt idx="10419">
                  <c:v>12.5</c:v>
                </c:pt>
                <c:pt idx="10420">
                  <c:v>12.5</c:v>
                </c:pt>
                <c:pt idx="10421">
                  <c:v>12.5</c:v>
                </c:pt>
                <c:pt idx="10422">
                  <c:v>12.5</c:v>
                </c:pt>
                <c:pt idx="10423">
                  <c:v>12.5</c:v>
                </c:pt>
                <c:pt idx="10424">
                  <c:v>12.5</c:v>
                </c:pt>
                <c:pt idx="10425">
                  <c:v>12.5</c:v>
                </c:pt>
                <c:pt idx="10426">
                  <c:v>12.5</c:v>
                </c:pt>
                <c:pt idx="10427">
                  <c:v>12.5</c:v>
                </c:pt>
                <c:pt idx="10428">
                  <c:v>12.5</c:v>
                </c:pt>
                <c:pt idx="10429">
                  <c:v>12.5</c:v>
                </c:pt>
                <c:pt idx="10430">
                  <c:v>12.5</c:v>
                </c:pt>
                <c:pt idx="10431">
                  <c:v>12.5</c:v>
                </c:pt>
                <c:pt idx="10432">
                  <c:v>12.5</c:v>
                </c:pt>
                <c:pt idx="10433">
                  <c:v>12.5</c:v>
                </c:pt>
                <c:pt idx="10434">
                  <c:v>12.5</c:v>
                </c:pt>
                <c:pt idx="10435">
                  <c:v>12.5</c:v>
                </c:pt>
                <c:pt idx="10436">
                  <c:v>12.5</c:v>
                </c:pt>
                <c:pt idx="10437">
                  <c:v>12.5</c:v>
                </c:pt>
                <c:pt idx="10438">
                  <c:v>12.5</c:v>
                </c:pt>
                <c:pt idx="10439">
                  <c:v>12.5</c:v>
                </c:pt>
                <c:pt idx="10440">
                  <c:v>12.5</c:v>
                </c:pt>
                <c:pt idx="10441">
                  <c:v>12.5</c:v>
                </c:pt>
                <c:pt idx="10442">
                  <c:v>12.5</c:v>
                </c:pt>
                <c:pt idx="10443">
                  <c:v>12.5</c:v>
                </c:pt>
                <c:pt idx="10444">
                  <c:v>12.5</c:v>
                </c:pt>
                <c:pt idx="10445">
                  <c:v>12.5</c:v>
                </c:pt>
                <c:pt idx="10446">
                  <c:v>12.5</c:v>
                </c:pt>
                <c:pt idx="10447">
                  <c:v>12.5</c:v>
                </c:pt>
                <c:pt idx="10448">
                  <c:v>12.5</c:v>
                </c:pt>
                <c:pt idx="10449">
                  <c:v>12.5</c:v>
                </c:pt>
                <c:pt idx="10450">
                  <c:v>12.5</c:v>
                </c:pt>
                <c:pt idx="10451">
                  <c:v>12.5</c:v>
                </c:pt>
                <c:pt idx="10452">
                  <c:v>12.5</c:v>
                </c:pt>
                <c:pt idx="10453">
                  <c:v>12.5</c:v>
                </c:pt>
                <c:pt idx="10454">
                  <c:v>12.5</c:v>
                </c:pt>
                <c:pt idx="10455">
                  <c:v>12.5</c:v>
                </c:pt>
                <c:pt idx="10456">
                  <c:v>12.5</c:v>
                </c:pt>
                <c:pt idx="10457">
                  <c:v>12.5</c:v>
                </c:pt>
                <c:pt idx="10458">
                  <c:v>12.5</c:v>
                </c:pt>
                <c:pt idx="10459">
                  <c:v>12.5</c:v>
                </c:pt>
                <c:pt idx="10460">
                  <c:v>12.5</c:v>
                </c:pt>
                <c:pt idx="10461">
                  <c:v>12.5</c:v>
                </c:pt>
                <c:pt idx="10462">
                  <c:v>12.5</c:v>
                </c:pt>
                <c:pt idx="10463">
                  <c:v>12.4</c:v>
                </c:pt>
                <c:pt idx="10464">
                  <c:v>12.5</c:v>
                </c:pt>
                <c:pt idx="10465">
                  <c:v>12.4</c:v>
                </c:pt>
                <c:pt idx="10466">
                  <c:v>12.4</c:v>
                </c:pt>
                <c:pt idx="10467">
                  <c:v>12.4</c:v>
                </c:pt>
                <c:pt idx="10468">
                  <c:v>12.4</c:v>
                </c:pt>
                <c:pt idx="10469">
                  <c:v>12.4</c:v>
                </c:pt>
                <c:pt idx="10470">
                  <c:v>12.4</c:v>
                </c:pt>
                <c:pt idx="10471">
                  <c:v>12.4</c:v>
                </c:pt>
                <c:pt idx="10472">
                  <c:v>12.4</c:v>
                </c:pt>
                <c:pt idx="10473">
                  <c:v>12.4</c:v>
                </c:pt>
                <c:pt idx="10474">
                  <c:v>12.4</c:v>
                </c:pt>
                <c:pt idx="10475">
                  <c:v>12.4</c:v>
                </c:pt>
                <c:pt idx="10476">
                  <c:v>12.4</c:v>
                </c:pt>
                <c:pt idx="10477">
                  <c:v>12.4</c:v>
                </c:pt>
                <c:pt idx="10478">
                  <c:v>12.4</c:v>
                </c:pt>
                <c:pt idx="10479">
                  <c:v>12.4</c:v>
                </c:pt>
                <c:pt idx="10480">
                  <c:v>12.4</c:v>
                </c:pt>
                <c:pt idx="10481">
                  <c:v>12.4</c:v>
                </c:pt>
                <c:pt idx="10482">
                  <c:v>12.4</c:v>
                </c:pt>
                <c:pt idx="10483">
                  <c:v>12.4</c:v>
                </c:pt>
                <c:pt idx="10484">
                  <c:v>12.4</c:v>
                </c:pt>
                <c:pt idx="10485">
                  <c:v>12.4</c:v>
                </c:pt>
                <c:pt idx="10486">
                  <c:v>12.4</c:v>
                </c:pt>
                <c:pt idx="10487">
                  <c:v>12.4</c:v>
                </c:pt>
                <c:pt idx="10488">
                  <c:v>12.4</c:v>
                </c:pt>
                <c:pt idx="10489">
                  <c:v>12.4</c:v>
                </c:pt>
                <c:pt idx="10490">
                  <c:v>12.4</c:v>
                </c:pt>
                <c:pt idx="10491">
                  <c:v>12.4</c:v>
                </c:pt>
                <c:pt idx="10492">
                  <c:v>12.4</c:v>
                </c:pt>
                <c:pt idx="10493">
                  <c:v>12.4</c:v>
                </c:pt>
                <c:pt idx="10494">
                  <c:v>12.4</c:v>
                </c:pt>
                <c:pt idx="10495">
                  <c:v>12.4</c:v>
                </c:pt>
                <c:pt idx="10496">
                  <c:v>12.4</c:v>
                </c:pt>
                <c:pt idx="10497">
                  <c:v>12.4</c:v>
                </c:pt>
                <c:pt idx="10498">
                  <c:v>12.4</c:v>
                </c:pt>
                <c:pt idx="10499">
                  <c:v>12.4</c:v>
                </c:pt>
                <c:pt idx="10500">
                  <c:v>12.4</c:v>
                </c:pt>
                <c:pt idx="10501">
                  <c:v>12.4</c:v>
                </c:pt>
                <c:pt idx="10502">
                  <c:v>12.4</c:v>
                </c:pt>
                <c:pt idx="10503">
                  <c:v>12.4</c:v>
                </c:pt>
                <c:pt idx="10504">
                  <c:v>12.4</c:v>
                </c:pt>
                <c:pt idx="10505">
                  <c:v>12.4</c:v>
                </c:pt>
                <c:pt idx="10506">
                  <c:v>12.4</c:v>
                </c:pt>
                <c:pt idx="10507">
                  <c:v>12.4</c:v>
                </c:pt>
                <c:pt idx="10508">
                  <c:v>12.4</c:v>
                </c:pt>
                <c:pt idx="10509">
                  <c:v>12.4</c:v>
                </c:pt>
                <c:pt idx="10510">
                  <c:v>12.4</c:v>
                </c:pt>
                <c:pt idx="10511">
                  <c:v>12.4</c:v>
                </c:pt>
                <c:pt idx="10512">
                  <c:v>12.4</c:v>
                </c:pt>
                <c:pt idx="10513">
                  <c:v>12.4</c:v>
                </c:pt>
                <c:pt idx="10514">
                  <c:v>12.4</c:v>
                </c:pt>
                <c:pt idx="10515">
                  <c:v>12.4</c:v>
                </c:pt>
                <c:pt idx="10516">
                  <c:v>12.4</c:v>
                </c:pt>
                <c:pt idx="10517">
                  <c:v>12.4</c:v>
                </c:pt>
                <c:pt idx="10518">
                  <c:v>12.4</c:v>
                </c:pt>
                <c:pt idx="10519">
                  <c:v>12.4</c:v>
                </c:pt>
                <c:pt idx="10520">
                  <c:v>12.4</c:v>
                </c:pt>
                <c:pt idx="10521">
                  <c:v>12.4</c:v>
                </c:pt>
                <c:pt idx="10522">
                  <c:v>12.4</c:v>
                </c:pt>
                <c:pt idx="10523">
                  <c:v>12.4</c:v>
                </c:pt>
                <c:pt idx="10524">
                  <c:v>12.4</c:v>
                </c:pt>
                <c:pt idx="10525">
                  <c:v>12.4</c:v>
                </c:pt>
                <c:pt idx="10526">
                  <c:v>12.4</c:v>
                </c:pt>
                <c:pt idx="10527">
                  <c:v>12.4</c:v>
                </c:pt>
                <c:pt idx="10528">
                  <c:v>12.4</c:v>
                </c:pt>
                <c:pt idx="10529">
                  <c:v>12.4</c:v>
                </c:pt>
                <c:pt idx="10530">
                  <c:v>12.4</c:v>
                </c:pt>
                <c:pt idx="10531">
                  <c:v>12.4</c:v>
                </c:pt>
                <c:pt idx="10532">
                  <c:v>12.4</c:v>
                </c:pt>
                <c:pt idx="10533">
                  <c:v>12.4</c:v>
                </c:pt>
                <c:pt idx="10534">
                  <c:v>12.4</c:v>
                </c:pt>
                <c:pt idx="10535">
                  <c:v>12.4</c:v>
                </c:pt>
                <c:pt idx="10536">
                  <c:v>12.4</c:v>
                </c:pt>
                <c:pt idx="10537">
                  <c:v>12.4</c:v>
                </c:pt>
                <c:pt idx="10538">
                  <c:v>12.4</c:v>
                </c:pt>
                <c:pt idx="10539">
                  <c:v>12.4</c:v>
                </c:pt>
                <c:pt idx="10540">
                  <c:v>12.4</c:v>
                </c:pt>
                <c:pt idx="10541">
                  <c:v>12.4</c:v>
                </c:pt>
                <c:pt idx="10542">
                  <c:v>12.4</c:v>
                </c:pt>
                <c:pt idx="10543">
                  <c:v>12.4</c:v>
                </c:pt>
                <c:pt idx="10544">
                  <c:v>12.4</c:v>
                </c:pt>
                <c:pt idx="10545">
                  <c:v>12.4</c:v>
                </c:pt>
                <c:pt idx="10546">
                  <c:v>12.4</c:v>
                </c:pt>
                <c:pt idx="10547">
                  <c:v>12.4</c:v>
                </c:pt>
                <c:pt idx="10548">
                  <c:v>12.3</c:v>
                </c:pt>
                <c:pt idx="10549">
                  <c:v>12.4</c:v>
                </c:pt>
                <c:pt idx="10550">
                  <c:v>12.4</c:v>
                </c:pt>
                <c:pt idx="10551">
                  <c:v>12.4</c:v>
                </c:pt>
                <c:pt idx="10552">
                  <c:v>12.4</c:v>
                </c:pt>
                <c:pt idx="10553">
                  <c:v>12.4</c:v>
                </c:pt>
                <c:pt idx="10554">
                  <c:v>12.4</c:v>
                </c:pt>
                <c:pt idx="10555">
                  <c:v>12.4</c:v>
                </c:pt>
                <c:pt idx="10556">
                  <c:v>12.4</c:v>
                </c:pt>
                <c:pt idx="10557">
                  <c:v>12.4</c:v>
                </c:pt>
                <c:pt idx="10558">
                  <c:v>12.4</c:v>
                </c:pt>
                <c:pt idx="10559">
                  <c:v>12.3</c:v>
                </c:pt>
                <c:pt idx="10560">
                  <c:v>12.4</c:v>
                </c:pt>
                <c:pt idx="10561">
                  <c:v>12.3</c:v>
                </c:pt>
                <c:pt idx="10562">
                  <c:v>12.3</c:v>
                </c:pt>
                <c:pt idx="10563">
                  <c:v>12.3</c:v>
                </c:pt>
                <c:pt idx="10564">
                  <c:v>12.4</c:v>
                </c:pt>
                <c:pt idx="10565">
                  <c:v>12.3</c:v>
                </c:pt>
                <c:pt idx="10566">
                  <c:v>12.3</c:v>
                </c:pt>
                <c:pt idx="10567">
                  <c:v>12.3</c:v>
                </c:pt>
                <c:pt idx="10568">
                  <c:v>12.3</c:v>
                </c:pt>
                <c:pt idx="10569">
                  <c:v>12.3</c:v>
                </c:pt>
                <c:pt idx="10570">
                  <c:v>12.3</c:v>
                </c:pt>
                <c:pt idx="10571">
                  <c:v>12.3</c:v>
                </c:pt>
                <c:pt idx="10572">
                  <c:v>12.3</c:v>
                </c:pt>
                <c:pt idx="10573">
                  <c:v>12.3</c:v>
                </c:pt>
                <c:pt idx="10574">
                  <c:v>12.3</c:v>
                </c:pt>
                <c:pt idx="10575">
                  <c:v>12.3</c:v>
                </c:pt>
                <c:pt idx="10576">
                  <c:v>12.3</c:v>
                </c:pt>
                <c:pt idx="10577">
                  <c:v>12.3</c:v>
                </c:pt>
                <c:pt idx="10578">
                  <c:v>12.3</c:v>
                </c:pt>
                <c:pt idx="10579">
                  <c:v>12.3</c:v>
                </c:pt>
                <c:pt idx="10580">
                  <c:v>12.3</c:v>
                </c:pt>
                <c:pt idx="10581">
                  <c:v>12.3</c:v>
                </c:pt>
                <c:pt idx="10582">
                  <c:v>12.3</c:v>
                </c:pt>
                <c:pt idx="10583">
                  <c:v>12.3</c:v>
                </c:pt>
                <c:pt idx="10584">
                  <c:v>12.3</c:v>
                </c:pt>
                <c:pt idx="10585">
                  <c:v>12.3</c:v>
                </c:pt>
                <c:pt idx="10586">
                  <c:v>12.3</c:v>
                </c:pt>
                <c:pt idx="10587">
                  <c:v>12.3</c:v>
                </c:pt>
                <c:pt idx="10588">
                  <c:v>12.3</c:v>
                </c:pt>
                <c:pt idx="10589">
                  <c:v>12.3</c:v>
                </c:pt>
                <c:pt idx="10590">
                  <c:v>12.3</c:v>
                </c:pt>
                <c:pt idx="10591">
                  <c:v>12.3</c:v>
                </c:pt>
                <c:pt idx="10592">
                  <c:v>12.3</c:v>
                </c:pt>
                <c:pt idx="10593">
                  <c:v>12.3</c:v>
                </c:pt>
                <c:pt idx="10594">
                  <c:v>12.3</c:v>
                </c:pt>
                <c:pt idx="10595">
                  <c:v>12.3</c:v>
                </c:pt>
                <c:pt idx="10596">
                  <c:v>12.3</c:v>
                </c:pt>
                <c:pt idx="10597">
                  <c:v>12.3</c:v>
                </c:pt>
                <c:pt idx="10598">
                  <c:v>12.3</c:v>
                </c:pt>
                <c:pt idx="10599">
                  <c:v>12.3</c:v>
                </c:pt>
                <c:pt idx="10600">
                  <c:v>12.3</c:v>
                </c:pt>
                <c:pt idx="10601">
                  <c:v>12.3</c:v>
                </c:pt>
                <c:pt idx="10602">
                  <c:v>12.3</c:v>
                </c:pt>
                <c:pt idx="10603">
                  <c:v>12.3</c:v>
                </c:pt>
                <c:pt idx="10604">
                  <c:v>12.3</c:v>
                </c:pt>
                <c:pt idx="10605">
                  <c:v>12.3</c:v>
                </c:pt>
                <c:pt idx="10606">
                  <c:v>12.3</c:v>
                </c:pt>
                <c:pt idx="10607">
                  <c:v>12.3</c:v>
                </c:pt>
                <c:pt idx="10608">
                  <c:v>12.3</c:v>
                </c:pt>
                <c:pt idx="10609">
                  <c:v>12.3</c:v>
                </c:pt>
                <c:pt idx="10610">
                  <c:v>12.3</c:v>
                </c:pt>
                <c:pt idx="10611">
                  <c:v>12.3</c:v>
                </c:pt>
                <c:pt idx="10612">
                  <c:v>12.3</c:v>
                </c:pt>
                <c:pt idx="10613">
                  <c:v>12.3</c:v>
                </c:pt>
                <c:pt idx="10614">
                  <c:v>12.3</c:v>
                </c:pt>
                <c:pt idx="10615">
                  <c:v>12.3</c:v>
                </c:pt>
                <c:pt idx="10616">
                  <c:v>12.3</c:v>
                </c:pt>
                <c:pt idx="10617">
                  <c:v>12.3</c:v>
                </c:pt>
                <c:pt idx="10618">
                  <c:v>12.3</c:v>
                </c:pt>
                <c:pt idx="10619">
                  <c:v>12.3</c:v>
                </c:pt>
                <c:pt idx="10620">
                  <c:v>12.3</c:v>
                </c:pt>
                <c:pt idx="10621">
                  <c:v>12.3</c:v>
                </c:pt>
                <c:pt idx="10622">
                  <c:v>12.3</c:v>
                </c:pt>
                <c:pt idx="10623">
                  <c:v>12.3</c:v>
                </c:pt>
                <c:pt idx="10624">
                  <c:v>12.3</c:v>
                </c:pt>
                <c:pt idx="10625">
                  <c:v>12.3</c:v>
                </c:pt>
                <c:pt idx="10626">
                  <c:v>12.3</c:v>
                </c:pt>
                <c:pt idx="10627">
                  <c:v>12.3</c:v>
                </c:pt>
                <c:pt idx="10628">
                  <c:v>12.3</c:v>
                </c:pt>
                <c:pt idx="10629">
                  <c:v>12.3</c:v>
                </c:pt>
                <c:pt idx="10630">
                  <c:v>12.3</c:v>
                </c:pt>
                <c:pt idx="10631">
                  <c:v>12.3</c:v>
                </c:pt>
                <c:pt idx="10632">
                  <c:v>12.3</c:v>
                </c:pt>
                <c:pt idx="10633">
                  <c:v>12.3</c:v>
                </c:pt>
                <c:pt idx="10634">
                  <c:v>12.3</c:v>
                </c:pt>
                <c:pt idx="10635">
                  <c:v>12.3</c:v>
                </c:pt>
                <c:pt idx="10636">
                  <c:v>12.3</c:v>
                </c:pt>
                <c:pt idx="10637">
                  <c:v>12.3</c:v>
                </c:pt>
                <c:pt idx="10638">
                  <c:v>12.3</c:v>
                </c:pt>
                <c:pt idx="10639">
                  <c:v>12.3</c:v>
                </c:pt>
                <c:pt idx="10640">
                  <c:v>12.3</c:v>
                </c:pt>
                <c:pt idx="10641">
                  <c:v>12.3</c:v>
                </c:pt>
                <c:pt idx="10642">
                  <c:v>12.3</c:v>
                </c:pt>
                <c:pt idx="10643">
                  <c:v>12.3</c:v>
                </c:pt>
                <c:pt idx="10644">
                  <c:v>12.3</c:v>
                </c:pt>
                <c:pt idx="10645">
                  <c:v>12.3</c:v>
                </c:pt>
                <c:pt idx="10646">
                  <c:v>12.3</c:v>
                </c:pt>
                <c:pt idx="10647">
                  <c:v>12.3</c:v>
                </c:pt>
                <c:pt idx="10648">
                  <c:v>12.3</c:v>
                </c:pt>
                <c:pt idx="10649">
                  <c:v>12.3</c:v>
                </c:pt>
                <c:pt idx="10650">
                  <c:v>12.3</c:v>
                </c:pt>
                <c:pt idx="10651">
                  <c:v>12.3</c:v>
                </c:pt>
                <c:pt idx="10652">
                  <c:v>12.3</c:v>
                </c:pt>
                <c:pt idx="10653">
                  <c:v>12.3</c:v>
                </c:pt>
                <c:pt idx="10654">
                  <c:v>12.3</c:v>
                </c:pt>
                <c:pt idx="10655">
                  <c:v>12.3</c:v>
                </c:pt>
                <c:pt idx="10656">
                  <c:v>12.3</c:v>
                </c:pt>
                <c:pt idx="10657">
                  <c:v>12.3</c:v>
                </c:pt>
                <c:pt idx="10658">
                  <c:v>12.2</c:v>
                </c:pt>
                <c:pt idx="10659">
                  <c:v>12.2</c:v>
                </c:pt>
                <c:pt idx="10660">
                  <c:v>12.3</c:v>
                </c:pt>
                <c:pt idx="10661">
                  <c:v>12.3</c:v>
                </c:pt>
                <c:pt idx="10662">
                  <c:v>12.3</c:v>
                </c:pt>
                <c:pt idx="10663">
                  <c:v>12.3</c:v>
                </c:pt>
                <c:pt idx="10664">
                  <c:v>12.3</c:v>
                </c:pt>
                <c:pt idx="10665">
                  <c:v>12.3</c:v>
                </c:pt>
                <c:pt idx="10666">
                  <c:v>12.3</c:v>
                </c:pt>
                <c:pt idx="10667">
                  <c:v>12.3</c:v>
                </c:pt>
                <c:pt idx="10668">
                  <c:v>12.3</c:v>
                </c:pt>
                <c:pt idx="10669">
                  <c:v>12.3</c:v>
                </c:pt>
                <c:pt idx="10670">
                  <c:v>12.3</c:v>
                </c:pt>
                <c:pt idx="10671">
                  <c:v>12.3</c:v>
                </c:pt>
                <c:pt idx="10672">
                  <c:v>12.2</c:v>
                </c:pt>
                <c:pt idx="10673">
                  <c:v>12.3</c:v>
                </c:pt>
                <c:pt idx="10674">
                  <c:v>12.2</c:v>
                </c:pt>
                <c:pt idx="10675">
                  <c:v>12.2</c:v>
                </c:pt>
                <c:pt idx="10676">
                  <c:v>12.3</c:v>
                </c:pt>
                <c:pt idx="10677">
                  <c:v>12.2</c:v>
                </c:pt>
                <c:pt idx="10678">
                  <c:v>12.2</c:v>
                </c:pt>
                <c:pt idx="10679">
                  <c:v>12.2</c:v>
                </c:pt>
                <c:pt idx="10680">
                  <c:v>12.2</c:v>
                </c:pt>
                <c:pt idx="10681">
                  <c:v>12.2</c:v>
                </c:pt>
                <c:pt idx="10682">
                  <c:v>12.2</c:v>
                </c:pt>
                <c:pt idx="10683">
                  <c:v>12.2</c:v>
                </c:pt>
                <c:pt idx="10684">
                  <c:v>12.2</c:v>
                </c:pt>
                <c:pt idx="10685">
                  <c:v>12.2</c:v>
                </c:pt>
                <c:pt idx="10686">
                  <c:v>12.2</c:v>
                </c:pt>
                <c:pt idx="10687">
                  <c:v>12.2</c:v>
                </c:pt>
                <c:pt idx="10688">
                  <c:v>12.2</c:v>
                </c:pt>
                <c:pt idx="10689">
                  <c:v>12.2</c:v>
                </c:pt>
                <c:pt idx="10690">
                  <c:v>12.2</c:v>
                </c:pt>
                <c:pt idx="10691">
                  <c:v>12.2</c:v>
                </c:pt>
                <c:pt idx="10692">
                  <c:v>12.2</c:v>
                </c:pt>
                <c:pt idx="10693">
                  <c:v>12.2</c:v>
                </c:pt>
                <c:pt idx="10694">
                  <c:v>12.2</c:v>
                </c:pt>
                <c:pt idx="10695">
                  <c:v>12.2</c:v>
                </c:pt>
                <c:pt idx="10696">
                  <c:v>12.2</c:v>
                </c:pt>
                <c:pt idx="10697">
                  <c:v>12.2</c:v>
                </c:pt>
                <c:pt idx="10698">
                  <c:v>12.2</c:v>
                </c:pt>
                <c:pt idx="10699">
                  <c:v>12.2</c:v>
                </c:pt>
                <c:pt idx="10700">
                  <c:v>12.2</c:v>
                </c:pt>
                <c:pt idx="10701">
                  <c:v>12.2</c:v>
                </c:pt>
                <c:pt idx="10702">
                  <c:v>12.2</c:v>
                </c:pt>
                <c:pt idx="10703">
                  <c:v>12.2</c:v>
                </c:pt>
                <c:pt idx="10704">
                  <c:v>12.2</c:v>
                </c:pt>
                <c:pt idx="10705">
                  <c:v>12.2</c:v>
                </c:pt>
                <c:pt idx="10706">
                  <c:v>12.2</c:v>
                </c:pt>
                <c:pt idx="10707">
                  <c:v>12.2</c:v>
                </c:pt>
                <c:pt idx="10708">
                  <c:v>12.2</c:v>
                </c:pt>
                <c:pt idx="10709">
                  <c:v>12.2</c:v>
                </c:pt>
                <c:pt idx="10710">
                  <c:v>12.2</c:v>
                </c:pt>
                <c:pt idx="10711">
                  <c:v>12.2</c:v>
                </c:pt>
                <c:pt idx="10712">
                  <c:v>12.2</c:v>
                </c:pt>
                <c:pt idx="10713">
                  <c:v>12.2</c:v>
                </c:pt>
                <c:pt idx="10714">
                  <c:v>12.2</c:v>
                </c:pt>
                <c:pt idx="10715">
                  <c:v>12.2</c:v>
                </c:pt>
                <c:pt idx="10716">
                  <c:v>12.2</c:v>
                </c:pt>
                <c:pt idx="10717">
                  <c:v>12.2</c:v>
                </c:pt>
                <c:pt idx="10718">
                  <c:v>12.2</c:v>
                </c:pt>
                <c:pt idx="10719">
                  <c:v>12.2</c:v>
                </c:pt>
                <c:pt idx="10720">
                  <c:v>12.2</c:v>
                </c:pt>
                <c:pt idx="10721">
                  <c:v>12.2</c:v>
                </c:pt>
                <c:pt idx="10722">
                  <c:v>12.2</c:v>
                </c:pt>
                <c:pt idx="10723">
                  <c:v>12.2</c:v>
                </c:pt>
                <c:pt idx="10724">
                  <c:v>12.2</c:v>
                </c:pt>
                <c:pt idx="10725">
                  <c:v>12.2</c:v>
                </c:pt>
                <c:pt idx="10726">
                  <c:v>12.2</c:v>
                </c:pt>
                <c:pt idx="10727">
                  <c:v>12.2</c:v>
                </c:pt>
                <c:pt idx="10728">
                  <c:v>12.2</c:v>
                </c:pt>
                <c:pt idx="10729">
                  <c:v>12.2</c:v>
                </c:pt>
                <c:pt idx="10730">
                  <c:v>12.2</c:v>
                </c:pt>
                <c:pt idx="10731">
                  <c:v>12.2</c:v>
                </c:pt>
                <c:pt idx="10732">
                  <c:v>12.2</c:v>
                </c:pt>
                <c:pt idx="10733">
                  <c:v>12.2</c:v>
                </c:pt>
                <c:pt idx="10734">
                  <c:v>12.2</c:v>
                </c:pt>
                <c:pt idx="10735">
                  <c:v>12.2</c:v>
                </c:pt>
                <c:pt idx="10736">
                  <c:v>12.1</c:v>
                </c:pt>
                <c:pt idx="10737">
                  <c:v>12.2</c:v>
                </c:pt>
                <c:pt idx="10738">
                  <c:v>12.2</c:v>
                </c:pt>
                <c:pt idx="10739">
                  <c:v>12.2</c:v>
                </c:pt>
                <c:pt idx="10740">
                  <c:v>12.2</c:v>
                </c:pt>
                <c:pt idx="10741">
                  <c:v>12.2</c:v>
                </c:pt>
                <c:pt idx="10742">
                  <c:v>12.1</c:v>
                </c:pt>
                <c:pt idx="10743">
                  <c:v>12.2</c:v>
                </c:pt>
                <c:pt idx="10744">
                  <c:v>12.2</c:v>
                </c:pt>
                <c:pt idx="10745">
                  <c:v>12.1</c:v>
                </c:pt>
                <c:pt idx="10746">
                  <c:v>12.2</c:v>
                </c:pt>
                <c:pt idx="10747">
                  <c:v>12.2</c:v>
                </c:pt>
                <c:pt idx="10748">
                  <c:v>12.2</c:v>
                </c:pt>
                <c:pt idx="10749">
                  <c:v>12.2</c:v>
                </c:pt>
                <c:pt idx="10750">
                  <c:v>12.2</c:v>
                </c:pt>
                <c:pt idx="10751">
                  <c:v>12.2</c:v>
                </c:pt>
                <c:pt idx="10752">
                  <c:v>12.2</c:v>
                </c:pt>
                <c:pt idx="10753">
                  <c:v>12.2</c:v>
                </c:pt>
                <c:pt idx="10754">
                  <c:v>12.2</c:v>
                </c:pt>
                <c:pt idx="10755">
                  <c:v>12.2</c:v>
                </c:pt>
                <c:pt idx="10756">
                  <c:v>12.2</c:v>
                </c:pt>
                <c:pt idx="10757">
                  <c:v>12.2</c:v>
                </c:pt>
                <c:pt idx="10758">
                  <c:v>12.2</c:v>
                </c:pt>
                <c:pt idx="10759">
                  <c:v>12.1</c:v>
                </c:pt>
                <c:pt idx="10760">
                  <c:v>12.2</c:v>
                </c:pt>
                <c:pt idx="10761">
                  <c:v>12.2</c:v>
                </c:pt>
                <c:pt idx="10762">
                  <c:v>12.2</c:v>
                </c:pt>
                <c:pt idx="10763">
                  <c:v>12.2</c:v>
                </c:pt>
                <c:pt idx="10764">
                  <c:v>12.2</c:v>
                </c:pt>
                <c:pt idx="10765">
                  <c:v>12.2</c:v>
                </c:pt>
                <c:pt idx="10766">
                  <c:v>12.2</c:v>
                </c:pt>
                <c:pt idx="10767">
                  <c:v>12.2</c:v>
                </c:pt>
                <c:pt idx="10768">
                  <c:v>12.2</c:v>
                </c:pt>
                <c:pt idx="10769">
                  <c:v>12.2</c:v>
                </c:pt>
                <c:pt idx="10770">
                  <c:v>12.2</c:v>
                </c:pt>
                <c:pt idx="10771">
                  <c:v>12.2</c:v>
                </c:pt>
                <c:pt idx="10772">
                  <c:v>12.2</c:v>
                </c:pt>
                <c:pt idx="10773">
                  <c:v>12.2</c:v>
                </c:pt>
                <c:pt idx="10774">
                  <c:v>12.2</c:v>
                </c:pt>
                <c:pt idx="10775">
                  <c:v>12.2</c:v>
                </c:pt>
                <c:pt idx="10776">
                  <c:v>12.2</c:v>
                </c:pt>
                <c:pt idx="10777">
                  <c:v>12.2</c:v>
                </c:pt>
                <c:pt idx="10778">
                  <c:v>12.2</c:v>
                </c:pt>
                <c:pt idx="10779">
                  <c:v>12.2</c:v>
                </c:pt>
                <c:pt idx="10780">
                  <c:v>12.2</c:v>
                </c:pt>
                <c:pt idx="10781">
                  <c:v>12.2</c:v>
                </c:pt>
                <c:pt idx="10782">
                  <c:v>12.2</c:v>
                </c:pt>
                <c:pt idx="10783">
                  <c:v>12.2</c:v>
                </c:pt>
                <c:pt idx="10784">
                  <c:v>12.2</c:v>
                </c:pt>
                <c:pt idx="10785">
                  <c:v>12.2</c:v>
                </c:pt>
                <c:pt idx="10786">
                  <c:v>12.2</c:v>
                </c:pt>
                <c:pt idx="10787">
                  <c:v>12.2</c:v>
                </c:pt>
                <c:pt idx="10788">
                  <c:v>12.2</c:v>
                </c:pt>
                <c:pt idx="10789">
                  <c:v>12.2</c:v>
                </c:pt>
                <c:pt idx="10790">
                  <c:v>12.2</c:v>
                </c:pt>
                <c:pt idx="10791">
                  <c:v>12.2</c:v>
                </c:pt>
                <c:pt idx="10792">
                  <c:v>12.2</c:v>
                </c:pt>
                <c:pt idx="10793">
                  <c:v>12.2</c:v>
                </c:pt>
                <c:pt idx="10794">
                  <c:v>12.2</c:v>
                </c:pt>
                <c:pt idx="10795">
                  <c:v>12.2</c:v>
                </c:pt>
                <c:pt idx="10796">
                  <c:v>12.2</c:v>
                </c:pt>
                <c:pt idx="10797">
                  <c:v>12.2</c:v>
                </c:pt>
                <c:pt idx="10798">
                  <c:v>12.2</c:v>
                </c:pt>
                <c:pt idx="10799">
                  <c:v>12.2</c:v>
                </c:pt>
                <c:pt idx="10800">
                  <c:v>12.2</c:v>
                </c:pt>
                <c:pt idx="10801">
                  <c:v>12.2</c:v>
                </c:pt>
                <c:pt idx="10802">
                  <c:v>12.2</c:v>
                </c:pt>
                <c:pt idx="10803">
                  <c:v>12.2</c:v>
                </c:pt>
                <c:pt idx="10804">
                  <c:v>12.2</c:v>
                </c:pt>
                <c:pt idx="10805">
                  <c:v>12.2</c:v>
                </c:pt>
                <c:pt idx="10806">
                  <c:v>12.2</c:v>
                </c:pt>
                <c:pt idx="10807">
                  <c:v>12.2</c:v>
                </c:pt>
                <c:pt idx="10808">
                  <c:v>12.2</c:v>
                </c:pt>
                <c:pt idx="10809">
                  <c:v>12.2</c:v>
                </c:pt>
                <c:pt idx="10810">
                  <c:v>12.2</c:v>
                </c:pt>
                <c:pt idx="10811">
                  <c:v>12.2</c:v>
                </c:pt>
                <c:pt idx="10812">
                  <c:v>12.2</c:v>
                </c:pt>
                <c:pt idx="10813">
                  <c:v>12.2</c:v>
                </c:pt>
                <c:pt idx="10814">
                  <c:v>12.2</c:v>
                </c:pt>
                <c:pt idx="10815">
                  <c:v>12.2</c:v>
                </c:pt>
                <c:pt idx="10816">
                  <c:v>12.2</c:v>
                </c:pt>
                <c:pt idx="10817">
                  <c:v>12.2</c:v>
                </c:pt>
                <c:pt idx="10818">
                  <c:v>12.2</c:v>
                </c:pt>
                <c:pt idx="10819">
                  <c:v>12.2</c:v>
                </c:pt>
                <c:pt idx="10820">
                  <c:v>12.2</c:v>
                </c:pt>
                <c:pt idx="10821">
                  <c:v>12.2</c:v>
                </c:pt>
                <c:pt idx="10822">
                  <c:v>12.2</c:v>
                </c:pt>
                <c:pt idx="10823">
                  <c:v>12.2</c:v>
                </c:pt>
                <c:pt idx="10824">
                  <c:v>12.2</c:v>
                </c:pt>
                <c:pt idx="10825">
                  <c:v>12.2</c:v>
                </c:pt>
                <c:pt idx="10826">
                  <c:v>12.2</c:v>
                </c:pt>
                <c:pt idx="10827">
                  <c:v>12.2</c:v>
                </c:pt>
                <c:pt idx="10828">
                  <c:v>12.2</c:v>
                </c:pt>
                <c:pt idx="10829">
                  <c:v>12.2</c:v>
                </c:pt>
                <c:pt idx="10830">
                  <c:v>12.2</c:v>
                </c:pt>
                <c:pt idx="10831">
                  <c:v>12.2</c:v>
                </c:pt>
                <c:pt idx="10832">
                  <c:v>12.2</c:v>
                </c:pt>
                <c:pt idx="10833">
                  <c:v>12.2</c:v>
                </c:pt>
                <c:pt idx="10834">
                  <c:v>12.2</c:v>
                </c:pt>
                <c:pt idx="10835">
                  <c:v>12.2</c:v>
                </c:pt>
                <c:pt idx="10836">
                  <c:v>12.2</c:v>
                </c:pt>
                <c:pt idx="10837">
                  <c:v>12.2</c:v>
                </c:pt>
                <c:pt idx="10838">
                  <c:v>12.2</c:v>
                </c:pt>
                <c:pt idx="10839">
                  <c:v>12.2</c:v>
                </c:pt>
                <c:pt idx="10840">
                  <c:v>12.2</c:v>
                </c:pt>
                <c:pt idx="10841">
                  <c:v>12.2</c:v>
                </c:pt>
                <c:pt idx="10842">
                  <c:v>12.2</c:v>
                </c:pt>
                <c:pt idx="10843">
                  <c:v>12.2</c:v>
                </c:pt>
                <c:pt idx="10844">
                  <c:v>12.2</c:v>
                </c:pt>
                <c:pt idx="10845">
                  <c:v>12.2</c:v>
                </c:pt>
                <c:pt idx="10846">
                  <c:v>12.2</c:v>
                </c:pt>
                <c:pt idx="10847">
                  <c:v>12.2</c:v>
                </c:pt>
                <c:pt idx="10848">
                  <c:v>12.2</c:v>
                </c:pt>
                <c:pt idx="10849">
                  <c:v>12.2</c:v>
                </c:pt>
                <c:pt idx="10850">
                  <c:v>12.2</c:v>
                </c:pt>
                <c:pt idx="10851">
                  <c:v>12.2</c:v>
                </c:pt>
                <c:pt idx="10852">
                  <c:v>12.2</c:v>
                </c:pt>
                <c:pt idx="10853">
                  <c:v>12.2</c:v>
                </c:pt>
                <c:pt idx="10854">
                  <c:v>12.2</c:v>
                </c:pt>
                <c:pt idx="10855">
                  <c:v>12.2</c:v>
                </c:pt>
                <c:pt idx="10856">
                  <c:v>12.2</c:v>
                </c:pt>
                <c:pt idx="10857">
                  <c:v>12.2</c:v>
                </c:pt>
                <c:pt idx="10858">
                  <c:v>12.2</c:v>
                </c:pt>
                <c:pt idx="10859">
                  <c:v>12.2</c:v>
                </c:pt>
                <c:pt idx="10860">
                  <c:v>12.2</c:v>
                </c:pt>
                <c:pt idx="10861">
                  <c:v>12.2</c:v>
                </c:pt>
                <c:pt idx="10862">
                  <c:v>12.2</c:v>
                </c:pt>
                <c:pt idx="10863">
                  <c:v>12.2</c:v>
                </c:pt>
                <c:pt idx="10864">
                  <c:v>12.2</c:v>
                </c:pt>
                <c:pt idx="10865">
                  <c:v>12.2</c:v>
                </c:pt>
                <c:pt idx="10866">
                  <c:v>12.2</c:v>
                </c:pt>
                <c:pt idx="10867">
                  <c:v>12.2</c:v>
                </c:pt>
                <c:pt idx="10868">
                  <c:v>12.2</c:v>
                </c:pt>
                <c:pt idx="10869">
                  <c:v>12.2</c:v>
                </c:pt>
                <c:pt idx="10870">
                  <c:v>12.2</c:v>
                </c:pt>
                <c:pt idx="10871">
                  <c:v>12.2</c:v>
                </c:pt>
                <c:pt idx="10872">
                  <c:v>12.2</c:v>
                </c:pt>
                <c:pt idx="10873">
                  <c:v>12.2</c:v>
                </c:pt>
                <c:pt idx="10874">
                  <c:v>12.2</c:v>
                </c:pt>
                <c:pt idx="10875">
                  <c:v>12.2</c:v>
                </c:pt>
                <c:pt idx="10876">
                  <c:v>12.2</c:v>
                </c:pt>
                <c:pt idx="10877">
                  <c:v>12.2</c:v>
                </c:pt>
                <c:pt idx="10878">
                  <c:v>12.2</c:v>
                </c:pt>
                <c:pt idx="10879">
                  <c:v>12.2</c:v>
                </c:pt>
                <c:pt idx="10880">
                  <c:v>12.2</c:v>
                </c:pt>
                <c:pt idx="10881">
                  <c:v>12.2</c:v>
                </c:pt>
                <c:pt idx="10882">
                  <c:v>12.2</c:v>
                </c:pt>
                <c:pt idx="10883">
                  <c:v>12.2</c:v>
                </c:pt>
                <c:pt idx="10884">
                  <c:v>12.2</c:v>
                </c:pt>
                <c:pt idx="10885">
                  <c:v>12.2</c:v>
                </c:pt>
                <c:pt idx="10886">
                  <c:v>12.2</c:v>
                </c:pt>
                <c:pt idx="10887">
                  <c:v>12.2</c:v>
                </c:pt>
                <c:pt idx="10888">
                  <c:v>12.2</c:v>
                </c:pt>
                <c:pt idx="10889">
                  <c:v>12.2</c:v>
                </c:pt>
                <c:pt idx="10890">
                  <c:v>12.3</c:v>
                </c:pt>
                <c:pt idx="10891">
                  <c:v>12.3</c:v>
                </c:pt>
                <c:pt idx="10892">
                  <c:v>12.3</c:v>
                </c:pt>
                <c:pt idx="10893">
                  <c:v>12.3</c:v>
                </c:pt>
                <c:pt idx="10894">
                  <c:v>12.3</c:v>
                </c:pt>
                <c:pt idx="10895">
                  <c:v>12.3</c:v>
                </c:pt>
                <c:pt idx="10896">
                  <c:v>12.4</c:v>
                </c:pt>
                <c:pt idx="10897">
                  <c:v>12.4</c:v>
                </c:pt>
                <c:pt idx="10898">
                  <c:v>12.4</c:v>
                </c:pt>
                <c:pt idx="10899">
                  <c:v>12.4</c:v>
                </c:pt>
                <c:pt idx="10900">
                  <c:v>12.4</c:v>
                </c:pt>
                <c:pt idx="10901">
                  <c:v>12.4</c:v>
                </c:pt>
                <c:pt idx="10902">
                  <c:v>12.5</c:v>
                </c:pt>
                <c:pt idx="10903">
                  <c:v>12.5</c:v>
                </c:pt>
                <c:pt idx="10904">
                  <c:v>12.5</c:v>
                </c:pt>
                <c:pt idx="10905">
                  <c:v>12.5</c:v>
                </c:pt>
                <c:pt idx="10906">
                  <c:v>12.5</c:v>
                </c:pt>
                <c:pt idx="10907">
                  <c:v>12.5</c:v>
                </c:pt>
                <c:pt idx="10908">
                  <c:v>12.5</c:v>
                </c:pt>
                <c:pt idx="10909">
                  <c:v>12.5</c:v>
                </c:pt>
                <c:pt idx="10910">
                  <c:v>12.5</c:v>
                </c:pt>
                <c:pt idx="10911">
                  <c:v>12.5</c:v>
                </c:pt>
                <c:pt idx="10912">
                  <c:v>12.5</c:v>
                </c:pt>
                <c:pt idx="10913">
                  <c:v>12.5</c:v>
                </c:pt>
                <c:pt idx="10914">
                  <c:v>12.5</c:v>
                </c:pt>
                <c:pt idx="10915">
                  <c:v>12.5</c:v>
                </c:pt>
                <c:pt idx="10916">
                  <c:v>12.5</c:v>
                </c:pt>
                <c:pt idx="10917">
                  <c:v>12.5</c:v>
                </c:pt>
                <c:pt idx="10918">
                  <c:v>12.5</c:v>
                </c:pt>
                <c:pt idx="10919">
                  <c:v>12.5</c:v>
                </c:pt>
                <c:pt idx="10920">
                  <c:v>12.5</c:v>
                </c:pt>
                <c:pt idx="10921">
                  <c:v>12.5</c:v>
                </c:pt>
                <c:pt idx="10922">
                  <c:v>12.5</c:v>
                </c:pt>
                <c:pt idx="10923">
                  <c:v>12.5</c:v>
                </c:pt>
                <c:pt idx="10924">
                  <c:v>12.5</c:v>
                </c:pt>
                <c:pt idx="10925">
                  <c:v>12.5</c:v>
                </c:pt>
                <c:pt idx="10926">
                  <c:v>12.5</c:v>
                </c:pt>
                <c:pt idx="10927">
                  <c:v>12.5</c:v>
                </c:pt>
                <c:pt idx="10928">
                  <c:v>12.5</c:v>
                </c:pt>
                <c:pt idx="10929">
                  <c:v>12.5</c:v>
                </c:pt>
                <c:pt idx="10930">
                  <c:v>12.5</c:v>
                </c:pt>
                <c:pt idx="10931">
                  <c:v>12.6</c:v>
                </c:pt>
                <c:pt idx="10932">
                  <c:v>12.6</c:v>
                </c:pt>
                <c:pt idx="10933">
                  <c:v>12.6</c:v>
                </c:pt>
                <c:pt idx="10934">
                  <c:v>12.6</c:v>
                </c:pt>
                <c:pt idx="10935">
                  <c:v>12.5</c:v>
                </c:pt>
                <c:pt idx="10936">
                  <c:v>12.6</c:v>
                </c:pt>
                <c:pt idx="10937">
                  <c:v>12.6</c:v>
                </c:pt>
                <c:pt idx="10938">
                  <c:v>12.6</c:v>
                </c:pt>
                <c:pt idx="10939">
                  <c:v>12.6</c:v>
                </c:pt>
                <c:pt idx="10940">
                  <c:v>12.6</c:v>
                </c:pt>
                <c:pt idx="10941">
                  <c:v>12.6</c:v>
                </c:pt>
                <c:pt idx="10942">
                  <c:v>12.6</c:v>
                </c:pt>
                <c:pt idx="10943">
                  <c:v>12.6</c:v>
                </c:pt>
                <c:pt idx="10944">
                  <c:v>12.6</c:v>
                </c:pt>
                <c:pt idx="10945">
                  <c:v>12.6</c:v>
                </c:pt>
                <c:pt idx="10946">
                  <c:v>12.6</c:v>
                </c:pt>
                <c:pt idx="10947">
                  <c:v>12.6</c:v>
                </c:pt>
                <c:pt idx="10948">
                  <c:v>12.6</c:v>
                </c:pt>
                <c:pt idx="10949">
                  <c:v>12.7</c:v>
                </c:pt>
                <c:pt idx="10950">
                  <c:v>12.7</c:v>
                </c:pt>
                <c:pt idx="10951">
                  <c:v>12.7</c:v>
                </c:pt>
                <c:pt idx="10952">
                  <c:v>12.7</c:v>
                </c:pt>
                <c:pt idx="10953">
                  <c:v>12.7</c:v>
                </c:pt>
                <c:pt idx="10954">
                  <c:v>12.7</c:v>
                </c:pt>
                <c:pt idx="10955">
                  <c:v>12.7</c:v>
                </c:pt>
                <c:pt idx="10956">
                  <c:v>12.7</c:v>
                </c:pt>
                <c:pt idx="10957">
                  <c:v>12.7</c:v>
                </c:pt>
                <c:pt idx="10958">
                  <c:v>12.7</c:v>
                </c:pt>
                <c:pt idx="10959">
                  <c:v>12.7</c:v>
                </c:pt>
                <c:pt idx="10960">
                  <c:v>12.7</c:v>
                </c:pt>
                <c:pt idx="10961">
                  <c:v>12.7</c:v>
                </c:pt>
                <c:pt idx="10962">
                  <c:v>12.7</c:v>
                </c:pt>
                <c:pt idx="10963">
                  <c:v>12.7</c:v>
                </c:pt>
                <c:pt idx="10964">
                  <c:v>12.7</c:v>
                </c:pt>
                <c:pt idx="10965">
                  <c:v>12.7</c:v>
                </c:pt>
                <c:pt idx="10966">
                  <c:v>12.8</c:v>
                </c:pt>
                <c:pt idx="10967">
                  <c:v>12.8</c:v>
                </c:pt>
                <c:pt idx="10968">
                  <c:v>12.8</c:v>
                </c:pt>
                <c:pt idx="10969">
                  <c:v>12.8</c:v>
                </c:pt>
                <c:pt idx="10970">
                  <c:v>12.8</c:v>
                </c:pt>
                <c:pt idx="10971">
                  <c:v>12.8</c:v>
                </c:pt>
                <c:pt idx="10972">
                  <c:v>12.9</c:v>
                </c:pt>
                <c:pt idx="10973">
                  <c:v>12.9</c:v>
                </c:pt>
                <c:pt idx="10974">
                  <c:v>12.9</c:v>
                </c:pt>
                <c:pt idx="10975">
                  <c:v>12.9</c:v>
                </c:pt>
                <c:pt idx="10976">
                  <c:v>12.9</c:v>
                </c:pt>
                <c:pt idx="10977">
                  <c:v>12.9</c:v>
                </c:pt>
                <c:pt idx="10978">
                  <c:v>12.9</c:v>
                </c:pt>
                <c:pt idx="10979">
                  <c:v>12.9</c:v>
                </c:pt>
                <c:pt idx="10980">
                  <c:v>12.9</c:v>
                </c:pt>
                <c:pt idx="10981">
                  <c:v>12.9</c:v>
                </c:pt>
                <c:pt idx="10982">
                  <c:v>12.9</c:v>
                </c:pt>
                <c:pt idx="10983">
                  <c:v>12.9</c:v>
                </c:pt>
                <c:pt idx="10984">
                  <c:v>12.9</c:v>
                </c:pt>
                <c:pt idx="10985">
                  <c:v>12.9</c:v>
                </c:pt>
                <c:pt idx="10986">
                  <c:v>12.8</c:v>
                </c:pt>
                <c:pt idx="10987">
                  <c:v>12.9</c:v>
                </c:pt>
                <c:pt idx="10988">
                  <c:v>12.8</c:v>
                </c:pt>
                <c:pt idx="10989">
                  <c:v>12.8</c:v>
                </c:pt>
                <c:pt idx="10990">
                  <c:v>12.8</c:v>
                </c:pt>
                <c:pt idx="10991">
                  <c:v>12.9</c:v>
                </c:pt>
                <c:pt idx="10992">
                  <c:v>12.9</c:v>
                </c:pt>
                <c:pt idx="10993">
                  <c:v>12.9</c:v>
                </c:pt>
                <c:pt idx="10994">
                  <c:v>12.9</c:v>
                </c:pt>
                <c:pt idx="10995">
                  <c:v>12.9</c:v>
                </c:pt>
                <c:pt idx="10996">
                  <c:v>13</c:v>
                </c:pt>
                <c:pt idx="10997">
                  <c:v>13</c:v>
                </c:pt>
                <c:pt idx="10998">
                  <c:v>13</c:v>
                </c:pt>
                <c:pt idx="10999">
                  <c:v>13</c:v>
                </c:pt>
                <c:pt idx="11000">
                  <c:v>12.9</c:v>
                </c:pt>
                <c:pt idx="11001">
                  <c:v>12.9</c:v>
                </c:pt>
                <c:pt idx="11002">
                  <c:v>12.9</c:v>
                </c:pt>
                <c:pt idx="11003">
                  <c:v>12.9</c:v>
                </c:pt>
                <c:pt idx="11004">
                  <c:v>12.9</c:v>
                </c:pt>
                <c:pt idx="11005">
                  <c:v>12.9</c:v>
                </c:pt>
                <c:pt idx="11006">
                  <c:v>12.9</c:v>
                </c:pt>
                <c:pt idx="11007">
                  <c:v>12.9</c:v>
                </c:pt>
                <c:pt idx="11008">
                  <c:v>12.9</c:v>
                </c:pt>
                <c:pt idx="11009">
                  <c:v>13</c:v>
                </c:pt>
                <c:pt idx="11010">
                  <c:v>13</c:v>
                </c:pt>
                <c:pt idx="11011">
                  <c:v>13</c:v>
                </c:pt>
                <c:pt idx="11012">
                  <c:v>13</c:v>
                </c:pt>
                <c:pt idx="11013">
                  <c:v>13</c:v>
                </c:pt>
                <c:pt idx="11014">
                  <c:v>13</c:v>
                </c:pt>
                <c:pt idx="11015">
                  <c:v>13</c:v>
                </c:pt>
                <c:pt idx="11016">
                  <c:v>13</c:v>
                </c:pt>
                <c:pt idx="11017">
                  <c:v>13</c:v>
                </c:pt>
                <c:pt idx="11018">
                  <c:v>13</c:v>
                </c:pt>
                <c:pt idx="11019">
                  <c:v>13.1</c:v>
                </c:pt>
                <c:pt idx="11020">
                  <c:v>13.1</c:v>
                </c:pt>
                <c:pt idx="11021">
                  <c:v>13.1</c:v>
                </c:pt>
                <c:pt idx="11022">
                  <c:v>13</c:v>
                </c:pt>
                <c:pt idx="11023">
                  <c:v>13</c:v>
                </c:pt>
                <c:pt idx="11024">
                  <c:v>13</c:v>
                </c:pt>
                <c:pt idx="11025">
                  <c:v>13.1</c:v>
                </c:pt>
                <c:pt idx="11026">
                  <c:v>13</c:v>
                </c:pt>
                <c:pt idx="11027">
                  <c:v>13.1</c:v>
                </c:pt>
                <c:pt idx="11028">
                  <c:v>13.1</c:v>
                </c:pt>
                <c:pt idx="11029">
                  <c:v>13.1</c:v>
                </c:pt>
                <c:pt idx="11030">
                  <c:v>13.1</c:v>
                </c:pt>
                <c:pt idx="11031">
                  <c:v>13.1</c:v>
                </c:pt>
                <c:pt idx="11032">
                  <c:v>13.1</c:v>
                </c:pt>
                <c:pt idx="11033">
                  <c:v>13.1</c:v>
                </c:pt>
                <c:pt idx="11034">
                  <c:v>13.1</c:v>
                </c:pt>
                <c:pt idx="11035">
                  <c:v>13.1</c:v>
                </c:pt>
                <c:pt idx="11036">
                  <c:v>13.1</c:v>
                </c:pt>
                <c:pt idx="11037">
                  <c:v>13.1</c:v>
                </c:pt>
                <c:pt idx="11038">
                  <c:v>13.1</c:v>
                </c:pt>
                <c:pt idx="11039">
                  <c:v>13.2</c:v>
                </c:pt>
                <c:pt idx="11040">
                  <c:v>13.1</c:v>
                </c:pt>
                <c:pt idx="11041">
                  <c:v>13.2</c:v>
                </c:pt>
                <c:pt idx="11042">
                  <c:v>13.1</c:v>
                </c:pt>
                <c:pt idx="11043">
                  <c:v>13.2</c:v>
                </c:pt>
                <c:pt idx="11044">
                  <c:v>13.2</c:v>
                </c:pt>
                <c:pt idx="11045">
                  <c:v>13.2</c:v>
                </c:pt>
                <c:pt idx="11046">
                  <c:v>13.2</c:v>
                </c:pt>
                <c:pt idx="11047">
                  <c:v>13.2</c:v>
                </c:pt>
                <c:pt idx="11048">
                  <c:v>13.2</c:v>
                </c:pt>
                <c:pt idx="11049">
                  <c:v>13.2</c:v>
                </c:pt>
                <c:pt idx="11050">
                  <c:v>13.1</c:v>
                </c:pt>
                <c:pt idx="11051">
                  <c:v>13.2</c:v>
                </c:pt>
                <c:pt idx="11052">
                  <c:v>13.1</c:v>
                </c:pt>
                <c:pt idx="11053">
                  <c:v>13.1</c:v>
                </c:pt>
                <c:pt idx="11054">
                  <c:v>13.1</c:v>
                </c:pt>
                <c:pt idx="11055">
                  <c:v>13.1</c:v>
                </c:pt>
                <c:pt idx="11056">
                  <c:v>13.1</c:v>
                </c:pt>
                <c:pt idx="11057">
                  <c:v>13</c:v>
                </c:pt>
                <c:pt idx="11058">
                  <c:v>13</c:v>
                </c:pt>
                <c:pt idx="11059">
                  <c:v>13</c:v>
                </c:pt>
                <c:pt idx="11060">
                  <c:v>13</c:v>
                </c:pt>
                <c:pt idx="11061">
                  <c:v>13</c:v>
                </c:pt>
                <c:pt idx="11062">
                  <c:v>13</c:v>
                </c:pt>
                <c:pt idx="11063">
                  <c:v>13</c:v>
                </c:pt>
                <c:pt idx="11064">
                  <c:v>13</c:v>
                </c:pt>
                <c:pt idx="11065">
                  <c:v>13</c:v>
                </c:pt>
                <c:pt idx="11066">
                  <c:v>13</c:v>
                </c:pt>
                <c:pt idx="11067">
                  <c:v>13</c:v>
                </c:pt>
                <c:pt idx="11068">
                  <c:v>12.9</c:v>
                </c:pt>
                <c:pt idx="11069">
                  <c:v>13</c:v>
                </c:pt>
                <c:pt idx="11070">
                  <c:v>13</c:v>
                </c:pt>
                <c:pt idx="11071">
                  <c:v>13</c:v>
                </c:pt>
                <c:pt idx="11072">
                  <c:v>13</c:v>
                </c:pt>
                <c:pt idx="11073">
                  <c:v>13</c:v>
                </c:pt>
                <c:pt idx="11074">
                  <c:v>13</c:v>
                </c:pt>
                <c:pt idx="11075">
                  <c:v>13</c:v>
                </c:pt>
                <c:pt idx="11076">
                  <c:v>13</c:v>
                </c:pt>
                <c:pt idx="11077">
                  <c:v>13</c:v>
                </c:pt>
                <c:pt idx="11078">
                  <c:v>13</c:v>
                </c:pt>
                <c:pt idx="11079">
                  <c:v>13</c:v>
                </c:pt>
                <c:pt idx="11080">
                  <c:v>13</c:v>
                </c:pt>
                <c:pt idx="11081">
                  <c:v>13</c:v>
                </c:pt>
                <c:pt idx="11082">
                  <c:v>13</c:v>
                </c:pt>
                <c:pt idx="11083">
                  <c:v>13</c:v>
                </c:pt>
                <c:pt idx="11084">
                  <c:v>13</c:v>
                </c:pt>
                <c:pt idx="11085">
                  <c:v>12.9</c:v>
                </c:pt>
                <c:pt idx="11086">
                  <c:v>12.9</c:v>
                </c:pt>
                <c:pt idx="11087">
                  <c:v>13</c:v>
                </c:pt>
                <c:pt idx="11088">
                  <c:v>12.9</c:v>
                </c:pt>
                <c:pt idx="11089">
                  <c:v>12.9</c:v>
                </c:pt>
                <c:pt idx="11090">
                  <c:v>12.9</c:v>
                </c:pt>
                <c:pt idx="11091">
                  <c:v>12.9</c:v>
                </c:pt>
                <c:pt idx="11092">
                  <c:v>12.9</c:v>
                </c:pt>
                <c:pt idx="11093">
                  <c:v>12.9</c:v>
                </c:pt>
                <c:pt idx="11094">
                  <c:v>12.9</c:v>
                </c:pt>
                <c:pt idx="11095">
                  <c:v>12.9</c:v>
                </c:pt>
                <c:pt idx="11096">
                  <c:v>12.9</c:v>
                </c:pt>
                <c:pt idx="11097">
                  <c:v>12.9</c:v>
                </c:pt>
                <c:pt idx="11098">
                  <c:v>12.9</c:v>
                </c:pt>
                <c:pt idx="11099">
                  <c:v>12.9</c:v>
                </c:pt>
                <c:pt idx="11100">
                  <c:v>12.9</c:v>
                </c:pt>
                <c:pt idx="11101">
                  <c:v>12.9</c:v>
                </c:pt>
                <c:pt idx="11102">
                  <c:v>12.9</c:v>
                </c:pt>
                <c:pt idx="11103">
                  <c:v>12.9</c:v>
                </c:pt>
                <c:pt idx="11104">
                  <c:v>12.9</c:v>
                </c:pt>
                <c:pt idx="11105">
                  <c:v>12.9</c:v>
                </c:pt>
                <c:pt idx="11106">
                  <c:v>13</c:v>
                </c:pt>
                <c:pt idx="11107">
                  <c:v>12.9</c:v>
                </c:pt>
                <c:pt idx="11108">
                  <c:v>12.9</c:v>
                </c:pt>
                <c:pt idx="11109">
                  <c:v>12.9</c:v>
                </c:pt>
                <c:pt idx="11110">
                  <c:v>12.9</c:v>
                </c:pt>
                <c:pt idx="11111">
                  <c:v>12.9</c:v>
                </c:pt>
                <c:pt idx="11112">
                  <c:v>12.9</c:v>
                </c:pt>
                <c:pt idx="11113">
                  <c:v>12.9</c:v>
                </c:pt>
                <c:pt idx="11114">
                  <c:v>12.9</c:v>
                </c:pt>
                <c:pt idx="11115">
                  <c:v>12.9</c:v>
                </c:pt>
                <c:pt idx="11116">
                  <c:v>12.9</c:v>
                </c:pt>
                <c:pt idx="11117">
                  <c:v>12.9</c:v>
                </c:pt>
                <c:pt idx="11118">
                  <c:v>12.9</c:v>
                </c:pt>
                <c:pt idx="11119">
                  <c:v>12.9</c:v>
                </c:pt>
                <c:pt idx="11120">
                  <c:v>12.9</c:v>
                </c:pt>
                <c:pt idx="11121">
                  <c:v>12.9</c:v>
                </c:pt>
                <c:pt idx="11122">
                  <c:v>12.9</c:v>
                </c:pt>
                <c:pt idx="11123">
                  <c:v>12.9</c:v>
                </c:pt>
                <c:pt idx="11124">
                  <c:v>12.9</c:v>
                </c:pt>
                <c:pt idx="11125">
                  <c:v>12.8</c:v>
                </c:pt>
                <c:pt idx="11126">
                  <c:v>12.8</c:v>
                </c:pt>
                <c:pt idx="11127">
                  <c:v>12.8</c:v>
                </c:pt>
                <c:pt idx="11128">
                  <c:v>12.8</c:v>
                </c:pt>
                <c:pt idx="11129">
                  <c:v>12.8</c:v>
                </c:pt>
                <c:pt idx="11130">
                  <c:v>12.8</c:v>
                </c:pt>
                <c:pt idx="11131">
                  <c:v>12.8</c:v>
                </c:pt>
                <c:pt idx="11132">
                  <c:v>12.8</c:v>
                </c:pt>
                <c:pt idx="11133">
                  <c:v>12.8</c:v>
                </c:pt>
                <c:pt idx="11134">
                  <c:v>12.8</c:v>
                </c:pt>
                <c:pt idx="11135">
                  <c:v>12.7</c:v>
                </c:pt>
                <c:pt idx="11136">
                  <c:v>12.8</c:v>
                </c:pt>
                <c:pt idx="11137">
                  <c:v>12.8</c:v>
                </c:pt>
                <c:pt idx="11138">
                  <c:v>12.8</c:v>
                </c:pt>
                <c:pt idx="11139">
                  <c:v>12.8</c:v>
                </c:pt>
                <c:pt idx="11140">
                  <c:v>12.8</c:v>
                </c:pt>
                <c:pt idx="11141">
                  <c:v>12.8</c:v>
                </c:pt>
                <c:pt idx="11142">
                  <c:v>12.8</c:v>
                </c:pt>
                <c:pt idx="11143">
                  <c:v>12.8</c:v>
                </c:pt>
                <c:pt idx="11144">
                  <c:v>12.8</c:v>
                </c:pt>
                <c:pt idx="11145">
                  <c:v>12.8</c:v>
                </c:pt>
                <c:pt idx="11146">
                  <c:v>12.8</c:v>
                </c:pt>
                <c:pt idx="11147">
                  <c:v>12.8</c:v>
                </c:pt>
                <c:pt idx="11148">
                  <c:v>12.8</c:v>
                </c:pt>
                <c:pt idx="11149">
                  <c:v>12.8</c:v>
                </c:pt>
                <c:pt idx="11150">
                  <c:v>12.8</c:v>
                </c:pt>
                <c:pt idx="11151">
                  <c:v>12.8</c:v>
                </c:pt>
                <c:pt idx="11152">
                  <c:v>12.8</c:v>
                </c:pt>
                <c:pt idx="11153">
                  <c:v>12.8</c:v>
                </c:pt>
                <c:pt idx="11154">
                  <c:v>12.9</c:v>
                </c:pt>
                <c:pt idx="11155">
                  <c:v>12.9</c:v>
                </c:pt>
                <c:pt idx="11156">
                  <c:v>12.9</c:v>
                </c:pt>
                <c:pt idx="11157">
                  <c:v>12.9</c:v>
                </c:pt>
                <c:pt idx="11158">
                  <c:v>12.9</c:v>
                </c:pt>
                <c:pt idx="11159">
                  <c:v>12.9</c:v>
                </c:pt>
                <c:pt idx="11160">
                  <c:v>12.9</c:v>
                </c:pt>
                <c:pt idx="11161">
                  <c:v>12.9</c:v>
                </c:pt>
                <c:pt idx="11162">
                  <c:v>12.9</c:v>
                </c:pt>
                <c:pt idx="11163">
                  <c:v>12.9</c:v>
                </c:pt>
                <c:pt idx="11164">
                  <c:v>12.9</c:v>
                </c:pt>
                <c:pt idx="11165">
                  <c:v>12.9</c:v>
                </c:pt>
                <c:pt idx="11166">
                  <c:v>12.9</c:v>
                </c:pt>
                <c:pt idx="11167">
                  <c:v>12.9</c:v>
                </c:pt>
                <c:pt idx="11168">
                  <c:v>12.9</c:v>
                </c:pt>
                <c:pt idx="11169">
                  <c:v>12.9</c:v>
                </c:pt>
                <c:pt idx="11170">
                  <c:v>12.9</c:v>
                </c:pt>
                <c:pt idx="11171">
                  <c:v>12.9</c:v>
                </c:pt>
                <c:pt idx="11172">
                  <c:v>12.9</c:v>
                </c:pt>
                <c:pt idx="11173">
                  <c:v>12.9</c:v>
                </c:pt>
                <c:pt idx="11174">
                  <c:v>12.9</c:v>
                </c:pt>
                <c:pt idx="11175">
                  <c:v>12.9</c:v>
                </c:pt>
                <c:pt idx="11176">
                  <c:v>12.9</c:v>
                </c:pt>
                <c:pt idx="11177">
                  <c:v>12.9</c:v>
                </c:pt>
                <c:pt idx="11178">
                  <c:v>12.9</c:v>
                </c:pt>
                <c:pt idx="11179">
                  <c:v>12.9</c:v>
                </c:pt>
                <c:pt idx="11180">
                  <c:v>12.9</c:v>
                </c:pt>
                <c:pt idx="11181">
                  <c:v>12.9</c:v>
                </c:pt>
                <c:pt idx="11182">
                  <c:v>12.8</c:v>
                </c:pt>
                <c:pt idx="11183">
                  <c:v>12.8</c:v>
                </c:pt>
                <c:pt idx="11184">
                  <c:v>12.8</c:v>
                </c:pt>
                <c:pt idx="11185">
                  <c:v>12.8</c:v>
                </c:pt>
                <c:pt idx="11186">
                  <c:v>12.8</c:v>
                </c:pt>
                <c:pt idx="11187">
                  <c:v>12.8</c:v>
                </c:pt>
                <c:pt idx="11188">
                  <c:v>12.8</c:v>
                </c:pt>
                <c:pt idx="11189">
                  <c:v>12.8</c:v>
                </c:pt>
                <c:pt idx="11190">
                  <c:v>12.8</c:v>
                </c:pt>
                <c:pt idx="11191">
                  <c:v>12.7</c:v>
                </c:pt>
                <c:pt idx="11192">
                  <c:v>12.7</c:v>
                </c:pt>
                <c:pt idx="11193">
                  <c:v>12.7</c:v>
                </c:pt>
                <c:pt idx="11194">
                  <c:v>12.7</c:v>
                </c:pt>
                <c:pt idx="11195">
                  <c:v>12.7</c:v>
                </c:pt>
                <c:pt idx="11196">
                  <c:v>12.7</c:v>
                </c:pt>
                <c:pt idx="11197">
                  <c:v>12.7</c:v>
                </c:pt>
                <c:pt idx="11198">
                  <c:v>12.7</c:v>
                </c:pt>
                <c:pt idx="11199">
                  <c:v>12.7</c:v>
                </c:pt>
                <c:pt idx="11200">
                  <c:v>12.7</c:v>
                </c:pt>
                <c:pt idx="11201">
                  <c:v>12.8</c:v>
                </c:pt>
                <c:pt idx="11202">
                  <c:v>12.8</c:v>
                </c:pt>
                <c:pt idx="11203">
                  <c:v>12.8</c:v>
                </c:pt>
                <c:pt idx="11204">
                  <c:v>12.8</c:v>
                </c:pt>
                <c:pt idx="11205">
                  <c:v>12.8</c:v>
                </c:pt>
                <c:pt idx="11206">
                  <c:v>12.8</c:v>
                </c:pt>
                <c:pt idx="11207">
                  <c:v>12.8</c:v>
                </c:pt>
                <c:pt idx="11208">
                  <c:v>12.8</c:v>
                </c:pt>
                <c:pt idx="11209">
                  <c:v>12.8</c:v>
                </c:pt>
                <c:pt idx="11210">
                  <c:v>12.8</c:v>
                </c:pt>
                <c:pt idx="11211">
                  <c:v>12.7</c:v>
                </c:pt>
                <c:pt idx="11212">
                  <c:v>12.7</c:v>
                </c:pt>
                <c:pt idx="11213">
                  <c:v>12.7</c:v>
                </c:pt>
                <c:pt idx="11214">
                  <c:v>12.7</c:v>
                </c:pt>
                <c:pt idx="11215">
                  <c:v>12.8</c:v>
                </c:pt>
                <c:pt idx="11216">
                  <c:v>12.7</c:v>
                </c:pt>
                <c:pt idx="11217">
                  <c:v>12.7</c:v>
                </c:pt>
                <c:pt idx="11218">
                  <c:v>12.8</c:v>
                </c:pt>
                <c:pt idx="11219">
                  <c:v>12.8</c:v>
                </c:pt>
                <c:pt idx="11220">
                  <c:v>12.7</c:v>
                </c:pt>
                <c:pt idx="11221">
                  <c:v>12.8</c:v>
                </c:pt>
                <c:pt idx="11222">
                  <c:v>12.8</c:v>
                </c:pt>
                <c:pt idx="11223">
                  <c:v>12.8</c:v>
                </c:pt>
                <c:pt idx="11224">
                  <c:v>12.8</c:v>
                </c:pt>
                <c:pt idx="11225">
                  <c:v>12.8</c:v>
                </c:pt>
                <c:pt idx="11226">
                  <c:v>12.8</c:v>
                </c:pt>
                <c:pt idx="11227">
                  <c:v>12.8</c:v>
                </c:pt>
                <c:pt idx="11228">
                  <c:v>12.8</c:v>
                </c:pt>
                <c:pt idx="11229">
                  <c:v>12.8</c:v>
                </c:pt>
                <c:pt idx="11230">
                  <c:v>12.8</c:v>
                </c:pt>
                <c:pt idx="11231">
                  <c:v>12.8</c:v>
                </c:pt>
                <c:pt idx="11232">
                  <c:v>12.8</c:v>
                </c:pt>
                <c:pt idx="11233">
                  <c:v>12.8</c:v>
                </c:pt>
                <c:pt idx="11234">
                  <c:v>12.8</c:v>
                </c:pt>
                <c:pt idx="11235">
                  <c:v>12.8</c:v>
                </c:pt>
                <c:pt idx="11236">
                  <c:v>12.8</c:v>
                </c:pt>
                <c:pt idx="11237">
                  <c:v>12.8</c:v>
                </c:pt>
                <c:pt idx="11238">
                  <c:v>12.8</c:v>
                </c:pt>
                <c:pt idx="11239">
                  <c:v>12.8</c:v>
                </c:pt>
                <c:pt idx="11240">
                  <c:v>12.8</c:v>
                </c:pt>
                <c:pt idx="11241">
                  <c:v>12.8</c:v>
                </c:pt>
                <c:pt idx="11242">
                  <c:v>12.8</c:v>
                </c:pt>
                <c:pt idx="11243">
                  <c:v>12.8</c:v>
                </c:pt>
                <c:pt idx="11244">
                  <c:v>12.8</c:v>
                </c:pt>
                <c:pt idx="11245">
                  <c:v>12.8</c:v>
                </c:pt>
                <c:pt idx="11246">
                  <c:v>12.8</c:v>
                </c:pt>
                <c:pt idx="11247">
                  <c:v>12.8</c:v>
                </c:pt>
                <c:pt idx="11248">
                  <c:v>12.8</c:v>
                </c:pt>
                <c:pt idx="11249">
                  <c:v>12.8</c:v>
                </c:pt>
                <c:pt idx="11250">
                  <c:v>12.8</c:v>
                </c:pt>
                <c:pt idx="11251">
                  <c:v>12.8</c:v>
                </c:pt>
                <c:pt idx="11252">
                  <c:v>12.8</c:v>
                </c:pt>
                <c:pt idx="11253">
                  <c:v>12.8</c:v>
                </c:pt>
                <c:pt idx="11254">
                  <c:v>12.9</c:v>
                </c:pt>
                <c:pt idx="11255">
                  <c:v>12.9</c:v>
                </c:pt>
                <c:pt idx="11256">
                  <c:v>12.9</c:v>
                </c:pt>
                <c:pt idx="11257">
                  <c:v>12.9</c:v>
                </c:pt>
                <c:pt idx="11258">
                  <c:v>13</c:v>
                </c:pt>
                <c:pt idx="11259">
                  <c:v>13</c:v>
                </c:pt>
                <c:pt idx="11260">
                  <c:v>13</c:v>
                </c:pt>
                <c:pt idx="11261">
                  <c:v>13</c:v>
                </c:pt>
                <c:pt idx="11262">
                  <c:v>13</c:v>
                </c:pt>
                <c:pt idx="11263">
                  <c:v>13</c:v>
                </c:pt>
                <c:pt idx="11264">
                  <c:v>13</c:v>
                </c:pt>
                <c:pt idx="11265">
                  <c:v>13</c:v>
                </c:pt>
                <c:pt idx="11266">
                  <c:v>13</c:v>
                </c:pt>
                <c:pt idx="11267">
                  <c:v>13.1</c:v>
                </c:pt>
                <c:pt idx="11268">
                  <c:v>13.1</c:v>
                </c:pt>
                <c:pt idx="11269">
                  <c:v>13.1</c:v>
                </c:pt>
                <c:pt idx="11270">
                  <c:v>13.1</c:v>
                </c:pt>
                <c:pt idx="11271">
                  <c:v>13.1</c:v>
                </c:pt>
                <c:pt idx="11272">
                  <c:v>13.1</c:v>
                </c:pt>
                <c:pt idx="11273">
                  <c:v>13.1</c:v>
                </c:pt>
                <c:pt idx="11274">
                  <c:v>13.1</c:v>
                </c:pt>
                <c:pt idx="11275">
                  <c:v>13.2</c:v>
                </c:pt>
                <c:pt idx="11276">
                  <c:v>13.2</c:v>
                </c:pt>
                <c:pt idx="11277">
                  <c:v>13.2</c:v>
                </c:pt>
                <c:pt idx="11278">
                  <c:v>13.2</c:v>
                </c:pt>
                <c:pt idx="11279">
                  <c:v>13.2</c:v>
                </c:pt>
                <c:pt idx="11280">
                  <c:v>13.2</c:v>
                </c:pt>
              </c:numCache>
            </c:numRef>
          </c:yVal>
          <c:smooth val="0"/>
          <c:extLst>
            <c:ext xmlns:c16="http://schemas.microsoft.com/office/drawing/2014/chart" uri="{C3380CC4-5D6E-409C-BE32-E72D297353CC}">
              <c16:uniqueId val="{00000000-C340-485B-9B38-D7869777BD5D}"/>
            </c:ext>
          </c:extLst>
        </c:ser>
        <c:ser>
          <c:idx val="2"/>
          <c:order val="1"/>
          <c:tx>
            <c:strRef>
              <c:f>ВОЛОГІСТЬ!$E$3</c:f>
              <c:strCache>
                <c:ptCount val="1"/>
                <c:pt idx="0">
                  <c:v>Т(центр)</c:v>
                </c:pt>
              </c:strCache>
            </c:strRef>
          </c:tx>
          <c:spPr>
            <a:ln w="19050">
              <a:solidFill>
                <a:srgbClr val="FFC000"/>
              </a:solidFill>
            </a:ln>
          </c:spPr>
          <c:marker>
            <c:symbol val="none"/>
          </c:marker>
          <c:xVal>
            <c:numRef>
              <c:f>ВОЛОГІСТЬ!$B$4:$B$11284</c:f>
              <c:numCache>
                <c:formatCode>m/d/yyyy\ h:mm</c:formatCode>
                <c:ptCount val="11281"/>
                <c:pt idx="0">
                  <c:v>43509.75</c:v>
                </c:pt>
                <c:pt idx="1">
                  <c:v>43509.750694444447</c:v>
                </c:pt>
                <c:pt idx="2">
                  <c:v>43509.751388888886</c:v>
                </c:pt>
                <c:pt idx="3">
                  <c:v>43509.752083333333</c:v>
                </c:pt>
                <c:pt idx="4">
                  <c:v>43509.75277777778</c:v>
                </c:pt>
                <c:pt idx="5">
                  <c:v>43509.753472222219</c:v>
                </c:pt>
                <c:pt idx="6">
                  <c:v>43509.754166666666</c:v>
                </c:pt>
                <c:pt idx="7">
                  <c:v>43509.754861111112</c:v>
                </c:pt>
                <c:pt idx="8">
                  <c:v>43509.755555555559</c:v>
                </c:pt>
                <c:pt idx="9">
                  <c:v>43509.756249999999</c:v>
                </c:pt>
                <c:pt idx="10">
                  <c:v>43509.756944444445</c:v>
                </c:pt>
                <c:pt idx="11">
                  <c:v>43509.757638888892</c:v>
                </c:pt>
                <c:pt idx="12">
                  <c:v>43509.758333333331</c:v>
                </c:pt>
                <c:pt idx="13">
                  <c:v>43509.759027777778</c:v>
                </c:pt>
                <c:pt idx="14">
                  <c:v>43509.759722222225</c:v>
                </c:pt>
                <c:pt idx="15">
                  <c:v>43509.760416666664</c:v>
                </c:pt>
                <c:pt idx="16">
                  <c:v>43509.761111111111</c:v>
                </c:pt>
                <c:pt idx="17">
                  <c:v>43509.761805555558</c:v>
                </c:pt>
                <c:pt idx="18">
                  <c:v>43509.762499999997</c:v>
                </c:pt>
                <c:pt idx="19">
                  <c:v>43509.763194444444</c:v>
                </c:pt>
                <c:pt idx="20">
                  <c:v>43509.763888888891</c:v>
                </c:pt>
                <c:pt idx="21">
                  <c:v>43509.76458333333</c:v>
                </c:pt>
                <c:pt idx="22">
                  <c:v>43509.765277777777</c:v>
                </c:pt>
                <c:pt idx="23">
                  <c:v>43509.765972222223</c:v>
                </c:pt>
                <c:pt idx="24">
                  <c:v>43509.76666666667</c:v>
                </c:pt>
                <c:pt idx="25">
                  <c:v>43509.767361111109</c:v>
                </c:pt>
                <c:pt idx="26">
                  <c:v>43509.768055555556</c:v>
                </c:pt>
                <c:pt idx="27">
                  <c:v>43509.768750000003</c:v>
                </c:pt>
                <c:pt idx="28">
                  <c:v>43509.769444444442</c:v>
                </c:pt>
                <c:pt idx="29">
                  <c:v>43509.770138888889</c:v>
                </c:pt>
                <c:pt idx="30">
                  <c:v>43509.770833333336</c:v>
                </c:pt>
                <c:pt idx="31">
                  <c:v>43509.771527777775</c:v>
                </c:pt>
                <c:pt idx="32">
                  <c:v>43509.772222222222</c:v>
                </c:pt>
                <c:pt idx="33">
                  <c:v>43509.772916666669</c:v>
                </c:pt>
                <c:pt idx="34">
                  <c:v>43509.773611111108</c:v>
                </c:pt>
                <c:pt idx="35">
                  <c:v>43509.774305555555</c:v>
                </c:pt>
                <c:pt idx="36">
                  <c:v>43509.775000000001</c:v>
                </c:pt>
                <c:pt idx="37">
                  <c:v>43509.775694444441</c:v>
                </c:pt>
                <c:pt idx="38">
                  <c:v>43509.776388888888</c:v>
                </c:pt>
                <c:pt idx="39">
                  <c:v>43509.777083333334</c:v>
                </c:pt>
                <c:pt idx="40">
                  <c:v>43509.777777777781</c:v>
                </c:pt>
                <c:pt idx="41">
                  <c:v>43509.77847222222</c:v>
                </c:pt>
                <c:pt idx="42">
                  <c:v>43509.779166666667</c:v>
                </c:pt>
                <c:pt idx="43">
                  <c:v>43509.779861111114</c:v>
                </c:pt>
                <c:pt idx="44">
                  <c:v>43509.780555555553</c:v>
                </c:pt>
                <c:pt idx="45">
                  <c:v>43509.78125</c:v>
                </c:pt>
                <c:pt idx="46">
                  <c:v>43509.781944444447</c:v>
                </c:pt>
                <c:pt idx="47">
                  <c:v>43509.782638888886</c:v>
                </c:pt>
                <c:pt idx="48">
                  <c:v>43509.783333333333</c:v>
                </c:pt>
                <c:pt idx="49">
                  <c:v>43509.78402777778</c:v>
                </c:pt>
                <c:pt idx="50">
                  <c:v>43509.784722222219</c:v>
                </c:pt>
                <c:pt idx="51">
                  <c:v>43509.785416666666</c:v>
                </c:pt>
                <c:pt idx="52">
                  <c:v>43509.786111111112</c:v>
                </c:pt>
                <c:pt idx="53">
                  <c:v>43509.786805555559</c:v>
                </c:pt>
                <c:pt idx="54">
                  <c:v>43509.787499999999</c:v>
                </c:pt>
                <c:pt idx="55">
                  <c:v>43509.788194444445</c:v>
                </c:pt>
                <c:pt idx="56">
                  <c:v>43509.788888888892</c:v>
                </c:pt>
                <c:pt idx="57">
                  <c:v>43509.789583333331</c:v>
                </c:pt>
                <c:pt idx="58">
                  <c:v>43509.790277777778</c:v>
                </c:pt>
                <c:pt idx="59">
                  <c:v>43509.790972222225</c:v>
                </c:pt>
                <c:pt idx="60">
                  <c:v>43509.791666666664</c:v>
                </c:pt>
                <c:pt idx="61">
                  <c:v>43509.792361111111</c:v>
                </c:pt>
                <c:pt idx="62">
                  <c:v>43509.793055555558</c:v>
                </c:pt>
                <c:pt idx="63">
                  <c:v>43509.793749999997</c:v>
                </c:pt>
                <c:pt idx="64">
                  <c:v>43509.794444444444</c:v>
                </c:pt>
                <c:pt idx="65">
                  <c:v>43509.795138888891</c:v>
                </c:pt>
                <c:pt idx="66">
                  <c:v>43509.79583333333</c:v>
                </c:pt>
                <c:pt idx="67">
                  <c:v>43509.796527777777</c:v>
                </c:pt>
                <c:pt idx="68">
                  <c:v>43509.797222222223</c:v>
                </c:pt>
                <c:pt idx="69">
                  <c:v>43509.79791666667</c:v>
                </c:pt>
                <c:pt idx="70">
                  <c:v>43509.798611111109</c:v>
                </c:pt>
                <c:pt idx="71">
                  <c:v>43509.799305555556</c:v>
                </c:pt>
                <c:pt idx="72">
                  <c:v>43509.8</c:v>
                </c:pt>
                <c:pt idx="73">
                  <c:v>43509.800694444442</c:v>
                </c:pt>
                <c:pt idx="74">
                  <c:v>43509.801388888889</c:v>
                </c:pt>
                <c:pt idx="75">
                  <c:v>43509.802083333336</c:v>
                </c:pt>
                <c:pt idx="76">
                  <c:v>43509.802777777775</c:v>
                </c:pt>
                <c:pt idx="77">
                  <c:v>43509.803472222222</c:v>
                </c:pt>
                <c:pt idx="78">
                  <c:v>43509.804166666669</c:v>
                </c:pt>
                <c:pt idx="79">
                  <c:v>43509.804861111108</c:v>
                </c:pt>
                <c:pt idx="80">
                  <c:v>43509.805555555555</c:v>
                </c:pt>
                <c:pt idx="81">
                  <c:v>43509.806250000001</c:v>
                </c:pt>
                <c:pt idx="82">
                  <c:v>43509.806944444441</c:v>
                </c:pt>
                <c:pt idx="83">
                  <c:v>43509.807638888888</c:v>
                </c:pt>
                <c:pt idx="84">
                  <c:v>43509.808333333334</c:v>
                </c:pt>
                <c:pt idx="85">
                  <c:v>43509.809027777781</c:v>
                </c:pt>
                <c:pt idx="86">
                  <c:v>43509.80972222222</c:v>
                </c:pt>
                <c:pt idx="87">
                  <c:v>43509.810416666667</c:v>
                </c:pt>
                <c:pt idx="88">
                  <c:v>43509.811111111114</c:v>
                </c:pt>
                <c:pt idx="89">
                  <c:v>43509.811805555553</c:v>
                </c:pt>
                <c:pt idx="90">
                  <c:v>43509.8125</c:v>
                </c:pt>
                <c:pt idx="91">
                  <c:v>43509.813194444447</c:v>
                </c:pt>
                <c:pt idx="92">
                  <c:v>43509.813888888886</c:v>
                </c:pt>
                <c:pt idx="93">
                  <c:v>43509.814583333333</c:v>
                </c:pt>
                <c:pt idx="94">
                  <c:v>43509.81527777778</c:v>
                </c:pt>
                <c:pt idx="95">
                  <c:v>43509.815972222219</c:v>
                </c:pt>
                <c:pt idx="96">
                  <c:v>43509.816666666666</c:v>
                </c:pt>
                <c:pt idx="97">
                  <c:v>43509.817361111112</c:v>
                </c:pt>
                <c:pt idx="98">
                  <c:v>43509.818055555559</c:v>
                </c:pt>
                <c:pt idx="99">
                  <c:v>43509.818749999999</c:v>
                </c:pt>
                <c:pt idx="100">
                  <c:v>43509.819444444445</c:v>
                </c:pt>
                <c:pt idx="101">
                  <c:v>43509.820138888892</c:v>
                </c:pt>
                <c:pt idx="102">
                  <c:v>43509.820833333331</c:v>
                </c:pt>
                <c:pt idx="103">
                  <c:v>43509.821527777778</c:v>
                </c:pt>
                <c:pt idx="104">
                  <c:v>43509.822222222225</c:v>
                </c:pt>
                <c:pt idx="105">
                  <c:v>43509.822916666664</c:v>
                </c:pt>
                <c:pt idx="106">
                  <c:v>43509.823611111111</c:v>
                </c:pt>
                <c:pt idx="107">
                  <c:v>43509.824305555558</c:v>
                </c:pt>
                <c:pt idx="108">
                  <c:v>43509.824999999997</c:v>
                </c:pt>
                <c:pt idx="109">
                  <c:v>43509.825694444444</c:v>
                </c:pt>
                <c:pt idx="110">
                  <c:v>43509.826388888891</c:v>
                </c:pt>
                <c:pt idx="111">
                  <c:v>43509.82708333333</c:v>
                </c:pt>
                <c:pt idx="112">
                  <c:v>43509.827777777777</c:v>
                </c:pt>
                <c:pt idx="113">
                  <c:v>43509.828472222223</c:v>
                </c:pt>
                <c:pt idx="114">
                  <c:v>43509.82916666667</c:v>
                </c:pt>
                <c:pt idx="115">
                  <c:v>43509.829861111109</c:v>
                </c:pt>
                <c:pt idx="116">
                  <c:v>43509.830555555556</c:v>
                </c:pt>
                <c:pt idx="117">
                  <c:v>43509.831250000003</c:v>
                </c:pt>
                <c:pt idx="118">
                  <c:v>43509.831944444442</c:v>
                </c:pt>
                <c:pt idx="119">
                  <c:v>43509.832638888889</c:v>
                </c:pt>
                <c:pt idx="120">
                  <c:v>43509.833333333336</c:v>
                </c:pt>
                <c:pt idx="121">
                  <c:v>43509.834027777775</c:v>
                </c:pt>
                <c:pt idx="122">
                  <c:v>43509.834722222222</c:v>
                </c:pt>
                <c:pt idx="123">
                  <c:v>43509.835416666669</c:v>
                </c:pt>
                <c:pt idx="124">
                  <c:v>43509.836111111108</c:v>
                </c:pt>
                <c:pt idx="125">
                  <c:v>43509.836805555555</c:v>
                </c:pt>
                <c:pt idx="126">
                  <c:v>43509.837500000001</c:v>
                </c:pt>
                <c:pt idx="127">
                  <c:v>43509.838194444441</c:v>
                </c:pt>
                <c:pt idx="128">
                  <c:v>43509.838888888888</c:v>
                </c:pt>
                <c:pt idx="129">
                  <c:v>43509.839583333334</c:v>
                </c:pt>
                <c:pt idx="130">
                  <c:v>43509.840277777781</c:v>
                </c:pt>
                <c:pt idx="131">
                  <c:v>43509.84097222222</c:v>
                </c:pt>
                <c:pt idx="132">
                  <c:v>43509.841666666667</c:v>
                </c:pt>
                <c:pt idx="133">
                  <c:v>43509.842361111114</c:v>
                </c:pt>
                <c:pt idx="134">
                  <c:v>43509.843055555553</c:v>
                </c:pt>
                <c:pt idx="135">
                  <c:v>43509.84375</c:v>
                </c:pt>
                <c:pt idx="136">
                  <c:v>43509.844444444447</c:v>
                </c:pt>
                <c:pt idx="137">
                  <c:v>43509.845138888886</c:v>
                </c:pt>
                <c:pt idx="138">
                  <c:v>43509.845833333333</c:v>
                </c:pt>
                <c:pt idx="139">
                  <c:v>43509.84652777778</c:v>
                </c:pt>
                <c:pt idx="140">
                  <c:v>43509.847222222219</c:v>
                </c:pt>
                <c:pt idx="141">
                  <c:v>43509.847916666666</c:v>
                </c:pt>
                <c:pt idx="142">
                  <c:v>43509.848611111112</c:v>
                </c:pt>
                <c:pt idx="143">
                  <c:v>43509.849305555559</c:v>
                </c:pt>
                <c:pt idx="144">
                  <c:v>43509.85</c:v>
                </c:pt>
                <c:pt idx="145">
                  <c:v>43509.850694444445</c:v>
                </c:pt>
                <c:pt idx="146">
                  <c:v>43509.851388888892</c:v>
                </c:pt>
                <c:pt idx="147">
                  <c:v>43509.852083333331</c:v>
                </c:pt>
                <c:pt idx="148">
                  <c:v>43509.852777777778</c:v>
                </c:pt>
                <c:pt idx="149">
                  <c:v>43509.853472222225</c:v>
                </c:pt>
                <c:pt idx="150">
                  <c:v>43509.854166666664</c:v>
                </c:pt>
                <c:pt idx="151">
                  <c:v>43509.854861111111</c:v>
                </c:pt>
                <c:pt idx="152">
                  <c:v>43509.855555555558</c:v>
                </c:pt>
                <c:pt idx="153">
                  <c:v>43509.856249999997</c:v>
                </c:pt>
                <c:pt idx="154">
                  <c:v>43509.856944444444</c:v>
                </c:pt>
                <c:pt idx="155">
                  <c:v>43509.857638888891</c:v>
                </c:pt>
                <c:pt idx="156">
                  <c:v>43509.85833333333</c:v>
                </c:pt>
                <c:pt idx="157">
                  <c:v>43509.859027777777</c:v>
                </c:pt>
                <c:pt idx="158">
                  <c:v>43509.859722222223</c:v>
                </c:pt>
                <c:pt idx="159">
                  <c:v>43509.86041666667</c:v>
                </c:pt>
                <c:pt idx="160">
                  <c:v>43509.861111111109</c:v>
                </c:pt>
                <c:pt idx="161">
                  <c:v>43509.861805555556</c:v>
                </c:pt>
                <c:pt idx="162">
                  <c:v>43509.862500000003</c:v>
                </c:pt>
                <c:pt idx="163">
                  <c:v>43509.863194444442</c:v>
                </c:pt>
                <c:pt idx="164">
                  <c:v>43509.863888888889</c:v>
                </c:pt>
                <c:pt idx="165">
                  <c:v>43509.864583333336</c:v>
                </c:pt>
                <c:pt idx="166">
                  <c:v>43509.865277777775</c:v>
                </c:pt>
                <c:pt idx="167">
                  <c:v>43509.865972222222</c:v>
                </c:pt>
                <c:pt idx="168">
                  <c:v>43509.866666666669</c:v>
                </c:pt>
                <c:pt idx="169">
                  <c:v>43509.867361111108</c:v>
                </c:pt>
                <c:pt idx="170">
                  <c:v>43509.868055555555</c:v>
                </c:pt>
                <c:pt idx="171">
                  <c:v>43509.868750000001</c:v>
                </c:pt>
                <c:pt idx="172">
                  <c:v>43509.869444444441</c:v>
                </c:pt>
                <c:pt idx="173">
                  <c:v>43509.870138888888</c:v>
                </c:pt>
                <c:pt idx="174">
                  <c:v>43509.870833333334</c:v>
                </c:pt>
                <c:pt idx="175">
                  <c:v>43509.871527777781</c:v>
                </c:pt>
                <c:pt idx="176">
                  <c:v>43509.87222222222</c:v>
                </c:pt>
                <c:pt idx="177">
                  <c:v>43509.872916666667</c:v>
                </c:pt>
                <c:pt idx="178">
                  <c:v>43509.873611111114</c:v>
                </c:pt>
                <c:pt idx="179">
                  <c:v>43509.874305555553</c:v>
                </c:pt>
                <c:pt idx="180">
                  <c:v>43509.875</c:v>
                </c:pt>
                <c:pt idx="181">
                  <c:v>43509.875694444447</c:v>
                </c:pt>
                <c:pt idx="182">
                  <c:v>43509.876388888886</c:v>
                </c:pt>
                <c:pt idx="183">
                  <c:v>43509.877083333333</c:v>
                </c:pt>
                <c:pt idx="184">
                  <c:v>43509.87777777778</c:v>
                </c:pt>
                <c:pt idx="185">
                  <c:v>43509.878472222219</c:v>
                </c:pt>
                <c:pt idx="186">
                  <c:v>43509.879166666666</c:v>
                </c:pt>
                <c:pt idx="187">
                  <c:v>43509.879861111112</c:v>
                </c:pt>
                <c:pt idx="188">
                  <c:v>43509.880555555559</c:v>
                </c:pt>
                <c:pt idx="189">
                  <c:v>43509.881249999999</c:v>
                </c:pt>
                <c:pt idx="190">
                  <c:v>43509.881944444445</c:v>
                </c:pt>
                <c:pt idx="191">
                  <c:v>43509.882638888892</c:v>
                </c:pt>
                <c:pt idx="192">
                  <c:v>43509.883333333331</c:v>
                </c:pt>
                <c:pt idx="193">
                  <c:v>43509.884027777778</c:v>
                </c:pt>
                <c:pt idx="194">
                  <c:v>43509.884722222225</c:v>
                </c:pt>
                <c:pt idx="195">
                  <c:v>43509.885416666664</c:v>
                </c:pt>
                <c:pt idx="196">
                  <c:v>43509.886111111111</c:v>
                </c:pt>
                <c:pt idx="197">
                  <c:v>43509.886805555558</c:v>
                </c:pt>
                <c:pt idx="198">
                  <c:v>43509.887499999997</c:v>
                </c:pt>
                <c:pt idx="199">
                  <c:v>43509.888194444444</c:v>
                </c:pt>
                <c:pt idx="200">
                  <c:v>43509.888888888891</c:v>
                </c:pt>
                <c:pt idx="201">
                  <c:v>43509.88958333333</c:v>
                </c:pt>
                <c:pt idx="202">
                  <c:v>43509.890277777777</c:v>
                </c:pt>
                <c:pt idx="203">
                  <c:v>43509.890972222223</c:v>
                </c:pt>
                <c:pt idx="204">
                  <c:v>43509.89166666667</c:v>
                </c:pt>
                <c:pt idx="205">
                  <c:v>43509.892361111109</c:v>
                </c:pt>
                <c:pt idx="206">
                  <c:v>43509.893055555556</c:v>
                </c:pt>
                <c:pt idx="207">
                  <c:v>43509.893750000003</c:v>
                </c:pt>
                <c:pt idx="208">
                  <c:v>43509.894444444442</c:v>
                </c:pt>
                <c:pt idx="209">
                  <c:v>43509.895138888889</c:v>
                </c:pt>
                <c:pt idx="210">
                  <c:v>43509.895833333336</c:v>
                </c:pt>
                <c:pt idx="211">
                  <c:v>43509.896527777775</c:v>
                </c:pt>
                <c:pt idx="212">
                  <c:v>43509.897222222222</c:v>
                </c:pt>
                <c:pt idx="213">
                  <c:v>43509.897916666669</c:v>
                </c:pt>
                <c:pt idx="214">
                  <c:v>43509.898611111108</c:v>
                </c:pt>
                <c:pt idx="215">
                  <c:v>43509.899305555555</c:v>
                </c:pt>
                <c:pt idx="216">
                  <c:v>43509.9</c:v>
                </c:pt>
                <c:pt idx="217">
                  <c:v>43509.900694444441</c:v>
                </c:pt>
                <c:pt idx="218">
                  <c:v>43509.901388888888</c:v>
                </c:pt>
                <c:pt idx="219">
                  <c:v>43509.902083333334</c:v>
                </c:pt>
                <c:pt idx="220">
                  <c:v>43509.902777777781</c:v>
                </c:pt>
                <c:pt idx="221">
                  <c:v>43509.90347222222</c:v>
                </c:pt>
                <c:pt idx="222">
                  <c:v>43509.904166666667</c:v>
                </c:pt>
                <c:pt idx="223">
                  <c:v>43509.904861111114</c:v>
                </c:pt>
                <c:pt idx="224">
                  <c:v>43509.905555555553</c:v>
                </c:pt>
                <c:pt idx="225">
                  <c:v>43509.90625</c:v>
                </c:pt>
                <c:pt idx="226">
                  <c:v>43509.906944444447</c:v>
                </c:pt>
                <c:pt idx="227">
                  <c:v>43509.907638888886</c:v>
                </c:pt>
                <c:pt idx="228">
                  <c:v>43509.908333333333</c:v>
                </c:pt>
                <c:pt idx="229">
                  <c:v>43509.90902777778</c:v>
                </c:pt>
                <c:pt idx="230">
                  <c:v>43509.909722222219</c:v>
                </c:pt>
                <c:pt idx="231">
                  <c:v>43509.910416666666</c:v>
                </c:pt>
                <c:pt idx="232">
                  <c:v>43509.911111111112</c:v>
                </c:pt>
                <c:pt idx="233">
                  <c:v>43509.911805555559</c:v>
                </c:pt>
                <c:pt idx="234">
                  <c:v>43509.912499999999</c:v>
                </c:pt>
                <c:pt idx="235">
                  <c:v>43509.913194444445</c:v>
                </c:pt>
                <c:pt idx="236">
                  <c:v>43509.913888888892</c:v>
                </c:pt>
                <c:pt idx="237">
                  <c:v>43509.914583333331</c:v>
                </c:pt>
                <c:pt idx="238">
                  <c:v>43509.915277777778</c:v>
                </c:pt>
                <c:pt idx="239">
                  <c:v>43509.915972222225</c:v>
                </c:pt>
                <c:pt idx="240">
                  <c:v>43509.916666666664</c:v>
                </c:pt>
                <c:pt idx="241">
                  <c:v>43509.917361111111</c:v>
                </c:pt>
                <c:pt idx="242">
                  <c:v>43509.918055555558</c:v>
                </c:pt>
                <c:pt idx="243">
                  <c:v>43509.918749999997</c:v>
                </c:pt>
                <c:pt idx="244">
                  <c:v>43509.919444444444</c:v>
                </c:pt>
                <c:pt idx="245">
                  <c:v>43509.920138888891</c:v>
                </c:pt>
                <c:pt idx="246">
                  <c:v>43509.92083333333</c:v>
                </c:pt>
                <c:pt idx="247">
                  <c:v>43509.921527777777</c:v>
                </c:pt>
                <c:pt idx="248">
                  <c:v>43509.922222222223</c:v>
                </c:pt>
                <c:pt idx="249">
                  <c:v>43509.92291666667</c:v>
                </c:pt>
                <c:pt idx="250">
                  <c:v>43509.923611111109</c:v>
                </c:pt>
                <c:pt idx="251">
                  <c:v>43509.924305555556</c:v>
                </c:pt>
                <c:pt idx="252">
                  <c:v>43509.925000000003</c:v>
                </c:pt>
                <c:pt idx="253">
                  <c:v>43509.925694444442</c:v>
                </c:pt>
                <c:pt idx="254">
                  <c:v>43509.926388888889</c:v>
                </c:pt>
                <c:pt idx="255">
                  <c:v>43509.927083333336</c:v>
                </c:pt>
                <c:pt idx="256">
                  <c:v>43509.927777777775</c:v>
                </c:pt>
                <c:pt idx="257">
                  <c:v>43509.928472222222</c:v>
                </c:pt>
                <c:pt idx="258">
                  <c:v>43509.929166666669</c:v>
                </c:pt>
                <c:pt idx="259">
                  <c:v>43509.929861111108</c:v>
                </c:pt>
                <c:pt idx="260">
                  <c:v>43509.930555555555</c:v>
                </c:pt>
                <c:pt idx="261">
                  <c:v>43509.931250000001</c:v>
                </c:pt>
                <c:pt idx="262">
                  <c:v>43509.931944444441</c:v>
                </c:pt>
                <c:pt idx="263">
                  <c:v>43509.932638888888</c:v>
                </c:pt>
                <c:pt idx="264">
                  <c:v>43509.933333333334</c:v>
                </c:pt>
                <c:pt idx="265">
                  <c:v>43509.934027777781</c:v>
                </c:pt>
                <c:pt idx="266">
                  <c:v>43509.93472222222</c:v>
                </c:pt>
                <c:pt idx="267">
                  <c:v>43509.935416666667</c:v>
                </c:pt>
                <c:pt idx="268">
                  <c:v>43509.936111111114</c:v>
                </c:pt>
                <c:pt idx="269">
                  <c:v>43509.936805555553</c:v>
                </c:pt>
                <c:pt idx="270">
                  <c:v>43509.9375</c:v>
                </c:pt>
                <c:pt idx="271">
                  <c:v>43509.938194444447</c:v>
                </c:pt>
                <c:pt idx="272">
                  <c:v>43509.938888888886</c:v>
                </c:pt>
                <c:pt idx="273">
                  <c:v>43509.939583333333</c:v>
                </c:pt>
                <c:pt idx="274">
                  <c:v>43509.94027777778</c:v>
                </c:pt>
                <c:pt idx="275">
                  <c:v>43509.940972222219</c:v>
                </c:pt>
                <c:pt idx="276">
                  <c:v>43509.941666666666</c:v>
                </c:pt>
                <c:pt idx="277">
                  <c:v>43509.942361111112</c:v>
                </c:pt>
                <c:pt idx="278">
                  <c:v>43509.943055555559</c:v>
                </c:pt>
                <c:pt idx="279">
                  <c:v>43509.943749999999</c:v>
                </c:pt>
                <c:pt idx="280">
                  <c:v>43509.944444444445</c:v>
                </c:pt>
                <c:pt idx="281">
                  <c:v>43509.945138888892</c:v>
                </c:pt>
                <c:pt idx="282">
                  <c:v>43509.945833333331</c:v>
                </c:pt>
                <c:pt idx="283">
                  <c:v>43509.946527777778</c:v>
                </c:pt>
                <c:pt idx="284">
                  <c:v>43509.947222222225</c:v>
                </c:pt>
                <c:pt idx="285">
                  <c:v>43509.947916666664</c:v>
                </c:pt>
                <c:pt idx="286">
                  <c:v>43509.948611111111</c:v>
                </c:pt>
                <c:pt idx="287">
                  <c:v>43509.949305555558</c:v>
                </c:pt>
                <c:pt idx="288">
                  <c:v>43509.95</c:v>
                </c:pt>
                <c:pt idx="289">
                  <c:v>43509.950694444444</c:v>
                </c:pt>
                <c:pt idx="290">
                  <c:v>43509.951388888891</c:v>
                </c:pt>
                <c:pt idx="291">
                  <c:v>43509.95208333333</c:v>
                </c:pt>
                <c:pt idx="292">
                  <c:v>43509.952777777777</c:v>
                </c:pt>
                <c:pt idx="293">
                  <c:v>43509.953472222223</c:v>
                </c:pt>
                <c:pt idx="294">
                  <c:v>43509.95416666667</c:v>
                </c:pt>
                <c:pt idx="295">
                  <c:v>43509.954861111109</c:v>
                </c:pt>
                <c:pt idx="296">
                  <c:v>43509.955555555556</c:v>
                </c:pt>
                <c:pt idx="297">
                  <c:v>43509.956250000003</c:v>
                </c:pt>
                <c:pt idx="298">
                  <c:v>43509.956944444442</c:v>
                </c:pt>
                <c:pt idx="299">
                  <c:v>43509.957638888889</c:v>
                </c:pt>
                <c:pt idx="300">
                  <c:v>43509.958333333336</c:v>
                </c:pt>
                <c:pt idx="301">
                  <c:v>43509.959027777775</c:v>
                </c:pt>
                <c:pt idx="302">
                  <c:v>43509.959722222222</c:v>
                </c:pt>
                <c:pt idx="303">
                  <c:v>43509.960416666669</c:v>
                </c:pt>
                <c:pt idx="304">
                  <c:v>43509.961111111108</c:v>
                </c:pt>
                <c:pt idx="305">
                  <c:v>43509.961805555555</c:v>
                </c:pt>
                <c:pt idx="306">
                  <c:v>43509.962500000001</c:v>
                </c:pt>
                <c:pt idx="307">
                  <c:v>43509.963194444441</c:v>
                </c:pt>
                <c:pt idx="308">
                  <c:v>43509.963888888888</c:v>
                </c:pt>
                <c:pt idx="309">
                  <c:v>43509.964583333334</c:v>
                </c:pt>
                <c:pt idx="310">
                  <c:v>43509.965277777781</c:v>
                </c:pt>
                <c:pt idx="311">
                  <c:v>43509.96597222222</c:v>
                </c:pt>
                <c:pt idx="312">
                  <c:v>43509.966666666667</c:v>
                </c:pt>
                <c:pt idx="313">
                  <c:v>43509.967361111114</c:v>
                </c:pt>
                <c:pt idx="314">
                  <c:v>43509.968055555553</c:v>
                </c:pt>
                <c:pt idx="315">
                  <c:v>43509.96875</c:v>
                </c:pt>
                <c:pt idx="316">
                  <c:v>43509.969444444447</c:v>
                </c:pt>
                <c:pt idx="317">
                  <c:v>43509.970138888886</c:v>
                </c:pt>
                <c:pt idx="318">
                  <c:v>43509.970833333333</c:v>
                </c:pt>
                <c:pt idx="319">
                  <c:v>43509.97152777778</c:v>
                </c:pt>
                <c:pt idx="320">
                  <c:v>43509.972222222219</c:v>
                </c:pt>
                <c:pt idx="321">
                  <c:v>43509.972916666666</c:v>
                </c:pt>
                <c:pt idx="322">
                  <c:v>43509.973611111112</c:v>
                </c:pt>
                <c:pt idx="323">
                  <c:v>43509.974305555559</c:v>
                </c:pt>
                <c:pt idx="324">
                  <c:v>43509.974999999999</c:v>
                </c:pt>
                <c:pt idx="325">
                  <c:v>43509.975694444445</c:v>
                </c:pt>
                <c:pt idx="326">
                  <c:v>43509.976388888892</c:v>
                </c:pt>
                <c:pt idx="327">
                  <c:v>43509.977083333331</c:v>
                </c:pt>
                <c:pt idx="328">
                  <c:v>43509.977777777778</c:v>
                </c:pt>
                <c:pt idx="329">
                  <c:v>43509.978472222225</c:v>
                </c:pt>
                <c:pt idx="330">
                  <c:v>43509.979166666664</c:v>
                </c:pt>
                <c:pt idx="331">
                  <c:v>43509.979861111111</c:v>
                </c:pt>
                <c:pt idx="332">
                  <c:v>43509.980555555558</c:v>
                </c:pt>
                <c:pt idx="333">
                  <c:v>43509.981249999997</c:v>
                </c:pt>
                <c:pt idx="334">
                  <c:v>43509.981944444444</c:v>
                </c:pt>
                <c:pt idx="335">
                  <c:v>43509.982638888891</c:v>
                </c:pt>
                <c:pt idx="336">
                  <c:v>43509.98333333333</c:v>
                </c:pt>
                <c:pt idx="337">
                  <c:v>43509.984027777777</c:v>
                </c:pt>
                <c:pt idx="338">
                  <c:v>43509.984722222223</c:v>
                </c:pt>
                <c:pt idx="339">
                  <c:v>43509.98541666667</c:v>
                </c:pt>
                <c:pt idx="340">
                  <c:v>43509.986111111109</c:v>
                </c:pt>
                <c:pt idx="341">
                  <c:v>43509.986805555556</c:v>
                </c:pt>
                <c:pt idx="342">
                  <c:v>43509.987500000003</c:v>
                </c:pt>
                <c:pt idx="343">
                  <c:v>43509.988194444442</c:v>
                </c:pt>
                <c:pt idx="344">
                  <c:v>43509.988888888889</c:v>
                </c:pt>
                <c:pt idx="345">
                  <c:v>43509.989583333336</c:v>
                </c:pt>
                <c:pt idx="346">
                  <c:v>43509.990277777775</c:v>
                </c:pt>
                <c:pt idx="347">
                  <c:v>43509.990972222222</c:v>
                </c:pt>
                <c:pt idx="348">
                  <c:v>43509.991666666669</c:v>
                </c:pt>
                <c:pt idx="349">
                  <c:v>43509.992361111108</c:v>
                </c:pt>
                <c:pt idx="350">
                  <c:v>43509.993055555555</c:v>
                </c:pt>
                <c:pt idx="351">
                  <c:v>43509.993750000001</c:v>
                </c:pt>
                <c:pt idx="352">
                  <c:v>43509.994444444441</c:v>
                </c:pt>
                <c:pt idx="353">
                  <c:v>43509.995138888888</c:v>
                </c:pt>
                <c:pt idx="354">
                  <c:v>43509.995833333334</c:v>
                </c:pt>
                <c:pt idx="355">
                  <c:v>43509.996527777781</c:v>
                </c:pt>
                <c:pt idx="356">
                  <c:v>43509.99722222222</c:v>
                </c:pt>
                <c:pt idx="357">
                  <c:v>43509.997916666667</c:v>
                </c:pt>
                <c:pt idx="358">
                  <c:v>43509.998611111114</c:v>
                </c:pt>
                <c:pt idx="359">
                  <c:v>43509.999305555553</c:v>
                </c:pt>
                <c:pt idx="360">
                  <c:v>43510</c:v>
                </c:pt>
                <c:pt idx="361">
                  <c:v>43510.000694444447</c:v>
                </c:pt>
                <c:pt idx="362">
                  <c:v>43510.001388888886</c:v>
                </c:pt>
                <c:pt idx="363">
                  <c:v>43510.002083333333</c:v>
                </c:pt>
                <c:pt idx="364">
                  <c:v>43510.00277777778</c:v>
                </c:pt>
                <c:pt idx="365">
                  <c:v>43510.003472222219</c:v>
                </c:pt>
                <c:pt idx="366">
                  <c:v>43510.004166666666</c:v>
                </c:pt>
                <c:pt idx="367">
                  <c:v>43510.004861111112</c:v>
                </c:pt>
                <c:pt idx="368">
                  <c:v>43510.005555555559</c:v>
                </c:pt>
                <c:pt idx="369">
                  <c:v>43510.006249999999</c:v>
                </c:pt>
                <c:pt idx="370">
                  <c:v>43510.006944444445</c:v>
                </c:pt>
                <c:pt idx="371">
                  <c:v>43510.007638888892</c:v>
                </c:pt>
                <c:pt idx="372">
                  <c:v>43510.008333333331</c:v>
                </c:pt>
                <c:pt idx="373">
                  <c:v>43510.009027777778</c:v>
                </c:pt>
                <c:pt idx="374">
                  <c:v>43510.009722222225</c:v>
                </c:pt>
                <c:pt idx="375">
                  <c:v>43510.010416666664</c:v>
                </c:pt>
                <c:pt idx="376">
                  <c:v>43510.011111111111</c:v>
                </c:pt>
                <c:pt idx="377">
                  <c:v>43510.011805555558</c:v>
                </c:pt>
                <c:pt idx="378">
                  <c:v>43510.012499999997</c:v>
                </c:pt>
                <c:pt idx="379">
                  <c:v>43510.013194444444</c:v>
                </c:pt>
                <c:pt idx="380">
                  <c:v>43510.013888888891</c:v>
                </c:pt>
                <c:pt idx="381">
                  <c:v>43510.01458333333</c:v>
                </c:pt>
                <c:pt idx="382">
                  <c:v>43510.015277777777</c:v>
                </c:pt>
                <c:pt idx="383">
                  <c:v>43510.015972222223</c:v>
                </c:pt>
                <c:pt idx="384">
                  <c:v>43510.01666666667</c:v>
                </c:pt>
                <c:pt idx="385">
                  <c:v>43510.017361111109</c:v>
                </c:pt>
                <c:pt idx="386">
                  <c:v>43510.018055555556</c:v>
                </c:pt>
                <c:pt idx="387">
                  <c:v>43510.018750000003</c:v>
                </c:pt>
                <c:pt idx="388">
                  <c:v>43510.019444444442</c:v>
                </c:pt>
                <c:pt idx="389">
                  <c:v>43510.020138888889</c:v>
                </c:pt>
                <c:pt idx="390">
                  <c:v>43510.020833333336</c:v>
                </c:pt>
                <c:pt idx="391">
                  <c:v>43510.021527777775</c:v>
                </c:pt>
                <c:pt idx="392">
                  <c:v>43510.022222222222</c:v>
                </c:pt>
                <c:pt idx="393">
                  <c:v>43510.022916666669</c:v>
                </c:pt>
                <c:pt idx="394">
                  <c:v>43510.023611111108</c:v>
                </c:pt>
                <c:pt idx="395">
                  <c:v>43510.024305555555</c:v>
                </c:pt>
                <c:pt idx="396">
                  <c:v>43510.025000000001</c:v>
                </c:pt>
                <c:pt idx="397">
                  <c:v>43510.025694444441</c:v>
                </c:pt>
                <c:pt idx="398">
                  <c:v>43510.026388888888</c:v>
                </c:pt>
                <c:pt idx="399">
                  <c:v>43510.027083333334</c:v>
                </c:pt>
                <c:pt idx="400">
                  <c:v>43510.027777777781</c:v>
                </c:pt>
                <c:pt idx="401">
                  <c:v>43510.02847222222</c:v>
                </c:pt>
                <c:pt idx="402">
                  <c:v>43510.029166666667</c:v>
                </c:pt>
                <c:pt idx="403">
                  <c:v>43510.029861111114</c:v>
                </c:pt>
                <c:pt idx="404">
                  <c:v>43510.030555555553</c:v>
                </c:pt>
                <c:pt idx="405">
                  <c:v>43510.03125</c:v>
                </c:pt>
                <c:pt idx="406">
                  <c:v>43510.031944444447</c:v>
                </c:pt>
                <c:pt idx="407">
                  <c:v>43510.032638888886</c:v>
                </c:pt>
                <c:pt idx="408">
                  <c:v>43510.033333333333</c:v>
                </c:pt>
                <c:pt idx="409">
                  <c:v>43510.03402777778</c:v>
                </c:pt>
                <c:pt idx="410">
                  <c:v>43510.034722222219</c:v>
                </c:pt>
                <c:pt idx="411">
                  <c:v>43510.035416666666</c:v>
                </c:pt>
                <c:pt idx="412">
                  <c:v>43510.036111111112</c:v>
                </c:pt>
                <c:pt idx="413">
                  <c:v>43510.036805555559</c:v>
                </c:pt>
                <c:pt idx="414">
                  <c:v>43510.037499999999</c:v>
                </c:pt>
                <c:pt idx="415">
                  <c:v>43510.038194444445</c:v>
                </c:pt>
                <c:pt idx="416">
                  <c:v>43510.038888888892</c:v>
                </c:pt>
                <c:pt idx="417">
                  <c:v>43510.039583333331</c:v>
                </c:pt>
                <c:pt idx="418">
                  <c:v>43510.040277777778</c:v>
                </c:pt>
                <c:pt idx="419">
                  <c:v>43510.040972222225</c:v>
                </c:pt>
                <c:pt idx="420">
                  <c:v>43510.041666666664</c:v>
                </c:pt>
                <c:pt idx="421">
                  <c:v>43510.042361111111</c:v>
                </c:pt>
                <c:pt idx="422">
                  <c:v>43510.043055555558</c:v>
                </c:pt>
                <c:pt idx="423">
                  <c:v>43510.043749999997</c:v>
                </c:pt>
                <c:pt idx="424">
                  <c:v>43510.044444444444</c:v>
                </c:pt>
                <c:pt idx="425">
                  <c:v>43510.045138888891</c:v>
                </c:pt>
                <c:pt idx="426">
                  <c:v>43510.04583333333</c:v>
                </c:pt>
                <c:pt idx="427">
                  <c:v>43510.046527777777</c:v>
                </c:pt>
                <c:pt idx="428">
                  <c:v>43510.047222222223</c:v>
                </c:pt>
                <c:pt idx="429">
                  <c:v>43510.04791666667</c:v>
                </c:pt>
                <c:pt idx="430">
                  <c:v>43510.048611111109</c:v>
                </c:pt>
                <c:pt idx="431">
                  <c:v>43510.049305555556</c:v>
                </c:pt>
                <c:pt idx="432">
                  <c:v>43510.05</c:v>
                </c:pt>
                <c:pt idx="433">
                  <c:v>43510.050694444442</c:v>
                </c:pt>
                <c:pt idx="434">
                  <c:v>43510.051388888889</c:v>
                </c:pt>
                <c:pt idx="435">
                  <c:v>43510.052083333336</c:v>
                </c:pt>
                <c:pt idx="436">
                  <c:v>43510.052777777775</c:v>
                </c:pt>
                <c:pt idx="437">
                  <c:v>43510.053472222222</c:v>
                </c:pt>
                <c:pt idx="438">
                  <c:v>43510.054166666669</c:v>
                </c:pt>
                <c:pt idx="439">
                  <c:v>43510.054861111108</c:v>
                </c:pt>
                <c:pt idx="440">
                  <c:v>43510.055555555555</c:v>
                </c:pt>
                <c:pt idx="441">
                  <c:v>43510.056250000001</c:v>
                </c:pt>
                <c:pt idx="442">
                  <c:v>43510.056944444441</c:v>
                </c:pt>
                <c:pt idx="443">
                  <c:v>43510.057638888888</c:v>
                </c:pt>
                <c:pt idx="444">
                  <c:v>43510.058333333334</c:v>
                </c:pt>
                <c:pt idx="445">
                  <c:v>43510.059027777781</c:v>
                </c:pt>
                <c:pt idx="446">
                  <c:v>43510.05972222222</c:v>
                </c:pt>
                <c:pt idx="447">
                  <c:v>43510.060416666667</c:v>
                </c:pt>
                <c:pt idx="448">
                  <c:v>43510.061111111114</c:v>
                </c:pt>
                <c:pt idx="449">
                  <c:v>43510.061805555553</c:v>
                </c:pt>
                <c:pt idx="450">
                  <c:v>43510.0625</c:v>
                </c:pt>
                <c:pt idx="451">
                  <c:v>43510.063194444447</c:v>
                </c:pt>
                <c:pt idx="452">
                  <c:v>43510.063888888886</c:v>
                </c:pt>
                <c:pt idx="453">
                  <c:v>43510.064583333333</c:v>
                </c:pt>
                <c:pt idx="454">
                  <c:v>43510.06527777778</c:v>
                </c:pt>
                <c:pt idx="455">
                  <c:v>43510.065972222219</c:v>
                </c:pt>
                <c:pt idx="456">
                  <c:v>43510.066666666666</c:v>
                </c:pt>
                <c:pt idx="457">
                  <c:v>43510.067361111112</c:v>
                </c:pt>
                <c:pt idx="458">
                  <c:v>43510.068055555559</c:v>
                </c:pt>
                <c:pt idx="459">
                  <c:v>43510.068749999999</c:v>
                </c:pt>
                <c:pt idx="460">
                  <c:v>43510.069444444445</c:v>
                </c:pt>
                <c:pt idx="461">
                  <c:v>43510.070138888892</c:v>
                </c:pt>
                <c:pt idx="462">
                  <c:v>43510.070833333331</c:v>
                </c:pt>
                <c:pt idx="463">
                  <c:v>43510.071527777778</c:v>
                </c:pt>
                <c:pt idx="464">
                  <c:v>43510.072222222225</c:v>
                </c:pt>
                <c:pt idx="465">
                  <c:v>43510.072916666664</c:v>
                </c:pt>
                <c:pt idx="466">
                  <c:v>43510.073611111111</c:v>
                </c:pt>
                <c:pt idx="467">
                  <c:v>43510.074305555558</c:v>
                </c:pt>
                <c:pt idx="468">
                  <c:v>43510.074999999997</c:v>
                </c:pt>
                <c:pt idx="469">
                  <c:v>43510.075694444444</c:v>
                </c:pt>
                <c:pt idx="470">
                  <c:v>43510.076388888891</c:v>
                </c:pt>
                <c:pt idx="471">
                  <c:v>43510.07708333333</c:v>
                </c:pt>
                <c:pt idx="472">
                  <c:v>43510.077777777777</c:v>
                </c:pt>
                <c:pt idx="473">
                  <c:v>43510.078472222223</c:v>
                </c:pt>
                <c:pt idx="474">
                  <c:v>43510.07916666667</c:v>
                </c:pt>
                <c:pt idx="475">
                  <c:v>43510.079861111109</c:v>
                </c:pt>
                <c:pt idx="476">
                  <c:v>43510.080555555556</c:v>
                </c:pt>
                <c:pt idx="477">
                  <c:v>43510.081250000003</c:v>
                </c:pt>
                <c:pt idx="478">
                  <c:v>43510.081944444442</c:v>
                </c:pt>
                <c:pt idx="479">
                  <c:v>43510.082638888889</c:v>
                </c:pt>
                <c:pt idx="480">
                  <c:v>43510.083333333336</c:v>
                </c:pt>
                <c:pt idx="481">
                  <c:v>43510.084027777775</c:v>
                </c:pt>
                <c:pt idx="482">
                  <c:v>43510.084722222222</c:v>
                </c:pt>
                <c:pt idx="483">
                  <c:v>43510.085416666669</c:v>
                </c:pt>
                <c:pt idx="484">
                  <c:v>43510.086111111108</c:v>
                </c:pt>
                <c:pt idx="485">
                  <c:v>43510.086805555555</c:v>
                </c:pt>
                <c:pt idx="486">
                  <c:v>43510.087500000001</c:v>
                </c:pt>
                <c:pt idx="487">
                  <c:v>43510.088194444441</c:v>
                </c:pt>
                <c:pt idx="488">
                  <c:v>43510.088888888888</c:v>
                </c:pt>
                <c:pt idx="489">
                  <c:v>43510.089583333334</c:v>
                </c:pt>
                <c:pt idx="490">
                  <c:v>43510.090277777781</c:v>
                </c:pt>
                <c:pt idx="491">
                  <c:v>43510.09097222222</c:v>
                </c:pt>
                <c:pt idx="492">
                  <c:v>43510.091666666667</c:v>
                </c:pt>
                <c:pt idx="493">
                  <c:v>43510.092361111114</c:v>
                </c:pt>
                <c:pt idx="494">
                  <c:v>43510.093055555553</c:v>
                </c:pt>
                <c:pt idx="495">
                  <c:v>43510.09375</c:v>
                </c:pt>
                <c:pt idx="496">
                  <c:v>43510.094444444447</c:v>
                </c:pt>
                <c:pt idx="497">
                  <c:v>43510.095138888886</c:v>
                </c:pt>
                <c:pt idx="498">
                  <c:v>43510.095833333333</c:v>
                </c:pt>
                <c:pt idx="499">
                  <c:v>43510.09652777778</c:v>
                </c:pt>
                <c:pt idx="500">
                  <c:v>43510.097222222219</c:v>
                </c:pt>
                <c:pt idx="501">
                  <c:v>43510.097916666666</c:v>
                </c:pt>
                <c:pt idx="502">
                  <c:v>43510.098611111112</c:v>
                </c:pt>
                <c:pt idx="503">
                  <c:v>43510.099305555559</c:v>
                </c:pt>
                <c:pt idx="504">
                  <c:v>43510.1</c:v>
                </c:pt>
                <c:pt idx="505">
                  <c:v>43510.100694444445</c:v>
                </c:pt>
                <c:pt idx="506">
                  <c:v>43510.101388888892</c:v>
                </c:pt>
                <c:pt idx="507">
                  <c:v>43510.102083333331</c:v>
                </c:pt>
                <c:pt idx="508">
                  <c:v>43510.102777777778</c:v>
                </c:pt>
                <c:pt idx="509">
                  <c:v>43510.103472222225</c:v>
                </c:pt>
                <c:pt idx="510">
                  <c:v>43510.104166666664</c:v>
                </c:pt>
                <c:pt idx="511">
                  <c:v>43510.104861111111</c:v>
                </c:pt>
                <c:pt idx="512">
                  <c:v>43510.105555555558</c:v>
                </c:pt>
                <c:pt idx="513">
                  <c:v>43510.106249999997</c:v>
                </c:pt>
                <c:pt idx="514">
                  <c:v>43510.106944444444</c:v>
                </c:pt>
                <c:pt idx="515">
                  <c:v>43510.107638888891</c:v>
                </c:pt>
                <c:pt idx="516">
                  <c:v>43510.10833333333</c:v>
                </c:pt>
                <c:pt idx="517">
                  <c:v>43510.109027777777</c:v>
                </c:pt>
                <c:pt idx="518">
                  <c:v>43510.109722222223</c:v>
                </c:pt>
                <c:pt idx="519">
                  <c:v>43510.11041666667</c:v>
                </c:pt>
                <c:pt idx="520">
                  <c:v>43510.111111111109</c:v>
                </c:pt>
                <c:pt idx="521">
                  <c:v>43510.111805555556</c:v>
                </c:pt>
                <c:pt idx="522">
                  <c:v>43510.112500000003</c:v>
                </c:pt>
                <c:pt idx="523">
                  <c:v>43510.113194444442</c:v>
                </c:pt>
                <c:pt idx="524">
                  <c:v>43510.113888888889</c:v>
                </c:pt>
                <c:pt idx="525">
                  <c:v>43510.114583333336</c:v>
                </c:pt>
                <c:pt idx="526">
                  <c:v>43510.115277777775</c:v>
                </c:pt>
                <c:pt idx="527">
                  <c:v>43510.115972222222</c:v>
                </c:pt>
                <c:pt idx="528">
                  <c:v>43510.116666666669</c:v>
                </c:pt>
                <c:pt idx="529">
                  <c:v>43510.117361111108</c:v>
                </c:pt>
                <c:pt idx="530">
                  <c:v>43510.118055555555</c:v>
                </c:pt>
                <c:pt idx="531">
                  <c:v>43510.118750000001</c:v>
                </c:pt>
                <c:pt idx="532">
                  <c:v>43510.119444444441</c:v>
                </c:pt>
                <c:pt idx="533">
                  <c:v>43510.120138888888</c:v>
                </c:pt>
                <c:pt idx="534">
                  <c:v>43510.120833333334</c:v>
                </c:pt>
                <c:pt idx="535">
                  <c:v>43510.121527777781</c:v>
                </c:pt>
                <c:pt idx="536">
                  <c:v>43510.12222222222</c:v>
                </c:pt>
                <c:pt idx="537">
                  <c:v>43510.122916666667</c:v>
                </c:pt>
                <c:pt idx="538">
                  <c:v>43510.123611111114</c:v>
                </c:pt>
                <c:pt idx="539">
                  <c:v>43510.124305555553</c:v>
                </c:pt>
                <c:pt idx="540">
                  <c:v>43510.125</c:v>
                </c:pt>
                <c:pt idx="541">
                  <c:v>43510.125694444447</c:v>
                </c:pt>
                <c:pt idx="542">
                  <c:v>43510.126388888886</c:v>
                </c:pt>
                <c:pt idx="543">
                  <c:v>43510.127083333333</c:v>
                </c:pt>
                <c:pt idx="544">
                  <c:v>43510.12777777778</c:v>
                </c:pt>
                <c:pt idx="545">
                  <c:v>43510.128472222219</c:v>
                </c:pt>
                <c:pt idx="546">
                  <c:v>43510.129166666666</c:v>
                </c:pt>
                <c:pt idx="547">
                  <c:v>43510.129861111112</c:v>
                </c:pt>
                <c:pt idx="548">
                  <c:v>43510.130555555559</c:v>
                </c:pt>
                <c:pt idx="549">
                  <c:v>43510.131249999999</c:v>
                </c:pt>
                <c:pt idx="550">
                  <c:v>43510.131944444445</c:v>
                </c:pt>
                <c:pt idx="551">
                  <c:v>43510.132638888892</c:v>
                </c:pt>
                <c:pt idx="552">
                  <c:v>43510.133333333331</c:v>
                </c:pt>
                <c:pt idx="553">
                  <c:v>43510.134027777778</c:v>
                </c:pt>
                <c:pt idx="554">
                  <c:v>43510.134722222225</c:v>
                </c:pt>
                <c:pt idx="555">
                  <c:v>43510.135416666664</c:v>
                </c:pt>
                <c:pt idx="556">
                  <c:v>43510.136111111111</c:v>
                </c:pt>
                <c:pt idx="557">
                  <c:v>43510.136805555558</c:v>
                </c:pt>
                <c:pt idx="558">
                  <c:v>43510.137499999997</c:v>
                </c:pt>
                <c:pt idx="559">
                  <c:v>43510.138194444444</c:v>
                </c:pt>
                <c:pt idx="560">
                  <c:v>43510.138888888891</c:v>
                </c:pt>
                <c:pt idx="561">
                  <c:v>43510.13958333333</c:v>
                </c:pt>
                <c:pt idx="562">
                  <c:v>43510.140277777777</c:v>
                </c:pt>
                <c:pt idx="563">
                  <c:v>43510.140972222223</c:v>
                </c:pt>
                <c:pt idx="564">
                  <c:v>43510.14166666667</c:v>
                </c:pt>
                <c:pt idx="565">
                  <c:v>43510.142361111109</c:v>
                </c:pt>
                <c:pt idx="566">
                  <c:v>43510.143055555556</c:v>
                </c:pt>
                <c:pt idx="567">
                  <c:v>43510.143750000003</c:v>
                </c:pt>
                <c:pt idx="568">
                  <c:v>43510.144444444442</c:v>
                </c:pt>
                <c:pt idx="569">
                  <c:v>43510.145138888889</c:v>
                </c:pt>
                <c:pt idx="570">
                  <c:v>43510.145833333336</c:v>
                </c:pt>
                <c:pt idx="571">
                  <c:v>43510.146527777775</c:v>
                </c:pt>
                <c:pt idx="572">
                  <c:v>43510.147222222222</c:v>
                </c:pt>
                <c:pt idx="573">
                  <c:v>43510.147916666669</c:v>
                </c:pt>
                <c:pt idx="574">
                  <c:v>43510.148611111108</c:v>
                </c:pt>
                <c:pt idx="575">
                  <c:v>43510.149305555555</c:v>
                </c:pt>
                <c:pt idx="576">
                  <c:v>43510.15</c:v>
                </c:pt>
                <c:pt idx="577">
                  <c:v>43510.150694444441</c:v>
                </c:pt>
                <c:pt idx="578">
                  <c:v>43510.151388888888</c:v>
                </c:pt>
                <c:pt idx="579">
                  <c:v>43510.152083333334</c:v>
                </c:pt>
                <c:pt idx="580">
                  <c:v>43510.152777777781</c:v>
                </c:pt>
                <c:pt idx="581">
                  <c:v>43510.15347222222</c:v>
                </c:pt>
                <c:pt idx="582">
                  <c:v>43510.154166666667</c:v>
                </c:pt>
                <c:pt idx="583">
                  <c:v>43510.154861111114</c:v>
                </c:pt>
                <c:pt idx="584">
                  <c:v>43510.155555555553</c:v>
                </c:pt>
                <c:pt idx="585">
                  <c:v>43510.15625</c:v>
                </c:pt>
                <c:pt idx="586">
                  <c:v>43510.156944444447</c:v>
                </c:pt>
                <c:pt idx="587">
                  <c:v>43510.157638888886</c:v>
                </c:pt>
                <c:pt idx="588">
                  <c:v>43510.158333333333</c:v>
                </c:pt>
                <c:pt idx="589">
                  <c:v>43510.15902777778</c:v>
                </c:pt>
                <c:pt idx="590">
                  <c:v>43510.159722222219</c:v>
                </c:pt>
                <c:pt idx="591">
                  <c:v>43510.160416666666</c:v>
                </c:pt>
                <c:pt idx="592">
                  <c:v>43510.161111111112</c:v>
                </c:pt>
                <c:pt idx="593">
                  <c:v>43510.161805555559</c:v>
                </c:pt>
                <c:pt idx="594">
                  <c:v>43510.162499999999</c:v>
                </c:pt>
                <c:pt idx="595">
                  <c:v>43510.163194444445</c:v>
                </c:pt>
                <c:pt idx="596">
                  <c:v>43510.163888888892</c:v>
                </c:pt>
                <c:pt idx="597">
                  <c:v>43510.164583333331</c:v>
                </c:pt>
                <c:pt idx="598">
                  <c:v>43510.165277777778</c:v>
                </c:pt>
                <c:pt idx="599">
                  <c:v>43510.165972222225</c:v>
                </c:pt>
                <c:pt idx="600">
                  <c:v>43510.166666666664</c:v>
                </c:pt>
                <c:pt idx="601">
                  <c:v>43510.167361111111</c:v>
                </c:pt>
                <c:pt idx="602">
                  <c:v>43510.168055555558</c:v>
                </c:pt>
                <c:pt idx="603">
                  <c:v>43510.168749999997</c:v>
                </c:pt>
                <c:pt idx="604">
                  <c:v>43510.169444444444</c:v>
                </c:pt>
                <c:pt idx="605">
                  <c:v>43510.170138888891</c:v>
                </c:pt>
                <c:pt idx="606">
                  <c:v>43510.17083333333</c:v>
                </c:pt>
                <c:pt idx="607">
                  <c:v>43510.171527777777</c:v>
                </c:pt>
                <c:pt idx="608">
                  <c:v>43510.172222222223</c:v>
                </c:pt>
                <c:pt idx="609">
                  <c:v>43510.17291666667</c:v>
                </c:pt>
                <c:pt idx="610">
                  <c:v>43510.173611111109</c:v>
                </c:pt>
                <c:pt idx="611">
                  <c:v>43510.174305555556</c:v>
                </c:pt>
                <c:pt idx="612">
                  <c:v>43510.175000000003</c:v>
                </c:pt>
                <c:pt idx="613">
                  <c:v>43510.175694444442</c:v>
                </c:pt>
                <c:pt idx="614">
                  <c:v>43510.176388888889</c:v>
                </c:pt>
                <c:pt idx="615">
                  <c:v>43510.177083333336</c:v>
                </c:pt>
                <c:pt idx="616">
                  <c:v>43510.177777777775</c:v>
                </c:pt>
                <c:pt idx="617">
                  <c:v>43510.178472222222</c:v>
                </c:pt>
                <c:pt idx="618">
                  <c:v>43510.179166666669</c:v>
                </c:pt>
                <c:pt idx="619">
                  <c:v>43510.179861111108</c:v>
                </c:pt>
                <c:pt idx="620">
                  <c:v>43510.180555555555</c:v>
                </c:pt>
                <c:pt idx="621">
                  <c:v>43510.181250000001</c:v>
                </c:pt>
                <c:pt idx="622">
                  <c:v>43510.181944444441</c:v>
                </c:pt>
                <c:pt idx="623">
                  <c:v>43510.182638888888</c:v>
                </c:pt>
                <c:pt idx="624">
                  <c:v>43510.183333333334</c:v>
                </c:pt>
                <c:pt idx="625">
                  <c:v>43510.184027777781</c:v>
                </c:pt>
                <c:pt idx="626">
                  <c:v>43510.18472222222</c:v>
                </c:pt>
                <c:pt idx="627">
                  <c:v>43510.185416666667</c:v>
                </c:pt>
                <c:pt idx="628">
                  <c:v>43510.186111111114</c:v>
                </c:pt>
                <c:pt idx="629">
                  <c:v>43510.186805555553</c:v>
                </c:pt>
                <c:pt idx="630">
                  <c:v>43510.1875</c:v>
                </c:pt>
                <c:pt idx="631">
                  <c:v>43510.188194444447</c:v>
                </c:pt>
                <c:pt idx="632">
                  <c:v>43510.188888888886</c:v>
                </c:pt>
                <c:pt idx="633">
                  <c:v>43510.189583333333</c:v>
                </c:pt>
                <c:pt idx="634">
                  <c:v>43510.19027777778</c:v>
                </c:pt>
                <c:pt idx="635">
                  <c:v>43510.190972222219</c:v>
                </c:pt>
                <c:pt idx="636">
                  <c:v>43510.191666666666</c:v>
                </c:pt>
                <c:pt idx="637">
                  <c:v>43510.192361111112</c:v>
                </c:pt>
                <c:pt idx="638">
                  <c:v>43510.193055555559</c:v>
                </c:pt>
                <c:pt idx="639">
                  <c:v>43510.193749999999</c:v>
                </c:pt>
                <c:pt idx="640">
                  <c:v>43510.194444444445</c:v>
                </c:pt>
                <c:pt idx="641">
                  <c:v>43510.195138888892</c:v>
                </c:pt>
                <c:pt idx="642">
                  <c:v>43510.195833333331</c:v>
                </c:pt>
                <c:pt idx="643">
                  <c:v>43510.196527777778</c:v>
                </c:pt>
                <c:pt idx="644">
                  <c:v>43510.197222222225</c:v>
                </c:pt>
                <c:pt idx="645">
                  <c:v>43510.197916666664</c:v>
                </c:pt>
                <c:pt idx="646">
                  <c:v>43510.198611111111</c:v>
                </c:pt>
                <c:pt idx="647">
                  <c:v>43510.199305555558</c:v>
                </c:pt>
                <c:pt idx="648">
                  <c:v>43510.2</c:v>
                </c:pt>
                <c:pt idx="649">
                  <c:v>43510.200694444444</c:v>
                </c:pt>
                <c:pt idx="650">
                  <c:v>43510.201388888891</c:v>
                </c:pt>
                <c:pt idx="651">
                  <c:v>43510.20208333333</c:v>
                </c:pt>
                <c:pt idx="652">
                  <c:v>43510.202777777777</c:v>
                </c:pt>
                <c:pt idx="653">
                  <c:v>43510.203472222223</c:v>
                </c:pt>
                <c:pt idx="654">
                  <c:v>43510.20416666667</c:v>
                </c:pt>
                <c:pt idx="655">
                  <c:v>43510.204861111109</c:v>
                </c:pt>
                <c:pt idx="656">
                  <c:v>43510.205555555556</c:v>
                </c:pt>
                <c:pt idx="657">
                  <c:v>43510.206250000003</c:v>
                </c:pt>
                <c:pt idx="658">
                  <c:v>43510.206944444442</c:v>
                </c:pt>
                <c:pt idx="659">
                  <c:v>43510.207638888889</c:v>
                </c:pt>
                <c:pt idx="660">
                  <c:v>43510.208333333336</c:v>
                </c:pt>
                <c:pt idx="661">
                  <c:v>43510.209027777775</c:v>
                </c:pt>
                <c:pt idx="662">
                  <c:v>43510.209722222222</c:v>
                </c:pt>
                <c:pt idx="663">
                  <c:v>43510.210416666669</c:v>
                </c:pt>
                <c:pt idx="664">
                  <c:v>43510.211111111108</c:v>
                </c:pt>
                <c:pt idx="665">
                  <c:v>43510.211805555555</c:v>
                </c:pt>
                <c:pt idx="666">
                  <c:v>43510.212500000001</c:v>
                </c:pt>
                <c:pt idx="667">
                  <c:v>43510.213194444441</c:v>
                </c:pt>
                <c:pt idx="668">
                  <c:v>43510.213888888888</c:v>
                </c:pt>
                <c:pt idx="669">
                  <c:v>43510.214583333334</c:v>
                </c:pt>
                <c:pt idx="670">
                  <c:v>43510.215277777781</c:v>
                </c:pt>
                <c:pt idx="671">
                  <c:v>43510.21597222222</c:v>
                </c:pt>
                <c:pt idx="672">
                  <c:v>43510.216666666667</c:v>
                </c:pt>
                <c:pt idx="673">
                  <c:v>43510.217361111114</c:v>
                </c:pt>
                <c:pt idx="674">
                  <c:v>43510.218055555553</c:v>
                </c:pt>
                <c:pt idx="675">
                  <c:v>43510.21875</c:v>
                </c:pt>
                <c:pt idx="676">
                  <c:v>43510.219444444447</c:v>
                </c:pt>
                <c:pt idx="677">
                  <c:v>43510.220138888886</c:v>
                </c:pt>
                <c:pt idx="678">
                  <c:v>43510.220833333333</c:v>
                </c:pt>
                <c:pt idx="679">
                  <c:v>43510.22152777778</c:v>
                </c:pt>
                <c:pt idx="680">
                  <c:v>43510.222222222219</c:v>
                </c:pt>
                <c:pt idx="681">
                  <c:v>43510.222916666666</c:v>
                </c:pt>
                <c:pt idx="682">
                  <c:v>43510.223611111112</c:v>
                </c:pt>
                <c:pt idx="683">
                  <c:v>43510.224305555559</c:v>
                </c:pt>
                <c:pt idx="684">
                  <c:v>43510.224999999999</c:v>
                </c:pt>
                <c:pt idx="685">
                  <c:v>43510.225694444445</c:v>
                </c:pt>
                <c:pt idx="686">
                  <c:v>43510.226388888892</c:v>
                </c:pt>
                <c:pt idx="687">
                  <c:v>43510.227083333331</c:v>
                </c:pt>
                <c:pt idx="688">
                  <c:v>43510.227777777778</c:v>
                </c:pt>
                <c:pt idx="689">
                  <c:v>43510.228472222225</c:v>
                </c:pt>
                <c:pt idx="690">
                  <c:v>43510.229166666664</c:v>
                </c:pt>
                <c:pt idx="691">
                  <c:v>43510.229861111111</c:v>
                </c:pt>
                <c:pt idx="692">
                  <c:v>43510.230555555558</c:v>
                </c:pt>
                <c:pt idx="693">
                  <c:v>43510.231249999997</c:v>
                </c:pt>
                <c:pt idx="694">
                  <c:v>43510.231944444444</c:v>
                </c:pt>
                <c:pt idx="695">
                  <c:v>43510.232638888891</c:v>
                </c:pt>
                <c:pt idx="696">
                  <c:v>43510.23333333333</c:v>
                </c:pt>
                <c:pt idx="697">
                  <c:v>43510.234027777777</c:v>
                </c:pt>
                <c:pt idx="698">
                  <c:v>43510.234722222223</c:v>
                </c:pt>
                <c:pt idx="699">
                  <c:v>43510.23541666667</c:v>
                </c:pt>
                <c:pt idx="700">
                  <c:v>43510.236111111109</c:v>
                </c:pt>
                <c:pt idx="701">
                  <c:v>43510.236805555556</c:v>
                </c:pt>
                <c:pt idx="702">
                  <c:v>43510.237500000003</c:v>
                </c:pt>
                <c:pt idx="703">
                  <c:v>43510.238194444442</c:v>
                </c:pt>
                <c:pt idx="704">
                  <c:v>43510.238888888889</c:v>
                </c:pt>
                <c:pt idx="705">
                  <c:v>43510.239583333336</c:v>
                </c:pt>
                <c:pt idx="706">
                  <c:v>43510.240277777775</c:v>
                </c:pt>
                <c:pt idx="707">
                  <c:v>43510.240972222222</c:v>
                </c:pt>
                <c:pt idx="708">
                  <c:v>43510.241666666669</c:v>
                </c:pt>
                <c:pt idx="709">
                  <c:v>43510.242361111108</c:v>
                </c:pt>
                <c:pt idx="710">
                  <c:v>43510.243055555555</c:v>
                </c:pt>
                <c:pt idx="711">
                  <c:v>43510.243750000001</c:v>
                </c:pt>
                <c:pt idx="712">
                  <c:v>43510.244444444441</c:v>
                </c:pt>
                <c:pt idx="713">
                  <c:v>43510.245138888888</c:v>
                </c:pt>
                <c:pt idx="714">
                  <c:v>43510.245833333334</c:v>
                </c:pt>
                <c:pt idx="715">
                  <c:v>43510.246527777781</c:v>
                </c:pt>
                <c:pt idx="716">
                  <c:v>43510.24722222222</c:v>
                </c:pt>
                <c:pt idx="717">
                  <c:v>43510.247916666667</c:v>
                </c:pt>
                <c:pt idx="718">
                  <c:v>43510.248611111114</c:v>
                </c:pt>
                <c:pt idx="719">
                  <c:v>43510.249305555553</c:v>
                </c:pt>
                <c:pt idx="720">
                  <c:v>43510.25</c:v>
                </c:pt>
                <c:pt idx="721">
                  <c:v>43510.250694444447</c:v>
                </c:pt>
                <c:pt idx="722">
                  <c:v>43510.251388888886</c:v>
                </c:pt>
                <c:pt idx="723">
                  <c:v>43510.252083333333</c:v>
                </c:pt>
                <c:pt idx="724">
                  <c:v>43510.25277777778</c:v>
                </c:pt>
                <c:pt idx="725">
                  <c:v>43510.253472222219</c:v>
                </c:pt>
                <c:pt idx="726">
                  <c:v>43510.254166666666</c:v>
                </c:pt>
                <c:pt idx="727">
                  <c:v>43510.254861111112</c:v>
                </c:pt>
                <c:pt idx="728">
                  <c:v>43510.255555555559</c:v>
                </c:pt>
                <c:pt idx="729">
                  <c:v>43510.256249999999</c:v>
                </c:pt>
                <c:pt idx="730">
                  <c:v>43510.256944444445</c:v>
                </c:pt>
                <c:pt idx="731">
                  <c:v>43510.257638888892</c:v>
                </c:pt>
                <c:pt idx="732">
                  <c:v>43510.258333333331</c:v>
                </c:pt>
                <c:pt idx="733">
                  <c:v>43510.259027777778</c:v>
                </c:pt>
                <c:pt idx="734">
                  <c:v>43510.259722222225</c:v>
                </c:pt>
                <c:pt idx="735">
                  <c:v>43510.260416666664</c:v>
                </c:pt>
                <c:pt idx="736">
                  <c:v>43510.261111111111</c:v>
                </c:pt>
                <c:pt idx="737">
                  <c:v>43510.261805555558</c:v>
                </c:pt>
                <c:pt idx="738">
                  <c:v>43510.262499999997</c:v>
                </c:pt>
                <c:pt idx="739">
                  <c:v>43510.263194444444</c:v>
                </c:pt>
                <c:pt idx="740">
                  <c:v>43510.263888888891</c:v>
                </c:pt>
                <c:pt idx="741">
                  <c:v>43510.26458333333</c:v>
                </c:pt>
                <c:pt idx="742">
                  <c:v>43510.265277777777</c:v>
                </c:pt>
                <c:pt idx="743">
                  <c:v>43510.265972222223</c:v>
                </c:pt>
                <c:pt idx="744">
                  <c:v>43510.26666666667</c:v>
                </c:pt>
                <c:pt idx="745">
                  <c:v>43510.267361111109</c:v>
                </c:pt>
                <c:pt idx="746">
                  <c:v>43510.268055555556</c:v>
                </c:pt>
                <c:pt idx="747">
                  <c:v>43510.268750000003</c:v>
                </c:pt>
                <c:pt idx="748">
                  <c:v>43510.269444444442</c:v>
                </c:pt>
                <c:pt idx="749">
                  <c:v>43510.270138888889</c:v>
                </c:pt>
                <c:pt idx="750">
                  <c:v>43510.270833333336</c:v>
                </c:pt>
                <c:pt idx="751">
                  <c:v>43510.271527777775</c:v>
                </c:pt>
                <c:pt idx="752">
                  <c:v>43510.272222222222</c:v>
                </c:pt>
                <c:pt idx="753">
                  <c:v>43510.272916666669</c:v>
                </c:pt>
                <c:pt idx="754">
                  <c:v>43510.273611111108</c:v>
                </c:pt>
                <c:pt idx="755">
                  <c:v>43510.274305555555</c:v>
                </c:pt>
                <c:pt idx="756">
                  <c:v>43510.275000000001</c:v>
                </c:pt>
                <c:pt idx="757">
                  <c:v>43510.275694444441</c:v>
                </c:pt>
                <c:pt idx="758">
                  <c:v>43510.276388888888</c:v>
                </c:pt>
                <c:pt idx="759">
                  <c:v>43510.277083333334</c:v>
                </c:pt>
                <c:pt idx="760">
                  <c:v>43510.277777777781</c:v>
                </c:pt>
                <c:pt idx="761">
                  <c:v>43510.27847222222</c:v>
                </c:pt>
                <c:pt idx="762">
                  <c:v>43510.279166666667</c:v>
                </c:pt>
                <c:pt idx="763">
                  <c:v>43510.279861111114</c:v>
                </c:pt>
                <c:pt idx="764">
                  <c:v>43510.280555555553</c:v>
                </c:pt>
                <c:pt idx="765">
                  <c:v>43510.28125</c:v>
                </c:pt>
                <c:pt idx="766">
                  <c:v>43510.281944444447</c:v>
                </c:pt>
                <c:pt idx="767">
                  <c:v>43510.282638888886</c:v>
                </c:pt>
                <c:pt idx="768">
                  <c:v>43510.283333333333</c:v>
                </c:pt>
                <c:pt idx="769">
                  <c:v>43510.28402777778</c:v>
                </c:pt>
                <c:pt idx="770">
                  <c:v>43510.284722222219</c:v>
                </c:pt>
                <c:pt idx="771">
                  <c:v>43510.285416666666</c:v>
                </c:pt>
                <c:pt idx="772">
                  <c:v>43510.286111111112</c:v>
                </c:pt>
                <c:pt idx="773">
                  <c:v>43510.286805555559</c:v>
                </c:pt>
                <c:pt idx="774">
                  <c:v>43510.287499999999</c:v>
                </c:pt>
                <c:pt idx="775">
                  <c:v>43510.288194444445</c:v>
                </c:pt>
                <c:pt idx="776">
                  <c:v>43510.288888888892</c:v>
                </c:pt>
                <c:pt idx="777">
                  <c:v>43510.289583333331</c:v>
                </c:pt>
                <c:pt idx="778">
                  <c:v>43510.290277777778</c:v>
                </c:pt>
                <c:pt idx="779">
                  <c:v>43510.290972222225</c:v>
                </c:pt>
                <c:pt idx="780">
                  <c:v>43510.291666666664</c:v>
                </c:pt>
                <c:pt idx="781">
                  <c:v>43510.292361111111</c:v>
                </c:pt>
                <c:pt idx="782">
                  <c:v>43510.293055555558</c:v>
                </c:pt>
                <c:pt idx="783">
                  <c:v>43510.293749999997</c:v>
                </c:pt>
                <c:pt idx="784">
                  <c:v>43510.294444444444</c:v>
                </c:pt>
                <c:pt idx="785">
                  <c:v>43510.295138888891</c:v>
                </c:pt>
                <c:pt idx="786">
                  <c:v>43510.29583333333</c:v>
                </c:pt>
                <c:pt idx="787">
                  <c:v>43510.296527777777</c:v>
                </c:pt>
                <c:pt idx="788">
                  <c:v>43510.297222222223</c:v>
                </c:pt>
                <c:pt idx="789">
                  <c:v>43510.29791666667</c:v>
                </c:pt>
                <c:pt idx="790">
                  <c:v>43510.298611111109</c:v>
                </c:pt>
                <c:pt idx="791">
                  <c:v>43510.299305555556</c:v>
                </c:pt>
                <c:pt idx="792">
                  <c:v>43510.3</c:v>
                </c:pt>
                <c:pt idx="793">
                  <c:v>43510.300694444442</c:v>
                </c:pt>
                <c:pt idx="794">
                  <c:v>43510.301388888889</c:v>
                </c:pt>
                <c:pt idx="795">
                  <c:v>43510.302083333336</c:v>
                </c:pt>
                <c:pt idx="796">
                  <c:v>43510.302777777775</c:v>
                </c:pt>
                <c:pt idx="797">
                  <c:v>43510.303472222222</c:v>
                </c:pt>
                <c:pt idx="798">
                  <c:v>43510.304166666669</c:v>
                </c:pt>
                <c:pt idx="799">
                  <c:v>43510.304861111108</c:v>
                </c:pt>
                <c:pt idx="800">
                  <c:v>43510.305555555555</c:v>
                </c:pt>
                <c:pt idx="801">
                  <c:v>43510.306250000001</c:v>
                </c:pt>
                <c:pt idx="802">
                  <c:v>43510.306944444441</c:v>
                </c:pt>
                <c:pt idx="803">
                  <c:v>43510.307638888888</c:v>
                </c:pt>
                <c:pt idx="804">
                  <c:v>43510.308333333334</c:v>
                </c:pt>
                <c:pt idx="805">
                  <c:v>43510.309027777781</c:v>
                </c:pt>
                <c:pt idx="806">
                  <c:v>43510.30972222222</c:v>
                </c:pt>
                <c:pt idx="807">
                  <c:v>43510.310416666667</c:v>
                </c:pt>
                <c:pt idx="808">
                  <c:v>43510.311111111114</c:v>
                </c:pt>
                <c:pt idx="809">
                  <c:v>43510.311805555553</c:v>
                </c:pt>
                <c:pt idx="810">
                  <c:v>43510.3125</c:v>
                </c:pt>
                <c:pt idx="811">
                  <c:v>43510.313194444447</c:v>
                </c:pt>
                <c:pt idx="812">
                  <c:v>43510.313888888886</c:v>
                </c:pt>
                <c:pt idx="813">
                  <c:v>43510.314583333333</c:v>
                </c:pt>
                <c:pt idx="814">
                  <c:v>43510.31527777778</c:v>
                </c:pt>
                <c:pt idx="815">
                  <c:v>43510.315972222219</c:v>
                </c:pt>
                <c:pt idx="816">
                  <c:v>43510.316666666666</c:v>
                </c:pt>
                <c:pt idx="817">
                  <c:v>43510.317361111112</c:v>
                </c:pt>
                <c:pt idx="818">
                  <c:v>43510.318055555559</c:v>
                </c:pt>
                <c:pt idx="819">
                  <c:v>43510.318749999999</c:v>
                </c:pt>
                <c:pt idx="820">
                  <c:v>43510.319444444445</c:v>
                </c:pt>
                <c:pt idx="821">
                  <c:v>43510.320138888892</c:v>
                </c:pt>
                <c:pt idx="822">
                  <c:v>43510.320833333331</c:v>
                </c:pt>
                <c:pt idx="823">
                  <c:v>43510.321527777778</c:v>
                </c:pt>
                <c:pt idx="824">
                  <c:v>43510.322222222225</c:v>
                </c:pt>
                <c:pt idx="825">
                  <c:v>43510.322916666664</c:v>
                </c:pt>
                <c:pt idx="826">
                  <c:v>43510.323611111111</c:v>
                </c:pt>
                <c:pt idx="827">
                  <c:v>43510.324305555558</c:v>
                </c:pt>
                <c:pt idx="828">
                  <c:v>43510.324999999997</c:v>
                </c:pt>
                <c:pt idx="829">
                  <c:v>43510.325694444444</c:v>
                </c:pt>
                <c:pt idx="830">
                  <c:v>43510.326388888891</c:v>
                </c:pt>
                <c:pt idx="831">
                  <c:v>43510.32708333333</c:v>
                </c:pt>
                <c:pt idx="832">
                  <c:v>43510.327777777777</c:v>
                </c:pt>
                <c:pt idx="833">
                  <c:v>43510.328472222223</c:v>
                </c:pt>
                <c:pt idx="834">
                  <c:v>43510.32916666667</c:v>
                </c:pt>
                <c:pt idx="835">
                  <c:v>43510.329861111109</c:v>
                </c:pt>
                <c:pt idx="836">
                  <c:v>43510.330555555556</c:v>
                </c:pt>
                <c:pt idx="837">
                  <c:v>43510.331250000003</c:v>
                </c:pt>
                <c:pt idx="838">
                  <c:v>43510.331944444442</c:v>
                </c:pt>
                <c:pt idx="839">
                  <c:v>43510.332638888889</c:v>
                </c:pt>
                <c:pt idx="840">
                  <c:v>43510.333333333336</c:v>
                </c:pt>
                <c:pt idx="841">
                  <c:v>43510.334027777775</c:v>
                </c:pt>
                <c:pt idx="842">
                  <c:v>43510.334722222222</c:v>
                </c:pt>
                <c:pt idx="843">
                  <c:v>43510.335416666669</c:v>
                </c:pt>
                <c:pt idx="844">
                  <c:v>43510.336111111108</c:v>
                </c:pt>
                <c:pt idx="845">
                  <c:v>43510.336805555555</c:v>
                </c:pt>
                <c:pt idx="846">
                  <c:v>43510.337500000001</c:v>
                </c:pt>
                <c:pt idx="847">
                  <c:v>43510.338194444441</c:v>
                </c:pt>
                <c:pt idx="848">
                  <c:v>43510.338888888888</c:v>
                </c:pt>
                <c:pt idx="849">
                  <c:v>43510.339583333334</c:v>
                </c:pt>
                <c:pt idx="850">
                  <c:v>43510.340277777781</c:v>
                </c:pt>
                <c:pt idx="851">
                  <c:v>43510.34097222222</c:v>
                </c:pt>
                <c:pt idx="852">
                  <c:v>43510.341666666667</c:v>
                </c:pt>
                <c:pt idx="853">
                  <c:v>43510.342361111114</c:v>
                </c:pt>
                <c:pt idx="854">
                  <c:v>43510.343055555553</c:v>
                </c:pt>
                <c:pt idx="855">
                  <c:v>43510.34375</c:v>
                </c:pt>
                <c:pt idx="856">
                  <c:v>43510.344444444447</c:v>
                </c:pt>
                <c:pt idx="857">
                  <c:v>43510.345138888886</c:v>
                </c:pt>
                <c:pt idx="858">
                  <c:v>43510.345833333333</c:v>
                </c:pt>
                <c:pt idx="859">
                  <c:v>43510.34652777778</c:v>
                </c:pt>
                <c:pt idx="860">
                  <c:v>43510.347222222219</c:v>
                </c:pt>
                <c:pt idx="861">
                  <c:v>43510.347916666666</c:v>
                </c:pt>
                <c:pt idx="862">
                  <c:v>43510.348611111112</c:v>
                </c:pt>
                <c:pt idx="863">
                  <c:v>43510.349305555559</c:v>
                </c:pt>
                <c:pt idx="864">
                  <c:v>43510.35</c:v>
                </c:pt>
                <c:pt idx="865">
                  <c:v>43510.350694444445</c:v>
                </c:pt>
                <c:pt idx="866">
                  <c:v>43510.351388888892</c:v>
                </c:pt>
                <c:pt idx="867">
                  <c:v>43510.352083333331</c:v>
                </c:pt>
                <c:pt idx="868">
                  <c:v>43510.352777777778</c:v>
                </c:pt>
                <c:pt idx="869">
                  <c:v>43510.353472222225</c:v>
                </c:pt>
                <c:pt idx="870">
                  <c:v>43510.354166666664</c:v>
                </c:pt>
                <c:pt idx="871">
                  <c:v>43510.354861111111</c:v>
                </c:pt>
                <c:pt idx="872">
                  <c:v>43510.355555555558</c:v>
                </c:pt>
                <c:pt idx="873">
                  <c:v>43510.356249999997</c:v>
                </c:pt>
                <c:pt idx="874">
                  <c:v>43510.356944444444</c:v>
                </c:pt>
                <c:pt idx="875">
                  <c:v>43510.357638888891</c:v>
                </c:pt>
                <c:pt idx="876">
                  <c:v>43510.35833333333</c:v>
                </c:pt>
                <c:pt idx="877">
                  <c:v>43510.359027777777</c:v>
                </c:pt>
                <c:pt idx="878">
                  <c:v>43510.359722222223</c:v>
                </c:pt>
                <c:pt idx="879">
                  <c:v>43510.36041666667</c:v>
                </c:pt>
                <c:pt idx="880">
                  <c:v>43510.361111111109</c:v>
                </c:pt>
                <c:pt idx="881">
                  <c:v>43510.361805555556</c:v>
                </c:pt>
                <c:pt idx="882">
                  <c:v>43510.362500000003</c:v>
                </c:pt>
                <c:pt idx="883">
                  <c:v>43510.363194444442</c:v>
                </c:pt>
                <c:pt idx="884">
                  <c:v>43510.363888888889</c:v>
                </c:pt>
                <c:pt idx="885">
                  <c:v>43510.364583333336</c:v>
                </c:pt>
                <c:pt idx="886">
                  <c:v>43510.365277777775</c:v>
                </c:pt>
                <c:pt idx="887">
                  <c:v>43510.365972222222</c:v>
                </c:pt>
                <c:pt idx="888">
                  <c:v>43510.366666666669</c:v>
                </c:pt>
                <c:pt idx="889">
                  <c:v>43510.367361111108</c:v>
                </c:pt>
                <c:pt idx="890">
                  <c:v>43510.368055555555</c:v>
                </c:pt>
                <c:pt idx="891">
                  <c:v>43510.368750000001</c:v>
                </c:pt>
                <c:pt idx="892">
                  <c:v>43510.369444444441</c:v>
                </c:pt>
                <c:pt idx="893">
                  <c:v>43510.370138888888</c:v>
                </c:pt>
                <c:pt idx="894">
                  <c:v>43510.370833333334</c:v>
                </c:pt>
                <c:pt idx="895">
                  <c:v>43510.371527777781</c:v>
                </c:pt>
                <c:pt idx="896">
                  <c:v>43510.37222222222</c:v>
                </c:pt>
                <c:pt idx="897">
                  <c:v>43510.372916666667</c:v>
                </c:pt>
                <c:pt idx="898">
                  <c:v>43510.373611111114</c:v>
                </c:pt>
                <c:pt idx="899">
                  <c:v>43510.374305555553</c:v>
                </c:pt>
                <c:pt idx="900">
                  <c:v>43510.375</c:v>
                </c:pt>
                <c:pt idx="901">
                  <c:v>43510.375694444447</c:v>
                </c:pt>
                <c:pt idx="902">
                  <c:v>43510.376388888886</c:v>
                </c:pt>
                <c:pt idx="903">
                  <c:v>43510.377083333333</c:v>
                </c:pt>
                <c:pt idx="904">
                  <c:v>43510.37777777778</c:v>
                </c:pt>
                <c:pt idx="905">
                  <c:v>43510.378472222219</c:v>
                </c:pt>
                <c:pt idx="906">
                  <c:v>43510.379166666666</c:v>
                </c:pt>
                <c:pt idx="907">
                  <c:v>43510.379861111112</c:v>
                </c:pt>
                <c:pt idx="908">
                  <c:v>43510.380555555559</c:v>
                </c:pt>
                <c:pt idx="909">
                  <c:v>43510.381249999999</c:v>
                </c:pt>
                <c:pt idx="910">
                  <c:v>43510.381944444445</c:v>
                </c:pt>
                <c:pt idx="911">
                  <c:v>43510.382638888892</c:v>
                </c:pt>
                <c:pt idx="912">
                  <c:v>43510.383333333331</c:v>
                </c:pt>
                <c:pt idx="913">
                  <c:v>43510.384027777778</c:v>
                </c:pt>
                <c:pt idx="914">
                  <c:v>43510.384722222225</c:v>
                </c:pt>
                <c:pt idx="915">
                  <c:v>43510.385416666664</c:v>
                </c:pt>
                <c:pt idx="916">
                  <c:v>43510.386111111111</c:v>
                </c:pt>
                <c:pt idx="917">
                  <c:v>43510.386805555558</c:v>
                </c:pt>
                <c:pt idx="918">
                  <c:v>43510.387499999997</c:v>
                </c:pt>
                <c:pt idx="919">
                  <c:v>43510.388194444444</c:v>
                </c:pt>
                <c:pt idx="920">
                  <c:v>43510.388888888891</c:v>
                </c:pt>
                <c:pt idx="921">
                  <c:v>43510.38958333333</c:v>
                </c:pt>
                <c:pt idx="922">
                  <c:v>43510.390277777777</c:v>
                </c:pt>
                <c:pt idx="923">
                  <c:v>43510.390972222223</c:v>
                </c:pt>
                <c:pt idx="924">
                  <c:v>43510.39166666667</c:v>
                </c:pt>
                <c:pt idx="925">
                  <c:v>43510.392361111109</c:v>
                </c:pt>
                <c:pt idx="926">
                  <c:v>43510.393055555556</c:v>
                </c:pt>
                <c:pt idx="927">
                  <c:v>43510.393750000003</c:v>
                </c:pt>
                <c:pt idx="928">
                  <c:v>43510.394444444442</c:v>
                </c:pt>
                <c:pt idx="929">
                  <c:v>43510.395138888889</c:v>
                </c:pt>
                <c:pt idx="930">
                  <c:v>43510.395833333336</c:v>
                </c:pt>
                <c:pt idx="931">
                  <c:v>43510.396527777775</c:v>
                </c:pt>
                <c:pt idx="932">
                  <c:v>43510.397222222222</c:v>
                </c:pt>
                <c:pt idx="933">
                  <c:v>43510.397916666669</c:v>
                </c:pt>
                <c:pt idx="934">
                  <c:v>43510.398611111108</c:v>
                </c:pt>
                <c:pt idx="935">
                  <c:v>43510.399305555555</c:v>
                </c:pt>
                <c:pt idx="936">
                  <c:v>43510.400000000001</c:v>
                </c:pt>
                <c:pt idx="937">
                  <c:v>43510.400694444441</c:v>
                </c:pt>
                <c:pt idx="938">
                  <c:v>43510.401388888888</c:v>
                </c:pt>
                <c:pt idx="939">
                  <c:v>43510.402083333334</c:v>
                </c:pt>
                <c:pt idx="940">
                  <c:v>43510.402777777781</c:v>
                </c:pt>
                <c:pt idx="941">
                  <c:v>43510.40347222222</c:v>
                </c:pt>
                <c:pt idx="942">
                  <c:v>43510.404166666667</c:v>
                </c:pt>
                <c:pt idx="943">
                  <c:v>43510.404861111114</c:v>
                </c:pt>
                <c:pt idx="944">
                  <c:v>43510.405555555553</c:v>
                </c:pt>
                <c:pt idx="945">
                  <c:v>43510.40625</c:v>
                </c:pt>
                <c:pt idx="946">
                  <c:v>43510.406944444447</c:v>
                </c:pt>
                <c:pt idx="947">
                  <c:v>43510.407638888886</c:v>
                </c:pt>
                <c:pt idx="948">
                  <c:v>43510.408333333333</c:v>
                </c:pt>
                <c:pt idx="949">
                  <c:v>43510.40902777778</c:v>
                </c:pt>
                <c:pt idx="950">
                  <c:v>43510.409722222219</c:v>
                </c:pt>
                <c:pt idx="951">
                  <c:v>43510.410416666666</c:v>
                </c:pt>
                <c:pt idx="952">
                  <c:v>43510.411111111112</c:v>
                </c:pt>
                <c:pt idx="953">
                  <c:v>43510.411805555559</c:v>
                </c:pt>
                <c:pt idx="954">
                  <c:v>43510.412499999999</c:v>
                </c:pt>
                <c:pt idx="955">
                  <c:v>43510.413194444445</c:v>
                </c:pt>
                <c:pt idx="956">
                  <c:v>43510.413888888892</c:v>
                </c:pt>
                <c:pt idx="957">
                  <c:v>43510.414583333331</c:v>
                </c:pt>
                <c:pt idx="958">
                  <c:v>43510.415277777778</c:v>
                </c:pt>
                <c:pt idx="959">
                  <c:v>43510.415972222225</c:v>
                </c:pt>
                <c:pt idx="960">
                  <c:v>43510.416666666664</c:v>
                </c:pt>
                <c:pt idx="961">
                  <c:v>43510.417361111111</c:v>
                </c:pt>
                <c:pt idx="962">
                  <c:v>43510.418055555558</c:v>
                </c:pt>
                <c:pt idx="963">
                  <c:v>43510.418749999997</c:v>
                </c:pt>
                <c:pt idx="964">
                  <c:v>43510.419444444444</c:v>
                </c:pt>
                <c:pt idx="965">
                  <c:v>43510.420138888891</c:v>
                </c:pt>
                <c:pt idx="966">
                  <c:v>43510.42083333333</c:v>
                </c:pt>
                <c:pt idx="967">
                  <c:v>43510.421527777777</c:v>
                </c:pt>
                <c:pt idx="968">
                  <c:v>43510.422222222223</c:v>
                </c:pt>
                <c:pt idx="969">
                  <c:v>43510.42291666667</c:v>
                </c:pt>
                <c:pt idx="970">
                  <c:v>43510.423611111109</c:v>
                </c:pt>
                <c:pt idx="971">
                  <c:v>43510.424305555556</c:v>
                </c:pt>
                <c:pt idx="972">
                  <c:v>43510.425000000003</c:v>
                </c:pt>
                <c:pt idx="973">
                  <c:v>43510.425694444442</c:v>
                </c:pt>
                <c:pt idx="974">
                  <c:v>43510.426388888889</c:v>
                </c:pt>
                <c:pt idx="975">
                  <c:v>43510.427083333336</c:v>
                </c:pt>
                <c:pt idx="976">
                  <c:v>43510.427777777775</c:v>
                </c:pt>
                <c:pt idx="977">
                  <c:v>43510.428472222222</c:v>
                </c:pt>
                <c:pt idx="978">
                  <c:v>43510.429166666669</c:v>
                </c:pt>
                <c:pt idx="979">
                  <c:v>43510.429861111108</c:v>
                </c:pt>
                <c:pt idx="980">
                  <c:v>43510.430555555555</c:v>
                </c:pt>
                <c:pt idx="981">
                  <c:v>43510.431250000001</c:v>
                </c:pt>
                <c:pt idx="982">
                  <c:v>43510.431944444441</c:v>
                </c:pt>
                <c:pt idx="983">
                  <c:v>43510.432638888888</c:v>
                </c:pt>
                <c:pt idx="984">
                  <c:v>43510.433333333334</c:v>
                </c:pt>
                <c:pt idx="985">
                  <c:v>43510.434027777781</c:v>
                </c:pt>
                <c:pt idx="986">
                  <c:v>43510.43472222222</c:v>
                </c:pt>
                <c:pt idx="987">
                  <c:v>43510.435416666667</c:v>
                </c:pt>
                <c:pt idx="988">
                  <c:v>43510.436111111114</c:v>
                </c:pt>
                <c:pt idx="989">
                  <c:v>43510.436805555553</c:v>
                </c:pt>
                <c:pt idx="990">
                  <c:v>43510.4375</c:v>
                </c:pt>
                <c:pt idx="991">
                  <c:v>43510.438194444447</c:v>
                </c:pt>
                <c:pt idx="992">
                  <c:v>43510.438888888886</c:v>
                </c:pt>
                <c:pt idx="993">
                  <c:v>43510.439583333333</c:v>
                </c:pt>
                <c:pt idx="994">
                  <c:v>43510.44027777778</c:v>
                </c:pt>
                <c:pt idx="995">
                  <c:v>43510.440972222219</c:v>
                </c:pt>
                <c:pt idx="996">
                  <c:v>43510.441666666666</c:v>
                </c:pt>
                <c:pt idx="997">
                  <c:v>43510.442361111112</c:v>
                </c:pt>
                <c:pt idx="998">
                  <c:v>43510.443055555559</c:v>
                </c:pt>
                <c:pt idx="999">
                  <c:v>43510.443749999999</c:v>
                </c:pt>
                <c:pt idx="1000">
                  <c:v>43510.444444444445</c:v>
                </c:pt>
                <c:pt idx="1001">
                  <c:v>43510.445138888892</c:v>
                </c:pt>
                <c:pt idx="1002">
                  <c:v>43510.445833333331</c:v>
                </c:pt>
                <c:pt idx="1003">
                  <c:v>43510.446527777778</c:v>
                </c:pt>
                <c:pt idx="1004">
                  <c:v>43510.447222222225</c:v>
                </c:pt>
                <c:pt idx="1005">
                  <c:v>43510.447916666664</c:v>
                </c:pt>
                <c:pt idx="1006">
                  <c:v>43510.448611111111</c:v>
                </c:pt>
                <c:pt idx="1007">
                  <c:v>43510.449305555558</c:v>
                </c:pt>
                <c:pt idx="1008">
                  <c:v>43510.45</c:v>
                </c:pt>
                <c:pt idx="1009">
                  <c:v>43510.450694444444</c:v>
                </c:pt>
                <c:pt idx="1010">
                  <c:v>43510.451388888891</c:v>
                </c:pt>
                <c:pt idx="1011">
                  <c:v>43510.45208333333</c:v>
                </c:pt>
                <c:pt idx="1012">
                  <c:v>43510.452777777777</c:v>
                </c:pt>
                <c:pt idx="1013">
                  <c:v>43510.453472222223</c:v>
                </c:pt>
                <c:pt idx="1014">
                  <c:v>43510.45416666667</c:v>
                </c:pt>
                <c:pt idx="1015">
                  <c:v>43510.454861111109</c:v>
                </c:pt>
                <c:pt idx="1016">
                  <c:v>43510.455555555556</c:v>
                </c:pt>
                <c:pt idx="1017">
                  <c:v>43510.456250000003</c:v>
                </c:pt>
                <c:pt idx="1018">
                  <c:v>43510.456944444442</c:v>
                </c:pt>
                <c:pt idx="1019">
                  <c:v>43510.457638888889</c:v>
                </c:pt>
                <c:pt idx="1020">
                  <c:v>43510.458333333336</c:v>
                </c:pt>
                <c:pt idx="1021">
                  <c:v>43510.459027777775</c:v>
                </c:pt>
                <c:pt idx="1022">
                  <c:v>43510.459722222222</c:v>
                </c:pt>
                <c:pt idx="1023">
                  <c:v>43510.460416666669</c:v>
                </c:pt>
                <c:pt idx="1024">
                  <c:v>43510.461111111108</c:v>
                </c:pt>
                <c:pt idx="1025">
                  <c:v>43510.461805555555</c:v>
                </c:pt>
                <c:pt idx="1026">
                  <c:v>43510.462500000001</c:v>
                </c:pt>
                <c:pt idx="1027">
                  <c:v>43510.463194444441</c:v>
                </c:pt>
                <c:pt idx="1028">
                  <c:v>43510.463888888888</c:v>
                </c:pt>
                <c:pt idx="1029">
                  <c:v>43510.464583333334</c:v>
                </c:pt>
                <c:pt idx="1030">
                  <c:v>43510.465277777781</c:v>
                </c:pt>
                <c:pt idx="1031">
                  <c:v>43510.46597222222</c:v>
                </c:pt>
                <c:pt idx="1032">
                  <c:v>43510.466666666667</c:v>
                </c:pt>
                <c:pt idx="1033">
                  <c:v>43510.467361111114</c:v>
                </c:pt>
                <c:pt idx="1034">
                  <c:v>43510.468055555553</c:v>
                </c:pt>
                <c:pt idx="1035">
                  <c:v>43510.46875</c:v>
                </c:pt>
                <c:pt idx="1036">
                  <c:v>43510.469444444447</c:v>
                </c:pt>
                <c:pt idx="1037">
                  <c:v>43510.470138888886</c:v>
                </c:pt>
                <c:pt idx="1038">
                  <c:v>43510.470833333333</c:v>
                </c:pt>
                <c:pt idx="1039">
                  <c:v>43510.47152777778</c:v>
                </c:pt>
                <c:pt idx="1040">
                  <c:v>43510.472222222219</c:v>
                </c:pt>
                <c:pt idx="1041">
                  <c:v>43510.472916666666</c:v>
                </c:pt>
                <c:pt idx="1042">
                  <c:v>43510.473611111112</c:v>
                </c:pt>
                <c:pt idx="1043">
                  <c:v>43510.474305555559</c:v>
                </c:pt>
                <c:pt idx="1044">
                  <c:v>43510.474999999999</c:v>
                </c:pt>
                <c:pt idx="1045">
                  <c:v>43510.475694444445</c:v>
                </c:pt>
                <c:pt idx="1046">
                  <c:v>43510.476388888892</c:v>
                </c:pt>
                <c:pt idx="1047">
                  <c:v>43510.477083333331</c:v>
                </c:pt>
                <c:pt idx="1048">
                  <c:v>43510.477777777778</c:v>
                </c:pt>
                <c:pt idx="1049">
                  <c:v>43510.478472222225</c:v>
                </c:pt>
                <c:pt idx="1050">
                  <c:v>43510.479166666664</c:v>
                </c:pt>
                <c:pt idx="1051">
                  <c:v>43510.479861111111</c:v>
                </c:pt>
                <c:pt idx="1052">
                  <c:v>43510.480555555558</c:v>
                </c:pt>
                <c:pt idx="1053">
                  <c:v>43510.481249999997</c:v>
                </c:pt>
                <c:pt idx="1054">
                  <c:v>43510.481944444444</c:v>
                </c:pt>
                <c:pt idx="1055">
                  <c:v>43510.482638888891</c:v>
                </c:pt>
                <c:pt idx="1056">
                  <c:v>43510.48333333333</c:v>
                </c:pt>
                <c:pt idx="1057">
                  <c:v>43510.484027777777</c:v>
                </c:pt>
                <c:pt idx="1058">
                  <c:v>43510.484722222223</c:v>
                </c:pt>
                <c:pt idx="1059">
                  <c:v>43510.48541666667</c:v>
                </c:pt>
                <c:pt idx="1060">
                  <c:v>43510.486111111109</c:v>
                </c:pt>
                <c:pt idx="1061">
                  <c:v>43510.486805555556</c:v>
                </c:pt>
                <c:pt idx="1062">
                  <c:v>43510.487500000003</c:v>
                </c:pt>
                <c:pt idx="1063">
                  <c:v>43510.488194444442</c:v>
                </c:pt>
                <c:pt idx="1064">
                  <c:v>43510.488888888889</c:v>
                </c:pt>
                <c:pt idx="1065">
                  <c:v>43510.489583333336</c:v>
                </c:pt>
                <c:pt idx="1066">
                  <c:v>43510.490277777775</c:v>
                </c:pt>
                <c:pt idx="1067">
                  <c:v>43510.490972222222</c:v>
                </c:pt>
                <c:pt idx="1068">
                  <c:v>43510.491666666669</c:v>
                </c:pt>
                <c:pt idx="1069">
                  <c:v>43510.492361111108</c:v>
                </c:pt>
                <c:pt idx="1070">
                  <c:v>43510.493055555555</c:v>
                </c:pt>
                <c:pt idx="1071">
                  <c:v>43510.493750000001</c:v>
                </c:pt>
                <c:pt idx="1072">
                  <c:v>43510.494444444441</c:v>
                </c:pt>
                <c:pt idx="1073">
                  <c:v>43510.495138888888</c:v>
                </c:pt>
                <c:pt idx="1074">
                  <c:v>43510.495833333334</c:v>
                </c:pt>
                <c:pt idx="1075">
                  <c:v>43510.496527777781</c:v>
                </c:pt>
                <c:pt idx="1076">
                  <c:v>43510.49722222222</c:v>
                </c:pt>
                <c:pt idx="1077">
                  <c:v>43510.497916666667</c:v>
                </c:pt>
                <c:pt idx="1078">
                  <c:v>43510.498611111114</c:v>
                </c:pt>
                <c:pt idx="1079">
                  <c:v>43510.499305555553</c:v>
                </c:pt>
                <c:pt idx="1080">
                  <c:v>43510.5</c:v>
                </c:pt>
                <c:pt idx="1081">
                  <c:v>43510.500694444447</c:v>
                </c:pt>
                <c:pt idx="1082">
                  <c:v>43510.501388888886</c:v>
                </c:pt>
                <c:pt idx="1083">
                  <c:v>43510.502083333333</c:v>
                </c:pt>
                <c:pt idx="1084">
                  <c:v>43510.50277777778</c:v>
                </c:pt>
                <c:pt idx="1085">
                  <c:v>43510.503472222219</c:v>
                </c:pt>
                <c:pt idx="1086">
                  <c:v>43510.504166666666</c:v>
                </c:pt>
                <c:pt idx="1087">
                  <c:v>43510.504861111112</c:v>
                </c:pt>
                <c:pt idx="1088">
                  <c:v>43510.505555555559</c:v>
                </c:pt>
                <c:pt idx="1089">
                  <c:v>43510.506249999999</c:v>
                </c:pt>
                <c:pt idx="1090">
                  <c:v>43510.506944444445</c:v>
                </c:pt>
                <c:pt idx="1091">
                  <c:v>43510.507638888892</c:v>
                </c:pt>
                <c:pt idx="1092">
                  <c:v>43510.508333333331</c:v>
                </c:pt>
                <c:pt idx="1093">
                  <c:v>43510.509027777778</c:v>
                </c:pt>
                <c:pt idx="1094">
                  <c:v>43510.509722222225</c:v>
                </c:pt>
                <c:pt idx="1095">
                  <c:v>43510.510416666664</c:v>
                </c:pt>
                <c:pt idx="1096">
                  <c:v>43510.511111111111</c:v>
                </c:pt>
                <c:pt idx="1097">
                  <c:v>43510.511805555558</c:v>
                </c:pt>
                <c:pt idx="1098">
                  <c:v>43510.512499999997</c:v>
                </c:pt>
                <c:pt idx="1099">
                  <c:v>43510.513194444444</c:v>
                </c:pt>
                <c:pt idx="1100">
                  <c:v>43510.513888888891</c:v>
                </c:pt>
                <c:pt idx="1101">
                  <c:v>43510.51458333333</c:v>
                </c:pt>
                <c:pt idx="1102">
                  <c:v>43510.515277777777</c:v>
                </c:pt>
                <c:pt idx="1103">
                  <c:v>43510.515972222223</c:v>
                </c:pt>
                <c:pt idx="1104">
                  <c:v>43510.51666666667</c:v>
                </c:pt>
                <c:pt idx="1105">
                  <c:v>43510.517361111109</c:v>
                </c:pt>
                <c:pt idx="1106">
                  <c:v>43510.518055555556</c:v>
                </c:pt>
                <c:pt idx="1107">
                  <c:v>43510.518750000003</c:v>
                </c:pt>
                <c:pt idx="1108">
                  <c:v>43510.519444444442</c:v>
                </c:pt>
                <c:pt idx="1109">
                  <c:v>43510.520138888889</c:v>
                </c:pt>
                <c:pt idx="1110">
                  <c:v>43510.520833333336</c:v>
                </c:pt>
                <c:pt idx="1111">
                  <c:v>43510.521527777775</c:v>
                </c:pt>
                <c:pt idx="1112">
                  <c:v>43510.522222222222</c:v>
                </c:pt>
                <c:pt idx="1113">
                  <c:v>43510.522916666669</c:v>
                </c:pt>
                <c:pt idx="1114">
                  <c:v>43510.523611111108</c:v>
                </c:pt>
                <c:pt idx="1115">
                  <c:v>43510.524305555555</c:v>
                </c:pt>
                <c:pt idx="1116">
                  <c:v>43510.525000000001</c:v>
                </c:pt>
                <c:pt idx="1117">
                  <c:v>43510.525694444441</c:v>
                </c:pt>
                <c:pt idx="1118">
                  <c:v>43510.526388888888</c:v>
                </c:pt>
                <c:pt idx="1119">
                  <c:v>43510.527083333334</c:v>
                </c:pt>
                <c:pt idx="1120">
                  <c:v>43510.527777777781</c:v>
                </c:pt>
                <c:pt idx="1121">
                  <c:v>43510.52847222222</c:v>
                </c:pt>
                <c:pt idx="1122">
                  <c:v>43510.529166666667</c:v>
                </c:pt>
                <c:pt idx="1123">
                  <c:v>43510.529861111114</c:v>
                </c:pt>
                <c:pt idx="1124">
                  <c:v>43510.530555555553</c:v>
                </c:pt>
                <c:pt idx="1125">
                  <c:v>43510.53125</c:v>
                </c:pt>
                <c:pt idx="1126">
                  <c:v>43510.531944444447</c:v>
                </c:pt>
                <c:pt idx="1127">
                  <c:v>43510.532638888886</c:v>
                </c:pt>
                <c:pt idx="1128">
                  <c:v>43510.533333333333</c:v>
                </c:pt>
                <c:pt idx="1129">
                  <c:v>43510.53402777778</c:v>
                </c:pt>
                <c:pt idx="1130">
                  <c:v>43510.534722222219</c:v>
                </c:pt>
                <c:pt idx="1131">
                  <c:v>43510.535416666666</c:v>
                </c:pt>
                <c:pt idx="1132">
                  <c:v>43510.536111111112</c:v>
                </c:pt>
                <c:pt idx="1133">
                  <c:v>43510.536805555559</c:v>
                </c:pt>
                <c:pt idx="1134">
                  <c:v>43510.537499999999</c:v>
                </c:pt>
                <c:pt idx="1135">
                  <c:v>43510.538194444445</c:v>
                </c:pt>
                <c:pt idx="1136">
                  <c:v>43510.538888888892</c:v>
                </c:pt>
                <c:pt idx="1137">
                  <c:v>43510.539583333331</c:v>
                </c:pt>
                <c:pt idx="1138">
                  <c:v>43510.540277777778</c:v>
                </c:pt>
                <c:pt idx="1139">
                  <c:v>43510.540972222225</c:v>
                </c:pt>
                <c:pt idx="1140">
                  <c:v>43510.541666666664</c:v>
                </c:pt>
                <c:pt idx="1141">
                  <c:v>43510.542361111111</c:v>
                </c:pt>
                <c:pt idx="1142">
                  <c:v>43510.543055555558</c:v>
                </c:pt>
                <c:pt idx="1143">
                  <c:v>43510.543749999997</c:v>
                </c:pt>
                <c:pt idx="1144">
                  <c:v>43510.544444444444</c:v>
                </c:pt>
                <c:pt idx="1145">
                  <c:v>43510.545138888891</c:v>
                </c:pt>
                <c:pt idx="1146">
                  <c:v>43510.54583333333</c:v>
                </c:pt>
                <c:pt idx="1147">
                  <c:v>43510.546527777777</c:v>
                </c:pt>
                <c:pt idx="1148">
                  <c:v>43510.547222222223</c:v>
                </c:pt>
                <c:pt idx="1149">
                  <c:v>43510.54791666667</c:v>
                </c:pt>
                <c:pt idx="1150">
                  <c:v>43510.548611111109</c:v>
                </c:pt>
                <c:pt idx="1151">
                  <c:v>43510.549305555556</c:v>
                </c:pt>
                <c:pt idx="1152">
                  <c:v>43510.55</c:v>
                </c:pt>
                <c:pt idx="1153">
                  <c:v>43510.550694444442</c:v>
                </c:pt>
                <c:pt idx="1154">
                  <c:v>43510.551388888889</c:v>
                </c:pt>
                <c:pt idx="1155">
                  <c:v>43510.552083333336</c:v>
                </c:pt>
                <c:pt idx="1156">
                  <c:v>43510.552777777775</c:v>
                </c:pt>
                <c:pt idx="1157">
                  <c:v>43510.553472222222</c:v>
                </c:pt>
                <c:pt idx="1158">
                  <c:v>43510.554166666669</c:v>
                </c:pt>
                <c:pt idx="1159">
                  <c:v>43510.554861111108</c:v>
                </c:pt>
                <c:pt idx="1160">
                  <c:v>43510.555555555555</c:v>
                </c:pt>
                <c:pt idx="1161">
                  <c:v>43510.556250000001</c:v>
                </c:pt>
                <c:pt idx="1162">
                  <c:v>43510.556944444441</c:v>
                </c:pt>
                <c:pt idx="1163">
                  <c:v>43510.557638888888</c:v>
                </c:pt>
                <c:pt idx="1164">
                  <c:v>43510.558333333334</c:v>
                </c:pt>
                <c:pt idx="1165">
                  <c:v>43510.559027777781</c:v>
                </c:pt>
                <c:pt idx="1166">
                  <c:v>43510.55972222222</c:v>
                </c:pt>
                <c:pt idx="1167">
                  <c:v>43510.560416666667</c:v>
                </c:pt>
                <c:pt idx="1168">
                  <c:v>43510.561111111114</c:v>
                </c:pt>
                <c:pt idx="1169">
                  <c:v>43510.561805555553</c:v>
                </c:pt>
                <c:pt idx="1170">
                  <c:v>43510.5625</c:v>
                </c:pt>
                <c:pt idx="1171">
                  <c:v>43510.563194444447</c:v>
                </c:pt>
                <c:pt idx="1172">
                  <c:v>43510.563888888886</c:v>
                </c:pt>
                <c:pt idx="1173">
                  <c:v>43510.564583333333</c:v>
                </c:pt>
                <c:pt idx="1174">
                  <c:v>43510.56527777778</c:v>
                </c:pt>
                <c:pt idx="1175">
                  <c:v>43510.565972222219</c:v>
                </c:pt>
                <c:pt idx="1176">
                  <c:v>43510.566666666666</c:v>
                </c:pt>
                <c:pt idx="1177">
                  <c:v>43510.567361111112</c:v>
                </c:pt>
                <c:pt idx="1178">
                  <c:v>43510.568055555559</c:v>
                </c:pt>
                <c:pt idx="1179">
                  <c:v>43510.568749999999</c:v>
                </c:pt>
                <c:pt idx="1180">
                  <c:v>43510.569444444445</c:v>
                </c:pt>
                <c:pt idx="1181">
                  <c:v>43510.570138888892</c:v>
                </c:pt>
                <c:pt idx="1182">
                  <c:v>43510.570833333331</c:v>
                </c:pt>
                <c:pt idx="1183">
                  <c:v>43510.571527777778</c:v>
                </c:pt>
                <c:pt idx="1184">
                  <c:v>43510.572222222225</c:v>
                </c:pt>
                <c:pt idx="1185">
                  <c:v>43510.572916666664</c:v>
                </c:pt>
                <c:pt idx="1186">
                  <c:v>43510.573611111111</c:v>
                </c:pt>
                <c:pt idx="1187">
                  <c:v>43510.574305555558</c:v>
                </c:pt>
                <c:pt idx="1188">
                  <c:v>43510.574999999997</c:v>
                </c:pt>
                <c:pt idx="1189">
                  <c:v>43510.575694444444</c:v>
                </c:pt>
                <c:pt idx="1190">
                  <c:v>43510.576388888891</c:v>
                </c:pt>
                <c:pt idx="1191">
                  <c:v>43510.57708333333</c:v>
                </c:pt>
                <c:pt idx="1192">
                  <c:v>43510.577777777777</c:v>
                </c:pt>
                <c:pt idx="1193">
                  <c:v>43510.578472222223</c:v>
                </c:pt>
                <c:pt idx="1194">
                  <c:v>43510.57916666667</c:v>
                </c:pt>
                <c:pt idx="1195">
                  <c:v>43510.579861111109</c:v>
                </c:pt>
                <c:pt idx="1196">
                  <c:v>43510.580555555556</c:v>
                </c:pt>
                <c:pt idx="1197">
                  <c:v>43510.581250000003</c:v>
                </c:pt>
                <c:pt idx="1198">
                  <c:v>43510.581944444442</c:v>
                </c:pt>
                <c:pt idx="1199">
                  <c:v>43510.582638888889</c:v>
                </c:pt>
                <c:pt idx="1200">
                  <c:v>43510.583333333336</c:v>
                </c:pt>
                <c:pt idx="1201">
                  <c:v>43510.584027777775</c:v>
                </c:pt>
                <c:pt idx="1202">
                  <c:v>43510.584722222222</c:v>
                </c:pt>
                <c:pt idx="1203">
                  <c:v>43510.585416666669</c:v>
                </c:pt>
                <c:pt idx="1204">
                  <c:v>43510.586111111108</c:v>
                </c:pt>
                <c:pt idx="1205">
                  <c:v>43510.586805555555</c:v>
                </c:pt>
                <c:pt idx="1206">
                  <c:v>43510.587500000001</c:v>
                </c:pt>
                <c:pt idx="1207">
                  <c:v>43510.588194444441</c:v>
                </c:pt>
                <c:pt idx="1208">
                  <c:v>43510.588888888888</c:v>
                </c:pt>
                <c:pt idx="1209">
                  <c:v>43510.589583333334</c:v>
                </c:pt>
                <c:pt idx="1210">
                  <c:v>43510.590277777781</c:v>
                </c:pt>
                <c:pt idx="1211">
                  <c:v>43510.59097222222</c:v>
                </c:pt>
                <c:pt idx="1212">
                  <c:v>43510.591666666667</c:v>
                </c:pt>
                <c:pt idx="1213">
                  <c:v>43510.592361111114</c:v>
                </c:pt>
                <c:pt idx="1214">
                  <c:v>43510.593055555553</c:v>
                </c:pt>
                <c:pt idx="1215">
                  <c:v>43510.59375</c:v>
                </c:pt>
                <c:pt idx="1216">
                  <c:v>43510.594444444447</c:v>
                </c:pt>
                <c:pt idx="1217">
                  <c:v>43510.595138888886</c:v>
                </c:pt>
                <c:pt idx="1218">
                  <c:v>43510.595833333333</c:v>
                </c:pt>
                <c:pt idx="1219">
                  <c:v>43510.59652777778</c:v>
                </c:pt>
                <c:pt idx="1220">
                  <c:v>43510.597222222219</c:v>
                </c:pt>
                <c:pt idx="1221">
                  <c:v>43510.597916666666</c:v>
                </c:pt>
                <c:pt idx="1222">
                  <c:v>43510.598611111112</c:v>
                </c:pt>
                <c:pt idx="1223">
                  <c:v>43510.599305555559</c:v>
                </c:pt>
                <c:pt idx="1224">
                  <c:v>43510.6</c:v>
                </c:pt>
                <c:pt idx="1225">
                  <c:v>43510.600694444445</c:v>
                </c:pt>
                <c:pt idx="1226">
                  <c:v>43510.601388888892</c:v>
                </c:pt>
                <c:pt idx="1227">
                  <c:v>43510.602083333331</c:v>
                </c:pt>
                <c:pt idx="1228">
                  <c:v>43510.602777777778</c:v>
                </c:pt>
                <c:pt idx="1229">
                  <c:v>43510.603472222225</c:v>
                </c:pt>
                <c:pt idx="1230">
                  <c:v>43510.604166666664</c:v>
                </c:pt>
                <c:pt idx="1231">
                  <c:v>43510.604861111111</c:v>
                </c:pt>
                <c:pt idx="1232">
                  <c:v>43510.605555555558</c:v>
                </c:pt>
                <c:pt idx="1233">
                  <c:v>43510.606249999997</c:v>
                </c:pt>
                <c:pt idx="1234">
                  <c:v>43510.606944444444</c:v>
                </c:pt>
                <c:pt idx="1235">
                  <c:v>43510.607638888891</c:v>
                </c:pt>
                <c:pt idx="1236">
                  <c:v>43510.60833333333</c:v>
                </c:pt>
                <c:pt idx="1237">
                  <c:v>43510.609027777777</c:v>
                </c:pt>
                <c:pt idx="1238">
                  <c:v>43510.609722222223</c:v>
                </c:pt>
                <c:pt idx="1239">
                  <c:v>43510.61041666667</c:v>
                </c:pt>
                <c:pt idx="1240">
                  <c:v>43510.611111111109</c:v>
                </c:pt>
                <c:pt idx="1241">
                  <c:v>43510.611805555556</c:v>
                </c:pt>
                <c:pt idx="1242">
                  <c:v>43510.612500000003</c:v>
                </c:pt>
                <c:pt idx="1243">
                  <c:v>43510.613194444442</c:v>
                </c:pt>
                <c:pt idx="1244">
                  <c:v>43510.613888888889</c:v>
                </c:pt>
                <c:pt idx="1245">
                  <c:v>43510.614583333336</c:v>
                </c:pt>
                <c:pt idx="1246">
                  <c:v>43510.615277777775</c:v>
                </c:pt>
                <c:pt idx="1247">
                  <c:v>43510.615972222222</c:v>
                </c:pt>
                <c:pt idx="1248">
                  <c:v>43510.616666666669</c:v>
                </c:pt>
                <c:pt idx="1249">
                  <c:v>43510.617361111108</c:v>
                </c:pt>
                <c:pt idx="1250">
                  <c:v>43510.618055555555</c:v>
                </c:pt>
                <c:pt idx="1251">
                  <c:v>43510.618750000001</c:v>
                </c:pt>
                <c:pt idx="1252">
                  <c:v>43510.619444444441</c:v>
                </c:pt>
                <c:pt idx="1253">
                  <c:v>43510.620138888888</c:v>
                </c:pt>
                <c:pt idx="1254">
                  <c:v>43510.620833333334</c:v>
                </c:pt>
                <c:pt idx="1255">
                  <c:v>43510.621527777781</c:v>
                </c:pt>
                <c:pt idx="1256">
                  <c:v>43510.62222222222</c:v>
                </c:pt>
                <c:pt idx="1257">
                  <c:v>43510.622916666667</c:v>
                </c:pt>
                <c:pt idx="1258">
                  <c:v>43510.623611111114</c:v>
                </c:pt>
                <c:pt idx="1259">
                  <c:v>43510.624305555553</c:v>
                </c:pt>
                <c:pt idx="1260">
                  <c:v>43510.625</c:v>
                </c:pt>
                <c:pt idx="1261">
                  <c:v>43510.625694444447</c:v>
                </c:pt>
                <c:pt idx="1262">
                  <c:v>43510.626388888886</c:v>
                </c:pt>
                <c:pt idx="1263">
                  <c:v>43510.627083333333</c:v>
                </c:pt>
                <c:pt idx="1264">
                  <c:v>43510.62777777778</c:v>
                </c:pt>
                <c:pt idx="1265">
                  <c:v>43510.628472222219</c:v>
                </c:pt>
                <c:pt idx="1266">
                  <c:v>43510.629166666666</c:v>
                </c:pt>
                <c:pt idx="1267">
                  <c:v>43510.629861111112</c:v>
                </c:pt>
                <c:pt idx="1268">
                  <c:v>43510.630555555559</c:v>
                </c:pt>
                <c:pt idx="1269">
                  <c:v>43510.631249999999</c:v>
                </c:pt>
                <c:pt idx="1270">
                  <c:v>43510.631944444445</c:v>
                </c:pt>
                <c:pt idx="1271">
                  <c:v>43510.632638888892</c:v>
                </c:pt>
                <c:pt idx="1272">
                  <c:v>43510.633333333331</c:v>
                </c:pt>
                <c:pt idx="1273">
                  <c:v>43510.634027777778</c:v>
                </c:pt>
                <c:pt idx="1274">
                  <c:v>43510.634722222225</c:v>
                </c:pt>
                <c:pt idx="1275">
                  <c:v>43510.635416666664</c:v>
                </c:pt>
                <c:pt idx="1276">
                  <c:v>43510.636111111111</c:v>
                </c:pt>
                <c:pt idx="1277">
                  <c:v>43510.636805555558</c:v>
                </c:pt>
                <c:pt idx="1278">
                  <c:v>43510.637499999997</c:v>
                </c:pt>
                <c:pt idx="1279">
                  <c:v>43510.638194444444</c:v>
                </c:pt>
                <c:pt idx="1280">
                  <c:v>43510.638888888891</c:v>
                </c:pt>
                <c:pt idx="1281">
                  <c:v>43510.63958333333</c:v>
                </c:pt>
                <c:pt idx="1282">
                  <c:v>43510.640277777777</c:v>
                </c:pt>
                <c:pt idx="1283">
                  <c:v>43510.640972222223</c:v>
                </c:pt>
                <c:pt idx="1284">
                  <c:v>43510.64166666667</c:v>
                </c:pt>
                <c:pt idx="1285">
                  <c:v>43510.642361111109</c:v>
                </c:pt>
                <c:pt idx="1286">
                  <c:v>43510.643055555556</c:v>
                </c:pt>
                <c:pt idx="1287">
                  <c:v>43510.643750000003</c:v>
                </c:pt>
                <c:pt idx="1288">
                  <c:v>43510.644444444442</c:v>
                </c:pt>
                <c:pt idx="1289">
                  <c:v>43510.645138888889</c:v>
                </c:pt>
                <c:pt idx="1290">
                  <c:v>43510.645833333336</c:v>
                </c:pt>
                <c:pt idx="1291">
                  <c:v>43510.646527777775</c:v>
                </c:pt>
                <c:pt idx="1292">
                  <c:v>43510.647222222222</c:v>
                </c:pt>
                <c:pt idx="1293">
                  <c:v>43510.647916666669</c:v>
                </c:pt>
                <c:pt idx="1294">
                  <c:v>43510.648611111108</c:v>
                </c:pt>
                <c:pt idx="1295">
                  <c:v>43510.649305555555</c:v>
                </c:pt>
                <c:pt idx="1296">
                  <c:v>43510.65</c:v>
                </c:pt>
                <c:pt idx="1297">
                  <c:v>43510.650694444441</c:v>
                </c:pt>
                <c:pt idx="1298">
                  <c:v>43510.651388888888</c:v>
                </c:pt>
                <c:pt idx="1299">
                  <c:v>43510.652083333334</c:v>
                </c:pt>
                <c:pt idx="1300">
                  <c:v>43510.652777777781</c:v>
                </c:pt>
                <c:pt idx="1301">
                  <c:v>43510.65347222222</c:v>
                </c:pt>
                <c:pt idx="1302">
                  <c:v>43510.654166666667</c:v>
                </c:pt>
                <c:pt idx="1303">
                  <c:v>43510.654861111114</c:v>
                </c:pt>
                <c:pt idx="1304">
                  <c:v>43510.655555555553</c:v>
                </c:pt>
                <c:pt idx="1305">
                  <c:v>43510.65625</c:v>
                </c:pt>
                <c:pt idx="1306">
                  <c:v>43510.656944444447</c:v>
                </c:pt>
                <c:pt idx="1307">
                  <c:v>43510.657638888886</c:v>
                </c:pt>
                <c:pt idx="1308">
                  <c:v>43510.658333333333</c:v>
                </c:pt>
                <c:pt idx="1309">
                  <c:v>43510.65902777778</c:v>
                </c:pt>
                <c:pt idx="1310">
                  <c:v>43510.659722222219</c:v>
                </c:pt>
                <c:pt idx="1311">
                  <c:v>43510.660416666666</c:v>
                </c:pt>
                <c:pt idx="1312">
                  <c:v>43510.661111111112</c:v>
                </c:pt>
                <c:pt idx="1313">
                  <c:v>43510.661805555559</c:v>
                </c:pt>
                <c:pt idx="1314">
                  <c:v>43510.662499999999</c:v>
                </c:pt>
                <c:pt idx="1315">
                  <c:v>43510.663194444445</c:v>
                </c:pt>
                <c:pt idx="1316">
                  <c:v>43510.663888888892</c:v>
                </c:pt>
                <c:pt idx="1317">
                  <c:v>43510.664583333331</c:v>
                </c:pt>
                <c:pt idx="1318">
                  <c:v>43510.665277777778</c:v>
                </c:pt>
                <c:pt idx="1319">
                  <c:v>43510.665972222225</c:v>
                </c:pt>
                <c:pt idx="1320">
                  <c:v>43510.666666666664</c:v>
                </c:pt>
                <c:pt idx="1321">
                  <c:v>43510.667361111111</c:v>
                </c:pt>
                <c:pt idx="1322">
                  <c:v>43510.668055555558</c:v>
                </c:pt>
                <c:pt idx="1323">
                  <c:v>43510.668749999997</c:v>
                </c:pt>
                <c:pt idx="1324">
                  <c:v>43510.669444444444</c:v>
                </c:pt>
                <c:pt idx="1325">
                  <c:v>43510.670138888891</c:v>
                </c:pt>
                <c:pt idx="1326">
                  <c:v>43510.67083333333</c:v>
                </c:pt>
                <c:pt idx="1327">
                  <c:v>43510.671527777777</c:v>
                </c:pt>
                <c:pt idx="1328">
                  <c:v>43510.672222222223</c:v>
                </c:pt>
                <c:pt idx="1329">
                  <c:v>43510.67291666667</c:v>
                </c:pt>
                <c:pt idx="1330">
                  <c:v>43510.673611111109</c:v>
                </c:pt>
                <c:pt idx="1331">
                  <c:v>43510.674305555556</c:v>
                </c:pt>
                <c:pt idx="1332">
                  <c:v>43510.675000000003</c:v>
                </c:pt>
                <c:pt idx="1333">
                  <c:v>43510.675694444442</c:v>
                </c:pt>
                <c:pt idx="1334">
                  <c:v>43510.676388888889</c:v>
                </c:pt>
                <c:pt idx="1335">
                  <c:v>43510.677083333336</c:v>
                </c:pt>
                <c:pt idx="1336">
                  <c:v>43510.677777777775</c:v>
                </c:pt>
                <c:pt idx="1337">
                  <c:v>43510.678472222222</c:v>
                </c:pt>
                <c:pt idx="1338">
                  <c:v>43510.679166666669</c:v>
                </c:pt>
                <c:pt idx="1339">
                  <c:v>43510.679861111108</c:v>
                </c:pt>
                <c:pt idx="1340">
                  <c:v>43510.680555555555</c:v>
                </c:pt>
                <c:pt idx="1341">
                  <c:v>43510.681250000001</c:v>
                </c:pt>
                <c:pt idx="1342">
                  <c:v>43510.681944444441</c:v>
                </c:pt>
                <c:pt idx="1343">
                  <c:v>43510.682638888888</c:v>
                </c:pt>
                <c:pt idx="1344">
                  <c:v>43510.683333333334</c:v>
                </c:pt>
                <c:pt idx="1345">
                  <c:v>43510.684027777781</c:v>
                </c:pt>
                <c:pt idx="1346">
                  <c:v>43510.68472222222</c:v>
                </c:pt>
                <c:pt idx="1347">
                  <c:v>43510.685416666667</c:v>
                </c:pt>
                <c:pt idx="1348">
                  <c:v>43510.686111111114</c:v>
                </c:pt>
                <c:pt idx="1349">
                  <c:v>43510.686805555553</c:v>
                </c:pt>
                <c:pt idx="1350">
                  <c:v>43510.6875</c:v>
                </c:pt>
                <c:pt idx="1351">
                  <c:v>43510.688194444447</c:v>
                </c:pt>
                <c:pt idx="1352">
                  <c:v>43510.688888888886</c:v>
                </c:pt>
                <c:pt idx="1353">
                  <c:v>43510.689583333333</c:v>
                </c:pt>
                <c:pt idx="1354">
                  <c:v>43510.69027777778</c:v>
                </c:pt>
                <c:pt idx="1355">
                  <c:v>43510.690972222219</c:v>
                </c:pt>
                <c:pt idx="1356">
                  <c:v>43510.691666666666</c:v>
                </c:pt>
                <c:pt idx="1357">
                  <c:v>43510.692361111112</c:v>
                </c:pt>
                <c:pt idx="1358">
                  <c:v>43510.693055555559</c:v>
                </c:pt>
                <c:pt idx="1359">
                  <c:v>43510.693749999999</c:v>
                </c:pt>
                <c:pt idx="1360">
                  <c:v>43510.694444444445</c:v>
                </c:pt>
                <c:pt idx="1361">
                  <c:v>43510.695138888892</c:v>
                </c:pt>
                <c:pt idx="1362">
                  <c:v>43510.695833333331</c:v>
                </c:pt>
                <c:pt idx="1363">
                  <c:v>43510.696527777778</c:v>
                </c:pt>
                <c:pt idx="1364">
                  <c:v>43510.697222222225</c:v>
                </c:pt>
                <c:pt idx="1365">
                  <c:v>43510.697916666664</c:v>
                </c:pt>
                <c:pt idx="1366">
                  <c:v>43510.698611111111</c:v>
                </c:pt>
                <c:pt idx="1367">
                  <c:v>43510.699305555558</c:v>
                </c:pt>
                <c:pt idx="1368">
                  <c:v>43510.7</c:v>
                </c:pt>
                <c:pt idx="1369">
                  <c:v>43510.700694444444</c:v>
                </c:pt>
                <c:pt idx="1370">
                  <c:v>43510.701388888891</c:v>
                </c:pt>
                <c:pt idx="1371">
                  <c:v>43510.70208333333</c:v>
                </c:pt>
                <c:pt idx="1372">
                  <c:v>43510.702777777777</c:v>
                </c:pt>
                <c:pt idx="1373">
                  <c:v>43510.703472222223</c:v>
                </c:pt>
                <c:pt idx="1374">
                  <c:v>43510.70416666667</c:v>
                </c:pt>
                <c:pt idx="1375">
                  <c:v>43510.704861111109</c:v>
                </c:pt>
                <c:pt idx="1376">
                  <c:v>43510.705555555556</c:v>
                </c:pt>
                <c:pt idx="1377">
                  <c:v>43510.706250000003</c:v>
                </c:pt>
                <c:pt idx="1378">
                  <c:v>43510.706944444442</c:v>
                </c:pt>
                <c:pt idx="1379">
                  <c:v>43510.707638888889</c:v>
                </c:pt>
                <c:pt idx="1380">
                  <c:v>43510.708333333336</c:v>
                </c:pt>
                <c:pt idx="1381">
                  <c:v>43510.709027777775</c:v>
                </c:pt>
                <c:pt idx="1382">
                  <c:v>43510.709722222222</c:v>
                </c:pt>
                <c:pt idx="1383">
                  <c:v>43510.710416666669</c:v>
                </c:pt>
                <c:pt idx="1384">
                  <c:v>43510.711111111108</c:v>
                </c:pt>
                <c:pt idx="1385">
                  <c:v>43510.711805555555</c:v>
                </c:pt>
                <c:pt idx="1386">
                  <c:v>43510.712500000001</c:v>
                </c:pt>
                <c:pt idx="1387">
                  <c:v>43510.713194444441</c:v>
                </c:pt>
                <c:pt idx="1388">
                  <c:v>43510.713888888888</c:v>
                </c:pt>
                <c:pt idx="1389">
                  <c:v>43510.714583333334</c:v>
                </c:pt>
                <c:pt idx="1390">
                  <c:v>43510.715277777781</c:v>
                </c:pt>
                <c:pt idx="1391">
                  <c:v>43510.71597222222</c:v>
                </c:pt>
                <c:pt idx="1392">
                  <c:v>43510.716666666667</c:v>
                </c:pt>
                <c:pt idx="1393">
                  <c:v>43510.717361111114</c:v>
                </c:pt>
                <c:pt idx="1394">
                  <c:v>43510.718055555553</c:v>
                </c:pt>
                <c:pt idx="1395">
                  <c:v>43510.71875</c:v>
                </c:pt>
                <c:pt idx="1396">
                  <c:v>43510.719444444447</c:v>
                </c:pt>
                <c:pt idx="1397">
                  <c:v>43510.720138888886</c:v>
                </c:pt>
                <c:pt idx="1398">
                  <c:v>43510.720833333333</c:v>
                </c:pt>
                <c:pt idx="1399">
                  <c:v>43510.72152777778</c:v>
                </c:pt>
                <c:pt idx="1400">
                  <c:v>43510.722222222219</c:v>
                </c:pt>
                <c:pt idx="1401">
                  <c:v>43510.722916666666</c:v>
                </c:pt>
                <c:pt idx="1402">
                  <c:v>43510.723611111112</c:v>
                </c:pt>
                <c:pt idx="1403">
                  <c:v>43510.724305555559</c:v>
                </c:pt>
                <c:pt idx="1404">
                  <c:v>43510.724999999999</c:v>
                </c:pt>
                <c:pt idx="1405">
                  <c:v>43510.725694444445</c:v>
                </c:pt>
                <c:pt idx="1406">
                  <c:v>43510.726388888892</c:v>
                </c:pt>
                <c:pt idx="1407">
                  <c:v>43510.727083333331</c:v>
                </c:pt>
                <c:pt idx="1408">
                  <c:v>43510.727777777778</c:v>
                </c:pt>
                <c:pt idx="1409">
                  <c:v>43510.728472222225</c:v>
                </c:pt>
                <c:pt idx="1410">
                  <c:v>43510.729166666664</c:v>
                </c:pt>
                <c:pt idx="1411">
                  <c:v>43510.729861111111</c:v>
                </c:pt>
                <c:pt idx="1412">
                  <c:v>43510.730555555558</c:v>
                </c:pt>
                <c:pt idx="1413">
                  <c:v>43510.731249999997</c:v>
                </c:pt>
                <c:pt idx="1414">
                  <c:v>43510.731944444444</c:v>
                </c:pt>
                <c:pt idx="1415">
                  <c:v>43510.732638888891</c:v>
                </c:pt>
                <c:pt idx="1416">
                  <c:v>43510.73333333333</c:v>
                </c:pt>
                <c:pt idx="1417">
                  <c:v>43510.734027777777</c:v>
                </c:pt>
                <c:pt idx="1418">
                  <c:v>43510.734722222223</c:v>
                </c:pt>
                <c:pt idx="1419">
                  <c:v>43510.73541666667</c:v>
                </c:pt>
                <c:pt idx="1420">
                  <c:v>43510.736111111109</c:v>
                </c:pt>
                <c:pt idx="1421">
                  <c:v>43510.736805555556</c:v>
                </c:pt>
                <c:pt idx="1422">
                  <c:v>43510.737500000003</c:v>
                </c:pt>
                <c:pt idx="1423">
                  <c:v>43510.738194444442</c:v>
                </c:pt>
                <c:pt idx="1424">
                  <c:v>43510.738888888889</c:v>
                </c:pt>
                <c:pt idx="1425">
                  <c:v>43510.739583333336</c:v>
                </c:pt>
                <c:pt idx="1426">
                  <c:v>43510.740277777775</c:v>
                </c:pt>
                <c:pt idx="1427">
                  <c:v>43510.740972222222</c:v>
                </c:pt>
                <c:pt idx="1428">
                  <c:v>43510.741666666669</c:v>
                </c:pt>
                <c:pt idx="1429">
                  <c:v>43510.742361111108</c:v>
                </c:pt>
                <c:pt idx="1430">
                  <c:v>43510.743055555555</c:v>
                </c:pt>
                <c:pt idx="1431">
                  <c:v>43510.743750000001</c:v>
                </c:pt>
                <c:pt idx="1432">
                  <c:v>43510.744444444441</c:v>
                </c:pt>
                <c:pt idx="1433">
                  <c:v>43510.745138888888</c:v>
                </c:pt>
                <c:pt idx="1434">
                  <c:v>43510.745833333334</c:v>
                </c:pt>
                <c:pt idx="1435">
                  <c:v>43510.746527777781</c:v>
                </c:pt>
                <c:pt idx="1436">
                  <c:v>43510.74722222222</c:v>
                </c:pt>
                <c:pt idx="1437">
                  <c:v>43510.747916666667</c:v>
                </c:pt>
                <c:pt idx="1438">
                  <c:v>43510.748611111114</c:v>
                </c:pt>
                <c:pt idx="1439">
                  <c:v>43510.749305555553</c:v>
                </c:pt>
                <c:pt idx="1440">
                  <c:v>43510.75</c:v>
                </c:pt>
                <c:pt idx="1441">
                  <c:v>43510.750694444447</c:v>
                </c:pt>
                <c:pt idx="1442">
                  <c:v>43510.751388888886</c:v>
                </c:pt>
                <c:pt idx="1443">
                  <c:v>43510.752083333333</c:v>
                </c:pt>
                <c:pt idx="1444">
                  <c:v>43510.75277777778</c:v>
                </c:pt>
                <c:pt idx="1445">
                  <c:v>43510.753472222219</c:v>
                </c:pt>
                <c:pt idx="1446">
                  <c:v>43510.754166666666</c:v>
                </c:pt>
                <c:pt idx="1447">
                  <c:v>43510.754861111112</c:v>
                </c:pt>
                <c:pt idx="1448">
                  <c:v>43510.755555555559</c:v>
                </c:pt>
                <c:pt idx="1449">
                  <c:v>43510.756249999999</c:v>
                </c:pt>
                <c:pt idx="1450">
                  <c:v>43510.756944444445</c:v>
                </c:pt>
                <c:pt idx="1451">
                  <c:v>43510.757638888892</c:v>
                </c:pt>
                <c:pt idx="1452">
                  <c:v>43510.758333333331</c:v>
                </c:pt>
                <c:pt idx="1453">
                  <c:v>43510.759027777778</c:v>
                </c:pt>
                <c:pt idx="1454">
                  <c:v>43510.759722222225</c:v>
                </c:pt>
                <c:pt idx="1455">
                  <c:v>43510.760416666664</c:v>
                </c:pt>
                <c:pt idx="1456">
                  <c:v>43510.761111111111</c:v>
                </c:pt>
                <c:pt idx="1457">
                  <c:v>43510.761805555558</c:v>
                </c:pt>
                <c:pt idx="1458">
                  <c:v>43510.762499999997</c:v>
                </c:pt>
                <c:pt idx="1459">
                  <c:v>43510.763194444444</c:v>
                </c:pt>
                <c:pt idx="1460">
                  <c:v>43510.763888888891</c:v>
                </c:pt>
                <c:pt idx="1461">
                  <c:v>43510.76458333333</c:v>
                </c:pt>
                <c:pt idx="1462">
                  <c:v>43510.765277777777</c:v>
                </c:pt>
                <c:pt idx="1463">
                  <c:v>43510.765972222223</c:v>
                </c:pt>
                <c:pt idx="1464">
                  <c:v>43510.76666666667</c:v>
                </c:pt>
                <c:pt idx="1465">
                  <c:v>43510.767361111109</c:v>
                </c:pt>
                <c:pt idx="1466">
                  <c:v>43510.768055555556</c:v>
                </c:pt>
                <c:pt idx="1467">
                  <c:v>43510.768750000003</c:v>
                </c:pt>
                <c:pt idx="1468">
                  <c:v>43510.769444444442</c:v>
                </c:pt>
                <c:pt idx="1469">
                  <c:v>43510.770138888889</c:v>
                </c:pt>
                <c:pt idx="1470">
                  <c:v>43510.770833333336</c:v>
                </c:pt>
                <c:pt idx="1471">
                  <c:v>43510.771527777775</c:v>
                </c:pt>
                <c:pt idx="1472">
                  <c:v>43510.772222222222</c:v>
                </c:pt>
                <c:pt idx="1473">
                  <c:v>43510.772916666669</c:v>
                </c:pt>
                <c:pt idx="1474">
                  <c:v>43510.773611111108</c:v>
                </c:pt>
                <c:pt idx="1475">
                  <c:v>43510.774305555555</c:v>
                </c:pt>
                <c:pt idx="1476">
                  <c:v>43510.775000000001</c:v>
                </c:pt>
                <c:pt idx="1477">
                  <c:v>43510.775694444441</c:v>
                </c:pt>
                <c:pt idx="1478">
                  <c:v>43510.776388888888</c:v>
                </c:pt>
                <c:pt idx="1479">
                  <c:v>43510.777083333334</c:v>
                </c:pt>
                <c:pt idx="1480">
                  <c:v>43510.777777777781</c:v>
                </c:pt>
                <c:pt idx="1481">
                  <c:v>43510.77847222222</c:v>
                </c:pt>
                <c:pt idx="1482">
                  <c:v>43510.779166666667</c:v>
                </c:pt>
                <c:pt idx="1483">
                  <c:v>43510.779861111114</c:v>
                </c:pt>
                <c:pt idx="1484">
                  <c:v>43510.780555555553</c:v>
                </c:pt>
                <c:pt idx="1485">
                  <c:v>43510.78125</c:v>
                </c:pt>
                <c:pt idx="1486">
                  <c:v>43510.781944444447</c:v>
                </c:pt>
                <c:pt idx="1487">
                  <c:v>43510.782638888886</c:v>
                </c:pt>
                <c:pt idx="1488">
                  <c:v>43510.783333333333</c:v>
                </c:pt>
                <c:pt idx="1489">
                  <c:v>43510.78402777778</c:v>
                </c:pt>
                <c:pt idx="1490">
                  <c:v>43510.784722222219</c:v>
                </c:pt>
                <c:pt idx="1491">
                  <c:v>43510.785416666666</c:v>
                </c:pt>
                <c:pt idx="1492">
                  <c:v>43510.786111111112</c:v>
                </c:pt>
                <c:pt idx="1493">
                  <c:v>43510.786805555559</c:v>
                </c:pt>
                <c:pt idx="1494">
                  <c:v>43510.787499999999</c:v>
                </c:pt>
                <c:pt idx="1495">
                  <c:v>43510.788194444445</c:v>
                </c:pt>
                <c:pt idx="1496">
                  <c:v>43510.788888888892</c:v>
                </c:pt>
                <c:pt idx="1497">
                  <c:v>43510.789583333331</c:v>
                </c:pt>
                <c:pt idx="1498">
                  <c:v>43510.790277777778</c:v>
                </c:pt>
                <c:pt idx="1499">
                  <c:v>43510.790972222225</c:v>
                </c:pt>
                <c:pt idx="1500">
                  <c:v>43510.791666666664</c:v>
                </c:pt>
                <c:pt idx="1501">
                  <c:v>43510.792361111111</c:v>
                </c:pt>
                <c:pt idx="1502">
                  <c:v>43510.793055555558</c:v>
                </c:pt>
                <c:pt idx="1503">
                  <c:v>43510.793749999997</c:v>
                </c:pt>
                <c:pt idx="1504">
                  <c:v>43510.794444444444</c:v>
                </c:pt>
                <c:pt idx="1505">
                  <c:v>43510.795138888891</c:v>
                </c:pt>
                <c:pt idx="1506">
                  <c:v>43510.79583333333</c:v>
                </c:pt>
                <c:pt idx="1507">
                  <c:v>43510.796527777777</c:v>
                </c:pt>
                <c:pt idx="1508">
                  <c:v>43510.797222222223</c:v>
                </c:pt>
                <c:pt idx="1509">
                  <c:v>43510.79791666667</c:v>
                </c:pt>
                <c:pt idx="1510">
                  <c:v>43510.798611111109</c:v>
                </c:pt>
                <c:pt idx="1511">
                  <c:v>43510.799305555556</c:v>
                </c:pt>
                <c:pt idx="1512">
                  <c:v>43510.8</c:v>
                </c:pt>
                <c:pt idx="1513">
                  <c:v>43510.800694444442</c:v>
                </c:pt>
                <c:pt idx="1514">
                  <c:v>43510.801388888889</c:v>
                </c:pt>
                <c:pt idx="1515">
                  <c:v>43510.802083333336</c:v>
                </c:pt>
                <c:pt idx="1516">
                  <c:v>43510.802777777775</c:v>
                </c:pt>
                <c:pt idx="1517">
                  <c:v>43510.803472222222</c:v>
                </c:pt>
                <c:pt idx="1518">
                  <c:v>43510.804166666669</c:v>
                </c:pt>
                <c:pt idx="1519">
                  <c:v>43510.804861111108</c:v>
                </c:pt>
                <c:pt idx="1520">
                  <c:v>43510.805555555555</c:v>
                </c:pt>
                <c:pt idx="1521">
                  <c:v>43510.806250000001</c:v>
                </c:pt>
                <c:pt idx="1522">
                  <c:v>43510.806944444441</c:v>
                </c:pt>
                <c:pt idx="1523">
                  <c:v>43510.807638888888</c:v>
                </c:pt>
                <c:pt idx="1524">
                  <c:v>43510.808333333334</c:v>
                </c:pt>
                <c:pt idx="1525">
                  <c:v>43510.809027777781</c:v>
                </c:pt>
                <c:pt idx="1526">
                  <c:v>43510.80972222222</c:v>
                </c:pt>
                <c:pt idx="1527">
                  <c:v>43510.810416666667</c:v>
                </c:pt>
                <c:pt idx="1528">
                  <c:v>43510.811111111114</c:v>
                </c:pt>
                <c:pt idx="1529">
                  <c:v>43510.811805555553</c:v>
                </c:pt>
                <c:pt idx="1530">
                  <c:v>43510.8125</c:v>
                </c:pt>
                <c:pt idx="1531">
                  <c:v>43510.813194444447</c:v>
                </c:pt>
                <c:pt idx="1532">
                  <c:v>43510.813888888886</c:v>
                </c:pt>
                <c:pt idx="1533">
                  <c:v>43510.814583333333</c:v>
                </c:pt>
                <c:pt idx="1534">
                  <c:v>43510.81527777778</c:v>
                </c:pt>
                <c:pt idx="1535">
                  <c:v>43510.815972222219</c:v>
                </c:pt>
                <c:pt idx="1536">
                  <c:v>43510.816666666666</c:v>
                </c:pt>
                <c:pt idx="1537">
                  <c:v>43510.817361111112</c:v>
                </c:pt>
                <c:pt idx="1538">
                  <c:v>43510.818055555559</c:v>
                </c:pt>
                <c:pt idx="1539">
                  <c:v>43510.818749999999</c:v>
                </c:pt>
                <c:pt idx="1540">
                  <c:v>43510.819444444445</c:v>
                </c:pt>
                <c:pt idx="1541">
                  <c:v>43510.820138888892</c:v>
                </c:pt>
                <c:pt idx="1542">
                  <c:v>43510.820833333331</c:v>
                </c:pt>
                <c:pt idx="1543">
                  <c:v>43510.821527777778</c:v>
                </c:pt>
                <c:pt idx="1544">
                  <c:v>43510.822222222225</c:v>
                </c:pt>
                <c:pt idx="1545">
                  <c:v>43510.822916666664</c:v>
                </c:pt>
                <c:pt idx="1546">
                  <c:v>43510.823611111111</c:v>
                </c:pt>
                <c:pt idx="1547">
                  <c:v>43510.824305555558</c:v>
                </c:pt>
                <c:pt idx="1548">
                  <c:v>43510.824999999997</c:v>
                </c:pt>
                <c:pt idx="1549">
                  <c:v>43510.825694444444</c:v>
                </c:pt>
                <c:pt idx="1550">
                  <c:v>43510.826388888891</c:v>
                </c:pt>
                <c:pt idx="1551">
                  <c:v>43510.82708333333</c:v>
                </c:pt>
                <c:pt idx="1552">
                  <c:v>43510.827777777777</c:v>
                </c:pt>
                <c:pt idx="1553">
                  <c:v>43510.828472222223</c:v>
                </c:pt>
                <c:pt idx="1554">
                  <c:v>43510.82916666667</c:v>
                </c:pt>
                <c:pt idx="1555">
                  <c:v>43510.829861111109</c:v>
                </c:pt>
                <c:pt idx="1556">
                  <c:v>43510.830555555556</c:v>
                </c:pt>
                <c:pt idx="1557">
                  <c:v>43510.831250000003</c:v>
                </c:pt>
                <c:pt idx="1558">
                  <c:v>43510.831944444442</c:v>
                </c:pt>
                <c:pt idx="1559">
                  <c:v>43510.832638888889</c:v>
                </c:pt>
                <c:pt idx="1560">
                  <c:v>43510.833333333336</c:v>
                </c:pt>
                <c:pt idx="1561">
                  <c:v>43510.834027777775</c:v>
                </c:pt>
                <c:pt idx="1562">
                  <c:v>43510.834722222222</c:v>
                </c:pt>
                <c:pt idx="1563">
                  <c:v>43510.835416666669</c:v>
                </c:pt>
                <c:pt idx="1564">
                  <c:v>43510.836111111108</c:v>
                </c:pt>
                <c:pt idx="1565">
                  <c:v>43510.836805555555</c:v>
                </c:pt>
                <c:pt idx="1566">
                  <c:v>43510.837500000001</c:v>
                </c:pt>
                <c:pt idx="1567">
                  <c:v>43510.838194444441</c:v>
                </c:pt>
                <c:pt idx="1568">
                  <c:v>43510.838888888888</c:v>
                </c:pt>
                <c:pt idx="1569">
                  <c:v>43510.839583333334</c:v>
                </c:pt>
                <c:pt idx="1570">
                  <c:v>43510.840277777781</c:v>
                </c:pt>
                <c:pt idx="1571">
                  <c:v>43510.84097222222</c:v>
                </c:pt>
                <c:pt idx="1572">
                  <c:v>43510.841666666667</c:v>
                </c:pt>
                <c:pt idx="1573">
                  <c:v>43510.842361111114</c:v>
                </c:pt>
                <c:pt idx="1574">
                  <c:v>43510.843055555553</c:v>
                </c:pt>
                <c:pt idx="1575">
                  <c:v>43510.84375</c:v>
                </c:pt>
                <c:pt idx="1576">
                  <c:v>43510.844444444447</c:v>
                </c:pt>
                <c:pt idx="1577">
                  <c:v>43510.845138888886</c:v>
                </c:pt>
                <c:pt idx="1578">
                  <c:v>43510.845833333333</c:v>
                </c:pt>
                <c:pt idx="1579">
                  <c:v>43510.84652777778</c:v>
                </c:pt>
                <c:pt idx="1580">
                  <c:v>43510.847222222219</c:v>
                </c:pt>
                <c:pt idx="1581">
                  <c:v>43510.847916666666</c:v>
                </c:pt>
                <c:pt idx="1582">
                  <c:v>43510.848611111112</c:v>
                </c:pt>
                <c:pt idx="1583">
                  <c:v>43510.849305555559</c:v>
                </c:pt>
                <c:pt idx="1584">
                  <c:v>43510.85</c:v>
                </c:pt>
                <c:pt idx="1585">
                  <c:v>43510.850694444445</c:v>
                </c:pt>
                <c:pt idx="1586">
                  <c:v>43510.851388888892</c:v>
                </c:pt>
                <c:pt idx="1587">
                  <c:v>43510.852083333331</c:v>
                </c:pt>
                <c:pt idx="1588">
                  <c:v>43510.852777777778</c:v>
                </c:pt>
                <c:pt idx="1589">
                  <c:v>43510.853472222225</c:v>
                </c:pt>
                <c:pt idx="1590">
                  <c:v>43510.854166666664</c:v>
                </c:pt>
                <c:pt idx="1591">
                  <c:v>43510.854861111111</c:v>
                </c:pt>
                <c:pt idx="1592">
                  <c:v>43510.855555555558</c:v>
                </c:pt>
                <c:pt idx="1593">
                  <c:v>43510.856249999997</c:v>
                </c:pt>
                <c:pt idx="1594">
                  <c:v>43510.856944444444</c:v>
                </c:pt>
                <c:pt idx="1595">
                  <c:v>43510.857638888891</c:v>
                </c:pt>
                <c:pt idx="1596">
                  <c:v>43510.85833333333</c:v>
                </c:pt>
                <c:pt idx="1597">
                  <c:v>43510.859027777777</c:v>
                </c:pt>
                <c:pt idx="1598">
                  <c:v>43510.859722222223</c:v>
                </c:pt>
                <c:pt idx="1599">
                  <c:v>43510.86041666667</c:v>
                </c:pt>
                <c:pt idx="1600">
                  <c:v>43510.861111111109</c:v>
                </c:pt>
                <c:pt idx="1601">
                  <c:v>43510.861805555556</c:v>
                </c:pt>
                <c:pt idx="1602">
                  <c:v>43510.862500000003</c:v>
                </c:pt>
                <c:pt idx="1603">
                  <c:v>43510.863194444442</c:v>
                </c:pt>
                <c:pt idx="1604">
                  <c:v>43510.863888888889</c:v>
                </c:pt>
                <c:pt idx="1605">
                  <c:v>43510.864583333336</c:v>
                </c:pt>
                <c:pt idx="1606">
                  <c:v>43510.865277777775</c:v>
                </c:pt>
                <c:pt idx="1607">
                  <c:v>43510.865972222222</c:v>
                </c:pt>
                <c:pt idx="1608">
                  <c:v>43510.866666666669</c:v>
                </c:pt>
                <c:pt idx="1609">
                  <c:v>43510.867361111108</c:v>
                </c:pt>
                <c:pt idx="1610">
                  <c:v>43510.868055555555</c:v>
                </c:pt>
                <c:pt idx="1611">
                  <c:v>43510.868750000001</c:v>
                </c:pt>
                <c:pt idx="1612">
                  <c:v>43510.869444444441</c:v>
                </c:pt>
                <c:pt idx="1613">
                  <c:v>43510.870138888888</c:v>
                </c:pt>
                <c:pt idx="1614">
                  <c:v>43510.870833333334</c:v>
                </c:pt>
                <c:pt idx="1615">
                  <c:v>43510.871527777781</c:v>
                </c:pt>
                <c:pt idx="1616">
                  <c:v>43510.87222222222</c:v>
                </c:pt>
                <c:pt idx="1617">
                  <c:v>43510.872916666667</c:v>
                </c:pt>
                <c:pt idx="1618">
                  <c:v>43510.873611111114</c:v>
                </c:pt>
                <c:pt idx="1619">
                  <c:v>43510.874305555553</c:v>
                </c:pt>
                <c:pt idx="1620">
                  <c:v>43510.875</c:v>
                </c:pt>
                <c:pt idx="1621">
                  <c:v>43510.875694444447</c:v>
                </c:pt>
                <c:pt idx="1622">
                  <c:v>43510.876388888886</c:v>
                </c:pt>
                <c:pt idx="1623">
                  <c:v>43510.877083333333</c:v>
                </c:pt>
                <c:pt idx="1624">
                  <c:v>43510.87777777778</c:v>
                </c:pt>
                <c:pt idx="1625">
                  <c:v>43510.878472222219</c:v>
                </c:pt>
                <c:pt idx="1626">
                  <c:v>43510.879166666666</c:v>
                </c:pt>
                <c:pt idx="1627">
                  <c:v>43510.879861111112</c:v>
                </c:pt>
                <c:pt idx="1628">
                  <c:v>43510.880555555559</c:v>
                </c:pt>
                <c:pt idx="1629">
                  <c:v>43510.881249999999</c:v>
                </c:pt>
                <c:pt idx="1630">
                  <c:v>43510.881944444445</c:v>
                </c:pt>
                <c:pt idx="1631">
                  <c:v>43510.882638888892</c:v>
                </c:pt>
                <c:pt idx="1632">
                  <c:v>43510.883333333331</c:v>
                </c:pt>
                <c:pt idx="1633">
                  <c:v>43510.884027777778</c:v>
                </c:pt>
                <c:pt idx="1634">
                  <c:v>43510.884722222225</c:v>
                </c:pt>
                <c:pt idx="1635">
                  <c:v>43510.885416666664</c:v>
                </c:pt>
                <c:pt idx="1636">
                  <c:v>43510.886111111111</c:v>
                </c:pt>
                <c:pt idx="1637">
                  <c:v>43510.886805555558</c:v>
                </c:pt>
                <c:pt idx="1638">
                  <c:v>43510.887499999997</c:v>
                </c:pt>
                <c:pt idx="1639">
                  <c:v>43510.888194444444</c:v>
                </c:pt>
                <c:pt idx="1640">
                  <c:v>43510.888888888891</c:v>
                </c:pt>
                <c:pt idx="1641">
                  <c:v>43510.88958333333</c:v>
                </c:pt>
                <c:pt idx="1642">
                  <c:v>43510.890277777777</c:v>
                </c:pt>
                <c:pt idx="1643">
                  <c:v>43510.890972222223</c:v>
                </c:pt>
                <c:pt idx="1644">
                  <c:v>43510.89166666667</c:v>
                </c:pt>
                <c:pt idx="1645">
                  <c:v>43510.892361111109</c:v>
                </c:pt>
                <c:pt idx="1646">
                  <c:v>43510.893055555556</c:v>
                </c:pt>
                <c:pt idx="1647">
                  <c:v>43510.893750000003</c:v>
                </c:pt>
                <c:pt idx="1648">
                  <c:v>43510.894444444442</c:v>
                </c:pt>
                <c:pt idx="1649">
                  <c:v>43510.895138888889</c:v>
                </c:pt>
                <c:pt idx="1650">
                  <c:v>43510.895833333336</c:v>
                </c:pt>
                <c:pt idx="1651">
                  <c:v>43510.896527777775</c:v>
                </c:pt>
                <c:pt idx="1652">
                  <c:v>43510.897222222222</c:v>
                </c:pt>
                <c:pt idx="1653">
                  <c:v>43510.897916666669</c:v>
                </c:pt>
                <c:pt idx="1654">
                  <c:v>43510.898611111108</c:v>
                </c:pt>
                <c:pt idx="1655">
                  <c:v>43510.899305555555</c:v>
                </c:pt>
                <c:pt idx="1656">
                  <c:v>43510.9</c:v>
                </c:pt>
                <c:pt idx="1657">
                  <c:v>43510.900694444441</c:v>
                </c:pt>
                <c:pt idx="1658">
                  <c:v>43510.901388888888</c:v>
                </c:pt>
                <c:pt idx="1659">
                  <c:v>43510.902083333334</c:v>
                </c:pt>
                <c:pt idx="1660">
                  <c:v>43510.902777777781</c:v>
                </c:pt>
                <c:pt idx="1661">
                  <c:v>43510.90347222222</c:v>
                </c:pt>
                <c:pt idx="1662">
                  <c:v>43510.904166666667</c:v>
                </c:pt>
                <c:pt idx="1663">
                  <c:v>43510.904861111114</c:v>
                </c:pt>
                <c:pt idx="1664">
                  <c:v>43510.905555555553</c:v>
                </c:pt>
                <c:pt idx="1665">
                  <c:v>43510.90625</c:v>
                </c:pt>
                <c:pt idx="1666">
                  <c:v>43510.906944444447</c:v>
                </c:pt>
                <c:pt idx="1667">
                  <c:v>43510.907638888886</c:v>
                </c:pt>
                <c:pt idx="1668">
                  <c:v>43510.908333333333</c:v>
                </c:pt>
                <c:pt idx="1669">
                  <c:v>43510.90902777778</c:v>
                </c:pt>
                <c:pt idx="1670">
                  <c:v>43510.909722222219</c:v>
                </c:pt>
                <c:pt idx="1671">
                  <c:v>43510.910416666666</c:v>
                </c:pt>
                <c:pt idx="1672">
                  <c:v>43510.911111111112</c:v>
                </c:pt>
                <c:pt idx="1673">
                  <c:v>43510.911805555559</c:v>
                </c:pt>
                <c:pt idx="1674">
                  <c:v>43510.912499999999</c:v>
                </c:pt>
                <c:pt idx="1675">
                  <c:v>43510.913194444445</c:v>
                </c:pt>
                <c:pt idx="1676">
                  <c:v>43510.913888888892</c:v>
                </c:pt>
                <c:pt idx="1677">
                  <c:v>43510.914583333331</c:v>
                </c:pt>
                <c:pt idx="1678">
                  <c:v>43510.915277777778</c:v>
                </c:pt>
                <c:pt idx="1679">
                  <c:v>43510.915972222225</c:v>
                </c:pt>
                <c:pt idx="1680">
                  <c:v>43510.916666666664</c:v>
                </c:pt>
                <c:pt idx="1681">
                  <c:v>43510.917361111111</c:v>
                </c:pt>
                <c:pt idx="1682">
                  <c:v>43510.918055555558</c:v>
                </c:pt>
                <c:pt idx="1683">
                  <c:v>43510.918749999997</c:v>
                </c:pt>
                <c:pt idx="1684">
                  <c:v>43510.919444444444</c:v>
                </c:pt>
                <c:pt idx="1685">
                  <c:v>43510.920138888891</c:v>
                </c:pt>
                <c:pt idx="1686">
                  <c:v>43510.92083333333</c:v>
                </c:pt>
                <c:pt idx="1687">
                  <c:v>43510.921527777777</c:v>
                </c:pt>
                <c:pt idx="1688">
                  <c:v>43510.922222222223</c:v>
                </c:pt>
                <c:pt idx="1689">
                  <c:v>43510.92291666667</c:v>
                </c:pt>
                <c:pt idx="1690">
                  <c:v>43510.923611111109</c:v>
                </c:pt>
                <c:pt idx="1691">
                  <c:v>43510.924305555556</c:v>
                </c:pt>
                <c:pt idx="1692">
                  <c:v>43510.925000000003</c:v>
                </c:pt>
                <c:pt idx="1693">
                  <c:v>43510.925694444442</c:v>
                </c:pt>
                <c:pt idx="1694">
                  <c:v>43510.926388888889</c:v>
                </c:pt>
                <c:pt idx="1695">
                  <c:v>43510.927083333336</c:v>
                </c:pt>
                <c:pt idx="1696">
                  <c:v>43510.927777777775</c:v>
                </c:pt>
                <c:pt idx="1697">
                  <c:v>43510.928472222222</c:v>
                </c:pt>
                <c:pt idx="1698">
                  <c:v>43510.929166666669</c:v>
                </c:pt>
                <c:pt idx="1699">
                  <c:v>43510.929861111108</c:v>
                </c:pt>
                <c:pt idx="1700">
                  <c:v>43510.930555555555</c:v>
                </c:pt>
                <c:pt idx="1701">
                  <c:v>43510.931250000001</c:v>
                </c:pt>
                <c:pt idx="1702">
                  <c:v>43510.931944444441</c:v>
                </c:pt>
                <c:pt idx="1703">
                  <c:v>43510.932638888888</c:v>
                </c:pt>
                <c:pt idx="1704">
                  <c:v>43510.933333333334</c:v>
                </c:pt>
                <c:pt idx="1705">
                  <c:v>43510.934027777781</c:v>
                </c:pt>
                <c:pt idx="1706">
                  <c:v>43510.93472222222</c:v>
                </c:pt>
                <c:pt idx="1707">
                  <c:v>43510.935416666667</c:v>
                </c:pt>
                <c:pt idx="1708">
                  <c:v>43510.936111111114</c:v>
                </c:pt>
                <c:pt idx="1709">
                  <c:v>43510.936805555553</c:v>
                </c:pt>
                <c:pt idx="1710">
                  <c:v>43510.9375</c:v>
                </c:pt>
                <c:pt idx="1711">
                  <c:v>43510.938194444447</c:v>
                </c:pt>
                <c:pt idx="1712">
                  <c:v>43510.938888888886</c:v>
                </c:pt>
                <c:pt idx="1713">
                  <c:v>43510.939583333333</c:v>
                </c:pt>
                <c:pt idx="1714">
                  <c:v>43510.94027777778</c:v>
                </c:pt>
                <c:pt idx="1715">
                  <c:v>43510.940972222219</c:v>
                </c:pt>
                <c:pt idx="1716">
                  <c:v>43510.941666666666</c:v>
                </c:pt>
                <c:pt idx="1717">
                  <c:v>43510.942361111112</c:v>
                </c:pt>
                <c:pt idx="1718">
                  <c:v>43510.943055555559</c:v>
                </c:pt>
                <c:pt idx="1719">
                  <c:v>43510.943749999999</c:v>
                </c:pt>
                <c:pt idx="1720">
                  <c:v>43510.944444444445</c:v>
                </c:pt>
                <c:pt idx="1721">
                  <c:v>43510.945138888892</c:v>
                </c:pt>
                <c:pt idx="1722">
                  <c:v>43510.945833333331</c:v>
                </c:pt>
                <c:pt idx="1723">
                  <c:v>43510.946527777778</c:v>
                </c:pt>
                <c:pt idx="1724">
                  <c:v>43510.947222222225</c:v>
                </c:pt>
                <c:pt idx="1725">
                  <c:v>43510.947916666664</c:v>
                </c:pt>
                <c:pt idx="1726">
                  <c:v>43510.948611111111</c:v>
                </c:pt>
                <c:pt idx="1727">
                  <c:v>43510.949305555558</c:v>
                </c:pt>
                <c:pt idx="1728">
                  <c:v>43510.95</c:v>
                </c:pt>
                <c:pt idx="1729">
                  <c:v>43510.950694444444</c:v>
                </c:pt>
                <c:pt idx="1730">
                  <c:v>43510.951388888891</c:v>
                </c:pt>
                <c:pt idx="1731">
                  <c:v>43510.95208333333</c:v>
                </c:pt>
                <c:pt idx="1732">
                  <c:v>43510.952777777777</c:v>
                </c:pt>
                <c:pt idx="1733">
                  <c:v>43510.953472222223</c:v>
                </c:pt>
                <c:pt idx="1734">
                  <c:v>43510.95416666667</c:v>
                </c:pt>
                <c:pt idx="1735">
                  <c:v>43510.954861111109</c:v>
                </c:pt>
                <c:pt idx="1736">
                  <c:v>43510.955555555556</c:v>
                </c:pt>
                <c:pt idx="1737">
                  <c:v>43510.956250000003</c:v>
                </c:pt>
                <c:pt idx="1738">
                  <c:v>43510.956944444442</c:v>
                </c:pt>
                <c:pt idx="1739">
                  <c:v>43510.957638888889</c:v>
                </c:pt>
                <c:pt idx="1740">
                  <c:v>43510.958333333336</c:v>
                </c:pt>
                <c:pt idx="1741">
                  <c:v>43510.959027777775</c:v>
                </c:pt>
                <c:pt idx="1742">
                  <c:v>43510.959722222222</c:v>
                </c:pt>
                <c:pt idx="1743">
                  <c:v>43510.960416666669</c:v>
                </c:pt>
                <c:pt idx="1744">
                  <c:v>43510.961111111108</c:v>
                </c:pt>
                <c:pt idx="1745">
                  <c:v>43510.961805555555</c:v>
                </c:pt>
                <c:pt idx="1746">
                  <c:v>43510.962500000001</c:v>
                </c:pt>
                <c:pt idx="1747">
                  <c:v>43510.963194444441</c:v>
                </c:pt>
                <c:pt idx="1748">
                  <c:v>43510.963888888888</c:v>
                </c:pt>
                <c:pt idx="1749">
                  <c:v>43510.964583333334</c:v>
                </c:pt>
                <c:pt idx="1750">
                  <c:v>43510.965277777781</c:v>
                </c:pt>
                <c:pt idx="1751">
                  <c:v>43510.96597222222</c:v>
                </c:pt>
                <c:pt idx="1752">
                  <c:v>43510.966666666667</c:v>
                </c:pt>
                <c:pt idx="1753">
                  <c:v>43510.967361111114</c:v>
                </c:pt>
                <c:pt idx="1754">
                  <c:v>43510.968055555553</c:v>
                </c:pt>
                <c:pt idx="1755">
                  <c:v>43510.96875</c:v>
                </c:pt>
                <c:pt idx="1756">
                  <c:v>43510.969444444447</c:v>
                </c:pt>
                <c:pt idx="1757">
                  <c:v>43510.970138888886</c:v>
                </c:pt>
                <c:pt idx="1758">
                  <c:v>43510.970833333333</c:v>
                </c:pt>
                <c:pt idx="1759">
                  <c:v>43510.97152777778</c:v>
                </c:pt>
                <c:pt idx="1760">
                  <c:v>43510.972222222219</c:v>
                </c:pt>
                <c:pt idx="1761">
                  <c:v>43510.972916666666</c:v>
                </c:pt>
                <c:pt idx="1762">
                  <c:v>43510.973611111112</c:v>
                </c:pt>
                <c:pt idx="1763">
                  <c:v>43510.974305555559</c:v>
                </c:pt>
                <c:pt idx="1764">
                  <c:v>43510.974999999999</c:v>
                </c:pt>
                <c:pt idx="1765">
                  <c:v>43510.975694444445</c:v>
                </c:pt>
                <c:pt idx="1766">
                  <c:v>43510.976388888892</c:v>
                </c:pt>
                <c:pt idx="1767">
                  <c:v>43510.977083333331</c:v>
                </c:pt>
                <c:pt idx="1768">
                  <c:v>43510.977777777778</c:v>
                </c:pt>
                <c:pt idx="1769">
                  <c:v>43510.978472222225</c:v>
                </c:pt>
                <c:pt idx="1770">
                  <c:v>43510.979166666664</c:v>
                </c:pt>
                <c:pt idx="1771">
                  <c:v>43510.979861111111</c:v>
                </c:pt>
                <c:pt idx="1772">
                  <c:v>43510.980555555558</c:v>
                </c:pt>
                <c:pt idx="1773">
                  <c:v>43510.981249999997</c:v>
                </c:pt>
                <c:pt idx="1774">
                  <c:v>43510.981944444444</c:v>
                </c:pt>
                <c:pt idx="1775">
                  <c:v>43510.982638888891</c:v>
                </c:pt>
                <c:pt idx="1776">
                  <c:v>43510.98333333333</c:v>
                </c:pt>
                <c:pt idx="1777">
                  <c:v>43510.984027777777</c:v>
                </c:pt>
                <c:pt idx="1778">
                  <c:v>43510.984722222223</c:v>
                </c:pt>
                <c:pt idx="1779">
                  <c:v>43510.98541666667</c:v>
                </c:pt>
                <c:pt idx="1780">
                  <c:v>43510.986111111109</c:v>
                </c:pt>
                <c:pt idx="1781">
                  <c:v>43510.986805555556</c:v>
                </c:pt>
                <c:pt idx="1782">
                  <c:v>43510.987500000003</c:v>
                </c:pt>
                <c:pt idx="1783">
                  <c:v>43510.988194444442</c:v>
                </c:pt>
                <c:pt idx="1784">
                  <c:v>43510.988888888889</c:v>
                </c:pt>
                <c:pt idx="1785">
                  <c:v>43510.989583333336</c:v>
                </c:pt>
                <c:pt idx="1786">
                  <c:v>43510.990277777775</c:v>
                </c:pt>
                <c:pt idx="1787">
                  <c:v>43510.990972222222</c:v>
                </c:pt>
                <c:pt idx="1788">
                  <c:v>43510.991666666669</c:v>
                </c:pt>
                <c:pt idx="1789">
                  <c:v>43510.992361111108</c:v>
                </c:pt>
                <c:pt idx="1790">
                  <c:v>43510.993055555555</c:v>
                </c:pt>
                <c:pt idx="1791">
                  <c:v>43510.993750000001</c:v>
                </c:pt>
                <c:pt idx="1792">
                  <c:v>43510.994444444441</c:v>
                </c:pt>
                <c:pt idx="1793">
                  <c:v>43510.995138888888</c:v>
                </c:pt>
                <c:pt idx="1794">
                  <c:v>43510.995833333334</c:v>
                </c:pt>
                <c:pt idx="1795">
                  <c:v>43510.996527777781</c:v>
                </c:pt>
                <c:pt idx="1796">
                  <c:v>43510.99722222222</c:v>
                </c:pt>
                <c:pt idx="1797">
                  <c:v>43510.997916666667</c:v>
                </c:pt>
                <c:pt idx="1798">
                  <c:v>43510.998611111114</c:v>
                </c:pt>
                <c:pt idx="1799">
                  <c:v>43510.999305555553</c:v>
                </c:pt>
                <c:pt idx="1800">
                  <c:v>43511</c:v>
                </c:pt>
                <c:pt idx="1801">
                  <c:v>43511.000694444447</c:v>
                </c:pt>
                <c:pt idx="1802">
                  <c:v>43511.001388888886</c:v>
                </c:pt>
                <c:pt idx="1803">
                  <c:v>43511.002083333333</c:v>
                </c:pt>
                <c:pt idx="1804">
                  <c:v>43511.00277777778</c:v>
                </c:pt>
                <c:pt idx="1805">
                  <c:v>43511.003472222219</c:v>
                </c:pt>
                <c:pt idx="1806">
                  <c:v>43511.004166666666</c:v>
                </c:pt>
                <c:pt idx="1807">
                  <c:v>43511.004861111112</c:v>
                </c:pt>
                <c:pt idx="1808">
                  <c:v>43511.005555555559</c:v>
                </c:pt>
                <c:pt idx="1809">
                  <c:v>43511.006249999999</c:v>
                </c:pt>
                <c:pt idx="1810">
                  <c:v>43511.006944444445</c:v>
                </c:pt>
                <c:pt idx="1811">
                  <c:v>43511.007638888892</c:v>
                </c:pt>
                <c:pt idx="1812">
                  <c:v>43511.008333333331</c:v>
                </c:pt>
                <c:pt idx="1813">
                  <c:v>43511.009027777778</c:v>
                </c:pt>
                <c:pt idx="1814">
                  <c:v>43511.009722222225</c:v>
                </c:pt>
                <c:pt idx="1815">
                  <c:v>43511.010416666664</c:v>
                </c:pt>
                <c:pt idx="1816">
                  <c:v>43511.011111111111</c:v>
                </c:pt>
                <c:pt idx="1817">
                  <c:v>43511.011805555558</c:v>
                </c:pt>
                <c:pt idx="1818">
                  <c:v>43511.012499999997</c:v>
                </c:pt>
                <c:pt idx="1819">
                  <c:v>43511.013194444444</c:v>
                </c:pt>
                <c:pt idx="1820">
                  <c:v>43511.013888888891</c:v>
                </c:pt>
                <c:pt idx="1821">
                  <c:v>43511.01458333333</c:v>
                </c:pt>
                <c:pt idx="1822">
                  <c:v>43511.015277777777</c:v>
                </c:pt>
                <c:pt idx="1823">
                  <c:v>43511.015972222223</c:v>
                </c:pt>
                <c:pt idx="1824">
                  <c:v>43511.01666666667</c:v>
                </c:pt>
                <c:pt idx="1825">
                  <c:v>43511.017361111109</c:v>
                </c:pt>
                <c:pt idx="1826">
                  <c:v>43511.018055555556</c:v>
                </c:pt>
                <c:pt idx="1827">
                  <c:v>43511.018750000003</c:v>
                </c:pt>
                <c:pt idx="1828">
                  <c:v>43511.019444444442</c:v>
                </c:pt>
                <c:pt idx="1829">
                  <c:v>43511.020138888889</c:v>
                </c:pt>
                <c:pt idx="1830">
                  <c:v>43511.020833333336</c:v>
                </c:pt>
                <c:pt idx="1831">
                  <c:v>43511.021527777775</c:v>
                </c:pt>
                <c:pt idx="1832">
                  <c:v>43511.022222222222</c:v>
                </c:pt>
                <c:pt idx="1833">
                  <c:v>43511.022916666669</c:v>
                </c:pt>
                <c:pt idx="1834">
                  <c:v>43511.023611111108</c:v>
                </c:pt>
                <c:pt idx="1835">
                  <c:v>43511.024305555555</c:v>
                </c:pt>
                <c:pt idx="1836">
                  <c:v>43511.025000000001</c:v>
                </c:pt>
                <c:pt idx="1837">
                  <c:v>43511.025694444441</c:v>
                </c:pt>
                <c:pt idx="1838">
                  <c:v>43511.026388888888</c:v>
                </c:pt>
                <c:pt idx="1839">
                  <c:v>43511.027083333334</c:v>
                </c:pt>
                <c:pt idx="1840">
                  <c:v>43511.027777777781</c:v>
                </c:pt>
                <c:pt idx="1841">
                  <c:v>43511.02847222222</c:v>
                </c:pt>
                <c:pt idx="1842">
                  <c:v>43511.029166666667</c:v>
                </c:pt>
                <c:pt idx="1843">
                  <c:v>43511.029861111114</c:v>
                </c:pt>
                <c:pt idx="1844">
                  <c:v>43511.030555555553</c:v>
                </c:pt>
                <c:pt idx="1845">
                  <c:v>43511.03125</c:v>
                </c:pt>
                <c:pt idx="1846">
                  <c:v>43511.031944444447</c:v>
                </c:pt>
                <c:pt idx="1847">
                  <c:v>43511.032638888886</c:v>
                </c:pt>
                <c:pt idx="1848">
                  <c:v>43511.033333333333</c:v>
                </c:pt>
                <c:pt idx="1849">
                  <c:v>43511.03402777778</c:v>
                </c:pt>
                <c:pt idx="1850">
                  <c:v>43511.034722222219</c:v>
                </c:pt>
                <c:pt idx="1851">
                  <c:v>43511.035416666666</c:v>
                </c:pt>
                <c:pt idx="1852">
                  <c:v>43511.036111111112</c:v>
                </c:pt>
                <c:pt idx="1853">
                  <c:v>43511.036805555559</c:v>
                </c:pt>
                <c:pt idx="1854">
                  <c:v>43511.037499999999</c:v>
                </c:pt>
                <c:pt idx="1855">
                  <c:v>43511.038194444445</c:v>
                </c:pt>
                <c:pt idx="1856">
                  <c:v>43511.038888888892</c:v>
                </c:pt>
                <c:pt idx="1857">
                  <c:v>43511.039583333331</c:v>
                </c:pt>
                <c:pt idx="1858">
                  <c:v>43511.040277777778</c:v>
                </c:pt>
                <c:pt idx="1859">
                  <c:v>43511.040972222225</c:v>
                </c:pt>
                <c:pt idx="1860">
                  <c:v>43511.041666666664</c:v>
                </c:pt>
                <c:pt idx="1861">
                  <c:v>43511.042361111111</c:v>
                </c:pt>
                <c:pt idx="1862">
                  <c:v>43511.043055555558</c:v>
                </c:pt>
                <c:pt idx="1863">
                  <c:v>43511.043749999997</c:v>
                </c:pt>
                <c:pt idx="1864">
                  <c:v>43511.044444444444</c:v>
                </c:pt>
                <c:pt idx="1865">
                  <c:v>43511.045138888891</c:v>
                </c:pt>
                <c:pt idx="1866">
                  <c:v>43511.04583333333</c:v>
                </c:pt>
                <c:pt idx="1867">
                  <c:v>43511.046527777777</c:v>
                </c:pt>
                <c:pt idx="1868">
                  <c:v>43511.047222222223</c:v>
                </c:pt>
                <c:pt idx="1869">
                  <c:v>43511.04791666667</c:v>
                </c:pt>
                <c:pt idx="1870">
                  <c:v>43511.048611111109</c:v>
                </c:pt>
                <c:pt idx="1871">
                  <c:v>43511.049305555556</c:v>
                </c:pt>
                <c:pt idx="1872">
                  <c:v>43511.05</c:v>
                </c:pt>
                <c:pt idx="1873">
                  <c:v>43511.050694444442</c:v>
                </c:pt>
                <c:pt idx="1874">
                  <c:v>43511.051388888889</c:v>
                </c:pt>
                <c:pt idx="1875">
                  <c:v>43511.052083333336</c:v>
                </c:pt>
                <c:pt idx="1876">
                  <c:v>43511.052777777775</c:v>
                </c:pt>
                <c:pt idx="1877">
                  <c:v>43511.053472222222</c:v>
                </c:pt>
                <c:pt idx="1878">
                  <c:v>43511.054166666669</c:v>
                </c:pt>
                <c:pt idx="1879">
                  <c:v>43511.054861111108</c:v>
                </c:pt>
                <c:pt idx="1880">
                  <c:v>43511.055555555555</c:v>
                </c:pt>
                <c:pt idx="1881">
                  <c:v>43511.056250000001</c:v>
                </c:pt>
                <c:pt idx="1882">
                  <c:v>43511.056944444441</c:v>
                </c:pt>
                <c:pt idx="1883">
                  <c:v>43511.057638888888</c:v>
                </c:pt>
                <c:pt idx="1884">
                  <c:v>43511.058333333334</c:v>
                </c:pt>
                <c:pt idx="1885">
                  <c:v>43511.059027777781</c:v>
                </c:pt>
                <c:pt idx="1886">
                  <c:v>43511.05972222222</c:v>
                </c:pt>
                <c:pt idx="1887">
                  <c:v>43511.060416666667</c:v>
                </c:pt>
                <c:pt idx="1888">
                  <c:v>43511.061111111114</c:v>
                </c:pt>
                <c:pt idx="1889">
                  <c:v>43511.061805555553</c:v>
                </c:pt>
                <c:pt idx="1890">
                  <c:v>43511.0625</c:v>
                </c:pt>
                <c:pt idx="1891">
                  <c:v>43511.063194444447</c:v>
                </c:pt>
                <c:pt idx="1892">
                  <c:v>43511.063888888886</c:v>
                </c:pt>
                <c:pt idx="1893">
                  <c:v>43511.064583333333</c:v>
                </c:pt>
                <c:pt idx="1894">
                  <c:v>43511.06527777778</c:v>
                </c:pt>
                <c:pt idx="1895">
                  <c:v>43511.065972222219</c:v>
                </c:pt>
                <c:pt idx="1896">
                  <c:v>43511.066666666666</c:v>
                </c:pt>
                <c:pt idx="1897">
                  <c:v>43511.067361111112</c:v>
                </c:pt>
                <c:pt idx="1898">
                  <c:v>43511.068055555559</c:v>
                </c:pt>
                <c:pt idx="1899">
                  <c:v>43511.068749999999</c:v>
                </c:pt>
                <c:pt idx="1900">
                  <c:v>43511.069444444445</c:v>
                </c:pt>
                <c:pt idx="1901">
                  <c:v>43511.070138888892</c:v>
                </c:pt>
                <c:pt idx="1902">
                  <c:v>43511.070833333331</c:v>
                </c:pt>
                <c:pt idx="1903">
                  <c:v>43511.071527777778</c:v>
                </c:pt>
                <c:pt idx="1904">
                  <c:v>43511.072222222225</c:v>
                </c:pt>
                <c:pt idx="1905">
                  <c:v>43511.072916666664</c:v>
                </c:pt>
                <c:pt idx="1906">
                  <c:v>43511.073611111111</c:v>
                </c:pt>
                <c:pt idx="1907">
                  <c:v>43511.074305555558</c:v>
                </c:pt>
                <c:pt idx="1908">
                  <c:v>43511.074999999997</c:v>
                </c:pt>
                <c:pt idx="1909">
                  <c:v>43511.075694444444</c:v>
                </c:pt>
                <c:pt idx="1910">
                  <c:v>43511.076388888891</c:v>
                </c:pt>
                <c:pt idx="1911">
                  <c:v>43511.07708333333</c:v>
                </c:pt>
                <c:pt idx="1912">
                  <c:v>43511.077777777777</c:v>
                </c:pt>
                <c:pt idx="1913">
                  <c:v>43511.078472222223</c:v>
                </c:pt>
                <c:pt idx="1914">
                  <c:v>43511.07916666667</c:v>
                </c:pt>
                <c:pt idx="1915">
                  <c:v>43511.079861111109</c:v>
                </c:pt>
                <c:pt idx="1916">
                  <c:v>43511.080555555556</c:v>
                </c:pt>
                <c:pt idx="1917">
                  <c:v>43511.081250000003</c:v>
                </c:pt>
                <c:pt idx="1918">
                  <c:v>43511.081944444442</c:v>
                </c:pt>
                <c:pt idx="1919">
                  <c:v>43511.082638888889</c:v>
                </c:pt>
                <c:pt idx="1920">
                  <c:v>43511.083333333336</c:v>
                </c:pt>
                <c:pt idx="1921">
                  <c:v>43511.084027777775</c:v>
                </c:pt>
                <c:pt idx="1922">
                  <c:v>43511.084722222222</c:v>
                </c:pt>
                <c:pt idx="1923">
                  <c:v>43511.085416666669</c:v>
                </c:pt>
                <c:pt idx="1924">
                  <c:v>43511.086111111108</c:v>
                </c:pt>
                <c:pt idx="1925">
                  <c:v>43511.086805555555</c:v>
                </c:pt>
                <c:pt idx="1926">
                  <c:v>43511.087500000001</c:v>
                </c:pt>
                <c:pt idx="1927">
                  <c:v>43511.088194444441</c:v>
                </c:pt>
                <c:pt idx="1928">
                  <c:v>43511.088888888888</c:v>
                </c:pt>
                <c:pt idx="1929">
                  <c:v>43511.089583333334</c:v>
                </c:pt>
                <c:pt idx="1930">
                  <c:v>43511.090277777781</c:v>
                </c:pt>
                <c:pt idx="1931">
                  <c:v>43511.09097222222</c:v>
                </c:pt>
                <c:pt idx="1932">
                  <c:v>43511.091666666667</c:v>
                </c:pt>
                <c:pt idx="1933">
                  <c:v>43511.092361111114</c:v>
                </c:pt>
                <c:pt idx="1934">
                  <c:v>43511.093055555553</c:v>
                </c:pt>
                <c:pt idx="1935">
                  <c:v>43511.09375</c:v>
                </c:pt>
                <c:pt idx="1936">
                  <c:v>43511.094444444447</c:v>
                </c:pt>
                <c:pt idx="1937">
                  <c:v>43511.095138888886</c:v>
                </c:pt>
                <c:pt idx="1938">
                  <c:v>43511.095833333333</c:v>
                </c:pt>
                <c:pt idx="1939">
                  <c:v>43511.09652777778</c:v>
                </c:pt>
                <c:pt idx="1940">
                  <c:v>43511.097222222219</c:v>
                </c:pt>
                <c:pt idx="1941">
                  <c:v>43511.097916666666</c:v>
                </c:pt>
                <c:pt idx="1942">
                  <c:v>43511.098611111112</c:v>
                </c:pt>
                <c:pt idx="1943">
                  <c:v>43511.099305555559</c:v>
                </c:pt>
                <c:pt idx="1944">
                  <c:v>43511.1</c:v>
                </c:pt>
                <c:pt idx="1945">
                  <c:v>43511.100694444445</c:v>
                </c:pt>
                <c:pt idx="1946">
                  <c:v>43511.101388888892</c:v>
                </c:pt>
                <c:pt idx="1947">
                  <c:v>43511.102083333331</c:v>
                </c:pt>
                <c:pt idx="1948">
                  <c:v>43511.102777777778</c:v>
                </c:pt>
                <c:pt idx="1949">
                  <c:v>43511.103472222225</c:v>
                </c:pt>
                <c:pt idx="1950">
                  <c:v>43511.104166666664</c:v>
                </c:pt>
                <c:pt idx="1951">
                  <c:v>43511.104861111111</c:v>
                </c:pt>
                <c:pt idx="1952">
                  <c:v>43511.105555555558</c:v>
                </c:pt>
                <c:pt idx="1953">
                  <c:v>43511.106249999997</c:v>
                </c:pt>
                <c:pt idx="1954">
                  <c:v>43511.106944444444</c:v>
                </c:pt>
                <c:pt idx="1955">
                  <c:v>43511.107638888891</c:v>
                </c:pt>
                <c:pt idx="1956">
                  <c:v>43511.10833333333</c:v>
                </c:pt>
                <c:pt idx="1957">
                  <c:v>43511.109027777777</c:v>
                </c:pt>
                <c:pt idx="1958">
                  <c:v>43511.109722222223</c:v>
                </c:pt>
                <c:pt idx="1959">
                  <c:v>43511.11041666667</c:v>
                </c:pt>
                <c:pt idx="1960">
                  <c:v>43511.111111111109</c:v>
                </c:pt>
                <c:pt idx="1961">
                  <c:v>43511.111805555556</c:v>
                </c:pt>
                <c:pt idx="1962">
                  <c:v>43511.112500000003</c:v>
                </c:pt>
                <c:pt idx="1963">
                  <c:v>43511.113194444442</c:v>
                </c:pt>
                <c:pt idx="1964">
                  <c:v>43511.113888888889</c:v>
                </c:pt>
                <c:pt idx="1965">
                  <c:v>43511.114583333336</c:v>
                </c:pt>
                <c:pt idx="1966">
                  <c:v>43511.115277777775</c:v>
                </c:pt>
                <c:pt idx="1967">
                  <c:v>43511.115972222222</c:v>
                </c:pt>
                <c:pt idx="1968">
                  <c:v>43511.116666666669</c:v>
                </c:pt>
                <c:pt idx="1969">
                  <c:v>43511.117361111108</c:v>
                </c:pt>
                <c:pt idx="1970">
                  <c:v>43511.118055555555</c:v>
                </c:pt>
                <c:pt idx="1971">
                  <c:v>43511.118750000001</c:v>
                </c:pt>
                <c:pt idx="1972">
                  <c:v>43511.119444444441</c:v>
                </c:pt>
                <c:pt idx="1973">
                  <c:v>43511.120138888888</c:v>
                </c:pt>
                <c:pt idx="1974">
                  <c:v>43511.120833333334</c:v>
                </c:pt>
                <c:pt idx="1975">
                  <c:v>43511.121527777781</c:v>
                </c:pt>
                <c:pt idx="1976">
                  <c:v>43511.12222222222</c:v>
                </c:pt>
                <c:pt idx="1977">
                  <c:v>43511.122916666667</c:v>
                </c:pt>
                <c:pt idx="1978">
                  <c:v>43511.123611111114</c:v>
                </c:pt>
                <c:pt idx="1979">
                  <c:v>43511.124305555553</c:v>
                </c:pt>
                <c:pt idx="1980">
                  <c:v>43511.125</c:v>
                </c:pt>
                <c:pt idx="1981">
                  <c:v>43511.125694444447</c:v>
                </c:pt>
                <c:pt idx="1982">
                  <c:v>43511.126388888886</c:v>
                </c:pt>
                <c:pt idx="1983">
                  <c:v>43511.127083333333</c:v>
                </c:pt>
                <c:pt idx="1984">
                  <c:v>43511.12777777778</c:v>
                </c:pt>
                <c:pt idx="1985">
                  <c:v>43511.128472222219</c:v>
                </c:pt>
                <c:pt idx="1986">
                  <c:v>43511.129166666666</c:v>
                </c:pt>
                <c:pt idx="1987">
                  <c:v>43511.129861111112</c:v>
                </c:pt>
                <c:pt idx="1988">
                  <c:v>43511.130555555559</c:v>
                </c:pt>
                <c:pt idx="1989">
                  <c:v>43511.131249999999</c:v>
                </c:pt>
                <c:pt idx="1990">
                  <c:v>43511.131944444445</c:v>
                </c:pt>
                <c:pt idx="1991">
                  <c:v>43511.132638888892</c:v>
                </c:pt>
                <c:pt idx="1992">
                  <c:v>43511.133333333331</c:v>
                </c:pt>
                <c:pt idx="1993">
                  <c:v>43511.134027777778</c:v>
                </c:pt>
                <c:pt idx="1994">
                  <c:v>43511.134722222225</c:v>
                </c:pt>
                <c:pt idx="1995">
                  <c:v>43511.135416666664</c:v>
                </c:pt>
                <c:pt idx="1996">
                  <c:v>43511.136111111111</c:v>
                </c:pt>
                <c:pt idx="1997">
                  <c:v>43511.136805555558</c:v>
                </c:pt>
                <c:pt idx="1998">
                  <c:v>43511.137499999997</c:v>
                </c:pt>
                <c:pt idx="1999">
                  <c:v>43511.138194444444</c:v>
                </c:pt>
                <c:pt idx="2000">
                  <c:v>43511.138888888891</c:v>
                </c:pt>
                <c:pt idx="2001">
                  <c:v>43511.13958333333</c:v>
                </c:pt>
                <c:pt idx="2002">
                  <c:v>43511.140277777777</c:v>
                </c:pt>
                <c:pt idx="2003">
                  <c:v>43511.140972222223</c:v>
                </c:pt>
                <c:pt idx="2004">
                  <c:v>43511.14166666667</c:v>
                </c:pt>
                <c:pt idx="2005">
                  <c:v>43511.142361111109</c:v>
                </c:pt>
                <c:pt idx="2006">
                  <c:v>43511.143055555556</c:v>
                </c:pt>
                <c:pt idx="2007">
                  <c:v>43511.143750000003</c:v>
                </c:pt>
                <c:pt idx="2008">
                  <c:v>43511.144444444442</c:v>
                </c:pt>
                <c:pt idx="2009">
                  <c:v>43511.145138888889</c:v>
                </c:pt>
                <c:pt idx="2010">
                  <c:v>43511.145833333336</c:v>
                </c:pt>
                <c:pt idx="2011">
                  <c:v>43511.146527777775</c:v>
                </c:pt>
                <c:pt idx="2012">
                  <c:v>43511.147222222222</c:v>
                </c:pt>
                <c:pt idx="2013">
                  <c:v>43511.147916666669</c:v>
                </c:pt>
                <c:pt idx="2014">
                  <c:v>43511.148611111108</c:v>
                </c:pt>
                <c:pt idx="2015">
                  <c:v>43511.149305555555</c:v>
                </c:pt>
                <c:pt idx="2016">
                  <c:v>43511.15</c:v>
                </c:pt>
                <c:pt idx="2017">
                  <c:v>43511.150694444441</c:v>
                </c:pt>
                <c:pt idx="2018">
                  <c:v>43511.151388888888</c:v>
                </c:pt>
                <c:pt idx="2019">
                  <c:v>43511.152083333334</c:v>
                </c:pt>
                <c:pt idx="2020">
                  <c:v>43511.152777777781</c:v>
                </c:pt>
                <c:pt idx="2021">
                  <c:v>43511.15347222222</c:v>
                </c:pt>
                <c:pt idx="2022">
                  <c:v>43511.154166666667</c:v>
                </c:pt>
                <c:pt idx="2023">
                  <c:v>43511.154861111114</c:v>
                </c:pt>
                <c:pt idx="2024">
                  <c:v>43511.155555555553</c:v>
                </c:pt>
                <c:pt idx="2025">
                  <c:v>43511.15625</c:v>
                </c:pt>
                <c:pt idx="2026">
                  <c:v>43511.156944444447</c:v>
                </c:pt>
                <c:pt idx="2027">
                  <c:v>43511.157638888886</c:v>
                </c:pt>
                <c:pt idx="2028">
                  <c:v>43511.158333333333</c:v>
                </c:pt>
                <c:pt idx="2029">
                  <c:v>43511.15902777778</c:v>
                </c:pt>
                <c:pt idx="2030">
                  <c:v>43511.159722222219</c:v>
                </c:pt>
                <c:pt idx="2031">
                  <c:v>43511.160416666666</c:v>
                </c:pt>
                <c:pt idx="2032">
                  <c:v>43511.161111111112</c:v>
                </c:pt>
                <c:pt idx="2033">
                  <c:v>43511.161805555559</c:v>
                </c:pt>
                <c:pt idx="2034">
                  <c:v>43511.162499999999</c:v>
                </c:pt>
                <c:pt idx="2035">
                  <c:v>43511.163194444445</c:v>
                </c:pt>
                <c:pt idx="2036">
                  <c:v>43511.163888888892</c:v>
                </c:pt>
                <c:pt idx="2037">
                  <c:v>43511.164583333331</c:v>
                </c:pt>
                <c:pt idx="2038">
                  <c:v>43511.165277777778</c:v>
                </c:pt>
                <c:pt idx="2039">
                  <c:v>43511.165972222225</c:v>
                </c:pt>
                <c:pt idx="2040">
                  <c:v>43511.166666666664</c:v>
                </c:pt>
                <c:pt idx="2041">
                  <c:v>43511.167361111111</c:v>
                </c:pt>
                <c:pt idx="2042">
                  <c:v>43511.168055555558</c:v>
                </c:pt>
                <c:pt idx="2043">
                  <c:v>43511.168749999997</c:v>
                </c:pt>
                <c:pt idx="2044">
                  <c:v>43511.169444444444</c:v>
                </c:pt>
                <c:pt idx="2045">
                  <c:v>43511.170138888891</c:v>
                </c:pt>
                <c:pt idx="2046">
                  <c:v>43511.17083333333</c:v>
                </c:pt>
                <c:pt idx="2047">
                  <c:v>43511.171527777777</c:v>
                </c:pt>
                <c:pt idx="2048">
                  <c:v>43511.172222222223</c:v>
                </c:pt>
                <c:pt idx="2049">
                  <c:v>43511.17291666667</c:v>
                </c:pt>
                <c:pt idx="2050">
                  <c:v>43511.173611111109</c:v>
                </c:pt>
                <c:pt idx="2051">
                  <c:v>43511.174305555556</c:v>
                </c:pt>
                <c:pt idx="2052">
                  <c:v>43511.175000000003</c:v>
                </c:pt>
                <c:pt idx="2053">
                  <c:v>43511.175694444442</c:v>
                </c:pt>
                <c:pt idx="2054">
                  <c:v>43511.176388888889</c:v>
                </c:pt>
                <c:pt idx="2055">
                  <c:v>43511.177083333336</c:v>
                </c:pt>
                <c:pt idx="2056">
                  <c:v>43511.177777777775</c:v>
                </c:pt>
                <c:pt idx="2057">
                  <c:v>43511.178472222222</c:v>
                </c:pt>
                <c:pt idx="2058">
                  <c:v>43511.179166666669</c:v>
                </c:pt>
                <c:pt idx="2059">
                  <c:v>43511.179861111108</c:v>
                </c:pt>
                <c:pt idx="2060">
                  <c:v>43511.180555555555</c:v>
                </c:pt>
                <c:pt idx="2061">
                  <c:v>43511.181250000001</c:v>
                </c:pt>
                <c:pt idx="2062">
                  <c:v>43511.181944444441</c:v>
                </c:pt>
                <c:pt idx="2063">
                  <c:v>43511.182638888888</c:v>
                </c:pt>
                <c:pt idx="2064">
                  <c:v>43511.183333333334</c:v>
                </c:pt>
                <c:pt idx="2065">
                  <c:v>43511.184027777781</c:v>
                </c:pt>
                <c:pt idx="2066">
                  <c:v>43511.18472222222</c:v>
                </c:pt>
                <c:pt idx="2067">
                  <c:v>43511.185416666667</c:v>
                </c:pt>
                <c:pt idx="2068">
                  <c:v>43511.186111111114</c:v>
                </c:pt>
                <c:pt idx="2069">
                  <c:v>43511.186805555553</c:v>
                </c:pt>
                <c:pt idx="2070">
                  <c:v>43511.1875</c:v>
                </c:pt>
                <c:pt idx="2071">
                  <c:v>43511.188194444447</c:v>
                </c:pt>
                <c:pt idx="2072">
                  <c:v>43511.188888888886</c:v>
                </c:pt>
                <c:pt idx="2073">
                  <c:v>43511.189583333333</c:v>
                </c:pt>
                <c:pt idx="2074">
                  <c:v>43511.19027777778</c:v>
                </c:pt>
                <c:pt idx="2075">
                  <c:v>43511.190972222219</c:v>
                </c:pt>
                <c:pt idx="2076">
                  <c:v>43511.191666666666</c:v>
                </c:pt>
                <c:pt idx="2077">
                  <c:v>43511.192361111112</c:v>
                </c:pt>
                <c:pt idx="2078">
                  <c:v>43511.193055555559</c:v>
                </c:pt>
                <c:pt idx="2079">
                  <c:v>43511.193749999999</c:v>
                </c:pt>
                <c:pt idx="2080">
                  <c:v>43511.194444444445</c:v>
                </c:pt>
                <c:pt idx="2081">
                  <c:v>43511.195138888892</c:v>
                </c:pt>
                <c:pt idx="2082">
                  <c:v>43511.195833333331</c:v>
                </c:pt>
                <c:pt idx="2083">
                  <c:v>43511.196527777778</c:v>
                </c:pt>
                <c:pt idx="2084">
                  <c:v>43511.197222222225</c:v>
                </c:pt>
                <c:pt idx="2085">
                  <c:v>43511.197916666664</c:v>
                </c:pt>
                <c:pt idx="2086">
                  <c:v>43511.198611111111</c:v>
                </c:pt>
                <c:pt idx="2087">
                  <c:v>43511.199305555558</c:v>
                </c:pt>
                <c:pt idx="2088">
                  <c:v>43511.199999999997</c:v>
                </c:pt>
                <c:pt idx="2089">
                  <c:v>43511.200694444444</c:v>
                </c:pt>
                <c:pt idx="2090">
                  <c:v>43511.201388888891</c:v>
                </c:pt>
                <c:pt idx="2091">
                  <c:v>43511.20208333333</c:v>
                </c:pt>
                <c:pt idx="2092">
                  <c:v>43511.202777777777</c:v>
                </c:pt>
                <c:pt idx="2093">
                  <c:v>43511.203472222223</c:v>
                </c:pt>
                <c:pt idx="2094">
                  <c:v>43511.20416666667</c:v>
                </c:pt>
                <c:pt idx="2095">
                  <c:v>43511.204861111109</c:v>
                </c:pt>
                <c:pt idx="2096">
                  <c:v>43511.205555555556</c:v>
                </c:pt>
                <c:pt idx="2097">
                  <c:v>43511.206250000003</c:v>
                </c:pt>
                <c:pt idx="2098">
                  <c:v>43511.206944444442</c:v>
                </c:pt>
                <c:pt idx="2099">
                  <c:v>43511.207638888889</c:v>
                </c:pt>
                <c:pt idx="2100">
                  <c:v>43511.208333333336</c:v>
                </c:pt>
                <c:pt idx="2101">
                  <c:v>43511.209027777775</c:v>
                </c:pt>
                <c:pt idx="2102">
                  <c:v>43511.209722222222</c:v>
                </c:pt>
                <c:pt idx="2103">
                  <c:v>43511.210416666669</c:v>
                </c:pt>
                <c:pt idx="2104">
                  <c:v>43511.211111111108</c:v>
                </c:pt>
                <c:pt idx="2105">
                  <c:v>43511.211805555555</c:v>
                </c:pt>
                <c:pt idx="2106">
                  <c:v>43511.212500000001</c:v>
                </c:pt>
                <c:pt idx="2107">
                  <c:v>43511.213194444441</c:v>
                </c:pt>
                <c:pt idx="2108">
                  <c:v>43511.213888888888</c:v>
                </c:pt>
                <c:pt idx="2109">
                  <c:v>43511.214583333334</c:v>
                </c:pt>
                <c:pt idx="2110">
                  <c:v>43511.215277777781</c:v>
                </c:pt>
                <c:pt idx="2111">
                  <c:v>43511.21597222222</c:v>
                </c:pt>
                <c:pt idx="2112">
                  <c:v>43511.216666666667</c:v>
                </c:pt>
                <c:pt idx="2113">
                  <c:v>43511.217361111114</c:v>
                </c:pt>
                <c:pt idx="2114">
                  <c:v>43511.218055555553</c:v>
                </c:pt>
                <c:pt idx="2115">
                  <c:v>43511.21875</c:v>
                </c:pt>
                <c:pt idx="2116">
                  <c:v>43511.219444444447</c:v>
                </c:pt>
                <c:pt idx="2117">
                  <c:v>43511.220138888886</c:v>
                </c:pt>
                <c:pt idx="2118">
                  <c:v>43511.220833333333</c:v>
                </c:pt>
                <c:pt idx="2119">
                  <c:v>43511.22152777778</c:v>
                </c:pt>
                <c:pt idx="2120">
                  <c:v>43511.222222222219</c:v>
                </c:pt>
                <c:pt idx="2121">
                  <c:v>43511.222916666666</c:v>
                </c:pt>
                <c:pt idx="2122">
                  <c:v>43511.223611111112</c:v>
                </c:pt>
                <c:pt idx="2123">
                  <c:v>43511.224305555559</c:v>
                </c:pt>
                <c:pt idx="2124">
                  <c:v>43511.224999999999</c:v>
                </c:pt>
                <c:pt idx="2125">
                  <c:v>43511.225694444445</c:v>
                </c:pt>
                <c:pt idx="2126">
                  <c:v>43511.226388888892</c:v>
                </c:pt>
                <c:pt idx="2127">
                  <c:v>43511.227083333331</c:v>
                </c:pt>
                <c:pt idx="2128">
                  <c:v>43511.227777777778</c:v>
                </c:pt>
                <c:pt idx="2129">
                  <c:v>43511.228472222225</c:v>
                </c:pt>
                <c:pt idx="2130">
                  <c:v>43511.229166666664</c:v>
                </c:pt>
                <c:pt idx="2131">
                  <c:v>43511.229861111111</c:v>
                </c:pt>
                <c:pt idx="2132">
                  <c:v>43511.230555555558</c:v>
                </c:pt>
                <c:pt idx="2133">
                  <c:v>43511.231249999997</c:v>
                </c:pt>
                <c:pt idx="2134">
                  <c:v>43511.231944444444</c:v>
                </c:pt>
                <c:pt idx="2135">
                  <c:v>43511.232638888891</c:v>
                </c:pt>
                <c:pt idx="2136">
                  <c:v>43511.23333333333</c:v>
                </c:pt>
                <c:pt idx="2137">
                  <c:v>43511.234027777777</c:v>
                </c:pt>
                <c:pt idx="2138">
                  <c:v>43511.234722222223</c:v>
                </c:pt>
                <c:pt idx="2139">
                  <c:v>43511.23541666667</c:v>
                </c:pt>
                <c:pt idx="2140">
                  <c:v>43511.236111111109</c:v>
                </c:pt>
                <c:pt idx="2141">
                  <c:v>43511.236805555556</c:v>
                </c:pt>
                <c:pt idx="2142">
                  <c:v>43511.237500000003</c:v>
                </c:pt>
                <c:pt idx="2143">
                  <c:v>43511.238194444442</c:v>
                </c:pt>
                <c:pt idx="2144">
                  <c:v>43511.238888888889</c:v>
                </c:pt>
                <c:pt idx="2145">
                  <c:v>43511.239583333336</c:v>
                </c:pt>
                <c:pt idx="2146">
                  <c:v>43511.240277777775</c:v>
                </c:pt>
                <c:pt idx="2147">
                  <c:v>43511.240972222222</c:v>
                </c:pt>
                <c:pt idx="2148">
                  <c:v>43511.241666666669</c:v>
                </c:pt>
                <c:pt idx="2149">
                  <c:v>43511.242361111108</c:v>
                </c:pt>
                <c:pt idx="2150">
                  <c:v>43511.243055555555</c:v>
                </c:pt>
                <c:pt idx="2151">
                  <c:v>43511.243750000001</c:v>
                </c:pt>
                <c:pt idx="2152">
                  <c:v>43511.244444444441</c:v>
                </c:pt>
                <c:pt idx="2153">
                  <c:v>43511.245138888888</c:v>
                </c:pt>
                <c:pt idx="2154">
                  <c:v>43511.245833333334</c:v>
                </c:pt>
                <c:pt idx="2155">
                  <c:v>43511.246527777781</c:v>
                </c:pt>
                <c:pt idx="2156">
                  <c:v>43511.24722222222</c:v>
                </c:pt>
                <c:pt idx="2157">
                  <c:v>43511.247916666667</c:v>
                </c:pt>
                <c:pt idx="2158">
                  <c:v>43511.248611111114</c:v>
                </c:pt>
                <c:pt idx="2159">
                  <c:v>43511.249305555553</c:v>
                </c:pt>
                <c:pt idx="2160">
                  <c:v>43511.25</c:v>
                </c:pt>
                <c:pt idx="2161">
                  <c:v>43511.250694444447</c:v>
                </c:pt>
                <c:pt idx="2162">
                  <c:v>43511.251388888886</c:v>
                </c:pt>
                <c:pt idx="2163">
                  <c:v>43511.252083333333</c:v>
                </c:pt>
                <c:pt idx="2164">
                  <c:v>43511.25277777778</c:v>
                </c:pt>
                <c:pt idx="2165">
                  <c:v>43511.253472222219</c:v>
                </c:pt>
                <c:pt idx="2166">
                  <c:v>43511.254166666666</c:v>
                </c:pt>
                <c:pt idx="2167">
                  <c:v>43511.254861111112</c:v>
                </c:pt>
                <c:pt idx="2168">
                  <c:v>43511.255555555559</c:v>
                </c:pt>
                <c:pt idx="2169">
                  <c:v>43511.256249999999</c:v>
                </c:pt>
                <c:pt idx="2170">
                  <c:v>43511.256944444445</c:v>
                </c:pt>
                <c:pt idx="2171">
                  <c:v>43511.257638888892</c:v>
                </c:pt>
                <c:pt idx="2172">
                  <c:v>43511.258333333331</c:v>
                </c:pt>
                <c:pt idx="2173">
                  <c:v>43511.259027777778</c:v>
                </c:pt>
                <c:pt idx="2174">
                  <c:v>43511.259722222225</c:v>
                </c:pt>
                <c:pt idx="2175">
                  <c:v>43511.260416666664</c:v>
                </c:pt>
                <c:pt idx="2176">
                  <c:v>43511.261111111111</c:v>
                </c:pt>
                <c:pt idx="2177">
                  <c:v>43511.261805555558</c:v>
                </c:pt>
                <c:pt idx="2178">
                  <c:v>43511.262499999997</c:v>
                </c:pt>
                <c:pt idx="2179">
                  <c:v>43511.263194444444</c:v>
                </c:pt>
                <c:pt idx="2180">
                  <c:v>43511.263888888891</c:v>
                </c:pt>
                <c:pt idx="2181">
                  <c:v>43511.26458333333</c:v>
                </c:pt>
                <c:pt idx="2182">
                  <c:v>43511.265277777777</c:v>
                </c:pt>
                <c:pt idx="2183">
                  <c:v>43511.265972222223</c:v>
                </c:pt>
                <c:pt idx="2184">
                  <c:v>43511.26666666667</c:v>
                </c:pt>
                <c:pt idx="2185">
                  <c:v>43511.267361111109</c:v>
                </c:pt>
                <c:pt idx="2186">
                  <c:v>43511.268055555556</c:v>
                </c:pt>
                <c:pt idx="2187">
                  <c:v>43511.268750000003</c:v>
                </c:pt>
                <c:pt idx="2188">
                  <c:v>43511.269444444442</c:v>
                </c:pt>
                <c:pt idx="2189">
                  <c:v>43511.270138888889</c:v>
                </c:pt>
                <c:pt idx="2190">
                  <c:v>43511.270833333336</c:v>
                </c:pt>
                <c:pt idx="2191">
                  <c:v>43511.271527777775</c:v>
                </c:pt>
                <c:pt idx="2192">
                  <c:v>43511.272222222222</c:v>
                </c:pt>
                <c:pt idx="2193">
                  <c:v>43511.272916666669</c:v>
                </c:pt>
                <c:pt idx="2194">
                  <c:v>43511.273611111108</c:v>
                </c:pt>
                <c:pt idx="2195">
                  <c:v>43511.274305555555</c:v>
                </c:pt>
                <c:pt idx="2196">
                  <c:v>43511.275000000001</c:v>
                </c:pt>
                <c:pt idx="2197">
                  <c:v>43511.275694444441</c:v>
                </c:pt>
                <c:pt idx="2198">
                  <c:v>43511.276388888888</c:v>
                </c:pt>
                <c:pt idx="2199">
                  <c:v>43511.277083333334</c:v>
                </c:pt>
                <c:pt idx="2200">
                  <c:v>43511.277777777781</c:v>
                </c:pt>
                <c:pt idx="2201">
                  <c:v>43511.27847222222</c:v>
                </c:pt>
                <c:pt idx="2202">
                  <c:v>43511.279166666667</c:v>
                </c:pt>
                <c:pt idx="2203">
                  <c:v>43511.279861111114</c:v>
                </c:pt>
                <c:pt idx="2204">
                  <c:v>43511.280555555553</c:v>
                </c:pt>
                <c:pt idx="2205">
                  <c:v>43511.28125</c:v>
                </c:pt>
                <c:pt idx="2206">
                  <c:v>43511.281944444447</c:v>
                </c:pt>
                <c:pt idx="2207">
                  <c:v>43511.282638888886</c:v>
                </c:pt>
                <c:pt idx="2208">
                  <c:v>43511.283333333333</c:v>
                </c:pt>
                <c:pt idx="2209">
                  <c:v>43511.28402777778</c:v>
                </c:pt>
                <c:pt idx="2210">
                  <c:v>43511.284722222219</c:v>
                </c:pt>
                <c:pt idx="2211">
                  <c:v>43511.285416666666</c:v>
                </c:pt>
                <c:pt idx="2212">
                  <c:v>43511.286111111112</c:v>
                </c:pt>
                <c:pt idx="2213">
                  <c:v>43511.286805555559</c:v>
                </c:pt>
                <c:pt idx="2214">
                  <c:v>43511.287499999999</c:v>
                </c:pt>
                <c:pt idx="2215">
                  <c:v>43511.288194444445</c:v>
                </c:pt>
                <c:pt idx="2216">
                  <c:v>43511.288888888892</c:v>
                </c:pt>
                <c:pt idx="2217">
                  <c:v>43511.289583333331</c:v>
                </c:pt>
                <c:pt idx="2218">
                  <c:v>43511.290277777778</c:v>
                </c:pt>
                <c:pt idx="2219">
                  <c:v>43511.290972222225</c:v>
                </c:pt>
                <c:pt idx="2220">
                  <c:v>43511.291666666664</c:v>
                </c:pt>
                <c:pt idx="2221">
                  <c:v>43511.292361111111</c:v>
                </c:pt>
                <c:pt idx="2222">
                  <c:v>43511.293055555558</c:v>
                </c:pt>
                <c:pt idx="2223">
                  <c:v>43511.293749999997</c:v>
                </c:pt>
                <c:pt idx="2224">
                  <c:v>43511.294444444444</c:v>
                </c:pt>
                <c:pt idx="2225">
                  <c:v>43511.295138888891</c:v>
                </c:pt>
                <c:pt idx="2226">
                  <c:v>43511.29583333333</c:v>
                </c:pt>
                <c:pt idx="2227">
                  <c:v>43511.296527777777</c:v>
                </c:pt>
                <c:pt idx="2228">
                  <c:v>43511.297222222223</c:v>
                </c:pt>
                <c:pt idx="2229">
                  <c:v>43511.29791666667</c:v>
                </c:pt>
                <c:pt idx="2230">
                  <c:v>43511.298611111109</c:v>
                </c:pt>
                <c:pt idx="2231">
                  <c:v>43511.299305555556</c:v>
                </c:pt>
                <c:pt idx="2232">
                  <c:v>43511.3</c:v>
                </c:pt>
                <c:pt idx="2233">
                  <c:v>43511.300694444442</c:v>
                </c:pt>
                <c:pt idx="2234">
                  <c:v>43511.301388888889</c:v>
                </c:pt>
                <c:pt idx="2235">
                  <c:v>43511.302083333336</c:v>
                </c:pt>
                <c:pt idx="2236">
                  <c:v>43511.302777777775</c:v>
                </c:pt>
                <c:pt idx="2237">
                  <c:v>43511.303472222222</c:v>
                </c:pt>
                <c:pt idx="2238">
                  <c:v>43511.304166666669</c:v>
                </c:pt>
                <c:pt idx="2239">
                  <c:v>43511.304861111108</c:v>
                </c:pt>
                <c:pt idx="2240">
                  <c:v>43511.305555555555</c:v>
                </c:pt>
                <c:pt idx="2241">
                  <c:v>43511.306250000001</c:v>
                </c:pt>
                <c:pt idx="2242">
                  <c:v>43511.306944444441</c:v>
                </c:pt>
                <c:pt idx="2243">
                  <c:v>43511.307638888888</c:v>
                </c:pt>
                <c:pt idx="2244">
                  <c:v>43511.308333333334</c:v>
                </c:pt>
                <c:pt idx="2245">
                  <c:v>43511.309027777781</c:v>
                </c:pt>
                <c:pt idx="2246">
                  <c:v>43511.30972222222</c:v>
                </c:pt>
                <c:pt idx="2247">
                  <c:v>43511.310416666667</c:v>
                </c:pt>
                <c:pt idx="2248">
                  <c:v>43511.311111111114</c:v>
                </c:pt>
                <c:pt idx="2249">
                  <c:v>43511.311805555553</c:v>
                </c:pt>
                <c:pt idx="2250">
                  <c:v>43511.3125</c:v>
                </c:pt>
                <c:pt idx="2251">
                  <c:v>43511.313194444447</c:v>
                </c:pt>
                <c:pt idx="2252">
                  <c:v>43511.313888888886</c:v>
                </c:pt>
                <c:pt idx="2253">
                  <c:v>43511.314583333333</c:v>
                </c:pt>
                <c:pt idx="2254">
                  <c:v>43511.31527777778</c:v>
                </c:pt>
                <c:pt idx="2255">
                  <c:v>43511.315972222219</c:v>
                </c:pt>
                <c:pt idx="2256">
                  <c:v>43511.316666666666</c:v>
                </c:pt>
                <c:pt idx="2257">
                  <c:v>43511.317361111112</c:v>
                </c:pt>
                <c:pt idx="2258">
                  <c:v>43511.318055555559</c:v>
                </c:pt>
                <c:pt idx="2259">
                  <c:v>43511.318749999999</c:v>
                </c:pt>
                <c:pt idx="2260">
                  <c:v>43511.319444444445</c:v>
                </c:pt>
                <c:pt idx="2261">
                  <c:v>43511.320138888892</c:v>
                </c:pt>
                <c:pt idx="2262">
                  <c:v>43511.320833333331</c:v>
                </c:pt>
                <c:pt idx="2263">
                  <c:v>43511.321527777778</c:v>
                </c:pt>
                <c:pt idx="2264">
                  <c:v>43511.322222222225</c:v>
                </c:pt>
                <c:pt idx="2265">
                  <c:v>43511.322916666664</c:v>
                </c:pt>
                <c:pt idx="2266">
                  <c:v>43511.323611111111</c:v>
                </c:pt>
                <c:pt idx="2267">
                  <c:v>43511.324305555558</c:v>
                </c:pt>
                <c:pt idx="2268">
                  <c:v>43511.324999999997</c:v>
                </c:pt>
                <c:pt idx="2269">
                  <c:v>43511.325694444444</c:v>
                </c:pt>
                <c:pt idx="2270">
                  <c:v>43511.326388888891</c:v>
                </c:pt>
                <c:pt idx="2271">
                  <c:v>43511.32708333333</c:v>
                </c:pt>
                <c:pt idx="2272">
                  <c:v>43511.327777777777</c:v>
                </c:pt>
                <c:pt idx="2273">
                  <c:v>43511.328472222223</c:v>
                </c:pt>
                <c:pt idx="2274">
                  <c:v>43511.32916666667</c:v>
                </c:pt>
                <c:pt idx="2275">
                  <c:v>43511.329861111109</c:v>
                </c:pt>
                <c:pt idx="2276">
                  <c:v>43511.330555555556</c:v>
                </c:pt>
                <c:pt idx="2277">
                  <c:v>43511.331250000003</c:v>
                </c:pt>
                <c:pt idx="2278">
                  <c:v>43511.331944444442</c:v>
                </c:pt>
                <c:pt idx="2279">
                  <c:v>43511.332638888889</c:v>
                </c:pt>
                <c:pt idx="2280">
                  <c:v>43511.333333333336</c:v>
                </c:pt>
                <c:pt idx="2281">
                  <c:v>43511.334027777775</c:v>
                </c:pt>
                <c:pt idx="2282">
                  <c:v>43511.334722222222</c:v>
                </c:pt>
                <c:pt idx="2283">
                  <c:v>43511.335416666669</c:v>
                </c:pt>
                <c:pt idx="2284">
                  <c:v>43511.336111111108</c:v>
                </c:pt>
                <c:pt idx="2285">
                  <c:v>43511.336805555555</c:v>
                </c:pt>
                <c:pt idx="2286">
                  <c:v>43511.337500000001</c:v>
                </c:pt>
                <c:pt idx="2287">
                  <c:v>43511.338194444441</c:v>
                </c:pt>
                <c:pt idx="2288">
                  <c:v>43511.338888888888</c:v>
                </c:pt>
                <c:pt idx="2289">
                  <c:v>43511.339583333334</c:v>
                </c:pt>
                <c:pt idx="2290">
                  <c:v>43511.340277777781</c:v>
                </c:pt>
                <c:pt idx="2291">
                  <c:v>43511.34097222222</c:v>
                </c:pt>
                <c:pt idx="2292">
                  <c:v>43511.341666666667</c:v>
                </c:pt>
                <c:pt idx="2293">
                  <c:v>43511.342361111114</c:v>
                </c:pt>
                <c:pt idx="2294">
                  <c:v>43511.343055555553</c:v>
                </c:pt>
                <c:pt idx="2295">
                  <c:v>43511.34375</c:v>
                </c:pt>
                <c:pt idx="2296">
                  <c:v>43511.344444444447</c:v>
                </c:pt>
                <c:pt idx="2297">
                  <c:v>43511.345138888886</c:v>
                </c:pt>
                <c:pt idx="2298">
                  <c:v>43511.345833333333</c:v>
                </c:pt>
                <c:pt idx="2299">
                  <c:v>43511.34652777778</c:v>
                </c:pt>
                <c:pt idx="2300">
                  <c:v>43511.347222222219</c:v>
                </c:pt>
                <c:pt idx="2301">
                  <c:v>43511.347916666666</c:v>
                </c:pt>
                <c:pt idx="2302">
                  <c:v>43511.348611111112</c:v>
                </c:pt>
                <c:pt idx="2303">
                  <c:v>43511.349305555559</c:v>
                </c:pt>
                <c:pt idx="2304">
                  <c:v>43511.35</c:v>
                </c:pt>
                <c:pt idx="2305">
                  <c:v>43511.350694444445</c:v>
                </c:pt>
                <c:pt idx="2306">
                  <c:v>43511.351388888892</c:v>
                </c:pt>
                <c:pt idx="2307">
                  <c:v>43511.352083333331</c:v>
                </c:pt>
                <c:pt idx="2308">
                  <c:v>43511.352777777778</c:v>
                </c:pt>
                <c:pt idx="2309">
                  <c:v>43511.353472222225</c:v>
                </c:pt>
                <c:pt idx="2310">
                  <c:v>43511.354166666664</c:v>
                </c:pt>
                <c:pt idx="2311">
                  <c:v>43511.354861111111</c:v>
                </c:pt>
                <c:pt idx="2312">
                  <c:v>43511.355555555558</c:v>
                </c:pt>
                <c:pt idx="2313">
                  <c:v>43511.356249999997</c:v>
                </c:pt>
                <c:pt idx="2314">
                  <c:v>43511.356944444444</c:v>
                </c:pt>
                <c:pt idx="2315">
                  <c:v>43511.357638888891</c:v>
                </c:pt>
                <c:pt idx="2316">
                  <c:v>43511.35833333333</c:v>
                </c:pt>
                <c:pt idx="2317">
                  <c:v>43511.359027777777</c:v>
                </c:pt>
                <c:pt idx="2318">
                  <c:v>43511.359722222223</c:v>
                </c:pt>
                <c:pt idx="2319">
                  <c:v>43511.36041666667</c:v>
                </c:pt>
                <c:pt idx="2320">
                  <c:v>43511.361111111109</c:v>
                </c:pt>
                <c:pt idx="2321">
                  <c:v>43511.361805555556</c:v>
                </c:pt>
                <c:pt idx="2322">
                  <c:v>43511.362500000003</c:v>
                </c:pt>
                <c:pt idx="2323">
                  <c:v>43511.363194444442</c:v>
                </c:pt>
                <c:pt idx="2324">
                  <c:v>43511.363888888889</c:v>
                </c:pt>
                <c:pt idx="2325">
                  <c:v>43511.364583333336</c:v>
                </c:pt>
                <c:pt idx="2326">
                  <c:v>43511.365277777775</c:v>
                </c:pt>
                <c:pt idx="2327">
                  <c:v>43511.365972222222</c:v>
                </c:pt>
                <c:pt idx="2328">
                  <c:v>43511.366666666669</c:v>
                </c:pt>
                <c:pt idx="2329">
                  <c:v>43511.367361111108</c:v>
                </c:pt>
                <c:pt idx="2330">
                  <c:v>43511.368055555555</c:v>
                </c:pt>
                <c:pt idx="2331">
                  <c:v>43511.368750000001</c:v>
                </c:pt>
                <c:pt idx="2332">
                  <c:v>43511.369444444441</c:v>
                </c:pt>
                <c:pt idx="2333">
                  <c:v>43511.370138888888</c:v>
                </c:pt>
                <c:pt idx="2334">
                  <c:v>43511.370833333334</c:v>
                </c:pt>
                <c:pt idx="2335">
                  <c:v>43511.371527777781</c:v>
                </c:pt>
                <c:pt idx="2336">
                  <c:v>43511.37222222222</c:v>
                </c:pt>
                <c:pt idx="2337">
                  <c:v>43511.372916666667</c:v>
                </c:pt>
                <c:pt idx="2338">
                  <c:v>43511.373611111114</c:v>
                </c:pt>
                <c:pt idx="2339">
                  <c:v>43511.374305555553</c:v>
                </c:pt>
                <c:pt idx="2340">
                  <c:v>43511.375</c:v>
                </c:pt>
                <c:pt idx="2341">
                  <c:v>43511.375694444447</c:v>
                </c:pt>
                <c:pt idx="2342">
                  <c:v>43511.376388888886</c:v>
                </c:pt>
                <c:pt idx="2343">
                  <c:v>43511.377083333333</c:v>
                </c:pt>
                <c:pt idx="2344">
                  <c:v>43511.37777777778</c:v>
                </c:pt>
                <c:pt idx="2345">
                  <c:v>43511.378472222219</c:v>
                </c:pt>
                <c:pt idx="2346">
                  <c:v>43511.379166666666</c:v>
                </c:pt>
                <c:pt idx="2347">
                  <c:v>43511.379861111112</c:v>
                </c:pt>
                <c:pt idx="2348">
                  <c:v>43511.380555555559</c:v>
                </c:pt>
                <c:pt idx="2349">
                  <c:v>43511.381249999999</c:v>
                </c:pt>
                <c:pt idx="2350">
                  <c:v>43511.381944444445</c:v>
                </c:pt>
                <c:pt idx="2351">
                  <c:v>43511.382638888892</c:v>
                </c:pt>
                <c:pt idx="2352">
                  <c:v>43511.383333333331</c:v>
                </c:pt>
                <c:pt idx="2353">
                  <c:v>43511.384027777778</c:v>
                </c:pt>
                <c:pt idx="2354">
                  <c:v>43511.384722222225</c:v>
                </c:pt>
                <c:pt idx="2355">
                  <c:v>43511.385416666664</c:v>
                </c:pt>
                <c:pt idx="2356">
                  <c:v>43511.386111111111</c:v>
                </c:pt>
                <c:pt idx="2357">
                  <c:v>43511.386805555558</c:v>
                </c:pt>
                <c:pt idx="2358">
                  <c:v>43511.387499999997</c:v>
                </c:pt>
                <c:pt idx="2359">
                  <c:v>43511.388194444444</c:v>
                </c:pt>
                <c:pt idx="2360">
                  <c:v>43511.388888888891</c:v>
                </c:pt>
                <c:pt idx="2361">
                  <c:v>43511.38958333333</c:v>
                </c:pt>
                <c:pt idx="2362">
                  <c:v>43511.390277777777</c:v>
                </c:pt>
                <c:pt idx="2363">
                  <c:v>43511.390972222223</c:v>
                </c:pt>
                <c:pt idx="2364">
                  <c:v>43511.39166666667</c:v>
                </c:pt>
                <c:pt idx="2365">
                  <c:v>43511.392361111109</c:v>
                </c:pt>
                <c:pt idx="2366">
                  <c:v>43511.393055555556</c:v>
                </c:pt>
                <c:pt idx="2367">
                  <c:v>43511.393750000003</c:v>
                </c:pt>
                <c:pt idx="2368">
                  <c:v>43511.394444444442</c:v>
                </c:pt>
                <c:pt idx="2369">
                  <c:v>43511.395138888889</c:v>
                </c:pt>
                <c:pt idx="2370">
                  <c:v>43511.395833333336</c:v>
                </c:pt>
                <c:pt idx="2371">
                  <c:v>43511.396527777775</c:v>
                </c:pt>
                <c:pt idx="2372">
                  <c:v>43511.397222222222</c:v>
                </c:pt>
                <c:pt idx="2373">
                  <c:v>43511.397916666669</c:v>
                </c:pt>
                <c:pt idx="2374">
                  <c:v>43511.398611111108</c:v>
                </c:pt>
                <c:pt idx="2375">
                  <c:v>43511.399305555555</c:v>
                </c:pt>
                <c:pt idx="2376">
                  <c:v>43511.4</c:v>
                </c:pt>
                <c:pt idx="2377">
                  <c:v>43511.400694444441</c:v>
                </c:pt>
                <c:pt idx="2378">
                  <c:v>43511.401388888888</c:v>
                </c:pt>
                <c:pt idx="2379">
                  <c:v>43511.402083333334</c:v>
                </c:pt>
                <c:pt idx="2380">
                  <c:v>43511.402777777781</c:v>
                </c:pt>
                <c:pt idx="2381">
                  <c:v>43511.40347222222</c:v>
                </c:pt>
                <c:pt idx="2382">
                  <c:v>43511.404166666667</c:v>
                </c:pt>
                <c:pt idx="2383">
                  <c:v>43511.404861111114</c:v>
                </c:pt>
                <c:pt idx="2384">
                  <c:v>43511.405555555553</c:v>
                </c:pt>
                <c:pt idx="2385">
                  <c:v>43511.40625</c:v>
                </c:pt>
                <c:pt idx="2386">
                  <c:v>43511.406944444447</c:v>
                </c:pt>
                <c:pt idx="2387">
                  <c:v>43511.407638888886</c:v>
                </c:pt>
                <c:pt idx="2388">
                  <c:v>43511.408333333333</c:v>
                </c:pt>
                <c:pt idx="2389">
                  <c:v>43511.40902777778</c:v>
                </c:pt>
                <c:pt idx="2390">
                  <c:v>43511.409722222219</c:v>
                </c:pt>
                <c:pt idx="2391">
                  <c:v>43511.410416666666</c:v>
                </c:pt>
                <c:pt idx="2392">
                  <c:v>43511.411111111112</c:v>
                </c:pt>
                <c:pt idx="2393">
                  <c:v>43511.411805555559</c:v>
                </c:pt>
                <c:pt idx="2394">
                  <c:v>43511.412499999999</c:v>
                </c:pt>
                <c:pt idx="2395">
                  <c:v>43511.413194444445</c:v>
                </c:pt>
                <c:pt idx="2396">
                  <c:v>43511.413888888892</c:v>
                </c:pt>
                <c:pt idx="2397">
                  <c:v>43511.414583333331</c:v>
                </c:pt>
                <c:pt idx="2398">
                  <c:v>43511.415277777778</c:v>
                </c:pt>
                <c:pt idx="2399">
                  <c:v>43511.415972222225</c:v>
                </c:pt>
                <c:pt idx="2400">
                  <c:v>43511.416666666664</c:v>
                </c:pt>
                <c:pt idx="2401">
                  <c:v>43511.417361111111</c:v>
                </c:pt>
                <c:pt idx="2402">
                  <c:v>43511.418055555558</c:v>
                </c:pt>
                <c:pt idx="2403">
                  <c:v>43511.418749999997</c:v>
                </c:pt>
                <c:pt idx="2404">
                  <c:v>43511.419444444444</c:v>
                </c:pt>
                <c:pt idx="2405">
                  <c:v>43511.420138888891</c:v>
                </c:pt>
                <c:pt idx="2406">
                  <c:v>43511.42083333333</c:v>
                </c:pt>
                <c:pt idx="2407">
                  <c:v>43511.421527777777</c:v>
                </c:pt>
                <c:pt idx="2408">
                  <c:v>43511.422222222223</c:v>
                </c:pt>
                <c:pt idx="2409">
                  <c:v>43511.42291666667</c:v>
                </c:pt>
                <c:pt idx="2410">
                  <c:v>43511.423611111109</c:v>
                </c:pt>
                <c:pt idx="2411">
                  <c:v>43511.424305555556</c:v>
                </c:pt>
                <c:pt idx="2412">
                  <c:v>43511.425000000003</c:v>
                </c:pt>
                <c:pt idx="2413">
                  <c:v>43511.425694444442</c:v>
                </c:pt>
                <c:pt idx="2414">
                  <c:v>43511.426388888889</c:v>
                </c:pt>
                <c:pt idx="2415">
                  <c:v>43511.427083333336</c:v>
                </c:pt>
                <c:pt idx="2416">
                  <c:v>43511.427777777775</c:v>
                </c:pt>
                <c:pt idx="2417">
                  <c:v>43511.428472222222</c:v>
                </c:pt>
                <c:pt idx="2418">
                  <c:v>43511.429166666669</c:v>
                </c:pt>
                <c:pt idx="2419">
                  <c:v>43511.429861111108</c:v>
                </c:pt>
                <c:pt idx="2420">
                  <c:v>43511.430555555555</c:v>
                </c:pt>
                <c:pt idx="2421">
                  <c:v>43511.431250000001</c:v>
                </c:pt>
                <c:pt idx="2422">
                  <c:v>43511.431944444441</c:v>
                </c:pt>
                <c:pt idx="2423">
                  <c:v>43511.432638888888</c:v>
                </c:pt>
                <c:pt idx="2424">
                  <c:v>43511.433333333334</c:v>
                </c:pt>
                <c:pt idx="2425">
                  <c:v>43511.434027777781</c:v>
                </c:pt>
                <c:pt idx="2426">
                  <c:v>43511.43472222222</c:v>
                </c:pt>
                <c:pt idx="2427">
                  <c:v>43511.435416666667</c:v>
                </c:pt>
                <c:pt idx="2428">
                  <c:v>43511.436111111114</c:v>
                </c:pt>
                <c:pt idx="2429">
                  <c:v>43511.436805555553</c:v>
                </c:pt>
                <c:pt idx="2430">
                  <c:v>43511.4375</c:v>
                </c:pt>
                <c:pt idx="2431">
                  <c:v>43511.438194444447</c:v>
                </c:pt>
                <c:pt idx="2432">
                  <c:v>43511.438888888886</c:v>
                </c:pt>
                <c:pt idx="2433">
                  <c:v>43511.439583333333</c:v>
                </c:pt>
                <c:pt idx="2434">
                  <c:v>43511.44027777778</c:v>
                </c:pt>
                <c:pt idx="2435">
                  <c:v>43511.440972222219</c:v>
                </c:pt>
                <c:pt idx="2436">
                  <c:v>43511.441666666666</c:v>
                </c:pt>
                <c:pt idx="2437">
                  <c:v>43511.442361111112</c:v>
                </c:pt>
                <c:pt idx="2438">
                  <c:v>43511.443055555559</c:v>
                </c:pt>
                <c:pt idx="2439">
                  <c:v>43511.443749999999</c:v>
                </c:pt>
                <c:pt idx="2440">
                  <c:v>43511.444444444445</c:v>
                </c:pt>
                <c:pt idx="2441">
                  <c:v>43511.445138888892</c:v>
                </c:pt>
                <c:pt idx="2442">
                  <c:v>43511.445833333331</c:v>
                </c:pt>
                <c:pt idx="2443">
                  <c:v>43511.446527777778</c:v>
                </c:pt>
                <c:pt idx="2444">
                  <c:v>43511.447222222225</c:v>
                </c:pt>
                <c:pt idx="2445">
                  <c:v>43511.447916666664</c:v>
                </c:pt>
                <c:pt idx="2446">
                  <c:v>43511.448611111111</c:v>
                </c:pt>
                <c:pt idx="2447">
                  <c:v>43511.449305555558</c:v>
                </c:pt>
                <c:pt idx="2448">
                  <c:v>43511.45</c:v>
                </c:pt>
                <c:pt idx="2449">
                  <c:v>43511.450694444444</c:v>
                </c:pt>
                <c:pt idx="2450">
                  <c:v>43511.451388888891</c:v>
                </c:pt>
                <c:pt idx="2451">
                  <c:v>43511.45208333333</c:v>
                </c:pt>
                <c:pt idx="2452">
                  <c:v>43511.452777777777</c:v>
                </c:pt>
                <c:pt idx="2453">
                  <c:v>43511.453472222223</c:v>
                </c:pt>
                <c:pt idx="2454">
                  <c:v>43511.45416666667</c:v>
                </c:pt>
                <c:pt idx="2455">
                  <c:v>43511.454861111109</c:v>
                </c:pt>
                <c:pt idx="2456">
                  <c:v>43511.455555555556</c:v>
                </c:pt>
                <c:pt idx="2457">
                  <c:v>43511.456250000003</c:v>
                </c:pt>
                <c:pt idx="2458">
                  <c:v>43511.456944444442</c:v>
                </c:pt>
                <c:pt idx="2459">
                  <c:v>43511.457638888889</c:v>
                </c:pt>
                <c:pt idx="2460">
                  <c:v>43511.458333333336</c:v>
                </c:pt>
                <c:pt idx="2461">
                  <c:v>43511.459027777775</c:v>
                </c:pt>
                <c:pt idx="2462">
                  <c:v>43511.459722222222</c:v>
                </c:pt>
                <c:pt idx="2463">
                  <c:v>43511.460416666669</c:v>
                </c:pt>
                <c:pt idx="2464">
                  <c:v>43511.461111111108</c:v>
                </c:pt>
                <c:pt idx="2465">
                  <c:v>43511.461805555555</c:v>
                </c:pt>
                <c:pt idx="2466">
                  <c:v>43511.462500000001</c:v>
                </c:pt>
                <c:pt idx="2467">
                  <c:v>43511.463194444441</c:v>
                </c:pt>
                <c:pt idx="2468">
                  <c:v>43511.463888888888</c:v>
                </c:pt>
                <c:pt idx="2469">
                  <c:v>43511.464583333334</c:v>
                </c:pt>
                <c:pt idx="2470">
                  <c:v>43511.465277777781</c:v>
                </c:pt>
                <c:pt idx="2471">
                  <c:v>43511.46597222222</c:v>
                </c:pt>
                <c:pt idx="2472">
                  <c:v>43511.466666666667</c:v>
                </c:pt>
                <c:pt idx="2473">
                  <c:v>43511.467361111114</c:v>
                </c:pt>
                <c:pt idx="2474">
                  <c:v>43511.468055555553</c:v>
                </c:pt>
                <c:pt idx="2475">
                  <c:v>43511.46875</c:v>
                </c:pt>
                <c:pt idx="2476">
                  <c:v>43511.469444444447</c:v>
                </c:pt>
                <c:pt idx="2477">
                  <c:v>43511.470138888886</c:v>
                </c:pt>
                <c:pt idx="2478">
                  <c:v>43511.470833333333</c:v>
                </c:pt>
                <c:pt idx="2479">
                  <c:v>43511.47152777778</c:v>
                </c:pt>
                <c:pt idx="2480">
                  <c:v>43511.472222222219</c:v>
                </c:pt>
                <c:pt idx="2481">
                  <c:v>43511.472916666666</c:v>
                </c:pt>
                <c:pt idx="2482">
                  <c:v>43511.473611111112</c:v>
                </c:pt>
                <c:pt idx="2483">
                  <c:v>43511.474305555559</c:v>
                </c:pt>
                <c:pt idx="2484">
                  <c:v>43511.474999999999</c:v>
                </c:pt>
                <c:pt idx="2485">
                  <c:v>43511.475694444445</c:v>
                </c:pt>
                <c:pt idx="2486">
                  <c:v>43511.476388888892</c:v>
                </c:pt>
                <c:pt idx="2487">
                  <c:v>43511.477083333331</c:v>
                </c:pt>
                <c:pt idx="2488">
                  <c:v>43511.477777777778</c:v>
                </c:pt>
                <c:pt idx="2489">
                  <c:v>43511.478472222225</c:v>
                </c:pt>
                <c:pt idx="2490">
                  <c:v>43511.479166666664</c:v>
                </c:pt>
                <c:pt idx="2491">
                  <c:v>43511.479861111111</c:v>
                </c:pt>
                <c:pt idx="2492">
                  <c:v>43511.480555555558</c:v>
                </c:pt>
                <c:pt idx="2493">
                  <c:v>43511.481249999997</c:v>
                </c:pt>
                <c:pt idx="2494">
                  <c:v>43511.481944444444</c:v>
                </c:pt>
                <c:pt idx="2495">
                  <c:v>43511.482638888891</c:v>
                </c:pt>
                <c:pt idx="2496">
                  <c:v>43511.48333333333</c:v>
                </c:pt>
                <c:pt idx="2497">
                  <c:v>43511.484027777777</c:v>
                </c:pt>
                <c:pt idx="2498">
                  <c:v>43511.484722222223</c:v>
                </c:pt>
                <c:pt idx="2499">
                  <c:v>43511.48541666667</c:v>
                </c:pt>
                <c:pt idx="2500">
                  <c:v>43511.486111111109</c:v>
                </c:pt>
                <c:pt idx="2501">
                  <c:v>43511.486805555556</c:v>
                </c:pt>
                <c:pt idx="2502">
                  <c:v>43511.487500000003</c:v>
                </c:pt>
                <c:pt idx="2503">
                  <c:v>43511.488194444442</c:v>
                </c:pt>
                <c:pt idx="2504">
                  <c:v>43511.488888888889</c:v>
                </c:pt>
                <c:pt idx="2505">
                  <c:v>43511.489583333336</c:v>
                </c:pt>
                <c:pt idx="2506">
                  <c:v>43511.490277777775</c:v>
                </c:pt>
                <c:pt idx="2507">
                  <c:v>43511.490972222222</c:v>
                </c:pt>
                <c:pt idx="2508">
                  <c:v>43511.491666666669</c:v>
                </c:pt>
                <c:pt idx="2509">
                  <c:v>43511.492361111108</c:v>
                </c:pt>
                <c:pt idx="2510">
                  <c:v>43511.493055555555</c:v>
                </c:pt>
                <c:pt idx="2511">
                  <c:v>43511.493750000001</c:v>
                </c:pt>
                <c:pt idx="2512">
                  <c:v>43511.494444444441</c:v>
                </c:pt>
                <c:pt idx="2513">
                  <c:v>43511.495138888888</c:v>
                </c:pt>
                <c:pt idx="2514">
                  <c:v>43511.495833333334</c:v>
                </c:pt>
                <c:pt idx="2515">
                  <c:v>43511.496527777781</c:v>
                </c:pt>
                <c:pt idx="2516">
                  <c:v>43511.49722222222</c:v>
                </c:pt>
                <c:pt idx="2517">
                  <c:v>43511.497916666667</c:v>
                </c:pt>
                <c:pt idx="2518">
                  <c:v>43511.498611111114</c:v>
                </c:pt>
                <c:pt idx="2519">
                  <c:v>43511.499305555553</c:v>
                </c:pt>
                <c:pt idx="2520">
                  <c:v>43511.5</c:v>
                </c:pt>
                <c:pt idx="2521">
                  <c:v>43511.500694444447</c:v>
                </c:pt>
                <c:pt idx="2522">
                  <c:v>43511.501388888886</c:v>
                </c:pt>
                <c:pt idx="2523">
                  <c:v>43511.502083333333</c:v>
                </c:pt>
                <c:pt idx="2524">
                  <c:v>43511.50277777778</c:v>
                </c:pt>
                <c:pt idx="2525">
                  <c:v>43511.503472222219</c:v>
                </c:pt>
                <c:pt idx="2526">
                  <c:v>43511.504166666666</c:v>
                </c:pt>
                <c:pt idx="2527">
                  <c:v>43511.504861111112</c:v>
                </c:pt>
                <c:pt idx="2528">
                  <c:v>43511.505555555559</c:v>
                </c:pt>
                <c:pt idx="2529">
                  <c:v>43511.506249999999</c:v>
                </c:pt>
                <c:pt idx="2530">
                  <c:v>43511.506944444445</c:v>
                </c:pt>
                <c:pt idx="2531">
                  <c:v>43511.507638888892</c:v>
                </c:pt>
                <c:pt idx="2532">
                  <c:v>43511.508333333331</c:v>
                </c:pt>
                <c:pt idx="2533">
                  <c:v>43511.509027777778</c:v>
                </c:pt>
                <c:pt idx="2534">
                  <c:v>43511.509722222225</c:v>
                </c:pt>
                <c:pt idx="2535">
                  <c:v>43511.510416666664</c:v>
                </c:pt>
                <c:pt idx="2536">
                  <c:v>43511.511111111111</c:v>
                </c:pt>
                <c:pt idx="2537">
                  <c:v>43511.511805555558</c:v>
                </c:pt>
                <c:pt idx="2538">
                  <c:v>43511.512499999997</c:v>
                </c:pt>
                <c:pt idx="2539">
                  <c:v>43511.513194444444</c:v>
                </c:pt>
                <c:pt idx="2540">
                  <c:v>43511.513888888891</c:v>
                </c:pt>
                <c:pt idx="2541">
                  <c:v>43511.51458333333</c:v>
                </c:pt>
                <c:pt idx="2542">
                  <c:v>43511.515277777777</c:v>
                </c:pt>
                <c:pt idx="2543">
                  <c:v>43511.515972222223</c:v>
                </c:pt>
                <c:pt idx="2544">
                  <c:v>43511.51666666667</c:v>
                </c:pt>
                <c:pt idx="2545">
                  <c:v>43511.517361111109</c:v>
                </c:pt>
                <c:pt idx="2546">
                  <c:v>43511.518055555556</c:v>
                </c:pt>
                <c:pt idx="2547">
                  <c:v>43511.518750000003</c:v>
                </c:pt>
                <c:pt idx="2548">
                  <c:v>43511.519444444442</c:v>
                </c:pt>
                <c:pt idx="2549">
                  <c:v>43511.520138888889</c:v>
                </c:pt>
                <c:pt idx="2550">
                  <c:v>43511.520833333336</c:v>
                </c:pt>
                <c:pt idx="2551">
                  <c:v>43511.521527777775</c:v>
                </c:pt>
                <c:pt idx="2552">
                  <c:v>43511.522222222222</c:v>
                </c:pt>
                <c:pt idx="2553">
                  <c:v>43511.522916666669</c:v>
                </c:pt>
                <c:pt idx="2554">
                  <c:v>43511.523611111108</c:v>
                </c:pt>
                <c:pt idx="2555">
                  <c:v>43511.524305555555</c:v>
                </c:pt>
                <c:pt idx="2556">
                  <c:v>43511.525000000001</c:v>
                </c:pt>
                <c:pt idx="2557">
                  <c:v>43511.525694444441</c:v>
                </c:pt>
                <c:pt idx="2558">
                  <c:v>43511.526388888888</c:v>
                </c:pt>
                <c:pt idx="2559">
                  <c:v>43511.527083333334</c:v>
                </c:pt>
                <c:pt idx="2560">
                  <c:v>43511.527777777781</c:v>
                </c:pt>
                <c:pt idx="2561">
                  <c:v>43511.52847222222</c:v>
                </c:pt>
                <c:pt idx="2562">
                  <c:v>43511.529166666667</c:v>
                </c:pt>
                <c:pt idx="2563">
                  <c:v>43511.529861111114</c:v>
                </c:pt>
                <c:pt idx="2564">
                  <c:v>43511.530555555553</c:v>
                </c:pt>
                <c:pt idx="2565">
                  <c:v>43511.53125</c:v>
                </c:pt>
                <c:pt idx="2566">
                  <c:v>43511.531944444447</c:v>
                </c:pt>
                <c:pt idx="2567">
                  <c:v>43511.532638888886</c:v>
                </c:pt>
                <c:pt idx="2568">
                  <c:v>43511.533333333333</c:v>
                </c:pt>
                <c:pt idx="2569">
                  <c:v>43511.53402777778</c:v>
                </c:pt>
                <c:pt idx="2570">
                  <c:v>43511.534722222219</c:v>
                </c:pt>
                <c:pt idx="2571">
                  <c:v>43511.535416666666</c:v>
                </c:pt>
                <c:pt idx="2572">
                  <c:v>43511.536111111112</c:v>
                </c:pt>
                <c:pt idx="2573">
                  <c:v>43511.536805555559</c:v>
                </c:pt>
                <c:pt idx="2574">
                  <c:v>43511.537499999999</c:v>
                </c:pt>
                <c:pt idx="2575">
                  <c:v>43511.538194444445</c:v>
                </c:pt>
                <c:pt idx="2576">
                  <c:v>43511.538888888892</c:v>
                </c:pt>
                <c:pt idx="2577">
                  <c:v>43511.539583333331</c:v>
                </c:pt>
                <c:pt idx="2578">
                  <c:v>43511.540277777778</c:v>
                </c:pt>
                <c:pt idx="2579">
                  <c:v>43511.540972222225</c:v>
                </c:pt>
                <c:pt idx="2580">
                  <c:v>43511.541666666664</c:v>
                </c:pt>
                <c:pt idx="2581">
                  <c:v>43511.542361111111</c:v>
                </c:pt>
                <c:pt idx="2582">
                  <c:v>43511.543055555558</c:v>
                </c:pt>
                <c:pt idx="2583">
                  <c:v>43511.543749999997</c:v>
                </c:pt>
                <c:pt idx="2584">
                  <c:v>43511.544444444444</c:v>
                </c:pt>
                <c:pt idx="2585">
                  <c:v>43511.545138888891</c:v>
                </c:pt>
                <c:pt idx="2586">
                  <c:v>43511.54583333333</c:v>
                </c:pt>
                <c:pt idx="2587">
                  <c:v>43511.546527777777</c:v>
                </c:pt>
                <c:pt idx="2588">
                  <c:v>43511.547222222223</c:v>
                </c:pt>
                <c:pt idx="2589">
                  <c:v>43511.54791666667</c:v>
                </c:pt>
                <c:pt idx="2590">
                  <c:v>43511.548611111109</c:v>
                </c:pt>
                <c:pt idx="2591">
                  <c:v>43511.549305555556</c:v>
                </c:pt>
                <c:pt idx="2592">
                  <c:v>43511.55</c:v>
                </c:pt>
                <c:pt idx="2593">
                  <c:v>43511.550694444442</c:v>
                </c:pt>
                <c:pt idx="2594">
                  <c:v>43511.551388888889</c:v>
                </c:pt>
                <c:pt idx="2595">
                  <c:v>43511.552083333336</c:v>
                </c:pt>
                <c:pt idx="2596">
                  <c:v>43511.552777777775</c:v>
                </c:pt>
                <c:pt idx="2597">
                  <c:v>43511.553472222222</c:v>
                </c:pt>
                <c:pt idx="2598">
                  <c:v>43511.554166666669</c:v>
                </c:pt>
                <c:pt idx="2599">
                  <c:v>43511.554861111108</c:v>
                </c:pt>
                <c:pt idx="2600">
                  <c:v>43511.555555555555</c:v>
                </c:pt>
                <c:pt idx="2601">
                  <c:v>43511.556250000001</c:v>
                </c:pt>
                <c:pt idx="2602">
                  <c:v>43511.556944444441</c:v>
                </c:pt>
                <c:pt idx="2603">
                  <c:v>43511.557638888888</c:v>
                </c:pt>
                <c:pt idx="2604">
                  <c:v>43511.558333333334</c:v>
                </c:pt>
                <c:pt idx="2605">
                  <c:v>43511.559027777781</c:v>
                </c:pt>
                <c:pt idx="2606">
                  <c:v>43511.55972222222</c:v>
                </c:pt>
                <c:pt idx="2607">
                  <c:v>43511.560416666667</c:v>
                </c:pt>
                <c:pt idx="2608">
                  <c:v>43511.561111111114</c:v>
                </c:pt>
                <c:pt idx="2609">
                  <c:v>43511.561805555553</c:v>
                </c:pt>
                <c:pt idx="2610">
                  <c:v>43511.5625</c:v>
                </c:pt>
                <c:pt idx="2611">
                  <c:v>43511.563194444447</c:v>
                </c:pt>
                <c:pt idx="2612">
                  <c:v>43511.563888888886</c:v>
                </c:pt>
                <c:pt idx="2613">
                  <c:v>43511.564583333333</c:v>
                </c:pt>
                <c:pt idx="2614">
                  <c:v>43511.56527777778</c:v>
                </c:pt>
                <c:pt idx="2615">
                  <c:v>43511.565972222219</c:v>
                </c:pt>
                <c:pt idx="2616">
                  <c:v>43511.566666666666</c:v>
                </c:pt>
                <c:pt idx="2617">
                  <c:v>43511.567361111112</c:v>
                </c:pt>
                <c:pt idx="2618">
                  <c:v>43511.568055555559</c:v>
                </c:pt>
                <c:pt idx="2619">
                  <c:v>43511.568749999999</c:v>
                </c:pt>
                <c:pt idx="2620">
                  <c:v>43511.569444444445</c:v>
                </c:pt>
                <c:pt idx="2621">
                  <c:v>43511.570138888892</c:v>
                </c:pt>
                <c:pt idx="2622">
                  <c:v>43511.570833333331</c:v>
                </c:pt>
                <c:pt idx="2623">
                  <c:v>43511.571527777778</c:v>
                </c:pt>
                <c:pt idx="2624">
                  <c:v>43511.572222222225</c:v>
                </c:pt>
                <c:pt idx="2625">
                  <c:v>43511.572916666664</c:v>
                </c:pt>
                <c:pt idx="2626">
                  <c:v>43511.573611111111</c:v>
                </c:pt>
                <c:pt idx="2627">
                  <c:v>43511.574305555558</c:v>
                </c:pt>
                <c:pt idx="2628">
                  <c:v>43511.574999999997</c:v>
                </c:pt>
                <c:pt idx="2629">
                  <c:v>43511.575694444444</c:v>
                </c:pt>
                <c:pt idx="2630">
                  <c:v>43511.576388888891</c:v>
                </c:pt>
                <c:pt idx="2631">
                  <c:v>43511.57708333333</c:v>
                </c:pt>
                <c:pt idx="2632">
                  <c:v>43511.577777777777</c:v>
                </c:pt>
                <c:pt idx="2633">
                  <c:v>43511.578472222223</c:v>
                </c:pt>
                <c:pt idx="2634">
                  <c:v>43511.57916666667</c:v>
                </c:pt>
                <c:pt idx="2635">
                  <c:v>43511.579861111109</c:v>
                </c:pt>
                <c:pt idx="2636">
                  <c:v>43511.580555555556</c:v>
                </c:pt>
                <c:pt idx="2637">
                  <c:v>43511.581250000003</c:v>
                </c:pt>
                <c:pt idx="2638">
                  <c:v>43511.581944444442</c:v>
                </c:pt>
                <c:pt idx="2639">
                  <c:v>43511.582638888889</c:v>
                </c:pt>
                <c:pt idx="2640">
                  <c:v>43511.583333333336</c:v>
                </c:pt>
                <c:pt idx="2641">
                  <c:v>43511.584027777775</c:v>
                </c:pt>
                <c:pt idx="2642">
                  <c:v>43511.584722222222</c:v>
                </c:pt>
                <c:pt idx="2643">
                  <c:v>43511.585416666669</c:v>
                </c:pt>
                <c:pt idx="2644">
                  <c:v>43511.586111111108</c:v>
                </c:pt>
                <c:pt idx="2645">
                  <c:v>43511.586805555555</c:v>
                </c:pt>
                <c:pt idx="2646">
                  <c:v>43511.587500000001</c:v>
                </c:pt>
                <c:pt idx="2647">
                  <c:v>43511.588194444441</c:v>
                </c:pt>
                <c:pt idx="2648">
                  <c:v>43511.588888888888</c:v>
                </c:pt>
                <c:pt idx="2649">
                  <c:v>43511.589583333334</c:v>
                </c:pt>
                <c:pt idx="2650">
                  <c:v>43511.590277777781</c:v>
                </c:pt>
                <c:pt idx="2651">
                  <c:v>43511.59097222222</c:v>
                </c:pt>
                <c:pt idx="2652">
                  <c:v>43511.591666666667</c:v>
                </c:pt>
                <c:pt idx="2653">
                  <c:v>43511.592361111114</c:v>
                </c:pt>
                <c:pt idx="2654">
                  <c:v>43511.593055555553</c:v>
                </c:pt>
                <c:pt idx="2655">
                  <c:v>43511.59375</c:v>
                </c:pt>
                <c:pt idx="2656">
                  <c:v>43511.594444444447</c:v>
                </c:pt>
                <c:pt idx="2657">
                  <c:v>43511.595138888886</c:v>
                </c:pt>
                <c:pt idx="2658">
                  <c:v>43511.595833333333</c:v>
                </c:pt>
                <c:pt idx="2659">
                  <c:v>43511.59652777778</c:v>
                </c:pt>
                <c:pt idx="2660">
                  <c:v>43511.597222222219</c:v>
                </c:pt>
                <c:pt idx="2661">
                  <c:v>43511.597916666666</c:v>
                </c:pt>
                <c:pt idx="2662">
                  <c:v>43511.598611111112</c:v>
                </c:pt>
                <c:pt idx="2663">
                  <c:v>43511.599305555559</c:v>
                </c:pt>
                <c:pt idx="2664">
                  <c:v>43511.6</c:v>
                </c:pt>
                <c:pt idx="2665">
                  <c:v>43511.600694444445</c:v>
                </c:pt>
                <c:pt idx="2666">
                  <c:v>43511.601388888892</c:v>
                </c:pt>
                <c:pt idx="2667">
                  <c:v>43511.602083333331</c:v>
                </c:pt>
                <c:pt idx="2668">
                  <c:v>43511.602777777778</c:v>
                </c:pt>
                <c:pt idx="2669">
                  <c:v>43511.603472222225</c:v>
                </c:pt>
                <c:pt idx="2670">
                  <c:v>43511.604166666664</c:v>
                </c:pt>
                <c:pt idx="2671">
                  <c:v>43511.604861111111</c:v>
                </c:pt>
                <c:pt idx="2672">
                  <c:v>43511.605555555558</c:v>
                </c:pt>
                <c:pt idx="2673">
                  <c:v>43511.606249999997</c:v>
                </c:pt>
                <c:pt idx="2674">
                  <c:v>43511.606944444444</c:v>
                </c:pt>
                <c:pt idx="2675">
                  <c:v>43511.607638888891</c:v>
                </c:pt>
                <c:pt idx="2676">
                  <c:v>43511.60833333333</c:v>
                </c:pt>
                <c:pt idx="2677">
                  <c:v>43511.609027777777</c:v>
                </c:pt>
                <c:pt idx="2678">
                  <c:v>43511.609722222223</c:v>
                </c:pt>
                <c:pt idx="2679">
                  <c:v>43511.61041666667</c:v>
                </c:pt>
                <c:pt idx="2680">
                  <c:v>43511.611111111109</c:v>
                </c:pt>
                <c:pt idx="2681">
                  <c:v>43511.611805555556</c:v>
                </c:pt>
                <c:pt idx="2682">
                  <c:v>43511.612500000003</c:v>
                </c:pt>
                <c:pt idx="2683">
                  <c:v>43511.613194444442</c:v>
                </c:pt>
                <c:pt idx="2684">
                  <c:v>43511.613888888889</c:v>
                </c:pt>
                <c:pt idx="2685">
                  <c:v>43511.614583333336</c:v>
                </c:pt>
                <c:pt idx="2686">
                  <c:v>43511.615277777775</c:v>
                </c:pt>
                <c:pt idx="2687">
                  <c:v>43511.615972222222</c:v>
                </c:pt>
                <c:pt idx="2688">
                  <c:v>43511.616666666669</c:v>
                </c:pt>
                <c:pt idx="2689">
                  <c:v>43511.617361111108</c:v>
                </c:pt>
                <c:pt idx="2690">
                  <c:v>43511.618055555555</c:v>
                </c:pt>
                <c:pt idx="2691">
                  <c:v>43511.618750000001</c:v>
                </c:pt>
                <c:pt idx="2692">
                  <c:v>43511.619444444441</c:v>
                </c:pt>
                <c:pt idx="2693">
                  <c:v>43511.620138888888</c:v>
                </c:pt>
                <c:pt idx="2694">
                  <c:v>43511.620833333334</c:v>
                </c:pt>
                <c:pt idx="2695">
                  <c:v>43511.621527777781</c:v>
                </c:pt>
                <c:pt idx="2696">
                  <c:v>43511.62222222222</c:v>
                </c:pt>
                <c:pt idx="2697">
                  <c:v>43511.622916666667</c:v>
                </c:pt>
                <c:pt idx="2698">
                  <c:v>43511.623611111114</c:v>
                </c:pt>
                <c:pt idx="2699">
                  <c:v>43511.624305555553</c:v>
                </c:pt>
                <c:pt idx="2700">
                  <c:v>43511.625</c:v>
                </c:pt>
                <c:pt idx="2701">
                  <c:v>43511.625694444447</c:v>
                </c:pt>
                <c:pt idx="2702">
                  <c:v>43511.626388888886</c:v>
                </c:pt>
                <c:pt idx="2703">
                  <c:v>43511.627083333333</c:v>
                </c:pt>
                <c:pt idx="2704">
                  <c:v>43511.62777777778</c:v>
                </c:pt>
                <c:pt idx="2705">
                  <c:v>43511.628472222219</c:v>
                </c:pt>
                <c:pt idx="2706">
                  <c:v>43511.629166666666</c:v>
                </c:pt>
                <c:pt idx="2707">
                  <c:v>43511.629861111112</c:v>
                </c:pt>
                <c:pt idx="2708">
                  <c:v>43511.630555555559</c:v>
                </c:pt>
                <c:pt idx="2709">
                  <c:v>43511.631249999999</c:v>
                </c:pt>
                <c:pt idx="2710">
                  <c:v>43511.631944444445</c:v>
                </c:pt>
                <c:pt idx="2711">
                  <c:v>43511.632638888892</c:v>
                </c:pt>
                <c:pt idx="2712">
                  <c:v>43511.633333333331</c:v>
                </c:pt>
                <c:pt idx="2713">
                  <c:v>43511.634027777778</c:v>
                </c:pt>
                <c:pt idx="2714">
                  <c:v>43511.634722222225</c:v>
                </c:pt>
                <c:pt idx="2715">
                  <c:v>43511.635416666664</c:v>
                </c:pt>
                <c:pt idx="2716">
                  <c:v>43511.636111111111</c:v>
                </c:pt>
                <c:pt idx="2717">
                  <c:v>43511.636805555558</c:v>
                </c:pt>
                <c:pt idx="2718">
                  <c:v>43511.637499999997</c:v>
                </c:pt>
                <c:pt idx="2719">
                  <c:v>43511.638194444444</c:v>
                </c:pt>
                <c:pt idx="2720">
                  <c:v>43511.638888888891</c:v>
                </c:pt>
                <c:pt idx="2721">
                  <c:v>43511.63958333333</c:v>
                </c:pt>
                <c:pt idx="2722">
                  <c:v>43511.640277777777</c:v>
                </c:pt>
                <c:pt idx="2723">
                  <c:v>43511.640972222223</c:v>
                </c:pt>
                <c:pt idx="2724">
                  <c:v>43511.64166666667</c:v>
                </c:pt>
                <c:pt idx="2725">
                  <c:v>43511.642361111109</c:v>
                </c:pt>
                <c:pt idx="2726">
                  <c:v>43511.643055555556</c:v>
                </c:pt>
                <c:pt idx="2727">
                  <c:v>43511.643750000003</c:v>
                </c:pt>
                <c:pt idx="2728">
                  <c:v>43511.644444444442</c:v>
                </c:pt>
                <c:pt idx="2729">
                  <c:v>43511.645138888889</c:v>
                </c:pt>
                <c:pt idx="2730">
                  <c:v>43511.645833333336</c:v>
                </c:pt>
                <c:pt idx="2731">
                  <c:v>43511.646527777775</c:v>
                </c:pt>
                <c:pt idx="2732">
                  <c:v>43511.647222222222</c:v>
                </c:pt>
                <c:pt idx="2733">
                  <c:v>43511.647916666669</c:v>
                </c:pt>
                <c:pt idx="2734">
                  <c:v>43511.648611111108</c:v>
                </c:pt>
                <c:pt idx="2735">
                  <c:v>43511.649305555555</c:v>
                </c:pt>
                <c:pt idx="2736">
                  <c:v>43511.65</c:v>
                </c:pt>
                <c:pt idx="2737">
                  <c:v>43511.650694444441</c:v>
                </c:pt>
                <c:pt idx="2738">
                  <c:v>43511.651388888888</c:v>
                </c:pt>
                <c:pt idx="2739">
                  <c:v>43511.652083333334</c:v>
                </c:pt>
                <c:pt idx="2740">
                  <c:v>43511.652777777781</c:v>
                </c:pt>
                <c:pt idx="2741">
                  <c:v>43511.65347222222</c:v>
                </c:pt>
                <c:pt idx="2742">
                  <c:v>43511.654166666667</c:v>
                </c:pt>
                <c:pt idx="2743">
                  <c:v>43511.654861111114</c:v>
                </c:pt>
                <c:pt idx="2744">
                  <c:v>43511.655555555553</c:v>
                </c:pt>
                <c:pt idx="2745">
                  <c:v>43511.65625</c:v>
                </c:pt>
                <c:pt idx="2746">
                  <c:v>43511.656944444447</c:v>
                </c:pt>
                <c:pt idx="2747">
                  <c:v>43511.657638888886</c:v>
                </c:pt>
                <c:pt idx="2748">
                  <c:v>43511.658333333333</c:v>
                </c:pt>
                <c:pt idx="2749">
                  <c:v>43511.65902777778</c:v>
                </c:pt>
                <c:pt idx="2750">
                  <c:v>43511.659722222219</c:v>
                </c:pt>
                <c:pt idx="2751">
                  <c:v>43511.660416666666</c:v>
                </c:pt>
                <c:pt idx="2752">
                  <c:v>43511.661111111112</c:v>
                </c:pt>
                <c:pt idx="2753">
                  <c:v>43511.661805555559</c:v>
                </c:pt>
                <c:pt idx="2754">
                  <c:v>43511.662499999999</c:v>
                </c:pt>
                <c:pt idx="2755">
                  <c:v>43511.663194444445</c:v>
                </c:pt>
                <c:pt idx="2756">
                  <c:v>43511.663888888892</c:v>
                </c:pt>
                <c:pt idx="2757">
                  <c:v>43511.664583333331</c:v>
                </c:pt>
                <c:pt idx="2758">
                  <c:v>43511.665277777778</c:v>
                </c:pt>
                <c:pt idx="2759">
                  <c:v>43511.665972222225</c:v>
                </c:pt>
                <c:pt idx="2760">
                  <c:v>43511.666666666664</c:v>
                </c:pt>
                <c:pt idx="2761">
                  <c:v>43511.667361111111</c:v>
                </c:pt>
                <c:pt idx="2762">
                  <c:v>43511.668055555558</c:v>
                </c:pt>
                <c:pt idx="2763">
                  <c:v>43511.668749999997</c:v>
                </c:pt>
                <c:pt idx="2764">
                  <c:v>43511.669444444444</c:v>
                </c:pt>
                <c:pt idx="2765">
                  <c:v>43511.670138888891</c:v>
                </c:pt>
                <c:pt idx="2766">
                  <c:v>43511.67083333333</c:v>
                </c:pt>
                <c:pt idx="2767">
                  <c:v>43511.671527777777</c:v>
                </c:pt>
                <c:pt idx="2768">
                  <c:v>43511.672222222223</c:v>
                </c:pt>
                <c:pt idx="2769">
                  <c:v>43511.67291666667</c:v>
                </c:pt>
                <c:pt idx="2770">
                  <c:v>43511.673611111109</c:v>
                </c:pt>
                <c:pt idx="2771">
                  <c:v>43511.674305555556</c:v>
                </c:pt>
                <c:pt idx="2772">
                  <c:v>43511.675000000003</c:v>
                </c:pt>
                <c:pt idx="2773">
                  <c:v>43511.675694444442</c:v>
                </c:pt>
                <c:pt idx="2774">
                  <c:v>43511.676388888889</c:v>
                </c:pt>
                <c:pt idx="2775">
                  <c:v>43511.677083333336</c:v>
                </c:pt>
                <c:pt idx="2776">
                  <c:v>43511.677777777775</c:v>
                </c:pt>
                <c:pt idx="2777">
                  <c:v>43511.678472222222</c:v>
                </c:pt>
                <c:pt idx="2778">
                  <c:v>43511.679166666669</c:v>
                </c:pt>
                <c:pt idx="2779">
                  <c:v>43511.679861111108</c:v>
                </c:pt>
                <c:pt idx="2780">
                  <c:v>43511.680555555555</c:v>
                </c:pt>
                <c:pt idx="2781">
                  <c:v>43511.681250000001</c:v>
                </c:pt>
                <c:pt idx="2782">
                  <c:v>43511.681944444441</c:v>
                </c:pt>
                <c:pt idx="2783">
                  <c:v>43511.682638888888</c:v>
                </c:pt>
                <c:pt idx="2784">
                  <c:v>43511.683333333334</c:v>
                </c:pt>
                <c:pt idx="2785">
                  <c:v>43511.684027777781</c:v>
                </c:pt>
                <c:pt idx="2786">
                  <c:v>43511.68472222222</c:v>
                </c:pt>
                <c:pt idx="2787">
                  <c:v>43511.685416666667</c:v>
                </c:pt>
                <c:pt idx="2788">
                  <c:v>43511.686111111114</c:v>
                </c:pt>
                <c:pt idx="2789">
                  <c:v>43511.686805555553</c:v>
                </c:pt>
                <c:pt idx="2790">
                  <c:v>43511.6875</c:v>
                </c:pt>
                <c:pt idx="2791">
                  <c:v>43511.688194444447</c:v>
                </c:pt>
                <c:pt idx="2792">
                  <c:v>43511.688888888886</c:v>
                </c:pt>
                <c:pt idx="2793">
                  <c:v>43511.689583333333</c:v>
                </c:pt>
                <c:pt idx="2794">
                  <c:v>43511.69027777778</c:v>
                </c:pt>
                <c:pt idx="2795">
                  <c:v>43511.690972222219</c:v>
                </c:pt>
                <c:pt idx="2796">
                  <c:v>43511.691666666666</c:v>
                </c:pt>
                <c:pt idx="2797">
                  <c:v>43511.692361111112</c:v>
                </c:pt>
                <c:pt idx="2798">
                  <c:v>43511.693055555559</c:v>
                </c:pt>
                <c:pt idx="2799">
                  <c:v>43511.693749999999</c:v>
                </c:pt>
                <c:pt idx="2800">
                  <c:v>43511.694444444445</c:v>
                </c:pt>
                <c:pt idx="2801">
                  <c:v>43511.695138888892</c:v>
                </c:pt>
                <c:pt idx="2802">
                  <c:v>43511.695833333331</c:v>
                </c:pt>
                <c:pt idx="2803">
                  <c:v>43511.696527777778</c:v>
                </c:pt>
                <c:pt idx="2804">
                  <c:v>43511.697222222225</c:v>
                </c:pt>
                <c:pt idx="2805">
                  <c:v>43511.697916666664</c:v>
                </c:pt>
                <c:pt idx="2806">
                  <c:v>43511.698611111111</c:v>
                </c:pt>
                <c:pt idx="2807">
                  <c:v>43511.699305555558</c:v>
                </c:pt>
                <c:pt idx="2808">
                  <c:v>43511.7</c:v>
                </c:pt>
                <c:pt idx="2809">
                  <c:v>43511.700694444444</c:v>
                </c:pt>
                <c:pt idx="2810">
                  <c:v>43511.701388888891</c:v>
                </c:pt>
                <c:pt idx="2811">
                  <c:v>43511.70208333333</c:v>
                </c:pt>
                <c:pt idx="2812">
                  <c:v>43511.702777777777</c:v>
                </c:pt>
                <c:pt idx="2813">
                  <c:v>43511.703472222223</c:v>
                </c:pt>
                <c:pt idx="2814">
                  <c:v>43511.70416666667</c:v>
                </c:pt>
                <c:pt idx="2815">
                  <c:v>43511.704861111109</c:v>
                </c:pt>
                <c:pt idx="2816">
                  <c:v>43511.705555555556</c:v>
                </c:pt>
                <c:pt idx="2817">
                  <c:v>43511.706250000003</c:v>
                </c:pt>
                <c:pt idx="2818">
                  <c:v>43511.706944444442</c:v>
                </c:pt>
                <c:pt idx="2819">
                  <c:v>43511.707638888889</c:v>
                </c:pt>
                <c:pt idx="2820">
                  <c:v>43511.708333333336</c:v>
                </c:pt>
                <c:pt idx="2821">
                  <c:v>43511.709027777775</c:v>
                </c:pt>
                <c:pt idx="2822">
                  <c:v>43511.709722222222</c:v>
                </c:pt>
                <c:pt idx="2823">
                  <c:v>43511.710416666669</c:v>
                </c:pt>
                <c:pt idx="2824">
                  <c:v>43511.711111111108</c:v>
                </c:pt>
                <c:pt idx="2825">
                  <c:v>43511.711805555555</c:v>
                </c:pt>
                <c:pt idx="2826">
                  <c:v>43511.712500000001</c:v>
                </c:pt>
                <c:pt idx="2827">
                  <c:v>43511.713194444441</c:v>
                </c:pt>
                <c:pt idx="2828">
                  <c:v>43511.713888888888</c:v>
                </c:pt>
                <c:pt idx="2829">
                  <c:v>43511.714583333334</c:v>
                </c:pt>
                <c:pt idx="2830">
                  <c:v>43511.715277777781</c:v>
                </c:pt>
                <c:pt idx="2831">
                  <c:v>43511.71597222222</c:v>
                </c:pt>
                <c:pt idx="2832">
                  <c:v>43511.716666666667</c:v>
                </c:pt>
                <c:pt idx="2833">
                  <c:v>43511.717361111114</c:v>
                </c:pt>
                <c:pt idx="2834">
                  <c:v>43511.718055555553</c:v>
                </c:pt>
                <c:pt idx="2835">
                  <c:v>43511.71875</c:v>
                </c:pt>
                <c:pt idx="2836">
                  <c:v>43511.719444444447</c:v>
                </c:pt>
                <c:pt idx="2837">
                  <c:v>43511.720138888886</c:v>
                </c:pt>
                <c:pt idx="2838">
                  <c:v>43511.720833333333</c:v>
                </c:pt>
                <c:pt idx="2839">
                  <c:v>43511.72152777778</c:v>
                </c:pt>
                <c:pt idx="2840">
                  <c:v>43511.722222222219</c:v>
                </c:pt>
                <c:pt idx="2841">
                  <c:v>43511.722916666666</c:v>
                </c:pt>
                <c:pt idx="2842">
                  <c:v>43511.723611111112</c:v>
                </c:pt>
                <c:pt idx="2843">
                  <c:v>43511.724305555559</c:v>
                </c:pt>
                <c:pt idx="2844">
                  <c:v>43511.724999999999</c:v>
                </c:pt>
                <c:pt idx="2845">
                  <c:v>43511.725694444445</c:v>
                </c:pt>
                <c:pt idx="2846">
                  <c:v>43511.726388888892</c:v>
                </c:pt>
                <c:pt idx="2847">
                  <c:v>43511.727083333331</c:v>
                </c:pt>
                <c:pt idx="2848">
                  <c:v>43511.727777777778</c:v>
                </c:pt>
                <c:pt idx="2849">
                  <c:v>43511.728472222225</c:v>
                </c:pt>
                <c:pt idx="2850">
                  <c:v>43511.729166666664</c:v>
                </c:pt>
                <c:pt idx="2851">
                  <c:v>43511.729861111111</c:v>
                </c:pt>
                <c:pt idx="2852">
                  <c:v>43511.730555555558</c:v>
                </c:pt>
                <c:pt idx="2853">
                  <c:v>43511.731249999997</c:v>
                </c:pt>
                <c:pt idx="2854">
                  <c:v>43511.731944444444</c:v>
                </c:pt>
                <c:pt idx="2855">
                  <c:v>43511.732638888891</c:v>
                </c:pt>
                <c:pt idx="2856">
                  <c:v>43511.73333333333</c:v>
                </c:pt>
                <c:pt idx="2857">
                  <c:v>43511.734027777777</c:v>
                </c:pt>
                <c:pt idx="2858">
                  <c:v>43511.734722222223</c:v>
                </c:pt>
                <c:pt idx="2859">
                  <c:v>43511.73541666667</c:v>
                </c:pt>
                <c:pt idx="2860">
                  <c:v>43511.736111111109</c:v>
                </c:pt>
                <c:pt idx="2861">
                  <c:v>43511.736805555556</c:v>
                </c:pt>
                <c:pt idx="2862">
                  <c:v>43511.737500000003</c:v>
                </c:pt>
                <c:pt idx="2863">
                  <c:v>43511.738194444442</c:v>
                </c:pt>
                <c:pt idx="2864">
                  <c:v>43511.738888888889</c:v>
                </c:pt>
                <c:pt idx="2865">
                  <c:v>43511.739583333336</c:v>
                </c:pt>
                <c:pt idx="2866">
                  <c:v>43511.740277777775</c:v>
                </c:pt>
                <c:pt idx="2867">
                  <c:v>43511.740972222222</c:v>
                </c:pt>
                <c:pt idx="2868">
                  <c:v>43511.741666666669</c:v>
                </c:pt>
                <c:pt idx="2869">
                  <c:v>43511.742361111108</c:v>
                </c:pt>
                <c:pt idx="2870">
                  <c:v>43511.743055555555</c:v>
                </c:pt>
                <c:pt idx="2871">
                  <c:v>43511.743750000001</c:v>
                </c:pt>
                <c:pt idx="2872">
                  <c:v>43511.744444444441</c:v>
                </c:pt>
                <c:pt idx="2873">
                  <c:v>43511.745138888888</c:v>
                </c:pt>
                <c:pt idx="2874">
                  <c:v>43511.745833333334</c:v>
                </c:pt>
                <c:pt idx="2875">
                  <c:v>43511.746527777781</c:v>
                </c:pt>
                <c:pt idx="2876">
                  <c:v>43511.74722222222</c:v>
                </c:pt>
                <c:pt idx="2877">
                  <c:v>43511.747916666667</c:v>
                </c:pt>
                <c:pt idx="2878">
                  <c:v>43511.748611111114</c:v>
                </c:pt>
                <c:pt idx="2879">
                  <c:v>43511.749305555553</c:v>
                </c:pt>
                <c:pt idx="2880">
                  <c:v>43511.75</c:v>
                </c:pt>
                <c:pt idx="2881">
                  <c:v>43511.750694444447</c:v>
                </c:pt>
                <c:pt idx="2882">
                  <c:v>43511.751388888886</c:v>
                </c:pt>
                <c:pt idx="2883">
                  <c:v>43511.752083333333</c:v>
                </c:pt>
                <c:pt idx="2884">
                  <c:v>43511.75277777778</c:v>
                </c:pt>
                <c:pt idx="2885">
                  <c:v>43511.753472222219</c:v>
                </c:pt>
                <c:pt idx="2886">
                  <c:v>43511.754166666666</c:v>
                </c:pt>
                <c:pt idx="2887">
                  <c:v>43511.754861111112</c:v>
                </c:pt>
                <c:pt idx="2888">
                  <c:v>43511.755555555559</c:v>
                </c:pt>
                <c:pt idx="2889">
                  <c:v>43511.756249999999</c:v>
                </c:pt>
                <c:pt idx="2890">
                  <c:v>43511.756944444445</c:v>
                </c:pt>
                <c:pt idx="2891">
                  <c:v>43511.757638888892</c:v>
                </c:pt>
                <c:pt idx="2892">
                  <c:v>43511.758333333331</c:v>
                </c:pt>
                <c:pt idx="2893">
                  <c:v>43511.759027777778</c:v>
                </c:pt>
                <c:pt idx="2894">
                  <c:v>43511.759722222225</c:v>
                </c:pt>
                <c:pt idx="2895">
                  <c:v>43511.760416666664</c:v>
                </c:pt>
                <c:pt idx="2896">
                  <c:v>43511.761111111111</c:v>
                </c:pt>
                <c:pt idx="2897">
                  <c:v>43511.761805555558</c:v>
                </c:pt>
                <c:pt idx="2898">
                  <c:v>43511.762499999997</c:v>
                </c:pt>
                <c:pt idx="2899">
                  <c:v>43511.763194444444</c:v>
                </c:pt>
                <c:pt idx="2900">
                  <c:v>43511.763888888891</c:v>
                </c:pt>
                <c:pt idx="2901">
                  <c:v>43511.76458333333</c:v>
                </c:pt>
                <c:pt idx="2902">
                  <c:v>43511.765277777777</c:v>
                </c:pt>
                <c:pt idx="2903">
                  <c:v>43511.765972222223</c:v>
                </c:pt>
                <c:pt idx="2904">
                  <c:v>43511.76666666667</c:v>
                </c:pt>
                <c:pt idx="2905">
                  <c:v>43511.767361111109</c:v>
                </c:pt>
                <c:pt idx="2906">
                  <c:v>43511.768055555556</c:v>
                </c:pt>
                <c:pt idx="2907">
                  <c:v>43511.768750000003</c:v>
                </c:pt>
                <c:pt idx="2908">
                  <c:v>43511.769444444442</c:v>
                </c:pt>
                <c:pt idx="2909">
                  <c:v>43511.770138888889</c:v>
                </c:pt>
                <c:pt idx="2910">
                  <c:v>43511.770833333336</c:v>
                </c:pt>
                <c:pt idx="2911">
                  <c:v>43511.771527777775</c:v>
                </c:pt>
                <c:pt idx="2912">
                  <c:v>43511.772222222222</c:v>
                </c:pt>
                <c:pt idx="2913">
                  <c:v>43511.772916666669</c:v>
                </c:pt>
                <c:pt idx="2914">
                  <c:v>43511.773611111108</c:v>
                </c:pt>
                <c:pt idx="2915">
                  <c:v>43511.774305555555</c:v>
                </c:pt>
                <c:pt idx="2916">
                  <c:v>43511.775000000001</c:v>
                </c:pt>
                <c:pt idx="2917">
                  <c:v>43511.775694444441</c:v>
                </c:pt>
                <c:pt idx="2918">
                  <c:v>43511.776388888888</c:v>
                </c:pt>
                <c:pt idx="2919">
                  <c:v>43511.777083333334</c:v>
                </c:pt>
                <c:pt idx="2920">
                  <c:v>43511.777777777781</c:v>
                </c:pt>
                <c:pt idx="2921">
                  <c:v>43511.77847222222</c:v>
                </c:pt>
                <c:pt idx="2922">
                  <c:v>43511.779166666667</c:v>
                </c:pt>
                <c:pt idx="2923">
                  <c:v>43511.779861111114</c:v>
                </c:pt>
                <c:pt idx="2924">
                  <c:v>43511.780555555553</c:v>
                </c:pt>
                <c:pt idx="2925">
                  <c:v>43511.78125</c:v>
                </c:pt>
                <c:pt idx="2926">
                  <c:v>43511.781944444447</c:v>
                </c:pt>
                <c:pt idx="2927">
                  <c:v>43511.782638888886</c:v>
                </c:pt>
                <c:pt idx="2928">
                  <c:v>43511.783333333333</c:v>
                </c:pt>
                <c:pt idx="2929">
                  <c:v>43511.78402777778</c:v>
                </c:pt>
                <c:pt idx="2930">
                  <c:v>43511.784722222219</c:v>
                </c:pt>
                <c:pt idx="2931">
                  <c:v>43511.785416666666</c:v>
                </c:pt>
                <c:pt idx="2932">
                  <c:v>43511.786111111112</c:v>
                </c:pt>
                <c:pt idx="2933">
                  <c:v>43511.786805555559</c:v>
                </c:pt>
                <c:pt idx="2934">
                  <c:v>43511.787499999999</c:v>
                </c:pt>
                <c:pt idx="2935">
                  <c:v>43511.788194444445</c:v>
                </c:pt>
                <c:pt idx="2936">
                  <c:v>43511.788888888892</c:v>
                </c:pt>
                <c:pt idx="2937">
                  <c:v>43511.789583333331</c:v>
                </c:pt>
                <c:pt idx="2938">
                  <c:v>43511.790277777778</c:v>
                </c:pt>
                <c:pt idx="2939">
                  <c:v>43511.790972222225</c:v>
                </c:pt>
                <c:pt idx="2940">
                  <c:v>43511.791666666664</c:v>
                </c:pt>
                <c:pt idx="2941">
                  <c:v>43511.792361111111</c:v>
                </c:pt>
                <c:pt idx="2942">
                  <c:v>43511.793055555558</c:v>
                </c:pt>
                <c:pt idx="2943">
                  <c:v>43511.793749999997</c:v>
                </c:pt>
                <c:pt idx="2944">
                  <c:v>43511.794444444444</c:v>
                </c:pt>
                <c:pt idx="2945">
                  <c:v>43511.795138888891</c:v>
                </c:pt>
                <c:pt idx="2946">
                  <c:v>43511.79583333333</c:v>
                </c:pt>
                <c:pt idx="2947">
                  <c:v>43511.796527777777</c:v>
                </c:pt>
                <c:pt idx="2948">
                  <c:v>43511.797222222223</c:v>
                </c:pt>
                <c:pt idx="2949">
                  <c:v>43511.79791666667</c:v>
                </c:pt>
                <c:pt idx="2950">
                  <c:v>43511.798611111109</c:v>
                </c:pt>
                <c:pt idx="2951">
                  <c:v>43511.799305555556</c:v>
                </c:pt>
                <c:pt idx="2952">
                  <c:v>43511.8</c:v>
                </c:pt>
                <c:pt idx="2953">
                  <c:v>43511.800694444442</c:v>
                </c:pt>
                <c:pt idx="2954">
                  <c:v>43511.801388888889</c:v>
                </c:pt>
                <c:pt idx="2955">
                  <c:v>43511.802083333336</c:v>
                </c:pt>
                <c:pt idx="2956">
                  <c:v>43511.802777777775</c:v>
                </c:pt>
                <c:pt idx="2957">
                  <c:v>43511.803472222222</c:v>
                </c:pt>
                <c:pt idx="2958">
                  <c:v>43511.804166666669</c:v>
                </c:pt>
                <c:pt idx="2959">
                  <c:v>43511.804861111108</c:v>
                </c:pt>
                <c:pt idx="2960">
                  <c:v>43511.805555555555</c:v>
                </c:pt>
                <c:pt idx="2961">
                  <c:v>43511.806250000001</c:v>
                </c:pt>
                <c:pt idx="2962">
                  <c:v>43511.806944444441</c:v>
                </c:pt>
                <c:pt idx="2963">
                  <c:v>43511.807638888888</c:v>
                </c:pt>
                <c:pt idx="2964">
                  <c:v>43511.808333333334</c:v>
                </c:pt>
                <c:pt idx="2965">
                  <c:v>43511.809027777781</c:v>
                </c:pt>
                <c:pt idx="2966">
                  <c:v>43511.80972222222</c:v>
                </c:pt>
                <c:pt idx="2967">
                  <c:v>43511.810416666667</c:v>
                </c:pt>
                <c:pt idx="2968">
                  <c:v>43511.811111111114</c:v>
                </c:pt>
                <c:pt idx="2969">
                  <c:v>43511.811805555553</c:v>
                </c:pt>
                <c:pt idx="2970">
                  <c:v>43511.8125</c:v>
                </c:pt>
                <c:pt idx="2971">
                  <c:v>43511.813194444447</c:v>
                </c:pt>
                <c:pt idx="2972">
                  <c:v>43511.813888888886</c:v>
                </c:pt>
                <c:pt idx="2973">
                  <c:v>43511.814583333333</c:v>
                </c:pt>
                <c:pt idx="2974">
                  <c:v>43511.81527777778</c:v>
                </c:pt>
                <c:pt idx="2975">
                  <c:v>43511.815972222219</c:v>
                </c:pt>
                <c:pt idx="2976">
                  <c:v>43511.816666666666</c:v>
                </c:pt>
                <c:pt idx="2977">
                  <c:v>43511.817361111112</c:v>
                </c:pt>
                <c:pt idx="2978">
                  <c:v>43511.818055555559</c:v>
                </c:pt>
                <c:pt idx="2979">
                  <c:v>43511.818749999999</c:v>
                </c:pt>
                <c:pt idx="2980">
                  <c:v>43511.819444444445</c:v>
                </c:pt>
                <c:pt idx="2981">
                  <c:v>43511.820138888892</c:v>
                </c:pt>
                <c:pt idx="2982">
                  <c:v>43511.820833333331</c:v>
                </c:pt>
                <c:pt idx="2983">
                  <c:v>43511.821527777778</c:v>
                </c:pt>
                <c:pt idx="2984">
                  <c:v>43511.822222222225</c:v>
                </c:pt>
                <c:pt idx="2985">
                  <c:v>43511.822916666664</c:v>
                </c:pt>
                <c:pt idx="2986">
                  <c:v>43511.823611111111</c:v>
                </c:pt>
                <c:pt idx="2987">
                  <c:v>43511.824305555558</c:v>
                </c:pt>
                <c:pt idx="2988">
                  <c:v>43511.824999999997</c:v>
                </c:pt>
                <c:pt idx="2989">
                  <c:v>43511.825694444444</c:v>
                </c:pt>
                <c:pt idx="2990">
                  <c:v>43511.826388888891</c:v>
                </c:pt>
                <c:pt idx="2991">
                  <c:v>43511.82708333333</c:v>
                </c:pt>
                <c:pt idx="2992">
                  <c:v>43511.827777777777</c:v>
                </c:pt>
                <c:pt idx="2993">
                  <c:v>43511.828472222223</c:v>
                </c:pt>
                <c:pt idx="2994">
                  <c:v>43511.82916666667</c:v>
                </c:pt>
                <c:pt idx="2995">
                  <c:v>43511.829861111109</c:v>
                </c:pt>
                <c:pt idx="2996">
                  <c:v>43511.830555555556</c:v>
                </c:pt>
                <c:pt idx="2997">
                  <c:v>43511.831250000003</c:v>
                </c:pt>
                <c:pt idx="2998">
                  <c:v>43511.831944444442</c:v>
                </c:pt>
                <c:pt idx="2999">
                  <c:v>43511.832638888889</c:v>
                </c:pt>
                <c:pt idx="3000">
                  <c:v>43511.833333333336</c:v>
                </c:pt>
                <c:pt idx="3001">
                  <c:v>43511.834027777775</c:v>
                </c:pt>
                <c:pt idx="3002">
                  <c:v>43511.834722222222</c:v>
                </c:pt>
                <c:pt idx="3003">
                  <c:v>43511.835416666669</c:v>
                </c:pt>
                <c:pt idx="3004">
                  <c:v>43511.836111111108</c:v>
                </c:pt>
                <c:pt idx="3005">
                  <c:v>43511.836805555555</c:v>
                </c:pt>
                <c:pt idx="3006">
                  <c:v>43511.837500000001</c:v>
                </c:pt>
                <c:pt idx="3007">
                  <c:v>43511.838194444441</c:v>
                </c:pt>
                <c:pt idx="3008">
                  <c:v>43511.838888888888</c:v>
                </c:pt>
                <c:pt idx="3009">
                  <c:v>43511.839583333334</c:v>
                </c:pt>
                <c:pt idx="3010">
                  <c:v>43511.840277777781</c:v>
                </c:pt>
                <c:pt idx="3011">
                  <c:v>43511.84097222222</c:v>
                </c:pt>
                <c:pt idx="3012">
                  <c:v>43511.841666666667</c:v>
                </c:pt>
                <c:pt idx="3013">
                  <c:v>43511.842361111114</c:v>
                </c:pt>
                <c:pt idx="3014">
                  <c:v>43511.843055555553</c:v>
                </c:pt>
                <c:pt idx="3015">
                  <c:v>43511.84375</c:v>
                </c:pt>
                <c:pt idx="3016">
                  <c:v>43511.844444444447</c:v>
                </c:pt>
                <c:pt idx="3017">
                  <c:v>43511.845138888886</c:v>
                </c:pt>
                <c:pt idx="3018">
                  <c:v>43511.845833333333</c:v>
                </c:pt>
                <c:pt idx="3019">
                  <c:v>43511.84652777778</c:v>
                </c:pt>
                <c:pt idx="3020">
                  <c:v>43511.847222222219</c:v>
                </c:pt>
                <c:pt idx="3021">
                  <c:v>43511.847916666666</c:v>
                </c:pt>
                <c:pt idx="3022">
                  <c:v>43511.848611111112</c:v>
                </c:pt>
                <c:pt idx="3023">
                  <c:v>43511.849305555559</c:v>
                </c:pt>
                <c:pt idx="3024">
                  <c:v>43511.85</c:v>
                </c:pt>
                <c:pt idx="3025">
                  <c:v>43511.850694444445</c:v>
                </c:pt>
                <c:pt idx="3026">
                  <c:v>43511.851388888892</c:v>
                </c:pt>
                <c:pt idx="3027">
                  <c:v>43511.852083333331</c:v>
                </c:pt>
                <c:pt idx="3028">
                  <c:v>43511.852777777778</c:v>
                </c:pt>
                <c:pt idx="3029">
                  <c:v>43511.853472222225</c:v>
                </c:pt>
                <c:pt idx="3030">
                  <c:v>43511.854166666664</c:v>
                </c:pt>
                <c:pt idx="3031">
                  <c:v>43511.854861111111</c:v>
                </c:pt>
                <c:pt idx="3032">
                  <c:v>43511.855555555558</c:v>
                </c:pt>
                <c:pt idx="3033">
                  <c:v>43511.856249999997</c:v>
                </c:pt>
                <c:pt idx="3034">
                  <c:v>43511.856944444444</c:v>
                </c:pt>
                <c:pt idx="3035">
                  <c:v>43511.857638888891</c:v>
                </c:pt>
                <c:pt idx="3036">
                  <c:v>43511.85833333333</c:v>
                </c:pt>
                <c:pt idx="3037">
                  <c:v>43511.859027777777</c:v>
                </c:pt>
                <c:pt idx="3038">
                  <c:v>43511.859722222223</c:v>
                </c:pt>
                <c:pt idx="3039">
                  <c:v>43511.86041666667</c:v>
                </c:pt>
                <c:pt idx="3040">
                  <c:v>43511.861111111109</c:v>
                </c:pt>
                <c:pt idx="3041">
                  <c:v>43511.861805555556</c:v>
                </c:pt>
                <c:pt idx="3042">
                  <c:v>43511.862500000003</c:v>
                </c:pt>
                <c:pt idx="3043">
                  <c:v>43511.863194444442</c:v>
                </c:pt>
                <c:pt idx="3044">
                  <c:v>43511.863888888889</c:v>
                </c:pt>
                <c:pt idx="3045">
                  <c:v>43511.864583333336</c:v>
                </c:pt>
                <c:pt idx="3046">
                  <c:v>43511.865277777775</c:v>
                </c:pt>
                <c:pt idx="3047">
                  <c:v>43511.865972222222</c:v>
                </c:pt>
                <c:pt idx="3048">
                  <c:v>43511.866666666669</c:v>
                </c:pt>
                <c:pt idx="3049">
                  <c:v>43511.867361111108</c:v>
                </c:pt>
                <c:pt idx="3050">
                  <c:v>43511.868055555555</c:v>
                </c:pt>
                <c:pt idx="3051">
                  <c:v>43511.868750000001</c:v>
                </c:pt>
                <c:pt idx="3052">
                  <c:v>43511.869444444441</c:v>
                </c:pt>
                <c:pt idx="3053">
                  <c:v>43511.870138888888</c:v>
                </c:pt>
                <c:pt idx="3054">
                  <c:v>43511.870833333334</c:v>
                </c:pt>
                <c:pt idx="3055">
                  <c:v>43511.871527777781</c:v>
                </c:pt>
                <c:pt idx="3056">
                  <c:v>43511.87222222222</c:v>
                </c:pt>
                <c:pt idx="3057">
                  <c:v>43511.872916666667</c:v>
                </c:pt>
                <c:pt idx="3058">
                  <c:v>43511.873611111114</c:v>
                </c:pt>
                <c:pt idx="3059">
                  <c:v>43511.874305555553</c:v>
                </c:pt>
                <c:pt idx="3060">
                  <c:v>43511.875</c:v>
                </c:pt>
                <c:pt idx="3061">
                  <c:v>43511.875694444447</c:v>
                </c:pt>
                <c:pt idx="3062">
                  <c:v>43511.876388888886</c:v>
                </c:pt>
                <c:pt idx="3063">
                  <c:v>43511.877083333333</c:v>
                </c:pt>
                <c:pt idx="3064">
                  <c:v>43511.87777777778</c:v>
                </c:pt>
                <c:pt idx="3065">
                  <c:v>43511.878472222219</c:v>
                </c:pt>
                <c:pt idx="3066">
                  <c:v>43511.879166666666</c:v>
                </c:pt>
                <c:pt idx="3067">
                  <c:v>43511.879861111112</c:v>
                </c:pt>
                <c:pt idx="3068">
                  <c:v>43511.880555555559</c:v>
                </c:pt>
                <c:pt idx="3069">
                  <c:v>43511.881249999999</c:v>
                </c:pt>
                <c:pt idx="3070">
                  <c:v>43511.881944444445</c:v>
                </c:pt>
                <c:pt idx="3071">
                  <c:v>43511.882638888892</c:v>
                </c:pt>
                <c:pt idx="3072">
                  <c:v>43511.883333333331</c:v>
                </c:pt>
                <c:pt idx="3073">
                  <c:v>43511.884027777778</c:v>
                </c:pt>
                <c:pt idx="3074">
                  <c:v>43511.884722222225</c:v>
                </c:pt>
                <c:pt idx="3075">
                  <c:v>43511.885416666664</c:v>
                </c:pt>
                <c:pt idx="3076">
                  <c:v>43511.886111111111</c:v>
                </c:pt>
                <c:pt idx="3077">
                  <c:v>43511.886805555558</c:v>
                </c:pt>
                <c:pt idx="3078">
                  <c:v>43511.887499999997</c:v>
                </c:pt>
                <c:pt idx="3079">
                  <c:v>43511.888194444444</c:v>
                </c:pt>
                <c:pt idx="3080">
                  <c:v>43511.888888888891</c:v>
                </c:pt>
                <c:pt idx="3081">
                  <c:v>43511.88958333333</c:v>
                </c:pt>
                <c:pt idx="3082">
                  <c:v>43511.890277777777</c:v>
                </c:pt>
                <c:pt idx="3083">
                  <c:v>43511.890972222223</c:v>
                </c:pt>
                <c:pt idx="3084">
                  <c:v>43511.89166666667</c:v>
                </c:pt>
                <c:pt idx="3085">
                  <c:v>43511.892361111109</c:v>
                </c:pt>
                <c:pt idx="3086">
                  <c:v>43511.893055555556</c:v>
                </c:pt>
                <c:pt idx="3087">
                  <c:v>43511.893750000003</c:v>
                </c:pt>
                <c:pt idx="3088">
                  <c:v>43511.894444444442</c:v>
                </c:pt>
                <c:pt idx="3089">
                  <c:v>43511.895138888889</c:v>
                </c:pt>
                <c:pt idx="3090">
                  <c:v>43511.895833333336</c:v>
                </c:pt>
                <c:pt idx="3091">
                  <c:v>43511.896527777775</c:v>
                </c:pt>
                <c:pt idx="3092">
                  <c:v>43511.897222222222</c:v>
                </c:pt>
                <c:pt idx="3093">
                  <c:v>43511.897916666669</c:v>
                </c:pt>
                <c:pt idx="3094">
                  <c:v>43511.898611111108</c:v>
                </c:pt>
                <c:pt idx="3095">
                  <c:v>43511.899305555555</c:v>
                </c:pt>
                <c:pt idx="3096">
                  <c:v>43511.9</c:v>
                </c:pt>
                <c:pt idx="3097">
                  <c:v>43511.900694444441</c:v>
                </c:pt>
                <c:pt idx="3098">
                  <c:v>43511.901388888888</c:v>
                </c:pt>
                <c:pt idx="3099">
                  <c:v>43511.902083333334</c:v>
                </c:pt>
                <c:pt idx="3100">
                  <c:v>43511.902777777781</c:v>
                </c:pt>
                <c:pt idx="3101">
                  <c:v>43511.90347222222</c:v>
                </c:pt>
                <c:pt idx="3102">
                  <c:v>43511.904166666667</c:v>
                </c:pt>
                <c:pt idx="3103">
                  <c:v>43511.904861111114</c:v>
                </c:pt>
                <c:pt idx="3104">
                  <c:v>43511.905555555553</c:v>
                </c:pt>
                <c:pt idx="3105">
                  <c:v>43511.90625</c:v>
                </c:pt>
                <c:pt idx="3106">
                  <c:v>43511.906944444447</c:v>
                </c:pt>
                <c:pt idx="3107">
                  <c:v>43511.907638888886</c:v>
                </c:pt>
                <c:pt idx="3108">
                  <c:v>43511.908333333333</c:v>
                </c:pt>
                <c:pt idx="3109">
                  <c:v>43511.90902777778</c:v>
                </c:pt>
                <c:pt idx="3110">
                  <c:v>43511.909722222219</c:v>
                </c:pt>
                <c:pt idx="3111">
                  <c:v>43511.910416666666</c:v>
                </c:pt>
                <c:pt idx="3112">
                  <c:v>43511.911111111112</c:v>
                </c:pt>
                <c:pt idx="3113">
                  <c:v>43511.911805555559</c:v>
                </c:pt>
                <c:pt idx="3114">
                  <c:v>43511.912499999999</c:v>
                </c:pt>
                <c:pt idx="3115">
                  <c:v>43511.913194444445</c:v>
                </c:pt>
                <c:pt idx="3116">
                  <c:v>43511.913888888892</c:v>
                </c:pt>
                <c:pt idx="3117">
                  <c:v>43511.914583333331</c:v>
                </c:pt>
                <c:pt idx="3118">
                  <c:v>43511.915277777778</c:v>
                </c:pt>
                <c:pt idx="3119">
                  <c:v>43511.915972222225</c:v>
                </c:pt>
                <c:pt idx="3120">
                  <c:v>43511.916666666664</c:v>
                </c:pt>
                <c:pt idx="3121">
                  <c:v>43511.917361111111</c:v>
                </c:pt>
                <c:pt idx="3122">
                  <c:v>43511.918055555558</c:v>
                </c:pt>
                <c:pt idx="3123">
                  <c:v>43511.918749999997</c:v>
                </c:pt>
                <c:pt idx="3124">
                  <c:v>43511.919444444444</c:v>
                </c:pt>
                <c:pt idx="3125">
                  <c:v>43511.920138888891</c:v>
                </c:pt>
                <c:pt idx="3126">
                  <c:v>43511.92083333333</c:v>
                </c:pt>
                <c:pt idx="3127">
                  <c:v>43511.921527777777</c:v>
                </c:pt>
                <c:pt idx="3128">
                  <c:v>43511.922222222223</c:v>
                </c:pt>
                <c:pt idx="3129">
                  <c:v>43511.92291666667</c:v>
                </c:pt>
                <c:pt idx="3130">
                  <c:v>43511.923611111109</c:v>
                </c:pt>
                <c:pt idx="3131">
                  <c:v>43511.924305555556</c:v>
                </c:pt>
                <c:pt idx="3132">
                  <c:v>43511.925000000003</c:v>
                </c:pt>
                <c:pt idx="3133">
                  <c:v>43511.925694444442</c:v>
                </c:pt>
                <c:pt idx="3134">
                  <c:v>43511.926388888889</c:v>
                </c:pt>
                <c:pt idx="3135">
                  <c:v>43511.927083333336</c:v>
                </c:pt>
                <c:pt idx="3136">
                  <c:v>43511.927777777775</c:v>
                </c:pt>
                <c:pt idx="3137">
                  <c:v>43511.928472222222</c:v>
                </c:pt>
                <c:pt idx="3138">
                  <c:v>43511.929166666669</c:v>
                </c:pt>
                <c:pt idx="3139">
                  <c:v>43511.929861111108</c:v>
                </c:pt>
                <c:pt idx="3140">
                  <c:v>43511.930555555555</c:v>
                </c:pt>
                <c:pt idx="3141">
                  <c:v>43511.931250000001</c:v>
                </c:pt>
                <c:pt idx="3142">
                  <c:v>43511.931944444441</c:v>
                </c:pt>
                <c:pt idx="3143">
                  <c:v>43511.932638888888</c:v>
                </c:pt>
                <c:pt idx="3144">
                  <c:v>43511.933333333334</c:v>
                </c:pt>
                <c:pt idx="3145">
                  <c:v>43511.934027777781</c:v>
                </c:pt>
                <c:pt idx="3146">
                  <c:v>43511.93472222222</c:v>
                </c:pt>
                <c:pt idx="3147">
                  <c:v>43511.935416666667</c:v>
                </c:pt>
                <c:pt idx="3148">
                  <c:v>43511.936111111114</c:v>
                </c:pt>
                <c:pt idx="3149">
                  <c:v>43511.936805555553</c:v>
                </c:pt>
                <c:pt idx="3150">
                  <c:v>43511.9375</c:v>
                </c:pt>
                <c:pt idx="3151">
                  <c:v>43511.938194444447</c:v>
                </c:pt>
                <c:pt idx="3152">
                  <c:v>43511.938888888886</c:v>
                </c:pt>
                <c:pt idx="3153">
                  <c:v>43511.939583333333</c:v>
                </c:pt>
                <c:pt idx="3154">
                  <c:v>43511.94027777778</c:v>
                </c:pt>
                <c:pt idx="3155">
                  <c:v>43511.940972222219</c:v>
                </c:pt>
                <c:pt idx="3156">
                  <c:v>43511.941666666666</c:v>
                </c:pt>
                <c:pt idx="3157">
                  <c:v>43511.942361111112</c:v>
                </c:pt>
                <c:pt idx="3158">
                  <c:v>43511.943055555559</c:v>
                </c:pt>
                <c:pt idx="3159">
                  <c:v>43511.943749999999</c:v>
                </c:pt>
                <c:pt idx="3160">
                  <c:v>43511.944444444445</c:v>
                </c:pt>
                <c:pt idx="3161">
                  <c:v>43511.945138888892</c:v>
                </c:pt>
                <c:pt idx="3162">
                  <c:v>43511.945833333331</c:v>
                </c:pt>
                <c:pt idx="3163">
                  <c:v>43511.946527777778</c:v>
                </c:pt>
                <c:pt idx="3164">
                  <c:v>43511.947222222225</c:v>
                </c:pt>
                <c:pt idx="3165">
                  <c:v>43511.947916666664</c:v>
                </c:pt>
                <c:pt idx="3166">
                  <c:v>43511.948611111111</c:v>
                </c:pt>
                <c:pt idx="3167">
                  <c:v>43511.949305555558</c:v>
                </c:pt>
                <c:pt idx="3168">
                  <c:v>43511.95</c:v>
                </c:pt>
                <c:pt idx="3169">
                  <c:v>43511.950694444444</c:v>
                </c:pt>
                <c:pt idx="3170">
                  <c:v>43511.951388888891</c:v>
                </c:pt>
                <c:pt idx="3171">
                  <c:v>43511.95208333333</c:v>
                </c:pt>
                <c:pt idx="3172">
                  <c:v>43511.952777777777</c:v>
                </c:pt>
                <c:pt idx="3173">
                  <c:v>43511.953472222223</c:v>
                </c:pt>
                <c:pt idx="3174">
                  <c:v>43511.95416666667</c:v>
                </c:pt>
                <c:pt idx="3175">
                  <c:v>43511.954861111109</c:v>
                </c:pt>
                <c:pt idx="3176">
                  <c:v>43511.955555555556</c:v>
                </c:pt>
                <c:pt idx="3177">
                  <c:v>43511.956250000003</c:v>
                </c:pt>
                <c:pt idx="3178">
                  <c:v>43511.956944444442</c:v>
                </c:pt>
                <c:pt idx="3179">
                  <c:v>43511.957638888889</c:v>
                </c:pt>
                <c:pt idx="3180">
                  <c:v>43511.958333333336</c:v>
                </c:pt>
                <c:pt idx="3181">
                  <c:v>43511.959027777775</c:v>
                </c:pt>
                <c:pt idx="3182">
                  <c:v>43511.959722222222</c:v>
                </c:pt>
                <c:pt idx="3183">
                  <c:v>43511.960416666669</c:v>
                </c:pt>
                <c:pt idx="3184">
                  <c:v>43511.961111111108</c:v>
                </c:pt>
                <c:pt idx="3185">
                  <c:v>43511.961805555555</c:v>
                </c:pt>
                <c:pt idx="3186">
                  <c:v>43511.962500000001</c:v>
                </c:pt>
                <c:pt idx="3187">
                  <c:v>43511.963194444441</c:v>
                </c:pt>
                <c:pt idx="3188">
                  <c:v>43511.963888888888</c:v>
                </c:pt>
                <c:pt idx="3189">
                  <c:v>43511.964583333334</c:v>
                </c:pt>
                <c:pt idx="3190">
                  <c:v>43511.965277777781</c:v>
                </c:pt>
                <c:pt idx="3191">
                  <c:v>43511.96597222222</c:v>
                </c:pt>
                <c:pt idx="3192">
                  <c:v>43511.966666666667</c:v>
                </c:pt>
                <c:pt idx="3193">
                  <c:v>43511.967361111114</c:v>
                </c:pt>
                <c:pt idx="3194">
                  <c:v>43511.968055555553</c:v>
                </c:pt>
                <c:pt idx="3195">
                  <c:v>43511.96875</c:v>
                </c:pt>
                <c:pt idx="3196">
                  <c:v>43511.969444444447</c:v>
                </c:pt>
                <c:pt idx="3197">
                  <c:v>43511.970138888886</c:v>
                </c:pt>
                <c:pt idx="3198">
                  <c:v>43511.970833333333</c:v>
                </c:pt>
                <c:pt idx="3199">
                  <c:v>43511.97152777778</c:v>
                </c:pt>
                <c:pt idx="3200">
                  <c:v>43511.972222222219</c:v>
                </c:pt>
                <c:pt idx="3201">
                  <c:v>43511.972916666666</c:v>
                </c:pt>
                <c:pt idx="3202">
                  <c:v>43511.973611111112</c:v>
                </c:pt>
                <c:pt idx="3203">
                  <c:v>43511.974305555559</c:v>
                </c:pt>
                <c:pt idx="3204">
                  <c:v>43511.974999999999</c:v>
                </c:pt>
                <c:pt idx="3205">
                  <c:v>43511.975694444445</c:v>
                </c:pt>
                <c:pt idx="3206">
                  <c:v>43511.976388888892</c:v>
                </c:pt>
                <c:pt idx="3207">
                  <c:v>43511.977083333331</c:v>
                </c:pt>
                <c:pt idx="3208">
                  <c:v>43511.977777777778</c:v>
                </c:pt>
                <c:pt idx="3209">
                  <c:v>43511.978472222225</c:v>
                </c:pt>
                <c:pt idx="3210">
                  <c:v>43511.979166666664</c:v>
                </c:pt>
                <c:pt idx="3211">
                  <c:v>43511.979861111111</c:v>
                </c:pt>
                <c:pt idx="3212">
                  <c:v>43511.980555555558</c:v>
                </c:pt>
                <c:pt idx="3213">
                  <c:v>43511.981249999997</c:v>
                </c:pt>
                <c:pt idx="3214">
                  <c:v>43511.981944444444</c:v>
                </c:pt>
                <c:pt idx="3215">
                  <c:v>43511.982638888891</c:v>
                </c:pt>
                <c:pt idx="3216">
                  <c:v>43511.98333333333</c:v>
                </c:pt>
                <c:pt idx="3217">
                  <c:v>43511.984027777777</c:v>
                </c:pt>
                <c:pt idx="3218">
                  <c:v>43511.984722222223</c:v>
                </c:pt>
                <c:pt idx="3219">
                  <c:v>43511.98541666667</c:v>
                </c:pt>
                <c:pt idx="3220">
                  <c:v>43511.986111111109</c:v>
                </c:pt>
                <c:pt idx="3221">
                  <c:v>43511.986805555556</c:v>
                </c:pt>
                <c:pt idx="3222">
                  <c:v>43511.987500000003</c:v>
                </c:pt>
                <c:pt idx="3223">
                  <c:v>43511.988194444442</c:v>
                </c:pt>
                <c:pt idx="3224">
                  <c:v>43511.988888888889</c:v>
                </c:pt>
                <c:pt idx="3225">
                  <c:v>43511.989583333336</c:v>
                </c:pt>
                <c:pt idx="3226">
                  <c:v>43511.990277777775</c:v>
                </c:pt>
                <c:pt idx="3227">
                  <c:v>43511.990972222222</c:v>
                </c:pt>
                <c:pt idx="3228">
                  <c:v>43511.991666666669</c:v>
                </c:pt>
                <c:pt idx="3229">
                  <c:v>43511.992361111108</c:v>
                </c:pt>
                <c:pt idx="3230">
                  <c:v>43511.993055555555</c:v>
                </c:pt>
                <c:pt idx="3231">
                  <c:v>43511.993750000001</c:v>
                </c:pt>
                <c:pt idx="3232">
                  <c:v>43511.994444444441</c:v>
                </c:pt>
                <c:pt idx="3233">
                  <c:v>43511.995138888888</c:v>
                </c:pt>
                <c:pt idx="3234">
                  <c:v>43511.995833333334</c:v>
                </c:pt>
                <c:pt idx="3235">
                  <c:v>43511.996527777781</c:v>
                </c:pt>
                <c:pt idx="3236">
                  <c:v>43511.99722222222</c:v>
                </c:pt>
                <c:pt idx="3237">
                  <c:v>43511.997916666667</c:v>
                </c:pt>
                <c:pt idx="3238">
                  <c:v>43511.998611111114</c:v>
                </c:pt>
                <c:pt idx="3239">
                  <c:v>43511.999305555553</c:v>
                </c:pt>
                <c:pt idx="3240">
                  <c:v>43512</c:v>
                </c:pt>
                <c:pt idx="3241">
                  <c:v>43512.000694444447</c:v>
                </c:pt>
                <c:pt idx="3242">
                  <c:v>43512.001388888886</c:v>
                </c:pt>
                <c:pt idx="3243">
                  <c:v>43512.002083333333</c:v>
                </c:pt>
                <c:pt idx="3244">
                  <c:v>43512.00277777778</c:v>
                </c:pt>
                <c:pt idx="3245">
                  <c:v>43512.003472222219</c:v>
                </c:pt>
                <c:pt idx="3246">
                  <c:v>43512.004166666666</c:v>
                </c:pt>
                <c:pt idx="3247">
                  <c:v>43512.004861111112</c:v>
                </c:pt>
                <c:pt idx="3248">
                  <c:v>43512.005555555559</c:v>
                </c:pt>
                <c:pt idx="3249">
                  <c:v>43512.006249999999</c:v>
                </c:pt>
                <c:pt idx="3250">
                  <c:v>43512.006944444445</c:v>
                </c:pt>
                <c:pt idx="3251">
                  <c:v>43512.007638888892</c:v>
                </c:pt>
                <c:pt idx="3252">
                  <c:v>43512.008333333331</c:v>
                </c:pt>
                <c:pt idx="3253">
                  <c:v>43512.009027777778</c:v>
                </c:pt>
                <c:pt idx="3254">
                  <c:v>43512.009722222225</c:v>
                </c:pt>
                <c:pt idx="3255">
                  <c:v>43512.010416666664</c:v>
                </c:pt>
                <c:pt idx="3256">
                  <c:v>43512.011111111111</c:v>
                </c:pt>
                <c:pt idx="3257">
                  <c:v>43512.011805555558</c:v>
                </c:pt>
                <c:pt idx="3258">
                  <c:v>43512.012499999997</c:v>
                </c:pt>
                <c:pt idx="3259">
                  <c:v>43512.013194444444</c:v>
                </c:pt>
                <c:pt idx="3260">
                  <c:v>43512.013888888891</c:v>
                </c:pt>
                <c:pt idx="3261">
                  <c:v>43512.01458333333</c:v>
                </c:pt>
                <c:pt idx="3262">
                  <c:v>43512.015277777777</c:v>
                </c:pt>
                <c:pt idx="3263">
                  <c:v>43512.015972222223</c:v>
                </c:pt>
                <c:pt idx="3264">
                  <c:v>43512.01666666667</c:v>
                </c:pt>
                <c:pt idx="3265">
                  <c:v>43512.017361111109</c:v>
                </c:pt>
                <c:pt idx="3266">
                  <c:v>43512.018055555556</c:v>
                </c:pt>
                <c:pt idx="3267">
                  <c:v>43512.018750000003</c:v>
                </c:pt>
                <c:pt idx="3268">
                  <c:v>43512.019444444442</c:v>
                </c:pt>
                <c:pt idx="3269">
                  <c:v>43512.020138888889</c:v>
                </c:pt>
                <c:pt idx="3270">
                  <c:v>43512.020833333336</c:v>
                </c:pt>
                <c:pt idx="3271">
                  <c:v>43512.021527777775</c:v>
                </c:pt>
                <c:pt idx="3272">
                  <c:v>43512.022222222222</c:v>
                </c:pt>
                <c:pt idx="3273">
                  <c:v>43512.022916666669</c:v>
                </c:pt>
                <c:pt idx="3274">
                  <c:v>43512.023611111108</c:v>
                </c:pt>
                <c:pt idx="3275">
                  <c:v>43512.024305555555</c:v>
                </c:pt>
                <c:pt idx="3276">
                  <c:v>43512.025000000001</c:v>
                </c:pt>
                <c:pt idx="3277">
                  <c:v>43512.025694444441</c:v>
                </c:pt>
                <c:pt idx="3278">
                  <c:v>43512.026388888888</c:v>
                </c:pt>
                <c:pt idx="3279">
                  <c:v>43512.027083333334</c:v>
                </c:pt>
                <c:pt idx="3280">
                  <c:v>43512.027777777781</c:v>
                </c:pt>
                <c:pt idx="3281">
                  <c:v>43512.02847222222</c:v>
                </c:pt>
                <c:pt idx="3282">
                  <c:v>43512.029166666667</c:v>
                </c:pt>
                <c:pt idx="3283">
                  <c:v>43512.029861111114</c:v>
                </c:pt>
                <c:pt idx="3284">
                  <c:v>43512.030555555553</c:v>
                </c:pt>
                <c:pt idx="3285">
                  <c:v>43512.03125</c:v>
                </c:pt>
                <c:pt idx="3286">
                  <c:v>43512.031944444447</c:v>
                </c:pt>
                <c:pt idx="3287">
                  <c:v>43512.032638888886</c:v>
                </c:pt>
                <c:pt idx="3288">
                  <c:v>43512.033333333333</c:v>
                </c:pt>
                <c:pt idx="3289">
                  <c:v>43512.03402777778</c:v>
                </c:pt>
                <c:pt idx="3290">
                  <c:v>43512.034722222219</c:v>
                </c:pt>
                <c:pt idx="3291">
                  <c:v>43512.035416666666</c:v>
                </c:pt>
                <c:pt idx="3292">
                  <c:v>43512.036111111112</c:v>
                </c:pt>
                <c:pt idx="3293">
                  <c:v>43512.036805555559</c:v>
                </c:pt>
                <c:pt idx="3294">
                  <c:v>43512.037499999999</c:v>
                </c:pt>
                <c:pt idx="3295">
                  <c:v>43512.038194444445</c:v>
                </c:pt>
                <c:pt idx="3296">
                  <c:v>43512.038888888892</c:v>
                </c:pt>
                <c:pt idx="3297">
                  <c:v>43512.039583333331</c:v>
                </c:pt>
                <c:pt idx="3298">
                  <c:v>43512.040277777778</c:v>
                </c:pt>
                <c:pt idx="3299">
                  <c:v>43512.040972222225</c:v>
                </c:pt>
                <c:pt idx="3300">
                  <c:v>43512.041666666664</c:v>
                </c:pt>
                <c:pt idx="3301">
                  <c:v>43512.042361111111</c:v>
                </c:pt>
                <c:pt idx="3302">
                  <c:v>43512.043055555558</c:v>
                </c:pt>
                <c:pt idx="3303">
                  <c:v>43512.043749999997</c:v>
                </c:pt>
                <c:pt idx="3304">
                  <c:v>43512.044444444444</c:v>
                </c:pt>
                <c:pt idx="3305">
                  <c:v>43512.045138888891</c:v>
                </c:pt>
                <c:pt idx="3306">
                  <c:v>43512.04583333333</c:v>
                </c:pt>
                <c:pt idx="3307">
                  <c:v>43512.046527777777</c:v>
                </c:pt>
                <c:pt idx="3308">
                  <c:v>43512.047222222223</c:v>
                </c:pt>
                <c:pt idx="3309">
                  <c:v>43512.04791666667</c:v>
                </c:pt>
                <c:pt idx="3310">
                  <c:v>43512.048611111109</c:v>
                </c:pt>
                <c:pt idx="3311">
                  <c:v>43512.049305555556</c:v>
                </c:pt>
                <c:pt idx="3312">
                  <c:v>43512.05</c:v>
                </c:pt>
                <c:pt idx="3313">
                  <c:v>43512.050694444442</c:v>
                </c:pt>
                <c:pt idx="3314">
                  <c:v>43512.051388888889</c:v>
                </c:pt>
                <c:pt idx="3315">
                  <c:v>43512.052083333336</c:v>
                </c:pt>
                <c:pt idx="3316">
                  <c:v>43512.052777777775</c:v>
                </c:pt>
                <c:pt idx="3317">
                  <c:v>43512.053472222222</c:v>
                </c:pt>
                <c:pt idx="3318">
                  <c:v>43512.054166666669</c:v>
                </c:pt>
                <c:pt idx="3319">
                  <c:v>43512.054861111108</c:v>
                </c:pt>
                <c:pt idx="3320">
                  <c:v>43512.055555555555</c:v>
                </c:pt>
                <c:pt idx="3321">
                  <c:v>43512.056250000001</c:v>
                </c:pt>
                <c:pt idx="3322">
                  <c:v>43512.056944444441</c:v>
                </c:pt>
                <c:pt idx="3323">
                  <c:v>43512.057638888888</c:v>
                </c:pt>
                <c:pt idx="3324">
                  <c:v>43512.058333333334</c:v>
                </c:pt>
                <c:pt idx="3325">
                  <c:v>43512.059027777781</c:v>
                </c:pt>
                <c:pt idx="3326">
                  <c:v>43512.05972222222</c:v>
                </c:pt>
                <c:pt idx="3327">
                  <c:v>43512.060416666667</c:v>
                </c:pt>
                <c:pt idx="3328">
                  <c:v>43512.061111111114</c:v>
                </c:pt>
                <c:pt idx="3329">
                  <c:v>43512.061805555553</c:v>
                </c:pt>
                <c:pt idx="3330">
                  <c:v>43512.0625</c:v>
                </c:pt>
                <c:pt idx="3331">
                  <c:v>43512.063194444447</c:v>
                </c:pt>
                <c:pt idx="3332">
                  <c:v>43512.063888888886</c:v>
                </c:pt>
                <c:pt idx="3333">
                  <c:v>43512.064583333333</c:v>
                </c:pt>
                <c:pt idx="3334">
                  <c:v>43512.06527777778</c:v>
                </c:pt>
                <c:pt idx="3335">
                  <c:v>43512.065972222219</c:v>
                </c:pt>
                <c:pt idx="3336">
                  <c:v>43512.066666666666</c:v>
                </c:pt>
                <c:pt idx="3337">
                  <c:v>43512.067361111112</c:v>
                </c:pt>
                <c:pt idx="3338">
                  <c:v>43512.068055555559</c:v>
                </c:pt>
                <c:pt idx="3339">
                  <c:v>43512.068749999999</c:v>
                </c:pt>
                <c:pt idx="3340">
                  <c:v>43512.069444444445</c:v>
                </c:pt>
                <c:pt idx="3341">
                  <c:v>43512.070138888892</c:v>
                </c:pt>
                <c:pt idx="3342">
                  <c:v>43512.070833333331</c:v>
                </c:pt>
                <c:pt idx="3343">
                  <c:v>43512.071527777778</c:v>
                </c:pt>
                <c:pt idx="3344">
                  <c:v>43512.072222222225</c:v>
                </c:pt>
                <c:pt idx="3345">
                  <c:v>43512.072916666664</c:v>
                </c:pt>
                <c:pt idx="3346">
                  <c:v>43512.073611111111</c:v>
                </c:pt>
                <c:pt idx="3347">
                  <c:v>43512.074305555558</c:v>
                </c:pt>
                <c:pt idx="3348">
                  <c:v>43512.074999999997</c:v>
                </c:pt>
                <c:pt idx="3349">
                  <c:v>43512.075694444444</c:v>
                </c:pt>
                <c:pt idx="3350">
                  <c:v>43512.076388888891</c:v>
                </c:pt>
                <c:pt idx="3351">
                  <c:v>43512.07708333333</c:v>
                </c:pt>
                <c:pt idx="3352">
                  <c:v>43512.077777777777</c:v>
                </c:pt>
                <c:pt idx="3353">
                  <c:v>43512.078472222223</c:v>
                </c:pt>
                <c:pt idx="3354">
                  <c:v>43512.07916666667</c:v>
                </c:pt>
                <c:pt idx="3355">
                  <c:v>43512.079861111109</c:v>
                </c:pt>
                <c:pt idx="3356">
                  <c:v>43512.080555555556</c:v>
                </c:pt>
                <c:pt idx="3357">
                  <c:v>43512.081250000003</c:v>
                </c:pt>
                <c:pt idx="3358">
                  <c:v>43512.081944444442</c:v>
                </c:pt>
                <c:pt idx="3359">
                  <c:v>43512.082638888889</c:v>
                </c:pt>
                <c:pt idx="3360">
                  <c:v>43512.083333333336</c:v>
                </c:pt>
                <c:pt idx="3361">
                  <c:v>43512.084027777775</c:v>
                </c:pt>
                <c:pt idx="3362">
                  <c:v>43512.084722222222</c:v>
                </c:pt>
                <c:pt idx="3363">
                  <c:v>43512.085416666669</c:v>
                </c:pt>
                <c:pt idx="3364">
                  <c:v>43512.086111111108</c:v>
                </c:pt>
                <c:pt idx="3365">
                  <c:v>43512.086805555555</c:v>
                </c:pt>
                <c:pt idx="3366">
                  <c:v>43512.087500000001</c:v>
                </c:pt>
                <c:pt idx="3367">
                  <c:v>43512.088194444441</c:v>
                </c:pt>
                <c:pt idx="3368">
                  <c:v>43512.088888888888</c:v>
                </c:pt>
                <c:pt idx="3369">
                  <c:v>43512.089583333334</c:v>
                </c:pt>
                <c:pt idx="3370">
                  <c:v>43512.090277777781</c:v>
                </c:pt>
                <c:pt idx="3371">
                  <c:v>43512.09097222222</c:v>
                </c:pt>
                <c:pt idx="3372">
                  <c:v>43512.091666666667</c:v>
                </c:pt>
                <c:pt idx="3373">
                  <c:v>43512.092361111114</c:v>
                </c:pt>
                <c:pt idx="3374">
                  <c:v>43512.093055555553</c:v>
                </c:pt>
                <c:pt idx="3375">
                  <c:v>43512.09375</c:v>
                </c:pt>
                <c:pt idx="3376">
                  <c:v>43512.094444444447</c:v>
                </c:pt>
                <c:pt idx="3377">
                  <c:v>43512.095138888886</c:v>
                </c:pt>
                <c:pt idx="3378">
                  <c:v>43512.095833333333</c:v>
                </c:pt>
                <c:pt idx="3379">
                  <c:v>43512.09652777778</c:v>
                </c:pt>
                <c:pt idx="3380">
                  <c:v>43512.097222222219</c:v>
                </c:pt>
                <c:pt idx="3381">
                  <c:v>43512.097916666666</c:v>
                </c:pt>
                <c:pt idx="3382">
                  <c:v>43512.098611111112</c:v>
                </c:pt>
                <c:pt idx="3383">
                  <c:v>43512.099305555559</c:v>
                </c:pt>
                <c:pt idx="3384">
                  <c:v>43512.1</c:v>
                </c:pt>
                <c:pt idx="3385">
                  <c:v>43512.100694444445</c:v>
                </c:pt>
                <c:pt idx="3386">
                  <c:v>43512.101388888892</c:v>
                </c:pt>
                <c:pt idx="3387">
                  <c:v>43512.102083333331</c:v>
                </c:pt>
                <c:pt idx="3388">
                  <c:v>43512.102777777778</c:v>
                </c:pt>
                <c:pt idx="3389">
                  <c:v>43512.103472222225</c:v>
                </c:pt>
                <c:pt idx="3390">
                  <c:v>43512.104166666664</c:v>
                </c:pt>
                <c:pt idx="3391">
                  <c:v>43512.104861111111</c:v>
                </c:pt>
                <c:pt idx="3392">
                  <c:v>43512.105555555558</c:v>
                </c:pt>
                <c:pt idx="3393">
                  <c:v>43512.106249999997</c:v>
                </c:pt>
                <c:pt idx="3394">
                  <c:v>43512.106944444444</c:v>
                </c:pt>
                <c:pt idx="3395">
                  <c:v>43512.107638888891</c:v>
                </c:pt>
                <c:pt idx="3396">
                  <c:v>43512.10833333333</c:v>
                </c:pt>
                <c:pt idx="3397">
                  <c:v>43512.109027777777</c:v>
                </c:pt>
                <c:pt idx="3398">
                  <c:v>43512.109722222223</c:v>
                </c:pt>
                <c:pt idx="3399">
                  <c:v>43512.11041666667</c:v>
                </c:pt>
                <c:pt idx="3400">
                  <c:v>43512.111111111109</c:v>
                </c:pt>
                <c:pt idx="3401">
                  <c:v>43512.111805555556</c:v>
                </c:pt>
                <c:pt idx="3402">
                  <c:v>43512.112500000003</c:v>
                </c:pt>
                <c:pt idx="3403">
                  <c:v>43512.113194444442</c:v>
                </c:pt>
                <c:pt idx="3404">
                  <c:v>43512.113888888889</c:v>
                </c:pt>
                <c:pt idx="3405">
                  <c:v>43512.114583333336</c:v>
                </c:pt>
                <c:pt idx="3406">
                  <c:v>43512.115277777775</c:v>
                </c:pt>
                <c:pt idx="3407">
                  <c:v>43512.115972222222</c:v>
                </c:pt>
                <c:pt idx="3408">
                  <c:v>43512.116666666669</c:v>
                </c:pt>
                <c:pt idx="3409">
                  <c:v>43512.117361111108</c:v>
                </c:pt>
                <c:pt idx="3410">
                  <c:v>43512.118055555555</c:v>
                </c:pt>
                <c:pt idx="3411">
                  <c:v>43512.118750000001</c:v>
                </c:pt>
                <c:pt idx="3412">
                  <c:v>43512.119444444441</c:v>
                </c:pt>
                <c:pt idx="3413">
                  <c:v>43512.120138888888</c:v>
                </c:pt>
                <c:pt idx="3414">
                  <c:v>43512.120833333334</c:v>
                </c:pt>
                <c:pt idx="3415">
                  <c:v>43512.121527777781</c:v>
                </c:pt>
                <c:pt idx="3416">
                  <c:v>43512.12222222222</c:v>
                </c:pt>
                <c:pt idx="3417">
                  <c:v>43512.122916666667</c:v>
                </c:pt>
                <c:pt idx="3418">
                  <c:v>43512.123611111114</c:v>
                </c:pt>
                <c:pt idx="3419">
                  <c:v>43512.124305555553</c:v>
                </c:pt>
                <c:pt idx="3420">
                  <c:v>43512.125</c:v>
                </c:pt>
                <c:pt idx="3421">
                  <c:v>43512.125694444447</c:v>
                </c:pt>
                <c:pt idx="3422">
                  <c:v>43512.126388888886</c:v>
                </c:pt>
                <c:pt idx="3423">
                  <c:v>43512.127083333333</c:v>
                </c:pt>
                <c:pt idx="3424">
                  <c:v>43512.12777777778</c:v>
                </c:pt>
                <c:pt idx="3425">
                  <c:v>43512.128472222219</c:v>
                </c:pt>
                <c:pt idx="3426">
                  <c:v>43512.129166666666</c:v>
                </c:pt>
                <c:pt idx="3427">
                  <c:v>43512.129861111112</c:v>
                </c:pt>
                <c:pt idx="3428">
                  <c:v>43512.130555555559</c:v>
                </c:pt>
                <c:pt idx="3429">
                  <c:v>43512.131249999999</c:v>
                </c:pt>
                <c:pt idx="3430">
                  <c:v>43512.131944444445</c:v>
                </c:pt>
                <c:pt idx="3431">
                  <c:v>43512.132638888892</c:v>
                </c:pt>
                <c:pt idx="3432">
                  <c:v>43512.133333333331</c:v>
                </c:pt>
                <c:pt idx="3433">
                  <c:v>43512.134027777778</c:v>
                </c:pt>
                <c:pt idx="3434">
                  <c:v>43512.134722222225</c:v>
                </c:pt>
                <c:pt idx="3435">
                  <c:v>43512.135416666664</c:v>
                </c:pt>
                <c:pt idx="3436">
                  <c:v>43512.136111111111</c:v>
                </c:pt>
                <c:pt idx="3437">
                  <c:v>43512.136805555558</c:v>
                </c:pt>
                <c:pt idx="3438">
                  <c:v>43512.137499999997</c:v>
                </c:pt>
                <c:pt idx="3439">
                  <c:v>43512.138194444444</c:v>
                </c:pt>
                <c:pt idx="3440">
                  <c:v>43512.138888888891</c:v>
                </c:pt>
                <c:pt idx="3441">
                  <c:v>43512.13958333333</c:v>
                </c:pt>
                <c:pt idx="3442">
                  <c:v>43512.140277777777</c:v>
                </c:pt>
                <c:pt idx="3443">
                  <c:v>43512.140972222223</c:v>
                </c:pt>
                <c:pt idx="3444">
                  <c:v>43512.14166666667</c:v>
                </c:pt>
                <c:pt idx="3445">
                  <c:v>43512.142361111109</c:v>
                </c:pt>
                <c:pt idx="3446">
                  <c:v>43512.143055555556</c:v>
                </c:pt>
                <c:pt idx="3447">
                  <c:v>43512.143750000003</c:v>
                </c:pt>
                <c:pt idx="3448">
                  <c:v>43512.144444444442</c:v>
                </c:pt>
                <c:pt idx="3449">
                  <c:v>43512.145138888889</c:v>
                </c:pt>
                <c:pt idx="3450">
                  <c:v>43512.145833333336</c:v>
                </c:pt>
                <c:pt idx="3451">
                  <c:v>43512.146527777775</c:v>
                </c:pt>
                <c:pt idx="3452">
                  <c:v>43512.147222222222</c:v>
                </c:pt>
                <c:pt idx="3453">
                  <c:v>43512.147916666669</c:v>
                </c:pt>
                <c:pt idx="3454">
                  <c:v>43512.148611111108</c:v>
                </c:pt>
                <c:pt idx="3455">
                  <c:v>43512.149305555555</c:v>
                </c:pt>
                <c:pt idx="3456">
                  <c:v>43512.15</c:v>
                </c:pt>
                <c:pt idx="3457">
                  <c:v>43512.150694444441</c:v>
                </c:pt>
                <c:pt idx="3458">
                  <c:v>43512.151388888888</c:v>
                </c:pt>
                <c:pt idx="3459">
                  <c:v>43512.152083333334</c:v>
                </c:pt>
                <c:pt idx="3460">
                  <c:v>43512.152777777781</c:v>
                </c:pt>
                <c:pt idx="3461">
                  <c:v>43512.15347222222</c:v>
                </c:pt>
                <c:pt idx="3462">
                  <c:v>43512.154166666667</c:v>
                </c:pt>
                <c:pt idx="3463">
                  <c:v>43512.154861111114</c:v>
                </c:pt>
                <c:pt idx="3464">
                  <c:v>43512.155555555553</c:v>
                </c:pt>
                <c:pt idx="3465">
                  <c:v>43512.15625</c:v>
                </c:pt>
                <c:pt idx="3466">
                  <c:v>43512.156944444447</c:v>
                </c:pt>
                <c:pt idx="3467">
                  <c:v>43512.157638888886</c:v>
                </c:pt>
                <c:pt idx="3468">
                  <c:v>43512.158333333333</c:v>
                </c:pt>
                <c:pt idx="3469">
                  <c:v>43512.15902777778</c:v>
                </c:pt>
                <c:pt idx="3470">
                  <c:v>43512.159722222219</c:v>
                </c:pt>
                <c:pt idx="3471">
                  <c:v>43512.160416666666</c:v>
                </c:pt>
                <c:pt idx="3472">
                  <c:v>43512.161111111112</c:v>
                </c:pt>
                <c:pt idx="3473">
                  <c:v>43512.161805555559</c:v>
                </c:pt>
                <c:pt idx="3474">
                  <c:v>43512.162499999999</c:v>
                </c:pt>
                <c:pt idx="3475">
                  <c:v>43512.163194444445</c:v>
                </c:pt>
                <c:pt idx="3476">
                  <c:v>43512.163888888892</c:v>
                </c:pt>
                <c:pt idx="3477">
                  <c:v>43512.164583333331</c:v>
                </c:pt>
                <c:pt idx="3478">
                  <c:v>43512.165277777778</c:v>
                </c:pt>
                <c:pt idx="3479">
                  <c:v>43512.165972222225</c:v>
                </c:pt>
                <c:pt idx="3480">
                  <c:v>43512.166666666664</c:v>
                </c:pt>
                <c:pt idx="3481">
                  <c:v>43512.167361111111</c:v>
                </c:pt>
                <c:pt idx="3482">
                  <c:v>43512.168055555558</c:v>
                </c:pt>
                <c:pt idx="3483">
                  <c:v>43512.168749999997</c:v>
                </c:pt>
                <c:pt idx="3484">
                  <c:v>43512.169444444444</c:v>
                </c:pt>
                <c:pt idx="3485">
                  <c:v>43512.170138888891</c:v>
                </c:pt>
                <c:pt idx="3486">
                  <c:v>43512.17083333333</c:v>
                </c:pt>
                <c:pt idx="3487">
                  <c:v>43512.171527777777</c:v>
                </c:pt>
                <c:pt idx="3488">
                  <c:v>43512.172222222223</c:v>
                </c:pt>
                <c:pt idx="3489">
                  <c:v>43512.17291666667</c:v>
                </c:pt>
                <c:pt idx="3490">
                  <c:v>43512.173611111109</c:v>
                </c:pt>
                <c:pt idx="3491">
                  <c:v>43512.174305555556</c:v>
                </c:pt>
                <c:pt idx="3492">
                  <c:v>43512.175000000003</c:v>
                </c:pt>
                <c:pt idx="3493">
                  <c:v>43512.175694444442</c:v>
                </c:pt>
                <c:pt idx="3494">
                  <c:v>43512.176388888889</c:v>
                </c:pt>
                <c:pt idx="3495">
                  <c:v>43512.177083333336</c:v>
                </c:pt>
                <c:pt idx="3496">
                  <c:v>43512.177777777775</c:v>
                </c:pt>
                <c:pt idx="3497">
                  <c:v>43512.178472222222</c:v>
                </c:pt>
                <c:pt idx="3498">
                  <c:v>43512.179166666669</c:v>
                </c:pt>
                <c:pt idx="3499">
                  <c:v>43512.179861111108</c:v>
                </c:pt>
                <c:pt idx="3500">
                  <c:v>43512.180555555555</c:v>
                </c:pt>
                <c:pt idx="3501">
                  <c:v>43512.181250000001</c:v>
                </c:pt>
                <c:pt idx="3502">
                  <c:v>43512.181944444441</c:v>
                </c:pt>
                <c:pt idx="3503">
                  <c:v>43512.182638888888</c:v>
                </c:pt>
                <c:pt idx="3504">
                  <c:v>43512.183333333334</c:v>
                </c:pt>
                <c:pt idx="3505">
                  <c:v>43512.184027777781</c:v>
                </c:pt>
                <c:pt idx="3506">
                  <c:v>43512.18472222222</c:v>
                </c:pt>
                <c:pt idx="3507">
                  <c:v>43512.185416666667</c:v>
                </c:pt>
                <c:pt idx="3508">
                  <c:v>43512.186111111114</c:v>
                </c:pt>
                <c:pt idx="3509">
                  <c:v>43512.186805555553</c:v>
                </c:pt>
                <c:pt idx="3510">
                  <c:v>43512.1875</c:v>
                </c:pt>
                <c:pt idx="3511">
                  <c:v>43512.188194444447</c:v>
                </c:pt>
                <c:pt idx="3512">
                  <c:v>43512.188888888886</c:v>
                </c:pt>
                <c:pt idx="3513">
                  <c:v>43512.189583333333</c:v>
                </c:pt>
                <c:pt idx="3514">
                  <c:v>43512.19027777778</c:v>
                </c:pt>
                <c:pt idx="3515">
                  <c:v>43512.190972222219</c:v>
                </c:pt>
                <c:pt idx="3516">
                  <c:v>43512.191666666666</c:v>
                </c:pt>
                <c:pt idx="3517">
                  <c:v>43512.192361111112</c:v>
                </c:pt>
                <c:pt idx="3518">
                  <c:v>43512.193055555559</c:v>
                </c:pt>
                <c:pt idx="3519">
                  <c:v>43512.193749999999</c:v>
                </c:pt>
                <c:pt idx="3520">
                  <c:v>43512.194444444445</c:v>
                </c:pt>
                <c:pt idx="3521">
                  <c:v>43512.195138888892</c:v>
                </c:pt>
                <c:pt idx="3522">
                  <c:v>43512.195833333331</c:v>
                </c:pt>
                <c:pt idx="3523">
                  <c:v>43512.196527777778</c:v>
                </c:pt>
                <c:pt idx="3524">
                  <c:v>43512.197222222225</c:v>
                </c:pt>
                <c:pt idx="3525">
                  <c:v>43512.197916666664</c:v>
                </c:pt>
                <c:pt idx="3526">
                  <c:v>43512.198611111111</c:v>
                </c:pt>
                <c:pt idx="3527">
                  <c:v>43512.199305555558</c:v>
                </c:pt>
                <c:pt idx="3528">
                  <c:v>43512.2</c:v>
                </c:pt>
                <c:pt idx="3529">
                  <c:v>43512.200694444444</c:v>
                </c:pt>
                <c:pt idx="3530">
                  <c:v>43512.201388888891</c:v>
                </c:pt>
                <c:pt idx="3531">
                  <c:v>43512.20208333333</c:v>
                </c:pt>
                <c:pt idx="3532">
                  <c:v>43512.202777777777</c:v>
                </c:pt>
                <c:pt idx="3533">
                  <c:v>43512.203472222223</c:v>
                </c:pt>
                <c:pt idx="3534">
                  <c:v>43512.20416666667</c:v>
                </c:pt>
                <c:pt idx="3535">
                  <c:v>43512.204861111109</c:v>
                </c:pt>
                <c:pt idx="3536">
                  <c:v>43512.205555555556</c:v>
                </c:pt>
                <c:pt idx="3537">
                  <c:v>43512.206250000003</c:v>
                </c:pt>
                <c:pt idx="3538">
                  <c:v>43512.206944444442</c:v>
                </c:pt>
                <c:pt idx="3539">
                  <c:v>43512.207638888889</c:v>
                </c:pt>
                <c:pt idx="3540">
                  <c:v>43512.208333333336</c:v>
                </c:pt>
                <c:pt idx="3541">
                  <c:v>43512.209027777775</c:v>
                </c:pt>
                <c:pt idx="3542">
                  <c:v>43512.209722222222</c:v>
                </c:pt>
                <c:pt idx="3543">
                  <c:v>43512.210416666669</c:v>
                </c:pt>
                <c:pt idx="3544">
                  <c:v>43512.211111111108</c:v>
                </c:pt>
                <c:pt idx="3545">
                  <c:v>43512.211805555555</c:v>
                </c:pt>
                <c:pt idx="3546">
                  <c:v>43512.212500000001</c:v>
                </c:pt>
                <c:pt idx="3547">
                  <c:v>43512.213194444441</c:v>
                </c:pt>
                <c:pt idx="3548">
                  <c:v>43512.213888888888</c:v>
                </c:pt>
                <c:pt idx="3549">
                  <c:v>43512.214583333334</c:v>
                </c:pt>
                <c:pt idx="3550">
                  <c:v>43512.215277777781</c:v>
                </c:pt>
                <c:pt idx="3551">
                  <c:v>43512.21597222222</c:v>
                </c:pt>
                <c:pt idx="3552">
                  <c:v>43512.216666666667</c:v>
                </c:pt>
                <c:pt idx="3553">
                  <c:v>43512.217361111114</c:v>
                </c:pt>
                <c:pt idx="3554">
                  <c:v>43512.218055555553</c:v>
                </c:pt>
                <c:pt idx="3555">
                  <c:v>43512.21875</c:v>
                </c:pt>
                <c:pt idx="3556">
                  <c:v>43512.219444444447</c:v>
                </c:pt>
                <c:pt idx="3557">
                  <c:v>43512.220138888886</c:v>
                </c:pt>
                <c:pt idx="3558">
                  <c:v>43512.220833333333</c:v>
                </c:pt>
                <c:pt idx="3559">
                  <c:v>43512.22152777778</c:v>
                </c:pt>
                <c:pt idx="3560">
                  <c:v>43512.222222222219</c:v>
                </c:pt>
                <c:pt idx="3561">
                  <c:v>43512.222916666666</c:v>
                </c:pt>
                <c:pt idx="3562">
                  <c:v>43512.223611111112</c:v>
                </c:pt>
                <c:pt idx="3563">
                  <c:v>43512.224305555559</c:v>
                </c:pt>
                <c:pt idx="3564">
                  <c:v>43512.224999999999</c:v>
                </c:pt>
                <c:pt idx="3565">
                  <c:v>43512.225694444445</c:v>
                </c:pt>
                <c:pt idx="3566">
                  <c:v>43512.226388888892</c:v>
                </c:pt>
                <c:pt idx="3567">
                  <c:v>43512.227083333331</c:v>
                </c:pt>
                <c:pt idx="3568">
                  <c:v>43512.227777777778</c:v>
                </c:pt>
                <c:pt idx="3569">
                  <c:v>43512.228472222225</c:v>
                </c:pt>
                <c:pt idx="3570">
                  <c:v>43512.229166666664</c:v>
                </c:pt>
                <c:pt idx="3571">
                  <c:v>43512.229861111111</c:v>
                </c:pt>
                <c:pt idx="3572">
                  <c:v>43512.230555555558</c:v>
                </c:pt>
                <c:pt idx="3573">
                  <c:v>43512.231249999997</c:v>
                </c:pt>
                <c:pt idx="3574">
                  <c:v>43512.231944444444</c:v>
                </c:pt>
                <c:pt idx="3575">
                  <c:v>43512.232638888891</c:v>
                </c:pt>
                <c:pt idx="3576">
                  <c:v>43512.23333333333</c:v>
                </c:pt>
                <c:pt idx="3577">
                  <c:v>43512.234027777777</c:v>
                </c:pt>
                <c:pt idx="3578">
                  <c:v>43512.234722222223</c:v>
                </c:pt>
                <c:pt idx="3579">
                  <c:v>43512.23541666667</c:v>
                </c:pt>
                <c:pt idx="3580">
                  <c:v>43512.236111111109</c:v>
                </c:pt>
                <c:pt idx="3581">
                  <c:v>43512.236805555556</c:v>
                </c:pt>
                <c:pt idx="3582">
                  <c:v>43512.237500000003</c:v>
                </c:pt>
                <c:pt idx="3583">
                  <c:v>43512.238194444442</c:v>
                </c:pt>
                <c:pt idx="3584">
                  <c:v>43512.238888888889</c:v>
                </c:pt>
                <c:pt idx="3585">
                  <c:v>43512.239583333336</c:v>
                </c:pt>
                <c:pt idx="3586">
                  <c:v>43512.240277777775</c:v>
                </c:pt>
                <c:pt idx="3587">
                  <c:v>43512.240972222222</c:v>
                </c:pt>
                <c:pt idx="3588">
                  <c:v>43512.241666666669</c:v>
                </c:pt>
                <c:pt idx="3589">
                  <c:v>43512.242361111108</c:v>
                </c:pt>
                <c:pt idx="3590">
                  <c:v>43512.243055555555</c:v>
                </c:pt>
                <c:pt idx="3591">
                  <c:v>43512.243750000001</c:v>
                </c:pt>
                <c:pt idx="3592">
                  <c:v>43512.244444444441</c:v>
                </c:pt>
                <c:pt idx="3593">
                  <c:v>43512.245138888888</c:v>
                </c:pt>
                <c:pt idx="3594">
                  <c:v>43512.245833333334</c:v>
                </c:pt>
                <c:pt idx="3595">
                  <c:v>43512.246527777781</c:v>
                </c:pt>
                <c:pt idx="3596">
                  <c:v>43512.24722222222</c:v>
                </c:pt>
                <c:pt idx="3597">
                  <c:v>43512.247916666667</c:v>
                </c:pt>
                <c:pt idx="3598">
                  <c:v>43512.248611111114</c:v>
                </c:pt>
                <c:pt idx="3599">
                  <c:v>43512.249305555553</c:v>
                </c:pt>
                <c:pt idx="3600">
                  <c:v>43512.25</c:v>
                </c:pt>
                <c:pt idx="3601">
                  <c:v>43512.250694444447</c:v>
                </c:pt>
                <c:pt idx="3602">
                  <c:v>43512.251388888886</c:v>
                </c:pt>
                <c:pt idx="3603">
                  <c:v>43512.252083333333</c:v>
                </c:pt>
                <c:pt idx="3604">
                  <c:v>43512.25277777778</c:v>
                </c:pt>
                <c:pt idx="3605">
                  <c:v>43512.253472222219</c:v>
                </c:pt>
                <c:pt idx="3606">
                  <c:v>43512.254166666666</c:v>
                </c:pt>
                <c:pt idx="3607">
                  <c:v>43512.254861111112</c:v>
                </c:pt>
                <c:pt idx="3608">
                  <c:v>43512.255555555559</c:v>
                </c:pt>
                <c:pt idx="3609">
                  <c:v>43512.256249999999</c:v>
                </c:pt>
                <c:pt idx="3610">
                  <c:v>43512.256944444445</c:v>
                </c:pt>
                <c:pt idx="3611">
                  <c:v>43512.257638888892</c:v>
                </c:pt>
                <c:pt idx="3612">
                  <c:v>43512.258333333331</c:v>
                </c:pt>
                <c:pt idx="3613">
                  <c:v>43512.259027777778</c:v>
                </c:pt>
                <c:pt idx="3614">
                  <c:v>43512.259722222225</c:v>
                </c:pt>
                <c:pt idx="3615">
                  <c:v>43512.260416666664</c:v>
                </c:pt>
                <c:pt idx="3616">
                  <c:v>43512.261111111111</c:v>
                </c:pt>
                <c:pt idx="3617">
                  <c:v>43512.261805555558</c:v>
                </c:pt>
                <c:pt idx="3618">
                  <c:v>43512.262499999997</c:v>
                </c:pt>
                <c:pt idx="3619">
                  <c:v>43512.263194444444</c:v>
                </c:pt>
                <c:pt idx="3620">
                  <c:v>43512.263888888891</c:v>
                </c:pt>
                <c:pt idx="3621">
                  <c:v>43512.26458333333</c:v>
                </c:pt>
                <c:pt idx="3622">
                  <c:v>43512.265277777777</c:v>
                </c:pt>
                <c:pt idx="3623">
                  <c:v>43512.265972222223</c:v>
                </c:pt>
                <c:pt idx="3624">
                  <c:v>43512.26666666667</c:v>
                </c:pt>
                <c:pt idx="3625">
                  <c:v>43512.267361111109</c:v>
                </c:pt>
                <c:pt idx="3626">
                  <c:v>43512.268055555556</c:v>
                </c:pt>
                <c:pt idx="3627">
                  <c:v>43512.268750000003</c:v>
                </c:pt>
                <c:pt idx="3628">
                  <c:v>43512.269444444442</c:v>
                </c:pt>
                <c:pt idx="3629">
                  <c:v>43512.270138888889</c:v>
                </c:pt>
                <c:pt idx="3630">
                  <c:v>43512.270833333336</c:v>
                </c:pt>
                <c:pt idx="3631">
                  <c:v>43512.271527777775</c:v>
                </c:pt>
                <c:pt idx="3632">
                  <c:v>43512.272222222222</c:v>
                </c:pt>
                <c:pt idx="3633">
                  <c:v>43512.272916666669</c:v>
                </c:pt>
                <c:pt idx="3634">
                  <c:v>43512.273611111108</c:v>
                </c:pt>
                <c:pt idx="3635">
                  <c:v>43512.274305555555</c:v>
                </c:pt>
                <c:pt idx="3636">
                  <c:v>43512.275000000001</c:v>
                </c:pt>
                <c:pt idx="3637">
                  <c:v>43512.275694444441</c:v>
                </c:pt>
                <c:pt idx="3638">
                  <c:v>43512.276388888888</c:v>
                </c:pt>
                <c:pt idx="3639">
                  <c:v>43512.277083333334</c:v>
                </c:pt>
                <c:pt idx="3640">
                  <c:v>43512.277777777781</c:v>
                </c:pt>
                <c:pt idx="3641">
                  <c:v>43512.27847222222</c:v>
                </c:pt>
                <c:pt idx="3642">
                  <c:v>43512.279166666667</c:v>
                </c:pt>
                <c:pt idx="3643">
                  <c:v>43512.279861111114</c:v>
                </c:pt>
                <c:pt idx="3644">
                  <c:v>43512.280555555553</c:v>
                </c:pt>
                <c:pt idx="3645">
                  <c:v>43512.28125</c:v>
                </c:pt>
                <c:pt idx="3646">
                  <c:v>43512.281944444447</c:v>
                </c:pt>
                <c:pt idx="3647">
                  <c:v>43512.282638888886</c:v>
                </c:pt>
                <c:pt idx="3648">
                  <c:v>43512.283333333333</c:v>
                </c:pt>
                <c:pt idx="3649">
                  <c:v>43512.28402777778</c:v>
                </c:pt>
                <c:pt idx="3650">
                  <c:v>43512.284722222219</c:v>
                </c:pt>
                <c:pt idx="3651">
                  <c:v>43512.285416666666</c:v>
                </c:pt>
                <c:pt idx="3652">
                  <c:v>43512.286111111112</c:v>
                </c:pt>
                <c:pt idx="3653">
                  <c:v>43512.286805555559</c:v>
                </c:pt>
                <c:pt idx="3654">
                  <c:v>43512.287499999999</c:v>
                </c:pt>
                <c:pt idx="3655">
                  <c:v>43512.288194444445</c:v>
                </c:pt>
                <c:pt idx="3656">
                  <c:v>43512.288888888892</c:v>
                </c:pt>
                <c:pt idx="3657">
                  <c:v>43512.289583333331</c:v>
                </c:pt>
                <c:pt idx="3658">
                  <c:v>43512.290277777778</c:v>
                </c:pt>
                <c:pt idx="3659">
                  <c:v>43512.290972222225</c:v>
                </c:pt>
                <c:pt idx="3660">
                  <c:v>43512.291666666664</c:v>
                </c:pt>
                <c:pt idx="3661">
                  <c:v>43512.292361111111</c:v>
                </c:pt>
                <c:pt idx="3662">
                  <c:v>43512.293055555558</c:v>
                </c:pt>
                <c:pt idx="3663">
                  <c:v>43512.293749999997</c:v>
                </c:pt>
                <c:pt idx="3664">
                  <c:v>43512.294444444444</c:v>
                </c:pt>
                <c:pt idx="3665">
                  <c:v>43512.295138888891</c:v>
                </c:pt>
                <c:pt idx="3666">
                  <c:v>43512.29583333333</c:v>
                </c:pt>
                <c:pt idx="3667">
                  <c:v>43512.296527777777</c:v>
                </c:pt>
                <c:pt idx="3668">
                  <c:v>43512.297222222223</c:v>
                </c:pt>
                <c:pt idx="3669">
                  <c:v>43512.29791666667</c:v>
                </c:pt>
                <c:pt idx="3670">
                  <c:v>43512.298611111109</c:v>
                </c:pt>
                <c:pt idx="3671">
                  <c:v>43512.299305555556</c:v>
                </c:pt>
                <c:pt idx="3672">
                  <c:v>43512.3</c:v>
                </c:pt>
                <c:pt idx="3673">
                  <c:v>43512.300694444442</c:v>
                </c:pt>
                <c:pt idx="3674">
                  <c:v>43512.301388888889</c:v>
                </c:pt>
                <c:pt idx="3675">
                  <c:v>43512.302083333336</c:v>
                </c:pt>
                <c:pt idx="3676">
                  <c:v>43512.302777777775</c:v>
                </c:pt>
                <c:pt idx="3677">
                  <c:v>43512.303472222222</c:v>
                </c:pt>
                <c:pt idx="3678">
                  <c:v>43512.304166666669</c:v>
                </c:pt>
                <c:pt idx="3679">
                  <c:v>43512.304861111108</c:v>
                </c:pt>
                <c:pt idx="3680">
                  <c:v>43512.305555555555</c:v>
                </c:pt>
                <c:pt idx="3681">
                  <c:v>43512.306250000001</c:v>
                </c:pt>
                <c:pt idx="3682">
                  <c:v>43512.306944444441</c:v>
                </c:pt>
                <c:pt idx="3683">
                  <c:v>43512.307638888888</c:v>
                </c:pt>
                <c:pt idx="3684">
                  <c:v>43512.308333333334</c:v>
                </c:pt>
                <c:pt idx="3685">
                  <c:v>43512.309027777781</c:v>
                </c:pt>
                <c:pt idx="3686">
                  <c:v>43512.30972222222</c:v>
                </c:pt>
                <c:pt idx="3687">
                  <c:v>43512.310416666667</c:v>
                </c:pt>
                <c:pt idx="3688">
                  <c:v>43512.311111111114</c:v>
                </c:pt>
                <c:pt idx="3689">
                  <c:v>43512.311805555553</c:v>
                </c:pt>
                <c:pt idx="3690">
                  <c:v>43512.3125</c:v>
                </c:pt>
                <c:pt idx="3691">
                  <c:v>43512.313194444447</c:v>
                </c:pt>
                <c:pt idx="3692">
                  <c:v>43512.313888888886</c:v>
                </c:pt>
                <c:pt idx="3693">
                  <c:v>43512.314583333333</c:v>
                </c:pt>
                <c:pt idx="3694">
                  <c:v>43512.31527777778</c:v>
                </c:pt>
                <c:pt idx="3695">
                  <c:v>43512.315972222219</c:v>
                </c:pt>
                <c:pt idx="3696">
                  <c:v>43512.316666666666</c:v>
                </c:pt>
                <c:pt idx="3697">
                  <c:v>43512.317361111112</c:v>
                </c:pt>
                <c:pt idx="3698">
                  <c:v>43512.318055555559</c:v>
                </c:pt>
                <c:pt idx="3699">
                  <c:v>43512.318749999999</c:v>
                </c:pt>
                <c:pt idx="3700">
                  <c:v>43512.319444444445</c:v>
                </c:pt>
                <c:pt idx="3701">
                  <c:v>43512.320138888892</c:v>
                </c:pt>
                <c:pt idx="3702">
                  <c:v>43512.320833333331</c:v>
                </c:pt>
                <c:pt idx="3703">
                  <c:v>43512.321527777778</c:v>
                </c:pt>
                <c:pt idx="3704">
                  <c:v>43512.322222222225</c:v>
                </c:pt>
                <c:pt idx="3705">
                  <c:v>43512.322916666664</c:v>
                </c:pt>
                <c:pt idx="3706">
                  <c:v>43512.323611111111</c:v>
                </c:pt>
                <c:pt idx="3707">
                  <c:v>43512.324305555558</c:v>
                </c:pt>
                <c:pt idx="3708">
                  <c:v>43512.324999999997</c:v>
                </c:pt>
                <c:pt idx="3709">
                  <c:v>43512.325694444444</c:v>
                </c:pt>
                <c:pt idx="3710">
                  <c:v>43512.326388888891</c:v>
                </c:pt>
                <c:pt idx="3711">
                  <c:v>43512.32708333333</c:v>
                </c:pt>
                <c:pt idx="3712">
                  <c:v>43512.327777777777</c:v>
                </c:pt>
                <c:pt idx="3713">
                  <c:v>43512.328472222223</c:v>
                </c:pt>
                <c:pt idx="3714">
                  <c:v>43512.32916666667</c:v>
                </c:pt>
                <c:pt idx="3715">
                  <c:v>43512.329861111109</c:v>
                </c:pt>
                <c:pt idx="3716">
                  <c:v>43512.330555555556</c:v>
                </c:pt>
                <c:pt idx="3717">
                  <c:v>43512.331250000003</c:v>
                </c:pt>
                <c:pt idx="3718">
                  <c:v>43512.331944444442</c:v>
                </c:pt>
                <c:pt idx="3719">
                  <c:v>43512.332638888889</c:v>
                </c:pt>
                <c:pt idx="3720">
                  <c:v>43512.333333333336</c:v>
                </c:pt>
                <c:pt idx="3721">
                  <c:v>43512.334027777775</c:v>
                </c:pt>
                <c:pt idx="3722">
                  <c:v>43512.334722222222</c:v>
                </c:pt>
                <c:pt idx="3723">
                  <c:v>43512.335416666669</c:v>
                </c:pt>
                <c:pt idx="3724">
                  <c:v>43512.336111111108</c:v>
                </c:pt>
                <c:pt idx="3725">
                  <c:v>43512.336805555555</c:v>
                </c:pt>
                <c:pt idx="3726">
                  <c:v>43512.337500000001</c:v>
                </c:pt>
                <c:pt idx="3727">
                  <c:v>43512.338194444441</c:v>
                </c:pt>
                <c:pt idx="3728">
                  <c:v>43512.338888888888</c:v>
                </c:pt>
                <c:pt idx="3729">
                  <c:v>43512.339583333334</c:v>
                </c:pt>
                <c:pt idx="3730">
                  <c:v>43512.340277777781</c:v>
                </c:pt>
                <c:pt idx="3731">
                  <c:v>43512.34097222222</c:v>
                </c:pt>
                <c:pt idx="3732">
                  <c:v>43512.341666666667</c:v>
                </c:pt>
                <c:pt idx="3733">
                  <c:v>43512.342361111114</c:v>
                </c:pt>
                <c:pt idx="3734">
                  <c:v>43512.343055555553</c:v>
                </c:pt>
                <c:pt idx="3735">
                  <c:v>43512.34375</c:v>
                </c:pt>
                <c:pt idx="3736">
                  <c:v>43512.344444444447</c:v>
                </c:pt>
                <c:pt idx="3737">
                  <c:v>43512.345138888886</c:v>
                </c:pt>
                <c:pt idx="3738">
                  <c:v>43512.345833333333</c:v>
                </c:pt>
                <c:pt idx="3739">
                  <c:v>43512.34652777778</c:v>
                </c:pt>
                <c:pt idx="3740">
                  <c:v>43512.347222222219</c:v>
                </c:pt>
                <c:pt idx="3741">
                  <c:v>43512.347916666666</c:v>
                </c:pt>
                <c:pt idx="3742">
                  <c:v>43512.348611111112</c:v>
                </c:pt>
                <c:pt idx="3743">
                  <c:v>43512.349305555559</c:v>
                </c:pt>
                <c:pt idx="3744">
                  <c:v>43512.35</c:v>
                </c:pt>
                <c:pt idx="3745">
                  <c:v>43512.350694444445</c:v>
                </c:pt>
                <c:pt idx="3746">
                  <c:v>43512.351388888892</c:v>
                </c:pt>
                <c:pt idx="3747">
                  <c:v>43512.352083333331</c:v>
                </c:pt>
                <c:pt idx="3748">
                  <c:v>43512.352777777778</c:v>
                </c:pt>
                <c:pt idx="3749">
                  <c:v>43512.353472222225</c:v>
                </c:pt>
                <c:pt idx="3750">
                  <c:v>43512.354166666664</c:v>
                </c:pt>
                <c:pt idx="3751">
                  <c:v>43512.354861111111</c:v>
                </c:pt>
                <c:pt idx="3752">
                  <c:v>43512.355555555558</c:v>
                </c:pt>
                <c:pt idx="3753">
                  <c:v>43512.356249999997</c:v>
                </c:pt>
                <c:pt idx="3754">
                  <c:v>43512.356944444444</c:v>
                </c:pt>
                <c:pt idx="3755">
                  <c:v>43512.357638888891</c:v>
                </c:pt>
                <c:pt idx="3756">
                  <c:v>43512.35833333333</c:v>
                </c:pt>
                <c:pt idx="3757">
                  <c:v>43512.359027777777</c:v>
                </c:pt>
                <c:pt idx="3758">
                  <c:v>43512.359722222223</c:v>
                </c:pt>
                <c:pt idx="3759">
                  <c:v>43512.36041666667</c:v>
                </c:pt>
                <c:pt idx="3760">
                  <c:v>43512.361111111109</c:v>
                </c:pt>
                <c:pt idx="3761">
                  <c:v>43512.361805555556</c:v>
                </c:pt>
                <c:pt idx="3762">
                  <c:v>43512.362500000003</c:v>
                </c:pt>
                <c:pt idx="3763">
                  <c:v>43512.363194444442</c:v>
                </c:pt>
                <c:pt idx="3764">
                  <c:v>43512.363888888889</c:v>
                </c:pt>
                <c:pt idx="3765">
                  <c:v>43512.364583333336</c:v>
                </c:pt>
                <c:pt idx="3766">
                  <c:v>43512.365277777775</c:v>
                </c:pt>
                <c:pt idx="3767">
                  <c:v>43512.365972222222</c:v>
                </c:pt>
                <c:pt idx="3768">
                  <c:v>43512.366666666669</c:v>
                </c:pt>
                <c:pt idx="3769">
                  <c:v>43512.367361111108</c:v>
                </c:pt>
                <c:pt idx="3770">
                  <c:v>43512.368055555555</c:v>
                </c:pt>
                <c:pt idx="3771">
                  <c:v>43512.368750000001</c:v>
                </c:pt>
                <c:pt idx="3772">
                  <c:v>43512.369444444441</c:v>
                </c:pt>
                <c:pt idx="3773">
                  <c:v>43512.370138888888</c:v>
                </c:pt>
                <c:pt idx="3774">
                  <c:v>43512.370833333334</c:v>
                </c:pt>
                <c:pt idx="3775">
                  <c:v>43512.371527777781</c:v>
                </c:pt>
                <c:pt idx="3776">
                  <c:v>43512.37222222222</c:v>
                </c:pt>
                <c:pt idx="3777">
                  <c:v>43512.372916666667</c:v>
                </c:pt>
                <c:pt idx="3778">
                  <c:v>43512.373611111114</c:v>
                </c:pt>
                <c:pt idx="3779">
                  <c:v>43512.374305555553</c:v>
                </c:pt>
                <c:pt idx="3780">
                  <c:v>43512.375</c:v>
                </c:pt>
                <c:pt idx="3781">
                  <c:v>43512.375694444447</c:v>
                </c:pt>
                <c:pt idx="3782">
                  <c:v>43512.376388888886</c:v>
                </c:pt>
                <c:pt idx="3783">
                  <c:v>43512.377083333333</c:v>
                </c:pt>
                <c:pt idx="3784">
                  <c:v>43512.37777777778</c:v>
                </c:pt>
                <c:pt idx="3785">
                  <c:v>43512.378472222219</c:v>
                </c:pt>
                <c:pt idx="3786">
                  <c:v>43512.379166666666</c:v>
                </c:pt>
                <c:pt idx="3787">
                  <c:v>43512.379861111112</c:v>
                </c:pt>
                <c:pt idx="3788">
                  <c:v>43512.380555555559</c:v>
                </c:pt>
                <c:pt idx="3789">
                  <c:v>43512.381249999999</c:v>
                </c:pt>
                <c:pt idx="3790">
                  <c:v>43512.381944444445</c:v>
                </c:pt>
                <c:pt idx="3791">
                  <c:v>43512.382638888892</c:v>
                </c:pt>
                <c:pt idx="3792">
                  <c:v>43512.383333333331</c:v>
                </c:pt>
                <c:pt idx="3793">
                  <c:v>43512.384027777778</c:v>
                </c:pt>
                <c:pt idx="3794">
                  <c:v>43512.384722222225</c:v>
                </c:pt>
                <c:pt idx="3795">
                  <c:v>43512.385416666664</c:v>
                </c:pt>
                <c:pt idx="3796">
                  <c:v>43512.386111111111</c:v>
                </c:pt>
                <c:pt idx="3797">
                  <c:v>43512.386805555558</c:v>
                </c:pt>
                <c:pt idx="3798">
                  <c:v>43512.387499999997</c:v>
                </c:pt>
                <c:pt idx="3799">
                  <c:v>43512.388194444444</c:v>
                </c:pt>
                <c:pt idx="3800">
                  <c:v>43512.388888888891</c:v>
                </c:pt>
                <c:pt idx="3801">
                  <c:v>43512.38958333333</c:v>
                </c:pt>
                <c:pt idx="3802">
                  <c:v>43512.390277777777</c:v>
                </c:pt>
                <c:pt idx="3803">
                  <c:v>43512.390972222223</c:v>
                </c:pt>
                <c:pt idx="3804">
                  <c:v>43512.39166666667</c:v>
                </c:pt>
                <c:pt idx="3805">
                  <c:v>43512.392361111109</c:v>
                </c:pt>
                <c:pt idx="3806">
                  <c:v>43512.393055555556</c:v>
                </c:pt>
                <c:pt idx="3807">
                  <c:v>43512.393750000003</c:v>
                </c:pt>
                <c:pt idx="3808">
                  <c:v>43512.394444444442</c:v>
                </c:pt>
                <c:pt idx="3809">
                  <c:v>43512.395138888889</c:v>
                </c:pt>
                <c:pt idx="3810">
                  <c:v>43512.395833333336</c:v>
                </c:pt>
                <c:pt idx="3811">
                  <c:v>43512.396527777775</c:v>
                </c:pt>
                <c:pt idx="3812">
                  <c:v>43512.397222222222</c:v>
                </c:pt>
                <c:pt idx="3813">
                  <c:v>43512.397916666669</c:v>
                </c:pt>
                <c:pt idx="3814">
                  <c:v>43512.398611111108</c:v>
                </c:pt>
                <c:pt idx="3815">
                  <c:v>43512.399305555555</c:v>
                </c:pt>
                <c:pt idx="3816">
                  <c:v>43512.4</c:v>
                </c:pt>
                <c:pt idx="3817">
                  <c:v>43512.400694444441</c:v>
                </c:pt>
                <c:pt idx="3818">
                  <c:v>43512.401388888888</c:v>
                </c:pt>
                <c:pt idx="3819">
                  <c:v>43512.402083333334</c:v>
                </c:pt>
                <c:pt idx="3820">
                  <c:v>43512.402777777781</c:v>
                </c:pt>
                <c:pt idx="3821">
                  <c:v>43512.40347222222</c:v>
                </c:pt>
                <c:pt idx="3822">
                  <c:v>43512.404166666667</c:v>
                </c:pt>
                <c:pt idx="3823">
                  <c:v>43512.404861111114</c:v>
                </c:pt>
                <c:pt idx="3824">
                  <c:v>43512.405555555553</c:v>
                </c:pt>
                <c:pt idx="3825">
                  <c:v>43512.40625</c:v>
                </c:pt>
                <c:pt idx="3826">
                  <c:v>43512.406944444447</c:v>
                </c:pt>
                <c:pt idx="3827">
                  <c:v>43512.407638888886</c:v>
                </c:pt>
                <c:pt idx="3828">
                  <c:v>43512.408333333333</c:v>
                </c:pt>
                <c:pt idx="3829">
                  <c:v>43512.40902777778</c:v>
                </c:pt>
                <c:pt idx="3830">
                  <c:v>43512.409722222219</c:v>
                </c:pt>
                <c:pt idx="3831">
                  <c:v>43512.410416666666</c:v>
                </c:pt>
                <c:pt idx="3832">
                  <c:v>43512.411111111112</c:v>
                </c:pt>
                <c:pt idx="3833">
                  <c:v>43512.411805555559</c:v>
                </c:pt>
                <c:pt idx="3834">
                  <c:v>43512.412499999999</c:v>
                </c:pt>
                <c:pt idx="3835">
                  <c:v>43512.413194444445</c:v>
                </c:pt>
                <c:pt idx="3836">
                  <c:v>43512.413888888892</c:v>
                </c:pt>
                <c:pt idx="3837">
                  <c:v>43512.414583333331</c:v>
                </c:pt>
                <c:pt idx="3838">
                  <c:v>43512.415277777778</c:v>
                </c:pt>
                <c:pt idx="3839">
                  <c:v>43512.415972222225</c:v>
                </c:pt>
                <c:pt idx="3840">
                  <c:v>43512.416666666664</c:v>
                </c:pt>
                <c:pt idx="3841">
                  <c:v>43512.417361111111</c:v>
                </c:pt>
                <c:pt idx="3842">
                  <c:v>43512.418055555558</c:v>
                </c:pt>
                <c:pt idx="3843">
                  <c:v>43512.418749999997</c:v>
                </c:pt>
                <c:pt idx="3844">
                  <c:v>43512.419444444444</c:v>
                </c:pt>
                <c:pt idx="3845">
                  <c:v>43512.420138888891</c:v>
                </c:pt>
                <c:pt idx="3846">
                  <c:v>43512.42083333333</c:v>
                </c:pt>
                <c:pt idx="3847">
                  <c:v>43512.421527777777</c:v>
                </c:pt>
                <c:pt idx="3848">
                  <c:v>43512.422222222223</c:v>
                </c:pt>
                <c:pt idx="3849">
                  <c:v>43512.42291666667</c:v>
                </c:pt>
                <c:pt idx="3850">
                  <c:v>43512.423611111109</c:v>
                </c:pt>
                <c:pt idx="3851">
                  <c:v>43512.424305555556</c:v>
                </c:pt>
                <c:pt idx="3852">
                  <c:v>43512.425000000003</c:v>
                </c:pt>
                <c:pt idx="3853">
                  <c:v>43512.425694444442</c:v>
                </c:pt>
                <c:pt idx="3854">
                  <c:v>43512.426388888889</c:v>
                </c:pt>
                <c:pt idx="3855">
                  <c:v>43512.427083333336</c:v>
                </c:pt>
                <c:pt idx="3856">
                  <c:v>43512.427777777775</c:v>
                </c:pt>
                <c:pt idx="3857">
                  <c:v>43512.428472222222</c:v>
                </c:pt>
                <c:pt idx="3858">
                  <c:v>43512.429166666669</c:v>
                </c:pt>
                <c:pt idx="3859">
                  <c:v>43512.429861111108</c:v>
                </c:pt>
                <c:pt idx="3860">
                  <c:v>43512.430555555555</c:v>
                </c:pt>
                <c:pt idx="3861">
                  <c:v>43512.431250000001</c:v>
                </c:pt>
                <c:pt idx="3862">
                  <c:v>43512.431944444441</c:v>
                </c:pt>
                <c:pt idx="3863">
                  <c:v>43512.432638888888</c:v>
                </c:pt>
                <c:pt idx="3864">
                  <c:v>43512.433333333334</c:v>
                </c:pt>
                <c:pt idx="3865">
                  <c:v>43512.434027777781</c:v>
                </c:pt>
                <c:pt idx="3866">
                  <c:v>43512.43472222222</c:v>
                </c:pt>
                <c:pt idx="3867">
                  <c:v>43512.435416666667</c:v>
                </c:pt>
                <c:pt idx="3868">
                  <c:v>43512.436111111114</c:v>
                </c:pt>
                <c:pt idx="3869">
                  <c:v>43512.436805555553</c:v>
                </c:pt>
                <c:pt idx="3870">
                  <c:v>43512.4375</c:v>
                </c:pt>
                <c:pt idx="3871">
                  <c:v>43512.438194444447</c:v>
                </c:pt>
                <c:pt idx="3872">
                  <c:v>43512.438888888886</c:v>
                </c:pt>
                <c:pt idx="3873">
                  <c:v>43512.439583333333</c:v>
                </c:pt>
                <c:pt idx="3874">
                  <c:v>43512.44027777778</c:v>
                </c:pt>
                <c:pt idx="3875">
                  <c:v>43512.440972222219</c:v>
                </c:pt>
                <c:pt idx="3876">
                  <c:v>43512.441666666666</c:v>
                </c:pt>
                <c:pt idx="3877">
                  <c:v>43512.442361111112</c:v>
                </c:pt>
                <c:pt idx="3878">
                  <c:v>43512.443055555559</c:v>
                </c:pt>
                <c:pt idx="3879">
                  <c:v>43512.443749999999</c:v>
                </c:pt>
                <c:pt idx="3880">
                  <c:v>43512.444444444445</c:v>
                </c:pt>
                <c:pt idx="3881">
                  <c:v>43512.445138888892</c:v>
                </c:pt>
                <c:pt idx="3882">
                  <c:v>43512.445833333331</c:v>
                </c:pt>
                <c:pt idx="3883">
                  <c:v>43512.446527777778</c:v>
                </c:pt>
                <c:pt idx="3884">
                  <c:v>43512.447222222225</c:v>
                </c:pt>
                <c:pt idx="3885">
                  <c:v>43512.447916666664</c:v>
                </c:pt>
                <c:pt idx="3886">
                  <c:v>43512.448611111111</c:v>
                </c:pt>
                <c:pt idx="3887">
                  <c:v>43512.449305555558</c:v>
                </c:pt>
                <c:pt idx="3888">
                  <c:v>43512.45</c:v>
                </c:pt>
                <c:pt idx="3889">
                  <c:v>43512.450694444444</c:v>
                </c:pt>
                <c:pt idx="3890">
                  <c:v>43512.451388888891</c:v>
                </c:pt>
                <c:pt idx="3891">
                  <c:v>43512.45208333333</c:v>
                </c:pt>
                <c:pt idx="3892">
                  <c:v>43512.452777777777</c:v>
                </c:pt>
                <c:pt idx="3893">
                  <c:v>43512.453472222223</c:v>
                </c:pt>
                <c:pt idx="3894">
                  <c:v>43512.45416666667</c:v>
                </c:pt>
                <c:pt idx="3895">
                  <c:v>43512.454861111109</c:v>
                </c:pt>
                <c:pt idx="3896">
                  <c:v>43512.455555555556</c:v>
                </c:pt>
                <c:pt idx="3897">
                  <c:v>43512.456250000003</c:v>
                </c:pt>
                <c:pt idx="3898">
                  <c:v>43512.456944444442</c:v>
                </c:pt>
                <c:pt idx="3899">
                  <c:v>43512.457638888889</c:v>
                </c:pt>
                <c:pt idx="3900">
                  <c:v>43512.458333333336</c:v>
                </c:pt>
                <c:pt idx="3901">
                  <c:v>43512.459027777775</c:v>
                </c:pt>
                <c:pt idx="3902">
                  <c:v>43512.459722222222</c:v>
                </c:pt>
                <c:pt idx="3903">
                  <c:v>43512.460416666669</c:v>
                </c:pt>
                <c:pt idx="3904">
                  <c:v>43512.461111111108</c:v>
                </c:pt>
                <c:pt idx="3905">
                  <c:v>43512.461805555555</c:v>
                </c:pt>
                <c:pt idx="3906">
                  <c:v>43512.462500000001</c:v>
                </c:pt>
                <c:pt idx="3907">
                  <c:v>43512.463194444441</c:v>
                </c:pt>
                <c:pt idx="3908">
                  <c:v>43512.463888888888</c:v>
                </c:pt>
                <c:pt idx="3909">
                  <c:v>43512.464583333334</c:v>
                </c:pt>
                <c:pt idx="3910">
                  <c:v>43512.465277777781</c:v>
                </c:pt>
                <c:pt idx="3911">
                  <c:v>43512.46597222222</c:v>
                </c:pt>
                <c:pt idx="3912">
                  <c:v>43512.466666666667</c:v>
                </c:pt>
                <c:pt idx="3913">
                  <c:v>43512.467361111114</c:v>
                </c:pt>
                <c:pt idx="3914">
                  <c:v>43512.468055555553</c:v>
                </c:pt>
                <c:pt idx="3915">
                  <c:v>43512.46875</c:v>
                </c:pt>
                <c:pt idx="3916">
                  <c:v>43512.469444444447</c:v>
                </c:pt>
                <c:pt idx="3917">
                  <c:v>43512.470138888886</c:v>
                </c:pt>
                <c:pt idx="3918">
                  <c:v>43512.470833333333</c:v>
                </c:pt>
                <c:pt idx="3919">
                  <c:v>43512.47152777778</c:v>
                </c:pt>
                <c:pt idx="3920">
                  <c:v>43512.472222222219</c:v>
                </c:pt>
                <c:pt idx="3921">
                  <c:v>43512.472916666666</c:v>
                </c:pt>
                <c:pt idx="3922">
                  <c:v>43512.473611111112</c:v>
                </c:pt>
                <c:pt idx="3923">
                  <c:v>43512.474305555559</c:v>
                </c:pt>
                <c:pt idx="3924">
                  <c:v>43512.474999999999</c:v>
                </c:pt>
                <c:pt idx="3925">
                  <c:v>43512.475694444445</c:v>
                </c:pt>
                <c:pt idx="3926">
                  <c:v>43512.476388888892</c:v>
                </c:pt>
                <c:pt idx="3927">
                  <c:v>43512.477083333331</c:v>
                </c:pt>
                <c:pt idx="3928">
                  <c:v>43512.477777777778</c:v>
                </c:pt>
                <c:pt idx="3929">
                  <c:v>43512.478472222225</c:v>
                </c:pt>
                <c:pt idx="3930">
                  <c:v>43512.479166666664</c:v>
                </c:pt>
                <c:pt idx="3931">
                  <c:v>43512.479861111111</c:v>
                </c:pt>
                <c:pt idx="3932">
                  <c:v>43512.480555555558</c:v>
                </c:pt>
                <c:pt idx="3933">
                  <c:v>43512.481249999997</c:v>
                </c:pt>
                <c:pt idx="3934">
                  <c:v>43512.481944444444</c:v>
                </c:pt>
                <c:pt idx="3935">
                  <c:v>43512.482638888891</c:v>
                </c:pt>
                <c:pt idx="3936">
                  <c:v>43512.48333333333</c:v>
                </c:pt>
                <c:pt idx="3937">
                  <c:v>43512.484027777777</c:v>
                </c:pt>
                <c:pt idx="3938">
                  <c:v>43512.484722222223</c:v>
                </c:pt>
                <c:pt idx="3939">
                  <c:v>43512.48541666667</c:v>
                </c:pt>
                <c:pt idx="3940">
                  <c:v>43512.486111111109</c:v>
                </c:pt>
                <c:pt idx="3941">
                  <c:v>43512.486805555556</c:v>
                </c:pt>
                <c:pt idx="3942">
                  <c:v>43512.487500000003</c:v>
                </c:pt>
                <c:pt idx="3943">
                  <c:v>43512.488194444442</c:v>
                </c:pt>
                <c:pt idx="3944">
                  <c:v>43512.488888888889</c:v>
                </c:pt>
                <c:pt idx="3945">
                  <c:v>43512.489583333336</c:v>
                </c:pt>
                <c:pt idx="3946">
                  <c:v>43512.490277777775</c:v>
                </c:pt>
                <c:pt idx="3947">
                  <c:v>43512.490972222222</c:v>
                </c:pt>
                <c:pt idx="3948">
                  <c:v>43512.491666666669</c:v>
                </c:pt>
                <c:pt idx="3949">
                  <c:v>43512.492361111108</c:v>
                </c:pt>
                <c:pt idx="3950">
                  <c:v>43512.493055555555</c:v>
                </c:pt>
                <c:pt idx="3951">
                  <c:v>43512.493750000001</c:v>
                </c:pt>
                <c:pt idx="3952">
                  <c:v>43512.494444444441</c:v>
                </c:pt>
                <c:pt idx="3953">
                  <c:v>43512.495138888888</c:v>
                </c:pt>
                <c:pt idx="3954">
                  <c:v>43512.495833333334</c:v>
                </c:pt>
                <c:pt idx="3955">
                  <c:v>43512.496527777781</c:v>
                </c:pt>
                <c:pt idx="3956">
                  <c:v>43512.49722222222</c:v>
                </c:pt>
                <c:pt idx="3957">
                  <c:v>43512.497916666667</c:v>
                </c:pt>
                <c:pt idx="3958">
                  <c:v>43512.498611111114</c:v>
                </c:pt>
                <c:pt idx="3959">
                  <c:v>43512.499305555553</c:v>
                </c:pt>
                <c:pt idx="3960">
                  <c:v>43512.5</c:v>
                </c:pt>
                <c:pt idx="3961">
                  <c:v>43512.500694444447</c:v>
                </c:pt>
                <c:pt idx="3962">
                  <c:v>43512.501388888886</c:v>
                </c:pt>
                <c:pt idx="3963">
                  <c:v>43512.502083333333</c:v>
                </c:pt>
                <c:pt idx="3964">
                  <c:v>43512.50277777778</c:v>
                </c:pt>
                <c:pt idx="3965">
                  <c:v>43512.503472222219</c:v>
                </c:pt>
                <c:pt idx="3966">
                  <c:v>43512.504166666666</c:v>
                </c:pt>
                <c:pt idx="3967">
                  <c:v>43512.504861111112</c:v>
                </c:pt>
                <c:pt idx="3968">
                  <c:v>43512.505555555559</c:v>
                </c:pt>
                <c:pt idx="3969">
                  <c:v>43512.506249999999</c:v>
                </c:pt>
                <c:pt idx="3970">
                  <c:v>43512.506944444445</c:v>
                </c:pt>
                <c:pt idx="3971">
                  <c:v>43512.507638888892</c:v>
                </c:pt>
                <c:pt idx="3972">
                  <c:v>43512.508333333331</c:v>
                </c:pt>
                <c:pt idx="3973">
                  <c:v>43512.509027777778</c:v>
                </c:pt>
                <c:pt idx="3974">
                  <c:v>43512.509722222225</c:v>
                </c:pt>
                <c:pt idx="3975">
                  <c:v>43512.510416666664</c:v>
                </c:pt>
                <c:pt idx="3976">
                  <c:v>43512.511111111111</c:v>
                </c:pt>
                <c:pt idx="3977">
                  <c:v>43512.511805555558</c:v>
                </c:pt>
                <c:pt idx="3978">
                  <c:v>43512.512499999997</c:v>
                </c:pt>
                <c:pt idx="3979">
                  <c:v>43512.513194444444</c:v>
                </c:pt>
                <c:pt idx="3980">
                  <c:v>43512.513888888891</c:v>
                </c:pt>
                <c:pt idx="3981">
                  <c:v>43512.51458333333</c:v>
                </c:pt>
                <c:pt idx="3982">
                  <c:v>43512.515277777777</c:v>
                </c:pt>
                <c:pt idx="3983">
                  <c:v>43512.515972222223</c:v>
                </c:pt>
                <c:pt idx="3984">
                  <c:v>43512.51666666667</c:v>
                </c:pt>
                <c:pt idx="3985">
                  <c:v>43512.517361111109</c:v>
                </c:pt>
                <c:pt idx="3986">
                  <c:v>43512.518055555556</c:v>
                </c:pt>
                <c:pt idx="3987">
                  <c:v>43512.518750000003</c:v>
                </c:pt>
                <c:pt idx="3988">
                  <c:v>43512.519444444442</c:v>
                </c:pt>
                <c:pt idx="3989">
                  <c:v>43512.520138888889</c:v>
                </c:pt>
                <c:pt idx="3990">
                  <c:v>43512.520833333336</c:v>
                </c:pt>
                <c:pt idx="3991">
                  <c:v>43512.521527777775</c:v>
                </c:pt>
                <c:pt idx="3992">
                  <c:v>43512.522222222222</c:v>
                </c:pt>
                <c:pt idx="3993">
                  <c:v>43512.522916666669</c:v>
                </c:pt>
                <c:pt idx="3994">
                  <c:v>43512.523611111108</c:v>
                </c:pt>
                <c:pt idx="3995">
                  <c:v>43512.524305555555</c:v>
                </c:pt>
                <c:pt idx="3996">
                  <c:v>43512.525000000001</c:v>
                </c:pt>
                <c:pt idx="3997">
                  <c:v>43512.525694444441</c:v>
                </c:pt>
                <c:pt idx="3998">
                  <c:v>43512.526388888888</c:v>
                </c:pt>
                <c:pt idx="3999">
                  <c:v>43512.527083333334</c:v>
                </c:pt>
                <c:pt idx="4000">
                  <c:v>43512.527777777781</c:v>
                </c:pt>
                <c:pt idx="4001">
                  <c:v>43512.52847222222</c:v>
                </c:pt>
                <c:pt idx="4002">
                  <c:v>43512.529166666667</c:v>
                </c:pt>
                <c:pt idx="4003">
                  <c:v>43512.529861111114</c:v>
                </c:pt>
                <c:pt idx="4004">
                  <c:v>43512.530555555553</c:v>
                </c:pt>
                <c:pt idx="4005">
                  <c:v>43512.53125</c:v>
                </c:pt>
                <c:pt idx="4006">
                  <c:v>43512.531944444447</c:v>
                </c:pt>
                <c:pt idx="4007">
                  <c:v>43512.532638888886</c:v>
                </c:pt>
                <c:pt idx="4008">
                  <c:v>43512.533333333333</c:v>
                </c:pt>
                <c:pt idx="4009">
                  <c:v>43512.53402777778</c:v>
                </c:pt>
                <c:pt idx="4010">
                  <c:v>43512.534722222219</c:v>
                </c:pt>
                <c:pt idx="4011">
                  <c:v>43512.535416666666</c:v>
                </c:pt>
                <c:pt idx="4012">
                  <c:v>43512.536111111112</c:v>
                </c:pt>
                <c:pt idx="4013">
                  <c:v>43512.536805555559</c:v>
                </c:pt>
                <c:pt idx="4014">
                  <c:v>43512.537499999999</c:v>
                </c:pt>
                <c:pt idx="4015">
                  <c:v>43512.538194444445</c:v>
                </c:pt>
                <c:pt idx="4016">
                  <c:v>43512.538888888892</c:v>
                </c:pt>
                <c:pt idx="4017">
                  <c:v>43512.539583333331</c:v>
                </c:pt>
                <c:pt idx="4018">
                  <c:v>43512.540277777778</c:v>
                </c:pt>
                <c:pt idx="4019">
                  <c:v>43512.540972222225</c:v>
                </c:pt>
                <c:pt idx="4020">
                  <c:v>43512.541666666664</c:v>
                </c:pt>
                <c:pt idx="4021">
                  <c:v>43512.542361111111</c:v>
                </c:pt>
                <c:pt idx="4022">
                  <c:v>43512.543055555558</c:v>
                </c:pt>
                <c:pt idx="4023">
                  <c:v>43512.543749999997</c:v>
                </c:pt>
                <c:pt idx="4024">
                  <c:v>43512.544444444444</c:v>
                </c:pt>
                <c:pt idx="4025">
                  <c:v>43512.545138888891</c:v>
                </c:pt>
                <c:pt idx="4026">
                  <c:v>43512.54583333333</c:v>
                </c:pt>
                <c:pt idx="4027">
                  <c:v>43512.546527777777</c:v>
                </c:pt>
                <c:pt idx="4028">
                  <c:v>43512.547222222223</c:v>
                </c:pt>
                <c:pt idx="4029">
                  <c:v>43512.54791666667</c:v>
                </c:pt>
                <c:pt idx="4030">
                  <c:v>43512.548611111109</c:v>
                </c:pt>
                <c:pt idx="4031">
                  <c:v>43512.549305555556</c:v>
                </c:pt>
                <c:pt idx="4032">
                  <c:v>43512.55</c:v>
                </c:pt>
                <c:pt idx="4033">
                  <c:v>43512.550694444442</c:v>
                </c:pt>
                <c:pt idx="4034">
                  <c:v>43512.551388888889</c:v>
                </c:pt>
                <c:pt idx="4035">
                  <c:v>43512.552083333336</c:v>
                </c:pt>
                <c:pt idx="4036">
                  <c:v>43512.552777777775</c:v>
                </c:pt>
                <c:pt idx="4037">
                  <c:v>43512.553472222222</c:v>
                </c:pt>
                <c:pt idx="4038">
                  <c:v>43512.554166666669</c:v>
                </c:pt>
                <c:pt idx="4039">
                  <c:v>43512.554861111108</c:v>
                </c:pt>
                <c:pt idx="4040">
                  <c:v>43512.555555555555</c:v>
                </c:pt>
                <c:pt idx="4041">
                  <c:v>43512.556250000001</c:v>
                </c:pt>
                <c:pt idx="4042">
                  <c:v>43512.556944444441</c:v>
                </c:pt>
                <c:pt idx="4043">
                  <c:v>43512.557638888888</c:v>
                </c:pt>
                <c:pt idx="4044">
                  <c:v>43512.558333333334</c:v>
                </c:pt>
                <c:pt idx="4045">
                  <c:v>43512.559027777781</c:v>
                </c:pt>
                <c:pt idx="4046">
                  <c:v>43512.55972222222</c:v>
                </c:pt>
                <c:pt idx="4047">
                  <c:v>43512.560416666667</c:v>
                </c:pt>
                <c:pt idx="4048">
                  <c:v>43512.561111111114</c:v>
                </c:pt>
                <c:pt idx="4049">
                  <c:v>43512.561805555553</c:v>
                </c:pt>
                <c:pt idx="4050">
                  <c:v>43512.5625</c:v>
                </c:pt>
                <c:pt idx="4051">
                  <c:v>43512.563194444447</c:v>
                </c:pt>
                <c:pt idx="4052">
                  <c:v>43512.563888888886</c:v>
                </c:pt>
                <c:pt idx="4053">
                  <c:v>43512.564583333333</c:v>
                </c:pt>
                <c:pt idx="4054">
                  <c:v>43512.56527777778</c:v>
                </c:pt>
                <c:pt idx="4055">
                  <c:v>43512.565972222219</c:v>
                </c:pt>
                <c:pt idx="4056">
                  <c:v>43512.566666666666</c:v>
                </c:pt>
                <c:pt idx="4057">
                  <c:v>43512.567361111112</c:v>
                </c:pt>
                <c:pt idx="4058">
                  <c:v>43512.568055555559</c:v>
                </c:pt>
                <c:pt idx="4059">
                  <c:v>43512.568749999999</c:v>
                </c:pt>
                <c:pt idx="4060">
                  <c:v>43512.569444444445</c:v>
                </c:pt>
                <c:pt idx="4061">
                  <c:v>43512.570138888892</c:v>
                </c:pt>
                <c:pt idx="4062">
                  <c:v>43512.570833333331</c:v>
                </c:pt>
                <c:pt idx="4063">
                  <c:v>43512.571527777778</c:v>
                </c:pt>
                <c:pt idx="4064">
                  <c:v>43512.572222222225</c:v>
                </c:pt>
                <c:pt idx="4065">
                  <c:v>43512.572916666664</c:v>
                </c:pt>
                <c:pt idx="4066">
                  <c:v>43512.573611111111</c:v>
                </c:pt>
                <c:pt idx="4067">
                  <c:v>43512.574305555558</c:v>
                </c:pt>
                <c:pt idx="4068">
                  <c:v>43512.574999999997</c:v>
                </c:pt>
                <c:pt idx="4069">
                  <c:v>43512.575694444444</c:v>
                </c:pt>
                <c:pt idx="4070">
                  <c:v>43512.576388888891</c:v>
                </c:pt>
                <c:pt idx="4071">
                  <c:v>43512.57708333333</c:v>
                </c:pt>
                <c:pt idx="4072">
                  <c:v>43512.577777777777</c:v>
                </c:pt>
                <c:pt idx="4073">
                  <c:v>43512.578472222223</c:v>
                </c:pt>
                <c:pt idx="4074">
                  <c:v>43512.57916666667</c:v>
                </c:pt>
                <c:pt idx="4075">
                  <c:v>43512.579861111109</c:v>
                </c:pt>
                <c:pt idx="4076">
                  <c:v>43512.580555555556</c:v>
                </c:pt>
                <c:pt idx="4077">
                  <c:v>43512.581250000003</c:v>
                </c:pt>
                <c:pt idx="4078">
                  <c:v>43512.581944444442</c:v>
                </c:pt>
                <c:pt idx="4079">
                  <c:v>43512.582638888889</c:v>
                </c:pt>
                <c:pt idx="4080">
                  <c:v>43512.583333333336</c:v>
                </c:pt>
                <c:pt idx="4081">
                  <c:v>43512.584027777775</c:v>
                </c:pt>
                <c:pt idx="4082">
                  <c:v>43512.584722222222</c:v>
                </c:pt>
                <c:pt idx="4083">
                  <c:v>43512.585416666669</c:v>
                </c:pt>
                <c:pt idx="4084">
                  <c:v>43512.586111111108</c:v>
                </c:pt>
                <c:pt idx="4085">
                  <c:v>43512.586805555555</c:v>
                </c:pt>
                <c:pt idx="4086">
                  <c:v>43512.587500000001</c:v>
                </c:pt>
                <c:pt idx="4087">
                  <c:v>43512.588194444441</c:v>
                </c:pt>
                <c:pt idx="4088">
                  <c:v>43512.588888888888</c:v>
                </c:pt>
                <c:pt idx="4089">
                  <c:v>43512.589583333334</c:v>
                </c:pt>
                <c:pt idx="4090">
                  <c:v>43512.590277777781</c:v>
                </c:pt>
                <c:pt idx="4091">
                  <c:v>43512.59097222222</c:v>
                </c:pt>
                <c:pt idx="4092">
                  <c:v>43512.591666666667</c:v>
                </c:pt>
                <c:pt idx="4093">
                  <c:v>43512.592361111114</c:v>
                </c:pt>
                <c:pt idx="4094">
                  <c:v>43512.593055555553</c:v>
                </c:pt>
                <c:pt idx="4095">
                  <c:v>43512.59375</c:v>
                </c:pt>
                <c:pt idx="4096">
                  <c:v>43512.594444444447</c:v>
                </c:pt>
                <c:pt idx="4097">
                  <c:v>43512.595138888886</c:v>
                </c:pt>
                <c:pt idx="4098">
                  <c:v>43512.595833333333</c:v>
                </c:pt>
                <c:pt idx="4099">
                  <c:v>43512.59652777778</c:v>
                </c:pt>
                <c:pt idx="4100">
                  <c:v>43512.597222222219</c:v>
                </c:pt>
                <c:pt idx="4101">
                  <c:v>43512.597916666666</c:v>
                </c:pt>
                <c:pt idx="4102">
                  <c:v>43512.598611111112</c:v>
                </c:pt>
                <c:pt idx="4103">
                  <c:v>43512.599305555559</c:v>
                </c:pt>
                <c:pt idx="4104">
                  <c:v>43512.6</c:v>
                </c:pt>
                <c:pt idx="4105">
                  <c:v>43512.600694444445</c:v>
                </c:pt>
                <c:pt idx="4106">
                  <c:v>43512.601388888892</c:v>
                </c:pt>
                <c:pt idx="4107">
                  <c:v>43512.602083333331</c:v>
                </c:pt>
                <c:pt idx="4108">
                  <c:v>43512.602777777778</c:v>
                </c:pt>
                <c:pt idx="4109">
                  <c:v>43512.603472222225</c:v>
                </c:pt>
                <c:pt idx="4110">
                  <c:v>43512.604166666664</c:v>
                </c:pt>
                <c:pt idx="4111">
                  <c:v>43512.604861111111</c:v>
                </c:pt>
                <c:pt idx="4112">
                  <c:v>43512.605555555558</c:v>
                </c:pt>
                <c:pt idx="4113">
                  <c:v>43512.606249999997</c:v>
                </c:pt>
                <c:pt idx="4114">
                  <c:v>43512.606944444444</c:v>
                </c:pt>
                <c:pt idx="4115">
                  <c:v>43512.607638888891</c:v>
                </c:pt>
                <c:pt idx="4116">
                  <c:v>43512.60833333333</c:v>
                </c:pt>
                <c:pt idx="4117">
                  <c:v>43512.609027777777</c:v>
                </c:pt>
                <c:pt idx="4118">
                  <c:v>43512.609722222223</c:v>
                </c:pt>
                <c:pt idx="4119">
                  <c:v>43512.61041666667</c:v>
                </c:pt>
                <c:pt idx="4120">
                  <c:v>43512.611111111109</c:v>
                </c:pt>
                <c:pt idx="4121">
                  <c:v>43512.611805555556</c:v>
                </c:pt>
                <c:pt idx="4122">
                  <c:v>43512.612500000003</c:v>
                </c:pt>
                <c:pt idx="4123">
                  <c:v>43512.613194444442</c:v>
                </c:pt>
                <c:pt idx="4124">
                  <c:v>43512.613888888889</c:v>
                </c:pt>
                <c:pt idx="4125">
                  <c:v>43512.614583333336</c:v>
                </c:pt>
                <c:pt idx="4126">
                  <c:v>43512.615277777775</c:v>
                </c:pt>
                <c:pt idx="4127">
                  <c:v>43512.615972222222</c:v>
                </c:pt>
                <c:pt idx="4128">
                  <c:v>43512.616666666669</c:v>
                </c:pt>
                <c:pt idx="4129">
                  <c:v>43512.617361111108</c:v>
                </c:pt>
                <c:pt idx="4130">
                  <c:v>43512.618055555555</c:v>
                </c:pt>
                <c:pt idx="4131">
                  <c:v>43512.618750000001</c:v>
                </c:pt>
                <c:pt idx="4132">
                  <c:v>43512.619444444441</c:v>
                </c:pt>
                <c:pt idx="4133">
                  <c:v>43512.620138888888</c:v>
                </c:pt>
                <c:pt idx="4134">
                  <c:v>43512.620833333334</c:v>
                </c:pt>
                <c:pt idx="4135">
                  <c:v>43512.621527777781</c:v>
                </c:pt>
                <c:pt idx="4136">
                  <c:v>43512.62222222222</c:v>
                </c:pt>
                <c:pt idx="4137">
                  <c:v>43512.622916666667</c:v>
                </c:pt>
                <c:pt idx="4138">
                  <c:v>43512.623611111114</c:v>
                </c:pt>
                <c:pt idx="4139">
                  <c:v>43512.624305555553</c:v>
                </c:pt>
                <c:pt idx="4140">
                  <c:v>43512.625</c:v>
                </c:pt>
                <c:pt idx="4141">
                  <c:v>43512.625694444447</c:v>
                </c:pt>
                <c:pt idx="4142">
                  <c:v>43512.626388888886</c:v>
                </c:pt>
                <c:pt idx="4143">
                  <c:v>43512.627083333333</c:v>
                </c:pt>
                <c:pt idx="4144">
                  <c:v>43512.62777777778</c:v>
                </c:pt>
                <c:pt idx="4145">
                  <c:v>43512.628472222219</c:v>
                </c:pt>
                <c:pt idx="4146">
                  <c:v>43512.629166666666</c:v>
                </c:pt>
                <c:pt idx="4147">
                  <c:v>43512.629861111112</c:v>
                </c:pt>
                <c:pt idx="4148">
                  <c:v>43512.630555555559</c:v>
                </c:pt>
                <c:pt idx="4149">
                  <c:v>43512.631249999999</c:v>
                </c:pt>
                <c:pt idx="4150">
                  <c:v>43512.631944444445</c:v>
                </c:pt>
                <c:pt idx="4151">
                  <c:v>43512.632638888892</c:v>
                </c:pt>
                <c:pt idx="4152">
                  <c:v>43512.633333333331</c:v>
                </c:pt>
                <c:pt idx="4153">
                  <c:v>43512.634027777778</c:v>
                </c:pt>
                <c:pt idx="4154">
                  <c:v>43512.634722222225</c:v>
                </c:pt>
                <c:pt idx="4155">
                  <c:v>43512.635416666664</c:v>
                </c:pt>
                <c:pt idx="4156">
                  <c:v>43512.636111111111</c:v>
                </c:pt>
                <c:pt idx="4157">
                  <c:v>43512.636805555558</c:v>
                </c:pt>
                <c:pt idx="4158">
                  <c:v>43512.637499999997</c:v>
                </c:pt>
                <c:pt idx="4159">
                  <c:v>43512.638194444444</c:v>
                </c:pt>
                <c:pt idx="4160">
                  <c:v>43512.638888888891</c:v>
                </c:pt>
                <c:pt idx="4161">
                  <c:v>43512.63958333333</c:v>
                </c:pt>
                <c:pt idx="4162">
                  <c:v>43512.640277777777</c:v>
                </c:pt>
                <c:pt idx="4163">
                  <c:v>43512.640972222223</c:v>
                </c:pt>
                <c:pt idx="4164">
                  <c:v>43512.64166666667</c:v>
                </c:pt>
                <c:pt idx="4165">
                  <c:v>43512.642361111109</c:v>
                </c:pt>
                <c:pt idx="4166">
                  <c:v>43512.643055555556</c:v>
                </c:pt>
                <c:pt idx="4167">
                  <c:v>43512.643750000003</c:v>
                </c:pt>
                <c:pt idx="4168">
                  <c:v>43512.644444444442</c:v>
                </c:pt>
                <c:pt idx="4169">
                  <c:v>43512.645138888889</c:v>
                </c:pt>
                <c:pt idx="4170">
                  <c:v>43512.645833333336</c:v>
                </c:pt>
                <c:pt idx="4171">
                  <c:v>43512.646527777775</c:v>
                </c:pt>
                <c:pt idx="4172">
                  <c:v>43512.647222222222</c:v>
                </c:pt>
                <c:pt idx="4173">
                  <c:v>43512.647916666669</c:v>
                </c:pt>
                <c:pt idx="4174">
                  <c:v>43512.648611111108</c:v>
                </c:pt>
                <c:pt idx="4175">
                  <c:v>43512.649305555555</c:v>
                </c:pt>
                <c:pt idx="4176">
                  <c:v>43512.65</c:v>
                </c:pt>
                <c:pt idx="4177">
                  <c:v>43512.650694444441</c:v>
                </c:pt>
                <c:pt idx="4178">
                  <c:v>43512.651388888888</c:v>
                </c:pt>
                <c:pt idx="4179">
                  <c:v>43512.652083333334</c:v>
                </c:pt>
                <c:pt idx="4180">
                  <c:v>43512.652777777781</c:v>
                </c:pt>
                <c:pt idx="4181">
                  <c:v>43512.65347222222</c:v>
                </c:pt>
                <c:pt idx="4182">
                  <c:v>43512.654166666667</c:v>
                </c:pt>
                <c:pt idx="4183">
                  <c:v>43512.654861111114</c:v>
                </c:pt>
                <c:pt idx="4184">
                  <c:v>43512.655555555553</c:v>
                </c:pt>
                <c:pt idx="4185">
                  <c:v>43512.65625</c:v>
                </c:pt>
                <c:pt idx="4186">
                  <c:v>43512.656944444447</c:v>
                </c:pt>
                <c:pt idx="4187">
                  <c:v>43512.657638888886</c:v>
                </c:pt>
                <c:pt idx="4188">
                  <c:v>43512.658333333333</c:v>
                </c:pt>
                <c:pt idx="4189">
                  <c:v>43512.65902777778</c:v>
                </c:pt>
                <c:pt idx="4190">
                  <c:v>43512.659722222219</c:v>
                </c:pt>
                <c:pt idx="4191">
                  <c:v>43512.660416666666</c:v>
                </c:pt>
                <c:pt idx="4192">
                  <c:v>43512.661111111112</c:v>
                </c:pt>
                <c:pt idx="4193">
                  <c:v>43512.661805555559</c:v>
                </c:pt>
                <c:pt idx="4194">
                  <c:v>43512.662499999999</c:v>
                </c:pt>
                <c:pt idx="4195">
                  <c:v>43512.663194444445</c:v>
                </c:pt>
                <c:pt idx="4196">
                  <c:v>43512.663888888892</c:v>
                </c:pt>
                <c:pt idx="4197">
                  <c:v>43512.664583333331</c:v>
                </c:pt>
                <c:pt idx="4198">
                  <c:v>43512.665277777778</c:v>
                </c:pt>
                <c:pt idx="4199">
                  <c:v>43512.665972222225</c:v>
                </c:pt>
                <c:pt idx="4200">
                  <c:v>43512.666666666664</c:v>
                </c:pt>
                <c:pt idx="4201">
                  <c:v>43512.667361111111</c:v>
                </c:pt>
                <c:pt idx="4202">
                  <c:v>43512.668055555558</c:v>
                </c:pt>
                <c:pt idx="4203">
                  <c:v>43512.668749999997</c:v>
                </c:pt>
                <c:pt idx="4204">
                  <c:v>43512.669444444444</c:v>
                </c:pt>
                <c:pt idx="4205">
                  <c:v>43512.670138888891</c:v>
                </c:pt>
                <c:pt idx="4206">
                  <c:v>43512.67083333333</c:v>
                </c:pt>
                <c:pt idx="4207">
                  <c:v>43512.671527777777</c:v>
                </c:pt>
                <c:pt idx="4208">
                  <c:v>43512.672222222223</c:v>
                </c:pt>
                <c:pt idx="4209">
                  <c:v>43512.67291666667</c:v>
                </c:pt>
                <c:pt idx="4210">
                  <c:v>43512.673611111109</c:v>
                </c:pt>
                <c:pt idx="4211">
                  <c:v>43512.674305555556</c:v>
                </c:pt>
                <c:pt idx="4212">
                  <c:v>43512.675000000003</c:v>
                </c:pt>
                <c:pt idx="4213">
                  <c:v>43512.675694444442</c:v>
                </c:pt>
                <c:pt idx="4214">
                  <c:v>43512.676388888889</c:v>
                </c:pt>
                <c:pt idx="4215">
                  <c:v>43512.677083333336</c:v>
                </c:pt>
                <c:pt idx="4216">
                  <c:v>43512.677777777775</c:v>
                </c:pt>
                <c:pt idx="4217">
                  <c:v>43512.678472222222</c:v>
                </c:pt>
                <c:pt idx="4218">
                  <c:v>43512.679166666669</c:v>
                </c:pt>
                <c:pt idx="4219">
                  <c:v>43512.679861111108</c:v>
                </c:pt>
                <c:pt idx="4220">
                  <c:v>43512.680555555555</c:v>
                </c:pt>
                <c:pt idx="4221">
                  <c:v>43512.681250000001</c:v>
                </c:pt>
                <c:pt idx="4222">
                  <c:v>43512.681944444441</c:v>
                </c:pt>
                <c:pt idx="4223">
                  <c:v>43512.682638888888</c:v>
                </c:pt>
                <c:pt idx="4224">
                  <c:v>43512.683333333334</c:v>
                </c:pt>
                <c:pt idx="4225">
                  <c:v>43512.684027777781</c:v>
                </c:pt>
                <c:pt idx="4226">
                  <c:v>43512.68472222222</c:v>
                </c:pt>
                <c:pt idx="4227">
                  <c:v>43512.685416666667</c:v>
                </c:pt>
                <c:pt idx="4228">
                  <c:v>43512.686111111114</c:v>
                </c:pt>
                <c:pt idx="4229">
                  <c:v>43512.686805555553</c:v>
                </c:pt>
                <c:pt idx="4230">
                  <c:v>43512.6875</c:v>
                </c:pt>
                <c:pt idx="4231">
                  <c:v>43512.688194444447</c:v>
                </c:pt>
                <c:pt idx="4232">
                  <c:v>43512.688888888886</c:v>
                </c:pt>
                <c:pt idx="4233">
                  <c:v>43512.689583333333</c:v>
                </c:pt>
                <c:pt idx="4234">
                  <c:v>43512.69027777778</c:v>
                </c:pt>
                <c:pt idx="4235">
                  <c:v>43512.690972222219</c:v>
                </c:pt>
                <c:pt idx="4236">
                  <c:v>43512.691666666666</c:v>
                </c:pt>
                <c:pt idx="4237">
                  <c:v>43512.692361111112</c:v>
                </c:pt>
                <c:pt idx="4238">
                  <c:v>43512.693055555559</c:v>
                </c:pt>
                <c:pt idx="4239">
                  <c:v>43512.693749999999</c:v>
                </c:pt>
                <c:pt idx="4240">
                  <c:v>43512.694444444445</c:v>
                </c:pt>
                <c:pt idx="4241">
                  <c:v>43512.695138888892</c:v>
                </c:pt>
                <c:pt idx="4242">
                  <c:v>43512.695833333331</c:v>
                </c:pt>
                <c:pt idx="4243">
                  <c:v>43512.696527777778</c:v>
                </c:pt>
                <c:pt idx="4244">
                  <c:v>43512.697222222225</c:v>
                </c:pt>
                <c:pt idx="4245">
                  <c:v>43512.697916666664</c:v>
                </c:pt>
                <c:pt idx="4246">
                  <c:v>43512.698611111111</c:v>
                </c:pt>
                <c:pt idx="4247">
                  <c:v>43512.699305555558</c:v>
                </c:pt>
                <c:pt idx="4248">
                  <c:v>43512.7</c:v>
                </c:pt>
                <c:pt idx="4249">
                  <c:v>43512.700694444444</c:v>
                </c:pt>
                <c:pt idx="4250">
                  <c:v>43512.701388888891</c:v>
                </c:pt>
                <c:pt idx="4251">
                  <c:v>43512.70208333333</c:v>
                </c:pt>
                <c:pt idx="4252">
                  <c:v>43512.702777777777</c:v>
                </c:pt>
                <c:pt idx="4253">
                  <c:v>43512.703472222223</c:v>
                </c:pt>
                <c:pt idx="4254">
                  <c:v>43512.70416666667</c:v>
                </c:pt>
                <c:pt idx="4255">
                  <c:v>43512.704861111109</c:v>
                </c:pt>
                <c:pt idx="4256">
                  <c:v>43512.705555555556</c:v>
                </c:pt>
                <c:pt idx="4257">
                  <c:v>43512.706250000003</c:v>
                </c:pt>
                <c:pt idx="4258">
                  <c:v>43512.706944444442</c:v>
                </c:pt>
                <c:pt idx="4259">
                  <c:v>43512.707638888889</c:v>
                </c:pt>
                <c:pt idx="4260">
                  <c:v>43512.708333333336</c:v>
                </c:pt>
                <c:pt idx="4261">
                  <c:v>43512.709027777775</c:v>
                </c:pt>
                <c:pt idx="4262">
                  <c:v>43512.709722222222</c:v>
                </c:pt>
                <c:pt idx="4263">
                  <c:v>43512.710416666669</c:v>
                </c:pt>
                <c:pt idx="4264">
                  <c:v>43512.711111111108</c:v>
                </c:pt>
                <c:pt idx="4265">
                  <c:v>43512.711805555555</c:v>
                </c:pt>
                <c:pt idx="4266">
                  <c:v>43512.712500000001</c:v>
                </c:pt>
                <c:pt idx="4267">
                  <c:v>43512.713194444441</c:v>
                </c:pt>
                <c:pt idx="4268">
                  <c:v>43512.713888888888</c:v>
                </c:pt>
                <c:pt idx="4269">
                  <c:v>43512.714583333334</c:v>
                </c:pt>
                <c:pt idx="4270">
                  <c:v>43512.715277777781</c:v>
                </c:pt>
                <c:pt idx="4271">
                  <c:v>43512.71597222222</c:v>
                </c:pt>
                <c:pt idx="4272">
                  <c:v>43512.716666666667</c:v>
                </c:pt>
                <c:pt idx="4273">
                  <c:v>43512.717361111114</c:v>
                </c:pt>
                <c:pt idx="4274">
                  <c:v>43512.718055555553</c:v>
                </c:pt>
                <c:pt idx="4275">
                  <c:v>43512.71875</c:v>
                </c:pt>
                <c:pt idx="4276">
                  <c:v>43512.719444444447</c:v>
                </c:pt>
                <c:pt idx="4277">
                  <c:v>43512.720138888886</c:v>
                </c:pt>
                <c:pt idx="4278">
                  <c:v>43512.720833333333</c:v>
                </c:pt>
                <c:pt idx="4279">
                  <c:v>43512.72152777778</c:v>
                </c:pt>
                <c:pt idx="4280">
                  <c:v>43512.722222222219</c:v>
                </c:pt>
                <c:pt idx="4281">
                  <c:v>43512.722916666666</c:v>
                </c:pt>
                <c:pt idx="4282">
                  <c:v>43512.723611111112</c:v>
                </c:pt>
                <c:pt idx="4283">
                  <c:v>43512.724305555559</c:v>
                </c:pt>
                <c:pt idx="4284">
                  <c:v>43512.724999999999</c:v>
                </c:pt>
                <c:pt idx="4285">
                  <c:v>43512.725694444445</c:v>
                </c:pt>
                <c:pt idx="4286">
                  <c:v>43512.726388888892</c:v>
                </c:pt>
                <c:pt idx="4287">
                  <c:v>43512.727083333331</c:v>
                </c:pt>
                <c:pt idx="4288">
                  <c:v>43512.727777777778</c:v>
                </c:pt>
                <c:pt idx="4289">
                  <c:v>43512.728472222225</c:v>
                </c:pt>
                <c:pt idx="4290">
                  <c:v>43512.729166666664</c:v>
                </c:pt>
                <c:pt idx="4291">
                  <c:v>43512.729861111111</c:v>
                </c:pt>
                <c:pt idx="4292">
                  <c:v>43512.730555555558</c:v>
                </c:pt>
                <c:pt idx="4293">
                  <c:v>43512.731249999997</c:v>
                </c:pt>
                <c:pt idx="4294">
                  <c:v>43512.731944444444</c:v>
                </c:pt>
                <c:pt idx="4295">
                  <c:v>43512.732638888891</c:v>
                </c:pt>
                <c:pt idx="4296">
                  <c:v>43512.73333333333</c:v>
                </c:pt>
                <c:pt idx="4297">
                  <c:v>43512.734027777777</c:v>
                </c:pt>
                <c:pt idx="4298">
                  <c:v>43512.734722222223</c:v>
                </c:pt>
                <c:pt idx="4299">
                  <c:v>43512.73541666667</c:v>
                </c:pt>
                <c:pt idx="4300">
                  <c:v>43512.736111111109</c:v>
                </c:pt>
                <c:pt idx="4301">
                  <c:v>43512.736805555556</c:v>
                </c:pt>
                <c:pt idx="4302">
                  <c:v>43512.737500000003</c:v>
                </c:pt>
                <c:pt idx="4303">
                  <c:v>43512.738194444442</c:v>
                </c:pt>
                <c:pt idx="4304">
                  <c:v>43512.738888888889</c:v>
                </c:pt>
                <c:pt idx="4305">
                  <c:v>43512.739583333336</c:v>
                </c:pt>
                <c:pt idx="4306">
                  <c:v>43512.740277777775</c:v>
                </c:pt>
                <c:pt idx="4307">
                  <c:v>43512.740972222222</c:v>
                </c:pt>
                <c:pt idx="4308">
                  <c:v>43512.741666666669</c:v>
                </c:pt>
                <c:pt idx="4309">
                  <c:v>43512.742361111108</c:v>
                </c:pt>
                <c:pt idx="4310">
                  <c:v>43512.743055555555</c:v>
                </c:pt>
                <c:pt idx="4311">
                  <c:v>43512.743750000001</c:v>
                </c:pt>
                <c:pt idx="4312">
                  <c:v>43512.744444444441</c:v>
                </c:pt>
                <c:pt idx="4313">
                  <c:v>43512.745138888888</c:v>
                </c:pt>
                <c:pt idx="4314">
                  <c:v>43512.745833333334</c:v>
                </c:pt>
                <c:pt idx="4315">
                  <c:v>43512.746527777781</c:v>
                </c:pt>
                <c:pt idx="4316">
                  <c:v>43512.74722222222</c:v>
                </c:pt>
                <c:pt idx="4317">
                  <c:v>43512.747916666667</c:v>
                </c:pt>
                <c:pt idx="4318">
                  <c:v>43512.748611111114</c:v>
                </c:pt>
                <c:pt idx="4319">
                  <c:v>43512.749305555553</c:v>
                </c:pt>
                <c:pt idx="4320">
                  <c:v>43512.75</c:v>
                </c:pt>
                <c:pt idx="4321">
                  <c:v>43512.750694444447</c:v>
                </c:pt>
                <c:pt idx="4322">
                  <c:v>43512.751388888886</c:v>
                </c:pt>
                <c:pt idx="4323">
                  <c:v>43512.752083333333</c:v>
                </c:pt>
                <c:pt idx="4324">
                  <c:v>43512.75277777778</c:v>
                </c:pt>
                <c:pt idx="4325">
                  <c:v>43512.753472222219</c:v>
                </c:pt>
                <c:pt idx="4326">
                  <c:v>43512.754166666666</c:v>
                </c:pt>
                <c:pt idx="4327">
                  <c:v>43512.754861111112</c:v>
                </c:pt>
                <c:pt idx="4328">
                  <c:v>43512.755555555559</c:v>
                </c:pt>
                <c:pt idx="4329">
                  <c:v>43512.756249999999</c:v>
                </c:pt>
                <c:pt idx="4330">
                  <c:v>43512.756944444445</c:v>
                </c:pt>
                <c:pt idx="4331">
                  <c:v>43512.757638888892</c:v>
                </c:pt>
                <c:pt idx="4332">
                  <c:v>43512.758333333331</c:v>
                </c:pt>
                <c:pt idx="4333">
                  <c:v>43512.759027777778</c:v>
                </c:pt>
                <c:pt idx="4334">
                  <c:v>43512.759722222225</c:v>
                </c:pt>
                <c:pt idx="4335">
                  <c:v>43512.760416666664</c:v>
                </c:pt>
                <c:pt idx="4336">
                  <c:v>43512.761111111111</c:v>
                </c:pt>
                <c:pt idx="4337">
                  <c:v>43512.761805555558</c:v>
                </c:pt>
                <c:pt idx="4338">
                  <c:v>43512.762499999997</c:v>
                </c:pt>
                <c:pt idx="4339">
                  <c:v>43512.763194444444</c:v>
                </c:pt>
                <c:pt idx="4340">
                  <c:v>43512.763888888891</c:v>
                </c:pt>
                <c:pt idx="4341">
                  <c:v>43512.76458333333</c:v>
                </c:pt>
                <c:pt idx="4342">
                  <c:v>43512.765277777777</c:v>
                </c:pt>
                <c:pt idx="4343">
                  <c:v>43512.765972222223</c:v>
                </c:pt>
                <c:pt idx="4344">
                  <c:v>43512.76666666667</c:v>
                </c:pt>
                <c:pt idx="4345">
                  <c:v>43512.767361111109</c:v>
                </c:pt>
                <c:pt idx="4346">
                  <c:v>43512.768055555556</c:v>
                </c:pt>
                <c:pt idx="4347">
                  <c:v>43512.768750000003</c:v>
                </c:pt>
                <c:pt idx="4348">
                  <c:v>43512.769444444442</c:v>
                </c:pt>
                <c:pt idx="4349">
                  <c:v>43512.770138888889</c:v>
                </c:pt>
                <c:pt idx="4350">
                  <c:v>43512.770833333336</c:v>
                </c:pt>
                <c:pt idx="4351">
                  <c:v>43512.771527777775</c:v>
                </c:pt>
                <c:pt idx="4352">
                  <c:v>43512.772222222222</c:v>
                </c:pt>
                <c:pt idx="4353">
                  <c:v>43512.772916666669</c:v>
                </c:pt>
                <c:pt idx="4354">
                  <c:v>43512.773611111108</c:v>
                </c:pt>
                <c:pt idx="4355">
                  <c:v>43512.774305555555</c:v>
                </c:pt>
                <c:pt idx="4356">
                  <c:v>43512.775000000001</c:v>
                </c:pt>
                <c:pt idx="4357">
                  <c:v>43512.775694444441</c:v>
                </c:pt>
                <c:pt idx="4358">
                  <c:v>43512.776388888888</c:v>
                </c:pt>
                <c:pt idx="4359">
                  <c:v>43512.777083333334</c:v>
                </c:pt>
                <c:pt idx="4360">
                  <c:v>43512.777777777781</c:v>
                </c:pt>
                <c:pt idx="4361">
                  <c:v>43512.77847222222</c:v>
                </c:pt>
                <c:pt idx="4362">
                  <c:v>43512.779166666667</c:v>
                </c:pt>
                <c:pt idx="4363">
                  <c:v>43512.779861111114</c:v>
                </c:pt>
                <c:pt idx="4364">
                  <c:v>43512.780555555553</c:v>
                </c:pt>
                <c:pt idx="4365">
                  <c:v>43512.78125</c:v>
                </c:pt>
                <c:pt idx="4366">
                  <c:v>43512.781944444447</c:v>
                </c:pt>
                <c:pt idx="4367">
                  <c:v>43512.782638888886</c:v>
                </c:pt>
                <c:pt idx="4368">
                  <c:v>43512.783333333333</c:v>
                </c:pt>
                <c:pt idx="4369">
                  <c:v>43512.78402777778</c:v>
                </c:pt>
                <c:pt idx="4370">
                  <c:v>43512.784722222219</c:v>
                </c:pt>
                <c:pt idx="4371">
                  <c:v>43512.785416666666</c:v>
                </c:pt>
                <c:pt idx="4372">
                  <c:v>43512.786111111112</c:v>
                </c:pt>
                <c:pt idx="4373">
                  <c:v>43512.786805555559</c:v>
                </c:pt>
                <c:pt idx="4374">
                  <c:v>43512.787499999999</c:v>
                </c:pt>
                <c:pt idx="4375">
                  <c:v>43512.788194444445</c:v>
                </c:pt>
                <c:pt idx="4376">
                  <c:v>43512.788888888892</c:v>
                </c:pt>
                <c:pt idx="4377">
                  <c:v>43512.789583333331</c:v>
                </c:pt>
                <c:pt idx="4378">
                  <c:v>43512.790277777778</c:v>
                </c:pt>
                <c:pt idx="4379">
                  <c:v>43512.790972222225</c:v>
                </c:pt>
                <c:pt idx="4380">
                  <c:v>43512.791666666664</c:v>
                </c:pt>
                <c:pt idx="4381">
                  <c:v>43512.792361111111</c:v>
                </c:pt>
                <c:pt idx="4382">
                  <c:v>43512.793055555558</c:v>
                </c:pt>
                <c:pt idx="4383">
                  <c:v>43512.793749999997</c:v>
                </c:pt>
                <c:pt idx="4384">
                  <c:v>43512.794444444444</c:v>
                </c:pt>
                <c:pt idx="4385">
                  <c:v>43512.795138888891</c:v>
                </c:pt>
                <c:pt idx="4386">
                  <c:v>43512.79583333333</c:v>
                </c:pt>
                <c:pt idx="4387">
                  <c:v>43512.796527777777</c:v>
                </c:pt>
                <c:pt idx="4388">
                  <c:v>43512.797222222223</c:v>
                </c:pt>
                <c:pt idx="4389">
                  <c:v>43512.79791666667</c:v>
                </c:pt>
                <c:pt idx="4390">
                  <c:v>43512.798611111109</c:v>
                </c:pt>
                <c:pt idx="4391">
                  <c:v>43512.799305555556</c:v>
                </c:pt>
                <c:pt idx="4392">
                  <c:v>43512.800000000003</c:v>
                </c:pt>
                <c:pt idx="4393">
                  <c:v>43512.800694444442</c:v>
                </c:pt>
                <c:pt idx="4394">
                  <c:v>43512.801388888889</c:v>
                </c:pt>
                <c:pt idx="4395">
                  <c:v>43512.802083333336</c:v>
                </c:pt>
                <c:pt idx="4396">
                  <c:v>43512.802777777775</c:v>
                </c:pt>
                <c:pt idx="4397">
                  <c:v>43512.803472222222</c:v>
                </c:pt>
                <c:pt idx="4398">
                  <c:v>43512.804166666669</c:v>
                </c:pt>
                <c:pt idx="4399">
                  <c:v>43512.804861111108</c:v>
                </c:pt>
                <c:pt idx="4400">
                  <c:v>43512.805555555555</c:v>
                </c:pt>
                <c:pt idx="4401">
                  <c:v>43512.806250000001</c:v>
                </c:pt>
                <c:pt idx="4402">
                  <c:v>43512.806944444441</c:v>
                </c:pt>
                <c:pt idx="4403">
                  <c:v>43512.807638888888</c:v>
                </c:pt>
                <c:pt idx="4404">
                  <c:v>43512.808333333334</c:v>
                </c:pt>
                <c:pt idx="4405">
                  <c:v>43512.809027777781</c:v>
                </c:pt>
                <c:pt idx="4406">
                  <c:v>43512.80972222222</c:v>
                </c:pt>
                <c:pt idx="4407">
                  <c:v>43512.810416666667</c:v>
                </c:pt>
                <c:pt idx="4408">
                  <c:v>43512.811111111114</c:v>
                </c:pt>
                <c:pt idx="4409">
                  <c:v>43512.811805555553</c:v>
                </c:pt>
                <c:pt idx="4410">
                  <c:v>43512.8125</c:v>
                </c:pt>
                <c:pt idx="4411">
                  <c:v>43512.813194444447</c:v>
                </c:pt>
                <c:pt idx="4412">
                  <c:v>43512.813888888886</c:v>
                </c:pt>
                <c:pt idx="4413">
                  <c:v>43512.814583333333</c:v>
                </c:pt>
                <c:pt idx="4414">
                  <c:v>43512.81527777778</c:v>
                </c:pt>
                <c:pt idx="4415">
                  <c:v>43512.815972222219</c:v>
                </c:pt>
                <c:pt idx="4416">
                  <c:v>43512.816666666666</c:v>
                </c:pt>
                <c:pt idx="4417">
                  <c:v>43512.817361111112</c:v>
                </c:pt>
                <c:pt idx="4418">
                  <c:v>43512.818055555559</c:v>
                </c:pt>
                <c:pt idx="4419">
                  <c:v>43512.818749999999</c:v>
                </c:pt>
                <c:pt idx="4420">
                  <c:v>43512.819444444445</c:v>
                </c:pt>
                <c:pt idx="4421">
                  <c:v>43512.820138888892</c:v>
                </c:pt>
                <c:pt idx="4422">
                  <c:v>43512.820833333331</c:v>
                </c:pt>
                <c:pt idx="4423">
                  <c:v>43512.821527777778</c:v>
                </c:pt>
                <c:pt idx="4424">
                  <c:v>43512.822222222225</c:v>
                </c:pt>
                <c:pt idx="4425">
                  <c:v>43512.822916666664</c:v>
                </c:pt>
                <c:pt idx="4426">
                  <c:v>43512.823611111111</c:v>
                </c:pt>
                <c:pt idx="4427">
                  <c:v>43512.824305555558</c:v>
                </c:pt>
                <c:pt idx="4428">
                  <c:v>43512.824999999997</c:v>
                </c:pt>
                <c:pt idx="4429">
                  <c:v>43512.825694444444</c:v>
                </c:pt>
                <c:pt idx="4430">
                  <c:v>43512.826388888891</c:v>
                </c:pt>
                <c:pt idx="4431">
                  <c:v>43512.82708333333</c:v>
                </c:pt>
                <c:pt idx="4432">
                  <c:v>43512.827777777777</c:v>
                </c:pt>
                <c:pt idx="4433">
                  <c:v>43512.828472222223</c:v>
                </c:pt>
                <c:pt idx="4434">
                  <c:v>43512.82916666667</c:v>
                </c:pt>
                <c:pt idx="4435">
                  <c:v>43512.829861111109</c:v>
                </c:pt>
                <c:pt idx="4436">
                  <c:v>43512.830555555556</c:v>
                </c:pt>
                <c:pt idx="4437">
                  <c:v>43512.831250000003</c:v>
                </c:pt>
                <c:pt idx="4438">
                  <c:v>43512.831944444442</c:v>
                </c:pt>
                <c:pt idx="4439">
                  <c:v>43512.832638888889</c:v>
                </c:pt>
                <c:pt idx="4440">
                  <c:v>43512.833333333336</c:v>
                </c:pt>
                <c:pt idx="4441">
                  <c:v>43512.834027777775</c:v>
                </c:pt>
                <c:pt idx="4442">
                  <c:v>43512.834722222222</c:v>
                </c:pt>
                <c:pt idx="4443">
                  <c:v>43512.835416666669</c:v>
                </c:pt>
                <c:pt idx="4444">
                  <c:v>43512.836111111108</c:v>
                </c:pt>
                <c:pt idx="4445">
                  <c:v>43512.836805555555</c:v>
                </c:pt>
                <c:pt idx="4446">
                  <c:v>43512.837500000001</c:v>
                </c:pt>
                <c:pt idx="4447">
                  <c:v>43512.838194444441</c:v>
                </c:pt>
                <c:pt idx="4448">
                  <c:v>43512.838888888888</c:v>
                </c:pt>
                <c:pt idx="4449">
                  <c:v>43512.839583333334</c:v>
                </c:pt>
                <c:pt idx="4450">
                  <c:v>43512.840277777781</c:v>
                </c:pt>
                <c:pt idx="4451">
                  <c:v>43512.84097222222</c:v>
                </c:pt>
                <c:pt idx="4452">
                  <c:v>43512.841666666667</c:v>
                </c:pt>
                <c:pt idx="4453">
                  <c:v>43512.842361111114</c:v>
                </c:pt>
                <c:pt idx="4454">
                  <c:v>43512.843055555553</c:v>
                </c:pt>
                <c:pt idx="4455">
                  <c:v>43512.84375</c:v>
                </c:pt>
                <c:pt idx="4456">
                  <c:v>43512.844444444447</c:v>
                </c:pt>
                <c:pt idx="4457">
                  <c:v>43512.845138888886</c:v>
                </c:pt>
                <c:pt idx="4458">
                  <c:v>43512.845833333333</c:v>
                </c:pt>
                <c:pt idx="4459">
                  <c:v>43512.84652777778</c:v>
                </c:pt>
                <c:pt idx="4460">
                  <c:v>43512.847222222219</c:v>
                </c:pt>
                <c:pt idx="4461">
                  <c:v>43512.847916666666</c:v>
                </c:pt>
                <c:pt idx="4462">
                  <c:v>43512.848611111112</c:v>
                </c:pt>
                <c:pt idx="4463">
                  <c:v>43512.849305555559</c:v>
                </c:pt>
                <c:pt idx="4464">
                  <c:v>43512.85</c:v>
                </c:pt>
                <c:pt idx="4465">
                  <c:v>43512.850694444445</c:v>
                </c:pt>
                <c:pt idx="4466">
                  <c:v>43512.851388888892</c:v>
                </c:pt>
                <c:pt idx="4467">
                  <c:v>43512.852083333331</c:v>
                </c:pt>
                <c:pt idx="4468">
                  <c:v>43512.852777777778</c:v>
                </c:pt>
                <c:pt idx="4469">
                  <c:v>43512.853472222225</c:v>
                </c:pt>
                <c:pt idx="4470">
                  <c:v>43512.854166666664</c:v>
                </c:pt>
                <c:pt idx="4471">
                  <c:v>43512.854861111111</c:v>
                </c:pt>
                <c:pt idx="4472">
                  <c:v>43512.855555555558</c:v>
                </c:pt>
                <c:pt idx="4473">
                  <c:v>43512.856249999997</c:v>
                </c:pt>
                <c:pt idx="4474">
                  <c:v>43512.856944444444</c:v>
                </c:pt>
                <c:pt idx="4475">
                  <c:v>43512.857638888891</c:v>
                </c:pt>
                <c:pt idx="4476">
                  <c:v>43512.85833333333</c:v>
                </c:pt>
                <c:pt idx="4477">
                  <c:v>43512.859027777777</c:v>
                </c:pt>
                <c:pt idx="4478">
                  <c:v>43512.859722222223</c:v>
                </c:pt>
                <c:pt idx="4479">
                  <c:v>43512.86041666667</c:v>
                </c:pt>
                <c:pt idx="4480">
                  <c:v>43512.861111111109</c:v>
                </c:pt>
                <c:pt idx="4481">
                  <c:v>43512.861805555556</c:v>
                </c:pt>
                <c:pt idx="4482">
                  <c:v>43512.862500000003</c:v>
                </c:pt>
                <c:pt idx="4483">
                  <c:v>43512.863194444442</c:v>
                </c:pt>
                <c:pt idx="4484">
                  <c:v>43512.863888888889</c:v>
                </c:pt>
                <c:pt idx="4485">
                  <c:v>43512.864583333336</c:v>
                </c:pt>
                <c:pt idx="4486">
                  <c:v>43512.865277777775</c:v>
                </c:pt>
                <c:pt idx="4487">
                  <c:v>43512.865972222222</c:v>
                </c:pt>
                <c:pt idx="4488">
                  <c:v>43512.866666666669</c:v>
                </c:pt>
                <c:pt idx="4489">
                  <c:v>43512.867361111108</c:v>
                </c:pt>
                <c:pt idx="4490">
                  <c:v>43512.868055555555</c:v>
                </c:pt>
                <c:pt idx="4491">
                  <c:v>43512.868750000001</c:v>
                </c:pt>
                <c:pt idx="4492">
                  <c:v>43512.869444444441</c:v>
                </c:pt>
                <c:pt idx="4493">
                  <c:v>43512.870138888888</c:v>
                </c:pt>
                <c:pt idx="4494">
                  <c:v>43512.870833333334</c:v>
                </c:pt>
                <c:pt idx="4495">
                  <c:v>43512.871527777781</c:v>
                </c:pt>
                <c:pt idx="4496">
                  <c:v>43512.87222222222</c:v>
                </c:pt>
                <c:pt idx="4497">
                  <c:v>43512.872916666667</c:v>
                </c:pt>
                <c:pt idx="4498">
                  <c:v>43512.873611111114</c:v>
                </c:pt>
                <c:pt idx="4499">
                  <c:v>43512.874305555553</c:v>
                </c:pt>
                <c:pt idx="4500">
                  <c:v>43512.875</c:v>
                </c:pt>
                <c:pt idx="4501">
                  <c:v>43512.875694444447</c:v>
                </c:pt>
                <c:pt idx="4502">
                  <c:v>43512.876388888886</c:v>
                </c:pt>
                <c:pt idx="4503">
                  <c:v>43512.877083333333</c:v>
                </c:pt>
                <c:pt idx="4504">
                  <c:v>43512.87777777778</c:v>
                </c:pt>
                <c:pt idx="4505">
                  <c:v>43512.878472222219</c:v>
                </c:pt>
                <c:pt idx="4506">
                  <c:v>43512.879166666666</c:v>
                </c:pt>
                <c:pt idx="4507">
                  <c:v>43512.879861111112</c:v>
                </c:pt>
                <c:pt idx="4508">
                  <c:v>43512.880555555559</c:v>
                </c:pt>
                <c:pt idx="4509">
                  <c:v>43512.881249999999</c:v>
                </c:pt>
                <c:pt idx="4510">
                  <c:v>43512.881944444445</c:v>
                </c:pt>
                <c:pt idx="4511">
                  <c:v>43512.882638888892</c:v>
                </c:pt>
                <c:pt idx="4512">
                  <c:v>43512.883333333331</c:v>
                </c:pt>
                <c:pt idx="4513">
                  <c:v>43512.884027777778</c:v>
                </c:pt>
                <c:pt idx="4514">
                  <c:v>43512.884722222225</c:v>
                </c:pt>
                <c:pt idx="4515">
                  <c:v>43512.885416666664</c:v>
                </c:pt>
                <c:pt idx="4516">
                  <c:v>43512.886111111111</c:v>
                </c:pt>
                <c:pt idx="4517">
                  <c:v>43512.886805555558</c:v>
                </c:pt>
                <c:pt idx="4518">
                  <c:v>43512.887499999997</c:v>
                </c:pt>
                <c:pt idx="4519">
                  <c:v>43512.888194444444</c:v>
                </c:pt>
                <c:pt idx="4520">
                  <c:v>43512.888888888891</c:v>
                </c:pt>
                <c:pt idx="4521">
                  <c:v>43512.88958333333</c:v>
                </c:pt>
                <c:pt idx="4522">
                  <c:v>43512.890277777777</c:v>
                </c:pt>
                <c:pt idx="4523">
                  <c:v>43512.890972222223</c:v>
                </c:pt>
                <c:pt idx="4524">
                  <c:v>43512.89166666667</c:v>
                </c:pt>
                <c:pt idx="4525">
                  <c:v>43512.892361111109</c:v>
                </c:pt>
                <c:pt idx="4526">
                  <c:v>43512.893055555556</c:v>
                </c:pt>
                <c:pt idx="4527">
                  <c:v>43512.893750000003</c:v>
                </c:pt>
                <c:pt idx="4528">
                  <c:v>43512.894444444442</c:v>
                </c:pt>
                <c:pt idx="4529">
                  <c:v>43512.895138888889</c:v>
                </c:pt>
                <c:pt idx="4530">
                  <c:v>43512.895833333336</c:v>
                </c:pt>
                <c:pt idx="4531">
                  <c:v>43512.896527777775</c:v>
                </c:pt>
                <c:pt idx="4532">
                  <c:v>43512.897222222222</c:v>
                </c:pt>
                <c:pt idx="4533">
                  <c:v>43512.897916666669</c:v>
                </c:pt>
                <c:pt idx="4534">
                  <c:v>43512.898611111108</c:v>
                </c:pt>
                <c:pt idx="4535">
                  <c:v>43512.899305555555</c:v>
                </c:pt>
                <c:pt idx="4536">
                  <c:v>43512.9</c:v>
                </c:pt>
                <c:pt idx="4537">
                  <c:v>43512.900694444441</c:v>
                </c:pt>
                <c:pt idx="4538">
                  <c:v>43512.901388888888</c:v>
                </c:pt>
                <c:pt idx="4539">
                  <c:v>43512.902083333334</c:v>
                </c:pt>
                <c:pt idx="4540">
                  <c:v>43512.902777777781</c:v>
                </c:pt>
                <c:pt idx="4541">
                  <c:v>43512.90347222222</c:v>
                </c:pt>
                <c:pt idx="4542">
                  <c:v>43512.904166666667</c:v>
                </c:pt>
                <c:pt idx="4543">
                  <c:v>43512.904861111114</c:v>
                </c:pt>
                <c:pt idx="4544">
                  <c:v>43512.905555555553</c:v>
                </c:pt>
                <c:pt idx="4545">
                  <c:v>43512.90625</c:v>
                </c:pt>
                <c:pt idx="4546">
                  <c:v>43512.906944444447</c:v>
                </c:pt>
                <c:pt idx="4547">
                  <c:v>43512.907638888886</c:v>
                </c:pt>
                <c:pt idx="4548">
                  <c:v>43512.908333333333</c:v>
                </c:pt>
                <c:pt idx="4549">
                  <c:v>43512.90902777778</c:v>
                </c:pt>
                <c:pt idx="4550">
                  <c:v>43512.909722222219</c:v>
                </c:pt>
                <c:pt idx="4551">
                  <c:v>43512.910416666666</c:v>
                </c:pt>
                <c:pt idx="4552">
                  <c:v>43512.911111111112</c:v>
                </c:pt>
                <c:pt idx="4553">
                  <c:v>43512.911805555559</c:v>
                </c:pt>
                <c:pt idx="4554">
                  <c:v>43512.912499999999</c:v>
                </c:pt>
                <c:pt idx="4555">
                  <c:v>43512.913194444445</c:v>
                </c:pt>
                <c:pt idx="4556">
                  <c:v>43512.913888888892</c:v>
                </c:pt>
                <c:pt idx="4557">
                  <c:v>43512.914583333331</c:v>
                </c:pt>
                <c:pt idx="4558">
                  <c:v>43512.915277777778</c:v>
                </c:pt>
                <c:pt idx="4559">
                  <c:v>43512.915972222225</c:v>
                </c:pt>
                <c:pt idx="4560">
                  <c:v>43512.916666666664</c:v>
                </c:pt>
                <c:pt idx="4561">
                  <c:v>43512.917361111111</c:v>
                </c:pt>
                <c:pt idx="4562">
                  <c:v>43512.918055555558</c:v>
                </c:pt>
                <c:pt idx="4563">
                  <c:v>43512.918749999997</c:v>
                </c:pt>
                <c:pt idx="4564">
                  <c:v>43512.919444444444</c:v>
                </c:pt>
                <c:pt idx="4565">
                  <c:v>43512.920138888891</c:v>
                </c:pt>
                <c:pt idx="4566">
                  <c:v>43512.92083333333</c:v>
                </c:pt>
                <c:pt idx="4567">
                  <c:v>43512.921527777777</c:v>
                </c:pt>
                <c:pt idx="4568">
                  <c:v>43512.922222222223</c:v>
                </c:pt>
                <c:pt idx="4569">
                  <c:v>43512.92291666667</c:v>
                </c:pt>
                <c:pt idx="4570">
                  <c:v>43512.923611111109</c:v>
                </c:pt>
                <c:pt idx="4571">
                  <c:v>43512.924305555556</c:v>
                </c:pt>
                <c:pt idx="4572">
                  <c:v>43512.925000000003</c:v>
                </c:pt>
                <c:pt idx="4573">
                  <c:v>43512.925694444442</c:v>
                </c:pt>
                <c:pt idx="4574">
                  <c:v>43512.926388888889</c:v>
                </c:pt>
                <c:pt idx="4575">
                  <c:v>43512.927083333336</c:v>
                </c:pt>
                <c:pt idx="4576">
                  <c:v>43512.927777777775</c:v>
                </c:pt>
                <c:pt idx="4577">
                  <c:v>43512.928472222222</c:v>
                </c:pt>
                <c:pt idx="4578">
                  <c:v>43512.929166666669</c:v>
                </c:pt>
                <c:pt idx="4579">
                  <c:v>43512.929861111108</c:v>
                </c:pt>
                <c:pt idx="4580">
                  <c:v>43512.930555555555</c:v>
                </c:pt>
                <c:pt idx="4581">
                  <c:v>43512.931250000001</c:v>
                </c:pt>
                <c:pt idx="4582">
                  <c:v>43512.931944444441</c:v>
                </c:pt>
                <c:pt idx="4583">
                  <c:v>43512.932638888888</c:v>
                </c:pt>
                <c:pt idx="4584">
                  <c:v>43512.933333333334</c:v>
                </c:pt>
                <c:pt idx="4585">
                  <c:v>43512.934027777781</c:v>
                </c:pt>
                <c:pt idx="4586">
                  <c:v>43512.93472222222</c:v>
                </c:pt>
                <c:pt idx="4587">
                  <c:v>43512.935416666667</c:v>
                </c:pt>
                <c:pt idx="4588">
                  <c:v>43512.936111111114</c:v>
                </c:pt>
                <c:pt idx="4589">
                  <c:v>43512.936805555553</c:v>
                </c:pt>
                <c:pt idx="4590">
                  <c:v>43512.9375</c:v>
                </c:pt>
                <c:pt idx="4591">
                  <c:v>43512.938194444447</c:v>
                </c:pt>
                <c:pt idx="4592">
                  <c:v>43512.938888888886</c:v>
                </c:pt>
                <c:pt idx="4593">
                  <c:v>43512.939583333333</c:v>
                </c:pt>
                <c:pt idx="4594">
                  <c:v>43512.94027777778</c:v>
                </c:pt>
                <c:pt idx="4595">
                  <c:v>43512.940972222219</c:v>
                </c:pt>
                <c:pt idx="4596">
                  <c:v>43512.941666666666</c:v>
                </c:pt>
                <c:pt idx="4597">
                  <c:v>43512.942361111112</c:v>
                </c:pt>
                <c:pt idx="4598">
                  <c:v>43512.943055555559</c:v>
                </c:pt>
                <c:pt idx="4599">
                  <c:v>43512.943749999999</c:v>
                </c:pt>
                <c:pt idx="4600">
                  <c:v>43512.944444444445</c:v>
                </c:pt>
                <c:pt idx="4601">
                  <c:v>43512.945138888892</c:v>
                </c:pt>
                <c:pt idx="4602">
                  <c:v>43512.945833333331</c:v>
                </c:pt>
                <c:pt idx="4603">
                  <c:v>43512.946527777778</c:v>
                </c:pt>
                <c:pt idx="4604">
                  <c:v>43512.947222222225</c:v>
                </c:pt>
                <c:pt idx="4605">
                  <c:v>43512.947916666664</c:v>
                </c:pt>
                <c:pt idx="4606">
                  <c:v>43512.948611111111</c:v>
                </c:pt>
                <c:pt idx="4607">
                  <c:v>43512.949305555558</c:v>
                </c:pt>
                <c:pt idx="4608">
                  <c:v>43512.95</c:v>
                </c:pt>
                <c:pt idx="4609">
                  <c:v>43512.950694444444</c:v>
                </c:pt>
                <c:pt idx="4610">
                  <c:v>43512.951388888891</c:v>
                </c:pt>
                <c:pt idx="4611">
                  <c:v>43512.95208333333</c:v>
                </c:pt>
                <c:pt idx="4612">
                  <c:v>43512.952777777777</c:v>
                </c:pt>
                <c:pt idx="4613">
                  <c:v>43512.953472222223</c:v>
                </c:pt>
                <c:pt idx="4614">
                  <c:v>43512.95416666667</c:v>
                </c:pt>
                <c:pt idx="4615">
                  <c:v>43512.954861111109</c:v>
                </c:pt>
                <c:pt idx="4616">
                  <c:v>43512.955555555556</c:v>
                </c:pt>
                <c:pt idx="4617">
                  <c:v>43512.956250000003</c:v>
                </c:pt>
                <c:pt idx="4618">
                  <c:v>43512.956944444442</c:v>
                </c:pt>
                <c:pt idx="4619">
                  <c:v>43512.957638888889</c:v>
                </c:pt>
                <c:pt idx="4620">
                  <c:v>43512.958333333336</c:v>
                </c:pt>
                <c:pt idx="4621">
                  <c:v>43512.959027777775</c:v>
                </c:pt>
                <c:pt idx="4622">
                  <c:v>43512.959722222222</c:v>
                </c:pt>
                <c:pt idx="4623">
                  <c:v>43512.960416666669</c:v>
                </c:pt>
                <c:pt idx="4624">
                  <c:v>43512.961111111108</c:v>
                </c:pt>
                <c:pt idx="4625">
                  <c:v>43512.961805555555</c:v>
                </c:pt>
                <c:pt idx="4626">
                  <c:v>43512.962500000001</c:v>
                </c:pt>
                <c:pt idx="4627">
                  <c:v>43512.963194444441</c:v>
                </c:pt>
                <c:pt idx="4628">
                  <c:v>43512.963888888888</c:v>
                </c:pt>
                <c:pt idx="4629">
                  <c:v>43512.964583333334</c:v>
                </c:pt>
                <c:pt idx="4630">
                  <c:v>43512.965277777781</c:v>
                </c:pt>
                <c:pt idx="4631">
                  <c:v>43512.96597222222</c:v>
                </c:pt>
                <c:pt idx="4632">
                  <c:v>43512.966666666667</c:v>
                </c:pt>
                <c:pt idx="4633">
                  <c:v>43512.967361111114</c:v>
                </c:pt>
                <c:pt idx="4634">
                  <c:v>43512.968055555553</c:v>
                </c:pt>
                <c:pt idx="4635">
                  <c:v>43512.96875</c:v>
                </c:pt>
                <c:pt idx="4636">
                  <c:v>43512.969444444447</c:v>
                </c:pt>
                <c:pt idx="4637">
                  <c:v>43512.970138888886</c:v>
                </c:pt>
                <c:pt idx="4638">
                  <c:v>43512.970833333333</c:v>
                </c:pt>
                <c:pt idx="4639">
                  <c:v>43512.97152777778</c:v>
                </c:pt>
                <c:pt idx="4640">
                  <c:v>43512.972222222219</c:v>
                </c:pt>
                <c:pt idx="4641">
                  <c:v>43512.972916666666</c:v>
                </c:pt>
                <c:pt idx="4642">
                  <c:v>43512.973611111112</c:v>
                </c:pt>
                <c:pt idx="4643">
                  <c:v>43512.974305555559</c:v>
                </c:pt>
                <c:pt idx="4644">
                  <c:v>43512.974999999999</c:v>
                </c:pt>
                <c:pt idx="4645">
                  <c:v>43512.975694444445</c:v>
                </c:pt>
                <c:pt idx="4646">
                  <c:v>43512.976388888892</c:v>
                </c:pt>
                <c:pt idx="4647">
                  <c:v>43512.977083333331</c:v>
                </c:pt>
                <c:pt idx="4648">
                  <c:v>43512.977777777778</c:v>
                </c:pt>
                <c:pt idx="4649">
                  <c:v>43512.978472222225</c:v>
                </c:pt>
                <c:pt idx="4650">
                  <c:v>43512.979166666664</c:v>
                </c:pt>
                <c:pt idx="4651">
                  <c:v>43512.979861111111</c:v>
                </c:pt>
                <c:pt idx="4652">
                  <c:v>43512.980555555558</c:v>
                </c:pt>
                <c:pt idx="4653">
                  <c:v>43512.981249999997</c:v>
                </c:pt>
                <c:pt idx="4654">
                  <c:v>43512.981944444444</c:v>
                </c:pt>
                <c:pt idx="4655">
                  <c:v>43512.982638888891</c:v>
                </c:pt>
                <c:pt idx="4656">
                  <c:v>43512.98333333333</c:v>
                </c:pt>
                <c:pt idx="4657">
                  <c:v>43512.984027777777</c:v>
                </c:pt>
                <c:pt idx="4658">
                  <c:v>43512.984722222223</c:v>
                </c:pt>
                <c:pt idx="4659">
                  <c:v>43512.98541666667</c:v>
                </c:pt>
                <c:pt idx="4660">
                  <c:v>43512.986111111109</c:v>
                </c:pt>
                <c:pt idx="4661">
                  <c:v>43512.986805555556</c:v>
                </c:pt>
                <c:pt idx="4662">
                  <c:v>43512.987500000003</c:v>
                </c:pt>
                <c:pt idx="4663">
                  <c:v>43512.988194444442</c:v>
                </c:pt>
                <c:pt idx="4664">
                  <c:v>43512.988888888889</c:v>
                </c:pt>
                <c:pt idx="4665">
                  <c:v>43512.989583333336</c:v>
                </c:pt>
                <c:pt idx="4666">
                  <c:v>43512.990277777775</c:v>
                </c:pt>
                <c:pt idx="4667">
                  <c:v>43512.990972222222</c:v>
                </c:pt>
                <c:pt idx="4668">
                  <c:v>43512.991666666669</c:v>
                </c:pt>
                <c:pt idx="4669">
                  <c:v>43512.992361111108</c:v>
                </c:pt>
                <c:pt idx="4670">
                  <c:v>43512.993055555555</c:v>
                </c:pt>
                <c:pt idx="4671">
                  <c:v>43512.993750000001</c:v>
                </c:pt>
                <c:pt idx="4672">
                  <c:v>43512.994444444441</c:v>
                </c:pt>
                <c:pt idx="4673">
                  <c:v>43512.995138888888</c:v>
                </c:pt>
                <c:pt idx="4674">
                  <c:v>43512.995833333334</c:v>
                </c:pt>
                <c:pt idx="4675">
                  <c:v>43512.996527777781</c:v>
                </c:pt>
                <c:pt idx="4676">
                  <c:v>43512.99722222222</c:v>
                </c:pt>
                <c:pt idx="4677">
                  <c:v>43512.997916666667</c:v>
                </c:pt>
                <c:pt idx="4678">
                  <c:v>43512.998611111114</c:v>
                </c:pt>
                <c:pt idx="4679">
                  <c:v>43512.999305555553</c:v>
                </c:pt>
                <c:pt idx="4680">
                  <c:v>43513</c:v>
                </c:pt>
                <c:pt idx="4681">
                  <c:v>43513.000694444447</c:v>
                </c:pt>
                <c:pt idx="4682">
                  <c:v>43513.001388888886</c:v>
                </c:pt>
                <c:pt idx="4683">
                  <c:v>43513.002083333333</c:v>
                </c:pt>
                <c:pt idx="4684">
                  <c:v>43513.00277777778</c:v>
                </c:pt>
                <c:pt idx="4685">
                  <c:v>43513.003472222219</c:v>
                </c:pt>
                <c:pt idx="4686">
                  <c:v>43513.004166666666</c:v>
                </c:pt>
                <c:pt idx="4687">
                  <c:v>43513.004861111112</c:v>
                </c:pt>
                <c:pt idx="4688">
                  <c:v>43513.005555555559</c:v>
                </c:pt>
                <c:pt idx="4689">
                  <c:v>43513.006249999999</c:v>
                </c:pt>
                <c:pt idx="4690">
                  <c:v>43513.006944444445</c:v>
                </c:pt>
                <c:pt idx="4691">
                  <c:v>43513.007638888892</c:v>
                </c:pt>
                <c:pt idx="4692">
                  <c:v>43513.008333333331</c:v>
                </c:pt>
                <c:pt idx="4693">
                  <c:v>43513.009027777778</c:v>
                </c:pt>
                <c:pt idx="4694">
                  <c:v>43513.009722222225</c:v>
                </c:pt>
                <c:pt idx="4695">
                  <c:v>43513.010416666664</c:v>
                </c:pt>
                <c:pt idx="4696">
                  <c:v>43513.011111111111</c:v>
                </c:pt>
                <c:pt idx="4697">
                  <c:v>43513.011805555558</c:v>
                </c:pt>
                <c:pt idx="4698">
                  <c:v>43513.012499999997</c:v>
                </c:pt>
                <c:pt idx="4699">
                  <c:v>43513.013194444444</c:v>
                </c:pt>
                <c:pt idx="4700">
                  <c:v>43513.013888888891</c:v>
                </c:pt>
                <c:pt idx="4701">
                  <c:v>43513.01458333333</c:v>
                </c:pt>
                <c:pt idx="4702">
                  <c:v>43513.015277777777</c:v>
                </c:pt>
                <c:pt idx="4703">
                  <c:v>43513.015972222223</c:v>
                </c:pt>
                <c:pt idx="4704">
                  <c:v>43513.01666666667</c:v>
                </c:pt>
                <c:pt idx="4705">
                  <c:v>43513.017361111109</c:v>
                </c:pt>
                <c:pt idx="4706">
                  <c:v>43513.018055555556</c:v>
                </c:pt>
                <c:pt idx="4707">
                  <c:v>43513.018750000003</c:v>
                </c:pt>
                <c:pt idx="4708">
                  <c:v>43513.019444444442</c:v>
                </c:pt>
                <c:pt idx="4709">
                  <c:v>43513.020138888889</c:v>
                </c:pt>
                <c:pt idx="4710">
                  <c:v>43513.020833333336</c:v>
                </c:pt>
                <c:pt idx="4711">
                  <c:v>43513.021527777775</c:v>
                </c:pt>
                <c:pt idx="4712">
                  <c:v>43513.022222222222</c:v>
                </c:pt>
                <c:pt idx="4713">
                  <c:v>43513.022916666669</c:v>
                </c:pt>
                <c:pt idx="4714">
                  <c:v>43513.023611111108</c:v>
                </c:pt>
                <c:pt idx="4715">
                  <c:v>43513.024305555555</c:v>
                </c:pt>
                <c:pt idx="4716">
                  <c:v>43513.025000000001</c:v>
                </c:pt>
                <c:pt idx="4717">
                  <c:v>43513.025694444441</c:v>
                </c:pt>
                <c:pt idx="4718">
                  <c:v>43513.026388888888</c:v>
                </c:pt>
                <c:pt idx="4719">
                  <c:v>43513.027083333334</c:v>
                </c:pt>
                <c:pt idx="4720">
                  <c:v>43513.027777777781</c:v>
                </c:pt>
                <c:pt idx="4721">
                  <c:v>43513.02847222222</c:v>
                </c:pt>
                <c:pt idx="4722">
                  <c:v>43513.029166666667</c:v>
                </c:pt>
                <c:pt idx="4723">
                  <c:v>43513.029861111114</c:v>
                </c:pt>
                <c:pt idx="4724">
                  <c:v>43513.030555555553</c:v>
                </c:pt>
                <c:pt idx="4725">
                  <c:v>43513.03125</c:v>
                </c:pt>
                <c:pt idx="4726">
                  <c:v>43513.031944444447</c:v>
                </c:pt>
                <c:pt idx="4727">
                  <c:v>43513.032638888886</c:v>
                </c:pt>
                <c:pt idx="4728">
                  <c:v>43513.033333333333</c:v>
                </c:pt>
                <c:pt idx="4729">
                  <c:v>43513.03402777778</c:v>
                </c:pt>
                <c:pt idx="4730">
                  <c:v>43513.034722222219</c:v>
                </c:pt>
                <c:pt idx="4731">
                  <c:v>43513.035416666666</c:v>
                </c:pt>
                <c:pt idx="4732">
                  <c:v>43513.036111111112</c:v>
                </c:pt>
                <c:pt idx="4733">
                  <c:v>43513.036805555559</c:v>
                </c:pt>
                <c:pt idx="4734">
                  <c:v>43513.037499999999</c:v>
                </c:pt>
                <c:pt idx="4735">
                  <c:v>43513.038194444445</c:v>
                </c:pt>
                <c:pt idx="4736">
                  <c:v>43513.038888888892</c:v>
                </c:pt>
                <c:pt idx="4737">
                  <c:v>43513.039583333331</c:v>
                </c:pt>
                <c:pt idx="4738">
                  <c:v>43513.040277777778</c:v>
                </c:pt>
                <c:pt idx="4739">
                  <c:v>43513.040972222225</c:v>
                </c:pt>
                <c:pt idx="4740">
                  <c:v>43513.041666666664</c:v>
                </c:pt>
                <c:pt idx="4741">
                  <c:v>43513.042361111111</c:v>
                </c:pt>
                <c:pt idx="4742">
                  <c:v>43513.043055555558</c:v>
                </c:pt>
                <c:pt idx="4743">
                  <c:v>43513.043749999997</c:v>
                </c:pt>
                <c:pt idx="4744">
                  <c:v>43513.044444444444</c:v>
                </c:pt>
                <c:pt idx="4745">
                  <c:v>43513.045138888891</c:v>
                </c:pt>
                <c:pt idx="4746">
                  <c:v>43513.04583333333</c:v>
                </c:pt>
                <c:pt idx="4747">
                  <c:v>43513.046527777777</c:v>
                </c:pt>
                <c:pt idx="4748">
                  <c:v>43513.047222222223</c:v>
                </c:pt>
                <c:pt idx="4749">
                  <c:v>43513.04791666667</c:v>
                </c:pt>
                <c:pt idx="4750">
                  <c:v>43513.048611111109</c:v>
                </c:pt>
                <c:pt idx="4751">
                  <c:v>43513.049305555556</c:v>
                </c:pt>
                <c:pt idx="4752">
                  <c:v>43513.05</c:v>
                </c:pt>
                <c:pt idx="4753">
                  <c:v>43513.050694444442</c:v>
                </c:pt>
                <c:pt idx="4754">
                  <c:v>43513.051388888889</c:v>
                </c:pt>
                <c:pt idx="4755">
                  <c:v>43513.052083333336</c:v>
                </c:pt>
                <c:pt idx="4756">
                  <c:v>43513.052777777775</c:v>
                </c:pt>
                <c:pt idx="4757">
                  <c:v>43513.053472222222</c:v>
                </c:pt>
                <c:pt idx="4758">
                  <c:v>43513.054166666669</c:v>
                </c:pt>
                <c:pt idx="4759">
                  <c:v>43513.054861111108</c:v>
                </c:pt>
                <c:pt idx="4760">
                  <c:v>43513.055555555555</c:v>
                </c:pt>
                <c:pt idx="4761">
                  <c:v>43513.056250000001</c:v>
                </c:pt>
                <c:pt idx="4762">
                  <c:v>43513.056944444441</c:v>
                </c:pt>
                <c:pt idx="4763">
                  <c:v>43513.057638888888</c:v>
                </c:pt>
                <c:pt idx="4764">
                  <c:v>43513.058333333334</c:v>
                </c:pt>
                <c:pt idx="4765">
                  <c:v>43513.059027777781</c:v>
                </c:pt>
                <c:pt idx="4766">
                  <c:v>43513.05972222222</c:v>
                </c:pt>
                <c:pt idx="4767">
                  <c:v>43513.060416666667</c:v>
                </c:pt>
                <c:pt idx="4768">
                  <c:v>43513.061111111114</c:v>
                </c:pt>
                <c:pt idx="4769">
                  <c:v>43513.061805555553</c:v>
                </c:pt>
                <c:pt idx="4770">
                  <c:v>43513.0625</c:v>
                </c:pt>
                <c:pt idx="4771">
                  <c:v>43513.063194444447</c:v>
                </c:pt>
                <c:pt idx="4772">
                  <c:v>43513.063888888886</c:v>
                </c:pt>
                <c:pt idx="4773">
                  <c:v>43513.064583333333</c:v>
                </c:pt>
                <c:pt idx="4774">
                  <c:v>43513.06527777778</c:v>
                </c:pt>
                <c:pt idx="4775">
                  <c:v>43513.065972222219</c:v>
                </c:pt>
                <c:pt idx="4776">
                  <c:v>43513.066666666666</c:v>
                </c:pt>
                <c:pt idx="4777">
                  <c:v>43513.067361111112</c:v>
                </c:pt>
                <c:pt idx="4778">
                  <c:v>43513.068055555559</c:v>
                </c:pt>
                <c:pt idx="4779">
                  <c:v>43513.068749999999</c:v>
                </c:pt>
                <c:pt idx="4780">
                  <c:v>43513.069444444445</c:v>
                </c:pt>
                <c:pt idx="4781">
                  <c:v>43513.070138888892</c:v>
                </c:pt>
                <c:pt idx="4782">
                  <c:v>43513.070833333331</c:v>
                </c:pt>
                <c:pt idx="4783">
                  <c:v>43513.071527777778</c:v>
                </c:pt>
                <c:pt idx="4784">
                  <c:v>43513.072222222225</c:v>
                </c:pt>
                <c:pt idx="4785">
                  <c:v>43513.072916666664</c:v>
                </c:pt>
                <c:pt idx="4786">
                  <c:v>43513.073611111111</c:v>
                </c:pt>
                <c:pt idx="4787">
                  <c:v>43513.074305555558</c:v>
                </c:pt>
                <c:pt idx="4788">
                  <c:v>43513.074999999997</c:v>
                </c:pt>
                <c:pt idx="4789">
                  <c:v>43513.075694444444</c:v>
                </c:pt>
                <c:pt idx="4790">
                  <c:v>43513.076388888891</c:v>
                </c:pt>
                <c:pt idx="4791">
                  <c:v>43513.07708333333</c:v>
                </c:pt>
                <c:pt idx="4792">
                  <c:v>43513.077777777777</c:v>
                </c:pt>
                <c:pt idx="4793">
                  <c:v>43513.078472222223</c:v>
                </c:pt>
                <c:pt idx="4794">
                  <c:v>43513.07916666667</c:v>
                </c:pt>
                <c:pt idx="4795">
                  <c:v>43513.079861111109</c:v>
                </c:pt>
                <c:pt idx="4796">
                  <c:v>43513.080555555556</c:v>
                </c:pt>
                <c:pt idx="4797">
                  <c:v>43513.081250000003</c:v>
                </c:pt>
                <c:pt idx="4798">
                  <c:v>43513.081944444442</c:v>
                </c:pt>
                <c:pt idx="4799">
                  <c:v>43513.082638888889</c:v>
                </c:pt>
                <c:pt idx="4800">
                  <c:v>43513.083333333336</c:v>
                </c:pt>
                <c:pt idx="4801">
                  <c:v>43513.084027777775</c:v>
                </c:pt>
                <c:pt idx="4802">
                  <c:v>43513.084722222222</c:v>
                </c:pt>
                <c:pt idx="4803">
                  <c:v>43513.085416666669</c:v>
                </c:pt>
                <c:pt idx="4804">
                  <c:v>43513.086111111108</c:v>
                </c:pt>
                <c:pt idx="4805">
                  <c:v>43513.086805555555</c:v>
                </c:pt>
                <c:pt idx="4806">
                  <c:v>43513.087500000001</c:v>
                </c:pt>
                <c:pt idx="4807">
                  <c:v>43513.088194444441</c:v>
                </c:pt>
                <c:pt idx="4808">
                  <c:v>43513.088888888888</c:v>
                </c:pt>
                <c:pt idx="4809">
                  <c:v>43513.089583333334</c:v>
                </c:pt>
                <c:pt idx="4810">
                  <c:v>43513.090277777781</c:v>
                </c:pt>
                <c:pt idx="4811">
                  <c:v>43513.09097222222</c:v>
                </c:pt>
                <c:pt idx="4812">
                  <c:v>43513.091666666667</c:v>
                </c:pt>
                <c:pt idx="4813">
                  <c:v>43513.092361111114</c:v>
                </c:pt>
                <c:pt idx="4814">
                  <c:v>43513.093055555553</c:v>
                </c:pt>
                <c:pt idx="4815">
                  <c:v>43513.09375</c:v>
                </c:pt>
                <c:pt idx="4816">
                  <c:v>43513.094444444447</c:v>
                </c:pt>
                <c:pt idx="4817">
                  <c:v>43513.095138888886</c:v>
                </c:pt>
                <c:pt idx="4818">
                  <c:v>43513.095833333333</c:v>
                </c:pt>
                <c:pt idx="4819">
                  <c:v>43513.09652777778</c:v>
                </c:pt>
                <c:pt idx="4820">
                  <c:v>43513.097222222219</c:v>
                </c:pt>
                <c:pt idx="4821">
                  <c:v>43513.097916666666</c:v>
                </c:pt>
                <c:pt idx="4822">
                  <c:v>43513.098611111112</c:v>
                </c:pt>
                <c:pt idx="4823">
                  <c:v>43513.099305555559</c:v>
                </c:pt>
                <c:pt idx="4824">
                  <c:v>43513.1</c:v>
                </c:pt>
                <c:pt idx="4825">
                  <c:v>43513.100694444445</c:v>
                </c:pt>
                <c:pt idx="4826">
                  <c:v>43513.101388888892</c:v>
                </c:pt>
                <c:pt idx="4827">
                  <c:v>43513.102083333331</c:v>
                </c:pt>
                <c:pt idx="4828">
                  <c:v>43513.102777777778</c:v>
                </c:pt>
                <c:pt idx="4829">
                  <c:v>43513.103472222225</c:v>
                </c:pt>
                <c:pt idx="4830">
                  <c:v>43513.104166666664</c:v>
                </c:pt>
                <c:pt idx="4831">
                  <c:v>43513.104861111111</c:v>
                </c:pt>
                <c:pt idx="4832">
                  <c:v>43513.105555555558</c:v>
                </c:pt>
                <c:pt idx="4833">
                  <c:v>43513.106249999997</c:v>
                </c:pt>
                <c:pt idx="4834">
                  <c:v>43513.106944444444</c:v>
                </c:pt>
                <c:pt idx="4835">
                  <c:v>43513.107638888891</c:v>
                </c:pt>
                <c:pt idx="4836">
                  <c:v>43513.10833333333</c:v>
                </c:pt>
                <c:pt idx="4837">
                  <c:v>43513.109027777777</c:v>
                </c:pt>
                <c:pt idx="4838">
                  <c:v>43513.109722222223</c:v>
                </c:pt>
                <c:pt idx="4839">
                  <c:v>43513.11041666667</c:v>
                </c:pt>
                <c:pt idx="4840">
                  <c:v>43513.111111111109</c:v>
                </c:pt>
                <c:pt idx="4841">
                  <c:v>43513.111805555556</c:v>
                </c:pt>
                <c:pt idx="4842">
                  <c:v>43513.112500000003</c:v>
                </c:pt>
                <c:pt idx="4843">
                  <c:v>43513.113194444442</c:v>
                </c:pt>
                <c:pt idx="4844">
                  <c:v>43513.113888888889</c:v>
                </c:pt>
                <c:pt idx="4845">
                  <c:v>43513.114583333336</c:v>
                </c:pt>
                <c:pt idx="4846">
                  <c:v>43513.115277777775</c:v>
                </c:pt>
                <c:pt idx="4847">
                  <c:v>43513.115972222222</c:v>
                </c:pt>
                <c:pt idx="4848">
                  <c:v>43513.116666666669</c:v>
                </c:pt>
                <c:pt idx="4849">
                  <c:v>43513.117361111108</c:v>
                </c:pt>
                <c:pt idx="4850">
                  <c:v>43513.118055555555</c:v>
                </c:pt>
                <c:pt idx="4851">
                  <c:v>43513.118750000001</c:v>
                </c:pt>
                <c:pt idx="4852">
                  <c:v>43513.119444444441</c:v>
                </c:pt>
                <c:pt idx="4853">
                  <c:v>43513.120138888888</c:v>
                </c:pt>
                <c:pt idx="4854">
                  <c:v>43513.120833333334</c:v>
                </c:pt>
                <c:pt idx="4855">
                  <c:v>43513.121527777781</c:v>
                </c:pt>
                <c:pt idx="4856">
                  <c:v>43513.12222222222</c:v>
                </c:pt>
                <c:pt idx="4857">
                  <c:v>43513.122916666667</c:v>
                </c:pt>
                <c:pt idx="4858">
                  <c:v>43513.123611111114</c:v>
                </c:pt>
                <c:pt idx="4859">
                  <c:v>43513.124305555553</c:v>
                </c:pt>
                <c:pt idx="4860">
                  <c:v>43513.125</c:v>
                </c:pt>
                <c:pt idx="4861">
                  <c:v>43513.125694444447</c:v>
                </c:pt>
                <c:pt idx="4862">
                  <c:v>43513.126388888886</c:v>
                </c:pt>
                <c:pt idx="4863">
                  <c:v>43513.127083333333</c:v>
                </c:pt>
                <c:pt idx="4864">
                  <c:v>43513.12777777778</c:v>
                </c:pt>
                <c:pt idx="4865">
                  <c:v>43513.128472222219</c:v>
                </c:pt>
                <c:pt idx="4866">
                  <c:v>43513.129166666666</c:v>
                </c:pt>
                <c:pt idx="4867">
                  <c:v>43513.129861111112</c:v>
                </c:pt>
                <c:pt idx="4868">
                  <c:v>43513.130555555559</c:v>
                </c:pt>
                <c:pt idx="4869">
                  <c:v>43513.131249999999</c:v>
                </c:pt>
                <c:pt idx="4870">
                  <c:v>43513.131944444445</c:v>
                </c:pt>
                <c:pt idx="4871">
                  <c:v>43513.132638888892</c:v>
                </c:pt>
                <c:pt idx="4872">
                  <c:v>43513.133333333331</c:v>
                </c:pt>
                <c:pt idx="4873">
                  <c:v>43513.134027777778</c:v>
                </c:pt>
                <c:pt idx="4874">
                  <c:v>43513.134722222225</c:v>
                </c:pt>
                <c:pt idx="4875">
                  <c:v>43513.135416666664</c:v>
                </c:pt>
                <c:pt idx="4876">
                  <c:v>43513.136111111111</c:v>
                </c:pt>
                <c:pt idx="4877">
                  <c:v>43513.136805555558</c:v>
                </c:pt>
                <c:pt idx="4878">
                  <c:v>43513.137499999997</c:v>
                </c:pt>
                <c:pt idx="4879">
                  <c:v>43513.138194444444</c:v>
                </c:pt>
                <c:pt idx="4880">
                  <c:v>43513.138888888891</c:v>
                </c:pt>
                <c:pt idx="4881">
                  <c:v>43513.13958333333</c:v>
                </c:pt>
                <c:pt idx="4882">
                  <c:v>43513.140277777777</c:v>
                </c:pt>
                <c:pt idx="4883">
                  <c:v>43513.140972222223</c:v>
                </c:pt>
                <c:pt idx="4884">
                  <c:v>43513.14166666667</c:v>
                </c:pt>
                <c:pt idx="4885">
                  <c:v>43513.142361111109</c:v>
                </c:pt>
                <c:pt idx="4886">
                  <c:v>43513.143055555556</c:v>
                </c:pt>
                <c:pt idx="4887">
                  <c:v>43513.143750000003</c:v>
                </c:pt>
                <c:pt idx="4888">
                  <c:v>43513.144444444442</c:v>
                </c:pt>
                <c:pt idx="4889">
                  <c:v>43513.145138888889</c:v>
                </c:pt>
                <c:pt idx="4890">
                  <c:v>43513.145833333336</c:v>
                </c:pt>
                <c:pt idx="4891">
                  <c:v>43513.146527777775</c:v>
                </c:pt>
                <c:pt idx="4892">
                  <c:v>43513.147222222222</c:v>
                </c:pt>
                <c:pt idx="4893">
                  <c:v>43513.147916666669</c:v>
                </c:pt>
                <c:pt idx="4894">
                  <c:v>43513.148611111108</c:v>
                </c:pt>
                <c:pt idx="4895">
                  <c:v>43513.149305555555</c:v>
                </c:pt>
                <c:pt idx="4896">
                  <c:v>43513.15</c:v>
                </c:pt>
                <c:pt idx="4897">
                  <c:v>43513.150694444441</c:v>
                </c:pt>
                <c:pt idx="4898">
                  <c:v>43513.151388888888</c:v>
                </c:pt>
                <c:pt idx="4899">
                  <c:v>43513.152083333334</c:v>
                </c:pt>
                <c:pt idx="4900">
                  <c:v>43513.152777777781</c:v>
                </c:pt>
                <c:pt idx="4901">
                  <c:v>43513.15347222222</c:v>
                </c:pt>
                <c:pt idx="4902">
                  <c:v>43513.154166666667</c:v>
                </c:pt>
                <c:pt idx="4903">
                  <c:v>43513.154861111114</c:v>
                </c:pt>
                <c:pt idx="4904">
                  <c:v>43513.155555555553</c:v>
                </c:pt>
                <c:pt idx="4905">
                  <c:v>43513.15625</c:v>
                </c:pt>
                <c:pt idx="4906">
                  <c:v>43513.156944444447</c:v>
                </c:pt>
                <c:pt idx="4907">
                  <c:v>43513.157638888886</c:v>
                </c:pt>
                <c:pt idx="4908">
                  <c:v>43513.158333333333</c:v>
                </c:pt>
                <c:pt idx="4909">
                  <c:v>43513.15902777778</c:v>
                </c:pt>
                <c:pt idx="4910">
                  <c:v>43513.159722222219</c:v>
                </c:pt>
                <c:pt idx="4911">
                  <c:v>43513.160416666666</c:v>
                </c:pt>
                <c:pt idx="4912">
                  <c:v>43513.161111111112</c:v>
                </c:pt>
                <c:pt idx="4913">
                  <c:v>43513.161805555559</c:v>
                </c:pt>
                <c:pt idx="4914">
                  <c:v>43513.162499999999</c:v>
                </c:pt>
                <c:pt idx="4915">
                  <c:v>43513.163194444445</c:v>
                </c:pt>
                <c:pt idx="4916">
                  <c:v>43513.163888888892</c:v>
                </c:pt>
                <c:pt idx="4917">
                  <c:v>43513.164583333331</c:v>
                </c:pt>
                <c:pt idx="4918">
                  <c:v>43513.165277777778</c:v>
                </c:pt>
                <c:pt idx="4919">
                  <c:v>43513.165972222225</c:v>
                </c:pt>
                <c:pt idx="4920">
                  <c:v>43513.166666666664</c:v>
                </c:pt>
                <c:pt idx="4921">
                  <c:v>43513.167361111111</c:v>
                </c:pt>
                <c:pt idx="4922">
                  <c:v>43513.168055555558</c:v>
                </c:pt>
                <c:pt idx="4923">
                  <c:v>43513.168749999997</c:v>
                </c:pt>
                <c:pt idx="4924">
                  <c:v>43513.169444444444</c:v>
                </c:pt>
                <c:pt idx="4925">
                  <c:v>43513.170138888891</c:v>
                </c:pt>
                <c:pt idx="4926">
                  <c:v>43513.17083333333</c:v>
                </c:pt>
                <c:pt idx="4927">
                  <c:v>43513.171527777777</c:v>
                </c:pt>
                <c:pt idx="4928">
                  <c:v>43513.172222222223</c:v>
                </c:pt>
                <c:pt idx="4929">
                  <c:v>43513.17291666667</c:v>
                </c:pt>
                <c:pt idx="4930">
                  <c:v>43513.173611111109</c:v>
                </c:pt>
                <c:pt idx="4931">
                  <c:v>43513.174305555556</c:v>
                </c:pt>
                <c:pt idx="4932">
                  <c:v>43513.175000000003</c:v>
                </c:pt>
                <c:pt idx="4933">
                  <c:v>43513.175694444442</c:v>
                </c:pt>
                <c:pt idx="4934">
                  <c:v>43513.176388888889</c:v>
                </c:pt>
                <c:pt idx="4935">
                  <c:v>43513.177083333336</c:v>
                </c:pt>
                <c:pt idx="4936">
                  <c:v>43513.177777777775</c:v>
                </c:pt>
                <c:pt idx="4937">
                  <c:v>43513.178472222222</c:v>
                </c:pt>
                <c:pt idx="4938">
                  <c:v>43513.179166666669</c:v>
                </c:pt>
                <c:pt idx="4939">
                  <c:v>43513.179861111108</c:v>
                </c:pt>
                <c:pt idx="4940">
                  <c:v>43513.180555555555</c:v>
                </c:pt>
                <c:pt idx="4941">
                  <c:v>43513.181250000001</c:v>
                </c:pt>
                <c:pt idx="4942">
                  <c:v>43513.181944444441</c:v>
                </c:pt>
                <c:pt idx="4943">
                  <c:v>43513.182638888888</c:v>
                </c:pt>
                <c:pt idx="4944">
                  <c:v>43513.183333333334</c:v>
                </c:pt>
                <c:pt idx="4945">
                  <c:v>43513.184027777781</c:v>
                </c:pt>
                <c:pt idx="4946">
                  <c:v>43513.18472222222</c:v>
                </c:pt>
                <c:pt idx="4947">
                  <c:v>43513.185416666667</c:v>
                </c:pt>
                <c:pt idx="4948">
                  <c:v>43513.186111111114</c:v>
                </c:pt>
                <c:pt idx="4949">
                  <c:v>43513.186805555553</c:v>
                </c:pt>
                <c:pt idx="4950">
                  <c:v>43513.1875</c:v>
                </c:pt>
                <c:pt idx="4951">
                  <c:v>43513.188194444447</c:v>
                </c:pt>
                <c:pt idx="4952">
                  <c:v>43513.188888888886</c:v>
                </c:pt>
                <c:pt idx="4953">
                  <c:v>43513.189583333333</c:v>
                </c:pt>
                <c:pt idx="4954">
                  <c:v>43513.19027777778</c:v>
                </c:pt>
                <c:pt idx="4955">
                  <c:v>43513.190972222219</c:v>
                </c:pt>
                <c:pt idx="4956">
                  <c:v>43513.191666666666</c:v>
                </c:pt>
                <c:pt idx="4957">
                  <c:v>43513.192361111112</c:v>
                </c:pt>
                <c:pt idx="4958">
                  <c:v>43513.193055555559</c:v>
                </c:pt>
                <c:pt idx="4959">
                  <c:v>43513.193749999999</c:v>
                </c:pt>
                <c:pt idx="4960">
                  <c:v>43513.194444444445</c:v>
                </c:pt>
                <c:pt idx="4961">
                  <c:v>43513.195138888892</c:v>
                </c:pt>
                <c:pt idx="4962">
                  <c:v>43513.195833333331</c:v>
                </c:pt>
                <c:pt idx="4963">
                  <c:v>43513.196527777778</c:v>
                </c:pt>
                <c:pt idx="4964">
                  <c:v>43513.197222222225</c:v>
                </c:pt>
                <c:pt idx="4965">
                  <c:v>43513.197916666664</c:v>
                </c:pt>
                <c:pt idx="4966">
                  <c:v>43513.198611111111</c:v>
                </c:pt>
                <c:pt idx="4967">
                  <c:v>43513.199305555558</c:v>
                </c:pt>
                <c:pt idx="4968">
                  <c:v>43513.2</c:v>
                </c:pt>
                <c:pt idx="4969">
                  <c:v>43513.200694444444</c:v>
                </c:pt>
                <c:pt idx="4970">
                  <c:v>43513.201388888891</c:v>
                </c:pt>
                <c:pt idx="4971">
                  <c:v>43513.20208333333</c:v>
                </c:pt>
                <c:pt idx="4972">
                  <c:v>43513.202777777777</c:v>
                </c:pt>
                <c:pt idx="4973">
                  <c:v>43513.203472222223</c:v>
                </c:pt>
                <c:pt idx="4974">
                  <c:v>43513.20416666667</c:v>
                </c:pt>
                <c:pt idx="4975">
                  <c:v>43513.204861111109</c:v>
                </c:pt>
                <c:pt idx="4976">
                  <c:v>43513.205555555556</c:v>
                </c:pt>
                <c:pt idx="4977">
                  <c:v>43513.206250000003</c:v>
                </c:pt>
                <c:pt idx="4978">
                  <c:v>43513.206944444442</c:v>
                </c:pt>
                <c:pt idx="4979">
                  <c:v>43513.207638888889</c:v>
                </c:pt>
                <c:pt idx="4980">
                  <c:v>43513.208333333336</c:v>
                </c:pt>
                <c:pt idx="4981">
                  <c:v>43513.209027777775</c:v>
                </c:pt>
                <c:pt idx="4982">
                  <c:v>43513.209722222222</c:v>
                </c:pt>
                <c:pt idx="4983">
                  <c:v>43513.210416666669</c:v>
                </c:pt>
                <c:pt idx="4984">
                  <c:v>43513.211111111108</c:v>
                </c:pt>
                <c:pt idx="4985">
                  <c:v>43513.211805555555</c:v>
                </c:pt>
                <c:pt idx="4986">
                  <c:v>43513.212500000001</c:v>
                </c:pt>
                <c:pt idx="4987">
                  <c:v>43513.213194444441</c:v>
                </c:pt>
                <c:pt idx="4988">
                  <c:v>43513.213888888888</c:v>
                </c:pt>
                <c:pt idx="4989">
                  <c:v>43513.214583333334</c:v>
                </c:pt>
                <c:pt idx="4990">
                  <c:v>43513.215277777781</c:v>
                </c:pt>
                <c:pt idx="4991">
                  <c:v>43513.21597222222</c:v>
                </c:pt>
                <c:pt idx="4992">
                  <c:v>43513.216666666667</c:v>
                </c:pt>
                <c:pt idx="4993">
                  <c:v>43513.217361111114</c:v>
                </c:pt>
                <c:pt idx="4994">
                  <c:v>43513.218055555553</c:v>
                </c:pt>
                <c:pt idx="4995">
                  <c:v>43513.21875</c:v>
                </c:pt>
                <c:pt idx="4996">
                  <c:v>43513.219444444447</c:v>
                </c:pt>
                <c:pt idx="4997">
                  <c:v>43513.220138888886</c:v>
                </c:pt>
                <c:pt idx="4998">
                  <c:v>43513.220833333333</c:v>
                </c:pt>
                <c:pt idx="4999">
                  <c:v>43513.22152777778</c:v>
                </c:pt>
                <c:pt idx="5000">
                  <c:v>43513.222222222219</c:v>
                </c:pt>
                <c:pt idx="5001">
                  <c:v>43513.222916666666</c:v>
                </c:pt>
                <c:pt idx="5002">
                  <c:v>43513.223611111112</c:v>
                </c:pt>
                <c:pt idx="5003">
                  <c:v>43513.224305555559</c:v>
                </c:pt>
                <c:pt idx="5004">
                  <c:v>43513.224999999999</c:v>
                </c:pt>
                <c:pt idx="5005">
                  <c:v>43513.225694444445</c:v>
                </c:pt>
                <c:pt idx="5006">
                  <c:v>43513.226388888892</c:v>
                </c:pt>
                <c:pt idx="5007">
                  <c:v>43513.227083333331</c:v>
                </c:pt>
                <c:pt idx="5008">
                  <c:v>43513.227777777778</c:v>
                </c:pt>
                <c:pt idx="5009">
                  <c:v>43513.228472222225</c:v>
                </c:pt>
                <c:pt idx="5010">
                  <c:v>43513.229166666664</c:v>
                </c:pt>
                <c:pt idx="5011">
                  <c:v>43513.229861111111</c:v>
                </c:pt>
                <c:pt idx="5012">
                  <c:v>43513.230555555558</c:v>
                </c:pt>
                <c:pt idx="5013">
                  <c:v>43513.231249999997</c:v>
                </c:pt>
                <c:pt idx="5014">
                  <c:v>43513.231944444444</c:v>
                </c:pt>
                <c:pt idx="5015">
                  <c:v>43513.232638888891</c:v>
                </c:pt>
                <c:pt idx="5016">
                  <c:v>43513.23333333333</c:v>
                </c:pt>
                <c:pt idx="5017">
                  <c:v>43513.234027777777</c:v>
                </c:pt>
                <c:pt idx="5018">
                  <c:v>43513.234722222223</c:v>
                </c:pt>
                <c:pt idx="5019">
                  <c:v>43513.23541666667</c:v>
                </c:pt>
                <c:pt idx="5020">
                  <c:v>43513.236111111109</c:v>
                </c:pt>
                <c:pt idx="5021">
                  <c:v>43513.236805555556</c:v>
                </c:pt>
                <c:pt idx="5022">
                  <c:v>43513.237500000003</c:v>
                </c:pt>
                <c:pt idx="5023">
                  <c:v>43513.238194444442</c:v>
                </c:pt>
                <c:pt idx="5024">
                  <c:v>43513.238888888889</c:v>
                </c:pt>
                <c:pt idx="5025">
                  <c:v>43513.239583333336</c:v>
                </c:pt>
                <c:pt idx="5026">
                  <c:v>43513.240277777775</c:v>
                </c:pt>
                <c:pt idx="5027">
                  <c:v>43513.240972222222</c:v>
                </c:pt>
                <c:pt idx="5028">
                  <c:v>43513.241666666669</c:v>
                </c:pt>
                <c:pt idx="5029">
                  <c:v>43513.242361111108</c:v>
                </c:pt>
                <c:pt idx="5030">
                  <c:v>43513.243055555555</c:v>
                </c:pt>
                <c:pt idx="5031">
                  <c:v>43513.243750000001</c:v>
                </c:pt>
                <c:pt idx="5032">
                  <c:v>43513.244444444441</c:v>
                </c:pt>
                <c:pt idx="5033">
                  <c:v>43513.245138888888</c:v>
                </c:pt>
                <c:pt idx="5034">
                  <c:v>43513.245833333334</c:v>
                </c:pt>
                <c:pt idx="5035">
                  <c:v>43513.246527777781</c:v>
                </c:pt>
                <c:pt idx="5036">
                  <c:v>43513.24722222222</c:v>
                </c:pt>
                <c:pt idx="5037">
                  <c:v>43513.247916666667</c:v>
                </c:pt>
                <c:pt idx="5038">
                  <c:v>43513.248611111114</c:v>
                </c:pt>
                <c:pt idx="5039">
                  <c:v>43513.249305555553</c:v>
                </c:pt>
                <c:pt idx="5040">
                  <c:v>43513.25</c:v>
                </c:pt>
                <c:pt idx="5041">
                  <c:v>43513.250694444447</c:v>
                </c:pt>
                <c:pt idx="5042">
                  <c:v>43513.251388888886</c:v>
                </c:pt>
                <c:pt idx="5043">
                  <c:v>43513.252083333333</c:v>
                </c:pt>
                <c:pt idx="5044">
                  <c:v>43513.25277777778</c:v>
                </c:pt>
                <c:pt idx="5045">
                  <c:v>43513.253472222219</c:v>
                </c:pt>
                <c:pt idx="5046">
                  <c:v>43513.254166666666</c:v>
                </c:pt>
                <c:pt idx="5047">
                  <c:v>43513.254861111112</c:v>
                </c:pt>
                <c:pt idx="5048">
                  <c:v>43513.255555555559</c:v>
                </c:pt>
                <c:pt idx="5049">
                  <c:v>43513.256249999999</c:v>
                </c:pt>
                <c:pt idx="5050">
                  <c:v>43513.256944444445</c:v>
                </c:pt>
                <c:pt idx="5051">
                  <c:v>43513.257638888892</c:v>
                </c:pt>
                <c:pt idx="5052">
                  <c:v>43513.258333333331</c:v>
                </c:pt>
                <c:pt idx="5053">
                  <c:v>43513.259027777778</c:v>
                </c:pt>
                <c:pt idx="5054">
                  <c:v>43513.259722222225</c:v>
                </c:pt>
                <c:pt idx="5055">
                  <c:v>43513.260416666664</c:v>
                </c:pt>
                <c:pt idx="5056">
                  <c:v>43513.261111111111</c:v>
                </c:pt>
                <c:pt idx="5057">
                  <c:v>43513.261805555558</c:v>
                </c:pt>
                <c:pt idx="5058">
                  <c:v>43513.262499999997</c:v>
                </c:pt>
                <c:pt idx="5059">
                  <c:v>43513.263194444444</c:v>
                </c:pt>
                <c:pt idx="5060">
                  <c:v>43513.263888888891</c:v>
                </c:pt>
                <c:pt idx="5061">
                  <c:v>43513.26458333333</c:v>
                </c:pt>
                <c:pt idx="5062">
                  <c:v>43513.265277777777</c:v>
                </c:pt>
                <c:pt idx="5063">
                  <c:v>43513.265972222223</c:v>
                </c:pt>
                <c:pt idx="5064">
                  <c:v>43513.26666666667</c:v>
                </c:pt>
                <c:pt idx="5065">
                  <c:v>43513.267361111109</c:v>
                </c:pt>
                <c:pt idx="5066">
                  <c:v>43513.268055555556</c:v>
                </c:pt>
                <c:pt idx="5067">
                  <c:v>43513.268750000003</c:v>
                </c:pt>
                <c:pt idx="5068">
                  <c:v>43513.269444444442</c:v>
                </c:pt>
                <c:pt idx="5069">
                  <c:v>43513.270138888889</c:v>
                </c:pt>
                <c:pt idx="5070">
                  <c:v>43513.270833333336</c:v>
                </c:pt>
                <c:pt idx="5071">
                  <c:v>43513.271527777775</c:v>
                </c:pt>
                <c:pt idx="5072">
                  <c:v>43513.272222222222</c:v>
                </c:pt>
                <c:pt idx="5073">
                  <c:v>43513.272916666669</c:v>
                </c:pt>
                <c:pt idx="5074">
                  <c:v>43513.273611111108</c:v>
                </c:pt>
                <c:pt idx="5075">
                  <c:v>43513.274305555555</c:v>
                </c:pt>
                <c:pt idx="5076">
                  <c:v>43513.275000000001</c:v>
                </c:pt>
                <c:pt idx="5077">
                  <c:v>43513.275694444441</c:v>
                </c:pt>
                <c:pt idx="5078">
                  <c:v>43513.276388888888</c:v>
                </c:pt>
                <c:pt idx="5079">
                  <c:v>43513.277083333334</c:v>
                </c:pt>
                <c:pt idx="5080">
                  <c:v>43513.277777777781</c:v>
                </c:pt>
                <c:pt idx="5081">
                  <c:v>43513.27847222222</c:v>
                </c:pt>
                <c:pt idx="5082">
                  <c:v>43513.279166666667</c:v>
                </c:pt>
                <c:pt idx="5083">
                  <c:v>43513.279861111114</c:v>
                </c:pt>
                <c:pt idx="5084">
                  <c:v>43513.280555555553</c:v>
                </c:pt>
                <c:pt idx="5085">
                  <c:v>43513.28125</c:v>
                </c:pt>
                <c:pt idx="5086">
                  <c:v>43513.281944444447</c:v>
                </c:pt>
                <c:pt idx="5087">
                  <c:v>43513.282638888886</c:v>
                </c:pt>
                <c:pt idx="5088">
                  <c:v>43513.283333333333</c:v>
                </c:pt>
                <c:pt idx="5089">
                  <c:v>43513.28402777778</c:v>
                </c:pt>
                <c:pt idx="5090">
                  <c:v>43513.284722222219</c:v>
                </c:pt>
                <c:pt idx="5091">
                  <c:v>43513.285416666666</c:v>
                </c:pt>
                <c:pt idx="5092">
                  <c:v>43513.286111111112</c:v>
                </c:pt>
                <c:pt idx="5093">
                  <c:v>43513.286805555559</c:v>
                </c:pt>
                <c:pt idx="5094">
                  <c:v>43513.287499999999</c:v>
                </c:pt>
                <c:pt idx="5095">
                  <c:v>43513.288194444445</c:v>
                </c:pt>
                <c:pt idx="5096">
                  <c:v>43513.288888888892</c:v>
                </c:pt>
                <c:pt idx="5097">
                  <c:v>43513.289583333331</c:v>
                </c:pt>
                <c:pt idx="5098">
                  <c:v>43513.290277777778</c:v>
                </c:pt>
                <c:pt idx="5099">
                  <c:v>43513.290972222225</c:v>
                </c:pt>
                <c:pt idx="5100">
                  <c:v>43513.291666666664</c:v>
                </c:pt>
                <c:pt idx="5101">
                  <c:v>43513.292361111111</c:v>
                </c:pt>
                <c:pt idx="5102">
                  <c:v>43513.293055555558</c:v>
                </c:pt>
                <c:pt idx="5103">
                  <c:v>43513.293749999997</c:v>
                </c:pt>
                <c:pt idx="5104">
                  <c:v>43513.294444444444</c:v>
                </c:pt>
                <c:pt idx="5105">
                  <c:v>43513.295138888891</c:v>
                </c:pt>
                <c:pt idx="5106">
                  <c:v>43513.29583333333</c:v>
                </c:pt>
                <c:pt idx="5107">
                  <c:v>43513.296527777777</c:v>
                </c:pt>
                <c:pt idx="5108">
                  <c:v>43513.297222222223</c:v>
                </c:pt>
                <c:pt idx="5109">
                  <c:v>43513.29791666667</c:v>
                </c:pt>
                <c:pt idx="5110">
                  <c:v>43513.298611111109</c:v>
                </c:pt>
                <c:pt idx="5111">
                  <c:v>43513.299305555556</c:v>
                </c:pt>
                <c:pt idx="5112">
                  <c:v>43513.3</c:v>
                </c:pt>
                <c:pt idx="5113">
                  <c:v>43513.300694444442</c:v>
                </c:pt>
                <c:pt idx="5114">
                  <c:v>43513.301388888889</c:v>
                </c:pt>
                <c:pt idx="5115">
                  <c:v>43513.302083333336</c:v>
                </c:pt>
                <c:pt idx="5116">
                  <c:v>43513.302777777775</c:v>
                </c:pt>
                <c:pt idx="5117">
                  <c:v>43513.303472222222</c:v>
                </c:pt>
                <c:pt idx="5118">
                  <c:v>43513.304166666669</c:v>
                </c:pt>
                <c:pt idx="5119">
                  <c:v>43513.304861111108</c:v>
                </c:pt>
                <c:pt idx="5120">
                  <c:v>43513.305555555555</c:v>
                </c:pt>
                <c:pt idx="5121">
                  <c:v>43513.306250000001</c:v>
                </c:pt>
                <c:pt idx="5122">
                  <c:v>43513.306944444441</c:v>
                </c:pt>
                <c:pt idx="5123">
                  <c:v>43513.307638888888</c:v>
                </c:pt>
                <c:pt idx="5124">
                  <c:v>43513.308333333334</c:v>
                </c:pt>
                <c:pt idx="5125">
                  <c:v>43513.309027777781</c:v>
                </c:pt>
                <c:pt idx="5126">
                  <c:v>43513.30972222222</c:v>
                </c:pt>
                <c:pt idx="5127">
                  <c:v>43513.310416666667</c:v>
                </c:pt>
                <c:pt idx="5128">
                  <c:v>43513.311111111114</c:v>
                </c:pt>
                <c:pt idx="5129">
                  <c:v>43513.311805555553</c:v>
                </c:pt>
                <c:pt idx="5130">
                  <c:v>43513.3125</c:v>
                </c:pt>
                <c:pt idx="5131">
                  <c:v>43513.313194444447</c:v>
                </c:pt>
                <c:pt idx="5132">
                  <c:v>43513.313888888886</c:v>
                </c:pt>
                <c:pt idx="5133">
                  <c:v>43513.314583333333</c:v>
                </c:pt>
                <c:pt idx="5134">
                  <c:v>43513.31527777778</c:v>
                </c:pt>
                <c:pt idx="5135">
                  <c:v>43513.315972222219</c:v>
                </c:pt>
                <c:pt idx="5136">
                  <c:v>43513.316666666666</c:v>
                </c:pt>
                <c:pt idx="5137">
                  <c:v>43513.317361111112</c:v>
                </c:pt>
                <c:pt idx="5138">
                  <c:v>43513.318055555559</c:v>
                </c:pt>
                <c:pt idx="5139">
                  <c:v>43513.318749999999</c:v>
                </c:pt>
                <c:pt idx="5140">
                  <c:v>43513.319444444445</c:v>
                </c:pt>
                <c:pt idx="5141">
                  <c:v>43513.320138888892</c:v>
                </c:pt>
                <c:pt idx="5142">
                  <c:v>43513.320833333331</c:v>
                </c:pt>
                <c:pt idx="5143">
                  <c:v>43513.321527777778</c:v>
                </c:pt>
                <c:pt idx="5144">
                  <c:v>43513.322222222225</c:v>
                </c:pt>
                <c:pt idx="5145">
                  <c:v>43513.322916666664</c:v>
                </c:pt>
                <c:pt idx="5146">
                  <c:v>43513.323611111111</c:v>
                </c:pt>
                <c:pt idx="5147">
                  <c:v>43513.324305555558</c:v>
                </c:pt>
                <c:pt idx="5148">
                  <c:v>43513.324999999997</c:v>
                </c:pt>
                <c:pt idx="5149">
                  <c:v>43513.325694444444</c:v>
                </c:pt>
                <c:pt idx="5150">
                  <c:v>43513.326388888891</c:v>
                </c:pt>
                <c:pt idx="5151">
                  <c:v>43513.32708333333</c:v>
                </c:pt>
                <c:pt idx="5152">
                  <c:v>43513.327777777777</c:v>
                </c:pt>
                <c:pt idx="5153">
                  <c:v>43513.328472222223</c:v>
                </c:pt>
                <c:pt idx="5154">
                  <c:v>43513.32916666667</c:v>
                </c:pt>
                <c:pt idx="5155">
                  <c:v>43513.329861111109</c:v>
                </c:pt>
                <c:pt idx="5156">
                  <c:v>43513.330555555556</c:v>
                </c:pt>
                <c:pt idx="5157">
                  <c:v>43513.331250000003</c:v>
                </c:pt>
                <c:pt idx="5158">
                  <c:v>43513.331944444442</c:v>
                </c:pt>
                <c:pt idx="5159">
                  <c:v>43513.332638888889</c:v>
                </c:pt>
                <c:pt idx="5160">
                  <c:v>43513.333333333336</c:v>
                </c:pt>
                <c:pt idx="5161">
                  <c:v>43513.334027777775</c:v>
                </c:pt>
                <c:pt idx="5162">
                  <c:v>43513.334722222222</c:v>
                </c:pt>
                <c:pt idx="5163">
                  <c:v>43513.335416666669</c:v>
                </c:pt>
                <c:pt idx="5164">
                  <c:v>43513.336111111108</c:v>
                </c:pt>
                <c:pt idx="5165">
                  <c:v>43513.336805555555</c:v>
                </c:pt>
                <c:pt idx="5166">
                  <c:v>43513.337500000001</c:v>
                </c:pt>
                <c:pt idx="5167">
                  <c:v>43513.338194444441</c:v>
                </c:pt>
                <c:pt idx="5168">
                  <c:v>43513.338888888888</c:v>
                </c:pt>
                <c:pt idx="5169">
                  <c:v>43513.339583333334</c:v>
                </c:pt>
                <c:pt idx="5170">
                  <c:v>43513.340277777781</c:v>
                </c:pt>
                <c:pt idx="5171">
                  <c:v>43513.34097222222</c:v>
                </c:pt>
                <c:pt idx="5172">
                  <c:v>43513.341666666667</c:v>
                </c:pt>
                <c:pt idx="5173">
                  <c:v>43513.342361111114</c:v>
                </c:pt>
                <c:pt idx="5174">
                  <c:v>43513.343055555553</c:v>
                </c:pt>
                <c:pt idx="5175">
                  <c:v>43513.34375</c:v>
                </c:pt>
                <c:pt idx="5176">
                  <c:v>43513.344444444447</c:v>
                </c:pt>
                <c:pt idx="5177">
                  <c:v>43513.345138888886</c:v>
                </c:pt>
                <c:pt idx="5178">
                  <c:v>43513.345833333333</c:v>
                </c:pt>
                <c:pt idx="5179">
                  <c:v>43513.34652777778</c:v>
                </c:pt>
                <c:pt idx="5180">
                  <c:v>43513.347222222219</c:v>
                </c:pt>
                <c:pt idx="5181">
                  <c:v>43513.347916666666</c:v>
                </c:pt>
                <c:pt idx="5182">
                  <c:v>43513.348611111112</c:v>
                </c:pt>
                <c:pt idx="5183">
                  <c:v>43513.349305555559</c:v>
                </c:pt>
                <c:pt idx="5184">
                  <c:v>43513.35</c:v>
                </c:pt>
                <c:pt idx="5185">
                  <c:v>43513.350694444445</c:v>
                </c:pt>
                <c:pt idx="5186">
                  <c:v>43513.351388888892</c:v>
                </c:pt>
                <c:pt idx="5187">
                  <c:v>43513.352083333331</c:v>
                </c:pt>
                <c:pt idx="5188">
                  <c:v>43513.352777777778</c:v>
                </c:pt>
                <c:pt idx="5189">
                  <c:v>43513.353472222225</c:v>
                </c:pt>
                <c:pt idx="5190">
                  <c:v>43513.354166666664</c:v>
                </c:pt>
                <c:pt idx="5191">
                  <c:v>43513.354861111111</c:v>
                </c:pt>
                <c:pt idx="5192">
                  <c:v>43513.355555555558</c:v>
                </c:pt>
                <c:pt idx="5193">
                  <c:v>43513.356249999997</c:v>
                </c:pt>
                <c:pt idx="5194">
                  <c:v>43513.356944444444</c:v>
                </c:pt>
                <c:pt idx="5195">
                  <c:v>43513.357638888891</c:v>
                </c:pt>
                <c:pt idx="5196">
                  <c:v>43513.35833333333</c:v>
                </c:pt>
                <c:pt idx="5197">
                  <c:v>43513.359027777777</c:v>
                </c:pt>
                <c:pt idx="5198">
                  <c:v>43513.359722222223</c:v>
                </c:pt>
                <c:pt idx="5199">
                  <c:v>43513.36041666667</c:v>
                </c:pt>
                <c:pt idx="5200">
                  <c:v>43513.361111111109</c:v>
                </c:pt>
                <c:pt idx="5201">
                  <c:v>43513.361805555556</c:v>
                </c:pt>
                <c:pt idx="5202">
                  <c:v>43513.362500000003</c:v>
                </c:pt>
                <c:pt idx="5203">
                  <c:v>43513.363194444442</c:v>
                </c:pt>
                <c:pt idx="5204">
                  <c:v>43513.363888888889</c:v>
                </c:pt>
                <c:pt idx="5205">
                  <c:v>43513.364583333336</c:v>
                </c:pt>
                <c:pt idx="5206">
                  <c:v>43513.365277777775</c:v>
                </c:pt>
                <c:pt idx="5207">
                  <c:v>43513.365972222222</c:v>
                </c:pt>
                <c:pt idx="5208">
                  <c:v>43513.366666666669</c:v>
                </c:pt>
                <c:pt idx="5209">
                  <c:v>43513.367361111108</c:v>
                </c:pt>
                <c:pt idx="5210">
                  <c:v>43513.368055555555</c:v>
                </c:pt>
                <c:pt idx="5211">
                  <c:v>43513.368750000001</c:v>
                </c:pt>
                <c:pt idx="5212">
                  <c:v>43513.369444444441</c:v>
                </c:pt>
                <c:pt idx="5213">
                  <c:v>43513.370138888888</c:v>
                </c:pt>
                <c:pt idx="5214">
                  <c:v>43513.370833333334</c:v>
                </c:pt>
                <c:pt idx="5215">
                  <c:v>43513.371527777781</c:v>
                </c:pt>
                <c:pt idx="5216">
                  <c:v>43513.37222222222</c:v>
                </c:pt>
                <c:pt idx="5217">
                  <c:v>43513.372916666667</c:v>
                </c:pt>
                <c:pt idx="5218">
                  <c:v>43513.373611111114</c:v>
                </c:pt>
                <c:pt idx="5219">
                  <c:v>43513.374305555553</c:v>
                </c:pt>
                <c:pt idx="5220">
                  <c:v>43513.375</c:v>
                </c:pt>
                <c:pt idx="5221">
                  <c:v>43513.375694444447</c:v>
                </c:pt>
                <c:pt idx="5222">
                  <c:v>43513.376388888886</c:v>
                </c:pt>
                <c:pt idx="5223">
                  <c:v>43513.377083333333</c:v>
                </c:pt>
                <c:pt idx="5224">
                  <c:v>43513.37777777778</c:v>
                </c:pt>
                <c:pt idx="5225">
                  <c:v>43513.378472222219</c:v>
                </c:pt>
                <c:pt idx="5226">
                  <c:v>43513.379166666666</c:v>
                </c:pt>
                <c:pt idx="5227">
                  <c:v>43513.379861111112</c:v>
                </c:pt>
                <c:pt idx="5228">
                  <c:v>43513.380555555559</c:v>
                </c:pt>
                <c:pt idx="5229">
                  <c:v>43513.381249999999</c:v>
                </c:pt>
                <c:pt idx="5230">
                  <c:v>43513.381944444445</c:v>
                </c:pt>
                <c:pt idx="5231">
                  <c:v>43513.382638888892</c:v>
                </c:pt>
                <c:pt idx="5232">
                  <c:v>43513.383333333331</c:v>
                </c:pt>
                <c:pt idx="5233">
                  <c:v>43513.384027777778</c:v>
                </c:pt>
                <c:pt idx="5234">
                  <c:v>43513.384722222225</c:v>
                </c:pt>
                <c:pt idx="5235">
                  <c:v>43513.385416666664</c:v>
                </c:pt>
                <c:pt idx="5236">
                  <c:v>43513.386111111111</c:v>
                </c:pt>
                <c:pt idx="5237">
                  <c:v>43513.386805555558</c:v>
                </c:pt>
                <c:pt idx="5238">
                  <c:v>43513.387499999997</c:v>
                </c:pt>
                <c:pt idx="5239">
                  <c:v>43513.388194444444</c:v>
                </c:pt>
                <c:pt idx="5240">
                  <c:v>43513.388888888891</c:v>
                </c:pt>
                <c:pt idx="5241">
                  <c:v>43513.38958333333</c:v>
                </c:pt>
                <c:pt idx="5242">
                  <c:v>43513.390277777777</c:v>
                </c:pt>
                <c:pt idx="5243">
                  <c:v>43513.390972222223</c:v>
                </c:pt>
                <c:pt idx="5244">
                  <c:v>43513.39166666667</c:v>
                </c:pt>
                <c:pt idx="5245">
                  <c:v>43513.392361111109</c:v>
                </c:pt>
                <c:pt idx="5246">
                  <c:v>43513.393055555556</c:v>
                </c:pt>
                <c:pt idx="5247">
                  <c:v>43513.393750000003</c:v>
                </c:pt>
                <c:pt idx="5248">
                  <c:v>43513.394444444442</c:v>
                </c:pt>
                <c:pt idx="5249">
                  <c:v>43513.395138888889</c:v>
                </c:pt>
                <c:pt idx="5250">
                  <c:v>43513.395833333336</c:v>
                </c:pt>
                <c:pt idx="5251">
                  <c:v>43513.396527777775</c:v>
                </c:pt>
                <c:pt idx="5252">
                  <c:v>43513.397222222222</c:v>
                </c:pt>
                <c:pt idx="5253">
                  <c:v>43513.397916666669</c:v>
                </c:pt>
                <c:pt idx="5254">
                  <c:v>43513.398611111108</c:v>
                </c:pt>
                <c:pt idx="5255">
                  <c:v>43513.399305555555</c:v>
                </c:pt>
                <c:pt idx="5256">
                  <c:v>43513.4</c:v>
                </c:pt>
                <c:pt idx="5257">
                  <c:v>43513.400694444441</c:v>
                </c:pt>
                <c:pt idx="5258">
                  <c:v>43513.401388888888</c:v>
                </c:pt>
                <c:pt idx="5259">
                  <c:v>43513.402083333334</c:v>
                </c:pt>
                <c:pt idx="5260">
                  <c:v>43513.402777777781</c:v>
                </c:pt>
                <c:pt idx="5261">
                  <c:v>43513.40347222222</c:v>
                </c:pt>
                <c:pt idx="5262">
                  <c:v>43513.404166666667</c:v>
                </c:pt>
                <c:pt idx="5263">
                  <c:v>43513.404861111114</c:v>
                </c:pt>
                <c:pt idx="5264">
                  <c:v>43513.405555555553</c:v>
                </c:pt>
                <c:pt idx="5265">
                  <c:v>43513.40625</c:v>
                </c:pt>
                <c:pt idx="5266">
                  <c:v>43513.406944444447</c:v>
                </c:pt>
                <c:pt idx="5267">
                  <c:v>43513.407638888886</c:v>
                </c:pt>
                <c:pt idx="5268">
                  <c:v>43513.408333333333</c:v>
                </c:pt>
                <c:pt idx="5269">
                  <c:v>43513.40902777778</c:v>
                </c:pt>
                <c:pt idx="5270">
                  <c:v>43513.409722222219</c:v>
                </c:pt>
                <c:pt idx="5271">
                  <c:v>43513.410416666666</c:v>
                </c:pt>
                <c:pt idx="5272">
                  <c:v>43513.411111111112</c:v>
                </c:pt>
                <c:pt idx="5273">
                  <c:v>43513.411805555559</c:v>
                </c:pt>
                <c:pt idx="5274">
                  <c:v>43513.412499999999</c:v>
                </c:pt>
                <c:pt idx="5275">
                  <c:v>43513.413194444445</c:v>
                </c:pt>
                <c:pt idx="5276">
                  <c:v>43513.413888888892</c:v>
                </c:pt>
                <c:pt idx="5277">
                  <c:v>43513.414583333331</c:v>
                </c:pt>
                <c:pt idx="5278">
                  <c:v>43513.415277777778</c:v>
                </c:pt>
                <c:pt idx="5279">
                  <c:v>43513.415972222225</c:v>
                </c:pt>
                <c:pt idx="5280">
                  <c:v>43513.416666666664</c:v>
                </c:pt>
                <c:pt idx="5281">
                  <c:v>43513.417361111111</c:v>
                </c:pt>
                <c:pt idx="5282">
                  <c:v>43513.418055555558</c:v>
                </c:pt>
                <c:pt idx="5283">
                  <c:v>43513.418749999997</c:v>
                </c:pt>
                <c:pt idx="5284">
                  <c:v>43513.419444444444</c:v>
                </c:pt>
                <c:pt idx="5285">
                  <c:v>43513.420138888891</c:v>
                </c:pt>
                <c:pt idx="5286">
                  <c:v>43513.42083333333</c:v>
                </c:pt>
                <c:pt idx="5287">
                  <c:v>43513.421527777777</c:v>
                </c:pt>
                <c:pt idx="5288">
                  <c:v>43513.422222222223</c:v>
                </c:pt>
                <c:pt idx="5289">
                  <c:v>43513.42291666667</c:v>
                </c:pt>
                <c:pt idx="5290">
                  <c:v>43513.423611111109</c:v>
                </c:pt>
                <c:pt idx="5291">
                  <c:v>43513.424305555556</c:v>
                </c:pt>
                <c:pt idx="5292">
                  <c:v>43513.425000000003</c:v>
                </c:pt>
                <c:pt idx="5293">
                  <c:v>43513.425694444442</c:v>
                </c:pt>
                <c:pt idx="5294">
                  <c:v>43513.426388888889</c:v>
                </c:pt>
                <c:pt idx="5295">
                  <c:v>43513.427083333336</c:v>
                </c:pt>
                <c:pt idx="5296">
                  <c:v>43513.427777777775</c:v>
                </c:pt>
                <c:pt idx="5297">
                  <c:v>43513.428472222222</c:v>
                </c:pt>
                <c:pt idx="5298">
                  <c:v>43513.429166666669</c:v>
                </c:pt>
                <c:pt idx="5299">
                  <c:v>43513.429861111108</c:v>
                </c:pt>
                <c:pt idx="5300">
                  <c:v>43513.430555555555</c:v>
                </c:pt>
                <c:pt idx="5301">
                  <c:v>43513.431250000001</c:v>
                </c:pt>
                <c:pt idx="5302">
                  <c:v>43513.431944444441</c:v>
                </c:pt>
                <c:pt idx="5303">
                  <c:v>43513.432638888888</c:v>
                </c:pt>
                <c:pt idx="5304">
                  <c:v>43513.433333333334</c:v>
                </c:pt>
                <c:pt idx="5305">
                  <c:v>43513.434027777781</c:v>
                </c:pt>
                <c:pt idx="5306">
                  <c:v>43513.43472222222</c:v>
                </c:pt>
                <c:pt idx="5307">
                  <c:v>43513.435416666667</c:v>
                </c:pt>
                <c:pt idx="5308">
                  <c:v>43513.436111111114</c:v>
                </c:pt>
                <c:pt idx="5309">
                  <c:v>43513.436805555553</c:v>
                </c:pt>
                <c:pt idx="5310">
                  <c:v>43513.4375</c:v>
                </c:pt>
                <c:pt idx="5311">
                  <c:v>43513.438194444447</c:v>
                </c:pt>
                <c:pt idx="5312">
                  <c:v>43513.438888888886</c:v>
                </c:pt>
                <c:pt idx="5313">
                  <c:v>43513.439583333333</c:v>
                </c:pt>
                <c:pt idx="5314">
                  <c:v>43513.44027777778</c:v>
                </c:pt>
                <c:pt idx="5315">
                  <c:v>43513.440972222219</c:v>
                </c:pt>
                <c:pt idx="5316">
                  <c:v>43513.441666666666</c:v>
                </c:pt>
                <c:pt idx="5317">
                  <c:v>43513.442361111112</c:v>
                </c:pt>
                <c:pt idx="5318">
                  <c:v>43513.443055555559</c:v>
                </c:pt>
                <c:pt idx="5319">
                  <c:v>43513.443749999999</c:v>
                </c:pt>
                <c:pt idx="5320">
                  <c:v>43513.444444444445</c:v>
                </c:pt>
                <c:pt idx="5321">
                  <c:v>43513.445138888892</c:v>
                </c:pt>
                <c:pt idx="5322">
                  <c:v>43513.445833333331</c:v>
                </c:pt>
                <c:pt idx="5323">
                  <c:v>43513.446527777778</c:v>
                </c:pt>
                <c:pt idx="5324">
                  <c:v>43513.447222222225</c:v>
                </c:pt>
                <c:pt idx="5325">
                  <c:v>43513.447916666664</c:v>
                </c:pt>
                <c:pt idx="5326">
                  <c:v>43513.448611111111</c:v>
                </c:pt>
                <c:pt idx="5327">
                  <c:v>43513.449305555558</c:v>
                </c:pt>
                <c:pt idx="5328">
                  <c:v>43513.45</c:v>
                </c:pt>
                <c:pt idx="5329">
                  <c:v>43513.450694444444</c:v>
                </c:pt>
                <c:pt idx="5330">
                  <c:v>43513.451388888891</c:v>
                </c:pt>
                <c:pt idx="5331">
                  <c:v>43513.45208333333</c:v>
                </c:pt>
                <c:pt idx="5332">
                  <c:v>43513.452777777777</c:v>
                </c:pt>
                <c:pt idx="5333">
                  <c:v>43513.453472222223</c:v>
                </c:pt>
                <c:pt idx="5334">
                  <c:v>43513.45416666667</c:v>
                </c:pt>
                <c:pt idx="5335">
                  <c:v>43513.454861111109</c:v>
                </c:pt>
                <c:pt idx="5336">
                  <c:v>43513.455555555556</c:v>
                </c:pt>
                <c:pt idx="5337">
                  <c:v>43513.456250000003</c:v>
                </c:pt>
                <c:pt idx="5338">
                  <c:v>43513.456944444442</c:v>
                </c:pt>
                <c:pt idx="5339">
                  <c:v>43513.457638888889</c:v>
                </c:pt>
                <c:pt idx="5340">
                  <c:v>43513.458333333336</c:v>
                </c:pt>
                <c:pt idx="5341">
                  <c:v>43513.459027777775</c:v>
                </c:pt>
                <c:pt idx="5342">
                  <c:v>43513.459722222222</c:v>
                </c:pt>
                <c:pt idx="5343">
                  <c:v>43513.460416666669</c:v>
                </c:pt>
                <c:pt idx="5344">
                  <c:v>43513.461111111108</c:v>
                </c:pt>
                <c:pt idx="5345">
                  <c:v>43513.461805555555</c:v>
                </c:pt>
                <c:pt idx="5346">
                  <c:v>43513.462500000001</c:v>
                </c:pt>
                <c:pt idx="5347">
                  <c:v>43513.463194444441</c:v>
                </c:pt>
                <c:pt idx="5348">
                  <c:v>43513.463888888888</c:v>
                </c:pt>
                <c:pt idx="5349">
                  <c:v>43513.464583333334</c:v>
                </c:pt>
                <c:pt idx="5350">
                  <c:v>43513.465277777781</c:v>
                </c:pt>
                <c:pt idx="5351">
                  <c:v>43513.46597222222</c:v>
                </c:pt>
                <c:pt idx="5352">
                  <c:v>43513.466666666667</c:v>
                </c:pt>
                <c:pt idx="5353">
                  <c:v>43513.467361111114</c:v>
                </c:pt>
                <c:pt idx="5354">
                  <c:v>43513.468055555553</c:v>
                </c:pt>
                <c:pt idx="5355">
                  <c:v>43513.46875</c:v>
                </c:pt>
                <c:pt idx="5356">
                  <c:v>43513.469444444447</c:v>
                </c:pt>
                <c:pt idx="5357">
                  <c:v>43513.470138888886</c:v>
                </c:pt>
                <c:pt idx="5358">
                  <c:v>43513.470833333333</c:v>
                </c:pt>
                <c:pt idx="5359">
                  <c:v>43513.47152777778</c:v>
                </c:pt>
                <c:pt idx="5360">
                  <c:v>43513.472222222219</c:v>
                </c:pt>
                <c:pt idx="5361">
                  <c:v>43513.472916666666</c:v>
                </c:pt>
                <c:pt idx="5362">
                  <c:v>43513.473611111112</c:v>
                </c:pt>
                <c:pt idx="5363">
                  <c:v>43513.474305555559</c:v>
                </c:pt>
                <c:pt idx="5364">
                  <c:v>43513.474999999999</c:v>
                </c:pt>
                <c:pt idx="5365">
                  <c:v>43513.475694444445</c:v>
                </c:pt>
                <c:pt idx="5366">
                  <c:v>43513.476388888892</c:v>
                </c:pt>
                <c:pt idx="5367">
                  <c:v>43513.477083333331</c:v>
                </c:pt>
                <c:pt idx="5368">
                  <c:v>43513.477777777778</c:v>
                </c:pt>
                <c:pt idx="5369">
                  <c:v>43513.478472222225</c:v>
                </c:pt>
                <c:pt idx="5370">
                  <c:v>43513.479166666664</c:v>
                </c:pt>
                <c:pt idx="5371">
                  <c:v>43513.479861111111</c:v>
                </c:pt>
                <c:pt idx="5372">
                  <c:v>43513.480555555558</c:v>
                </c:pt>
                <c:pt idx="5373">
                  <c:v>43513.481249999997</c:v>
                </c:pt>
                <c:pt idx="5374">
                  <c:v>43513.481944444444</c:v>
                </c:pt>
                <c:pt idx="5375">
                  <c:v>43513.482638888891</c:v>
                </c:pt>
                <c:pt idx="5376">
                  <c:v>43513.48333333333</c:v>
                </c:pt>
                <c:pt idx="5377">
                  <c:v>43513.484027777777</c:v>
                </c:pt>
                <c:pt idx="5378">
                  <c:v>43513.484722222223</c:v>
                </c:pt>
                <c:pt idx="5379">
                  <c:v>43513.48541666667</c:v>
                </c:pt>
                <c:pt idx="5380">
                  <c:v>43513.486111111109</c:v>
                </c:pt>
                <c:pt idx="5381">
                  <c:v>43513.486805555556</c:v>
                </c:pt>
                <c:pt idx="5382">
                  <c:v>43513.487500000003</c:v>
                </c:pt>
                <c:pt idx="5383">
                  <c:v>43513.488194444442</c:v>
                </c:pt>
                <c:pt idx="5384">
                  <c:v>43513.488888888889</c:v>
                </c:pt>
                <c:pt idx="5385">
                  <c:v>43513.489583333336</c:v>
                </c:pt>
                <c:pt idx="5386">
                  <c:v>43513.490277777775</c:v>
                </c:pt>
                <c:pt idx="5387">
                  <c:v>43513.490972222222</c:v>
                </c:pt>
                <c:pt idx="5388">
                  <c:v>43513.491666666669</c:v>
                </c:pt>
                <c:pt idx="5389">
                  <c:v>43513.492361111108</c:v>
                </c:pt>
                <c:pt idx="5390">
                  <c:v>43513.493055555555</c:v>
                </c:pt>
                <c:pt idx="5391">
                  <c:v>43513.493750000001</c:v>
                </c:pt>
                <c:pt idx="5392">
                  <c:v>43513.494444444441</c:v>
                </c:pt>
                <c:pt idx="5393">
                  <c:v>43513.495138888888</c:v>
                </c:pt>
                <c:pt idx="5394">
                  <c:v>43513.495833333334</c:v>
                </c:pt>
                <c:pt idx="5395">
                  <c:v>43513.496527777781</c:v>
                </c:pt>
                <c:pt idx="5396">
                  <c:v>43513.49722222222</c:v>
                </c:pt>
                <c:pt idx="5397">
                  <c:v>43513.497916666667</c:v>
                </c:pt>
                <c:pt idx="5398">
                  <c:v>43513.498611111114</c:v>
                </c:pt>
                <c:pt idx="5399">
                  <c:v>43513.499305555553</c:v>
                </c:pt>
                <c:pt idx="5400">
                  <c:v>43513.5</c:v>
                </c:pt>
                <c:pt idx="5401">
                  <c:v>43513.500694444447</c:v>
                </c:pt>
                <c:pt idx="5402">
                  <c:v>43513.501388888886</c:v>
                </c:pt>
                <c:pt idx="5403">
                  <c:v>43513.502083333333</c:v>
                </c:pt>
                <c:pt idx="5404">
                  <c:v>43513.50277777778</c:v>
                </c:pt>
                <c:pt idx="5405">
                  <c:v>43513.503472222219</c:v>
                </c:pt>
                <c:pt idx="5406">
                  <c:v>43513.504166666666</c:v>
                </c:pt>
                <c:pt idx="5407">
                  <c:v>43513.504861111112</c:v>
                </c:pt>
                <c:pt idx="5408">
                  <c:v>43513.505555555559</c:v>
                </c:pt>
                <c:pt idx="5409">
                  <c:v>43513.506249999999</c:v>
                </c:pt>
                <c:pt idx="5410">
                  <c:v>43513.506944444445</c:v>
                </c:pt>
                <c:pt idx="5411">
                  <c:v>43513.507638888892</c:v>
                </c:pt>
                <c:pt idx="5412">
                  <c:v>43513.508333333331</c:v>
                </c:pt>
                <c:pt idx="5413">
                  <c:v>43513.509027777778</c:v>
                </c:pt>
                <c:pt idx="5414">
                  <c:v>43513.509722222225</c:v>
                </c:pt>
                <c:pt idx="5415">
                  <c:v>43513.510416666664</c:v>
                </c:pt>
                <c:pt idx="5416">
                  <c:v>43513.511111111111</c:v>
                </c:pt>
                <c:pt idx="5417">
                  <c:v>43513.511805555558</c:v>
                </c:pt>
                <c:pt idx="5418">
                  <c:v>43513.512499999997</c:v>
                </c:pt>
                <c:pt idx="5419">
                  <c:v>43513.513194444444</c:v>
                </c:pt>
                <c:pt idx="5420">
                  <c:v>43513.513888888891</c:v>
                </c:pt>
                <c:pt idx="5421">
                  <c:v>43513.51458333333</c:v>
                </c:pt>
                <c:pt idx="5422">
                  <c:v>43513.515277777777</c:v>
                </c:pt>
                <c:pt idx="5423">
                  <c:v>43513.515972222223</c:v>
                </c:pt>
                <c:pt idx="5424">
                  <c:v>43513.51666666667</c:v>
                </c:pt>
                <c:pt idx="5425">
                  <c:v>43513.517361111109</c:v>
                </c:pt>
                <c:pt idx="5426">
                  <c:v>43513.518055555556</c:v>
                </c:pt>
                <c:pt idx="5427">
                  <c:v>43513.518750000003</c:v>
                </c:pt>
                <c:pt idx="5428">
                  <c:v>43513.519444444442</c:v>
                </c:pt>
                <c:pt idx="5429">
                  <c:v>43513.520138888889</c:v>
                </c:pt>
                <c:pt idx="5430">
                  <c:v>43513.520833333336</c:v>
                </c:pt>
                <c:pt idx="5431">
                  <c:v>43513.521527777775</c:v>
                </c:pt>
                <c:pt idx="5432">
                  <c:v>43513.522222222222</c:v>
                </c:pt>
                <c:pt idx="5433">
                  <c:v>43513.522916666669</c:v>
                </c:pt>
                <c:pt idx="5434">
                  <c:v>43513.523611111108</c:v>
                </c:pt>
                <c:pt idx="5435">
                  <c:v>43513.524305555555</c:v>
                </c:pt>
                <c:pt idx="5436">
                  <c:v>43513.525000000001</c:v>
                </c:pt>
                <c:pt idx="5437">
                  <c:v>43513.525694444441</c:v>
                </c:pt>
                <c:pt idx="5438">
                  <c:v>43513.526388888888</c:v>
                </c:pt>
                <c:pt idx="5439">
                  <c:v>43513.527083333334</c:v>
                </c:pt>
                <c:pt idx="5440">
                  <c:v>43513.527777777781</c:v>
                </c:pt>
                <c:pt idx="5441">
                  <c:v>43513.52847222222</c:v>
                </c:pt>
                <c:pt idx="5442">
                  <c:v>43513.529166666667</c:v>
                </c:pt>
                <c:pt idx="5443">
                  <c:v>43513.529861111114</c:v>
                </c:pt>
                <c:pt idx="5444">
                  <c:v>43513.530555555553</c:v>
                </c:pt>
                <c:pt idx="5445">
                  <c:v>43513.53125</c:v>
                </c:pt>
                <c:pt idx="5446">
                  <c:v>43513.531944444447</c:v>
                </c:pt>
                <c:pt idx="5447">
                  <c:v>43513.532638888886</c:v>
                </c:pt>
                <c:pt idx="5448">
                  <c:v>43513.533333333333</c:v>
                </c:pt>
                <c:pt idx="5449">
                  <c:v>43513.53402777778</c:v>
                </c:pt>
                <c:pt idx="5450">
                  <c:v>43513.534722222219</c:v>
                </c:pt>
                <c:pt idx="5451">
                  <c:v>43513.535416666666</c:v>
                </c:pt>
                <c:pt idx="5452">
                  <c:v>43513.536111111112</c:v>
                </c:pt>
                <c:pt idx="5453">
                  <c:v>43513.536805555559</c:v>
                </c:pt>
                <c:pt idx="5454">
                  <c:v>43513.537499999999</c:v>
                </c:pt>
                <c:pt idx="5455">
                  <c:v>43513.538194444445</c:v>
                </c:pt>
                <c:pt idx="5456">
                  <c:v>43513.538888888892</c:v>
                </c:pt>
                <c:pt idx="5457">
                  <c:v>43513.539583333331</c:v>
                </c:pt>
                <c:pt idx="5458">
                  <c:v>43513.540277777778</c:v>
                </c:pt>
                <c:pt idx="5459">
                  <c:v>43513.540972222225</c:v>
                </c:pt>
                <c:pt idx="5460">
                  <c:v>43513.541666666664</c:v>
                </c:pt>
                <c:pt idx="5461">
                  <c:v>43513.542361111111</c:v>
                </c:pt>
                <c:pt idx="5462">
                  <c:v>43513.543055555558</c:v>
                </c:pt>
                <c:pt idx="5463">
                  <c:v>43513.543749999997</c:v>
                </c:pt>
                <c:pt idx="5464">
                  <c:v>43513.544444444444</c:v>
                </c:pt>
                <c:pt idx="5465">
                  <c:v>43513.545138888891</c:v>
                </c:pt>
                <c:pt idx="5466">
                  <c:v>43513.54583333333</c:v>
                </c:pt>
                <c:pt idx="5467">
                  <c:v>43513.546527777777</c:v>
                </c:pt>
                <c:pt idx="5468">
                  <c:v>43513.547222222223</c:v>
                </c:pt>
                <c:pt idx="5469">
                  <c:v>43513.54791666667</c:v>
                </c:pt>
                <c:pt idx="5470">
                  <c:v>43513.548611111109</c:v>
                </c:pt>
                <c:pt idx="5471">
                  <c:v>43513.549305555556</c:v>
                </c:pt>
                <c:pt idx="5472">
                  <c:v>43513.55</c:v>
                </c:pt>
                <c:pt idx="5473">
                  <c:v>43513.550694444442</c:v>
                </c:pt>
                <c:pt idx="5474">
                  <c:v>43513.551388888889</c:v>
                </c:pt>
                <c:pt idx="5475">
                  <c:v>43513.552083333336</c:v>
                </c:pt>
                <c:pt idx="5476">
                  <c:v>43513.552777777775</c:v>
                </c:pt>
                <c:pt idx="5477">
                  <c:v>43513.553472222222</c:v>
                </c:pt>
                <c:pt idx="5478">
                  <c:v>43513.554166666669</c:v>
                </c:pt>
                <c:pt idx="5479">
                  <c:v>43513.554861111108</c:v>
                </c:pt>
                <c:pt idx="5480">
                  <c:v>43513.555555555555</c:v>
                </c:pt>
                <c:pt idx="5481">
                  <c:v>43513.556250000001</c:v>
                </c:pt>
                <c:pt idx="5482">
                  <c:v>43513.556944444441</c:v>
                </c:pt>
                <c:pt idx="5483">
                  <c:v>43513.557638888888</c:v>
                </c:pt>
                <c:pt idx="5484">
                  <c:v>43513.558333333334</c:v>
                </c:pt>
                <c:pt idx="5485">
                  <c:v>43513.559027777781</c:v>
                </c:pt>
                <c:pt idx="5486">
                  <c:v>43513.55972222222</c:v>
                </c:pt>
                <c:pt idx="5487">
                  <c:v>43513.560416666667</c:v>
                </c:pt>
                <c:pt idx="5488">
                  <c:v>43513.561111111114</c:v>
                </c:pt>
                <c:pt idx="5489">
                  <c:v>43513.561805555553</c:v>
                </c:pt>
                <c:pt idx="5490">
                  <c:v>43513.5625</c:v>
                </c:pt>
                <c:pt idx="5491">
                  <c:v>43513.563194444447</c:v>
                </c:pt>
                <c:pt idx="5492">
                  <c:v>43513.563888888886</c:v>
                </c:pt>
                <c:pt idx="5493">
                  <c:v>43513.564583333333</c:v>
                </c:pt>
                <c:pt idx="5494">
                  <c:v>43513.56527777778</c:v>
                </c:pt>
                <c:pt idx="5495">
                  <c:v>43513.565972222219</c:v>
                </c:pt>
                <c:pt idx="5496">
                  <c:v>43513.566666666666</c:v>
                </c:pt>
                <c:pt idx="5497">
                  <c:v>43513.567361111112</c:v>
                </c:pt>
                <c:pt idx="5498">
                  <c:v>43513.568055555559</c:v>
                </c:pt>
                <c:pt idx="5499">
                  <c:v>43513.568749999999</c:v>
                </c:pt>
                <c:pt idx="5500">
                  <c:v>43513.569444444445</c:v>
                </c:pt>
                <c:pt idx="5501">
                  <c:v>43513.570138888892</c:v>
                </c:pt>
                <c:pt idx="5502">
                  <c:v>43513.570833333331</c:v>
                </c:pt>
                <c:pt idx="5503">
                  <c:v>43513.571527777778</c:v>
                </c:pt>
                <c:pt idx="5504">
                  <c:v>43513.572222222225</c:v>
                </c:pt>
                <c:pt idx="5505">
                  <c:v>43513.572916666664</c:v>
                </c:pt>
                <c:pt idx="5506">
                  <c:v>43513.573611111111</c:v>
                </c:pt>
                <c:pt idx="5507">
                  <c:v>43513.574305555558</c:v>
                </c:pt>
                <c:pt idx="5508">
                  <c:v>43513.574999999997</c:v>
                </c:pt>
                <c:pt idx="5509">
                  <c:v>43513.575694444444</c:v>
                </c:pt>
                <c:pt idx="5510">
                  <c:v>43513.576388888891</c:v>
                </c:pt>
                <c:pt idx="5511">
                  <c:v>43513.57708333333</c:v>
                </c:pt>
                <c:pt idx="5512">
                  <c:v>43513.577777777777</c:v>
                </c:pt>
                <c:pt idx="5513">
                  <c:v>43513.578472222223</c:v>
                </c:pt>
                <c:pt idx="5514">
                  <c:v>43513.57916666667</c:v>
                </c:pt>
                <c:pt idx="5515">
                  <c:v>43513.579861111109</c:v>
                </c:pt>
                <c:pt idx="5516">
                  <c:v>43513.580555555556</c:v>
                </c:pt>
                <c:pt idx="5517">
                  <c:v>43513.581250000003</c:v>
                </c:pt>
                <c:pt idx="5518">
                  <c:v>43513.581944444442</c:v>
                </c:pt>
                <c:pt idx="5519">
                  <c:v>43513.582638888889</c:v>
                </c:pt>
                <c:pt idx="5520">
                  <c:v>43513.583333333336</c:v>
                </c:pt>
                <c:pt idx="5521">
                  <c:v>43513.584027777775</c:v>
                </c:pt>
                <c:pt idx="5522">
                  <c:v>43513.584722222222</c:v>
                </c:pt>
                <c:pt idx="5523">
                  <c:v>43513.585416666669</c:v>
                </c:pt>
                <c:pt idx="5524">
                  <c:v>43513.586111111108</c:v>
                </c:pt>
                <c:pt idx="5525">
                  <c:v>43513.586805555555</c:v>
                </c:pt>
                <c:pt idx="5526">
                  <c:v>43513.587500000001</c:v>
                </c:pt>
                <c:pt idx="5527">
                  <c:v>43513.588194444441</c:v>
                </c:pt>
                <c:pt idx="5528">
                  <c:v>43513.588888888888</c:v>
                </c:pt>
                <c:pt idx="5529">
                  <c:v>43513.589583333334</c:v>
                </c:pt>
                <c:pt idx="5530">
                  <c:v>43513.590277777781</c:v>
                </c:pt>
                <c:pt idx="5531">
                  <c:v>43513.59097222222</c:v>
                </c:pt>
                <c:pt idx="5532">
                  <c:v>43513.591666666667</c:v>
                </c:pt>
                <c:pt idx="5533">
                  <c:v>43513.592361111114</c:v>
                </c:pt>
                <c:pt idx="5534">
                  <c:v>43513.593055555553</c:v>
                </c:pt>
                <c:pt idx="5535">
                  <c:v>43513.59375</c:v>
                </c:pt>
                <c:pt idx="5536">
                  <c:v>43513.594444444447</c:v>
                </c:pt>
                <c:pt idx="5537">
                  <c:v>43513.595138888886</c:v>
                </c:pt>
                <c:pt idx="5538">
                  <c:v>43513.595833333333</c:v>
                </c:pt>
                <c:pt idx="5539">
                  <c:v>43513.59652777778</c:v>
                </c:pt>
                <c:pt idx="5540">
                  <c:v>43513.597222222219</c:v>
                </c:pt>
                <c:pt idx="5541">
                  <c:v>43513.597916666666</c:v>
                </c:pt>
                <c:pt idx="5542">
                  <c:v>43513.598611111112</c:v>
                </c:pt>
                <c:pt idx="5543">
                  <c:v>43513.599305555559</c:v>
                </c:pt>
                <c:pt idx="5544">
                  <c:v>43513.599999999999</c:v>
                </c:pt>
                <c:pt idx="5545">
                  <c:v>43513.600694444445</c:v>
                </c:pt>
                <c:pt idx="5546">
                  <c:v>43513.601388888892</c:v>
                </c:pt>
                <c:pt idx="5547">
                  <c:v>43513.602083333331</c:v>
                </c:pt>
                <c:pt idx="5548">
                  <c:v>43513.602777777778</c:v>
                </c:pt>
                <c:pt idx="5549">
                  <c:v>43513.603472222225</c:v>
                </c:pt>
                <c:pt idx="5550">
                  <c:v>43513.604166666664</c:v>
                </c:pt>
                <c:pt idx="5551">
                  <c:v>43513.604861111111</c:v>
                </c:pt>
                <c:pt idx="5552">
                  <c:v>43513.605555555558</c:v>
                </c:pt>
                <c:pt idx="5553">
                  <c:v>43513.606249999997</c:v>
                </c:pt>
                <c:pt idx="5554">
                  <c:v>43513.606944444444</c:v>
                </c:pt>
                <c:pt idx="5555">
                  <c:v>43513.607638888891</c:v>
                </c:pt>
                <c:pt idx="5556">
                  <c:v>43513.60833333333</c:v>
                </c:pt>
                <c:pt idx="5557">
                  <c:v>43513.609027777777</c:v>
                </c:pt>
                <c:pt idx="5558">
                  <c:v>43513.609722222223</c:v>
                </c:pt>
                <c:pt idx="5559">
                  <c:v>43513.61041666667</c:v>
                </c:pt>
                <c:pt idx="5560">
                  <c:v>43513.611111111109</c:v>
                </c:pt>
                <c:pt idx="5561">
                  <c:v>43513.611805555556</c:v>
                </c:pt>
                <c:pt idx="5562">
                  <c:v>43513.612500000003</c:v>
                </c:pt>
                <c:pt idx="5563">
                  <c:v>43513.613194444442</c:v>
                </c:pt>
                <c:pt idx="5564">
                  <c:v>43513.613888888889</c:v>
                </c:pt>
                <c:pt idx="5565">
                  <c:v>43513.614583333336</c:v>
                </c:pt>
                <c:pt idx="5566">
                  <c:v>43513.615277777775</c:v>
                </c:pt>
                <c:pt idx="5567">
                  <c:v>43513.615972222222</c:v>
                </c:pt>
                <c:pt idx="5568">
                  <c:v>43513.616666666669</c:v>
                </c:pt>
                <c:pt idx="5569">
                  <c:v>43513.617361111108</c:v>
                </c:pt>
                <c:pt idx="5570">
                  <c:v>43513.618055555555</c:v>
                </c:pt>
                <c:pt idx="5571">
                  <c:v>43513.618750000001</c:v>
                </c:pt>
                <c:pt idx="5572">
                  <c:v>43513.619444444441</c:v>
                </c:pt>
                <c:pt idx="5573">
                  <c:v>43513.620138888888</c:v>
                </c:pt>
                <c:pt idx="5574">
                  <c:v>43513.620833333334</c:v>
                </c:pt>
                <c:pt idx="5575">
                  <c:v>43513.621527777781</c:v>
                </c:pt>
                <c:pt idx="5576">
                  <c:v>43513.62222222222</c:v>
                </c:pt>
                <c:pt idx="5577">
                  <c:v>43513.622916666667</c:v>
                </c:pt>
                <c:pt idx="5578">
                  <c:v>43513.623611111114</c:v>
                </c:pt>
                <c:pt idx="5579">
                  <c:v>43513.624305555553</c:v>
                </c:pt>
                <c:pt idx="5580">
                  <c:v>43513.625</c:v>
                </c:pt>
                <c:pt idx="5581">
                  <c:v>43513.625694444447</c:v>
                </c:pt>
                <c:pt idx="5582">
                  <c:v>43513.626388888886</c:v>
                </c:pt>
                <c:pt idx="5583">
                  <c:v>43513.627083333333</c:v>
                </c:pt>
                <c:pt idx="5584">
                  <c:v>43513.62777777778</c:v>
                </c:pt>
                <c:pt idx="5585">
                  <c:v>43513.628472222219</c:v>
                </c:pt>
                <c:pt idx="5586">
                  <c:v>43513.629166666666</c:v>
                </c:pt>
                <c:pt idx="5587">
                  <c:v>43513.629861111112</c:v>
                </c:pt>
                <c:pt idx="5588">
                  <c:v>43513.630555555559</c:v>
                </c:pt>
                <c:pt idx="5589">
                  <c:v>43513.631249999999</c:v>
                </c:pt>
                <c:pt idx="5590">
                  <c:v>43513.631944444445</c:v>
                </c:pt>
                <c:pt idx="5591">
                  <c:v>43513.632638888892</c:v>
                </c:pt>
                <c:pt idx="5592">
                  <c:v>43513.633333333331</c:v>
                </c:pt>
                <c:pt idx="5593">
                  <c:v>43513.634027777778</c:v>
                </c:pt>
                <c:pt idx="5594">
                  <c:v>43513.634722222225</c:v>
                </c:pt>
                <c:pt idx="5595">
                  <c:v>43513.635416666664</c:v>
                </c:pt>
                <c:pt idx="5596">
                  <c:v>43513.636111111111</c:v>
                </c:pt>
                <c:pt idx="5597">
                  <c:v>43513.636805555558</c:v>
                </c:pt>
                <c:pt idx="5598">
                  <c:v>43513.637499999997</c:v>
                </c:pt>
                <c:pt idx="5599">
                  <c:v>43513.638194444444</c:v>
                </c:pt>
                <c:pt idx="5600">
                  <c:v>43513.638888888891</c:v>
                </c:pt>
                <c:pt idx="5601">
                  <c:v>43513.63958333333</c:v>
                </c:pt>
                <c:pt idx="5602">
                  <c:v>43513.640277777777</c:v>
                </c:pt>
                <c:pt idx="5603">
                  <c:v>43513.640972222223</c:v>
                </c:pt>
                <c:pt idx="5604">
                  <c:v>43513.64166666667</c:v>
                </c:pt>
                <c:pt idx="5605">
                  <c:v>43513.642361111109</c:v>
                </c:pt>
                <c:pt idx="5606">
                  <c:v>43513.643055555556</c:v>
                </c:pt>
                <c:pt idx="5607">
                  <c:v>43513.643750000003</c:v>
                </c:pt>
                <c:pt idx="5608">
                  <c:v>43513.644444444442</c:v>
                </c:pt>
                <c:pt idx="5609">
                  <c:v>43513.645138888889</c:v>
                </c:pt>
                <c:pt idx="5610">
                  <c:v>43513.645833333336</c:v>
                </c:pt>
                <c:pt idx="5611">
                  <c:v>43513.646527777775</c:v>
                </c:pt>
                <c:pt idx="5612">
                  <c:v>43513.647222222222</c:v>
                </c:pt>
                <c:pt idx="5613">
                  <c:v>43513.647916666669</c:v>
                </c:pt>
                <c:pt idx="5614">
                  <c:v>43513.648611111108</c:v>
                </c:pt>
                <c:pt idx="5615">
                  <c:v>43513.649305555555</c:v>
                </c:pt>
                <c:pt idx="5616">
                  <c:v>43513.65</c:v>
                </c:pt>
                <c:pt idx="5617">
                  <c:v>43513.650694444441</c:v>
                </c:pt>
                <c:pt idx="5618">
                  <c:v>43513.651388888888</c:v>
                </c:pt>
                <c:pt idx="5619">
                  <c:v>43513.652083333334</c:v>
                </c:pt>
                <c:pt idx="5620">
                  <c:v>43513.652777777781</c:v>
                </c:pt>
                <c:pt idx="5621">
                  <c:v>43513.65347222222</c:v>
                </c:pt>
                <c:pt idx="5622">
                  <c:v>43513.654166666667</c:v>
                </c:pt>
                <c:pt idx="5623">
                  <c:v>43513.654861111114</c:v>
                </c:pt>
                <c:pt idx="5624">
                  <c:v>43513.655555555553</c:v>
                </c:pt>
                <c:pt idx="5625">
                  <c:v>43513.65625</c:v>
                </c:pt>
                <c:pt idx="5626">
                  <c:v>43513.656944444447</c:v>
                </c:pt>
                <c:pt idx="5627">
                  <c:v>43513.657638888886</c:v>
                </c:pt>
                <c:pt idx="5628">
                  <c:v>43513.658333333333</c:v>
                </c:pt>
                <c:pt idx="5629">
                  <c:v>43513.65902777778</c:v>
                </c:pt>
                <c:pt idx="5630">
                  <c:v>43513.659722222219</c:v>
                </c:pt>
                <c:pt idx="5631">
                  <c:v>43513.660416666666</c:v>
                </c:pt>
                <c:pt idx="5632">
                  <c:v>43513.661111111112</c:v>
                </c:pt>
                <c:pt idx="5633">
                  <c:v>43513.661805555559</c:v>
                </c:pt>
                <c:pt idx="5634">
                  <c:v>43513.662499999999</c:v>
                </c:pt>
                <c:pt idx="5635">
                  <c:v>43513.663194444445</c:v>
                </c:pt>
                <c:pt idx="5636">
                  <c:v>43513.663888888892</c:v>
                </c:pt>
                <c:pt idx="5637">
                  <c:v>43513.664583333331</c:v>
                </c:pt>
                <c:pt idx="5638">
                  <c:v>43513.665277777778</c:v>
                </c:pt>
                <c:pt idx="5639">
                  <c:v>43513.665972222225</c:v>
                </c:pt>
                <c:pt idx="5640">
                  <c:v>43513.666666666664</c:v>
                </c:pt>
                <c:pt idx="5641">
                  <c:v>43513.667361111111</c:v>
                </c:pt>
                <c:pt idx="5642">
                  <c:v>43513.668055555558</c:v>
                </c:pt>
                <c:pt idx="5643">
                  <c:v>43513.668749999997</c:v>
                </c:pt>
                <c:pt idx="5644">
                  <c:v>43513.669444444444</c:v>
                </c:pt>
                <c:pt idx="5645">
                  <c:v>43513.670138888891</c:v>
                </c:pt>
                <c:pt idx="5646">
                  <c:v>43513.67083333333</c:v>
                </c:pt>
                <c:pt idx="5647">
                  <c:v>43513.671527777777</c:v>
                </c:pt>
                <c:pt idx="5648">
                  <c:v>43513.672222222223</c:v>
                </c:pt>
                <c:pt idx="5649">
                  <c:v>43513.67291666667</c:v>
                </c:pt>
                <c:pt idx="5650">
                  <c:v>43513.673611111109</c:v>
                </c:pt>
                <c:pt idx="5651">
                  <c:v>43513.674305555556</c:v>
                </c:pt>
                <c:pt idx="5652">
                  <c:v>43513.675000000003</c:v>
                </c:pt>
                <c:pt idx="5653">
                  <c:v>43513.675694444442</c:v>
                </c:pt>
                <c:pt idx="5654">
                  <c:v>43513.676388888889</c:v>
                </c:pt>
                <c:pt idx="5655">
                  <c:v>43513.677083333336</c:v>
                </c:pt>
                <c:pt idx="5656">
                  <c:v>43513.677777777775</c:v>
                </c:pt>
                <c:pt idx="5657">
                  <c:v>43513.678472222222</c:v>
                </c:pt>
                <c:pt idx="5658">
                  <c:v>43513.679166666669</c:v>
                </c:pt>
                <c:pt idx="5659">
                  <c:v>43513.679861111108</c:v>
                </c:pt>
                <c:pt idx="5660">
                  <c:v>43513.680555555555</c:v>
                </c:pt>
                <c:pt idx="5661">
                  <c:v>43513.681250000001</c:v>
                </c:pt>
                <c:pt idx="5662">
                  <c:v>43513.681944444441</c:v>
                </c:pt>
                <c:pt idx="5663">
                  <c:v>43513.682638888888</c:v>
                </c:pt>
                <c:pt idx="5664">
                  <c:v>43513.683333333334</c:v>
                </c:pt>
                <c:pt idx="5665">
                  <c:v>43513.684027777781</c:v>
                </c:pt>
                <c:pt idx="5666">
                  <c:v>43513.68472222222</c:v>
                </c:pt>
                <c:pt idx="5667">
                  <c:v>43513.685416666667</c:v>
                </c:pt>
                <c:pt idx="5668">
                  <c:v>43513.686111111114</c:v>
                </c:pt>
                <c:pt idx="5669">
                  <c:v>43513.686805555553</c:v>
                </c:pt>
                <c:pt idx="5670">
                  <c:v>43513.6875</c:v>
                </c:pt>
                <c:pt idx="5671">
                  <c:v>43513.688194444447</c:v>
                </c:pt>
                <c:pt idx="5672">
                  <c:v>43513.688888888886</c:v>
                </c:pt>
                <c:pt idx="5673">
                  <c:v>43513.689583333333</c:v>
                </c:pt>
                <c:pt idx="5674">
                  <c:v>43513.69027777778</c:v>
                </c:pt>
                <c:pt idx="5675">
                  <c:v>43513.690972222219</c:v>
                </c:pt>
                <c:pt idx="5676">
                  <c:v>43513.691666666666</c:v>
                </c:pt>
                <c:pt idx="5677">
                  <c:v>43513.692361111112</c:v>
                </c:pt>
                <c:pt idx="5678">
                  <c:v>43513.693055555559</c:v>
                </c:pt>
                <c:pt idx="5679">
                  <c:v>43513.693749999999</c:v>
                </c:pt>
                <c:pt idx="5680">
                  <c:v>43513.694444444445</c:v>
                </c:pt>
                <c:pt idx="5681">
                  <c:v>43513.695138888892</c:v>
                </c:pt>
                <c:pt idx="5682">
                  <c:v>43513.695833333331</c:v>
                </c:pt>
                <c:pt idx="5683">
                  <c:v>43513.696527777778</c:v>
                </c:pt>
                <c:pt idx="5684">
                  <c:v>43513.697222222225</c:v>
                </c:pt>
                <c:pt idx="5685">
                  <c:v>43513.697916666664</c:v>
                </c:pt>
                <c:pt idx="5686">
                  <c:v>43513.698611111111</c:v>
                </c:pt>
                <c:pt idx="5687">
                  <c:v>43513.699305555558</c:v>
                </c:pt>
                <c:pt idx="5688">
                  <c:v>43513.7</c:v>
                </c:pt>
                <c:pt idx="5689">
                  <c:v>43513.700694444444</c:v>
                </c:pt>
                <c:pt idx="5690">
                  <c:v>43513.701388888891</c:v>
                </c:pt>
                <c:pt idx="5691">
                  <c:v>43513.70208333333</c:v>
                </c:pt>
                <c:pt idx="5692">
                  <c:v>43513.702777777777</c:v>
                </c:pt>
                <c:pt idx="5693">
                  <c:v>43513.703472222223</c:v>
                </c:pt>
                <c:pt idx="5694">
                  <c:v>43513.70416666667</c:v>
                </c:pt>
                <c:pt idx="5695">
                  <c:v>43513.704861111109</c:v>
                </c:pt>
                <c:pt idx="5696">
                  <c:v>43513.705555555556</c:v>
                </c:pt>
                <c:pt idx="5697">
                  <c:v>43513.706250000003</c:v>
                </c:pt>
                <c:pt idx="5698">
                  <c:v>43513.706944444442</c:v>
                </c:pt>
                <c:pt idx="5699">
                  <c:v>43513.707638888889</c:v>
                </c:pt>
                <c:pt idx="5700">
                  <c:v>43513.708333333336</c:v>
                </c:pt>
                <c:pt idx="5701">
                  <c:v>43513.709027777775</c:v>
                </c:pt>
                <c:pt idx="5702">
                  <c:v>43513.709722222222</c:v>
                </c:pt>
                <c:pt idx="5703">
                  <c:v>43513.710416666669</c:v>
                </c:pt>
                <c:pt idx="5704">
                  <c:v>43513.711111111108</c:v>
                </c:pt>
                <c:pt idx="5705">
                  <c:v>43513.711805555555</c:v>
                </c:pt>
                <c:pt idx="5706">
                  <c:v>43513.712500000001</c:v>
                </c:pt>
                <c:pt idx="5707">
                  <c:v>43513.713194444441</c:v>
                </c:pt>
                <c:pt idx="5708">
                  <c:v>43513.713888888888</c:v>
                </c:pt>
                <c:pt idx="5709">
                  <c:v>43513.714583333334</c:v>
                </c:pt>
                <c:pt idx="5710">
                  <c:v>43513.715277777781</c:v>
                </c:pt>
                <c:pt idx="5711">
                  <c:v>43513.71597222222</c:v>
                </c:pt>
                <c:pt idx="5712">
                  <c:v>43513.716666666667</c:v>
                </c:pt>
                <c:pt idx="5713">
                  <c:v>43513.717361111114</c:v>
                </c:pt>
                <c:pt idx="5714">
                  <c:v>43513.718055555553</c:v>
                </c:pt>
                <c:pt idx="5715">
                  <c:v>43513.71875</c:v>
                </c:pt>
                <c:pt idx="5716">
                  <c:v>43513.719444444447</c:v>
                </c:pt>
                <c:pt idx="5717">
                  <c:v>43513.720138888886</c:v>
                </c:pt>
                <c:pt idx="5718">
                  <c:v>43513.720833333333</c:v>
                </c:pt>
                <c:pt idx="5719">
                  <c:v>43513.72152777778</c:v>
                </c:pt>
                <c:pt idx="5720">
                  <c:v>43513.722222222219</c:v>
                </c:pt>
                <c:pt idx="5721">
                  <c:v>43513.722916666666</c:v>
                </c:pt>
                <c:pt idx="5722">
                  <c:v>43513.723611111112</c:v>
                </c:pt>
                <c:pt idx="5723">
                  <c:v>43513.724305555559</c:v>
                </c:pt>
                <c:pt idx="5724">
                  <c:v>43513.724999999999</c:v>
                </c:pt>
                <c:pt idx="5725">
                  <c:v>43513.725694444445</c:v>
                </c:pt>
                <c:pt idx="5726">
                  <c:v>43513.726388888892</c:v>
                </c:pt>
                <c:pt idx="5727">
                  <c:v>43513.727083333331</c:v>
                </c:pt>
                <c:pt idx="5728">
                  <c:v>43513.727777777778</c:v>
                </c:pt>
                <c:pt idx="5729">
                  <c:v>43513.728472222225</c:v>
                </c:pt>
                <c:pt idx="5730">
                  <c:v>43513.729166666664</c:v>
                </c:pt>
                <c:pt idx="5731">
                  <c:v>43513.729861111111</c:v>
                </c:pt>
                <c:pt idx="5732">
                  <c:v>43513.730555555558</c:v>
                </c:pt>
                <c:pt idx="5733">
                  <c:v>43513.731249999997</c:v>
                </c:pt>
                <c:pt idx="5734">
                  <c:v>43513.731944444444</c:v>
                </c:pt>
                <c:pt idx="5735">
                  <c:v>43513.732638888891</c:v>
                </c:pt>
                <c:pt idx="5736">
                  <c:v>43513.73333333333</c:v>
                </c:pt>
                <c:pt idx="5737">
                  <c:v>43513.734027777777</c:v>
                </c:pt>
                <c:pt idx="5738">
                  <c:v>43513.734722222223</c:v>
                </c:pt>
                <c:pt idx="5739">
                  <c:v>43513.73541666667</c:v>
                </c:pt>
                <c:pt idx="5740">
                  <c:v>43513.736111111109</c:v>
                </c:pt>
                <c:pt idx="5741">
                  <c:v>43513.736805555556</c:v>
                </c:pt>
                <c:pt idx="5742">
                  <c:v>43513.737500000003</c:v>
                </c:pt>
                <c:pt idx="5743">
                  <c:v>43513.738194444442</c:v>
                </c:pt>
                <c:pt idx="5744">
                  <c:v>43513.738888888889</c:v>
                </c:pt>
                <c:pt idx="5745">
                  <c:v>43513.739583333336</c:v>
                </c:pt>
                <c:pt idx="5746">
                  <c:v>43513.740277777775</c:v>
                </c:pt>
                <c:pt idx="5747">
                  <c:v>43513.740972222222</c:v>
                </c:pt>
                <c:pt idx="5748">
                  <c:v>43513.741666666669</c:v>
                </c:pt>
                <c:pt idx="5749">
                  <c:v>43513.742361111108</c:v>
                </c:pt>
                <c:pt idx="5750">
                  <c:v>43513.743055555555</c:v>
                </c:pt>
                <c:pt idx="5751">
                  <c:v>43513.743750000001</c:v>
                </c:pt>
                <c:pt idx="5752">
                  <c:v>43513.744444444441</c:v>
                </c:pt>
                <c:pt idx="5753">
                  <c:v>43513.745138888888</c:v>
                </c:pt>
                <c:pt idx="5754">
                  <c:v>43513.745833333334</c:v>
                </c:pt>
                <c:pt idx="5755">
                  <c:v>43513.746527777781</c:v>
                </c:pt>
                <c:pt idx="5756">
                  <c:v>43513.74722222222</c:v>
                </c:pt>
                <c:pt idx="5757">
                  <c:v>43513.747916666667</c:v>
                </c:pt>
                <c:pt idx="5758">
                  <c:v>43513.748611111114</c:v>
                </c:pt>
                <c:pt idx="5759">
                  <c:v>43513.749305555553</c:v>
                </c:pt>
                <c:pt idx="5760">
                  <c:v>43513.75</c:v>
                </c:pt>
                <c:pt idx="5761">
                  <c:v>43513.750694444447</c:v>
                </c:pt>
                <c:pt idx="5762">
                  <c:v>43513.751388888886</c:v>
                </c:pt>
                <c:pt idx="5763">
                  <c:v>43513.752083333333</c:v>
                </c:pt>
                <c:pt idx="5764">
                  <c:v>43513.75277777778</c:v>
                </c:pt>
                <c:pt idx="5765">
                  <c:v>43513.753472222219</c:v>
                </c:pt>
                <c:pt idx="5766">
                  <c:v>43513.754166666666</c:v>
                </c:pt>
                <c:pt idx="5767">
                  <c:v>43513.754861111112</c:v>
                </c:pt>
                <c:pt idx="5768">
                  <c:v>43513.755555555559</c:v>
                </c:pt>
                <c:pt idx="5769">
                  <c:v>43513.756249999999</c:v>
                </c:pt>
                <c:pt idx="5770">
                  <c:v>43513.756944444445</c:v>
                </c:pt>
                <c:pt idx="5771">
                  <c:v>43513.757638888892</c:v>
                </c:pt>
                <c:pt idx="5772">
                  <c:v>43513.758333333331</c:v>
                </c:pt>
                <c:pt idx="5773">
                  <c:v>43513.759027777778</c:v>
                </c:pt>
                <c:pt idx="5774">
                  <c:v>43513.759722222225</c:v>
                </c:pt>
                <c:pt idx="5775">
                  <c:v>43513.760416666664</c:v>
                </c:pt>
                <c:pt idx="5776">
                  <c:v>43513.761111111111</c:v>
                </c:pt>
                <c:pt idx="5777">
                  <c:v>43513.761805555558</c:v>
                </c:pt>
                <c:pt idx="5778">
                  <c:v>43513.762499999997</c:v>
                </c:pt>
                <c:pt idx="5779">
                  <c:v>43513.763194444444</c:v>
                </c:pt>
                <c:pt idx="5780">
                  <c:v>43513.763888888891</c:v>
                </c:pt>
                <c:pt idx="5781">
                  <c:v>43513.76458333333</c:v>
                </c:pt>
                <c:pt idx="5782">
                  <c:v>43513.765277777777</c:v>
                </c:pt>
                <c:pt idx="5783">
                  <c:v>43513.765972222223</c:v>
                </c:pt>
                <c:pt idx="5784">
                  <c:v>43513.76666666667</c:v>
                </c:pt>
                <c:pt idx="5785">
                  <c:v>43513.767361111109</c:v>
                </c:pt>
                <c:pt idx="5786">
                  <c:v>43513.768055555556</c:v>
                </c:pt>
                <c:pt idx="5787">
                  <c:v>43513.768750000003</c:v>
                </c:pt>
                <c:pt idx="5788">
                  <c:v>43513.769444444442</c:v>
                </c:pt>
                <c:pt idx="5789">
                  <c:v>43513.770138888889</c:v>
                </c:pt>
                <c:pt idx="5790">
                  <c:v>43513.770833333336</c:v>
                </c:pt>
                <c:pt idx="5791">
                  <c:v>43513.771527777775</c:v>
                </c:pt>
                <c:pt idx="5792">
                  <c:v>43513.772222222222</c:v>
                </c:pt>
                <c:pt idx="5793">
                  <c:v>43513.772916666669</c:v>
                </c:pt>
                <c:pt idx="5794">
                  <c:v>43513.773611111108</c:v>
                </c:pt>
                <c:pt idx="5795">
                  <c:v>43513.774305555555</c:v>
                </c:pt>
                <c:pt idx="5796">
                  <c:v>43513.775000000001</c:v>
                </c:pt>
                <c:pt idx="5797">
                  <c:v>43513.775694444441</c:v>
                </c:pt>
                <c:pt idx="5798">
                  <c:v>43513.776388888888</c:v>
                </c:pt>
                <c:pt idx="5799">
                  <c:v>43513.777083333334</c:v>
                </c:pt>
                <c:pt idx="5800">
                  <c:v>43513.777777777781</c:v>
                </c:pt>
                <c:pt idx="5801">
                  <c:v>43513.77847222222</c:v>
                </c:pt>
                <c:pt idx="5802">
                  <c:v>43513.779166666667</c:v>
                </c:pt>
                <c:pt idx="5803">
                  <c:v>43513.779861111114</c:v>
                </c:pt>
                <c:pt idx="5804">
                  <c:v>43513.780555555553</c:v>
                </c:pt>
                <c:pt idx="5805">
                  <c:v>43513.78125</c:v>
                </c:pt>
                <c:pt idx="5806">
                  <c:v>43513.781944444447</c:v>
                </c:pt>
                <c:pt idx="5807">
                  <c:v>43513.782638888886</c:v>
                </c:pt>
                <c:pt idx="5808">
                  <c:v>43513.783333333333</c:v>
                </c:pt>
                <c:pt idx="5809">
                  <c:v>43513.78402777778</c:v>
                </c:pt>
                <c:pt idx="5810">
                  <c:v>43513.784722222219</c:v>
                </c:pt>
                <c:pt idx="5811">
                  <c:v>43513.785416666666</c:v>
                </c:pt>
                <c:pt idx="5812">
                  <c:v>43513.786111111112</c:v>
                </c:pt>
                <c:pt idx="5813">
                  <c:v>43513.786805555559</c:v>
                </c:pt>
                <c:pt idx="5814">
                  <c:v>43513.787499999999</c:v>
                </c:pt>
                <c:pt idx="5815">
                  <c:v>43513.788194444445</c:v>
                </c:pt>
                <c:pt idx="5816">
                  <c:v>43513.788888888892</c:v>
                </c:pt>
                <c:pt idx="5817">
                  <c:v>43513.789583333331</c:v>
                </c:pt>
                <c:pt idx="5818">
                  <c:v>43513.790277777778</c:v>
                </c:pt>
                <c:pt idx="5819">
                  <c:v>43513.790972222225</c:v>
                </c:pt>
                <c:pt idx="5820">
                  <c:v>43513.791666666664</c:v>
                </c:pt>
                <c:pt idx="5821">
                  <c:v>43513.792361111111</c:v>
                </c:pt>
                <c:pt idx="5822">
                  <c:v>43513.793055555558</c:v>
                </c:pt>
                <c:pt idx="5823">
                  <c:v>43513.793749999997</c:v>
                </c:pt>
                <c:pt idx="5824">
                  <c:v>43513.794444444444</c:v>
                </c:pt>
                <c:pt idx="5825">
                  <c:v>43513.795138888891</c:v>
                </c:pt>
                <c:pt idx="5826">
                  <c:v>43513.79583333333</c:v>
                </c:pt>
                <c:pt idx="5827">
                  <c:v>43513.796527777777</c:v>
                </c:pt>
                <c:pt idx="5828">
                  <c:v>43513.797222222223</c:v>
                </c:pt>
                <c:pt idx="5829">
                  <c:v>43513.79791666667</c:v>
                </c:pt>
                <c:pt idx="5830">
                  <c:v>43513.798611111109</c:v>
                </c:pt>
                <c:pt idx="5831">
                  <c:v>43513.799305555556</c:v>
                </c:pt>
                <c:pt idx="5832">
                  <c:v>43513.8</c:v>
                </c:pt>
                <c:pt idx="5833">
                  <c:v>43513.800694444442</c:v>
                </c:pt>
                <c:pt idx="5834">
                  <c:v>43513.801388888889</c:v>
                </c:pt>
                <c:pt idx="5835">
                  <c:v>43513.802083333336</c:v>
                </c:pt>
                <c:pt idx="5836">
                  <c:v>43513.802777777775</c:v>
                </c:pt>
                <c:pt idx="5837">
                  <c:v>43513.803472222222</c:v>
                </c:pt>
                <c:pt idx="5838">
                  <c:v>43513.804166666669</c:v>
                </c:pt>
                <c:pt idx="5839">
                  <c:v>43513.804861111108</c:v>
                </c:pt>
                <c:pt idx="5840">
                  <c:v>43513.805555555555</c:v>
                </c:pt>
                <c:pt idx="5841">
                  <c:v>43513.806250000001</c:v>
                </c:pt>
                <c:pt idx="5842">
                  <c:v>43513.806944444441</c:v>
                </c:pt>
                <c:pt idx="5843">
                  <c:v>43513.807638888888</c:v>
                </c:pt>
                <c:pt idx="5844">
                  <c:v>43513.808333333334</c:v>
                </c:pt>
                <c:pt idx="5845">
                  <c:v>43513.809027777781</c:v>
                </c:pt>
                <c:pt idx="5846">
                  <c:v>43513.80972222222</c:v>
                </c:pt>
                <c:pt idx="5847">
                  <c:v>43513.810416666667</c:v>
                </c:pt>
                <c:pt idx="5848">
                  <c:v>43513.811111111114</c:v>
                </c:pt>
                <c:pt idx="5849">
                  <c:v>43513.811805555553</c:v>
                </c:pt>
                <c:pt idx="5850">
                  <c:v>43513.8125</c:v>
                </c:pt>
                <c:pt idx="5851">
                  <c:v>43513.813194444447</c:v>
                </c:pt>
                <c:pt idx="5852">
                  <c:v>43513.813888888886</c:v>
                </c:pt>
                <c:pt idx="5853">
                  <c:v>43513.814583333333</c:v>
                </c:pt>
                <c:pt idx="5854">
                  <c:v>43513.81527777778</c:v>
                </c:pt>
                <c:pt idx="5855">
                  <c:v>43513.815972222219</c:v>
                </c:pt>
                <c:pt idx="5856">
                  <c:v>43513.816666666666</c:v>
                </c:pt>
                <c:pt idx="5857">
                  <c:v>43513.817361111112</c:v>
                </c:pt>
                <c:pt idx="5858">
                  <c:v>43513.818055555559</c:v>
                </c:pt>
                <c:pt idx="5859">
                  <c:v>43513.818749999999</c:v>
                </c:pt>
                <c:pt idx="5860">
                  <c:v>43513.819444444445</c:v>
                </c:pt>
                <c:pt idx="5861">
                  <c:v>43513.820138888892</c:v>
                </c:pt>
                <c:pt idx="5862">
                  <c:v>43513.820833333331</c:v>
                </c:pt>
                <c:pt idx="5863">
                  <c:v>43513.821527777778</c:v>
                </c:pt>
                <c:pt idx="5864">
                  <c:v>43513.822222222225</c:v>
                </c:pt>
                <c:pt idx="5865">
                  <c:v>43513.822916666664</c:v>
                </c:pt>
                <c:pt idx="5866">
                  <c:v>43513.823611111111</c:v>
                </c:pt>
                <c:pt idx="5867">
                  <c:v>43513.824305555558</c:v>
                </c:pt>
                <c:pt idx="5868">
                  <c:v>43513.824999999997</c:v>
                </c:pt>
                <c:pt idx="5869">
                  <c:v>43513.825694444444</c:v>
                </c:pt>
                <c:pt idx="5870">
                  <c:v>43513.826388888891</c:v>
                </c:pt>
                <c:pt idx="5871">
                  <c:v>43513.82708333333</c:v>
                </c:pt>
                <c:pt idx="5872">
                  <c:v>43513.827777777777</c:v>
                </c:pt>
                <c:pt idx="5873">
                  <c:v>43513.828472222223</c:v>
                </c:pt>
                <c:pt idx="5874">
                  <c:v>43513.82916666667</c:v>
                </c:pt>
                <c:pt idx="5875">
                  <c:v>43513.829861111109</c:v>
                </c:pt>
                <c:pt idx="5876">
                  <c:v>43513.830555555556</c:v>
                </c:pt>
                <c:pt idx="5877">
                  <c:v>43513.831250000003</c:v>
                </c:pt>
                <c:pt idx="5878">
                  <c:v>43513.831944444442</c:v>
                </c:pt>
                <c:pt idx="5879">
                  <c:v>43513.832638888889</c:v>
                </c:pt>
                <c:pt idx="5880">
                  <c:v>43513.833333333336</c:v>
                </c:pt>
                <c:pt idx="5881">
                  <c:v>43513.834027777775</c:v>
                </c:pt>
                <c:pt idx="5882">
                  <c:v>43513.834722222222</c:v>
                </c:pt>
                <c:pt idx="5883">
                  <c:v>43513.835416666669</c:v>
                </c:pt>
                <c:pt idx="5884">
                  <c:v>43513.836111111108</c:v>
                </c:pt>
                <c:pt idx="5885">
                  <c:v>43513.836805555555</c:v>
                </c:pt>
                <c:pt idx="5886">
                  <c:v>43513.837500000001</c:v>
                </c:pt>
                <c:pt idx="5887">
                  <c:v>43513.838194444441</c:v>
                </c:pt>
                <c:pt idx="5888">
                  <c:v>43513.838888888888</c:v>
                </c:pt>
                <c:pt idx="5889">
                  <c:v>43513.839583333334</c:v>
                </c:pt>
                <c:pt idx="5890">
                  <c:v>43513.840277777781</c:v>
                </c:pt>
                <c:pt idx="5891">
                  <c:v>43513.84097222222</c:v>
                </c:pt>
                <c:pt idx="5892">
                  <c:v>43513.841666666667</c:v>
                </c:pt>
                <c:pt idx="5893">
                  <c:v>43513.842361111114</c:v>
                </c:pt>
                <c:pt idx="5894">
                  <c:v>43513.843055555553</c:v>
                </c:pt>
                <c:pt idx="5895">
                  <c:v>43513.84375</c:v>
                </c:pt>
                <c:pt idx="5896">
                  <c:v>43513.844444444447</c:v>
                </c:pt>
                <c:pt idx="5897">
                  <c:v>43513.845138888886</c:v>
                </c:pt>
                <c:pt idx="5898">
                  <c:v>43513.845833333333</c:v>
                </c:pt>
                <c:pt idx="5899">
                  <c:v>43513.84652777778</c:v>
                </c:pt>
                <c:pt idx="5900">
                  <c:v>43513.847222222219</c:v>
                </c:pt>
                <c:pt idx="5901">
                  <c:v>43513.847916666666</c:v>
                </c:pt>
                <c:pt idx="5902">
                  <c:v>43513.848611111112</c:v>
                </c:pt>
                <c:pt idx="5903">
                  <c:v>43513.849305555559</c:v>
                </c:pt>
                <c:pt idx="5904">
                  <c:v>43513.85</c:v>
                </c:pt>
                <c:pt idx="5905">
                  <c:v>43513.850694444445</c:v>
                </c:pt>
                <c:pt idx="5906">
                  <c:v>43513.851388888892</c:v>
                </c:pt>
                <c:pt idx="5907">
                  <c:v>43513.852083333331</c:v>
                </c:pt>
                <c:pt idx="5908">
                  <c:v>43513.852777777778</c:v>
                </c:pt>
                <c:pt idx="5909">
                  <c:v>43513.853472222225</c:v>
                </c:pt>
                <c:pt idx="5910">
                  <c:v>43513.854166666664</c:v>
                </c:pt>
                <c:pt idx="5911">
                  <c:v>43513.854861111111</c:v>
                </c:pt>
                <c:pt idx="5912">
                  <c:v>43513.855555555558</c:v>
                </c:pt>
                <c:pt idx="5913">
                  <c:v>43513.856249999997</c:v>
                </c:pt>
                <c:pt idx="5914">
                  <c:v>43513.856944444444</c:v>
                </c:pt>
                <c:pt idx="5915">
                  <c:v>43513.857638888891</c:v>
                </c:pt>
                <c:pt idx="5916">
                  <c:v>43513.85833333333</c:v>
                </c:pt>
                <c:pt idx="5917">
                  <c:v>43513.859027777777</c:v>
                </c:pt>
                <c:pt idx="5918">
                  <c:v>43513.859722222223</c:v>
                </c:pt>
                <c:pt idx="5919">
                  <c:v>43513.86041666667</c:v>
                </c:pt>
                <c:pt idx="5920">
                  <c:v>43513.861111111109</c:v>
                </c:pt>
                <c:pt idx="5921">
                  <c:v>43513.861805555556</c:v>
                </c:pt>
                <c:pt idx="5922">
                  <c:v>43513.862500000003</c:v>
                </c:pt>
                <c:pt idx="5923">
                  <c:v>43513.863194444442</c:v>
                </c:pt>
                <c:pt idx="5924">
                  <c:v>43513.863888888889</c:v>
                </c:pt>
                <c:pt idx="5925">
                  <c:v>43513.864583333336</c:v>
                </c:pt>
                <c:pt idx="5926">
                  <c:v>43513.865277777775</c:v>
                </c:pt>
                <c:pt idx="5927">
                  <c:v>43513.865972222222</c:v>
                </c:pt>
                <c:pt idx="5928">
                  <c:v>43513.866666666669</c:v>
                </c:pt>
                <c:pt idx="5929">
                  <c:v>43513.867361111108</c:v>
                </c:pt>
                <c:pt idx="5930">
                  <c:v>43513.868055555555</c:v>
                </c:pt>
                <c:pt idx="5931">
                  <c:v>43513.868750000001</c:v>
                </c:pt>
                <c:pt idx="5932">
                  <c:v>43513.869444444441</c:v>
                </c:pt>
                <c:pt idx="5933">
                  <c:v>43513.870138888888</c:v>
                </c:pt>
                <c:pt idx="5934">
                  <c:v>43513.870833333334</c:v>
                </c:pt>
                <c:pt idx="5935">
                  <c:v>43513.871527777781</c:v>
                </c:pt>
                <c:pt idx="5936">
                  <c:v>43513.87222222222</c:v>
                </c:pt>
                <c:pt idx="5937">
                  <c:v>43513.872916666667</c:v>
                </c:pt>
                <c:pt idx="5938">
                  <c:v>43513.873611111114</c:v>
                </c:pt>
                <c:pt idx="5939">
                  <c:v>43513.874305555553</c:v>
                </c:pt>
                <c:pt idx="5940">
                  <c:v>43513.875</c:v>
                </c:pt>
                <c:pt idx="5941">
                  <c:v>43513.875694444447</c:v>
                </c:pt>
                <c:pt idx="5942">
                  <c:v>43513.876388888886</c:v>
                </c:pt>
                <c:pt idx="5943">
                  <c:v>43513.877083333333</c:v>
                </c:pt>
                <c:pt idx="5944">
                  <c:v>43513.87777777778</c:v>
                </c:pt>
                <c:pt idx="5945">
                  <c:v>43513.878472222219</c:v>
                </c:pt>
                <c:pt idx="5946">
                  <c:v>43513.879166666666</c:v>
                </c:pt>
                <c:pt idx="5947">
                  <c:v>43513.879861111112</c:v>
                </c:pt>
                <c:pt idx="5948">
                  <c:v>43513.880555555559</c:v>
                </c:pt>
                <c:pt idx="5949">
                  <c:v>43513.881249999999</c:v>
                </c:pt>
                <c:pt idx="5950">
                  <c:v>43513.881944444445</c:v>
                </c:pt>
                <c:pt idx="5951">
                  <c:v>43513.882638888892</c:v>
                </c:pt>
                <c:pt idx="5952">
                  <c:v>43513.883333333331</c:v>
                </c:pt>
                <c:pt idx="5953">
                  <c:v>43513.884027777778</c:v>
                </c:pt>
                <c:pt idx="5954">
                  <c:v>43513.884722222225</c:v>
                </c:pt>
                <c:pt idx="5955">
                  <c:v>43513.885416666664</c:v>
                </c:pt>
                <c:pt idx="5956">
                  <c:v>43513.886111111111</c:v>
                </c:pt>
                <c:pt idx="5957">
                  <c:v>43513.886805555558</c:v>
                </c:pt>
                <c:pt idx="5958">
                  <c:v>43513.887499999997</c:v>
                </c:pt>
                <c:pt idx="5959">
                  <c:v>43513.888194444444</c:v>
                </c:pt>
                <c:pt idx="5960">
                  <c:v>43513.888888888891</c:v>
                </c:pt>
                <c:pt idx="5961">
                  <c:v>43513.88958333333</c:v>
                </c:pt>
                <c:pt idx="5962">
                  <c:v>43513.890277777777</c:v>
                </c:pt>
                <c:pt idx="5963">
                  <c:v>43513.890972222223</c:v>
                </c:pt>
                <c:pt idx="5964">
                  <c:v>43513.89166666667</c:v>
                </c:pt>
                <c:pt idx="5965">
                  <c:v>43513.892361111109</c:v>
                </c:pt>
                <c:pt idx="5966">
                  <c:v>43513.893055555556</c:v>
                </c:pt>
                <c:pt idx="5967">
                  <c:v>43513.893750000003</c:v>
                </c:pt>
                <c:pt idx="5968">
                  <c:v>43513.894444444442</c:v>
                </c:pt>
                <c:pt idx="5969">
                  <c:v>43513.895138888889</c:v>
                </c:pt>
                <c:pt idx="5970">
                  <c:v>43513.895833333336</c:v>
                </c:pt>
                <c:pt idx="5971">
                  <c:v>43513.896527777775</c:v>
                </c:pt>
                <c:pt idx="5972">
                  <c:v>43513.897222222222</c:v>
                </c:pt>
                <c:pt idx="5973">
                  <c:v>43513.897916666669</c:v>
                </c:pt>
                <c:pt idx="5974">
                  <c:v>43513.898611111108</c:v>
                </c:pt>
                <c:pt idx="5975">
                  <c:v>43513.899305555555</c:v>
                </c:pt>
                <c:pt idx="5976">
                  <c:v>43513.9</c:v>
                </c:pt>
                <c:pt idx="5977">
                  <c:v>43513.900694444441</c:v>
                </c:pt>
                <c:pt idx="5978">
                  <c:v>43513.901388888888</c:v>
                </c:pt>
                <c:pt idx="5979">
                  <c:v>43513.902083333334</c:v>
                </c:pt>
                <c:pt idx="5980">
                  <c:v>43513.902777777781</c:v>
                </c:pt>
                <c:pt idx="5981">
                  <c:v>43513.90347222222</c:v>
                </c:pt>
                <c:pt idx="5982">
                  <c:v>43513.904166666667</c:v>
                </c:pt>
                <c:pt idx="5983">
                  <c:v>43513.904861111114</c:v>
                </c:pt>
                <c:pt idx="5984">
                  <c:v>43513.905555555553</c:v>
                </c:pt>
                <c:pt idx="5985">
                  <c:v>43513.90625</c:v>
                </c:pt>
                <c:pt idx="5986">
                  <c:v>43513.906944444447</c:v>
                </c:pt>
                <c:pt idx="5987">
                  <c:v>43513.907638888886</c:v>
                </c:pt>
                <c:pt idx="5988">
                  <c:v>43513.908333333333</c:v>
                </c:pt>
                <c:pt idx="5989">
                  <c:v>43513.90902777778</c:v>
                </c:pt>
                <c:pt idx="5990">
                  <c:v>43513.909722222219</c:v>
                </c:pt>
                <c:pt idx="5991">
                  <c:v>43513.910416666666</c:v>
                </c:pt>
                <c:pt idx="5992">
                  <c:v>43513.911111111112</c:v>
                </c:pt>
                <c:pt idx="5993">
                  <c:v>43513.911805555559</c:v>
                </c:pt>
                <c:pt idx="5994">
                  <c:v>43513.912499999999</c:v>
                </c:pt>
                <c:pt idx="5995">
                  <c:v>43513.913194444445</c:v>
                </c:pt>
                <c:pt idx="5996">
                  <c:v>43513.913888888892</c:v>
                </c:pt>
                <c:pt idx="5997">
                  <c:v>43513.914583333331</c:v>
                </c:pt>
                <c:pt idx="5998">
                  <c:v>43513.915277777778</c:v>
                </c:pt>
                <c:pt idx="5999">
                  <c:v>43513.915972222225</c:v>
                </c:pt>
                <c:pt idx="6000">
                  <c:v>43513.916666666664</c:v>
                </c:pt>
                <c:pt idx="6001">
                  <c:v>43513.917361111111</c:v>
                </c:pt>
                <c:pt idx="6002">
                  <c:v>43513.918055555558</c:v>
                </c:pt>
                <c:pt idx="6003">
                  <c:v>43513.918749999997</c:v>
                </c:pt>
                <c:pt idx="6004">
                  <c:v>43513.919444444444</c:v>
                </c:pt>
                <c:pt idx="6005">
                  <c:v>43513.920138888891</c:v>
                </c:pt>
                <c:pt idx="6006">
                  <c:v>43513.92083333333</c:v>
                </c:pt>
                <c:pt idx="6007">
                  <c:v>43513.921527777777</c:v>
                </c:pt>
                <c:pt idx="6008">
                  <c:v>43513.922222222223</c:v>
                </c:pt>
                <c:pt idx="6009">
                  <c:v>43513.92291666667</c:v>
                </c:pt>
                <c:pt idx="6010">
                  <c:v>43513.923611111109</c:v>
                </c:pt>
                <c:pt idx="6011">
                  <c:v>43513.924305555556</c:v>
                </c:pt>
                <c:pt idx="6012">
                  <c:v>43513.925000000003</c:v>
                </c:pt>
                <c:pt idx="6013">
                  <c:v>43513.925694444442</c:v>
                </c:pt>
                <c:pt idx="6014">
                  <c:v>43513.926388888889</c:v>
                </c:pt>
                <c:pt idx="6015">
                  <c:v>43513.927083333336</c:v>
                </c:pt>
                <c:pt idx="6016">
                  <c:v>43513.927777777775</c:v>
                </c:pt>
                <c:pt idx="6017">
                  <c:v>43513.928472222222</c:v>
                </c:pt>
                <c:pt idx="6018">
                  <c:v>43513.929166666669</c:v>
                </c:pt>
                <c:pt idx="6019">
                  <c:v>43513.929861111108</c:v>
                </c:pt>
                <c:pt idx="6020">
                  <c:v>43513.930555555555</c:v>
                </c:pt>
                <c:pt idx="6021">
                  <c:v>43513.931250000001</c:v>
                </c:pt>
                <c:pt idx="6022">
                  <c:v>43513.931944444441</c:v>
                </c:pt>
                <c:pt idx="6023">
                  <c:v>43513.932638888888</c:v>
                </c:pt>
                <c:pt idx="6024">
                  <c:v>43513.933333333334</c:v>
                </c:pt>
                <c:pt idx="6025">
                  <c:v>43513.934027777781</c:v>
                </c:pt>
                <c:pt idx="6026">
                  <c:v>43513.93472222222</c:v>
                </c:pt>
                <c:pt idx="6027">
                  <c:v>43513.935416666667</c:v>
                </c:pt>
                <c:pt idx="6028">
                  <c:v>43513.936111111114</c:v>
                </c:pt>
                <c:pt idx="6029">
                  <c:v>43513.936805555553</c:v>
                </c:pt>
                <c:pt idx="6030">
                  <c:v>43513.9375</c:v>
                </c:pt>
                <c:pt idx="6031">
                  <c:v>43513.938194444447</c:v>
                </c:pt>
                <c:pt idx="6032">
                  <c:v>43513.938888888886</c:v>
                </c:pt>
                <c:pt idx="6033">
                  <c:v>43513.939583333333</c:v>
                </c:pt>
                <c:pt idx="6034">
                  <c:v>43513.94027777778</c:v>
                </c:pt>
                <c:pt idx="6035">
                  <c:v>43513.940972222219</c:v>
                </c:pt>
                <c:pt idx="6036">
                  <c:v>43513.941666666666</c:v>
                </c:pt>
                <c:pt idx="6037">
                  <c:v>43513.942361111112</c:v>
                </c:pt>
                <c:pt idx="6038">
                  <c:v>43513.943055555559</c:v>
                </c:pt>
                <c:pt idx="6039">
                  <c:v>43513.943749999999</c:v>
                </c:pt>
                <c:pt idx="6040">
                  <c:v>43513.944444444445</c:v>
                </c:pt>
                <c:pt idx="6041">
                  <c:v>43513.945138888892</c:v>
                </c:pt>
                <c:pt idx="6042">
                  <c:v>43513.945833333331</c:v>
                </c:pt>
                <c:pt idx="6043">
                  <c:v>43513.946527777778</c:v>
                </c:pt>
                <c:pt idx="6044">
                  <c:v>43513.947222222225</c:v>
                </c:pt>
                <c:pt idx="6045">
                  <c:v>43513.947916666664</c:v>
                </c:pt>
                <c:pt idx="6046">
                  <c:v>43513.948611111111</c:v>
                </c:pt>
                <c:pt idx="6047">
                  <c:v>43513.949305555558</c:v>
                </c:pt>
                <c:pt idx="6048">
                  <c:v>43513.95</c:v>
                </c:pt>
                <c:pt idx="6049">
                  <c:v>43513.950694444444</c:v>
                </c:pt>
                <c:pt idx="6050">
                  <c:v>43513.951388888891</c:v>
                </c:pt>
                <c:pt idx="6051">
                  <c:v>43513.95208333333</c:v>
                </c:pt>
                <c:pt idx="6052">
                  <c:v>43513.952777777777</c:v>
                </c:pt>
                <c:pt idx="6053">
                  <c:v>43513.953472222223</c:v>
                </c:pt>
                <c:pt idx="6054">
                  <c:v>43513.95416666667</c:v>
                </c:pt>
                <c:pt idx="6055">
                  <c:v>43513.954861111109</c:v>
                </c:pt>
                <c:pt idx="6056">
                  <c:v>43513.955555555556</c:v>
                </c:pt>
                <c:pt idx="6057">
                  <c:v>43513.956250000003</c:v>
                </c:pt>
                <c:pt idx="6058">
                  <c:v>43513.956944444442</c:v>
                </c:pt>
                <c:pt idx="6059">
                  <c:v>43513.957638888889</c:v>
                </c:pt>
                <c:pt idx="6060">
                  <c:v>43513.958333333336</c:v>
                </c:pt>
                <c:pt idx="6061">
                  <c:v>43513.959027777775</c:v>
                </c:pt>
                <c:pt idx="6062">
                  <c:v>43513.959722222222</c:v>
                </c:pt>
                <c:pt idx="6063">
                  <c:v>43513.960416666669</c:v>
                </c:pt>
                <c:pt idx="6064">
                  <c:v>43513.961111111108</c:v>
                </c:pt>
                <c:pt idx="6065">
                  <c:v>43513.961805555555</c:v>
                </c:pt>
                <c:pt idx="6066">
                  <c:v>43513.962500000001</c:v>
                </c:pt>
                <c:pt idx="6067">
                  <c:v>43513.963194444441</c:v>
                </c:pt>
                <c:pt idx="6068">
                  <c:v>43513.963888888888</c:v>
                </c:pt>
                <c:pt idx="6069">
                  <c:v>43513.964583333334</c:v>
                </c:pt>
                <c:pt idx="6070">
                  <c:v>43513.965277777781</c:v>
                </c:pt>
                <c:pt idx="6071">
                  <c:v>43513.96597222222</c:v>
                </c:pt>
                <c:pt idx="6072">
                  <c:v>43513.966666666667</c:v>
                </c:pt>
                <c:pt idx="6073">
                  <c:v>43513.967361111114</c:v>
                </c:pt>
                <c:pt idx="6074">
                  <c:v>43513.968055555553</c:v>
                </c:pt>
                <c:pt idx="6075">
                  <c:v>43513.96875</c:v>
                </c:pt>
                <c:pt idx="6076">
                  <c:v>43513.969444444447</c:v>
                </c:pt>
                <c:pt idx="6077">
                  <c:v>43513.970138888886</c:v>
                </c:pt>
                <c:pt idx="6078">
                  <c:v>43513.970833333333</c:v>
                </c:pt>
                <c:pt idx="6079">
                  <c:v>43513.97152777778</c:v>
                </c:pt>
                <c:pt idx="6080">
                  <c:v>43513.972222222219</c:v>
                </c:pt>
                <c:pt idx="6081">
                  <c:v>43513.972916666666</c:v>
                </c:pt>
                <c:pt idx="6082">
                  <c:v>43513.973611111112</c:v>
                </c:pt>
                <c:pt idx="6083">
                  <c:v>43513.974305555559</c:v>
                </c:pt>
                <c:pt idx="6084">
                  <c:v>43513.974999999999</c:v>
                </c:pt>
                <c:pt idx="6085">
                  <c:v>43513.975694444445</c:v>
                </c:pt>
                <c:pt idx="6086">
                  <c:v>43513.976388888892</c:v>
                </c:pt>
                <c:pt idx="6087">
                  <c:v>43513.977083333331</c:v>
                </c:pt>
                <c:pt idx="6088">
                  <c:v>43513.977777777778</c:v>
                </c:pt>
                <c:pt idx="6089">
                  <c:v>43513.978472222225</c:v>
                </c:pt>
                <c:pt idx="6090">
                  <c:v>43513.979166666664</c:v>
                </c:pt>
                <c:pt idx="6091">
                  <c:v>43513.979861111111</c:v>
                </c:pt>
                <c:pt idx="6092">
                  <c:v>43513.980555555558</c:v>
                </c:pt>
                <c:pt idx="6093">
                  <c:v>43513.981249999997</c:v>
                </c:pt>
                <c:pt idx="6094">
                  <c:v>43513.981944444444</c:v>
                </c:pt>
                <c:pt idx="6095">
                  <c:v>43513.982638888891</c:v>
                </c:pt>
                <c:pt idx="6096">
                  <c:v>43513.98333333333</c:v>
                </c:pt>
                <c:pt idx="6097">
                  <c:v>43513.984027777777</c:v>
                </c:pt>
                <c:pt idx="6098">
                  <c:v>43513.984722222223</c:v>
                </c:pt>
                <c:pt idx="6099">
                  <c:v>43513.98541666667</c:v>
                </c:pt>
                <c:pt idx="6100">
                  <c:v>43513.986111111109</c:v>
                </c:pt>
                <c:pt idx="6101">
                  <c:v>43513.986805555556</c:v>
                </c:pt>
                <c:pt idx="6102">
                  <c:v>43513.987500000003</c:v>
                </c:pt>
                <c:pt idx="6103">
                  <c:v>43513.988194444442</c:v>
                </c:pt>
                <c:pt idx="6104">
                  <c:v>43513.988888888889</c:v>
                </c:pt>
                <c:pt idx="6105">
                  <c:v>43513.989583333336</c:v>
                </c:pt>
                <c:pt idx="6106">
                  <c:v>43513.990277777775</c:v>
                </c:pt>
                <c:pt idx="6107">
                  <c:v>43513.990972222222</c:v>
                </c:pt>
                <c:pt idx="6108">
                  <c:v>43513.991666666669</c:v>
                </c:pt>
                <c:pt idx="6109">
                  <c:v>43513.992361111108</c:v>
                </c:pt>
                <c:pt idx="6110">
                  <c:v>43513.993055555555</c:v>
                </c:pt>
                <c:pt idx="6111">
                  <c:v>43513.993750000001</c:v>
                </c:pt>
                <c:pt idx="6112">
                  <c:v>43513.994444444441</c:v>
                </c:pt>
                <c:pt idx="6113">
                  <c:v>43513.995138888888</c:v>
                </c:pt>
                <c:pt idx="6114">
                  <c:v>43513.995833333334</c:v>
                </c:pt>
                <c:pt idx="6115">
                  <c:v>43513.996527777781</c:v>
                </c:pt>
                <c:pt idx="6116">
                  <c:v>43513.99722222222</c:v>
                </c:pt>
                <c:pt idx="6117">
                  <c:v>43513.997916666667</c:v>
                </c:pt>
                <c:pt idx="6118">
                  <c:v>43513.998611111114</c:v>
                </c:pt>
                <c:pt idx="6119">
                  <c:v>43513.999305555553</c:v>
                </c:pt>
                <c:pt idx="6120">
                  <c:v>43514</c:v>
                </c:pt>
                <c:pt idx="6121">
                  <c:v>43514.000694444447</c:v>
                </c:pt>
                <c:pt idx="6122">
                  <c:v>43514.001388888886</c:v>
                </c:pt>
                <c:pt idx="6123">
                  <c:v>43514.002083333333</c:v>
                </c:pt>
                <c:pt idx="6124">
                  <c:v>43514.00277777778</c:v>
                </c:pt>
                <c:pt idx="6125">
                  <c:v>43514.003472222219</c:v>
                </c:pt>
                <c:pt idx="6126">
                  <c:v>43514.004166666666</c:v>
                </c:pt>
                <c:pt idx="6127">
                  <c:v>43514.004861111112</c:v>
                </c:pt>
                <c:pt idx="6128">
                  <c:v>43514.005555555559</c:v>
                </c:pt>
                <c:pt idx="6129">
                  <c:v>43514.006249999999</c:v>
                </c:pt>
                <c:pt idx="6130">
                  <c:v>43514.006944444445</c:v>
                </c:pt>
                <c:pt idx="6131">
                  <c:v>43514.007638888892</c:v>
                </c:pt>
                <c:pt idx="6132">
                  <c:v>43514.008333333331</c:v>
                </c:pt>
                <c:pt idx="6133">
                  <c:v>43514.009027777778</c:v>
                </c:pt>
                <c:pt idx="6134">
                  <c:v>43514.009722222225</c:v>
                </c:pt>
                <c:pt idx="6135">
                  <c:v>43514.010416666664</c:v>
                </c:pt>
                <c:pt idx="6136">
                  <c:v>43514.011111111111</c:v>
                </c:pt>
                <c:pt idx="6137">
                  <c:v>43514.011805555558</c:v>
                </c:pt>
                <c:pt idx="6138">
                  <c:v>43514.012499999997</c:v>
                </c:pt>
                <c:pt idx="6139">
                  <c:v>43514.013194444444</c:v>
                </c:pt>
                <c:pt idx="6140">
                  <c:v>43514.013888888891</c:v>
                </c:pt>
                <c:pt idx="6141">
                  <c:v>43514.01458333333</c:v>
                </c:pt>
                <c:pt idx="6142">
                  <c:v>43514.015277777777</c:v>
                </c:pt>
                <c:pt idx="6143">
                  <c:v>43514.015972222223</c:v>
                </c:pt>
                <c:pt idx="6144">
                  <c:v>43514.01666666667</c:v>
                </c:pt>
                <c:pt idx="6145">
                  <c:v>43514.017361111109</c:v>
                </c:pt>
                <c:pt idx="6146">
                  <c:v>43514.018055555556</c:v>
                </c:pt>
                <c:pt idx="6147">
                  <c:v>43514.018750000003</c:v>
                </c:pt>
                <c:pt idx="6148">
                  <c:v>43514.019444444442</c:v>
                </c:pt>
                <c:pt idx="6149">
                  <c:v>43514.020138888889</c:v>
                </c:pt>
                <c:pt idx="6150">
                  <c:v>43514.020833333336</c:v>
                </c:pt>
                <c:pt idx="6151">
                  <c:v>43514.021527777775</c:v>
                </c:pt>
                <c:pt idx="6152">
                  <c:v>43514.022222222222</c:v>
                </c:pt>
                <c:pt idx="6153">
                  <c:v>43514.022916666669</c:v>
                </c:pt>
                <c:pt idx="6154">
                  <c:v>43514.023611111108</c:v>
                </c:pt>
                <c:pt idx="6155">
                  <c:v>43514.024305555555</c:v>
                </c:pt>
                <c:pt idx="6156">
                  <c:v>43514.025000000001</c:v>
                </c:pt>
                <c:pt idx="6157">
                  <c:v>43514.025694444441</c:v>
                </c:pt>
                <c:pt idx="6158">
                  <c:v>43514.026388888888</c:v>
                </c:pt>
                <c:pt idx="6159">
                  <c:v>43514.027083333334</c:v>
                </c:pt>
                <c:pt idx="6160">
                  <c:v>43514.027777777781</c:v>
                </c:pt>
                <c:pt idx="6161">
                  <c:v>43514.02847222222</c:v>
                </c:pt>
                <c:pt idx="6162">
                  <c:v>43514.029166666667</c:v>
                </c:pt>
                <c:pt idx="6163">
                  <c:v>43514.029861111114</c:v>
                </c:pt>
                <c:pt idx="6164">
                  <c:v>43514.030555555553</c:v>
                </c:pt>
                <c:pt idx="6165">
                  <c:v>43514.03125</c:v>
                </c:pt>
                <c:pt idx="6166">
                  <c:v>43514.031944444447</c:v>
                </c:pt>
                <c:pt idx="6167">
                  <c:v>43514.032638888886</c:v>
                </c:pt>
                <c:pt idx="6168">
                  <c:v>43514.033333333333</c:v>
                </c:pt>
                <c:pt idx="6169">
                  <c:v>43514.03402777778</c:v>
                </c:pt>
                <c:pt idx="6170">
                  <c:v>43514.034722222219</c:v>
                </c:pt>
                <c:pt idx="6171">
                  <c:v>43514.035416666666</c:v>
                </c:pt>
                <c:pt idx="6172">
                  <c:v>43514.036111111112</c:v>
                </c:pt>
                <c:pt idx="6173">
                  <c:v>43514.036805555559</c:v>
                </c:pt>
                <c:pt idx="6174">
                  <c:v>43514.037499999999</c:v>
                </c:pt>
                <c:pt idx="6175">
                  <c:v>43514.038194444445</c:v>
                </c:pt>
                <c:pt idx="6176">
                  <c:v>43514.038888888892</c:v>
                </c:pt>
                <c:pt idx="6177">
                  <c:v>43514.039583333331</c:v>
                </c:pt>
                <c:pt idx="6178">
                  <c:v>43514.040277777778</c:v>
                </c:pt>
                <c:pt idx="6179">
                  <c:v>43514.040972222225</c:v>
                </c:pt>
                <c:pt idx="6180">
                  <c:v>43514.041666666664</c:v>
                </c:pt>
                <c:pt idx="6181">
                  <c:v>43514.042361111111</c:v>
                </c:pt>
                <c:pt idx="6182">
                  <c:v>43514.043055555558</c:v>
                </c:pt>
                <c:pt idx="6183">
                  <c:v>43514.043749999997</c:v>
                </c:pt>
                <c:pt idx="6184">
                  <c:v>43514.044444444444</c:v>
                </c:pt>
                <c:pt idx="6185">
                  <c:v>43514.045138888891</c:v>
                </c:pt>
                <c:pt idx="6186">
                  <c:v>43514.04583333333</c:v>
                </c:pt>
                <c:pt idx="6187">
                  <c:v>43514.046527777777</c:v>
                </c:pt>
                <c:pt idx="6188">
                  <c:v>43514.047222222223</c:v>
                </c:pt>
                <c:pt idx="6189">
                  <c:v>43514.04791666667</c:v>
                </c:pt>
                <c:pt idx="6190">
                  <c:v>43514.048611111109</c:v>
                </c:pt>
                <c:pt idx="6191">
                  <c:v>43514.049305555556</c:v>
                </c:pt>
                <c:pt idx="6192">
                  <c:v>43514.05</c:v>
                </c:pt>
                <c:pt idx="6193">
                  <c:v>43514.050694444442</c:v>
                </c:pt>
                <c:pt idx="6194">
                  <c:v>43514.051388888889</c:v>
                </c:pt>
                <c:pt idx="6195">
                  <c:v>43514.052083333336</c:v>
                </c:pt>
                <c:pt idx="6196">
                  <c:v>43514.052777777775</c:v>
                </c:pt>
                <c:pt idx="6197">
                  <c:v>43514.053472222222</c:v>
                </c:pt>
                <c:pt idx="6198">
                  <c:v>43514.054166666669</c:v>
                </c:pt>
                <c:pt idx="6199">
                  <c:v>43514.054861111108</c:v>
                </c:pt>
                <c:pt idx="6200">
                  <c:v>43514.055555555555</c:v>
                </c:pt>
                <c:pt idx="6201">
                  <c:v>43514.056250000001</c:v>
                </c:pt>
                <c:pt idx="6202">
                  <c:v>43514.056944444441</c:v>
                </c:pt>
                <c:pt idx="6203">
                  <c:v>43514.057638888888</c:v>
                </c:pt>
                <c:pt idx="6204">
                  <c:v>43514.058333333334</c:v>
                </c:pt>
                <c:pt idx="6205">
                  <c:v>43514.059027777781</c:v>
                </c:pt>
                <c:pt idx="6206">
                  <c:v>43514.05972222222</c:v>
                </c:pt>
                <c:pt idx="6207">
                  <c:v>43514.060416666667</c:v>
                </c:pt>
                <c:pt idx="6208">
                  <c:v>43514.061111111114</c:v>
                </c:pt>
                <c:pt idx="6209">
                  <c:v>43514.061805555553</c:v>
                </c:pt>
                <c:pt idx="6210">
                  <c:v>43514.0625</c:v>
                </c:pt>
                <c:pt idx="6211">
                  <c:v>43514.063194444447</c:v>
                </c:pt>
                <c:pt idx="6212">
                  <c:v>43514.063888888886</c:v>
                </c:pt>
                <c:pt idx="6213">
                  <c:v>43514.064583333333</c:v>
                </c:pt>
                <c:pt idx="6214">
                  <c:v>43514.06527777778</c:v>
                </c:pt>
                <c:pt idx="6215">
                  <c:v>43514.065972222219</c:v>
                </c:pt>
                <c:pt idx="6216">
                  <c:v>43514.066666666666</c:v>
                </c:pt>
                <c:pt idx="6217">
                  <c:v>43514.067361111112</c:v>
                </c:pt>
                <c:pt idx="6218">
                  <c:v>43514.068055555559</c:v>
                </c:pt>
                <c:pt idx="6219">
                  <c:v>43514.068749999999</c:v>
                </c:pt>
                <c:pt idx="6220">
                  <c:v>43514.069444444445</c:v>
                </c:pt>
                <c:pt idx="6221">
                  <c:v>43514.070138888892</c:v>
                </c:pt>
                <c:pt idx="6222">
                  <c:v>43514.070833333331</c:v>
                </c:pt>
                <c:pt idx="6223">
                  <c:v>43514.071527777778</c:v>
                </c:pt>
                <c:pt idx="6224">
                  <c:v>43514.072222222225</c:v>
                </c:pt>
                <c:pt idx="6225">
                  <c:v>43514.072916666664</c:v>
                </c:pt>
                <c:pt idx="6226">
                  <c:v>43514.073611111111</c:v>
                </c:pt>
                <c:pt idx="6227">
                  <c:v>43514.074305555558</c:v>
                </c:pt>
                <c:pt idx="6228">
                  <c:v>43514.074999999997</c:v>
                </c:pt>
                <c:pt idx="6229">
                  <c:v>43514.075694444444</c:v>
                </c:pt>
                <c:pt idx="6230">
                  <c:v>43514.076388888891</c:v>
                </c:pt>
                <c:pt idx="6231">
                  <c:v>43514.07708333333</c:v>
                </c:pt>
                <c:pt idx="6232">
                  <c:v>43514.077777777777</c:v>
                </c:pt>
                <c:pt idx="6233">
                  <c:v>43514.078472222223</c:v>
                </c:pt>
                <c:pt idx="6234">
                  <c:v>43514.07916666667</c:v>
                </c:pt>
                <c:pt idx="6235">
                  <c:v>43514.079861111109</c:v>
                </c:pt>
                <c:pt idx="6236">
                  <c:v>43514.080555555556</c:v>
                </c:pt>
                <c:pt idx="6237">
                  <c:v>43514.081250000003</c:v>
                </c:pt>
                <c:pt idx="6238">
                  <c:v>43514.081944444442</c:v>
                </c:pt>
                <c:pt idx="6239">
                  <c:v>43514.082638888889</c:v>
                </c:pt>
                <c:pt idx="6240">
                  <c:v>43514.083333333336</c:v>
                </c:pt>
                <c:pt idx="6241">
                  <c:v>43514.084027777775</c:v>
                </c:pt>
                <c:pt idx="6242">
                  <c:v>43514.084722222222</c:v>
                </c:pt>
                <c:pt idx="6243">
                  <c:v>43514.085416666669</c:v>
                </c:pt>
                <c:pt idx="6244">
                  <c:v>43514.086111111108</c:v>
                </c:pt>
                <c:pt idx="6245">
                  <c:v>43514.086805555555</c:v>
                </c:pt>
                <c:pt idx="6246">
                  <c:v>43514.087500000001</c:v>
                </c:pt>
                <c:pt idx="6247">
                  <c:v>43514.088194444441</c:v>
                </c:pt>
                <c:pt idx="6248">
                  <c:v>43514.088888888888</c:v>
                </c:pt>
                <c:pt idx="6249">
                  <c:v>43514.089583333334</c:v>
                </c:pt>
                <c:pt idx="6250">
                  <c:v>43514.090277777781</c:v>
                </c:pt>
                <c:pt idx="6251">
                  <c:v>43514.09097222222</c:v>
                </c:pt>
                <c:pt idx="6252">
                  <c:v>43514.091666666667</c:v>
                </c:pt>
                <c:pt idx="6253">
                  <c:v>43514.092361111114</c:v>
                </c:pt>
                <c:pt idx="6254">
                  <c:v>43514.093055555553</c:v>
                </c:pt>
                <c:pt idx="6255">
                  <c:v>43514.09375</c:v>
                </c:pt>
                <c:pt idx="6256">
                  <c:v>43514.094444444447</c:v>
                </c:pt>
                <c:pt idx="6257">
                  <c:v>43514.095138888886</c:v>
                </c:pt>
                <c:pt idx="6258">
                  <c:v>43514.095833333333</c:v>
                </c:pt>
                <c:pt idx="6259">
                  <c:v>43514.09652777778</c:v>
                </c:pt>
                <c:pt idx="6260">
                  <c:v>43514.097222222219</c:v>
                </c:pt>
                <c:pt idx="6261">
                  <c:v>43514.097916666666</c:v>
                </c:pt>
                <c:pt idx="6262">
                  <c:v>43514.098611111112</c:v>
                </c:pt>
                <c:pt idx="6263">
                  <c:v>43514.099305555559</c:v>
                </c:pt>
                <c:pt idx="6264">
                  <c:v>43514.1</c:v>
                </c:pt>
                <c:pt idx="6265">
                  <c:v>43514.100694444445</c:v>
                </c:pt>
                <c:pt idx="6266">
                  <c:v>43514.101388888892</c:v>
                </c:pt>
                <c:pt idx="6267">
                  <c:v>43514.102083333331</c:v>
                </c:pt>
                <c:pt idx="6268">
                  <c:v>43514.102777777778</c:v>
                </c:pt>
                <c:pt idx="6269">
                  <c:v>43514.103472222225</c:v>
                </c:pt>
                <c:pt idx="6270">
                  <c:v>43514.104166666664</c:v>
                </c:pt>
                <c:pt idx="6271">
                  <c:v>43514.104861111111</c:v>
                </c:pt>
                <c:pt idx="6272">
                  <c:v>43514.105555555558</c:v>
                </c:pt>
                <c:pt idx="6273">
                  <c:v>43514.106249999997</c:v>
                </c:pt>
                <c:pt idx="6274">
                  <c:v>43514.106944444444</c:v>
                </c:pt>
                <c:pt idx="6275">
                  <c:v>43514.107638888891</c:v>
                </c:pt>
                <c:pt idx="6276">
                  <c:v>43514.10833333333</c:v>
                </c:pt>
                <c:pt idx="6277">
                  <c:v>43514.109027777777</c:v>
                </c:pt>
                <c:pt idx="6278">
                  <c:v>43514.109722222223</c:v>
                </c:pt>
                <c:pt idx="6279">
                  <c:v>43514.11041666667</c:v>
                </c:pt>
                <c:pt idx="6280">
                  <c:v>43514.111111111109</c:v>
                </c:pt>
                <c:pt idx="6281">
                  <c:v>43514.111805555556</c:v>
                </c:pt>
                <c:pt idx="6282">
                  <c:v>43514.112500000003</c:v>
                </c:pt>
                <c:pt idx="6283">
                  <c:v>43514.113194444442</c:v>
                </c:pt>
                <c:pt idx="6284">
                  <c:v>43514.113888888889</c:v>
                </c:pt>
                <c:pt idx="6285">
                  <c:v>43514.114583333336</c:v>
                </c:pt>
                <c:pt idx="6286">
                  <c:v>43514.115277777775</c:v>
                </c:pt>
                <c:pt idx="6287">
                  <c:v>43514.115972222222</c:v>
                </c:pt>
                <c:pt idx="6288">
                  <c:v>43514.116666666669</c:v>
                </c:pt>
                <c:pt idx="6289">
                  <c:v>43514.117361111108</c:v>
                </c:pt>
                <c:pt idx="6290">
                  <c:v>43514.118055555555</c:v>
                </c:pt>
                <c:pt idx="6291">
                  <c:v>43514.118750000001</c:v>
                </c:pt>
                <c:pt idx="6292">
                  <c:v>43514.119444444441</c:v>
                </c:pt>
                <c:pt idx="6293">
                  <c:v>43514.120138888888</c:v>
                </c:pt>
                <c:pt idx="6294">
                  <c:v>43514.120833333334</c:v>
                </c:pt>
                <c:pt idx="6295">
                  <c:v>43514.121527777781</c:v>
                </c:pt>
                <c:pt idx="6296">
                  <c:v>43514.12222222222</c:v>
                </c:pt>
                <c:pt idx="6297">
                  <c:v>43514.122916666667</c:v>
                </c:pt>
                <c:pt idx="6298">
                  <c:v>43514.123611111114</c:v>
                </c:pt>
                <c:pt idx="6299">
                  <c:v>43514.124305555553</c:v>
                </c:pt>
                <c:pt idx="6300">
                  <c:v>43514.125</c:v>
                </c:pt>
                <c:pt idx="6301">
                  <c:v>43514.125694444447</c:v>
                </c:pt>
                <c:pt idx="6302">
                  <c:v>43514.126388888886</c:v>
                </c:pt>
                <c:pt idx="6303">
                  <c:v>43514.127083333333</c:v>
                </c:pt>
                <c:pt idx="6304">
                  <c:v>43514.12777777778</c:v>
                </c:pt>
                <c:pt idx="6305">
                  <c:v>43514.128472222219</c:v>
                </c:pt>
                <c:pt idx="6306">
                  <c:v>43514.129166666666</c:v>
                </c:pt>
                <c:pt idx="6307">
                  <c:v>43514.129861111112</c:v>
                </c:pt>
                <c:pt idx="6308">
                  <c:v>43514.130555555559</c:v>
                </c:pt>
                <c:pt idx="6309">
                  <c:v>43514.131249999999</c:v>
                </c:pt>
                <c:pt idx="6310">
                  <c:v>43514.131944444445</c:v>
                </c:pt>
                <c:pt idx="6311">
                  <c:v>43514.132638888892</c:v>
                </c:pt>
                <c:pt idx="6312">
                  <c:v>43514.133333333331</c:v>
                </c:pt>
                <c:pt idx="6313">
                  <c:v>43514.134027777778</c:v>
                </c:pt>
                <c:pt idx="6314">
                  <c:v>43514.134722222225</c:v>
                </c:pt>
                <c:pt idx="6315">
                  <c:v>43514.135416666664</c:v>
                </c:pt>
                <c:pt idx="6316">
                  <c:v>43514.136111111111</c:v>
                </c:pt>
                <c:pt idx="6317">
                  <c:v>43514.136805555558</c:v>
                </c:pt>
                <c:pt idx="6318">
                  <c:v>43514.137499999997</c:v>
                </c:pt>
                <c:pt idx="6319">
                  <c:v>43514.138194444444</c:v>
                </c:pt>
                <c:pt idx="6320">
                  <c:v>43514.138888888891</c:v>
                </c:pt>
                <c:pt idx="6321">
                  <c:v>43514.13958333333</c:v>
                </c:pt>
                <c:pt idx="6322">
                  <c:v>43514.140277777777</c:v>
                </c:pt>
                <c:pt idx="6323">
                  <c:v>43514.140972222223</c:v>
                </c:pt>
                <c:pt idx="6324">
                  <c:v>43514.14166666667</c:v>
                </c:pt>
                <c:pt idx="6325">
                  <c:v>43514.142361111109</c:v>
                </c:pt>
                <c:pt idx="6326">
                  <c:v>43514.143055555556</c:v>
                </c:pt>
                <c:pt idx="6327">
                  <c:v>43514.143750000003</c:v>
                </c:pt>
                <c:pt idx="6328">
                  <c:v>43514.144444444442</c:v>
                </c:pt>
                <c:pt idx="6329">
                  <c:v>43514.145138888889</c:v>
                </c:pt>
                <c:pt idx="6330">
                  <c:v>43514.145833333336</c:v>
                </c:pt>
                <c:pt idx="6331">
                  <c:v>43514.146527777775</c:v>
                </c:pt>
                <c:pt idx="6332">
                  <c:v>43514.147222222222</c:v>
                </c:pt>
                <c:pt idx="6333">
                  <c:v>43514.147916666669</c:v>
                </c:pt>
                <c:pt idx="6334">
                  <c:v>43514.148611111108</c:v>
                </c:pt>
                <c:pt idx="6335">
                  <c:v>43514.149305555555</c:v>
                </c:pt>
                <c:pt idx="6336">
                  <c:v>43514.15</c:v>
                </c:pt>
                <c:pt idx="6337">
                  <c:v>43514.150694444441</c:v>
                </c:pt>
                <c:pt idx="6338">
                  <c:v>43514.151388888888</c:v>
                </c:pt>
                <c:pt idx="6339">
                  <c:v>43514.152083333334</c:v>
                </c:pt>
                <c:pt idx="6340">
                  <c:v>43514.152777777781</c:v>
                </c:pt>
                <c:pt idx="6341">
                  <c:v>43514.15347222222</c:v>
                </c:pt>
                <c:pt idx="6342">
                  <c:v>43514.154166666667</c:v>
                </c:pt>
                <c:pt idx="6343">
                  <c:v>43514.154861111114</c:v>
                </c:pt>
                <c:pt idx="6344">
                  <c:v>43514.155555555553</c:v>
                </c:pt>
                <c:pt idx="6345">
                  <c:v>43514.15625</c:v>
                </c:pt>
                <c:pt idx="6346">
                  <c:v>43514.156944444447</c:v>
                </c:pt>
                <c:pt idx="6347">
                  <c:v>43514.157638888886</c:v>
                </c:pt>
                <c:pt idx="6348">
                  <c:v>43514.158333333333</c:v>
                </c:pt>
                <c:pt idx="6349">
                  <c:v>43514.15902777778</c:v>
                </c:pt>
                <c:pt idx="6350">
                  <c:v>43514.159722222219</c:v>
                </c:pt>
                <c:pt idx="6351">
                  <c:v>43514.160416666666</c:v>
                </c:pt>
                <c:pt idx="6352">
                  <c:v>43514.161111111112</c:v>
                </c:pt>
                <c:pt idx="6353">
                  <c:v>43514.161805555559</c:v>
                </c:pt>
                <c:pt idx="6354">
                  <c:v>43514.162499999999</c:v>
                </c:pt>
                <c:pt idx="6355">
                  <c:v>43514.163194444445</c:v>
                </c:pt>
                <c:pt idx="6356">
                  <c:v>43514.163888888892</c:v>
                </c:pt>
                <c:pt idx="6357">
                  <c:v>43514.164583333331</c:v>
                </c:pt>
                <c:pt idx="6358">
                  <c:v>43514.165277777778</c:v>
                </c:pt>
                <c:pt idx="6359">
                  <c:v>43514.165972222225</c:v>
                </c:pt>
                <c:pt idx="6360">
                  <c:v>43514.166666666664</c:v>
                </c:pt>
                <c:pt idx="6361">
                  <c:v>43514.167361111111</c:v>
                </c:pt>
                <c:pt idx="6362">
                  <c:v>43514.168055555558</c:v>
                </c:pt>
                <c:pt idx="6363">
                  <c:v>43514.168749999997</c:v>
                </c:pt>
                <c:pt idx="6364">
                  <c:v>43514.169444444444</c:v>
                </c:pt>
                <c:pt idx="6365">
                  <c:v>43514.170138888891</c:v>
                </c:pt>
                <c:pt idx="6366">
                  <c:v>43514.17083333333</c:v>
                </c:pt>
                <c:pt idx="6367">
                  <c:v>43514.171527777777</c:v>
                </c:pt>
                <c:pt idx="6368">
                  <c:v>43514.172222222223</c:v>
                </c:pt>
                <c:pt idx="6369">
                  <c:v>43514.17291666667</c:v>
                </c:pt>
                <c:pt idx="6370">
                  <c:v>43514.173611111109</c:v>
                </c:pt>
                <c:pt idx="6371">
                  <c:v>43514.174305555556</c:v>
                </c:pt>
                <c:pt idx="6372">
                  <c:v>43514.175000000003</c:v>
                </c:pt>
                <c:pt idx="6373">
                  <c:v>43514.175694444442</c:v>
                </c:pt>
                <c:pt idx="6374">
                  <c:v>43514.176388888889</c:v>
                </c:pt>
                <c:pt idx="6375">
                  <c:v>43514.177083333336</c:v>
                </c:pt>
                <c:pt idx="6376">
                  <c:v>43514.177777777775</c:v>
                </c:pt>
                <c:pt idx="6377">
                  <c:v>43514.178472222222</c:v>
                </c:pt>
                <c:pt idx="6378">
                  <c:v>43514.179166666669</c:v>
                </c:pt>
                <c:pt idx="6379">
                  <c:v>43514.179861111108</c:v>
                </c:pt>
                <c:pt idx="6380">
                  <c:v>43514.180555555555</c:v>
                </c:pt>
                <c:pt idx="6381">
                  <c:v>43514.181250000001</c:v>
                </c:pt>
                <c:pt idx="6382">
                  <c:v>43514.181944444441</c:v>
                </c:pt>
                <c:pt idx="6383">
                  <c:v>43514.182638888888</c:v>
                </c:pt>
                <c:pt idx="6384">
                  <c:v>43514.183333333334</c:v>
                </c:pt>
                <c:pt idx="6385">
                  <c:v>43514.184027777781</c:v>
                </c:pt>
                <c:pt idx="6386">
                  <c:v>43514.18472222222</c:v>
                </c:pt>
                <c:pt idx="6387">
                  <c:v>43514.185416666667</c:v>
                </c:pt>
                <c:pt idx="6388">
                  <c:v>43514.186111111114</c:v>
                </c:pt>
                <c:pt idx="6389">
                  <c:v>43514.186805555553</c:v>
                </c:pt>
                <c:pt idx="6390">
                  <c:v>43514.1875</c:v>
                </c:pt>
                <c:pt idx="6391">
                  <c:v>43514.188194444447</c:v>
                </c:pt>
                <c:pt idx="6392">
                  <c:v>43514.188888888886</c:v>
                </c:pt>
                <c:pt idx="6393">
                  <c:v>43514.189583333333</c:v>
                </c:pt>
                <c:pt idx="6394">
                  <c:v>43514.19027777778</c:v>
                </c:pt>
                <c:pt idx="6395">
                  <c:v>43514.190972222219</c:v>
                </c:pt>
                <c:pt idx="6396">
                  <c:v>43514.191666666666</c:v>
                </c:pt>
                <c:pt idx="6397">
                  <c:v>43514.192361111112</c:v>
                </c:pt>
                <c:pt idx="6398">
                  <c:v>43514.193055555559</c:v>
                </c:pt>
                <c:pt idx="6399">
                  <c:v>43514.193749999999</c:v>
                </c:pt>
                <c:pt idx="6400">
                  <c:v>43514.194444444445</c:v>
                </c:pt>
                <c:pt idx="6401">
                  <c:v>43514.195138888892</c:v>
                </c:pt>
                <c:pt idx="6402">
                  <c:v>43514.195833333331</c:v>
                </c:pt>
                <c:pt idx="6403">
                  <c:v>43514.196527777778</c:v>
                </c:pt>
                <c:pt idx="6404">
                  <c:v>43514.197222222225</c:v>
                </c:pt>
                <c:pt idx="6405">
                  <c:v>43514.197916666664</c:v>
                </c:pt>
                <c:pt idx="6406">
                  <c:v>43514.198611111111</c:v>
                </c:pt>
                <c:pt idx="6407">
                  <c:v>43514.199305555558</c:v>
                </c:pt>
                <c:pt idx="6408">
                  <c:v>43514.2</c:v>
                </c:pt>
                <c:pt idx="6409">
                  <c:v>43514.200694444444</c:v>
                </c:pt>
                <c:pt idx="6410">
                  <c:v>43514.201388888891</c:v>
                </c:pt>
                <c:pt idx="6411">
                  <c:v>43514.20208333333</c:v>
                </c:pt>
                <c:pt idx="6412">
                  <c:v>43514.202777777777</c:v>
                </c:pt>
                <c:pt idx="6413">
                  <c:v>43514.203472222223</c:v>
                </c:pt>
                <c:pt idx="6414">
                  <c:v>43514.20416666667</c:v>
                </c:pt>
                <c:pt idx="6415">
                  <c:v>43514.204861111109</c:v>
                </c:pt>
                <c:pt idx="6416">
                  <c:v>43514.205555555556</c:v>
                </c:pt>
                <c:pt idx="6417">
                  <c:v>43514.206250000003</c:v>
                </c:pt>
                <c:pt idx="6418">
                  <c:v>43514.206944444442</c:v>
                </c:pt>
                <c:pt idx="6419">
                  <c:v>43514.207638888889</c:v>
                </c:pt>
                <c:pt idx="6420">
                  <c:v>43514.208333333336</c:v>
                </c:pt>
                <c:pt idx="6421">
                  <c:v>43514.209027777775</c:v>
                </c:pt>
                <c:pt idx="6422">
                  <c:v>43514.209722222222</c:v>
                </c:pt>
                <c:pt idx="6423">
                  <c:v>43514.210416666669</c:v>
                </c:pt>
                <c:pt idx="6424">
                  <c:v>43514.211111111108</c:v>
                </c:pt>
                <c:pt idx="6425">
                  <c:v>43514.211805555555</c:v>
                </c:pt>
                <c:pt idx="6426">
                  <c:v>43514.212500000001</c:v>
                </c:pt>
                <c:pt idx="6427">
                  <c:v>43514.213194444441</c:v>
                </c:pt>
                <c:pt idx="6428">
                  <c:v>43514.213888888888</c:v>
                </c:pt>
                <c:pt idx="6429">
                  <c:v>43514.214583333334</c:v>
                </c:pt>
                <c:pt idx="6430">
                  <c:v>43514.215277777781</c:v>
                </c:pt>
                <c:pt idx="6431">
                  <c:v>43514.21597222222</c:v>
                </c:pt>
                <c:pt idx="6432">
                  <c:v>43514.216666666667</c:v>
                </c:pt>
                <c:pt idx="6433">
                  <c:v>43514.217361111114</c:v>
                </c:pt>
                <c:pt idx="6434">
                  <c:v>43514.218055555553</c:v>
                </c:pt>
                <c:pt idx="6435">
                  <c:v>43514.21875</c:v>
                </c:pt>
                <c:pt idx="6436">
                  <c:v>43514.219444444447</c:v>
                </c:pt>
                <c:pt idx="6437">
                  <c:v>43514.220138888886</c:v>
                </c:pt>
                <c:pt idx="6438">
                  <c:v>43514.220833333333</c:v>
                </c:pt>
                <c:pt idx="6439">
                  <c:v>43514.22152777778</c:v>
                </c:pt>
                <c:pt idx="6440">
                  <c:v>43514.222222222219</c:v>
                </c:pt>
                <c:pt idx="6441">
                  <c:v>43514.222916666666</c:v>
                </c:pt>
                <c:pt idx="6442">
                  <c:v>43514.223611111112</c:v>
                </c:pt>
                <c:pt idx="6443">
                  <c:v>43514.224305555559</c:v>
                </c:pt>
                <c:pt idx="6444">
                  <c:v>43514.224999999999</c:v>
                </c:pt>
                <c:pt idx="6445">
                  <c:v>43514.225694444445</c:v>
                </c:pt>
                <c:pt idx="6446">
                  <c:v>43514.226388888892</c:v>
                </c:pt>
                <c:pt idx="6447">
                  <c:v>43514.227083333331</c:v>
                </c:pt>
                <c:pt idx="6448">
                  <c:v>43514.227777777778</c:v>
                </c:pt>
                <c:pt idx="6449">
                  <c:v>43514.228472222225</c:v>
                </c:pt>
                <c:pt idx="6450">
                  <c:v>43514.229166666664</c:v>
                </c:pt>
                <c:pt idx="6451">
                  <c:v>43514.229861111111</c:v>
                </c:pt>
                <c:pt idx="6452">
                  <c:v>43514.230555555558</c:v>
                </c:pt>
                <c:pt idx="6453">
                  <c:v>43514.231249999997</c:v>
                </c:pt>
                <c:pt idx="6454">
                  <c:v>43514.231944444444</c:v>
                </c:pt>
                <c:pt idx="6455">
                  <c:v>43514.232638888891</c:v>
                </c:pt>
                <c:pt idx="6456">
                  <c:v>43514.23333333333</c:v>
                </c:pt>
                <c:pt idx="6457">
                  <c:v>43514.234027777777</c:v>
                </c:pt>
                <c:pt idx="6458">
                  <c:v>43514.234722222223</c:v>
                </c:pt>
                <c:pt idx="6459">
                  <c:v>43514.23541666667</c:v>
                </c:pt>
                <c:pt idx="6460">
                  <c:v>43514.236111111109</c:v>
                </c:pt>
                <c:pt idx="6461">
                  <c:v>43514.236805555556</c:v>
                </c:pt>
                <c:pt idx="6462">
                  <c:v>43514.237500000003</c:v>
                </c:pt>
                <c:pt idx="6463">
                  <c:v>43514.238194444442</c:v>
                </c:pt>
                <c:pt idx="6464">
                  <c:v>43514.238888888889</c:v>
                </c:pt>
                <c:pt idx="6465">
                  <c:v>43514.239583333336</c:v>
                </c:pt>
                <c:pt idx="6466">
                  <c:v>43514.240277777775</c:v>
                </c:pt>
                <c:pt idx="6467">
                  <c:v>43514.240972222222</c:v>
                </c:pt>
                <c:pt idx="6468">
                  <c:v>43514.241666666669</c:v>
                </c:pt>
                <c:pt idx="6469">
                  <c:v>43514.242361111108</c:v>
                </c:pt>
                <c:pt idx="6470">
                  <c:v>43514.243055555555</c:v>
                </c:pt>
                <c:pt idx="6471">
                  <c:v>43514.243750000001</c:v>
                </c:pt>
                <c:pt idx="6472">
                  <c:v>43514.244444444441</c:v>
                </c:pt>
                <c:pt idx="6473">
                  <c:v>43514.245138888888</c:v>
                </c:pt>
                <c:pt idx="6474">
                  <c:v>43514.245833333334</c:v>
                </c:pt>
                <c:pt idx="6475">
                  <c:v>43514.246527777781</c:v>
                </c:pt>
                <c:pt idx="6476">
                  <c:v>43514.24722222222</c:v>
                </c:pt>
                <c:pt idx="6477">
                  <c:v>43514.247916666667</c:v>
                </c:pt>
                <c:pt idx="6478">
                  <c:v>43514.248611111114</c:v>
                </c:pt>
                <c:pt idx="6479">
                  <c:v>43514.249305555553</c:v>
                </c:pt>
                <c:pt idx="6480">
                  <c:v>43514.25</c:v>
                </c:pt>
                <c:pt idx="6481">
                  <c:v>43514.250694444447</c:v>
                </c:pt>
                <c:pt idx="6482">
                  <c:v>43514.251388888886</c:v>
                </c:pt>
                <c:pt idx="6483">
                  <c:v>43514.252083333333</c:v>
                </c:pt>
                <c:pt idx="6484">
                  <c:v>43514.25277777778</c:v>
                </c:pt>
                <c:pt idx="6485">
                  <c:v>43514.253472222219</c:v>
                </c:pt>
                <c:pt idx="6486">
                  <c:v>43514.254166666666</c:v>
                </c:pt>
                <c:pt idx="6487">
                  <c:v>43514.254861111112</c:v>
                </c:pt>
                <c:pt idx="6488">
                  <c:v>43514.255555555559</c:v>
                </c:pt>
                <c:pt idx="6489">
                  <c:v>43514.256249999999</c:v>
                </c:pt>
                <c:pt idx="6490">
                  <c:v>43514.256944444445</c:v>
                </c:pt>
                <c:pt idx="6491">
                  <c:v>43514.257638888892</c:v>
                </c:pt>
                <c:pt idx="6492">
                  <c:v>43514.258333333331</c:v>
                </c:pt>
                <c:pt idx="6493">
                  <c:v>43514.259027777778</c:v>
                </c:pt>
                <c:pt idx="6494">
                  <c:v>43514.259722222225</c:v>
                </c:pt>
                <c:pt idx="6495">
                  <c:v>43514.260416666664</c:v>
                </c:pt>
                <c:pt idx="6496">
                  <c:v>43514.261111111111</c:v>
                </c:pt>
                <c:pt idx="6497">
                  <c:v>43514.261805555558</c:v>
                </c:pt>
                <c:pt idx="6498">
                  <c:v>43514.262499999997</c:v>
                </c:pt>
                <c:pt idx="6499">
                  <c:v>43514.263194444444</c:v>
                </c:pt>
                <c:pt idx="6500">
                  <c:v>43514.263888888891</c:v>
                </c:pt>
                <c:pt idx="6501">
                  <c:v>43514.26458333333</c:v>
                </c:pt>
                <c:pt idx="6502">
                  <c:v>43514.265277777777</c:v>
                </c:pt>
                <c:pt idx="6503">
                  <c:v>43514.265972222223</c:v>
                </c:pt>
                <c:pt idx="6504">
                  <c:v>43514.26666666667</c:v>
                </c:pt>
                <c:pt idx="6505">
                  <c:v>43514.267361111109</c:v>
                </c:pt>
                <c:pt idx="6506">
                  <c:v>43514.268055555556</c:v>
                </c:pt>
                <c:pt idx="6507">
                  <c:v>43514.268750000003</c:v>
                </c:pt>
                <c:pt idx="6508">
                  <c:v>43514.269444444442</c:v>
                </c:pt>
                <c:pt idx="6509">
                  <c:v>43514.270138888889</c:v>
                </c:pt>
                <c:pt idx="6510">
                  <c:v>43514.270833333336</c:v>
                </c:pt>
                <c:pt idx="6511">
                  <c:v>43514.271527777775</c:v>
                </c:pt>
                <c:pt idx="6512">
                  <c:v>43514.272222222222</c:v>
                </c:pt>
                <c:pt idx="6513">
                  <c:v>43514.272916666669</c:v>
                </c:pt>
                <c:pt idx="6514">
                  <c:v>43514.273611111108</c:v>
                </c:pt>
                <c:pt idx="6515">
                  <c:v>43514.274305555555</c:v>
                </c:pt>
                <c:pt idx="6516">
                  <c:v>43514.275000000001</c:v>
                </c:pt>
                <c:pt idx="6517">
                  <c:v>43514.275694444441</c:v>
                </c:pt>
                <c:pt idx="6518">
                  <c:v>43514.276388888888</c:v>
                </c:pt>
                <c:pt idx="6519">
                  <c:v>43514.277083333334</c:v>
                </c:pt>
                <c:pt idx="6520">
                  <c:v>43514.277777777781</c:v>
                </c:pt>
                <c:pt idx="6521">
                  <c:v>43514.27847222222</c:v>
                </c:pt>
                <c:pt idx="6522">
                  <c:v>43514.279166666667</c:v>
                </c:pt>
                <c:pt idx="6523">
                  <c:v>43514.279861111114</c:v>
                </c:pt>
                <c:pt idx="6524">
                  <c:v>43514.280555555553</c:v>
                </c:pt>
                <c:pt idx="6525">
                  <c:v>43514.28125</c:v>
                </c:pt>
                <c:pt idx="6526">
                  <c:v>43514.281944444447</c:v>
                </c:pt>
                <c:pt idx="6527">
                  <c:v>43514.282638888886</c:v>
                </c:pt>
                <c:pt idx="6528">
                  <c:v>43514.283333333333</c:v>
                </c:pt>
                <c:pt idx="6529">
                  <c:v>43514.28402777778</c:v>
                </c:pt>
                <c:pt idx="6530">
                  <c:v>43514.284722222219</c:v>
                </c:pt>
                <c:pt idx="6531">
                  <c:v>43514.285416666666</c:v>
                </c:pt>
                <c:pt idx="6532">
                  <c:v>43514.286111111112</c:v>
                </c:pt>
                <c:pt idx="6533">
                  <c:v>43514.286805555559</c:v>
                </c:pt>
                <c:pt idx="6534">
                  <c:v>43514.287499999999</c:v>
                </c:pt>
                <c:pt idx="6535">
                  <c:v>43514.288194444445</c:v>
                </c:pt>
                <c:pt idx="6536">
                  <c:v>43514.288888888892</c:v>
                </c:pt>
                <c:pt idx="6537">
                  <c:v>43514.289583333331</c:v>
                </c:pt>
                <c:pt idx="6538">
                  <c:v>43514.290277777778</c:v>
                </c:pt>
                <c:pt idx="6539">
                  <c:v>43514.290972222225</c:v>
                </c:pt>
                <c:pt idx="6540">
                  <c:v>43514.291666666664</c:v>
                </c:pt>
                <c:pt idx="6541">
                  <c:v>43514.292361111111</c:v>
                </c:pt>
                <c:pt idx="6542">
                  <c:v>43514.293055555558</c:v>
                </c:pt>
                <c:pt idx="6543">
                  <c:v>43514.293749999997</c:v>
                </c:pt>
                <c:pt idx="6544">
                  <c:v>43514.294444444444</c:v>
                </c:pt>
                <c:pt idx="6545">
                  <c:v>43514.295138888891</c:v>
                </c:pt>
                <c:pt idx="6546">
                  <c:v>43514.29583333333</c:v>
                </c:pt>
                <c:pt idx="6547">
                  <c:v>43514.296527777777</c:v>
                </c:pt>
                <c:pt idx="6548">
                  <c:v>43514.297222222223</c:v>
                </c:pt>
                <c:pt idx="6549">
                  <c:v>43514.29791666667</c:v>
                </c:pt>
                <c:pt idx="6550">
                  <c:v>43514.298611111109</c:v>
                </c:pt>
                <c:pt idx="6551">
                  <c:v>43514.299305555556</c:v>
                </c:pt>
                <c:pt idx="6552">
                  <c:v>43514.3</c:v>
                </c:pt>
                <c:pt idx="6553">
                  <c:v>43514.300694444442</c:v>
                </c:pt>
                <c:pt idx="6554">
                  <c:v>43514.301388888889</c:v>
                </c:pt>
                <c:pt idx="6555">
                  <c:v>43514.302083333336</c:v>
                </c:pt>
                <c:pt idx="6556">
                  <c:v>43514.302777777775</c:v>
                </c:pt>
                <c:pt idx="6557">
                  <c:v>43514.303472222222</c:v>
                </c:pt>
                <c:pt idx="6558">
                  <c:v>43514.304166666669</c:v>
                </c:pt>
                <c:pt idx="6559">
                  <c:v>43514.304861111108</c:v>
                </c:pt>
                <c:pt idx="6560">
                  <c:v>43514.305555555555</c:v>
                </c:pt>
                <c:pt idx="6561">
                  <c:v>43514.306250000001</c:v>
                </c:pt>
                <c:pt idx="6562">
                  <c:v>43514.306944444441</c:v>
                </c:pt>
                <c:pt idx="6563">
                  <c:v>43514.307638888888</c:v>
                </c:pt>
                <c:pt idx="6564">
                  <c:v>43514.308333333334</c:v>
                </c:pt>
                <c:pt idx="6565">
                  <c:v>43514.309027777781</c:v>
                </c:pt>
                <c:pt idx="6566">
                  <c:v>43514.30972222222</c:v>
                </c:pt>
                <c:pt idx="6567">
                  <c:v>43514.310416666667</c:v>
                </c:pt>
                <c:pt idx="6568">
                  <c:v>43514.311111111114</c:v>
                </c:pt>
                <c:pt idx="6569">
                  <c:v>43514.311805555553</c:v>
                </c:pt>
                <c:pt idx="6570">
                  <c:v>43514.3125</c:v>
                </c:pt>
                <c:pt idx="6571">
                  <c:v>43514.313194444447</c:v>
                </c:pt>
                <c:pt idx="6572">
                  <c:v>43514.313888888886</c:v>
                </c:pt>
                <c:pt idx="6573">
                  <c:v>43514.314583333333</c:v>
                </c:pt>
                <c:pt idx="6574">
                  <c:v>43514.31527777778</c:v>
                </c:pt>
                <c:pt idx="6575">
                  <c:v>43514.315972222219</c:v>
                </c:pt>
                <c:pt idx="6576">
                  <c:v>43514.316666666666</c:v>
                </c:pt>
                <c:pt idx="6577">
                  <c:v>43514.317361111112</c:v>
                </c:pt>
                <c:pt idx="6578">
                  <c:v>43514.318055555559</c:v>
                </c:pt>
                <c:pt idx="6579">
                  <c:v>43514.318749999999</c:v>
                </c:pt>
                <c:pt idx="6580">
                  <c:v>43514.319444444445</c:v>
                </c:pt>
                <c:pt idx="6581">
                  <c:v>43514.320138888892</c:v>
                </c:pt>
                <c:pt idx="6582">
                  <c:v>43514.320833333331</c:v>
                </c:pt>
                <c:pt idx="6583">
                  <c:v>43514.321527777778</c:v>
                </c:pt>
                <c:pt idx="6584">
                  <c:v>43514.322222222225</c:v>
                </c:pt>
                <c:pt idx="6585">
                  <c:v>43514.322916666664</c:v>
                </c:pt>
                <c:pt idx="6586">
                  <c:v>43514.323611111111</c:v>
                </c:pt>
                <c:pt idx="6587">
                  <c:v>43514.324305555558</c:v>
                </c:pt>
                <c:pt idx="6588">
                  <c:v>43514.324999999997</c:v>
                </c:pt>
                <c:pt idx="6589">
                  <c:v>43514.325694444444</c:v>
                </c:pt>
                <c:pt idx="6590">
                  <c:v>43514.326388888891</c:v>
                </c:pt>
                <c:pt idx="6591">
                  <c:v>43514.32708333333</c:v>
                </c:pt>
                <c:pt idx="6592">
                  <c:v>43514.327777777777</c:v>
                </c:pt>
                <c:pt idx="6593">
                  <c:v>43514.328472222223</c:v>
                </c:pt>
                <c:pt idx="6594">
                  <c:v>43514.32916666667</c:v>
                </c:pt>
                <c:pt idx="6595">
                  <c:v>43514.329861111109</c:v>
                </c:pt>
                <c:pt idx="6596">
                  <c:v>43514.330555555556</c:v>
                </c:pt>
                <c:pt idx="6597">
                  <c:v>43514.331250000003</c:v>
                </c:pt>
                <c:pt idx="6598">
                  <c:v>43514.331944444442</c:v>
                </c:pt>
                <c:pt idx="6599">
                  <c:v>43514.332638888889</c:v>
                </c:pt>
                <c:pt idx="6600">
                  <c:v>43514.333333333336</c:v>
                </c:pt>
                <c:pt idx="6601">
                  <c:v>43514.334027777775</c:v>
                </c:pt>
                <c:pt idx="6602">
                  <c:v>43514.334722222222</c:v>
                </c:pt>
                <c:pt idx="6603">
                  <c:v>43514.335416666669</c:v>
                </c:pt>
                <c:pt idx="6604">
                  <c:v>43514.336111111108</c:v>
                </c:pt>
                <c:pt idx="6605">
                  <c:v>43514.336805555555</c:v>
                </c:pt>
                <c:pt idx="6606">
                  <c:v>43514.337500000001</c:v>
                </c:pt>
                <c:pt idx="6607">
                  <c:v>43514.338194444441</c:v>
                </c:pt>
                <c:pt idx="6608">
                  <c:v>43514.338888888888</c:v>
                </c:pt>
                <c:pt idx="6609">
                  <c:v>43514.339583333334</c:v>
                </c:pt>
                <c:pt idx="6610">
                  <c:v>43514.340277777781</c:v>
                </c:pt>
                <c:pt idx="6611">
                  <c:v>43514.34097222222</c:v>
                </c:pt>
                <c:pt idx="6612">
                  <c:v>43514.341666666667</c:v>
                </c:pt>
                <c:pt idx="6613">
                  <c:v>43514.342361111114</c:v>
                </c:pt>
                <c:pt idx="6614">
                  <c:v>43514.343055555553</c:v>
                </c:pt>
                <c:pt idx="6615">
                  <c:v>43514.34375</c:v>
                </c:pt>
                <c:pt idx="6616">
                  <c:v>43514.344444444447</c:v>
                </c:pt>
                <c:pt idx="6617">
                  <c:v>43514.345138888886</c:v>
                </c:pt>
                <c:pt idx="6618">
                  <c:v>43514.345833333333</c:v>
                </c:pt>
                <c:pt idx="6619">
                  <c:v>43514.34652777778</c:v>
                </c:pt>
                <c:pt idx="6620">
                  <c:v>43514.347222222219</c:v>
                </c:pt>
                <c:pt idx="6621">
                  <c:v>43514.347916666666</c:v>
                </c:pt>
                <c:pt idx="6622">
                  <c:v>43514.348611111112</c:v>
                </c:pt>
                <c:pt idx="6623">
                  <c:v>43514.349305555559</c:v>
                </c:pt>
                <c:pt idx="6624">
                  <c:v>43514.35</c:v>
                </c:pt>
                <c:pt idx="6625">
                  <c:v>43514.350694444445</c:v>
                </c:pt>
                <c:pt idx="6626">
                  <c:v>43514.351388888892</c:v>
                </c:pt>
                <c:pt idx="6627">
                  <c:v>43514.352083333331</c:v>
                </c:pt>
                <c:pt idx="6628">
                  <c:v>43514.352777777778</c:v>
                </c:pt>
                <c:pt idx="6629">
                  <c:v>43514.353472222225</c:v>
                </c:pt>
                <c:pt idx="6630">
                  <c:v>43514.354166666664</c:v>
                </c:pt>
                <c:pt idx="6631">
                  <c:v>43514.354861111111</c:v>
                </c:pt>
                <c:pt idx="6632">
                  <c:v>43514.355555555558</c:v>
                </c:pt>
                <c:pt idx="6633">
                  <c:v>43514.356249999997</c:v>
                </c:pt>
                <c:pt idx="6634">
                  <c:v>43514.356944444444</c:v>
                </c:pt>
                <c:pt idx="6635">
                  <c:v>43514.357638888891</c:v>
                </c:pt>
                <c:pt idx="6636">
                  <c:v>43514.35833333333</c:v>
                </c:pt>
                <c:pt idx="6637">
                  <c:v>43514.359027777777</c:v>
                </c:pt>
                <c:pt idx="6638">
                  <c:v>43514.359722222223</c:v>
                </c:pt>
                <c:pt idx="6639">
                  <c:v>43514.36041666667</c:v>
                </c:pt>
                <c:pt idx="6640">
                  <c:v>43514.361111111109</c:v>
                </c:pt>
                <c:pt idx="6641">
                  <c:v>43514.361805555556</c:v>
                </c:pt>
                <c:pt idx="6642">
                  <c:v>43514.362500000003</c:v>
                </c:pt>
                <c:pt idx="6643">
                  <c:v>43514.363194444442</c:v>
                </c:pt>
                <c:pt idx="6644">
                  <c:v>43514.363888888889</c:v>
                </c:pt>
                <c:pt idx="6645">
                  <c:v>43514.364583333336</c:v>
                </c:pt>
                <c:pt idx="6646">
                  <c:v>43514.365277777775</c:v>
                </c:pt>
                <c:pt idx="6647">
                  <c:v>43514.365972222222</c:v>
                </c:pt>
                <c:pt idx="6648">
                  <c:v>43514.366666666669</c:v>
                </c:pt>
                <c:pt idx="6649">
                  <c:v>43514.367361111108</c:v>
                </c:pt>
                <c:pt idx="6650">
                  <c:v>43514.368055555555</c:v>
                </c:pt>
                <c:pt idx="6651">
                  <c:v>43514.368750000001</c:v>
                </c:pt>
                <c:pt idx="6652">
                  <c:v>43514.369444444441</c:v>
                </c:pt>
                <c:pt idx="6653">
                  <c:v>43514.370138888888</c:v>
                </c:pt>
                <c:pt idx="6654">
                  <c:v>43514.370833333334</c:v>
                </c:pt>
                <c:pt idx="6655">
                  <c:v>43514.371527777781</c:v>
                </c:pt>
                <c:pt idx="6656">
                  <c:v>43514.37222222222</c:v>
                </c:pt>
                <c:pt idx="6657">
                  <c:v>43514.372916666667</c:v>
                </c:pt>
                <c:pt idx="6658">
                  <c:v>43514.373611111114</c:v>
                </c:pt>
                <c:pt idx="6659">
                  <c:v>43514.374305555553</c:v>
                </c:pt>
                <c:pt idx="6660">
                  <c:v>43514.375</c:v>
                </c:pt>
                <c:pt idx="6661">
                  <c:v>43514.375694444447</c:v>
                </c:pt>
                <c:pt idx="6662">
                  <c:v>43514.376388888886</c:v>
                </c:pt>
                <c:pt idx="6663">
                  <c:v>43514.377083333333</c:v>
                </c:pt>
                <c:pt idx="6664">
                  <c:v>43514.37777777778</c:v>
                </c:pt>
                <c:pt idx="6665">
                  <c:v>43514.378472222219</c:v>
                </c:pt>
                <c:pt idx="6666">
                  <c:v>43514.379166666666</c:v>
                </c:pt>
                <c:pt idx="6667">
                  <c:v>43514.379861111112</c:v>
                </c:pt>
                <c:pt idx="6668">
                  <c:v>43514.380555555559</c:v>
                </c:pt>
                <c:pt idx="6669">
                  <c:v>43514.381249999999</c:v>
                </c:pt>
                <c:pt idx="6670">
                  <c:v>43514.381944444445</c:v>
                </c:pt>
                <c:pt idx="6671">
                  <c:v>43514.382638888892</c:v>
                </c:pt>
                <c:pt idx="6672">
                  <c:v>43514.383333333331</c:v>
                </c:pt>
                <c:pt idx="6673">
                  <c:v>43514.384027777778</c:v>
                </c:pt>
                <c:pt idx="6674">
                  <c:v>43514.384722222225</c:v>
                </c:pt>
                <c:pt idx="6675">
                  <c:v>43514.385416666664</c:v>
                </c:pt>
                <c:pt idx="6676">
                  <c:v>43514.386111111111</c:v>
                </c:pt>
                <c:pt idx="6677">
                  <c:v>43514.386805555558</c:v>
                </c:pt>
                <c:pt idx="6678">
                  <c:v>43514.387499999997</c:v>
                </c:pt>
                <c:pt idx="6679">
                  <c:v>43514.388194444444</c:v>
                </c:pt>
                <c:pt idx="6680">
                  <c:v>43514.388888888891</c:v>
                </c:pt>
                <c:pt idx="6681">
                  <c:v>43514.38958333333</c:v>
                </c:pt>
                <c:pt idx="6682">
                  <c:v>43514.390277777777</c:v>
                </c:pt>
                <c:pt idx="6683">
                  <c:v>43514.390972222223</c:v>
                </c:pt>
                <c:pt idx="6684">
                  <c:v>43514.39166666667</c:v>
                </c:pt>
                <c:pt idx="6685">
                  <c:v>43514.392361111109</c:v>
                </c:pt>
                <c:pt idx="6686">
                  <c:v>43514.393055555556</c:v>
                </c:pt>
                <c:pt idx="6687">
                  <c:v>43514.393750000003</c:v>
                </c:pt>
                <c:pt idx="6688">
                  <c:v>43514.394444444442</c:v>
                </c:pt>
                <c:pt idx="6689">
                  <c:v>43514.395138888889</c:v>
                </c:pt>
                <c:pt idx="6690">
                  <c:v>43514.395833333336</c:v>
                </c:pt>
                <c:pt idx="6691">
                  <c:v>43514.396527777775</c:v>
                </c:pt>
                <c:pt idx="6692">
                  <c:v>43514.397222222222</c:v>
                </c:pt>
                <c:pt idx="6693">
                  <c:v>43514.397916666669</c:v>
                </c:pt>
                <c:pt idx="6694">
                  <c:v>43514.398611111108</c:v>
                </c:pt>
                <c:pt idx="6695">
                  <c:v>43514.399305555555</c:v>
                </c:pt>
                <c:pt idx="6696">
                  <c:v>43514.400000000001</c:v>
                </c:pt>
                <c:pt idx="6697">
                  <c:v>43514.400694444441</c:v>
                </c:pt>
                <c:pt idx="6698">
                  <c:v>43514.401388888888</c:v>
                </c:pt>
                <c:pt idx="6699">
                  <c:v>43514.402083333334</c:v>
                </c:pt>
                <c:pt idx="6700">
                  <c:v>43514.402777777781</c:v>
                </c:pt>
                <c:pt idx="6701">
                  <c:v>43514.40347222222</c:v>
                </c:pt>
                <c:pt idx="6702">
                  <c:v>43514.404166666667</c:v>
                </c:pt>
                <c:pt idx="6703">
                  <c:v>43514.404861111114</c:v>
                </c:pt>
                <c:pt idx="6704">
                  <c:v>43514.405555555553</c:v>
                </c:pt>
                <c:pt idx="6705">
                  <c:v>43514.40625</c:v>
                </c:pt>
                <c:pt idx="6706">
                  <c:v>43514.406944444447</c:v>
                </c:pt>
                <c:pt idx="6707">
                  <c:v>43514.407638888886</c:v>
                </c:pt>
                <c:pt idx="6708">
                  <c:v>43514.408333333333</c:v>
                </c:pt>
                <c:pt idx="6709">
                  <c:v>43514.40902777778</c:v>
                </c:pt>
                <c:pt idx="6710">
                  <c:v>43514.409722222219</c:v>
                </c:pt>
                <c:pt idx="6711">
                  <c:v>43514.410416666666</c:v>
                </c:pt>
                <c:pt idx="6712">
                  <c:v>43514.411111111112</c:v>
                </c:pt>
                <c:pt idx="6713">
                  <c:v>43514.411805555559</c:v>
                </c:pt>
                <c:pt idx="6714">
                  <c:v>43514.412499999999</c:v>
                </c:pt>
                <c:pt idx="6715">
                  <c:v>43514.413194444445</c:v>
                </c:pt>
                <c:pt idx="6716">
                  <c:v>43514.413888888892</c:v>
                </c:pt>
                <c:pt idx="6717">
                  <c:v>43514.414583333331</c:v>
                </c:pt>
                <c:pt idx="6718">
                  <c:v>43514.415277777778</c:v>
                </c:pt>
                <c:pt idx="6719">
                  <c:v>43514.415972222225</c:v>
                </c:pt>
                <c:pt idx="6720">
                  <c:v>43514.416666666664</c:v>
                </c:pt>
                <c:pt idx="6721">
                  <c:v>43514.417361111111</c:v>
                </c:pt>
                <c:pt idx="6722">
                  <c:v>43514.418055555558</c:v>
                </c:pt>
                <c:pt idx="6723">
                  <c:v>43514.418749999997</c:v>
                </c:pt>
                <c:pt idx="6724">
                  <c:v>43514.419444444444</c:v>
                </c:pt>
                <c:pt idx="6725">
                  <c:v>43514.420138888891</c:v>
                </c:pt>
                <c:pt idx="6726">
                  <c:v>43514.42083333333</c:v>
                </c:pt>
                <c:pt idx="6727">
                  <c:v>43514.421527777777</c:v>
                </c:pt>
                <c:pt idx="6728">
                  <c:v>43514.422222222223</c:v>
                </c:pt>
                <c:pt idx="6729">
                  <c:v>43514.42291666667</c:v>
                </c:pt>
                <c:pt idx="6730">
                  <c:v>43514.423611111109</c:v>
                </c:pt>
                <c:pt idx="6731">
                  <c:v>43514.424305555556</c:v>
                </c:pt>
                <c:pt idx="6732">
                  <c:v>43514.425000000003</c:v>
                </c:pt>
                <c:pt idx="6733">
                  <c:v>43514.425694444442</c:v>
                </c:pt>
                <c:pt idx="6734">
                  <c:v>43514.426388888889</c:v>
                </c:pt>
                <c:pt idx="6735">
                  <c:v>43514.427083333336</c:v>
                </c:pt>
                <c:pt idx="6736">
                  <c:v>43514.427777777775</c:v>
                </c:pt>
                <c:pt idx="6737">
                  <c:v>43514.428472222222</c:v>
                </c:pt>
                <c:pt idx="6738">
                  <c:v>43514.429166666669</c:v>
                </c:pt>
                <c:pt idx="6739">
                  <c:v>43514.429861111108</c:v>
                </c:pt>
                <c:pt idx="6740">
                  <c:v>43514.430555555555</c:v>
                </c:pt>
                <c:pt idx="6741">
                  <c:v>43514.431250000001</c:v>
                </c:pt>
                <c:pt idx="6742">
                  <c:v>43514.431944444441</c:v>
                </c:pt>
                <c:pt idx="6743">
                  <c:v>43514.432638888888</c:v>
                </c:pt>
                <c:pt idx="6744">
                  <c:v>43514.433333333334</c:v>
                </c:pt>
                <c:pt idx="6745">
                  <c:v>43514.434027777781</c:v>
                </c:pt>
                <c:pt idx="6746">
                  <c:v>43514.43472222222</c:v>
                </c:pt>
                <c:pt idx="6747">
                  <c:v>43514.435416666667</c:v>
                </c:pt>
                <c:pt idx="6748">
                  <c:v>43514.436111111114</c:v>
                </c:pt>
                <c:pt idx="6749">
                  <c:v>43514.436805555553</c:v>
                </c:pt>
                <c:pt idx="6750">
                  <c:v>43514.4375</c:v>
                </c:pt>
                <c:pt idx="6751">
                  <c:v>43514.438194444447</c:v>
                </c:pt>
                <c:pt idx="6752">
                  <c:v>43514.438888888886</c:v>
                </c:pt>
                <c:pt idx="6753">
                  <c:v>43514.439583333333</c:v>
                </c:pt>
                <c:pt idx="6754">
                  <c:v>43514.44027777778</c:v>
                </c:pt>
                <c:pt idx="6755">
                  <c:v>43514.440972222219</c:v>
                </c:pt>
                <c:pt idx="6756">
                  <c:v>43514.441666666666</c:v>
                </c:pt>
                <c:pt idx="6757">
                  <c:v>43514.442361111112</c:v>
                </c:pt>
                <c:pt idx="6758">
                  <c:v>43514.443055555559</c:v>
                </c:pt>
                <c:pt idx="6759">
                  <c:v>43514.443749999999</c:v>
                </c:pt>
                <c:pt idx="6760">
                  <c:v>43514.444444444445</c:v>
                </c:pt>
                <c:pt idx="6761">
                  <c:v>43514.445138888892</c:v>
                </c:pt>
                <c:pt idx="6762">
                  <c:v>43514.445833333331</c:v>
                </c:pt>
                <c:pt idx="6763">
                  <c:v>43514.446527777778</c:v>
                </c:pt>
                <c:pt idx="6764">
                  <c:v>43514.447222222225</c:v>
                </c:pt>
                <c:pt idx="6765">
                  <c:v>43514.447916666664</c:v>
                </c:pt>
                <c:pt idx="6766">
                  <c:v>43514.448611111111</c:v>
                </c:pt>
                <c:pt idx="6767">
                  <c:v>43514.449305555558</c:v>
                </c:pt>
                <c:pt idx="6768">
                  <c:v>43514.45</c:v>
                </c:pt>
                <c:pt idx="6769">
                  <c:v>43514.450694444444</c:v>
                </c:pt>
                <c:pt idx="6770">
                  <c:v>43514.451388888891</c:v>
                </c:pt>
                <c:pt idx="6771">
                  <c:v>43514.45208333333</c:v>
                </c:pt>
                <c:pt idx="6772">
                  <c:v>43514.452777777777</c:v>
                </c:pt>
                <c:pt idx="6773">
                  <c:v>43514.453472222223</c:v>
                </c:pt>
                <c:pt idx="6774">
                  <c:v>43514.45416666667</c:v>
                </c:pt>
                <c:pt idx="6775">
                  <c:v>43514.454861111109</c:v>
                </c:pt>
                <c:pt idx="6776">
                  <c:v>43514.455555555556</c:v>
                </c:pt>
                <c:pt idx="6777">
                  <c:v>43514.456250000003</c:v>
                </c:pt>
                <c:pt idx="6778">
                  <c:v>43514.456944444442</c:v>
                </c:pt>
                <c:pt idx="6779">
                  <c:v>43514.457638888889</c:v>
                </c:pt>
                <c:pt idx="6780">
                  <c:v>43514.458333333336</c:v>
                </c:pt>
                <c:pt idx="6781">
                  <c:v>43514.459027777775</c:v>
                </c:pt>
                <c:pt idx="6782">
                  <c:v>43514.459722222222</c:v>
                </c:pt>
                <c:pt idx="6783">
                  <c:v>43514.460416666669</c:v>
                </c:pt>
                <c:pt idx="6784">
                  <c:v>43514.461111111108</c:v>
                </c:pt>
                <c:pt idx="6785">
                  <c:v>43514.461805555555</c:v>
                </c:pt>
                <c:pt idx="6786">
                  <c:v>43514.462500000001</c:v>
                </c:pt>
                <c:pt idx="6787">
                  <c:v>43514.463194444441</c:v>
                </c:pt>
                <c:pt idx="6788">
                  <c:v>43514.463888888888</c:v>
                </c:pt>
                <c:pt idx="6789">
                  <c:v>43514.464583333334</c:v>
                </c:pt>
                <c:pt idx="6790">
                  <c:v>43514.465277777781</c:v>
                </c:pt>
                <c:pt idx="6791">
                  <c:v>43514.46597222222</c:v>
                </c:pt>
                <c:pt idx="6792">
                  <c:v>43514.466666666667</c:v>
                </c:pt>
                <c:pt idx="6793">
                  <c:v>43514.467361111114</c:v>
                </c:pt>
                <c:pt idx="6794">
                  <c:v>43514.468055555553</c:v>
                </c:pt>
                <c:pt idx="6795">
                  <c:v>43514.46875</c:v>
                </c:pt>
                <c:pt idx="6796">
                  <c:v>43514.469444444447</c:v>
                </c:pt>
                <c:pt idx="6797">
                  <c:v>43514.470138888886</c:v>
                </c:pt>
                <c:pt idx="6798">
                  <c:v>43514.470833333333</c:v>
                </c:pt>
                <c:pt idx="6799">
                  <c:v>43514.47152777778</c:v>
                </c:pt>
                <c:pt idx="6800">
                  <c:v>43514.472222222219</c:v>
                </c:pt>
                <c:pt idx="6801">
                  <c:v>43514.472916666666</c:v>
                </c:pt>
                <c:pt idx="6802">
                  <c:v>43514.473611111112</c:v>
                </c:pt>
                <c:pt idx="6803">
                  <c:v>43514.474305555559</c:v>
                </c:pt>
                <c:pt idx="6804">
                  <c:v>43514.474999999999</c:v>
                </c:pt>
                <c:pt idx="6805">
                  <c:v>43514.475694444445</c:v>
                </c:pt>
                <c:pt idx="6806">
                  <c:v>43514.476388888892</c:v>
                </c:pt>
                <c:pt idx="6807">
                  <c:v>43514.477083333331</c:v>
                </c:pt>
                <c:pt idx="6808">
                  <c:v>43514.477777777778</c:v>
                </c:pt>
                <c:pt idx="6809">
                  <c:v>43514.478472222225</c:v>
                </c:pt>
                <c:pt idx="6810">
                  <c:v>43514.479166666664</c:v>
                </c:pt>
                <c:pt idx="6811">
                  <c:v>43514.479861111111</c:v>
                </c:pt>
                <c:pt idx="6812">
                  <c:v>43514.480555555558</c:v>
                </c:pt>
                <c:pt idx="6813">
                  <c:v>43514.481249999997</c:v>
                </c:pt>
                <c:pt idx="6814">
                  <c:v>43514.481944444444</c:v>
                </c:pt>
                <c:pt idx="6815">
                  <c:v>43514.482638888891</c:v>
                </c:pt>
                <c:pt idx="6816">
                  <c:v>43514.48333333333</c:v>
                </c:pt>
                <c:pt idx="6817">
                  <c:v>43514.484027777777</c:v>
                </c:pt>
                <c:pt idx="6818">
                  <c:v>43514.484722222223</c:v>
                </c:pt>
                <c:pt idx="6819">
                  <c:v>43514.48541666667</c:v>
                </c:pt>
                <c:pt idx="6820">
                  <c:v>43514.486111111109</c:v>
                </c:pt>
                <c:pt idx="6821">
                  <c:v>43514.486805555556</c:v>
                </c:pt>
                <c:pt idx="6822">
                  <c:v>43514.487500000003</c:v>
                </c:pt>
                <c:pt idx="6823">
                  <c:v>43514.488194444442</c:v>
                </c:pt>
                <c:pt idx="6824">
                  <c:v>43514.488888888889</c:v>
                </c:pt>
                <c:pt idx="6825">
                  <c:v>43514.489583333336</c:v>
                </c:pt>
                <c:pt idx="6826">
                  <c:v>43514.490277777775</c:v>
                </c:pt>
                <c:pt idx="6827">
                  <c:v>43514.490972222222</c:v>
                </c:pt>
                <c:pt idx="6828">
                  <c:v>43514.491666666669</c:v>
                </c:pt>
                <c:pt idx="6829">
                  <c:v>43514.492361111108</c:v>
                </c:pt>
                <c:pt idx="6830">
                  <c:v>43514.493055555555</c:v>
                </c:pt>
                <c:pt idx="6831">
                  <c:v>43514.493750000001</c:v>
                </c:pt>
                <c:pt idx="6832">
                  <c:v>43514.494444444441</c:v>
                </c:pt>
                <c:pt idx="6833">
                  <c:v>43514.495138888888</c:v>
                </c:pt>
                <c:pt idx="6834">
                  <c:v>43514.495833333334</c:v>
                </c:pt>
                <c:pt idx="6835">
                  <c:v>43514.496527777781</c:v>
                </c:pt>
                <c:pt idx="6836">
                  <c:v>43514.49722222222</c:v>
                </c:pt>
                <c:pt idx="6837">
                  <c:v>43514.497916666667</c:v>
                </c:pt>
                <c:pt idx="6838">
                  <c:v>43514.498611111114</c:v>
                </c:pt>
                <c:pt idx="6839">
                  <c:v>43514.499305555553</c:v>
                </c:pt>
                <c:pt idx="6840">
                  <c:v>43514.5</c:v>
                </c:pt>
                <c:pt idx="6841">
                  <c:v>43514.500694444447</c:v>
                </c:pt>
                <c:pt idx="6842">
                  <c:v>43514.501388888886</c:v>
                </c:pt>
                <c:pt idx="6843">
                  <c:v>43514.502083333333</c:v>
                </c:pt>
                <c:pt idx="6844">
                  <c:v>43514.50277777778</c:v>
                </c:pt>
                <c:pt idx="6845">
                  <c:v>43514.503472222219</c:v>
                </c:pt>
                <c:pt idx="6846">
                  <c:v>43514.504166666666</c:v>
                </c:pt>
                <c:pt idx="6847">
                  <c:v>43514.504861111112</c:v>
                </c:pt>
                <c:pt idx="6848">
                  <c:v>43514.505555555559</c:v>
                </c:pt>
                <c:pt idx="6849">
                  <c:v>43514.506249999999</c:v>
                </c:pt>
                <c:pt idx="6850">
                  <c:v>43514.506944444445</c:v>
                </c:pt>
                <c:pt idx="6851">
                  <c:v>43514.507638888892</c:v>
                </c:pt>
                <c:pt idx="6852">
                  <c:v>43514.508333333331</c:v>
                </c:pt>
                <c:pt idx="6853">
                  <c:v>43514.509027777778</c:v>
                </c:pt>
                <c:pt idx="6854">
                  <c:v>43514.509722222225</c:v>
                </c:pt>
                <c:pt idx="6855">
                  <c:v>43514.510416666664</c:v>
                </c:pt>
                <c:pt idx="6856">
                  <c:v>43514.511111111111</c:v>
                </c:pt>
                <c:pt idx="6857">
                  <c:v>43514.511805555558</c:v>
                </c:pt>
                <c:pt idx="6858">
                  <c:v>43514.512499999997</c:v>
                </c:pt>
                <c:pt idx="6859">
                  <c:v>43514.513194444444</c:v>
                </c:pt>
                <c:pt idx="6860">
                  <c:v>43514.513888888891</c:v>
                </c:pt>
                <c:pt idx="6861">
                  <c:v>43514.51458333333</c:v>
                </c:pt>
                <c:pt idx="6862">
                  <c:v>43514.515277777777</c:v>
                </c:pt>
                <c:pt idx="6863">
                  <c:v>43514.515972222223</c:v>
                </c:pt>
                <c:pt idx="6864">
                  <c:v>43514.51666666667</c:v>
                </c:pt>
                <c:pt idx="6865">
                  <c:v>43514.517361111109</c:v>
                </c:pt>
                <c:pt idx="6866">
                  <c:v>43514.518055555556</c:v>
                </c:pt>
                <c:pt idx="6867">
                  <c:v>43514.518750000003</c:v>
                </c:pt>
                <c:pt idx="6868">
                  <c:v>43514.519444444442</c:v>
                </c:pt>
                <c:pt idx="6869">
                  <c:v>43514.520138888889</c:v>
                </c:pt>
                <c:pt idx="6870">
                  <c:v>43514.520833333336</c:v>
                </c:pt>
                <c:pt idx="6871">
                  <c:v>43514.521527777775</c:v>
                </c:pt>
                <c:pt idx="6872">
                  <c:v>43514.522222222222</c:v>
                </c:pt>
                <c:pt idx="6873">
                  <c:v>43514.522916666669</c:v>
                </c:pt>
                <c:pt idx="6874">
                  <c:v>43514.523611111108</c:v>
                </c:pt>
                <c:pt idx="6875">
                  <c:v>43514.524305555555</c:v>
                </c:pt>
                <c:pt idx="6876">
                  <c:v>43514.525000000001</c:v>
                </c:pt>
                <c:pt idx="6877">
                  <c:v>43514.525694444441</c:v>
                </c:pt>
                <c:pt idx="6878">
                  <c:v>43514.526388888888</c:v>
                </c:pt>
                <c:pt idx="6879">
                  <c:v>43514.527083333334</c:v>
                </c:pt>
                <c:pt idx="6880">
                  <c:v>43514.527777777781</c:v>
                </c:pt>
                <c:pt idx="6881">
                  <c:v>43514.52847222222</c:v>
                </c:pt>
                <c:pt idx="6882">
                  <c:v>43514.529166666667</c:v>
                </c:pt>
                <c:pt idx="6883">
                  <c:v>43514.529861111114</c:v>
                </c:pt>
                <c:pt idx="6884">
                  <c:v>43514.530555555553</c:v>
                </c:pt>
                <c:pt idx="6885">
                  <c:v>43514.53125</c:v>
                </c:pt>
                <c:pt idx="6886">
                  <c:v>43514.531944444447</c:v>
                </c:pt>
                <c:pt idx="6887">
                  <c:v>43514.532638888886</c:v>
                </c:pt>
                <c:pt idx="6888">
                  <c:v>43514.533333333333</c:v>
                </c:pt>
                <c:pt idx="6889">
                  <c:v>43514.53402777778</c:v>
                </c:pt>
                <c:pt idx="6890">
                  <c:v>43514.534722222219</c:v>
                </c:pt>
                <c:pt idx="6891">
                  <c:v>43514.535416666666</c:v>
                </c:pt>
                <c:pt idx="6892">
                  <c:v>43514.536111111112</c:v>
                </c:pt>
                <c:pt idx="6893">
                  <c:v>43514.536805555559</c:v>
                </c:pt>
                <c:pt idx="6894">
                  <c:v>43514.537499999999</c:v>
                </c:pt>
                <c:pt idx="6895">
                  <c:v>43514.538194444445</c:v>
                </c:pt>
                <c:pt idx="6896">
                  <c:v>43514.538888888892</c:v>
                </c:pt>
                <c:pt idx="6897">
                  <c:v>43514.539583333331</c:v>
                </c:pt>
                <c:pt idx="6898">
                  <c:v>43514.540277777778</c:v>
                </c:pt>
                <c:pt idx="6899">
                  <c:v>43514.540972222225</c:v>
                </c:pt>
                <c:pt idx="6900">
                  <c:v>43514.541666666664</c:v>
                </c:pt>
                <c:pt idx="6901">
                  <c:v>43514.542361111111</c:v>
                </c:pt>
                <c:pt idx="6902">
                  <c:v>43514.543055555558</c:v>
                </c:pt>
                <c:pt idx="6903">
                  <c:v>43514.543749999997</c:v>
                </c:pt>
                <c:pt idx="6904">
                  <c:v>43514.544444444444</c:v>
                </c:pt>
                <c:pt idx="6905">
                  <c:v>43514.545138888891</c:v>
                </c:pt>
                <c:pt idx="6906">
                  <c:v>43514.54583333333</c:v>
                </c:pt>
                <c:pt idx="6907">
                  <c:v>43514.546527777777</c:v>
                </c:pt>
                <c:pt idx="6908">
                  <c:v>43514.547222222223</c:v>
                </c:pt>
                <c:pt idx="6909">
                  <c:v>43514.54791666667</c:v>
                </c:pt>
                <c:pt idx="6910">
                  <c:v>43514.548611111109</c:v>
                </c:pt>
                <c:pt idx="6911">
                  <c:v>43514.549305555556</c:v>
                </c:pt>
                <c:pt idx="6912">
                  <c:v>43514.55</c:v>
                </c:pt>
                <c:pt idx="6913">
                  <c:v>43514.550694444442</c:v>
                </c:pt>
                <c:pt idx="6914">
                  <c:v>43514.551388888889</c:v>
                </c:pt>
                <c:pt idx="6915">
                  <c:v>43514.552083333336</c:v>
                </c:pt>
                <c:pt idx="6916">
                  <c:v>43514.552777777775</c:v>
                </c:pt>
                <c:pt idx="6917">
                  <c:v>43514.553472222222</c:v>
                </c:pt>
                <c:pt idx="6918">
                  <c:v>43514.554166666669</c:v>
                </c:pt>
                <c:pt idx="6919">
                  <c:v>43514.554861111108</c:v>
                </c:pt>
                <c:pt idx="6920">
                  <c:v>43514.555555555555</c:v>
                </c:pt>
                <c:pt idx="6921">
                  <c:v>43514.556250000001</c:v>
                </c:pt>
                <c:pt idx="6922">
                  <c:v>43514.556944444441</c:v>
                </c:pt>
                <c:pt idx="6923">
                  <c:v>43514.557638888888</c:v>
                </c:pt>
                <c:pt idx="6924">
                  <c:v>43514.558333333334</c:v>
                </c:pt>
                <c:pt idx="6925">
                  <c:v>43514.559027777781</c:v>
                </c:pt>
                <c:pt idx="6926">
                  <c:v>43514.55972222222</c:v>
                </c:pt>
                <c:pt idx="6927">
                  <c:v>43514.560416666667</c:v>
                </c:pt>
                <c:pt idx="6928">
                  <c:v>43514.561111111114</c:v>
                </c:pt>
                <c:pt idx="6929">
                  <c:v>43514.561805555553</c:v>
                </c:pt>
                <c:pt idx="6930">
                  <c:v>43514.5625</c:v>
                </c:pt>
                <c:pt idx="6931">
                  <c:v>43514.563194444447</c:v>
                </c:pt>
                <c:pt idx="6932">
                  <c:v>43514.563888888886</c:v>
                </c:pt>
                <c:pt idx="6933">
                  <c:v>43514.564583333333</c:v>
                </c:pt>
                <c:pt idx="6934">
                  <c:v>43514.56527777778</c:v>
                </c:pt>
                <c:pt idx="6935">
                  <c:v>43514.565972222219</c:v>
                </c:pt>
                <c:pt idx="6936">
                  <c:v>43514.566666666666</c:v>
                </c:pt>
                <c:pt idx="6937">
                  <c:v>43514.567361111112</c:v>
                </c:pt>
                <c:pt idx="6938">
                  <c:v>43514.568055555559</c:v>
                </c:pt>
                <c:pt idx="6939">
                  <c:v>43514.568749999999</c:v>
                </c:pt>
                <c:pt idx="6940">
                  <c:v>43514.569444444445</c:v>
                </c:pt>
                <c:pt idx="6941">
                  <c:v>43514.570138888892</c:v>
                </c:pt>
                <c:pt idx="6942">
                  <c:v>43514.570833333331</c:v>
                </c:pt>
                <c:pt idx="6943">
                  <c:v>43514.571527777778</c:v>
                </c:pt>
                <c:pt idx="6944">
                  <c:v>43514.572222222225</c:v>
                </c:pt>
                <c:pt idx="6945">
                  <c:v>43514.572916666664</c:v>
                </c:pt>
                <c:pt idx="6946">
                  <c:v>43514.573611111111</c:v>
                </c:pt>
                <c:pt idx="6947">
                  <c:v>43514.574305555558</c:v>
                </c:pt>
                <c:pt idx="6948">
                  <c:v>43514.574999999997</c:v>
                </c:pt>
                <c:pt idx="6949">
                  <c:v>43514.575694444444</c:v>
                </c:pt>
                <c:pt idx="6950">
                  <c:v>43514.576388888891</c:v>
                </c:pt>
                <c:pt idx="6951">
                  <c:v>43514.57708333333</c:v>
                </c:pt>
                <c:pt idx="6952">
                  <c:v>43514.577777777777</c:v>
                </c:pt>
                <c:pt idx="6953">
                  <c:v>43514.578472222223</c:v>
                </c:pt>
                <c:pt idx="6954">
                  <c:v>43514.57916666667</c:v>
                </c:pt>
                <c:pt idx="6955">
                  <c:v>43514.579861111109</c:v>
                </c:pt>
                <c:pt idx="6956">
                  <c:v>43514.580555555556</c:v>
                </c:pt>
                <c:pt idx="6957">
                  <c:v>43514.581250000003</c:v>
                </c:pt>
                <c:pt idx="6958">
                  <c:v>43514.581944444442</c:v>
                </c:pt>
                <c:pt idx="6959">
                  <c:v>43514.582638888889</c:v>
                </c:pt>
                <c:pt idx="6960">
                  <c:v>43514.583333333336</c:v>
                </c:pt>
                <c:pt idx="6961">
                  <c:v>43514.584027777775</c:v>
                </c:pt>
                <c:pt idx="6962">
                  <c:v>43514.584722222222</c:v>
                </c:pt>
                <c:pt idx="6963">
                  <c:v>43514.585416666669</c:v>
                </c:pt>
                <c:pt idx="6964">
                  <c:v>43514.586111111108</c:v>
                </c:pt>
                <c:pt idx="6965">
                  <c:v>43514.586805555555</c:v>
                </c:pt>
                <c:pt idx="6966">
                  <c:v>43514.587500000001</c:v>
                </c:pt>
                <c:pt idx="6967">
                  <c:v>43514.588194444441</c:v>
                </c:pt>
                <c:pt idx="6968">
                  <c:v>43514.588888888888</c:v>
                </c:pt>
                <c:pt idx="6969">
                  <c:v>43514.589583333334</c:v>
                </c:pt>
                <c:pt idx="6970">
                  <c:v>43514.590277777781</c:v>
                </c:pt>
                <c:pt idx="6971">
                  <c:v>43514.59097222222</c:v>
                </c:pt>
                <c:pt idx="6972">
                  <c:v>43514.591666666667</c:v>
                </c:pt>
                <c:pt idx="6973">
                  <c:v>43514.592361111114</c:v>
                </c:pt>
                <c:pt idx="6974">
                  <c:v>43514.593055555553</c:v>
                </c:pt>
                <c:pt idx="6975">
                  <c:v>43514.59375</c:v>
                </c:pt>
                <c:pt idx="6976">
                  <c:v>43514.594444444447</c:v>
                </c:pt>
                <c:pt idx="6977">
                  <c:v>43514.595138888886</c:v>
                </c:pt>
                <c:pt idx="6978">
                  <c:v>43514.595833333333</c:v>
                </c:pt>
                <c:pt idx="6979">
                  <c:v>43514.59652777778</c:v>
                </c:pt>
                <c:pt idx="6980">
                  <c:v>43514.597222222219</c:v>
                </c:pt>
                <c:pt idx="6981">
                  <c:v>43514.597916666666</c:v>
                </c:pt>
                <c:pt idx="6982">
                  <c:v>43514.598611111112</c:v>
                </c:pt>
                <c:pt idx="6983">
                  <c:v>43514.599305555559</c:v>
                </c:pt>
                <c:pt idx="6984">
                  <c:v>43514.6</c:v>
                </c:pt>
                <c:pt idx="6985">
                  <c:v>43514.600694444445</c:v>
                </c:pt>
                <c:pt idx="6986">
                  <c:v>43514.601388888892</c:v>
                </c:pt>
                <c:pt idx="6987">
                  <c:v>43514.602083333331</c:v>
                </c:pt>
                <c:pt idx="6988">
                  <c:v>43514.602777777778</c:v>
                </c:pt>
                <c:pt idx="6989">
                  <c:v>43514.603472222225</c:v>
                </c:pt>
                <c:pt idx="6990">
                  <c:v>43514.604166666664</c:v>
                </c:pt>
                <c:pt idx="6991">
                  <c:v>43514.604861111111</c:v>
                </c:pt>
                <c:pt idx="6992">
                  <c:v>43514.605555555558</c:v>
                </c:pt>
                <c:pt idx="6993">
                  <c:v>43514.606249999997</c:v>
                </c:pt>
                <c:pt idx="6994">
                  <c:v>43514.606944444444</c:v>
                </c:pt>
                <c:pt idx="6995">
                  <c:v>43514.607638888891</c:v>
                </c:pt>
                <c:pt idx="6996">
                  <c:v>43514.60833333333</c:v>
                </c:pt>
                <c:pt idx="6997">
                  <c:v>43514.609027777777</c:v>
                </c:pt>
                <c:pt idx="6998">
                  <c:v>43514.609722222223</c:v>
                </c:pt>
                <c:pt idx="6999">
                  <c:v>43514.61041666667</c:v>
                </c:pt>
                <c:pt idx="7000">
                  <c:v>43514.611111111109</c:v>
                </c:pt>
                <c:pt idx="7001">
                  <c:v>43514.611805555556</c:v>
                </c:pt>
                <c:pt idx="7002">
                  <c:v>43514.612500000003</c:v>
                </c:pt>
                <c:pt idx="7003">
                  <c:v>43514.613194444442</c:v>
                </c:pt>
                <c:pt idx="7004">
                  <c:v>43514.613888888889</c:v>
                </c:pt>
                <c:pt idx="7005">
                  <c:v>43514.614583333336</c:v>
                </c:pt>
                <c:pt idx="7006">
                  <c:v>43514.615277777775</c:v>
                </c:pt>
                <c:pt idx="7007">
                  <c:v>43514.615972222222</c:v>
                </c:pt>
                <c:pt idx="7008">
                  <c:v>43514.616666666669</c:v>
                </c:pt>
                <c:pt idx="7009">
                  <c:v>43514.617361111108</c:v>
                </c:pt>
                <c:pt idx="7010">
                  <c:v>43514.618055555555</c:v>
                </c:pt>
                <c:pt idx="7011">
                  <c:v>43514.618750000001</c:v>
                </c:pt>
                <c:pt idx="7012">
                  <c:v>43514.619444444441</c:v>
                </c:pt>
                <c:pt idx="7013">
                  <c:v>43514.620138888888</c:v>
                </c:pt>
                <c:pt idx="7014">
                  <c:v>43514.620833333334</c:v>
                </c:pt>
                <c:pt idx="7015">
                  <c:v>43514.621527777781</c:v>
                </c:pt>
                <c:pt idx="7016">
                  <c:v>43514.62222222222</c:v>
                </c:pt>
                <c:pt idx="7017">
                  <c:v>43514.622916666667</c:v>
                </c:pt>
                <c:pt idx="7018">
                  <c:v>43514.623611111114</c:v>
                </c:pt>
                <c:pt idx="7019">
                  <c:v>43514.624305555553</c:v>
                </c:pt>
                <c:pt idx="7020">
                  <c:v>43514.625</c:v>
                </c:pt>
                <c:pt idx="7021">
                  <c:v>43514.625694444447</c:v>
                </c:pt>
                <c:pt idx="7022">
                  <c:v>43514.626388888886</c:v>
                </c:pt>
                <c:pt idx="7023">
                  <c:v>43514.627083333333</c:v>
                </c:pt>
                <c:pt idx="7024">
                  <c:v>43514.62777777778</c:v>
                </c:pt>
                <c:pt idx="7025">
                  <c:v>43514.628472222219</c:v>
                </c:pt>
                <c:pt idx="7026">
                  <c:v>43514.629166666666</c:v>
                </c:pt>
                <c:pt idx="7027">
                  <c:v>43514.629861111112</c:v>
                </c:pt>
                <c:pt idx="7028">
                  <c:v>43514.630555555559</c:v>
                </c:pt>
                <c:pt idx="7029">
                  <c:v>43514.631249999999</c:v>
                </c:pt>
                <c:pt idx="7030">
                  <c:v>43514.631944444445</c:v>
                </c:pt>
                <c:pt idx="7031">
                  <c:v>43514.632638888892</c:v>
                </c:pt>
                <c:pt idx="7032">
                  <c:v>43514.633333333331</c:v>
                </c:pt>
                <c:pt idx="7033">
                  <c:v>43514.634027777778</c:v>
                </c:pt>
                <c:pt idx="7034">
                  <c:v>43514.634722222225</c:v>
                </c:pt>
                <c:pt idx="7035">
                  <c:v>43514.635416666664</c:v>
                </c:pt>
                <c:pt idx="7036">
                  <c:v>43514.636111111111</c:v>
                </c:pt>
                <c:pt idx="7037">
                  <c:v>43514.636805555558</c:v>
                </c:pt>
                <c:pt idx="7038">
                  <c:v>43514.637499999997</c:v>
                </c:pt>
                <c:pt idx="7039">
                  <c:v>43514.638194444444</c:v>
                </c:pt>
                <c:pt idx="7040">
                  <c:v>43514.638888888891</c:v>
                </c:pt>
                <c:pt idx="7041">
                  <c:v>43514.63958333333</c:v>
                </c:pt>
                <c:pt idx="7042">
                  <c:v>43514.640277777777</c:v>
                </c:pt>
                <c:pt idx="7043">
                  <c:v>43514.640972222223</c:v>
                </c:pt>
                <c:pt idx="7044">
                  <c:v>43514.64166666667</c:v>
                </c:pt>
                <c:pt idx="7045">
                  <c:v>43514.642361111109</c:v>
                </c:pt>
                <c:pt idx="7046">
                  <c:v>43514.643055555556</c:v>
                </c:pt>
                <c:pt idx="7047">
                  <c:v>43514.643750000003</c:v>
                </c:pt>
                <c:pt idx="7048">
                  <c:v>43514.644444444442</c:v>
                </c:pt>
                <c:pt idx="7049">
                  <c:v>43514.645138888889</c:v>
                </c:pt>
                <c:pt idx="7050">
                  <c:v>43514.645833333336</c:v>
                </c:pt>
                <c:pt idx="7051">
                  <c:v>43514.646527777775</c:v>
                </c:pt>
                <c:pt idx="7052">
                  <c:v>43514.647222222222</c:v>
                </c:pt>
                <c:pt idx="7053">
                  <c:v>43514.647916666669</c:v>
                </c:pt>
                <c:pt idx="7054">
                  <c:v>43514.648611111108</c:v>
                </c:pt>
                <c:pt idx="7055">
                  <c:v>43514.649305555555</c:v>
                </c:pt>
                <c:pt idx="7056">
                  <c:v>43514.65</c:v>
                </c:pt>
                <c:pt idx="7057">
                  <c:v>43514.650694444441</c:v>
                </c:pt>
                <c:pt idx="7058">
                  <c:v>43514.651388888888</c:v>
                </c:pt>
                <c:pt idx="7059">
                  <c:v>43514.652083333334</c:v>
                </c:pt>
                <c:pt idx="7060">
                  <c:v>43514.652777777781</c:v>
                </c:pt>
                <c:pt idx="7061">
                  <c:v>43514.65347222222</c:v>
                </c:pt>
                <c:pt idx="7062">
                  <c:v>43514.654166666667</c:v>
                </c:pt>
                <c:pt idx="7063">
                  <c:v>43514.654861111114</c:v>
                </c:pt>
                <c:pt idx="7064">
                  <c:v>43514.655555555553</c:v>
                </c:pt>
                <c:pt idx="7065">
                  <c:v>43514.65625</c:v>
                </c:pt>
                <c:pt idx="7066">
                  <c:v>43514.656944444447</c:v>
                </c:pt>
                <c:pt idx="7067">
                  <c:v>43514.657638888886</c:v>
                </c:pt>
                <c:pt idx="7068">
                  <c:v>43514.658333333333</c:v>
                </c:pt>
                <c:pt idx="7069">
                  <c:v>43514.65902777778</c:v>
                </c:pt>
                <c:pt idx="7070">
                  <c:v>43514.659722222219</c:v>
                </c:pt>
                <c:pt idx="7071">
                  <c:v>43514.660416666666</c:v>
                </c:pt>
                <c:pt idx="7072">
                  <c:v>43514.661111111112</c:v>
                </c:pt>
                <c:pt idx="7073">
                  <c:v>43514.661805555559</c:v>
                </c:pt>
                <c:pt idx="7074">
                  <c:v>43514.662499999999</c:v>
                </c:pt>
                <c:pt idx="7075">
                  <c:v>43514.663194444445</c:v>
                </c:pt>
                <c:pt idx="7076">
                  <c:v>43514.663888888892</c:v>
                </c:pt>
                <c:pt idx="7077">
                  <c:v>43514.664583333331</c:v>
                </c:pt>
                <c:pt idx="7078">
                  <c:v>43514.665277777778</c:v>
                </c:pt>
                <c:pt idx="7079">
                  <c:v>43514.665972222225</c:v>
                </c:pt>
                <c:pt idx="7080">
                  <c:v>43514.666666666664</c:v>
                </c:pt>
                <c:pt idx="7081">
                  <c:v>43514.667361111111</c:v>
                </c:pt>
                <c:pt idx="7082">
                  <c:v>43514.668055555558</c:v>
                </c:pt>
                <c:pt idx="7083">
                  <c:v>43514.668749999997</c:v>
                </c:pt>
                <c:pt idx="7084">
                  <c:v>43514.669444444444</c:v>
                </c:pt>
                <c:pt idx="7085">
                  <c:v>43514.670138888891</c:v>
                </c:pt>
                <c:pt idx="7086">
                  <c:v>43514.67083333333</c:v>
                </c:pt>
                <c:pt idx="7087">
                  <c:v>43514.671527777777</c:v>
                </c:pt>
                <c:pt idx="7088">
                  <c:v>43514.672222222223</c:v>
                </c:pt>
                <c:pt idx="7089">
                  <c:v>43514.67291666667</c:v>
                </c:pt>
                <c:pt idx="7090">
                  <c:v>43514.673611111109</c:v>
                </c:pt>
                <c:pt idx="7091">
                  <c:v>43514.674305555556</c:v>
                </c:pt>
                <c:pt idx="7092">
                  <c:v>43514.675000000003</c:v>
                </c:pt>
                <c:pt idx="7093">
                  <c:v>43514.675694444442</c:v>
                </c:pt>
                <c:pt idx="7094">
                  <c:v>43514.676388888889</c:v>
                </c:pt>
                <c:pt idx="7095">
                  <c:v>43514.677083333336</c:v>
                </c:pt>
                <c:pt idx="7096">
                  <c:v>43514.677777777775</c:v>
                </c:pt>
                <c:pt idx="7097">
                  <c:v>43514.678472222222</c:v>
                </c:pt>
                <c:pt idx="7098">
                  <c:v>43514.679166666669</c:v>
                </c:pt>
                <c:pt idx="7099">
                  <c:v>43514.679861111108</c:v>
                </c:pt>
                <c:pt idx="7100">
                  <c:v>43514.680555555555</c:v>
                </c:pt>
                <c:pt idx="7101">
                  <c:v>43514.681250000001</c:v>
                </c:pt>
                <c:pt idx="7102">
                  <c:v>43514.681944444441</c:v>
                </c:pt>
                <c:pt idx="7103">
                  <c:v>43514.682638888888</c:v>
                </c:pt>
                <c:pt idx="7104">
                  <c:v>43514.683333333334</c:v>
                </c:pt>
                <c:pt idx="7105">
                  <c:v>43514.684027777781</c:v>
                </c:pt>
                <c:pt idx="7106">
                  <c:v>43514.68472222222</c:v>
                </c:pt>
                <c:pt idx="7107">
                  <c:v>43514.685416666667</c:v>
                </c:pt>
                <c:pt idx="7108">
                  <c:v>43514.686111111114</c:v>
                </c:pt>
                <c:pt idx="7109">
                  <c:v>43514.686805555553</c:v>
                </c:pt>
                <c:pt idx="7110">
                  <c:v>43514.6875</c:v>
                </c:pt>
                <c:pt idx="7111">
                  <c:v>43514.688194444447</c:v>
                </c:pt>
                <c:pt idx="7112">
                  <c:v>43514.688888888886</c:v>
                </c:pt>
                <c:pt idx="7113">
                  <c:v>43514.689583333333</c:v>
                </c:pt>
                <c:pt idx="7114">
                  <c:v>43514.69027777778</c:v>
                </c:pt>
                <c:pt idx="7115">
                  <c:v>43514.690972222219</c:v>
                </c:pt>
                <c:pt idx="7116">
                  <c:v>43514.691666666666</c:v>
                </c:pt>
                <c:pt idx="7117">
                  <c:v>43514.692361111112</c:v>
                </c:pt>
                <c:pt idx="7118">
                  <c:v>43514.693055555559</c:v>
                </c:pt>
                <c:pt idx="7119">
                  <c:v>43514.693749999999</c:v>
                </c:pt>
                <c:pt idx="7120">
                  <c:v>43514.694444444445</c:v>
                </c:pt>
                <c:pt idx="7121">
                  <c:v>43514.695138888892</c:v>
                </c:pt>
                <c:pt idx="7122">
                  <c:v>43514.695833333331</c:v>
                </c:pt>
                <c:pt idx="7123">
                  <c:v>43514.696527777778</c:v>
                </c:pt>
                <c:pt idx="7124">
                  <c:v>43514.697222222225</c:v>
                </c:pt>
                <c:pt idx="7125">
                  <c:v>43514.697916666664</c:v>
                </c:pt>
                <c:pt idx="7126">
                  <c:v>43514.698611111111</c:v>
                </c:pt>
                <c:pt idx="7127">
                  <c:v>43514.699305555558</c:v>
                </c:pt>
                <c:pt idx="7128">
                  <c:v>43514.7</c:v>
                </c:pt>
                <c:pt idx="7129">
                  <c:v>43514.700694444444</c:v>
                </c:pt>
                <c:pt idx="7130">
                  <c:v>43514.701388888891</c:v>
                </c:pt>
                <c:pt idx="7131">
                  <c:v>43514.70208333333</c:v>
                </c:pt>
                <c:pt idx="7132">
                  <c:v>43514.702777777777</c:v>
                </c:pt>
                <c:pt idx="7133">
                  <c:v>43514.703472222223</c:v>
                </c:pt>
                <c:pt idx="7134">
                  <c:v>43514.70416666667</c:v>
                </c:pt>
                <c:pt idx="7135">
                  <c:v>43514.704861111109</c:v>
                </c:pt>
                <c:pt idx="7136">
                  <c:v>43514.705555555556</c:v>
                </c:pt>
                <c:pt idx="7137">
                  <c:v>43514.706250000003</c:v>
                </c:pt>
                <c:pt idx="7138">
                  <c:v>43514.706944444442</c:v>
                </c:pt>
                <c:pt idx="7139">
                  <c:v>43514.707638888889</c:v>
                </c:pt>
                <c:pt idx="7140">
                  <c:v>43514.708333333336</c:v>
                </c:pt>
                <c:pt idx="7141">
                  <c:v>43514.709027777775</c:v>
                </c:pt>
                <c:pt idx="7142">
                  <c:v>43514.709722222222</c:v>
                </c:pt>
                <c:pt idx="7143">
                  <c:v>43514.710416666669</c:v>
                </c:pt>
                <c:pt idx="7144">
                  <c:v>43514.711111111108</c:v>
                </c:pt>
                <c:pt idx="7145">
                  <c:v>43514.711805555555</c:v>
                </c:pt>
                <c:pt idx="7146">
                  <c:v>43514.712500000001</c:v>
                </c:pt>
                <c:pt idx="7147">
                  <c:v>43514.713194444441</c:v>
                </c:pt>
                <c:pt idx="7148">
                  <c:v>43514.713888888888</c:v>
                </c:pt>
                <c:pt idx="7149">
                  <c:v>43514.714583333334</c:v>
                </c:pt>
                <c:pt idx="7150">
                  <c:v>43514.715277777781</c:v>
                </c:pt>
                <c:pt idx="7151">
                  <c:v>43514.71597222222</c:v>
                </c:pt>
                <c:pt idx="7152">
                  <c:v>43514.716666666667</c:v>
                </c:pt>
                <c:pt idx="7153">
                  <c:v>43514.717361111114</c:v>
                </c:pt>
                <c:pt idx="7154">
                  <c:v>43514.718055555553</c:v>
                </c:pt>
                <c:pt idx="7155">
                  <c:v>43514.71875</c:v>
                </c:pt>
                <c:pt idx="7156">
                  <c:v>43514.719444444447</c:v>
                </c:pt>
                <c:pt idx="7157">
                  <c:v>43514.720138888886</c:v>
                </c:pt>
                <c:pt idx="7158">
                  <c:v>43514.720833333333</c:v>
                </c:pt>
                <c:pt idx="7159">
                  <c:v>43514.72152777778</c:v>
                </c:pt>
                <c:pt idx="7160">
                  <c:v>43514.722222222219</c:v>
                </c:pt>
                <c:pt idx="7161">
                  <c:v>43514.722916666666</c:v>
                </c:pt>
                <c:pt idx="7162">
                  <c:v>43514.723611111112</c:v>
                </c:pt>
                <c:pt idx="7163">
                  <c:v>43514.724305555559</c:v>
                </c:pt>
                <c:pt idx="7164">
                  <c:v>43514.724999999999</c:v>
                </c:pt>
                <c:pt idx="7165">
                  <c:v>43514.725694444445</c:v>
                </c:pt>
                <c:pt idx="7166">
                  <c:v>43514.726388888892</c:v>
                </c:pt>
                <c:pt idx="7167">
                  <c:v>43514.727083333331</c:v>
                </c:pt>
                <c:pt idx="7168">
                  <c:v>43514.727777777778</c:v>
                </c:pt>
                <c:pt idx="7169">
                  <c:v>43514.728472222225</c:v>
                </c:pt>
                <c:pt idx="7170">
                  <c:v>43514.729166666664</c:v>
                </c:pt>
                <c:pt idx="7171">
                  <c:v>43514.729861111111</c:v>
                </c:pt>
                <c:pt idx="7172">
                  <c:v>43514.730555555558</c:v>
                </c:pt>
                <c:pt idx="7173">
                  <c:v>43514.731249999997</c:v>
                </c:pt>
                <c:pt idx="7174">
                  <c:v>43514.731944444444</c:v>
                </c:pt>
                <c:pt idx="7175">
                  <c:v>43514.732638888891</c:v>
                </c:pt>
                <c:pt idx="7176">
                  <c:v>43514.73333333333</c:v>
                </c:pt>
                <c:pt idx="7177">
                  <c:v>43514.734027777777</c:v>
                </c:pt>
                <c:pt idx="7178">
                  <c:v>43514.734722222223</c:v>
                </c:pt>
                <c:pt idx="7179">
                  <c:v>43514.73541666667</c:v>
                </c:pt>
                <c:pt idx="7180">
                  <c:v>43514.736111111109</c:v>
                </c:pt>
                <c:pt idx="7181">
                  <c:v>43514.736805555556</c:v>
                </c:pt>
                <c:pt idx="7182">
                  <c:v>43514.737500000003</c:v>
                </c:pt>
                <c:pt idx="7183">
                  <c:v>43514.738194444442</c:v>
                </c:pt>
                <c:pt idx="7184">
                  <c:v>43514.738888888889</c:v>
                </c:pt>
                <c:pt idx="7185">
                  <c:v>43514.739583333336</c:v>
                </c:pt>
                <c:pt idx="7186">
                  <c:v>43514.740277777775</c:v>
                </c:pt>
                <c:pt idx="7187">
                  <c:v>43514.740972222222</c:v>
                </c:pt>
                <c:pt idx="7188">
                  <c:v>43514.741666666669</c:v>
                </c:pt>
                <c:pt idx="7189">
                  <c:v>43514.742361111108</c:v>
                </c:pt>
                <c:pt idx="7190">
                  <c:v>43514.743055555555</c:v>
                </c:pt>
                <c:pt idx="7191">
                  <c:v>43514.743750000001</c:v>
                </c:pt>
                <c:pt idx="7192">
                  <c:v>43514.744444444441</c:v>
                </c:pt>
                <c:pt idx="7193">
                  <c:v>43514.745138888888</c:v>
                </c:pt>
                <c:pt idx="7194">
                  <c:v>43514.745833333334</c:v>
                </c:pt>
                <c:pt idx="7195">
                  <c:v>43514.746527777781</c:v>
                </c:pt>
                <c:pt idx="7196">
                  <c:v>43514.74722222222</c:v>
                </c:pt>
                <c:pt idx="7197">
                  <c:v>43514.747916666667</c:v>
                </c:pt>
                <c:pt idx="7198">
                  <c:v>43514.748611111114</c:v>
                </c:pt>
                <c:pt idx="7199">
                  <c:v>43514.749305555553</c:v>
                </c:pt>
                <c:pt idx="7200">
                  <c:v>43514.75</c:v>
                </c:pt>
                <c:pt idx="7201">
                  <c:v>43514.750694444447</c:v>
                </c:pt>
                <c:pt idx="7202">
                  <c:v>43514.751388888886</c:v>
                </c:pt>
                <c:pt idx="7203">
                  <c:v>43514.752083333333</c:v>
                </c:pt>
                <c:pt idx="7204">
                  <c:v>43514.75277777778</c:v>
                </c:pt>
                <c:pt idx="7205">
                  <c:v>43514.753472222219</c:v>
                </c:pt>
                <c:pt idx="7206">
                  <c:v>43514.754166666666</c:v>
                </c:pt>
                <c:pt idx="7207">
                  <c:v>43514.754861111112</c:v>
                </c:pt>
                <c:pt idx="7208">
                  <c:v>43514.755555555559</c:v>
                </c:pt>
                <c:pt idx="7209">
                  <c:v>43514.756249999999</c:v>
                </c:pt>
                <c:pt idx="7210">
                  <c:v>43514.756944444445</c:v>
                </c:pt>
                <c:pt idx="7211">
                  <c:v>43514.757638888892</c:v>
                </c:pt>
                <c:pt idx="7212">
                  <c:v>43514.758333333331</c:v>
                </c:pt>
                <c:pt idx="7213">
                  <c:v>43514.759027777778</c:v>
                </c:pt>
                <c:pt idx="7214">
                  <c:v>43514.759722222225</c:v>
                </c:pt>
                <c:pt idx="7215">
                  <c:v>43514.760416666664</c:v>
                </c:pt>
                <c:pt idx="7216">
                  <c:v>43514.761111111111</c:v>
                </c:pt>
                <c:pt idx="7217">
                  <c:v>43514.761805555558</c:v>
                </c:pt>
                <c:pt idx="7218">
                  <c:v>43514.762499999997</c:v>
                </c:pt>
                <c:pt idx="7219">
                  <c:v>43514.763194444444</c:v>
                </c:pt>
                <c:pt idx="7220">
                  <c:v>43514.763888888891</c:v>
                </c:pt>
                <c:pt idx="7221">
                  <c:v>43514.76458333333</c:v>
                </c:pt>
                <c:pt idx="7222">
                  <c:v>43514.765277777777</c:v>
                </c:pt>
                <c:pt idx="7223">
                  <c:v>43514.765972222223</c:v>
                </c:pt>
                <c:pt idx="7224">
                  <c:v>43514.76666666667</c:v>
                </c:pt>
                <c:pt idx="7225">
                  <c:v>43514.767361111109</c:v>
                </c:pt>
                <c:pt idx="7226">
                  <c:v>43514.768055555556</c:v>
                </c:pt>
                <c:pt idx="7227">
                  <c:v>43514.768750000003</c:v>
                </c:pt>
                <c:pt idx="7228">
                  <c:v>43514.769444444442</c:v>
                </c:pt>
                <c:pt idx="7229">
                  <c:v>43514.770138888889</c:v>
                </c:pt>
                <c:pt idx="7230">
                  <c:v>43514.770833333336</c:v>
                </c:pt>
                <c:pt idx="7231">
                  <c:v>43514.771527777775</c:v>
                </c:pt>
                <c:pt idx="7232">
                  <c:v>43514.772222222222</c:v>
                </c:pt>
                <c:pt idx="7233">
                  <c:v>43514.772916666669</c:v>
                </c:pt>
                <c:pt idx="7234">
                  <c:v>43514.773611111108</c:v>
                </c:pt>
                <c:pt idx="7235">
                  <c:v>43514.774305555555</c:v>
                </c:pt>
                <c:pt idx="7236">
                  <c:v>43514.775000000001</c:v>
                </c:pt>
                <c:pt idx="7237">
                  <c:v>43514.775694444441</c:v>
                </c:pt>
                <c:pt idx="7238">
                  <c:v>43514.776388888888</c:v>
                </c:pt>
                <c:pt idx="7239">
                  <c:v>43514.777083333334</c:v>
                </c:pt>
                <c:pt idx="7240">
                  <c:v>43514.777777777781</c:v>
                </c:pt>
                <c:pt idx="7241">
                  <c:v>43514.77847222222</c:v>
                </c:pt>
                <c:pt idx="7242">
                  <c:v>43514.779166666667</c:v>
                </c:pt>
                <c:pt idx="7243">
                  <c:v>43514.779861111114</c:v>
                </c:pt>
                <c:pt idx="7244">
                  <c:v>43514.780555555553</c:v>
                </c:pt>
                <c:pt idx="7245">
                  <c:v>43514.78125</c:v>
                </c:pt>
                <c:pt idx="7246">
                  <c:v>43514.781944444447</c:v>
                </c:pt>
                <c:pt idx="7247">
                  <c:v>43514.782638888886</c:v>
                </c:pt>
                <c:pt idx="7248">
                  <c:v>43514.783333333333</c:v>
                </c:pt>
                <c:pt idx="7249">
                  <c:v>43514.78402777778</c:v>
                </c:pt>
                <c:pt idx="7250">
                  <c:v>43514.784722222219</c:v>
                </c:pt>
                <c:pt idx="7251">
                  <c:v>43514.785416666666</c:v>
                </c:pt>
                <c:pt idx="7252">
                  <c:v>43514.786111111112</c:v>
                </c:pt>
                <c:pt idx="7253">
                  <c:v>43514.786805555559</c:v>
                </c:pt>
                <c:pt idx="7254">
                  <c:v>43514.787499999999</c:v>
                </c:pt>
                <c:pt idx="7255">
                  <c:v>43514.788194444445</c:v>
                </c:pt>
                <c:pt idx="7256">
                  <c:v>43514.788888888892</c:v>
                </c:pt>
                <c:pt idx="7257">
                  <c:v>43514.789583333331</c:v>
                </c:pt>
                <c:pt idx="7258">
                  <c:v>43514.790277777778</c:v>
                </c:pt>
                <c:pt idx="7259">
                  <c:v>43514.790972222225</c:v>
                </c:pt>
                <c:pt idx="7260">
                  <c:v>43514.791666666664</c:v>
                </c:pt>
                <c:pt idx="7261">
                  <c:v>43514.792361111111</c:v>
                </c:pt>
                <c:pt idx="7262">
                  <c:v>43514.793055555558</c:v>
                </c:pt>
                <c:pt idx="7263">
                  <c:v>43514.793749999997</c:v>
                </c:pt>
                <c:pt idx="7264">
                  <c:v>43514.794444444444</c:v>
                </c:pt>
                <c:pt idx="7265">
                  <c:v>43514.795138888891</c:v>
                </c:pt>
                <c:pt idx="7266">
                  <c:v>43514.79583333333</c:v>
                </c:pt>
                <c:pt idx="7267">
                  <c:v>43514.796527777777</c:v>
                </c:pt>
                <c:pt idx="7268">
                  <c:v>43514.797222222223</c:v>
                </c:pt>
                <c:pt idx="7269">
                  <c:v>43514.79791666667</c:v>
                </c:pt>
                <c:pt idx="7270">
                  <c:v>43514.798611111109</c:v>
                </c:pt>
                <c:pt idx="7271">
                  <c:v>43514.799305555556</c:v>
                </c:pt>
                <c:pt idx="7272">
                  <c:v>43514.8</c:v>
                </c:pt>
                <c:pt idx="7273">
                  <c:v>43514.800694444442</c:v>
                </c:pt>
                <c:pt idx="7274">
                  <c:v>43514.801388888889</c:v>
                </c:pt>
                <c:pt idx="7275">
                  <c:v>43514.802083333336</c:v>
                </c:pt>
                <c:pt idx="7276">
                  <c:v>43514.802777777775</c:v>
                </c:pt>
                <c:pt idx="7277">
                  <c:v>43514.803472222222</c:v>
                </c:pt>
                <c:pt idx="7278">
                  <c:v>43514.804166666669</c:v>
                </c:pt>
                <c:pt idx="7279">
                  <c:v>43514.804861111108</c:v>
                </c:pt>
                <c:pt idx="7280">
                  <c:v>43514.805555555555</c:v>
                </c:pt>
                <c:pt idx="7281">
                  <c:v>43514.806250000001</c:v>
                </c:pt>
                <c:pt idx="7282">
                  <c:v>43514.806944444441</c:v>
                </c:pt>
                <c:pt idx="7283">
                  <c:v>43514.807638888888</c:v>
                </c:pt>
                <c:pt idx="7284">
                  <c:v>43514.808333333334</c:v>
                </c:pt>
                <c:pt idx="7285">
                  <c:v>43514.809027777781</c:v>
                </c:pt>
                <c:pt idx="7286">
                  <c:v>43514.80972222222</c:v>
                </c:pt>
                <c:pt idx="7287">
                  <c:v>43514.810416666667</c:v>
                </c:pt>
                <c:pt idx="7288">
                  <c:v>43514.811111111114</c:v>
                </c:pt>
                <c:pt idx="7289">
                  <c:v>43514.811805555553</c:v>
                </c:pt>
                <c:pt idx="7290">
                  <c:v>43514.8125</c:v>
                </c:pt>
                <c:pt idx="7291">
                  <c:v>43514.813194444447</c:v>
                </c:pt>
                <c:pt idx="7292">
                  <c:v>43514.813888888886</c:v>
                </c:pt>
                <c:pt idx="7293">
                  <c:v>43514.814583333333</c:v>
                </c:pt>
                <c:pt idx="7294">
                  <c:v>43514.81527777778</c:v>
                </c:pt>
                <c:pt idx="7295">
                  <c:v>43514.815972222219</c:v>
                </c:pt>
                <c:pt idx="7296">
                  <c:v>43514.816666666666</c:v>
                </c:pt>
                <c:pt idx="7297">
                  <c:v>43514.817361111112</c:v>
                </c:pt>
                <c:pt idx="7298">
                  <c:v>43514.818055555559</c:v>
                </c:pt>
                <c:pt idx="7299">
                  <c:v>43514.818749999999</c:v>
                </c:pt>
                <c:pt idx="7300">
                  <c:v>43514.819444444445</c:v>
                </c:pt>
                <c:pt idx="7301">
                  <c:v>43514.820138888892</c:v>
                </c:pt>
                <c:pt idx="7302">
                  <c:v>43514.820833333331</c:v>
                </c:pt>
                <c:pt idx="7303">
                  <c:v>43514.821527777778</c:v>
                </c:pt>
                <c:pt idx="7304">
                  <c:v>43514.822222222225</c:v>
                </c:pt>
                <c:pt idx="7305">
                  <c:v>43514.822916666664</c:v>
                </c:pt>
                <c:pt idx="7306">
                  <c:v>43514.823611111111</c:v>
                </c:pt>
                <c:pt idx="7307">
                  <c:v>43514.824305555558</c:v>
                </c:pt>
                <c:pt idx="7308">
                  <c:v>43514.824999999997</c:v>
                </c:pt>
                <c:pt idx="7309">
                  <c:v>43514.825694444444</c:v>
                </c:pt>
                <c:pt idx="7310">
                  <c:v>43514.826388888891</c:v>
                </c:pt>
                <c:pt idx="7311">
                  <c:v>43514.82708333333</c:v>
                </c:pt>
                <c:pt idx="7312">
                  <c:v>43514.827777777777</c:v>
                </c:pt>
                <c:pt idx="7313">
                  <c:v>43514.828472222223</c:v>
                </c:pt>
                <c:pt idx="7314">
                  <c:v>43514.82916666667</c:v>
                </c:pt>
                <c:pt idx="7315">
                  <c:v>43514.829861111109</c:v>
                </c:pt>
                <c:pt idx="7316">
                  <c:v>43514.830555555556</c:v>
                </c:pt>
                <c:pt idx="7317">
                  <c:v>43514.831250000003</c:v>
                </c:pt>
                <c:pt idx="7318">
                  <c:v>43514.831944444442</c:v>
                </c:pt>
                <c:pt idx="7319">
                  <c:v>43514.832638888889</c:v>
                </c:pt>
                <c:pt idx="7320">
                  <c:v>43514.833333333336</c:v>
                </c:pt>
                <c:pt idx="7321">
                  <c:v>43514.834027777775</c:v>
                </c:pt>
                <c:pt idx="7322">
                  <c:v>43514.834722222222</c:v>
                </c:pt>
                <c:pt idx="7323">
                  <c:v>43514.835416666669</c:v>
                </c:pt>
                <c:pt idx="7324">
                  <c:v>43514.836111111108</c:v>
                </c:pt>
                <c:pt idx="7325">
                  <c:v>43514.836805555555</c:v>
                </c:pt>
                <c:pt idx="7326">
                  <c:v>43514.837500000001</c:v>
                </c:pt>
                <c:pt idx="7327">
                  <c:v>43514.838194444441</c:v>
                </c:pt>
                <c:pt idx="7328">
                  <c:v>43514.838888888888</c:v>
                </c:pt>
                <c:pt idx="7329">
                  <c:v>43514.839583333334</c:v>
                </c:pt>
                <c:pt idx="7330">
                  <c:v>43514.840277777781</c:v>
                </c:pt>
                <c:pt idx="7331">
                  <c:v>43514.84097222222</c:v>
                </c:pt>
                <c:pt idx="7332">
                  <c:v>43514.841666666667</c:v>
                </c:pt>
                <c:pt idx="7333">
                  <c:v>43514.842361111114</c:v>
                </c:pt>
                <c:pt idx="7334">
                  <c:v>43514.843055555553</c:v>
                </c:pt>
                <c:pt idx="7335">
                  <c:v>43514.84375</c:v>
                </c:pt>
                <c:pt idx="7336">
                  <c:v>43514.844444444447</c:v>
                </c:pt>
                <c:pt idx="7337">
                  <c:v>43514.845138888886</c:v>
                </c:pt>
                <c:pt idx="7338">
                  <c:v>43514.845833333333</c:v>
                </c:pt>
                <c:pt idx="7339">
                  <c:v>43514.84652777778</c:v>
                </c:pt>
                <c:pt idx="7340">
                  <c:v>43514.847222222219</c:v>
                </c:pt>
                <c:pt idx="7341">
                  <c:v>43514.847916666666</c:v>
                </c:pt>
                <c:pt idx="7342">
                  <c:v>43514.848611111112</c:v>
                </c:pt>
                <c:pt idx="7343">
                  <c:v>43514.849305555559</c:v>
                </c:pt>
                <c:pt idx="7344">
                  <c:v>43514.85</c:v>
                </c:pt>
                <c:pt idx="7345">
                  <c:v>43514.850694444445</c:v>
                </c:pt>
                <c:pt idx="7346">
                  <c:v>43514.851388888892</c:v>
                </c:pt>
                <c:pt idx="7347">
                  <c:v>43514.852083333331</c:v>
                </c:pt>
                <c:pt idx="7348">
                  <c:v>43514.852777777778</c:v>
                </c:pt>
                <c:pt idx="7349">
                  <c:v>43514.853472222225</c:v>
                </c:pt>
                <c:pt idx="7350">
                  <c:v>43514.854166666664</c:v>
                </c:pt>
                <c:pt idx="7351">
                  <c:v>43514.854861111111</c:v>
                </c:pt>
                <c:pt idx="7352">
                  <c:v>43514.855555555558</c:v>
                </c:pt>
                <c:pt idx="7353">
                  <c:v>43514.856249999997</c:v>
                </c:pt>
                <c:pt idx="7354">
                  <c:v>43514.856944444444</c:v>
                </c:pt>
                <c:pt idx="7355">
                  <c:v>43514.857638888891</c:v>
                </c:pt>
                <c:pt idx="7356">
                  <c:v>43514.85833333333</c:v>
                </c:pt>
                <c:pt idx="7357">
                  <c:v>43514.859027777777</c:v>
                </c:pt>
                <c:pt idx="7358">
                  <c:v>43514.859722222223</c:v>
                </c:pt>
                <c:pt idx="7359">
                  <c:v>43514.86041666667</c:v>
                </c:pt>
                <c:pt idx="7360">
                  <c:v>43514.861111111109</c:v>
                </c:pt>
                <c:pt idx="7361">
                  <c:v>43514.861805555556</c:v>
                </c:pt>
                <c:pt idx="7362">
                  <c:v>43514.862500000003</c:v>
                </c:pt>
                <c:pt idx="7363">
                  <c:v>43514.863194444442</c:v>
                </c:pt>
                <c:pt idx="7364">
                  <c:v>43514.863888888889</c:v>
                </c:pt>
                <c:pt idx="7365">
                  <c:v>43514.864583333336</c:v>
                </c:pt>
                <c:pt idx="7366">
                  <c:v>43514.865277777775</c:v>
                </c:pt>
                <c:pt idx="7367">
                  <c:v>43514.865972222222</c:v>
                </c:pt>
                <c:pt idx="7368">
                  <c:v>43514.866666666669</c:v>
                </c:pt>
                <c:pt idx="7369">
                  <c:v>43514.867361111108</c:v>
                </c:pt>
                <c:pt idx="7370">
                  <c:v>43514.868055555555</c:v>
                </c:pt>
                <c:pt idx="7371">
                  <c:v>43514.868750000001</c:v>
                </c:pt>
                <c:pt idx="7372">
                  <c:v>43514.869444444441</c:v>
                </c:pt>
                <c:pt idx="7373">
                  <c:v>43514.870138888888</c:v>
                </c:pt>
                <c:pt idx="7374">
                  <c:v>43514.870833333334</c:v>
                </c:pt>
                <c:pt idx="7375">
                  <c:v>43514.871527777781</c:v>
                </c:pt>
                <c:pt idx="7376">
                  <c:v>43514.87222222222</c:v>
                </c:pt>
                <c:pt idx="7377">
                  <c:v>43514.872916666667</c:v>
                </c:pt>
                <c:pt idx="7378">
                  <c:v>43514.873611111114</c:v>
                </c:pt>
                <c:pt idx="7379">
                  <c:v>43514.874305555553</c:v>
                </c:pt>
                <c:pt idx="7380">
                  <c:v>43514.875</c:v>
                </c:pt>
                <c:pt idx="7381">
                  <c:v>43514.875694444447</c:v>
                </c:pt>
                <c:pt idx="7382">
                  <c:v>43514.876388888886</c:v>
                </c:pt>
                <c:pt idx="7383">
                  <c:v>43514.877083333333</c:v>
                </c:pt>
                <c:pt idx="7384">
                  <c:v>43514.87777777778</c:v>
                </c:pt>
                <c:pt idx="7385">
                  <c:v>43514.878472222219</c:v>
                </c:pt>
                <c:pt idx="7386">
                  <c:v>43514.879166666666</c:v>
                </c:pt>
                <c:pt idx="7387">
                  <c:v>43514.879861111112</c:v>
                </c:pt>
                <c:pt idx="7388">
                  <c:v>43514.880555555559</c:v>
                </c:pt>
                <c:pt idx="7389">
                  <c:v>43514.881249999999</c:v>
                </c:pt>
                <c:pt idx="7390">
                  <c:v>43514.881944444445</c:v>
                </c:pt>
                <c:pt idx="7391">
                  <c:v>43514.882638888892</c:v>
                </c:pt>
                <c:pt idx="7392">
                  <c:v>43514.883333333331</c:v>
                </c:pt>
                <c:pt idx="7393">
                  <c:v>43514.884027777778</c:v>
                </c:pt>
                <c:pt idx="7394">
                  <c:v>43514.884722222225</c:v>
                </c:pt>
                <c:pt idx="7395">
                  <c:v>43514.885416666664</c:v>
                </c:pt>
                <c:pt idx="7396">
                  <c:v>43514.886111111111</c:v>
                </c:pt>
                <c:pt idx="7397">
                  <c:v>43514.886805555558</c:v>
                </c:pt>
                <c:pt idx="7398">
                  <c:v>43514.887499999997</c:v>
                </c:pt>
                <c:pt idx="7399">
                  <c:v>43514.888194444444</c:v>
                </c:pt>
                <c:pt idx="7400">
                  <c:v>43514.888888888891</c:v>
                </c:pt>
                <c:pt idx="7401">
                  <c:v>43514.88958333333</c:v>
                </c:pt>
                <c:pt idx="7402">
                  <c:v>43514.890277777777</c:v>
                </c:pt>
                <c:pt idx="7403">
                  <c:v>43514.890972222223</c:v>
                </c:pt>
                <c:pt idx="7404">
                  <c:v>43514.89166666667</c:v>
                </c:pt>
                <c:pt idx="7405">
                  <c:v>43514.892361111109</c:v>
                </c:pt>
                <c:pt idx="7406">
                  <c:v>43514.893055555556</c:v>
                </c:pt>
                <c:pt idx="7407">
                  <c:v>43514.893750000003</c:v>
                </c:pt>
                <c:pt idx="7408">
                  <c:v>43514.894444444442</c:v>
                </c:pt>
                <c:pt idx="7409">
                  <c:v>43514.895138888889</c:v>
                </c:pt>
                <c:pt idx="7410">
                  <c:v>43514.895833333336</c:v>
                </c:pt>
                <c:pt idx="7411">
                  <c:v>43514.896527777775</c:v>
                </c:pt>
                <c:pt idx="7412">
                  <c:v>43514.897222222222</c:v>
                </c:pt>
                <c:pt idx="7413">
                  <c:v>43514.897916666669</c:v>
                </c:pt>
                <c:pt idx="7414">
                  <c:v>43514.898611111108</c:v>
                </c:pt>
                <c:pt idx="7415">
                  <c:v>43514.899305555555</c:v>
                </c:pt>
                <c:pt idx="7416">
                  <c:v>43514.9</c:v>
                </c:pt>
                <c:pt idx="7417">
                  <c:v>43514.900694444441</c:v>
                </c:pt>
                <c:pt idx="7418">
                  <c:v>43514.901388888888</c:v>
                </c:pt>
                <c:pt idx="7419">
                  <c:v>43514.902083333334</c:v>
                </c:pt>
                <c:pt idx="7420">
                  <c:v>43514.902777777781</c:v>
                </c:pt>
                <c:pt idx="7421">
                  <c:v>43514.90347222222</c:v>
                </c:pt>
                <c:pt idx="7422">
                  <c:v>43514.904166666667</c:v>
                </c:pt>
                <c:pt idx="7423">
                  <c:v>43514.904861111114</c:v>
                </c:pt>
                <c:pt idx="7424">
                  <c:v>43514.905555555553</c:v>
                </c:pt>
                <c:pt idx="7425">
                  <c:v>43514.90625</c:v>
                </c:pt>
                <c:pt idx="7426">
                  <c:v>43514.906944444447</c:v>
                </c:pt>
                <c:pt idx="7427">
                  <c:v>43514.907638888886</c:v>
                </c:pt>
                <c:pt idx="7428">
                  <c:v>43514.908333333333</c:v>
                </c:pt>
                <c:pt idx="7429">
                  <c:v>43514.90902777778</c:v>
                </c:pt>
                <c:pt idx="7430">
                  <c:v>43514.909722222219</c:v>
                </c:pt>
                <c:pt idx="7431">
                  <c:v>43514.910416666666</c:v>
                </c:pt>
                <c:pt idx="7432">
                  <c:v>43514.911111111112</c:v>
                </c:pt>
                <c:pt idx="7433">
                  <c:v>43514.911805555559</c:v>
                </c:pt>
                <c:pt idx="7434">
                  <c:v>43514.912499999999</c:v>
                </c:pt>
                <c:pt idx="7435">
                  <c:v>43514.913194444445</c:v>
                </c:pt>
                <c:pt idx="7436">
                  <c:v>43514.913888888892</c:v>
                </c:pt>
                <c:pt idx="7437">
                  <c:v>43514.914583333331</c:v>
                </c:pt>
                <c:pt idx="7438">
                  <c:v>43514.915277777778</c:v>
                </c:pt>
                <c:pt idx="7439">
                  <c:v>43514.915972222225</c:v>
                </c:pt>
                <c:pt idx="7440">
                  <c:v>43514.916666666664</c:v>
                </c:pt>
                <c:pt idx="7441">
                  <c:v>43514.917361111111</c:v>
                </c:pt>
                <c:pt idx="7442">
                  <c:v>43514.918055555558</c:v>
                </c:pt>
                <c:pt idx="7443">
                  <c:v>43514.918749999997</c:v>
                </c:pt>
                <c:pt idx="7444">
                  <c:v>43514.919444444444</c:v>
                </c:pt>
                <c:pt idx="7445">
                  <c:v>43514.920138888891</c:v>
                </c:pt>
                <c:pt idx="7446">
                  <c:v>43514.92083333333</c:v>
                </c:pt>
                <c:pt idx="7447">
                  <c:v>43514.921527777777</c:v>
                </c:pt>
                <c:pt idx="7448">
                  <c:v>43514.922222222223</c:v>
                </c:pt>
                <c:pt idx="7449">
                  <c:v>43514.92291666667</c:v>
                </c:pt>
                <c:pt idx="7450">
                  <c:v>43514.923611111109</c:v>
                </c:pt>
                <c:pt idx="7451">
                  <c:v>43514.924305555556</c:v>
                </c:pt>
                <c:pt idx="7452">
                  <c:v>43514.925000000003</c:v>
                </c:pt>
                <c:pt idx="7453">
                  <c:v>43514.925694444442</c:v>
                </c:pt>
                <c:pt idx="7454">
                  <c:v>43514.926388888889</c:v>
                </c:pt>
                <c:pt idx="7455">
                  <c:v>43514.927083333336</c:v>
                </c:pt>
                <c:pt idx="7456">
                  <c:v>43514.927777777775</c:v>
                </c:pt>
                <c:pt idx="7457">
                  <c:v>43514.928472222222</c:v>
                </c:pt>
                <c:pt idx="7458">
                  <c:v>43514.929166666669</c:v>
                </c:pt>
                <c:pt idx="7459">
                  <c:v>43514.929861111108</c:v>
                </c:pt>
                <c:pt idx="7460">
                  <c:v>43514.930555555555</c:v>
                </c:pt>
                <c:pt idx="7461">
                  <c:v>43514.931250000001</c:v>
                </c:pt>
                <c:pt idx="7462">
                  <c:v>43514.931944444441</c:v>
                </c:pt>
                <c:pt idx="7463">
                  <c:v>43514.932638888888</c:v>
                </c:pt>
                <c:pt idx="7464">
                  <c:v>43514.933333333334</c:v>
                </c:pt>
                <c:pt idx="7465">
                  <c:v>43514.934027777781</c:v>
                </c:pt>
                <c:pt idx="7466">
                  <c:v>43514.93472222222</c:v>
                </c:pt>
                <c:pt idx="7467">
                  <c:v>43514.935416666667</c:v>
                </c:pt>
                <c:pt idx="7468">
                  <c:v>43514.936111111114</c:v>
                </c:pt>
                <c:pt idx="7469">
                  <c:v>43514.936805555553</c:v>
                </c:pt>
                <c:pt idx="7470">
                  <c:v>43514.9375</c:v>
                </c:pt>
                <c:pt idx="7471">
                  <c:v>43514.938194444447</c:v>
                </c:pt>
                <c:pt idx="7472">
                  <c:v>43514.938888888886</c:v>
                </c:pt>
                <c:pt idx="7473">
                  <c:v>43514.939583333333</c:v>
                </c:pt>
                <c:pt idx="7474">
                  <c:v>43514.94027777778</c:v>
                </c:pt>
                <c:pt idx="7475">
                  <c:v>43514.940972222219</c:v>
                </c:pt>
                <c:pt idx="7476">
                  <c:v>43514.941666666666</c:v>
                </c:pt>
                <c:pt idx="7477">
                  <c:v>43514.942361111112</c:v>
                </c:pt>
                <c:pt idx="7478">
                  <c:v>43514.943055555559</c:v>
                </c:pt>
                <c:pt idx="7479">
                  <c:v>43514.943749999999</c:v>
                </c:pt>
                <c:pt idx="7480">
                  <c:v>43514.944444444445</c:v>
                </c:pt>
                <c:pt idx="7481">
                  <c:v>43514.945138888892</c:v>
                </c:pt>
                <c:pt idx="7482">
                  <c:v>43514.945833333331</c:v>
                </c:pt>
                <c:pt idx="7483">
                  <c:v>43514.946527777778</c:v>
                </c:pt>
                <c:pt idx="7484">
                  <c:v>43514.947222222225</c:v>
                </c:pt>
                <c:pt idx="7485">
                  <c:v>43514.947916666664</c:v>
                </c:pt>
                <c:pt idx="7486">
                  <c:v>43514.948611111111</c:v>
                </c:pt>
                <c:pt idx="7487">
                  <c:v>43514.949305555558</c:v>
                </c:pt>
                <c:pt idx="7488">
                  <c:v>43514.95</c:v>
                </c:pt>
                <c:pt idx="7489">
                  <c:v>43514.950694444444</c:v>
                </c:pt>
                <c:pt idx="7490">
                  <c:v>43514.951388888891</c:v>
                </c:pt>
                <c:pt idx="7491">
                  <c:v>43514.95208333333</c:v>
                </c:pt>
                <c:pt idx="7492">
                  <c:v>43514.952777777777</c:v>
                </c:pt>
                <c:pt idx="7493">
                  <c:v>43514.953472222223</c:v>
                </c:pt>
                <c:pt idx="7494">
                  <c:v>43514.95416666667</c:v>
                </c:pt>
                <c:pt idx="7495">
                  <c:v>43514.954861111109</c:v>
                </c:pt>
                <c:pt idx="7496">
                  <c:v>43514.955555555556</c:v>
                </c:pt>
                <c:pt idx="7497">
                  <c:v>43514.956250000003</c:v>
                </c:pt>
                <c:pt idx="7498">
                  <c:v>43514.956944444442</c:v>
                </c:pt>
                <c:pt idx="7499">
                  <c:v>43514.957638888889</c:v>
                </c:pt>
                <c:pt idx="7500">
                  <c:v>43514.958333333336</c:v>
                </c:pt>
                <c:pt idx="7501">
                  <c:v>43514.959027777775</c:v>
                </c:pt>
                <c:pt idx="7502">
                  <c:v>43514.959722222222</c:v>
                </c:pt>
                <c:pt idx="7503">
                  <c:v>43514.960416666669</c:v>
                </c:pt>
                <c:pt idx="7504">
                  <c:v>43514.961111111108</c:v>
                </c:pt>
                <c:pt idx="7505">
                  <c:v>43514.961805555555</c:v>
                </c:pt>
                <c:pt idx="7506">
                  <c:v>43514.962500000001</c:v>
                </c:pt>
                <c:pt idx="7507">
                  <c:v>43514.963194444441</c:v>
                </c:pt>
                <c:pt idx="7508">
                  <c:v>43514.963888888888</c:v>
                </c:pt>
                <c:pt idx="7509">
                  <c:v>43514.964583333334</c:v>
                </c:pt>
                <c:pt idx="7510">
                  <c:v>43514.965277777781</c:v>
                </c:pt>
                <c:pt idx="7511">
                  <c:v>43514.96597222222</c:v>
                </c:pt>
                <c:pt idx="7512">
                  <c:v>43514.966666666667</c:v>
                </c:pt>
                <c:pt idx="7513">
                  <c:v>43514.967361111114</c:v>
                </c:pt>
                <c:pt idx="7514">
                  <c:v>43514.968055555553</c:v>
                </c:pt>
                <c:pt idx="7515">
                  <c:v>43514.96875</c:v>
                </c:pt>
                <c:pt idx="7516">
                  <c:v>43514.969444444447</c:v>
                </c:pt>
                <c:pt idx="7517">
                  <c:v>43514.970138888886</c:v>
                </c:pt>
                <c:pt idx="7518">
                  <c:v>43514.970833333333</c:v>
                </c:pt>
                <c:pt idx="7519">
                  <c:v>43514.97152777778</c:v>
                </c:pt>
                <c:pt idx="7520">
                  <c:v>43514.972222222219</c:v>
                </c:pt>
                <c:pt idx="7521">
                  <c:v>43514.972916666666</c:v>
                </c:pt>
                <c:pt idx="7522">
                  <c:v>43514.973611111112</c:v>
                </c:pt>
                <c:pt idx="7523">
                  <c:v>43514.974305555559</c:v>
                </c:pt>
                <c:pt idx="7524">
                  <c:v>43514.974999999999</c:v>
                </c:pt>
                <c:pt idx="7525">
                  <c:v>43514.975694444445</c:v>
                </c:pt>
                <c:pt idx="7526">
                  <c:v>43514.976388888892</c:v>
                </c:pt>
                <c:pt idx="7527">
                  <c:v>43514.977083333331</c:v>
                </c:pt>
                <c:pt idx="7528">
                  <c:v>43514.977777777778</c:v>
                </c:pt>
                <c:pt idx="7529">
                  <c:v>43514.978472222225</c:v>
                </c:pt>
                <c:pt idx="7530">
                  <c:v>43514.979166666664</c:v>
                </c:pt>
                <c:pt idx="7531">
                  <c:v>43514.979861111111</c:v>
                </c:pt>
                <c:pt idx="7532">
                  <c:v>43514.980555555558</c:v>
                </c:pt>
                <c:pt idx="7533">
                  <c:v>43514.981249999997</c:v>
                </c:pt>
                <c:pt idx="7534">
                  <c:v>43514.981944444444</c:v>
                </c:pt>
                <c:pt idx="7535">
                  <c:v>43514.982638888891</c:v>
                </c:pt>
                <c:pt idx="7536">
                  <c:v>43514.98333333333</c:v>
                </c:pt>
                <c:pt idx="7537">
                  <c:v>43514.984027777777</c:v>
                </c:pt>
                <c:pt idx="7538">
                  <c:v>43514.984722222223</c:v>
                </c:pt>
                <c:pt idx="7539">
                  <c:v>43514.98541666667</c:v>
                </c:pt>
                <c:pt idx="7540">
                  <c:v>43514.986111111109</c:v>
                </c:pt>
                <c:pt idx="7541">
                  <c:v>43514.986805555556</c:v>
                </c:pt>
                <c:pt idx="7542">
                  <c:v>43514.987500000003</c:v>
                </c:pt>
                <c:pt idx="7543">
                  <c:v>43514.988194444442</c:v>
                </c:pt>
                <c:pt idx="7544">
                  <c:v>43514.988888888889</c:v>
                </c:pt>
                <c:pt idx="7545">
                  <c:v>43514.989583333336</c:v>
                </c:pt>
                <c:pt idx="7546">
                  <c:v>43514.990277777775</c:v>
                </c:pt>
                <c:pt idx="7547">
                  <c:v>43514.990972222222</c:v>
                </c:pt>
                <c:pt idx="7548">
                  <c:v>43514.991666666669</c:v>
                </c:pt>
                <c:pt idx="7549">
                  <c:v>43514.992361111108</c:v>
                </c:pt>
                <c:pt idx="7550">
                  <c:v>43514.993055555555</c:v>
                </c:pt>
                <c:pt idx="7551">
                  <c:v>43514.993750000001</c:v>
                </c:pt>
                <c:pt idx="7552">
                  <c:v>43514.994444444441</c:v>
                </c:pt>
                <c:pt idx="7553">
                  <c:v>43514.995138888888</c:v>
                </c:pt>
                <c:pt idx="7554">
                  <c:v>43514.995833333334</c:v>
                </c:pt>
                <c:pt idx="7555">
                  <c:v>43514.996527777781</c:v>
                </c:pt>
                <c:pt idx="7556">
                  <c:v>43514.99722222222</c:v>
                </c:pt>
                <c:pt idx="7557">
                  <c:v>43514.997916666667</c:v>
                </c:pt>
                <c:pt idx="7558">
                  <c:v>43514.998611111114</c:v>
                </c:pt>
                <c:pt idx="7559">
                  <c:v>43514.999305555553</c:v>
                </c:pt>
                <c:pt idx="7560">
                  <c:v>43515</c:v>
                </c:pt>
                <c:pt idx="7561">
                  <c:v>43515.000694444447</c:v>
                </c:pt>
                <c:pt idx="7562">
                  <c:v>43515.001388888886</c:v>
                </c:pt>
                <c:pt idx="7563">
                  <c:v>43515.002083333333</c:v>
                </c:pt>
                <c:pt idx="7564">
                  <c:v>43515.00277777778</c:v>
                </c:pt>
                <c:pt idx="7565">
                  <c:v>43515.003472222219</c:v>
                </c:pt>
                <c:pt idx="7566">
                  <c:v>43515.004166666666</c:v>
                </c:pt>
                <c:pt idx="7567">
                  <c:v>43515.004861111112</c:v>
                </c:pt>
                <c:pt idx="7568">
                  <c:v>43515.005555555559</c:v>
                </c:pt>
                <c:pt idx="7569">
                  <c:v>43515.006249999999</c:v>
                </c:pt>
                <c:pt idx="7570">
                  <c:v>43515.006944444445</c:v>
                </c:pt>
                <c:pt idx="7571">
                  <c:v>43515.007638888892</c:v>
                </c:pt>
                <c:pt idx="7572">
                  <c:v>43515.008333333331</c:v>
                </c:pt>
                <c:pt idx="7573">
                  <c:v>43515.009027777778</c:v>
                </c:pt>
                <c:pt idx="7574">
                  <c:v>43515.009722222225</c:v>
                </c:pt>
                <c:pt idx="7575">
                  <c:v>43515.010416666664</c:v>
                </c:pt>
                <c:pt idx="7576">
                  <c:v>43515.011111111111</c:v>
                </c:pt>
                <c:pt idx="7577">
                  <c:v>43515.011805555558</c:v>
                </c:pt>
                <c:pt idx="7578">
                  <c:v>43515.012499999997</c:v>
                </c:pt>
                <c:pt idx="7579">
                  <c:v>43515.013194444444</c:v>
                </c:pt>
                <c:pt idx="7580">
                  <c:v>43515.013888888891</c:v>
                </c:pt>
                <c:pt idx="7581">
                  <c:v>43515.01458333333</c:v>
                </c:pt>
                <c:pt idx="7582">
                  <c:v>43515.015277777777</c:v>
                </c:pt>
                <c:pt idx="7583">
                  <c:v>43515.015972222223</c:v>
                </c:pt>
                <c:pt idx="7584">
                  <c:v>43515.01666666667</c:v>
                </c:pt>
                <c:pt idx="7585">
                  <c:v>43515.017361111109</c:v>
                </c:pt>
                <c:pt idx="7586">
                  <c:v>43515.018055555556</c:v>
                </c:pt>
                <c:pt idx="7587">
                  <c:v>43515.018750000003</c:v>
                </c:pt>
                <c:pt idx="7588">
                  <c:v>43515.019444444442</c:v>
                </c:pt>
                <c:pt idx="7589">
                  <c:v>43515.020138888889</c:v>
                </c:pt>
                <c:pt idx="7590">
                  <c:v>43515.020833333336</c:v>
                </c:pt>
                <c:pt idx="7591">
                  <c:v>43515.021527777775</c:v>
                </c:pt>
                <c:pt idx="7592">
                  <c:v>43515.022222222222</c:v>
                </c:pt>
                <c:pt idx="7593">
                  <c:v>43515.022916666669</c:v>
                </c:pt>
                <c:pt idx="7594">
                  <c:v>43515.023611111108</c:v>
                </c:pt>
                <c:pt idx="7595">
                  <c:v>43515.024305555555</c:v>
                </c:pt>
                <c:pt idx="7596">
                  <c:v>43515.025000000001</c:v>
                </c:pt>
                <c:pt idx="7597">
                  <c:v>43515.025694444441</c:v>
                </c:pt>
                <c:pt idx="7598">
                  <c:v>43515.026388888888</c:v>
                </c:pt>
                <c:pt idx="7599">
                  <c:v>43515.027083333334</c:v>
                </c:pt>
                <c:pt idx="7600">
                  <c:v>43515.027777777781</c:v>
                </c:pt>
                <c:pt idx="7601">
                  <c:v>43515.02847222222</c:v>
                </c:pt>
                <c:pt idx="7602">
                  <c:v>43515.029166666667</c:v>
                </c:pt>
                <c:pt idx="7603">
                  <c:v>43515.029861111114</c:v>
                </c:pt>
                <c:pt idx="7604">
                  <c:v>43515.030555555553</c:v>
                </c:pt>
                <c:pt idx="7605">
                  <c:v>43515.03125</c:v>
                </c:pt>
                <c:pt idx="7606">
                  <c:v>43515.031944444447</c:v>
                </c:pt>
                <c:pt idx="7607">
                  <c:v>43515.032638888886</c:v>
                </c:pt>
                <c:pt idx="7608">
                  <c:v>43515.033333333333</c:v>
                </c:pt>
                <c:pt idx="7609">
                  <c:v>43515.03402777778</c:v>
                </c:pt>
                <c:pt idx="7610">
                  <c:v>43515.034722222219</c:v>
                </c:pt>
                <c:pt idx="7611">
                  <c:v>43515.035416666666</c:v>
                </c:pt>
                <c:pt idx="7612">
                  <c:v>43515.036111111112</c:v>
                </c:pt>
                <c:pt idx="7613">
                  <c:v>43515.036805555559</c:v>
                </c:pt>
                <c:pt idx="7614">
                  <c:v>43515.037499999999</c:v>
                </c:pt>
                <c:pt idx="7615">
                  <c:v>43515.038194444445</c:v>
                </c:pt>
                <c:pt idx="7616">
                  <c:v>43515.038888888892</c:v>
                </c:pt>
                <c:pt idx="7617">
                  <c:v>43515.039583333331</c:v>
                </c:pt>
                <c:pt idx="7618">
                  <c:v>43515.040277777778</c:v>
                </c:pt>
                <c:pt idx="7619">
                  <c:v>43515.040972222225</c:v>
                </c:pt>
                <c:pt idx="7620">
                  <c:v>43515.041666666664</c:v>
                </c:pt>
                <c:pt idx="7621">
                  <c:v>43515.042361111111</c:v>
                </c:pt>
                <c:pt idx="7622">
                  <c:v>43515.043055555558</c:v>
                </c:pt>
                <c:pt idx="7623">
                  <c:v>43515.043749999997</c:v>
                </c:pt>
                <c:pt idx="7624">
                  <c:v>43515.044444444444</c:v>
                </c:pt>
                <c:pt idx="7625">
                  <c:v>43515.045138888891</c:v>
                </c:pt>
                <c:pt idx="7626">
                  <c:v>43515.04583333333</c:v>
                </c:pt>
                <c:pt idx="7627">
                  <c:v>43515.046527777777</c:v>
                </c:pt>
                <c:pt idx="7628">
                  <c:v>43515.047222222223</c:v>
                </c:pt>
                <c:pt idx="7629">
                  <c:v>43515.04791666667</c:v>
                </c:pt>
                <c:pt idx="7630">
                  <c:v>43515.048611111109</c:v>
                </c:pt>
                <c:pt idx="7631">
                  <c:v>43515.049305555556</c:v>
                </c:pt>
                <c:pt idx="7632">
                  <c:v>43515.05</c:v>
                </c:pt>
                <c:pt idx="7633">
                  <c:v>43515.050694444442</c:v>
                </c:pt>
                <c:pt idx="7634">
                  <c:v>43515.051388888889</c:v>
                </c:pt>
                <c:pt idx="7635">
                  <c:v>43515.052083333336</c:v>
                </c:pt>
                <c:pt idx="7636">
                  <c:v>43515.052777777775</c:v>
                </c:pt>
                <c:pt idx="7637">
                  <c:v>43515.053472222222</c:v>
                </c:pt>
                <c:pt idx="7638">
                  <c:v>43515.054166666669</c:v>
                </c:pt>
                <c:pt idx="7639">
                  <c:v>43515.054861111108</c:v>
                </c:pt>
                <c:pt idx="7640">
                  <c:v>43515.055555555555</c:v>
                </c:pt>
                <c:pt idx="7641">
                  <c:v>43515.056250000001</c:v>
                </c:pt>
                <c:pt idx="7642">
                  <c:v>43515.056944444441</c:v>
                </c:pt>
                <c:pt idx="7643">
                  <c:v>43515.057638888888</c:v>
                </c:pt>
                <c:pt idx="7644">
                  <c:v>43515.058333333334</c:v>
                </c:pt>
                <c:pt idx="7645">
                  <c:v>43515.059027777781</c:v>
                </c:pt>
                <c:pt idx="7646">
                  <c:v>43515.05972222222</c:v>
                </c:pt>
                <c:pt idx="7647">
                  <c:v>43515.060416666667</c:v>
                </c:pt>
                <c:pt idx="7648">
                  <c:v>43515.061111111114</c:v>
                </c:pt>
                <c:pt idx="7649">
                  <c:v>43515.061805555553</c:v>
                </c:pt>
                <c:pt idx="7650">
                  <c:v>43515.0625</c:v>
                </c:pt>
                <c:pt idx="7651">
                  <c:v>43515.063194444447</c:v>
                </c:pt>
                <c:pt idx="7652">
                  <c:v>43515.063888888886</c:v>
                </c:pt>
                <c:pt idx="7653">
                  <c:v>43515.064583333333</c:v>
                </c:pt>
                <c:pt idx="7654">
                  <c:v>43515.06527777778</c:v>
                </c:pt>
                <c:pt idx="7655">
                  <c:v>43515.065972222219</c:v>
                </c:pt>
                <c:pt idx="7656">
                  <c:v>43515.066666666666</c:v>
                </c:pt>
                <c:pt idx="7657">
                  <c:v>43515.067361111112</c:v>
                </c:pt>
                <c:pt idx="7658">
                  <c:v>43515.068055555559</c:v>
                </c:pt>
                <c:pt idx="7659">
                  <c:v>43515.068749999999</c:v>
                </c:pt>
                <c:pt idx="7660">
                  <c:v>43515.069444444445</c:v>
                </c:pt>
                <c:pt idx="7661">
                  <c:v>43515.070138888892</c:v>
                </c:pt>
                <c:pt idx="7662">
                  <c:v>43515.070833333331</c:v>
                </c:pt>
                <c:pt idx="7663">
                  <c:v>43515.071527777778</c:v>
                </c:pt>
                <c:pt idx="7664">
                  <c:v>43515.072222222225</c:v>
                </c:pt>
                <c:pt idx="7665">
                  <c:v>43515.072916666664</c:v>
                </c:pt>
                <c:pt idx="7666">
                  <c:v>43515.073611111111</c:v>
                </c:pt>
                <c:pt idx="7667">
                  <c:v>43515.074305555558</c:v>
                </c:pt>
                <c:pt idx="7668">
                  <c:v>43515.074999999997</c:v>
                </c:pt>
                <c:pt idx="7669">
                  <c:v>43515.075694444444</c:v>
                </c:pt>
                <c:pt idx="7670">
                  <c:v>43515.076388888891</c:v>
                </c:pt>
                <c:pt idx="7671">
                  <c:v>43515.07708333333</c:v>
                </c:pt>
                <c:pt idx="7672">
                  <c:v>43515.077777777777</c:v>
                </c:pt>
                <c:pt idx="7673">
                  <c:v>43515.078472222223</c:v>
                </c:pt>
                <c:pt idx="7674">
                  <c:v>43515.07916666667</c:v>
                </c:pt>
                <c:pt idx="7675">
                  <c:v>43515.079861111109</c:v>
                </c:pt>
                <c:pt idx="7676">
                  <c:v>43515.080555555556</c:v>
                </c:pt>
                <c:pt idx="7677">
                  <c:v>43515.081250000003</c:v>
                </c:pt>
                <c:pt idx="7678">
                  <c:v>43515.081944444442</c:v>
                </c:pt>
                <c:pt idx="7679">
                  <c:v>43515.082638888889</c:v>
                </c:pt>
                <c:pt idx="7680">
                  <c:v>43515.083333333336</c:v>
                </c:pt>
                <c:pt idx="7681">
                  <c:v>43515.084027777775</c:v>
                </c:pt>
                <c:pt idx="7682">
                  <c:v>43515.084722222222</c:v>
                </c:pt>
                <c:pt idx="7683">
                  <c:v>43515.085416666669</c:v>
                </c:pt>
                <c:pt idx="7684">
                  <c:v>43515.086111111108</c:v>
                </c:pt>
                <c:pt idx="7685">
                  <c:v>43515.086805555555</c:v>
                </c:pt>
                <c:pt idx="7686">
                  <c:v>43515.087500000001</c:v>
                </c:pt>
                <c:pt idx="7687">
                  <c:v>43515.088194444441</c:v>
                </c:pt>
                <c:pt idx="7688">
                  <c:v>43515.088888888888</c:v>
                </c:pt>
                <c:pt idx="7689">
                  <c:v>43515.089583333334</c:v>
                </c:pt>
                <c:pt idx="7690">
                  <c:v>43515.090277777781</c:v>
                </c:pt>
                <c:pt idx="7691">
                  <c:v>43515.09097222222</c:v>
                </c:pt>
                <c:pt idx="7692">
                  <c:v>43515.091666666667</c:v>
                </c:pt>
                <c:pt idx="7693">
                  <c:v>43515.092361111114</c:v>
                </c:pt>
                <c:pt idx="7694">
                  <c:v>43515.093055555553</c:v>
                </c:pt>
                <c:pt idx="7695">
                  <c:v>43515.09375</c:v>
                </c:pt>
                <c:pt idx="7696">
                  <c:v>43515.094444444447</c:v>
                </c:pt>
                <c:pt idx="7697">
                  <c:v>43515.095138888886</c:v>
                </c:pt>
                <c:pt idx="7698">
                  <c:v>43515.095833333333</c:v>
                </c:pt>
                <c:pt idx="7699">
                  <c:v>43515.09652777778</c:v>
                </c:pt>
                <c:pt idx="7700">
                  <c:v>43515.097222222219</c:v>
                </c:pt>
                <c:pt idx="7701">
                  <c:v>43515.097916666666</c:v>
                </c:pt>
                <c:pt idx="7702">
                  <c:v>43515.098611111112</c:v>
                </c:pt>
                <c:pt idx="7703">
                  <c:v>43515.099305555559</c:v>
                </c:pt>
                <c:pt idx="7704">
                  <c:v>43515.1</c:v>
                </c:pt>
                <c:pt idx="7705">
                  <c:v>43515.100694444445</c:v>
                </c:pt>
                <c:pt idx="7706">
                  <c:v>43515.101388888892</c:v>
                </c:pt>
                <c:pt idx="7707">
                  <c:v>43515.102083333331</c:v>
                </c:pt>
                <c:pt idx="7708">
                  <c:v>43515.102777777778</c:v>
                </c:pt>
                <c:pt idx="7709">
                  <c:v>43515.103472222225</c:v>
                </c:pt>
                <c:pt idx="7710">
                  <c:v>43515.104166666664</c:v>
                </c:pt>
                <c:pt idx="7711">
                  <c:v>43515.104861111111</c:v>
                </c:pt>
                <c:pt idx="7712">
                  <c:v>43515.105555555558</c:v>
                </c:pt>
                <c:pt idx="7713">
                  <c:v>43515.106249999997</c:v>
                </c:pt>
                <c:pt idx="7714">
                  <c:v>43515.106944444444</c:v>
                </c:pt>
                <c:pt idx="7715">
                  <c:v>43515.107638888891</c:v>
                </c:pt>
                <c:pt idx="7716">
                  <c:v>43515.10833333333</c:v>
                </c:pt>
                <c:pt idx="7717">
                  <c:v>43515.109027777777</c:v>
                </c:pt>
                <c:pt idx="7718">
                  <c:v>43515.109722222223</c:v>
                </c:pt>
                <c:pt idx="7719">
                  <c:v>43515.11041666667</c:v>
                </c:pt>
                <c:pt idx="7720">
                  <c:v>43515.111111111109</c:v>
                </c:pt>
                <c:pt idx="7721">
                  <c:v>43515.111805555556</c:v>
                </c:pt>
                <c:pt idx="7722">
                  <c:v>43515.112500000003</c:v>
                </c:pt>
                <c:pt idx="7723">
                  <c:v>43515.113194444442</c:v>
                </c:pt>
                <c:pt idx="7724">
                  <c:v>43515.113888888889</c:v>
                </c:pt>
                <c:pt idx="7725">
                  <c:v>43515.114583333336</c:v>
                </c:pt>
                <c:pt idx="7726">
                  <c:v>43515.115277777775</c:v>
                </c:pt>
                <c:pt idx="7727">
                  <c:v>43515.115972222222</c:v>
                </c:pt>
                <c:pt idx="7728">
                  <c:v>43515.116666666669</c:v>
                </c:pt>
                <c:pt idx="7729">
                  <c:v>43515.117361111108</c:v>
                </c:pt>
                <c:pt idx="7730">
                  <c:v>43515.118055555555</c:v>
                </c:pt>
                <c:pt idx="7731">
                  <c:v>43515.118750000001</c:v>
                </c:pt>
                <c:pt idx="7732">
                  <c:v>43515.119444444441</c:v>
                </c:pt>
                <c:pt idx="7733">
                  <c:v>43515.120138888888</c:v>
                </c:pt>
                <c:pt idx="7734">
                  <c:v>43515.120833333334</c:v>
                </c:pt>
                <c:pt idx="7735">
                  <c:v>43515.121527777781</c:v>
                </c:pt>
                <c:pt idx="7736">
                  <c:v>43515.12222222222</c:v>
                </c:pt>
                <c:pt idx="7737">
                  <c:v>43515.122916666667</c:v>
                </c:pt>
                <c:pt idx="7738">
                  <c:v>43515.123611111114</c:v>
                </c:pt>
                <c:pt idx="7739">
                  <c:v>43515.124305555553</c:v>
                </c:pt>
                <c:pt idx="7740">
                  <c:v>43515.125</c:v>
                </c:pt>
                <c:pt idx="7741">
                  <c:v>43515.125694444447</c:v>
                </c:pt>
                <c:pt idx="7742">
                  <c:v>43515.126388888886</c:v>
                </c:pt>
                <c:pt idx="7743">
                  <c:v>43515.127083333333</c:v>
                </c:pt>
                <c:pt idx="7744">
                  <c:v>43515.12777777778</c:v>
                </c:pt>
                <c:pt idx="7745">
                  <c:v>43515.128472222219</c:v>
                </c:pt>
                <c:pt idx="7746">
                  <c:v>43515.129166666666</c:v>
                </c:pt>
                <c:pt idx="7747">
                  <c:v>43515.129861111112</c:v>
                </c:pt>
                <c:pt idx="7748">
                  <c:v>43515.130555555559</c:v>
                </c:pt>
                <c:pt idx="7749">
                  <c:v>43515.131249999999</c:v>
                </c:pt>
                <c:pt idx="7750">
                  <c:v>43515.131944444445</c:v>
                </c:pt>
                <c:pt idx="7751">
                  <c:v>43515.132638888892</c:v>
                </c:pt>
                <c:pt idx="7752">
                  <c:v>43515.133333333331</c:v>
                </c:pt>
                <c:pt idx="7753">
                  <c:v>43515.134027777778</c:v>
                </c:pt>
                <c:pt idx="7754">
                  <c:v>43515.134722222225</c:v>
                </c:pt>
                <c:pt idx="7755">
                  <c:v>43515.135416666664</c:v>
                </c:pt>
                <c:pt idx="7756">
                  <c:v>43515.136111111111</c:v>
                </c:pt>
                <c:pt idx="7757">
                  <c:v>43515.136805555558</c:v>
                </c:pt>
                <c:pt idx="7758">
                  <c:v>43515.137499999997</c:v>
                </c:pt>
                <c:pt idx="7759">
                  <c:v>43515.138194444444</c:v>
                </c:pt>
                <c:pt idx="7760">
                  <c:v>43515.138888888891</c:v>
                </c:pt>
                <c:pt idx="7761">
                  <c:v>43515.13958333333</c:v>
                </c:pt>
                <c:pt idx="7762">
                  <c:v>43515.140277777777</c:v>
                </c:pt>
                <c:pt idx="7763">
                  <c:v>43515.140972222223</c:v>
                </c:pt>
                <c:pt idx="7764">
                  <c:v>43515.14166666667</c:v>
                </c:pt>
                <c:pt idx="7765">
                  <c:v>43515.142361111109</c:v>
                </c:pt>
                <c:pt idx="7766">
                  <c:v>43515.143055555556</c:v>
                </c:pt>
                <c:pt idx="7767">
                  <c:v>43515.143750000003</c:v>
                </c:pt>
                <c:pt idx="7768">
                  <c:v>43515.144444444442</c:v>
                </c:pt>
                <c:pt idx="7769">
                  <c:v>43515.145138888889</c:v>
                </c:pt>
                <c:pt idx="7770">
                  <c:v>43515.145833333336</c:v>
                </c:pt>
                <c:pt idx="7771">
                  <c:v>43515.146527777775</c:v>
                </c:pt>
                <c:pt idx="7772">
                  <c:v>43515.147222222222</c:v>
                </c:pt>
                <c:pt idx="7773">
                  <c:v>43515.147916666669</c:v>
                </c:pt>
                <c:pt idx="7774">
                  <c:v>43515.148611111108</c:v>
                </c:pt>
                <c:pt idx="7775">
                  <c:v>43515.149305555555</c:v>
                </c:pt>
                <c:pt idx="7776">
                  <c:v>43515.15</c:v>
                </c:pt>
                <c:pt idx="7777">
                  <c:v>43515.150694444441</c:v>
                </c:pt>
                <c:pt idx="7778">
                  <c:v>43515.151388888888</c:v>
                </c:pt>
                <c:pt idx="7779">
                  <c:v>43515.152083333334</c:v>
                </c:pt>
                <c:pt idx="7780">
                  <c:v>43515.152777777781</c:v>
                </c:pt>
                <c:pt idx="7781">
                  <c:v>43515.15347222222</c:v>
                </c:pt>
                <c:pt idx="7782">
                  <c:v>43515.154166666667</c:v>
                </c:pt>
                <c:pt idx="7783">
                  <c:v>43515.154861111114</c:v>
                </c:pt>
                <c:pt idx="7784">
                  <c:v>43515.155555555553</c:v>
                </c:pt>
                <c:pt idx="7785">
                  <c:v>43515.15625</c:v>
                </c:pt>
                <c:pt idx="7786">
                  <c:v>43515.156944444447</c:v>
                </c:pt>
                <c:pt idx="7787">
                  <c:v>43515.157638888886</c:v>
                </c:pt>
                <c:pt idx="7788">
                  <c:v>43515.158333333333</c:v>
                </c:pt>
                <c:pt idx="7789">
                  <c:v>43515.15902777778</c:v>
                </c:pt>
                <c:pt idx="7790">
                  <c:v>43515.159722222219</c:v>
                </c:pt>
                <c:pt idx="7791">
                  <c:v>43515.160416666666</c:v>
                </c:pt>
                <c:pt idx="7792">
                  <c:v>43515.161111111112</c:v>
                </c:pt>
                <c:pt idx="7793">
                  <c:v>43515.161805555559</c:v>
                </c:pt>
                <c:pt idx="7794">
                  <c:v>43515.162499999999</c:v>
                </c:pt>
                <c:pt idx="7795">
                  <c:v>43515.163194444445</c:v>
                </c:pt>
                <c:pt idx="7796">
                  <c:v>43515.163888888892</c:v>
                </c:pt>
                <c:pt idx="7797">
                  <c:v>43515.164583333331</c:v>
                </c:pt>
                <c:pt idx="7798">
                  <c:v>43515.165277777778</c:v>
                </c:pt>
                <c:pt idx="7799">
                  <c:v>43515.165972222225</c:v>
                </c:pt>
                <c:pt idx="7800">
                  <c:v>43515.166666666664</c:v>
                </c:pt>
                <c:pt idx="7801">
                  <c:v>43515.167361111111</c:v>
                </c:pt>
                <c:pt idx="7802">
                  <c:v>43515.168055555558</c:v>
                </c:pt>
                <c:pt idx="7803">
                  <c:v>43515.168749999997</c:v>
                </c:pt>
                <c:pt idx="7804">
                  <c:v>43515.169444444444</c:v>
                </c:pt>
                <c:pt idx="7805">
                  <c:v>43515.170138888891</c:v>
                </c:pt>
                <c:pt idx="7806">
                  <c:v>43515.17083333333</c:v>
                </c:pt>
                <c:pt idx="7807">
                  <c:v>43515.171527777777</c:v>
                </c:pt>
                <c:pt idx="7808">
                  <c:v>43515.172222222223</c:v>
                </c:pt>
                <c:pt idx="7809">
                  <c:v>43515.17291666667</c:v>
                </c:pt>
                <c:pt idx="7810">
                  <c:v>43515.173611111109</c:v>
                </c:pt>
                <c:pt idx="7811">
                  <c:v>43515.174305555556</c:v>
                </c:pt>
                <c:pt idx="7812">
                  <c:v>43515.175000000003</c:v>
                </c:pt>
                <c:pt idx="7813">
                  <c:v>43515.175694444442</c:v>
                </c:pt>
                <c:pt idx="7814">
                  <c:v>43515.176388888889</c:v>
                </c:pt>
                <c:pt idx="7815">
                  <c:v>43515.177083333336</c:v>
                </c:pt>
                <c:pt idx="7816">
                  <c:v>43515.177777777775</c:v>
                </c:pt>
                <c:pt idx="7817">
                  <c:v>43515.178472222222</c:v>
                </c:pt>
                <c:pt idx="7818">
                  <c:v>43515.179166666669</c:v>
                </c:pt>
                <c:pt idx="7819">
                  <c:v>43515.179861111108</c:v>
                </c:pt>
                <c:pt idx="7820">
                  <c:v>43515.180555555555</c:v>
                </c:pt>
                <c:pt idx="7821">
                  <c:v>43515.181250000001</c:v>
                </c:pt>
                <c:pt idx="7822">
                  <c:v>43515.181944444441</c:v>
                </c:pt>
                <c:pt idx="7823">
                  <c:v>43515.182638888888</c:v>
                </c:pt>
                <c:pt idx="7824">
                  <c:v>43515.183333333334</c:v>
                </c:pt>
                <c:pt idx="7825">
                  <c:v>43515.184027777781</c:v>
                </c:pt>
                <c:pt idx="7826">
                  <c:v>43515.18472222222</c:v>
                </c:pt>
                <c:pt idx="7827">
                  <c:v>43515.185416666667</c:v>
                </c:pt>
                <c:pt idx="7828">
                  <c:v>43515.186111111114</c:v>
                </c:pt>
                <c:pt idx="7829">
                  <c:v>43515.186805555553</c:v>
                </c:pt>
                <c:pt idx="7830">
                  <c:v>43515.1875</c:v>
                </c:pt>
                <c:pt idx="7831">
                  <c:v>43515.188194444447</c:v>
                </c:pt>
                <c:pt idx="7832">
                  <c:v>43515.188888888886</c:v>
                </c:pt>
                <c:pt idx="7833">
                  <c:v>43515.189583333333</c:v>
                </c:pt>
                <c:pt idx="7834">
                  <c:v>43515.19027777778</c:v>
                </c:pt>
                <c:pt idx="7835">
                  <c:v>43515.190972222219</c:v>
                </c:pt>
                <c:pt idx="7836">
                  <c:v>43515.191666666666</c:v>
                </c:pt>
                <c:pt idx="7837">
                  <c:v>43515.192361111112</c:v>
                </c:pt>
                <c:pt idx="7838">
                  <c:v>43515.193055555559</c:v>
                </c:pt>
                <c:pt idx="7839">
                  <c:v>43515.193749999999</c:v>
                </c:pt>
                <c:pt idx="7840">
                  <c:v>43515.194444444445</c:v>
                </c:pt>
                <c:pt idx="7841">
                  <c:v>43515.195138888892</c:v>
                </c:pt>
                <c:pt idx="7842">
                  <c:v>43515.195833333331</c:v>
                </c:pt>
                <c:pt idx="7843">
                  <c:v>43515.196527777778</c:v>
                </c:pt>
                <c:pt idx="7844">
                  <c:v>43515.197222222225</c:v>
                </c:pt>
                <c:pt idx="7845">
                  <c:v>43515.197916666664</c:v>
                </c:pt>
                <c:pt idx="7846">
                  <c:v>43515.198611111111</c:v>
                </c:pt>
                <c:pt idx="7847">
                  <c:v>43515.199305555558</c:v>
                </c:pt>
                <c:pt idx="7848">
                  <c:v>43515.199999999997</c:v>
                </c:pt>
                <c:pt idx="7849">
                  <c:v>43515.200694444444</c:v>
                </c:pt>
                <c:pt idx="7850">
                  <c:v>43515.201388888891</c:v>
                </c:pt>
                <c:pt idx="7851">
                  <c:v>43515.20208333333</c:v>
                </c:pt>
                <c:pt idx="7852">
                  <c:v>43515.202777777777</c:v>
                </c:pt>
                <c:pt idx="7853">
                  <c:v>43515.203472222223</c:v>
                </c:pt>
                <c:pt idx="7854">
                  <c:v>43515.20416666667</c:v>
                </c:pt>
                <c:pt idx="7855">
                  <c:v>43515.204861111109</c:v>
                </c:pt>
                <c:pt idx="7856">
                  <c:v>43515.205555555556</c:v>
                </c:pt>
                <c:pt idx="7857">
                  <c:v>43515.206250000003</c:v>
                </c:pt>
                <c:pt idx="7858">
                  <c:v>43515.206944444442</c:v>
                </c:pt>
                <c:pt idx="7859">
                  <c:v>43515.207638888889</c:v>
                </c:pt>
                <c:pt idx="7860">
                  <c:v>43515.208333333336</c:v>
                </c:pt>
                <c:pt idx="7861">
                  <c:v>43515.209027777775</c:v>
                </c:pt>
                <c:pt idx="7862">
                  <c:v>43515.209722222222</c:v>
                </c:pt>
                <c:pt idx="7863">
                  <c:v>43515.210416666669</c:v>
                </c:pt>
                <c:pt idx="7864">
                  <c:v>43515.211111111108</c:v>
                </c:pt>
                <c:pt idx="7865">
                  <c:v>43515.211805555555</c:v>
                </c:pt>
                <c:pt idx="7866">
                  <c:v>43515.212500000001</c:v>
                </c:pt>
                <c:pt idx="7867">
                  <c:v>43515.213194444441</c:v>
                </c:pt>
                <c:pt idx="7868">
                  <c:v>43515.213888888888</c:v>
                </c:pt>
                <c:pt idx="7869">
                  <c:v>43515.214583333334</c:v>
                </c:pt>
                <c:pt idx="7870">
                  <c:v>43515.215277777781</c:v>
                </c:pt>
                <c:pt idx="7871">
                  <c:v>43515.21597222222</c:v>
                </c:pt>
                <c:pt idx="7872">
                  <c:v>43515.216666666667</c:v>
                </c:pt>
                <c:pt idx="7873">
                  <c:v>43515.217361111114</c:v>
                </c:pt>
                <c:pt idx="7874">
                  <c:v>43515.218055555553</c:v>
                </c:pt>
                <c:pt idx="7875">
                  <c:v>43515.21875</c:v>
                </c:pt>
                <c:pt idx="7876">
                  <c:v>43515.219444444447</c:v>
                </c:pt>
                <c:pt idx="7877">
                  <c:v>43515.220138888886</c:v>
                </c:pt>
                <c:pt idx="7878">
                  <c:v>43515.220833333333</c:v>
                </c:pt>
                <c:pt idx="7879">
                  <c:v>43515.22152777778</c:v>
                </c:pt>
                <c:pt idx="7880">
                  <c:v>43515.222222222219</c:v>
                </c:pt>
                <c:pt idx="7881">
                  <c:v>43515.222916666666</c:v>
                </c:pt>
                <c:pt idx="7882">
                  <c:v>43515.223611111112</c:v>
                </c:pt>
                <c:pt idx="7883">
                  <c:v>43515.224305555559</c:v>
                </c:pt>
                <c:pt idx="7884">
                  <c:v>43515.224999999999</c:v>
                </c:pt>
                <c:pt idx="7885">
                  <c:v>43515.225694444445</c:v>
                </c:pt>
                <c:pt idx="7886">
                  <c:v>43515.226388888892</c:v>
                </c:pt>
                <c:pt idx="7887">
                  <c:v>43515.227083333331</c:v>
                </c:pt>
                <c:pt idx="7888">
                  <c:v>43515.227777777778</c:v>
                </c:pt>
                <c:pt idx="7889">
                  <c:v>43515.228472222225</c:v>
                </c:pt>
                <c:pt idx="7890">
                  <c:v>43515.229166666664</c:v>
                </c:pt>
                <c:pt idx="7891">
                  <c:v>43515.229861111111</c:v>
                </c:pt>
                <c:pt idx="7892">
                  <c:v>43515.230555555558</c:v>
                </c:pt>
                <c:pt idx="7893">
                  <c:v>43515.231249999997</c:v>
                </c:pt>
                <c:pt idx="7894">
                  <c:v>43515.231944444444</c:v>
                </c:pt>
                <c:pt idx="7895">
                  <c:v>43515.232638888891</c:v>
                </c:pt>
                <c:pt idx="7896">
                  <c:v>43515.23333333333</c:v>
                </c:pt>
                <c:pt idx="7897">
                  <c:v>43515.234027777777</c:v>
                </c:pt>
                <c:pt idx="7898">
                  <c:v>43515.234722222223</c:v>
                </c:pt>
                <c:pt idx="7899">
                  <c:v>43515.23541666667</c:v>
                </c:pt>
                <c:pt idx="7900">
                  <c:v>43515.236111111109</c:v>
                </c:pt>
                <c:pt idx="7901">
                  <c:v>43515.236805555556</c:v>
                </c:pt>
                <c:pt idx="7902">
                  <c:v>43515.237500000003</c:v>
                </c:pt>
                <c:pt idx="7903">
                  <c:v>43515.238194444442</c:v>
                </c:pt>
                <c:pt idx="7904">
                  <c:v>43515.238888888889</c:v>
                </c:pt>
                <c:pt idx="7905">
                  <c:v>43515.239583333336</c:v>
                </c:pt>
                <c:pt idx="7906">
                  <c:v>43515.240277777775</c:v>
                </c:pt>
                <c:pt idx="7907">
                  <c:v>43515.240972222222</c:v>
                </c:pt>
                <c:pt idx="7908">
                  <c:v>43515.241666666669</c:v>
                </c:pt>
                <c:pt idx="7909">
                  <c:v>43515.242361111108</c:v>
                </c:pt>
                <c:pt idx="7910">
                  <c:v>43515.243055555555</c:v>
                </c:pt>
                <c:pt idx="7911">
                  <c:v>43515.243750000001</c:v>
                </c:pt>
                <c:pt idx="7912">
                  <c:v>43515.244444444441</c:v>
                </c:pt>
                <c:pt idx="7913">
                  <c:v>43515.245138888888</c:v>
                </c:pt>
                <c:pt idx="7914">
                  <c:v>43515.245833333334</c:v>
                </c:pt>
                <c:pt idx="7915">
                  <c:v>43515.246527777781</c:v>
                </c:pt>
                <c:pt idx="7916">
                  <c:v>43515.24722222222</c:v>
                </c:pt>
                <c:pt idx="7917">
                  <c:v>43515.247916666667</c:v>
                </c:pt>
                <c:pt idx="7918">
                  <c:v>43515.248611111114</c:v>
                </c:pt>
                <c:pt idx="7919">
                  <c:v>43515.249305555553</c:v>
                </c:pt>
                <c:pt idx="7920">
                  <c:v>43515.25</c:v>
                </c:pt>
                <c:pt idx="7921">
                  <c:v>43515.250694444447</c:v>
                </c:pt>
                <c:pt idx="7922">
                  <c:v>43515.251388888886</c:v>
                </c:pt>
                <c:pt idx="7923">
                  <c:v>43515.252083333333</c:v>
                </c:pt>
                <c:pt idx="7924">
                  <c:v>43515.25277777778</c:v>
                </c:pt>
                <c:pt idx="7925">
                  <c:v>43515.253472222219</c:v>
                </c:pt>
                <c:pt idx="7926">
                  <c:v>43515.254166666666</c:v>
                </c:pt>
                <c:pt idx="7927">
                  <c:v>43515.254861111112</c:v>
                </c:pt>
                <c:pt idx="7928">
                  <c:v>43515.255555555559</c:v>
                </c:pt>
                <c:pt idx="7929">
                  <c:v>43515.256249999999</c:v>
                </c:pt>
                <c:pt idx="7930">
                  <c:v>43515.256944444445</c:v>
                </c:pt>
                <c:pt idx="7931">
                  <c:v>43515.257638888892</c:v>
                </c:pt>
                <c:pt idx="7932">
                  <c:v>43515.258333333331</c:v>
                </c:pt>
                <c:pt idx="7933">
                  <c:v>43515.259027777778</c:v>
                </c:pt>
                <c:pt idx="7934">
                  <c:v>43515.259722222225</c:v>
                </c:pt>
                <c:pt idx="7935">
                  <c:v>43515.260416666664</c:v>
                </c:pt>
                <c:pt idx="7936">
                  <c:v>43515.261111111111</c:v>
                </c:pt>
                <c:pt idx="7937">
                  <c:v>43515.261805555558</c:v>
                </c:pt>
                <c:pt idx="7938">
                  <c:v>43515.262499999997</c:v>
                </c:pt>
                <c:pt idx="7939">
                  <c:v>43515.263194444444</c:v>
                </c:pt>
                <c:pt idx="7940">
                  <c:v>43515.263888888891</c:v>
                </c:pt>
                <c:pt idx="7941">
                  <c:v>43515.26458333333</c:v>
                </c:pt>
                <c:pt idx="7942">
                  <c:v>43515.265277777777</c:v>
                </c:pt>
                <c:pt idx="7943">
                  <c:v>43515.265972222223</c:v>
                </c:pt>
                <c:pt idx="7944">
                  <c:v>43515.26666666667</c:v>
                </c:pt>
                <c:pt idx="7945">
                  <c:v>43515.267361111109</c:v>
                </c:pt>
                <c:pt idx="7946">
                  <c:v>43515.268055555556</c:v>
                </c:pt>
                <c:pt idx="7947">
                  <c:v>43515.268750000003</c:v>
                </c:pt>
                <c:pt idx="7948">
                  <c:v>43515.269444444442</c:v>
                </c:pt>
                <c:pt idx="7949">
                  <c:v>43515.270138888889</c:v>
                </c:pt>
                <c:pt idx="7950">
                  <c:v>43515.270833333336</c:v>
                </c:pt>
                <c:pt idx="7951">
                  <c:v>43515.271527777775</c:v>
                </c:pt>
                <c:pt idx="7952">
                  <c:v>43515.272222222222</c:v>
                </c:pt>
                <c:pt idx="7953">
                  <c:v>43515.272916666669</c:v>
                </c:pt>
                <c:pt idx="7954">
                  <c:v>43515.273611111108</c:v>
                </c:pt>
                <c:pt idx="7955">
                  <c:v>43515.274305555555</c:v>
                </c:pt>
                <c:pt idx="7956">
                  <c:v>43515.275000000001</c:v>
                </c:pt>
                <c:pt idx="7957">
                  <c:v>43515.275694444441</c:v>
                </c:pt>
                <c:pt idx="7958">
                  <c:v>43515.276388888888</c:v>
                </c:pt>
                <c:pt idx="7959">
                  <c:v>43515.277083333334</c:v>
                </c:pt>
                <c:pt idx="7960">
                  <c:v>43515.277777777781</c:v>
                </c:pt>
                <c:pt idx="7961">
                  <c:v>43515.27847222222</c:v>
                </c:pt>
                <c:pt idx="7962">
                  <c:v>43515.279166666667</c:v>
                </c:pt>
                <c:pt idx="7963">
                  <c:v>43515.279861111114</c:v>
                </c:pt>
                <c:pt idx="7964">
                  <c:v>43515.280555555553</c:v>
                </c:pt>
                <c:pt idx="7965">
                  <c:v>43515.28125</c:v>
                </c:pt>
                <c:pt idx="7966">
                  <c:v>43515.281944444447</c:v>
                </c:pt>
                <c:pt idx="7967">
                  <c:v>43515.282638888886</c:v>
                </c:pt>
                <c:pt idx="7968">
                  <c:v>43515.283333333333</c:v>
                </c:pt>
                <c:pt idx="7969">
                  <c:v>43515.28402777778</c:v>
                </c:pt>
                <c:pt idx="7970">
                  <c:v>43515.284722222219</c:v>
                </c:pt>
                <c:pt idx="7971">
                  <c:v>43515.285416666666</c:v>
                </c:pt>
                <c:pt idx="7972">
                  <c:v>43515.286111111112</c:v>
                </c:pt>
                <c:pt idx="7973">
                  <c:v>43515.286805555559</c:v>
                </c:pt>
                <c:pt idx="7974">
                  <c:v>43515.287499999999</c:v>
                </c:pt>
                <c:pt idx="7975">
                  <c:v>43515.288194444445</c:v>
                </c:pt>
                <c:pt idx="7976">
                  <c:v>43515.288888888892</c:v>
                </c:pt>
                <c:pt idx="7977">
                  <c:v>43515.289583333331</c:v>
                </c:pt>
                <c:pt idx="7978">
                  <c:v>43515.290277777778</c:v>
                </c:pt>
                <c:pt idx="7979">
                  <c:v>43515.290972222225</c:v>
                </c:pt>
                <c:pt idx="7980">
                  <c:v>43515.291666666664</c:v>
                </c:pt>
                <c:pt idx="7981">
                  <c:v>43515.292361111111</c:v>
                </c:pt>
                <c:pt idx="7982">
                  <c:v>43515.293055555558</c:v>
                </c:pt>
                <c:pt idx="7983">
                  <c:v>43515.293749999997</c:v>
                </c:pt>
                <c:pt idx="7984">
                  <c:v>43515.294444444444</c:v>
                </c:pt>
                <c:pt idx="7985">
                  <c:v>43515.295138888891</c:v>
                </c:pt>
                <c:pt idx="7986">
                  <c:v>43515.29583333333</c:v>
                </c:pt>
                <c:pt idx="7987">
                  <c:v>43515.296527777777</c:v>
                </c:pt>
                <c:pt idx="7988">
                  <c:v>43515.297222222223</c:v>
                </c:pt>
                <c:pt idx="7989">
                  <c:v>43515.29791666667</c:v>
                </c:pt>
                <c:pt idx="7990">
                  <c:v>43515.298611111109</c:v>
                </c:pt>
                <c:pt idx="7991">
                  <c:v>43515.299305555556</c:v>
                </c:pt>
                <c:pt idx="7992">
                  <c:v>43515.3</c:v>
                </c:pt>
                <c:pt idx="7993">
                  <c:v>43515.300694444442</c:v>
                </c:pt>
                <c:pt idx="7994">
                  <c:v>43515.301388888889</c:v>
                </c:pt>
                <c:pt idx="7995">
                  <c:v>43515.302083333336</c:v>
                </c:pt>
                <c:pt idx="7996">
                  <c:v>43515.302777777775</c:v>
                </c:pt>
                <c:pt idx="7997">
                  <c:v>43515.303472222222</c:v>
                </c:pt>
                <c:pt idx="7998">
                  <c:v>43515.304166666669</c:v>
                </c:pt>
                <c:pt idx="7999">
                  <c:v>43515.304861111108</c:v>
                </c:pt>
                <c:pt idx="8000">
                  <c:v>43515.305555555555</c:v>
                </c:pt>
                <c:pt idx="8001">
                  <c:v>43515.306250000001</c:v>
                </c:pt>
                <c:pt idx="8002">
                  <c:v>43515.306944444441</c:v>
                </c:pt>
                <c:pt idx="8003">
                  <c:v>43515.307638888888</c:v>
                </c:pt>
                <c:pt idx="8004">
                  <c:v>43515.308333333334</c:v>
                </c:pt>
                <c:pt idx="8005">
                  <c:v>43515.309027777781</c:v>
                </c:pt>
                <c:pt idx="8006">
                  <c:v>43515.30972222222</c:v>
                </c:pt>
                <c:pt idx="8007">
                  <c:v>43515.310416666667</c:v>
                </c:pt>
                <c:pt idx="8008">
                  <c:v>43515.311111111114</c:v>
                </c:pt>
                <c:pt idx="8009">
                  <c:v>43515.311805555553</c:v>
                </c:pt>
                <c:pt idx="8010">
                  <c:v>43515.3125</c:v>
                </c:pt>
                <c:pt idx="8011">
                  <c:v>43515.313194444447</c:v>
                </c:pt>
                <c:pt idx="8012">
                  <c:v>43515.313888888886</c:v>
                </c:pt>
                <c:pt idx="8013">
                  <c:v>43515.314583333333</c:v>
                </c:pt>
                <c:pt idx="8014">
                  <c:v>43515.31527777778</c:v>
                </c:pt>
                <c:pt idx="8015">
                  <c:v>43515.315972222219</c:v>
                </c:pt>
                <c:pt idx="8016">
                  <c:v>43515.316666666666</c:v>
                </c:pt>
                <c:pt idx="8017">
                  <c:v>43515.317361111112</c:v>
                </c:pt>
                <c:pt idx="8018">
                  <c:v>43515.318055555559</c:v>
                </c:pt>
                <c:pt idx="8019">
                  <c:v>43515.318749999999</c:v>
                </c:pt>
                <c:pt idx="8020">
                  <c:v>43515.319444444445</c:v>
                </c:pt>
                <c:pt idx="8021">
                  <c:v>43515.320138888892</c:v>
                </c:pt>
                <c:pt idx="8022">
                  <c:v>43515.320833333331</c:v>
                </c:pt>
                <c:pt idx="8023">
                  <c:v>43515.321527777778</c:v>
                </c:pt>
                <c:pt idx="8024">
                  <c:v>43515.322222222225</c:v>
                </c:pt>
                <c:pt idx="8025">
                  <c:v>43515.322916666664</c:v>
                </c:pt>
                <c:pt idx="8026">
                  <c:v>43515.323611111111</c:v>
                </c:pt>
                <c:pt idx="8027">
                  <c:v>43515.324305555558</c:v>
                </c:pt>
                <c:pt idx="8028">
                  <c:v>43515.324999999997</c:v>
                </c:pt>
                <c:pt idx="8029">
                  <c:v>43515.325694444444</c:v>
                </c:pt>
                <c:pt idx="8030">
                  <c:v>43515.326388888891</c:v>
                </c:pt>
                <c:pt idx="8031">
                  <c:v>43515.32708333333</c:v>
                </c:pt>
                <c:pt idx="8032">
                  <c:v>43515.327777777777</c:v>
                </c:pt>
                <c:pt idx="8033">
                  <c:v>43515.328472222223</c:v>
                </c:pt>
                <c:pt idx="8034">
                  <c:v>43515.32916666667</c:v>
                </c:pt>
                <c:pt idx="8035">
                  <c:v>43515.329861111109</c:v>
                </c:pt>
                <c:pt idx="8036">
                  <c:v>43515.330555555556</c:v>
                </c:pt>
                <c:pt idx="8037">
                  <c:v>43515.331250000003</c:v>
                </c:pt>
                <c:pt idx="8038">
                  <c:v>43515.331944444442</c:v>
                </c:pt>
                <c:pt idx="8039">
                  <c:v>43515.332638888889</c:v>
                </c:pt>
                <c:pt idx="8040">
                  <c:v>43515.333333333336</c:v>
                </c:pt>
                <c:pt idx="8041">
                  <c:v>43515.334027777775</c:v>
                </c:pt>
                <c:pt idx="8042">
                  <c:v>43515.334722222222</c:v>
                </c:pt>
                <c:pt idx="8043">
                  <c:v>43515.335416666669</c:v>
                </c:pt>
                <c:pt idx="8044">
                  <c:v>43515.336111111108</c:v>
                </c:pt>
                <c:pt idx="8045">
                  <c:v>43515.336805555555</c:v>
                </c:pt>
                <c:pt idx="8046">
                  <c:v>43515.337500000001</c:v>
                </c:pt>
                <c:pt idx="8047">
                  <c:v>43515.338194444441</c:v>
                </c:pt>
                <c:pt idx="8048">
                  <c:v>43515.338888888888</c:v>
                </c:pt>
                <c:pt idx="8049">
                  <c:v>43515.339583333334</c:v>
                </c:pt>
                <c:pt idx="8050">
                  <c:v>43515.340277777781</c:v>
                </c:pt>
                <c:pt idx="8051">
                  <c:v>43515.34097222222</c:v>
                </c:pt>
                <c:pt idx="8052">
                  <c:v>43515.341666666667</c:v>
                </c:pt>
                <c:pt idx="8053">
                  <c:v>43515.342361111114</c:v>
                </c:pt>
                <c:pt idx="8054">
                  <c:v>43515.343055555553</c:v>
                </c:pt>
                <c:pt idx="8055">
                  <c:v>43515.34375</c:v>
                </c:pt>
                <c:pt idx="8056">
                  <c:v>43515.344444444447</c:v>
                </c:pt>
                <c:pt idx="8057">
                  <c:v>43515.345138888886</c:v>
                </c:pt>
                <c:pt idx="8058">
                  <c:v>43515.345833333333</c:v>
                </c:pt>
                <c:pt idx="8059">
                  <c:v>43515.34652777778</c:v>
                </c:pt>
                <c:pt idx="8060">
                  <c:v>43515.347222222219</c:v>
                </c:pt>
                <c:pt idx="8061">
                  <c:v>43515.347916666666</c:v>
                </c:pt>
                <c:pt idx="8062">
                  <c:v>43515.348611111112</c:v>
                </c:pt>
                <c:pt idx="8063">
                  <c:v>43515.349305555559</c:v>
                </c:pt>
                <c:pt idx="8064">
                  <c:v>43515.35</c:v>
                </c:pt>
                <c:pt idx="8065">
                  <c:v>43515.350694444445</c:v>
                </c:pt>
                <c:pt idx="8066">
                  <c:v>43515.351388888892</c:v>
                </c:pt>
                <c:pt idx="8067">
                  <c:v>43515.352083333331</c:v>
                </c:pt>
                <c:pt idx="8068">
                  <c:v>43515.352777777778</c:v>
                </c:pt>
                <c:pt idx="8069">
                  <c:v>43515.353472222225</c:v>
                </c:pt>
                <c:pt idx="8070">
                  <c:v>43515.354166666664</c:v>
                </c:pt>
                <c:pt idx="8071">
                  <c:v>43515.354861111111</c:v>
                </c:pt>
                <c:pt idx="8072">
                  <c:v>43515.355555555558</c:v>
                </c:pt>
                <c:pt idx="8073">
                  <c:v>43515.356249999997</c:v>
                </c:pt>
                <c:pt idx="8074">
                  <c:v>43515.356944444444</c:v>
                </c:pt>
                <c:pt idx="8075">
                  <c:v>43515.357638888891</c:v>
                </c:pt>
                <c:pt idx="8076">
                  <c:v>43515.35833333333</c:v>
                </c:pt>
                <c:pt idx="8077">
                  <c:v>43515.359027777777</c:v>
                </c:pt>
                <c:pt idx="8078">
                  <c:v>43515.359722222223</c:v>
                </c:pt>
                <c:pt idx="8079">
                  <c:v>43515.36041666667</c:v>
                </c:pt>
                <c:pt idx="8080">
                  <c:v>43515.361111111109</c:v>
                </c:pt>
                <c:pt idx="8081">
                  <c:v>43515.361805555556</c:v>
                </c:pt>
                <c:pt idx="8082">
                  <c:v>43515.362500000003</c:v>
                </c:pt>
                <c:pt idx="8083">
                  <c:v>43515.363194444442</c:v>
                </c:pt>
                <c:pt idx="8084">
                  <c:v>43515.363888888889</c:v>
                </c:pt>
                <c:pt idx="8085">
                  <c:v>43515.364583333336</c:v>
                </c:pt>
                <c:pt idx="8086">
                  <c:v>43515.365277777775</c:v>
                </c:pt>
                <c:pt idx="8087">
                  <c:v>43515.365972222222</c:v>
                </c:pt>
                <c:pt idx="8088">
                  <c:v>43515.366666666669</c:v>
                </c:pt>
                <c:pt idx="8089">
                  <c:v>43515.367361111108</c:v>
                </c:pt>
                <c:pt idx="8090">
                  <c:v>43515.368055555555</c:v>
                </c:pt>
                <c:pt idx="8091">
                  <c:v>43515.368750000001</c:v>
                </c:pt>
                <c:pt idx="8092">
                  <c:v>43515.369444444441</c:v>
                </c:pt>
                <c:pt idx="8093">
                  <c:v>43515.370138888888</c:v>
                </c:pt>
                <c:pt idx="8094">
                  <c:v>43515.370833333334</c:v>
                </c:pt>
                <c:pt idx="8095">
                  <c:v>43515.371527777781</c:v>
                </c:pt>
                <c:pt idx="8096">
                  <c:v>43515.37222222222</c:v>
                </c:pt>
                <c:pt idx="8097">
                  <c:v>43515.372916666667</c:v>
                </c:pt>
                <c:pt idx="8098">
                  <c:v>43515.373611111114</c:v>
                </c:pt>
                <c:pt idx="8099">
                  <c:v>43515.374305555553</c:v>
                </c:pt>
                <c:pt idx="8100">
                  <c:v>43515.375</c:v>
                </c:pt>
                <c:pt idx="8101">
                  <c:v>43515.375694444447</c:v>
                </c:pt>
                <c:pt idx="8102">
                  <c:v>43515.376388888886</c:v>
                </c:pt>
                <c:pt idx="8103">
                  <c:v>43515.377083333333</c:v>
                </c:pt>
                <c:pt idx="8104">
                  <c:v>43515.37777777778</c:v>
                </c:pt>
                <c:pt idx="8105">
                  <c:v>43515.378472222219</c:v>
                </c:pt>
                <c:pt idx="8106">
                  <c:v>43515.379166666666</c:v>
                </c:pt>
                <c:pt idx="8107">
                  <c:v>43515.379861111112</c:v>
                </c:pt>
                <c:pt idx="8108">
                  <c:v>43515.380555555559</c:v>
                </c:pt>
                <c:pt idx="8109">
                  <c:v>43515.381249999999</c:v>
                </c:pt>
                <c:pt idx="8110">
                  <c:v>43515.381944444445</c:v>
                </c:pt>
                <c:pt idx="8111">
                  <c:v>43515.382638888892</c:v>
                </c:pt>
                <c:pt idx="8112">
                  <c:v>43515.383333333331</c:v>
                </c:pt>
                <c:pt idx="8113">
                  <c:v>43515.384027777778</c:v>
                </c:pt>
                <c:pt idx="8114">
                  <c:v>43515.384722222225</c:v>
                </c:pt>
                <c:pt idx="8115">
                  <c:v>43515.385416666664</c:v>
                </c:pt>
                <c:pt idx="8116">
                  <c:v>43515.386111111111</c:v>
                </c:pt>
                <c:pt idx="8117">
                  <c:v>43515.386805555558</c:v>
                </c:pt>
                <c:pt idx="8118">
                  <c:v>43515.387499999997</c:v>
                </c:pt>
                <c:pt idx="8119">
                  <c:v>43515.388194444444</c:v>
                </c:pt>
                <c:pt idx="8120">
                  <c:v>43515.388888888891</c:v>
                </c:pt>
                <c:pt idx="8121">
                  <c:v>43515.38958333333</c:v>
                </c:pt>
                <c:pt idx="8122">
                  <c:v>43515.390277777777</c:v>
                </c:pt>
                <c:pt idx="8123">
                  <c:v>43515.390972222223</c:v>
                </c:pt>
                <c:pt idx="8124">
                  <c:v>43515.39166666667</c:v>
                </c:pt>
                <c:pt idx="8125">
                  <c:v>43515.392361111109</c:v>
                </c:pt>
                <c:pt idx="8126">
                  <c:v>43515.393055555556</c:v>
                </c:pt>
                <c:pt idx="8127">
                  <c:v>43515.393750000003</c:v>
                </c:pt>
                <c:pt idx="8128">
                  <c:v>43515.394444444442</c:v>
                </c:pt>
                <c:pt idx="8129">
                  <c:v>43515.395138888889</c:v>
                </c:pt>
                <c:pt idx="8130">
                  <c:v>43515.395833333336</c:v>
                </c:pt>
                <c:pt idx="8131">
                  <c:v>43515.396527777775</c:v>
                </c:pt>
                <c:pt idx="8132">
                  <c:v>43515.397222222222</c:v>
                </c:pt>
                <c:pt idx="8133">
                  <c:v>43515.397916666669</c:v>
                </c:pt>
                <c:pt idx="8134">
                  <c:v>43515.398611111108</c:v>
                </c:pt>
                <c:pt idx="8135">
                  <c:v>43515.399305555555</c:v>
                </c:pt>
                <c:pt idx="8136">
                  <c:v>43515.4</c:v>
                </c:pt>
                <c:pt idx="8137">
                  <c:v>43515.400694444441</c:v>
                </c:pt>
                <c:pt idx="8138">
                  <c:v>43515.401388888888</c:v>
                </c:pt>
                <c:pt idx="8139">
                  <c:v>43515.402083333334</c:v>
                </c:pt>
                <c:pt idx="8140">
                  <c:v>43515.402777777781</c:v>
                </c:pt>
                <c:pt idx="8141">
                  <c:v>43515.40347222222</c:v>
                </c:pt>
                <c:pt idx="8142">
                  <c:v>43515.404166666667</c:v>
                </c:pt>
                <c:pt idx="8143">
                  <c:v>43515.404861111114</c:v>
                </c:pt>
                <c:pt idx="8144">
                  <c:v>43515.405555555553</c:v>
                </c:pt>
                <c:pt idx="8145">
                  <c:v>43515.40625</c:v>
                </c:pt>
                <c:pt idx="8146">
                  <c:v>43515.406944444447</c:v>
                </c:pt>
                <c:pt idx="8147">
                  <c:v>43515.407638888886</c:v>
                </c:pt>
                <c:pt idx="8148">
                  <c:v>43515.408333333333</c:v>
                </c:pt>
                <c:pt idx="8149">
                  <c:v>43515.40902777778</c:v>
                </c:pt>
                <c:pt idx="8150">
                  <c:v>43515.409722222219</c:v>
                </c:pt>
                <c:pt idx="8151">
                  <c:v>43515.410416666666</c:v>
                </c:pt>
                <c:pt idx="8152">
                  <c:v>43515.411111111112</c:v>
                </c:pt>
                <c:pt idx="8153">
                  <c:v>43515.411805555559</c:v>
                </c:pt>
                <c:pt idx="8154">
                  <c:v>43515.412499999999</c:v>
                </c:pt>
                <c:pt idx="8155">
                  <c:v>43515.413194444445</c:v>
                </c:pt>
                <c:pt idx="8156">
                  <c:v>43515.413888888892</c:v>
                </c:pt>
                <c:pt idx="8157">
                  <c:v>43515.414583333331</c:v>
                </c:pt>
                <c:pt idx="8158">
                  <c:v>43515.415277777778</c:v>
                </c:pt>
                <c:pt idx="8159">
                  <c:v>43515.415972222225</c:v>
                </c:pt>
                <c:pt idx="8160">
                  <c:v>43515.416666666664</c:v>
                </c:pt>
                <c:pt idx="8161">
                  <c:v>43515.417361111111</c:v>
                </c:pt>
                <c:pt idx="8162">
                  <c:v>43515.418055555558</c:v>
                </c:pt>
                <c:pt idx="8163">
                  <c:v>43515.418749999997</c:v>
                </c:pt>
                <c:pt idx="8164">
                  <c:v>43515.419444444444</c:v>
                </c:pt>
                <c:pt idx="8165">
                  <c:v>43515.420138888891</c:v>
                </c:pt>
                <c:pt idx="8166">
                  <c:v>43515.42083333333</c:v>
                </c:pt>
                <c:pt idx="8167">
                  <c:v>43515.421527777777</c:v>
                </c:pt>
                <c:pt idx="8168">
                  <c:v>43515.422222222223</c:v>
                </c:pt>
                <c:pt idx="8169">
                  <c:v>43515.42291666667</c:v>
                </c:pt>
                <c:pt idx="8170">
                  <c:v>43515.423611111109</c:v>
                </c:pt>
                <c:pt idx="8171">
                  <c:v>43515.424305555556</c:v>
                </c:pt>
                <c:pt idx="8172">
                  <c:v>43515.425000000003</c:v>
                </c:pt>
                <c:pt idx="8173">
                  <c:v>43515.425694444442</c:v>
                </c:pt>
                <c:pt idx="8174">
                  <c:v>43515.426388888889</c:v>
                </c:pt>
                <c:pt idx="8175">
                  <c:v>43515.427083333336</c:v>
                </c:pt>
                <c:pt idx="8176">
                  <c:v>43515.427777777775</c:v>
                </c:pt>
                <c:pt idx="8177">
                  <c:v>43515.428472222222</c:v>
                </c:pt>
                <c:pt idx="8178">
                  <c:v>43515.429166666669</c:v>
                </c:pt>
                <c:pt idx="8179">
                  <c:v>43515.429861111108</c:v>
                </c:pt>
                <c:pt idx="8180">
                  <c:v>43515.430555555555</c:v>
                </c:pt>
                <c:pt idx="8181">
                  <c:v>43515.431250000001</c:v>
                </c:pt>
                <c:pt idx="8182">
                  <c:v>43515.431944444441</c:v>
                </c:pt>
                <c:pt idx="8183">
                  <c:v>43515.432638888888</c:v>
                </c:pt>
                <c:pt idx="8184">
                  <c:v>43515.433333333334</c:v>
                </c:pt>
                <c:pt idx="8185">
                  <c:v>43515.434027777781</c:v>
                </c:pt>
                <c:pt idx="8186">
                  <c:v>43515.43472222222</c:v>
                </c:pt>
                <c:pt idx="8187">
                  <c:v>43515.435416666667</c:v>
                </c:pt>
                <c:pt idx="8188">
                  <c:v>43515.436111111114</c:v>
                </c:pt>
                <c:pt idx="8189">
                  <c:v>43515.436805555553</c:v>
                </c:pt>
                <c:pt idx="8190">
                  <c:v>43515.4375</c:v>
                </c:pt>
                <c:pt idx="8191">
                  <c:v>43515.438194444447</c:v>
                </c:pt>
                <c:pt idx="8192">
                  <c:v>43515.438888888886</c:v>
                </c:pt>
                <c:pt idx="8193">
                  <c:v>43515.439583333333</c:v>
                </c:pt>
                <c:pt idx="8194">
                  <c:v>43515.44027777778</c:v>
                </c:pt>
                <c:pt idx="8195">
                  <c:v>43515.440972222219</c:v>
                </c:pt>
                <c:pt idx="8196">
                  <c:v>43515.441666666666</c:v>
                </c:pt>
                <c:pt idx="8197">
                  <c:v>43515.442361111112</c:v>
                </c:pt>
                <c:pt idx="8198">
                  <c:v>43515.443055555559</c:v>
                </c:pt>
                <c:pt idx="8199">
                  <c:v>43515.443749999999</c:v>
                </c:pt>
                <c:pt idx="8200">
                  <c:v>43515.444444444445</c:v>
                </c:pt>
                <c:pt idx="8201">
                  <c:v>43515.445138888892</c:v>
                </c:pt>
                <c:pt idx="8202">
                  <c:v>43515.445833333331</c:v>
                </c:pt>
                <c:pt idx="8203">
                  <c:v>43515.446527777778</c:v>
                </c:pt>
                <c:pt idx="8204">
                  <c:v>43515.447222222225</c:v>
                </c:pt>
                <c:pt idx="8205">
                  <c:v>43515.447916666664</c:v>
                </c:pt>
                <c:pt idx="8206">
                  <c:v>43515.448611111111</c:v>
                </c:pt>
                <c:pt idx="8207">
                  <c:v>43515.449305555558</c:v>
                </c:pt>
                <c:pt idx="8208">
                  <c:v>43515.45</c:v>
                </c:pt>
                <c:pt idx="8209">
                  <c:v>43515.450694444444</c:v>
                </c:pt>
                <c:pt idx="8210">
                  <c:v>43515.451388888891</c:v>
                </c:pt>
                <c:pt idx="8211">
                  <c:v>43515.45208333333</c:v>
                </c:pt>
                <c:pt idx="8212">
                  <c:v>43515.452777777777</c:v>
                </c:pt>
                <c:pt idx="8213">
                  <c:v>43515.453472222223</c:v>
                </c:pt>
                <c:pt idx="8214">
                  <c:v>43515.45416666667</c:v>
                </c:pt>
                <c:pt idx="8215">
                  <c:v>43515.454861111109</c:v>
                </c:pt>
                <c:pt idx="8216">
                  <c:v>43515.455555555556</c:v>
                </c:pt>
                <c:pt idx="8217">
                  <c:v>43515.456250000003</c:v>
                </c:pt>
                <c:pt idx="8218">
                  <c:v>43515.456944444442</c:v>
                </c:pt>
                <c:pt idx="8219">
                  <c:v>43515.457638888889</c:v>
                </c:pt>
                <c:pt idx="8220">
                  <c:v>43515.458333333336</c:v>
                </c:pt>
                <c:pt idx="8221">
                  <c:v>43515.459027777775</c:v>
                </c:pt>
                <c:pt idx="8222">
                  <c:v>43515.459722222222</c:v>
                </c:pt>
                <c:pt idx="8223">
                  <c:v>43515.460416666669</c:v>
                </c:pt>
                <c:pt idx="8224">
                  <c:v>43515.461111111108</c:v>
                </c:pt>
                <c:pt idx="8225">
                  <c:v>43515.461805555555</c:v>
                </c:pt>
                <c:pt idx="8226">
                  <c:v>43515.462500000001</c:v>
                </c:pt>
                <c:pt idx="8227">
                  <c:v>43515.463194444441</c:v>
                </c:pt>
                <c:pt idx="8228">
                  <c:v>43515.463888888888</c:v>
                </c:pt>
                <c:pt idx="8229">
                  <c:v>43515.464583333334</c:v>
                </c:pt>
                <c:pt idx="8230">
                  <c:v>43515.465277777781</c:v>
                </c:pt>
                <c:pt idx="8231">
                  <c:v>43515.46597222222</c:v>
                </c:pt>
                <c:pt idx="8232">
                  <c:v>43515.466666666667</c:v>
                </c:pt>
                <c:pt idx="8233">
                  <c:v>43515.467361111114</c:v>
                </c:pt>
                <c:pt idx="8234">
                  <c:v>43515.468055555553</c:v>
                </c:pt>
                <c:pt idx="8235">
                  <c:v>43515.46875</c:v>
                </c:pt>
                <c:pt idx="8236">
                  <c:v>43515.469444444447</c:v>
                </c:pt>
                <c:pt idx="8237">
                  <c:v>43515.470138888886</c:v>
                </c:pt>
                <c:pt idx="8238">
                  <c:v>43515.470833333333</c:v>
                </c:pt>
                <c:pt idx="8239">
                  <c:v>43515.47152777778</c:v>
                </c:pt>
                <c:pt idx="8240">
                  <c:v>43515.472222222219</c:v>
                </c:pt>
                <c:pt idx="8241">
                  <c:v>43515.472916666666</c:v>
                </c:pt>
                <c:pt idx="8242">
                  <c:v>43515.473611111112</c:v>
                </c:pt>
                <c:pt idx="8243">
                  <c:v>43515.474305555559</c:v>
                </c:pt>
                <c:pt idx="8244">
                  <c:v>43515.474999999999</c:v>
                </c:pt>
                <c:pt idx="8245">
                  <c:v>43515.475694444445</c:v>
                </c:pt>
                <c:pt idx="8246">
                  <c:v>43515.476388888892</c:v>
                </c:pt>
                <c:pt idx="8247">
                  <c:v>43515.477083333331</c:v>
                </c:pt>
                <c:pt idx="8248">
                  <c:v>43515.477777777778</c:v>
                </c:pt>
                <c:pt idx="8249">
                  <c:v>43515.478472222225</c:v>
                </c:pt>
                <c:pt idx="8250">
                  <c:v>43515.479166666664</c:v>
                </c:pt>
                <c:pt idx="8251">
                  <c:v>43515.479861111111</c:v>
                </c:pt>
                <c:pt idx="8252">
                  <c:v>43515.480555555558</c:v>
                </c:pt>
                <c:pt idx="8253">
                  <c:v>43515.481249999997</c:v>
                </c:pt>
                <c:pt idx="8254">
                  <c:v>43515.481944444444</c:v>
                </c:pt>
                <c:pt idx="8255">
                  <c:v>43515.482638888891</c:v>
                </c:pt>
                <c:pt idx="8256">
                  <c:v>43515.48333333333</c:v>
                </c:pt>
                <c:pt idx="8257">
                  <c:v>43515.484027777777</c:v>
                </c:pt>
                <c:pt idx="8258">
                  <c:v>43515.484722222223</c:v>
                </c:pt>
                <c:pt idx="8259">
                  <c:v>43515.48541666667</c:v>
                </c:pt>
                <c:pt idx="8260">
                  <c:v>43515.486111111109</c:v>
                </c:pt>
                <c:pt idx="8261">
                  <c:v>43515.486805555556</c:v>
                </c:pt>
                <c:pt idx="8262">
                  <c:v>43515.487500000003</c:v>
                </c:pt>
                <c:pt idx="8263">
                  <c:v>43515.488194444442</c:v>
                </c:pt>
                <c:pt idx="8264">
                  <c:v>43515.488888888889</c:v>
                </c:pt>
                <c:pt idx="8265">
                  <c:v>43515.489583333336</c:v>
                </c:pt>
                <c:pt idx="8266">
                  <c:v>43515.490277777775</c:v>
                </c:pt>
                <c:pt idx="8267">
                  <c:v>43515.490972222222</c:v>
                </c:pt>
                <c:pt idx="8268">
                  <c:v>43515.491666666669</c:v>
                </c:pt>
                <c:pt idx="8269">
                  <c:v>43515.492361111108</c:v>
                </c:pt>
                <c:pt idx="8270">
                  <c:v>43515.493055555555</c:v>
                </c:pt>
                <c:pt idx="8271">
                  <c:v>43515.493750000001</c:v>
                </c:pt>
                <c:pt idx="8272">
                  <c:v>43515.494444444441</c:v>
                </c:pt>
                <c:pt idx="8273">
                  <c:v>43515.495138888888</c:v>
                </c:pt>
                <c:pt idx="8274">
                  <c:v>43515.495833333334</c:v>
                </c:pt>
                <c:pt idx="8275">
                  <c:v>43515.496527777781</c:v>
                </c:pt>
                <c:pt idx="8276">
                  <c:v>43515.49722222222</c:v>
                </c:pt>
                <c:pt idx="8277">
                  <c:v>43515.497916666667</c:v>
                </c:pt>
                <c:pt idx="8278">
                  <c:v>43515.498611111114</c:v>
                </c:pt>
                <c:pt idx="8279">
                  <c:v>43515.499305555553</c:v>
                </c:pt>
                <c:pt idx="8280">
                  <c:v>43515.5</c:v>
                </c:pt>
                <c:pt idx="8281">
                  <c:v>43515.500694444447</c:v>
                </c:pt>
                <c:pt idx="8282">
                  <c:v>43515.501388888886</c:v>
                </c:pt>
                <c:pt idx="8283">
                  <c:v>43515.502083333333</c:v>
                </c:pt>
                <c:pt idx="8284">
                  <c:v>43515.50277777778</c:v>
                </c:pt>
                <c:pt idx="8285">
                  <c:v>43515.503472222219</c:v>
                </c:pt>
                <c:pt idx="8286">
                  <c:v>43515.504166666666</c:v>
                </c:pt>
                <c:pt idx="8287">
                  <c:v>43515.504861111112</c:v>
                </c:pt>
                <c:pt idx="8288">
                  <c:v>43515.505555555559</c:v>
                </c:pt>
                <c:pt idx="8289">
                  <c:v>43515.506249999999</c:v>
                </c:pt>
                <c:pt idx="8290">
                  <c:v>43515.506944444445</c:v>
                </c:pt>
                <c:pt idx="8291">
                  <c:v>43515.507638888892</c:v>
                </c:pt>
                <c:pt idx="8292">
                  <c:v>43515.508333333331</c:v>
                </c:pt>
                <c:pt idx="8293">
                  <c:v>43515.509027777778</c:v>
                </c:pt>
                <c:pt idx="8294">
                  <c:v>43515.509722222225</c:v>
                </c:pt>
                <c:pt idx="8295">
                  <c:v>43515.510416666664</c:v>
                </c:pt>
                <c:pt idx="8296">
                  <c:v>43515.511111111111</c:v>
                </c:pt>
                <c:pt idx="8297">
                  <c:v>43515.511805555558</c:v>
                </c:pt>
                <c:pt idx="8298">
                  <c:v>43515.512499999997</c:v>
                </c:pt>
                <c:pt idx="8299">
                  <c:v>43515.513194444444</c:v>
                </c:pt>
                <c:pt idx="8300">
                  <c:v>43515.513888888891</c:v>
                </c:pt>
                <c:pt idx="8301">
                  <c:v>43515.51458333333</c:v>
                </c:pt>
                <c:pt idx="8302">
                  <c:v>43515.515277777777</c:v>
                </c:pt>
                <c:pt idx="8303">
                  <c:v>43515.515972222223</c:v>
                </c:pt>
                <c:pt idx="8304">
                  <c:v>43515.51666666667</c:v>
                </c:pt>
                <c:pt idx="8305">
                  <c:v>43515.517361111109</c:v>
                </c:pt>
                <c:pt idx="8306">
                  <c:v>43515.518055555556</c:v>
                </c:pt>
                <c:pt idx="8307">
                  <c:v>43515.518750000003</c:v>
                </c:pt>
                <c:pt idx="8308">
                  <c:v>43515.519444444442</c:v>
                </c:pt>
                <c:pt idx="8309">
                  <c:v>43515.520138888889</c:v>
                </c:pt>
                <c:pt idx="8310">
                  <c:v>43515.520833333336</c:v>
                </c:pt>
                <c:pt idx="8311">
                  <c:v>43515.521527777775</c:v>
                </c:pt>
                <c:pt idx="8312">
                  <c:v>43515.522222222222</c:v>
                </c:pt>
                <c:pt idx="8313">
                  <c:v>43515.522916666669</c:v>
                </c:pt>
                <c:pt idx="8314">
                  <c:v>43515.523611111108</c:v>
                </c:pt>
                <c:pt idx="8315">
                  <c:v>43515.524305555555</c:v>
                </c:pt>
                <c:pt idx="8316">
                  <c:v>43515.525000000001</c:v>
                </c:pt>
                <c:pt idx="8317">
                  <c:v>43515.525694444441</c:v>
                </c:pt>
                <c:pt idx="8318">
                  <c:v>43515.526388888888</c:v>
                </c:pt>
                <c:pt idx="8319">
                  <c:v>43515.527083333334</c:v>
                </c:pt>
                <c:pt idx="8320">
                  <c:v>43515.527777777781</c:v>
                </c:pt>
                <c:pt idx="8321">
                  <c:v>43515.52847222222</c:v>
                </c:pt>
                <c:pt idx="8322">
                  <c:v>43515.529166666667</c:v>
                </c:pt>
                <c:pt idx="8323">
                  <c:v>43515.529861111114</c:v>
                </c:pt>
                <c:pt idx="8324">
                  <c:v>43515.530555555553</c:v>
                </c:pt>
                <c:pt idx="8325">
                  <c:v>43515.53125</c:v>
                </c:pt>
                <c:pt idx="8326">
                  <c:v>43515.531944444447</c:v>
                </c:pt>
                <c:pt idx="8327">
                  <c:v>43515.532638888886</c:v>
                </c:pt>
                <c:pt idx="8328">
                  <c:v>43515.533333333333</c:v>
                </c:pt>
                <c:pt idx="8329">
                  <c:v>43515.53402777778</c:v>
                </c:pt>
                <c:pt idx="8330">
                  <c:v>43515.534722222219</c:v>
                </c:pt>
                <c:pt idx="8331">
                  <c:v>43515.535416666666</c:v>
                </c:pt>
                <c:pt idx="8332">
                  <c:v>43515.536111111112</c:v>
                </c:pt>
                <c:pt idx="8333">
                  <c:v>43515.536805555559</c:v>
                </c:pt>
                <c:pt idx="8334">
                  <c:v>43515.537499999999</c:v>
                </c:pt>
                <c:pt idx="8335">
                  <c:v>43515.538194444445</c:v>
                </c:pt>
                <c:pt idx="8336">
                  <c:v>43515.538888888892</c:v>
                </c:pt>
                <c:pt idx="8337">
                  <c:v>43515.539583333331</c:v>
                </c:pt>
                <c:pt idx="8338">
                  <c:v>43515.540277777778</c:v>
                </c:pt>
                <c:pt idx="8339">
                  <c:v>43515.540972222225</c:v>
                </c:pt>
                <c:pt idx="8340">
                  <c:v>43515.541666666664</c:v>
                </c:pt>
                <c:pt idx="8341">
                  <c:v>43515.542361111111</c:v>
                </c:pt>
                <c:pt idx="8342">
                  <c:v>43515.543055555558</c:v>
                </c:pt>
                <c:pt idx="8343">
                  <c:v>43515.543749999997</c:v>
                </c:pt>
                <c:pt idx="8344">
                  <c:v>43515.544444444444</c:v>
                </c:pt>
                <c:pt idx="8345">
                  <c:v>43515.545138888891</c:v>
                </c:pt>
                <c:pt idx="8346">
                  <c:v>43515.54583333333</c:v>
                </c:pt>
                <c:pt idx="8347">
                  <c:v>43515.546527777777</c:v>
                </c:pt>
                <c:pt idx="8348">
                  <c:v>43515.547222222223</c:v>
                </c:pt>
                <c:pt idx="8349">
                  <c:v>43515.54791666667</c:v>
                </c:pt>
                <c:pt idx="8350">
                  <c:v>43515.548611111109</c:v>
                </c:pt>
                <c:pt idx="8351">
                  <c:v>43515.549305555556</c:v>
                </c:pt>
                <c:pt idx="8352">
                  <c:v>43515.55</c:v>
                </c:pt>
                <c:pt idx="8353">
                  <c:v>43515.550694444442</c:v>
                </c:pt>
                <c:pt idx="8354">
                  <c:v>43515.551388888889</c:v>
                </c:pt>
                <c:pt idx="8355">
                  <c:v>43515.552083333336</c:v>
                </c:pt>
                <c:pt idx="8356">
                  <c:v>43515.552777777775</c:v>
                </c:pt>
                <c:pt idx="8357">
                  <c:v>43515.553472222222</c:v>
                </c:pt>
                <c:pt idx="8358">
                  <c:v>43515.554166666669</c:v>
                </c:pt>
                <c:pt idx="8359">
                  <c:v>43515.554861111108</c:v>
                </c:pt>
                <c:pt idx="8360">
                  <c:v>43515.555555555555</c:v>
                </c:pt>
                <c:pt idx="8361">
                  <c:v>43515.556250000001</c:v>
                </c:pt>
                <c:pt idx="8362">
                  <c:v>43515.556944444441</c:v>
                </c:pt>
                <c:pt idx="8363">
                  <c:v>43515.557638888888</c:v>
                </c:pt>
                <c:pt idx="8364">
                  <c:v>43515.558333333334</c:v>
                </c:pt>
                <c:pt idx="8365">
                  <c:v>43515.559027777781</c:v>
                </c:pt>
                <c:pt idx="8366">
                  <c:v>43515.55972222222</c:v>
                </c:pt>
                <c:pt idx="8367">
                  <c:v>43515.560416666667</c:v>
                </c:pt>
                <c:pt idx="8368">
                  <c:v>43515.561111111114</c:v>
                </c:pt>
                <c:pt idx="8369">
                  <c:v>43515.561805555553</c:v>
                </c:pt>
                <c:pt idx="8370">
                  <c:v>43515.5625</c:v>
                </c:pt>
                <c:pt idx="8371">
                  <c:v>43515.563194444447</c:v>
                </c:pt>
                <c:pt idx="8372">
                  <c:v>43515.563888888886</c:v>
                </c:pt>
                <c:pt idx="8373">
                  <c:v>43515.564583333333</c:v>
                </c:pt>
                <c:pt idx="8374">
                  <c:v>43515.56527777778</c:v>
                </c:pt>
                <c:pt idx="8375">
                  <c:v>43515.565972222219</c:v>
                </c:pt>
                <c:pt idx="8376">
                  <c:v>43515.566666666666</c:v>
                </c:pt>
                <c:pt idx="8377">
                  <c:v>43515.567361111112</c:v>
                </c:pt>
                <c:pt idx="8378">
                  <c:v>43515.568055555559</c:v>
                </c:pt>
                <c:pt idx="8379">
                  <c:v>43515.568749999999</c:v>
                </c:pt>
                <c:pt idx="8380">
                  <c:v>43515.569444444445</c:v>
                </c:pt>
                <c:pt idx="8381">
                  <c:v>43515.570138888892</c:v>
                </c:pt>
                <c:pt idx="8382">
                  <c:v>43515.570833333331</c:v>
                </c:pt>
                <c:pt idx="8383">
                  <c:v>43515.571527777778</c:v>
                </c:pt>
                <c:pt idx="8384">
                  <c:v>43515.572222222225</c:v>
                </c:pt>
                <c:pt idx="8385">
                  <c:v>43515.572916666664</c:v>
                </c:pt>
                <c:pt idx="8386">
                  <c:v>43515.573611111111</c:v>
                </c:pt>
                <c:pt idx="8387">
                  <c:v>43515.574305555558</c:v>
                </c:pt>
                <c:pt idx="8388">
                  <c:v>43515.574999999997</c:v>
                </c:pt>
                <c:pt idx="8389">
                  <c:v>43515.575694444444</c:v>
                </c:pt>
                <c:pt idx="8390">
                  <c:v>43515.576388888891</c:v>
                </c:pt>
                <c:pt idx="8391">
                  <c:v>43515.57708333333</c:v>
                </c:pt>
                <c:pt idx="8392">
                  <c:v>43515.577777777777</c:v>
                </c:pt>
                <c:pt idx="8393">
                  <c:v>43515.578472222223</c:v>
                </c:pt>
                <c:pt idx="8394">
                  <c:v>43515.57916666667</c:v>
                </c:pt>
                <c:pt idx="8395">
                  <c:v>43515.579861111109</c:v>
                </c:pt>
                <c:pt idx="8396">
                  <c:v>43515.580555555556</c:v>
                </c:pt>
                <c:pt idx="8397">
                  <c:v>43515.581250000003</c:v>
                </c:pt>
                <c:pt idx="8398">
                  <c:v>43515.581944444442</c:v>
                </c:pt>
                <c:pt idx="8399">
                  <c:v>43515.582638888889</c:v>
                </c:pt>
                <c:pt idx="8400">
                  <c:v>43515.583333333336</c:v>
                </c:pt>
                <c:pt idx="8401">
                  <c:v>43515.584027777775</c:v>
                </c:pt>
                <c:pt idx="8402">
                  <c:v>43515.584722222222</c:v>
                </c:pt>
                <c:pt idx="8403">
                  <c:v>43515.585416666669</c:v>
                </c:pt>
                <c:pt idx="8404">
                  <c:v>43515.586111111108</c:v>
                </c:pt>
                <c:pt idx="8405">
                  <c:v>43515.586805555555</c:v>
                </c:pt>
                <c:pt idx="8406">
                  <c:v>43515.587500000001</c:v>
                </c:pt>
                <c:pt idx="8407">
                  <c:v>43515.588194444441</c:v>
                </c:pt>
                <c:pt idx="8408">
                  <c:v>43515.588888888888</c:v>
                </c:pt>
                <c:pt idx="8409">
                  <c:v>43515.589583333334</c:v>
                </c:pt>
                <c:pt idx="8410">
                  <c:v>43515.590277777781</c:v>
                </c:pt>
                <c:pt idx="8411">
                  <c:v>43515.59097222222</c:v>
                </c:pt>
                <c:pt idx="8412">
                  <c:v>43515.591666666667</c:v>
                </c:pt>
                <c:pt idx="8413">
                  <c:v>43515.592361111114</c:v>
                </c:pt>
                <c:pt idx="8414">
                  <c:v>43515.593055555553</c:v>
                </c:pt>
                <c:pt idx="8415">
                  <c:v>43515.59375</c:v>
                </c:pt>
                <c:pt idx="8416">
                  <c:v>43515.594444444447</c:v>
                </c:pt>
                <c:pt idx="8417">
                  <c:v>43515.595138888886</c:v>
                </c:pt>
                <c:pt idx="8418">
                  <c:v>43515.595833333333</c:v>
                </c:pt>
                <c:pt idx="8419">
                  <c:v>43515.59652777778</c:v>
                </c:pt>
                <c:pt idx="8420">
                  <c:v>43515.597222222219</c:v>
                </c:pt>
                <c:pt idx="8421">
                  <c:v>43515.597916666666</c:v>
                </c:pt>
                <c:pt idx="8422">
                  <c:v>43515.598611111112</c:v>
                </c:pt>
                <c:pt idx="8423">
                  <c:v>43515.599305555559</c:v>
                </c:pt>
                <c:pt idx="8424">
                  <c:v>43515.6</c:v>
                </c:pt>
                <c:pt idx="8425">
                  <c:v>43515.600694444445</c:v>
                </c:pt>
                <c:pt idx="8426">
                  <c:v>43515.601388888892</c:v>
                </c:pt>
                <c:pt idx="8427">
                  <c:v>43515.602083333331</c:v>
                </c:pt>
                <c:pt idx="8428">
                  <c:v>43515.602777777778</c:v>
                </c:pt>
                <c:pt idx="8429">
                  <c:v>43515.603472222225</c:v>
                </c:pt>
                <c:pt idx="8430">
                  <c:v>43515.604166666664</c:v>
                </c:pt>
                <c:pt idx="8431">
                  <c:v>43515.604861111111</c:v>
                </c:pt>
                <c:pt idx="8432">
                  <c:v>43515.605555555558</c:v>
                </c:pt>
                <c:pt idx="8433">
                  <c:v>43515.606249999997</c:v>
                </c:pt>
                <c:pt idx="8434">
                  <c:v>43515.606944444444</c:v>
                </c:pt>
                <c:pt idx="8435">
                  <c:v>43515.607638888891</c:v>
                </c:pt>
                <c:pt idx="8436">
                  <c:v>43515.60833333333</c:v>
                </c:pt>
                <c:pt idx="8437">
                  <c:v>43515.609027777777</c:v>
                </c:pt>
                <c:pt idx="8438">
                  <c:v>43515.609722222223</c:v>
                </c:pt>
                <c:pt idx="8439">
                  <c:v>43515.61041666667</c:v>
                </c:pt>
                <c:pt idx="8440">
                  <c:v>43515.611111111109</c:v>
                </c:pt>
                <c:pt idx="8441">
                  <c:v>43515.611805555556</c:v>
                </c:pt>
                <c:pt idx="8442">
                  <c:v>43515.612500000003</c:v>
                </c:pt>
                <c:pt idx="8443">
                  <c:v>43515.613194444442</c:v>
                </c:pt>
                <c:pt idx="8444">
                  <c:v>43515.613888888889</c:v>
                </c:pt>
                <c:pt idx="8445">
                  <c:v>43515.614583333336</c:v>
                </c:pt>
                <c:pt idx="8446">
                  <c:v>43515.615277777775</c:v>
                </c:pt>
                <c:pt idx="8447">
                  <c:v>43515.615972222222</c:v>
                </c:pt>
                <c:pt idx="8448">
                  <c:v>43515.616666666669</c:v>
                </c:pt>
                <c:pt idx="8449">
                  <c:v>43515.617361111108</c:v>
                </c:pt>
                <c:pt idx="8450">
                  <c:v>43515.618055555555</c:v>
                </c:pt>
                <c:pt idx="8451">
                  <c:v>43515.618750000001</c:v>
                </c:pt>
                <c:pt idx="8452">
                  <c:v>43515.619444444441</c:v>
                </c:pt>
                <c:pt idx="8453">
                  <c:v>43515.620138888888</c:v>
                </c:pt>
                <c:pt idx="8454">
                  <c:v>43515.620833333334</c:v>
                </c:pt>
                <c:pt idx="8455">
                  <c:v>43515.621527777781</c:v>
                </c:pt>
                <c:pt idx="8456">
                  <c:v>43515.62222222222</c:v>
                </c:pt>
                <c:pt idx="8457">
                  <c:v>43515.622916666667</c:v>
                </c:pt>
                <c:pt idx="8458">
                  <c:v>43515.623611111114</c:v>
                </c:pt>
                <c:pt idx="8459">
                  <c:v>43515.624305555553</c:v>
                </c:pt>
                <c:pt idx="8460">
                  <c:v>43515.625</c:v>
                </c:pt>
                <c:pt idx="8461">
                  <c:v>43515.625694444447</c:v>
                </c:pt>
                <c:pt idx="8462">
                  <c:v>43515.626388888886</c:v>
                </c:pt>
                <c:pt idx="8463">
                  <c:v>43515.627083333333</c:v>
                </c:pt>
                <c:pt idx="8464">
                  <c:v>43515.62777777778</c:v>
                </c:pt>
                <c:pt idx="8465">
                  <c:v>43515.628472222219</c:v>
                </c:pt>
                <c:pt idx="8466">
                  <c:v>43515.629166666666</c:v>
                </c:pt>
                <c:pt idx="8467">
                  <c:v>43515.629861111112</c:v>
                </c:pt>
                <c:pt idx="8468">
                  <c:v>43515.630555555559</c:v>
                </c:pt>
                <c:pt idx="8469">
                  <c:v>43515.631249999999</c:v>
                </c:pt>
                <c:pt idx="8470">
                  <c:v>43515.631944444445</c:v>
                </c:pt>
                <c:pt idx="8471">
                  <c:v>43515.632638888892</c:v>
                </c:pt>
                <c:pt idx="8472">
                  <c:v>43515.633333333331</c:v>
                </c:pt>
                <c:pt idx="8473">
                  <c:v>43515.634027777778</c:v>
                </c:pt>
                <c:pt idx="8474">
                  <c:v>43515.634722222225</c:v>
                </c:pt>
                <c:pt idx="8475">
                  <c:v>43515.635416666664</c:v>
                </c:pt>
                <c:pt idx="8476">
                  <c:v>43515.636111111111</c:v>
                </c:pt>
                <c:pt idx="8477">
                  <c:v>43515.636805555558</c:v>
                </c:pt>
                <c:pt idx="8478">
                  <c:v>43515.637499999997</c:v>
                </c:pt>
                <c:pt idx="8479">
                  <c:v>43515.638194444444</c:v>
                </c:pt>
                <c:pt idx="8480">
                  <c:v>43515.638888888891</c:v>
                </c:pt>
                <c:pt idx="8481">
                  <c:v>43515.63958333333</c:v>
                </c:pt>
                <c:pt idx="8482">
                  <c:v>43515.640277777777</c:v>
                </c:pt>
                <c:pt idx="8483">
                  <c:v>43515.640972222223</c:v>
                </c:pt>
                <c:pt idx="8484">
                  <c:v>43515.64166666667</c:v>
                </c:pt>
                <c:pt idx="8485">
                  <c:v>43515.642361111109</c:v>
                </c:pt>
                <c:pt idx="8486">
                  <c:v>43515.643055555556</c:v>
                </c:pt>
                <c:pt idx="8487">
                  <c:v>43515.643750000003</c:v>
                </c:pt>
                <c:pt idx="8488">
                  <c:v>43515.644444444442</c:v>
                </c:pt>
                <c:pt idx="8489">
                  <c:v>43515.645138888889</c:v>
                </c:pt>
                <c:pt idx="8490">
                  <c:v>43515.645833333336</c:v>
                </c:pt>
                <c:pt idx="8491">
                  <c:v>43515.646527777775</c:v>
                </c:pt>
                <c:pt idx="8492">
                  <c:v>43515.647222222222</c:v>
                </c:pt>
                <c:pt idx="8493">
                  <c:v>43515.647916666669</c:v>
                </c:pt>
                <c:pt idx="8494">
                  <c:v>43515.648611111108</c:v>
                </c:pt>
                <c:pt idx="8495">
                  <c:v>43515.649305555555</c:v>
                </c:pt>
                <c:pt idx="8496">
                  <c:v>43515.65</c:v>
                </c:pt>
                <c:pt idx="8497">
                  <c:v>43515.650694444441</c:v>
                </c:pt>
                <c:pt idx="8498">
                  <c:v>43515.651388888888</c:v>
                </c:pt>
                <c:pt idx="8499">
                  <c:v>43515.652083333334</c:v>
                </c:pt>
                <c:pt idx="8500">
                  <c:v>43515.652777777781</c:v>
                </c:pt>
                <c:pt idx="8501">
                  <c:v>43515.65347222222</c:v>
                </c:pt>
                <c:pt idx="8502">
                  <c:v>43515.654166666667</c:v>
                </c:pt>
                <c:pt idx="8503">
                  <c:v>43515.654861111114</c:v>
                </c:pt>
                <c:pt idx="8504">
                  <c:v>43515.655555555553</c:v>
                </c:pt>
                <c:pt idx="8505">
                  <c:v>43515.65625</c:v>
                </c:pt>
                <c:pt idx="8506">
                  <c:v>43515.656944444447</c:v>
                </c:pt>
                <c:pt idx="8507">
                  <c:v>43515.657638888886</c:v>
                </c:pt>
                <c:pt idx="8508">
                  <c:v>43515.658333333333</c:v>
                </c:pt>
                <c:pt idx="8509">
                  <c:v>43515.65902777778</c:v>
                </c:pt>
                <c:pt idx="8510">
                  <c:v>43515.659722222219</c:v>
                </c:pt>
                <c:pt idx="8511">
                  <c:v>43515.660416666666</c:v>
                </c:pt>
                <c:pt idx="8512">
                  <c:v>43515.661111111112</c:v>
                </c:pt>
                <c:pt idx="8513">
                  <c:v>43515.661805555559</c:v>
                </c:pt>
                <c:pt idx="8514">
                  <c:v>43515.662499999999</c:v>
                </c:pt>
                <c:pt idx="8515">
                  <c:v>43515.663194444445</c:v>
                </c:pt>
                <c:pt idx="8516">
                  <c:v>43515.663888888892</c:v>
                </c:pt>
                <c:pt idx="8517">
                  <c:v>43515.664583333331</c:v>
                </c:pt>
                <c:pt idx="8518">
                  <c:v>43515.665277777778</c:v>
                </c:pt>
                <c:pt idx="8519">
                  <c:v>43515.665972222225</c:v>
                </c:pt>
                <c:pt idx="8520">
                  <c:v>43515.666666666664</c:v>
                </c:pt>
                <c:pt idx="8521">
                  <c:v>43515.667361111111</c:v>
                </c:pt>
                <c:pt idx="8522">
                  <c:v>43515.668055555558</c:v>
                </c:pt>
                <c:pt idx="8523">
                  <c:v>43515.668749999997</c:v>
                </c:pt>
                <c:pt idx="8524">
                  <c:v>43515.669444444444</c:v>
                </c:pt>
                <c:pt idx="8525">
                  <c:v>43515.670138888891</c:v>
                </c:pt>
                <c:pt idx="8526">
                  <c:v>43515.67083333333</c:v>
                </c:pt>
                <c:pt idx="8527">
                  <c:v>43515.671527777777</c:v>
                </c:pt>
                <c:pt idx="8528">
                  <c:v>43515.672222222223</c:v>
                </c:pt>
                <c:pt idx="8529">
                  <c:v>43515.67291666667</c:v>
                </c:pt>
                <c:pt idx="8530">
                  <c:v>43515.673611111109</c:v>
                </c:pt>
                <c:pt idx="8531">
                  <c:v>43515.674305555556</c:v>
                </c:pt>
                <c:pt idx="8532">
                  <c:v>43515.675000000003</c:v>
                </c:pt>
                <c:pt idx="8533">
                  <c:v>43515.675694444442</c:v>
                </c:pt>
                <c:pt idx="8534">
                  <c:v>43515.676388888889</c:v>
                </c:pt>
                <c:pt idx="8535">
                  <c:v>43515.677083333336</c:v>
                </c:pt>
                <c:pt idx="8536">
                  <c:v>43515.677777777775</c:v>
                </c:pt>
                <c:pt idx="8537">
                  <c:v>43515.678472222222</c:v>
                </c:pt>
                <c:pt idx="8538">
                  <c:v>43515.679166666669</c:v>
                </c:pt>
                <c:pt idx="8539">
                  <c:v>43515.679861111108</c:v>
                </c:pt>
                <c:pt idx="8540">
                  <c:v>43515.680555555555</c:v>
                </c:pt>
                <c:pt idx="8541">
                  <c:v>43515.681250000001</c:v>
                </c:pt>
                <c:pt idx="8542">
                  <c:v>43515.681944444441</c:v>
                </c:pt>
                <c:pt idx="8543">
                  <c:v>43515.682638888888</c:v>
                </c:pt>
                <c:pt idx="8544">
                  <c:v>43515.683333333334</c:v>
                </c:pt>
                <c:pt idx="8545">
                  <c:v>43515.684027777781</c:v>
                </c:pt>
                <c:pt idx="8546">
                  <c:v>43515.68472222222</c:v>
                </c:pt>
                <c:pt idx="8547">
                  <c:v>43515.685416666667</c:v>
                </c:pt>
                <c:pt idx="8548">
                  <c:v>43515.686111111114</c:v>
                </c:pt>
                <c:pt idx="8549">
                  <c:v>43515.686805555553</c:v>
                </c:pt>
                <c:pt idx="8550">
                  <c:v>43515.6875</c:v>
                </c:pt>
                <c:pt idx="8551">
                  <c:v>43515.688194444447</c:v>
                </c:pt>
                <c:pt idx="8552">
                  <c:v>43515.688888888886</c:v>
                </c:pt>
                <c:pt idx="8553">
                  <c:v>43515.689583333333</c:v>
                </c:pt>
                <c:pt idx="8554">
                  <c:v>43515.69027777778</c:v>
                </c:pt>
                <c:pt idx="8555">
                  <c:v>43515.690972222219</c:v>
                </c:pt>
                <c:pt idx="8556">
                  <c:v>43515.691666666666</c:v>
                </c:pt>
                <c:pt idx="8557">
                  <c:v>43515.692361111112</c:v>
                </c:pt>
                <c:pt idx="8558">
                  <c:v>43515.693055555559</c:v>
                </c:pt>
                <c:pt idx="8559">
                  <c:v>43515.693749999999</c:v>
                </c:pt>
                <c:pt idx="8560">
                  <c:v>43515.694444444445</c:v>
                </c:pt>
                <c:pt idx="8561">
                  <c:v>43515.695138888892</c:v>
                </c:pt>
                <c:pt idx="8562">
                  <c:v>43515.695833333331</c:v>
                </c:pt>
                <c:pt idx="8563">
                  <c:v>43515.696527777778</c:v>
                </c:pt>
                <c:pt idx="8564">
                  <c:v>43515.697222222225</c:v>
                </c:pt>
                <c:pt idx="8565">
                  <c:v>43515.697916666664</c:v>
                </c:pt>
                <c:pt idx="8566">
                  <c:v>43515.698611111111</c:v>
                </c:pt>
                <c:pt idx="8567">
                  <c:v>43515.699305555558</c:v>
                </c:pt>
                <c:pt idx="8568">
                  <c:v>43515.7</c:v>
                </c:pt>
                <c:pt idx="8569">
                  <c:v>43515.700694444444</c:v>
                </c:pt>
                <c:pt idx="8570">
                  <c:v>43515.701388888891</c:v>
                </c:pt>
                <c:pt idx="8571">
                  <c:v>43515.70208333333</c:v>
                </c:pt>
                <c:pt idx="8572">
                  <c:v>43515.702777777777</c:v>
                </c:pt>
                <c:pt idx="8573">
                  <c:v>43515.703472222223</c:v>
                </c:pt>
                <c:pt idx="8574">
                  <c:v>43515.70416666667</c:v>
                </c:pt>
                <c:pt idx="8575">
                  <c:v>43515.704861111109</c:v>
                </c:pt>
                <c:pt idx="8576">
                  <c:v>43515.705555555556</c:v>
                </c:pt>
                <c:pt idx="8577">
                  <c:v>43515.706250000003</c:v>
                </c:pt>
                <c:pt idx="8578">
                  <c:v>43515.706944444442</c:v>
                </c:pt>
                <c:pt idx="8579">
                  <c:v>43515.707638888889</c:v>
                </c:pt>
                <c:pt idx="8580">
                  <c:v>43515.708333333336</c:v>
                </c:pt>
                <c:pt idx="8581">
                  <c:v>43515.709027777775</c:v>
                </c:pt>
                <c:pt idx="8582">
                  <c:v>43515.709722222222</c:v>
                </c:pt>
                <c:pt idx="8583">
                  <c:v>43515.710416666669</c:v>
                </c:pt>
                <c:pt idx="8584">
                  <c:v>43515.711111111108</c:v>
                </c:pt>
                <c:pt idx="8585">
                  <c:v>43515.711805555555</c:v>
                </c:pt>
                <c:pt idx="8586">
                  <c:v>43515.712500000001</c:v>
                </c:pt>
                <c:pt idx="8587">
                  <c:v>43515.713194444441</c:v>
                </c:pt>
                <c:pt idx="8588">
                  <c:v>43515.713888888888</c:v>
                </c:pt>
                <c:pt idx="8589">
                  <c:v>43515.714583333334</c:v>
                </c:pt>
                <c:pt idx="8590">
                  <c:v>43515.715277777781</c:v>
                </c:pt>
                <c:pt idx="8591">
                  <c:v>43515.71597222222</c:v>
                </c:pt>
                <c:pt idx="8592">
                  <c:v>43515.716666666667</c:v>
                </c:pt>
                <c:pt idx="8593">
                  <c:v>43515.717361111114</c:v>
                </c:pt>
                <c:pt idx="8594">
                  <c:v>43515.718055555553</c:v>
                </c:pt>
                <c:pt idx="8595">
                  <c:v>43515.71875</c:v>
                </c:pt>
                <c:pt idx="8596">
                  <c:v>43515.719444444447</c:v>
                </c:pt>
                <c:pt idx="8597">
                  <c:v>43515.720138888886</c:v>
                </c:pt>
                <c:pt idx="8598">
                  <c:v>43515.720833333333</c:v>
                </c:pt>
                <c:pt idx="8599">
                  <c:v>43515.72152777778</c:v>
                </c:pt>
                <c:pt idx="8600">
                  <c:v>43515.722222222219</c:v>
                </c:pt>
                <c:pt idx="8601">
                  <c:v>43515.722916666666</c:v>
                </c:pt>
                <c:pt idx="8602">
                  <c:v>43515.723611111112</c:v>
                </c:pt>
                <c:pt idx="8603">
                  <c:v>43515.724305555559</c:v>
                </c:pt>
                <c:pt idx="8604">
                  <c:v>43515.724999999999</c:v>
                </c:pt>
                <c:pt idx="8605">
                  <c:v>43515.725694444445</c:v>
                </c:pt>
                <c:pt idx="8606">
                  <c:v>43515.726388888892</c:v>
                </c:pt>
                <c:pt idx="8607">
                  <c:v>43515.727083333331</c:v>
                </c:pt>
                <c:pt idx="8608">
                  <c:v>43515.727777777778</c:v>
                </c:pt>
                <c:pt idx="8609">
                  <c:v>43515.728472222225</c:v>
                </c:pt>
                <c:pt idx="8610">
                  <c:v>43515.729166666664</c:v>
                </c:pt>
                <c:pt idx="8611">
                  <c:v>43515.729861111111</c:v>
                </c:pt>
                <c:pt idx="8612">
                  <c:v>43515.730555555558</c:v>
                </c:pt>
                <c:pt idx="8613">
                  <c:v>43515.731249999997</c:v>
                </c:pt>
                <c:pt idx="8614">
                  <c:v>43515.731944444444</c:v>
                </c:pt>
                <c:pt idx="8615">
                  <c:v>43515.732638888891</c:v>
                </c:pt>
                <c:pt idx="8616">
                  <c:v>43515.73333333333</c:v>
                </c:pt>
                <c:pt idx="8617">
                  <c:v>43515.734027777777</c:v>
                </c:pt>
                <c:pt idx="8618">
                  <c:v>43515.734722222223</c:v>
                </c:pt>
                <c:pt idx="8619">
                  <c:v>43515.73541666667</c:v>
                </c:pt>
                <c:pt idx="8620">
                  <c:v>43515.736111111109</c:v>
                </c:pt>
                <c:pt idx="8621">
                  <c:v>43515.736805555556</c:v>
                </c:pt>
                <c:pt idx="8622">
                  <c:v>43515.737500000003</c:v>
                </c:pt>
                <c:pt idx="8623">
                  <c:v>43515.738194444442</c:v>
                </c:pt>
                <c:pt idx="8624">
                  <c:v>43515.738888888889</c:v>
                </c:pt>
                <c:pt idx="8625">
                  <c:v>43515.739583333336</c:v>
                </c:pt>
                <c:pt idx="8626">
                  <c:v>43515.740277777775</c:v>
                </c:pt>
                <c:pt idx="8627">
                  <c:v>43515.740972222222</c:v>
                </c:pt>
                <c:pt idx="8628">
                  <c:v>43515.741666666669</c:v>
                </c:pt>
                <c:pt idx="8629">
                  <c:v>43515.742361111108</c:v>
                </c:pt>
                <c:pt idx="8630">
                  <c:v>43515.743055555555</c:v>
                </c:pt>
                <c:pt idx="8631">
                  <c:v>43515.743750000001</c:v>
                </c:pt>
                <c:pt idx="8632">
                  <c:v>43515.744444444441</c:v>
                </c:pt>
                <c:pt idx="8633">
                  <c:v>43515.745138888888</c:v>
                </c:pt>
                <c:pt idx="8634">
                  <c:v>43515.745833333334</c:v>
                </c:pt>
                <c:pt idx="8635">
                  <c:v>43515.746527777781</c:v>
                </c:pt>
                <c:pt idx="8636">
                  <c:v>43515.74722222222</c:v>
                </c:pt>
                <c:pt idx="8637">
                  <c:v>43515.747916666667</c:v>
                </c:pt>
                <c:pt idx="8638">
                  <c:v>43515.748611111114</c:v>
                </c:pt>
                <c:pt idx="8639">
                  <c:v>43515.749305555553</c:v>
                </c:pt>
                <c:pt idx="8640">
                  <c:v>43515.75</c:v>
                </c:pt>
                <c:pt idx="8641">
                  <c:v>43515.750694444447</c:v>
                </c:pt>
                <c:pt idx="8642">
                  <c:v>43515.751388888886</c:v>
                </c:pt>
                <c:pt idx="8643">
                  <c:v>43515.752083333333</c:v>
                </c:pt>
                <c:pt idx="8644">
                  <c:v>43515.75277777778</c:v>
                </c:pt>
                <c:pt idx="8645">
                  <c:v>43515.753472222219</c:v>
                </c:pt>
                <c:pt idx="8646">
                  <c:v>43515.754166666666</c:v>
                </c:pt>
                <c:pt idx="8647">
                  <c:v>43515.754861111112</c:v>
                </c:pt>
                <c:pt idx="8648">
                  <c:v>43515.755555555559</c:v>
                </c:pt>
                <c:pt idx="8649">
                  <c:v>43515.756249999999</c:v>
                </c:pt>
                <c:pt idx="8650">
                  <c:v>43515.756944444445</c:v>
                </c:pt>
                <c:pt idx="8651">
                  <c:v>43515.757638888892</c:v>
                </c:pt>
                <c:pt idx="8652">
                  <c:v>43515.758333333331</c:v>
                </c:pt>
                <c:pt idx="8653">
                  <c:v>43515.759027777778</c:v>
                </c:pt>
                <c:pt idx="8654">
                  <c:v>43515.759722222225</c:v>
                </c:pt>
                <c:pt idx="8655">
                  <c:v>43515.760416666664</c:v>
                </c:pt>
                <c:pt idx="8656">
                  <c:v>43515.761111111111</c:v>
                </c:pt>
                <c:pt idx="8657">
                  <c:v>43515.761805555558</c:v>
                </c:pt>
                <c:pt idx="8658">
                  <c:v>43515.762499999997</c:v>
                </c:pt>
                <c:pt idx="8659">
                  <c:v>43515.763194444444</c:v>
                </c:pt>
                <c:pt idx="8660">
                  <c:v>43515.763888888891</c:v>
                </c:pt>
                <c:pt idx="8661">
                  <c:v>43515.76458333333</c:v>
                </c:pt>
                <c:pt idx="8662">
                  <c:v>43515.765277777777</c:v>
                </c:pt>
                <c:pt idx="8663">
                  <c:v>43515.765972222223</c:v>
                </c:pt>
                <c:pt idx="8664">
                  <c:v>43515.76666666667</c:v>
                </c:pt>
                <c:pt idx="8665">
                  <c:v>43515.767361111109</c:v>
                </c:pt>
                <c:pt idx="8666">
                  <c:v>43515.768055555556</c:v>
                </c:pt>
                <c:pt idx="8667">
                  <c:v>43515.768750000003</c:v>
                </c:pt>
                <c:pt idx="8668">
                  <c:v>43515.769444444442</c:v>
                </c:pt>
                <c:pt idx="8669">
                  <c:v>43515.770138888889</c:v>
                </c:pt>
                <c:pt idx="8670">
                  <c:v>43515.770833333336</c:v>
                </c:pt>
                <c:pt idx="8671">
                  <c:v>43515.771527777775</c:v>
                </c:pt>
                <c:pt idx="8672">
                  <c:v>43515.772222222222</c:v>
                </c:pt>
                <c:pt idx="8673">
                  <c:v>43515.772916666669</c:v>
                </c:pt>
                <c:pt idx="8674">
                  <c:v>43515.773611111108</c:v>
                </c:pt>
                <c:pt idx="8675">
                  <c:v>43515.774305555555</c:v>
                </c:pt>
                <c:pt idx="8676">
                  <c:v>43515.775000000001</c:v>
                </c:pt>
                <c:pt idx="8677">
                  <c:v>43515.775694444441</c:v>
                </c:pt>
                <c:pt idx="8678">
                  <c:v>43515.776388888888</c:v>
                </c:pt>
                <c:pt idx="8679">
                  <c:v>43515.777083333334</c:v>
                </c:pt>
                <c:pt idx="8680">
                  <c:v>43515.777777777781</c:v>
                </c:pt>
                <c:pt idx="8681">
                  <c:v>43515.77847222222</c:v>
                </c:pt>
                <c:pt idx="8682">
                  <c:v>43515.779166666667</c:v>
                </c:pt>
                <c:pt idx="8683">
                  <c:v>43515.779861111114</c:v>
                </c:pt>
                <c:pt idx="8684">
                  <c:v>43515.780555555553</c:v>
                </c:pt>
                <c:pt idx="8685">
                  <c:v>43515.78125</c:v>
                </c:pt>
                <c:pt idx="8686">
                  <c:v>43515.781944444447</c:v>
                </c:pt>
                <c:pt idx="8687">
                  <c:v>43515.782638888886</c:v>
                </c:pt>
                <c:pt idx="8688">
                  <c:v>43515.783333333333</c:v>
                </c:pt>
                <c:pt idx="8689">
                  <c:v>43515.78402777778</c:v>
                </c:pt>
                <c:pt idx="8690">
                  <c:v>43515.784722222219</c:v>
                </c:pt>
                <c:pt idx="8691">
                  <c:v>43515.785416666666</c:v>
                </c:pt>
                <c:pt idx="8692">
                  <c:v>43515.786111111112</c:v>
                </c:pt>
                <c:pt idx="8693">
                  <c:v>43515.786805555559</c:v>
                </c:pt>
                <c:pt idx="8694">
                  <c:v>43515.787499999999</c:v>
                </c:pt>
                <c:pt idx="8695">
                  <c:v>43515.788194444445</c:v>
                </c:pt>
                <c:pt idx="8696">
                  <c:v>43515.788888888892</c:v>
                </c:pt>
                <c:pt idx="8697">
                  <c:v>43515.789583333331</c:v>
                </c:pt>
                <c:pt idx="8698">
                  <c:v>43515.790277777778</c:v>
                </c:pt>
                <c:pt idx="8699">
                  <c:v>43515.790972222225</c:v>
                </c:pt>
                <c:pt idx="8700">
                  <c:v>43515.791666666664</c:v>
                </c:pt>
                <c:pt idx="8701">
                  <c:v>43515.792361111111</c:v>
                </c:pt>
                <c:pt idx="8702">
                  <c:v>43515.793055555558</c:v>
                </c:pt>
                <c:pt idx="8703">
                  <c:v>43515.793749999997</c:v>
                </c:pt>
                <c:pt idx="8704">
                  <c:v>43515.794444444444</c:v>
                </c:pt>
                <c:pt idx="8705">
                  <c:v>43515.795138888891</c:v>
                </c:pt>
                <c:pt idx="8706">
                  <c:v>43515.79583333333</c:v>
                </c:pt>
                <c:pt idx="8707">
                  <c:v>43515.796527777777</c:v>
                </c:pt>
                <c:pt idx="8708">
                  <c:v>43515.797222222223</c:v>
                </c:pt>
                <c:pt idx="8709">
                  <c:v>43515.79791666667</c:v>
                </c:pt>
                <c:pt idx="8710">
                  <c:v>43515.798611111109</c:v>
                </c:pt>
                <c:pt idx="8711">
                  <c:v>43515.799305555556</c:v>
                </c:pt>
                <c:pt idx="8712">
                  <c:v>43515.8</c:v>
                </c:pt>
                <c:pt idx="8713">
                  <c:v>43515.800694444442</c:v>
                </c:pt>
                <c:pt idx="8714">
                  <c:v>43515.801388888889</c:v>
                </c:pt>
                <c:pt idx="8715">
                  <c:v>43515.802083333336</c:v>
                </c:pt>
                <c:pt idx="8716">
                  <c:v>43515.802777777775</c:v>
                </c:pt>
                <c:pt idx="8717">
                  <c:v>43515.803472222222</c:v>
                </c:pt>
                <c:pt idx="8718">
                  <c:v>43515.804166666669</c:v>
                </c:pt>
                <c:pt idx="8719">
                  <c:v>43515.804861111108</c:v>
                </c:pt>
                <c:pt idx="8720">
                  <c:v>43515.805555555555</c:v>
                </c:pt>
                <c:pt idx="8721">
                  <c:v>43515.806250000001</c:v>
                </c:pt>
                <c:pt idx="8722">
                  <c:v>43515.806944444441</c:v>
                </c:pt>
                <c:pt idx="8723">
                  <c:v>43515.807638888888</c:v>
                </c:pt>
                <c:pt idx="8724">
                  <c:v>43515.808333333334</c:v>
                </c:pt>
                <c:pt idx="8725">
                  <c:v>43515.809027777781</c:v>
                </c:pt>
                <c:pt idx="8726">
                  <c:v>43515.80972222222</c:v>
                </c:pt>
                <c:pt idx="8727">
                  <c:v>43515.810416666667</c:v>
                </c:pt>
                <c:pt idx="8728">
                  <c:v>43515.811111111114</c:v>
                </c:pt>
                <c:pt idx="8729">
                  <c:v>43515.811805555553</c:v>
                </c:pt>
                <c:pt idx="8730">
                  <c:v>43515.8125</c:v>
                </c:pt>
                <c:pt idx="8731">
                  <c:v>43515.813194444447</c:v>
                </c:pt>
                <c:pt idx="8732">
                  <c:v>43515.813888888886</c:v>
                </c:pt>
                <c:pt idx="8733">
                  <c:v>43515.814583333333</c:v>
                </c:pt>
                <c:pt idx="8734">
                  <c:v>43515.81527777778</c:v>
                </c:pt>
                <c:pt idx="8735">
                  <c:v>43515.815972222219</c:v>
                </c:pt>
                <c:pt idx="8736">
                  <c:v>43515.816666666666</c:v>
                </c:pt>
                <c:pt idx="8737">
                  <c:v>43515.817361111112</c:v>
                </c:pt>
                <c:pt idx="8738">
                  <c:v>43515.818055555559</c:v>
                </c:pt>
                <c:pt idx="8739">
                  <c:v>43515.818749999999</c:v>
                </c:pt>
                <c:pt idx="8740">
                  <c:v>43515.819444444445</c:v>
                </c:pt>
                <c:pt idx="8741">
                  <c:v>43515.820138888892</c:v>
                </c:pt>
                <c:pt idx="8742">
                  <c:v>43515.820833333331</c:v>
                </c:pt>
                <c:pt idx="8743">
                  <c:v>43515.821527777778</c:v>
                </c:pt>
                <c:pt idx="8744">
                  <c:v>43515.822222222225</c:v>
                </c:pt>
                <c:pt idx="8745">
                  <c:v>43515.822916666664</c:v>
                </c:pt>
                <c:pt idx="8746">
                  <c:v>43515.823611111111</c:v>
                </c:pt>
                <c:pt idx="8747">
                  <c:v>43515.824305555558</c:v>
                </c:pt>
                <c:pt idx="8748">
                  <c:v>43515.824999999997</c:v>
                </c:pt>
                <c:pt idx="8749">
                  <c:v>43515.825694444444</c:v>
                </c:pt>
                <c:pt idx="8750">
                  <c:v>43515.826388888891</c:v>
                </c:pt>
                <c:pt idx="8751">
                  <c:v>43515.82708333333</c:v>
                </c:pt>
                <c:pt idx="8752">
                  <c:v>43515.827777777777</c:v>
                </c:pt>
                <c:pt idx="8753">
                  <c:v>43515.828472222223</c:v>
                </c:pt>
                <c:pt idx="8754">
                  <c:v>43515.82916666667</c:v>
                </c:pt>
                <c:pt idx="8755">
                  <c:v>43515.829861111109</c:v>
                </c:pt>
                <c:pt idx="8756">
                  <c:v>43515.830555555556</c:v>
                </c:pt>
                <c:pt idx="8757">
                  <c:v>43515.831250000003</c:v>
                </c:pt>
                <c:pt idx="8758">
                  <c:v>43515.831944444442</c:v>
                </c:pt>
                <c:pt idx="8759">
                  <c:v>43515.832638888889</c:v>
                </c:pt>
                <c:pt idx="8760">
                  <c:v>43515.833333333336</c:v>
                </c:pt>
                <c:pt idx="8761">
                  <c:v>43515.834027777775</c:v>
                </c:pt>
                <c:pt idx="8762">
                  <c:v>43515.834722222222</c:v>
                </c:pt>
                <c:pt idx="8763">
                  <c:v>43515.835416666669</c:v>
                </c:pt>
                <c:pt idx="8764">
                  <c:v>43515.836111111108</c:v>
                </c:pt>
                <c:pt idx="8765">
                  <c:v>43515.836805555555</c:v>
                </c:pt>
                <c:pt idx="8766">
                  <c:v>43515.837500000001</c:v>
                </c:pt>
                <c:pt idx="8767">
                  <c:v>43515.838194444441</c:v>
                </c:pt>
                <c:pt idx="8768">
                  <c:v>43515.838888888888</c:v>
                </c:pt>
                <c:pt idx="8769">
                  <c:v>43515.839583333334</c:v>
                </c:pt>
                <c:pt idx="8770">
                  <c:v>43515.840277777781</c:v>
                </c:pt>
                <c:pt idx="8771">
                  <c:v>43515.84097222222</c:v>
                </c:pt>
                <c:pt idx="8772">
                  <c:v>43515.841666666667</c:v>
                </c:pt>
                <c:pt idx="8773">
                  <c:v>43515.842361111114</c:v>
                </c:pt>
                <c:pt idx="8774">
                  <c:v>43515.843055555553</c:v>
                </c:pt>
                <c:pt idx="8775">
                  <c:v>43515.84375</c:v>
                </c:pt>
                <c:pt idx="8776">
                  <c:v>43515.844444444447</c:v>
                </c:pt>
                <c:pt idx="8777">
                  <c:v>43515.845138888886</c:v>
                </c:pt>
                <c:pt idx="8778">
                  <c:v>43515.845833333333</c:v>
                </c:pt>
                <c:pt idx="8779">
                  <c:v>43515.84652777778</c:v>
                </c:pt>
                <c:pt idx="8780">
                  <c:v>43515.847222222219</c:v>
                </c:pt>
                <c:pt idx="8781">
                  <c:v>43515.847916666666</c:v>
                </c:pt>
                <c:pt idx="8782">
                  <c:v>43515.848611111112</c:v>
                </c:pt>
                <c:pt idx="8783">
                  <c:v>43515.849305555559</c:v>
                </c:pt>
                <c:pt idx="8784">
                  <c:v>43515.85</c:v>
                </c:pt>
                <c:pt idx="8785">
                  <c:v>43515.850694444445</c:v>
                </c:pt>
                <c:pt idx="8786">
                  <c:v>43515.851388888892</c:v>
                </c:pt>
                <c:pt idx="8787">
                  <c:v>43515.852083333331</c:v>
                </c:pt>
                <c:pt idx="8788">
                  <c:v>43515.852777777778</c:v>
                </c:pt>
                <c:pt idx="8789">
                  <c:v>43515.853472222225</c:v>
                </c:pt>
                <c:pt idx="8790">
                  <c:v>43515.854166666664</c:v>
                </c:pt>
                <c:pt idx="8791">
                  <c:v>43515.854861111111</c:v>
                </c:pt>
                <c:pt idx="8792">
                  <c:v>43515.855555555558</c:v>
                </c:pt>
                <c:pt idx="8793">
                  <c:v>43515.856249999997</c:v>
                </c:pt>
                <c:pt idx="8794">
                  <c:v>43515.856944444444</c:v>
                </c:pt>
                <c:pt idx="8795">
                  <c:v>43515.857638888891</c:v>
                </c:pt>
                <c:pt idx="8796">
                  <c:v>43515.85833333333</c:v>
                </c:pt>
                <c:pt idx="8797">
                  <c:v>43515.859027777777</c:v>
                </c:pt>
                <c:pt idx="8798">
                  <c:v>43515.859722222223</c:v>
                </c:pt>
                <c:pt idx="8799">
                  <c:v>43515.86041666667</c:v>
                </c:pt>
                <c:pt idx="8800">
                  <c:v>43515.861111111109</c:v>
                </c:pt>
                <c:pt idx="8801">
                  <c:v>43515.861805555556</c:v>
                </c:pt>
                <c:pt idx="8802">
                  <c:v>43515.862500000003</c:v>
                </c:pt>
                <c:pt idx="8803">
                  <c:v>43515.863194444442</c:v>
                </c:pt>
                <c:pt idx="8804">
                  <c:v>43515.863888888889</c:v>
                </c:pt>
                <c:pt idx="8805">
                  <c:v>43515.864583333336</c:v>
                </c:pt>
                <c:pt idx="8806">
                  <c:v>43515.865277777775</c:v>
                </c:pt>
                <c:pt idx="8807">
                  <c:v>43515.865972222222</c:v>
                </c:pt>
                <c:pt idx="8808">
                  <c:v>43515.866666666669</c:v>
                </c:pt>
                <c:pt idx="8809">
                  <c:v>43515.867361111108</c:v>
                </c:pt>
                <c:pt idx="8810">
                  <c:v>43515.868055555555</c:v>
                </c:pt>
                <c:pt idx="8811">
                  <c:v>43515.868750000001</c:v>
                </c:pt>
                <c:pt idx="8812">
                  <c:v>43515.869444444441</c:v>
                </c:pt>
                <c:pt idx="8813">
                  <c:v>43515.870138888888</c:v>
                </c:pt>
                <c:pt idx="8814">
                  <c:v>43515.870833333334</c:v>
                </c:pt>
                <c:pt idx="8815">
                  <c:v>43515.871527777781</c:v>
                </c:pt>
                <c:pt idx="8816">
                  <c:v>43515.87222222222</c:v>
                </c:pt>
                <c:pt idx="8817">
                  <c:v>43515.872916666667</c:v>
                </c:pt>
                <c:pt idx="8818">
                  <c:v>43515.873611111114</c:v>
                </c:pt>
                <c:pt idx="8819">
                  <c:v>43515.874305555553</c:v>
                </c:pt>
                <c:pt idx="8820">
                  <c:v>43515.875</c:v>
                </c:pt>
                <c:pt idx="8821">
                  <c:v>43515.875694444447</c:v>
                </c:pt>
                <c:pt idx="8822">
                  <c:v>43515.876388888886</c:v>
                </c:pt>
                <c:pt idx="8823">
                  <c:v>43515.877083333333</c:v>
                </c:pt>
                <c:pt idx="8824">
                  <c:v>43515.87777777778</c:v>
                </c:pt>
                <c:pt idx="8825">
                  <c:v>43515.878472222219</c:v>
                </c:pt>
                <c:pt idx="8826">
                  <c:v>43515.879166666666</c:v>
                </c:pt>
                <c:pt idx="8827">
                  <c:v>43515.879861111112</c:v>
                </c:pt>
                <c:pt idx="8828">
                  <c:v>43515.880555555559</c:v>
                </c:pt>
                <c:pt idx="8829">
                  <c:v>43515.881249999999</c:v>
                </c:pt>
                <c:pt idx="8830">
                  <c:v>43515.881944444445</c:v>
                </c:pt>
                <c:pt idx="8831">
                  <c:v>43515.882638888892</c:v>
                </c:pt>
                <c:pt idx="8832">
                  <c:v>43515.883333333331</c:v>
                </c:pt>
                <c:pt idx="8833">
                  <c:v>43515.884027777778</c:v>
                </c:pt>
                <c:pt idx="8834">
                  <c:v>43515.884722222225</c:v>
                </c:pt>
                <c:pt idx="8835">
                  <c:v>43515.885416666664</c:v>
                </c:pt>
                <c:pt idx="8836">
                  <c:v>43515.886111111111</c:v>
                </c:pt>
                <c:pt idx="8837">
                  <c:v>43515.886805555558</c:v>
                </c:pt>
                <c:pt idx="8838">
                  <c:v>43515.887499999997</c:v>
                </c:pt>
                <c:pt idx="8839">
                  <c:v>43515.888194444444</c:v>
                </c:pt>
                <c:pt idx="8840">
                  <c:v>43515.888888888891</c:v>
                </c:pt>
                <c:pt idx="8841">
                  <c:v>43515.88958333333</c:v>
                </c:pt>
                <c:pt idx="8842">
                  <c:v>43515.890277777777</c:v>
                </c:pt>
                <c:pt idx="8843">
                  <c:v>43515.890972222223</c:v>
                </c:pt>
                <c:pt idx="8844">
                  <c:v>43515.89166666667</c:v>
                </c:pt>
                <c:pt idx="8845">
                  <c:v>43515.892361111109</c:v>
                </c:pt>
                <c:pt idx="8846">
                  <c:v>43515.893055555556</c:v>
                </c:pt>
                <c:pt idx="8847">
                  <c:v>43515.893750000003</c:v>
                </c:pt>
                <c:pt idx="8848">
                  <c:v>43515.894444444442</c:v>
                </c:pt>
                <c:pt idx="8849">
                  <c:v>43515.895138888889</c:v>
                </c:pt>
                <c:pt idx="8850">
                  <c:v>43515.895833333336</c:v>
                </c:pt>
                <c:pt idx="8851">
                  <c:v>43515.896527777775</c:v>
                </c:pt>
                <c:pt idx="8852">
                  <c:v>43515.897222222222</c:v>
                </c:pt>
                <c:pt idx="8853">
                  <c:v>43515.897916666669</c:v>
                </c:pt>
                <c:pt idx="8854">
                  <c:v>43515.898611111108</c:v>
                </c:pt>
                <c:pt idx="8855">
                  <c:v>43515.899305555555</c:v>
                </c:pt>
                <c:pt idx="8856">
                  <c:v>43515.9</c:v>
                </c:pt>
                <c:pt idx="8857">
                  <c:v>43515.900694444441</c:v>
                </c:pt>
                <c:pt idx="8858">
                  <c:v>43515.901388888888</c:v>
                </c:pt>
                <c:pt idx="8859">
                  <c:v>43515.902083333334</c:v>
                </c:pt>
                <c:pt idx="8860">
                  <c:v>43515.902777777781</c:v>
                </c:pt>
                <c:pt idx="8861">
                  <c:v>43515.90347222222</c:v>
                </c:pt>
                <c:pt idx="8862">
                  <c:v>43515.904166666667</c:v>
                </c:pt>
                <c:pt idx="8863">
                  <c:v>43515.904861111114</c:v>
                </c:pt>
                <c:pt idx="8864">
                  <c:v>43515.905555555553</c:v>
                </c:pt>
                <c:pt idx="8865">
                  <c:v>43515.90625</c:v>
                </c:pt>
                <c:pt idx="8866">
                  <c:v>43515.906944444447</c:v>
                </c:pt>
                <c:pt idx="8867">
                  <c:v>43515.907638888886</c:v>
                </c:pt>
                <c:pt idx="8868">
                  <c:v>43515.908333333333</c:v>
                </c:pt>
                <c:pt idx="8869">
                  <c:v>43515.90902777778</c:v>
                </c:pt>
                <c:pt idx="8870">
                  <c:v>43515.909722222219</c:v>
                </c:pt>
                <c:pt idx="8871">
                  <c:v>43515.910416666666</c:v>
                </c:pt>
                <c:pt idx="8872">
                  <c:v>43515.911111111112</c:v>
                </c:pt>
                <c:pt idx="8873">
                  <c:v>43515.911805555559</c:v>
                </c:pt>
                <c:pt idx="8874">
                  <c:v>43515.912499999999</c:v>
                </c:pt>
                <c:pt idx="8875">
                  <c:v>43515.913194444445</c:v>
                </c:pt>
                <c:pt idx="8876">
                  <c:v>43515.913888888892</c:v>
                </c:pt>
                <c:pt idx="8877">
                  <c:v>43515.914583333331</c:v>
                </c:pt>
                <c:pt idx="8878">
                  <c:v>43515.915277777778</c:v>
                </c:pt>
                <c:pt idx="8879">
                  <c:v>43515.915972222225</c:v>
                </c:pt>
                <c:pt idx="8880">
                  <c:v>43515.916666666664</c:v>
                </c:pt>
                <c:pt idx="8881">
                  <c:v>43515.917361111111</c:v>
                </c:pt>
                <c:pt idx="8882">
                  <c:v>43515.918055555558</c:v>
                </c:pt>
                <c:pt idx="8883">
                  <c:v>43515.918749999997</c:v>
                </c:pt>
                <c:pt idx="8884">
                  <c:v>43515.919444444444</c:v>
                </c:pt>
                <c:pt idx="8885">
                  <c:v>43515.920138888891</c:v>
                </c:pt>
                <c:pt idx="8886">
                  <c:v>43515.92083333333</c:v>
                </c:pt>
                <c:pt idx="8887">
                  <c:v>43515.921527777777</c:v>
                </c:pt>
                <c:pt idx="8888">
                  <c:v>43515.922222222223</c:v>
                </c:pt>
                <c:pt idx="8889">
                  <c:v>43515.92291666667</c:v>
                </c:pt>
                <c:pt idx="8890">
                  <c:v>43515.923611111109</c:v>
                </c:pt>
                <c:pt idx="8891">
                  <c:v>43515.924305555556</c:v>
                </c:pt>
                <c:pt idx="8892">
                  <c:v>43515.925000000003</c:v>
                </c:pt>
                <c:pt idx="8893">
                  <c:v>43515.925694444442</c:v>
                </c:pt>
                <c:pt idx="8894">
                  <c:v>43515.926388888889</c:v>
                </c:pt>
                <c:pt idx="8895">
                  <c:v>43515.927083333336</c:v>
                </c:pt>
                <c:pt idx="8896">
                  <c:v>43515.927777777775</c:v>
                </c:pt>
                <c:pt idx="8897">
                  <c:v>43515.928472222222</c:v>
                </c:pt>
                <c:pt idx="8898">
                  <c:v>43515.929166666669</c:v>
                </c:pt>
                <c:pt idx="8899">
                  <c:v>43515.929861111108</c:v>
                </c:pt>
                <c:pt idx="8900">
                  <c:v>43515.930555555555</c:v>
                </c:pt>
                <c:pt idx="8901">
                  <c:v>43515.931250000001</c:v>
                </c:pt>
                <c:pt idx="8902">
                  <c:v>43515.931944444441</c:v>
                </c:pt>
                <c:pt idx="8903">
                  <c:v>43515.932638888888</c:v>
                </c:pt>
                <c:pt idx="8904">
                  <c:v>43515.933333333334</c:v>
                </c:pt>
                <c:pt idx="8905">
                  <c:v>43515.934027777781</c:v>
                </c:pt>
                <c:pt idx="8906">
                  <c:v>43515.93472222222</c:v>
                </c:pt>
                <c:pt idx="8907">
                  <c:v>43515.935416666667</c:v>
                </c:pt>
                <c:pt idx="8908">
                  <c:v>43515.936111111114</c:v>
                </c:pt>
                <c:pt idx="8909">
                  <c:v>43515.936805555553</c:v>
                </c:pt>
                <c:pt idx="8910">
                  <c:v>43515.9375</c:v>
                </c:pt>
                <c:pt idx="8911">
                  <c:v>43515.938194444447</c:v>
                </c:pt>
                <c:pt idx="8912">
                  <c:v>43515.938888888886</c:v>
                </c:pt>
                <c:pt idx="8913">
                  <c:v>43515.939583333333</c:v>
                </c:pt>
                <c:pt idx="8914">
                  <c:v>43515.94027777778</c:v>
                </c:pt>
                <c:pt idx="8915">
                  <c:v>43515.940972222219</c:v>
                </c:pt>
                <c:pt idx="8916">
                  <c:v>43515.941666666666</c:v>
                </c:pt>
                <c:pt idx="8917">
                  <c:v>43515.942361111112</c:v>
                </c:pt>
                <c:pt idx="8918">
                  <c:v>43515.943055555559</c:v>
                </c:pt>
                <c:pt idx="8919">
                  <c:v>43515.943749999999</c:v>
                </c:pt>
                <c:pt idx="8920">
                  <c:v>43515.944444444445</c:v>
                </c:pt>
                <c:pt idx="8921">
                  <c:v>43515.945138888892</c:v>
                </c:pt>
                <c:pt idx="8922">
                  <c:v>43515.945833333331</c:v>
                </c:pt>
                <c:pt idx="8923">
                  <c:v>43515.946527777778</c:v>
                </c:pt>
                <c:pt idx="8924">
                  <c:v>43515.947222222225</c:v>
                </c:pt>
                <c:pt idx="8925">
                  <c:v>43515.947916666664</c:v>
                </c:pt>
                <c:pt idx="8926">
                  <c:v>43515.948611111111</c:v>
                </c:pt>
                <c:pt idx="8927">
                  <c:v>43515.949305555558</c:v>
                </c:pt>
                <c:pt idx="8928">
                  <c:v>43515.95</c:v>
                </c:pt>
                <c:pt idx="8929">
                  <c:v>43515.950694444444</c:v>
                </c:pt>
                <c:pt idx="8930">
                  <c:v>43515.951388888891</c:v>
                </c:pt>
                <c:pt idx="8931">
                  <c:v>43515.95208333333</c:v>
                </c:pt>
                <c:pt idx="8932">
                  <c:v>43515.952777777777</c:v>
                </c:pt>
                <c:pt idx="8933">
                  <c:v>43515.953472222223</c:v>
                </c:pt>
                <c:pt idx="8934">
                  <c:v>43515.95416666667</c:v>
                </c:pt>
                <c:pt idx="8935">
                  <c:v>43515.954861111109</c:v>
                </c:pt>
                <c:pt idx="8936">
                  <c:v>43515.955555555556</c:v>
                </c:pt>
                <c:pt idx="8937">
                  <c:v>43515.956250000003</c:v>
                </c:pt>
                <c:pt idx="8938">
                  <c:v>43515.956944444442</c:v>
                </c:pt>
                <c:pt idx="8939">
                  <c:v>43515.957638888889</c:v>
                </c:pt>
                <c:pt idx="8940">
                  <c:v>43515.958333333336</c:v>
                </c:pt>
                <c:pt idx="8941">
                  <c:v>43515.959027777775</c:v>
                </c:pt>
                <c:pt idx="8942">
                  <c:v>43515.959722222222</c:v>
                </c:pt>
                <c:pt idx="8943">
                  <c:v>43515.960416666669</c:v>
                </c:pt>
                <c:pt idx="8944">
                  <c:v>43515.961111111108</c:v>
                </c:pt>
                <c:pt idx="8945">
                  <c:v>43515.961805555555</c:v>
                </c:pt>
                <c:pt idx="8946">
                  <c:v>43515.962500000001</c:v>
                </c:pt>
                <c:pt idx="8947">
                  <c:v>43515.963194444441</c:v>
                </c:pt>
                <c:pt idx="8948">
                  <c:v>43515.963888888888</c:v>
                </c:pt>
                <c:pt idx="8949">
                  <c:v>43515.964583333334</c:v>
                </c:pt>
                <c:pt idx="8950">
                  <c:v>43515.965277777781</c:v>
                </c:pt>
                <c:pt idx="8951">
                  <c:v>43515.96597222222</c:v>
                </c:pt>
                <c:pt idx="8952">
                  <c:v>43515.966666666667</c:v>
                </c:pt>
                <c:pt idx="8953">
                  <c:v>43515.967361111114</c:v>
                </c:pt>
                <c:pt idx="8954">
                  <c:v>43515.968055555553</c:v>
                </c:pt>
                <c:pt idx="8955">
                  <c:v>43515.96875</c:v>
                </c:pt>
                <c:pt idx="8956">
                  <c:v>43515.969444444447</c:v>
                </c:pt>
                <c:pt idx="8957">
                  <c:v>43515.970138888886</c:v>
                </c:pt>
                <c:pt idx="8958">
                  <c:v>43515.970833333333</c:v>
                </c:pt>
                <c:pt idx="8959">
                  <c:v>43515.97152777778</c:v>
                </c:pt>
                <c:pt idx="8960">
                  <c:v>43515.972222222219</c:v>
                </c:pt>
                <c:pt idx="8961">
                  <c:v>43515.972916666666</c:v>
                </c:pt>
                <c:pt idx="8962">
                  <c:v>43515.973611111112</c:v>
                </c:pt>
                <c:pt idx="8963">
                  <c:v>43515.974305555559</c:v>
                </c:pt>
                <c:pt idx="8964">
                  <c:v>43515.974999999999</c:v>
                </c:pt>
                <c:pt idx="8965">
                  <c:v>43515.975694444445</c:v>
                </c:pt>
                <c:pt idx="8966">
                  <c:v>43515.976388888892</c:v>
                </c:pt>
                <c:pt idx="8967">
                  <c:v>43515.977083333331</c:v>
                </c:pt>
                <c:pt idx="8968">
                  <c:v>43515.977777777778</c:v>
                </c:pt>
                <c:pt idx="8969">
                  <c:v>43515.978472222225</c:v>
                </c:pt>
                <c:pt idx="8970">
                  <c:v>43515.979166666664</c:v>
                </c:pt>
                <c:pt idx="8971">
                  <c:v>43515.979861111111</c:v>
                </c:pt>
                <c:pt idx="8972">
                  <c:v>43515.980555555558</c:v>
                </c:pt>
                <c:pt idx="8973">
                  <c:v>43515.981249999997</c:v>
                </c:pt>
                <c:pt idx="8974">
                  <c:v>43515.981944444444</c:v>
                </c:pt>
                <c:pt idx="8975">
                  <c:v>43515.982638888891</c:v>
                </c:pt>
                <c:pt idx="8976">
                  <c:v>43515.98333333333</c:v>
                </c:pt>
                <c:pt idx="8977">
                  <c:v>43515.984027777777</c:v>
                </c:pt>
                <c:pt idx="8978">
                  <c:v>43515.984722222223</c:v>
                </c:pt>
                <c:pt idx="8979">
                  <c:v>43515.98541666667</c:v>
                </c:pt>
                <c:pt idx="8980">
                  <c:v>43515.986111111109</c:v>
                </c:pt>
                <c:pt idx="8981">
                  <c:v>43515.986805555556</c:v>
                </c:pt>
                <c:pt idx="8982">
                  <c:v>43515.987500000003</c:v>
                </c:pt>
                <c:pt idx="8983">
                  <c:v>43515.988194444442</c:v>
                </c:pt>
                <c:pt idx="8984">
                  <c:v>43515.988888888889</c:v>
                </c:pt>
                <c:pt idx="8985">
                  <c:v>43515.989583333336</c:v>
                </c:pt>
                <c:pt idx="8986">
                  <c:v>43515.990277777775</c:v>
                </c:pt>
                <c:pt idx="8987">
                  <c:v>43515.990972222222</c:v>
                </c:pt>
                <c:pt idx="8988">
                  <c:v>43515.991666666669</c:v>
                </c:pt>
                <c:pt idx="8989">
                  <c:v>43515.992361111108</c:v>
                </c:pt>
                <c:pt idx="8990">
                  <c:v>43515.993055555555</c:v>
                </c:pt>
                <c:pt idx="8991">
                  <c:v>43515.993750000001</c:v>
                </c:pt>
                <c:pt idx="8992">
                  <c:v>43515.994444444441</c:v>
                </c:pt>
                <c:pt idx="8993">
                  <c:v>43515.995138888888</c:v>
                </c:pt>
                <c:pt idx="8994">
                  <c:v>43515.995833333334</c:v>
                </c:pt>
                <c:pt idx="8995">
                  <c:v>43515.996527777781</c:v>
                </c:pt>
                <c:pt idx="8996">
                  <c:v>43515.99722222222</c:v>
                </c:pt>
                <c:pt idx="8997">
                  <c:v>43515.997916666667</c:v>
                </c:pt>
                <c:pt idx="8998">
                  <c:v>43515.998611111114</c:v>
                </c:pt>
                <c:pt idx="8999">
                  <c:v>43515.999305555553</c:v>
                </c:pt>
                <c:pt idx="9000">
                  <c:v>43516</c:v>
                </c:pt>
                <c:pt idx="9001">
                  <c:v>43516.000694444447</c:v>
                </c:pt>
                <c:pt idx="9002">
                  <c:v>43516.001388888886</c:v>
                </c:pt>
                <c:pt idx="9003">
                  <c:v>43516.002083333333</c:v>
                </c:pt>
                <c:pt idx="9004">
                  <c:v>43516.00277777778</c:v>
                </c:pt>
                <c:pt idx="9005">
                  <c:v>43516.003472222219</c:v>
                </c:pt>
                <c:pt idx="9006">
                  <c:v>43516.004166666666</c:v>
                </c:pt>
                <c:pt idx="9007">
                  <c:v>43516.004861111112</c:v>
                </c:pt>
                <c:pt idx="9008">
                  <c:v>43516.005555555559</c:v>
                </c:pt>
                <c:pt idx="9009">
                  <c:v>43516.006249999999</c:v>
                </c:pt>
                <c:pt idx="9010">
                  <c:v>43516.006944444445</c:v>
                </c:pt>
                <c:pt idx="9011">
                  <c:v>43516.007638888892</c:v>
                </c:pt>
                <c:pt idx="9012">
                  <c:v>43516.008333333331</c:v>
                </c:pt>
                <c:pt idx="9013">
                  <c:v>43516.009027777778</c:v>
                </c:pt>
                <c:pt idx="9014">
                  <c:v>43516.009722222225</c:v>
                </c:pt>
                <c:pt idx="9015">
                  <c:v>43516.010416666664</c:v>
                </c:pt>
                <c:pt idx="9016">
                  <c:v>43516.011111111111</c:v>
                </c:pt>
                <c:pt idx="9017">
                  <c:v>43516.011805555558</c:v>
                </c:pt>
                <c:pt idx="9018">
                  <c:v>43516.012499999997</c:v>
                </c:pt>
                <c:pt idx="9019">
                  <c:v>43516.013194444444</c:v>
                </c:pt>
                <c:pt idx="9020">
                  <c:v>43516.013888888891</c:v>
                </c:pt>
                <c:pt idx="9021">
                  <c:v>43516.01458333333</c:v>
                </c:pt>
                <c:pt idx="9022">
                  <c:v>43516.015277777777</c:v>
                </c:pt>
                <c:pt idx="9023">
                  <c:v>43516.015972222223</c:v>
                </c:pt>
                <c:pt idx="9024">
                  <c:v>43516.01666666667</c:v>
                </c:pt>
                <c:pt idx="9025">
                  <c:v>43516.017361111109</c:v>
                </c:pt>
                <c:pt idx="9026">
                  <c:v>43516.018055555556</c:v>
                </c:pt>
                <c:pt idx="9027">
                  <c:v>43516.018750000003</c:v>
                </c:pt>
                <c:pt idx="9028">
                  <c:v>43516.019444444442</c:v>
                </c:pt>
                <c:pt idx="9029">
                  <c:v>43516.020138888889</c:v>
                </c:pt>
                <c:pt idx="9030">
                  <c:v>43516.020833333336</c:v>
                </c:pt>
                <c:pt idx="9031">
                  <c:v>43516.021527777775</c:v>
                </c:pt>
                <c:pt idx="9032">
                  <c:v>43516.022222222222</c:v>
                </c:pt>
                <c:pt idx="9033">
                  <c:v>43516.022916666669</c:v>
                </c:pt>
                <c:pt idx="9034">
                  <c:v>43516.023611111108</c:v>
                </c:pt>
                <c:pt idx="9035">
                  <c:v>43516.024305555555</c:v>
                </c:pt>
                <c:pt idx="9036">
                  <c:v>43516.025000000001</c:v>
                </c:pt>
                <c:pt idx="9037">
                  <c:v>43516.025694444441</c:v>
                </c:pt>
                <c:pt idx="9038">
                  <c:v>43516.026388888888</c:v>
                </c:pt>
                <c:pt idx="9039">
                  <c:v>43516.027083333334</c:v>
                </c:pt>
                <c:pt idx="9040">
                  <c:v>43516.027777777781</c:v>
                </c:pt>
                <c:pt idx="9041">
                  <c:v>43516.02847222222</c:v>
                </c:pt>
                <c:pt idx="9042">
                  <c:v>43516.029166666667</c:v>
                </c:pt>
                <c:pt idx="9043">
                  <c:v>43516.029861111114</c:v>
                </c:pt>
                <c:pt idx="9044">
                  <c:v>43516.030555555553</c:v>
                </c:pt>
                <c:pt idx="9045">
                  <c:v>43516.03125</c:v>
                </c:pt>
                <c:pt idx="9046">
                  <c:v>43516.031944444447</c:v>
                </c:pt>
                <c:pt idx="9047">
                  <c:v>43516.032638888886</c:v>
                </c:pt>
                <c:pt idx="9048">
                  <c:v>43516.033333333333</c:v>
                </c:pt>
                <c:pt idx="9049">
                  <c:v>43516.03402777778</c:v>
                </c:pt>
                <c:pt idx="9050">
                  <c:v>43516.034722222219</c:v>
                </c:pt>
                <c:pt idx="9051">
                  <c:v>43516.035416666666</c:v>
                </c:pt>
                <c:pt idx="9052">
                  <c:v>43516.036111111112</c:v>
                </c:pt>
                <c:pt idx="9053">
                  <c:v>43516.036805555559</c:v>
                </c:pt>
                <c:pt idx="9054">
                  <c:v>43516.037499999999</c:v>
                </c:pt>
                <c:pt idx="9055">
                  <c:v>43516.038194444445</c:v>
                </c:pt>
                <c:pt idx="9056">
                  <c:v>43516.038888888892</c:v>
                </c:pt>
                <c:pt idx="9057">
                  <c:v>43516.039583333331</c:v>
                </c:pt>
                <c:pt idx="9058">
                  <c:v>43516.040277777778</c:v>
                </c:pt>
                <c:pt idx="9059">
                  <c:v>43516.040972222225</c:v>
                </c:pt>
                <c:pt idx="9060">
                  <c:v>43516.041666666664</c:v>
                </c:pt>
                <c:pt idx="9061">
                  <c:v>43516.042361111111</c:v>
                </c:pt>
                <c:pt idx="9062">
                  <c:v>43516.043055555558</c:v>
                </c:pt>
                <c:pt idx="9063">
                  <c:v>43516.043749999997</c:v>
                </c:pt>
                <c:pt idx="9064">
                  <c:v>43516.044444444444</c:v>
                </c:pt>
                <c:pt idx="9065">
                  <c:v>43516.045138888891</c:v>
                </c:pt>
                <c:pt idx="9066">
                  <c:v>43516.04583333333</c:v>
                </c:pt>
                <c:pt idx="9067">
                  <c:v>43516.046527777777</c:v>
                </c:pt>
                <c:pt idx="9068">
                  <c:v>43516.047222222223</c:v>
                </c:pt>
                <c:pt idx="9069">
                  <c:v>43516.04791666667</c:v>
                </c:pt>
                <c:pt idx="9070">
                  <c:v>43516.048611111109</c:v>
                </c:pt>
                <c:pt idx="9071">
                  <c:v>43516.049305555556</c:v>
                </c:pt>
                <c:pt idx="9072">
                  <c:v>43516.05</c:v>
                </c:pt>
                <c:pt idx="9073">
                  <c:v>43516.050694444442</c:v>
                </c:pt>
                <c:pt idx="9074">
                  <c:v>43516.051388888889</c:v>
                </c:pt>
                <c:pt idx="9075">
                  <c:v>43516.052083333336</c:v>
                </c:pt>
                <c:pt idx="9076">
                  <c:v>43516.052777777775</c:v>
                </c:pt>
                <c:pt idx="9077">
                  <c:v>43516.053472222222</c:v>
                </c:pt>
                <c:pt idx="9078">
                  <c:v>43516.054166666669</c:v>
                </c:pt>
                <c:pt idx="9079">
                  <c:v>43516.054861111108</c:v>
                </c:pt>
                <c:pt idx="9080">
                  <c:v>43516.055555555555</c:v>
                </c:pt>
                <c:pt idx="9081">
                  <c:v>43516.056250000001</c:v>
                </c:pt>
                <c:pt idx="9082">
                  <c:v>43516.056944444441</c:v>
                </c:pt>
                <c:pt idx="9083">
                  <c:v>43516.057638888888</c:v>
                </c:pt>
                <c:pt idx="9084">
                  <c:v>43516.058333333334</c:v>
                </c:pt>
                <c:pt idx="9085">
                  <c:v>43516.059027777781</c:v>
                </c:pt>
                <c:pt idx="9086">
                  <c:v>43516.05972222222</c:v>
                </c:pt>
                <c:pt idx="9087">
                  <c:v>43516.060416666667</c:v>
                </c:pt>
                <c:pt idx="9088">
                  <c:v>43516.061111111114</c:v>
                </c:pt>
                <c:pt idx="9089">
                  <c:v>43516.061805555553</c:v>
                </c:pt>
                <c:pt idx="9090">
                  <c:v>43516.0625</c:v>
                </c:pt>
                <c:pt idx="9091">
                  <c:v>43516.063194444447</c:v>
                </c:pt>
                <c:pt idx="9092">
                  <c:v>43516.063888888886</c:v>
                </c:pt>
                <c:pt idx="9093">
                  <c:v>43516.064583333333</c:v>
                </c:pt>
                <c:pt idx="9094">
                  <c:v>43516.06527777778</c:v>
                </c:pt>
                <c:pt idx="9095">
                  <c:v>43516.065972222219</c:v>
                </c:pt>
                <c:pt idx="9096">
                  <c:v>43516.066666666666</c:v>
                </c:pt>
                <c:pt idx="9097">
                  <c:v>43516.067361111112</c:v>
                </c:pt>
                <c:pt idx="9098">
                  <c:v>43516.068055555559</c:v>
                </c:pt>
                <c:pt idx="9099">
                  <c:v>43516.068749999999</c:v>
                </c:pt>
                <c:pt idx="9100">
                  <c:v>43516.069444444445</c:v>
                </c:pt>
                <c:pt idx="9101">
                  <c:v>43516.070138888892</c:v>
                </c:pt>
                <c:pt idx="9102">
                  <c:v>43516.070833333331</c:v>
                </c:pt>
                <c:pt idx="9103">
                  <c:v>43516.071527777778</c:v>
                </c:pt>
                <c:pt idx="9104">
                  <c:v>43516.072222222225</c:v>
                </c:pt>
                <c:pt idx="9105">
                  <c:v>43516.072916666664</c:v>
                </c:pt>
                <c:pt idx="9106">
                  <c:v>43516.073611111111</c:v>
                </c:pt>
                <c:pt idx="9107">
                  <c:v>43516.074305555558</c:v>
                </c:pt>
                <c:pt idx="9108">
                  <c:v>43516.074999999997</c:v>
                </c:pt>
                <c:pt idx="9109">
                  <c:v>43516.075694444444</c:v>
                </c:pt>
                <c:pt idx="9110">
                  <c:v>43516.076388888891</c:v>
                </c:pt>
                <c:pt idx="9111">
                  <c:v>43516.07708333333</c:v>
                </c:pt>
                <c:pt idx="9112">
                  <c:v>43516.077777777777</c:v>
                </c:pt>
                <c:pt idx="9113">
                  <c:v>43516.078472222223</c:v>
                </c:pt>
                <c:pt idx="9114">
                  <c:v>43516.07916666667</c:v>
                </c:pt>
                <c:pt idx="9115">
                  <c:v>43516.079861111109</c:v>
                </c:pt>
                <c:pt idx="9116">
                  <c:v>43516.080555555556</c:v>
                </c:pt>
                <c:pt idx="9117">
                  <c:v>43516.081250000003</c:v>
                </c:pt>
                <c:pt idx="9118">
                  <c:v>43516.081944444442</c:v>
                </c:pt>
                <c:pt idx="9119">
                  <c:v>43516.082638888889</c:v>
                </c:pt>
                <c:pt idx="9120">
                  <c:v>43516.083333333336</c:v>
                </c:pt>
                <c:pt idx="9121">
                  <c:v>43516.084027777775</c:v>
                </c:pt>
                <c:pt idx="9122">
                  <c:v>43516.084722222222</c:v>
                </c:pt>
                <c:pt idx="9123">
                  <c:v>43516.085416666669</c:v>
                </c:pt>
                <c:pt idx="9124">
                  <c:v>43516.086111111108</c:v>
                </c:pt>
                <c:pt idx="9125">
                  <c:v>43516.086805555555</c:v>
                </c:pt>
                <c:pt idx="9126">
                  <c:v>43516.087500000001</c:v>
                </c:pt>
                <c:pt idx="9127">
                  <c:v>43516.088194444441</c:v>
                </c:pt>
                <c:pt idx="9128">
                  <c:v>43516.088888888888</c:v>
                </c:pt>
                <c:pt idx="9129">
                  <c:v>43516.089583333334</c:v>
                </c:pt>
                <c:pt idx="9130">
                  <c:v>43516.090277777781</c:v>
                </c:pt>
                <c:pt idx="9131">
                  <c:v>43516.09097222222</c:v>
                </c:pt>
                <c:pt idx="9132">
                  <c:v>43516.091666666667</c:v>
                </c:pt>
                <c:pt idx="9133">
                  <c:v>43516.092361111114</c:v>
                </c:pt>
                <c:pt idx="9134">
                  <c:v>43516.093055555553</c:v>
                </c:pt>
                <c:pt idx="9135">
                  <c:v>43516.09375</c:v>
                </c:pt>
                <c:pt idx="9136">
                  <c:v>43516.094444444447</c:v>
                </c:pt>
                <c:pt idx="9137">
                  <c:v>43516.095138888886</c:v>
                </c:pt>
                <c:pt idx="9138">
                  <c:v>43516.095833333333</c:v>
                </c:pt>
                <c:pt idx="9139">
                  <c:v>43516.09652777778</c:v>
                </c:pt>
                <c:pt idx="9140">
                  <c:v>43516.097222222219</c:v>
                </c:pt>
                <c:pt idx="9141">
                  <c:v>43516.097916666666</c:v>
                </c:pt>
                <c:pt idx="9142">
                  <c:v>43516.098611111112</c:v>
                </c:pt>
                <c:pt idx="9143">
                  <c:v>43516.099305555559</c:v>
                </c:pt>
                <c:pt idx="9144">
                  <c:v>43516.1</c:v>
                </c:pt>
                <c:pt idx="9145">
                  <c:v>43516.100694444445</c:v>
                </c:pt>
                <c:pt idx="9146">
                  <c:v>43516.101388888892</c:v>
                </c:pt>
                <c:pt idx="9147">
                  <c:v>43516.102083333331</c:v>
                </c:pt>
                <c:pt idx="9148">
                  <c:v>43516.102777777778</c:v>
                </c:pt>
                <c:pt idx="9149">
                  <c:v>43516.103472222225</c:v>
                </c:pt>
                <c:pt idx="9150">
                  <c:v>43516.104166666664</c:v>
                </c:pt>
                <c:pt idx="9151">
                  <c:v>43516.104861111111</c:v>
                </c:pt>
                <c:pt idx="9152">
                  <c:v>43516.105555555558</c:v>
                </c:pt>
                <c:pt idx="9153">
                  <c:v>43516.106249999997</c:v>
                </c:pt>
                <c:pt idx="9154">
                  <c:v>43516.106944444444</c:v>
                </c:pt>
                <c:pt idx="9155">
                  <c:v>43516.107638888891</c:v>
                </c:pt>
                <c:pt idx="9156">
                  <c:v>43516.10833333333</c:v>
                </c:pt>
                <c:pt idx="9157">
                  <c:v>43516.109027777777</c:v>
                </c:pt>
                <c:pt idx="9158">
                  <c:v>43516.109722222223</c:v>
                </c:pt>
                <c:pt idx="9159">
                  <c:v>43516.11041666667</c:v>
                </c:pt>
                <c:pt idx="9160">
                  <c:v>43516.111111111109</c:v>
                </c:pt>
                <c:pt idx="9161">
                  <c:v>43516.111805555556</c:v>
                </c:pt>
                <c:pt idx="9162">
                  <c:v>43516.112500000003</c:v>
                </c:pt>
                <c:pt idx="9163">
                  <c:v>43516.113194444442</c:v>
                </c:pt>
                <c:pt idx="9164">
                  <c:v>43516.113888888889</c:v>
                </c:pt>
                <c:pt idx="9165">
                  <c:v>43516.114583333336</c:v>
                </c:pt>
                <c:pt idx="9166">
                  <c:v>43516.115277777775</c:v>
                </c:pt>
                <c:pt idx="9167">
                  <c:v>43516.115972222222</c:v>
                </c:pt>
                <c:pt idx="9168">
                  <c:v>43516.116666666669</c:v>
                </c:pt>
                <c:pt idx="9169">
                  <c:v>43516.117361111108</c:v>
                </c:pt>
                <c:pt idx="9170">
                  <c:v>43516.118055555555</c:v>
                </c:pt>
                <c:pt idx="9171">
                  <c:v>43516.118750000001</c:v>
                </c:pt>
                <c:pt idx="9172">
                  <c:v>43516.119444444441</c:v>
                </c:pt>
                <c:pt idx="9173">
                  <c:v>43516.120138888888</c:v>
                </c:pt>
                <c:pt idx="9174">
                  <c:v>43516.120833333334</c:v>
                </c:pt>
                <c:pt idx="9175">
                  <c:v>43516.121527777781</c:v>
                </c:pt>
                <c:pt idx="9176">
                  <c:v>43516.12222222222</c:v>
                </c:pt>
                <c:pt idx="9177">
                  <c:v>43516.122916666667</c:v>
                </c:pt>
                <c:pt idx="9178">
                  <c:v>43516.123611111114</c:v>
                </c:pt>
                <c:pt idx="9179">
                  <c:v>43516.124305555553</c:v>
                </c:pt>
                <c:pt idx="9180">
                  <c:v>43516.125</c:v>
                </c:pt>
                <c:pt idx="9181">
                  <c:v>43516.125694444447</c:v>
                </c:pt>
                <c:pt idx="9182">
                  <c:v>43516.126388888886</c:v>
                </c:pt>
                <c:pt idx="9183">
                  <c:v>43516.127083333333</c:v>
                </c:pt>
                <c:pt idx="9184">
                  <c:v>43516.12777777778</c:v>
                </c:pt>
                <c:pt idx="9185">
                  <c:v>43516.128472222219</c:v>
                </c:pt>
                <c:pt idx="9186">
                  <c:v>43516.129166666666</c:v>
                </c:pt>
                <c:pt idx="9187">
                  <c:v>43516.129861111112</c:v>
                </c:pt>
                <c:pt idx="9188">
                  <c:v>43516.130555555559</c:v>
                </c:pt>
                <c:pt idx="9189">
                  <c:v>43516.131249999999</c:v>
                </c:pt>
                <c:pt idx="9190">
                  <c:v>43516.131944444445</c:v>
                </c:pt>
                <c:pt idx="9191">
                  <c:v>43516.132638888892</c:v>
                </c:pt>
                <c:pt idx="9192">
                  <c:v>43516.133333333331</c:v>
                </c:pt>
                <c:pt idx="9193">
                  <c:v>43516.134027777778</c:v>
                </c:pt>
                <c:pt idx="9194">
                  <c:v>43516.134722222225</c:v>
                </c:pt>
                <c:pt idx="9195">
                  <c:v>43516.135416666664</c:v>
                </c:pt>
                <c:pt idx="9196">
                  <c:v>43516.136111111111</c:v>
                </c:pt>
                <c:pt idx="9197">
                  <c:v>43516.136805555558</c:v>
                </c:pt>
                <c:pt idx="9198">
                  <c:v>43516.137499999997</c:v>
                </c:pt>
                <c:pt idx="9199">
                  <c:v>43516.138194444444</c:v>
                </c:pt>
                <c:pt idx="9200">
                  <c:v>43516.138888888891</c:v>
                </c:pt>
                <c:pt idx="9201">
                  <c:v>43516.13958333333</c:v>
                </c:pt>
                <c:pt idx="9202">
                  <c:v>43516.140277777777</c:v>
                </c:pt>
                <c:pt idx="9203">
                  <c:v>43516.140972222223</c:v>
                </c:pt>
                <c:pt idx="9204">
                  <c:v>43516.14166666667</c:v>
                </c:pt>
                <c:pt idx="9205">
                  <c:v>43516.142361111109</c:v>
                </c:pt>
                <c:pt idx="9206">
                  <c:v>43516.143055555556</c:v>
                </c:pt>
                <c:pt idx="9207">
                  <c:v>43516.143750000003</c:v>
                </c:pt>
                <c:pt idx="9208">
                  <c:v>43516.144444444442</c:v>
                </c:pt>
                <c:pt idx="9209">
                  <c:v>43516.145138888889</c:v>
                </c:pt>
                <c:pt idx="9210">
                  <c:v>43516.145833333336</c:v>
                </c:pt>
                <c:pt idx="9211">
                  <c:v>43516.146527777775</c:v>
                </c:pt>
                <c:pt idx="9212">
                  <c:v>43516.147222222222</c:v>
                </c:pt>
                <c:pt idx="9213">
                  <c:v>43516.147916666669</c:v>
                </c:pt>
                <c:pt idx="9214">
                  <c:v>43516.148611111108</c:v>
                </c:pt>
                <c:pt idx="9215">
                  <c:v>43516.149305555555</c:v>
                </c:pt>
                <c:pt idx="9216">
                  <c:v>43516.15</c:v>
                </c:pt>
                <c:pt idx="9217">
                  <c:v>43516.150694444441</c:v>
                </c:pt>
                <c:pt idx="9218">
                  <c:v>43516.151388888888</c:v>
                </c:pt>
                <c:pt idx="9219">
                  <c:v>43516.152083333334</c:v>
                </c:pt>
                <c:pt idx="9220">
                  <c:v>43516.152777777781</c:v>
                </c:pt>
                <c:pt idx="9221">
                  <c:v>43516.15347222222</c:v>
                </c:pt>
                <c:pt idx="9222">
                  <c:v>43516.154166666667</c:v>
                </c:pt>
                <c:pt idx="9223">
                  <c:v>43516.154861111114</c:v>
                </c:pt>
                <c:pt idx="9224">
                  <c:v>43516.155555555553</c:v>
                </c:pt>
                <c:pt idx="9225">
                  <c:v>43516.15625</c:v>
                </c:pt>
                <c:pt idx="9226">
                  <c:v>43516.156944444447</c:v>
                </c:pt>
                <c:pt idx="9227">
                  <c:v>43516.157638888886</c:v>
                </c:pt>
                <c:pt idx="9228">
                  <c:v>43516.158333333333</c:v>
                </c:pt>
                <c:pt idx="9229">
                  <c:v>43516.15902777778</c:v>
                </c:pt>
                <c:pt idx="9230">
                  <c:v>43516.159722222219</c:v>
                </c:pt>
                <c:pt idx="9231">
                  <c:v>43516.160416666666</c:v>
                </c:pt>
                <c:pt idx="9232">
                  <c:v>43516.161111111112</c:v>
                </c:pt>
                <c:pt idx="9233">
                  <c:v>43516.161805555559</c:v>
                </c:pt>
                <c:pt idx="9234">
                  <c:v>43516.162499999999</c:v>
                </c:pt>
                <c:pt idx="9235">
                  <c:v>43516.163194444445</c:v>
                </c:pt>
                <c:pt idx="9236">
                  <c:v>43516.163888888892</c:v>
                </c:pt>
                <c:pt idx="9237">
                  <c:v>43516.164583333331</c:v>
                </c:pt>
                <c:pt idx="9238">
                  <c:v>43516.165277777778</c:v>
                </c:pt>
                <c:pt idx="9239">
                  <c:v>43516.165972222225</c:v>
                </c:pt>
                <c:pt idx="9240">
                  <c:v>43516.166666666664</c:v>
                </c:pt>
                <c:pt idx="9241">
                  <c:v>43516.167361111111</c:v>
                </c:pt>
                <c:pt idx="9242">
                  <c:v>43516.168055555558</c:v>
                </c:pt>
                <c:pt idx="9243">
                  <c:v>43516.168749999997</c:v>
                </c:pt>
                <c:pt idx="9244">
                  <c:v>43516.169444444444</c:v>
                </c:pt>
                <c:pt idx="9245">
                  <c:v>43516.170138888891</c:v>
                </c:pt>
                <c:pt idx="9246">
                  <c:v>43516.17083333333</c:v>
                </c:pt>
                <c:pt idx="9247">
                  <c:v>43516.171527777777</c:v>
                </c:pt>
                <c:pt idx="9248">
                  <c:v>43516.172222222223</c:v>
                </c:pt>
                <c:pt idx="9249">
                  <c:v>43516.17291666667</c:v>
                </c:pt>
                <c:pt idx="9250">
                  <c:v>43516.173611111109</c:v>
                </c:pt>
                <c:pt idx="9251">
                  <c:v>43516.174305555556</c:v>
                </c:pt>
                <c:pt idx="9252">
                  <c:v>43516.175000000003</c:v>
                </c:pt>
                <c:pt idx="9253">
                  <c:v>43516.175694444442</c:v>
                </c:pt>
                <c:pt idx="9254">
                  <c:v>43516.176388888889</c:v>
                </c:pt>
                <c:pt idx="9255">
                  <c:v>43516.177083333336</c:v>
                </c:pt>
                <c:pt idx="9256">
                  <c:v>43516.177777777775</c:v>
                </c:pt>
                <c:pt idx="9257">
                  <c:v>43516.178472222222</c:v>
                </c:pt>
                <c:pt idx="9258">
                  <c:v>43516.179166666669</c:v>
                </c:pt>
                <c:pt idx="9259">
                  <c:v>43516.179861111108</c:v>
                </c:pt>
                <c:pt idx="9260">
                  <c:v>43516.180555555555</c:v>
                </c:pt>
                <c:pt idx="9261">
                  <c:v>43516.181250000001</c:v>
                </c:pt>
                <c:pt idx="9262">
                  <c:v>43516.181944444441</c:v>
                </c:pt>
                <c:pt idx="9263">
                  <c:v>43516.182638888888</c:v>
                </c:pt>
                <c:pt idx="9264">
                  <c:v>43516.183333333334</c:v>
                </c:pt>
                <c:pt idx="9265">
                  <c:v>43516.184027777781</c:v>
                </c:pt>
                <c:pt idx="9266">
                  <c:v>43516.18472222222</c:v>
                </c:pt>
                <c:pt idx="9267">
                  <c:v>43516.185416666667</c:v>
                </c:pt>
                <c:pt idx="9268">
                  <c:v>43516.186111111114</c:v>
                </c:pt>
                <c:pt idx="9269">
                  <c:v>43516.186805555553</c:v>
                </c:pt>
                <c:pt idx="9270">
                  <c:v>43516.1875</c:v>
                </c:pt>
                <c:pt idx="9271">
                  <c:v>43516.188194444447</c:v>
                </c:pt>
                <c:pt idx="9272">
                  <c:v>43516.188888888886</c:v>
                </c:pt>
                <c:pt idx="9273">
                  <c:v>43516.189583333333</c:v>
                </c:pt>
                <c:pt idx="9274">
                  <c:v>43516.19027777778</c:v>
                </c:pt>
                <c:pt idx="9275">
                  <c:v>43516.190972222219</c:v>
                </c:pt>
                <c:pt idx="9276">
                  <c:v>43516.191666666666</c:v>
                </c:pt>
                <c:pt idx="9277">
                  <c:v>43516.192361111112</c:v>
                </c:pt>
                <c:pt idx="9278">
                  <c:v>43516.193055555559</c:v>
                </c:pt>
                <c:pt idx="9279">
                  <c:v>43516.193749999999</c:v>
                </c:pt>
                <c:pt idx="9280">
                  <c:v>43516.194444444445</c:v>
                </c:pt>
                <c:pt idx="9281">
                  <c:v>43516.195138888892</c:v>
                </c:pt>
                <c:pt idx="9282">
                  <c:v>43516.195833333331</c:v>
                </c:pt>
                <c:pt idx="9283">
                  <c:v>43516.196527777778</c:v>
                </c:pt>
                <c:pt idx="9284">
                  <c:v>43516.197222222225</c:v>
                </c:pt>
                <c:pt idx="9285">
                  <c:v>43516.197916666664</c:v>
                </c:pt>
                <c:pt idx="9286">
                  <c:v>43516.198611111111</c:v>
                </c:pt>
                <c:pt idx="9287">
                  <c:v>43516.199305555558</c:v>
                </c:pt>
                <c:pt idx="9288">
                  <c:v>43516.2</c:v>
                </c:pt>
                <c:pt idx="9289">
                  <c:v>43516.200694444444</c:v>
                </c:pt>
                <c:pt idx="9290">
                  <c:v>43516.201388888891</c:v>
                </c:pt>
                <c:pt idx="9291">
                  <c:v>43516.20208333333</c:v>
                </c:pt>
                <c:pt idx="9292">
                  <c:v>43516.202777777777</c:v>
                </c:pt>
                <c:pt idx="9293">
                  <c:v>43516.203472222223</c:v>
                </c:pt>
                <c:pt idx="9294">
                  <c:v>43516.20416666667</c:v>
                </c:pt>
                <c:pt idx="9295">
                  <c:v>43516.204861111109</c:v>
                </c:pt>
                <c:pt idx="9296">
                  <c:v>43516.205555555556</c:v>
                </c:pt>
                <c:pt idx="9297">
                  <c:v>43516.206250000003</c:v>
                </c:pt>
                <c:pt idx="9298">
                  <c:v>43516.206944444442</c:v>
                </c:pt>
                <c:pt idx="9299">
                  <c:v>43516.207638888889</c:v>
                </c:pt>
                <c:pt idx="9300">
                  <c:v>43516.208333333336</c:v>
                </c:pt>
                <c:pt idx="9301">
                  <c:v>43516.209027777775</c:v>
                </c:pt>
                <c:pt idx="9302">
                  <c:v>43516.209722222222</c:v>
                </c:pt>
                <c:pt idx="9303">
                  <c:v>43516.210416666669</c:v>
                </c:pt>
                <c:pt idx="9304">
                  <c:v>43516.211111111108</c:v>
                </c:pt>
                <c:pt idx="9305">
                  <c:v>43516.211805555555</c:v>
                </c:pt>
                <c:pt idx="9306">
                  <c:v>43516.212500000001</c:v>
                </c:pt>
                <c:pt idx="9307">
                  <c:v>43516.213194444441</c:v>
                </c:pt>
                <c:pt idx="9308">
                  <c:v>43516.213888888888</c:v>
                </c:pt>
                <c:pt idx="9309">
                  <c:v>43516.214583333334</c:v>
                </c:pt>
                <c:pt idx="9310">
                  <c:v>43516.215277777781</c:v>
                </c:pt>
                <c:pt idx="9311">
                  <c:v>43516.21597222222</c:v>
                </c:pt>
                <c:pt idx="9312">
                  <c:v>43516.216666666667</c:v>
                </c:pt>
                <c:pt idx="9313">
                  <c:v>43516.217361111114</c:v>
                </c:pt>
                <c:pt idx="9314">
                  <c:v>43516.218055555553</c:v>
                </c:pt>
                <c:pt idx="9315">
                  <c:v>43516.21875</c:v>
                </c:pt>
                <c:pt idx="9316">
                  <c:v>43516.219444444447</c:v>
                </c:pt>
                <c:pt idx="9317">
                  <c:v>43516.220138888886</c:v>
                </c:pt>
                <c:pt idx="9318">
                  <c:v>43516.220833333333</c:v>
                </c:pt>
                <c:pt idx="9319">
                  <c:v>43516.22152777778</c:v>
                </c:pt>
                <c:pt idx="9320">
                  <c:v>43516.222222222219</c:v>
                </c:pt>
                <c:pt idx="9321">
                  <c:v>43516.222916666666</c:v>
                </c:pt>
                <c:pt idx="9322">
                  <c:v>43516.223611111112</c:v>
                </c:pt>
                <c:pt idx="9323">
                  <c:v>43516.224305555559</c:v>
                </c:pt>
                <c:pt idx="9324">
                  <c:v>43516.224999999999</c:v>
                </c:pt>
                <c:pt idx="9325">
                  <c:v>43516.225694444445</c:v>
                </c:pt>
                <c:pt idx="9326">
                  <c:v>43516.226388888892</c:v>
                </c:pt>
                <c:pt idx="9327">
                  <c:v>43516.227083333331</c:v>
                </c:pt>
                <c:pt idx="9328">
                  <c:v>43516.227777777778</c:v>
                </c:pt>
                <c:pt idx="9329">
                  <c:v>43516.228472222225</c:v>
                </c:pt>
                <c:pt idx="9330">
                  <c:v>43516.229166666664</c:v>
                </c:pt>
                <c:pt idx="9331">
                  <c:v>43516.229861111111</c:v>
                </c:pt>
                <c:pt idx="9332">
                  <c:v>43516.230555555558</c:v>
                </c:pt>
                <c:pt idx="9333">
                  <c:v>43516.231249999997</c:v>
                </c:pt>
                <c:pt idx="9334">
                  <c:v>43516.231944444444</c:v>
                </c:pt>
                <c:pt idx="9335">
                  <c:v>43516.232638888891</c:v>
                </c:pt>
                <c:pt idx="9336">
                  <c:v>43516.23333333333</c:v>
                </c:pt>
                <c:pt idx="9337">
                  <c:v>43516.234027777777</c:v>
                </c:pt>
                <c:pt idx="9338">
                  <c:v>43516.234722222223</c:v>
                </c:pt>
                <c:pt idx="9339">
                  <c:v>43516.23541666667</c:v>
                </c:pt>
                <c:pt idx="9340">
                  <c:v>43516.236111111109</c:v>
                </c:pt>
                <c:pt idx="9341">
                  <c:v>43516.236805555556</c:v>
                </c:pt>
                <c:pt idx="9342">
                  <c:v>43516.237500000003</c:v>
                </c:pt>
                <c:pt idx="9343">
                  <c:v>43516.238194444442</c:v>
                </c:pt>
                <c:pt idx="9344">
                  <c:v>43516.238888888889</c:v>
                </c:pt>
                <c:pt idx="9345">
                  <c:v>43516.239583333336</c:v>
                </c:pt>
                <c:pt idx="9346">
                  <c:v>43516.240277777775</c:v>
                </c:pt>
                <c:pt idx="9347">
                  <c:v>43516.240972222222</c:v>
                </c:pt>
                <c:pt idx="9348">
                  <c:v>43516.241666666669</c:v>
                </c:pt>
                <c:pt idx="9349">
                  <c:v>43516.242361111108</c:v>
                </c:pt>
                <c:pt idx="9350">
                  <c:v>43516.243055555555</c:v>
                </c:pt>
                <c:pt idx="9351">
                  <c:v>43516.243750000001</c:v>
                </c:pt>
                <c:pt idx="9352">
                  <c:v>43516.244444444441</c:v>
                </c:pt>
                <c:pt idx="9353">
                  <c:v>43516.245138888888</c:v>
                </c:pt>
                <c:pt idx="9354">
                  <c:v>43516.245833333334</c:v>
                </c:pt>
                <c:pt idx="9355">
                  <c:v>43516.246527777781</c:v>
                </c:pt>
                <c:pt idx="9356">
                  <c:v>43516.24722222222</c:v>
                </c:pt>
                <c:pt idx="9357">
                  <c:v>43516.247916666667</c:v>
                </c:pt>
                <c:pt idx="9358">
                  <c:v>43516.248611111114</c:v>
                </c:pt>
                <c:pt idx="9359">
                  <c:v>43516.249305555553</c:v>
                </c:pt>
                <c:pt idx="9360">
                  <c:v>43516.25</c:v>
                </c:pt>
                <c:pt idx="9361">
                  <c:v>43516.250694444447</c:v>
                </c:pt>
                <c:pt idx="9362">
                  <c:v>43516.251388888886</c:v>
                </c:pt>
                <c:pt idx="9363">
                  <c:v>43516.252083333333</c:v>
                </c:pt>
                <c:pt idx="9364">
                  <c:v>43516.25277777778</c:v>
                </c:pt>
                <c:pt idx="9365">
                  <c:v>43516.253472222219</c:v>
                </c:pt>
                <c:pt idx="9366">
                  <c:v>43516.254166666666</c:v>
                </c:pt>
                <c:pt idx="9367">
                  <c:v>43516.254861111112</c:v>
                </c:pt>
                <c:pt idx="9368">
                  <c:v>43516.255555555559</c:v>
                </c:pt>
                <c:pt idx="9369">
                  <c:v>43516.256249999999</c:v>
                </c:pt>
                <c:pt idx="9370">
                  <c:v>43516.256944444445</c:v>
                </c:pt>
                <c:pt idx="9371">
                  <c:v>43516.257638888892</c:v>
                </c:pt>
                <c:pt idx="9372">
                  <c:v>43516.258333333331</c:v>
                </c:pt>
                <c:pt idx="9373">
                  <c:v>43516.259027777778</c:v>
                </c:pt>
                <c:pt idx="9374">
                  <c:v>43516.259722222225</c:v>
                </c:pt>
                <c:pt idx="9375">
                  <c:v>43516.260416666664</c:v>
                </c:pt>
                <c:pt idx="9376">
                  <c:v>43516.261111111111</c:v>
                </c:pt>
                <c:pt idx="9377">
                  <c:v>43516.261805555558</c:v>
                </c:pt>
                <c:pt idx="9378">
                  <c:v>43516.262499999997</c:v>
                </c:pt>
                <c:pt idx="9379">
                  <c:v>43516.263194444444</c:v>
                </c:pt>
                <c:pt idx="9380">
                  <c:v>43516.263888888891</c:v>
                </c:pt>
                <c:pt idx="9381">
                  <c:v>43516.26458333333</c:v>
                </c:pt>
                <c:pt idx="9382">
                  <c:v>43516.265277777777</c:v>
                </c:pt>
                <c:pt idx="9383">
                  <c:v>43516.265972222223</c:v>
                </c:pt>
                <c:pt idx="9384">
                  <c:v>43516.26666666667</c:v>
                </c:pt>
                <c:pt idx="9385">
                  <c:v>43516.267361111109</c:v>
                </c:pt>
                <c:pt idx="9386">
                  <c:v>43516.268055555556</c:v>
                </c:pt>
                <c:pt idx="9387">
                  <c:v>43516.268750000003</c:v>
                </c:pt>
                <c:pt idx="9388">
                  <c:v>43516.269444444442</c:v>
                </c:pt>
                <c:pt idx="9389">
                  <c:v>43516.270138888889</c:v>
                </c:pt>
                <c:pt idx="9390">
                  <c:v>43516.270833333336</c:v>
                </c:pt>
                <c:pt idx="9391">
                  <c:v>43516.271527777775</c:v>
                </c:pt>
                <c:pt idx="9392">
                  <c:v>43516.272222222222</c:v>
                </c:pt>
                <c:pt idx="9393">
                  <c:v>43516.272916666669</c:v>
                </c:pt>
                <c:pt idx="9394">
                  <c:v>43516.273611111108</c:v>
                </c:pt>
                <c:pt idx="9395">
                  <c:v>43516.274305555555</c:v>
                </c:pt>
                <c:pt idx="9396">
                  <c:v>43516.275000000001</c:v>
                </c:pt>
                <c:pt idx="9397">
                  <c:v>43516.275694444441</c:v>
                </c:pt>
                <c:pt idx="9398">
                  <c:v>43516.276388888888</c:v>
                </c:pt>
                <c:pt idx="9399">
                  <c:v>43516.277083333334</c:v>
                </c:pt>
                <c:pt idx="9400">
                  <c:v>43516.277777777781</c:v>
                </c:pt>
                <c:pt idx="9401">
                  <c:v>43516.27847222222</c:v>
                </c:pt>
                <c:pt idx="9402">
                  <c:v>43516.279166666667</c:v>
                </c:pt>
                <c:pt idx="9403">
                  <c:v>43516.279861111114</c:v>
                </c:pt>
                <c:pt idx="9404">
                  <c:v>43516.280555555553</c:v>
                </c:pt>
                <c:pt idx="9405">
                  <c:v>43516.28125</c:v>
                </c:pt>
                <c:pt idx="9406">
                  <c:v>43516.281944444447</c:v>
                </c:pt>
                <c:pt idx="9407">
                  <c:v>43516.282638888886</c:v>
                </c:pt>
                <c:pt idx="9408">
                  <c:v>43516.283333333333</c:v>
                </c:pt>
                <c:pt idx="9409">
                  <c:v>43516.28402777778</c:v>
                </c:pt>
                <c:pt idx="9410">
                  <c:v>43516.284722222219</c:v>
                </c:pt>
                <c:pt idx="9411">
                  <c:v>43516.285416666666</c:v>
                </c:pt>
                <c:pt idx="9412">
                  <c:v>43516.286111111112</c:v>
                </c:pt>
                <c:pt idx="9413">
                  <c:v>43516.286805555559</c:v>
                </c:pt>
                <c:pt idx="9414">
                  <c:v>43516.287499999999</c:v>
                </c:pt>
                <c:pt idx="9415">
                  <c:v>43516.288194444445</c:v>
                </c:pt>
                <c:pt idx="9416">
                  <c:v>43516.288888888892</c:v>
                </c:pt>
                <c:pt idx="9417">
                  <c:v>43516.289583333331</c:v>
                </c:pt>
                <c:pt idx="9418">
                  <c:v>43516.290277777778</c:v>
                </c:pt>
                <c:pt idx="9419">
                  <c:v>43516.290972222225</c:v>
                </c:pt>
                <c:pt idx="9420">
                  <c:v>43516.291666666664</c:v>
                </c:pt>
                <c:pt idx="9421">
                  <c:v>43516.292361111111</c:v>
                </c:pt>
                <c:pt idx="9422">
                  <c:v>43516.293055555558</c:v>
                </c:pt>
                <c:pt idx="9423">
                  <c:v>43516.293749999997</c:v>
                </c:pt>
                <c:pt idx="9424">
                  <c:v>43516.294444444444</c:v>
                </c:pt>
                <c:pt idx="9425">
                  <c:v>43516.295138888891</c:v>
                </c:pt>
                <c:pt idx="9426">
                  <c:v>43516.29583333333</c:v>
                </c:pt>
                <c:pt idx="9427">
                  <c:v>43516.296527777777</c:v>
                </c:pt>
                <c:pt idx="9428">
                  <c:v>43516.297222222223</c:v>
                </c:pt>
                <c:pt idx="9429">
                  <c:v>43516.29791666667</c:v>
                </c:pt>
                <c:pt idx="9430">
                  <c:v>43516.298611111109</c:v>
                </c:pt>
                <c:pt idx="9431">
                  <c:v>43516.299305555556</c:v>
                </c:pt>
                <c:pt idx="9432">
                  <c:v>43516.3</c:v>
                </c:pt>
                <c:pt idx="9433">
                  <c:v>43516.300694444442</c:v>
                </c:pt>
                <c:pt idx="9434">
                  <c:v>43516.301388888889</c:v>
                </c:pt>
                <c:pt idx="9435">
                  <c:v>43516.302083333336</c:v>
                </c:pt>
                <c:pt idx="9436">
                  <c:v>43516.302777777775</c:v>
                </c:pt>
                <c:pt idx="9437">
                  <c:v>43516.303472222222</c:v>
                </c:pt>
                <c:pt idx="9438">
                  <c:v>43516.304166666669</c:v>
                </c:pt>
                <c:pt idx="9439">
                  <c:v>43516.304861111108</c:v>
                </c:pt>
                <c:pt idx="9440">
                  <c:v>43516.305555555555</c:v>
                </c:pt>
                <c:pt idx="9441">
                  <c:v>43516.306250000001</c:v>
                </c:pt>
                <c:pt idx="9442">
                  <c:v>43516.306944444441</c:v>
                </c:pt>
                <c:pt idx="9443">
                  <c:v>43516.307638888888</c:v>
                </c:pt>
                <c:pt idx="9444">
                  <c:v>43516.308333333334</c:v>
                </c:pt>
                <c:pt idx="9445">
                  <c:v>43516.309027777781</c:v>
                </c:pt>
                <c:pt idx="9446">
                  <c:v>43516.30972222222</c:v>
                </c:pt>
                <c:pt idx="9447">
                  <c:v>43516.310416666667</c:v>
                </c:pt>
                <c:pt idx="9448">
                  <c:v>43516.311111111114</c:v>
                </c:pt>
                <c:pt idx="9449">
                  <c:v>43516.311805555553</c:v>
                </c:pt>
                <c:pt idx="9450">
                  <c:v>43516.3125</c:v>
                </c:pt>
                <c:pt idx="9451">
                  <c:v>43516.313194444447</c:v>
                </c:pt>
                <c:pt idx="9452">
                  <c:v>43516.313888888886</c:v>
                </c:pt>
                <c:pt idx="9453">
                  <c:v>43516.314583333333</c:v>
                </c:pt>
                <c:pt idx="9454">
                  <c:v>43516.31527777778</c:v>
                </c:pt>
                <c:pt idx="9455">
                  <c:v>43516.315972222219</c:v>
                </c:pt>
                <c:pt idx="9456">
                  <c:v>43516.316666666666</c:v>
                </c:pt>
                <c:pt idx="9457">
                  <c:v>43516.317361111112</c:v>
                </c:pt>
                <c:pt idx="9458">
                  <c:v>43516.318055555559</c:v>
                </c:pt>
                <c:pt idx="9459">
                  <c:v>43516.318749999999</c:v>
                </c:pt>
                <c:pt idx="9460">
                  <c:v>43516.319444444445</c:v>
                </c:pt>
                <c:pt idx="9461">
                  <c:v>43516.320138888892</c:v>
                </c:pt>
                <c:pt idx="9462">
                  <c:v>43516.320833333331</c:v>
                </c:pt>
                <c:pt idx="9463">
                  <c:v>43516.321527777778</c:v>
                </c:pt>
                <c:pt idx="9464">
                  <c:v>43516.322222222225</c:v>
                </c:pt>
                <c:pt idx="9465">
                  <c:v>43516.322916666664</c:v>
                </c:pt>
                <c:pt idx="9466">
                  <c:v>43516.323611111111</c:v>
                </c:pt>
                <c:pt idx="9467">
                  <c:v>43516.324305555558</c:v>
                </c:pt>
                <c:pt idx="9468">
                  <c:v>43516.324999999997</c:v>
                </c:pt>
                <c:pt idx="9469">
                  <c:v>43516.325694444444</c:v>
                </c:pt>
                <c:pt idx="9470">
                  <c:v>43516.326388888891</c:v>
                </c:pt>
                <c:pt idx="9471">
                  <c:v>43516.32708333333</c:v>
                </c:pt>
                <c:pt idx="9472">
                  <c:v>43516.327777777777</c:v>
                </c:pt>
                <c:pt idx="9473">
                  <c:v>43516.328472222223</c:v>
                </c:pt>
                <c:pt idx="9474">
                  <c:v>43516.32916666667</c:v>
                </c:pt>
                <c:pt idx="9475">
                  <c:v>43516.329861111109</c:v>
                </c:pt>
                <c:pt idx="9476">
                  <c:v>43516.330555555556</c:v>
                </c:pt>
                <c:pt idx="9477">
                  <c:v>43516.331250000003</c:v>
                </c:pt>
                <c:pt idx="9478">
                  <c:v>43516.331944444442</c:v>
                </c:pt>
                <c:pt idx="9479">
                  <c:v>43516.332638888889</c:v>
                </c:pt>
                <c:pt idx="9480">
                  <c:v>43516.333333333336</c:v>
                </c:pt>
                <c:pt idx="9481">
                  <c:v>43516.334027777775</c:v>
                </c:pt>
                <c:pt idx="9482">
                  <c:v>43516.334722222222</c:v>
                </c:pt>
                <c:pt idx="9483">
                  <c:v>43516.335416666669</c:v>
                </c:pt>
                <c:pt idx="9484">
                  <c:v>43516.336111111108</c:v>
                </c:pt>
                <c:pt idx="9485">
                  <c:v>43516.336805555555</c:v>
                </c:pt>
                <c:pt idx="9486">
                  <c:v>43516.337500000001</c:v>
                </c:pt>
                <c:pt idx="9487">
                  <c:v>43516.338194444441</c:v>
                </c:pt>
                <c:pt idx="9488">
                  <c:v>43516.338888888888</c:v>
                </c:pt>
                <c:pt idx="9489">
                  <c:v>43516.339583333334</c:v>
                </c:pt>
                <c:pt idx="9490">
                  <c:v>43516.340277777781</c:v>
                </c:pt>
                <c:pt idx="9491">
                  <c:v>43516.34097222222</c:v>
                </c:pt>
                <c:pt idx="9492">
                  <c:v>43516.341666666667</c:v>
                </c:pt>
                <c:pt idx="9493">
                  <c:v>43516.342361111114</c:v>
                </c:pt>
                <c:pt idx="9494">
                  <c:v>43516.343055555553</c:v>
                </c:pt>
                <c:pt idx="9495">
                  <c:v>43516.34375</c:v>
                </c:pt>
                <c:pt idx="9496">
                  <c:v>43516.344444444447</c:v>
                </c:pt>
                <c:pt idx="9497">
                  <c:v>43516.345138888886</c:v>
                </c:pt>
                <c:pt idx="9498">
                  <c:v>43516.345833333333</c:v>
                </c:pt>
                <c:pt idx="9499">
                  <c:v>43516.34652777778</c:v>
                </c:pt>
                <c:pt idx="9500">
                  <c:v>43516.347222222219</c:v>
                </c:pt>
                <c:pt idx="9501">
                  <c:v>43516.347916666666</c:v>
                </c:pt>
                <c:pt idx="9502">
                  <c:v>43516.348611111112</c:v>
                </c:pt>
                <c:pt idx="9503">
                  <c:v>43516.349305555559</c:v>
                </c:pt>
                <c:pt idx="9504">
                  <c:v>43516.35</c:v>
                </c:pt>
                <c:pt idx="9505">
                  <c:v>43516.350694444445</c:v>
                </c:pt>
                <c:pt idx="9506">
                  <c:v>43516.351388888892</c:v>
                </c:pt>
                <c:pt idx="9507">
                  <c:v>43516.352083333331</c:v>
                </c:pt>
                <c:pt idx="9508">
                  <c:v>43516.352777777778</c:v>
                </c:pt>
                <c:pt idx="9509">
                  <c:v>43516.353472222225</c:v>
                </c:pt>
                <c:pt idx="9510">
                  <c:v>43516.354166666664</c:v>
                </c:pt>
                <c:pt idx="9511">
                  <c:v>43516.354861111111</c:v>
                </c:pt>
                <c:pt idx="9512">
                  <c:v>43516.355555555558</c:v>
                </c:pt>
                <c:pt idx="9513">
                  <c:v>43516.356249999997</c:v>
                </c:pt>
                <c:pt idx="9514">
                  <c:v>43516.356944444444</c:v>
                </c:pt>
                <c:pt idx="9515">
                  <c:v>43516.357638888891</c:v>
                </c:pt>
                <c:pt idx="9516">
                  <c:v>43516.35833333333</c:v>
                </c:pt>
                <c:pt idx="9517">
                  <c:v>43516.359027777777</c:v>
                </c:pt>
                <c:pt idx="9518">
                  <c:v>43516.359722222223</c:v>
                </c:pt>
                <c:pt idx="9519">
                  <c:v>43516.36041666667</c:v>
                </c:pt>
                <c:pt idx="9520">
                  <c:v>43516.361111111109</c:v>
                </c:pt>
                <c:pt idx="9521">
                  <c:v>43516.361805555556</c:v>
                </c:pt>
                <c:pt idx="9522">
                  <c:v>43516.362500000003</c:v>
                </c:pt>
                <c:pt idx="9523">
                  <c:v>43516.363194444442</c:v>
                </c:pt>
                <c:pt idx="9524">
                  <c:v>43516.363888888889</c:v>
                </c:pt>
                <c:pt idx="9525">
                  <c:v>43516.364583333336</c:v>
                </c:pt>
                <c:pt idx="9526">
                  <c:v>43516.365277777775</c:v>
                </c:pt>
                <c:pt idx="9527">
                  <c:v>43516.365972222222</c:v>
                </c:pt>
                <c:pt idx="9528">
                  <c:v>43516.366666666669</c:v>
                </c:pt>
                <c:pt idx="9529">
                  <c:v>43516.367361111108</c:v>
                </c:pt>
                <c:pt idx="9530">
                  <c:v>43516.368055555555</c:v>
                </c:pt>
                <c:pt idx="9531">
                  <c:v>43516.368750000001</c:v>
                </c:pt>
                <c:pt idx="9532">
                  <c:v>43516.369444444441</c:v>
                </c:pt>
                <c:pt idx="9533">
                  <c:v>43516.370138888888</c:v>
                </c:pt>
                <c:pt idx="9534">
                  <c:v>43516.370833333334</c:v>
                </c:pt>
                <c:pt idx="9535">
                  <c:v>43516.371527777781</c:v>
                </c:pt>
                <c:pt idx="9536">
                  <c:v>43516.37222222222</c:v>
                </c:pt>
                <c:pt idx="9537">
                  <c:v>43516.372916666667</c:v>
                </c:pt>
                <c:pt idx="9538">
                  <c:v>43516.373611111114</c:v>
                </c:pt>
                <c:pt idx="9539">
                  <c:v>43516.374305555553</c:v>
                </c:pt>
                <c:pt idx="9540">
                  <c:v>43516.375</c:v>
                </c:pt>
                <c:pt idx="9541">
                  <c:v>43516.375694444447</c:v>
                </c:pt>
                <c:pt idx="9542">
                  <c:v>43516.376388888886</c:v>
                </c:pt>
                <c:pt idx="9543">
                  <c:v>43516.377083333333</c:v>
                </c:pt>
                <c:pt idx="9544">
                  <c:v>43516.37777777778</c:v>
                </c:pt>
                <c:pt idx="9545">
                  <c:v>43516.378472222219</c:v>
                </c:pt>
                <c:pt idx="9546">
                  <c:v>43516.379166666666</c:v>
                </c:pt>
                <c:pt idx="9547">
                  <c:v>43516.379861111112</c:v>
                </c:pt>
                <c:pt idx="9548">
                  <c:v>43516.380555555559</c:v>
                </c:pt>
                <c:pt idx="9549">
                  <c:v>43516.381249999999</c:v>
                </c:pt>
                <c:pt idx="9550">
                  <c:v>43516.381944444445</c:v>
                </c:pt>
                <c:pt idx="9551">
                  <c:v>43516.382638888892</c:v>
                </c:pt>
                <c:pt idx="9552">
                  <c:v>43516.383333333331</c:v>
                </c:pt>
                <c:pt idx="9553">
                  <c:v>43516.384027777778</c:v>
                </c:pt>
                <c:pt idx="9554">
                  <c:v>43516.384722222225</c:v>
                </c:pt>
                <c:pt idx="9555">
                  <c:v>43516.385416666664</c:v>
                </c:pt>
                <c:pt idx="9556">
                  <c:v>43516.386111111111</c:v>
                </c:pt>
                <c:pt idx="9557">
                  <c:v>43516.386805555558</c:v>
                </c:pt>
                <c:pt idx="9558">
                  <c:v>43516.387499999997</c:v>
                </c:pt>
                <c:pt idx="9559">
                  <c:v>43516.388194444444</c:v>
                </c:pt>
                <c:pt idx="9560">
                  <c:v>43516.388888888891</c:v>
                </c:pt>
                <c:pt idx="9561">
                  <c:v>43516.38958333333</c:v>
                </c:pt>
                <c:pt idx="9562">
                  <c:v>43516.390277777777</c:v>
                </c:pt>
                <c:pt idx="9563">
                  <c:v>43516.390972222223</c:v>
                </c:pt>
                <c:pt idx="9564">
                  <c:v>43516.39166666667</c:v>
                </c:pt>
                <c:pt idx="9565">
                  <c:v>43516.392361111109</c:v>
                </c:pt>
                <c:pt idx="9566">
                  <c:v>43516.393055555556</c:v>
                </c:pt>
                <c:pt idx="9567">
                  <c:v>43516.393750000003</c:v>
                </c:pt>
                <c:pt idx="9568">
                  <c:v>43516.394444444442</c:v>
                </c:pt>
                <c:pt idx="9569">
                  <c:v>43516.395138888889</c:v>
                </c:pt>
                <c:pt idx="9570">
                  <c:v>43516.395833333336</c:v>
                </c:pt>
                <c:pt idx="9571">
                  <c:v>43516.396527777775</c:v>
                </c:pt>
                <c:pt idx="9572">
                  <c:v>43516.397222222222</c:v>
                </c:pt>
                <c:pt idx="9573">
                  <c:v>43516.397916666669</c:v>
                </c:pt>
                <c:pt idx="9574">
                  <c:v>43516.398611111108</c:v>
                </c:pt>
                <c:pt idx="9575">
                  <c:v>43516.399305555555</c:v>
                </c:pt>
                <c:pt idx="9576">
                  <c:v>43516.4</c:v>
                </c:pt>
                <c:pt idx="9577">
                  <c:v>43516.400694444441</c:v>
                </c:pt>
                <c:pt idx="9578">
                  <c:v>43516.401388888888</c:v>
                </c:pt>
                <c:pt idx="9579">
                  <c:v>43516.402083333334</c:v>
                </c:pt>
                <c:pt idx="9580">
                  <c:v>43516.402777777781</c:v>
                </c:pt>
                <c:pt idx="9581">
                  <c:v>43516.40347222222</c:v>
                </c:pt>
                <c:pt idx="9582">
                  <c:v>43516.404166666667</c:v>
                </c:pt>
                <c:pt idx="9583">
                  <c:v>43516.404861111114</c:v>
                </c:pt>
                <c:pt idx="9584">
                  <c:v>43516.405555555553</c:v>
                </c:pt>
                <c:pt idx="9585">
                  <c:v>43516.40625</c:v>
                </c:pt>
                <c:pt idx="9586">
                  <c:v>43516.406944444447</c:v>
                </c:pt>
                <c:pt idx="9587">
                  <c:v>43516.407638888886</c:v>
                </c:pt>
                <c:pt idx="9588">
                  <c:v>43516.408333333333</c:v>
                </c:pt>
                <c:pt idx="9589">
                  <c:v>43516.40902777778</c:v>
                </c:pt>
                <c:pt idx="9590">
                  <c:v>43516.409722222219</c:v>
                </c:pt>
                <c:pt idx="9591">
                  <c:v>43516.410416666666</c:v>
                </c:pt>
                <c:pt idx="9592">
                  <c:v>43516.411111111112</c:v>
                </c:pt>
                <c:pt idx="9593">
                  <c:v>43516.411805555559</c:v>
                </c:pt>
                <c:pt idx="9594">
                  <c:v>43516.412499999999</c:v>
                </c:pt>
                <c:pt idx="9595">
                  <c:v>43516.413194444445</c:v>
                </c:pt>
                <c:pt idx="9596">
                  <c:v>43516.413888888892</c:v>
                </c:pt>
                <c:pt idx="9597">
                  <c:v>43516.414583333331</c:v>
                </c:pt>
                <c:pt idx="9598">
                  <c:v>43516.415277777778</c:v>
                </c:pt>
                <c:pt idx="9599">
                  <c:v>43516.415972222225</c:v>
                </c:pt>
                <c:pt idx="9600">
                  <c:v>43516.416666666664</c:v>
                </c:pt>
                <c:pt idx="9601">
                  <c:v>43516.417361111111</c:v>
                </c:pt>
                <c:pt idx="9602">
                  <c:v>43516.418055555558</c:v>
                </c:pt>
                <c:pt idx="9603">
                  <c:v>43516.418749999997</c:v>
                </c:pt>
                <c:pt idx="9604">
                  <c:v>43516.419444444444</c:v>
                </c:pt>
                <c:pt idx="9605">
                  <c:v>43516.420138888891</c:v>
                </c:pt>
                <c:pt idx="9606">
                  <c:v>43516.42083333333</c:v>
                </c:pt>
                <c:pt idx="9607">
                  <c:v>43516.421527777777</c:v>
                </c:pt>
                <c:pt idx="9608">
                  <c:v>43516.422222222223</c:v>
                </c:pt>
                <c:pt idx="9609">
                  <c:v>43516.42291666667</c:v>
                </c:pt>
                <c:pt idx="9610">
                  <c:v>43516.423611111109</c:v>
                </c:pt>
                <c:pt idx="9611">
                  <c:v>43516.424305555556</c:v>
                </c:pt>
                <c:pt idx="9612">
                  <c:v>43516.425000000003</c:v>
                </c:pt>
                <c:pt idx="9613">
                  <c:v>43516.425694444442</c:v>
                </c:pt>
                <c:pt idx="9614">
                  <c:v>43516.426388888889</c:v>
                </c:pt>
                <c:pt idx="9615">
                  <c:v>43516.427083333336</c:v>
                </c:pt>
                <c:pt idx="9616">
                  <c:v>43516.427777777775</c:v>
                </c:pt>
                <c:pt idx="9617">
                  <c:v>43516.428472222222</c:v>
                </c:pt>
                <c:pt idx="9618">
                  <c:v>43516.429166666669</c:v>
                </c:pt>
                <c:pt idx="9619">
                  <c:v>43516.429861111108</c:v>
                </c:pt>
                <c:pt idx="9620">
                  <c:v>43516.430555555555</c:v>
                </c:pt>
                <c:pt idx="9621">
                  <c:v>43516.431250000001</c:v>
                </c:pt>
                <c:pt idx="9622">
                  <c:v>43516.431944444441</c:v>
                </c:pt>
                <c:pt idx="9623">
                  <c:v>43516.432638888888</c:v>
                </c:pt>
                <c:pt idx="9624">
                  <c:v>43516.433333333334</c:v>
                </c:pt>
                <c:pt idx="9625">
                  <c:v>43516.434027777781</c:v>
                </c:pt>
                <c:pt idx="9626">
                  <c:v>43516.43472222222</c:v>
                </c:pt>
                <c:pt idx="9627">
                  <c:v>43516.435416666667</c:v>
                </c:pt>
                <c:pt idx="9628">
                  <c:v>43516.436111111114</c:v>
                </c:pt>
                <c:pt idx="9629">
                  <c:v>43516.436805555553</c:v>
                </c:pt>
                <c:pt idx="9630">
                  <c:v>43516.4375</c:v>
                </c:pt>
                <c:pt idx="9631">
                  <c:v>43516.438194444447</c:v>
                </c:pt>
                <c:pt idx="9632">
                  <c:v>43516.438888888886</c:v>
                </c:pt>
                <c:pt idx="9633">
                  <c:v>43516.439583333333</c:v>
                </c:pt>
                <c:pt idx="9634">
                  <c:v>43516.44027777778</c:v>
                </c:pt>
                <c:pt idx="9635">
                  <c:v>43516.440972222219</c:v>
                </c:pt>
                <c:pt idx="9636">
                  <c:v>43516.441666666666</c:v>
                </c:pt>
                <c:pt idx="9637">
                  <c:v>43516.442361111112</c:v>
                </c:pt>
                <c:pt idx="9638">
                  <c:v>43516.443055555559</c:v>
                </c:pt>
                <c:pt idx="9639">
                  <c:v>43516.443749999999</c:v>
                </c:pt>
                <c:pt idx="9640">
                  <c:v>43516.444444444445</c:v>
                </c:pt>
                <c:pt idx="9641">
                  <c:v>43516.445138888892</c:v>
                </c:pt>
                <c:pt idx="9642">
                  <c:v>43516.445833333331</c:v>
                </c:pt>
                <c:pt idx="9643">
                  <c:v>43516.446527777778</c:v>
                </c:pt>
                <c:pt idx="9644">
                  <c:v>43516.447222222225</c:v>
                </c:pt>
                <c:pt idx="9645">
                  <c:v>43516.447916666664</c:v>
                </c:pt>
                <c:pt idx="9646">
                  <c:v>43516.448611111111</c:v>
                </c:pt>
                <c:pt idx="9647">
                  <c:v>43516.449305555558</c:v>
                </c:pt>
                <c:pt idx="9648">
                  <c:v>43516.45</c:v>
                </c:pt>
                <c:pt idx="9649">
                  <c:v>43516.450694444444</c:v>
                </c:pt>
                <c:pt idx="9650">
                  <c:v>43516.451388888891</c:v>
                </c:pt>
                <c:pt idx="9651">
                  <c:v>43516.45208333333</c:v>
                </c:pt>
                <c:pt idx="9652">
                  <c:v>43516.452777777777</c:v>
                </c:pt>
                <c:pt idx="9653">
                  <c:v>43516.453472222223</c:v>
                </c:pt>
                <c:pt idx="9654">
                  <c:v>43516.45416666667</c:v>
                </c:pt>
                <c:pt idx="9655">
                  <c:v>43516.454861111109</c:v>
                </c:pt>
                <c:pt idx="9656">
                  <c:v>43516.455555555556</c:v>
                </c:pt>
                <c:pt idx="9657">
                  <c:v>43516.456250000003</c:v>
                </c:pt>
                <c:pt idx="9658">
                  <c:v>43516.456944444442</c:v>
                </c:pt>
                <c:pt idx="9659">
                  <c:v>43516.457638888889</c:v>
                </c:pt>
                <c:pt idx="9660">
                  <c:v>43516.458333333336</c:v>
                </c:pt>
                <c:pt idx="9661">
                  <c:v>43516.459027777775</c:v>
                </c:pt>
                <c:pt idx="9662">
                  <c:v>43516.459722222222</c:v>
                </c:pt>
                <c:pt idx="9663">
                  <c:v>43516.460416666669</c:v>
                </c:pt>
                <c:pt idx="9664">
                  <c:v>43516.461111111108</c:v>
                </c:pt>
                <c:pt idx="9665">
                  <c:v>43516.461805555555</c:v>
                </c:pt>
                <c:pt idx="9666">
                  <c:v>43516.462500000001</c:v>
                </c:pt>
                <c:pt idx="9667">
                  <c:v>43516.463194444441</c:v>
                </c:pt>
                <c:pt idx="9668">
                  <c:v>43516.463888888888</c:v>
                </c:pt>
                <c:pt idx="9669">
                  <c:v>43516.464583333334</c:v>
                </c:pt>
                <c:pt idx="9670">
                  <c:v>43516.465277777781</c:v>
                </c:pt>
                <c:pt idx="9671">
                  <c:v>43516.46597222222</c:v>
                </c:pt>
                <c:pt idx="9672">
                  <c:v>43516.466666666667</c:v>
                </c:pt>
                <c:pt idx="9673">
                  <c:v>43516.467361111114</c:v>
                </c:pt>
                <c:pt idx="9674">
                  <c:v>43516.468055555553</c:v>
                </c:pt>
                <c:pt idx="9675">
                  <c:v>43516.46875</c:v>
                </c:pt>
                <c:pt idx="9676">
                  <c:v>43516.469444444447</c:v>
                </c:pt>
                <c:pt idx="9677">
                  <c:v>43516.470138888886</c:v>
                </c:pt>
                <c:pt idx="9678">
                  <c:v>43516.470833333333</c:v>
                </c:pt>
                <c:pt idx="9679">
                  <c:v>43516.47152777778</c:v>
                </c:pt>
                <c:pt idx="9680">
                  <c:v>43516.472222222219</c:v>
                </c:pt>
                <c:pt idx="9681">
                  <c:v>43516.472916666666</c:v>
                </c:pt>
                <c:pt idx="9682">
                  <c:v>43516.473611111112</c:v>
                </c:pt>
                <c:pt idx="9683">
                  <c:v>43516.474305555559</c:v>
                </c:pt>
                <c:pt idx="9684">
                  <c:v>43516.474999999999</c:v>
                </c:pt>
                <c:pt idx="9685">
                  <c:v>43516.475694444445</c:v>
                </c:pt>
                <c:pt idx="9686">
                  <c:v>43516.476388888892</c:v>
                </c:pt>
                <c:pt idx="9687">
                  <c:v>43516.477083333331</c:v>
                </c:pt>
                <c:pt idx="9688">
                  <c:v>43516.477777777778</c:v>
                </c:pt>
                <c:pt idx="9689">
                  <c:v>43516.478472222225</c:v>
                </c:pt>
                <c:pt idx="9690">
                  <c:v>43516.479166666664</c:v>
                </c:pt>
                <c:pt idx="9691">
                  <c:v>43516.479861111111</c:v>
                </c:pt>
                <c:pt idx="9692">
                  <c:v>43516.480555555558</c:v>
                </c:pt>
                <c:pt idx="9693">
                  <c:v>43516.481249999997</c:v>
                </c:pt>
                <c:pt idx="9694">
                  <c:v>43516.481944444444</c:v>
                </c:pt>
                <c:pt idx="9695">
                  <c:v>43516.482638888891</c:v>
                </c:pt>
                <c:pt idx="9696">
                  <c:v>43516.48333333333</c:v>
                </c:pt>
                <c:pt idx="9697">
                  <c:v>43516.484027777777</c:v>
                </c:pt>
                <c:pt idx="9698">
                  <c:v>43516.484722222223</c:v>
                </c:pt>
                <c:pt idx="9699">
                  <c:v>43516.48541666667</c:v>
                </c:pt>
                <c:pt idx="9700">
                  <c:v>43516.486111111109</c:v>
                </c:pt>
                <c:pt idx="9701">
                  <c:v>43516.486805555556</c:v>
                </c:pt>
                <c:pt idx="9702">
                  <c:v>43516.487500000003</c:v>
                </c:pt>
                <c:pt idx="9703">
                  <c:v>43516.488194444442</c:v>
                </c:pt>
                <c:pt idx="9704">
                  <c:v>43516.488888888889</c:v>
                </c:pt>
                <c:pt idx="9705">
                  <c:v>43516.489583333336</c:v>
                </c:pt>
                <c:pt idx="9706">
                  <c:v>43516.490277777775</c:v>
                </c:pt>
                <c:pt idx="9707">
                  <c:v>43516.490972222222</c:v>
                </c:pt>
                <c:pt idx="9708">
                  <c:v>43516.491666666669</c:v>
                </c:pt>
                <c:pt idx="9709">
                  <c:v>43516.492361111108</c:v>
                </c:pt>
                <c:pt idx="9710">
                  <c:v>43516.493055555555</c:v>
                </c:pt>
                <c:pt idx="9711">
                  <c:v>43516.493750000001</c:v>
                </c:pt>
                <c:pt idx="9712">
                  <c:v>43516.494444444441</c:v>
                </c:pt>
                <c:pt idx="9713">
                  <c:v>43516.495138888888</c:v>
                </c:pt>
                <c:pt idx="9714">
                  <c:v>43516.495833333334</c:v>
                </c:pt>
                <c:pt idx="9715">
                  <c:v>43516.496527777781</c:v>
                </c:pt>
                <c:pt idx="9716">
                  <c:v>43516.49722222222</c:v>
                </c:pt>
                <c:pt idx="9717">
                  <c:v>43516.497916666667</c:v>
                </c:pt>
                <c:pt idx="9718">
                  <c:v>43516.498611111114</c:v>
                </c:pt>
                <c:pt idx="9719">
                  <c:v>43516.499305555553</c:v>
                </c:pt>
                <c:pt idx="9720">
                  <c:v>43516.5</c:v>
                </c:pt>
                <c:pt idx="9721">
                  <c:v>43516.500694444447</c:v>
                </c:pt>
                <c:pt idx="9722">
                  <c:v>43516.501388888886</c:v>
                </c:pt>
                <c:pt idx="9723">
                  <c:v>43516.502083333333</c:v>
                </c:pt>
                <c:pt idx="9724">
                  <c:v>43516.50277777778</c:v>
                </c:pt>
                <c:pt idx="9725">
                  <c:v>43516.503472222219</c:v>
                </c:pt>
                <c:pt idx="9726">
                  <c:v>43516.504166666666</c:v>
                </c:pt>
                <c:pt idx="9727">
                  <c:v>43516.504861111112</c:v>
                </c:pt>
                <c:pt idx="9728">
                  <c:v>43516.505555555559</c:v>
                </c:pt>
                <c:pt idx="9729">
                  <c:v>43516.506249999999</c:v>
                </c:pt>
                <c:pt idx="9730">
                  <c:v>43516.506944444445</c:v>
                </c:pt>
                <c:pt idx="9731">
                  <c:v>43516.507638888892</c:v>
                </c:pt>
                <c:pt idx="9732">
                  <c:v>43516.508333333331</c:v>
                </c:pt>
                <c:pt idx="9733">
                  <c:v>43516.509027777778</c:v>
                </c:pt>
                <c:pt idx="9734">
                  <c:v>43516.509722222225</c:v>
                </c:pt>
                <c:pt idx="9735">
                  <c:v>43516.510416666664</c:v>
                </c:pt>
                <c:pt idx="9736">
                  <c:v>43516.511111111111</c:v>
                </c:pt>
                <c:pt idx="9737">
                  <c:v>43516.511805555558</c:v>
                </c:pt>
                <c:pt idx="9738">
                  <c:v>43516.512499999997</c:v>
                </c:pt>
                <c:pt idx="9739">
                  <c:v>43516.513194444444</c:v>
                </c:pt>
                <c:pt idx="9740">
                  <c:v>43516.513888888891</c:v>
                </c:pt>
                <c:pt idx="9741">
                  <c:v>43516.51458333333</c:v>
                </c:pt>
                <c:pt idx="9742">
                  <c:v>43516.515277777777</c:v>
                </c:pt>
                <c:pt idx="9743">
                  <c:v>43516.515972222223</c:v>
                </c:pt>
                <c:pt idx="9744">
                  <c:v>43516.51666666667</c:v>
                </c:pt>
                <c:pt idx="9745">
                  <c:v>43516.517361111109</c:v>
                </c:pt>
                <c:pt idx="9746">
                  <c:v>43516.518055555556</c:v>
                </c:pt>
                <c:pt idx="9747">
                  <c:v>43516.518750000003</c:v>
                </c:pt>
                <c:pt idx="9748">
                  <c:v>43516.519444444442</c:v>
                </c:pt>
                <c:pt idx="9749">
                  <c:v>43516.520138888889</c:v>
                </c:pt>
                <c:pt idx="9750">
                  <c:v>43516.520833333336</c:v>
                </c:pt>
                <c:pt idx="9751">
                  <c:v>43516.521527777775</c:v>
                </c:pt>
                <c:pt idx="9752">
                  <c:v>43516.522222222222</c:v>
                </c:pt>
                <c:pt idx="9753">
                  <c:v>43516.522916666669</c:v>
                </c:pt>
                <c:pt idx="9754">
                  <c:v>43516.523611111108</c:v>
                </c:pt>
                <c:pt idx="9755">
                  <c:v>43516.524305555555</c:v>
                </c:pt>
                <c:pt idx="9756">
                  <c:v>43516.525000000001</c:v>
                </c:pt>
                <c:pt idx="9757">
                  <c:v>43516.525694444441</c:v>
                </c:pt>
                <c:pt idx="9758">
                  <c:v>43516.526388888888</c:v>
                </c:pt>
                <c:pt idx="9759">
                  <c:v>43516.527083333334</c:v>
                </c:pt>
                <c:pt idx="9760">
                  <c:v>43516.527777777781</c:v>
                </c:pt>
                <c:pt idx="9761">
                  <c:v>43516.52847222222</c:v>
                </c:pt>
                <c:pt idx="9762">
                  <c:v>43516.529166666667</c:v>
                </c:pt>
                <c:pt idx="9763">
                  <c:v>43516.529861111114</c:v>
                </c:pt>
                <c:pt idx="9764">
                  <c:v>43516.530555555553</c:v>
                </c:pt>
                <c:pt idx="9765">
                  <c:v>43516.53125</c:v>
                </c:pt>
                <c:pt idx="9766">
                  <c:v>43516.531944444447</c:v>
                </c:pt>
                <c:pt idx="9767">
                  <c:v>43516.532638888886</c:v>
                </c:pt>
                <c:pt idx="9768">
                  <c:v>43516.533333333333</c:v>
                </c:pt>
                <c:pt idx="9769">
                  <c:v>43516.53402777778</c:v>
                </c:pt>
                <c:pt idx="9770">
                  <c:v>43516.534722222219</c:v>
                </c:pt>
                <c:pt idx="9771">
                  <c:v>43516.535416666666</c:v>
                </c:pt>
                <c:pt idx="9772">
                  <c:v>43516.536111111112</c:v>
                </c:pt>
                <c:pt idx="9773">
                  <c:v>43516.536805555559</c:v>
                </c:pt>
                <c:pt idx="9774">
                  <c:v>43516.537499999999</c:v>
                </c:pt>
                <c:pt idx="9775">
                  <c:v>43516.538194444445</c:v>
                </c:pt>
                <c:pt idx="9776">
                  <c:v>43516.538888888892</c:v>
                </c:pt>
                <c:pt idx="9777">
                  <c:v>43516.539583333331</c:v>
                </c:pt>
                <c:pt idx="9778">
                  <c:v>43516.540277777778</c:v>
                </c:pt>
                <c:pt idx="9779">
                  <c:v>43516.540972222225</c:v>
                </c:pt>
                <c:pt idx="9780">
                  <c:v>43516.541666666664</c:v>
                </c:pt>
                <c:pt idx="9781">
                  <c:v>43516.542361111111</c:v>
                </c:pt>
                <c:pt idx="9782">
                  <c:v>43516.543055555558</c:v>
                </c:pt>
                <c:pt idx="9783">
                  <c:v>43516.543749999997</c:v>
                </c:pt>
                <c:pt idx="9784">
                  <c:v>43516.544444444444</c:v>
                </c:pt>
                <c:pt idx="9785">
                  <c:v>43516.545138888891</c:v>
                </c:pt>
                <c:pt idx="9786">
                  <c:v>43516.54583333333</c:v>
                </c:pt>
                <c:pt idx="9787">
                  <c:v>43516.546527777777</c:v>
                </c:pt>
                <c:pt idx="9788">
                  <c:v>43516.547222222223</c:v>
                </c:pt>
                <c:pt idx="9789">
                  <c:v>43516.54791666667</c:v>
                </c:pt>
                <c:pt idx="9790">
                  <c:v>43516.548611111109</c:v>
                </c:pt>
                <c:pt idx="9791">
                  <c:v>43516.549305555556</c:v>
                </c:pt>
                <c:pt idx="9792">
                  <c:v>43516.55</c:v>
                </c:pt>
                <c:pt idx="9793">
                  <c:v>43516.550694444442</c:v>
                </c:pt>
                <c:pt idx="9794">
                  <c:v>43516.551388888889</c:v>
                </c:pt>
                <c:pt idx="9795">
                  <c:v>43516.552083333336</c:v>
                </c:pt>
                <c:pt idx="9796">
                  <c:v>43516.552777777775</c:v>
                </c:pt>
                <c:pt idx="9797">
                  <c:v>43516.553472222222</c:v>
                </c:pt>
                <c:pt idx="9798">
                  <c:v>43516.554166666669</c:v>
                </c:pt>
                <c:pt idx="9799">
                  <c:v>43516.554861111108</c:v>
                </c:pt>
                <c:pt idx="9800">
                  <c:v>43516.555555555555</c:v>
                </c:pt>
                <c:pt idx="9801">
                  <c:v>43516.556250000001</c:v>
                </c:pt>
                <c:pt idx="9802">
                  <c:v>43516.556944444441</c:v>
                </c:pt>
                <c:pt idx="9803">
                  <c:v>43516.557638888888</c:v>
                </c:pt>
                <c:pt idx="9804">
                  <c:v>43516.558333333334</c:v>
                </c:pt>
                <c:pt idx="9805">
                  <c:v>43516.559027777781</c:v>
                </c:pt>
                <c:pt idx="9806">
                  <c:v>43516.55972222222</c:v>
                </c:pt>
                <c:pt idx="9807">
                  <c:v>43516.560416666667</c:v>
                </c:pt>
                <c:pt idx="9808">
                  <c:v>43516.561111111114</c:v>
                </c:pt>
                <c:pt idx="9809">
                  <c:v>43516.561805555553</c:v>
                </c:pt>
                <c:pt idx="9810">
                  <c:v>43516.5625</c:v>
                </c:pt>
                <c:pt idx="9811">
                  <c:v>43516.563194444447</c:v>
                </c:pt>
                <c:pt idx="9812">
                  <c:v>43516.563888888886</c:v>
                </c:pt>
                <c:pt idx="9813">
                  <c:v>43516.564583333333</c:v>
                </c:pt>
                <c:pt idx="9814">
                  <c:v>43516.56527777778</c:v>
                </c:pt>
                <c:pt idx="9815">
                  <c:v>43516.565972222219</c:v>
                </c:pt>
                <c:pt idx="9816">
                  <c:v>43516.566666666666</c:v>
                </c:pt>
                <c:pt idx="9817">
                  <c:v>43516.567361111112</c:v>
                </c:pt>
                <c:pt idx="9818">
                  <c:v>43516.568055555559</c:v>
                </c:pt>
                <c:pt idx="9819">
                  <c:v>43516.568749999999</c:v>
                </c:pt>
                <c:pt idx="9820">
                  <c:v>43516.569444444445</c:v>
                </c:pt>
                <c:pt idx="9821">
                  <c:v>43516.570138888892</c:v>
                </c:pt>
                <c:pt idx="9822">
                  <c:v>43516.570833333331</c:v>
                </c:pt>
                <c:pt idx="9823">
                  <c:v>43516.571527777778</c:v>
                </c:pt>
                <c:pt idx="9824">
                  <c:v>43516.572222222225</c:v>
                </c:pt>
                <c:pt idx="9825">
                  <c:v>43516.572916666664</c:v>
                </c:pt>
                <c:pt idx="9826">
                  <c:v>43516.573611111111</c:v>
                </c:pt>
                <c:pt idx="9827">
                  <c:v>43516.574305555558</c:v>
                </c:pt>
                <c:pt idx="9828">
                  <c:v>43516.574999999997</c:v>
                </c:pt>
                <c:pt idx="9829">
                  <c:v>43516.575694444444</c:v>
                </c:pt>
                <c:pt idx="9830">
                  <c:v>43516.576388888891</c:v>
                </c:pt>
                <c:pt idx="9831">
                  <c:v>43516.57708333333</c:v>
                </c:pt>
                <c:pt idx="9832">
                  <c:v>43516.577777777777</c:v>
                </c:pt>
                <c:pt idx="9833">
                  <c:v>43516.578472222223</c:v>
                </c:pt>
                <c:pt idx="9834">
                  <c:v>43516.57916666667</c:v>
                </c:pt>
                <c:pt idx="9835">
                  <c:v>43516.579861111109</c:v>
                </c:pt>
                <c:pt idx="9836">
                  <c:v>43516.580555555556</c:v>
                </c:pt>
                <c:pt idx="9837">
                  <c:v>43516.581250000003</c:v>
                </c:pt>
                <c:pt idx="9838">
                  <c:v>43516.581944444442</c:v>
                </c:pt>
                <c:pt idx="9839">
                  <c:v>43516.582638888889</c:v>
                </c:pt>
                <c:pt idx="9840">
                  <c:v>43516.583333333336</c:v>
                </c:pt>
                <c:pt idx="9841">
                  <c:v>43516.584027777775</c:v>
                </c:pt>
                <c:pt idx="9842">
                  <c:v>43516.584722222222</c:v>
                </c:pt>
                <c:pt idx="9843">
                  <c:v>43516.585416666669</c:v>
                </c:pt>
                <c:pt idx="9844">
                  <c:v>43516.586111111108</c:v>
                </c:pt>
                <c:pt idx="9845">
                  <c:v>43516.586805555555</c:v>
                </c:pt>
                <c:pt idx="9846">
                  <c:v>43516.587500000001</c:v>
                </c:pt>
                <c:pt idx="9847">
                  <c:v>43516.588194444441</c:v>
                </c:pt>
                <c:pt idx="9848">
                  <c:v>43516.588888888888</c:v>
                </c:pt>
                <c:pt idx="9849">
                  <c:v>43516.589583333334</c:v>
                </c:pt>
                <c:pt idx="9850">
                  <c:v>43516.590277777781</c:v>
                </c:pt>
                <c:pt idx="9851">
                  <c:v>43516.59097222222</c:v>
                </c:pt>
                <c:pt idx="9852">
                  <c:v>43516.591666666667</c:v>
                </c:pt>
                <c:pt idx="9853">
                  <c:v>43516.592361111114</c:v>
                </c:pt>
                <c:pt idx="9854">
                  <c:v>43516.593055555553</c:v>
                </c:pt>
                <c:pt idx="9855">
                  <c:v>43516.59375</c:v>
                </c:pt>
                <c:pt idx="9856">
                  <c:v>43516.594444444447</c:v>
                </c:pt>
                <c:pt idx="9857">
                  <c:v>43516.595138888886</c:v>
                </c:pt>
                <c:pt idx="9858">
                  <c:v>43516.595833333333</c:v>
                </c:pt>
                <c:pt idx="9859">
                  <c:v>43516.59652777778</c:v>
                </c:pt>
                <c:pt idx="9860">
                  <c:v>43516.597222222219</c:v>
                </c:pt>
                <c:pt idx="9861">
                  <c:v>43516.597916666666</c:v>
                </c:pt>
                <c:pt idx="9862">
                  <c:v>43516.598611111112</c:v>
                </c:pt>
                <c:pt idx="9863">
                  <c:v>43516.599305555559</c:v>
                </c:pt>
                <c:pt idx="9864">
                  <c:v>43516.6</c:v>
                </c:pt>
                <c:pt idx="9865">
                  <c:v>43516.600694444445</c:v>
                </c:pt>
                <c:pt idx="9866">
                  <c:v>43516.601388888892</c:v>
                </c:pt>
                <c:pt idx="9867">
                  <c:v>43516.602083333331</c:v>
                </c:pt>
                <c:pt idx="9868">
                  <c:v>43516.602777777778</c:v>
                </c:pt>
                <c:pt idx="9869">
                  <c:v>43516.603472222225</c:v>
                </c:pt>
                <c:pt idx="9870">
                  <c:v>43516.604166666664</c:v>
                </c:pt>
                <c:pt idx="9871">
                  <c:v>43516.604861111111</c:v>
                </c:pt>
                <c:pt idx="9872">
                  <c:v>43516.605555555558</c:v>
                </c:pt>
                <c:pt idx="9873">
                  <c:v>43516.606249999997</c:v>
                </c:pt>
                <c:pt idx="9874">
                  <c:v>43516.606944444444</c:v>
                </c:pt>
                <c:pt idx="9875">
                  <c:v>43516.607638888891</c:v>
                </c:pt>
                <c:pt idx="9876">
                  <c:v>43516.60833333333</c:v>
                </c:pt>
                <c:pt idx="9877">
                  <c:v>43516.609027777777</c:v>
                </c:pt>
                <c:pt idx="9878">
                  <c:v>43516.609722222223</c:v>
                </c:pt>
                <c:pt idx="9879">
                  <c:v>43516.61041666667</c:v>
                </c:pt>
                <c:pt idx="9880">
                  <c:v>43516.611111111109</c:v>
                </c:pt>
                <c:pt idx="9881">
                  <c:v>43516.611805555556</c:v>
                </c:pt>
                <c:pt idx="9882">
                  <c:v>43516.612500000003</c:v>
                </c:pt>
                <c:pt idx="9883">
                  <c:v>43516.613194444442</c:v>
                </c:pt>
                <c:pt idx="9884">
                  <c:v>43516.613888888889</c:v>
                </c:pt>
                <c:pt idx="9885">
                  <c:v>43516.614583333336</c:v>
                </c:pt>
                <c:pt idx="9886">
                  <c:v>43516.615277777775</c:v>
                </c:pt>
                <c:pt idx="9887">
                  <c:v>43516.615972222222</c:v>
                </c:pt>
                <c:pt idx="9888">
                  <c:v>43516.616666666669</c:v>
                </c:pt>
                <c:pt idx="9889">
                  <c:v>43516.617361111108</c:v>
                </c:pt>
                <c:pt idx="9890">
                  <c:v>43516.618055555555</c:v>
                </c:pt>
                <c:pt idx="9891">
                  <c:v>43516.618750000001</c:v>
                </c:pt>
                <c:pt idx="9892">
                  <c:v>43516.619444444441</c:v>
                </c:pt>
                <c:pt idx="9893">
                  <c:v>43516.620138888888</c:v>
                </c:pt>
                <c:pt idx="9894">
                  <c:v>43516.620833333334</c:v>
                </c:pt>
                <c:pt idx="9895">
                  <c:v>43516.621527777781</c:v>
                </c:pt>
                <c:pt idx="9896">
                  <c:v>43516.62222222222</c:v>
                </c:pt>
                <c:pt idx="9897">
                  <c:v>43516.622916666667</c:v>
                </c:pt>
                <c:pt idx="9898">
                  <c:v>43516.623611111114</c:v>
                </c:pt>
                <c:pt idx="9899">
                  <c:v>43516.624305555553</c:v>
                </c:pt>
                <c:pt idx="9900">
                  <c:v>43516.625</c:v>
                </c:pt>
                <c:pt idx="9901">
                  <c:v>43516.625694444447</c:v>
                </c:pt>
                <c:pt idx="9902">
                  <c:v>43516.626388888886</c:v>
                </c:pt>
                <c:pt idx="9903">
                  <c:v>43516.627083333333</c:v>
                </c:pt>
                <c:pt idx="9904">
                  <c:v>43516.62777777778</c:v>
                </c:pt>
                <c:pt idx="9905">
                  <c:v>43516.628472222219</c:v>
                </c:pt>
                <c:pt idx="9906">
                  <c:v>43516.629166666666</c:v>
                </c:pt>
                <c:pt idx="9907">
                  <c:v>43516.629861111112</c:v>
                </c:pt>
                <c:pt idx="9908">
                  <c:v>43516.630555555559</c:v>
                </c:pt>
                <c:pt idx="9909">
                  <c:v>43516.631249999999</c:v>
                </c:pt>
                <c:pt idx="9910">
                  <c:v>43516.631944444445</c:v>
                </c:pt>
                <c:pt idx="9911">
                  <c:v>43516.632638888892</c:v>
                </c:pt>
                <c:pt idx="9912">
                  <c:v>43516.633333333331</c:v>
                </c:pt>
                <c:pt idx="9913">
                  <c:v>43516.634027777778</c:v>
                </c:pt>
                <c:pt idx="9914">
                  <c:v>43516.634722222225</c:v>
                </c:pt>
                <c:pt idx="9915">
                  <c:v>43516.635416666664</c:v>
                </c:pt>
                <c:pt idx="9916">
                  <c:v>43516.636111111111</c:v>
                </c:pt>
                <c:pt idx="9917">
                  <c:v>43516.636805555558</c:v>
                </c:pt>
                <c:pt idx="9918">
                  <c:v>43516.637499999997</c:v>
                </c:pt>
                <c:pt idx="9919">
                  <c:v>43516.638194444444</c:v>
                </c:pt>
                <c:pt idx="9920">
                  <c:v>43516.638888888891</c:v>
                </c:pt>
                <c:pt idx="9921">
                  <c:v>43516.63958333333</c:v>
                </c:pt>
                <c:pt idx="9922">
                  <c:v>43516.640277777777</c:v>
                </c:pt>
                <c:pt idx="9923">
                  <c:v>43516.640972222223</c:v>
                </c:pt>
                <c:pt idx="9924">
                  <c:v>43516.64166666667</c:v>
                </c:pt>
                <c:pt idx="9925">
                  <c:v>43516.642361111109</c:v>
                </c:pt>
                <c:pt idx="9926">
                  <c:v>43516.643055555556</c:v>
                </c:pt>
                <c:pt idx="9927">
                  <c:v>43516.643750000003</c:v>
                </c:pt>
                <c:pt idx="9928">
                  <c:v>43516.644444444442</c:v>
                </c:pt>
                <c:pt idx="9929">
                  <c:v>43516.645138888889</c:v>
                </c:pt>
                <c:pt idx="9930">
                  <c:v>43516.645833333336</c:v>
                </c:pt>
                <c:pt idx="9931">
                  <c:v>43516.646527777775</c:v>
                </c:pt>
                <c:pt idx="9932">
                  <c:v>43516.647222222222</c:v>
                </c:pt>
                <c:pt idx="9933">
                  <c:v>43516.647916666669</c:v>
                </c:pt>
                <c:pt idx="9934">
                  <c:v>43516.648611111108</c:v>
                </c:pt>
                <c:pt idx="9935">
                  <c:v>43516.649305555555</c:v>
                </c:pt>
                <c:pt idx="9936">
                  <c:v>43516.65</c:v>
                </c:pt>
                <c:pt idx="9937">
                  <c:v>43516.650694444441</c:v>
                </c:pt>
                <c:pt idx="9938">
                  <c:v>43516.651388888888</c:v>
                </c:pt>
                <c:pt idx="9939">
                  <c:v>43516.652083333334</c:v>
                </c:pt>
                <c:pt idx="9940">
                  <c:v>43516.652777777781</c:v>
                </c:pt>
                <c:pt idx="9941">
                  <c:v>43516.65347222222</c:v>
                </c:pt>
                <c:pt idx="9942">
                  <c:v>43516.654166666667</c:v>
                </c:pt>
                <c:pt idx="9943">
                  <c:v>43516.654861111114</c:v>
                </c:pt>
                <c:pt idx="9944">
                  <c:v>43516.655555555553</c:v>
                </c:pt>
                <c:pt idx="9945">
                  <c:v>43516.65625</c:v>
                </c:pt>
                <c:pt idx="9946">
                  <c:v>43516.656944444447</c:v>
                </c:pt>
                <c:pt idx="9947">
                  <c:v>43516.657638888886</c:v>
                </c:pt>
                <c:pt idx="9948">
                  <c:v>43516.658333333333</c:v>
                </c:pt>
                <c:pt idx="9949">
                  <c:v>43516.65902777778</c:v>
                </c:pt>
                <c:pt idx="9950">
                  <c:v>43516.659722222219</c:v>
                </c:pt>
                <c:pt idx="9951">
                  <c:v>43516.660416666666</c:v>
                </c:pt>
                <c:pt idx="9952">
                  <c:v>43516.661111111112</c:v>
                </c:pt>
                <c:pt idx="9953">
                  <c:v>43516.661805555559</c:v>
                </c:pt>
                <c:pt idx="9954">
                  <c:v>43516.662499999999</c:v>
                </c:pt>
                <c:pt idx="9955">
                  <c:v>43516.663194444445</c:v>
                </c:pt>
                <c:pt idx="9956">
                  <c:v>43516.663888888892</c:v>
                </c:pt>
                <c:pt idx="9957">
                  <c:v>43516.664583333331</c:v>
                </c:pt>
                <c:pt idx="9958">
                  <c:v>43516.665277777778</c:v>
                </c:pt>
                <c:pt idx="9959">
                  <c:v>43516.665972222225</c:v>
                </c:pt>
                <c:pt idx="9960">
                  <c:v>43516.666666666664</c:v>
                </c:pt>
                <c:pt idx="9961">
                  <c:v>43516.667361111111</c:v>
                </c:pt>
                <c:pt idx="9962">
                  <c:v>43516.668055555558</c:v>
                </c:pt>
                <c:pt idx="9963">
                  <c:v>43516.668749999997</c:v>
                </c:pt>
                <c:pt idx="9964">
                  <c:v>43516.669444444444</c:v>
                </c:pt>
                <c:pt idx="9965">
                  <c:v>43516.670138888891</c:v>
                </c:pt>
                <c:pt idx="9966">
                  <c:v>43516.67083333333</c:v>
                </c:pt>
                <c:pt idx="9967">
                  <c:v>43516.671527777777</c:v>
                </c:pt>
                <c:pt idx="9968">
                  <c:v>43516.672222222223</c:v>
                </c:pt>
                <c:pt idx="9969">
                  <c:v>43516.67291666667</c:v>
                </c:pt>
                <c:pt idx="9970">
                  <c:v>43516.673611111109</c:v>
                </c:pt>
                <c:pt idx="9971">
                  <c:v>43516.674305555556</c:v>
                </c:pt>
                <c:pt idx="9972">
                  <c:v>43516.675000000003</c:v>
                </c:pt>
                <c:pt idx="9973">
                  <c:v>43516.675694444442</c:v>
                </c:pt>
                <c:pt idx="9974">
                  <c:v>43516.676388888889</c:v>
                </c:pt>
                <c:pt idx="9975">
                  <c:v>43516.677083333336</c:v>
                </c:pt>
                <c:pt idx="9976">
                  <c:v>43516.677777777775</c:v>
                </c:pt>
                <c:pt idx="9977">
                  <c:v>43516.678472222222</c:v>
                </c:pt>
                <c:pt idx="9978">
                  <c:v>43516.679166666669</c:v>
                </c:pt>
                <c:pt idx="9979">
                  <c:v>43516.679861111108</c:v>
                </c:pt>
                <c:pt idx="9980">
                  <c:v>43516.680555555555</c:v>
                </c:pt>
                <c:pt idx="9981">
                  <c:v>43516.681250000001</c:v>
                </c:pt>
                <c:pt idx="9982">
                  <c:v>43516.681944444441</c:v>
                </c:pt>
                <c:pt idx="9983">
                  <c:v>43516.682638888888</c:v>
                </c:pt>
                <c:pt idx="9984">
                  <c:v>43516.683333333334</c:v>
                </c:pt>
                <c:pt idx="9985">
                  <c:v>43516.684027777781</c:v>
                </c:pt>
                <c:pt idx="9986">
                  <c:v>43516.68472222222</c:v>
                </c:pt>
                <c:pt idx="9987">
                  <c:v>43516.685416666667</c:v>
                </c:pt>
                <c:pt idx="9988">
                  <c:v>43516.686111111114</c:v>
                </c:pt>
                <c:pt idx="9989">
                  <c:v>43516.686805555553</c:v>
                </c:pt>
                <c:pt idx="9990">
                  <c:v>43516.6875</c:v>
                </c:pt>
                <c:pt idx="9991">
                  <c:v>43516.688194444447</c:v>
                </c:pt>
                <c:pt idx="9992">
                  <c:v>43516.688888888886</c:v>
                </c:pt>
                <c:pt idx="9993">
                  <c:v>43516.689583333333</c:v>
                </c:pt>
                <c:pt idx="9994">
                  <c:v>43516.69027777778</c:v>
                </c:pt>
                <c:pt idx="9995">
                  <c:v>43516.690972222219</c:v>
                </c:pt>
                <c:pt idx="9996">
                  <c:v>43516.691666666666</c:v>
                </c:pt>
                <c:pt idx="9997">
                  <c:v>43516.692361111112</c:v>
                </c:pt>
                <c:pt idx="9998">
                  <c:v>43516.693055555559</c:v>
                </c:pt>
                <c:pt idx="9999">
                  <c:v>43516.693749999999</c:v>
                </c:pt>
                <c:pt idx="10000">
                  <c:v>43516.694444444445</c:v>
                </c:pt>
                <c:pt idx="10001">
                  <c:v>43516.695138888892</c:v>
                </c:pt>
                <c:pt idx="10002">
                  <c:v>43516.695833333331</c:v>
                </c:pt>
                <c:pt idx="10003">
                  <c:v>43516.696527777778</c:v>
                </c:pt>
                <c:pt idx="10004">
                  <c:v>43516.697222222225</c:v>
                </c:pt>
                <c:pt idx="10005">
                  <c:v>43516.697916666664</c:v>
                </c:pt>
                <c:pt idx="10006">
                  <c:v>43516.698611111111</c:v>
                </c:pt>
                <c:pt idx="10007">
                  <c:v>43516.699305555558</c:v>
                </c:pt>
                <c:pt idx="10008">
                  <c:v>43516.7</c:v>
                </c:pt>
                <c:pt idx="10009">
                  <c:v>43516.700694444444</c:v>
                </c:pt>
                <c:pt idx="10010">
                  <c:v>43516.701388888891</c:v>
                </c:pt>
                <c:pt idx="10011">
                  <c:v>43516.70208333333</c:v>
                </c:pt>
                <c:pt idx="10012">
                  <c:v>43516.702777777777</c:v>
                </c:pt>
                <c:pt idx="10013">
                  <c:v>43516.703472222223</c:v>
                </c:pt>
                <c:pt idx="10014">
                  <c:v>43516.70416666667</c:v>
                </c:pt>
                <c:pt idx="10015">
                  <c:v>43516.704861111109</c:v>
                </c:pt>
                <c:pt idx="10016">
                  <c:v>43516.705555555556</c:v>
                </c:pt>
                <c:pt idx="10017">
                  <c:v>43516.706250000003</c:v>
                </c:pt>
                <c:pt idx="10018">
                  <c:v>43516.706944444442</c:v>
                </c:pt>
                <c:pt idx="10019">
                  <c:v>43516.707638888889</c:v>
                </c:pt>
                <c:pt idx="10020">
                  <c:v>43516.708333333336</c:v>
                </c:pt>
                <c:pt idx="10021">
                  <c:v>43516.709027777775</c:v>
                </c:pt>
                <c:pt idx="10022">
                  <c:v>43516.709722222222</c:v>
                </c:pt>
                <c:pt idx="10023">
                  <c:v>43516.710416666669</c:v>
                </c:pt>
                <c:pt idx="10024">
                  <c:v>43516.711111111108</c:v>
                </c:pt>
                <c:pt idx="10025">
                  <c:v>43516.711805555555</c:v>
                </c:pt>
                <c:pt idx="10026">
                  <c:v>43516.712500000001</c:v>
                </c:pt>
                <c:pt idx="10027">
                  <c:v>43516.713194444441</c:v>
                </c:pt>
                <c:pt idx="10028">
                  <c:v>43516.713888888888</c:v>
                </c:pt>
                <c:pt idx="10029">
                  <c:v>43516.714583333334</c:v>
                </c:pt>
                <c:pt idx="10030">
                  <c:v>43516.715277777781</c:v>
                </c:pt>
                <c:pt idx="10031">
                  <c:v>43516.71597222222</c:v>
                </c:pt>
                <c:pt idx="10032">
                  <c:v>43516.716666666667</c:v>
                </c:pt>
                <c:pt idx="10033">
                  <c:v>43516.717361111114</c:v>
                </c:pt>
                <c:pt idx="10034">
                  <c:v>43516.718055555553</c:v>
                </c:pt>
                <c:pt idx="10035">
                  <c:v>43516.71875</c:v>
                </c:pt>
                <c:pt idx="10036">
                  <c:v>43516.719444444447</c:v>
                </c:pt>
                <c:pt idx="10037">
                  <c:v>43516.720138888886</c:v>
                </c:pt>
                <c:pt idx="10038">
                  <c:v>43516.720833333333</c:v>
                </c:pt>
                <c:pt idx="10039">
                  <c:v>43516.72152777778</c:v>
                </c:pt>
                <c:pt idx="10040">
                  <c:v>43516.722222222219</c:v>
                </c:pt>
                <c:pt idx="10041">
                  <c:v>43516.722916666666</c:v>
                </c:pt>
                <c:pt idx="10042">
                  <c:v>43516.723611111112</c:v>
                </c:pt>
                <c:pt idx="10043">
                  <c:v>43516.724305555559</c:v>
                </c:pt>
                <c:pt idx="10044">
                  <c:v>43516.724999999999</c:v>
                </c:pt>
                <c:pt idx="10045">
                  <c:v>43516.725694444445</c:v>
                </c:pt>
                <c:pt idx="10046">
                  <c:v>43516.726388888892</c:v>
                </c:pt>
                <c:pt idx="10047">
                  <c:v>43516.727083333331</c:v>
                </c:pt>
                <c:pt idx="10048">
                  <c:v>43516.727777777778</c:v>
                </c:pt>
                <c:pt idx="10049">
                  <c:v>43516.728472222225</c:v>
                </c:pt>
                <c:pt idx="10050">
                  <c:v>43516.729166666664</c:v>
                </c:pt>
                <c:pt idx="10051">
                  <c:v>43516.729861111111</c:v>
                </c:pt>
                <c:pt idx="10052">
                  <c:v>43516.730555555558</c:v>
                </c:pt>
                <c:pt idx="10053">
                  <c:v>43516.731249999997</c:v>
                </c:pt>
                <c:pt idx="10054">
                  <c:v>43516.731944444444</c:v>
                </c:pt>
                <c:pt idx="10055">
                  <c:v>43516.732638888891</c:v>
                </c:pt>
                <c:pt idx="10056">
                  <c:v>43516.73333333333</c:v>
                </c:pt>
                <c:pt idx="10057">
                  <c:v>43516.734027777777</c:v>
                </c:pt>
                <c:pt idx="10058">
                  <c:v>43516.734722222223</c:v>
                </c:pt>
                <c:pt idx="10059">
                  <c:v>43516.73541666667</c:v>
                </c:pt>
                <c:pt idx="10060">
                  <c:v>43516.736111111109</c:v>
                </c:pt>
                <c:pt idx="10061">
                  <c:v>43516.736805555556</c:v>
                </c:pt>
                <c:pt idx="10062">
                  <c:v>43516.737500000003</c:v>
                </c:pt>
                <c:pt idx="10063">
                  <c:v>43516.738194444442</c:v>
                </c:pt>
                <c:pt idx="10064">
                  <c:v>43516.738888888889</c:v>
                </c:pt>
                <c:pt idx="10065">
                  <c:v>43516.739583333336</c:v>
                </c:pt>
                <c:pt idx="10066">
                  <c:v>43516.740277777775</c:v>
                </c:pt>
                <c:pt idx="10067">
                  <c:v>43516.740972222222</c:v>
                </c:pt>
                <c:pt idx="10068">
                  <c:v>43516.741666666669</c:v>
                </c:pt>
                <c:pt idx="10069">
                  <c:v>43516.742361111108</c:v>
                </c:pt>
                <c:pt idx="10070">
                  <c:v>43516.743055555555</c:v>
                </c:pt>
                <c:pt idx="10071">
                  <c:v>43516.743750000001</c:v>
                </c:pt>
                <c:pt idx="10072">
                  <c:v>43516.744444444441</c:v>
                </c:pt>
                <c:pt idx="10073">
                  <c:v>43516.745138888888</c:v>
                </c:pt>
                <c:pt idx="10074">
                  <c:v>43516.745833333334</c:v>
                </c:pt>
                <c:pt idx="10075">
                  <c:v>43516.746527777781</c:v>
                </c:pt>
                <c:pt idx="10076">
                  <c:v>43516.74722222222</c:v>
                </c:pt>
                <c:pt idx="10077">
                  <c:v>43516.747916666667</c:v>
                </c:pt>
                <c:pt idx="10078">
                  <c:v>43516.748611111114</c:v>
                </c:pt>
                <c:pt idx="10079">
                  <c:v>43516.749305555553</c:v>
                </c:pt>
                <c:pt idx="10080">
                  <c:v>43516.75</c:v>
                </c:pt>
                <c:pt idx="10081">
                  <c:v>43516.750694444447</c:v>
                </c:pt>
                <c:pt idx="10082">
                  <c:v>43516.751388888886</c:v>
                </c:pt>
                <c:pt idx="10083">
                  <c:v>43516.752083333333</c:v>
                </c:pt>
                <c:pt idx="10084">
                  <c:v>43516.75277777778</c:v>
                </c:pt>
                <c:pt idx="10085">
                  <c:v>43516.753472222219</c:v>
                </c:pt>
                <c:pt idx="10086">
                  <c:v>43516.754166666666</c:v>
                </c:pt>
                <c:pt idx="10087">
                  <c:v>43516.754861111112</c:v>
                </c:pt>
                <c:pt idx="10088">
                  <c:v>43516.755555555559</c:v>
                </c:pt>
                <c:pt idx="10089">
                  <c:v>43516.756249999999</c:v>
                </c:pt>
                <c:pt idx="10090">
                  <c:v>43516.756944444445</c:v>
                </c:pt>
                <c:pt idx="10091">
                  <c:v>43516.757638888892</c:v>
                </c:pt>
                <c:pt idx="10092">
                  <c:v>43516.758333333331</c:v>
                </c:pt>
                <c:pt idx="10093">
                  <c:v>43516.759027777778</c:v>
                </c:pt>
                <c:pt idx="10094">
                  <c:v>43516.759722222225</c:v>
                </c:pt>
                <c:pt idx="10095">
                  <c:v>43516.760416666664</c:v>
                </c:pt>
                <c:pt idx="10096">
                  <c:v>43516.761111111111</c:v>
                </c:pt>
                <c:pt idx="10097">
                  <c:v>43516.761805555558</c:v>
                </c:pt>
                <c:pt idx="10098">
                  <c:v>43516.762499999997</c:v>
                </c:pt>
                <c:pt idx="10099">
                  <c:v>43516.763194444444</c:v>
                </c:pt>
                <c:pt idx="10100">
                  <c:v>43516.763888888891</c:v>
                </c:pt>
                <c:pt idx="10101">
                  <c:v>43516.76458333333</c:v>
                </c:pt>
                <c:pt idx="10102">
                  <c:v>43516.765277777777</c:v>
                </c:pt>
                <c:pt idx="10103">
                  <c:v>43516.765972222223</c:v>
                </c:pt>
                <c:pt idx="10104">
                  <c:v>43516.76666666667</c:v>
                </c:pt>
                <c:pt idx="10105">
                  <c:v>43516.767361111109</c:v>
                </c:pt>
                <c:pt idx="10106">
                  <c:v>43516.768055555556</c:v>
                </c:pt>
                <c:pt idx="10107">
                  <c:v>43516.768750000003</c:v>
                </c:pt>
                <c:pt idx="10108">
                  <c:v>43516.769444444442</c:v>
                </c:pt>
                <c:pt idx="10109">
                  <c:v>43516.770138888889</c:v>
                </c:pt>
                <c:pt idx="10110">
                  <c:v>43516.770833333336</c:v>
                </c:pt>
                <c:pt idx="10111">
                  <c:v>43516.771527777775</c:v>
                </c:pt>
                <c:pt idx="10112">
                  <c:v>43516.772222222222</c:v>
                </c:pt>
                <c:pt idx="10113">
                  <c:v>43516.772916666669</c:v>
                </c:pt>
                <c:pt idx="10114">
                  <c:v>43516.773611111108</c:v>
                </c:pt>
                <c:pt idx="10115">
                  <c:v>43516.774305555555</c:v>
                </c:pt>
                <c:pt idx="10116">
                  <c:v>43516.775000000001</c:v>
                </c:pt>
                <c:pt idx="10117">
                  <c:v>43516.775694444441</c:v>
                </c:pt>
                <c:pt idx="10118">
                  <c:v>43516.776388888888</c:v>
                </c:pt>
                <c:pt idx="10119">
                  <c:v>43516.777083333334</c:v>
                </c:pt>
                <c:pt idx="10120">
                  <c:v>43516.777777777781</c:v>
                </c:pt>
                <c:pt idx="10121">
                  <c:v>43516.77847222222</c:v>
                </c:pt>
                <c:pt idx="10122">
                  <c:v>43516.779166666667</c:v>
                </c:pt>
                <c:pt idx="10123">
                  <c:v>43516.779861111114</c:v>
                </c:pt>
                <c:pt idx="10124">
                  <c:v>43516.780555555553</c:v>
                </c:pt>
                <c:pt idx="10125">
                  <c:v>43516.78125</c:v>
                </c:pt>
                <c:pt idx="10126">
                  <c:v>43516.781944444447</c:v>
                </c:pt>
                <c:pt idx="10127">
                  <c:v>43516.782638888886</c:v>
                </c:pt>
                <c:pt idx="10128">
                  <c:v>43516.783333333333</c:v>
                </c:pt>
                <c:pt idx="10129">
                  <c:v>43516.78402777778</c:v>
                </c:pt>
                <c:pt idx="10130">
                  <c:v>43516.784722222219</c:v>
                </c:pt>
                <c:pt idx="10131">
                  <c:v>43516.785416666666</c:v>
                </c:pt>
                <c:pt idx="10132">
                  <c:v>43516.786111111112</c:v>
                </c:pt>
                <c:pt idx="10133">
                  <c:v>43516.786805555559</c:v>
                </c:pt>
                <c:pt idx="10134">
                  <c:v>43516.787499999999</c:v>
                </c:pt>
                <c:pt idx="10135">
                  <c:v>43516.788194444445</c:v>
                </c:pt>
                <c:pt idx="10136">
                  <c:v>43516.788888888892</c:v>
                </c:pt>
                <c:pt idx="10137">
                  <c:v>43516.789583333331</c:v>
                </c:pt>
                <c:pt idx="10138">
                  <c:v>43516.790277777778</c:v>
                </c:pt>
                <c:pt idx="10139">
                  <c:v>43516.790972222225</c:v>
                </c:pt>
                <c:pt idx="10140">
                  <c:v>43516.791666666664</c:v>
                </c:pt>
                <c:pt idx="10141">
                  <c:v>43516.792361111111</c:v>
                </c:pt>
                <c:pt idx="10142">
                  <c:v>43516.793055555558</c:v>
                </c:pt>
                <c:pt idx="10143">
                  <c:v>43516.793749999997</c:v>
                </c:pt>
                <c:pt idx="10144">
                  <c:v>43516.794444444444</c:v>
                </c:pt>
                <c:pt idx="10145">
                  <c:v>43516.795138888891</c:v>
                </c:pt>
                <c:pt idx="10146">
                  <c:v>43516.79583333333</c:v>
                </c:pt>
                <c:pt idx="10147">
                  <c:v>43516.796527777777</c:v>
                </c:pt>
                <c:pt idx="10148">
                  <c:v>43516.797222222223</c:v>
                </c:pt>
                <c:pt idx="10149">
                  <c:v>43516.79791666667</c:v>
                </c:pt>
                <c:pt idx="10150">
                  <c:v>43516.798611111109</c:v>
                </c:pt>
                <c:pt idx="10151">
                  <c:v>43516.799305555556</c:v>
                </c:pt>
                <c:pt idx="10152">
                  <c:v>43516.800000000003</c:v>
                </c:pt>
                <c:pt idx="10153">
                  <c:v>43516.800694444442</c:v>
                </c:pt>
                <c:pt idx="10154">
                  <c:v>43516.801388888889</c:v>
                </c:pt>
                <c:pt idx="10155">
                  <c:v>43516.802083333336</c:v>
                </c:pt>
                <c:pt idx="10156">
                  <c:v>43516.802777777775</c:v>
                </c:pt>
                <c:pt idx="10157">
                  <c:v>43516.803472222222</c:v>
                </c:pt>
                <c:pt idx="10158">
                  <c:v>43516.804166666669</c:v>
                </c:pt>
                <c:pt idx="10159">
                  <c:v>43516.804861111108</c:v>
                </c:pt>
                <c:pt idx="10160">
                  <c:v>43516.805555555555</c:v>
                </c:pt>
                <c:pt idx="10161">
                  <c:v>43516.806250000001</c:v>
                </c:pt>
                <c:pt idx="10162">
                  <c:v>43516.806944444441</c:v>
                </c:pt>
                <c:pt idx="10163">
                  <c:v>43516.807638888888</c:v>
                </c:pt>
                <c:pt idx="10164">
                  <c:v>43516.808333333334</c:v>
                </c:pt>
                <c:pt idx="10165">
                  <c:v>43516.809027777781</c:v>
                </c:pt>
                <c:pt idx="10166">
                  <c:v>43516.80972222222</c:v>
                </c:pt>
                <c:pt idx="10167">
                  <c:v>43516.810416666667</c:v>
                </c:pt>
                <c:pt idx="10168">
                  <c:v>43516.811111111114</c:v>
                </c:pt>
                <c:pt idx="10169">
                  <c:v>43516.811805555553</c:v>
                </c:pt>
                <c:pt idx="10170">
                  <c:v>43516.8125</c:v>
                </c:pt>
                <c:pt idx="10171">
                  <c:v>43516.813194444447</c:v>
                </c:pt>
                <c:pt idx="10172">
                  <c:v>43516.813888888886</c:v>
                </c:pt>
                <c:pt idx="10173">
                  <c:v>43516.814583333333</c:v>
                </c:pt>
                <c:pt idx="10174">
                  <c:v>43516.81527777778</c:v>
                </c:pt>
                <c:pt idx="10175">
                  <c:v>43516.815972222219</c:v>
                </c:pt>
                <c:pt idx="10176">
                  <c:v>43516.816666666666</c:v>
                </c:pt>
                <c:pt idx="10177">
                  <c:v>43516.817361111112</c:v>
                </c:pt>
                <c:pt idx="10178">
                  <c:v>43516.818055555559</c:v>
                </c:pt>
                <c:pt idx="10179">
                  <c:v>43516.818749999999</c:v>
                </c:pt>
                <c:pt idx="10180">
                  <c:v>43516.819444444445</c:v>
                </c:pt>
                <c:pt idx="10181">
                  <c:v>43516.820138888892</c:v>
                </c:pt>
                <c:pt idx="10182">
                  <c:v>43516.820833333331</c:v>
                </c:pt>
                <c:pt idx="10183">
                  <c:v>43516.821527777778</c:v>
                </c:pt>
                <c:pt idx="10184">
                  <c:v>43516.822222222225</c:v>
                </c:pt>
                <c:pt idx="10185">
                  <c:v>43516.822916666664</c:v>
                </c:pt>
                <c:pt idx="10186">
                  <c:v>43516.823611111111</c:v>
                </c:pt>
                <c:pt idx="10187">
                  <c:v>43516.824305555558</c:v>
                </c:pt>
                <c:pt idx="10188">
                  <c:v>43516.824999999997</c:v>
                </c:pt>
                <c:pt idx="10189">
                  <c:v>43516.825694444444</c:v>
                </c:pt>
                <c:pt idx="10190">
                  <c:v>43516.826388888891</c:v>
                </c:pt>
                <c:pt idx="10191">
                  <c:v>43516.82708333333</c:v>
                </c:pt>
                <c:pt idx="10192">
                  <c:v>43516.827777777777</c:v>
                </c:pt>
                <c:pt idx="10193">
                  <c:v>43516.828472222223</c:v>
                </c:pt>
                <c:pt idx="10194">
                  <c:v>43516.82916666667</c:v>
                </c:pt>
                <c:pt idx="10195">
                  <c:v>43516.829861111109</c:v>
                </c:pt>
                <c:pt idx="10196">
                  <c:v>43516.830555555556</c:v>
                </c:pt>
                <c:pt idx="10197">
                  <c:v>43516.831250000003</c:v>
                </c:pt>
                <c:pt idx="10198">
                  <c:v>43516.831944444442</c:v>
                </c:pt>
                <c:pt idx="10199">
                  <c:v>43516.832638888889</c:v>
                </c:pt>
                <c:pt idx="10200">
                  <c:v>43516.833333333336</c:v>
                </c:pt>
                <c:pt idx="10201">
                  <c:v>43516.834027777775</c:v>
                </c:pt>
                <c:pt idx="10202">
                  <c:v>43516.834722222222</c:v>
                </c:pt>
                <c:pt idx="10203">
                  <c:v>43516.835416666669</c:v>
                </c:pt>
                <c:pt idx="10204">
                  <c:v>43516.836111111108</c:v>
                </c:pt>
                <c:pt idx="10205">
                  <c:v>43516.836805555555</c:v>
                </c:pt>
                <c:pt idx="10206">
                  <c:v>43516.837500000001</c:v>
                </c:pt>
                <c:pt idx="10207">
                  <c:v>43516.838194444441</c:v>
                </c:pt>
                <c:pt idx="10208">
                  <c:v>43516.838888888888</c:v>
                </c:pt>
                <c:pt idx="10209">
                  <c:v>43516.839583333334</c:v>
                </c:pt>
                <c:pt idx="10210">
                  <c:v>43516.840277777781</c:v>
                </c:pt>
                <c:pt idx="10211">
                  <c:v>43516.84097222222</c:v>
                </c:pt>
                <c:pt idx="10212">
                  <c:v>43516.841666666667</c:v>
                </c:pt>
                <c:pt idx="10213">
                  <c:v>43516.842361111114</c:v>
                </c:pt>
                <c:pt idx="10214">
                  <c:v>43516.843055555553</c:v>
                </c:pt>
                <c:pt idx="10215">
                  <c:v>43516.84375</c:v>
                </c:pt>
                <c:pt idx="10216">
                  <c:v>43516.844444444447</c:v>
                </c:pt>
                <c:pt idx="10217">
                  <c:v>43516.845138888886</c:v>
                </c:pt>
                <c:pt idx="10218">
                  <c:v>43516.845833333333</c:v>
                </c:pt>
                <c:pt idx="10219">
                  <c:v>43516.84652777778</c:v>
                </c:pt>
                <c:pt idx="10220">
                  <c:v>43516.847222222219</c:v>
                </c:pt>
                <c:pt idx="10221">
                  <c:v>43516.847916666666</c:v>
                </c:pt>
                <c:pt idx="10222">
                  <c:v>43516.848611111112</c:v>
                </c:pt>
                <c:pt idx="10223">
                  <c:v>43516.849305555559</c:v>
                </c:pt>
                <c:pt idx="10224">
                  <c:v>43516.85</c:v>
                </c:pt>
                <c:pt idx="10225">
                  <c:v>43516.850694444445</c:v>
                </c:pt>
                <c:pt idx="10226">
                  <c:v>43516.851388888892</c:v>
                </c:pt>
                <c:pt idx="10227">
                  <c:v>43516.852083333331</c:v>
                </c:pt>
                <c:pt idx="10228">
                  <c:v>43516.852777777778</c:v>
                </c:pt>
                <c:pt idx="10229">
                  <c:v>43516.853472222225</c:v>
                </c:pt>
                <c:pt idx="10230">
                  <c:v>43516.854166666664</c:v>
                </c:pt>
                <c:pt idx="10231">
                  <c:v>43516.854861111111</c:v>
                </c:pt>
                <c:pt idx="10232">
                  <c:v>43516.855555555558</c:v>
                </c:pt>
                <c:pt idx="10233">
                  <c:v>43516.856249999997</c:v>
                </c:pt>
                <c:pt idx="10234">
                  <c:v>43516.856944444444</c:v>
                </c:pt>
                <c:pt idx="10235">
                  <c:v>43516.857638888891</c:v>
                </c:pt>
                <c:pt idx="10236">
                  <c:v>43516.85833333333</c:v>
                </c:pt>
                <c:pt idx="10237">
                  <c:v>43516.859027777777</c:v>
                </c:pt>
                <c:pt idx="10238">
                  <c:v>43516.859722222223</c:v>
                </c:pt>
                <c:pt idx="10239">
                  <c:v>43516.86041666667</c:v>
                </c:pt>
                <c:pt idx="10240">
                  <c:v>43516.861111111109</c:v>
                </c:pt>
                <c:pt idx="10241">
                  <c:v>43516.861805555556</c:v>
                </c:pt>
                <c:pt idx="10242">
                  <c:v>43516.862500000003</c:v>
                </c:pt>
                <c:pt idx="10243">
                  <c:v>43516.863194444442</c:v>
                </c:pt>
                <c:pt idx="10244">
                  <c:v>43516.863888888889</c:v>
                </c:pt>
                <c:pt idx="10245">
                  <c:v>43516.864583333336</c:v>
                </c:pt>
                <c:pt idx="10246">
                  <c:v>43516.865277777775</c:v>
                </c:pt>
                <c:pt idx="10247">
                  <c:v>43516.865972222222</c:v>
                </c:pt>
                <c:pt idx="10248">
                  <c:v>43516.866666666669</c:v>
                </c:pt>
                <c:pt idx="10249">
                  <c:v>43516.867361111108</c:v>
                </c:pt>
                <c:pt idx="10250">
                  <c:v>43516.868055555555</c:v>
                </c:pt>
                <c:pt idx="10251">
                  <c:v>43516.868750000001</c:v>
                </c:pt>
                <c:pt idx="10252">
                  <c:v>43516.869444444441</c:v>
                </c:pt>
                <c:pt idx="10253">
                  <c:v>43516.870138888888</c:v>
                </c:pt>
                <c:pt idx="10254">
                  <c:v>43516.870833333334</c:v>
                </c:pt>
                <c:pt idx="10255">
                  <c:v>43516.871527777781</c:v>
                </c:pt>
                <c:pt idx="10256">
                  <c:v>43516.87222222222</c:v>
                </c:pt>
                <c:pt idx="10257">
                  <c:v>43516.872916666667</c:v>
                </c:pt>
                <c:pt idx="10258">
                  <c:v>43516.873611111114</c:v>
                </c:pt>
                <c:pt idx="10259">
                  <c:v>43516.874305555553</c:v>
                </c:pt>
                <c:pt idx="10260">
                  <c:v>43516.875</c:v>
                </c:pt>
                <c:pt idx="10261">
                  <c:v>43516.875694444447</c:v>
                </c:pt>
                <c:pt idx="10262">
                  <c:v>43516.876388888886</c:v>
                </c:pt>
                <c:pt idx="10263">
                  <c:v>43516.877083333333</c:v>
                </c:pt>
                <c:pt idx="10264">
                  <c:v>43516.87777777778</c:v>
                </c:pt>
                <c:pt idx="10265">
                  <c:v>43516.878472222219</c:v>
                </c:pt>
                <c:pt idx="10266">
                  <c:v>43516.879166666666</c:v>
                </c:pt>
                <c:pt idx="10267">
                  <c:v>43516.879861111112</c:v>
                </c:pt>
                <c:pt idx="10268">
                  <c:v>43516.880555555559</c:v>
                </c:pt>
                <c:pt idx="10269">
                  <c:v>43516.881249999999</c:v>
                </c:pt>
                <c:pt idx="10270">
                  <c:v>43516.881944444445</c:v>
                </c:pt>
                <c:pt idx="10271">
                  <c:v>43516.882638888892</c:v>
                </c:pt>
                <c:pt idx="10272">
                  <c:v>43516.883333333331</c:v>
                </c:pt>
                <c:pt idx="10273">
                  <c:v>43516.884027777778</c:v>
                </c:pt>
                <c:pt idx="10274">
                  <c:v>43516.884722222225</c:v>
                </c:pt>
                <c:pt idx="10275">
                  <c:v>43516.885416666664</c:v>
                </c:pt>
                <c:pt idx="10276">
                  <c:v>43516.886111111111</c:v>
                </c:pt>
                <c:pt idx="10277">
                  <c:v>43516.886805555558</c:v>
                </c:pt>
                <c:pt idx="10278">
                  <c:v>43516.887499999997</c:v>
                </c:pt>
                <c:pt idx="10279">
                  <c:v>43516.888194444444</c:v>
                </c:pt>
                <c:pt idx="10280">
                  <c:v>43516.888888888891</c:v>
                </c:pt>
                <c:pt idx="10281">
                  <c:v>43516.88958333333</c:v>
                </c:pt>
                <c:pt idx="10282">
                  <c:v>43516.890277777777</c:v>
                </c:pt>
                <c:pt idx="10283">
                  <c:v>43516.890972222223</c:v>
                </c:pt>
                <c:pt idx="10284">
                  <c:v>43516.89166666667</c:v>
                </c:pt>
                <c:pt idx="10285">
                  <c:v>43516.892361111109</c:v>
                </c:pt>
                <c:pt idx="10286">
                  <c:v>43516.893055555556</c:v>
                </c:pt>
                <c:pt idx="10287">
                  <c:v>43516.893750000003</c:v>
                </c:pt>
                <c:pt idx="10288">
                  <c:v>43516.894444444442</c:v>
                </c:pt>
                <c:pt idx="10289">
                  <c:v>43516.895138888889</c:v>
                </c:pt>
                <c:pt idx="10290">
                  <c:v>43516.895833333336</c:v>
                </c:pt>
                <c:pt idx="10291">
                  <c:v>43516.896527777775</c:v>
                </c:pt>
                <c:pt idx="10292">
                  <c:v>43516.897222222222</c:v>
                </c:pt>
                <c:pt idx="10293">
                  <c:v>43516.897916666669</c:v>
                </c:pt>
                <c:pt idx="10294">
                  <c:v>43516.898611111108</c:v>
                </c:pt>
                <c:pt idx="10295">
                  <c:v>43516.899305555555</c:v>
                </c:pt>
                <c:pt idx="10296">
                  <c:v>43516.9</c:v>
                </c:pt>
                <c:pt idx="10297">
                  <c:v>43516.900694444441</c:v>
                </c:pt>
                <c:pt idx="10298">
                  <c:v>43516.901388888888</c:v>
                </c:pt>
                <c:pt idx="10299">
                  <c:v>43516.902083333334</c:v>
                </c:pt>
                <c:pt idx="10300">
                  <c:v>43516.902777777781</c:v>
                </c:pt>
                <c:pt idx="10301">
                  <c:v>43516.90347222222</c:v>
                </c:pt>
                <c:pt idx="10302">
                  <c:v>43516.904166666667</c:v>
                </c:pt>
                <c:pt idx="10303">
                  <c:v>43516.904861111114</c:v>
                </c:pt>
                <c:pt idx="10304">
                  <c:v>43516.905555555553</c:v>
                </c:pt>
                <c:pt idx="10305">
                  <c:v>43516.90625</c:v>
                </c:pt>
                <c:pt idx="10306">
                  <c:v>43516.906944444447</c:v>
                </c:pt>
                <c:pt idx="10307">
                  <c:v>43516.907638888886</c:v>
                </c:pt>
                <c:pt idx="10308">
                  <c:v>43516.908333333333</c:v>
                </c:pt>
                <c:pt idx="10309">
                  <c:v>43516.90902777778</c:v>
                </c:pt>
                <c:pt idx="10310">
                  <c:v>43516.909722222219</c:v>
                </c:pt>
                <c:pt idx="10311">
                  <c:v>43516.910416666666</c:v>
                </c:pt>
                <c:pt idx="10312">
                  <c:v>43516.911111111112</c:v>
                </c:pt>
                <c:pt idx="10313">
                  <c:v>43516.911805555559</c:v>
                </c:pt>
                <c:pt idx="10314">
                  <c:v>43516.912499999999</c:v>
                </c:pt>
                <c:pt idx="10315">
                  <c:v>43516.913194444445</c:v>
                </c:pt>
                <c:pt idx="10316">
                  <c:v>43516.913888888892</c:v>
                </c:pt>
                <c:pt idx="10317">
                  <c:v>43516.914583333331</c:v>
                </c:pt>
                <c:pt idx="10318">
                  <c:v>43516.915277777778</c:v>
                </c:pt>
                <c:pt idx="10319">
                  <c:v>43516.915972222225</c:v>
                </c:pt>
                <c:pt idx="10320">
                  <c:v>43516.916666666664</c:v>
                </c:pt>
                <c:pt idx="10321">
                  <c:v>43516.917361111111</c:v>
                </c:pt>
                <c:pt idx="10322">
                  <c:v>43516.918055555558</c:v>
                </c:pt>
                <c:pt idx="10323">
                  <c:v>43516.918749999997</c:v>
                </c:pt>
                <c:pt idx="10324">
                  <c:v>43516.919444444444</c:v>
                </c:pt>
                <c:pt idx="10325">
                  <c:v>43516.920138888891</c:v>
                </c:pt>
                <c:pt idx="10326">
                  <c:v>43516.92083333333</c:v>
                </c:pt>
                <c:pt idx="10327">
                  <c:v>43516.921527777777</c:v>
                </c:pt>
                <c:pt idx="10328">
                  <c:v>43516.922222222223</c:v>
                </c:pt>
                <c:pt idx="10329">
                  <c:v>43516.92291666667</c:v>
                </c:pt>
                <c:pt idx="10330">
                  <c:v>43516.923611111109</c:v>
                </c:pt>
                <c:pt idx="10331">
                  <c:v>43516.924305555556</c:v>
                </c:pt>
                <c:pt idx="10332">
                  <c:v>43516.925000000003</c:v>
                </c:pt>
                <c:pt idx="10333">
                  <c:v>43516.925694444442</c:v>
                </c:pt>
                <c:pt idx="10334">
                  <c:v>43516.926388888889</c:v>
                </c:pt>
                <c:pt idx="10335">
                  <c:v>43516.927083333336</c:v>
                </c:pt>
                <c:pt idx="10336">
                  <c:v>43516.927777777775</c:v>
                </c:pt>
                <c:pt idx="10337">
                  <c:v>43516.928472222222</c:v>
                </c:pt>
                <c:pt idx="10338">
                  <c:v>43516.929166666669</c:v>
                </c:pt>
                <c:pt idx="10339">
                  <c:v>43516.929861111108</c:v>
                </c:pt>
                <c:pt idx="10340">
                  <c:v>43516.930555555555</c:v>
                </c:pt>
                <c:pt idx="10341">
                  <c:v>43516.931250000001</c:v>
                </c:pt>
                <c:pt idx="10342">
                  <c:v>43516.931944444441</c:v>
                </c:pt>
                <c:pt idx="10343">
                  <c:v>43516.932638888888</c:v>
                </c:pt>
                <c:pt idx="10344">
                  <c:v>43516.933333333334</c:v>
                </c:pt>
                <c:pt idx="10345">
                  <c:v>43516.934027777781</c:v>
                </c:pt>
                <c:pt idx="10346">
                  <c:v>43516.93472222222</c:v>
                </c:pt>
                <c:pt idx="10347">
                  <c:v>43516.935416666667</c:v>
                </c:pt>
                <c:pt idx="10348">
                  <c:v>43516.936111111114</c:v>
                </c:pt>
                <c:pt idx="10349">
                  <c:v>43516.936805555553</c:v>
                </c:pt>
                <c:pt idx="10350">
                  <c:v>43516.9375</c:v>
                </c:pt>
                <c:pt idx="10351">
                  <c:v>43516.938194444447</c:v>
                </c:pt>
                <c:pt idx="10352">
                  <c:v>43516.938888888886</c:v>
                </c:pt>
                <c:pt idx="10353">
                  <c:v>43516.939583333333</c:v>
                </c:pt>
                <c:pt idx="10354">
                  <c:v>43516.94027777778</c:v>
                </c:pt>
                <c:pt idx="10355">
                  <c:v>43516.940972222219</c:v>
                </c:pt>
                <c:pt idx="10356">
                  <c:v>43516.941666666666</c:v>
                </c:pt>
                <c:pt idx="10357">
                  <c:v>43516.942361111112</c:v>
                </c:pt>
                <c:pt idx="10358">
                  <c:v>43516.943055555559</c:v>
                </c:pt>
                <c:pt idx="10359">
                  <c:v>43516.943749999999</c:v>
                </c:pt>
                <c:pt idx="10360">
                  <c:v>43516.944444444445</c:v>
                </c:pt>
                <c:pt idx="10361">
                  <c:v>43516.945138888892</c:v>
                </c:pt>
                <c:pt idx="10362">
                  <c:v>43516.945833333331</c:v>
                </c:pt>
                <c:pt idx="10363">
                  <c:v>43516.946527777778</c:v>
                </c:pt>
                <c:pt idx="10364">
                  <c:v>43516.947222222225</c:v>
                </c:pt>
                <c:pt idx="10365">
                  <c:v>43516.947916666664</c:v>
                </c:pt>
                <c:pt idx="10366">
                  <c:v>43516.948611111111</c:v>
                </c:pt>
                <c:pt idx="10367">
                  <c:v>43516.949305555558</c:v>
                </c:pt>
                <c:pt idx="10368">
                  <c:v>43516.95</c:v>
                </c:pt>
                <c:pt idx="10369">
                  <c:v>43516.950694444444</c:v>
                </c:pt>
                <c:pt idx="10370">
                  <c:v>43516.951388888891</c:v>
                </c:pt>
                <c:pt idx="10371">
                  <c:v>43516.95208333333</c:v>
                </c:pt>
                <c:pt idx="10372">
                  <c:v>43516.952777777777</c:v>
                </c:pt>
                <c:pt idx="10373">
                  <c:v>43516.953472222223</c:v>
                </c:pt>
                <c:pt idx="10374">
                  <c:v>43516.95416666667</c:v>
                </c:pt>
                <c:pt idx="10375">
                  <c:v>43516.954861111109</c:v>
                </c:pt>
                <c:pt idx="10376">
                  <c:v>43516.955555555556</c:v>
                </c:pt>
                <c:pt idx="10377">
                  <c:v>43516.956250000003</c:v>
                </c:pt>
                <c:pt idx="10378">
                  <c:v>43516.956944444442</c:v>
                </c:pt>
                <c:pt idx="10379">
                  <c:v>43516.957638888889</c:v>
                </c:pt>
                <c:pt idx="10380">
                  <c:v>43516.958333333336</c:v>
                </c:pt>
                <c:pt idx="10381">
                  <c:v>43516.959027777775</c:v>
                </c:pt>
                <c:pt idx="10382">
                  <c:v>43516.959722222222</c:v>
                </c:pt>
                <c:pt idx="10383">
                  <c:v>43516.960416666669</c:v>
                </c:pt>
                <c:pt idx="10384">
                  <c:v>43516.961111111108</c:v>
                </c:pt>
                <c:pt idx="10385">
                  <c:v>43516.961805555555</c:v>
                </c:pt>
                <c:pt idx="10386">
                  <c:v>43516.962500000001</c:v>
                </c:pt>
                <c:pt idx="10387">
                  <c:v>43516.963194444441</c:v>
                </c:pt>
                <c:pt idx="10388">
                  <c:v>43516.963888888888</c:v>
                </c:pt>
                <c:pt idx="10389">
                  <c:v>43516.964583333334</c:v>
                </c:pt>
                <c:pt idx="10390">
                  <c:v>43516.965277777781</c:v>
                </c:pt>
                <c:pt idx="10391">
                  <c:v>43516.96597222222</c:v>
                </c:pt>
                <c:pt idx="10392">
                  <c:v>43516.966666666667</c:v>
                </c:pt>
                <c:pt idx="10393">
                  <c:v>43516.967361111114</c:v>
                </c:pt>
                <c:pt idx="10394">
                  <c:v>43516.968055555553</c:v>
                </c:pt>
                <c:pt idx="10395">
                  <c:v>43516.96875</c:v>
                </c:pt>
                <c:pt idx="10396">
                  <c:v>43516.969444444447</c:v>
                </c:pt>
                <c:pt idx="10397">
                  <c:v>43516.970138888886</c:v>
                </c:pt>
                <c:pt idx="10398">
                  <c:v>43516.970833333333</c:v>
                </c:pt>
                <c:pt idx="10399">
                  <c:v>43516.97152777778</c:v>
                </c:pt>
                <c:pt idx="10400">
                  <c:v>43516.972222222219</c:v>
                </c:pt>
                <c:pt idx="10401">
                  <c:v>43516.972916666666</c:v>
                </c:pt>
                <c:pt idx="10402">
                  <c:v>43516.973611111112</c:v>
                </c:pt>
                <c:pt idx="10403">
                  <c:v>43516.974305555559</c:v>
                </c:pt>
                <c:pt idx="10404">
                  <c:v>43516.974999999999</c:v>
                </c:pt>
                <c:pt idx="10405">
                  <c:v>43516.975694444445</c:v>
                </c:pt>
                <c:pt idx="10406">
                  <c:v>43516.976388888892</c:v>
                </c:pt>
                <c:pt idx="10407">
                  <c:v>43516.977083333331</c:v>
                </c:pt>
                <c:pt idx="10408">
                  <c:v>43516.977777777778</c:v>
                </c:pt>
                <c:pt idx="10409">
                  <c:v>43516.978472222225</c:v>
                </c:pt>
                <c:pt idx="10410">
                  <c:v>43516.979166666664</c:v>
                </c:pt>
                <c:pt idx="10411">
                  <c:v>43516.979861111111</c:v>
                </c:pt>
                <c:pt idx="10412">
                  <c:v>43516.980555555558</c:v>
                </c:pt>
                <c:pt idx="10413">
                  <c:v>43516.981249999997</c:v>
                </c:pt>
                <c:pt idx="10414">
                  <c:v>43516.981944444444</c:v>
                </c:pt>
                <c:pt idx="10415">
                  <c:v>43516.982638888891</c:v>
                </c:pt>
                <c:pt idx="10416">
                  <c:v>43516.98333333333</c:v>
                </c:pt>
                <c:pt idx="10417">
                  <c:v>43516.984027777777</c:v>
                </c:pt>
                <c:pt idx="10418">
                  <c:v>43516.984722222223</c:v>
                </c:pt>
                <c:pt idx="10419">
                  <c:v>43516.98541666667</c:v>
                </c:pt>
                <c:pt idx="10420">
                  <c:v>43516.986111111109</c:v>
                </c:pt>
                <c:pt idx="10421">
                  <c:v>43516.986805555556</c:v>
                </c:pt>
                <c:pt idx="10422">
                  <c:v>43516.987500000003</c:v>
                </c:pt>
                <c:pt idx="10423">
                  <c:v>43516.988194444442</c:v>
                </c:pt>
                <c:pt idx="10424">
                  <c:v>43516.988888888889</c:v>
                </c:pt>
                <c:pt idx="10425">
                  <c:v>43516.989583333336</c:v>
                </c:pt>
                <c:pt idx="10426">
                  <c:v>43516.990277777775</c:v>
                </c:pt>
                <c:pt idx="10427">
                  <c:v>43516.990972222222</c:v>
                </c:pt>
                <c:pt idx="10428">
                  <c:v>43516.991666666669</c:v>
                </c:pt>
                <c:pt idx="10429">
                  <c:v>43516.992361111108</c:v>
                </c:pt>
                <c:pt idx="10430">
                  <c:v>43516.993055555555</c:v>
                </c:pt>
                <c:pt idx="10431">
                  <c:v>43516.993750000001</c:v>
                </c:pt>
                <c:pt idx="10432">
                  <c:v>43516.994444444441</c:v>
                </c:pt>
                <c:pt idx="10433">
                  <c:v>43516.995138888888</c:v>
                </c:pt>
                <c:pt idx="10434">
                  <c:v>43516.995833333334</c:v>
                </c:pt>
                <c:pt idx="10435">
                  <c:v>43516.996527777781</c:v>
                </c:pt>
                <c:pt idx="10436">
                  <c:v>43516.99722222222</c:v>
                </c:pt>
                <c:pt idx="10437">
                  <c:v>43516.997916666667</c:v>
                </c:pt>
                <c:pt idx="10438">
                  <c:v>43516.998611111114</c:v>
                </c:pt>
                <c:pt idx="10439">
                  <c:v>43516.999305555553</c:v>
                </c:pt>
                <c:pt idx="10440">
                  <c:v>43517</c:v>
                </c:pt>
                <c:pt idx="10441">
                  <c:v>43517.000694444447</c:v>
                </c:pt>
                <c:pt idx="10442">
                  <c:v>43517.001388888886</c:v>
                </c:pt>
                <c:pt idx="10443">
                  <c:v>43517.002083333333</c:v>
                </c:pt>
                <c:pt idx="10444">
                  <c:v>43517.00277777778</c:v>
                </c:pt>
                <c:pt idx="10445">
                  <c:v>43517.003472222219</c:v>
                </c:pt>
                <c:pt idx="10446">
                  <c:v>43517.004166666666</c:v>
                </c:pt>
                <c:pt idx="10447">
                  <c:v>43517.004861111112</c:v>
                </c:pt>
                <c:pt idx="10448">
                  <c:v>43517.005555555559</c:v>
                </c:pt>
                <c:pt idx="10449">
                  <c:v>43517.006249999999</c:v>
                </c:pt>
                <c:pt idx="10450">
                  <c:v>43517.006944444445</c:v>
                </c:pt>
                <c:pt idx="10451">
                  <c:v>43517.007638888892</c:v>
                </c:pt>
                <c:pt idx="10452">
                  <c:v>43517.008333333331</c:v>
                </c:pt>
                <c:pt idx="10453">
                  <c:v>43517.009027777778</c:v>
                </c:pt>
                <c:pt idx="10454">
                  <c:v>43517.009722222225</c:v>
                </c:pt>
                <c:pt idx="10455">
                  <c:v>43517.010416666664</c:v>
                </c:pt>
                <c:pt idx="10456">
                  <c:v>43517.011111111111</c:v>
                </c:pt>
                <c:pt idx="10457">
                  <c:v>43517.011805555558</c:v>
                </c:pt>
                <c:pt idx="10458">
                  <c:v>43517.012499999997</c:v>
                </c:pt>
                <c:pt idx="10459">
                  <c:v>43517.013194444444</c:v>
                </c:pt>
                <c:pt idx="10460">
                  <c:v>43517.013888888891</c:v>
                </c:pt>
                <c:pt idx="10461">
                  <c:v>43517.01458333333</c:v>
                </c:pt>
                <c:pt idx="10462">
                  <c:v>43517.015277777777</c:v>
                </c:pt>
                <c:pt idx="10463">
                  <c:v>43517.015972222223</c:v>
                </c:pt>
                <c:pt idx="10464">
                  <c:v>43517.01666666667</c:v>
                </c:pt>
                <c:pt idx="10465">
                  <c:v>43517.017361111109</c:v>
                </c:pt>
                <c:pt idx="10466">
                  <c:v>43517.018055555556</c:v>
                </c:pt>
                <c:pt idx="10467">
                  <c:v>43517.018750000003</c:v>
                </c:pt>
                <c:pt idx="10468">
                  <c:v>43517.019444444442</c:v>
                </c:pt>
                <c:pt idx="10469">
                  <c:v>43517.020138888889</c:v>
                </c:pt>
                <c:pt idx="10470">
                  <c:v>43517.020833333336</c:v>
                </c:pt>
                <c:pt idx="10471">
                  <c:v>43517.021527777775</c:v>
                </c:pt>
                <c:pt idx="10472">
                  <c:v>43517.022222222222</c:v>
                </c:pt>
                <c:pt idx="10473">
                  <c:v>43517.022916666669</c:v>
                </c:pt>
                <c:pt idx="10474">
                  <c:v>43517.023611111108</c:v>
                </c:pt>
                <c:pt idx="10475">
                  <c:v>43517.024305555555</c:v>
                </c:pt>
                <c:pt idx="10476">
                  <c:v>43517.025000000001</c:v>
                </c:pt>
                <c:pt idx="10477">
                  <c:v>43517.025694444441</c:v>
                </c:pt>
                <c:pt idx="10478">
                  <c:v>43517.026388888888</c:v>
                </c:pt>
                <c:pt idx="10479">
                  <c:v>43517.027083333334</c:v>
                </c:pt>
                <c:pt idx="10480">
                  <c:v>43517.027777777781</c:v>
                </c:pt>
                <c:pt idx="10481">
                  <c:v>43517.02847222222</c:v>
                </c:pt>
                <c:pt idx="10482">
                  <c:v>43517.029166666667</c:v>
                </c:pt>
                <c:pt idx="10483">
                  <c:v>43517.029861111114</c:v>
                </c:pt>
                <c:pt idx="10484">
                  <c:v>43517.030555555553</c:v>
                </c:pt>
                <c:pt idx="10485">
                  <c:v>43517.03125</c:v>
                </c:pt>
                <c:pt idx="10486">
                  <c:v>43517.031944444447</c:v>
                </c:pt>
                <c:pt idx="10487">
                  <c:v>43517.032638888886</c:v>
                </c:pt>
                <c:pt idx="10488">
                  <c:v>43517.033333333333</c:v>
                </c:pt>
                <c:pt idx="10489">
                  <c:v>43517.03402777778</c:v>
                </c:pt>
                <c:pt idx="10490">
                  <c:v>43517.034722222219</c:v>
                </c:pt>
                <c:pt idx="10491">
                  <c:v>43517.035416666666</c:v>
                </c:pt>
                <c:pt idx="10492">
                  <c:v>43517.036111111112</c:v>
                </c:pt>
                <c:pt idx="10493">
                  <c:v>43517.036805555559</c:v>
                </c:pt>
                <c:pt idx="10494">
                  <c:v>43517.037499999999</c:v>
                </c:pt>
                <c:pt idx="10495">
                  <c:v>43517.038194444445</c:v>
                </c:pt>
                <c:pt idx="10496">
                  <c:v>43517.038888888892</c:v>
                </c:pt>
                <c:pt idx="10497">
                  <c:v>43517.039583333331</c:v>
                </c:pt>
                <c:pt idx="10498">
                  <c:v>43517.040277777778</c:v>
                </c:pt>
                <c:pt idx="10499">
                  <c:v>43517.040972222225</c:v>
                </c:pt>
                <c:pt idx="10500">
                  <c:v>43517.041666666664</c:v>
                </c:pt>
                <c:pt idx="10501">
                  <c:v>43517.042361111111</c:v>
                </c:pt>
                <c:pt idx="10502">
                  <c:v>43517.043055555558</c:v>
                </c:pt>
                <c:pt idx="10503">
                  <c:v>43517.043749999997</c:v>
                </c:pt>
                <c:pt idx="10504">
                  <c:v>43517.044444444444</c:v>
                </c:pt>
                <c:pt idx="10505">
                  <c:v>43517.045138888891</c:v>
                </c:pt>
                <c:pt idx="10506">
                  <c:v>43517.04583333333</c:v>
                </c:pt>
                <c:pt idx="10507">
                  <c:v>43517.046527777777</c:v>
                </c:pt>
                <c:pt idx="10508">
                  <c:v>43517.047222222223</c:v>
                </c:pt>
                <c:pt idx="10509">
                  <c:v>43517.04791666667</c:v>
                </c:pt>
                <c:pt idx="10510">
                  <c:v>43517.048611111109</c:v>
                </c:pt>
                <c:pt idx="10511">
                  <c:v>43517.049305555556</c:v>
                </c:pt>
                <c:pt idx="10512">
                  <c:v>43517.05</c:v>
                </c:pt>
                <c:pt idx="10513">
                  <c:v>43517.050694444442</c:v>
                </c:pt>
                <c:pt idx="10514">
                  <c:v>43517.051388888889</c:v>
                </c:pt>
                <c:pt idx="10515">
                  <c:v>43517.052083333336</c:v>
                </c:pt>
                <c:pt idx="10516">
                  <c:v>43517.052777777775</c:v>
                </c:pt>
                <c:pt idx="10517">
                  <c:v>43517.053472222222</c:v>
                </c:pt>
                <c:pt idx="10518">
                  <c:v>43517.054166666669</c:v>
                </c:pt>
                <c:pt idx="10519">
                  <c:v>43517.054861111108</c:v>
                </c:pt>
                <c:pt idx="10520">
                  <c:v>43517.055555555555</c:v>
                </c:pt>
                <c:pt idx="10521">
                  <c:v>43517.056250000001</c:v>
                </c:pt>
                <c:pt idx="10522">
                  <c:v>43517.056944444441</c:v>
                </c:pt>
                <c:pt idx="10523">
                  <c:v>43517.057638888888</c:v>
                </c:pt>
                <c:pt idx="10524">
                  <c:v>43517.058333333334</c:v>
                </c:pt>
                <c:pt idx="10525">
                  <c:v>43517.059027777781</c:v>
                </c:pt>
                <c:pt idx="10526">
                  <c:v>43517.05972222222</c:v>
                </c:pt>
                <c:pt idx="10527">
                  <c:v>43517.060416666667</c:v>
                </c:pt>
                <c:pt idx="10528">
                  <c:v>43517.061111111114</c:v>
                </c:pt>
                <c:pt idx="10529">
                  <c:v>43517.061805555553</c:v>
                </c:pt>
                <c:pt idx="10530">
                  <c:v>43517.0625</c:v>
                </c:pt>
                <c:pt idx="10531">
                  <c:v>43517.063194444447</c:v>
                </c:pt>
                <c:pt idx="10532">
                  <c:v>43517.063888888886</c:v>
                </c:pt>
                <c:pt idx="10533">
                  <c:v>43517.064583333333</c:v>
                </c:pt>
                <c:pt idx="10534">
                  <c:v>43517.06527777778</c:v>
                </c:pt>
                <c:pt idx="10535">
                  <c:v>43517.065972222219</c:v>
                </c:pt>
                <c:pt idx="10536">
                  <c:v>43517.066666666666</c:v>
                </c:pt>
                <c:pt idx="10537">
                  <c:v>43517.067361111112</c:v>
                </c:pt>
                <c:pt idx="10538">
                  <c:v>43517.068055555559</c:v>
                </c:pt>
                <c:pt idx="10539">
                  <c:v>43517.068749999999</c:v>
                </c:pt>
                <c:pt idx="10540">
                  <c:v>43517.069444444445</c:v>
                </c:pt>
                <c:pt idx="10541">
                  <c:v>43517.070138888892</c:v>
                </c:pt>
                <c:pt idx="10542">
                  <c:v>43517.070833333331</c:v>
                </c:pt>
                <c:pt idx="10543">
                  <c:v>43517.071527777778</c:v>
                </c:pt>
                <c:pt idx="10544">
                  <c:v>43517.072222222225</c:v>
                </c:pt>
                <c:pt idx="10545">
                  <c:v>43517.072916666664</c:v>
                </c:pt>
                <c:pt idx="10546">
                  <c:v>43517.073611111111</c:v>
                </c:pt>
                <c:pt idx="10547">
                  <c:v>43517.074305555558</c:v>
                </c:pt>
                <c:pt idx="10548">
                  <c:v>43517.074999999997</c:v>
                </c:pt>
                <c:pt idx="10549">
                  <c:v>43517.075694444444</c:v>
                </c:pt>
                <c:pt idx="10550">
                  <c:v>43517.076388888891</c:v>
                </c:pt>
                <c:pt idx="10551">
                  <c:v>43517.07708333333</c:v>
                </c:pt>
                <c:pt idx="10552">
                  <c:v>43517.077777777777</c:v>
                </c:pt>
                <c:pt idx="10553">
                  <c:v>43517.078472222223</c:v>
                </c:pt>
                <c:pt idx="10554">
                  <c:v>43517.07916666667</c:v>
                </c:pt>
                <c:pt idx="10555">
                  <c:v>43517.079861111109</c:v>
                </c:pt>
                <c:pt idx="10556">
                  <c:v>43517.080555555556</c:v>
                </c:pt>
                <c:pt idx="10557">
                  <c:v>43517.081250000003</c:v>
                </c:pt>
                <c:pt idx="10558">
                  <c:v>43517.081944444442</c:v>
                </c:pt>
                <c:pt idx="10559">
                  <c:v>43517.082638888889</c:v>
                </c:pt>
                <c:pt idx="10560">
                  <c:v>43517.083333333336</c:v>
                </c:pt>
                <c:pt idx="10561">
                  <c:v>43517.084027777775</c:v>
                </c:pt>
                <c:pt idx="10562">
                  <c:v>43517.084722222222</c:v>
                </c:pt>
                <c:pt idx="10563">
                  <c:v>43517.085416666669</c:v>
                </c:pt>
                <c:pt idx="10564">
                  <c:v>43517.086111111108</c:v>
                </c:pt>
                <c:pt idx="10565">
                  <c:v>43517.086805555555</c:v>
                </c:pt>
                <c:pt idx="10566">
                  <c:v>43517.087500000001</c:v>
                </c:pt>
                <c:pt idx="10567">
                  <c:v>43517.088194444441</c:v>
                </c:pt>
                <c:pt idx="10568">
                  <c:v>43517.088888888888</c:v>
                </c:pt>
                <c:pt idx="10569">
                  <c:v>43517.089583333334</c:v>
                </c:pt>
                <c:pt idx="10570">
                  <c:v>43517.090277777781</c:v>
                </c:pt>
                <c:pt idx="10571">
                  <c:v>43517.09097222222</c:v>
                </c:pt>
                <c:pt idx="10572">
                  <c:v>43517.091666666667</c:v>
                </c:pt>
                <c:pt idx="10573">
                  <c:v>43517.092361111114</c:v>
                </c:pt>
                <c:pt idx="10574">
                  <c:v>43517.093055555553</c:v>
                </c:pt>
                <c:pt idx="10575">
                  <c:v>43517.09375</c:v>
                </c:pt>
                <c:pt idx="10576">
                  <c:v>43517.094444444447</c:v>
                </c:pt>
                <c:pt idx="10577">
                  <c:v>43517.095138888886</c:v>
                </c:pt>
                <c:pt idx="10578">
                  <c:v>43517.095833333333</c:v>
                </c:pt>
                <c:pt idx="10579">
                  <c:v>43517.09652777778</c:v>
                </c:pt>
                <c:pt idx="10580">
                  <c:v>43517.097222222219</c:v>
                </c:pt>
                <c:pt idx="10581">
                  <c:v>43517.097916666666</c:v>
                </c:pt>
                <c:pt idx="10582">
                  <c:v>43517.098611111112</c:v>
                </c:pt>
                <c:pt idx="10583">
                  <c:v>43517.099305555559</c:v>
                </c:pt>
                <c:pt idx="10584">
                  <c:v>43517.1</c:v>
                </c:pt>
                <c:pt idx="10585">
                  <c:v>43517.100694444445</c:v>
                </c:pt>
                <c:pt idx="10586">
                  <c:v>43517.101388888892</c:v>
                </c:pt>
                <c:pt idx="10587">
                  <c:v>43517.102083333331</c:v>
                </c:pt>
                <c:pt idx="10588">
                  <c:v>43517.102777777778</c:v>
                </c:pt>
                <c:pt idx="10589">
                  <c:v>43517.103472222225</c:v>
                </c:pt>
                <c:pt idx="10590">
                  <c:v>43517.104166666664</c:v>
                </c:pt>
                <c:pt idx="10591">
                  <c:v>43517.104861111111</c:v>
                </c:pt>
                <c:pt idx="10592">
                  <c:v>43517.105555555558</c:v>
                </c:pt>
                <c:pt idx="10593">
                  <c:v>43517.106249999997</c:v>
                </c:pt>
                <c:pt idx="10594">
                  <c:v>43517.106944444444</c:v>
                </c:pt>
                <c:pt idx="10595">
                  <c:v>43517.107638888891</c:v>
                </c:pt>
                <c:pt idx="10596">
                  <c:v>43517.10833333333</c:v>
                </c:pt>
                <c:pt idx="10597">
                  <c:v>43517.109027777777</c:v>
                </c:pt>
                <c:pt idx="10598">
                  <c:v>43517.109722222223</c:v>
                </c:pt>
                <c:pt idx="10599">
                  <c:v>43517.11041666667</c:v>
                </c:pt>
                <c:pt idx="10600">
                  <c:v>43517.111111111109</c:v>
                </c:pt>
                <c:pt idx="10601">
                  <c:v>43517.111805555556</c:v>
                </c:pt>
                <c:pt idx="10602">
                  <c:v>43517.112500000003</c:v>
                </c:pt>
                <c:pt idx="10603">
                  <c:v>43517.113194444442</c:v>
                </c:pt>
                <c:pt idx="10604">
                  <c:v>43517.113888888889</c:v>
                </c:pt>
                <c:pt idx="10605">
                  <c:v>43517.114583333336</c:v>
                </c:pt>
                <c:pt idx="10606">
                  <c:v>43517.115277777775</c:v>
                </c:pt>
                <c:pt idx="10607">
                  <c:v>43517.115972222222</c:v>
                </c:pt>
                <c:pt idx="10608">
                  <c:v>43517.116666666669</c:v>
                </c:pt>
                <c:pt idx="10609">
                  <c:v>43517.117361111108</c:v>
                </c:pt>
                <c:pt idx="10610">
                  <c:v>43517.118055555555</c:v>
                </c:pt>
                <c:pt idx="10611">
                  <c:v>43517.118750000001</c:v>
                </c:pt>
                <c:pt idx="10612">
                  <c:v>43517.119444444441</c:v>
                </c:pt>
                <c:pt idx="10613">
                  <c:v>43517.120138888888</c:v>
                </c:pt>
                <c:pt idx="10614">
                  <c:v>43517.120833333334</c:v>
                </c:pt>
                <c:pt idx="10615">
                  <c:v>43517.121527777781</c:v>
                </c:pt>
                <c:pt idx="10616">
                  <c:v>43517.12222222222</c:v>
                </c:pt>
                <c:pt idx="10617">
                  <c:v>43517.122916666667</c:v>
                </c:pt>
                <c:pt idx="10618">
                  <c:v>43517.123611111114</c:v>
                </c:pt>
                <c:pt idx="10619">
                  <c:v>43517.124305555553</c:v>
                </c:pt>
                <c:pt idx="10620">
                  <c:v>43517.125</c:v>
                </c:pt>
                <c:pt idx="10621">
                  <c:v>43517.125694444447</c:v>
                </c:pt>
                <c:pt idx="10622">
                  <c:v>43517.126388888886</c:v>
                </c:pt>
                <c:pt idx="10623">
                  <c:v>43517.127083333333</c:v>
                </c:pt>
                <c:pt idx="10624">
                  <c:v>43517.12777777778</c:v>
                </c:pt>
                <c:pt idx="10625">
                  <c:v>43517.128472222219</c:v>
                </c:pt>
                <c:pt idx="10626">
                  <c:v>43517.129166666666</c:v>
                </c:pt>
                <c:pt idx="10627">
                  <c:v>43517.129861111112</c:v>
                </c:pt>
                <c:pt idx="10628">
                  <c:v>43517.130555555559</c:v>
                </c:pt>
                <c:pt idx="10629">
                  <c:v>43517.131249999999</c:v>
                </c:pt>
                <c:pt idx="10630">
                  <c:v>43517.131944444445</c:v>
                </c:pt>
                <c:pt idx="10631">
                  <c:v>43517.132638888892</c:v>
                </c:pt>
                <c:pt idx="10632">
                  <c:v>43517.133333333331</c:v>
                </c:pt>
                <c:pt idx="10633">
                  <c:v>43517.134027777778</c:v>
                </c:pt>
                <c:pt idx="10634">
                  <c:v>43517.134722222225</c:v>
                </c:pt>
                <c:pt idx="10635">
                  <c:v>43517.135416666664</c:v>
                </c:pt>
                <c:pt idx="10636">
                  <c:v>43517.136111111111</c:v>
                </c:pt>
                <c:pt idx="10637">
                  <c:v>43517.136805555558</c:v>
                </c:pt>
                <c:pt idx="10638">
                  <c:v>43517.137499999997</c:v>
                </c:pt>
                <c:pt idx="10639">
                  <c:v>43517.138194444444</c:v>
                </c:pt>
                <c:pt idx="10640">
                  <c:v>43517.138888888891</c:v>
                </c:pt>
                <c:pt idx="10641">
                  <c:v>43517.13958333333</c:v>
                </c:pt>
                <c:pt idx="10642">
                  <c:v>43517.140277777777</c:v>
                </c:pt>
                <c:pt idx="10643">
                  <c:v>43517.140972222223</c:v>
                </c:pt>
                <c:pt idx="10644">
                  <c:v>43517.14166666667</c:v>
                </c:pt>
                <c:pt idx="10645">
                  <c:v>43517.142361111109</c:v>
                </c:pt>
                <c:pt idx="10646">
                  <c:v>43517.143055555556</c:v>
                </c:pt>
                <c:pt idx="10647">
                  <c:v>43517.143750000003</c:v>
                </c:pt>
                <c:pt idx="10648">
                  <c:v>43517.144444444442</c:v>
                </c:pt>
                <c:pt idx="10649">
                  <c:v>43517.145138888889</c:v>
                </c:pt>
                <c:pt idx="10650">
                  <c:v>43517.145833333336</c:v>
                </c:pt>
                <c:pt idx="10651">
                  <c:v>43517.146527777775</c:v>
                </c:pt>
                <c:pt idx="10652">
                  <c:v>43517.147222222222</c:v>
                </c:pt>
                <c:pt idx="10653">
                  <c:v>43517.147916666669</c:v>
                </c:pt>
                <c:pt idx="10654">
                  <c:v>43517.148611111108</c:v>
                </c:pt>
                <c:pt idx="10655">
                  <c:v>43517.149305555555</c:v>
                </c:pt>
                <c:pt idx="10656">
                  <c:v>43517.15</c:v>
                </c:pt>
                <c:pt idx="10657">
                  <c:v>43517.150694444441</c:v>
                </c:pt>
                <c:pt idx="10658">
                  <c:v>43517.151388888888</c:v>
                </c:pt>
                <c:pt idx="10659">
                  <c:v>43517.152083333334</c:v>
                </c:pt>
                <c:pt idx="10660">
                  <c:v>43517.152777777781</c:v>
                </c:pt>
                <c:pt idx="10661">
                  <c:v>43517.15347222222</c:v>
                </c:pt>
                <c:pt idx="10662">
                  <c:v>43517.154166666667</c:v>
                </c:pt>
                <c:pt idx="10663">
                  <c:v>43517.154861111114</c:v>
                </c:pt>
                <c:pt idx="10664">
                  <c:v>43517.155555555553</c:v>
                </c:pt>
                <c:pt idx="10665">
                  <c:v>43517.15625</c:v>
                </c:pt>
                <c:pt idx="10666">
                  <c:v>43517.156944444447</c:v>
                </c:pt>
                <c:pt idx="10667">
                  <c:v>43517.157638888886</c:v>
                </c:pt>
                <c:pt idx="10668">
                  <c:v>43517.158333333333</c:v>
                </c:pt>
                <c:pt idx="10669">
                  <c:v>43517.15902777778</c:v>
                </c:pt>
                <c:pt idx="10670">
                  <c:v>43517.159722222219</c:v>
                </c:pt>
                <c:pt idx="10671">
                  <c:v>43517.160416666666</c:v>
                </c:pt>
                <c:pt idx="10672">
                  <c:v>43517.161111111112</c:v>
                </c:pt>
                <c:pt idx="10673">
                  <c:v>43517.161805555559</c:v>
                </c:pt>
                <c:pt idx="10674">
                  <c:v>43517.162499999999</c:v>
                </c:pt>
                <c:pt idx="10675">
                  <c:v>43517.163194444445</c:v>
                </c:pt>
                <c:pt idx="10676">
                  <c:v>43517.163888888892</c:v>
                </c:pt>
                <c:pt idx="10677">
                  <c:v>43517.164583333331</c:v>
                </c:pt>
                <c:pt idx="10678">
                  <c:v>43517.165277777778</c:v>
                </c:pt>
                <c:pt idx="10679">
                  <c:v>43517.165972222225</c:v>
                </c:pt>
                <c:pt idx="10680">
                  <c:v>43517.166666666664</c:v>
                </c:pt>
                <c:pt idx="10681">
                  <c:v>43517.167361111111</c:v>
                </c:pt>
                <c:pt idx="10682">
                  <c:v>43517.168055555558</c:v>
                </c:pt>
                <c:pt idx="10683">
                  <c:v>43517.168749999997</c:v>
                </c:pt>
                <c:pt idx="10684">
                  <c:v>43517.169444444444</c:v>
                </c:pt>
                <c:pt idx="10685">
                  <c:v>43517.170138888891</c:v>
                </c:pt>
                <c:pt idx="10686">
                  <c:v>43517.17083333333</c:v>
                </c:pt>
                <c:pt idx="10687">
                  <c:v>43517.171527777777</c:v>
                </c:pt>
                <c:pt idx="10688">
                  <c:v>43517.172222222223</c:v>
                </c:pt>
                <c:pt idx="10689">
                  <c:v>43517.17291666667</c:v>
                </c:pt>
                <c:pt idx="10690">
                  <c:v>43517.173611111109</c:v>
                </c:pt>
                <c:pt idx="10691">
                  <c:v>43517.174305555556</c:v>
                </c:pt>
                <c:pt idx="10692">
                  <c:v>43517.175000000003</c:v>
                </c:pt>
                <c:pt idx="10693">
                  <c:v>43517.175694444442</c:v>
                </c:pt>
                <c:pt idx="10694">
                  <c:v>43517.176388888889</c:v>
                </c:pt>
                <c:pt idx="10695">
                  <c:v>43517.177083333336</c:v>
                </c:pt>
                <c:pt idx="10696">
                  <c:v>43517.177777777775</c:v>
                </c:pt>
                <c:pt idx="10697">
                  <c:v>43517.178472222222</c:v>
                </c:pt>
                <c:pt idx="10698">
                  <c:v>43517.179166666669</c:v>
                </c:pt>
                <c:pt idx="10699">
                  <c:v>43517.179861111108</c:v>
                </c:pt>
                <c:pt idx="10700">
                  <c:v>43517.180555555555</c:v>
                </c:pt>
                <c:pt idx="10701">
                  <c:v>43517.181250000001</c:v>
                </c:pt>
                <c:pt idx="10702">
                  <c:v>43517.181944444441</c:v>
                </c:pt>
                <c:pt idx="10703">
                  <c:v>43517.182638888888</c:v>
                </c:pt>
                <c:pt idx="10704">
                  <c:v>43517.183333333334</c:v>
                </c:pt>
                <c:pt idx="10705">
                  <c:v>43517.184027777781</c:v>
                </c:pt>
                <c:pt idx="10706">
                  <c:v>43517.18472222222</c:v>
                </c:pt>
                <c:pt idx="10707">
                  <c:v>43517.185416666667</c:v>
                </c:pt>
                <c:pt idx="10708">
                  <c:v>43517.186111111114</c:v>
                </c:pt>
                <c:pt idx="10709">
                  <c:v>43517.186805555553</c:v>
                </c:pt>
                <c:pt idx="10710">
                  <c:v>43517.1875</c:v>
                </c:pt>
                <c:pt idx="10711">
                  <c:v>43517.188194444447</c:v>
                </c:pt>
                <c:pt idx="10712">
                  <c:v>43517.188888888886</c:v>
                </c:pt>
                <c:pt idx="10713">
                  <c:v>43517.189583333333</c:v>
                </c:pt>
                <c:pt idx="10714">
                  <c:v>43517.19027777778</c:v>
                </c:pt>
                <c:pt idx="10715">
                  <c:v>43517.190972222219</c:v>
                </c:pt>
                <c:pt idx="10716">
                  <c:v>43517.191666666666</c:v>
                </c:pt>
                <c:pt idx="10717">
                  <c:v>43517.192361111112</c:v>
                </c:pt>
                <c:pt idx="10718">
                  <c:v>43517.193055555559</c:v>
                </c:pt>
                <c:pt idx="10719">
                  <c:v>43517.193749999999</c:v>
                </c:pt>
                <c:pt idx="10720">
                  <c:v>43517.194444444445</c:v>
                </c:pt>
                <c:pt idx="10721">
                  <c:v>43517.195138888892</c:v>
                </c:pt>
                <c:pt idx="10722">
                  <c:v>43517.195833333331</c:v>
                </c:pt>
                <c:pt idx="10723">
                  <c:v>43517.196527777778</c:v>
                </c:pt>
                <c:pt idx="10724">
                  <c:v>43517.197222222225</c:v>
                </c:pt>
                <c:pt idx="10725">
                  <c:v>43517.197916666664</c:v>
                </c:pt>
                <c:pt idx="10726">
                  <c:v>43517.198611111111</c:v>
                </c:pt>
                <c:pt idx="10727">
                  <c:v>43517.199305555558</c:v>
                </c:pt>
                <c:pt idx="10728">
                  <c:v>43517.2</c:v>
                </c:pt>
                <c:pt idx="10729">
                  <c:v>43517.200694444444</c:v>
                </c:pt>
                <c:pt idx="10730">
                  <c:v>43517.201388888891</c:v>
                </c:pt>
                <c:pt idx="10731">
                  <c:v>43517.20208333333</c:v>
                </c:pt>
                <c:pt idx="10732">
                  <c:v>43517.202777777777</c:v>
                </c:pt>
                <c:pt idx="10733">
                  <c:v>43517.203472222223</c:v>
                </c:pt>
                <c:pt idx="10734">
                  <c:v>43517.20416666667</c:v>
                </c:pt>
                <c:pt idx="10735">
                  <c:v>43517.204861111109</c:v>
                </c:pt>
                <c:pt idx="10736">
                  <c:v>43517.205555555556</c:v>
                </c:pt>
                <c:pt idx="10737">
                  <c:v>43517.206250000003</c:v>
                </c:pt>
                <c:pt idx="10738">
                  <c:v>43517.206944444442</c:v>
                </c:pt>
                <c:pt idx="10739">
                  <c:v>43517.207638888889</c:v>
                </c:pt>
                <c:pt idx="10740">
                  <c:v>43517.208333333336</c:v>
                </c:pt>
                <c:pt idx="10741">
                  <c:v>43517.209027777775</c:v>
                </c:pt>
                <c:pt idx="10742">
                  <c:v>43517.209722222222</c:v>
                </c:pt>
                <c:pt idx="10743">
                  <c:v>43517.210416666669</c:v>
                </c:pt>
                <c:pt idx="10744">
                  <c:v>43517.211111111108</c:v>
                </c:pt>
                <c:pt idx="10745">
                  <c:v>43517.211805555555</c:v>
                </c:pt>
                <c:pt idx="10746">
                  <c:v>43517.212500000001</c:v>
                </c:pt>
                <c:pt idx="10747">
                  <c:v>43517.213194444441</c:v>
                </c:pt>
                <c:pt idx="10748">
                  <c:v>43517.213888888888</c:v>
                </c:pt>
                <c:pt idx="10749">
                  <c:v>43517.214583333334</c:v>
                </c:pt>
                <c:pt idx="10750">
                  <c:v>43517.215277777781</c:v>
                </c:pt>
                <c:pt idx="10751">
                  <c:v>43517.21597222222</c:v>
                </c:pt>
                <c:pt idx="10752">
                  <c:v>43517.216666666667</c:v>
                </c:pt>
                <c:pt idx="10753">
                  <c:v>43517.217361111114</c:v>
                </c:pt>
                <c:pt idx="10754">
                  <c:v>43517.218055555553</c:v>
                </c:pt>
                <c:pt idx="10755">
                  <c:v>43517.21875</c:v>
                </c:pt>
                <c:pt idx="10756">
                  <c:v>43517.219444444447</c:v>
                </c:pt>
                <c:pt idx="10757">
                  <c:v>43517.220138888886</c:v>
                </c:pt>
                <c:pt idx="10758">
                  <c:v>43517.220833333333</c:v>
                </c:pt>
                <c:pt idx="10759">
                  <c:v>43517.22152777778</c:v>
                </c:pt>
                <c:pt idx="10760">
                  <c:v>43517.222222222219</c:v>
                </c:pt>
                <c:pt idx="10761">
                  <c:v>43517.222916666666</c:v>
                </c:pt>
                <c:pt idx="10762">
                  <c:v>43517.223611111112</c:v>
                </c:pt>
                <c:pt idx="10763">
                  <c:v>43517.224305555559</c:v>
                </c:pt>
                <c:pt idx="10764">
                  <c:v>43517.224999999999</c:v>
                </c:pt>
                <c:pt idx="10765">
                  <c:v>43517.225694444445</c:v>
                </c:pt>
                <c:pt idx="10766">
                  <c:v>43517.226388888892</c:v>
                </c:pt>
                <c:pt idx="10767">
                  <c:v>43517.227083333331</c:v>
                </c:pt>
                <c:pt idx="10768">
                  <c:v>43517.227777777778</c:v>
                </c:pt>
                <c:pt idx="10769">
                  <c:v>43517.228472222225</c:v>
                </c:pt>
                <c:pt idx="10770">
                  <c:v>43517.229166666664</c:v>
                </c:pt>
                <c:pt idx="10771">
                  <c:v>43517.229861111111</c:v>
                </c:pt>
                <c:pt idx="10772">
                  <c:v>43517.230555555558</c:v>
                </c:pt>
                <c:pt idx="10773">
                  <c:v>43517.231249999997</c:v>
                </c:pt>
                <c:pt idx="10774">
                  <c:v>43517.231944444444</c:v>
                </c:pt>
                <c:pt idx="10775">
                  <c:v>43517.232638888891</c:v>
                </c:pt>
                <c:pt idx="10776">
                  <c:v>43517.23333333333</c:v>
                </c:pt>
                <c:pt idx="10777">
                  <c:v>43517.234027777777</c:v>
                </c:pt>
                <c:pt idx="10778">
                  <c:v>43517.234722222223</c:v>
                </c:pt>
                <c:pt idx="10779">
                  <c:v>43517.23541666667</c:v>
                </c:pt>
                <c:pt idx="10780">
                  <c:v>43517.236111111109</c:v>
                </c:pt>
                <c:pt idx="10781">
                  <c:v>43517.236805555556</c:v>
                </c:pt>
                <c:pt idx="10782">
                  <c:v>43517.237500000003</c:v>
                </c:pt>
                <c:pt idx="10783">
                  <c:v>43517.238194444442</c:v>
                </c:pt>
                <c:pt idx="10784">
                  <c:v>43517.238888888889</c:v>
                </c:pt>
                <c:pt idx="10785">
                  <c:v>43517.239583333336</c:v>
                </c:pt>
                <c:pt idx="10786">
                  <c:v>43517.240277777775</c:v>
                </c:pt>
                <c:pt idx="10787">
                  <c:v>43517.240972222222</c:v>
                </c:pt>
                <c:pt idx="10788">
                  <c:v>43517.241666666669</c:v>
                </c:pt>
                <c:pt idx="10789">
                  <c:v>43517.242361111108</c:v>
                </c:pt>
                <c:pt idx="10790">
                  <c:v>43517.243055555555</c:v>
                </c:pt>
                <c:pt idx="10791">
                  <c:v>43517.243750000001</c:v>
                </c:pt>
                <c:pt idx="10792">
                  <c:v>43517.244444444441</c:v>
                </c:pt>
                <c:pt idx="10793">
                  <c:v>43517.245138888888</c:v>
                </c:pt>
                <c:pt idx="10794">
                  <c:v>43517.245833333334</c:v>
                </c:pt>
                <c:pt idx="10795">
                  <c:v>43517.246527777781</c:v>
                </c:pt>
                <c:pt idx="10796">
                  <c:v>43517.24722222222</c:v>
                </c:pt>
                <c:pt idx="10797">
                  <c:v>43517.247916666667</c:v>
                </c:pt>
                <c:pt idx="10798">
                  <c:v>43517.248611111114</c:v>
                </c:pt>
                <c:pt idx="10799">
                  <c:v>43517.249305555553</c:v>
                </c:pt>
                <c:pt idx="10800">
                  <c:v>43517.25</c:v>
                </c:pt>
                <c:pt idx="10801">
                  <c:v>43517.250694444447</c:v>
                </c:pt>
                <c:pt idx="10802">
                  <c:v>43517.251388888886</c:v>
                </c:pt>
                <c:pt idx="10803">
                  <c:v>43517.252083333333</c:v>
                </c:pt>
                <c:pt idx="10804">
                  <c:v>43517.25277777778</c:v>
                </c:pt>
                <c:pt idx="10805">
                  <c:v>43517.253472222219</c:v>
                </c:pt>
                <c:pt idx="10806">
                  <c:v>43517.254166666666</c:v>
                </c:pt>
                <c:pt idx="10807">
                  <c:v>43517.254861111112</c:v>
                </c:pt>
                <c:pt idx="10808">
                  <c:v>43517.255555555559</c:v>
                </c:pt>
                <c:pt idx="10809">
                  <c:v>43517.256249999999</c:v>
                </c:pt>
                <c:pt idx="10810">
                  <c:v>43517.256944444445</c:v>
                </c:pt>
                <c:pt idx="10811">
                  <c:v>43517.257638888892</c:v>
                </c:pt>
                <c:pt idx="10812">
                  <c:v>43517.258333333331</c:v>
                </c:pt>
                <c:pt idx="10813">
                  <c:v>43517.259027777778</c:v>
                </c:pt>
                <c:pt idx="10814">
                  <c:v>43517.259722222225</c:v>
                </c:pt>
                <c:pt idx="10815">
                  <c:v>43517.260416666664</c:v>
                </c:pt>
                <c:pt idx="10816">
                  <c:v>43517.261111111111</c:v>
                </c:pt>
                <c:pt idx="10817">
                  <c:v>43517.261805555558</c:v>
                </c:pt>
                <c:pt idx="10818">
                  <c:v>43517.262499999997</c:v>
                </c:pt>
                <c:pt idx="10819">
                  <c:v>43517.263194444444</c:v>
                </c:pt>
                <c:pt idx="10820">
                  <c:v>43517.263888888891</c:v>
                </c:pt>
                <c:pt idx="10821">
                  <c:v>43517.26458333333</c:v>
                </c:pt>
                <c:pt idx="10822">
                  <c:v>43517.265277777777</c:v>
                </c:pt>
                <c:pt idx="10823">
                  <c:v>43517.265972222223</c:v>
                </c:pt>
                <c:pt idx="10824">
                  <c:v>43517.26666666667</c:v>
                </c:pt>
                <c:pt idx="10825">
                  <c:v>43517.267361111109</c:v>
                </c:pt>
                <c:pt idx="10826">
                  <c:v>43517.268055555556</c:v>
                </c:pt>
                <c:pt idx="10827">
                  <c:v>43517.268750000003</c:v>
                </c:pt>
                <c:pt idx="10828">
                  <c:v>43517.269444444442</c:v>
                </c:pt>
                <c:pt idx="10829">
                  <c:v>43517.270138888889</c:v>
                </c:pt>
                <c:pt idx="10830">
                  <c:v>43517.270833333336</c:v>
                </c:pt>
                <c:pt idx="10831">
                  <c:v>43517.271527777775</c:v>
                </c:pt>
                <c:pt idx="10832">
                  <c:v>43517.272222222222</c:v>
                </c:pt>
                <c:pt idx="10833">
                  <c:v>43517.272916666669</c:v>
                </c:pt>
                <c:pt idx="10834">
                  <c:v>43517.273611111108</c:v>
                </c:pt>
                <c:pt idx="10835">
                  <c:v>43517.274305555555</c:v>
                </c:pt>
                <c:pt idx="10836">
                  <c:v>43517.275000000001</c:v>
                </c:pt>
                <c:pt idx="10837">
                  <c:v>43517.275694444441</c:v>
                </c:pt>
                <c:pt idx="10838">
                  <c:v>43517.276388888888</c:v>
                </c:pt>
                <c:pt idx="10839">
                  <c:v>43517.277083333334</c:v>
                </c:pt>
                <c:pt idx="10840">
                  <c:v>43517.277777777781</c:v>
                </c:pt>
                <c:pt idx="10841">
                  <c:v>43517.27847222222</c:v>
                </c:pt>
                <c:pt idx="10842">
                  <c:v>43517.279166666667</c:v>
                </c:pt>
                <c:pt idx="10843">
                  <c:v>43517.279861111114</c:v>
                </c:pt>
                <c:pt idx="10844">
                  <c:v>43517.280555555553</c:v>
                </c:pt>
                <c:pt idx="10845">
                  <c:v>43517.28125</c:v>
                </c:pt>
                <c:pt idx="10846">
                  <c:v>43517.281944444447</c:v>
                </c:pt>
                <c:pt idx="10847">
                  <c:v>43517.282638888886</c:v>
                </c:pt>
                <c:pt idx="10848">
                  <c:v>43517.283333333333</c:v>
                </c:pt>
                <c:pt idx="10849">
                  <c:v>43517.28402777778</c:v>
                </c:pt>
                <c:pt idx="10850">
                  <c:v>43517.284722222219</c:v>
                </c:pt>
                <c:pt idx="10851">
                  <c:v>43517.285416666666</c:v>
                </c:pt>
                <c:pt idx="10852">
                  <c:v>43517.286111111112</c:v>
                </c:pt>
                <c:pt idx="10853">
                  <c:v>43517.286805555559</c:v>
                </c:pt>
                <c:pt idx="10854">
                  <c:v>43517.287499999999</c:v>
                </c:pt>
                <c:pt idx="10855">
                  <c:v>43517.288194444445</c:v>
                </c:pt>
                <c:pt idx="10856">
                  <c:v>43517.288888888892</c:v>
                </c:pt>
                <c:pt idx="10857">
                  <c:v>43517.289583333331</c:v>
                </c:pt>
                <c:pt idx="10858">
                  <c:v>43517.290277777778</c:v>
                </c:pt>
                <c:pt idx="10859">
                  <c:v>43517.290972222225</c:v>
                </c:pt>
                <c:pt idx="10860">
                  <c:v>43517.291666666664</c:v>
                </c:pt>
                <c:pt idx="10861">
                  <c:v>43517.292361111111</c:v>
                </c:pt>
                <c:pt idx="10862">
                  <c:v>43517.293055555558</c:v>
                </c:pt>
                <c:pt idx="10863">
                  <c:v>43517.293749999997</c:v>
                </c:pt>
                <c:pt idx="10864">
                  <c:v>43517.294444444444</c:v>
                </c:pt>
                <c:pt idx="10865">
                  <c:v>43517.295138888891</c:v>
                </c:pt>
                <c:pt idx="10866">
                  <c:v>43517.29583333333</c:v>
                </c:pt>
                <c:pt idx="10867">
                  <c:v>43517.296527777777</c:v>
                </c:pt>
                <c:pt idx="10868">
                  <c:v>43517.297222222223</c:v>
                </c:pt>
                <c:pt idx="10869">
                  <c:v>43517.29791666667</c:v>
                </c:pt>
                <c:pt idx="10870">
                  <c:v>43517.298611111109</c:v>
                </c:pt>
                <c:pt idx="10871">
                  <c:v>43517.299305555556</c:v>
                </c:pt>
                <c:pt idx="10872">
                  <c:v>43517.3</c:v>
                </c:pt>
                <c:pt idx="10873">
                  <c:v>43517.300694444442</c:v>
                </c:pt>
                <c:pt idx="10874">
                  <c:v>43517.301388888889</c:v>
                </c:pt>
                <c:pt idx="10875">
                  <c:v>43517.302083333336</c:v>
                </c:pt>
                <c:pt idx="10876">
                  <c:v>43517.302777777775</c:v>
                </c:pt>
                <c:pt idx="10877">
                  <c:v>43517.303472222222</c:v>
                </c:pt>
                <c:pt idx="10878">
                  <c:v>43517.304166666669</c:v>
                </c:pt>
                <c:pt idx="10879">
                  <c:v>43517.304861111108</c:v>
                </c:pt>
                <c:pt idx="10880">
                  <c:v>43517.305555555555</c:v>
                </c:pt>
                <c:pt idx="10881">
                  <c:v>43517.306250000001</c:v>
                </c:pt>
                <c:pt idx="10882">
                  <c:v>43517.306944444441</c:v>
                </c:pt>
                <c:pt idx="10883">
                  <c:v>43517.307638888888</c:v>
                </c:pt>
                <c:pt idx="10884">
                  <c:v>43517.308333333334</c:v>
                </c:pt>
                <c:pt idx="10885">
                  <c:v>43517.309027777781</c:v>
                </c:pt>
                <c:pt idx="10886">
                  <c:v>43517.30972222222</c:v>
                </c:pt>
                <c:pt idx="10887">
                  <c:v>43517.310416666667</c:v>
                </c:pt>
                <c:pt idx="10888">
                  <c:v>43517.311111111114</c:v>
                </c:pt>
                <c:pt idx="10889">
                  <c:v>43517.311805555553</c:v>
                </c:pt>
                <c:pt idx="10890">
                  <c:v>43517.3125</c:v>
                </c:pt>
                <c:pt idx="10891">
                  <c:v>43517.313194444447</c:v>
                </c:pt>
                <c:pt idx="10892">
                  <c:v>43517.313888888886</c:v>
                </c:pt>
                <c:pt idx="10893">
                  <c:v>43517.314583333333</c:v>
                </c:pt>
                <c:pt idx="10894">
                  <c:v>43517.31527777778</c:v>
                </c:pt>
                <c:pt idx="10895">
                  <c:v>43517.315972222219</c:v>
                </c:pt>
                <c:pt idx="10896">
                  <c:v>43517.316666666666</c:v>
                </c:pt>
                <c:pt idx="10897">
                  <c:v>43517.317361111112</c:v>
                </c:pt>
                <c:pt idx="10898">
                  <c:v>43517.318055555559</c:v>
                </c:pt>
                <c:pt idx="10899">
                  <c:v>43517.318749999999</c:v>
                </c:pt>
                <c:pt idx="10900">
                  <c:v>43517.319444444445</c:v>
                </c:pt>
                <c:pt idx="10901">
                  <c:v>43517.320138888892</c:v>
                </c:pt>
                <c:pt idx="10902">
                  <c:v>43517.320833333331</c:v>
                </c:pt>
                <c:pt idx="10903">
                  <c:v>43517.321527777778</c:v>
                </c:pt>
                <c:pt idx="10904">
                  <c:v>43517.322222222225</c:v>
                </c:pt>
                <c:pt idx="10905">
                  <c:v>43517.322916666664</c:v>
                </c:pt>
                <c:pt idx="10906">
                  <c:v>43517.323611111111</c:v>
                </c:pt>
                <c:pt idx="10907">
                  <c:v>43517.324305555558</c:v>
                </c:pt>
                <c:pt idx="10908">
                  <c:v>43517.324999999997</c:v>
                </c:pt>
                <c:pt idx="10909">
                  <c:v>43517.325694444444</c:v>
                </c:pt>
                <c:pt idx="10910">
                  <c:v>43517.326388888891</c:v>
                </c:pt>
                <c:pt idx="10911">
                  <c:v>43517.32708333333</c:v>
                </c:pt>
                <c:pt idx="10912">
                  <c:v>43517.327777777777</c:v>
                </c:pt>
                <c:pt idx="10913">
                  <c:v>43517.328472222223</c:v>
                </c:pt>
                <c:pt idx="10914">
                  <c:v>43517.32916666667</c:v>
                </c:pt>
                <c:pt idx="10915">
                  <c:v>43517.329861111109</c:v>
                </c:pt>
                <c:pt idx="10916">
                  <c:v>43517.330555555556</c:v>
                </c:pt>
                <c:pt idx="10917">
                  <c:v>43517.331250000003</c:v>
                </c:pt>
                <c:pt idx="10918">
                  <c:v>43517.331944444442</c:v>
                </c:pt>
                <c:pt idx="10919">
                  <c:v>43517.332638888889</c:v>
                </c:pt>
                <c:pt idx="10920">
                  <c:v>43517.333333333336</c:v>
                </c:pt>
                <c:pt idx="10921">
                  <c:v>43517.334027777775</c:v>
                </c:pt>
                <c:pt idx="10922">
                  <c:v>43517.334722222222</c:v>
                </c:pt>
                <c:pt idx="10923">
                  <c:v>43517.335416666669</c:v>
                </c:pt>
                <c:pt idx="10924">
                  <c:v>43517.336111111108</c:v>
                </c:pt>
                <c:pt idx="10925">
                  <c:v>43517.336805555555</c:v>
                </c:pt>
                <c:pt idx="10926">
                  <c:v>43517.337500000001</c:v>
                </c:pt>
                <c:pt idx="10927">
                  <c:v>43517.338194444441</c:v>
                </c:pt>
                <c:pt idx="10928">
                  <c:v>43517.338888888888</c:v>
                </c:pt>
                <c:pt idx="10929">
                  <c:v>43517.339583333334</c:v>
                </c:pt>
                <c:pt idx="10930">
                  <c:v>43517.340277777781</c:v>
                </c:pt>
                <c:pt idx="10931">
                  <c:v>43517.34097222222</c:v>
                </c:pt>
                <c:pt idx="10932">
                  <c:v>43517.341666666667</c:v>
                </c:pt>
                <c:pt idx="10933">
                  <c:v>43517.342361111114</c:v>
                </c:pt>
                <c:pt idx="10934">
                  <c:v>43517.343055555553</c:v>
                </c:pt>
                <c:pt idx="10935">
                  <c:v>43517.34375</c:v>
                </c:pt>
                <c:pt idx="10936">
                  <c:v>43517.344444444447</c:v>
                </c:pt>
                <c:pt idx="10937">
                  <c:v>43517.345138888886</c:v>
                </c:pt>
                <c:pt idx="10938">
                  <c:v>43517.345833333333</c:v>
                </c:pt>
                <c:pt idx="10939">
                  <c:v>43517.34652777778</c:v>
                </c:pt>
                <c:pt idx="10940">
                  <c:v>43517.347222222219</c:v>
                </c:pt>
                <c:pt idx="10941">
                  <c:v>43517.347916666666</c:v>
                </c:pt>
                <c:pt idx="10942">
                  <c:v>43517.348611111112</c:v>
                </c:pt>
                <c:pt idx="10943">
                  <c:v>43517.349305555559</c:v>
                </c:pt>
                <c:pt idx="10944">
                  <c:v>43517.35</c:v>
                </c:pt>
                <c:pt idx="10945">
                  <c:v>43517.350694444445</c:v>
                </c:pt>
                <c:pt idx="10946">
                  <c:v>43517.351388888892</c:v>
                </c:pt>
                <c:pt idx="10947">
                  <c:v>43517.352083333331</c:v>
                </c:pt>
                <c:pt idx="10948">
                  <c:v>43517.352777777778</c:v>
                </c:pt>
                <c:pt idx="10949">
                  <c:v>43517.353472222225</c:v>
                </c:pt>
                <c:pt idx="10950">
                  <c:v>43517.354166666664</c:v>
                </c:pt>
                <c:pt idx="10951">
                  <c:v>43517.354861111111</c:v>
                </c:pt>
                <c:pt idx="10952">
                  <c:v>43517.355555555558</c:v>
                </c:pt>
                <c:pt idx="10953">
                  <c:v>43517.356249999997</c:v>
                </c:pt>
                <c:pt idx="10954">
                  <c:v>43517.356944444444</c:v>
                </c:pt>
                <c:pt idx="10955">
                  <c:v>43517.357638888891</c:v>
                </c:pt>
                <c:pt idx="10956">
                  <c:v>43517.35833333333</c:v>
                </c:pt>
                <c:pt idx="10957">
                  <c:v>43517.359027777777</c:v>
                </c:pt>
                <c:pt idx="10958">
                  <c:v>43517.359722222223</c:v>
                </c:pt>
                <c:pt idx="10959">
                  <c:v>43517.36041666667</c:v>
                </c:pt>
                <c:pt idx="10960">
                  <c:v>43517.361111111109</c:v>
                </c:pt>
                <c:pt idx="10961">
                  <c:v>43517.361805555556</c:v>
                </c:pt>
                <c:pt idx="10962">
                  <c:v>43517.362500000003</c:v>
                </c:pt>
                <c:pt idx="10963">
                  <c:v>43517.363194444442</c:v>
                </c:pt>
                <c:pt idx="10964">
                  <c:v>43517.363888888889</c:v>
                </c:pt>
                <c:pt idx="10965">
                  <c:v>43517.364583333336</c:v>
                </c:pt>
                <c:pt idx="10966">
                  <c:v>43517.365277777775</c:v>
                </c:pt>
                <c:pt idx="10967">
                  <c:v>43517.365972222222</c:v>
                </c:pt>
                <c:pt idx="10968">
                  <c:v>43517.366666666669</c:v>
                </c:pt>
                <c:pt idx="10969">
                  <c:v>43517.367361111108</c:v>
                </c:pt>
                <c:pt idx="10970">
                  <c:v>43517.368055555555</c:v>
                </c:pt>
                <c:pt idx="10971">
                  <c:v>43517.368750000001</c:v>
                </c:pt>
                <c:pt idx="10972">
                  <c:v>43517.369444444441</c:v>
                </c:pt>
                <c:pt idx="10973">
                  <c:v>43517.370138888888</c:v>
                </c:pt>
                <c:pt idx="10974">
                  <c:v>43517.370833333334</c:v>
                </c:pt>
                <c:pt idx="10975">
                  <c:v>43517.371527777781</c:v>
                </c:pt>
                <c:pt idx="10976">
                  <c:v>43517.37222222222</c:v>
                </c:pt>
                <c:pt idx="10977">
                  <c:v>43517.372916666667</c:v>
                </c:pt>
                <c:pt idx="10978">
                  <c:v>43517.373611111114</c:v>
                </c:pt>
                <c:pt idx="10979">
                  <c:v>43517.374305555553</c:v>
                </c:pt>
                <c:pt idx="10980">
                  <c:v>43517.375</c:v>
                </c:pt>
                <c:pt idx="10981">
                  <c:v>43517.375694444447</c:v>
                </c:pt>
                <c:pt idx="10982">
                  <c:v>43517.376388888886</c:v>
                </c:pt>
                <c:pt idx="10983">
                  <c:v>43517.377083333333</c:v>
                </c:pt>
                <c:pt idx="10984">
                  <c:v>43517.37777777778</c:v>
                </c:pt>
                <c:pt idx="10985">
                  <c:v>43517.378472222219</c:v>
                </c:pt>
                <c:pt idx="10986">
                  <c:v>43517.379166666666</c:v>
                </c:pt>
                <c:pt idx="10987">
                  <c:v>43517.379861111112</c:v>
                </c:pt>
                <c:pt idx="10988">
                  <c:v>43517.380555555559</c:v>
                </c:pt>
                <c:pt idx="10989">
                  <c:v>43517.381249999999</c:v>
                </c:pt>
                <c:pt idx="10990">
                  <c:v>43517.381944444445</c:v>
                </c:pt>
                <c:pt idx="10991">
                  <c:v>43517.382638888892</c:v>
                </c:pt>
                <c:pt idx="10992">
                  <c:v>43517.383333333331</c:v>
                </c:pt>
                <c:pt idx="10993">
                  <c:v>43517.384027777778</c:v>
                </c:pt>
                <c:pt idx="10994">
                  <c:v>43517.384722222225</c:v>
                </c:pt>
                <c:pt idx="10995">
                  <c:v>43517.385416666664</c:v>
                </c:pt>
                <c:pt idx="10996">
                  <c:v>43517.386111111111</c:v>
                </c:pt>
                <c:pt idx="10997">
                  <c:v>43517.386805555558</c:v>
                </c:pt>
                <c:pt idx="10998">
                  <c:v>43517.387499999997</c:v>
                </c:pt>
                <c:pt idx="10999">
                  <c:v>43517.388194444444</c:v>
                </c:pt>
                <c:pt idx="11000">
                  <c:v>43517.388888888891</c:v>
                </c:pt>
                <c:pt idx="11001">
                  <c:v>43517.38958333333</c:v>
                </c:pt>
                <c:pt idx="11002">
                  <c:v>43517.390277777777</c:v>
                </c:pt>
                <c:pt idx="11003">
                  <c:v>43517.390972222223</c:v>
                </c:pt>
                <c:pt idx="11004">
                  <c:v>43517.39166666667</c:v>
                </c:pt>
                <c:pt idx="11005">
                  <c:v>43517.392361111109</c:v>
                </c:pt>
                <c:pt idx="11006">
                  <c:v>43517.393055555556</c:v>
                </c:pt>
                <c:pt idx="11007">
                  <c:v>43517.393750000003</c:v>
                </c:pt>
                <c:pt idx="11008">
                  <c:v>43517.394444444442</c:v>
                </c:pt>
                <c:pt idx="11009">
                  <c:v>43517.395138888889</c:v>
                </c:pt>
                <c:pt idx="11010">
                  <c:v>43517.395833333336</c:v>
                </c:pt>
                <c:pt idx="11011">
                  <c:v>43517.396527777775</c:v>
                </c:pt>
                <c:pt idx="11012">
                  <c:v>43517.397222222222</c:v>
                </c:pt>
                <c:pt idx="11013">
                  <c:v>43517.397916666669</c:v>
                </c:pt>
                <c:pt idx="11014">
                  <c:v>43517.398611111108</c:v>
                </c:pt>
                <c:pt idx="11015">
                  <c:v>43517.399305555555</c:v>
                </c:pt>
                <c:pt idx="11016">
                  <c:v>43517.4</c:v>
                </c:pt>
                <c:pt idx="11017">
                  <c:v>43517.400694444441</c:v>
                </c:pt>
                <c:pt idx="11018">
                  <c:v>43517.401388888888</c:v>
                </c:pt>
                <c:pt idx="11019">
                  <c:v>43517.402083333334</c:v>
                </c:pt>
                <c:pt idx="11020">
                  <c:v>43517.402777777781</c:v>
                </c:pt>
                <c:pt idx="11021">
                  <c:v>43517.40347222222</c:v>
                </c:pt>
                <c:pt idx="11022">
                  <c:v>43517.404166666667</c:v>
                </c:pt>
                <c:pt idx="11023">
                  <c:v>43517.404861111114</c:v>
                </c:pt>
                <c:pt idx="11024">
                  <c:v>43517.405555555553</c:v>
                </c:pt>
                <c:pt idx="11025">
                  <c:v>43517.40625</c:v>
                </c:pt>
                <c:pt idx="11026">
                  <c:v>43517.406944444447</c:v>
                </c:pt>
                <c:pt idx="11027">
                  <c:v>43517.407638888886</c:v>
                </c:pt>
                <c:pt idx="11028">
                  <c:v>43517.408333333333</c:v>
                </c:pt>
                <c:pt idx="11029">
                  <c:v>43517.40902777778</c:v>
                </c:pt>
                <c:pt idx="11030">
                  <c:v>43517.409722222219</c:v>
                </c:pt>
                <c:pt idx="11031">
                  <c:v>43517.410416666666</c:v>
                </c:pt>
                <c:pt idx="11032">
                  <c:v>43517.411111111112</c:v>
                </c:pt>
                <c:pt idx="11033">
                  <c:v>43517.411805555559</c:v>
                </c:pt>
                <c:pt idx="11034">
                  <c:v>43517.412499999999</c:v>
                </c:pt>
                <c:pt idx="11035">
                  <c:v>43517.413194444445</c:v>
                </c:pt>
                <c:pt idx="11036">
                  <c:v>43517.413888888892</c:v>
                </c:pt>
                <c:pt idx="11037">
                  <c:v>43517.414583333331</c:v>
                </c:pt>
                <c:pt idx="11038">
                  <c:v>43517.415277777778</c:v>
                </c:pt>
                <c:pt idx="11039">
                  <c:v>43517.415972222225</c:v>
                </c:pt>
                <c:pt idx="11040">
                  <c:v>43517.416666666664</c:v>
                </c:pt>
                <c:pt idx="11041">
                  <c:v>43517.417361111111</c:v>
                </c:pt>
                <c:pt idx="11042">
                  <c:v>43517.418055555558</c:v>
                </c:pt>
                <c:pt idx="11043">
                  <c:v>43517.418749999997</c:v>
                </c:pt>
                <c:pt idx="11044">
                  <c:v>43517.419444444444</c:v>
                </c:pt>
                <c:pt idx="11045">
                  <c:v>43517.420138888891</c:v>
                </c:pt>
                <c:pt idx="11046">
                  <c:v>43517.42083333333</c:v>
                </c:pt>
                <c:pt idx="11047">
                  <c:v>43517.421527777777</c:v>
                </c:pt>
                <c:pt idx="11048">
                  <c:v>43517.422222222223</c:v>
                </c:pt>
                <c:pt idx="11049">
                  <c:v>43517.42291666667</c:v>
                </c:pt>
                <c:pt idx="11050">
                  <c:v>43517.423611111109</c:v>
                </c:pt>
                <c:pt idx="11051">
                  <c:v>43517.424305555556</c:v>
                </c:pt>
                <c:pt idx="11052">
                  <c:v>43517.425000000003</c:v>
                </c:pt>
                <c:pt idx="11053">
                  <c:v>43517.425694444442</c:v>
                </c:pt>
                <c:pt idx="11054">
                  <c:v>43517.426388888889</c:v>
                </c:pt>
                <c:pt idx="11055">
                  <c:v>43517.427083333336</c:v>
                </c:pt>
                <c:pt idx="11056">
                  <c:v>43517.427777777775</c:v>
                </c:pt>
                <c:pt idx="11057">
                  <c:v>43517.428472222222</c:v>
                </c:pt>
                <c:pt idx="11058">
                  <c:v>43517.429166666669</c:v>
                </c:pt>
                <c:pt idx="11059">
                  <c:v>43517.429861111108</c:v>
                </c:pt>
                <c:pt idx="11060">
                  <c:v>43517.430555555555</c:v>
                </c:pt>
                <c:pt idx="11061">
                  <c:v>43517.431250000001</c:v>
                </c:pt>
                <c:pt idx="11062">
                  <c:v>43517.431944444441</c:v>
                </c:pt>
                <c:pt idx="11063">
                  <c:v>43517.432638888888</c:v>
                </c:pt>
                <c:pt idx="11064">
                  <c:v>43517.433333333334</c:v>
                </c:pt>
                <c:pt idx="11065">
                  <c:v>43517.434027777781</c:v>
                </c:pt>
                <c:pt idx="11066">
                  <c:v>43517.43472222222</c:v>
                </c:pt>
                <c:pt idx="11067">
                  <c:v>43517.435416666667</c:v>
                </c:pt>
                <c:pt idx="11068">
                  <c:v>43517.436111111114</c:v>
                </c:pt>
                <c:pt idx="11069">
                  <c:v>43517.436805555553</c:v>
                </c:pt>
                <c:pt idx="11070">
                  <c:v>43517.4375</c:v>
                </c:pt>
                <c:pt idx="11071">
                  <c:v>43517.438194444447</c:v>
                </c:pt>
                <c:pt idx="11072">
                  <c:v>43517.438888888886</c:v>
                </c:pt>
                <c:pt idx="11073">
                  <c:v>43517.439583333333</c:v>
                </c:pt>
                <c:pt idx="11074">
                  <c:v>43517.44027777778</c:v>
                </c:pt>
                <c:pt idx="11075">
                  <c:v>43517.440972222219</c:v>
                </c:pt>
                <c:pt idx="11076">
                  <c:v>43517.441666666666</c:v>
                </c:pt>
                <c:pt idx="11077">
                  <c:v>43517.442361111112</c:v>
                </c:pt>
                <c:pt idx="11078">
                  <c:v>43517.443055555559</c:v>
                </c:pt>
                <c:pt idx="11079">
                  <c:v>43517.443749999999</c:v>
                </c:pt>
                <c:pt idx="11080">
                  <c:v>43517.444444444445</c:v>
                </c:pt>
                <c:pt idx="11081">
                  <c:v>43517.445138888892</c:v>
                </c:pt>
                <c:pt idx="11082">
                  <c:v>43517.445833333331</c:v>
                </c:pt>
                <c:pt idx="11083">
                  <c:v>43517.446527777778</c:v>
                </c:pt>
                <c:pt idx="11084">
                  <c:v>43517.447222222225</c:v>
                </c:pt>
                <c:pt idx="11085">
                  <c:v>43517.447916666664</c:v>
                </c:pt>
                <c:pt idx="11086">
                  <c:v>43517.448611111111</c:v>
                </c:pt>
                <c:pt idx="11087">
                  <c:v>43517.449305555558</c:v>
                </c:pt>
                <c:pt idx="11088">
                  <c:v>43517.45</c:v>
                </c:pt>
                <c:pt idx="11089">
                  <c:v>43517.450694444444</c:v>
                </c:pt>
                <c:pt idx="11090">
                  <c:v>43517.451388888891</c:v>
                </c:pt>
                <c:pt idx="11091">
                  <c:v>43517.45208333333</c:v>
                </c:pt>
                <c:pt idx="11092">
                  <c:v>43517.452777777777</c:v>
                </c:pt>
                <c:pt idx="11093">
                  <c:v>43517.453472222223</c:v>
                </c:pt>
                <c:pt idx="11094">
                  <c:v>43517.45416666667</c:v>
                </c:pt>
                <c:pt idx="11095">
                  <c:v>43517.454861111109</c:v>
                </c:pt>
                <c:pt idx="11096">
                  <c:v>43517.455555555556</c:v>
                </c:pt>
                <c:pt idx="11097">
                  <c:v>43517.456250000003</c:v>
                </c:pt>
                <c:pt idx="11098">
                  <c:v>43517.456944444442</c:v>
                </c:pt>
                <c:pt idx="11099">
                  <c:v>43517.457638888889</c:v>
                </c:pt>
                <c:pt idx="11100">
                  <c:v>43517.458333333336</c:v>
                </c:pt>
                <c:pt idx="11101">
                  <c:v>43517.459027777775</c:v>
                </c:pt>
                <c:pt idx="11102">
                  <c:v>43517.459722222222</c:v>
                </c:pt>
                <c:pt idx="11103">
                  <c:v>43517.460416666669</c:v>
                </c:pt>
                <c:pt idx="11104">
                  <c:v>43517.461111111108</c:v>
                </c:pt>
                <c:pt idx="11105">
                  <c:v>43517.461805555555</c:v>
                </c:pt>
                <c:pt idx="11106">
                  <c:v>43517.462500000001</c:v>
                </c:pt>
                <c:pt idx="11107">
                  <c:v>43517.463194444441</c:v>
                </c:pt>
                <c:pt idx="11108">
                  <c:v>43517.463888888888</c:v>
                </c:pt>
                <c:pt idx="11109">
                  <c:v>43517.464583333334</c:v>
                </c:pt>
                <c:pt idx="11110">
                  <c:v>43517.465277777781</c:v>
                </c:pt>
                <c:pt idx="11111">
                  <c:v>43517.46597222222</c:v>
                </c:pt>
                <c:pt idx="11112">
                  <c:v>43517.466666666667</c:v>
                </c:pt>
                <c:pt idx="11113">
                  <c:v>43517.467361111114</c:v>
                </c:pt>
                <c:pt idx="11114">
                  <c:v>43517.468055555553</c:v>
                </c:pt>
                <c:pt idx="11115">
                  <c:v>43517.46875</c:v>
                </c:pt>
                <c:pt idx="11116">
                  <c:v>43517.469444444447</c:v>
                </c:pt>
                <c:pt idx="11117">
                  <c:v>43517.470138888886</c:v>
                </c:pt>
                <c:pt idx="11118">
                  <c:v>43517.470833333333</c:v>
                </c:pt>
                <c:pt idx="11119">
                  <c:v>43517.47152777778</c:v>
                </c:pt>
                <c:pt idx="11120">
                  <c:v>43517.472222222219</c:v>
                </c:pt>
                <c:pt idx="11121">
                  <c:v>43517.472916666666</c:v>
                </c:pt>
                <c:pt idx="11122">
                  <c:v>43517.473611111112</c:v>
                </c:pt>
                <c:pt idx="11123">
                  <c:v>43517.474305555559</c:v>
                </c:pt>
                <c:pt idx="11124">
                  <c:v>43517.474999999999</c:v>
                </c:pt>
                <c:pt idx="11125">
                  <c:v>43517.475694444445</c:v>
                </c:pt>
                <c:pt idx="11126">
                  <c:v>43517.476388888892</c:v>
                </c:pt>
                <c:pt idx="11127">
                  <c:v>43517.477083333331</c:v>
                </c:pt>
                <c:pt idx="11128">
                  <c:v>43517.477777777778</c:v>
                </c:pt>
                <c:pt idx="11129">
                  <c:v>43517.478472222225</c:v>
                </c:pt>
                <c:pt idx="11130">
                  <c:v>43517.479166666664</c:v>
                </c:pt>
                <c:pt idx="11131">
                  <c:v>43517.479861111111</c:v>
                </c:pt>
                <c:pt idx="11132">
                  <c:v>43517.480555555558</c:v>
                </c:pt>
                <c:pt idx="11133">
                  <c:v>43517.481249999997</c:v>
                </c:pt>
                <c:pt idx="11134">
                  <c:v>43517.481944444444</c:v>
                </c:pt>
                <c:pt idx="11135">
                  <c:v>43517.482638888891</c:v>
                </c:pt>
                <c:pt idx="11136">
                  <c:v>43517.48333333333</c:v>
                </c:pt>
                <c:pt idx="11137">
                  <c:v>43517.484027777777</c:v>
                </c:pt>
                <c:pt idx="11138">
                  <c:v>43517.484722222223</c:v>
                </c:pt>
                <c:pt idx="11139">
                  <c:v>43517.48541666667</c:v>
                </c:pt>
                <c:pt idx="11140">
                  <c:v>43517.486111111109</c:v>
                </c:pt>
                <c:pt idx="11141">
                  <c:v>43517.486805555556</c:v>
                </c:pt>
                <c:pt idx="11142">
                  <c:v>43517.487500000003</c:v>
                </c:pt>
                <c:pt idx="11143">
                  <c:v>43517.488194444442</c:v>
                </c:pt>
                <c:pt idx="11144">
                  <c:v>43517.488888888889</c:v>
                </c:pt>
                <c:pt idx="11145">
                  <c:v>43517.489583333336</c:v>
                </c:pt>
                <c:pt idx="11146">
                  <c:v>43517.490277777775</c:v>
                </c:pt>
                <c:pt idx="11147">
                  <c:v>43517.490972222222</c:v>
                </c:pt>
                <c:pt idx="11148">
                  <c:v>43517.491666666669</c:v>
                </c:pt>
                <c:pt idx="11149">
                  <c:v>43517.492361111108</c:v>
                </c:pt>
                <c:pt idx="11150">
                  <c:v>43517.493055555555</c:v>
                </c:pt>
                <c:pt idx="11151">
                  <c:v>43517.493750000001</c:v>
                </c:pt>
                <c:pt idx="11152">
                  <c:v>43517.494444444441</c:v>
                </c:pt>
                <c:pt idx="11153">
                  <c:v>43517.495138888888</c:v>
                </c:pt>
                <c:pt idx="11154">
                  <c:v>43517.495833333334</c:v>
                </c:pt>
                <c:pt idx="11155">
                  <c:v>43517.496527777781</c:v>
                </c:pt>
                <c:pt idx="11156">
                  <c:v>43517.49722222222</c:v>
                </c:pt>
                <c:pt idx="11157">
                  <c:v>43517.497916666667</c:v>
                </c:pt>
                <c:pt idx="11158">
                  <c:v>43517.498611111114</c:v>
                </c:pt>
                <c:pt idx="11159">
                  <c:v>43517.499305555553</c:v>
                </c:pt>
                <c:pt idx="11160">
                  <c:v>43517.5</c:v>
                </c:pt>
                <c:pt idx="11161">
                  <c:v>43517.500694444447</c:v>
                </c:pt>
                <c:pt idx="11162">
                  <c:v>43517.501388888886</c:v>
                </c:pt>
                <c:pt idx="11163">
                  <c:v>43517.502083333333</c:v>
                </c:pt>
                <c:pt idx="11164">
                  <c:v>43517.50277777778</c:v>
                </c:pt>
                <c:pt idx="11165">
                  <c:v>43517.503472222219</c:v>
                </c:pt>
                <c:pt idx="11166">
                  <c:v>43517.504166666666</c:v>
                </c:pt>
                <c:pt idx="11167">
                  <c:v>43517.504861111112</c:v>
                </c:pt>
                <c:pt idx="11168">
                  <c:v>43517.505555555559</c:v>
                </c:pt>
                <c:pt idx="11169">
                  <c:v>43517.506249999999</c:v>
                </c:pt>
                <c:pt idx="11170">
                  <c:v>43517.506944444445</c:v>
                </c:pt>
                <c:pt idx="11171">
                  <c:v>43517.507638888892</c:v>
                </c:pt>
                <c:pt idx="11172">
                  <c:v>43517.508333333331</c:v>
                </c:pt>
                <c:pt idx="11173">
                  <c:v>43517.509027777778</c:v>
                </c:pt>
                <c:pt idx="11174">
                  <c:v>43517.509722222225</c:v>
                </c:pt>
                <c:pt idx="11175">
                  <c:v>43517.510416666664</c:v>
                </c:pt>
                <c:pt idx="11176">
                  <c:v>43517.511111111111</c:v>
                </c:pt>
                <c:pt idx="11177">
                  <c:v>43517.511805555558</c:v>
                </c:pt>
                <c:pt idx="11178">
                  <c:v>43517.512499999997</c:v>
                </c:pt>
                <c:pt idx="11179">
                  <c:v>43517.513194444444</c:v>
                </c:pt>
                <c:pt idx="11180">
                  <c:v>43517.513888888891</c:v>
                </c:pt>
                <c:pt idx="11181">
                  <c:v>43517.51458333333</c:v>
                </c:pt>
                <c:pt idx="11182">
                  <c:v>43517.515277777777</c:v>
                </c:pt>
                <c:pt idx="11183">
                  <c:v>43517.515972222223</c:v>
                </c:pt>
                <c:pt idx="11184">
                  <c:v>43517.51666666667</c:v>
                </c:pt>
                <c:pt idx="11185">
                  <c:v>43517.517361111109</c:v>
                </c:pt>
                <c:pt idx="11186">
                  <c:v>43517.518055555556</c:v>
                </c:pt>
                <c:pt idx="11187">
                  <c:v>43517.518750000003</c:v>
                </c:pt>
                <c:pt idx="11188">
                  <c:v>43517.519444444442</c:v>
                </c:pt>
                <c:pt idx="11189">
                  <c:v>43517.520138888889</c:v>
                </c:pt>
                <c:pt idx="11190">
                  <c:v>43517.520833333336</c:v>
                </c:pt>
                <c:pt idx="11191">
                  <c:v>43517.521527777775</c:v>
                </c:pt>
                <c:pt idx="11192">
                  <c:v>43517.522222222222</c:v>
                </c:pt>
                <c:pt idx="11193">
                  <c:v>43517.522916666669</c:v>
                </c:pt>
                <c:pt idx="11194">
                  <c:v>43517.523611111108</c:v>
                </c:pt>
                <c:pt idx="11195">
                  <c:v>43517.524305555555</c:v>
                </c:pt>
                <c:pt idx="11196">
                  <c:v>43517.525000000001</c:v>
                </c:pt>
                <c:pt idx="11197">
                  <c:v>43517.525694444441</c:v>
                </c:pt>
                <c:pt idx="11198">
                  <c:v>43517.526388888888</c:v>
                </c:pt>
                <c:pt idx="11199">
                  <c:v>43517.527083333334</c:v>
                </c:pt>
                <c:pt idx="11200">
                  <c:v>43517.527777777781</c:v>
                </c:pt>
                <c:pt idx="11201">
                  <c:v>43517.52847222222</c:v>
                </c:pt>
                <c:pt idx="11202">
                  <c:v>43517.529166666667</c:v>
                </c:pt>
                <c:pt idx="11203">
                  <c:v>43517.529861111114</c:v>
                </c:pt>
                <c:pt idx="11204">
                  <c:v>43517.530555555553</c:v>
                </c:pt>
                <c:pt idx="11205">
                  <c:v>43517.53125</c:v>
                </c:pt>
                <c:pt idx="11206">
                  <c:v>43517.531944444447</c:v>
                </c:pt>
                <c:pt idx="11207">
                  <c:v>43517.532638888886</c:v>
                </c:pt>
                <c:pt idx="11208">
                  <c:v>43517.533333333333</c:v>
                </c:pt>
                <c:pt idx="11209">
                  <c:v>43517.53402777778</c:v>
                </c:pt>
                <c:pt idx="11210">
                  <c:v>43517.534722222219</c:v>
                </c:pt>
                <c:pt idx="11211">
                  <c:v>43517.535416666666</c:v>
                </c:pt>
                <c:pt idx="11212">
                  <c:v>43517.536111111112</c:v>
                </c:pt>
                <c:pt idx="11213">
                  <c:v>43517.536805555559</c:v>
                </c:pt>
                <c:pt idx="11214">
                  <c:v>43517.537499999999</c:v>
                </c:pt>
                <c:pt idx="11215">
                  <c:v>43517.538194444445</c:v>
                </c:pt>
                <c:pt idx="11216">
                  <c:v>43517.538888888892</c:v>
                </c:pt>
                <c:pt idx="11217">
                  <c:v>43517.539583333331</c:v>
                </c:pt>
                <c:pt idx="11218">
                  <c:v>43517.540277777778</c:v>
                </c:pt>
                <c:pt idx="11219">
                  <c:v>43517.540972222225</c:v>
                </c:pt>
                <c:pt idx="11220">
                  <c:v>43517.541666666664</c:v>
                </c:pt>
                <c:pt idx="11221">
                  <c:v>43517.542361111111</c:v>
                </c:pt>
                <c:pt idx="11222">
                  <c:v>43517.543055555558</c:v>
                </c:pt>
                <c:pt idx="11223">
                  <c:v>43517.543749999997</c:v>
                </c:pt>
                <c:pt idx="11224">
                  <c:v>43517.544444444444</c:v>
                </c:pt>
                <c:pt idx="11225">
                  <c:v>43517.545138888891</c:v>
                </c:pt>
                <c:pt idx="11226">
                  <c:v>43517.54583333333</c:v>
                </c:pt>
                <c:pt idx="11227">
                  <c:v>43517.546527777777</c:v>
                </c:pt>
                <c:pt idx="11228">
                  <c:v>43517.547222222223</c:v>
                </c:pt>
                <c:pt idx="11229">
                  <c:v>43517.54791666667</c:v>
                </c:pt>
                <c:pt idx="11230">
                  <c:v>43517.548611111109</c:v>
                </c:pt>
                <c:pt idx="11231">
                  <c:v>43517.549305555556</c:v>
                </c:pt>
                <c:pt idx="11232">
                  <c:v>43517.55</c:v>
                </c:pt>
                <c:pt idx="11233">
                  <c:v>43517.550694444442</c:v>
                </c:pt>
                <c:pt idx="11234">
                  <c:v>43517.551388888889</c:v>
                </c:pt>
                <c:pt idx="11235">
                  <c:v>43517.552083333336</c:v>
                </c:pt>
                <c:pt idx="11236">
                  <c:v>43517.552777777775</c:v>
                </c:pt>
                <c:pt idx="11237">
                  <c:v>43517.553472222222</c:v>
                </c:pt>
                <c:pt idx="11238">
                  <c:v>43517.554166666669</c:v>
                </c:pt>
                <c:pt idx="11239">
                  <c:v>43517.554861111108</c:v>
                </c:pt>
                <c:pt idx="11240">
                  <c:v>43517.555555555555</c:v>
                </c:pt>
                <c:pt idx="11241">
                  <c:v>43517.556250000001</c:v>
                </c:pt>
                <c:pt idx="11242">
                  <c:v>43517.556944444441</c:v>
                </c:pt>
                <c:pt idx="11243">
                  <c:v>43517.557638888888</c:v>
                </c:pt>
                <c:pt idx="11244">
                  <c:v>43517.558333333334</c:v>
                </c:pt>
                <c:pt idx="11245">
                  <c:v>43517.559027777781</c:v>
                </c:pt>
                <c:pt idx="11246">
                  <c:v>43517.55972222222</c:v>
                </c:pt>
                <c:pt idx="11247">
                  <c:v>43517.560416666667</c:v>
                </c:pt>
                <c:pt idx="11248">
                  <c:v>43517.561111111114</c:v>
                </c:pt>
                <c:pt idx="11249">
                  <c:v>43517.561805555553</c:v>
                </c:pt>
                <c:pt idx="11250">
                  <c:v>43517.5625</c:v>
                </c:pt>
                <c:pt idx="11251">
                  <c:v>43517.563194444447</c:v>
                </c:pt>
                <c:pt idx="11252">
                  <c:v>43517.563888888886</c:v>
                </c:pt>
                <c:pt idx="11253">
                  <c:v>43517.564583333333</c:v>
                </c:pt>
                <c:pt idx="11254">
                  <c:v>43517.56527777778</c:v>
                </c:pt>
                <c:pt idx="11255">
                  <c:v>43517.565972222219</c:v>
                </c:pt>
                <c:pt idx="11256">
                  <c:v>43517.566666666666</c:v>
                </c:pt>
                <c:pt idx="11257">
                  <c:v>43517.567361111112</c:v>
                </c:pt>
                <c:pt idx="11258">
                  <c:v>43517.568055555559</c:v>
                </c:pt>
                <c:pt idx="11259">
                  <c:v>43517.568749999999</c:v>
                </c:pt>
                <c:pt idx="11260">
                  <c:v>43517.569444444445</c:v>
                </c:pt>
                <c:pt idx="11261">
                  <c:v>43517.570138888892</c:v>
                </c:pt>
                <c:pt idx="11262">
                  <c:v>43517.570833333331</c:v>
                </c:pt>
                <c:pt idx="11263">
                  <c:v>43517.571527777778</c:v>
                </c:pt>
                <c:pt idx="11264">
                  <c:v>43517.572222222225</c:v>
                </c:pt>
                <c:pt idx="11265">
                  <c:v>43517.572916666664</c:v>
                </c:pt>
                <c:pt idx="11266">
                  <c:v>43517.573611111111</c:v>
                </c:pt>
                <c:pt idx="11267">
                  <c:v>43517.574305555558</c:v>
                </c:pt>
                <c:pt idx="11268">
                  <c:v>43517.574999999997</c:v>
                </c:pt>
                <c:pt idx="11269">
                  <c:v>43517.575694444444</c:v>
                </c:pt>
                <c:pt idx="11270">
                  <c:v>43517.576388888891</c:v>
                </c:pt>
                <c:pt idx="11271">
                  <c:v>43517.57708333333</c:v>
                </c:pt>
                <c:pt idx="11272">
                  <c:v>43517.577777777777</c:v>
                </c:pt>
                <c:pt idx="11273">
                  <c:v>43517.578472222223</c:v>
                </c:pt>
                <c:pt idx="11274">
                  <c:v>43517.57916666667</c:v>
                </c:pt>
                <c:pt idx="11275">
                  <c:v>43517.579861111109</c:v>
                </c:pt>
                <c:pt idx="11276">
                  <c:v>43517.580555555556</c:v>
                </c:pt>
                <c:pt idx="11277">
                  <c:v>43517.581250000003</c:v>
                </c:pt>
                <c:pt idx="11278">
                  <c:v>43517.581944444442</c:v>
                </c:pt>
                <c:pt idx="11279">
                  <c:v>43517.582638888889</c:v>
                </c:pt>
                <c:pt idx="11280">
                  <c:v>43517.583333333336</c:v>
                </c:pt>
              </c:numCache>
            </c:numRef>
          </c:xVal>
          <c:yVal>
            <c:numRef>
              <c:f>ВОЛОГІСТЬ!$E$4:$E$11284</c:f>
              <c:numCache>
                <c:formatCode>0.0</c:formatCode>
                <c:ptCount val="11281"/>
                <c:pt idx="0">
                  <c:v>14.6</c:v>
                </c:pt>
                <c:pt idx="1">
                  <c:v>14.1</c:v>
                </c:pt>
                <c:pt idx="2">
                  <c:v>12.7</c:v>
                </c:pt>
                <c:pt idx="3">
                  <c:v>13.6</c:v>
                </c:pt>
                <c:pt idx="4">
                  <c:v>13.3</c:v>
                </c:pt>
                <c:pt idx="5">
                  <c:v>13</c:v>
                </c:pt>
                <c:pt idx="6">
                  <c:v>12.8</c:v>
                </c:pt>
                <c:pt idx="7">
                  <c:v>12.6</c:v>
                </c:pt>
                <c:pt idx="8">
                  <c:v>12.5</c:v>
                </c:pt>
                <c:pt idx="9">
                  <c:v>12.3</c:v>
                </c:pt>
                <c:pt idx="10">
                  <c:v>12.2</c:v>
                </c:pt>
                <c:pt idx="11">
                  <c:v>12.1</c:v>
                </c:pt>
                <c:pt idx="12">
                  <c:v>12</c:v>
                </c:pt>
                <c:pt idx="13">
                  <c:v>11.9</c:v>
                </c:pt>
                <c:pt idx="14">
                  <c:v>11.8</c:v>
                </c:pt>
                <c:pt idx="15">
                  <c:v>11.7</c:v>
                </c:pt>
                <c:pt idx="16">
                  <c:v>11.7</c:v>
                </c:pt>
                <c:pt idx="17">
                  <c:v>11.6</c:v>
                </c:pt>
                <c:pt idx="18">
                  <c:v>11.5</c:v>
                </c:pt>
                <c:pt idx="19">
                  <c:v>11.5</c:v>
                </c:pt>
                <c:pt idx="20">
                  <c:v>11.4</c:v>
                </c:pt>
                <c:pt idx="21">
                  <c:v>11.4</c:v>
                </c:pt>
                <c:pt idx="22">
                  <c:v>11.3</c:v>
                </c:pt>
                <c:pt idx="23">
                  <c:v>11.3</c:v>
                </c:pt>
                <c:pt idx="24">
                  <c:v>11.2</c:v>
                </c:pt>
                <c:pt idx="25">
                  <c:v>11.2</c:v>
                </c:pt>
                <c:pt idx="26">
                  <c:v>11.2</c:v>
                </c:pt>
                <c:pt idx="27">
                  <c:v>11.1</c:v>
                </c:pt>
                <c:pt idx="28">
                  <c:v>11.1</c:v>
                </c:pt>
                <c:pt idx="29">
                  <c:v>11.1</c:v>
                </c:pt>
                <c:pt idx="30">
                  <c:v>11.1</c:v>
                </c:pt>
                <c:pt idx="31">
                  <c:v>11.1</c:v>
                </c:pt>
                <c:pt idx="32">
                  <c:v>11.1</c:v>
                </c:pt>
                <c:pt idx="33">
                  <c:v>10.5</c:v>
                </c:pt>
                <c:pt idx="34">
                  <c:v>11</c:v>
                </c:pt>
                <c:pt idx="35">
                  <c:v>11</c:v>
                </c:pt>
                <c:pt idx="36">
                  <c:v>11</c:v>
                </c:pt>
                <c:pt idx="37">
                  <c:v>11</c:v>
                </c:pt>
                <c:pt idx="38">
                  <c:v>11</c:v>
                </c:pt>
                <c:pt idx="39">
                  <c:v>11</c:v>
                </c:pt>
                <c:pt idx="40">
                  <c:v>10.9</c:v>
                </c:pt>
                <c:pt idx="41">
                  <c:v>10.9</c:v>
                </c:pt>
                <c:pt idx="42">
                  <c:v>10.9</c:v>
                </c:pt>
                <c:pt idx="43">
                  <c:v>10.9</c:v>
                </c:pt>
                <c:pt idx="44">
                  <c:v>10.9</c:v>
                </c:pt>
                <c:pt idx="45">
                  <c:v>10.9</c:v>
                </c:pt>
                <c:pt idx="46">
                  <c:v>10.9</c:v>
                </c:pt>
                <c:pt idx="47">
                  <c:v>10.9</c:v>
                </c:pt>
                <c:pt idx="48">
                  <c:v>10.9</c:v>
                </c:pt>
                <c:pt idx="49">
                  <c:v>10.9</c:v>
                </c:pt>
                <c:pt idx="50">
                  <c:v>10.9</c:v>
                </c:pt>
                <c:pt idx="51">
                  <c:v>10.9</c:v>
                </c:pt>
                <c:pt idx="52">
                  <c:v>10.9</c:v>
                </c:pt>
                <c:pt idx="53">
                  <c:v>10.9</c:v>
                </c:pt>
                <c:pt idx="54">
                  <c:v>10.8</c:v>
                </c:pt>
                <c:pt idx="55">
                  <c:v>10.8</c:v>
                </c:pt>
                <c:pt idx="56">
                  <c:v>10.8</c:v>
                </c:pt>
                <c:pt idx="57">
                  <c:v>10.8</c:v>
                </c:pt>
                <c:pt idx="58">
                  <c:v>10.8</c:v>
                </c:pt>
                <c:pt idx="59">
                  <c:v>10.8</c:v>
                </c:pt>
                <c:pt idx="60">
                  <c:v>10.8</c:v>
                </c:pt>
                <c:pt idx="61">
                  <c:v>10.8</c:v>
                </c:pt>
                <c:pt idx="62">
                  <c:v>10.8</c:v>
                </c:pt>
                <c:pt idx="63">
                  <c:v>10.8</c:v>
                </c:pt>
                <c:pt idx="64">
                  <c:v>10.199999999999999</c:v>
                </c:pt>
                <c:pt idx="65">
                  <c:v>10.8</c:v>
                </c:pt>
                <c:pt idx="66">
                  <c:v>10.8</c:v>
                </c:pt>
                <c:pt idx="67">
                  <c:v>10.8</c:v>
                </c:pt>
                <c:pt idx="68">
                  <c:v>10.8</c:v>
                </c:pt>
                <c:pt idx="69">
                  <c:v>10.8</c:v>
                </c:pt>
                <c:pt idx="70">
                  <c:v>10.8</c:v>
                </c:pt>
                <c:pt idx="71">
                  <c:v>10.8</c:v>
                </c:pt>
                <c:pt idx="72">
                  <c:v>10.8</c:v>
                </c:pt>
                <c:pt idx="73">
                  <c:v>10.8</c:v>
                </c:pt>
                <c:pt idx="74">
                  <c:v>10.8</c:v>
                </c:pt>
                <c:pt idx="75">
                  <c:v>10.8</c:v>
                </c:pt>
                <c:pt idx="76">
                  <c:v>10.8</c:v>
                </c:pt>
                <c:pt idx="77">
                  <c:v>10.8</c:v>
                </c:pt>
                <c:pt idx="78">
                  <c:v>10.8</c:v>
                </c:pt>
                <c:pt idx="79">
                  <c:v>10.8</c:v>
                </c:pt>
                <c:pt idx="80">
                  <c:v>10.8</c:v>
                </c:pt>
                <c:pt idx="81">
                  <c:v>10.8</c:v>
                </c:pt>
                <c:pt idx="82">
                  <c:v>10.8</c:v>
                </c:pt>
                <c:pt idx="83">
                  <c:v>10.8</c:v>
                </c:pt>
                <c:pt idx="84">
                  <c:v>10.8</c:v>
                </c:pt>
                <c:pt idx="85">
                  <c:v>10.8</c:v>
                </c:pt>
                <c:pt idx="86">
                  <c:v>10.8</c:v>
                </c:pt>
                <c:pt idx="87">
                  <c:v>10.8</c:v>
                </c:pt>
                <c:pt idx="88">
                  <c:v>10.8</c:v>
                </c:pt>
                <c:pt idx="89">
                  <c:v>10.8</c:v>
                </c:pt>
                <c:pt idx="90">
                  <c:v>10.8</c:v>
                </c:pt>
                <c:pt idx="91">
                  <c:v>10.8</c:v>
                </c:pt>
                <c:pt idx="92">
                  <c:v>10.8</c:v>
                </c:pt>
                <c:pt idx="93">
                  <c:v>10.8</c:v>
                </c:pt>
                <c:pt idx="94">
                  <c:v>10.8</c:v>
                </c:pt>
                <c:pt idx="95">
                  <c:v>10.5</c:v>
                </c:pt>
                <c:pt idx="96">
                  <c:v>10.8</c:v>
                </c:pt>
                <c:pt idx="97">
                  <c:v>10.8</c:v>
                </c:pt>
                <c:pt idx="98">
                  <c:v>10.8</c:v>
                </c:pt>
                <c:pt idx="99">
                  <c:v>10.8</c:v>
                </c:pt>
                <c:pt idx="100">
                  <c:v>10.8</c:v>
                </c:pt>
                <c:pt idx="101">
                  <c:v>10.8</c:v>
                </c:pt>
                <c:pt idx="102">
                  <c:v>10.8</c:v>
                </c:pt>
                <c:pt idx="103">
                  <c:v>10.8</c:v>
                </c:pt>
                <c:pt idx="104">
                  <c:v>10.8</c:v>
                </c:pt>
                <c:pt idx="105">
                  <c:v>10.8</c:v>
                </c:pt>
                <c:pt idx="106">
                  <c:v>10.8</c:v>
                </c:pt>
                <c:pt idx="107">
                  <c:v>10.8</c:v>
                </c:pt>
                <c:pt idx="108">
                  <c:v>10.8</c:v>
                </c:pt>
                <c:pt idx="109">
                  <c:v>10.8</c:v>
                </c:pt>
                <c:pt idx="110">
                  <c:v>10.8</c:v>
                </c:pt>
                <c:pt idx="111">
                  <c:v>10.8</c:v>
                </c:pt>
                <c:pt idx="112">
                  <c:v>10.8</c:v>
                </c:pt>
                <c:pt idx="113">
                  <c:v>10.8</c:v>
                </c:pt>
                <c:pt idx="114">
                  <c:v>10.8</c:v>
                </c:pt>
                <c:pt idx="115">
                  <c:v>10.8</c:v>
                </c:pt>
                <c:pt idx="116">
                  <c:v>10.8</c:v>
                </c:pt>
                <c:pt idx="117">
                  <c:v>10.8</c:v>
                </c:pt>
                <c:pt idx="118">
                  <c:v>10.7</c:v>
                </c:pt>
                <c:pt idx="119">
                  <c:v>10.8</c:v>
                </c:pt>
                <c:pt idx="120">
                  <c:v>10.8</c:v>
                </c:pt>
                <c:pt idx="121">
                  <c:v>10.8</c:v>
                </c:pt>
                <c:pt idx="122">
                  <c:v>10.8</c:v>
                </c:pt>
                <c:pt idx="123">
                  <c:v>10.8</c:v>
                </c:pt>
                <c:pt idx="124">
                  <c:v>10.7</c:v>
                </c:pt>
                <c:pt idx="125">
                  <c:v>10.8</c:v>
                </c:pt>
                <c:pt idx="126">
                  <c:v>10.5</c:v>
                </c:pt>
                <c:pt idx="127">
                  <c:v>10.8</c:v>
                </c:pt>
                <c:pt idx="128">
                  <c:v>10.8</c:v>
                </c:pt>
                <c:pt idx="129">
                  <c:v>10.8</c:v>
                </c:pt>
                <c:pt idx="130">
                  <c:v>10.7</c:v>
                </c:pt>
                <c:pt idx="131">
                  <c:v>10.8</c:v>
                </c:pt>
                <c:pt idx="132">
                  <c:v>10.8</c:v>
                </c:pt>
                <c:pt idx="133">
                  <c:v>10.8</c:v>
                </c:pt>
                <c:pt idx="134">
                  <c:v>10.7</c:v>
                </c:pt>
                <c:pt idx="135">
                  <c:v>10.8</c:v>
                </c:pt>
                <c:pt idx="136">
                  <c:v>10.8</c:v>
                </c:pt>
                <c:pt idx="137">
                  <c:v>10.8</c:v>
                </c:pt>
                <c:pt idx="138">
                  <c:v>10.8</c:v>
                </c:pt>
                <c:pt idx="139">
                  <c:v>10.8</c:v>
                </c:pt>
                <c:pt idx="140">
                  <c:v>10.8</c:v>
                </c:pt>
                <c:pt idx="141">
                  <c:v>10.8</c:v>
                </c:pt>
                <c:pt idx="142">
                  <c:v>10.8</c:v>
                </c:pt>
                <c:pt idx="143">
                  <c:v>10.8</c:v>
                </c:pt>
                <c:pt idx="144">
                  <c:v>10.8</c:v>
                </c:pt>
                <c:pt idx="145">
                  <c:v>10.8</c:v>
                </c:pt>
                <c:pt idx="146">
                  <c:v>10.8</c:v>
                </c:pt>
                <c:pt idx="147">
                  <c:v>10.8</c:v>
                </c:pt>
                <c:pt idx="148">
                  <c:v>10.8</c:v>
                </c:pt>
                <c:pt idx="149">
                  <c:v>10.8</c:v>
                </c:pt>
                <c:pt idx="150">
                  <c:v>10.8</c:v>
                </c:pt>
                <c:pt idx="151">
                  <c:v>10.8</c:v>
                </c:pt>
                <c:pt idx="152">
                  <c:v>10.8</c:v>
                </c:pt>
                <c:pt idx="153">
                  <c:v>10.7</c:v>
                </c:pt>
                <c:pt idx="154">
                  <c:v>10.7</c:v>
                </c:pt>
                <c:pt idx="155">
                  <c:v>10.8</c:v>
                </c:pt>
                <c:pt idx="156">
                  <c:v>10.7</c:v>
                </c:pt>
                <c:pt idx="157">
                  <c:v>10.7</c:v>
                </c:pt>
                <c:pt idx="158">
                  <c:v>10.7</c:v>
                </c:pt>
                <c:pt idx="159">
                  <c:v>10.7</c:v>
                </c:pt>
                <c:pt idx="160">
                  <c:v>10.7</c:v>
                </c:pt>
                <c:pt idx="161">
                  <c:v>10.7</c:v>
                </c:pt>
                <c:pt idx="162">
                  <c:v>10.8</c:v>
                </c:pt>
                <c:pt idx="163">
                  <c:v>10.7</c:v>
                </c:pt>
                <c:pt idx="164">
                  <c:v>10.7</c:v>
                </c:pt>
                <c:pt idx="165">
                  <c:v>10.7</c:v>
                </c:pt>
                <c:pt idx="166">
                  <c:v>10.7</c:v>
                </c:pt>
                <c:pt idx="167">
                  <c:v>10.7</c:v>
                </c:pt>
                <c:pt idx="168">
                  <c:v>10.7</c:v>
                </c:pt>
                <c:pt idx="169">
                  <c:v>10.7</c:v>
                </c:pt>
                <c:pt idx="170">
                  <c:v>10.7</c:v>
                </c:pt>
                <c:pt idx="171">
                  <c:v>10.8</c:v>
                </c:pt>
                <c:pt idx="172">
                  <c:v>10.7</c:v>
                </c:pt>
                <c:pt idx="173">
                  <c:v>10.8</c:v>
                </c:pt>
                <c:pt idx="174">
                  <c:v>10.8</c:v>
                </c:pt>
                <c:pt idx="175">
                  <c:v>10.7</c:v>
                </c:pt>
                <c:pt idx="176">
                  <c:v>10.7</c:v>
                </c:pt>
                <c:pt idx="177">
                  <c:v>10.7</c:v>
                </c:pt>
                <c:pt idx="178">
                  <c:v>10.7</c:v>
                </c:pt>
                <c:pt idx="179">
                  <c:v>10.7</c:v>
                </c:pt>
                <c:pt idx="180">
                  <c:v>10.7</c:v>
                </c:pt>
                <c:pt idx="181">
                  <c:v>10.7</c:v>
                </c:pt>
                <c:pt idx="182">
                  <c:v>10.7</c:v>
                </c:pt>
                <c:pt idx="183">
                  <c:v>10.7</c:v>
                </c:pt>
                <c:pt idx="184">
                  <c:v>10.7</c:v>
                </c:pt>
                <c:pt idx="185">
                  <c:v>10.7</c:v>
                </c:pt>
                <c:pt idx="186">
                  <c:v>10.7</c:v>
                </c:pt>
                <c:pt idx="187">
                  <c:v>10.8</c:v>
                </c:pt>
                <c:pt idx="188">
                  <c:v>10.5</c:v>
                </c:pt>
                <c:pt idx="189">
                  <c:v>10.8</c:v>
                </c:pt>
                <c:pt idx="190">
                  <c:v>10.8</c:v>
                </c:pt>
                <c:pt idx="191">
                  <c:v>10.7</c:v>
                </c:pt>
                <c:pt idx="192">
                  <c:v>10.8</c:v>
                </c:pt>
                <c:pt idx="193">
                  <c:v>10.8</c:v>
                </c:pt>
                <c:pt idx="194">
                  <c:v>10.7</c:v>
                </c:pt>
                <c:pt idx="195">
                  <c:v>10.7</c:v>
                </c:pt>
                <c:pt idx="196">
                  <c:v>10.7</c:v>
                </c:pt>
                <c:pt idx="197">
                  <c:v>10.7</c:v>
                </c:pt>
                <c:pt idx="198">
                  <c:v>10.7</c:v>
                </c:pt>
                <c:pt idx="199">
                  <c:v>10.7</c:v>
                </c:pt>
                <c:pt idx="200">
                  <c:v>10.7</c:v>
                </c:pt>
                <c:pt idx="201">
                  <c:v>10.7</c:v>
                </c:pt>
                <c:pt idx="202">
                  <c:v>10.8</c:v>
                </c:pt>
                <c:pt idx="203">
                  <c:v>10.7</c:v>
                </c:pt>
                <c:pt idx="204">
                  <c:v>10.7</c:v>
                </c:pt>
                <c:pt idx="205">
                  <c:v>10.7</c:v>
                </c:pt>
                <c:pt idx="206">
                  <c:v>10.7</c:v>
                </c:pt>
                <c:pt idx="207">
                  <c:v>10.7</c:v>
                </c:pt>
                <c:pt idx="208">
                  <c:v>10.7</c:v>
                </c:pt>
                <c:pt idx="209">
                  <c:v>10.8</c:v>
                </c:pt>
                <c:pt idx="210">
                  <c:v>10.7</c:v>
                </c:pt>
                <c:pt idx="211">
                  <c:v>10.8</c:v>
                </c:pt>
                <c:pt idx="212">
                  <c:v>10.8</c:v>
                </c:pt>
                <c:pt idx="213">
                  <c:v>10.7</c:v>
                </c:pt>
                <c:pt idx="214">
                  <c:v>10.8</c:v>
                </c:pt>
                <c:pt idx="215">
                  <c:v>10.7</c:v>
                </c:pt>
                <c:pt idx="216">
                  <c:v>10.7</c:v>
                </c:pt>
                <c:pt idx="217">
                  <c:v>10.7</c:v>
                </c:pt>
                <c:pt idx="218">
                  <c:v>10.7</c:v>
                </c:pt>
                <c:pt idx="219">
                  <c:v>10.199999999999999</c:v>
                </c:pt>
                <c:pt idx="220">
                  <c:v>10.7</c:v>
                </c:pt>
                <c:pt idx="221">
                  <c:v>10.7</c:v>
                </c:pt>
                <c:pt idx="222">
                  <c:v>10.7</c:v>
                </c:pt>
                <c:pt idx="223">
                  <c:v>10.7</c:v>
                </c:pt>
                <c:pt idx="224">
                  <c:v>10.7</c:v>
                </c:pt>
                <c:pt idx="225">
                  <c:v>10.7</c:v>
                </c:pt>
                <c:pt idx="226">
                  <c:v>10.7</c:v>
                </c:pt>
                <c:pt idx="227">
                  <c:v>10.7</c:v>
                </c:pt>
                <c:pt idx="228">
                  <c:v>10.7</c:v>
                </c:pt>
                <c:pt idx="229">
                  <c:v>10.7</c:v>
                </c:pt>
                <c:pt idx="230">
                  <c:v>10.7</c:v>
                </c:pt>
                <c:pt idx="231">
                  <c:v>10.7</c:v>
                </c:pt>
                <c:pt idx="232">
                  <c:v>10.7</c:v>
                </c:pt>
                <c:pt idx="233">
                  <c:v>10.7</c:v>
                </c:pt>
                <c:pt idx="234">
                  <c:v>10.7</c:v>
                </c:pt>
                <c:pt idx="235">
                  <c:v>10.7</c:v>
                </c:pt>
                <c:pt idx="236">
                  <c:v>10.7</c:v>
                </c:pt>
                <c:pt idx="237">
                  <c:v>10.7</c:v>
                </c:pt>
                <c:pt idx="238">
                  <c:v>10.7</c:v>
                </c:pt>
                <c:pt idx="239">
                  <c:v>10.7</c:v>
                </c:pt>
                <c:pt idx="240">
                  <c:v>10.7</c:v>
                </c:pt>
                <c:pt idx="241">
                  <c:v>10.7</c:v>
                </c:pt>
                <c:pt idx="242">
                  <c:v>10.7</c:v>
                </c:pt>
                <c:pt idx="243">
                  <c:v>10.7</c:v>
                </c:pt>
                <c:pt idx="244">
                  <c:v>10.7</c:v>
                </c:pt>
                <c:pt idx="245">
                  <c:v>10.7</c:v>
                </c:pt>
                <c:pt idx="246">
                  <c:v>10.7</c:v>
                </c:pt>
                <c:pt idx="247">
                  <c:v>10.7</c:v>
                </c:pt>
                <c:pt idx="248">
                  <c:v>10.7</c:v>
                </c:pt>
                <c:pt idx="249">
                  <c:v>10.7</c:v>
                </c:pt>
                <c:pt idx="250">
                  <c:v>10.4</c:v>
                </c:pt>
                <c:pt idx="251">
                  <c:v>10.7</c:v>
                </c:pt>
                <c:pt idx="252">
                  <c:v>10.7</c:v>
                </c:pt>
                <c:pt idx="253">
                  <c:v>10.7</c:v>
                </c:pt>
                <c:pt idx="254">
                  <c:v>10.7</c:v>
                </c:pt>
                <c:pt idx="255">
                  <c:v>10.7</c:v>
                </c:pt>
                <c:pt idx="256">
                  <c:v>10.7</c:v>
                </c:pt>
                <c:pt idx="257">
                  <c:v>10.7</c:v>
                </c:pt>
                <c:pt idx="258">
                  <c:v>10.7</c:v>
                </c:pt>
                <c:pt idx="259">
                  <c:v>10.7</c:v>
                </c:pt>
                <c:pt idx="260">
                  <c:v>10.7</c:v>
                </c:pt>
                <c:pt idx="261">
                  <c:v>10.7</c:v>
                </c:pt>
                <c:pt idx="262">
                  <c:v>10.7</c:v>
                </c:pt>
                <c:pt idx="263">
                  <c:v>10.7</c:v>
                </c:pt>
                <c:pt idx="264">
                  <c:v>10.7</c:v>
                </c:pt>
                <c:pt idx="265">
                  <c:v>10.7</c:v>
                </c:pt>
                <c:pt idx="266">
                  <c:v>10.7</c:v>
                </c:pt>
                <c:pt idx="267">
                  <c:v>10.7</c:v>
                </c:pt>
                <c:pt idx="268">
                  <c:v>10.7</c:v>
                </c:pt>
                <c:pt idx="269">
                  <c:v>10.7</c:v>
                </c:pt>
                <c:pt idx="270">
                  <c:v>10.7</c:v>
                </c:pt>
                <c:pt idx="271">
                  <c:v>10.7</c:v>
                </c:pt>
                <c:pt idx="272">
                  <c:v>10.7</c:v>
                </c:pt>
                <c:pt idx="273">
                  <c:v>10.7</c:v>
                </c:pt>
                <c:pt idx="274">
                  <c:v>10.7</c:v>
                </c:pt>
                <c:pt idx="275">
                  <c:v>10.7</c:v>
                </c:pt>
                <c:pt idx="276">
                  <c:v>10.7</c:v>
                </c:pt>
                <c:pt idx="277">
                  <c:v>10.7</c:v>
                </c:pt>
                <c:pt idx="278">
                  <c:v>10.7</c:v>
                </c:pt>
                <c:pt idx="279">
                  <c:v>10.7</c:v>
                </c:pt>
                <c:pt idx="280">
                  <c:v>10.7</c:v>
                </c:pt>
                <c:pt idx="281">
                  <c:v>10.3</c:v>
                </c:pt>
                <c:pt idx="282">
                  <c:v>10.7</c:v>
                </c:pt>
                <c:pt idx="283">
                  <c:v>10.7</c:v>
                </c:pt>
                <c:pt idx="284">
                  <c:v>10.7</c:v>
                </c:pt>
                <c:pt idx="285">
                  <c:v>10.7</c:v>
                </c:pt>
                <c:pt idx="286">
                  <c:v>10.7</c:v>
                </c:pt>
                <c:pt idx="287">
                  <c:v>10.7</c:v>
                </c:pt>
                <c:pt idx="288">
                  <c:v>10.7</c:v>
                </c:pt>
                <c:pt idx="289">
                  <c:v>10.7</c:v>
                </c:pt>
                <c:pt idx="290">
                  <c:v>10.7</c:v>
                </c:pt>
                <c:pt idx="291">
                  <c:v>10.7</c:v>
                </c:pt>
                <c:pt idx="292">
                  <c:v>10.7</c:v>
                </c:pt>
                <c:pt idx="293">
                  <c:v>10.7</c:v>
                </c:pt>
                <c:pt idx="294">
                  <c:v>10.7</c:v>
                </c:pt>
                <c:pt idx="295">
                  <c:v>10.7</c:v>
                </c:pt>
                <c:pt idx="296">
                  <c:v>10.7</c:v>
                </c:pt>
                <c:pt idx="297">
                  <c:v>10.7</c:v>
                </c:pt>
                <c:pt idx="298">
                  <c:v>10.7</c:v>
                </c:pt>
                <c:pt idx="299">
                  <c:v>10.7</c:v>
                </c:pt>
                <c:pt idx="300">
                  <c:v>10.7</c:v>
                </c:pt>
                <c:pt idx="301">
                  <c:v>10.7</c:v>
                </c:pt>
                <c:pt idx="302">
                  <c:v>10.7</c:v>
                </c:pt>
                <c:pt idx="303">
                  <c:v>10.7</c:v>
                </c:pt>
                <c:pt idx="304">
                  <c:v>10.7</c:v>
                </c:pt>
                <c:pt idx="305">
                  <c:v>10.7</c:v>
                </c:pt>
                <c:pt idx="306">
                  <c:v>10.7</c:v>
                </c:pt>
                <c:pt idx="307">
                  <c:v>10.7</c:v>
                </c:pt>
                <c:pt idx="308">
                  <c:v>10.7</c:v>
                </c:pt>
                <c:pt idx="309">
                  <c:v>10.7</c:v>
                </c:pt>
                <c:pt idx="310">
                  <c:v>10.7</c:v>
                </c:pt>
                <c:pt idx="311">
                  <c:v>10.7</c:v>
                </c:pt>
                <c:pt idx="312">
                  <c:v>10.4</c:v>
                </c:pt>
                <c:pt idx="313">
                  <c:v>10.7</c:v>
                </c:pt>
                <c:pt idx="314">
                  <c:v>10.7</c:v>
                </c:pt>
                <c:pt idx="315">
                  <c:v>10.7</c:v>
                </c:pt>
                <c:pt idx="316">
                  <c:v>10.7</c:v>
                </c:pt>
                <c:pt idx="317">
                  <c:v>10.7</c:v>
                </c:pt>
                <c:pt idx="318">
                  <c:v>10.7</c:v>
                </c:pt>
                <c:pt idx="319">
                  <c:v>10.7</c:v>
                </c:pt>
                <c:pt idx="320">
                  <c:v>10.7</c:v>
                </c:pt>
                <c:pt idx="321">
                  <c:v>10.7</c:v>
                </c:pt>
                <c:pt idx="322">
                  <c:v>10.7</c:v>
                </c:pt>
                <c:pt idx="323">
                  <c:v>10.7</c:v>
                </c:pt>
                <c:pt idx="324">
                  <c:v>10.7</c:v>
                </c:pt>
                <c:pt idx="325">
                  <c:v>10.7</c:v>
                </c:pt>
                <c:pt idx="326">
                  <c:v>10.7</c:v>
                </c:pt>
                <c:pt idx="327">
                  <c:v>10.7</c:v>
                </c:pt>
                <c:pt idx="328">
                  <c:v>10.7</c:v>
                </c:pt>
                <c:pt idx="329">
                  <c:v>10.7</c:v>
                </c:pt>
                <c:pt idx="330">
                  <c:v>10.7</c:v>
                </c:pt>
                <c:pt idx="331">
                  <c:v>10.7</c:v>
                </c:pt>
                <c:pt idx="332">
                  <c:v>10.7</c:v>
                </c:pt>
                <c:pt idx="333">
                  <c:v>10.7</c:v>
                </c:pt>
                <c:pt idx="334">
                  <c:v>10.7</c:v>
                </c:pt>
                <c:pt idx="335">
                  <c:v>10.6</c:v>
                </c:pt>
                <c:pt idx="336">
                  <c:v>10.7</c:v>
                </c:pt>
                <c:pt idx="337">
                  <c:v>10.6</c:v>
                </c:pt>
                <c:pt idx="338">
                  <c:v>10.7</c:v>
                </c:pt>
                <c:pt idx="339">
                  <c:v>10.7</c:v>
                </c:pt>
                <c:pt idx="340">
                  <c:v>10.7</c:v>
                </c:pt>
                <c:pt idx="341">
                  <c:v>10.7</c:v>
                </c:pt>
                <c:pt idx="342">
                  <c:v>10.6</c:v>
                </c:pt>
                <c:pt idx="343">
                  <c:v>10.3</c:v>
                </c:pt>
                <c:pt idx="344">
                  <c:v>10.6</c:v>
                </c:pt>
                <c:pt idx="345">
                  <c:v>10.7</c:v>
                </c:pt>
                <c:pt idx="346">
                  <c:v>10.6</c:v>
                </c:pt>
                <c:pt idx="347">
                  <c:v>10.7</c:v>
                </c:pt>
                <c:pt idx="348">
                  <c:v>10.7</c:v>
                </c:pt>
                <c:pt idx="349">
                  <c:v>10.7</c:v>
                </c:pt>
                <c:pt idx="350">
                  <c:v>10.6</c:v>
                </c:pt>
                <c:pt idx="351">
                  <c:v>10.6</c:v>
                </c:pt>
                <c:pt idx="352">
                  <c:v>10.6</c:v>
                </c:pt>
                <c:pt idx="353">
                  <c:v>10.6</c:v>
                </c:pt>
                <c:pt idx="354">
                  <c:v>10.6</c:v>
                </c:pt>
                <c:pt idx="355">
                  <c:v>10.6</c:v>
                </c:pt>
                <c:pt idx="356">
                  <c:v>10.6</c:v>
                </c:pt>
                <c:pt idx="357">
                  <c:v>10.6</c:v>
                </c:pt>
                <c:pt idx="358">
                  <c:v>10.6</c:v>
                </c:pt>
                <c:pt idx="359">
                  <c:v>10.6</c:v>
                </c:pt>
                <c:pt idx="360">
                  <c:v>10.6</c:v>
                </c:pt>
                <c:pt idx="361">
                  <c:v>10.7</c:v>
                </c:pt>
                <c:pt idx="362">
                  <c:v>10.7</c:v>
                </c:pt>
                <c:pt idx="363">
                  <c:v>10.6</c:v>
                </c:pt>
                <c:pt idx="364">
                  <c:v>10.7</c:v>
                </c:pt>
                <c:pt idx="365">
                  <c:v>10.7</c:v>
                </c:pt>
                <c:pt idx="366">
                  <c:v>10.7</c:v>
                </c:pt>
                <c:pt idx="367">
                  <c:v>10.6</c:v>
                </c:pt>
                <c:pt idx="368">
                  <c:v>10.6</c:v>
                </c:pt>
                <c:pt idx="369">
                  <c:v>10.6</c:v>
                </c:pt>
                <c:pt idx="370">
                  <c:v>10.6</c:v>
                </c:pt>
                <c:pt idx="371">
                  <c:v>10.6</c:v>
                </c:pt>
                <c:pt idx="372">
                  <c:v>10.7</c:v>
                </c:pt>
                <c:pt idx="373">
                  <c:v>10.7</c:v>
                </c:pt>
                <c:pt idx="374">
                  <c:v>10.5</c:v>
                </c:pt>
                <c:pt idx="375">
                  <c:v>10.7</c:v>
                </c:pt>
                <c:pt idx="376">
                  <c:v>10.6</c:v>
                </c:pt>
                <c:pt idx="377">
                  <c:v>10.6</c:v>
                </c:pt>
                <c:pt idx="378">
                  <c:v>10.6</c:v>
                </c:pt>
                <c:pt idx="379">
                  <c:v>10.6</c:v>
                </c:pt>
                <c:pt idx="380">
                  <c:v>10.6</c:v>
                </c:pt>
                <c:pt idx="381">
                  <c:v>10.6</c:v>
                </c:pt>
                <c:pt idx="382">
                  <c:v>10.6</c:v>
                </c:pt>
                <c:pt idx="383">
                  <c:v>10.6</c:v>
                </c:pt>
                <c:pt idx="384">
                  <c:v>10.6</c:v>
                </c:pt>
                <c:pt idx="385">
                  <c:v>10.6</c:v>
                </c:pt>
                <c:pt idx="386">
                  <c:v>10.6</c:v>
                </c:pt>
                <c:pt idx="387">
                  <c:v>10.6</c:v>
                </c:pt>
                <c:pt idx="388">
                  <c:v>10.6</c:v>
                </c:pt>
                <c:pt idx="389">
                  <c:v>10.6</c:v>
                </c:pt>
                <c:pt idx="390">
                  <c:v>10.6</c:v>
                </c:pt>
                <c:pt idx="391">
                  <c:v>10.7</c:v>
                </c:pt>
                <c:pt idx="392">
                  <c:v>10.6</c:v>
                </c:pt>
                <c:pt idx="393">
                  <c:v>10.6</c:v>
                </c:pt>
                <c:pt idx="394">
                  <c:v>10.6</c:v>
                </c:pt>
                <c:pt idx="395">
                  <c:v>10.6</c:v>
                </c:pt>
                <c:pt idx="396">
                  <c:v>10.6</c:v>
                </c:pt>
                <c:pt idx="397">
                  <c:v>10.6</c:v>
                </c:pt>
                <c:pt idx="398">
                  <c:v>10.6</c:v>
                </c:pt>
                <c:pt idx="399">
                  <c:v>10.6</c:v>
                </c:pt>
                <c:pt idx="400">
                  <c:v>10.6</c:v>
                </c:pt>
                <c:pt idx="401">
                  <c:v>10.6</c:v>
                </c:pt>
                <c:pt idx="402">
                  <c:v>10.6</c:v>
                </c:pt>
                <c:pt idx="403">
                  <c:v>10.6</c:v>
                </c:pt>
                <c:pt idx="404">
                  <c:v>10.6</c:v>
                </c:pt>
                <c:pt idx="405">
                  <c:v>10.199999999999999</c:v>
                </c:pt>
                <c:pt idx="406">
                  <c:v>10.6</c:v>
                </c:pt>
                <c:pt idx="407">
                  <c:v>10.6</c:v>
                </c:pt>
                <c:pt idx="408">
                  <c:v>10.6</c:v>
                </c:pt>
                <c:pt idx="409">
                  <c:v>10.6</c:v>
                </c:pt>
                <c:pt idx="410">
                  <c:v>10.6</c:v>
                </c:pt>
                <c:pt idx="411">
                  <c:v>10.6</c:v>
                </c:pt>
                <c:pt idx="412">
                  <c:v>10.6</c:v>
                </c:pt>
                <c:pt idx="413">
                  <c:v>10.6</c:v>
                </c:pt>
                <c:pt idx="414">
                  <c:v>10.6</c:v>
                </c:pt>
                <c:pt idx="415">
                  <c:v>10.6</c:v>
                </c:pt>
                <c:pt idx="416">
                  <c:v>10.6</c:v>
                </c:pt>
                <c:pt idx="417">
                  <c:v>10.6</c:v>
                </c:pt>
                <c:pt idx="418">
                  <c:v>10.6</c:v>
                </c:pt>
                <c:pt idx="419">
                  <c:v>10.6</c:v>
                </c:pt>
                <c:pt idx="420">
                  <c:v>10.6</c:v>
                </c:pt>
                <c:pt idx="421">
                  <c:v>10.6</c:v>
                </c:pt>
                <c:pt idx="422">
                  <c:v>10.6</c:v>
                </c:pt>
                <c:pt idx="423">
                  <c:v>10.6</c:v>
                </c:pt>
                <c:pt idx="424">
                  <c:v>10.6</c:v>
                </c:pt>
                <c:pt idx="425">
                  <c:v>10.6</c:v>
                </c:pt>
                <c:pt idx="426">
                  <c:v>10.6</c:v>
                </c:pt>
                <c:pt idx="427">
                  <c:v>10.6</c:v>
                </c:pt>
                <c:pt idx="428">
                  <c:v>10.6</c:v>
                </c:pt>
                <c:pt idx="429">
                  <c:v>10.6</c:v>
                </c:pt>
                <c:pt idx="430">
                  <c:v>10.6</c:v>
                </c:pt>
                <c:pt idx="431">
                  <c:v>10.6</c:v>
                </c:pt>
                <c:pt idx="432">
                  <c:v>10.6</c:v>
                </c:pt>
                <c:pt idx="433">
                  <c:v>10.6</c:v>
                </c:pt>
                <c:pt idx="434">
                  <c:v>10.6</c:v>
                </c:pt>
                <c:pt idx="435">
                  <c:v>10.6</c:v>
                </c:pt>
                <c:pt idx="436">
                  <c:v>10.1</c:v>
                </c:pt>
                <c:pt idx="437">
                  <c:v>10.6</c:v>
                </c:pt>
                <c:pt idx="438">
                  <c:v>10.6</c:v>
                </c:pt>
                <c:pt idx="439">
                  <c:v>10.6</c:v>
                </c:pt>
                <c:pt idx="440">
                  <c:v>10.6</c:v>
                </c:pt>
                <c:pt idx="441">
                  <c:v>10.6</c:v>
                </c:pt>
                <c:pt idx="442">
                  <c:v>10.6</c:v>
                </c:pt>
                <c:pt idx="443">
                  <c:v>10.6</c:v>
                </c:pt>
                <c:pt idx="444">
                  <c:v>10.6</c:v>
                </c:pt>
                <c:pt idx="445">
                  <c:v>10.6</c:v>
                </c:pt>
                <c:pt idx="446">
                  <c:v>10.6</c:v>
                </c:pt>
                <c:pt idx="447">
                  <c:v>10.6</c:v>
                </c:pt>
                <c:pt idx="448">
                  <c:v>10.6</c:v>
                </c:pt>
                <c:pt idx="449">
                  <c:v>10.6</c:v>
                </c:pt>
                <c:pt idx="450">
                  <c:v>10.6</c:v>
                </c:pt>
                <c:pt idx="451">
                  <c:v>10.6</c:v>
                </c:pt>
                <c:pt idx="452">
                  <c:v>10.6</c:v>
                </c:pt>
                <c:pt idx="453">
                  <c:v>10.6</c:v>
                </c:pt>
                <c:pt idx="454">
                  <c:v>10.6</c:v>
                </c:pt>
                <c:pt idx="455">
                  <c:v>10.6</c:v>
                </c:pt>
                <c:pt idx="456">
                  <c:v>10.6</c:v>
                </c:pt>
                <c:pt idx="457">
                  <c:v>10.6</c:v>
                </c:pt>
                <c:pt idx="458">
                  <c:v>10.6</c:v>
                </c:pt>
                <c:pt idx="459">
                  <c:v>10.6</c:v>
                </c:pt>
                <c:pt idx="460">
                  <c:v>10.6</c:v>
                </c:pt>
                <c:pt idx="461">
                  <c:v>10.6</c:v>
                </c:pt>
                <c:pt idx="462">
                  <c:v>10.6</c:v>
                </c:pt>
                <c:pt idx="463">
                  <c:v>10.6</c:v>
                </c:pt>
                <c:pt idx="464">
                  <c:v>10.5</c:v>
                </c:pt>
                <c:pt idx="465">
                  <c:v>10.6</c:v>
                </c:pt>
                <c:pt idx="466">
                  <c:v>10.6</c:v>
                </c:pt>
                <c:pt idx="467">
                  <c:v>9.8000000000000007</c:v>
                </c:pt>
                <c:pt idx="468">
                  <c:v>10.5</c:v>
                </c:pt>
                <c:pt idx="469">
                  <c:v>10.6</c:v>
                </c:pt>
                <c:pt idx="470">
                  <c:v>10.6</c:v>
                </c:pt>
                <c:pt idx="471">
                  <c:v>10.6</c:v>
                </c:pt>
                <c:pt idx="472">
                  <c:v>10.6</c:v>
                </c:pt>
                <c:pt idx="473">
                  <c:v>10.6</c:v>
                </c:pt>
                <c:pt idx="474">
                  <c:v>10.5</c:v>
                </c:pt>
                <c:pt idx="475">
                  <c:v>10.5</c:v>
                </c:pt>
                <c:pt idx="476">
                  <c:v>10.6</c:v>
                </c:pt>
                <c:pt idx="477">
                  <c:v>10.5</c:v>
                </c:pt>
                <c:pt idx="478">
                  <c:v>10.5</c:v>
                </c:pt>
                <c:pt idx="479">
                  <c:v>10.5</c:v>
                </c:pt>
                <c:pt idx="480">
                  <c:v>10.5</c:v>
                </c:pt>
                <c:pt idx="481">
                  <c:v>10.5</c:v>
                </c:pt>
                <c:pt idx="482">
                  <c:v>10.5</c:v>
                </c:pt>
                <c:pt idx="483">
                  <c:v>10.5</c:v>
                </c:pt>
                <c:pt idx="484">
                  <c:v>10.5</c:v>
                </c:pt>
                <c:pt idx="485">
                  <c:v>10.5</c:v>
                </c:pt>
                <c:pt idx="486">
                  <c:v>10.5</c:v>
                </c:pt>
                <c:pt idx="487">
                  <c:v>10.6</c:v>
                </c:pt>
                <c:pt idx="488">
                  <c:v>10.5</c:v>
                </c:pt>
                <c:pt idx="489">
                  <c:v>10.5</c:v>
                </c:pt>
                <c:pt idx="490">
                  <c:v>10.5</c:v>
                </c:pt>
                <c:pt idx="491">
                  <c:v>10.6</c:v>
                </c:pt>
                <c:pt idx="492">
                  <c:v>10.5</c:v>
                </c:pt>
                <c:pt idx="493">
                  <c:v>10.5</c:v>
                </c:pt>
                <c:pt idx="494">
                  <c:v>10.5</c:v>
                </c:pt>
                <c:pt idx="495">
                  <c:v>10.5</c:v>
                </c:pt>
                <c:pt idx="496">
                  <c:v>10.5</c:v>
                </c:pt>
                <c:pt idx="497">
                  <c:v>10.5</c:v>
                </c:pt>
                <c:pt idx="498">
                  <c:v>9.8000000000000007</c:v>
                </c:pt>
                <c:pt idx="499">
                  <c:v>10.5</c:v>
                </c:pt>
                <c:pt idx="500">
                  <c:v>10.5</c:v>
                </c:pt>
                <c:pt idx="501">
                  <c:v>10.5</c:v>
                </c:pt>
                <c:pt idx="502">
                  <c:v>10.5</c:v>
                </c:pt>
                <c:pt idx="503">
                  <c:v>10.5</c:v>
                </c:pt>
                <c:pt idx="504">
                  <c:v>10.5</c:v>
                </c:pt>
                <c:pt idx="505">
                  <c:v>10.5</c:v>
                </c:pt>
                <c:pt idx="506">
                  <c:v>10.5</c:v>
                </c:pt>
                <c:pt idx="507">
                  <c:v>10.5</c:v>
                </c:pt>
                <c:pt idx="508">
                  <c:v>10.5</c:v>
                </c:pt>
                <c:pt idx="509">
                  <c:v>10.5</c:v>
                </c:pt>
                <c:pt idx="510">
                  <c:v>10.5</c:v>
                </c:pt>
                <c:pt idx="511">
                  <c:v>10.5</c:v>
                </c:pt>
                <c:pt idx="512">
                  <c:v>10.5</c:v>
                </c:pt>
                <c:pt idx="513">
                  <c:v>10.5</c:v>
                </c:pt>
                <c:pt idx="514">
                  <c:v>10.5</c:v>
                </c:pt>
                <c:pt idx="515">
                  <c:v>10.5</c:v>
                </c:pt>
                <c:pt idx="516">
                  <c:v>10.5</c:v>
                </c:pt>
                <c:pt idx="517">
                  <c:v>10.5</c:v>
                </c:pt>
                <c:pt idx="518">
                  <c:v>10.5</c:v>
                </c:pt>
                <c:pt idx="519">
                  <c:v>10.5</c:v>
                </c:pt>
                <c:pt idx="520">
                  <c:v>10.5</c:v>
                </c:pt>
                <c:pt idx="521">
                  <c:v>10.5</c:v>
                </c:pt>
                <c:pt idx="522">
                  <c:v>10.5</c:v>
                </c:pt>
                <c:pt idx="523">
                  <c:v>10.5</c:v>
                </c:pt>
                <c:pt idx="524">
                  <c:v>10.5</c:v>
                </c:pt>
                <c:pt idx="525">
                  <c:v>10.5</c:v>
                </c:pt>
                <c:pt idx="526">
                  <c:v>10.5</c:v>
                </c:pt>
                <c:pt idx="527">
                  <c:v>10.5</c:v>
                </c:pt>
                <c:pt idx="528">
                  <c:v>10.5</c:v>
                </c:pt>
                <c:pt idx="529">
                  <c:v>9.9</c:v>
                </c:pt>
                <c:pt idx="530">
                  <c:v>10.5</c:v>
                </c:pt>
                <c:pt idx="531">
                  <c:v>10.5</c:v>
                </c:pt>
                <c:pt idx="532">
                  <c:v>10.5</c:v>
                </c:pt>
                <c:pt idx="533">
                  <c:v>10.5</c:v>
                </c:pt>
                <c:pt idx="534">
                  <c:v>10.5</c:v>
                </c:pt>
                <c:pt idx="535">
                  <c:v>10.5</c:v>
                </c:pt>
                <c:pt idx="536">
                  <c:v>10.5</c:v>
                </c:pt>
                <c:pt idx="537">
                  <c:v>10.5</c:v>
                </c:pt>
                <c:pt idx="538">
                  <c:v>10.5</c:v>
                </c:pt>
                <c:pt idx="539">
                  <c:v>10.5</c:v>
                </c:pt>
                <c:pt idx="540">
                  <c:v>10.5</c:v>
                </c:pt>
                <c:pt idx="541">
                  <c:v>10.5</c:v>
                </c:pt>
                <c:pt idx="542">
                  <c:v>10.5</c:v>
                </c:pt>
                <c:pt idx="543">
                  <c:v>10.5</c:v>
                </c:pt>
                <c:pt idx="544">
                  <c:v>10.5</c:v>
                </c:pt>
                <c:pt idx="545">
                  <c:v>10.5</c:v>
                </c:pt>
                <c:pt idx="546">
                  <c:v>10.5</c:v>
                </c:pt>
                <c:pt idx="547">
                  <c:v>10.5</c:v>
                </c:pt>
                <c:pt idx="548">
                  <c:v>10.5</c:v>
                </c:pt>
                <c:pt idx="549">
                  <c:v>10.5</c:v>
                </c:pt>
                <c:pt idx="550">
                  <c:v>10.5</c:v>
                </c:pt>
                <c:pt idx="551">
                  <c:v>10.5</c:v>
                </c:pt>
                <c:pt idx="552">
                  <c:v>10.5</c:v>
                </c:pt>
                <c:pt idx="553">
                  <c:v>10.5</c:v>
                </c:pt>
                <c:pt idx="554">
                  <c:v>10.5</c:v>
                </c:pt>
                <c:pt idx="555">
                  <c:v>10.5</c:v>
                </c:pt>
                <c:pt idx="556">
                  <c:v>10.5</c:v>
                </c:pt>
                <c:pt idx="557">
                  <c:v>10.5</c:v>
                </c:pt>
                <c:pt idx="558">
                  <c:v>10.5</c:v>
                </c:pt>
                <c:pt idx="559">
                  <c:v>10.5</c:v>
                </c:pt>
                <c:pt idx="560">
                  <c:v>10.1</c:v>
                </c:pt>
                <c:pt idx="561">
                  <c:v>10.5</c:v>
                </c:pt>
                <c:pt idx="562">
                  <c:v>10.5</c:v>
                </c:pt>
                <c:pt idx="563">
                  <c:v>10.5</c:v>
                </c:pt>
                <c:pt idx="564">
                  <c:v>10.5</c:v>
                </c:pt>
                <c:pt idx="565">
                  <c:v>10.5</c:v>
                </c:pt>
                <c:pt idx="566">
                  <c:v>10.5</c:v>
                </c:pt>
                <c:pt idx="567">
                  <c:v>10.5</c:v>
                </c:pt>
                <c:pt idx="568">
                  <c:v>10.5</c:v>
                </c:pt>
                <c:pt idx="569">
                  <c:v>10.5</c:v>
                </c:pt>
                <c:pt idx="570">
                  <c:v>10.5</c:v>
                </c:pt>
                <c:pt idx="571">
                  <c:v>10.5</c:v>
                </c:pt>
                <c:pt idx="572">
                  <c:v>10.5</c:v>
                </c:pt>
                <c:pt idx="573">
                  <c:v>10.5</c:v>
                </c:pt>
                <c:pt idx="574">
                  <c:v>10.5</c:v>
                </c:pt>
                <c:pt idx="575">
                  <c:v>10.5</c:v>
                </c:pt>
                <c:pt idx="576">
                  <c:v>10.5</c:v>
                </c:pt>
                <c:pt idx="577">
                  <c:v>10.5</c:v>
                </c:pt>
                <c:pt idx="578">
                  <c:v>10.5</c:v>
                </c:pt>
                <c:pt idx="579">
                  <c:v>10.5</c:v>
                </c:pt>
                <c:pt idx="580">
                  <c:v>10.5</c:v>
                </c:pt>
                <c:pt idx="581">
                  <c:v>10.5</c:v>
                </c:pt>
                <c:pt idx="582">
                  <c:v>10.5</c:v>
                </c:pt>
                <c:pt idx="583">
                  <c:v>10.5</c:v>
                </c:pt>
                <c:pt idx="584">
                  <c:v>10.5</c:v>
                </c:pt>
                <c:pt idx="585">
                  <c:v>10.5</c:v>
                </c:pt>
                <c:pt idx="586">
                  <c:v>10.5</c:v>
                </c:pt>
                <c:pt idx="587">
                  <c:v>10.5</c:v>
                </c:pt>
                <c:pt idx="588">
                  <c:v>10.5</c:v>
                </c:pt>
                <c:pt idx="589">
                  <c:v>10.5</c:v>
                </c:pt>
                <c:pt idx="590">
                  <c:v>10.5</c:v>
                </c:pt>
                <c:pt idx="591">
                  <c:v>10</c:v>
                </c:pt>
                <c:pt idx="592">
                  <c:v>10.5</c:v>
                </c:pt>
                <c:pt idx="593">
                  <c:v>10.5</c:v>
                </c:pt>
                <c:pt idx="594">
                  <c:v>10.5</c:v>
                </c:pt>
                <c:pt idx="595">
                  <c:v>10.5</c:v>
                </c:pt>
                <c:pt idx="596">
                  <c:v>10.5</c:v>
                </c:pt>
                <c:pt idx="597">
                  <c:v>10.5</c:v>
                </c:pt>
                <c:pt idx="598">
                  <c:v>10.5</c:v>
                </c:pt>
                <c:pt idx="599">
                  <c:v>10.5</c:v>
                </c:pt>
                <c:pt idx="600">
                  <c:v>10.5</c:v>
                </c:pt>
                <c:pt idx="601">
                  <c:v>10.5</c:v>
                </c:pt>
                <c:pt idx="602">
                  <c:v>10.5</c:v>
                </c:pt>
                <c:pt idx="603">
                  <c:v>10.5</c:v>
                </c:pt>
                <c:pt idx="604">
                  <c:v>10.5</c:v>
                </c:pt>
                <c:pt idx="605">
                  <c:v>10.5</c:v>
                </c:pt>
                <c:pt idx="606">
                  <c:v>10.5</c:v>
                </c:pt>
                <c:pt idx="607">
                  <c:v>10.5</c:v>
                </c:pt>
                <c:pt idx="608">
                  <c:v>10.5</c:v>
                </c:pt>
                <c:pt idx="609">
                  <c:v>10.5</c:v>
                </c:pt>
                <c:pt idx="610">
                  <c:v>10.5</c:v>
                </c:pt>
                <c:pt idx="611">
                  <c:v>10.5</c:v>
                </c:pt>
                <c:pt idx="612">
                  <c:v>10.5</c:v>
                </c:pt>
                <c:pt idx="613">
                  <c:v>10.5</c:v>
                </c:pt>
                <c:pt idx="614">
                  <c:v>10.5</c:v>
                </c:pt>
                <c:pt idx="615">
                  <c:v>10.5</c:v>
                </c:pt>
                <c:pt idx="616">
                  <c:v>10.5</c:v>
                </c:pt>
                <c:pt idx="617">
                  <c:v>10.5</c:v>
                </c:pt>
                <c:pt idx="618">
                  <c:v>10.5</c:v>
                </c:pt>
                <c:pt idx="619">
                  <c:v>10.5</c:v>
                </c:pt>
                <c:pt idx="620">
                  <c:v>10.5</c:v>
                </c:pt>
                <c:pt idx="621">
                  <c:v>10.5</c:v>
                </c:pt>
                <c:pt idx="622">
                  <c:v>10.199999999999999</c:v>
                </c:pt>
                <c:pt idx="623">
                  <c:v>10.4</c:v>
                </c:pt>
                <c:pt idx="624">
                  <c:v>10.5</c:v>
                </c:pt>
                <c:pt idx="625">
                  <c:v>10.5</c:v>
                </c:pt>
                <c:pt idx="626">
                  <c:v>10.5</c:v>
                </c:pt>
                <c:pt idx="627">
                  <c:v>10.5</c:v>
                </c:pt>
                <c:pt idx="628">
                  <c:v>10.4</c:v>
                </c:pt>
                <c:pt idx="629">
                  <c:v>10.5</c:v>
                </c:pt>
                <c:pt idx="630">
                  <c:v>10.5</c:v>
                </c:pt>
                <c:pt idx="631">
                  <c:v>10.5</c:v>
                </c:pt>
                <c:pt idx="632">
                  <c:v>10.4</c:v>
                </c:pt>
                <c:pt idx="633">
                  <c:v>10.5</c:v>
                </c:pt>
                <c:pt idx="634">
                  <c:v>10.5</c:v>
                </c:pt>
                <c:pt idx="635">
                  <c:v>10.5</c:v>
                </c:pt>
                <c:pt idx="636">
                  <c:v>10.5</c:v>
                </c:pt>
                <c:pt idx="637">
                  <c:v>10.4</c:v>
                </c:pt>
                <c:pt idx="638">
                  <c:v>10.5</c:v>
                </c:pt>
                <c:pt idx="639">
                  <c:v>10.4</c:v>
                </c:pt>
                <c:pt idx="640">
                  <c:v>10.4</c:v>
                </c:pt>
                <c:pt idx="641">
                  <c:v>10.5</c:v>
                </c:pt>
                <c:pt idx="642">
                  <c:v>10.5</c:v>
                </c:pt>
                <c:pt idx="643">
                  <c:v>10.5</c:v>
                </c:pt>
                <c:pt idx="644">
                  <c:v>10.5</c:v>
                </c:pt>
                <c:pt idx="645">
                  <c:v>10.5</c:v>
                </c:pt>
                <c:pt idx="646">
                  <c:v>10.5</c:v>
                </c:pt>
                <c:pt idx="647">
                  <c:v>10.5</c:v>
                </c:pt>
                <c:pt idx="648">
                  <c:v>10.5</c:v>
                </c:pt>
                <c:pt idx="649">
                  <c:v>10.5</c:v>
                </c:pt>
                <c:pt idx="650">
                  <c:v>10.5</c:v>
                </c:pt>
                <c:pt idx="651">
                  <c:v>10.5</c:v>
                </c:pt>
                <c:pt idx="652">
                  <c:v>10.5</c:v>
                </c:pt>
                <c:pt idx="653">
                  <c:v>10</c:v>
                </c:pt>
                <c:pt idx="654">
                  <c:v>10.5</c:v>
                </c:pt>
                <c:pt idx="655">
                  <c:v>10.4</c:v>
                </c:pt>
                <c:pt idx="656">
                  <c:v>10.4</c:v>
                </c:pt>
                <c:pt idx="657">
                  <c:v>10.4</c:v>
                </c:pt>
                <c:pt idx="658">
                  <c:v>10.4</c:v>
                </c:pt>
                <c:pt idx="659">
                  <c:v>10.4</c:v>
                </c:pt>
                <c:pt idx="660">
                  <c:v>10.4</c:v>
                </c:pt>
                <c:pt idx="661">
                  <c:v>10.5</c:v>
                </c:pt>
                <c:pt idx="662">
                  <c:v>10.4</c:v>
                </c:pt>
                <c:pt idx="663">
                  <c:v>10.4</c:v>
                </c:pt>
                <c:pt idx="664">
                  <c:v>10.4</c:v>
                </c:pt>
                <c:pt idx="665">
                  <c:v>10.4</c:v>
                </c:pt>
                <c:pt idx="666">
                  <c:v>10.4</c:v>
                </c:pt>
                <c:pt idx="667">
                  <c:v>10.4</c:v>
                </c:pt>
                <c:pt idx="668">
                  <c:v>10.4</c:v>
                </c:pt>
                <c:pt idx="669">
                  <c:v>10.4</c:v>
                </c:pt>
                <c:pt idx="670">
                  <c:v>10.4</c:v>
                </c:pt>
                <c:pt idx="671">
                  <c:v>10.4</c:v>
                </c:pt>
                <c:pt idx="672">
                  <c:v>10.4</c:v>
                </c:pt>
                <c:pt idx="673">
                  <c:v>10.4</c:v>
                </c:pt>
                <c:pt idx="674">
                  <c:v>10.4</c:v>
                </c:pt>
                <c:pt idx="675">
                  <c:v>10.4</c:v>
                </c:pt>
                <c:pt idx="676">
                  <c:v>10.4</c:v>
                </c:pt>
                <c:pt idx="677">
                  <c:v>10.4</c:v>
                </c:pt>
                <c:pt idx="678">
                  <c:v>10.5</c:v>
                </c:pt>
                <c:pt idx="679">
                  <c:v>10.5</c:v>
                </c:pt>
                <c:pt idx="680">
                  <c:v>10.4</c:v>
                </c:pt>
                <c:pt idx="681">
                  <c:v>10.5</c:v>
                </c:pt>
                <c:pt idx="682">
                  <c:v>10.5</c:v>
                </c:pt>
                <c:pt idx="683">
                  <c:v>10.5</c:v>
                </c:pt>
                <c:pt idx="684">
                  <c:v>9.9</c:v>
                </c:pt>
                <c:pt idx="685">
                  <c:v>10.5</c:v>
                </c:pt>
                <c:pt idx="686">
                  <c:v>10.5</c:v>
                </c:pt>
                <c:pt idx="687">
                  <c:v>10.5</c:v>
                </c:pt>
                <c:pt idx="688">
                  <c:v>10.5</c:v>
                </c:pt>
                <c:pt idx="689">
                  <c:v>10.5</c:v>
                </c:pt>
                <c:pt idx="690">
                  <c:v>10.5</c:v>
                </c:pt>
                <c:pt idx="691">
                  <c:v>10.5</c:v>
                </c:pt>
                <c:pt idx="692">
                  <c:v>10.5</c:v>
                </c:pt>
                <c:pt idx="693">
                  <c:v>10.5</c:v>
                </c:pt>
                <c:pt idx="694">
                  <c:v>10.5</c:v>
                </c:pt>
                <c:pt idx="695">
                  <c:v>10.5</c:v>
                </c:pt>
                <c:pt idx="696">
                  <c:v>10.5</c:v>
                </c:pt>
                <c:pt idx="697">
                  <c:v>10.5</c:v>
                </c:pt>
                <c:pt idx="698">
                  <c:v>10.5</c:v>
                </c:pt>
                <c:pt idx="699">
                  <c:v>10.5</c:v>
                </c:pt>
                <c:pt idx="700">
                  <c:v>10.5</c:v>
                </c:pt>
                <c:pt idx="701">
                  <c:v>10.5</c:v>
                </c:pt>
                <c:pt idx="702">
                  <c:v>10.5</c:v>
                </c:pt>
                <c:pt idx="703">
                  <c:v>10.5</c:v>
                </c:pt>
                <c:pt idx="704">
                  <c:v>10.5</c:v>
                </c:pt>
                <c:pt idx="705">
                  <c:v>10.5</c:v>
                </c:pt>
                <c:pt idx="706">
                  <c:v>10.5</c:v>
                </c:pt>
                <c:pt idx="707">
                  <c:v>10.5</c:v>
                </c:pt>
                <c:pt idx="708">
                  <c:v>10.5</c:v>
                </c:pt>
                <c:pt idx="709">
                  <c:v>10.5</c:v>
                </c:pt>
                <c:pt idx="710">
                  <c:v>10.5</c:v>
                </c:pt>
                <c:pt idx="711">
                  <c:v>10.5</c:v>
                </c:pt>
                <c:pt idx="712">
                  <c:v>10.5</c:v>
                </c:pt>
                <c:pt idx="713">
                  <c:v>10.5</c:v>
                </c:pt>
                <c:pt idx="714">
                  <c:v>10.5</c:v>
                </c:pt>
                <c:pt idx="715">
                  <c:v>10.199999999999999</c:v>
                </c:pt>
                <c:pt idx="716">
                  <c:v>10.6</c:v>
                </c:pt>
                <c:pt idx="717">
                  <c:v>10.5</c:v>
                </c:pt>
                <c:pt idx="718">
                  <c:v>10.5</c:v>
                </c:pt>
                <c:pt idx="719">
                  <c:v>10.5</c:v>
                </c:pt>
                <c:pt idx="720">
                  <c:v>10.6</c:v>
                </c:pt>
                <c:pt idx="721">
                  <c:v>10.6</c:v>
                </c:pt>
                <c:pt idx="722">
                  <c:v>10.6</c:v>
                </c:pt>
                <c:pt idx="723">
                  <c:v>10.6</c:v>
                </c:pt>
                <c:pt idx="724">
                  <c:v>10.6</c:v>
                </c:pt>
                <c:pt idx="725">
                  <c:v>10.6</c:v>
                </c:pt>
                <c:pt idx="726">
                  <c:v>10.6</c:v>
                </c:pt>
                <c:pt idx="727">
                  <c:v>10.6</c:v>
                </c:pt>
                <c:pt idx="728">
                  <c:v>10.6</c:v>
                </c:pt>
                <c:pt idx="729">
                  <c:v>10.6</c:v>
                </c:pt>
                <c:pt idx="730">
                  <c:v>10.6</c:v>
                </c:pt>
                <c:pt idx="731">
                  <c:v>10.6</c:v>
                </c:pt>
                <c:pt idx="732">
                  <c:v>10.6</c:v>
                </c:pt>
                <c:pt idx="733">
                  <c:v>10.6</c:v>
                </c:pt>
                <c:pt idx="734">
                  <c:v>10.6</c:v>
                </c:pt>
                <c:pt idx="735">
                  <c:v>10.6</c:v>
                </c:pt>
                <c:pt idx="736">
                  <c:v>10.6</c:v>
                </c:pt>
                <c:pt idx="737">
                  <c:v>10.6</c:v>
                </c:pt>
                <c:pt idx="738">
                  <c:v>10.6</c:v>
                </c:pt>
                <c:pt idx="739">
                  <c:v>10.6</c:v>
                </c:pt>
                <c:pt idx="740">
                  <c:v>10.6</c:v>
                </c:pt>
                <c:pt idx="741">
                  <c:v>10.6</c:v>
                </c:pt>
                <c:pt idx="742">
                  <c:v>10.6</c:v>
                </c:pt>
                <c:pt idx="743">
                  <c:v>10.6</c:v>
                </c:pt>
                <c:pt idx="744">
                  <c:v>10.6</c:v>
                </c:pt>
                <c:pt idx="745">
                  <c:v>10.6</c:v>
                </c:pt>
                <c:pt idx="746">
                  <c:v>10.199999999999999</c:v>
                </c:pt>
                <c:pt idx="747">
                  <c:v>10.6</c:v>
                </c:pt>
                <c:pt idx="748">
                  <c:v>10.6</c:v>
                </c:pt>
                <c:pt idx="749">
                  <c:v>10.6</c:v>
                </c:pt>
                <c:pt idx="750">
                  <c:v>10.6</c:v>
                </c:pt>
                <c:pt idx="751">
                  <c:v>10.6</c:v>
                </c:pt>
                <c:pt idx="752">
                  <c:v>10.6</c:v>
                </c:pt>
                <c:pt idx="753">
                  <c:v>10.6</c:v>
                </c:pt>
                <c:pt idx="754">
                  <c:v>10.6</c:v>
                </c:pt>
                <c:pt idx="755">
                  <c:v>10.6</c:v>
                </c:pt>
                <c:pt idx="756">
                  <c:v>10.6</c:v>
                </c:pt>
                <c:pt idx="757">
                  <c:v>10.6</c:v>
                </c:pt>
                <c:pt idx="758">
                  <c:v>10.6</c:v>
                </c:pt>
                <c:pt idx="759">
                  <c:v>10.6</c:v>
                </c:pt>
                <c:pt idx="760">
                  <c:v>10.6</c:v>
                </c:pt>
                <c:pt idx="761">
                  <c:v>10.6</c:v>
                </c:pt>
                <c:pt idx="762">
                  <c:v>10.7</c:v>
                </c:pt>
                <c:pt idx="763">
                  <c:v>10.6</c:v>
                </c:pt>
                <c:pt idx="764">
                  <c:v>10.6</c:v>
                </c:pt>
                <c:pt idx="765">
                  <c:v>10.6</c:v>
                </c:pt>
                <c:pt idx="766">
                  <c:v>10.7</c:v>
                </c:pt>
                <c:pt idx="767">
                  <c:v>10.7</c:v>
                </c:pt>
                <c:pt idx="768">
                  <c:v>10.6</c:v>
                </c:pt>
                <c:pt idx="769">
                  <c:v>10.6</c:v>
                </c:pt>
                <c:pt idx="770">
                  <c:v>10.6</c:v>
                </c:pt>
                <c:pt idx="771">
                  <c:v>10.6</c:v>
                </c:pt>
                <c:pt idx="772">
                  <c:v>10.6</c:v>
                </c:pt>
                <c:pt idx="773">
                  <c:v>10.7</c:v>
                </c:pt>
                <c:pt idx="774">
                  <c:v>10.6</c:v>
                </c:pt>
                <c:pt idx="775">
                  <c:v>10.6</c:v>
                </c:pt>
                <c:pt idx="776">
                  <c:v>10.7</c:v>
                </c:pt>
                <c:pt idx="777">
                  <c:v>9.9</c:v>
                </c:pt>
                <c:pt idx="778">
                  <c:v>10.7</c:v>
                </c:pt>
                <c:pt idx="779">
                  <c:v>10.7</c:v>
                </c:pt>
                <c:pt idx="780">
                  <c:v>10.7</c:v>
                </c:pt>
                <c:pt idx="781">
                  <c:v>10.7</c:v>
                </c:pt>
                <c:pt idx="782">
                  <c:v>10.7</c:v>
                </c:pt>
                <c:pt idx="783">
                  <c:v>10.7</c:v>
                </c:pt>
                <c:pt idx="784">
                  <c:v>10.7</c:v>
                </c:pt>
                <c:pt idx="785">
                  <c:v>10.7</c:v>
                </c:pt>
                <c:pt idx="786">
                  <c:v>10.7</c:v>
                </c:pt>
                <c:pt idx="787">
                  <c:v>10.7</c:v>
                </c:pt>
                <c:pt idx="788">
                  <c:v>10.7</c:v>
                </c:pt>
                <c:pt idx="789">
                  <c:v>10.7</c:v>
                </c:pt>
                <c:pt idx="790">
                  <c:v>10.7</c:v>
                </c:pt>
                <c:pt idx="791">
                  <c:v>10.7</c:v>
                </c:pt>
                <c:pt idx="792">
                  <c:v>10.6</c:v>
                </c:pt>
                <c:pt idx="793">
                  <c:v>10.6</c:v>
                </c:pt>
                <c:pt idx="794">
                  <c:v>10.6</c:v>
                </c:pt>
                <c:pt idx="795">
                  <c:v>10.6</c:v>
                </c:pt>
                <c:pt idx="796">
                  <c:v>10.7</c:v>
                </c:pt>
                <c:pt idx="797">
                  <c:v>10.7</c:v>
                </c:pt>
                <c:pt idx="798">
                  <c:v>10.7</c:v>
                </c:pt>
                <c:pt idx="799">
                  <c:v>10.7</c:v>
                </c:pt>
                <c:pt idx="800">
                  <c:v>10.7</c:v>
                </c:pt>
                <c:pt idx="801">
                  <c:v>10.7</c:v>
                </c:pt>
                <c:pt idx="802">
                  <c:v>10.7</c:v>
                </c:pt>
                <c:pt idx="803">
                  <c:v>10.7</c:v>
                </c:pt>
                <c:pt idx="804">
                  <c:v>10.7</c:v>
                </c:pt>
                <c:pt idx="805">
                  <c:v>10.7</c:v>
                </c:pt>
                <c:pt idx="806">
                  <c:v>10.6</c:v>
                </c:pt>
                <c:pt idx="807">
                  <c:v>10.7</c:v>
                </c:pt>
                <c:pt idx="808">
                  <c:v>10.5</c:v>
                </c:pt>
                <c:pt idx="809">
                  <c:v>10.7</c:v>
                </c:pt>
                <c:pt idx="810">
                  <c:v>10.7</c:v>
                </c:pt>
                <c:pt idx="811">
                  <c:v>10.7</c:v>
                </c:pt>
                <c:pt idx="812">
                  <c:v>10.7</c:v>
                </c:pt>
                <c:pt idx="813">
                  <c:v>10.7</c:v>
                </c:pt>
                <c:pt idx="814">
                  <c:v>10.7</c:v>
                </c:pt>
                <c:pt idx="815">
                  <c:v>10.7</c:v>
                </c:pt>
                <c:pt idx="816">
                  <c:v>10.7</c:v>
                </c:pt>
                <c:pt idx="817">
                  <c:v>10.7</c:v>
                </c:pt>
                <c:pt idx="818">
                  <c:v>10.7</c:v>
                </c:pt>
                <c:pt idx="819">
                  <c:v>10.7</c:v>
                </c:pt>
                <c:pt idx="820">
                  <c:v>10.7</c:v>
                </c:pt>
                <c:pt idx="821">
                  <c:v>10.7</c:v>
                </c:pt>
                <c:pt idx="822">
                  <c:v>10.7</c:v>
                </c:pt>
                <c:pt idx="823">
                  <c:v>10.7</c:v>
                </c:pt>
                <c:pt idx="824">
                  <c:v>10.7</c:v>
                </c:pt>
                <c:pt idx="825">
                  <c:v>10.7</c:v>
                </c:pt>
                <c:pt idx="826">
                  <c:v>10.7</c:v>
                </c:pt>
                <c:pt idx="827">
                  <c:v>10.7</c:v>
                </c:pt>
                <c:pt idx="828">
                  <c:v>10.7</c:v>
                </c:pt>
                <c:pt idx="829">
                  <c:v>10.7</c:v>
                </c:pt>
                <c:pt idx="830">
                  <c:v>10.7</c:v>
                </c:pt>
                <c:pt idx="831">
                  <c:v>10.7</c:v>
                </c:pt>
                <c:pt idx="832">
                  <c:v>10.7</c:v>
                </c:pt>
                <c:pt idx="833">
                  <c:v>10.7</c:v>
                </c:pt>
                <c:pt idx="834">
                  <c:v>10.7</c:v>
                </c:pt>
                <c:pt idx="835">
                  <c:v>10.7</c:v>
                </c:pt>
                <c:pt idx="836">
                  <c:v>10.7</c:v>
                </c:pt>
                <c:pt idx="837">
                  <c:v>10.7</c:v>
                </c:pt>
                <c:pt idx="838">
                  <c:v>10.7</c:v>
                </c:pt>
                <c:pt idx="839">
                  <c:v>10.6</c:v>
                </c:pt>
                <c:pt idx="840">
                  <c:v>10.7</c:v>
                </c:pt>
                <c:pt idx="841">
                  <c:v>10.7</c:v>
                </c:pt>
                <c:pt idx="842">
                  <c:v>10.7</c:v>
                </c:pt>
                <c:pt idx="843">
                  <c:v>10.7</c:v>
                </c:pt>
                <c:pt idx="844">
                  <c:v>10.7</c:v>
                </c:pt>
                <c:pt idx="845">
                  <c:v>10.7</c:v>
                </c:pt>
                <c:pt idx="846">
                  <c:v>10.7</c:v>
                </c:pt>
                <c:pt idx="847">
                  <c:v>10.7</c:v>
                </c:pt>
                <c:pt idx="848">
                  <c:v>10.7</c:v>
                </c:pt>
                <c:pt idx="849">
                  <c:v>10.7</c:v>
                </c:pt>
                <c:pt idx="850">
                  <c:v>10.7</c:v>
                </c:pt>
                <c:pt idx="851">
                  <c:v>10.7</c:v>
                </c:pt>
                <c:pt idx="852">
                  <c:v>10.7</c:v>
                </c:pt>
                <c:pt idx="853">
                  <c:v>10.7</c:v>
                </c:pt>
                <c:pt idx="854">
                  <c:v>10.7</c:v>
                </c:pt>
                <c:pt idx="855">
                  <c:v>10.7</c:v>
                </c:pt>
                <c:pt idx="856">
                  <c:v>10.7</c:v>
                </c:pt>
                <c:pt idx="857">
                  <c:v>10.7</c:v>
                </c:pt>
                <c:pt idx="858">
                  <c:v>10.8</c:v>
                </c:pt>
                <c:pt idx="859">
                  <c:v>10.7</c:v>
                </c:pt>
                <c:pt idx="860">
                  <c:v>10.7</c:v>
                </c:pt>
                <c:pt idx="861">
                  <c:v>10.7</c:v>
                </c:pt>
                <c:pt idx="862">
                  <c:v>10.7</c:v>
                </c:pt>
                <c:pt idx="863">
                  <c:v>10.7</c:v>
                </c:pt>
                <c:pt idx="864">
                  <c:v>10.7</c:v>
                </c:pt>
                <c:pt idx="865">
                  <c:v>10.7</c:v>
                </c:pt>
                <c:pt idx="866">
                  <c:v>10.7</c:v>
                </c:pt>
                <c:pt idx="867">
                  <c:v>10.7</c:v>
                </c:pt>
                <c:pt idx="868">
                  <c:v>10.7</c:v>
                </c:pt>
                <c:pt idx="869">
                  <c:v>10.8</c:v>
                </c:pt>
                <c:pt idx="870">
                  <c:v>10.4</c:v>
                </c:pt>
                <c:pt idx="871">
                  <c:v>10.8</c:v>
                </c:pt>
                <c:pt idx="872">
                  <c:v>10.8</c:v>
                </c:pt>
                <c:pt idx="873">
                  <c:v>10.8</c:v>
                </c:pt>
                <c:pt idx="874">
                  <c:v>10.8</c:v>
                </c:pt>
                <c:pt idx="875">
                  <c:v>10.8</c:v>
                </c:pt>
                <c:pt idx="876">
                  <c:v>10.8</c:v>
                </c:pt>
                <c:pt idx="877">
                  <c:v>10.8</c:v>
                </c:pt>
                <c:pt idx="878">
                  <c:v>10.8</c:v>
                </c:pt>
                <c:pt idx="879">
                  <c:v>10.8</c:v>
                </c:pt>
                <c:pt idx="880">
                  <c:v>10.8</c:v>
                </c:pt>
                <c:pt idx="881">
                  <c:v>10.8</c:v>
                </c:pt>
                <c:pt idx="882">
                  <c:v>10.8</c:v>
                </c:pt>
                <c:pt idx="883">
                  <c:v>10.8</c:v>
                </c:pt>
                <c:pt idx="884">
                  <c:v>10.8</c:v>
                </c:pt>
                <c:pt idx="885">
                  <c:v>10.8</c:v>
                </c:pt>
                <c:pt idx="886">
                  <c:v>10.8</c:v>
                </c:pt>
                <c:pt idx="887">
                  <c:v>10.8</c:v>
                </c:pt>
                <c:pt idx="888">
                  <c:v>10.8</c:v>
                </c:pt>
                <c:pt idx="889">
                  <c:v>10.8</c:v>
                </c:pt>
                <c:pt idx="890">
                  <c:v>10.8</c:v>
                </c:pt>
                <c:pt idx="891">
                  <c:v>10.8</c:v>
                </c:pt>
                <c:pt idx="892">
                  <c:v>10.8</c:v>
                </c:pt>
                <c:pt idx="893">
                  <c:v>10.8</c:v>
                </c:pt>
                <c:pt idx="894">
                  <c:v>10.8</c:v>
                </c:pt>
                <c:pt idx="895">
                  <c:v>10.8</c:v>
                </c:pt>
                <c:pt idx="896">
                  <c:v>10.8</c:v>
                </c:pt>
                <c:pt idx="897">
                  <c:v>10.8</c:v>
                </c:pt>
                <c:pt idx="898">
                  <c:v>10.8</c:v>
                </c:pt>
                <c:pt idx="899">
                  <c:v>10.8</c:v>
                </c:pt>
                <c:pt idx="900">
                  <c:v>10.8</c:v>
                </c:pt>
                <c:pt idx="901">
                  <c:v>10.3</c:v>
                </c:pt>
                <c:pt idx="902">
                  <c:v>10.8</c:v>
                </c:pt>
                <c:pt idx="903">
                  <c:v>10.8</c:v>
                </c:pt>
                <c:pt idx="904">
                  <c:v>10.8</c:v>
                </c:pt>
                <c:pt idx="905">
                  <c:v>10.8</c:v>
                </c:pt>
                <c:pt idx="906">
                  <c:v>10.8</c:v>
                </c:pt>
                <c:pt idx="907">
                  <c:v>10.8</c:v>
                </c:pt>
                <c:pt idx="908">
                  <c:v>10.8</c:v>
                </c:pt>
                <c:pt idx="909">
                  <c:v>10.8</c:v>
                </c:pt>
                <c:pt idx="910">
                  <c:v>10.8</c:v>
                </c:pt>
                <c:pt idx="911">
                  <c:v>10.8</c:v>
                </c:pt>
                <c:pt idx="912">
                  <c:v>10.8</c:v>
                </c:pt>
                <c:pt idx="913">
                  <c:v>10.8</c:v>
                </c:pt>
                <c:pt idx="914">
                  <c:v>10.8</c:v>
                </c:pt>
                <c:pt idx="915">
                  <c:v>10.8</c:v>
                </c:pt>
                <c:pt idx="916">
                  <c:v>10.8</c:v>
                </c:pt>
                <c:pt idx="917">
                  <c:v>10.8</c:v>
                </c:pt>
                <c:pt idx="918">
                  <c:v>10.8</c:v>
                </c:pt>
                <c:pt idx="919">
                  <c:v>10.8</c:v>
                </c:pt>
                <c:pt idx="920">
                  <c:v>10.8</c:v>
                </c:pt>
                <c:pt idx="921">
                  <c:v>10.8</c:v>
                </c:pt>
                <c:pt idx="922">
                  <c:v>10.8</c:v>
                </c:pt>
                <c:pt idx="923">
                  <c:v>10.8</c:v>
                </c:pt>
                <c:pt idx="924">
                  <c:v>10.8</c:v>
                </c:pt>
                <c:pt idx="925">
                  <c:v>10.8</c:v>
                </c:pt>
                <c:pt idx="926">
                  <c:v>10.8</c:v>
                </c:pt>
                <c:pt idx="927">
                  <c:v>10.8</c:v>
                </c:pt>
                <c:pt idx="928">
                  <c:v>10.8</c:v>
                </c:pt>
                <c:pt idx="929">
                  <c:v>10.8</c:v>
                </c:pt>
                <c:pt idx="930">
                  <c:v>10.8</c:v>
                </c:pt>
                <c:pt idx="931">
                  <c:v>10.8</c:v>
                </c:pt>
                <c:pt idx="932">
                  <c:v>10.199999999999999</c:v>
                </c:pt>
                <c:pt idx="933">
                  <c:v>10.8</c:v>
                </c:pt>
                <c:pt idx="934">
                  <c:v>10.8</c:v>
                </c:pt>
                <c:pt idx="935">
                  <c:v>10.8</c:v>
                </c:pt>
                <c:pt idx="936">
                  <c:v>10.8</c:v>
                </c:pt>
                <c:pt idx="937">
                  <c:v>10.8</c:v>
                </c:pt>
                <c:pt idx="938">
                  <c:v>10.8</c:v>
                </c:pt>
                <c:pt idx="939">
                  <c:v>10.9</c:v>
                </c:pt>
                <c:pt idx="940">
                  <c:v>10.8</c:v>
                </c:pt>
                <c:pt idx="941">
                  <c:v>10.8</c:v>
                </c:pt>
                <c:pt idx="942">
                  <c:v>10.8</c:v>
                </c:pt>
                <c:pt idx="943">
                  <c:v>10.8</c:v>
                </c:pt>
                <c:pt idx="944">
                  <c:v>10.8</c:v>
                </c:pt>
                <c:pt idx="945">
                  <c:v>10.8</c:v>
                </c:pt>
                <c:pt idx="946">
                  <c:v>10.8</c:v>
                </c:pt>
                <c:pt idx="947">
                  <c:v>10.8</c:v>
                </c:pt>
                <c:pt idx="948">
                  <c:v>10.9</c:v>
                </c:pt>
                <c:pt idx="949">
                  <c:v>10.9</c:v>
                </c:pt>
                <c:pt idx="950">
                  <c:v>10.9</c:v>
                </c:pt>
                <c:pt idx="951">
                  <c:v>10.9</c:v>
                </c:pt>
                <c:pt idx="952">
                  <c:v>10.9</c:v>
                </c:pt>
                <c:pt idx="953">
                  <c:v>10.9</c:v>
                </c:pt>
                <c:pt idx="954">
                  <c:v>10.9</c:v>
                </c:pt>
                <c:pt idx="955">
                  <c:v>10.9</c:v>
                </c:pt>
                <c:pt idx="956">
                  <c:v>10.9</c:v>
                </c:pt>
                <c:pt idx="957">
                  <c:v>10.9</c:v>
                </c:pt>
                <c:pt idx="958">
                  <c:v>10.9</c:v>
                </c:pt>
                <c:pt idx="959">
                  <c:v>10.9</c:v>
                </c:pt>
                <c:pt idx="960">
                  <c:v>10.9</c:v>
                </c:pt>
                <c:pt idx="961">
                  <c:v>10.9</c:v>
                </c:pt>
                <c:pt idx="962">
                  <c:v>10.9</c:v>
                </c:pt>
                <c:pt idx="963">
                  <c:v>10.5</c:v>
                </c:pt>
                <c:pt idx="964">
                  <c:v>10.9</c:v>
                </c:pt>
                <c:pt idx="965">
                  <c:v>10.9</c:v>
                </c:pt>
                <c:pt idx="966">
                  <c:v>10.9</c:v>
                </c:pt>
                <c:pt idx="967">
                  <c:v>10.9</c:v>
                </c:pt>
                <c:pt idx="968">
                  <c:v>10.9</c:v>
                </c:pt>
                <c:pt idx="969">
                  <c:v>11</c:v>
                </c:pt>
                <c:pt idx="970">
                  <c:v>11</c:v>
                </c:pt>
                <c:pt idx="971">
                  <c:v>11</c:v>
                </c:pt>
                <c:pt idx="972">
                  <c:v>11</c:v>
                </c:pt>
                <c:pt idx="973">
                  <c:v>11</c:v>
                </c:pt>
                <c:pt idx="974">
                  <c:v>11</c:v>
                </c:pt>
                <c:pt idx="975">
                  <c:v>11</c:v>
                </c:pt>
                <c:pt idx="976">
                  <c:v>11</c:v>
                </c:pt>
                <c:pt idx="977">
                  <c:v>11</c:v>
                </c:pt>
                <c:pt idx="978">
                  <c:v>11</c:v>
                </c:pt>
                <c:pt idx="979">
                  <c:v>11</c:v>
                </c:pt>
                <c:pt idx="980">
                  <c:v>11</c:v>
                </c:pt>
                <c:pt idx="981">
                  <c:v>11</c:v>
                </c:pt>
                <c:pt idx="982">
                  <c:v>11</c:v>
                </c:pt>
                <c:pt idx="983">
                  <c:v>11</c:v>
                </c:pt>
                <c:pt idx="984">
                  <c:v>11</c:v>
                </c:pt>
                <c:pt idx="985">
                  <c:v>11</c:v>
                </c:pt>
                <c:pt idx="986">
                  <c:v>11</c:v>
                </c:pt>
                <c:pt idx="987">
                  <c:v>11</c:v>
                </c:pt>
                <c:pt idx="988">
                  <c:v>11</c:v>
                </c:pt>
                <c:pt idx="989">
                  <c:v>11</c:v>
                </c:pt>
                <c:pt idx="990">
                  <c:v>11</c:v>
                </c:pt>
                <c:pt idx="991">
                  <c:v>11</c:v>
                </c:pt>
                <c:pt idx="992">
                  <c:v>11</c:v>
                </c:pt>
                <c:pt idx="993">
                  <c:v>11</c:v>
                </c:pt>
                <c:pt idx="994">
                  <c:v>10.7</c:v>
                </c:pt>
                <c:pt idx="995">
                  <c:v>11.1</c:v>
                </c:pt>
                <c:pt idx="996">
                  <c:v>11</c:v>
                </c:pt>
                <c:pt idx="997">
                  <c:v>11</c:v>
                </c:pt>
                <c:pt idx="998">
                  <c:v>11</c:v>
                </c:pt>
                <c:pt idx="999">
                  <c:v>11.1</c:v>
                </c:pt>
                <c:pt idx="1000">
                  <c:v>11</c:v>
                </c:pt>
                <c:pt idx="1001">
                  <c:v>11.1</c:v>
                </c:pt>
                <c:pt idx="1002">
                  <c:v>11</c:v>
                </c:pt>
                <c:pt idx="1003">
                  <c:v>11</c:v>
                </c:pt>
                <c:pt idx="1004">
                  <c:v>11</c:v>
                </c:pt>
                <c:pt idx="1005">
                  <c:v>11.1</c:v>
                </c:pt>
                <c:pt idx="1006">
                  <c:v>11</c:v>
                </c:pt>
                <c:pt idx="1007">
                  <c:v>11</c:v>
                </c:pt>
                <c:pt idx="1008">
                  <c:v>11</c:v>
                </c:pt>
                <c:pt idx="1009">
                  <c:v>11</c:v>
                </c:pt>
                <c:pt idx="1010">
                  <c:v>11</c:v>
                </c:pt>
                <c:pt idx="1011">
                  <c:v>11.1</c:v>
                </c:pt>
                <c:pt idx="1012">
                  <c:v>11.1</c:v>
                </c:pt>
                <c:pt idx="1013">
                  <c:v>11.1</c:v>
                </c:pt>
                <c:pt idx="1014">
                  <c:v>11.1</c:v>
                </c:pt>
                <c:pt idx="1015">
                  <c:v>11.1</c:v>
                </c:pt>
                <c:pt idx="1016">
                  <c:v>11.1</c:v>
                </c:pt>
                <c:pt idx="1017">
                  <c:v>11.1</c:v>
                </c:pt>
                <c:pt idx="1018">
                  <c:v>11.1</c:v>
                </c:pt>
                <c:pt idx="1019">
                  <c:v>11.1</c:v>
                </c:pt>
                <c:pt idx="1020">
                  <c:v>11.1</c:v>
                </c:pt>
                <c:pt idx="1021">
                  <c:v>11.1</c:v>
                </c:pt>
                <c:pt idx="1022">
                  <c:v>11.1</c:v>
                </c:pt>
                <c:pt idx="1023">
                  <c:v>11.1</c:v>
                </c:pt>
                <c:pt idx="1024">
                  <c:v>11.1</c:v>
                </c:pt>
                <c:pt idx="1025">
                  <c:v>10.8</c:v>
                </c:pt>
                <c:pt idx="1026">
                  <c:v>11.1</c:v>
                </c:pt>
                <c:pt idx="1027">
                  <c:v>11.1</c:v>
                </c:pt>
                <c:pt idx="1028">
                  <c:v>11.1</c:v>
                </c:pt>
                <c:pt idx="1029">
                  <c:v>11.1</c:v>
                </c:pt>
                <c:pt idx="1030">
                  <c:v>11.1</c:v>
                </c:pt>
                <c:pt idx="1031">
                  <c:v>11.1</c:v>
                </c:pt>
                <c:pt idx="1032">
                  <c:v>11.1</c:v>
                </c:pt>
                <c:pt idx="1033">
                  <c:v>11.1</c:v>
                </c:pt>
                <c:pt idx="1034">
                  <c:v>11.1</c:v>
                </c:pt>
                <c:pt idx="1035">
                  <c:v>11.1</c:v>
                </c:pt>
                <c:pt idx="1036">
                  <c:v>11.1</c:v>
                </c:pt>
                <c:pt idx="1037">
                  <c:v>11.1</c:v>
                </c:pt>
                <c:pt idx="1038">
                  <c:v>11.1</c:v>
                </c:pt>
                <c:pt idx="1039">
                  <c:v>11.1</c:v>
                </c:pt>
                <c:pt idx="1040">
                  <c:v>11.2</c:v>
                </c:pt>
                <c:pt idx="1041">
                  <c:v>11.1</c:v>
                </c:pt>
                <c:pt idx="1042">
                  <c:v>11.1</c:v>
                </c:pt>
                <c:pt idx="1043">
                  <c:v>11.1</c:v>
                </c:pt>
                <c:pt idx="1044">
                  <c:v>11.1</c:v>
                </c:pt>
                <c:pt idx="1045">
                  <c:v>11.1</c:v>
                </c:pt>
                <c:pt idx="1046">
                  <c:v>11.1</c:v>
                </c:pt>
                <c:pt idx="1047">
                  <c:v>11.1</c:v>
                </c:pt>
                <c:pt idx="1048">
                  <c:v>11.1</c:v>
                </c:pt>
                <c:pt idx="1049">
                  <c:v>11.1</c:v>
                </c:pt>
                <c:pt idx="1050">
                  <c:v>11.1</c:v>
                </c:pt>
                <c:pt idx="1051">
                  <c:v>11.1</c:v>
                </c:pt>
                <c:pt idx="1052">
                  <c:v>11.1</c:v>
                </c:pt>
                <c:pt idx="1053">
                  <c:v>11.1</c:v>
                </c:pt>
                <c:pt idx="1054">
                  <c:v>11.1</c:v>
                </c:pt>
                <c:pt idx="1055">
                  <c:v>11.1</c:v>
                </c:pt>
                <c:pt idx="1056">
                  <c:v>11.1</c:v>
                </c:pt>
                <c:pt idx="1057">
                  <c:v>11.1</c:v>
                </c:pt>
                <c:pt idx="1058">
                  <c:v>11.1</c:v>
                </c:pt>
                <c:pt idx="1059">
                  <c:v>11.1</c:v>
                </c:pt>
                <c:pt idx="1060">
                  <c:v>11.1</c:v>
                </c:pt>
                <c:pt idx="1061">
                  <c:v>11.1</c:v>
                </c:pt>
                <c:pt idx="1062">
                  <c:v>11.1</c:v>
                </c:pt>
                <c:pt idx="1063">
                  <c:v>11.1</c:v>
                </c:pt>
                <c:pt idx="1064">
                  <c:v>11.1</c:v>
                </c:pt>
                <c:pt idx="1065">
                  <c:v>11.1</c:v>
                </c:pt>
                <c:pt idx="1066">
                  <c:v>11.1</c:v>
                </c:pt>
                <c:pt idx="1067">
                  <c:v>11.1</c:v>
                </c:pt>
                <c:pt idx="1068">
                  <c:v>11.1</c:v>
                </c:pt>
                <c:pt idx="1069">
                  <c:v>11.1</c:v>
                </c:pt>
                <c:pt idx="1070">
                  <c:v>11.1</c:v>
                </c:pt>
                <c:pt idx="1071">
                  <c:v>11.1</c:v>
                </c:pt>
                <c:pt idx="1072">
                  <c:v>11.1</c:v>
                </c:pt>
                <c:pt idx="1073">
                  <c:v>11.1</c:v>
                </c:pt>
                <c:pt idx="1074">
                  <c:v>11.1</c:v>
                </c:pt>
                <c:pt idx="1075">
                  <c:v>11.1</c:v>
                </c:pt>
                <c:pt idx="1076">
                  <c:v>11.1</c:v>
                </c:pt>
                <c:pt idx="1077">
                  <c:v>11.1</c:v>
                </c:pt>
                <c:pt idx="1078">
                  <c:v>11.1</c:v>
                </c:pt>
                <c:pt idx="1079">
                  <c:v>11.1</c:v>
                </c:pt>
                <c:pt idx="1080">
                  <c:v>11.1</c:v>
                </c:pt>
                <c:pt idx="1081">
                  <c:v>11.1</c:v>
                </c:pt>
                <c:pt idx="1082">
                  <c:v>11.1</c:v>
                </c:pt>
                <c:pt idx="1083">
                  <c:v>11.1</c:v>
                </c:pt>
                <c:pt idx="1084">
                  <c:v>11.1</c:v>
                </c:pt>
                <c:pt idx="1085">
                  <c:v>11.1</c:v>
                </c:pt>
                <c:pt idx="1086">
                  <c:v>11.1</c:v>
                </c:pt>
                <c:pt idx="1087">
                  <c:v>11.1</c:v>
                </c:pt>
                <c:pt idx="1088">
                  <c:v>11.1</c:v>
                </c:pt>
                <c:pt idx="1089">
                  <c:v>11.1</c:v>
                </c:pt>
                <c:pt idx="1090">
                  <c:v>11.1</c:v>
                </c:pt>
                <c:pt idx="1091">
                  <c:v>11.1</c:v>
                </c:pt>
                <c:pt idx="1092">
                  <c:v>11.1</c:v>
                </c:pt>
                <c:pt idx="1093">
                  <c:v>11.1</c:v>
                </c:pt>
                <c:pt idx="1094">
                  <c:v>11.1</c:v>
                </c:pt>
                <c:pt idx="1095">
                  <c:v>11.1</c:v>
                </c:pt>
                <c:pt idx="1096">
                  <c:v>11.1</c:v>
                </c:pt>
                <c:pt idx="1097">
                  <c:v>11.1</c:v>
                </c:pt>
                <c:pt idx="1098">
                  <c:v>11.1</c:v>
                </c:pt>
                <c:pt idx="1099">
                  <c:v>11.1</c:v>
                </c:pt>
                <c:pt idx="1100">
                  <c:v>11.1</c:v>
                </c:pt>
                <c:pt idx="1101">
                  <c:v>11.1</c:v>
                </c:pt>
                <c:pt idx="1102">
                  <c:v>11.1</c:v>
                </c:pt>
                <c:pt idx="1103">
                  <c:v>11.1</c:v>
                </c:pt>
                <c:pt idx="1104">
                  <c:v>11.1</c:v>
                </c:pt>
                <c:pt idx="1105">
                  <c:v>11.1</c:v>
                </c:pt>
                <c:pt idx="1106">
                  <c:v>11.1</c:v>
                </c:pt>
                <c:pt idx="1107">
                  <c:v>11.1</c:v>
                </c:pt>
                <c:pt idx="1108">
                  <c:v>11.1</c:v>
                </c:pt>
                <c:pt idx="1109">
                  <c:v>11.1</c:v>
                </c:pt>
                <c:pt idx="1110">
                  <c:v>11.1</c:v>
                </c:pt>
                <c:pt idx="1111">
                  <c:v>11.1</c:v>
                </c:pt>
                <c:pt idx="1112">
                  <c:v>11.1</c:v>
                </c:pt>
                <c:pt idx="1113">
                  <c:v>11.1</c:v>
                </c:pt>
                <c:pt idx="1114">
                  <c:v>11.1</c:v>
                </c:pt>
                <c:pt idx="1115">
                  <c:v>11.1</c:v>
                </c:pt>
                <c:pt idx="1116">
                  <c:v>11.1</c:v>
                </c:pt>
                <c:pt idx="1117">
                  <c:v>11.1</c:v>
                </c:pt>
                <c:pt idx="1118">
                  <c:v>11</c:v>
                </c:pt>
                <c:pt idx="1119">
                  <c:v>11.1</c:v>
                </c:pt>
                <c:pt idx="1120">
                  <c:v>11.1</c:v>
                </c:pt>
                <c:pt idx="1121">
                  <c:v>11.1</c:v>
                </c:pt>
                <c:pt idx="1122">
                  <c:v>11.1</c:v>
                </c:pt>
                <c:pt idx="1123">
                  <c:v>11.1</c:v>
                </c:pt>
                <c:pt idx="1124">
                  <c:v>11.1</c:v>
                </c:pt>
                <c:pt idx="1125">
                  <c:v>11.1</c:v>
                </c:pt>
                <c:pt idx="1126">
                  <c:v>11.1</c:v>
                </c:pt>
                <c:pt idx="1127">
                  <c:v>11</c:v>
                </c:pt>
                <c:pt idx="1128">
                  <c:v>11</c:v>
                </c:pt>
                <c:pt idx="1129">
                  <c:v>11</c:v>
                </c:pt>
                <c:pt idx="1130">
                  <c:v>11</c:v>
                </c:pt>
                <c:pt idx="1131">
                  <c:v>11</c:v>
                </c:pt>
                <c:pt idx="1132">
                  <c:v>11</c:v>
                </c:pt>
                <c:pt idx="1133">
                  <c:v>11</c:v>
                </c:pt>
                <c:pt idx="1134">
                  <c:v>11</c:v>
                </c:pt>
                <c:pt idx="1135">
                  <c:v>11</c:v>
                </c:pt>
                <c:pt idx="1136">
                  <c:v>11</c:v>
                </c:pt>
                <c:pt idx="1137">
                  <c:v>11</c:v>
                </c:pt>
                <c:pt idx="1138">
                  <c:v>11</c:v>
                </c:pt>
                <c:pt idx="1139">
                  <c:v>11</c:v>
                </c:pt>
                <c:pt idx="1140">
                  <c:v>11</c:v>
                </c:pt>
                <c:pt idx="1141">
                  <c:v>11</c:v>
                </c:pt>
                <c:pt idx="1142">
                  <c:v>11</c:v>
                </c:pt>
                <c:pt idx="1143">
                  <c:v>11</c:v>
                </c:pt>
                <c:pt idx="1144">
                  <c:v>11</c:v>
                </c:pt>
                <c:pt idx="1145">
                  <c:v>11</c:v>
                </c:pt>
                <c:pt idx="1146">
                  <c:v>11</c:v>
                </c:pt>
                <c:pt idx="1147">
                  <c:v>11</c:v>
                </c:pt>
                <c:pt idx="1148">
                  <c:v>11</c:v>
                </c:pt>
                <c:pt idx="1149">
                  <c:v>10.8</c:v>
                </c:pt>
                <c:pt idx="1150">
                  <c:v>11</c:v>
                </c:pt>
                <c:pt idx="1151">
                  <c:v>10.9</c:v>
                </c:pt>
                <c:pt idx="1152">
                  <c:v>11</c:v>
                </c:pt>
                <c:pt idx="1153">
                  <c:v>11</c:v>
                </c:pt>
                <c:pt idx="1154">
                  <c:v>10.9</c:v>
                </c:pt>
                <c:pt idx="1155">
                  <c:v>10.9</c:v>
                </c:pt>
                <c:pt idx="1156">
                  <c:v>11</c:v>
                </c:pt>
                <c:pt idx="1157">
                  <c:v>10.9</c:v>
                </c:pt>
                <c:pt idx="1158">
                  <c:v>10.9</c:v>
                </c:pt>
                <c:pt idx="1159">
                  <c:v>10.9</c:v>
                </c:pt>
                <c:pt idx="1160">
                  <c:v>10.9</c:v>
                </c:pt>
                <c:pt idx="1161">
                  <c:v>10.9</c:v>
                </c:pt>
                <c:pt idx="1162">
                  <c:v>10.9</c:v>
                </c:pt>
                <c:pt idx="1163">
                  <c:v>10.9</c:v>
                </c:pt>
                <c:pt idx="1164">
                  <c:v>10.9</c:v>
                </c:pt>
                <c:pt idx="1165">
                  <c:v>10.9</c:v>
                </c:pt>
                <c:pt idx="1166">
                  <c:v>10.9</c:v>
                </c:pt>
                <c:pt idx="1167">
                  <c:v>10.9</c:v>
                </c:pt>
                <c:pt idx="1168">
                  <c:v>10.9</c:v>
                </c:pt>
                <c:pt idx="1169">
                  <c:v>10.9</c:v>
                </c:pt>
                <c:pt idx="1170">
                  <c:v>10.9</c:v>
                </c:pt>
                <c:pt idx="1171">
                  <c:v>10.9</c:v>
                </c:pt>
                <c:pt idx="1172">
                  <c:v>10.9</c:v>
                </c:pt>
                <c:pt idx="1173">
                  <c:v>10.9</c:v>
                </c:pt>
                <c:pt idx="1174">
                  <c:v>10.9</c:v>
                </c:pt>
                <c:pt idx="1175">
                  <c:v>10.9</c:v>
                </c:pt>
                <c:pt idx="1176">
                  <c:v>10.9</c:v>
                </c:pt>
                <c:pt idx="1177">
                  <c:v>10.9</c:v>
                </c:pt>
                <c:pt idx="1178">
                  <c:v>10.9</c:v>
                </c:pt>
                <c:pt idx="1179">
                  <c:v>10.9</c:v>
                </c:pt>
                <c:pt idx="1180">
                  <c:v>10.5</c:v>
                </c:pt>
                <c:pt idx="1181">
                  <c:v>10.9</c:v>
                </c:pt>
                <c:pt idx="1182">
                  <c:v>10.9</c:v>
                </c:pt>
                <c:pt idx="1183">
                  <c:v>10.9</c:v>
                </c:pt>
                <c:pt idx="1184">
                  <c:v>10.9</c:v>
                </c:pt>
                <c:pt idx="1185">
                  <c:v>10.9</c:v>
                </c:pt>
                <c:pt idx="1186">
                  <c:v>10.9</c:v>
                </c:pt>
                <c:pt idx="1187">
                  <c:v>10.9</c:v>
                </c:pt>
                <c:pt idx="1188">
                  <c:v>10.8</c:v>
                </c:pt>
                <c:pt idx="1189">
                  <c:v>10.8</c:v>
                </c:pt>
                <c:pt idx="1190">
                  <c:v>10.9</c:v>
                </c:pt>
                <c:pt idx="1191">
                  <c:v>10.8</c:v>
                </c:pt>
                <c:pt idx="1192">
                  <c:v>10.9</c:v>
                </c:pt>
                <c:pt idx="1193">
                  <c:v>10.9</c:v>
                </c:pt>
                <c:pt idx="1194">
                  <c:v>10.8</c:v>
                </c:pt>
                <c:pt idx="1195">
                  <c:v>10.9</c:v>
                </c:pt>
                <c:pt idx="1196">
                  <c:v>10.9</c:v>
                </c:pt>
                <c:pt idx="1197">
                  <c:v>10.9</c:v>
                </c:pt>
                <c:pt idx="1198">
                  <c:v>10.9</c:v>
                </c:pt>
                <c:pt idx="1199">
                  <c:v>10.9</c:v>
                </c:pt>
                <c:pt idx="1200">
                  <c:v>10.9</c:v>
                </c:pt>
                <c:pt idx="1201">
                  <c:v>10.9</c:v>
                </c:pt>
                <c:pt idx="1202">
                  <c:v>10.9</c:v>
                </c:pt>
                <c:pt idx="1203">
                  <c:v>10.9</c:v>
                </c:pt>
                <c:pt idx="1204">
                  <c:v>10.9</c:v>
                </c:pt>
                <c:pt idx="1205">
                  <c:v>10.9</c:v>
                </c:pt>
                <c:pt idx="1206">
                  <c:v>10.9</c:v>
                </c:pt>
                <c:pt idx="1207">
                  <c:v>10.9</c:v>
                </c:pt>
                <c:pt idx="1208">
                  <c:v>10.9</c:v>
                </c:pt>
                <c:pt idx="1209">
                  <c:v>10.9</c:v>
                </c:pt>
                <c:pt idx="1210">
                  <c:v>10.8</c:v>
                </c:pt>
                <c:pt idx="1211">
                  <c:v>10.5</c:v>
                </c:pt>
                <c:pt idx="1212">
                  <c:v>10.9</c:v>
                </c:pt>
                <c:pt idx="1213">
                  <c:v>10.8</c:v>
                </c:pt>
                <c:pt idx="1214">
                  <c:v>10.8</c:v>
                </c:pt>
                <c:pt idx="1215">
                  <c:v>10.9</c:v>
                </c:pt>
                <c:pt idx="1216">
                  <c:v>10.8</c:v>
                </c:pt>
                <c:pt idx="1217">
                  <c:v>10.8</c:v>
                </c:pt>
                <c:pt idx="1218">
                  <c:v>10.8</c:v>
                </c:pt>
                <c:pt idx="1219">
                  <c:v>10.8</c:v>
                </c:pt>
                <c:pt idx="1220">
                  <c:v>10.8</c:v>
                </c:pt>
                <c:pt idx="1221">
                  <c:v>10.8</c:v>
                </c:pt>
                <c:pt idx="1222">
                  <c:v>10.8</c:v>
                </c:pt>
                <c:pt idx="1223">
                  <c:v>10.8</c:v>
                </c:pt>
                <c:pt idx="1224">
                  <c:v>10.8</c:v>
                </c:pt>
                <c:pt idx="1225">
                  <c:v>10.9</c:v>
                </c:pt>
                <c:pt idx="1226">
                  <c:v>10.9</c:v>
                </c:pt>
                <c:pt idx="1227">
                  <c:v>10.9</c:v>
                </c:pt>
                <c:pt idx="1228">
                  <c:v>10.8</c:v>
                </c:pt>
                <c:pt idx="1229">
                  <c:v>10.8</c:v>
                </c:pt>
                <c:pt idx="1230">
                  <c:v>10.8</c:v>
                </c:pt>
                <c:pt idx="1231">
                  <c:v>10.9</c:v>
                </c:pt>
                <c:pt idx="1232">
                  <c:v>10.8</c:v>
                </c:pt>
                <c:pt idx="1233">
                  <c:v>10.8</c:v>
                </c:pt>
                <c:pt idx="1234">
                  <c:v>10.8</c:v>
                </c:pt>
                <c:pt idx="1235">
                  <c:v>10.8</c:v>
                </c:pt>
                <c:pt idx="1236">
                  <c:v>10.8</c:v>
                </c:pt>
                <c:pt idx="1237">
                  <c:v>10.8</c:v>
                </c:pt>
                <c:pt idx="1238">
                  <c:v>10.8</c:v>
                </c:pt>
                <c:pt idx="1239">
                  <c:v>10.8</c:v>
                </c:pt>
                <c:pt idx="1240">
                  <c:v>10.8</c:v>
                </c:pt>
                <c:pt idx="1241">
                  <c:v>10.8</c:v>
                </c:pt>
                <c:pt idx="1242">
                  <c:v>10.5</c:v>
                </c:pt>
                <c:pt idx="1243">
                  <c:v>10.8</c:v>
                </c:pt>
                <c:pt idx="1244">
                  <c:v>10.8</c:v>
                </c:pt>
                <c:pt idx="1245">
                  <c:v>10.8</c:v>
                </c:pt>
                <c:pt idx="1246">
                  <c:v>10.8</c:v>
                </c:pt>
                <c:pt idx="1247">
                  <c:v>10.8</c:v>
                </c:pt>
                <c:pt idx="1248">
                  <c:v>10.8</c:v>
                </c:pt>
                <c:pt idx="1249">
                  <c:v>10.8</c:v>
                </c:pt>
                <c:pt idx="1250">
                  <c:v>10.8</c:v>
                </c:pt>
                <c:pt idx="1251">
                  <c:v>10.8</c:v>
                </c:pt>
                <c:pt idx="1252">
                  <c:v>10.8</c:v>
                </c:pt>
                <c:pt idx="1253">
                  <c:v>10.8</c:v>
                </c:pt>
                <c:pt idx="1254">
                  <c:v>10.9</c:v>
                </c:pt>
                <c:pt idx="1255">
                  <c:v>11.4</c:v>
                </c:pt>
                <c:pt idx="1256">
                  <c:v>11.8</c:v>
                </c:pt>
                <c:pt idx="1257">
                  <c:v>12.6</c:v>
                </c:pt>
                <c:pt idx="1258">
                  <c:v>13.1</c:v>
                </c:pt>
                <c:pt idx="1259">
                  <c:v>13</c:v>
                </c:pt>
                <c:pt idx="1260">
                  <c:v>13</c:v>
                </c:pt>
                <c:pt idx="1261">
                  <c:v>12.9</c:v>
                </c:pt>
                <c:pt idx="1262">
                  <c:v>12.8</c:v>
                </c:pt>
                <c:pt idx="1263">
                  <c:v>12.8</c:v>
                </c:pt>
                <c:pt idx="1264">
                  <c:v>12.8</c:v>
                </c:pt>
                <c:pt idx="1265">
                  <c:v>12.7</c:v>
                </c:pt>
                <c:pt idx="1266">
                  <c:v>12.7</c:v>
                </c:pt>
                <c:pt idx="1267">
                  <c:v>12.7</c:v>
                </c:pt>
                <c:pt idx="1268">
                  <c:v>12.6</c:v>
                </c:pt>
                <c:pt idx="1269">
                  <c:v>12.6</c:v>
                </c:pt>
                <c:pt idx="1270">
                  <c:v>12.6</c:v>
                </c:pt>
                <c:pt idx="1271">
                  <c:v>12.6</c:v>
                </c:pt>
                <c:pt idx="1272">
                  <c:v>12.6</c:v>
                </c:pt>
                <c:pt idx="1273">
                  <c:v>11.7</c:v>
                </c:pt>
                <c:pt idx="1274">
                  <c:v>12.6</c:v>
                </c:pt>
                <c:pt idx="1275">
                  <c:v>12.6</c:v>
                </c:pt>
                <c:pt idx="1276">
                  <c:v>12.6</c:v>
                </c:pt>
                <c:pt idx="1277">
                  <c:v>12.5</c:v>
                </c:pt>
                <c:pt idx="1278">
                  <c:v>12.5</c:v>
                </c:pt>
                <c:pt idx="1279">
                  <c:v>12.5</c:v>
                </c:pt>
                <c:pt idx="1280">
                  <c:v>12.5</c:v>
                </c:pt>
                <c:pt idx="1281">
                  <c:v>12.5</c:v>
                </c:pt>
                <c:pt idx="1282">
                  <c:v>12.5</c:v>
                </c:pt>
                <c:pt idx="1283">
                  <c:v>12.5</c:v>
                </c:pt>
                <c:pt idx="1284">
                  <c:v>12.5</c:v>
                </c:pt>
                <c:pt idx="1285">
                  <c:v>12.5</c:v>
                </c:pt>
                <c:pt idx="1286">
                  <c:v>12.5</c:v>
                </c:pt>
                <c:pt idx="1287">
                  <c:v>12.5</c:v>
                </c:pt>
                <c:pt idx="1288">
                  <c:v>12.5</c:v>
                </c:pt>
                <c:pt idx="1289">
                  <c:v>12.5</c:v>
                </c:pt>
                <c:pt idx="1290">
                  <c:v>12.5</c:v>
                </c:pt>
                <c:pt idx="1291">
                  <c:v>12.5</c:v>
                </c:pt>
                <c:pt idx="1292">
                  <c:v>12.5</c:v>
                </c:pt>
                <c:pt idx="1293">
                  <c:v>12.5</c:v>
                </c:pt>
                <c:pt idx="1294">
                  <c:v>12.5</c:v>
                </c:pt>
                <c:pt idx="1295">
                  <c:v>12.5</c:v>
                </c:pt>
                <c:pt idx="1296">
                  <c:v>12.4</c:v>
                </c:pt>
                <c:pt idx="1297">
                  <c:v>12.5</c:v>
                </c:pt>
                <c:pt idx="1298">
                  <c:v>12.4</c:v>
                </c:pt>
                <c:pt idx="1299">
                  <c:v>12.4</c:v>
                </c:pt>
                <c:pt idx="1300">
                  <c:v>12.5</c:v>
                </c:pt>
                <c:pt idx="1301">
                  <c:v>12.4</c:v>
                </c:pt>
                <c:pt idx="1302">
                  <c:v>12.4</c:v>
                </c:pt>
                <c:pt idx="1303">
                  <c:v>12.5</c:v>
                </c:pt>
                <c:pt idx="1304">
                  <c:v>11.5</c:v>
                </c:pt>
                <c:pt idx="1305">
                  <c:v>12.4</c:v>
                </c:pt>
                <c:pt idx="1306">
                  <c:v>12.4</c:v>
                </c:pt>
                <c:pt idx="1307">
                  <c:v>12.4</c:v>
                </c:pt>
                <c:pt idx="1308">
                  <c:v>12.4</c:v>
                </c:pt>
                <c:pt idx="1309">
                  <c:v>12.4</c:v>
                </c:pt>
                <c:pt idx="1310">
                  <c:v>12.4</c:v>
                </c:pt>
                <c:pt idx="1311">
                  <c:v>12.4</c:v>
                </c:pt>
                <c:pt idx="1312">
                  <c:v>12.4</c:v>
                </c:pt>
                <c:pt idx="1313">
                  <c:v>12.4</c:v>
                </c:pt>
                <c:pt idx="1314">
                  <c:v>12.4</c:v>
                </c:pt>
                <c:pt idx="1315">
                  <c:v>12.4</c:v>
                </c:pt>
                <c:pt idx="1316">
                  <c:v>12.4</c:v>
                </c:pt>
                <c:pt idx="1317">
                  <c:v>12.4</c:v>
                </c:pt>
                <c:pt idx="1318">
                  <c:v>12.4</c:v>
                </c:pt>
                <c:pt idx="1319">
                  <c:v>12.4</c:v>
                </c:pt>
                <c:pt idx="1320">
                  <c:v>12.4</c:v>
                </c:pt>
                <c:pt idx="1321">
                  <c:v>12.4</c:v>
                </c:pt>
                <c:pt idx="1322">
                  <c:v>12.4</c:v>
                </c:pt>
                <c:pt idx="1323">
                  <c:v>12.4</c:v>
                </c:pt>
                <c:pt idx="1324">
                  <c:v>12.4</c:v>
                </c:pt>
                <c:pt idx="1325">
                  <c:v>12.4</c:v>
                </c:pt>
                <c:pt idx="1326">
                  <c:v>12.4</c:v>
                </c:pt>
                <c:pt idx="1327">
                  <c:v>12.5</c:v>
                </c:pt>
                <c:pt idx="1328">
                  <c:v>12.4</c:v>
                </c:pt>
                <c:pt idx="1329">
                  <c:v>12.5</c:v>
                </c:pt>
                <c:pt idx="1330">
                  <c:v>12.5</c:v>
                </c:pt>
                <c:pt idx="1331">
                  <c:v>12.5</c:v>
                </c:pt>
                <c:pt idx="1332">
                  <c:v>12.5</c:v>
                </c:pt>
                <c:pt idx="1333">
                  <c:v>12.5</c:v>
                </c:pt>
                <c:pt idx="1334">
                  <c:v>12.5</c:v>
                </c:pt>
                <c:pt idx="1335">
                  <c:v>11.8</c:v>
                </c:pt>
                <c:pt idx="1336">
                  <c:v>12.5</c:v>
                </c:pt>
                <c:pt idx="1337">
                  <c:v>12.6</c:v>
                </c:pt>
                <c:pt idx="1338">
                  <c:v>12.6</c:v>
                </c:pt>
                <c:pt idx="1339">
                  <c:v>12.6</c:v>
                </c:pt>
                <c:pt idx="1340">
                  <c:v>12.6</c:v>
                </c:pt>
                <c:pt idx="1341">
                  <c:v>12.6</c:v>
                </c:pt>
                <c:pt idx="1342">
                  <c:v>12.6</c:v>
                </c:pt>
                <c:pt idx="1343">
                  <c:v>12.6</c:v>
                </c:pt>
                <c:pt idx="1344">
                  <c:v>12.6</c:v>
                </c:pt>
                <c:pt idx="1345">
                  <c:v>12.7</c:v>
                </c:pt>
                <c:pt idx="1346">
                  <c:v>12.7</c:v>
                </c:pt>
                <c:pt idx="1347">
                  <c:v>12.7</c:v>
                </c:pt>
                <c:pt idx="1348">
                  <c:v>12.7</c:v>
                </c:pt>
                <c:pt idx="1349">
                  <c:v>12.7</c:v>
                </c:pt>
                <c:pt idx="1350">
                  <c:v>12.7</c:v>
                </c:pt>
                <c:pt idx="1351">
                  <c:v>12.7</c:v>
                </c:pt>
                <c:pt idx="1352">
                  <c:v>12.7</c:v>
                </c:pt>
                <c:pt idx="1353">
                  <c:v>12.7</c:v>
                </c:pt>
                <c:pt idx="1354">
                  <c:v>12.7</c:v>
                </c:pt>
                <c:pt idx="1355">
                  <c:v>12.7</c:v>
                </c:pt>
                <c:pt idx="1356">
                  <c:v>12.7</c:v>
                </c:pt>
                <c:pt idx="1357">
                  <c:v>12.7</c:v>
                </c:pt>
                <c:pt idx="1358">
                  <c:v>12.8</c:v>
                </c:pt>
                <c:pt idx="1359">
                  <c:v>12.7</c:v>
                </c:pt>
                <c:pt idx="1360">
                  <c:v>12.8</c:v>
                </c:pt>
                <c:pt idx="1361">
                  <c:v>12.8</c:v>
                </c:pt>
                <c:pt idx="1362">
                  <c:v>12.8</c:v>
                </c:pt>
                <c:pt idx="1363">
                  <c:v>12.7</c:v>
                </c:pt>
                <c:pt idx="1364">
                  <c:v>12.7</c:v>
                </c:pt>
                <c:pt idx="1365">
                  <c:v>12.8</c:v>
                </c:pt>
                <c:pt idx="1366">
                  <c:v>11.4</c:v>
                </c:pt>
                <c:pt idx="1367">
                  <c:v>12.8</c:v>
                </c:pt>
                <c:pt idx="1368">
                  <c:v>12.8</c:v>
                </c:pt>
                <c:pt idx="1369">
                  <c:v>12.8</c:v>
                </c:pt>
                <c:pt idx="1370">
                  <c:v>12.8</c:v>
                </c:pt>
                <c:pt idx="1371">
                  <c:v>12.8</c:v>
                </c:pt>
                <c:pt idx="1372">
                  <c:v>12.8</c:v>
                </c:pt>
                <c:pt idx="1373">
                  <c:v>12.8</c:v>
                </c:pt>
                <c:pt idx="1374">
                  <c:v>12.8</c:v>
                </c:pt>
                <c:pt idx="1375">
                  <c:v>12.8</c:v>
                </c:pt>
                <c:pt idx="1376">
                  <c:v>12.8</c:v>
                </c:pt>
                <c:pt idx="1377">
                  <c:v>12.8</c:v>
                </c:pt>
                <c:pt idx="1378">
                  <c:v>12.8</c:v>
                </c:pt>
                <c:pt idx="1379">
                  <c:v>12.8</c:v>
                </c:pt>
                <c:pt idx="1380">
                  <c:v>12.8</c:v>
                </c:pt>
                <c:pt idx="1381">
                  <c:v>12.8</c:v>
                </c:pt>
                <c:pt idx="1382">
                  <c:v>12.8</c:v>
                </c:pt>
                <c:pt idx="1383">
                  <c:v>12.8</c:v>
                </c:pt>
                <c:pt idx="1384">
                  <c:v>12.8</c:v>
                </c:pt>
                <c:pt idx="1385">
                  <c:v>12.8</c:v>
                </c:pt>
                <c:pt idx="1386">
                  <c:v>12.8</c:v>
                </c:pt>
                <c:pt idx="1387">
                  <c:v>12.8</c:v>
                </c:pt>
                <c:pt idx="1388">
                  <c:v>12.8</c:v>
                </c:pt>
                <c:pt idx="1389">
                  <c:v>12.8</c:v>
                </c:pt>
                <c:pt idx="1390">
                  <c:v>12.8</c:v>
                </c:pt>
                <c:pt idx="1391">
                  <c:v>12.8</c:v>
                </c:pt>
                <c:pt idx="1392">
                  <c:v>12.8</c:v>
                </c:pt>
                <c:pt idx="1393">
                  <c:v>12.8</c:v>
                </c:pt>
                <c:pt idx="1394">
                  <c:v>12.8</c:v>
                </c:pt>
                <c:pt idx="1395">
                  <c:v>12.8</c:v>
                </c:pt>
                <c:pt idx="1396">
                  <c:v>12.8</c:v>
                </c:pt>
                <c:pt idx="1397">
                  <c:v>10.7</c:v>
                </c:pt>
                <c:pt idx="1398">
                  <c:v>12.8</c:v>
                </c:pt>
                <c:pt idx="1399">
                  <c:v>12.8</c:v>
                </c:pt>
                <c:pt idx="1400">
                  <c:v>12.8</c:v>
                </c:pt>
                <c:pt idx="1401">
                  <c:v>12.8</c:v>
                </c:pt>
                <c:pt idx="1402">
                  <c:v>12.8</c:v>
                </c:pt>
                <c:pt idx="1403">
                  <c:v>12.8</c:v>
                </c:pt>
                <c:pt idx="1404">
                  <c:v>12.8</c:v>
                </c:pt>
                <c:pt idx="1405">
                  <c:v>12.8</c:v>
                </c:pt>
                <c:pt idx="1406">
                  <c:v>12.8</c:v>
                </c:pt>
                <c:pt idx="1407">
                  <c:v>12.8</c:v>
                </c:pt>
                <c:pt idx="1408">
                  <c:v>12.8</c:v>
                </c:pt>
                <c:pt idx="1409">
                  <c:v>12.8</c:v>
                </c:pt>
                <c:pt idx="1410">
                  <c:v>12.8</c:v>
                </c:pt>
                <c:pt idx="1411">
                  <c:v>12.8</c:v>
                </c:pt>
                <c:pt idx="1412">
                  <c:v>12.8</c:v>
                </c:pt>
                <c:pt idx="1413">
                  <c:v>12.8</c:v>
                </c:pt>
                <c:pt idx="1414">
                  <c:v>12.8</c:v>
                </c:pt>
                <c:pt idx="1415">
                  <c:v>12.8</c:v>
                </c:pt>
                <c:pt idx="1416">
                  <c:v>12.8</c:v>
                </c:pt>
                <c:pt idx="1417">
                  <c:v>12.8</c:v>
                </c:pt>
                <c:pt idx="1418">
                  <c:v>12.8</c:v>
                </c:pt>
                <c:pt idx="1419">
                  <c:v>12.8</c:v>
                </c:pt>
                <c:pt idx="1420">
                  <c:v>12.8</c:v>
                </c:pt>
                <c:pt idx="1421">
                  <c:v>12.8</c:v>
                </c:pt>
                <c:pt idx="1422">
                  <c:v>12.8</c:v>
                </c:pt>
                <c:pt idx="1423">
                  <c:v>12.8</c:v>
                </c:pt>
                <c:pt idx="1424">
                  <c:v>12.8</c:v>
                </c:pt>
                <c:pt idx="1425">
                  <c:v>12.8</c:v>
                </c:pt>
                <c:pt idx="1426">
                  <c:v>12.8</c:v>
                </c:pt>
                <c:pt idx="1427">
                  <c:v>12.8</c:v>
                </c:pt>
                <c:pt idx="1428">
                  <c:v>10.4</c:v>
                </c:pt>
                <c:pt idx="1429">
                  <c:v>12.8</c:v>
                </c:pt>
                <c:pt idx="1430">
                  <c:v>12.8</c:v>
                </c:pt>
                <c:pt idx="1431">
                  <c:v>12.8</c:v>
                </c:pt>
                <c:pt idx="1432">
                  <c:v>12.8</c:v>
                </c:pt>
                <c:pt idx="1433">
                  <c:v>12.8</c:v>
                </c:pt>
                <c:pt idx="1434">
                  <c:v>12.8</c:v>
                </c:pt>
                <c:pt idx="1435">
                  <c:v>12.8</c:v>
                </c:pt>
                <c:pt idx="1436">
                  <c:v>12.8</c:v>
                </c:pt>
                <c:pt idx="1437">
                  <c:v>12.7</c:v>
                </c:pt>
                <c:pt idx="1438">
                  <c:v>12.8</c:v>
                </c:pt>
                <c:pt idx="1439">
                  <c:v>12.8</c:v>
                </c:pt>
                <c:pt idx="1440">
                  <c:v>12.8</c:v>
                </c:pt>
                <c:pt idx="1441">
                  <c:v>12.8</c:v>
                </c:pt>
                <c:pt idx="1442">
                  <c:v>12.8</c:v>
                </c:pt>
                <c:pt idx="1443">
                  <c:v>12.8</c:v>
                </c:pt>
                <c:pt idx="1444">
                  <c:v>12.8</c:v>
                </c:pt>
                <c:pt idx="1445">
                  <c:v>12.8</c:v>
                </c:pt>
                <c:pt idx="1446">
                  <c:v>12.8</c:v>
                </c:pt>
                <c:pt idx="1447">
                  <c:v>12.8</c:v>
                </c:pt>
                <c:pt idx="1448">
                  <c:v>12.8</c:v>
                </c:pt>
                <c:pt idx="1449">
                  <c:v>12.8</c:v>
                </c:pt>
                <c:pt idx="1450">
                  <c:v>12.8</c:v>
                </c:pt>
                <c:pt idx="1451">
                  <c:v>12.8</c:v>
                </c:pt>
                <c:pt idx="1452">
                  <c:v>12.8</c:v>
                </c:pt>
                <c:pt idx="1453">
                  <c:v>12.8</c:v>
                </c:pt>
                <c:pt idx="1454">
                  <c:v>12.8</c:v>
                </c:pt>
                <c:pt idx="1455">
                  <c:v>12.8</c:v>
                </c:pt>
                <c:pt idx="1456">
                  <c:v>12.8</c:v>
                </c:pt>
                <c:pt idx="1457">
                  <c:v>12.8</c:v>
                </c:pt>
                <c:pt idx="1458">
                  <c:v>12.8</c:v>
                </c:pt>
                <c:pt idx="1459">
                  <c:v>11.1</c:v>
                </c:pt>
                <c:pt idx="1460">
                  <c:v>12.8</c:v>
                </c:pt>
                <c:pt idx="1461">
                  <c:v>12.8</c:v>
                </c:pt>
                <c:pt idx="1462">
                  <c:v>12.8</c:v>
                </c:pt>
                <c:pt idx="1463">
                  <c:v>12.8</c:v>
                </c:pt>
                <c:pt idx="1464">
                  <c:v>12.8</c:v>
                </c:pt>
                <c:pt idx="1465">
                  <c:v>12.8</c:v>
                </c:pt>
                <c:pt idx="1466">
                  <c:v>12.8</c:v>
                </c:pt>
                <c:pt idx="1467">
                  <c:v>12.8</c:v>
                </c:pt>
                <c:pt idx="1468">
                  <c:v>12.8</c:v>
                </c:pt>
                <c:pt idx="1469">
                  <c:v>12.8</c:v>
                </c:pt>
                <c:pt idx="1470">
                  <c:v>12.8</c:v>
                </c:pt>
                <c:pt idx="1471">
                  <c:v>12.8</c:v>
                </c:pt>
                <c:pt idx="1472">
                  <c:v>12.8</c:v>
                </c:pt>
                <c:pt idx="1473">
                  <c:v>12.8</c:v>
                </c:pt>
                <c:pt idx="1474">
                  <c:v>12.8</c:v>
                </c:pt>
                <c:pt idx="1475">
                  <c:v>12.8</c:v>
                </c:pt>
                <c:pt idx="1476">
                  <c:v>12.8</c:v>
                </c:pt>
                <c:pt idx="1477">
                  <c:v>12.8</c:v>
                </c:pt>
                <c:pt idx="1478">
                  <c:v>12.8</c:v>
                </c:pt>
                <c:pt idx="1479">
                  <c:v>12.8</c:v>
                </c:pt>
                <c:pt idx="1480">
                  <c:v>12.8</c:v>
                </c:pt>
                <c:pt idx="1481">
                  <c:v>12.8</c:v>
                </c:pt>
                <c:pt idx="1482">
                  <c:v>12.8</c:v>
                </c:pt>
                <c:pt idx="1483">
                  <c:v>12.8</c:v>
                </c:pt>
                <c:pt idx="1484">
                  <c:v>12.8</c:v>
                </c:pt>
                <c:pt idx="1485">
                  <c:v>12.8</c:v>
                </c:pt>
                <c:pt idx="1486">
                  <c:v>12.8</c:v>
                </c:pt>
                <c:pt idx="1487">
                  <c:v>12.8</c:v>
                </c:pt>
                <c:pt idx="1488">
                  <c:v>12.8</c:v>
                </c:pt>
                <c:pt idx="1489">
                  <c:v>12.8</c:v>
                </c:pt>
                <c:pt idx="1490">
                  <c:v>11.2</c:v>
                </c:pt>
                <c:pt idx="1491">
                  <c:v>12.8</c:v>
                </c:pt>
                <c:pt idx="1492">
                  <c:v>12.9</c:v>
                </c:pt>
                <c:pt idx="1493">
                  <c:v>12.8</c:v>
                </c:pt>
                <c:pt idx="1494">
                  <c:v>12.8</c:v>
                </c:pt>
                <c:pt idx="1495">
                  <c:v>12.9</c:v>
                </c:pt>
                <c:pt idx="1496">
                  <c:v>12.9</c:v>
                </c:pt>
                <c:pt idx="1497">
                  <c:v>12.8</c:v>
                </c:pt>
                <c:pt idx="1498">
                  <c:v>12.8</c:v>
                </c:pt>
                <c:pt idx="1499">
                  <c:v>12.8</c:v>
                </c:pt>
                <c:pt idx="1500">
                  <c:v>12.8</c:v>
                </c:pt>
                <c:pt idx="1501">
                  <c:v>12.8</c:v>
                </c:pt>
                <c:pt idx="1502">
                  <c:v>12.8</c:v>
                </c:pt>
                <c:pt idx="1503">
                  <c:v>12.8</c:v>
                </c:pt>
                <c:pt idx="1504">
                  <c:v>12.8</c:v>
                </c:pt>
                <c:pt idx="1505">
                  <c:v>12.8</c:v>
                </c:pt>
                <c:pt idx="1506">
                  <c:v>12.8</c:v>
                </c:pt>
                <c:pt idx="1507">
                  <c:v>12.8</c:v>
                </c:pt>
                <c:pt idx="1508">
                  <c:v>12.8</c:v>
                </c:pt>
                <c:pt idx="1509">
                  <c:v>12.8</c:v>
                </c:pt>
                <c:pt idx="1510">
                  <c:v>12.8</c:v>
                </c:pt>
                <c:pt idx="1511">
                  <c:v>12.8</c:v>
                </c:pt>
                <c:pt idx="1512">
                  <c:v>12.8</c:v>
                </c:pt>
                <c:pt idx="1513">
                  <c:v>12.8</c:v>
                </c:pt>
                <c:pt idx="1514">
                  <c:v>12.8</c:v>
                </c:pt>
                <c:pt idx="1515">
                  <c:v>12.8</c:v>
                </c:pt>
                <c:pt idx="1516">
                  <c:v>12.9</c:v>
                </c:pt>
                <c:pt idx="1517">
                  <c:v>12.8</c:v>
                </c:pt>
                <c:pt idx="1518">
                  <c:v>12.8</c:v>
                </c:pt>
                <c:pt idx="1519">
                  <c:v>12.8</c:v>
                </c:pt>
                <c:pt idx="1520">
                  <c:v>12.9</c:v>
                </c:pt>
                <c:pt idx="1521">
                  <c:v>12.5</c:v>
                </c:pt>
                <c:pt idx="1522">
                  <c:v>12.8</c:v>
                </c:pt>
                <c:pt idx="1523">
                  <c:v>12.8</c:v>
                </c:pt>
                <c:pt idx="1524">
                  <c:v>12.9</c:v>
                </c:pt>
                <c:pt idx="1525">
                  <c:v>12.9</c:v>
                </c:pt>
                <c:pt idx="1526">
                  <c:v>12.9</c:v>
                </c:pt>
                <c:pt idx="1527">
                  <c:v>12.9</c:v>
                </c:pt>
                <c:pt idx="1528">
                  <c:v>12.9</c:v>
                </c:pt>
                <c:pt idx="1529">
                  <c:v>12.9</c:v>
                </c:pt>
                <c:pt idx="1530">
                  <c:v>12.8</c:v>
                </c:pt>
                <c:pt idx="1531">
                  <c:v>12.8</c:v>
                </c:pt>
                <c:pt idx="1532">
                  <c:v>12.8</c:v>
                </c:pt>
                <c:pt idx="1533">
                  <c:v>12.8</c:v>
                </c:pt>
                <c:pt idx="1534">
                  <c:v>12.8</c:v>
                </c:pt>
                <c:pt idx="1535">
                  <c:v>12.8</c:v>
                </c:pt>
                <c:pt idx="1536">
                  <c:v>12.8</c:v>
                </c:pt>
                <c:pt idx="1537">
                  <c:v>12.8</c:v>
                </c:pt>
                <c:pt idx="1538">
                  <c:v>12.8</c:v>
                </c:pt>
                <c:pt idx="1539">
                  <c:v>12.8</c:v>
                </c:pt>
                <c:pt idx="1540">
                  <c:v>12.8</c:v>
                </c:pt>
                <c:pt idx="1541">
                  <c:v>12.8</c:v>
                </c:pt>
                <c:pt idx="1542">
                  <c:v>12.8</c:v>
                </c:pt>
                <c:pt idx="1543">
                  <c:v>12.8</c:v>
                </c:pt>
                <c:pt idx="1544">
                  <c:v>12.7</c:v>
                </c:pt>
                <c:pt idx="1545">
                  <c:v>12.7</c:v>
                </c:pt>
                <c:pt idx="1546">
                  <c:v>12.7</c:v>
                </c:pt>
                <c:pt idx="1547">
                  <c:v>12.7</c:v>
                </c:pt>
                <c:pt idx="1548">
                  <c:v>12.7</c:v>
                </c:pt>
                <c:pt idx="1549">
                  <c:v>12.7</c:v>
                </c:pt>
                <c:pt idx="1550">
                  <c:v>12.7</c:v>
                </c:pt>
                <c:pt idx="1551">
                  <c:v>12.7</c:v>
                </c:pt>
                <c:pt idx="1552">
                  <c:v>12.4</c:v>
                </c:pt>
                <c:pt idx="1553">
                  <c:v>12.7</c:v>
                </c:pt>
                <c:pt idx="1554">
                  <c:v>12.7</c:v>
                </c:pt>
                <c:pt idx="1555">
                  <c:v>12.7</c:v>
                </c:pt>
                <c:pt idx="1556">
                  <c:v>12.6</c:v>
                </c:pt>
                <c:pt idx="1557">
                  <c:v>12.6</c:v>
                </c:pt>
                <c:pt idx="1558">
                  <c:v>12.6</c:v>
                </c:pt>
                <c:pt idx="1559">
                  <c:v>12.6</c:v>
                </c:pt>
                <c:pt idx="1560">
                  <c:v>12.6</c:v>
                </c:pt>
                <c:pt idx="1561">
                  <c:v>12.6</c:v>
                </c:pt>
                <c:pt idx="1562">
                  <c:v>12.6</c:v>
                </c:pt>
                <c:pt idx="1563">
                  <c:v>12.6</c:v>
                </c:pt>
                <c:pt idx="1564">
                  <c:v>12.6</c:v>
                </c:pt>
                <c:pt idx="1565">
                  <c:v>12.6</c:v>
                </c:pt>
                <c:pt idx="1566">
                  <c:v>12.6</c:v>
                </c:pt>
                <c:pt idx="1567">
                  <c:v>12.6</c:v>
                </c:pt>
                <c:pt idx="1568">
                  <c:v>12.6</c:v>
                </c:pt>
                <c:pt idx="1569">
                  <c:v>12.5</c:v>
                </c:pt>
                <c:pt idx="1570">
                  <c:v>12.6</c:v>
                </c:pt>
                <c:pt idx="1571">
                  <c:v>12.5</c:v>
                </c:pt>
                <c:pt idx="1572">
                  <c:v>12.5</c:v>
                </c:pt>
                <c:pt idx="1573">
                  <c:v>12.5</c:v>
                </c:pt>
                <c:pt idx="1574">
                  <c:v>12.5</c:v>
                </c:pt>
                <c:pt idx="1575">
                  <c:v>12.5</c:v>
                </c:pt>
                <c:pt idx="1576">
                  <c:v>12.5</c:v>
                </c:pt>
                <c:pt idx="1577">
                  <c:v>12.5</c:v>
                </c:pt>
                <c:pt idx="1578">
                  <c:v>12.5</c:v>
                </c:pt>
                <c:pt idx="1579">
                  <c:v>12.5</c:v>
                </c:pt>
                <c:pt idx="1580">
                  <c:v>12.5</c:v>
                </c:pt>
                <c:pt idx="1581">
                  <c:v>12.5</c:v>
                </c:pt>
                <c:pt idx="1582">
                  <c:v>12.5</c:v>
                </c:pt>
                <c:pt idx="1583">
                  <c:v>11.9</c:v>
                </c:pt>
                <c:pt idx="1584">
                  <c:v>12.5</c:v>
                </c:pt>
                <c:pt idx="1585">
                  <c:v>12.5</c:v>
                </c:pt>
                <c:pt idx="1586">
                  <c:v>12.5</c:v>
                </c:pt>
                <c:pt idx="1587">
                  <c:v>12.5</c:v>
                </c:pt>
                <c:pt idx="1588">
                  <c:v>12.5</c:v>
                </c:pt>
                <c:pt idx="1589">
                  <c:v>12.5</c:v>
                </c:pt>
                <c:pt idx="1590">
                  <c:v>12.5</c:v>
                </c:pt>
                <c:pt idx="1591">
                  <c:v>12.5</c:v>
                </c:pt>
                <c:pt idx="1592">
                  <c:v>12.5</c:v>
                </c:pt>
                <c:pt idx="1593">
                  <c:v>12.5</c:v>
                </c:pt>
                <c:pt idx="1594">
                  <c:v>12.5</c:v>
                </c:pt>
                <c:pt idx="1595">
                  <c:v>12.5</c:v>
                </c:pt>
                <c:pt idx="1596">
                  <c:v>12.4</c:v>
                </c:pt>
                <c:pt idx="1597">
                  <c:v>12.5</c:v>
                </c:pt>
                <c:pt idx="1598">
                  <c:v>12.4</c:v>
                </c:pt>
                <c:pt idx="1599">
                  <c:v>12.4</c:v>
                </c:pt>
                <c:pt idx="1600">
                  <c:v>12.4</c:v>
                </c:pt>
                <c:pt idx="1601">
                  <c:v>12.5</c:v>
                </c:pt>
                <c:pt idx="1602">
                  <c:v>12.5</c:v>
                </c:pt>
                <c:pt idx="1603">
                  <c:v>12.5</c:v>
                </c:pt>
                <c:pt idx="1604">
                  <c:v>12.4</c:v>
                </c:pt>
                <c:pt idx="1605">
                  <c:v>12.4</c:v>
                </c:pt>
                <c:pt idx="1606">
                  <c:v>12.4</c:v>
                </c:pt>
                <c:pt idx="1607">
                  <c:v>12.4</c:v>
                </c:pt>
                <c:pt idx="1608">
                  <c:v>12.4</c:v>
                </c:pt>
                <c:pt idx="1609">
                  <c:v>12.4</c:v>
                </c:pt>
                <c:pt idx="1610">
                  <c:v>12.4</c:v>
                </c:pt>
                <c:pt idx="1611">
                  <c:v>12.4</c:v>
                </c:pt>
                <c:pt idx="1612">
                  <c:v>12.4</c:v>
                </c:pt>
                <c:pt idx="1613">
                  <c:v>12.4</c:v>
                </c:pt>
                <c:pt idx="1614">
                  <c:v>12.3</c:v>
                </c:pt>
                <c:pt idx="1615">
                  <c:v>12.4</c:v>
                </c:pt>
                <c:pt idx="1616">
                  <c:v>12.4</c:v>
                </c:pt>
                <c:pt idx="1617">
                  <c:v>12.4</c:v>
                </c:pt>
                <c:pt idx="1618">
                  <c:v>12.4</c:v>
                </c:pt>
                <c:pt idx="1619">
                  <c:v>12.4</c:v>
                </c:pt>
                <c:pt idx="1620">
                  <c:v>12.4</c:v>
                </c:pt>
                <c:pt idx="1621">
                  <c:v>12.4</c:v>
                </c:pt>
                <c:pt idx="1622">
                  <c:v>12.4</c:v>
                </c:pt>
                <c:pt idx="1623">
                  <c:v>12.4</c:v>
                </c:pt>
                <c:pt idx="1624">
                  <c:v>12.4</c:v>
                </c:pt>
                <c:pt idx="1625">
                  <c:v>12.4</c:v>
                </c:pt>
                <c:pt idx="1626">
                  <c:v>12.4</c:v>
                </c:pt>
                <c:pt idx="1627">
                  <c:v>12.4</c:v>
                </c:pt>
                <c:pt idx="1628">
                  <c:v>12.4</c:v>
                </c:pt>
                <c:pt idx="1629">
                  <c:v>12.4</c:v>
                </c:pt>
                <c:pt idx="1630">
                  <c:v>12.4</c:v>
                </c:pt>
                <c:pt idx="1631">
                  <c:v>12.4</c:v>
                </c:pt>
                <c:pt idx="1632">
                  <c:v>12.4</c:v>
                </c:pt>
                <c:pt idx="1633">
                  <c:v>12.4</c:v>
                </c:pt>
                <c:pt idx="1634">
                  <c:v>12.4</c:v>
                </c:pt>
                <c:pt idx="1635">
                  <c:v>12.4</c:v>
                </c:pt>
                <c:pt idx="1636">
                  <c:v>12.4</c:v>
                </c:pt>
                <c:pt idx="1637">
                  <c:v>12.4</c:v>
                </c:pt>
                <c:pt idx="1638">
                  <c:v>12.4</c:v>
                </c:pt>
                <c:pt idx="1639">
                  <c:v>12.4</c:v>
                </c:pt>
                <c:pt idx="1640">
                  <c:v>12.4</c:v>
                </c:pt>
                <c:pt idx="1641">
                  <c:v>12.4</c:v>
                </c:pt>
                <c:pt idx="1642">
                  <c:v>12.4</c:v>
                </c:pt>
                <c:pt idx="1643">
                  <c:v>12.4</c:v>
                </c:pt>
                <c:pt idx="1644">
                  <c:v>12.4</c:v>
                </c:pt>
                <c:pt idx="1645">
                  <c:v>11.9</c:v>
                </c:pt>
                <c:pt idx="1646">
                  <c:v>12.4</c:v>
                </c:pt>
                <c:pt idx="1647">
                  <c:v>12.4</c:v>
                </c:pt>
                <c:pt idx="1648">
                  <c:v>12.4</c:v>
                </c:pt>
                <c:pt idx="1649">
                  <c:v>12.4</c:v>
                </c:pt>
                <c:pt idx="1650">
                  <c:v>12.4</c:v>
                </c:pt>
                <c:pt idx="1651">
                  <c:v>12.4</c:v>
                </c:pt>
                <c:pt idx="1652">
                  <c:v>12.4</c:v>
                </c:pt>
                <c:pt idx="1653">
                  <c:v>12.4</c:v>
                </c:pt>
                <c:pt idx="1654">
                  <c:v>12.4</c:v>
                </c:pt>
                <c:pt idx="1655">
                  <c:v>12.4</c:v>
                </c:pt>
                <c:pt idx="1656">
                  <c:v>12.4</c:v>
                </c:pt>
                <c:pt idx="1657">
                  <c:v>12.4</c:v>
                </c:pt>
                <c:pt idx="1658">
                  <c:v>12.4</c:v>
                </c:pt>
                <c:pt idx="1659">
                  <c:v>12.4</c:v>
                </c:pt>
                <c:pt idx="1660">
                  <c:v>12.4</c:v>
                </c:pt>
                <c:pt idx="1661">
                  <c:v>12.4</c:v>
                </c:pt>
                <c:pt idx="1662">
                  <c:v>12.4</c:v>
                </c:pt>
                <c:pt idx="1663">
                  <c:v>12.4</c:v>
                </c:pt>
                <c:pt idx="1664">
                  <c:v>12.4</c:v>
                </c:pt>
                <c:pt idx="1665">
                  <c:v>12.4</c:v>
                </c:pt>
                <c:pt idx="1666">
                  <c:v>12.4</c:v>
                </c:pt>
                <c:pt idx="1667">
                  <c:v>12.4</c:v>
                </c:pt>
                <c:pt idx="1668">
                  <c:v>12.4</c:v>
                </c:pt>
                <c:pt idx="1669">
                  <c:v>12.4</c:v>
                </c:pt>
                <c:pt idx="1670">
                  <c:v>12.4</c:v>
                </c:pt>
                <c:pt idx="1671">
                  <c:v>12.4</c:v>
                </c:pt>
                <c:pt idx="1672">
                  <c:v>12.4</c:v>
                </c:pt>
                <c:pt idx="1673">
                  <c:v>12.4</c:v>
                </c:pt>
                <c:pt idx="1674">
                  <c:v>12.4</c:v>
                </c:pt>
                <c:pt idx="1675">
                  <c:v>12.4</c:v>
                </c:pt>
                <c:pt idx="1676">
                  <c:v>11.9</c:v>
                </c:pt>
                <c:pt idx="1677">
                  <c:v>12.4</c:v>
                </c:pt>
                <c:pt idx="1678">
                  <c:v>12.4</c:v>
                </c:pt>
                <c:pt idx="1679">
                  <c:v>12.4</c:v>
                </c:pt>
                <c:pt idx="1680">
                  <c:v>12.4</c:v>
                </c:pt>
                <c:pt idx="1681">
                  <c:v>12.4</c:v>
                </c:pt>
                <c:pt idx="1682">
                  <c:v>12.4</c:v>
                </c:pt>
                <c:pt idx="1683">
                  <c:v>12.3</c:v>
                </c:pt>
                <c:pt idx="1684">
                  <c:v>12.3</c:v>
                </c:pt>
                <c:pt idx="1685">
                  <c:v>12.4</c:v>
                </c:pt>
                <c:pt idx="1686">
                  <c:v>12.4</c:v>
                </c:pt>
                <c:pt idx="1687">
                  <c:v>12.4</c:v>
                </c:pt>
                <c:pt idx="1688">
                  <c:v>12.4</c:v>
                </c:pt>
                <c:pt idx="1689">
                  <c:v>12.4</c:v>
                </c:pt>
                <c:pt idx="1690">
                  <c:v>12.4</c:v>
                </c:pt>
                <c:pt idx="1691">
                  <c:v>12.4</c:v>
                </c:pt>
                <c:pt idx="1692">
                  <c:v>12.4</c:v>
                </c:pt>
                <c:pt idx="1693">
                  <c:v>12.4</c:v>
                </c:pt>
                <c:pt idx="1694">
                  <c:v>12.4</c:v>
                </c:pt>
                <c:pt idx="1695">
                  <c:v>12.4</c:v>
                </c:pt>
                <c:pt idx="1696">
                  <c:v>12.3</c:v>
                </c:pt>
                <c:pt idx="1697">
                  <c:v>12.4</c:v>
                </c:pt>
                <c:pt idx="1698">
                  <c:v>12.3</c:v>
                </c:pt>
                <c:pt idx="1699">
                  <c:v>12.3</c:v>
                </c:pt>
                <c:pt idx="1700">
                  <c:v>12.3</c:v>
                </c:pt>
                <c:pt idx="1701">
                  <c:v>12.3</c:v>
                </c:pt>
                <c:pt idx="1702">
                  <c:v>12.3</c:v>
                </c:pt>
                <c:pt idx="1703">
                  <c:v>12.4</c:v>
                </c:pt>
                <c:pt idx="1704">
                  <c:v>12.4</c:v>
                </c:pt>
                <c:pt idx="1705">
                  <c:v>12.4</c:v>
                </c:pt>
                <c:pt idx="1706">
                  <c:v>12.4</c:v>
                </c:pt>
                <c:pt idx="1707">
                  <c:v>11.4</c:v>
                </c:pt>
                <c:pt idx="1708">
                  <c:v>12.3</c:v>
                </c:pt>
                <c:pt idx="1709">
                  <c:v>12.3</c:v>
                </c:pt>
                <c:pt idx="1710">
                  <c:v>12.3</c:v>
                </c:pt>
                <c:pt idx="1711">
                  <c:v>12.3</c:v>
                </c:pt>
                <c:pt idx="1712">
                  <c:v>12.3</c:v>
                </c:pt>
                <c:pt idx="1713">
                  <c:v>12.3</c:v>
                </c:pt>
                <c:pt idx="1714">
                  <c:v>12.3</c:v>
                </c:pt>
                <c:pt idx="1715">
                  <c:v>12.3</c:v>
                </c:pt>
                <c:pt idx="1716">
                  <c:v>12.3</c:v>
                </c:pt>
                <c:pt idx="1717">
                  <c:v>12.3</c:v>
                </c:pt>
                <c:pt idx="1718">
                  <c:v>12.3</c:v>
                </c:pt>
                <c:pt idx="1719">
                  <c:v>12.3</c:v>
                </c:pt>
                <c:pt idx="1720">
                  <c:v>12.3</c:v>
                </c:pt>
                <c:pt idx="1721">
                  <c:v>12.3</c:v>
                </c:pt>
                <c:pt idx="1722">
                  <c:v>12.3</c:v>
                </c:pt>
                <c:pt idx="1723">
                  <c:v>12.3</c:v>
                </c:pt>
                <c:pt idx="1724">
                  <c:v>12.3</c:v>
                </c:pt>
                <c:pt idx="1725">
                  <c:v>12.3</c:v>
                </c:pt>
                <c:pt idx="1726">
                  <c:v>12.3</c:v>
                </c:pt>
                <c:pt idx="1727">
                  <c:v>12.3</c:v>
                </c:pt>
                <c:pt idx="1728">
                  <c:v>12.3</c:v>
                </c:pt>
                <c:pt idx="1729">
                  <c:v>12.3</c:v>
                </c:pt>
                <c:pt idx="1730">
                  <c:v>12.3</c:v>
                </c:pt>
                <c:pt idx="1731">
                  <c:v>12.3</c:v>
                </c:pt>
                <c:pt idx="1732">
                  <c:v>12.3</c:v>
                </c:pt>
                <c:pt idx="1733">
                  <c:v>12.3</c:v>
                </c:pt>
                <c:pt idx="1734">
                  <c:v>12.3</c:v>
                </c:pt>
                <c:pt idx="1735">
                  <c:v>12.3</c:v>
                </c:pt>
                <c:pt idx="1736">
                  <c:v>12.3</c:v>
                </c:pt>
                <c:pt idx="1737">
                  <c:v>12.3</c:v>
                </c:pt>
                <c:pt idx="1738">
                  <c:v>11.3</c:v>
                </c:pt>
                <c:pt idx="1739">
                  <c:v>12.3</c:v>
                </c:pt>
                <c:pt idx="1740">
                  <c:v>12.3</c:v>
                </c:pt>
                <c:pt idx="1741">
                  <c:v>12.3</c:v>
                </c:pt>
                <c:pt idx="1742">
                  <c:v>12.3</c:v>
                </c:pt>
                <c:pt idx="1743">
                  <c:v>12.3</c:v>
                </c:pt>
                <c:pt idx="1744">
                  <c:v>12.3</c:v>
                </c:pt>
                <c:pt idx="1745">
                  <c:v>12.3</c:v>
                </c:pt>
                <c:pt idx="1746">
                  <c:v>12.3</c:v>
                </c:pt>
                <c:pt idx="1747">
                  <c:v>12.3</c:v>
                </c:pt>
                <c:pt idx="1748">
                  <c:v>12.3</c:v>
                </c:pt>
                <c:pt idx="1749">
                  <c:v>12.3</c:v>
                </c:pt>
                <c:pt idx="1750">
                  <c:v>12.3</c:v>
                </c:pt>
                <c:pt idx="1751">
                  <c:v>12.3</c:v>
                </c:pt>
                <c:pt idx="1752">
                  <c:v>12.3</c:v>
                </c:pt>
                <c:pt idx="1753">
                  <c:v>12.3</c:v>
                </c:pt>
                <c:pt idx="1754">
                  <c:v>12.3</c:v>
                </c:pt>
                <c:pt idx="1755">
                  <c:v>12.3</c:v>
                </c:pt>
                <c:pt idx="1756">
                  <c:v>12.3</c:v>
                </c:pt>
                <c:pt idx="1757">
                  <c:v>12.3</c:v>
                </c:pt>
                <c:pt idx="1758">
                  <c:v>12.3</c:v>
                </c:pt>
                <c:pt idx="1759">
                  <c:v>12.3</c:v>
                </c:pt>
                <c:pt idx="1760">
                  <c:v>12.3</c:v>
                </c:pt>
                <c:pt idx="1761">
                  <c:v>12.3</c:v>
                </c:pt>
                <c:pt idx="1762">
                  <c:v>12.3</c:v>
                </c:pt>
                <c:pt idx="1763">
                  <c:v>12.3</c:v>
                </c:pt>
                <c:pt idx="1764">
                  <c:v>12.3</c:v>
                </c:pt>
                <c:pt idx="1765">
                  <c:v>12.3</c:v>
                </c:pt>
                <c:pt idx="1766">
                  <c:v>12.3</c:v>
                </c:pt>
                <c:pt idx="1767">
                  <c:v>12.3</c:v>
                </c:pt>
                <c:pt idx="1768">
                  <c:v>12.3</c:v>
                </c:pt>
                <c:pt idx="1769">
                  <c:v>11.5</c:v>
                </c:pt>
                <c:pt idx="1770">
                  <c:v>12.3</c:v>
                </c:pt>
                <c:pt idx="1771">
                  <c:v>12.3</c:v>
                </c:pt>
                <c:pt idx="1772">
                  <c:v>12.3</c:v>
                </c:pt>
                <c:pt idx="1773">
                  <c:v>12.3</c:v>
                </c:pt>
                <c:pt idx="1774">
                  <c:v>12.3</c:v>
                </c:pt>
                <c:pt idx="1775">
                  <c:v>12.3</c:v>
                </c:pt>
                <c:pt idx="1776">
                  <c:v>12.3</c:v>
                </c:pt>
                <c:pt idx="1777">
                  <c:v>12.3</c:v>
                </c:pt>
                <c:pt idx="1778">
                  <c:v>12.3</c:v>
                </c:pt>
                <c:pt idx="1779">
                  <c:v>12.3</c:v>
                </c:pt>
                <c:pt idx="1780">
                  <c:v>12.3</c:v>
                </c:pt>
                <c:pt idx="1781">
                  <c:v>12.3</c:v>
                </c:pt>
                <c:pt idx="1782">
                  <c:v>12.3</c:v>
                </c:pt>
                <c:pt idx="1783">
                  <c:v>12.3</c:v>
                </c:pt>
                <c:pt idx="1784">
                  <c:v>12.3</c:v>
                </c:pt>
                <c:pt idx="1785">
                  <c:v>12.3</c:v>
                </c:pt>
                <c:pt idx="1786">
                  <c:v>12.3</c:v>
                </c:pt>
                <c:pt idx="1787">
                  <c:v>12.3</c:v>
                </c:pt>
                <c:pt idx="1788">
                  <c:v>12.3</c:v>
                </c:pt>
                <c:pt idx="1789">
                  <c:v>12.3</c:v>
                </c:pt>
                <c:pt idx="1790">
                  <c:v>12.3</c:v>
                </c:pt>
                <c:pt idx="1791">
                  <c:v>12.3</c:v>
                </c:pt>
                <c:pt idx="1792">
                  <c:v>12.3</c:v>
                </c:pt>
                <c:pt idx="1793">
                  <c:v>12.3</c:v>
                </c:pt>
                <c:pt idx="1794">
                  <c:v>12.3</c:v>
                </c:pt>
                <c:pt idx="1795">
                  <c:v>12.3</c:v>
                </c:pt>
                <c:pt idx="1796">
                  <c:v>12.3</c:v>
                </c:pt>
                <c:pt idx="1797">
                  <c:v>12.3</c:v>
                </c:pt>
                <c:pt idx="1798">
                  <c:v>12.3</c:v>
                </c:pt>
                <c:pt idx="1799">
                  <c:v>12.3</c:v>
                </c:pt>
                <c:pt idx="1800">
                  <c:v>11.3</c:v>
                </c:pt>
                <c:pt idx="1801">
                  <c:v>12.3</c:v>
                </c:pt>
                <c:pt idx="1802">
                  <c:v>12.3</c:v>
                </c:pt>
                <c:pt idx="1803">
                  <c:v>12.3</c:v>
                </c:pt>
                <c:pt idx="1804">
                  <c:v>12.3</c:v>
                </c:pt>
                <c:pt idx="1805">
                  <c:v>12.3</c:v>
                </c:pt>
                <c:pt idx="1806">
                  <c:v>12.3</c:v>
                </c:pt>
                <c:pt idx="1807">
                  <c:v>12.3</c:v>
                </c:pt>
                <c:pt idx="1808">
                  <c:v>12.3</c:v>
                </c:pt>
                <c:pt idx="1809">
                  <c:v>12.3</c:v>
                </c:pt>
                <c:pt idx="1810">
                  <c:v>12.3</c:v>
                </c:pt>
                <c:pt idx="1811">
                  <c:v>12.3</c:v>
                </c:pt>
                <c:pt idx="1812">
                  <c:v>12.3</c:v>
                </c:pt>
                <c:pt idx="1813">
                  <c:v>12.3</c:v>
                </c:pt>
                <c:pt idx="1814">
                  <c:v>12.3</c:v>
                </c:pt>
                <c:pt idx="1815">
                  <c:v>12.3</c:v>
                </c:pt>
                <c:pt idx="1816">
                  <c:v>12.3</c:v>
                </c:pt>
                <c:pt idx="1817">
                  <c:v>12.3</c:v>
                </c:pt>
                <c:pt idx="1818">
                  <c:v>12.3</c:v>
                </c:pt>
                <c:pt idx="1819">
                  <c:v>12.3</c:v>
                </c:pt>
                <c:pt idx="1820">
                  <c:v>12.3</c:v>
                </c:pt>
                <c:pt idx="1821">
                  <c:v>12.3</c:v>
                </c:pt>
                <c:pt idx="1822">
                  <c:v>12.3</c:v>
                </c:pt>
                <c:pt idx="1823">
                  <c:v>12.3</c:v>
                </c:pt>
                <c:pt idx="1824">
                  <c:v>12.3</c:v>
                </c:pt>
                <c:pt idx="1825">
                  <c:v>12.3</c:v>
                </c:pt>
                <c:pt idx="1826">
                  <c:v>12.3</c:v>
                </c:pt>
                <c:pt idx="1827">
                  <c:v>12.3</c:v>
                </c:pt>
                <c:pt idx="1828">
                  <c:v>12.3</c:v>
                </c:pt>
                <c:pt idx="1829">
                  <c:v>12.3</c:v>
                </c:pt>
                <c:pt idx="1830">
                  <c:v>12.3</c:v>
                </c:pt>
                <c:pt idx="1831">
                  <c:v>10.7</c:v>
                </c:pt>
                <c:pt idx="1832">
                  <c:v>12.3</c:v>
                </c:pt>
                <c:pt idx="1833">
                  <c:v>12.3</c:v>
                </c:pt>
                <c:pt idx="1834">
                  <c:v>12.3</c:v>
                </c:pt>
                <c:pt idx="1835">
                  <c:v>12.3</c:v>
                </c:pt>
                <c:pt idx="1836">
                  <c:v>12.3</c:v>
                </c:pt>
                <c:pt idx="1837">
                  <c:v>12.3</c:v>
                </c:pt>
                <c:pt idx="1838">
                  <c:v>12.3</c:v>
                </c:pt>
                <c:pt idx="1839">
                  <c:v>12.3</c:v>
                </c:pt>
                <c:pt idx="1840">
                  <c:v>12.3</c:v>
                </c:pt>
                <c:pt idx="1841">
                  <c:v>12.3</c:v>
                </c:pt>
                <c:pt idx="1842">
                  <c:v>12.3</c:v>
                </c:pt>
                <c:pt idx="1843">
                  <c:v>12.3</c:v>
                </c:pt>
                <c:pt idx="1844">
                  <c:v>12.3</c:v>
                </c:pt>
                <c:pt idx="1845">
                  <c:v>12.3</c:v>
                </c:pt>
                <c:pt idx="1846">
                  <c:v>12.3</c:v>
                </c:pt>
                <c:pt idx="1847">
                  <c:v>12.3</c:v>
                </c:pt>
                <c:pt idx="1848">
                  <c:v>12.3</c:v>
                </c:pt>
                <c:pt idx="1849">
                  <c:v>12.3</c:v>
                </c:pt>
                <c:pt idx="1850">
                  <c:v>12.3</c:v>
                </c:pt>
                <c:pt idx="1851">
                  <c:v>12.3</c:v>
                </c:pt>
                <c:pt idx="1852">
                  <c:v>12.3</c:v>
                </c:pt>
                <c:pt idx="1853">
                  <c:v>12.3</c:v>
                </c:pt>
                <c:pt idx="1854">
                  <c:v>12.3</c:v>
                </c:pt>
                <c:pt idx="1855">
                  <c:v>12.3</c:v>
                </c:pt>
                <c:pt idx="1856">
                  <c:v>12.3</c:v>
                </c:pt>
                <c:pt idx="1857">
                  <c:v>12.3</c:v>
                </c:pt>
                <c:pt idx="1858">
                  <c:v>12.3</c:v>
                </c:pt>
                <c:pt idx="1859">
                  <c:v>12.3</c:v>
                </c:pt>
                <c:pt idx="1860">
                  <c:v>12.3</c:v>
                </c:pt>
                <c:pt idx="1861">
                  <c:v>12.3</c:v>
                </c:pt>
                <c:pt idx="1862">
                  <c:v>10.7</c:v>
                </c:pt>
                <c:pt idx="1863">
                  <c:v>12.3</c:v>
                </c:pt>
                <c:pt idx="1864">
                  <c:v>12.3</c:v>
                </c:pt>
                <c:pt idx="1865">
                  <c:v>12.3</c:v>
                </c:pt>
                <c:pt idx="1866">
                  <c:v>12.3</c:v>
                </c:pt>
                <c:pt idx="1867">
                  <c:v>12.3</c:v>
                </c:pt>
                <c:pt idx="1868">
                  <c:v>12.3</c:v>
                </c:pt>
                <c:pt idx="1869">
                  <c:v>12.3</c:v>
                </c:pt>
                <c:pt idx="1870">
                  <c:v>12.3</c:v>
                </c:pt>
                <c:pt idx="1871">
                  <c:v>12.2</c:v>
                </c:pt>
                <c:pt idx="1872">
                  <c:v>12.3</c:v>
                </c:pt>
                <c:pt idx="1873">
                  <c:v>12.3</c:v>
                </c:pt>
                <c:pt idx="1874">
                  <c:v>12.3</c:v>
                </c:pt>
                <c:pt idx="1875">
                  <c:v>12.3</c:v>
                </c:pt>
                <c:pt idx="1876">
                  <c:v>12.3</c:v>
                </c:pt>
                <c:pt idx="1877">
                  <c:v>12.3</c:v>
                </c:pt>
                <c:pt idx="1878">
                  <c:v>12.2</c:v>
                </c:pt>
                <c:pt idx="1879">
                  <c:v>12.2</c:v>
                </c:pt>
                <c:pt idx="1880">
                  <c:v>12.3</c:v>
                </c:pt>
                <c:pt idx="1881">
                  <c:v>12.2</c:v>
                </c:pt>
                <c:pt idx="1882">
                  <c:v>12.3</c:v>
                </c:pt>
                <c:pt idx="1883">
                  <c:v>12.3</c:v>
                </c:pt>
                <c:pt idx="1884">
                  <c:v>12.3</c:v>
                </c:pt>
                <c:pt idx="1885">
                  <c:v>12.3</c:v>
                </c:pt>
                <c:pt idx="1886">
                  <c:v>12.2</c:v>
                </c:pt>
                <c:pt idx="1887">
                  <c:v>12.3</c:v>
                </c:pt>
                <c:pt idx="1888">
                  <c:v>12.3</c:v>
                </c:pt>
                <c:pt idx="1889">
                  <c:v>12.3</c:v>
                </c:pt>
                <c:pt idx="1890">
                  <c:v>12.3</c:v>
                </c:pt>
                <c:pt idx="1891">
                  <c:v>12.3</c:v>
                </c:pt>
                <c:pt idx="1892">
                  <c:v>12.2</c:v>
                </c:pt>
                <c:pt idx="1893">
                  <c:v>10.3</c:v>
                </c:pt>
                <c:pt idx="1894">
                  <c:v>12.3</c:v>
                </c:pt>
                <c:pt idx="1895">
                  <c:v>12.2</c:v>
                </c:pt>
                <c:pt idx="1896">
                  <c:v>12.3</c:v>
                </c:pt>
                <c:pt idx="1897">
                  <c:v>12.3</c:v>
                </c:pt>
                <c:pt idx="1898">
                  <c:v>12.3</c:v>
                </c:pt>
                <c:pt idx="1899">
                  <c:v>12.2</c:v>
                </c:pt>
                <c:pt idx="1900">
                  <c:v>12.2</c:v>
                </c:pt>
                <c:pt idx="1901">
                  <c:v>12.3</c:v>
                </c:pt>
                <c:pt idx="1902">
                  <c:v>12.3</c:v>
                </c:pt>
                <c:pt idx="1903">
                  <c:v>12.3</c:v>
                </c:pt>
                <c:pt idx="1904">
                  <c:v>12.2</c:v>
                </c:pt>
                <c:pt idx="1905">
                  <c:v>12.3</c:v>
                </c:pt>
                <c:pt idx="1906">
                  <c:v>12.3</c:v>
                </c:pt>
                <c:pt idx="1907">
                  <c:v>12.2</c:v>
                </c:pt>
                <c:pt idx="1908">
                  <c:v>12.2</c:v>
                </c:pt>
                <c:pt idx="1909">
                  <c:v>12.2</c:v>
                </c:pt>
                <c:pt idx="1910">
                  <c:v>12.2</c:v>
                </c:pt>
                <c:pt idx="1911">
                  <c:v>12.2</c:v>
                </c:pt>
                <c:pt idx="1912">
                  <c:v>12.2</c:v>
                </c:pt>
                <c:pt idx="1913">
                  <c:v>12.3</c:v>
                </c:pt>
                <c:pt idx="1914">
                  <c:v>12.3</c:v>
                </c:pt>
                <c:pt idx="1915">
                  <c:v>12.2</c:v>
                </c:pt>
                <c:pt idx="1916">
                  <c:v>12.3</c:v>
                </c:pt>
                <c:pt idx="1917">
                  <c:v>12.2</c:v>
                </c:pt>
                <c:pt idx="1918">
                  <c:v>12.2</c:v>
                </c:pt>
                <c:pt idx="1919">
                  <c:v>12.3</c:v>
                </c:pt>
                <c:pt idx="1920">
                  <c:v>12.3</c:v>
                </c:pt>
                <c:pt idx="1921">
                  <c:v>12.2</c:v>
                </c:pt>
                <c:pt idx="1922">
                  <c:v>12.3</c:v>
                </c:pt>
                <c:pt idx="1923">
                  <c:v>12.3</c:v>
                </c:pt>
                <c:pt idx="1924">
                  <c:v>10</c:v>
                </c:pt>
                <c:pt idx="1925">
                  <c:v>12.2</c:v>
                </c:pt>
                <c:pt idx="1926">
                  <c:v>12.3</c:v>
                </c:pt>
                <c:pt idx="1927">
                  <c:v>12.3</c:v>
                </c:pt>
                <c:pt idx="1928">
                  <c:v>12.3</c:v>
                </c:pt>
                <c:pt idx="1929">
                  <c:v>12.3</c:v>
                </c:pt>
                <c:pt idx="1930">
                  <c:v>12.2</c:v>
                </c:pt>
                <c:pt idx="1931">
                  <c:v>12.2</c:v>
                </c:pt>
                <c:pt idx="1932">
                  <c:v>12.2</c:v>
                </c:pt>
                <c:pt idx="1933">
                  <c:v>12.3</c:v>
                </c:pt>
                <c:pt idx="1934">
                  <c:v>12.3</c:v>
                </c:pt>
                <c:pt idx="1935">
                  <c:v>12.2</c:v>
                </c:pt>
                <c:pt idx="1936">
                  <c:v>12.2</c:v>
                </c:pt>
                <c:pt idx="1937">
                  <c:v>12.2</c:v>
                </c:pt>
                <c:pt idx="1938">
                  <c:v>12.2</c:v>
                </c:pt>
                <c:pt idx="1939">
                  <c:v>12.2</c:v>
                </c:pt>
                <c:pt idx="1940">
                  <c:v>12.2</c:v>
                </c:pt>
                <c:pt idx="1941">
                  <c:v>12.2</c:v>
                </c:pt>
                <c:pt idx="1942">
                  <c:v>12.2</c:v>
                </c:pt>
                <c:pt idx="1943">
                  <c:v>12.2</c:v>
                </c:pt>
                <c:pt idx="1944">
                  <c:v>12.2</c:v>
                </c:pt>
                <c:pt idx="1945">
                  <c:v>12.2</c:v>
                </c:pt>
                <c:pt idx="1946">
                  <c:v>12.2</c:v>
                </c:pt>
                <c:pt idx="1947">
                  <c:v>12.2</c:v>
                </c:pt>
                <c:pt idx="1948">
                  <c:v>12.2</c:v>
                </c:pt>
                <c:pt idx="1949">
                  <c:v>12.2</c:v>
                </c:pt>
                <c:pt idx="1950">
                  <c:v>12.2</c:v>
                </c:pt>
                <c:pt idx="1951">
                  <c:v>12.2</c:v>
                </c:pt>
                <c:pt idx="1952">
                  <c:v>12.2</c:v>
                </c:pt>
                <c:pt idx="1953">
                  <c:v>12.2</c:v>
                </c:pt>
                <c:pt idx="1954">
                  <c:v>12.2</c:v>
                </c:pt>
                <c:pt idx="1955">
                  <c:v>10.7</c:v>
                </c:pt>
                <c:pt idx="1956">
                  <c:v>12.2</c:v>
                </c:pt>
                <c:pt idx="1957">
                  <c:v>12.2</c:v>
                </c:pt>
                <c:pt idx="1958">
                  <c:v>12.2</c:v>
                </c:pt>
                <c:pt idx="1959">
                  <c:v>12.2</c:v>
                </c:pt>
                <c:pt idx="1960">
                  <c:v>12.2</c:v>
                </c:pt>
                <c:pt idx="1961">
                  <c:v>12.2</c:v>
                </c:pt>
                <c:pt idx="1962">
                  <c:v>12.2</c:v>
                </c:pt>
                <c:pt idx="1963">
                  <c:v>12.2</c:v>
                </c:pt>
                <c:pt idx="1964">
                  <c:v>12.2</c:v>
                </c:pt>
                <c:pt idx="1965">
                  <c:v>12.2</c:v>
                </c:pt>
                <c:pt idx="1966">
                  <c:v>12.2</c:v>
                </c:pt>
                <c:pt idx="1967">
                  <c:v>12.2</c:v>
                </c:pt>
                <c:pt idx="1968">
                  <c:v>12.2</c:v>
                </c:pt>
                <c:pt idx="1969">
                  <c:v>12.2</c:v>
                </c:pt>
                <c:pt idx="1970">
                  <c:v>12.2</c:v>
                </c:pt>
                <c:pt idx="1971">
                  <c:v>12.2</c:v>
                </c:pt>
                <c:pt idx="1972">
                  <c:v>12.2</c:v>
                </c:pt>
                <c:pt idx="1973">
                  <c:v>12.2</c:v>
                </c:pt>
                <c:pt idx="1974">
                  <c:v>12.2</c:v>
                </c:pt>
                <c:pt idx="1975">
                  <c:v>12.2</c:v>
                </c:pt>
                <c:pt idx="1976">
                  <c:v>12.2</c:v>
                </c:pt>
                <c:pt idx="1977">
                  <c:v>12.2</c:v>
                </c:pt>
                <c:pt idx="1978">
                  <c:v>12.2</c:v>
                </c:pt>
                <c:pt idx="1979">
                  <c:v>12.2</c:v>
                </c:pt>
                <c:pt idx="1980">
                  <c:v>12.2</c:v>
                </c:pt>
                <c:pt idx="1981">
                  <c:v>12.2</c:v>
                </c:pt>
                <c:pt idx="1982">
                  <c:v>12.2</c:v>
                </c:pt>
                <c:pt idx="1983">
                  <c:v>12.2</c:v>
                </c:pt>
                <c:pt idx="1984">
                  <c:v>12.2</c:v>
                </c:pt>
                <c:pt idx="1985">
                  <c:v>12.2</c:v>
                </c:pt>
                <c:pt idx="1986">
                  <c:v>10.6</c:v>
                </c:pt>
                <c:pt idx="1987">
                  <c:v>12.2</c:v>
                </c:pt>
                <c:pt idx="1988">
                  <c:v>12.2</c:v>
                </c:pt>
                <c:pt idx="1989">
                  <c:v>12.2</c:v>
                </c:pt>
                <c:pt idx="1990">
                  <c:v>12.2</c:v>
                </c:pt>
                <c:pt idx="1991">
                  <c:v>12.2</c:v>
                </c:pt>
                <c:pt idx="1992">
                  <c:v>12.2</c:v>
                </c:pt>
                <c:pt idx="1993">
                  <c:v>12.2</c:v>
                </c:pt>
                <c:pt idx="1994">
                  <c:v>12.2</c:v>
                </c:pt>
                <c:pt idx="1995">
                  <c:v>12.2</c:v>
                </c:pt>
                <c:pt idx="1996">
                  <c:v>12.2</c:v>
                </c:pt>
                <c:pt idx="1997">
                  <c:v>12.2</c:v>
                </c:pt>
                <c:pt idx="1998">
                  <c:v>12.2</c:v>
                </c:pt>
                <c:pt idx="1999">
                  <c:v>12.2</c:v>
                </c:pt>
                <c:pt idx="2000">
                  <c:v>12.2</c:v>
                </c:pt>
                <c:pt idx="2001">
                  <c:v>12.2</c:v>
                </c:pt>
                <c:pt idx="2002">
                  <c:v>12.2</c:v>
                </c:pt>
                <c:pt idx="2003">
                  <c:v>12.2</c:v>
                </c:pt>
                <c:pt idx="2004">
                  <c:v>12.2</c:v>
                </c:pt>
                <c:pt idx="2005">
                  <c:v>12.2</c:v>
                </c:pt>
                <c:pt idx="2006">
                  <c:v>12.2</c:v>
                </c:pt>
                <c:pt idx="2007">
                  <c:v>12.2</c:v>
                </c:pt>
                <c:pt idx="2008">
                  <c:v>12.2</c:v>
                </c:pt>
                <c:pt idx="2009">
                  <c:v>12.2</c:v>
                </c:pt>
                <c:pt idx="2010">
                  <c:v>12.2</c:v>
                </c:pt>
                <c:pt idx="2011">
                  <c:v>12.2</c:v>
                </c:pt>
                <c:pt idx="2012">
                  <c:v>12.2</c:v>
                </c:pt>
                <c:pt idx="2013">
                  <c:v>12.2</c:v>
                </c:pt>
                <c:pt idx="2014">
                  <c:v>12.2</c:v>
                </c:pt>
                <c:pt idx="2015">
                  <c:v>12.2</c:v>
                </c:pt>
                <c:pt idx="2016">
                  <c:v>12.2</c:v>
                </c:pt>
                <c:pt idx="2017">
                  <c:v>10.7</c:v>
                </c:pt>
                <c:pt idx="2018">
                  <c:v>12.2</c:v>
                </c:pt>
                <c:pt idx="2019">
                  <c:v>12.2</c:v>
                </c:pt>
                <c:pt idx="2020">
                  <c:v>12.2</c:v>
                </c:pt>
                <c:pt idx="2021">
                  <c:v>12.2</c:v>
                </c:pt>
                <c:pt idx="2022">
                  <c:v>12.2</c:v>
                </c:pt>
                <c:pt idx="2023">
                  <c:v>12.2</c:v>
                </c:pt>
                <c:pt idx="2024">
                  <c:v>12.2</c:v>
                </c:pt>
                <c:pt idx="2025">
                  <c:v>12.2</c:v>
                </c:pt>
                <c:pt idx="2026">
                  <c:v>12.2</c:v>
                </c:pt>
                <c:pt idx="2027">
                  <c:v>12.2</c:v>
                </c:pt>
                <c:pt idx="2028">
                  <c:v>12.2</c:v>
                </c:pt>
                <c:pt idx="2029">
                  <c:v>12.2</c:v>
                </c:pt>
                <c:pt idx="2030">
                  <c:v>12.2</c:v>
                </c:pt>
                <c:pt idx="2031">
                  <c:v>12.2</c:v>
                </c:pt>
                <c:pt idx="2032">
                  <c:v>12.2</c:v>
                </c:pt>
                <c:pt idx="2033">
                  <c:v>12.2</c:v>
                </c:pt>
                <c:pt idx="2034">
                  <c:v>12.2</c:v>
                </c:pt>
                <c:pt idx="2035">
                  <c:v>12.2</c:v>
                </c:pt>
                <c:pt idx="2036">
                  <c:v>12.2</c:v>
                </c:pt>
                <c:pt idx="2037">
                  <c:v>12.2</c:v>
                </c:pt>
                <c:pt idx="2038">
                  <c:v>12.2</c:v>
                </c:pt>
                <c:pt idx="2039">
                  <c:v>12.2</c:v>
                </c:pt>
                <c:pt idx="2040">
                  <c:v>12.2</c:v>
                </c:pt>
                <c:pt idx="2041">
                  <c:v>12.2</c:v>
                </c:pt>
                <c:pt idx="2042">
                  <c:v>12.2</c:v>
                </c:pt>
                <c:pt idx="2043">
                  <c:v>12.2</c:v>
                </c:pt>
                <c:pt idx="2044">
                  <c:v>12.2</c:v>
                </c:pt>
                <c:pt idx="2045">
                  <c:v>12.2</c:v>
                </c:pt>
                <c:pt idx="2046">
                  <c:v>12.2</c:v>
                </c:pt>
                <c:pt idx="2047">
                  <c:v>12.2</c:v>
                </c:pt>
                <c:pt idx="2048">
                  <c:v>11.3</c:v>
                </c:pt>
                <c:pt idx="2049">
                  <c:v>12.2</c:v>
                </c:pt>
                <c:pt idx="2050">
                  <c:v>12.2</c:v>
                </c:pt>
                <c:pt idx="2051">
                  <c:v>12.2</c:v>
                </c:pt>
                <c:pt idx="2052">
                  <c:v>12.2</c:v>
                </c:pt>
                <c:pt idx="2053">
                  <c:v>12.2</c:v>
                </c:pt>
                <c:pt idx="2054">
                  <c:v>12.2</c:v>
                </c:pt>
                <c:pt idx="2055">
                  <c:v>12.2</c:v>
                </c:pt>
                <c:pt idx="2056">
                  <c:v>12.2</c:v>
                </c:pt>
                <c:pt idx="2057">
                  <c:v>12.2</c:v>
                </c:pt>
                <c:pt idx="2058">
                  <c:v>12.2</c:v>
                </c:pt>
                <c:pt idx="2059">
                  <c:v>12.2</c:v>
                </c:pt>
                <c:pt idx="2060">
                  <c:v>12.2</c:v>
                </c:pt>
                <c:pt idx="2061">
                  <c:v>12.2</c:v>
                </c:pt>
                <c:pt idx="2062">
                  <c:v>12.2</c:v>
                </c:pt>
                <c:pt idx="2063">
                  <c:v>12.2</c:v>
                </c:pt>
                <c:pt idx="2064">
                  <c:v>12.2</c:v>
                </c:pt>
                <c:pt idx="2065">
                  <c:v>12.2</c:v>
                </c:pt>
                <c:pt idx="2066">
                  <c:v>12.2</c:v>
                </c:pt>
                <c:pt idx="2067">
                  <c:v>12.2</c:v>
                </c:pt>
                <c:pt idx="2068">
                  <c:v>12.2</c:v>
                </c:pt>
                <c:pt idx="2069">
                  <c:v>12.2</c:v>
                </c:pt>
                <c:pt idx="2070">
                  <c:v>12.2</c:v>
                </c:pt>
                <c:pt idx="2071">
                  <c:v>12.2</c:v>
                </c:pt>
                <c:pt idx="2072">
                  <c:v>12.2</c:v>
                </c:pt>
                <c:pt idx="2073">
                  <c:v>12.2</c:v>
                </c:pt>
                <c:pt idx="2074">
                  <c:v>12.2</c:v>
                </c:pt>
                <c:pt idx="2075">
                  <c:v>12.2</c:v>
                </c:pt>
                <c:pt idx="2076">
                  <c:v>12.2</c:v>
                </c:pt>
                <c:pt idx="2077">
                  <c:v>12.2</c:v>
                </c:pt>
                <c:pt idx="2078">
                  <c:v>12.2</c:v>
                </c:pt>
                <c:pt idx="2079">
                  <c:v>10.8</c:v>
                </c:pt>
                <c:pt idx="2080">
                  <c:v>12.2</c:v>
                </c:pt>
                <c:pt idx="2081">
                  <c:v>12.2</c:v>
                </c:pt>
                <c:pt idx="2082">
                  <c:v>12.2</c:v>
                </c:pt>
                <c:pt idx="2083">
                  <c:v>12.2</c:v>
                </c:pt>
                <c:pt idx="2084">
                  <c:v>12.2</c:v>
                </c:pt>
                <c:pt idx="2085">
                  <c:v>12.2</c:v>
                </c:pt>
                <c:pt idx="2086">
                  <c:v>12.2</c:v>
                </c:pt>
                <c:pt idx="2087">
                  <c:v>12.2</c:v>
                </c:pt>
                <c:pt idx="2088">
                  <c:v>12.2</c:v>
                </c:pt>
                <c:pt idx="2089">
                  <c:v>12.2</c:v>
                </c:pt>
                <c:pt idx="2090">
                  <c:v>12.2</c:v>
                </c:pt>
                <c:pt idx="2091">
                  <c:v>12.2</c:v>
                </c:pt>
                <c:pt idx="2092">
                  <c:v>12.2</c:v>
                </c:pt>
                <c:pt idx="2093">
                  <c:v>12.2</c:v>
                </c:pt>
                <c:pt idx="2094">
                  <c:v>12.2</c:v>
                </c:pt>
                <c:pt idx="2095">
                  <c:v>12.2</c:v>
                </c:pt>
                <c:pt idx="2096">
                  <c:v>12.2</c:v>
                </c:pt>
                <c:pt idx="2097">
                  <c:v>12.2</c:v>
                </c:pt>
                <c:pt idx="2098">
                  <c:v>12.2</c:v>
                </c:pt>
                <c:pt idx="2099">
                  <c:v>12.2</c:v>
                </c:pt>
                <c:pt idx="2100">
                  <c:v>12.2</c:v>
                </c:pt>
                <c:pt idx="2101">
                  <c:v>12.2</c:v>
                </c:pt>
                <c:pt idx="2102">
                  <c:v>12.2</c:v>
                </c:pt>
                <c:pt idx="2103">
                  <c:v>12.2</c:v>
                </c:pt>
                <c:pt idx="2104">
                  <c:v>12.2</c:v>
                </c:pt>
                <c:pt idx="2105">
                  <c:v>12.2</c:v>
                </c:pt>
                <c:pt idx="2106">
                  <c:v>12.2</c:v>
                </c:pt>
                <c:pt idx="2107">
                  <c:v>12.2</c:v>
                </c:pt>
                <c:pt idx="2108">
                  <c:v>12.2</c:v>
                </c:pt>
                <c:pt idx="2109">
                  <c:v>12.2</c:v>
                </c:pt>
                <c:pt idx="2110">
                  <c:v>11.1</c:v>
                </c:pt>
                <c:pt idx="2111">
                  <c:v>12.2</c:v>
                </c:pt>
                <c:pt idx="2112">
                  <c:v>12.1</c:v>
                </c:pt>
                <c:pt idx="2113">
                  <c:v>12.1</c:v>
                </c:pt>
                <c:pt idx="2114">
                  <c:v>12.1</c:v>
                </c:pt>
                <c:pt idx="2115">
                  <c:v>12.2</c:v>
                </c:pt>
                <c:pt idx="2116">
                  <c:v>12.2</c:v>
                </c:pt>
                <c:pt idx="2117">
                  <c:v>12.2</c:v>
                </c:pt>
                <c:pt idx="2118">
                  <c:v>12.2</c:v>
                </c:pt>
                <c:pt idx="2119">
                  <c:v>12.2</c:v>
                </c:pt>
                <c:pt idx="2120">
                  <c:v>12.2</c:v>
                </c:pt>
                <c:pt idx="2121">
                  <c:v>12.2</c:v>
                </c:pt>
                <c:pt idx="2122">
                  <c:v>12.2</c:v>
                </c:pt>
                <c:pt idx="2123">
                  <c:v>12.2</c:v>
                </c:pt>
                <c:pt idx="2124">
                  <c:v>12.2</c:v>
                </c:pt>
                <c:pt idx="2125">
                  <c:v>12.2</c:v>
                </c:pt>
                <c:pt idx="2126">
                  <c:v>12.2</c:v>
                </c:pt>
                <c:pt idx="2127">
                  <c:v>12.2</c:v>
                </c:pt>
                <c:pt idx="2128">
                  <c:v>12.2</c:v>
                </c:pt>
                <c:pt idx="2129">
                  <c:v>12.2</c:v>
                </c:pt>
                <c:pt idx="2130">
                  <c:v>12.2</c:v>
                </c:pt>
                <c:pt idx="2131">
                  <c:v>12.2</c:v>
                </c:pt>
                <c:pt idx="2132">
                  <c:v>12.2</c:v>
                </c:pt>
                <c:pt idx="2133">
                  <c:v>12.2</c:v>
                </c:pt>
                <c:pt idx="2134">
                  <c:v>12.2</c:v>
                </c:pt>
                <c:pt idx="2135">
                  <c:v>12.2</c:v>
                </c:pt>
                <c:pt idx="2136">
                  <c:v>12.2</c:v>
                </c:pt>
                <c:pt idx="2137">
                  <c:v>12.2</c:v>
                </c:pt>
                <c:pt idx="2138">
                  <c:v>12.2</c:v>
                </c:pt>
                <c:pt idx="2139">
                  <c:v>12.2</c:v>
                </c:pt>
                <c:pt idx="2140">
                  <c:v>12.2</c:v>
                </c:pt>
                <c:pt idx="2141">
                  <c:v>10.7</c:v>
                </c:pt>
                <c:pt idx="2142">
                  <c:v>12.2</c:v>
                </c:pt>
                <c:pt idx="2143">
                  <c:v>12.2</c:v>
                </c:pt>
                <c:pt idx="2144">
                  <c:v>12.3</c:v>
                </c:pt>
                <c:pt idx="2145">
                  <c:v>12.3</c:v>
                </c:pt>
                <c:pt idx="2146">
                  <c:v>12.3</c:v>
                </c:pt>
                <c:pt idx="2147">
                  <c:v>12.3</c:v>
                </c:pt>
                <c:pt idx="2148">
                  <c:v>12.3</c:v>
                </c:pt>
                <c:pt idx="2149">
                  <c:v>12.3</c:v>
                </c:pt>
                <c:pt idx="2150">
                  <c:v>12.3</c:v>
                </c:pt>
                <c:pt idx="2151">
                  <c:v>12.3</c:v>
                </c:pt>
                <c:pt idx="2152">
                  <c:v>12.3</c:v>
                </c:pt>
                <c:pt idx="2153">
                  <c:v>12.3</c:v>
                </c:pt>
                <c:pt idx="2154">
                  <c:v>12.3</c:v>
                </c:pt>
                <c:pt idx="2155">
                  <c:v>12.3</c:v>
                </c:pt>
                <c:pt idx="2156">
                  <c:v>12.3</c:v>
                </c:pt>
                <c:pt idx="2157">
                  <c:v>12.3</c:v>
                </c:pt>
                <c:pt idx="2158">
                  <c:v>12.3</c:v>
                </c:pt>
                <c:pt idx="2159">
                  <c:v>12.3</c:v>
                </c:pt>
                <c:pt idx="2160">
                  <c:v>12.3</c:v>
                </c:pt>
                <c:pt idx="2161">
                  <c:v>12.3</c:v>
                </c:pt>
                <c:pt idx="2162">
                  <c:v>12.3</c:v>
                </c:pt>
                <c:pt idx="2163">
                  <c:v>12.3</c:v>
                </c:pt>
                <c:pt idx="2164">
                  <c:v>12.3</c:v>
                </c:pt>
                <c:pt idx="2165">
                  <c:v>12.3</c:v>
                </c:pt>
                <c:pt idx="2166">
                  <c:v>12.3</c:v>
                </c:pt>
                <c:pt idx="2167">
                  <c:v>12.3</c:v>
                </c:pt>
                <c:pt idx="2168">
                  <c:v>12.3</c:v>
                </c:pt>
                <c:pt idx="2169">
                  <c:v>12.3</c:v>
                </c:pt>
                <c:pt idx="2170">
                  <c:v>12.3</c:v>
                </c:pt>
                <c:pt idx="2171">
                  <c:v>12.3</c:v>
                </c:pt>
                <c:pt idx="2172">
                  <c:v>11.3</c:v>
                </c:pt>
                <c:pt idx="2173">
                  <c:v>12.4</c:v>
                </c:pt>
                <c:pt idx="2174">
                  <c:v>12.3</c:v>
                </c:pt>
                <c:pt idx="2175">
                  <c:v>12.3</c:v>
                </c:pt>
                <c:pt idx="2176">
                  <c:v>12.4</c:v>
                </c:pt>
                <c:pt idx="2177">
                  <c:v>12.3</c:v>
                </c:pt>
                <c:pt idx="2178">
                  <c:v>12.4</c:v>
                </c:pt>
                <c:pt idx="2179">
                  <c:v>12.4</c:v>
                </c:pt>
                <c:pt idx="2180">
                  <c:v>12.4</c:v>
                </c:pt>
                <c:pt idx="2181">
                  <c:v>12.4</c:v>
                </c:pt>
                <c:pt idx="2182">
                  <c:v>12.4</c:v>
                </c:pt>
                <c:pt idx="2183">
                  <c:v>12.4</c:v>
                </c:pt>
                <c:pt idx="2184">
                  <c:v>12.4</c:v>
                </c:pt>
                <c:pt idx="2185">
                  <c:v>12.4</c:v>
                </c:pt>
                <c:pt idx="2186">
                  <c:v>12.4</c:v>
                </c:pt>
                <c:pt idx="2187">
                  <c:v>12.4</c:v>
                </c:pt>
                <c:pt idx="2188">
                  <c:v>12.4</c:v>
                </c:pt>
                <c:pt idx="2189">
                  <c:v>12.4</c:v>
                </c:pt>
                <c:pt idx="2190">
                  <c:v>12.4</c:v>
                </c:pt>
                <c:pt idx="2191">
                  <c:v>12.4</c:v>
                </c:pt>
                <c:pt idx="2192">
                  <c:v>12.4</c:v>
                </c:pt>
                <c:pt idx="2193">
                  <c:v>12.4</c:v>
                </c:pt>
                <c:pt idx="2194">
                  <c:v>12.4</c:v>
                </c:pt>
                <c:pt idx="2195">
                  <c:v>12.4</c:v>
                </c:pt>
                <c:pt idx="2196">
                  <c:v>12.4</c:v>
                </c:pt>
                <c:pt idx="2197">
                  <c:v>12.4</c:v>
                </c:pt>
                <c:pt idx="2198">
                  <c:v>12.4</c:v>
                </c:pt>
                <c:pt idx="2199">
                  <c:v>12.4</c:v>
                </c:pt>
                <c:pt idx="2200">
                  <c:v>12.4</c:v>
                </c:pt>
                <c:pt idx="2201">
                  <c:v>12.4</c:v>
                </c:pt>
                <c:pt idx="2202">
                  <c:v>12.4</c:v>
                </c:pt>
                <c:pt idx="2203">
                  <c:v>10.6</c:v>
                </c:pt>
                <c:pt idx="2204">
                  <c:v>12.4</c:v>
                </c:pt>
                <c:pt idx="2205">
                  <c:v>12.4</c:v>
                </c:pt>
                <c:pt idx="2206">
                  <c:v>12.4</c:v>
                </c:pt>
                <c:pt idx="2207">
                  <c:v>12.4</c:v>
                </c:pt>
                <c:pt idx="2208">
                  <c:v>12.4</c:v>
                </c:pt>
                <c:pt idx="2209">
                  <c:v>12.4</c:v>
                </c:pt>
                <c:pt idx="2210">
                  <c:v>12.4</c:v>
                </c:pt>
                <c:pt idx="2211">
                  <c:v>12.4</c:v>
                </c:pt>
                <c:pt idx="2212">
                  <c:v>12.4</c:v>
                </c:pt>
                <c:pt idx="2213">
                  <c:v>12.4</c:v>
                </c:pt>
                <c:pt idx="2214">
                  <c:v>12.4</c:v>
                </c:pt>
                <c:pt idx="2215">
                  <c:v>12.4</c:v>
                </c:pt>
                <c:pt idx="2216">
                  <c:v>12.4</c:v>
                </c:pt>
                <c:pt idx="2217">
                  <c:v>12.4</c:v>
                </c:pt>
                <c:pt idx="2218">
                  <c:v>12.4</c:v>
                </c:pt>
                <c:pt idx="2219">
                  <c:v>12.4</c:v>
                </c:pt>
                <c:pt idx="2220">
                  <c:v>12.4</c:v>
                </c:pt>
                <c:pt idx="2221">
                  <c:v>12.4</c:v>
                </c:pt>
                <c:pt idx="2222">
                  <c:v>12.4</c:v>
                </c:pt>
                <c:pt idx="2223">
                  <c:v>12.4</c:v>
                </c:pt>
                <c:pt idx="2224">
                  <c:v>12.4</c:v>
                </c:pt>
                <c:pt idx="2225">
                  <c:v>12.4</c:v>
                </c:pt>
                <c:pt idx="2226">
                  <c:v>12.4</c:v>
                </c:pt>
                <c:pt idx="2227">
                  <c:v>12.4</c:v>
                </c:pt>
                <c:pt idx="2228">
                  <c:v>12.4</c:v>
                </c:pt>
                <c:pt idx="2229">
                  <c:v>12.4</c:v>
                </c:pt>
                <c:pt idx="2230">
                  <c:v>12.4</c:v>
                </c:pt>
                <c:pt idx="2231">
                  <c:v>12.4</c:v>
                </c:pt>
                <c:pt idx="2232">
                  <c:v>12.4</c:v>
                </c:pt>
                <c:pt idx="2233">
                  <c:v>12.4</c:v>
                </c:pt>
                <c:pt idx="2234">
                  <c:v>10.5</c:v>
                </c:pt>
                <c:pt idx="2235">
                  <c:v>12.4</c:v>
                </c:pt>
                <c:pt idx="2236">
                  <c:v>12.4</c:v>
                </c:pt>
                <c:pt idx="2237">
                  <c:v>12.4</c:v>
                </c:pt>
                <c:pt idx="2238">
                  <c:v>12.4</c:v>
                </c:pt>
                <c:pt idx="2239">
                  <c:v>12.4</c:v>
                </c:pt>
                <c:pt idx="2240">
                  <c:v>12.4</c:v>
                </c:pt>
                <c:pt idx="2241">
                  <c:v>12.4</c:v>
                </c:pt>
                <c:pt idx="2242">
                  <c:v>12.4</c:v>
                </c:pt>
                <c:pt idx="2243">
                  <c:v>12.4</c:v>
                </c:pt>
                <c:pt idx="2244">
                  <c:v>12.4</c:v>
                </c:pt>
                <c:pt idx="2245">
                  <c:v>12.4</c:v>
                </c:pt>
                <c:pt idx="2246">
                  <c:v>12.4</c:v>
                </c:pt>
                <c:pt idx="2247">
                  <c:v>12.4</c:v>
                </c:pt>
                <c:pt idx="2248">
                  <c:v>12.4</c:v>
                </c:pt>
                <c:pt idx="2249">
                  <c:v>12.4</c:v>
                </c:pt>
                <c:pt idx="2250">
                  <c:v>12.4</c:v>
                </c:pt>
                <c:pt idx="2251">
                  <c:v>12.4</c:v>
                </c:pt>
                <c:pt idx="2252">
                  <c:v>12.4</c:v>
                </c:pt>
                <c:pt idx="2253">
                  <c:v>12.4</c:v>
                </c:pt>
                <c:pt idx="2254">
                  <c:v>12.4</c:v>
                </c:pt>
                <c:pt idx="2255">
                  <c:v>12.5</c:v>
                </c:pt>
                <c:pt idx="2256">
                  <c:v>12.4</c:v>
                </c:pt>
                <c:pt idx="2257">
                  <c:v>12.5</c:v>
                </c:pt>
                <c:pt idx="2258">
                  <c:v>12.4</c:v>
                </c:pt>
                <c:pt idx="2259">
                  <c:v>12.5</c:v>
                </c:pt>
                <c:pt idx="2260">
                  <c:v>12.5</c:v>
                </c:pt>
                <c:pt idx="2261">
                  <c:v>12.5</c:v>
                </c:pt>
                <c:pt idx="2262">
                  <c:v>12.5</c:v>
                </c:pt>
                <c:pt idx="2263">
                  <c:v>12.5</c:v>
                </c:pt>
                <c:pt idx="2264">
                  <c:v>12.5</c:v>
                </c:pt>
                <c:pt idx="2265">
                  <c:v>10.9</c:v>
                </c:pt>
                <c:pt idx="2266">
                  <c:v>12.5</c:v>
                </c:pt>
                <c:pt idx="2267">
                  <c:v>12.5</c:v>
                </c:pt>
                <c:pt idx="2268">
                  <c:v>12.5</c:v>
                </c:pt>
                <c:pt idx="2269">
                  <c:v>12.5</c:v>
                </c:pt>
                <c:pt idx="2270">
                  <c:v>12.5</c:v>
                </c:pt>
                <c:pt idx="2271">
                  <c:v>12.5</c:v>
                </c:pt>
                <c:pt idx="2272">
                  <c:v>12.6</c:v>
                </c:pt>
                <c:pt idx="2273">
                  <c:v>12.6</c:v>
                </c:pt>
                <c:pt idx="2274">
                  <c:v>12.6</c:v>
                </c:pt>
                <c:pt idx="2275">
                  <c:v>12.6</c:v>
                </c:pt>
                <c:pt idx="2276">
                  <c:v>12.6</c:v>
                </c:pt>
                <c:pt idx="2277">
                  <c:v>12.6</c:v>
                </c:pt>
                <c:pt idx="2278">
                  <c:v>12.6</c:v>
                </c:pt>
                <c:pt idx="2279">
                  <c:v>12.6</c:v>
                </c:pt>
                <c:pt idx="2280">
                  <c:v>12.6</c:v>
                </c:pt>
                <c:pt idx="2281">
                  <c:v>12.6</c:v>
                </c:pt>
                <c:pt idx="2282">
                  <c:v>12.6</c:v>
                </c:pt>
                <c:pt idx="2283">
                  <c:v>12.6</c:v>
                </c:pt>
                <c:pt idx="2284">
                  <c:v>12.6</c:v>
                </c:pt>
                <c:pt idx="2285">
                  <c:v>12.6</c:v>
                </c:pt>
                <c:pt idx="2286">
                  <c:v>12.6</c:v>
                </c:pt>
                <c:pt idx="2287">
                  <c:v>12.6</c:v>
                </c:pt>
                <c:pt idx="2288">
                  <c:v>12.7</c:v>
                </c:pt>
                <c:pt idx="2289">
                  <c:v>12.6</c:v>
                </c:pt>
                <c:pt idx="2290">
                  <c:v>12.7</c:v>
                </c:pt>
                <c:pt idx="2291">
                  <c:v>12.7</c:v>
                </c:pt>
                <c:pt idx="2292">
                  <c:v>12.7</c:v>
                </c:pt>
                <c:pt idx="2293">
                  <c:v>12.7</c:v>
                </c:pt>
                <c:pt idx="2294">
                  <c:v>12.7</c:v>
                </c:pt>
                <c:pt idx="2295">
                  <c:v>12.7</c:v>
                </c:pt>
                <c:pt idx="2296">
                  <c:v>12.3</c:v>
                </c:pt>
                <c:pt idx="2297">
                  <c:v>12.7</c:v>
                </c:pt>
                <c:pt idx="2298">
                  <c:v>12.7</c:v>
                </c:pt>
                <c:pt idx="2299">
                  <c:v>12.7</c:v>
                </c:pt>
                <c:pt idx="2300">
                  <c:v>12.7</c:v>
                </c:pt>
                <c:pt idx="2301">
                  <c:v>12.7</c:v>
                </c:pt>
                <c:pt idx="2302">
                  <c:v>12.7</c:v>
                </c:pt>
                <c:pt idx="2303">
                  <c:v>12.7</c:v>
                </c:pt>
                <c:pt idx="2304">
                  <c:v>12.7</c:v>
                </c:pt>
                <c:pt idx="2305">
                  <c:v>12.7</c:v>
                </c:pt>
                <c:pt idx="2306">
                  <c:v>12.7</c:v>
                </c:pt>
                <c:pt idx="2307">
                  <c:v>12.7</c:v>
                </c:pt>
                <c:pt idx="2308">
                  <c:v>12.7</c:v>
                </c:pt>
                <c:pt idx="2309">
                  <c:v>12.7</c:v>
                </c:pt>
                <c:pt idx="2310">
                  <c:v>12.7</c:v>
                </c:pt>
                <c:pt idx="2311">
                  <c:v>12.6</c:v>
                </c:pt>
                <c:pt idx="2312">
                  <c:v>12.7</c:v>
                </c:pt>
                <c:pt idx="2313">
                  <c:v>12.7</c:v>
                </c:pt>
                <c:pt idx="2314">
                  <c:v>12.6</c:v>
                </c:pt>
                <c:pt idx="2315">
                  <c:v>12.7</c:v>
                </c:pt>
                <c:pt idx="2316">
                  <c:v>12.7</c:v>
                </c:pt>
                <c:pt idx="2317">
                  <c:v>12.6</c:v>
                </c:pt>
                <c:pt idx="2318">
                  <c:v>12.7</c:v>
                </c:pt>
                <c:pt idx="2319">
                  <c:v>12.7</c:v>
                </c:pt>
                <c:pt idx="2320">
                  <c:v>12.6</c:v>
                </c:pt>
                <c:pt idx="2321">
                  <c:v>12.7</c:v>
                </c:pt>
                <c:pt idx="2322">
                  <c:v>12.7</c:v>
                </c:pt>
                <c:pt idx="2323">
                  <c:v>12.7</c:v>
                </c:pt>
                <c:pt idx="2324">
                  <c:v>12.7</c:v>
                </c:pt>
                <c:pt idx="2325">
                  <c:v>12.7</c:v>
                </c:pt>
                <c:pt idx="2326">
                  <c:v>12.7</c:v>
                </c:pt>
                <c:pt idx="2327">
                  <c:v>12</c:v>
                </c:pt>
                <c:pt idx="2328">
                  <c:v>12.7</c:v>
                </c:pt>
                <c:pt idx="2329">
                  <c:v>12.7</c:v>
                </c:pt>
                <c:pt idx="2330">
                  <c:v>12.7</c:v>
                </c:pt>
                <c:pt idx="2331">
                  <c:v>12.7</c:v>
                </c:pt>
                <c:pt idx="2332">
                  <c:v>12.7</c:v>
                </c:pt>
                <c:pt idx="2333">
                  <c:v>12.7</c:v>
                </c:pt>
                <c:pt idx="2334">
                  <c:v>12.7</c:v>
                </c:pt>
                <c:pt idx="2335">
                  <c:v>12.7</c:v>
                </c:pt>
                <c:pt idx="2336">
                  <c:v>12.7</c:v>
                </c:pt>
                <c:pt idx="2337">
                  <c:v>12.8</c:v>
                </c:pt>
                <c:pt idx="2338">
                  <c:v>12.7</c:v>
                </c:pt>
                <c:pt idx="2339">
                  <c:v>12.7</c:v>
                </c:pt>
                <c:pt idx="2340">
                  <c:v>12.7</c:v>
                </c:pt>
                <c:pt idx="2341">
                  <c:v>12.7</c:v>
                </c:pt>
                <c:pt idx="2342">
                  <c:v>12.8</c:v>
                </c:pt>
                <c:pt idx="2343">
                  <c:v>12.8</c:v>
                </c:pt>
                <c:pt idx="2344">
                  <c:v>12.8</c:v>
                </c:pt>
                <c:pt idx="2345">
                  <c:v>12.8</c:v>
                </c:pt>
                <c:pt idx="2346">
                  <c:v>12.8</c:v>
                </c:pt>
                <c:pt idx="2347">
                  <c:v>12.8</c:v>
                </c:pt>
                <c:pt idx="2348">
                  <c:v>12.8</c:v>
                </c:pt>
                <c:pt idx="2349">
                  <c:v>12.8</c:v>
                </c:pt>
                <c:pt idx="2350">
                  <c:v>12.8</c:v>
                </c:pt>
                <c:pt idx="2351">
                  <c:v>12.8</c:v>
                </c:pt>
                <c:pt idx="2352">
                  <c:v>12.8</c:v>
                </c:pt>
                <c:pt idx="2353">
                  <c:v>12.8</c:v>
                </c:pt>
                <c:pt idx="2354">
                  <c:v>12.8</c:v>
                </c:pt>
                <c:pt idx="2355">
                  <c:v>12.8</c:v>
                </c:pt>
                <c:pt idx="2356">
                  <c:v>12.8</c:v>
                </c:pt>
                <c:pt idx="2357">
                  <c:v>12.8</c:v>
                </c:pt>
                <c:pt idx="2358">
                  <c:v>11.6</c:v>
                </c:pt>
                <c:pt idx="2359">
                  <c:v>12.8</c:v>
                </c:pt>
                <c:pt idx="2360">
                  <c:v>12.8</c:v>
                </c:pt>
                <c:pt idx="2361">
                  <c:v>12.8</c:v>
                </c:pt>
                <c:pt idx="2362">
                  <c:v>12.8</c:v>
                </c:pt>
                <c:pt idx="2363">
                  <c:v>12.8</c:v>
                </c:pt>
                <c:pt idx="2364">
                  <c:v>12.8</c:v>
                </c:pt>
                <c:pt idx="2365">
                  <c:v>12.8</c:v>
                </c:pt>
                <c:pt idx="2366">
                  <c:v>12.8</c:v>
                </c:pt>
                <c:pt idx="2367">
                  <c:v>12.8</c:v>
                </c:pt>
                <c:pt idx="2368">
                  <c:v>12.8</c:v>
                </c:pt>
                <c:pt idx="2369">
                  <c:v>12.8</c:v>
                </c:pt>
                <c:pt idx="2370">
                  <c:v>12.8</c:v>
                </c:pt>
                <c:pt idx="2371">
                  <c:v>12.8</c:v>
                </c:pt>
                <c:pt idx="2372">
                  <c:v>12.9</c:v>
                </c:pt>
                <c:pt idx="2373">
                  <c:v>12.9</c:v>
                </c:pt>
                <c:pt idx="2374">
                  <c:v>12.9</c:v>
                </c:pt>
                <c:pt idx="2375">
                  <c:v>12.9</c:v>
                </c:pt>
                <c:pt idx="2376">
                  <c:v>12.9</c:v>
                </c:pt>
                <c:pt idx="2377">
                  <c:v>12.9</c:v>
                </c:pt>
                <c:pt idx="2378">
                  <c:v>12.9</c:v>
                </c:pt>
                <c:pt idx="2379">
                  <c:v>12.9</c:v>
                </c:pt>
                <c:pt idx="2380">
                  <c:v>12.9</c:v>
                </c:pt>
                <c:pt idx="2381">
                  <c:v>12.9</c:v>
                </c:pt>
                <c:pt idx="2382">
                  <c:v>12.9</c:v>
                </c:pt>
                <c:pt idx="2383">
                  <c:v>12.9</c:v>
                </c:pt>
                <c:pt idx="2384">
                  <c:v>12.9</c:v>
                </c:pt>
                <c:pt idx="2385">
                  <c:v>13</c:v>
                </c:pt>
                <c:pt idx="2386">
                  <c:v>13</c:v>
                </c:pt>
                <c:pt idx="2387">
                  <c:v>13</c:v>
                </c:pt>
                <c:pt idx="2388">
                  <c:v>13</c:v>
                </c:pt>
                <c:pt idx="2389">
                  <c:v>11.9</c:v>
                </c:pt>
                <c:pt idx="2390">
                  <c:v>13</c:v>
                </c:pt>
                <c:pt idx="2391">
                  <c:v>13</c:v>
                </c:pt>
                <c:pt idx="2392">
                  <c:v>13</c:v>
                </c:pt>
                <c:pt idx="2393">
                  <c:v>13</c:v>
                </c:pt>
                <c:pt idx="2394">
                  <c:v>13</c:v>
                </c:pt>
                <c:pt idx="2395">
                  <c:v>13</c:v>
                </c:pt>
                <c:pt idx="2396">
                  <c:v>13</c:v>
                </c:pt>
                <c:pt idx="2397">
                  <c:v>13</c:v>
                </c:pt>
                <c:pt idx="2398">
                  <c:v>13</c:v>
                </c:pt>
                <c:pt idx="2399">
                  <c:v>13</c:v>
                </c:pt>
                <c:pt idx="2400">
                  <c:v>13</c:v>
                </c:pt>
                <c:pt idx="2401">
                  <c:v>13</c:v>
                </c:pt>
                <c:pt idx="2402">
                  <c:v>13</c:v>
                </c:pt>
                <c:pt idx="2403">
                  <c:v>13</c:v>
                </c:pt>
                <c:pt idx="2404">
                  <c:v>13</c:v>
                </c:pt>
                <c:pt idx="2405">
                  <c:v>13</c:v>
                </c:pt>
                <c:pt idx="2406">
                  <c:v>12.9</c:v>
                </c:pt>
                <c:pt idx="2407">
                  <c:v>12.9</c:v>
                </c:pt>
                <c:pt idx="2408">
                  <c:v>12.9</c:v>
                </c:pt>
                <c:pt idx="2409">
                  <c:v>12.9</c:v>
                </c:pt>
                <c:pt idx="2410">
                  <c:v>12.9</c:v>
                </c:pt>
                <c:pt idx="2411">
                  <c:v>12.9</c:v>
                </c:pt>
                <c:pt idx="2412">
                  <c:v>12.9</c:v>
                </c:pt>
                <c:pt idx="2413">
                  <c:v>12.9</c:v>
                </c:pt>
                <c:pt idx="2414">
                  <c:v>12.9</c:v>
                </c:pt>
                <c:pt idx="2415">
                  <c:v>12.9</c:v>
                </c:pt>
                <c:pt idx="2416">
                  <c:v>12.9</c:v>
                </c:pt>
                <c:pt idx="2417">
                  <c:v>12.9</c:v>
                </c:pt>
                <c:pt idx="2418">
                  <c:v>12.9</c:v>
                </c:pt>
                <c:pt idx="2419">
                  <c:v>12.9</c:v>
                </c:pt>
                <c:pt idx="2420">
                  <c:v>12</c:v>
                </c:pt>
                <c:pt idx="2421">
                  <c:v>12.9</c:v>
                </c:pt>
                <c:pt idx="2422">
                  <c:v>12.9</c:v>
                </c:pt>
                <c:pt idx="2423">
                  <c:v>12.9</c:v>
                </c:pt>
                <c:pt idx="2424">
                  <c:v>12.9</c:v>
                </c:pt>
                <c:pt idx="2425">
                  <c:v>12.9</c:v>
                </c:pt>
                <c:pt idx="2426">
                  <c:v>12.9</c:v>
                </c:pt>
                <c:pt idx="2427">
                  <c:v>12.9</c:v>
                </c:pt>
                <c:pt idx="2428">
                  <c:v>12.9</c:v>
                </c:pt>
                <c:pt idx="2429">
                  <c:v>12.9</c:v>
                </c:pt>
                <c:pt idx="2430">
                  <c:v>12.9</c:v>
                </c:pt>
                <c:pt idx="2431">
                  <c:v>12.9</c:v>
                </c:pt>
                <c:pt idx="2432">
                  <c:v>12.9</c:v>
                </c:pt>
                <c:pt idx="2433">
                  <c:v>12.9</c:v>
                </c:pt>
                <c:pt idx="2434">
                  <c:v>12.9</c:v>
                </c:pt>
                <c:pt idx="2435">
                  <c:v>12.9</c:v>
                </c:pt>
                <c:pt idx="2436">
                  <c:v>12.9</c:v>
                </c:pt>
                <c:pt idx="2437">
                  <c:v>12.9</c:v>
                </c:pt>
                <c:pt idx="2438">
                  <c:v>12.9</c:v>
                </c:pt>
                <c:pt idx="2439">
                  <c:v>12.9</c:v>
                </c:pt>
                <c:pt idx="2440">
                  <c:v>12.9</c:v>
                </c:pt>
                <c:pt idx="2441">
                  <c:v>12.9</c:v>
                </c:pt>
                <c:pt idx="2442">
                  <c:v>12.9</c:v>
                </c:pt>
                <c:pt idx="2443">
                  <c:v>12.9</c:v>
                </c:pt>
                <c:pt idx="2444">
                  <c:v>12.9</c:v>
                </c:pt>
                <c:pt idx="2445">
                  <c:v>12.9</c:v>
                </c:pt>
                <c:pt idx="2446">
                  <c:v>12.9</c:v>
                </c:pt>
                <c:pt idx="2447">
                  <c:v>12.9</c:v>
                </c:pt>
                <c:pt idx="2448">
                  <c:v>12.9</c:v>
                </c:pt>
                <c:pt idx="2449">
                  <c:v>12.9</c:v>
                </c:pt>
                <c:pt idx="2450">
                  <c:v>12.9</c:v>
                </c:pt>
                <c:pt idx="2451">
                  <c:v>12.1</c:v>
                </c:pt>
                <c:pt idx="2452">
                  <c:v>12.9</c:v>
                </c:pt>
                <c:pt idx="2453">
                  <c:v>12.9</c:v>
                </c:pt>
                <c:pt idx="2454">
                  <c:v>12.9</c:v>
                </c:pt>
                <c:pt idx="2455">
                  <c:v>12.9</c:v>
                </c:pt>
                <c:pt idx="2456">
                  <c:v>12.9</c:v>
                </c:pt>
                <c:pt idx="2457">
                  <c:v>12.9</c:v>
                </c:pt>
                <c:pt idx="2458">
                  <c:v>12.9</c:v>
                </c:pt>
                <c:pt idx="2459">
                  <c:v>12.9</c:v>
                </c:pt>
                <c:pt idx="2460">
                  <c:v>12.9</c:v>
                </c:pt>
                <c:pt idx="2461">
                  <c:v>12.9</c:v>
                </c:pt>
                <c:pt idx="2462">
                  <c:v>12.9</c:v>
                </c:pt>
                <c:pt idx="2463">
                  <c:v>12.9</c:v>
                </c:pt>
                <c:pt idx="2464">
                  <c:v>13</c:v>
                </c:pt>
                <c:pt idx="2465">
                  <c:v>12.9</c:v>
                </c:pt>
                <c:pt idx="2466">
                  <c:v>13</c:v>
                </c:pt>
                <c:pt idx="2467">
                  <c:v>12.9</c:v>
                </c:pt>
                <c:pt idx="2468">
                  <c:v>13</c:v>
                </c:pt>
                <c:pt idx="2469">
                  <c:v>13</c:v>
                </c:pt>
                <c:pt idx="2470">
                  <c:v>13</c:v>
                </c:pt>
                <c:pt idx="2471">
                  <c:v>13</c:v>
                </c:pt>
                <c:pt idx="2472">
                  <c:v>13</c:v>
                </c:pt>
                <c:pt idx="2473">
                  <c:v>13</c:v>
                </c:pt>
                <c:pt idx="2474">
                  <c:v>13</c:v>
                </c:pt>
                <c:pt idx="2475">
                  <c:v>13</c:v>
                </c:pt>
                <c:pt idx="2476">
                  <c:v>13</c:v>
                </c:pt>
                <c:pt idx="2477">
                  <c:v>13.1</c:v>
                </c:pt>
                <c:pt idx="2478">
                  <c:v>13.1</c:v>
                </c:pt>
                <c:pt idx="2479">
                  <c:v>13.1</c:v>
                </c:pt>
                <c:pt idx="2480">
                  <c:v>13.1</c:v>
                </c:pt>
                <c:pt idx="2481">
                  <c:v>13.1</c:v>
                </c:pt>
                <c:pt idx="2482">
                  <c:v>12.5</c:v>
                </c:pt>
                <c:pt idx="2483">
                  <c:v>13.1</c:v>
                </c:pt>
                <c:pt idx="2484">
                  <c:v>13.1</c:v>
                </c:pt>
                <c:pt idx="2485">
                  <c:v>13.1</c:v>
                </c:pt>
                <c:pt idx="2486">
                  <c:v>13.1</c:v>
                </c:pt>
                <c:pt idx="2487">
                  <c:v>13.1</c:v>
                </c:pt>
                <c:pt idx="2488">
                  <c:v>13.1</c:v>
                </c:pt>
                <c:pt idx="2489">
                  <c:v>13.1</c:v>
                </c:pt>
                <c:pt idx="2490">
                  <c:v>13.1</c:v>
                </c:pt>
                <c:pt idx="2491">
                  <c:v>13.2</c:v>
                </c:pt>
                <c:pt idx="2492">
                  <c:v>13.1</c:v>
                </c:pt>
                <c:pt idx="2493">
                  <c:v>13.1</c:v>
                </c:pt>
                <c:pt idx="2494">
                  <c:v>13.1</c:v>
                </c:pt>
                <c:pt idx="2495">
                  <c:v>13.1</c:v>
                </c:pt>
                <c:pt idx="2496">
                  <c:v>13.1</c:v>
                </c:pt>
                <c:pt idx="2497">
                  <c:v>13.2</c:v>
                </c:pt>
                <c:pt idx="2498">
                  <c:v>13.2</c:v>
                </c:pt>
                <c:pt idx="2499">
                  <c:v>13.1</c:v>
                </c:pt>
                <c:pt idx="2500">
                  <c:v>13.2</c:v>
                </c:pt>
                <c:pt idx="2501">
                  <c:v>13.2</c:v>
                </c:pt>
                <c:pt idx="2502">
                  <c:v>13.2</c:v>
                </c:pt>
                <c:pt idx="2503">
                  <c:v>13.2</c:v>
                </c:pt>
                <c:pt idx="2504">
                  <c:v>13.1</c:v>
                </c:pt>
                <c:pt idx="2505">
                  <c:v>13.2</c:v>
                </c:pt>
                <c:pt idx="2506">
                  <c:v>13.2</c:v>
                </c:pt>
                <c:pt idx="2507">
                  <c:v>13.2</c:v>
                </c:pt>
                <c:pt idx="2508">
                  <c:v>13.2</c:v>
                </c:pt>
                <c:pt idx="2509">
                  <c:v>13.2</c:v>
                </c:pt>
                <c:pt idx="2510">
                  <c:v>13.2</c:v>
                </c:pt>
                <c:pt idx="2511">
                  <c:v>13.2</c:v>
                </c:pt>
                <c:pt idx="2512">
                  <c:v>13.2</c:v>
                </c:pt>
                <c:pt idx="2513">
                  <c:v>12.1</c:v>
                </c:pt>
                <c:pt idx="2514">
                  <c:v>13.2</c:v>
                </c:pt>
                <c:pt idx="2515">
                  <c:v>13.2</c:v>
                </c:pt>
                <c:pt idx="2516">
                  <c:v>13.2</c:v>
                </c:pt>
                <c:pt idx="2517">
                  <c:v>13.2</c:v>
                </c:pt>
                <c:pt idx="2518">
                  <c:v>13.2</c:v>
                </c:pt>
                <c:pt idx="2519">
                  <c:v>13.2</c:v>
                </c:pt>
                <c:pt idx="2520">
                  <c:v>13.2</c:v>
                </c:pt>
                <c:pt idx="2521">
                  <c:v>13.2</c:v>
                </c:pt>
                <c:pt idx="2522">
                  <c:v>13.2</c:v>
                </c:pt>
                <c:pt idx="2523">
                  <c:v>13.2</c:v>
                </c:pt>
                <c:pt idx="2524">
                  <c:v>13.2</c:v>
                </c:pt>
                <c:pt idx="2525">
                  <c:v>13.2</c:v>
                </c:pt>
                <c:pt idx="2526">
                  <c:v>13.2</c:v>
                </c:pt>
                <c:pt idx="2527">
                  <c:v>13.2</c:v>
                </c:pt>
                <c:pt idx="2528">
                  <c:v>13.2</c:v>
                </c:pt>
                <c:pt idx="2529">
                  <c:v>13.2</c:v>
                </c:pt>
                <c:pt idx="2530">
                  <c:v>13.2</c:v>
                </c:pt>
                <c:pt idx="2531">
                  <c:v>13.2</c:v>
                </c:pt>
                <c:pt idx="2532">
                  <c:v>13.2</c:v>
                </c:pt>
                <c:pt idx="2533">
                  <c:v>13.2</c:v>
                </c:pt>
                <c:pt idx="2534">
                  <c:v>13.2</c:v>
                </c:pt>
                <c:pt idx="2535">
                  <c:v>13.2</c:v>
                </c:pt>
                <c:pt idx="2536">
                  <c:v>13.2</c:v>
                </c:pt>
                <c:pt idx="2537">
                  <c:v>13.2</c:v>
                </c:pt>
                <c:pt idx="2538">
                  <c:v>13.2</c:v>
                </c:pt>
                <c:pt idx="2539">
                  <c:v>13.2</c:v>
                </c:pt>
                <c:pt idx="2540">
                  <c:v>13.2</c:v>
                </c:pt>
                <c:pt idx="2541">
                  <c:v>13.2</c:v>
                </c:pt>
                <c:pt idx="2542">
                  <c:v>13.2</c:v>
                </c:pt>
                <c:pt idx="2543">
                  <c:v>13.2</c:v>
                </c:pt>
                <c:pt idx="2544">
                  <c:v>11.5</c:v>
                </c:pt>
                <c:pt idx="2545">
                  <c:v>13.2</c:v>
                </c:pt>
                <c:pt idx="2546">
                  <c:v>13.2</c:v>
                </c:pt>
                <c:pt idx="2547">
                  <c:v>13.2</c:v>
                </c:pt>
                <c:pt idx="2548">
                  <c:v>13.2</c:v>
                </c:pt>
                <c:pt idx="2549">
                  <c:v>13.2</c:v>
                </c:pt>
                <c:pt idx="2550">
                  <c:v>13.2</c:v>
                </c:pt>
                <c:pt idx="2551">
                  <c:v>13.2</c:v>
                </c:pt>
                <c:pt idx="2552">
                  <c:v>13.2</c:v>
                </c:pt>
                <c:pt idx="2553">
                  <c:v>13.1</c:v>
                </c:pt>
                <c:pt idx="2554">
                  <c:v>13.2</c:v>
                </c:pt>
                <c:pt idx="2555">
                  <c:v>13.2</c:v>
                </c:pt>
                <c:pt idx="2556">
                  <c:v>13.1</c:v>
                </c:pt>
                <c:pt idx="2557">
                  <c:v>13.1</c:v>
                </c:pt>
                <c:pt idx="2558">
                  <c:v>13.2</c:v>
                </c:pt>
                <c:pt idx="2559">
                  <c:v>13.2</c:v>
                </c:pt>
                <c:pt idx="2560">
                  <c:v>13.2</c:v>
                </c:pt>
                <c:pt idx="2561">
                  <c:v>13.2</c:v>
                </c:pt>
                <c:pt idx="2562">
                  <c:v>13.2</c:v>
                </c:pt>
                <c:pt idx="2563">
                  <c:v>13.2</c:v>
                </c:pt>
                <c:pt idx="2564">
                  <c:v>13.2</c:v>
                </c:pt>
                <c:pt idx="2565">
                  <c:v>13.2</c:v>
                </c:pt>
                <c:pt idx="2566">
                  <c:v>13.1</c:v>
                </c:pt>
                <c:pt idx="2567">
                  <c:v>13.1</c:v>
                </c:pt>
                <c:pt idx="2568">
                  <c:v>13.2</c:v>
                </c:pt>
                <c:pt idx="2569">
                  <c:v>13.1</c:v>
                </c:pt>
                <c:pt idx="2570">
                  <c:v>13.1</c:v>
                </c:pt>
                <c:pt idx="2571">
                  <c:v>13.1</c:v>
                </c:pt>
                <c:pt idx="2572">
                  <c:v>13.1</c:v>
                </c:pt>
                <c:pt idx="2573">
                  <c:v>13.1</c:v>
                </c:pt>
                <c:pt idx="2574">
                  <c:v>13.1</c:v>
                </c:pt>
                <c:pt idx="2575">
                  <c:v>12.5</c:v>
                </c:pt>
                <c:pt idx="2576">
                  <c:v>13.1</c:v>
                </c:pt>
                <c:pt idx="2577">
                  <c:v>13.1</c:v>
                </c:pt>
                <c:pt idx="2578">
                  <c:v>13.1</c:v>
                </c:pt>
                <c:pt idx="2579">
                  <c:v>13.1</c:v>
                </c:pt>
                <c:pt idx="2580">
                  <c:v>13.1</c:v>
                </c:pt>
                <c:pt idx="2581">
                  <c:v>13.1</c:v>
                </c:pt>
                <c:pt idx="2582">
                  <c:v>13.1</c:v>
                </c:pt>
                <c:pt idx="2583">
                  <c:v>13.1</c:v>
                </c:pt>
                <c:pt idx="2584">
                  <c:v>13.1</c:v>
                </c:pt>
                <c:pt idx="2585">
                  <c:v>13.1</c:v>
                </c:pt>
                <c:pt idx="2586">
                  <c:v>13.1</c:v>
                </c:pt>
                <c:pt idx="2587">
                  <c:v>13.1</c:v>
                </c:pt>
                <c:pt idx="2588">
                  <c:v>13.1</c:v>
                </c:pt>
                <c:pt idx="2589">
                  <c:v>13.1</c:v>
                </c:pt>
                <c:pt idx="2590">
                  <c:v>13.1</c:v>
                </c:pt>
                <c:pt idx="2591">
                  <c:v>13.1</c:v>
                </c:pt>
                <c:pt idx="2592">
                  <c:v>13</c:v>
                </c:pt>
                <c:pt idx="2593">
                  <c:v>13.1</c:v>
                </c:pt>
                <c:pt idx="2594">
                  <c:v>13.1</c:v>
                </c:pt>
                <c:pt idx="2595">
                  <c:v>13.1</c:v>
                </c:pt>
                <c:pt idx="2596">
                  <c:v>13.1</c:v>
                </c:pt>
                <c:pt idx="2597">
                  <c:v>13.1</c:v>
                </c:pt>
                <c:pt idx="2598">
                  <c:v>13.1</c:v>
                </c:pt>
                <c:pt idx="2599">
                  <c:v>13</c:v>
                </c:pt>
                <c:pt idx="2600">
                  <c:v>13</c:v>
                </c:pt>
                <c:pt idx="2601">
                  <c:v>13</c:v>
                </c:pt>
                <c:pt idx="2602">
                  <c:v>13</c:v>
                </c:pt>
                <c:pt idx="2603">
                  <c:v>13</c:v>
                </c:pt>
                <c:pt idx="2604">
                  <c:v>13</c:v>
                </c:pt>
                <c:pt idx="2605">
                  <c:v>13</c:v>
                </c:pt>
                <c:pt idx="2606">
                  <c:v>11.3</c:v>
                </c:pt>
                <c:pt idx="2607">
                  <c:v>13</c:v>
                </c:pt>
                <c:pt idx="2608">
                  <c:v>13</c:v>
                </c:pt>
                <c:pt idx="2609">
                  <c:v>13</c:v>
                </c:pt>
                <c:pt idx="2610">
                  <c:v>13</c:v>
                </c:pt>
                <c:pt idx="2611">
                  <c:v>13</c:v>
                </c:pt>
                <c:pt idx="2612">
                  <c:v>13</c:v>
                </c:pt>
                <c:pt idx="2613">
                  <c:v>13</c:v>
                </c:pt>
                <c:pt idx="2614">
                  <c:v>13</c:v>
                </c:pt>
                <c:pt idx="2615">
                  <c:v>13</c:v>
                </c:pt>
                <c:pt idx="2616">
                  <c:v>12.9</c:v>
                </c:pt>
                <c:pt idx="2617">
                  <c:v>13</c:v>
                </c:pt>
                <c:pt idx="2618">
                  <c:v>12.9</c:v>
                </c:pt>
                <c:pt idx="2619">
                  <c:v>12.9</c:v>
                </c:pt>
                <c:pt idx="2620">
                  <c:v>12.9</c:v>
                </c:pt>
                <c:pt idx="2621">
                  <c:v>12.9</c:v>
                </c:pt>
                <c:pt idx="2622">
                  <c:v>12.9</c:v>
                </c:pt>
                <c:pt idx="2623">
                  <c:v>12.9</c:v>
                </c:pt>
                <c:pt idx="2624">
                  <c:v>12.9</c:v>
                </c:pt>
                <c:pt idx="2625">
                  <c:v>12.9</c:v>
                </c:pt>
                <c:pt idx="2626">
                  <c:v>12.9</c:v>
                </c:pt>
                <c:pt idx="2627">
                  <c:v>12.9</c:v>
                </c:pt>
                <c:pt idx="2628">
                  <c:v>12.9</c:v>
                </c:pt>
                <c:pt idx="2629">
                  <c:v>12.9</c:v>
                </c:pt>
                <c:pt idx="2630">
                  <c:v>12.9</c:v>
                </c:pt>
                <c:pt idx="2631">
                  <c:v>12.9</c:v>
                </c:pt>
                <c:pt idx="2632">
                  <c:v>12.9</c:v>
                </c:pt>
                <c:pt idx="2633">
                  <c:v>12.9</c:v>
                </c:pt>
                <c:pt idx="2634">
                  <c:v>12.9</c:v>
                </c:pt>
                <c:pt idx="2635">
                  <c:v>12.9</c:v>
                </c:pt>
                <c:pt idx="2636">
                  <c:v>12.9</c:v>
                </c:pt>
                <c:pt idx="2637">
                  <c:v>11.2</c:v>
                </c:pt>
                <c:pt idx="2638">
                  <c:v>12.9</c:v>
                </c:pt>
                <c:pt idx="2639">
                  <c:v>12.8</c:v>
                </c:pt>
                <c:pt idx="2640">
                  <c:v>12.9</c:v>
                </c:pt>
                <c:pt idx="2641">
                  <c:v>12.9</c:v>
                </c:pt>
                <c:pt idx="2642">
                  <c:v>12.8</c:v>
                </c:pt>
                <c:pt idx="2643">
                  <c:v>12.8</c:v>
                </c:pt>
                <c:pt idx="2644">
                  <c:v>12.8</c:v>
                </c:pt>
                <c:pt idx="2645">
                  <c:v>12.8</c:v>
                </c:pt>
                <c:pt idx="2646">
                  <c:v>12.8</c:v>
                </c:pt>
                <c:pt idx="2647">
                  <c:v>12.8</c:v>
                </c:pt>
                <c:pt idx="2648">
                  <c:v>12.8</c:v>
                </c:pt>
                <c:pt idx="2649">
                  <c:v>12.8</c:v>
                </c:pt>
                <c:pt idx="2650">
                  <c:v>12.8</c:v>
                </c:pt>
                <c:pt idx="2651">
                  <c:v>12.8</c:v>
                </c:pt>
                <c:pt idx="2652">
                  <c:v>12.8</c:v>
                </c:pt>
                <c:pt idx="2653">
                  <c:v>12.8</c:v>
                </c:pt>
                <c:pt idx="2654">
                  <c:v>12.8</c:v>
                </c:pt>
                <c:pt idx="2655">
                  <c:v>12.8</c:v>
                </c:pt>
                <c:pt idx="2656">
                  <c:v>12.8</c:v>
                </c:pt>
                <c:pt idx="2657">
                  <c:v>12.8</c:v>
                </c:pt>
                <c:pt idx="2658">
                  <c:v>12.8</c:v>
                </c:pt>
                <c:pt idx="2659">
                  <c:v>12.8</c:v>
                </c:pt>
                <c:pt idx="2660">
                  <c:v>12.8</c:v>
                </c:pt>
                <c:pt idx="2661">
                  <c:v>12.7</c:v>
                </c:pt>
                <c:pt idx="2662">
                  <c:v>12.8</c:v>
                </c:pt>
                <c:pt idx="2663">
                  <c:v>12.7</c:v>
                </c:pt>
                <c:pt idx="2664">
                  <c:v>12.7</c:v>
                </c:pt>
                <c:pt idx="2665">
                  <c:v>12.7</c:v>
                </c:pt>
                <c:pt idx="2666">
                  <c:v>12.7</c:v>
                </c:pt>
                <c:pt idx="2667">
                  <c:v>12.8</c:v>
                </c:pt>
                <c:pt idx="2668">
                  <c:v>10</c:v>
                </c:pt>
                <c:pt idx="2669">
                  <c:v>12.7</c:v>
                </c:pt>
                <c:pt idx="2670">
                  <c:v>12.7</c:v>
                </c:pt>
                <c:pt idx="2671">
                  <c:v>12.7</c:v>
                </c:pt>
                <c:pt idx="2672">
                  <c:v>12.7</c:v>
                </c:pt>
                <c:pt idx="2673">
                  <c:v>12.7</c:v>
                </c:pt>
                <c:pt idx="2674">
                  <c:v>12.7</c:v>
                </c:pt>
                <c:pt idx="2675">
                  <c:v>12.7</c:v>
                </c:pt>
                <c:pt idx="2676">
                  <c:v>12.7</c:v>
                </c:pt>
                <c:pt idx="2677">
                  <c:v>12.7</c:v>
                </c:pt>
                <c:pt idx="2678">
                  <c:v>12.7</c:v>
                </c:pt>
                <c:pt idx="2679">
                  <c:v>12.7</c:v>
                </c:pt>
                <c:pt idx="2680">
                  <c:v>12.7</c:v>
                </c:pt>
                <c:pt idx="2681">
                  <c:v>12.7</c:v>
                </c:pt>
                <c:pt idx="2682">
                  <c:v>12.7</c:v>
                </c:pt>
                <c:pt idx="2683">
                  <c:v>12.7</c:v>
                </c:pt>
                <c:pt idx="2684">
                  <c:v>12.7</c:v>
                </c:pt>
                <c:pt idx="2685">
                  <c:v>12.7</c:v>
                </c:pt>
                <c:pt idx="2686">
                  <c:v>12.7</c:v>
                </c:pt>
                <c:pt idx="2687">
                  <c:v>12.7</c:v>
                </c:pt>
                <c:pt idx="2688">
                  <c:v>12.7</c:v>
                </c:pt>
                <c:pt idx="2689">
                  <c:v>12.7</c:v>
                </c:pt>
                <c:pt idx="2690">
                  <c:v>12.7</c:v>
                </c:pt>
                <c:pt idx="2691">
                  <c:v>12.7</c:v>
                </c:pt>
                <c:pt idx="2692">
                  <c:v>12.7</c:v>
                </c:pt>
                <c:pt idx="2693">
                  <c:v>12.7</c:v>
                </c:pt>
                <c:pt idx="2694">
                  <c:v>12.7</c:v>
                </c:pt>
                <c:pt idx="2695">
                  <c:v>12.7</c:v>
                </c:pt>
                <c:pt idx="2696">
                  <c:v>12.7</c:v>
                </c:pt>
                <c:pt idx="2697">
                  <c:v>12.7</c:v>
                </c:pt>
                <c:pt idx="2698">
                  <c:v>12.7</c:v>
                </c:pt>
                <c:pt idx="2699">
                  <c:v>10.8</c:v>
                </c:pt>
                <c:pt idx="2700">
                  <c:v>12.7</c:v>
                </c:pt>
                <c:pt idx="2701">
                  <c:v>12.7</c:v>
                </c:pt>
                <c:pt idx="2702">
                  <c:v>12.7</c:v>
                </c:pt>
                <c:pt idx="2703">
                  <c:v>12.7</c:v>
                </c:pt>
                <c:pt idx="2704">
                  <c:v>12.7</c:v>
                </c:pt>
                <c:pt idx="2705">
                  <c:v>12.7</c:v>
                </c:pt>
                <c:pt idx="2706">
                  <c:v>12.7</c:v>
                </c:pt>
                <c:pt idx="2707">
                  <c:v>12.7</c:v>
                </c:pt>
                <c:pt idx="2708">
                  <c:v>12.7</c:v>
                </c:pt>
                <c:pt idx="2709">
                  <c:v>12.7</c:v>
                </c:pt>
                <c:pt idx="2710">
                  <c:v>12.7</c:v>
                </c:pt>
                <c:pt idx="2711">
                  <c:v>12.7</c:v>
                </c:pt>
                <c:pt idx="2712">
                  <c:v>12.7</c:v>
                </c:pt>
                <c:pt idx="2713">
                  <c:v>12.7</c:v>
                </c:pt>
                <c:pt idx="2714">
                  <c:v>12.7</c:v>
                </c:pt>
                <c:pt idx="2715">
                  <c:v>12.7</c:v>
                </c:pt>
                <c:pt idx="2716">
                  <c:v>12.7</c:v>
                </c:pt>
                <c:pt idx="2717">
                  <c:v>12.7</c:v>
                </c:pt>
                <c:pt idx="2718">
                  <c:v>12.7</c:v>
                </c:pt>
                <c:pt idx="2719">
                  <c:v>12.7</c:v>
                </c:pt>
                <c:pt idx="2720">
                  <c:v>12.7</c:v>
                </c:pt>
                <c:pt idx="2721">
                  <c:v>12.7</c:v>
                </c:pt>
                <c:pt idx="2722">
                  <c:v>12.7</c:v>
                </c:pt>
                <c:pt idx="2723">
                  <c:v>12.7</c:v>
                </c:pt>
                <c:pt idx="2724">
                  <c:v>12.7</c:v>
                </c:pt>
                <c:pt idx="2725">
                  <c:v>12.7</c:v>
                </c:pt>
                <c:pt idx="2726">
                  <c:v>12.7</c:v>
                </c:pt>
                <c:pt idx="2727">
                  <c:v>12.7</c:v>
                </c:pt>
                <c:pt idx="2728">
                  <c:v>12.6</c:v>
                </c:pt>
                <c:pt idx="2729">
                  <c:v>12.6</c:v>
                </c:pt>
                <c:pt idx="2730">
                  <c:v>10.3</c:v>
                </c:pt>
                <c:pt idx="2731">
                  <c:v>12.6</c:v>
                </c:pt>
                <c:pt idx="2732">
                  <c:v>12.6</c:v>
                </c:pt>
                <c:pt idx="2733">
                  <c:v>12.6</c:v>
                </c:pt>
                <c:pt idx="2734">
                  <c:v>12.6</c:v>
                </c:pt>
                <c:pt idx="2735">
                  <c:v>12.6</c:v>
                </c:pt>
                <c:pt idx="2736">
                  <c:v>12.6</c:v>
                </c:pt>
                <c:pt idx="2737">
                  <c:v>12.6</c:v>
                </c:pt>
                <c:pt idx="2738">
                  <c:v>12.6</c:v>
                </c:pt>
                <c:pt idx="2739">
                  <c:v>12.6</c:v>
                </c:pt>
                <c:pt idx="2740">
                  <c:v>12.6</c:v>
                </c:pt>
                <c:pt idx="2741">
                  <c:v>12.6</c:v>
                </c:pt>
                <c:pt idx="2742">
                  <c:v>12.6</c:v>
                </c:pt>
                <c:pt idx="2743">
                  <c:v>12.6</c:v>
                </c:pt>
                <c:pt idx="2744">
                  <c:v>12.6</c:v>
                </c:pt>
                <c:pt idx="2745">
                  <c:v>12.6</c:v>
                </c:pt>
                <c:pt idx="2746">
                  <c:v>12.6</c:v>
                </c:pt>
                <c:pt idx="2747">
                  <c:v>12.6</c:v>
                </c:pt>
                <c:pt idx="2748">
                  <c:v>12.6</c:v>
                </c:pt>
                <c:pt idx="2749">
                  <c:v>12.6</c:v>
                </c:pt>
                <c:pt idx="2750">
                  <c:v>12.6</c:v>
                </c:pt>
                <c:pt idx="2751">
                  <c:v>12.6</c:v>
                </c:pt>
                <c:pt idx="2752">
                  <c:v>12.6</c:v>
                </c:pt>
                <c:pt idx="2753">
                  <c:v>12.6</c:v>
                </c:pt>
                <c:pt idx="2754">
                  <c:v>12.6</c:v>
                </c:pt>
                <c:pt idx="2755">
                  <c:v>12.6</c:v>
                </c:pt>
                <c:pt idx="2756">
                  <c:v>12.6</c:v>
                </c:pt>
                <c:pt idx="2757">
                  <c:v>12.6</c:v>
                </c:pt>
                <c:pt idx="2758">
                  <c:v>12.6</c:v>
                </c:pt>
                <c:pt idx="2759">
                  <c:v>12.6</c:v>
                </c:pt>
                <c:pt idx="2760">
                  <c:v>12.6</c:v>
                </c:pt>
                <c:pt idx="2761">
                  <c:v>10.7</c:v>
                </c:pt>
                <c:pt idx="2762">
                  <c:v>12.6</c:v>
                </c:pt>
                <c:pt idx="2763">
                  <c:v>12.6</c:v>
                </c:pt>
                <c:pt idx="2764">
                  <c:v>12.6</c:v>
                </c:pt>
                <c:pt idx="2765">
                  <c:v>12.6</c:v>
                </c:pt>
                <c:pt idx="2766">
                  <c:v>12.6</c:v>
                </c:pt>
                <c:pt idx="2767">
                  <c:v>12.6</c:v>
                </c:pt>
                <c:pt idx="2768">
                  <c:v>12.6</c:v>
                </c:pt>
                <c:pt idx="2769">
                  <c:v>12.6</c:v>
                </c:pt>
                <c:pt idx="2770">
                  <c:v>12.5</c:v>
                </c:pt>
                <c:pt idx="2771">
                  <c:v>12.6</c:v>
                </c:pt>
                <c:pt idx="2772">
                  <c:v>12.6</c:v>
                </c:pt>
                <c:pt idx="2773">
                  <c:v>12.6</c:v>
                </c:pt>
                <c:pt idx="2774">
                  <c:v>12.5</c:v>
                </c:pt>
                <c:pt idx="2775">
                  <c:v>12.6</c:v>
                </c:pt>
                <c:pt idx="2776">
                  <c:v>12.6</c:v>
                </c:pt>
                <c:pt idx="2777">
                  <c:v>12.5</c:v>
                </c:pt>
                <c:pt idx="2778">
                  <c:v>12.5</c:v>
                </c:pt>
                <c:pt idx="2779">
                  <c:v>12.6</c:v>
                </c:pt>
                <c:pt idx="2780">
                  <c:v>12.6</c:v>
                </c:pt>
                <c:pt idx="2781">
                  <c:v>12.6</c:v>
                </c:pt>
                <c:pt idx="2782">
                  <c:v>12.6</c:v>
                </c:pt>
                <c:pt idx="2783">
                  <c:v>12.5</c:v>
                </c:pt>
                <c:pt idx="2784">
                  <c:v>12.5</c:v>
                </c:pt>
                <c:pt idx="2785">
                  <c:v>12.5</c:v>
                </c:pt>
                <c:pt idx="2786">
                  <c:v>12.6</c:v>
                </c:pt>
                <c:pt idx="2787">
                  <c:v>12.5</c:v>
                </c:pt>
                <c:pt idx="2788">
                  <c:v>12.5</c:v>
                </c:pt>
                <c:pt idx="2789">
                  <c:v>12.5</c:v>
                </c:pt>
                <c:pt idx="2790">
                  <c:v>12.5</c:v>
                </c:pt>
                <c:pt idx="2791">
                  <c:v>12.5</c:v>
                </c:pt>
                <c:pt idx="2792">
                  <c:v>10.3</c:v>
                </c:pt>
                <c:pt idx="2793">
                  <c:v>12.5</c:v>
                </c:pt>
                <c:pt idx="2794">
                  <c:v>12.6</c:v>
                </c:pt>
                <c:pt idx="2795">
                  <c:v>12.5</c:v>
                </c:pt>
                <c:pt idx="2796">
                  <c:v>12.5</c:v>
                </c:pt>
                <c:pt idx="2797">
                  <c:v>12.5</c:v>
                </c:pt>
                <c:pt idx="2798">
                  <c:v>12.5</c:v>
                </c:pt>
                <c:pt idx="2799">
                  <c:v>12.5</c:v>
                </c:pt>
                <c:pt idx="2800">
                  <c:v>12.6</c:v>
                </c:pt>
                <c:pt idx="2801">
                  <c:v>12.5</c:v>
                </c:pt>
                <c:pt idx="2802">
                  <c:v>12.5</c:v>
                </c:pt>
                <c:pt idx="2803">
                  <c:v>12.5</c:v>
                </c:pt>
                <c:pt idx="2804">
                  <c:v>12.5</c:v>
                </c:pt>
                <c:pt idx="2805">
                  <c:v>12.5</c:v>
                </c:pt>
                <c:pt idx="2806">
                  <c:v>12.5</c:v>
                </c:pt>
                <c:pt idx="2807">
                  <c:v>12.5</c:v>
                </c:pt>
                <c:pt idx="2808">
                  <c:v>12.5</c:v>
                </c:pt>
                <c:pt idx="2809">
                  <c:v>12.5</c:v>
                </c:pt>
                <c:pt idx="2810">
                  <c:v>12.5</c:v>
                </c:pt>
                <c:pt idx="2811">
                  <c:v>12.5</c:v>
                </c:pt>
                <c:pt idx="2812">
                  <c:v>12.5</c:v>
                </c:pt>
                <c:pt idx="2813">
                  <c:v>12.5</c:v>
                </c:pt>
                <c:pt idx="2814">
                  <c:v>12.5</c:v>
                </c:pt>
                <c:pt idx="2815">
                  <c:v>12.5</c:v>
                </c:pt>
                <c:pt idx="2816">
                  <c:v>12.5</c:v>
                </c:pt>
                <c:pt idx="2817">
                  <c:v>12.5</c:v>
                </c:pt>
                <c:pt idx="2818">
                  <c:v>12.5</c:v>
                </c:pt>
                <c:pt idx="2819">
                  <c:v>12.5</c:v>
                </c:pt>
                <c:pt idx="2820">
                  <c:v>12.5</c:v>
                </c:pt>
                <c:pt idx="2821">
                  <c:v>12.5</c:v>
                </c:pt>
                <c:pt idx="2822">
                  <c:v>12.5</c:v>
                </c:pt>
                <c:pt idx="2823">
                  <c:v>10.199999999999999</c:v>
                </c:pt>
                <c:pt idx="2824">
                  <c:v>12.5</c:v>
                </c:pt>
                <c:pt idx="2825">
                  <c:v>12.5</c:v>
                </c:pt>
                <c:pt idx="2826">
                  <c:v>12.5</c:v>
                </c:pt>
                <c:pt idx="2827">
                  <c:v>12.5</c:v>
                </c:pt>
                <c:pt idx="2828">
                  <c:v>12.5</c:v>
                </c:pt>
                <c:pt idx="2829">
                  <c:v>12.5</c:v>
                </c:pt>
                <c:pt idx="2830">
                  <c:v>12.5</c:v>
                </c:pt>
                <c:pt idx="2831">
                  <c:v>12.5</c:v>
                </c:pt>
                <c:pt idx="2832">
                  <c:v>12.5</c:v>
                </c:pt>
                <c:pt idx="2833">
                  <c:v>12.5</c:v>
                </c:pt>
                <c:pt idx="2834">
                  <c:v>12.5</c:v>
                </c:pt>
                <c:pt idx="2835">
                  <c:v>12.5</c:v>
                </c:pt>
                <c:pt idx="2836">
                  <c:v>12.5</c:v>
                </c:pt>
                <c:pt idx="2837">
                  <c:v>12.5</c:v>
                </c:pt>
                <c:pt idx="2838">
                  <c:v>12.5</c:v>
                </c:pt>
                <c:pt idx="2839">
                  <c:v>12.5</c:v>
                </c:pt>
                <c:pt idx="2840">
                  <c:v>12.5</c:v>
                </c:pt>
                <c:pt idx="2841">
                  <c:v>12.5</c:v>
                </c:pt>
                <c:pt idx="2842">
                  <c:v>12.5</c:v>
                </c:pt>
                <c:pt idx="2843">
                  <c:v>12.5</c:v>
                </c:pt>
                <c:pt idx="2844">
                  <c:v>12.5</c:v>
                </c:pt>
                <c:pt idx="2845">
                  <c:v>12.5</c:v>
                </c:pt>
                <c:pt idx="2846">
                  <c:v>12.5</c:v>
                </c:pt>
                <c:pt idx="2847">
                  <c:v>12.5</c:v>
                </c:pt>
                <c:pt idx="2848">
                  <c:v>12.5</c:v>
                </c:pt>
                <c:pt idx="2849">
                  <c:v>12.5</c:v>
                </c:pt>
                <c:pt idx="2850">
                  <c:v>12.5</c:v>
                </c:pt>
                <c:pt idx="2851">
                  <c:v>12.5</c:v>
                </c:pt>
                <c:pt idx="2852">
                  <c:v>12.5</c:v>
                </c:pt>
                <c:pt idx="2853">
                  <c:v>12.5</c:v>
                </c:pt>
                <c:pt idx="2854">
                  <c:v>10.6</c:v>
                </c:pt>
                <c:pt idx="2855">
                  <c:v>12.5</c:v>
                </c:pt>
                <c:pt idx="2856">
                  <c:v>12.5</c:v>
                </c:pt>
                <c:pt idx="2857">
                  <c:v>12.5</c:v>
                </c:pt>
                <c:pt idx="2858">
                  <c:v>12.5</c:v>
                </c:pt>
                <c:pt idx="2859">
                  <c:v>12.5</c:v>
                </c:pt>
                <c:pt idx="2860">
                  <c:v>12.5</c:v>
                </c:pt>
                <c:pt idx="2861">
                  <c:v>12.5</c:v>
                </c:pt>
                <c:pt idx="2862">
                  <c:v>12.5</c:v>
                </c:pt>
                <c:pt idx="2863">
                  <c:v>12.5</c:v>
                </c:pt>
                <c:pt idx="2864">
                  <c:v>12.5</c:v>
                </c:pt>
                <c:pt idx="2865">
                  <c:v>12.5</c:v>
                </c:pt>
                <c:pt idx="2866">
                  <c:v>12.5</c:v>
                </c:pt>
                <c:pt idx="2867">
                  <c:v>12.5</c:v>
                </c:pt>
                <c:pt idx="2868">
                  <c:v>12.5</c:v>
                </c:pt>
                <c:pt idx="2869">
                  <c:v>12.5</c:v>
                </c:pt>
                <c:pt idx="2870">
                  <c:v>12.5</c:v>
                </c:pt>
                <c:pt idx="2871">
                  <c:v>12.5</c:v>
                </c:pt>
                <c:pt idx="2872">
                  <c:v>12.5</c:v>
                </c:pt>
                <c:pt idx="2873">
                  <c:v>12.5</c:v>
                </c:pt>
                <c:pt idx="2874">
                  <c:v>12.5</c:v>
                </c:pt>
                <c:pt idx="2875">
                  <c:v>12.5</c:v>
                </c:pt>
                <c:pt idx="2876">
                  <c:v>12.5</c:v>
                </c:pt>
                <c:pt idx="2877">
                  <c:v>12.5</c:v>
                </c:pt>
                <c:pt idx="2878">
                  <c:v>12.5</c:v>
                </c:pt>
                <c:pt idx="2879">
                  <c:v>12.5</c:v>
                </c:pt>
                <c:pt idx="2880">
                  <c:v>12.5</c:v>
                </c:pt>
                <c:pt idx="2881">
                  <c:v>12.5</c:v>
                </c:pt>
                <c:pt idx="2882">
                  <c:v>12.5</c:v>
                </c:pt>
                <c:pt idx="2883">
                  <c:v>12.5</c:v>
                </c:pt>
                <c:pt idx="2884">
                  <c:v>12.5</c:v>
                </c:pt>
                <c:pt idx="2885">
                  <c:v>11.1</c:v>
                </c:pt>
                <c:pt idx="2886">
                  <c:v>12.5</c:v>
                </c:pt>
                <c:pt idx="2887">
                  <c:v>12.5</c:v>
                </c:pt>
                <c:pt idx="2888">
                  <c:v>12.5</c:v>
                </c:pt>
                <c:pt idx="2889">
                  <c:v>12.5</c:v>
                </c:pt>
                <c:pt idx="2890">
                  <c:v>12.5</c:v>
                </c:pt>
                <c:pt idx="2891">
                  <c:v>12.5</c:v>
                </c:pt>
                <c:pt idx="2892">
                  <c:v>12.5</c:v>
                </c:pt>
                <c:pt idx="2893">
                  <c:v>12.5</c:v>
                </c:pt>
                <c:pt idx="2894">
                  <c:v>12.5</c:v>
                </c:pt>
                <c:pt idx="2895">
                  <c:v>12.5</c:v>
                </c:pt>
                <c:pt idx="2896">
                  <c:v>12.5</c:v>
                </c:pt>
                <c:pt idx="2897">
                  <c:v>12.5</c:v>
                </c:pt>
                <c:pt idx="2898">
                  <c:v>12.5</c:v>
                </c:pt>
                <c:pt idx="2899">
                  <c:v>12.5</c:v>
                </c:pt>
                <c:pt idx="2900">
                  <c:v>12.5</c:v>
                </c:pt>
                <c:pt idx="2901">
                  <c:v>12.5</c:v>
                </c:pt>
                <c:pt idx="2902">
                  <c:v>12.5</c:v>
                </c:pt>
                <c:pt idx="2903">
                  <c:v>12.5</c:v>
                </c:pt>
                <c:pt idx="2904">
                  <c:v>12.5</c:v>
                </c:pt>
                <c:pt idx="2905">
                  <c:v>12.5</c:v>
                </c:pt>
                <c:pt idx="2906">
                  <c:v>12.5</c:v>
                </c:pt>
                <c:pt idx="2907">
                  <c:v>12.5</c:v>
                </c:pt>
                <c:pt idx="2908">
                  <c:v>12.5</c:v>
                </c:pt>
                <c:pt idx="2909">
                  <c:v>12.5</c:v>
                </c:pt>
                <c:pt idx="2910">
                  <c:v>12.5</c:v>
                </c:pt>
                <c:pt idx="2911">
                  <c:v>12.5</c:v>
                </c:pt>
                <c:pt idx="2912">
                  <c:v>12.4</c:v>
                </c:pt>
                <c:pt idx="2913">
                  <c:v>12.5</c:v>
                </c:pt>
                <c:pt idx="2914">
                  <c:v>12.5</c:v>
                </c:pt>
                <c:pt idx="2915">
                  <c:v>12.5</c:v>
                </c:pt>
                <c:pt idx="2916">
                  <c:v>10.3</c:v>
                </c:pt>
                <c:pt idx="2917">
                  <c:v>12.5</c:v>
                </c:pt>
                <c:pt idx="2918">
                  <c:v>12.5</c:v>
                </c:pt>
                <c:pt idx="2919">
                  <c:v>12.5</c:v>
                </c:pt>
                <c:pt idx="2920">
                  <c:v>12.5</c:v>
                </c:pt>
                <c:pt idx="2921">
                  <c:v>12.5</c:v>
                </c:pt>
                <c:pt idx="2922">
                  <c:v>12.5</c:v>
                </c:pt>
                <c:pt idx="2923">
                  <c:v>12.5</c:v>
                </c:pt>
                <c:pt idx="2924">
                  <c:v>12.5</c:v>
                </c:pt>
                <c:pt idx="2925">
                  <c:v>12.5</c:v>
                </c:pt>
                <c:pt idx="2926">
                  <c:v>12.5</c:v>
                </c:pt>
                <c:pt idx="2927">
                  <c:v>12.5</c:v>
                </c:pt>
                <c:pt idx="2928">
                  <c:v>12.5</c:v>
                </c:pt>
                <c:pt idx="2929">
                  <c:v>12.5</c:v>
                </c:pt>
                <c:pt idx="2930">
                  <c:v>12.5</c:v>
                </c:pt>
                <c:pt idx="2931">
                  <c:v>12.5</c:v>
                </c:pt>
                <c:pt idx="2932">
                  <c:v>12.5</c:v>
                </c:pt>
                <c:pt idx="2933">
                  <c:v>12.5</c:v>
                </c:pt>
                <c:pt idx="2934">
                  <c:v>12.5</c:v>
                </c:pt>
                <c:pt idx="2935">
                  <c:v>12.5</c:v>
                </c:pt>
                <c:pt idx="2936">
                  <c:v>12.5</c:v>
                </c:pt>
                <c:pt idx="2937">
                  <c:v>12.5</c:v>
                </c:pt>
                <c:pt idx="2938">
                  <c:v>12.5</c:v>
                </c:pt>
                <c:pt idx="2939">
                  <c:v>12.5</c:v>
                </c:pt>
                <c:pt idx="2940">
                  <c:v>12.5</c:v>
                </c:pt>
                <c:pt idx="2941">
                  <c:v>12.4</c:v>
                </c:pt>
                <c:pt idx="2942">
                  <c:v>12.5</c:v>
                </c:pt>
                <c:pt idx="2943">
                  <c:v>12.4</c:v>
                </c:pt>
                <c:pt idx="2944">
                  <c:v>12.5</c:v>
                </c:pt>
                <c:pt idx="2945">
                  <c:v>12.5</c:v>
                </c:pt>
                <c:pt idx="2946">
                  <c:v>12.5</c:v>
                </c:pt>
                <c:pt idx="2947">
                  <c:v>9.5</c:v>
                </c:pt>
                <c:pt idx="2948">
                  <c:v>12.5</c:v>
                </c:pt>
                <c:pt idx="2949">
                  <c:v>12.5</c:v>
                </c:pt>
                <c:pt idx="2950">
                  <c:v>12.4</c:v>
                </c:pt>
                <c:pt idx="2951">
                  <c:v>12.5</c:v>
                </c:pt>
                <c:pt idx="2952">
                  <c:v>12.5</c:v>
                </c:pt>
                <c:pt idx="2953">
                  <c:v>12.5</c:v>
                </c:pt>
                <c:pt idx="2954">
                  <c:v>12.5</c:v>
                </c:pt>
                <c:pt idx="2955">
                  <c:v>12.5</c:v>
                </c:pt>
                <c:pt idx="2956">
                  <c:v>12.5</c:v>
                </c:pt>
                <c:pt idx="2957">
                  <c:v>12.5</c:v>
                </c:pt>
                <c:pt idx="2958">
                  <c:v>12.5</c:v>
                </c:pt>
                <c:pt idx="2959">
                  <c:v>12.5</c:v>
                </c:pt>
                <c:pt idx="2960">
                  <c:v>12.4</c:v>
                </c:pt>
                <c:pt idx="2961">
                  <c:v>12.5</c:v>
                </c:pt>
                <c:pt idx="2962">
                  <c:v>12.5</c:v>
                </c:pt>
                <c:pt idx="2963">
                  <c:v>12.5</c:v>
                </c:pt>
                <c:pt idx="2964">
                  <c:v>12.4</c:v>
                </c:pt>
                <c:pt idx="2965">
                  <c:v>12.5</c:v>
                </c:pt>
                <c:pt idx="2966">
                  <c:v>12.5</c:v>
                </c:pt>
                <c:pt idx="2967">
                  <c:v>12.5</c:v>
                </c:pt>
                <c:pt idx="2968">
                  <c:v>12.5</c:v>
                </c:pt>
                <c:pt idx="2969">
                  <c:v>12.5</c:v>
                </c:pt>
                <c:pt idx="2970">
                  <c:v>12.5</c:v>
                </c:pt>
                <c:pt idx="2971">
                  <c:v>12.5</c:v>
                </c:pt>
                <c:pt idx="2972">
                  <c:v>12.5</c:v>
                </c:pt>
                <c:pt idx="2973">
                  <c:v>12.5</c:v>
                </c:pt>
                <c:pt idx="2974">
                  <c:v>12.5</c:v>
                </c:pt>
                <c:pt idx="2975">
                  <c:v>12.5</c:v>
                </c:pt>
                <c:pt idx="2976">
                  <c:v>12.4</c:v>
                </c:pt>
                <c:pt idx="2977">
                  <c:v>12.5</c:v>
                </c:pt>
                <c:pt idx="2978">
                  <c:v>10.9</c:v>
                </c:pt>
                <c:pt idx="2979">
                  <c:v>12.5</c:v>
                </c:pt>
                <c:pt idx="2980">
                  <c:v>12.5</c:v>
                </c:pt>
                <c:pt idx="2981">
                  <c:v>12.5</c:v>
                </c:pt>
                <c:pt idx="2982">
                  <c:v>12.5</c:v>
                </c:pt>
                <c:pt idx="2983">
                  <c:v>12.5</c:v>
                </c:pt>
                <c:pt idx="2984">
                  <c:v>12.5</c:v>
                </c:pt>
                <c:pt idx="2985">
                  <c:v>12.5</c:v>
                </c:pt>
                <c:pt idx="2986">
                  <c:v>12.5</c:v>
                </c:pt>
                <c:pt idx="2987">
                  <c:v>12.5</c:v>
                </c:pt>
                <c:pt idx="2988">
                  <c:v>12.4</c:v>
                </c:pt>
                <c:pt idx="2989">
                  <c:v>12.5</c:v>
                </c:pt>
                <c:pt idx="2990">
                  <c:v>12.5</c:v>
                </c:pt>
                <c:pt idx="2991">
                  <c:v>12.5</c:v>
                </c:pt>
                <c:pt idx="2992">
                  <c:v>12.5</c:v>
                </c:pt>
                <c:pt idx="2993">
                  <c:v>12.5</c:v>
                </c:pt>
                <c:pt idx="2994">
                  <c:v>12.4</c:v>
                </c:pt>
                <c:pt idx="2995">
                  <c:v>12.5</c:v>
                </c:pt>
                <c:pt idx="2996">
                  <c:v>12.5</c:v>
                </c:pt>
                <c:pt idx="2997">
                  <c:v>12.5</c:v>
                </c:pt>
                <c:pt idx="2998">
                  <c:v>12.5</c:v>
                </c:pt>
                <c:pt idx="2999">
                  <c:v>12.5</c:v>
                </c:pt>
                <c:pt idx="3000">
                  <c:v>12.5</c:v>
                </c:pt>
                <c:pt idx="3001">
                  <c:v>12.5</c:v>
                </c:pt>
                <c:pt idx="3002">
                  <c:v>12.5</c:v>
                </c:pt>
                <c:pt idx="3003">
                  <c:v>12.5</c:v>
                </c:pt>
                <c:pt idx="3004">
                  <c:v>12.5</c:v>
                </c:pt>
                <c:pt idx="3005">
                  <c:v>12.5</c:v>
                </c:pt>
                <c:pt idx="3006">
                  <c:v>12.5</c:v>
                </c:pt>
                <c:pt idx="3007">
                  <c:v>12.5</c:v>
                </c:pt>
                <c:pt idx="3008">
                  <c:v>12.5</c:v>
                </c:pt>
                <c:pt idx="3009">
                  <c:v>11.3</c:v>
                </c:pt>
                <c:pt idx="3010">
                  <c:v>12.5</c:v>
                </c:pt>
                <c:pt idx="3011">
                  <c:v>12.5</c:v>
                </c:pt>
                <c:pt idx="3012">
                  <c:v>12.5</c:v>
                </c:pt>
                <c:pt idx="3013">
                  <c:v>12.5</c:v>
                </c:pt>
                <c:pt idx="3014">
                  <c:v>12.5</c:v>
                </c:pt>
                <c:pt idx="3015">
                  <c:v>12.5</c:v>
                </c:pt>
                <c:pt idx="3016">
                  <c:v>12.5</c:v>
                </c:pt>
                <c:pt idx="3017">
                  <c:v>12.5</c:v>
                </c:pt>
                <c:pt idx="3018">
                  <c:v>12.5</c:v>
                </c:pt>
                <c:pt idx="3019">
                  <c:v>12.5</c:v>
                </c:pt>
                <c:pt idx="3020">
                  <c:v>12.5</c:v>
                </c:pt>
                <c:pt idx="3021">
                  <c:v>12.5</c:v>
                </c:pt>
                <c:pt idx="3022">
                  <c:v>12.5</c:v>
                </c:pt>
                <c:pt idx="3023">
                  <c:v>12.5</c:v>
                </c:pt>
                <c:pt idx="3024">
                  <c:v>12.5</c:v>
                </c:pt>
                <c:pt idx="3025">
                  <c:v>12.5</c:v>
                </c:pt>
                <c:pt idx="3026">
                  <c:v>12.5</c:v>
                </c:pt>
                <c:pt idx="3027">
                  <c:v>12.5</c:v>
                </c:pt>
                <c:pt idx="3028">
                  <c:v>12.5</c:v>
                </c:pt>
                <c:pt idx="3029">
                  <c:v>12.5</c:v>
                </c:pt>
                <c:pt idx="3030">
                  <c:v>12.5</c:v>
                </c:pt>
                <c:pt idx="3031">
                  <c:v>12.5</c:v>
                </c:pt>
                <c:pt idx="3032">
                  <c:v>12.4</c:v>
                </c:pt>
                <c:pt idx="3033">
                  <c:v>12.5</c:v>
                </c:pt>
                <c:pt idx="3034">
                  <c:v>12.5</c:v>
                </c:pt>
                <c:pt idx="3035">
                  <c:v>12.5</c:v>
                </c:pt>
                <c:pt idx="3036">
                  <c:v>12.5</c:v>
                </c:pt>
                <c:pt idx="3037">
                  <c:v>12.5</c:v>
                </c:pt>
                <c:pt idx="3038">
                  <c:v>12.5</c:v>
                </c:pt>
                <c:pt idx="3039">
                  <c:v>12.5</c:v>
                </c:pt>
                <c:pt idx="3040">
                  <c:v>11.3</c:v>
                </c:pt>
                <c:pt idx="3041">
                  <c:v>12.5</c:v>
                </c:pt>
                <c:pt idx="3042">
                  <c:v>12.5</c:v>
                </c:pt>
                <c:pt idx="3043">
                  <c:v>12.5</c:v>
                </c:pt>
                <c:pt idx="3044">
                  <c:v>12.5</c:v>
                </c:pt>
                <c:pt idx="3045">
                  <c:v>12.5</c:v>
                </c:pt>
                <c:pt idx="3046">
                  <c:v>12.5</c:v>
                </c:pt>
                <c:pt idx="3047">
                  <c:v>12.5</c:v>
                </c:pt>
                <c:pt idx="3048">
                  <c:v>12.5</c:v>
                </c:pt>
                <c:pt idx="3049">
                  <c:v>12.5</c:v>
                </c:pt>
                <c:pt idx="3050">
                  <c:v>12.5</c:v>
                </c:pt>
                <c:pt idx="3051">
                  <c:v>12.5</c:v>
                </c:pt>
                <c:pt idx="3052">
                  <c:v>12.4</c:v>
                </c:pt>
                <c:pt idx="3053">
                  <c:v>12.5</c:v>
                </c:pt>
                <c:pt idx="3054">
                  <c:v>12.5</c:v>
                </c:pt>
                <c:pt idx="3055">
                  <c:v>12.5</c:v>
                </c:pt>
                <c:pt idx="3056">
                  <c:v>12.5</c:v>
                </c:pt>
                <c:pt idx="3057">
                  <c:v>12.5</c:v>
                </c:pt>
                <c:pt idx="3058">
                  <c:v>12.5</c:v>
                </c:pt>
                <c:pt idx="3059">
                  <c:v>12.4</c:v>
                </c:pt>
                <c:pt idx="3060">
                  <c:v>12.5</c:v>
                </c:pt>
                <c:pt idx="3061">
                  <c:v>12.5</c:v>
                </c:pt>
                <c:pt idx="3062">
                  <c:v>12.5</c:v>
                </c:pt>
                <c:pt idx="3063">
                  <c:v>12.5</c:v>
                </c:pt>
                <c:pt idx="3064">
                  <c:v>12.5</c:v>
                </c:pt>
                <c:pt idx="3065">
                  <c:v>12.5</c:v>
                </c:pt>
                <c:pt idx="3066">
                  <c:v>12.4</c:v>
                </c:pt>
                <c:pt idx="3067">
                  <c:v>12.5</c:v>
                </c:pt>
                <c:pt idx="3068">
                  <c:v>12.5</c:v>
                </c:pt>
                <c:pt idx="3069">
                  <c:v>12.4</c:v>
                </c:pt>
                <c:pt idx="3070">
                  <c:v>12.5</c:v>
                </c:pt>
                <c:pt idx="3071">
                  <c:v>11.1</c:v>
                </c:pt>
                <c:pt idx="3072">
                  <c:v>12.5</c:v>
                </c:pt>
                <c:pt idx="3073">
                  <c:v>12.5</c:v>
                </c:pt>
                <c:pt idx="3074">
                  <c:v>12.4</c:v>
                </c:pt>
                <c:pt idx="3075">
                  <c:v>12.5</c:v>
                </c:pt>
                <c:pt idx="3076">
                  <c:v>12.5</c:v>
                </c:pt>
                <c:pt idx="3077">
                  <c:v>12.4</c:v>
                </c:pt>
                <c:pt idx="3078">
                  <c:v>12.5</c:v>
                </c:pt>
                <c:pt idx="3079">
                  <c:v>12.5</c:v>
                </c:pt>
                <c:pt idx="3080">
                  <c:v>12.5</c:v>
                </c:pt>
                <c:pt idx="3081">
                  <c:v>12.5</c:v>
                </c:pt>
                <c:pt idx="3082">
                  <c:v>12.5</c:v>
                </c:pt>
                <c:pt idx="3083">
                  <c:v>12.5</c:v>
                </c:pt>
                <c:pt idx="3084">
                  <c:v>12.5</c:v>
                </c:pt>
                <c:pt idx="3085">
                  <c:v>12.5</c:v>
                </c:pt>
                <c:pt idx="3086">
                  <c:v>12.5</c:v>
                </c:pt>
                <c:pt idx="3087">
                  <c:v>12.5</c:v>
                </c:pt>
                <c:pt idx="3088">
                  <c:v>12.5</c:v>
                </c:pt>
                <c:pt idx="3089">
                  <c:v>12.5</c:v>
                </c:pt>
                <c:pt idx="3090">
                  <c:v>12.5</c:v>
                </c:pt>
                <c:pt idx="3091">
                  <c:v>12.5</c:v>
                </c:pt>
                <c:pt idx="3092">
                  <c:v>12.5</c:v>
                </c:pt>
                <c:pt idx="3093">
                  <c:v>12.5</c:v>
                </c:pt>
                <c:pt idx="3094">
                  <c:v>12.5</c:v>
                </c:pt>
                <c:pt idx="3095">
                  <c:v>12.5</c:v>
                </c:pt>
                <c:pt idx="3096">
                  <c:v>12.5</c:v>
                </c:pt>
                <c:pt idx="3097">
                  <c:v>12.4</c:v>
                </c:pt>
                <c:pt idx="3098">
                  <c:v>12.5</c:v>
                </c:pt>
                <c:pt idx="3099">
                  <c:v>12.5</c:v>
                </c:pt>
                <c:pt idx="3100">
                  <c:v>12.5</c:v>
                </c:pt>
                <c:pt idx="3101">
                  <c:v>12.5</c:v>
                </c:pt>
                <c:pt idx="3102">
                  <c:v>11</c:v>
                </c:pt>
                <c:pt idx="3103">
                  <c:v>12.5</c:v>
                </c:pt>
                <c:pt idx="3104">
                  <c:v>12.5</c:v>
                </c:pt>
                <c:pt idx="3105">
                  <c:v>12.5</c:v>
                </c:pt>
                <c:pt idx="3106">
                  <c:v>12.5</c:v>
                </c:pt>
                <c:pt idx="3107">
                  <c:v>12.5</c:v>
                </c:pt>
                <c:pt idx="3108">
                  <c:v>12.5</c:v>
                </c:pt>
                <c:pt idx="3109">
                  <c:v>12.5</c:v>
                </c:pt>
                <c:pt idx="3110">
                  <c:v>12.5</c:v>
                </c:pt>
                <c:pt idx="3111">
                  <c:v>12.5</c:v>
                </c:pt>
                <c:pt idx="3112">
                  <c:v>12.5</c:v>
                </c:pt>
                <c:pt idx="3113">
                  <c:v>12.5</c:v>
                </c:pt>
                <c:pt idx="3114">
                  <c:v>12.5</c:v>
                </c:pt>
                <c:pt idx="3115">
                  <c:v>12.5</c:v>
                </c:pt>
                <c:pt idx="3116">
                  <c:v>12.5</c:v>
                </c:pt>
                <c:pt idx="3117">
                  <c:v>12.5</c:v>
                </c:pt>
                <c:pt idx="3118">
                  <c:v>12.5</c:v>
                </c:pt>
                <c:pt idx="3119">
                  <c:v>12.5</c:v>
                </c:pt>
                <c:pt idx="3120">
                  <c:v>12.5</c:v>
                </c:pt>
                <c:pt idx="3121">
                  <c:v>12.5</c:v>
                </c:pt>
                <c:pt idx="3122">
                  <c:v>12.5</c:v>
                </c:pt>
                <c:pt idx="3123">
                  <c:v>12.4</c:v>
                </c:pt>
                <c:pt idx="3124">
                  <c:v>12.5</c:v>
                </c:pt>
                <c:pt idx="3125">
                  <c:v>12.4</c:v>
                </c:pt>
                <c:pt idx="3126">
                  <c:v>12.4</c:v>
                </c:pt>
                <c:pt idx="3127">
                  <c:v>12.5</c:v>
                </c:pt>
                <c:pt idx="3128">
                  <c:v>12.4</c:v>
                </c:pt>
                <c:pt idx="3129">
                  <c:v>12.5</c:v>
                </c:pt>
                <c:pt idx="3130">
                  <c:v>12.5</c:v>
                </c:pt>
                <c:pt idx="3131">
                  <c:v>12.4</c:v>
                </c:pt>
                <c:pt idx="3132">
                  <c:v>12.4</c:v>
                </c:pt>
                <c:pt idx="3133">
                  <c:v>10.9</c:v>
                </c:pt>
                <c:pt idx="3134">
                  <c:v>12.4</c:v>
                </c:pt>
                <c:pt idx="3135">
                  <c:v>12.4</c:v>
                </c:pt>
                <c:pt idx="3136">
                  <c:v>12.4</c:v>
                </c:pt>
                <c:pt idx="3137">
                  <c:v>12.4</c:v>
                </c:pt>
                <c:pt idx="3138">
                  <c:v>12.4</c:v>
                </c:pt>
                <c:pt idx="3139">
                  <c:v>12.4</c:v>
                </c:pt>
                <c:pt idx="3140">
                  <c:v>12.5</c:v>
                </c:pt>
                <c:pt idx="3141">
                  <c:v>12.4</c:v>
                </c:pt>
                <c:pt idx="3142">
                  <c:v>12.4</c:v>
                </c:pt>
                <c:pt idx="3143">
                  <c:v>12.4</c:v>
                </c:pt>
                <c:pt idx="3144">
                  <c:v>12.5</c:v>
                </c:pt>
                <c:pt idx="3145">
                  <c:v>12.4</c:v>
                </c:pt>
                <c:pt idx="3146">
                  <c:v>12.4</c:v>
                </c:pt>
                <c:pt idx="3147">
                  <c:v>12.4</c:v>
                </c:pt>
                <c:pt idx="3148">
                  <c:v>12.4</c:v>
                </c:pt>
                <c:pt idx="3149">
                  <c:v>12.5</c:v>
                </c:pt>
                <c:pt idx="3150">
                  <c:v>12.5</c:v>
                </c:pt>
                <c:pt idx="3151">
                  <c:v>12.4</c:v>
                </c:pt>
                <c:pt idx="3152">
                  <c:v>12.4</c:v>
                </c:pt>
                <c:pt idx="3153">
                  <c:v>12.5</c:v>
                </c:pt>
                <c:pt idx="3154">
                  <c:v>12.5</c:v>
                </c:pt>
                <c:pt idx="3155">
                  <c:v>12.5</c:v>
                </c:pt>
                <c:pt idx="3156">
                  <c:v>12.4</c:v>
                </c:pt>
                <c:pt idx="3157">
                  <c:v>12.4</c:v>
                </c:pt>
                <c:pt idx="3158">
                  <c:v>12.5</c:v>
                </c:pt>
                <c:pt idx="3159">
                  <c:v>12.5</c:v>
                </c:pt>
                <c:pt idx="3160">
                  <c:v>12.5</c:v>
                </c:pt>
                <c:pt idx="3161">
                  <c:v>12.4</c:v>
                </c:pt>
                <c:pt idx="3162">
                  <c:v>12.5</c:v>
                </c:pt>
                <c:pt idx="3163">
                  <c:v>12.5</c:v>
                </c:pt>
                <c:pt idx="3164">
                  <c:v>11.3</c:v>
                </c:pt>
                <c:pt idx="3165">
                  <c:v>12.5</c:v>
                </c:pt>
                <c:pt idx="3166">
                  <c:v>12.4</c:v>
                </c:pt>
                <c:pt idx="3167">
                  <c:v>12.4</c:v>
                </c:pt>
                <c:pt idx="3168">
                  <c:v>12.5</c:v>
                </c:pt>
                <c:pt idx="3169">
                  <c:v>12.5</c:v>
                </c:pt>
                <c:pt idx="3170">
                  <c:v>12.4</c:v>
                </c:pt>
                <c:pt idx="3171">
                  <c:v>12.4</c:v>
                </c:pt>
                <c:pt idx="3172">
                  <c:v>12.4</c:v>
                </c:pt>
                <c:pt idx="3173">
                  <c:v>12.5</c:v>
                </c:pt>
                <c:pt idx="3174">
                  <c:v>12.4</c:v>
                </c:pt>
                <c:pt idx="3175">
                  <c:v>12.4</c:v>
                </c:pt>
                <c:pt idx="3176">
                  <c:v>12.5</c:v>
                </c:pt>
                <c:pt idx="3177">
                  <c:v>12.4</c:v>
                </c:pt>
                <c:pt idx="3178">
                  <c:v>12.4</c:v>
                </c:pt>
                <c:pt idx="3179">
                  <c:v>12.4</c:v>
                </c:pt>
                <c:pt idx="3180">
                  <c:v>12.4</c:v>
                </c:pt>
                <c:pt idx="3181">
                  <c:v>12.4</c:v>
                </c:pt>
                <c:pt idx="3182">
                  <c:v>12.4</c:v>
                </c:pt>
                <c:pt idx="3183">
                  <c:v>12.4</c:v>
                </c:pt>
                <c:pt idx="3184">
                  <c:v>12.4</c:v>
                </c:pt>
                <c:pt idx="3185">
                  <c:v>12.4</c:v>
                </c:pt>
                <c:pt idx="3186">
                  <c:v>12.4</c:v>
                </c:pt>
                <c:pt idx="3187">
                  <c:v>12.4</c:v>
                </c:pt>
                <c:pt idx="3188">
                  <c:v>12.4</c:v>
                </c:pt>
                <c:pt idx="3189">
                  <c:v>12.4</c:v>
                </c:pt>
                <c:pt idx="3190">
                  <c:v>12.4</c:v>
                </c:pt>
                <c:pt idx="3191">
                  <c:v>12.4</c:v>
                </c:pt>
                <c:pt idx="3192">
                  <c:v>12.4</c:v>
                </c:pt>
                <c:pt idx="3193">
                  <c:v>12.4</c:v>
                </c:pt>
                <c:pt idx="3194">
                  <c:v>12.4</c:v>
                </c:pt>
                <c:pt idx="3195">
                  <c:v>11.1</c:v>
                </c:pt>
                <c:pt idx="3196">
                  <c:v>12.4</c:v>
                </c:pt>
                <c:pt idx="3197">
                  <c:v>12.4</c:v>
                </c:pt>
                <c:pt idx="3198">
                  <c:v>12.4</c:v>
                </c:pt>
                <c:pt idx="3199">
                  <c:v>12.4</c:v>
                </c:pt>
                <c:pt idx="3200">
                  <c:v>12.4</c:v>
                </c:pt>
                <c:pt idx="3201">
                  <c:v>12.4</c:v>
                </c:pt>
                <c:pt idx="3202">
                  <c:v>12.4</c:v>
                </c:pt>
                <c:pt idx="3203">
                  <c:v>12.4</c:v>
                </c:pt>
                <c:pt idx="3204">
                  <c:v>12.4</c:v>
                </c:pt>
                <c:pt idx="3205">
                  <c:v>12.4</c:v>
                </c:pt>
                <c:pt idx="3206">
                  <c:v>12.4</c:v>
                </c:pt>
                <c:pt idx="3207">
                  <c:v>12.4</c:v>
                </c:pt>
                <c:pt idx="3208">
                  <c:v>12.4</c:v>
                </c:pt>
                <c:pt idx="3209">
                  <c:v>12.4</c:v>
                </c:pt>
                <c:pt idx="3210">
                  <c:v>12.4</c:v>
                </c:pt>
                <c:pt idx="3211">
                  <c:v>12.4</c:v>
                </c:pt>
                <c:pt idx="3212">
                  <c:v>12.4</c:v>
                </c:pt>
                <c:pt idx="3213">
                  <c:v>12.4</c:v>
                </c:pt>
                <c:pt idx="3214">
                  <c:v>12.4</c:v>
                </c:pt>
                <c:pt idx="3215">
                  <c:v>12.4</c:v>
                </c:pt>
                <c:pt idx="3216">
                  <c:v>12.4</c:v>
                </c:pt>
                <c:pt idx="3217">
                  <c:v>12.4</c:v>
                </c:pt>
                <c:pt idx="3218">
                  <c:v>12.4</c:v>
                </c:pt>
                <c:pt idx="3219">
                  <c:v>12.4</c:v>
                </c:pt>
                <c:pt idx="3220">
                  <c:v>12.4</c:v>
                </c:pt>
                <c:pt idx="3221">
                  <c:v>12.4</c:v>
                </c:pt>
                <c:pt idx="3222">
                  <c:v>12.4</c:v>
                </c:pt>
                <c:pt idx="3223">
                  <c:v>12.4</c:v>
                </c:pt>
                <c:pt idx="3224">
                  <c:v>12.4</c:v>
                </c:pt>
                <c:pt idx="3225">
                  <c:v>12.4</c:v>
                </c:pt>
                <c:pt idx="3226">
                  <c:v>11</c:v>
                </c:pt>
                <c:pt idx="3227">
                  <c:v>12.4</c:v>
                </c:pt>
                <c:pt idx="3228">
                  <c:v>12.4</c:v>
                </c:pt>
                <c:pt idx="3229">
                  <c:v>12.4</c:v>
                </c:pt>
                <c:pt idx="3230">
                  <c:v>12.4</c:v>
                </c:pt>
                <c:pt idx="3231">
                  <c:v>12.4</c:v>
                </c:pt>
                <c:pt idx="3232">
                  <c:v>12.4</c:v>
                </c:pt>
                <c:pt idx="3233">
                  <c:v>12.4</c:v>
                </c:pt>
                <c:pt idx="3234">
                  <c:v>12.4</c:v>
                </c:pt>
                <c:pt idx="3235">
                  <c:v>12.4</c:v>
                </c:pt>
                <c:pt idx="3236">
                  <c:v>12.4</c:v>
                </c:pt>
                <c:pt idx="3237">
                  <c:v>12.5</c:v>
                </c:pt>
                <c:pt idx="3238">
                  <c:v>12.4</c:v>
                </c:pt>
                <c:pt idx="3239">
                  <c:v>12.5</c:v>
                </c:pt>
                <c:pt idx="3240">
                  <c:v>12.4</c:v>
                </c:pt>
                <c:pt idx="3241">
                  <c:v>12.4</c:v>
                </c:pt>
                <c:pt idx="3242">
                  <c:v>12.4</c:v>
                </c:pt>
                <c:pt idx="3243">
                  <c:v>12.4</c:v>
                </c:pt>
                <c:pt idx="3244">
                  <c:v>12.4</c:v>
                </c:pt>
                <c:pt idx="3245">
                  <c:v>12.4</c:v>
                </c:pt>
                <c:pt idx="3246">
                  <c:v>12.4</c:v>
                </c:pt>
                <c:pt idx="3247">
                  <c:v>12.4</c:v>
                </c:pt>
                <c:pt idx="3248">
                  <c:v>12.4</c:v>
                </c:pt>
                <c:pt idx="3249">
                  <c:v>12.4</c:v>
                </c:pt>
                <c:pt idx="3250">
                  <c:v>12.4</c:v>
                </c:pt>
                <c:pt idx="3251">
                  <c:v>12.4</c:v>
                </c:pt>
                <c:pt idx="3252">
                  <c:v>12.4</c:v>
                </c:pt>
                <c:pt idx="3253">
                  <c:v>12.4</c:v>
                </c:pt>
                <c:pt idx="3254">
                  <c:v>12.4</c:v>
                </c:pt>
                <c:pt idx="3255">
                  <c:v>12.4</c:v>
                </c:pt>
                <c:pt idx="3256">
                  <c:v>12.4</c:v>
                </c:pt>
                <c:pt idx="3257">
                  <c:v>10.5</c:v>
                </c:pt>
                <c:pt idx="3258">
                  <c:v>12.4</c:v>
                </c:pt>
                <c:pt idx="3259">
                  <c:v>12.4</c:v>
                </c:pt>
                <c:pt idx="3260">
                  <c:v>12.4</c:v>
                </c:pt>
                <c:pt idx="3261">
                  <c:v>12.4</c:v>
                </c:pt>
                <c:pt idx="3262">
                  <c:v>12.4</c:v>
                </c:pt>
                <c:pt idx="3263">
                  <c:v>12.4</c:v>
                </c:pt>
                <c:pt idx="3264">
                  <c:v>12.4</c:v>
                </c:pt>
                <c:pt idx="3265">
                  <c:v>12.4</c:v>
                </c:pt>
                <c:pt idx="3266">
                  <c:v>12.4</c:v>
                </c:pt>
                <c:pt idx="3267">
                  <c:v>12.4</c:v>
                </c:pt>
                <c:pt idx="3268">
                  <c:v>12.4</c:v>
                </c:pt>
                <c:pt idx="3269">
                  <c:v>12.4</c:v>
                </c:pt>
                <c:pt idx="3270">
                  <c:v>12.4</c:v>
                </c:pt>
                <c:pt idx="3271">
                  <c:v>12.4</c:v>
                </c:pt>
                <c:pt idx="3272">
                  <c:v>12.4</c:v>
                </c:pt>
                <c:pt idx="3273">
                  <c:v>12.4</c:v>
                </c:pt>
                <c:pt idx="3274">
                  <c:v>12.4</c:v>
                </c:pt>
                <c:pt idx="3275">
                  <c:v>12.4</c:v>
                </c:pt>
                <c:pt idx="3276">
                  <c:v>12.4</c:v>
                </c:pt>
                <c:pt idx="3277">
                  <c:v>12.4</c:v>
                </c:pt>
                <c:pt idx="3278">
                  <c:v>12.4</c:v>
                </c:pt>
                <c:pt idx="3279">
                  <c:v>12.4</c:v>
                </c:pt>
                <c:pt idx="3280">
                  <c:v>12.4</c:v>
                </c:pt>
                <c:pt idx="3281">
                  <c:v>12.4</c:v>
                </c:pt>
                <c:pt idx="3282">
                  <c:v>12.4</c:v>
                </c:pt>
                <c:pt idx="3283">
                  <c:v>12.4</c:v>
                </c:pt>
                <c:pt idx="3284">
                  <c:v>12.4</c:v>
                </c:pt>
                <c:pt idx="3285">
                  <c:v>12.4</c:v>
                </c:pt>
                <c:pt idx="3286">
                  <c:v>12.4</c:v>
                </c:pt>
                <c:pt idx="3287">
                  <c:v>12.4</c:v>
                </c:pt>
                <c:pt idx="3288">
                  <c:v>11.5</c:v>
                </c:pt>
                <c:pt idx="3289">
                  <c:v>12.4</c:v>
                </c:pt>
                <c:pt idx="3290">
                  <c:v>12.4</c:v>
                </c:pt>
                <c:pt idx="3291">
                  <c:v>12.4</c:v>
                </c:pt>
                <c:pt idx="3292">
                  <c:v>12.4</c:v>
                </c:pt>
                <c:pt idx="3293">
                  <c:v>12.4</c:v>
                </c:pt>
                <c:pt idx="3294">
                  <c:v>12.4</c:v>
                </c:pt>
                <c:pt idx="3295">
                  <c:v>12.4</c:v>
                </c:pt>
                <c:pt idx="3296">
                  <c:v>12.4</c:v>
                </c:pt>
                <c:pt idx="3297">
                  <c:v>12.4</c:v>
                </c:pt>
                <c:pt idx="3298">
                  <c:v>12.4</c:v>
                </c:pt>
                <c:pt idx="3299">
                  <c:v>12.4</c:v>
                </c:pt>
                <c:pt idx="3300">
                  <c:v>12.4</c:v>
                </c:pt>
                <c:pt idx="3301">
                  <c:v>12.4</c:v>
                </c:pt>
                <c:pt idx="3302">
                  <c:v>12.4</c:v>
                </c:pt>
                <c:pt idx="3303">
                  <c:v>12.4</c:v>
                </c:pt>
                <c:pt idx="3304">
                  <c:v>12.4</c:v>
                </c:pt>
                <c:pt idx="3305">
                  <c:v>12.4</c:v>
                </c:pt>
                <c:pt idx="3306">
                  <c:v>12.4</c:v>
                </c:pt>
                <c:pt idx="3307">
                  <c:v>12.4</c:v>
                </c:pt>
                <c:pt idx="3308">
                  <c:v>12.4</c:v>
                </c:pt>
                <c:pt idx="3309">
                  <c:v>12.4</c:v>
                </c:pt>
                <c:pt idx="3310">
                  <c:v>12.4</c:v>
                </c:pt>
                <c:pt idx="3311">
                  <c:v>12.4</c:v>
                </c:pt>
                <c:pt idx="3312">
                  <c:v>12.4</c:v>
                </c:pt>
                <c:pt idx="3313">
                  <c:v>12.4</c:v>
                </c:pt>
                <c:pt idx="3314">
                  <c:v>12.4</c:v>
                </c:pt>
                <c:pt idx="3315">
                  <c:v>12.4</c:v>
                </c:pt>
                <c:pt idx="3316">
                  <c:v>12.4</c:v>
                </c:pt>
                <c:pt idx="3317">
                  <c:v>12.4</c:v>
                </c:pt>
                <c:pt idx="3318">
                  <c:v>12.4</c:v>
                </c:pt>
                <c:pt idx="3319">
                  <c:v>11.4</c:v>
                </c:pt>
                <c:pt idx="3320">
                  <c:v>12.5</c:v>
                </c:pt>
                <c:pt idx="3321">
                  <c:v>12.4</c:v>
                </c:pt>
                <c:pt idx="3322">
                  <c:v>12.4</c:v>
                </c:pt>
                <c:pt idx="3323">
                  <c:v>12.4</c:v>
                </c:pt>
                <c:pt idx="3324">
                  <c:v>12.4</c:v>
                </c:pt>
                <c:pt idx="3325">
                  <c:v>12.4</c:v>
                </c:pt>
                <c:pt idx="3326">
                  <c:v>12.4</c:v>
                </c:pt>
                <c:pt idx="3327">
                  <c:v>12.4</c:v>
                </c:pt>
                <c:pt idx="3328">
                  <c:v>12.4</c:v>
                </c:pt>
                <c:pt idx="3329">
                  <c:v>12.4</c:v>
                </c:pt>
                <c:pt idx="3330">
                  <c:v>12.4</c:v>
                </c:pt>
                <c:pt idx="3331">
                  <c:v>12.4</c:v>
                </c:pt>
                <c:pt idx="3332">
                  <c:v>12.4</c:v>
                </c:pt>
                <c:pt idx="3333">
                  <c:v>12.4</c:v>
                </c:pt>
                <c:pt idx="3334">
                  <c:v>12.4</c:v>
                </c:pt>
                <c:pt idx="3335">
                  <c:v>12.4</c:v>
                </c:pt>
                <c:pt idx="3336">
                  <c:v>12.4</c:v>
                </c:pt>
                <c:pt idx="3337">
                  <c:v>12.4</c:v>
                </c:pt>
                <c:pt idx="3338">
                  <c:v>12.4</c:v>
                </c:pt>
                <c:pt idx="3339">
                  <c:v>12.4</c:v>
                </c:pt>
                <c:pt idx="3340">
                  <c:v>12.4</c:v>
                </c:pt>
                <c:pt idx="3341">
                  <c:v>12.4</c:v>
                </c:pt>
                <c:pt idx="3342">
                  <c:v>12.4</c:v>
                </c:pt>
                <c:pt idx="3343">
                  <c:v>12.4</c:v>
                </c:pt>
                <c:pt idx="3344">
                  <c:v>12.4</c:v>
                </c:pt>
                <c:pt idx="3345">
                  <c:v>12.4</c:v>
                </c:pt>
                <c:pt idx="3346">
                  <c:v>12.4</c:v>
                </c:pt>
                <c:pt idx="3347">
                  <c:v>12.4</c:v>
                </c:pt>
                <c:pt idx="3348">
                  <c:v>12.4</c:v>
                </c:pt>
                <c:pt idx="3349">
                  <c:v>12.4</c:v>
                </c:pt>
                <c:pt idx="3350">
                  <c:v>11.1</c:v>
                </c:pt>
                <c:pt idx="3351">
                  <c:v>12.4</c:v>
                </c:pt>
                <c:pt idx="3352">
                  <c:v>12.4</c:v>
                </c:pt>
                <c:pt idx="3353">
                  <c:v>12.4</c:v>
                </c:pt>
                <c:pt idx="3354">
                  <c:v>12.4</c:v>
                </c:pt>
                <c:pt idx="3355">
                  <c:v>12.4</c:v>
                </c:pt>
                <c:pt idx="3356">
                  <c:v>12.4</c:v>
                </c:pt>
                <c:pt idx="3357">
                  <c:v>12.4</c:v>
                </c:pt>
                <c:pt idx="3358">
                  <c:v>12.4</c:v>
                </c:pt>
                <c:pt idx="3359">
                  <c:v>12.4</c:v>
                </c:pt>
                <c:pt idx="3360">
                  <c:v>12.4</c:v>
                </c:pt>
                <c:pt idx="3361">
                  <c:v>12.4</c:v>
                </c:pt>
                <c:pt idx="3362">
                  <c:v>12.4</c:v>
                </c:pt>
                <c:pt idx="3363">
                  <c:v>12.4</c:v>
                </c:pt>
                <c:pt idx="3364">
                  <c:v>12.4</c:v>
                </c:pt>
                <c:pt idx="3365">
                  <c:v>12.4</c:v>
                </c:pt>
                <c:pt idx="3366">
                  <c:v>12.4</c:v>
                </c:pt>
                <c:pt idx="3367">
                  <c:v>12.4</c:v>
                </c:pt>
                <c:pt idx="3368">
                  <c:v>12.4</c:v>
                </c:pt>
                <c:pt idx="3369">
                  <c:v>12.4</c:v>
                </c:pt>
                <c:pt idx="3370">
                  <c:v>12.4</c:v>
                </c:pt>
                <c:pt idx="3371">
                  <c:v>12.4</c:v>
                </c:pt>
                <c:pt idx="3372">
                  <c:v>12.4</c:v>
                </c:pt>
                <c:pt idx="3373">
                  <c:v>12.4</c:v>
                </c:pt>
                <c:pt idx="3374">
                  <c:v>12.4</c:v>
                </c:pt>
                <c:pt idx="3375">
                  <c:v>12.4</c:v>
                </c:pt>
                <c:pt idx="3376">
                  <c:v>12.4</c:v>
                </c:pt>
                <c:pt idx="3377">
                  <c:v>12.4</c:v>
                </c:pt>
                <c:pt idx="3378">
                  <c:v>12.4</c:v>
                </c:pt>
                <c:pt idx="3379">
                  <c:v>12.4</c:v>
                </c:pt>
                <c:pt idx="3380">
                  <c:v>12.4</c:v>
                </c:pt>
                <c:pt idx="3381">
                  <c:v>11.3</c:v>
                </c:pt>
                <c:pt idx="3382">
                  <c:v>12.4</c:v>
                </c:pt>
                <c:pt idx="3383">
                  <c:v>12.4</c:v>
                </c:pt>
                <c:pt idx="3384">
                  <c:v>12.4</c:v>
                </c:pt>
                <c:pt idx="3385">
                  <c:v>12.4</c:v>
                </c:pt>
                <c:pt idx="3386">
                  <c:v>12.4</c:v>
                </c:pt>
                <c:pt idx="3387">
                  <c:v>12.4</c:v>
                </c:pt>
                <c:pt idx="3388">
                  <c:v>12.4</c:v>
                </c:pt>
                <c:pt idx="3389">
                  <c:v>12.4</c:v>
                </c:pt>
                <c:pt idx="3390">
                  <c:v>12.4</c:v>
                </c:pt>
                <c:pt idx="3391">
                  <c:v>12.4</c:v>
                </c:pt>
                <c:pt idx="3392">
                  <c:v>12.4</c:v>
                </c:pt>
                <c:pt idx="3393">
                  <c:v>12.4</c:v>
                </c:pt>
                <c:pt idx="3394">
                  <c:v>12.4</c:v>
                </c:pt>
                <c:pt idx="3395">
                  <c:v>12.4</c:v>
                </c:pt>
                <c:pt idx="3396">
                  <c:v>12.4</c:v>
                </c:pt>
                <c:pt idx="3397">
                  <c:v>12.4</c:v>
                </c:pt>
                <c:pt idx="3398">
                  <c:v>12.4</c:v>
                </c:pt>
                <c:pt idx="3399">
                  <c:v>12.4</c:v>
                </c:pt>
                <c:pt idx="3400">
                  <c:v>12.4</c:v>
                </c:pt>
                <c:pt idx="3401">
                  <c:v>12.4</c:v>
                </c:pt>
                <c:pt idx="3402">
                  <c:v>12.4</c:v>
                </c:pt>
                <c:pt idx="3403">
                  <c:v>12.4</c:v>
                </c:pt>
                <c:pt idx="3404">
                  <c:v>12.4</c:v>
                </c:pt>
                <c:pt idx="3405">
                  <c:v>12.4</c:v>
                </c:pt>
                <c:pt idx="3406">
                  <c:v>12.4</c:v>
                </c:pt>
                <c:pt idx="3407">
                  <c:v>12.4</c:v>
                </c:pt>
                <c:pt idx="3408">
                  <c:v>12.4</c:v>
                </c:pt>
                <c:pt idx="3409">
                  <c:v>12.4</c:v>
                </c:pt>
                <c:pt idx="3410">
                  <c:v>12.4</c:v>
                </c:pt>
                <c:pt idx="3411">
                  <c:v>12.4</c:v>
                </c:pt>
                <c:pt idx="3412">
                  <c:v>11</c:v>
                </c:pt>
                <c:pt idx="3413">
                  <c:v>12.4</c:v>
                </c:pt>
                <c:pt idx="3414">
                  <c:v>12.4</c:v>
                </c:pt>
                <c:pt idx="3415">
                  <c:v>12.4</c:v>
                </c:pt>
                <c:pt idx="3416">
                  <c:v>12.4</c:v>
                </c:pt>
                <c:pt idx="3417">
                  <c:v>12.4</c:v>
                </c:pt>
                <c:pt idx="3418">
                  <c:v>12.4</c:v>
                </c:pt>
                <c:pt idx="3419">
                  <c:v>12.4</c:v>
                </c:pt>
                <c:pt idx="3420">
                  <c:v>12.4</c:v>
                </c:pt>
                <c:pt idx="3421">
                  <c:v>12.4</c:v>
                </c:pt>
                <c:pt idx="3422">
                  <c:v>12.4</c:v>
                </c:pt>
                <c:pt idx="3423">
                  <c:v>12.4</c:v>
                </c:pt>
                <c:pt idx="3424">
                  <c:v>12.4</c:v>
                </c:pt>
                <c:pt idx="3425">
                  <c:v>12.4</c:v>
                </c:pt>
                <c:pt idx="3426">
                  <c:v>12.4</c:v>
                </c:pt>
                <c:pt idx="3427">
                  <c:v>12.4</c:v>
                </c:pt>
                <c:pt idx="3428">
                  <c:v>12.4</c:v>
                </c:pt>
                <c:pt idx="3429">
                  <c:v>12.4</c:v>
                </c:pt>
                <c:pt idx="3430">
                  <c:v>12.4</c:v>
                </c:pt>
                <c:pt idx="3431">
                  <c:v>12.4</c:v>
                </c:pt>
                <c:pt idx="3432">
                  <c:v>12.4</c:v>
                </c:pt>
                <c:pt idx="3433">
                  <c:v>12.4</c:v>
                </c:pt>
                <c:pt idx="3434">
                  <c:v>12.4</c:v>
                </c:pt>
                <c:pt idx="3435">
                  <c:v>12.4</c:v>
                </c:pt>
                <c:pt idx="3436">
                  <c:v>12.4</c:v>
                </c:pt>
                <c:pt idx="3437">
                  <c:v>12.4</c:v>
                </c:pt>
                <c:pt idx="3438">
                  <c:v>12.4</c:v>
                </c:pt>
                <c:pt idx="3439">
                  <c:v>12.4</c:v>
                </c:pt>
                <c:pt idx="3440">
                  <c:v>12.4</c:v>
                </c:pt>
                <c:pt idx="3441">
                  <c:v>12.4</c:v>
                </c:pt>
                <c:pt idx="3442">
                  <c:v>12.4</c:v>
                </c:pt>
                <c:pt idx="3443">
                  <c:v>11.2</c:v>
                </c:pt>
                <c:pt idx="3444">
                  <c:v>12.4</c:v>
                </c:pt>
                <c:pt idx="3445">
                  <c:v>12.4</c:v>
                </c:pt>
                <c:pt idx="3446">
                  <c:v>12.4</c:v>
                </c:pt>
                <c:pt idx="3447">
                  <c:v>12.4</c:v>
                </c:pt>
                <c:pt idx="3448">
                  <c:v>12.4</c:v>
                </c:pt>
                <c:pt idx="3449">
                  <c:v>12.4</c:v>
                </c:pt>
                <c:pt idx="3450">
                  <c:v>12.4</c:v>
                </c:pt>
                <c:pt idx="3451">
                  <c:v>12.4</c:v>
                </c:pt>
                <c:pt idx="3452">
                  <c:v>12.4</c:v>
                </c:pt>
                <c:pt idx="3453">
                  <c:v>12.4</c:v>
                </c:pt>
                <c:pt idx="3454">
                  <c:v>12.4</c:v>
                </c:pt>
                <c:pt idx="3455">
                  <c:v>12.4</c:v>
                </c:pt>
                <c:pt idx="3456">
                  <c:v>12.4</c:v>
                </c:pt>
                <c:pt idx="3457">
                  <c:v>12.4</c:v>
                </c:pt>
                <c:pt idx="3458">
                  <c:v>12.4</c:v>
                </c:pt>
                <c:pt idx="3459">
                  <c:v>12.4</c:v>
                </c:pt>
                <c:pt idx="3460">
                  <c:v>12.4</c:v>
                </c:pt>
                <c:pt idx="3461">
                  <c:v>12.4</c:v>
                </c:pt>
                <c:pt idx="3462">
                  <c:v>12.4</c:v>
                </c:pt>
                <c:pt idx="3463">
                  <c:v>12.4</c:v>
                </c:pt>
                <c:pt idx="3464">
                  <c:v>12.4</c:v>
                </c:pt>
                <c:pt idx="3465">
                  <c:v>12.4</c:v>
                </c:pt>
                <c:pt idx="3466">
                  <c:v>12.4</c:v>
                </c:pt>
                <c:pt idx="3467">
                  <c:v>12.4</c:v>
                </c:pt>
                <c:pt idx="3468">
                  <c:v>12.4</c:v>
                </c:pt>
                <c:pt idx="3469">
                  <c:v>12.4</c:v>
                </c:pt>
                <c:pt idx="3470">
                  <c:v>12.4</c:v>
                </c:pt>
                <c:pt idx="3471">
                  <c:v>12.4</c:v>
                </c:pt>
                <c:pt idx="3472">
                  <c:v>12.4</c:v>
                </c:pt>
                <c:pt idx="3473">
                  <c:v>12.4</c:v>
                </c:pt>
                <c:pt idx="3474">
                  <c:v>11</c:v>
                </c:pt>
                <c:pt idx="3475">
                  <c:v>12.4</c:v>
                </c:pt>
                <c:pt idx="3476">
                  <c:v>12.4</c:v>
                </c:pt>
                <c:pt idx="3477">
                  <c:v>12.4</c:v>
                </c:pt>
                <c:pt idx="3478">
                  <c:v>12.4</c:v>
                </c:pt>
                <c:pt idx="3479">
                  <c:v>12.4</c:v>
                </c:pt>
                <c:pt idx="3480">
                  <c:v>12.4</c:v>
                </c:pt>
                <c:pt idx="3481">
                  <c:v>12.4</c:v>
                </c:pt>
                <c:pt idx="3482">
                  <c:v>12.4</c:v>
                </c:pt>
                <c:pt idx="3483">
                  <c:v>12.4</c:v>
                </c:pt>
                <c:pt idx="3484">
                  <c:v>12.4</c:v>
                </c:pt>
                <c:pt idx="3485">
                  <c:v>12.4</c:v>
                </c:pt>
                <c:pt idx="3486">
                  <c:v>12.4</c:v>
                </c:pt>
                <c:pt idx="3487">
                  <c:v>12.4</c:v>
                </c:pt>
                <c:pt idx="3488">
                  <c:v>12.4</c:v>
                </c:pt>
                <c:pt idx="3489">
                  <c:v>12.4</c:v>
                </c:pt>
                <c:pt idx="3490">
                  <c:v>12.4</c:v>
                </c:pt>
                <c:pt idx="3491">
                  <c:v>12.4</c:v>
                </c:pt>
                <c:pt idx="3492">
                  <c:v>12.4</c:v>
                </c:pt>
                <c:pt idx="3493">
                  <c:v>12.4</c:v>
                </c:pt>
                <c:pt idx="3494">
                  <c:v>12.4</c:v>
                </c:pt>
                <c:pt idx="3495">
                  <c:v>12.4</c:v>
                </c:pt>
                <c:pt idx="3496">
                  <c:v>12.4</c:v>
                </c:pt>
                <c:pt idx="3497">
                  <c:v>12.4</c:v>
                </c:pt>
                <c:pt idx="3498">
                  <c:v>12.4</c:v>
                </c:pt>
                <c:pt idx="3499">
                  <c:v>12.4</c:v>
                </c:pt>
                <c:pt idx="3500">
                  <c:v>12.4</c:v>
                </c:pt>
                <c:pt idx="3501">
                  <c:v>12.4</c:v>
                </c:pt>
                <c:pt idx="3502">
                  <c:v>12.4</c:v>
                </c:pt>
                <c:pt idx="3503">
                  <c:v>12.4</c:v>
                </c:pt>
                <c:pt idx="3504">
                  <c:v>12.4</c:v>
                </c:pt>
                <c:pt idx="3505">
                  <c:v>10.6</c:v>
                </c:pt>
                <c:pt idx="3506">
                  <c:v>12.4</c:v>
                </c:pt>
                <c:pt idx="3507">
                  <c:v>12.4</c:v>
                </c:pt>
                <c:pt idx="3508">
                  <c:v>12.4</c:v>
                </c:pt>
                <c:pt idx="3509">
                  <c:v>12.4</c:v>
                </c:pt>
                <c:pt idx="3510">
                  <c:v>12.4</c:v>
                </c:pt>
                <c:pt idx="3511">
                  <c:v>12.4</c:v>
                </c:pt>
                <c:pt idx="3512">
                  <c:v>12.4</c:v>
                </c:pt>
                <c:pt idx="3513">
                  <c:v>12.4</c:v>
                </c:pt>
                <c:pt idx="3514">
                  <c:v>12.4</c:v>
                </c:pt>
                <c:pt idx="3515">
                  <c:v>12.4</c:v>
                </c:pt>
                <c:pt idx="3516">
                  <c:v>12.4</c:v>
                </c:pt>
                <c:pt idx="3517">
                  <c:v>12.4</c:v>
                </c:pt>
                <c:pt idx="3518">
                  <c:v>12.4</c:v>
                </c:pt>
                <c:pt idx="3519">
                  <c:v>12.4</c:v>
                </c:pt>
                <c:pt idx="3520">
                  <c:v>12.4</c:v>
                </c:pt>
                <c:pt idx="3521">
                  <c:v>12.4</c:v>
                </c:pt>
                <c:pt idx="3522">
                  <c:v>12.4</c:v>
                </c:pt>
                <c:pt idx="3523">
                  <c:v>12.4</c:v>
                </c:pt>
                <c:pt idx="3524">
                  <c:v>12.4</c:v>
                </c:pt>
                <c:pt idx="3525">
                  <c:v>12.4</c:v>
                </c:pt>
                <c:pt idx="3526">
                  <c:v>12.4</c:v>
                </c:pt>
                <c:pt idx="3527">
                  <c:v>12.4</c:v>
                </c:pt>
                <c:pt idx="3528">
                  <c:v>12.4</c:v>
                </c:pt>
                <c:pt idx="3529">
                  <c:v>12.4</c:v>
                </c:pt>
                <c:pt idx="3530">
                  <c:v>12.4</c:v>
                </c:pt>
                <c:pt idx="3531">
                  <c:v>12.4</c:v>
                </c:pt>
                <c:pt idx="3532">
                  <c:v>12.4</c:v>
                </c:pt>
                <c:pt idx="3533">
                  <c:v>12.4</c:v>
                </c:pt>
                <c:pt idx="3534">
                  <c:v>12.4</c:v>
                </c:pt>
                <c:pt idx="3535">
                  <c:v>12.4</c:v>
                </c:pt>
                <c:pt idx="3536">
                  <c:v>10.5</c:v>
                </c:pt>
                <c:pt idx="3537">
                  <c:v>12.4</c:v>
                </c:pt>
                <c:pt idx="3538">
                  <c:v>12.4</c:v>
                </c:pt>
                <c:pt idx="3539">
                  <c:v>12.4</c:v>
                </c:pt>
                <c:pt idx="3540">
                  <c:v>12.4</c:v>
                </c:pt>
                <c:pt idx="3541">
                  <c:v>12.4</c:v>
                </c:pt>
                <c:pt idx="3542">
                  <c:v>12.4</c:v>
                </c:pt>
                <c:pt idx="3543">
                  <c:v>12.4</c:v>
                </c:pt>
                <c:pt idx="3544">
                  <c:v>12.4</c:v>
                </c:pt>
                <c:pt idx="3545">
                  <c:v>12.4</c:v>
                </c:pt>
                <c:pt idx="3546">
                  <c:v>12.4</c:v>
                </c:pt>
                <c:pt idx="3547">
                  <c:v>12.4</c:v>
                </c:pt>
                <c:pt idx="3548">
                  <c:v>12.4</c:v>
                </c:pt>
                <c:pt idx="3549">
                  <c:v>12.4</c:v>
                </c:pt>
                <c:pt idx="3550">
                  <c:v>12.4</c:v>
                </c:pt>
                <c:pt idx="3551">
                  <c:v>12.4</c:v>
                </c:pt>
                <c:pt idx="3552">
                  <c:v>12.4</c:v>
                </c:pt>
                <c:pt idx="3553">
                  <c:v>12.3</c:v>
                </c:pt>
                <c:pt idx="3554">
                  <c:v>12.4</c:v>
                </c:pt>
                <c:pt idx="3555">
                  <c:v>12.4</c:v>
                </c:pt>
                <c:pt idx="3556">
                  <c:v>12.4</c:v>
                </c:pt>
                <c:pt idx="3557">
                  <c:v>12.4</c:v>
                </c:pt>
                <c:pt idx="3558">
                  <c:v>12.3</c:v>
                </c:pt>
                <c:pt idx="3559">
                  <c:v>12.4</c:v>
                </c:pt>
                <c:pt idx="3560">
                  <c:v>12.4</c:v>
                </c:pt>
                <c:pt idx="3561">
                  <c:v>12.3</c:v>
                </c:pt>
                <c:pt idx="3562">
                  <c:v>12.4</c:v>
                </c:pt>
                <c:pt idx="3563">
                  <c:v>12.4</c:v>
                </c:pt>
                <c:pt idx="3564">
                  <c:v>12.4</c:v>
                </c:pt>
                <c:pt idx="3565">
                  <c:v>12.4</c:v>
                </c:pt>
                <c:pt idx="3566">
                  <c:v>12.4</c:v>
                </c:pt>
                <c:pt idx="3567">
                  <c:v>9.6999999999999993</c:v>
                </c:pt>
                <c:pt idx="3568">
                  <c:v>12.3</c:v>
                </c:pt>
                <c:pt idx="3569">
                  <c:v>12.4</c:v>
                </c:pt>
                <c:pt idx="3570">
                  <c:v>12.4</c:v>
                </c:pt>
                <c:pt idx="3571">
                  <c:v>12.3</c:v>
                </c:pt>
                <c:pt idx="3572">
                  <c:v>12.3</c:v>
                </c:pt>
                <c:pt idx="3573">
                  <c:v>12.4</c:v>
                </c:pt>
                <c:pt idx="3574">
                  <c:v>12.3</c:v>
                </c:pt>
                <c:pt idx="3575">
                  <c:v>12.3</c:v>
                </c:pt>
                <c:pt idx="3576">
                  <c:v>12.3</c:v>
                </c:pt>
                <c:pt idx="3577">
                  <c:v>12.4</c:v>
                </c:pt>
                <c:pt idx="3578">
                  <c:v>12.3</c:v>
                </c:pt>
                <c:pt idx="3579">
                  <c:v>12.3</c:v>
                </c:pt>
                <c:pt idx="3580">
                  <c:v>12.3</c:v>
                </c:pt>
                <c:pt idx="3581">
                  <c:v>12.4</c:v>
                </c:pt>
                <c:pt idx="3582">
                  <c:v>12.4</c:v>
                </c:pt>
                <c:pt idx="3583">
                  <c:v>12.3</c:v>
                </c:pt>
                <c:pt idx="3584">
                  <c:v>12.4</c:v>
                </c:pt>
                <c:pt idx="3585">
                  <c:v>12.3</c:v>
                </c:pt>
                <c:pt idx="3586">
                  <c:v>12.4</c:v>
                </c:pt>
                <c:pt idx="3587">
                  <c:v>12.4</c:v>
                </c:pt>
                <c:pt idx="3588">
                  <c:v>12.4</c:v>
                </c:pt>
                <c:pt idx="3589">
                  <c:v>12.4</c:v>
                </c:pt>
                <c:pt idx="3590">
                  <c:v>12.4</c:v>
                </c:pt>
                <c:pt idx="3591">
                  <c:v>12.4</c:v>
                </c:pt>
                <c:pt idx="3592">
                  <c:v>12.3</c:v>
                </c:pt>
                <c:pt idx="3593">
                  <c:v>12.3</c:v>
                </c:pt>
                <c:pt idx="3594">
                  <c:v>12.4</c:v>
                </c:pt>
                <c:pt idx="3595">
                  <c:v>12.4</c:v>
                </c:pt>
                <c:pt idx="3596">
                  <c:v>12.4</c:v>
                </c:pt>
                <c:pt idx="3597">
                  <c:v>12.4</c:v>
                </c:pt>
                <c:pt idx="3598">
                  <c:v>10.9</c:v>
                </c:pt>
                <c:pt idx="3599">
                  <c:v>12.4</c:v>
                </c:pt>
                <c:pt idx="3600">
                  <c:v>12.3</c:v>
                </c:pt>
                <c:pt idx="3601">
                  <c:v>12.4</c:v>
                </c:pt>
                <c:pt idx="3602">
                  <c:v>12.4</c:v>
                </c:pt>
                <c:pt idx="3603">
                  <c:v>12.3</c:v>
                </c:pt>
                <c:pt idx="3604">
                  <c:v>12.3</c:v>
                </c:pt>
                <c:pt idx="3605">
                  <c:v>12.4</c:v>
                </c:pt>
                <c:pt idx="3606">
                  <c:v>12.4</c:v>
                </c:pt>
                <c:pt idx="3607">
                  <c:v>12.4</c:v>
                </c:pt>
                <c:pt idx="3608">
                  <c:v>12.3</c:v>
                </c:pt>
                <c:pt idx="3609">
                  <c:v>12.3</c:v>
                </c:pt>
                <c:pt idx="3610">
                  <c:v>12.3</c:v>
                </c:pt>
                <c:pt idx="3611">
                  <c:v>12.3</c:v>
                </c:pt>
                <c:pt idx="3612">
                  <c:v>12.3</c:v>
                </c:pt>
                <c:pt idx="3613">
                  <c:v>12.3</c:v>
                </c:pt>
                <c:pt idx="3614">
                  <c:v>12.3</c:v>
                </c:pt>
                <c:pt idx="3615">
                  <c:v>12.3</c:v>
                </c:pt>
                <c:pt idx="3616">
                  <c:v>12.4</c:v>
                </c:pt>
                <c:pt idx="3617">
                  <c:v>12.3</c:v>
                </c:pt>
                <c:pt idx="3618">
                  <c:v>12.3</c:v>
                </c:pt>
                <c:pt idx="3619">
                  <c:v>12.3</c:v>
                </c:pt>
                <c:pt idx="3620">
                  <c:v>12.3</c:v>
                </c:pt>
                <c:pt idx="3621">
                  <c:v>12.4</c:v>
                </c:pt>
                <c:pt idx="3622">
                  <c:v>12.3</c:v>
                </c:pt>
                <c:pt idx="3623">
                  <c:v>12.3</c:v>
                </c:pt>
                <c:pt idx="3624">
                  <c:v>12.3</c:v>
                </c:pt>
                <c:pt idx="3625">
                  <c:v>12.4</c:v>
                </c:pt>
                <c:pt idx="3626">
                  <c:v>12.3</c:v>
                </c:pt>
                <c:pt idx="3627">
                  <c:v>12.3</c:v>
                </c:pt>
                <c:pt idx="3628">
                  <c:v>12.3</c:v>
                </c:pt>
                <c:pt idx="3629">
                  <c:v>10.199999999999999</c:v>
                </c:pt>
                <c:pt idx="3630">
                  <c:v>12.3</c:v>
                </c:pt>
                <c:pt idx="3631">
                  <c:v>12.4</c:v>
                </c:pt>
                <c:pt idx="3632">
                  <c:v>12.3</c:v>
                </c:pt>
                <c:pt idx="3633">
                  <c:v>12.4</c:v>
                </c:pt>
                <c:pt idx="3634">
                  <c:v>12.3</c:v>
                </c:pt>
                <c:pt idx="3635">
                  <c:v>12.3</c:v>
                </c:pt>
                <c:pt idx="3636">
                  <c:v>12.4</c:v>
                </c:pt>
                <c:pt idx="3637">
                  <c:v>12.3</c:v>
                </c:pt>
                <c:pt idx="3638">
                  <c:v>12.3</c:v>
                </c:pt>
                <c:pt idx="3639">
                  <c:v>12.3</c:v>
                </c:pt>
                <c:pt idx="3640">
                  <c:v>12.3</c:v>
                </c:pt>
                <c:pt idx="3641">
                  <c:v>12.3</c:v>
                </c:pt>
                <c:pt idx="3642">
                  <c:v>12.3</c:v>
                </c:pt>
                <c:pt idx="3643">
                  <c:v>12.4</c:v>
                </c:pt>
                <c:pt idx="3644">
                  <c:v>12.3</c:v>
                </c:pt>
                <c:pt idx="3645">
                  <c:v>12.4</c:v>
                </c:pt>
                <c:pt idx="3646">
                  <c:v>12.3</c:v>
                </c:pt>
                <c:pt idx="3647">
                  <c:v>12.4</c:v>
                </c:pt>
                <c:pt idx="3648">
                  <c:v>12.4</c:v>
                </c:pt>
                <c:pt idx="3649">
                  <c:v>12.3</c:v>
                </c:pt>
                <c:pt idx="3650">
                  <c:v>12.3</c:v>
                </c:pt>
                <c:pt idx="3651">
                  <c:v>12.3</c:v>
                </c:pt>
                <c:pt idx="3652">
                  <c:v>12.3</c:v>
                </c:pt>
                <c:pt idx="3653">
                  <c:v>12.3</c:v>
                </c:pt>
                <c:pt idx="3654">
                  <c:v>12.3</c:v>
                </c:pt>
                <c:pt idx="3655">
                  <c:v>12.3</c:v>
                </c:pt>
                <c:pt idx="3656">
                  <c:v>12.4</c:v>
                </c:pt>
                <c:pt idx="3657">
                  <c:v>12.3</c:v>
                </c:pt>
                <c:pt idx="3658">
                  <c:v>12.3</c:v>
                </c:pt>
                <c:pt idx="3659">
                  <c:v>12.3</c:v>
                </c:pt>
                <c:pt idx="3660">
                  <c:v>10.6</c:v>
                </c:pt>
                <c:pt idx="3661">
                  <c:v>12.3</c:v>
                </c:pt>
                <c:pt idx="3662">
                  <c:v>12.3</c:v>
                </c:pt>
                <c:pt idx="3663">
                  <c:v>12.3</c:v>
                </c:pt>
                <c:pt idx="3664">
                  <c:v>12.3</c:v>
                </c:pt>
                <c:pt idx="3665">
                  <c:v>12.3</c:v>
                </c:pt>
                <c:pt idx="3666">
                  <c:v>12.3</c:v>
                </c:pt>
                <c:pt idx="3667">
                  <c:v>12.3</c:v>
                </c:pt>
                <c:pt idx="3668">
                  <c:v>12.3</c:v>
                </c:pt>
                <c:pt idx="3669">
                  <c:v>12.3</c:v>
                </c:pt>
                <c:pt idx="3670">
                  <c:v>12.3</c:v>
                </c:pt>
                <c:pt idx="3671">
                  <c:v>12.3</c:v>
                </c:pt>
                <c:pt idx="3672">
                  <c:v>12.3</c:v>
                </c:pt>
                <c:pt idx="3673">
                  <c:v>12.3</c:v>
                </c:pt>
                <c:pt idx="3674">
                  <c:v>12.3</c:v>
                </c:pt>
                <c:pt idx="3675">
                  <c:v>12.3</c:v>
                </c:pt>
                <c:pt idx="3676">
                  <c:v>12.3</c:v>
                </c:pt>
                <c:pt idx="3677">
                  <c:v>12.3</c:v>
                </c:pt>
                <c:pt idx="3678">
                  <c:v>12.3</c:v>
                </c:pt>
                <c:pt idx="3679">
                  <c:v>12.3</c:v>
                </c:pt>
                <c:pt idx="3680">
                  <c:v>12.3</c:v>
                </c:pt>
                <c:pt idx="3681">
                  <c:v>12.3</c:v>
                </c:pt>
                <c:pt idx="3682">
                  <c:v>12.3</c:v>
                </c:pt>
                <c:pt idx="3683">
                  <c:v>12.3</c:v>
                </c:pt>
                <c:pt idx="3684">
                  <c:v>12.3</c:v>
                </c:pt>
                <c:pt idx="3685">
                  <c:v>12.3</c:v>
                </c:pt>
                <c:pt idx="3686">
                  <c:v>12.3</c:v>
                </c:pt>
                <c:pt idx="3687">
                  <c:v>12.3</c:v>
                </c:pt>
                <c:pt idx="3688">
                  <c:v>12.3</c:v>
                </c:pt>
                <c:pt idx="3689">
                  <c:v>12.3</c:v>
                </c:pt>
                <c:pt idx="3690">
                  <c:v>12.3</c:v>
                </c:pt>
                <c:pt idx="3691">
                  <c:v>10.5</c:v>
                </c:pt>
                <c:pt idx="3692">
                  <c:v>12.3</c:v>
                </c:pt>
                <c:pt idx="3693">
                  <c:v>12.3</c:v>
                </c:pt>
                <c:pt idx="3694">
                  <c:v>12.3</c:v>
                </c:pt>
                <c:pt idx="3695">
                  <c:v>12.3</c:v>
                </c:pt>
                <c:pt idx="3696">
                  <c:v>12.3</c:v>
                </c:pt>
                <c:pt idx="3697">
                  <c:v>12.3</c:v>
                </c:pt>
                <c:pt idx="3698">
                  <c:v>12.3</c:v>
                </c:pt>
                <c:pt idx="3699">
                  <c:v>12.3</c:v>
                </c:pt>
                <c:pt idx="3700">
                  <c:v>12.3</c:v>
                </c:pt>
                <c:pt idx="3701">
                  <c:v>12.3</c:v>
                </c:pt>
                <c:pt idx="3702">
                  <c:v>12.3</c:v>
                </c:pt>
                <c:pt idx="3703">
                  <c:v>12.3</c:v>
                </c:pt>
                <c:pt idx="3704">
                  <c:v>12.3</c:v>
                </c:pt>
                <c:pt idx="3705">
                  <c:v>12.3</c:v>
                </c:pt>
                <c:pt idx="3706">
                  <c:v>12.3</c:v>
                </c:pt>
                <c:pt idx="3707">
                  <c:v>12.3</c:v>
                </c:pt>
                <c:pt idx="3708">
                  <c:v>12.3</c:v>
                </c:pt>
                <c:pt idx="3709">
                  <c:v>12.3</c:v>
                </c:pt>
                <c:pt idx="3710">
                  <c:v>12.4</c:v>
                </c:pt>
                <c:pt idx="3711">
                  <c:v>12.4</c:v>
                </c:pt>
                <c:pt idx="3712">
                  <c:v>12.3</c:v>
                </c:pt>
                <c:pt idx="3713">
                  <c:v>12.3</c:v>
                </c:pt>
                <c:pt idx="3714">
                  <c:v>12.3</c:v>
                </c:pt>
                <c:pt idx="3715">
                  <c:v>12.4</c:v>
                </c:pt>
                <c:pt idx="3716">
                  <c:v>12.4</c:v>
                </c:pt>
                <c:pt idx="3717">
                  <c:v>12.3</c:v>
                </c:pt>
                <c:pt idx="3718">
                  <c:v>12.4</c:v>
                </c:pt>
                <c:pt idx="3719">
                  <c:v>12.3</c:v>
                </c:pt>
                <c:pt idx="3720">
                  <c:v>12.4</c:v>
                </c:pt>
                <c:pt idx="3721">
                  <c:v>12.4</c:v>
                </c:pt>
                <c:pt idx="3722">
                  <c:v>10.9</c:v>
                </c:pt>
                <c:pt idx="3723">
                  <c:v>12.3</c:v>
                </c:pt>
                <c:pt idx="3724">
                  <c:v>12.3</c:v>
                </c:pt>
                <c:pt idx="3725">
                  <c:v>12.3</c:v>
                </c:pt>
                <c:pt idx="3726">
                  <c:v>12.3</c:v>
                </c:pt>
                <c:pt idx="3727">
                  <c:v>12.3</c:v>
                </c:pt>
                <c:pt idx="3728">
                  <c:v>12.4</c:v>
                </c:pt>
                <c:pt idx="3729">
                  <c:v>12.3</c:v>
                </c:pt>
                <c:pt idx="3730">
                  <c:v>12.3</c:v>
                </c:pt>
                <c:pt idx="3731">
                  <c:v>12.3</c:v>
                </c:pt>
                <c:pt idx="3732">
                  <c:v>12.3</c:v>
                </c:pt>
                <c:pt idx="3733">
                  <c:v>12.4</c:v>
                </c:pt>
                <c:pt idx="3734">
                  <c:v>12.3</c:v>
                </c:pt>
                <c:pt idx="3735">
                  <c:v>12.3</c:v>
                </c:pt>
                <c:pt idx="3736">
                  <c:v>12.3</c:v>
                </c:pt>
                <c:pt idx="3737">
                  <c:v>12.3</c:v>
                </c:pt>
                <c:pt idx="3738">
                  <c:v>12.3</c:v>
                </c:pt>
                <c:pt idx="3739">
                  <c:v>12.3</c:v>
                </c:pt>
                <c:pt idx="3740">
                  <c:v>12.3</c:v>
                </c:pt>
                <c:pt idx="3741">
                  <c:v>12.4</c:v>
                </c:pt>
                <c:pt idx="3742">
                  <c:v>12.4</c:v>
                </c:pt>
                <c:pt idx="3743">
                  <c:v>12.4</c:v>
                </c:pt>
                <c:pt idx="3744">
                  <c:v>12.3</c:v>
                </c:pt>
                <c:pt idx="3745">
                  <c:v>12.3</c:v>
                </c:pt>
                <c:pt idx="3746">
                  <c:v>12.4</c:v>
                </c:pt>
                <c:pt idx="3747">
                  <c:v>12.3</c:v>
                </c:pt>
                <c:pt idx="3748">
                  <c:v>12.3</c:v>
                </c:pt>
                <c:pt idx="3749">
                  <c:v>12.4</c:v>
                </c:pt>
                <c:pt idx="3750">
                  <c:v>12.4</c:v>
                </c:pt>
                <c:pt idx="3751">
                  <c:v>12.3</c:v>
                </c:pt>
                <c:pt idx="3752">
                  <c:v>12.4</c:v>
                </c:pt>
                <c:pt idx="3753">
                  <c:v>11.1</c:v>
                </c:pt>
                <c:pt idx="3754">
                  <c:v>12.4</c:v>
                </c:pt>
                <c:pt idx="3755">
                  <c:v>12.3</c:v>
                </c:pt>
                <c:pt idx="3756">
                  <c:v>12.3</c:v>
                </c:pt>
                <c:pt idx="3757">
                  <c:v>12.4</c:v>
                </c:pt>
                <c:pt idx="3758">
                  <c:v>12.4</c:v>
                </c:pt>
                <c:pt idx="3759">
                  <c:v>12.4</c:v>
                </c:pt>
                <c:pt idx="3760">
                  <c:v>12.4</c:v>
                </c:pt>
                <c:pt idx="3761">
                  <c:v>12.4</c:v>
                </c:pt>
                <c:pt idx="3762">
                  <c:v>12.4</c:v>
                </c:pt>
                <c:pt idx="3763">
                  <c:v>12.4</c:v>
                </c:pt>
                <c:pt idx="3764">
                  <c:v>12.4</c:v>
                </c:pt>
                <c:pt idx="3765">
                  <c:v>12.4</c:v>
                </c:pt>
                <c:pt idx="3766">
                  <c:v>12.4</c:v>
                </c:pt>
                <c:pt idx="3767">
                  <c:v>12.4</c:v>
                </c:pt>
                <c:pt idx="3768">
                  <c:v>12.4</c:v>
                </c:pt>
                <c:pt idx="3769">
                  <c:v>12.4</c:v>
                </c:pt>
                <c:pt idx="3770">
                  <c:v>12.4</c:v>
                </c:pt>
                <c:pt idx="3771">
                  <c:v>12.4</c:v>
                </c:pt>
                <c:pt idx="3772">
                  <c:v>12.4</c:v>
                </c:pt>
                <c:pt idx="3773">
                  <c:v>12.4</c:v>
                </c:pt>
                <c:pt idx="3774">
                  <c:v>12.4</c:v>
                </c:pt>
                <c:pt idx="3775">
                  <c:v>12.4</c:v>
                </c:pt>
                <c:pt idx="3776">
                  <c:v>12.4</c:v>
                </c:pt>
                <c:pt idx="3777">
                  <c:v>12.4</c:v>
                </c:pt>
                <c:pt idx="3778">
                  <c:v>12.4</c:v>
                </c:pt>
                <c:pt idx="3779">
                  <c:v>12.4</c:v>
                </c:pt>
                <c:pt idx="3780">
                  <c:v>12.4</c:v>
                </c:pt>
                <c:pt idx="3781">
                  <c:v>12.4</c:v>
                </c:pt>
                <c:pt idx="3782">
                  <c:v>12.4</c:v>
                </c:pt>
                <c:pt idx="3783">
                  <c:v>12.4</c:v>
                </c:pt>
                <c:pt idx="3784">
                  <c:v>11.7</c:v>
                </c:pt>
                <c:pt idx="3785">
                  <c:v>12.4</c:v>
                </c:pt>
                <c:pt idx="3786">
                  <c:v>12.4</c:v>
                </c:pt>
                <c:pt idx="3787">
                  <c:v>12.4</c:v>
                </c:pt>
                <c:pt idx="3788">
                  <c:v>12.4</c:v>
                </c:pt>
                <c:pt idx="3789">
                  <c:v>12.4</c:v>
                </c:pt>
                <c:pt idx="3790">
                  <c:v>12.4</c:v>
                </c:pt>
                <c:pt idx="3791">
                  <c:v>12.4</c:v>
                </c:pt>
                <c:pt idx="3792">
                  <c:v>12.4</c:v>
                </c:pt>
                <c:pt idx="3793">
                  <c:v>12.4</c:v>
                </c:pt>
                <c:pt idx="3794">
                  <c:v>12.4</c:v>
                </c:pt>
                <c:pt idx="3795">
                  <c:v>12.4</c:v>
                </c:pt>
                <c:pt idx="3796">
                  <c:v>12.4</c:v>
                </c:pt>
                <c:pt idx="3797">
                  <c:v>12.4</c:v>
                </c:pt>
                <c:pt idx="3798">
                  <c:v>12.4</c:v>
                </c:pt>
                <c:pt idx="3799">
                  <c:v>12.4</c:v>
                </c:pt>
                <c:pt idx="3800">
                  <c:v>12.4</c:v>
                </c:pt>
                <c:pt idx="3801">
                  <c:v>12.4</c:v>
                </c:pt>
                <c:pt idx="3802">
                  <c:v>12.4</c:v>
                </c:pt>
                <c:pt idx="3803">
                  <c:v>12.4</c:v>
                </c:pt>
                <c:pt idx="3804">
                  <c:v>12.4</c:v>
                </c:pt>
                <c:pt idx="3805">
                  <c:v>12.4</c:v>
                </c:pt>
                <c:pt idx="3806">
                  <c:v>12.4</c:v>
                </c:pt>
                <c:pt idx="3807">
                  <c:v>12.4</c:v>
                </c:pt>
                <c:pt idx="3808">
                  <c:v>12.4</c:v>
                </c:pt>
                <c:pt idx="3809">
                  <c:v>12.4</c:v>
                </c:pt>
                <c:pt idx="3810">
                  <c:v>12.4</c:v>
                </c:pt>
                <c:pt idx="3811">
                  <c:v>12.4</c:v>
                </c:pt>
                <c:pt idx="3812">
                  <c:v>12.4</c:v>
                </c:pt>
                <c:pt idx="3813">
                  <c:v>12.4</c:v>
                </c:pt>
                <c:pt idx="3814">
                  <c:v>12.4</c:v>
                </c:pt>
                <c:pt idx="3815">
                  <c:v>11.7</c:v>
                </c:pt>
                <c:pt idx="3816">
                  <c:v>12.4</c:v>
                </c:pt>
                <c:pt idx="3817">
                  <c:v>12.4</c:v>
                </c:pt>
                <c:pt idx="3818">
                  <c:v>12.4</c:v>
                </c:pt>
                <c:pt idx="3819">
                  <c:v>12.4</c:v>
                </c:pt>
                <c:pt idx="3820">
                  <c:v>12.4</c:v>
                </c:pt>
                <c:pt idx="3821">
                  <c:v>12.5</c:v>
                </c:pt>
                <c:pt idx="3822">
                  <c:v>12.4</c:v>
                </c:pt>
                <c:pt idx="3823">
                  <c:v>12.5</c:v>
                </c:pt>
                <c:pt idx="3824">
                  <c:v>12.5</c:v>
                </c:pt>
                <c:pt idx="3825">
                  <c:v>12.4</c:v>
                </c:pt>
                <c:pt idx="3826">
                  <c:v>12.5</c:v>
                </c:pt>
                <c:pt idx="3827">
                  <c:v>12.5</c:v>
                </c:pt>
                <c:pt idx="3828">
                  <c:v>12.4</c:v>
                </c:pt>
                <c:pt idx="3829">
                  <c:v>12.4</c:v>
                </c:pt>
                <c:pt idx="3830">
                  <c:v>12.4</c:v>
                </c:pt>
                <c:pt idx="3831">
                  <c:v>12.5</c:v>
                </c:pt>
                <c:pt idx="3832">
                  <c:v>12.5</c:v>
                </c:pt>
                <c:pt idx="3833">
                  <c:v>12.5</c:v>
                </c:pt>
                <c:pt idx="3834">
                  <c:v>12.5</c:v>
                </c:pt>
                <c:pt idx="3835">
                  <c:v>12.5</c:v>
                </c:pt>
                <c:pt idx="3836">
                  <c:v>12.5</c:v>
                </c:pt>
                <c:pt idx="3837">
                  <c:v>12.5</c:v>
                </c:pt>
                <c:pt idx="3838">
                  <c:v>12.5</c:v>
                </c:pt>
                <c:pt idx="3839">
                  <c:v>12.5</c:v>
                </c:pt>
                <c:pt idx="3840">
                  <c:v>12.5</c:v>
                </c:pt>
                <c:pt idx="3841">
                  <c:v>12.5</c:v>
                </c:pt>
                <c:pt idx="3842">
                  <c:v>12.5</c:v>
                </c:pt>
                <c:pt idx="3843">
                  <c:v>12.5</c:v>
                </c:pt>
                <c:pt idx="3844">
                  <c:v>12.5</c:v>
                </c:pt>
                <c:pt idx="3845">
                  <c:v>12.5</c:v>
                </c:pt>
                <c:pt idx="3846">
                  <c:v>11.3</c:v>
                </c:pt>
                <c:pt idx="3847">
                  <c:v>12.5</c:v>
                </c:pt>
                <c:pt idx="3848">
                  <c:v>12.5</c:v>
                </c:pt>
                <c:pt idx="3849">
                  <c:v>12.5</c:v>
                </c:pt>
                <c:pt idx="3850">
                  <c:v>12.5</c:v>
                </c:pt>
                <c:pt idx="3851">
                  <c:v>12.5</c:v>
                </c:pt>
                <c:pt idx="3852">
                  <c:v>12.5</c:v>
                </c:pt>
                <c:pt idx="3853">
                  <c:v>12.5</c:v>
                </c:pt>
                <c:pt idx="3854">
                  <c:v>12.5</c:v>
                </c:pt>
                <c:pt idx="3855">
                  <c:v>12.5</c:v>
                </c:pt>
                <c:pt idx="3856">
                  <c:v>12.5</c:v>
                </c:pt>
                <c:pt idx="3857">
                  <c:v>12.5</c:v>
                </c:pt>
                <c:pt idx="3858">
                  <c:v>12.5</c:v>
                </c:pt>
                <c:pt idx="3859">
                  <c:v>12.5</c:v>
                </c:pt>
                <c:pt idx="3860">
                  <c:v>12.5</c:v>
                </c:pt>
                <c:pt idx="3861">
                  <c:v>12.5</c:v>
                </c:pt>
                <c:pt idx="3862">
                  <c:v>12.5</c:v>
                </c:pt>
                <c:pt idx="3863">
                  <c:v>12.5</c:v>
                </c:pt>
                <c:pt idx="3864">
                  <c:v>12.5</c:v>
                </c:pt>
                <c:pt idx="3865">
                  <c:v>12.5</c:v>
                </c:pt>
                <c:pt idx="3866">
                  <c:v>12.5</c:v>
                </c:pt>
                <c:pt idx="3867">
                  <c:v>12.5</c:v>
                </c:pt>
                <c:pt idx="3868">
                  <c:v>12.5</c:v>
                </c:pt>
                <c:pt idx="3869">
                  <c:v>12.5</c:v>
                </c:pt>
                <c:pt idx="3870">
                  <c:v>12.5</c:v>
                </c:pt>
                <c:pt idx="3871">
                  <c:v>12.5</c:v>
                </c:pt>
                <c:pt idx="3872">
                  <c:v>12.5</c:v>
                </c:pt>
                <c:pt idx="3873">
                  <c:v>12.5</c:v>
                </c:pt>
                <c:pt idx="3874">
                  <c:v>12.5</c:v>
                </c:pt>
                <c:pt idx="3875">
                  <c:v>12.5</c:v>
                </c:pt>
                <c:pt idx="3876">
                  <c:v>12.5</c:v>
                </c:pt>
                <c:pt idx="3877">
                  <c:v>10.8</c:v>
                </c:pt>
                <c:pt idx="3878">
                  <c:v>12.5</c:v>
                </c:pt>
                <c:pt idx="3879">
                  <c:v>12.6</c:v>
                </c:pt>
                <c:pt idx="3880">
                  <c:v>12.5</c:v>
                </c:pt>
                <c:pt idx="3881">
                  <c:v>12.5</c:v>
                </c:pt>
                <c:pt idx="3882">
                  <c:v>12.6</c:v>
                </c:pt>
                <c:pt idx="3883">
                  <c:v>12.6</c:v>
                </c:pt>
                <c:pt idx="3884">
                  <c:v>12.6</c:v>
                </c:pt>
                <c:pt idx="3885">
                  <c:v>12.5</c:v>
                </c:pt>
                <c:pt idx="3886">
                  <c:v>12.5</c:v>
                </c:pt>
                <c:pt idx="3887">
                  <c:v>12.5</c:v>
                </c:pt>
                <c:pt idx="3888">
                  <c:v>12.6</c:v>
                </c:pt>
                <c:pt idx="3889">
                  <c:v>12.6</c:v>
                </c:pt>
                <c:pt idx="3890">
                  <c:v>12.5</c:v>
                </c:pt>
                <c:pt idx="3891">
                  <c:v>12.5</c:v>
                </c:pt>
                <c:pt idx="3892">
                  <c:v>12.6</c:v>
                </c:pt>
                <c:pt idx="3893">
                  <c:v>12.6</c:v>
                </c:pt>
                <c:pt idx="3894">
                  <c:v>12.6</c:v>
                </c:pt>
                <c:pt idx="3895">
                  <c:v>12.6</c:v>
                </c:pt>
                <c:pt idx="3896">
                  <c:v>12.6</c:v>
                </c:pt>
                <c:pt idx="3897">
                  <c:v>12.6</c:v>
                </c:pt>
                <c:pt idx="3898">
                  <c:v>12.6</c:v>
                </c:pt>
                <c:pt idx="3899">
                  <c:v>12.6</c:v>
                </c:pt>
                <c:pt idx="3900">
                  <c:v>12.6</c:v>
                </c:pt>
                <c:pt idx="3901">
                  <c:v>12.6</c:v>
                </c:pt>
                <c:pt idx="3902">
                  <c:v>12.6</c:v>
                </c:pt>
                <c:pt idx="3903">
                  <c:v>12.6</c:v>
                </c:pt>
                <c:pt idx="3904">
                  <c:v>12.6</c:v>
                </c:pt>
                <c:pt idx="3905">
                  <c:v>12.6</c:v>
                </c:pt>
                <c:pt idx="3906">
                  <c:v>12.6</c:v>
                </c:pt>
                <c:pt idx="3907">
                  <c:v>12.6</c:v>
                </c:pt>
                <c:pt idx="3908">
                  <c:v>10.6</c:v>
                </c:pt>
                <c:pt idx="3909">
                  <c:v>12.6</c:v>
                </c:pt>
                <c:pt idx="3910">
                  <c:v>12.6</c:v>
                </c:pt>
                <c:pt idx="3911">
                  <c:v>12.6</c:v>
                </c:pt>
                <c:pt idx="3912">
                  <c:v>12.6</c:v>
                </c:pt>
                <c:pt idx="3913">
                  <c:v>12.6</c:v>
                </c:pt>
                <c:pt idx="3914">
                  <c:v>12.6</c:v>
                </c:pt>
                <c:pt idx="3915">
                  <c:v>12.6</c:v>
                </c:pt>
                <c:pt idx="3916">
                  <c:v>12.6</c:v>
                </c:pt>
                <c:pt idx="3917">
                  <c:v>12.6</c:v>
                </c:pt>
                <c:pt idx="3918">
                  <c:v>12.6</c:v>
                </c:pt>
                <c:pt idx="3919">
                  <c:v>12.6</c:v>
                </c:pt>
                <c:pt idx="3920">
                  <c:v>12.6</c:v>
                </c:pt>
                <c:pt idx="3921">
                  <c:v>12.6</c:v>
                </c:pt>
                <c:pt idx="3922">
                  <c:v>12.6</c:v>
                </c:pt>
                <c:pt idx="3923">
                  <c:v>12.6</c:v>
                </c:pt>
                <c:pt idx="3924">
                  <c:v>12.6</c:v>
                </c:pt>
                <c:pt idx="3925">
                  <c:v>12.6</c:v>
                </c:pt>
                <c:pt idx="3926">
                  <c:v>12.6</c:v>
                </c:pt>
                <c:pt idx="3927">
                  <c:v>12.6</c:v>
                </c:pt>
                <c:pt idx="3928">
                  <c:v>12.6</c:v>
                </c:pt>
                <c:pt idx="3929">
                  <c:v>12.6</c:v>
                </c:pt>
                <c:pt idx="3930">
                  <c:v>12.6</c:v>
                </c:pt>
                <c:pt idx="3931">
                  <c:v>12.6</c:v>
                </c:pt>
                <c:pt idx="3932">
                  <c:v>12.6</c:v>
                </c:pt>
                <c:pt idx="3933">
                  <c:v>12.6</c:v>
                </c:pt>
                <c:pt idx="3934">
                  <c:v>12.6</c:v>
                </c:pt>
                <c:pt idx="3935">
                  <c:v>12.6</c:v>
                </c:pt>
                <c:pt idx="3936">
                  <c:v>12.6</c:v>
                </c:pt>
                <c:pt idx="3937">
                  <c:v>12.6</c:v>
                </c:pt>
                <c:pt idx="3938">
                  <c:v>12.6</c:v>
                </c:pt>
                <c:pt idx="3939">
                  <c:v>11.1</c:v>
                </c:pt>
                <c:pt idx="3940">
                  <c:v>12.6</c:v>
                </c:pt>
                <c:pt idx="3941">
                  <c:v>12.6</c:v>
                </c:pt>
                <c:pt idx="3942">
                  <c:v>12.6</c:v>
                </c:pt>
                <c:pt idx="3943">
                  <c:v>12.6</c:v>
                </c:pt>
                <c:pt idx="3944">
                  <c:v>12.6</c:v>
                </c:pt>
                <c:pt idx="3945">
                  <c:v>12.6</c:v>
                </c:pt>
                <c:pt idx="3946">
                  <c:v>12.6</c:v>
                </c:pt>
                <c:pt idx="3947">
                  <c:v>12.6</c:v>
                </c:pt>
                <c:pt idx="3948">
                  <c:v>12.6</c:v>
                </c:pt>
                <c:pt idx="3949">
                  <c:v>12.6</c:v>
                </c:pt>
                <c:pt idx="3950">
                  <c:v>12.6</c:v>
                </c:pt>
                <c:pt idx="3951">
                  <c:v>12.6</c:v>
                </c:pt>
                <c:pt idx="3952">
                  <c:v>12.6</c:v>
                </c:pt>
                <c:pt idx="3953">
                  <c:v>12.7</c:v>
                </c:pt>
                <c:pt idx="3954">
                  <c:v>12.6</c:v>
                </c:pt>
                <c:pt idx="3955">
                  <c:v>12.7</c:v>
                </c:pt>
                <c:pt idx="3956">
                  <c:v>12.7</c:v>
                </c:pt>
                <c:pt idx="3957">
                  <c:v>12.6</c:v>
                </c:pt>
                <c:pt idx="3958">
                  <c:v>12.7</c:v>
                </c:pt>
                <c:pt idx="3959">
                  <c:v>12.6</c:v>
                </c:pt>
                <c:pt idx="3960">
                  <c:v>12.7</c:v>
                </c:pt>
                <c:pt idx="3961">
                  <c:v>12.7</c:v>
                </c:pt>
                <c:pt idx="3962">
                  <c:v>12.6</c:v>
                </c:pt>
                <c:pt idx="3963">
                  <c:v>12.7</c:v>
                </c:pt>
                <c:pt idx="3964">
                  <c:v>12.6</c:v>
                </c:pt>
                <c:pt idx="3965">
                  <c:v>12.7</c:v>
                </c:pt>
                <c:pt idx="3966">
                  <c:v>12.7</c:v>
                </c:pt>
                <c:pt idx="3967">
                  <c:v>12.7</c:v>
                </c:pt>
                <c:pt idx="3968">
                  <c:v>12.7</c:v>
                </c:pt>
                <c:pt idx="3969">
                  <c:v>12.7</c:v>
                </c:pt>
                <c:pt idx="3970">
                  <c:v>12.3</c:v>
                </c:pt>
                <c:pt idx="3971">
                  <c:v>12.7</c:v>
                </c:pt>
                <c:pt idx="3972">
                  <c:v>12.7</c:v>
                </c:pt>
                <c:pt idx="3973">
                  <c:v>12.7</c:v>
                </c:pt>
                <c:pt idx="3974">
                  <c:v>12.7</c:v>
                </c:pt>
                <c:pt idx="3975">
                  <c:v>12.7</c:v>
                </c:pt>
                <c:pt idx="3976">
                  <c:v>12.7</c:v>
                </c:pt>
                <c:pt idx="3977">
                  <c:v>12.7</c:v>
                </c:pt>
                <c:pt idx="3978">
                  <c:v>12.7</c:v>
                </c:pt>
                <c:pt idx="3979">
                  <c:v>12.7</c:v>
                </c:pt>
                <c:pt idx="3980">
                  <c:v>12.7</c:v>
                </c:pt>
                <c:pt idx="3981">
                  <c:v>12.7</c:v>
                </c:pt>
                <c:pt idx="3982">
                  <c:v>12.7</c:v>
                </c:pt>
                <c:pt idx="3983">
                  <c:v>12.7</c:v>
                </c:pt>
                <c:pt idx="3984">
                  <c:v>12.7</c:v>
                </c:pt>
                <c:pt idx="3985">
                  <c:v>12.7</c:v>
                </c:pt>
                <c:pt idx="3986">
                  <c:v>12.7</c:v>
                </c:pt>
                <c:pt idx="3987">
                  <c:v>12.7</c:v>
                </c:pt>
                <c:pt idx="3988">
                  <c:v>12.7</c:v>
                </c:pt>
                <c:pt idx="3989">
                  <c:v>12.7</c:v>
                </c:pt>
                <c:pt idx="3990">
                  <c:v>12.7</c:v>
                </c:pt>
                <c:pt idx="3991">
                  <c:v>12.7</c:v>
                </c:pt>
                <c:pt idx="3992">
                  <c:v>12.7</c:v>
                </c:pt>
                <c:pt idx="3993">
                  <c:v>12.7</c:v>
                </c:pt>
                <c:pt idx="3994">
                  <c:v>12.7</c:v>
                </c:pt>
                <c:pt idx="3995">
                  <c:v>12.7</c:v>
                </c:pt>
                <c:pt idx="3996">
                  <c:v>12.7</c:v>
                </c:pt>
                <c:pt idx="3997">
                  <c:v>12.7</c:v>
                </c:pt>
                <c:pt idx="3998">
                  <c:v>12.7</c:v>
                </c:pt>
                <c:pt idx="3999">
                  <c:v>12.7</c:v>
                </c:pt>
                <c:pt idx="4000">
                  <c:v>12.7</c:v>
                </c:pt>
                <c:pt idx="4001">
                  <c:v>12.1</c:v>
                </c:pt>
                <c:pt idx="4002">
                  <c:v>12.7</c:v>
                </c:pt>
                <c:pt idx="4003">
                  <c:v>12.7</c:v>
                </c:pt>
                <c:pt idx="4004">
                  <c:v>12.7</c:v>
                </c:pt>
                <c:pt idx="4005">
                  <c:v>12.7</c:v>
                </c:pt>
                <c:pt idx="4006">
                  <c:v>12.7</c:v>
                </c:pt>
                <c:pt idx="4007">
                  <c:v>12.7</c:v>
                </c:pt>
                <c:pt idx="4008">
                  <c:v>12.7</c:v>
                </c:pt>
                <c:pt idx="4009">
                  <c:v>12.8</c:v>
                </c:pt>
                <c:pt idx="4010">
                  <c:v>12.7</c:v>
                </c:pt>
                <c:pt idx="4011">
                  <c:v>12.7</c:v>
                </c:pt>
                <c:pt idx="4012">
                  <c:v>12.7</c:v>
                </c:pt>
                <c:pt idx="4013">
                  <c:v>12.8</c:v>
                </c:pt>
                <c:pt idx="4014">
                  <c:v>12.8</c:v>
                </c:pt>
                <c:pt idx="4015">
                  <c:v>12.7</c:v>
                </c:pt>
                <c:pt idx="4016">
                  <c:v>12.8</c:v>
                </c:pt>
                <c:pt idx="4017">
                  <c:v>12.8</c:v>
                </c:pt>
                <c:pt idx="4018">
                  <c:v>12.8</c:v>
                </c:pt>
                <c:pt idx="4019">
                  <c:v>12.8</c:v>
                </c:pt>
                <c:pt idx="4020">
                  <c:v>12.8</c:v>
                </c:pt>
                <c:pt idx="4021">
                  <c:v>12.8</c:v>
                </c:pt>
                <c:pt idx="4022">
                  <c:v>12.8</c:v>
                </c:pt>
                <c:pt idx="4023">
                  <c:v>12.8</c:v>
                </c:pt>
                <c:pt idx="4024">
                  <c:v>12.8</c:v>
                </c:pt>
                <c:pt idx="4025">
                  <c:v>12.8</c:v>
                </c:pt>
                <c:pt idx="4026">
                  <c:v>12.8</c:v>
                </c:pt>
                <c:pt idx="4027">
                  <c:v>12.8</c:v>
                </c:pt>
                <c:pt idx="4028">
                  <c:v>12.8</c:v>
                </c:pt>
                <c:pt idx="4029">
                  <c:v>12.8</c:v>
                </c:pt>
                <c:pt idx="4030">
                  <c:v>12.8</c:v>
                </c:pt>
                <c:pt idx="4031">
                  <c:v>12.8</c:v>
                </c:pt>
                <c:pt idx="4032">
                  <c:v>11.5</c:v>
                </c:pt>
                <c:pt idx="4033">
                  <c:v>12.8</c:v>
                </c:pt>
                <c:pt idx="4034">
                  <c:v>12.8</c:v>
                </c:pt>
                <c:pt idx="4035">
                  <c:v>12.8</c:v>
                </c:pt>
                <c:pt idx="4036">
                  <c:v>12.8</c:v>
                </c:pt>
                <c:pt idx="4037">
                  <c:v>12.8</c:v>
                </c:pt>
                <c:pt idx="4038">
                  <c:v>12.8</c:v>
                </c:pt>
                <c:pt idx="4039">
                  <c:v>12.8</c:v>
                </c:pt>
                <c:pt idx="4040">
                  <c:v>12.8</c:v>
                </c:pt>
                <c:pt idx="4041">
                  <c:v>12.8</c:v>
                </c:pt>
                <c:pt idx="4042">
                  <c:v>12.8</c:v>
                </c:pt>
                <c:pt idx="4043">
                  <c:v>12.8</c:v>
                </c:pt>
                <c:pt idx="4044">
                  <c:v>12.8</c:v>
                </c:pt>
                <c:pt idx="4045">
                  <c:v>12.8</c:v>
                </c:pt>
                <c:pt idx="4046">
                  <c:v>12.8</c:v>
                </c:pt>
                <c:pt idx="4047">
                  <c:v>12.8</c:v>
                </c:pt>
                <c:pt idx="4048">
                  <c:v>12.8</c:v>
                </c:pt>
                <c:pt idx="4049">
                  <c:v>12.8</c:v>
                </c:pt>
                <c:pt idx="4050">
                  <c:v>12.8</c:v>
                </c:pt>
                <c:pt idx="4051">
                  <c:v>12.8</c:v>
                </c:pt>
                <c:pt idx="4052">
                  <c:v>12.8</c:v>
                </c:pt>
                <c:pt idx="4053">
                  <c:v>12.8</c:v>
                </c:pt>
                <c:pt idx="4054">
                  <c:v>12.8</c:v>
                </c:pt>
                <c:pt idx="4055">
                  <c:v>12.8</c:v>
                </c:pt>
                <c:pt idx="4056">
                  <c:v>12.8</c:v>
                </c:pt>
                <c:pt idx="4057">
                  <c:v>12.8</c:v>
                </c:pt>
                <c:pt idx="4058">
                  <c:v>12.8</c:v>
                </c:pt>
                <c:pt idx="4059">
                  <c:v>12.8</c:v>
                </c:pt>
                <c:pt idx="4060">
                  <c:v>12.8</c:v>
                </c:pt>
                <c:pt idx="4061">
                  <c:v>12.8</c:v>
                </c:pt>
                <c:pt idx="4062">
                  <c:v>12.8</c:v>
                </c:pt>
                <c:pt idx="4063">
                  <c:v>11.8</c:v>
                </c:pt>
                <c:pt idx="4064">
                  <c:v>12.8</c:v>
                </c:pt>
                <c:pt idx="4065">
                  <c:v>12.8</c:v>
                </c:pt>
                <c:pt idx="4066">
                  <c:v>12.8</c:v>
                </c:pt>
                <c:pt idx="4067">
                  <c:v>12.8</c:v>
                </c:pt>
                <c:pt idx="4068">
                  <c:v>12.8</c:v>
                </c:pt>
                <c:pt idx="4069">
                  <c:v>12.8</c:v>
                </c:pt>
                <c:pt idx="4070">
                  <c:v>12.8</c:v>
                </c:pt>
                <c:pt idx="4071">
                  <c:v>12.8</c:v>
                </c:pt>
                <c:pt idx="4072">
                  <c:v>12.8</c:v>
                </c:pt>
                <c:pt idx="4073">
                  <c:v>12.8</c:v>
                </c:pt>
                <c:pt idx="4074">
                  <c:v>12.8</c:v>
                </c:pt>
                <c:pt idx="4075">
                  <c:v>12.8</c:v>
                </c:pt>
                <c:pt idx="4076">
                  <c:v>12.8</c:v>
                </c:pt>
                <c:pt idx="4077">
                  <c:v>12.8</c:v>
                </c:pt>
                <c:pt idx="4078">
                  <c:v>12.8</c:v>
                </c:pt>
                <c:pt idx="4079">
                  <c:v>12.8</c:v>
                </c:pt>
                <c:pt idx="4080">
                  <c:v>12.8</c:v>
                </c:pt>
                <c:pt idx="4081">
                  <c:v>12.8</c:v>
                </c:pt>
                <c:pt idx="4082">
                  <c:v>12.8</c:v>
                </c:pt>
                <c:pt idx="4083">
                  <c:v>12.8</c:v>
                </c:pt>
                <c:pt idx="4084">
                  <c:v>12.8</c:v>
                </c:pt>
                <c:pt idx="4085">
                  <c:v>12.8</c:v>
                </c:pt>
                <c:pt idx="4086">
                  <c:v>12.8</c:v>
                </c:pt>
                <c:pt idx="4087">
                  <c:v>12.8</c:v>
                </c:pt>
                <c:pt idx="4088">
                  <c:v>12.8</c:v>
                </c:pt>
                <c:pt idx="4089">
                  <c:v>12.8</c:v>
                </c:pt>
                <c:pt idx="4090">
                  <c:v>12.8</c:v>
                </c:pt>
                <c:pt idx="4091">
                  <c:v>12.8</c:v>
                </c:pt>
                <c:pt idx="4092">
                  <c:v>12.8</c:v>
                </c:pt>
                <c:pt idx="4093">
                  <c:v>12.8</c:v>
                </c:pt>
                <c:pt idx="4094">
                  <c:v>11.3</c:v>
                </c:pt>
                <c:pt idx="4095">
                  <c:v>12.8</c:v>
                </c:pt>
                <c:pt idx="4096">
                  <c:v>12.8</c:v>
                </c:pt>
                <c:pt idx="4097">
                  <c:v>12.8</c:v>
                </c:pt>
                <c:pt idx="4098">
                  <c:v>12.8</c:v>
                </c:pt>
                <c:pt idx="4099">
                  <c:v>12.8</c:v>
                </c:pt>
                <c:pt idx="4100">
                  <c:v>12.8</c:v>
                </c:pt>
                <c:pt idx="4101">
                  <c:v>12.8</c:v>
                </c:pt>
                <c:pt idx="4102">
                  <c:v>12.8</c:v>
                </c:pt>
                <c:pt idx="4103">
                  <c:v>12.8</c:v>
                </c:pt>
                <c:pt idx="4104">
                  <c:v>12.8</c:v>
                </c:pt>
                <c:pt idx="4105">
                  <c:v>12.8</c:v>
                </c:pt>
                <c:pt idx="4106">
                  <c:v>12.8</c:v>
                </c:pt>
                <c:pt idx="4107">
                  <c:v>12.8</c:v>
                </c:pt>
                <c:pt idx="4108">
                  <c:v>12.8</c:v>
                </c:pt>
                <c:pt idx="4109">
                  <c:v>12.8</c:v>
                </c:pt>
                <c:pt idx="4110">
                  <c:v>12.8</c:v>
                </c:pt>
                <c:pt idx="4111">
                  <c:v>12.8</c:v>
                </c:pt>
                <c:pt idx="4112">
                  <c:v>12.8</c:v>
                </c:pt>
                <c:pt idx="4113">
                  <c:v>12.8</c:v>
                </c:pt>
                <c:pt idx="4114">
                  <c:v>12.8</c:v>
                </c:pt>
                <c:pt idx="4115">
                  <c:v>12.8</c:v>
                </c:pt>
                <c:pt idx="4116">
                  <c:v>12.9</c:v>
                </c:pt>
                <c:pt idx="4117">
                  <c:v>12.9</c:v>
                </c:pt>
                <c:pt idx="4118">
                  <c:v>12.8</c:v>
                </c:pt>
                <c:pt idx="4119">
                  <c:v>12.9</c:v>
                </c:pt>
                <c:pt idx="4120">
                  <c:v>12.9</c:v>
                </c:pt>
                <c:pt idx="4121">
                  <c:v>12.9</c:v>
                </c:pt>
                <c:pt idx="4122">
                  <c:v>12.9</c:v>
                </c:pt>
                <c:pt idx="4123">
                  <c:v>12.9</c:v>
                </c:pt>
                <c:pt idx="4124">
                  <c:v>12.9</c:v>
                </c:pt>
                <c:pt idx="4125">
                  <c:v>11.5</c:v>
                </c:pt>
                <c:pt idx="4126">
                  <c:v>12.9</c:v>
                </c:pt>
                <c:pt idx="4127">
                  <c:v>12.9</c:v>
                </c:pt>
                <c:pt idx="4128">
                  <c:v>12.9</c:v>
                </c:pt>
                <c:pt idx="4129">
                  <c:v>12.9</c:v>
                </c:pt>
                <c:pt idx="4130">
                  <c:v>12.9</c:v>
                </c:pt>
                <c:pt idx="4131">
                  <c:v>12.9</c:v>
                </c:pt>
                <c:pt idx="4132">
                  <c:v>12.9</c:v>
                </c:pt>
                <c:pt idx="4133">
                  <c:v>12.9</c:v>
                </c:pt>
                <c:pt idx="4134">
                  <c:v>12.9</c:v>
                </c:pt>
                <c:pt idx="4135">
                  <c:v>12.9</c:v>
                </c:pt>
                <c:pt idx="4136">
                  <c:v>12.9</c:v>
                </c:pt>
                <c:pt idx="4137">
                  <c:v>12.9</c:v>
                </c:pt>
                <c:pt idx="4138">
                  <c:v>12.9</c:v>
                </c:pt>
                <c:pt idx="4139">
                  <c:v>12.9</c:v>
                </c:pt>
                <c:pt idx="4140">
                  <c:v>12.9</c:v>
                </c:pt>
                <c:pt idx="4141">
                  <c:v>12.9</c:v>
                </c:pt>
                <c:pt idx="4142">
                  <c:v>12.9</c:v>
                </c:pt>
                <c:pt idx="4143">
                  <c:v>12.9</c:v>
                </c:pt>
                <c:pt idx="4144">
                  <c:v>12.9</c:v>
                </c:pt>
                <c:pt idx="4145">
                  <c:v>12.9</c:v>
                </c:pt>
                <c:pt idx="4146">
                  <c:v>13</c:v>
                </c:pt>
                <c:pt idx="4147">
                  <c:v>12.9</c:v>
                </c:pt>
                <c:pt idx="4148">
                  <c:v>12.9</c:v>
                </c:pt>
                <c:pt idx="4149">
                  <c:v>12.9</c:v>
                </c:pt>
                <c:pt idx="4150">
                  <c:v>12.9</c:v>
                </c:pt>
                <c:pt idx="4151">
                  <c:v>12.9</c:v>
                </c:pt>
                <c:pt idx="4152">
                  <c:v>12.9</c:v>
                </c:pt>
                <c:pt idx="4153">
                  <c:v>12.9</c:v>
                </c:pt>
                <c:pt idx="4154">
                  <c:v>12.9</c:v>
                </c:pt>
                <c:pt idx="4155">
                  <c:v>12.9</c:v>
                </c:pt>
                <c:pt idx="4156">
                  <c:v>11.2</c:v>
                </c:pt>
                <c:pt idx="4157">
                  <c:v>12.9</c:v>
                </c:pt>
                <c:pt idx="4158">
                  <c:v>12.9</c:v>
                </c:pt>
                <c:pt idx="4159">
                  <c:v>12.9</c:v>
                </c:pt>
                <c:pt idx="4160">
                  <c:v>12.9</c:v>
                </c:pt>
                <c:pt idx="4161">
                  <c:v>12.9</c:v>
                </c:pt>
                <c:pt idx="4162">
                  <c:v>12.9</c:v>
                </c:pt>
                <c:pt idx="4163">
                  <c:v>12.9</c:v>
                </c:pt>
                <c:pt idx="4164">
                  <c:v>12.9</c:v>
                </c:pt>
                <c:pt idx="4165">
                  <c:v>12.9</c:v>
                </c:pt>
                <c:pt idx="4166">
                  <c:v>12.9</c:v>
                </c:pt>
                <c:pt idx="4167">
                  <c:v>12.9</c:v>
                </c:pt>
                <c:pt idx="4168">
                  <c:v>12.9</c:v>
                </c:pt>
                <c:pt idx="4169">
                  <c:v>12.9</c:v>
                </c:pt>
                <c:pt idx="4170">
                  <c:v>12.9</c:v>
                </c:pt>
                <c:pt idx="4171">
                  <c:v>12.9</c:v>
                </c:pt>
                <c:pt idx="4172">
                  <c:v>12.9</c:v>
                </c:pt>
                <c:pt idx="4173">
                  <c:v>12.9</c:v>
                </c:pt>
                <c:pt idx="4174">
                  <c:v>12.9</c:v>
                </c:pt>
                <c:pt idx="4175">
                  <c:v>12.9</c:v>
                </c:pt>
                <c:pt idx="4176">
                  <c:v>12.9</c:v>
                </c:pt>
                <c:pt idx="4177">
                  <c:v>12.9</c:v>
                </c:pt>
                <c:pt idx="4178">
                  <c:v>12.9</c:v>
                </c:pt>
                <c:pt idx="4179">
                  <c:v>12.9</c:v>
                </c:pt>
                <c:pt idx="4180">
                  <c:v>12.9</c:v>
                </c:pt>
                <c:pt idx="4181">
                  <c:v>12.9</c:v>
                </c:pt>
                <c:pt idx="4182">
                  <c:v>12.9</c:v>
                </c:pt>
                <c:pt idx="4183">
                  <c:v>12.9</c:v>
                </c:pt>
                <c:pt idx="4184">
                  <c:v>12.9</c:v>
                </c:pt>
                <c:pt idx="4185">
                  <c:v>12.9</c:v>
                </c:pt>
                <c:pt idx="4186">
                  <c:v>12.9</c:v>
                </c:pt>
                <c:pt idx="4187">
                  <c:v>11.4</c:v>
                </c:pt>
                <c:pt idx="4188">
                  <c:v>12.9</c:v>
                </c:pt>
                <c:pt idx="4189">
                  <c:v>12.9</c:v>
                </c:pt>
                <c:pt idx="4190">
                  <c:v>12.9</c:v>
                </c:pt>
                <c:pt idx="4191">
                  <c:v>12.9</c:v>
                </c:pt>
                <c:pt idx="4192">
                  <c:v>12.9</c:v>
                </c:pt>
                <c:pt idx="4193">
                  <c:v>12.9</c:v>
                </c:pt>
                <c:pt idx="4194">
                  <c:v>13</c:v>
                </c:pt>
                <c:pt idx="4195">
                  <c:v>13</c:v>
                </c:pt>
                <c:pt idx="4196">
                  <c:v>13</c:v>
                </c:pt>
                <c:pt idx="4197">
                  <c:v>13</c:v>
                </c:pt>
                <c:pt idx="4198">
                  <c:v>12.9</c:v>
                </c:pt>
                <c:pt idx="4199">
                  <c:v>13</c:v>
                </c:pt>
                <c:pt idx="4200">
                  <c:v>13</c:v>
                </c:pt>
                <c:pt idx="4201">
                  <c:v>13</c:v>
                </c:pt>
                <c:pt idx="4202">
                  <c:v>13</c:v>
                </c:pt>
                <c:pt idx="4203">
                  <c:v>13</c:v>
                </c:pt>
                <c:pt idx="4204">
                  <c:v>12.9</c:v>
                </c:pt>
                <c:pt idx="4205">
                  <c:v>12.9</c:v>
                </c:pt>
                <c:pt idx="4206">
                  <c:v>13</c:v>
                </c:pt>
                <c:pt idx="4207">
                  <c:v>13</c:v>
                </c:pt>
                <c:pt idx="4208">
                  <c:v>13</c:v>
                </c:pt>
                <c:pt idx="4209">
                  <c:v>13</c:v>
                </c:pt>
                <c:pt idx="4210">
                  <c:v>13</c:v>
                </c:pt>
                <c:pt idx="4211">
                  <c:v>12.9</c:v>
                </c:pt>
                <c:pt idx="4212">
                  <c:v>13</c:v>
                </c:pt>
                <c:pt idx="4213">
                  <c:v>13</c:v>
                </c:pt>
                <c:pt idx="4214">
                  <c:v>13</c:v>
                </c:pt>
                <c:pt idx="4215">
                  <c:v>12.9</c:v>
                </c:pt>
                <c:pt idx="4216">
                  <c:v>13</c:v>
                </c:pt>
                <c:pt idx="4217">
                  <c:v>13</c:v>
                </c:pt>
                <c:pt idx="4218">
                  <c:v>11.3</c:v>
                </c:pt>
                <c:pt idx="4219">
                  <c:v>13</c:v>
                </c:pt>
                <c:pt idx="4220">
                  <c:v>13</c:v>
                </c:pt>
                <c:pt idx="4221">
                  <c:v>13</c:v>
                </c:pt>
                <c:pt idx="4222">
                  <c:v>12.9</c:v>
                </c:pt>
                <c:pt idx="4223">
                  <c:v>12.9</c:v>
                </c:pt>
                <c:pt idx="4224">
                  <c:v>13</c:v>
                </c:pt>
                <c:pt idx="4225">
                  <c:v>12.9</c:v>
                </c:pt>
                <c:pt idx="4226">
                  <c:v>13</c:v>
                </c:pt>
                <c:pt idx="4227">
                  <c:v>12.9</c:v>
                </c:pt>
                <c:pt idx="4228">
                  <c:v>12.9</c:v>
                </c:pt>
                <c:pt idx="4229">
                  <c:v>12.9</c:v>
                </c:pt>
                <c:pt idx="4230">
                  <c:v>12.9</c:v>
                </c:pt>
                <c:pt idx="4231">
                  <c:v>12.9</c:v>
                </c:pt>
                <c:pt idx="4232">
                  <c:v>12.9</c:v>
                </c:pt>
                <c:pt idx="4233">
                  <c:v>12.9</c:v>
                </c:pt>
                <c:pt idx="4234">
                  <c:v>12.9</c:v>
                </c:pt>
                <c:pt idx="4235">
                  <c:v>12.9</c:v>
                </c:pt>
                <c:pt idx="4236">
                  <c:v>12.9</c:v>
                </c:pt>
                <c:pt idx="4237">
                  <c:v>12.9</c:v>
                </c:pt>
                <c:pt idx="4238">
                  <c:v>12.9</c:v>
                </c:pt>
                <c:pt idx="4239">
                  <c:v>12.9</c:v>
                </c:pt>
                <c:pt idx="4240">
                  <c:v>12.9</c:v>
                </c:pt>
                <c:pt idx="4241">
                  <c:v>12.9</c:v>
                </c:pt>
                <c:pt idx="4242">
                  <c:v>12.9</c:v>
                </c:pt>
                <c:pt idx="4243">
                  <c:v>12.9</c:v>
                </c:pt>
                <c:pt idx="4244">
                  <c:v>12.9</c:v>
                </c:pt>
                <c:pt idx="4245">
                  <c:v>12.9</c:v>
                </c:pt>
                <c:pt idx="4246">
                  <c:v>12.9</c:v>
                </c:pt>
                <c:pt idx="4247">
                  <c:v>12.9</c:v>
                </c:pt>
                <c:pt idx="4248">
                  <c:v>12.9</c:v>
                </c:pt>
                <c:pt idx="4249">
                  <c:v>11.8</c:v>
                </c:pt>
                <c:pt idx="4250">
                  <c:v>12.9</c:v>
                </c:pt>
                <c:pt idx="4251">
                  <c:v>12.9</c:v>
                </c:pt>
                <c:pt idx="4252">
                  <c:v>12.9</c:v>
                </c:pt>
                <c:pt idx="4253">
                  <c:v>12.9</c:v>
                </c:pt>
                <c:pt idx="4254">
                  <c:v>12.9</c:v>
                </c:pt>
                <c:pt idx="4255">
                  <c:v>12.9</c:v>
                </c:pt>
                <c:pt idx="4256">
                  <c:v>12.9</c:v>
                </c:pt>
                <c:pt idx="4257">
                  <c:v>12.9</c:v>
                </c:pt>
                <c:pt idx="4258">
                  <c:v>12.9</c:v>
                </c:pt>
                <c:pt idx="4259">
                  <c:v>12.9</c:v>
                </c:pt>
                <c:pt idx="4260">
                  <c:v>12.9</c:v>
                </c:pt>
                <c:pt idx="4261">
                  <c:v>12.9</c:v>
                </c:pt>
                <c:pt idx="4262">
                  <c:v>12.8</c:v>
                </c:pt>
                <c:pt idx="4263">
                  <c:v>12.9</c:v>
                </c:pt>
                <c:pt idx="4264">
                  <c:v>12.8</c:v>
                </c:pt>
                <c:pt idx="4265">
                  <c:v>12.8</c:v>
                </c:pt>
                <c:pt idx="4266">
                  <c:v>12.8</c:v>
                </c:pt>
                <c:pt idx="4267">
                  <c:v>12.8</c:v>
                </c:pt>
                <c:pt idx="4268">
                  <c:v>12.8</c:v>
                </c:pt>
                <c:pt idx="4269">
                  <c:v>12.8</c:v>
                </c:pt>
                <c:pt idx="4270">
                  <c:v>12.8</c:v>
                </c:pt>
                <c:pt idx="4271">
                  <c:v>12.8</c:v>
                </c:pt>
                <c:pt idx="4272">
                  <c:v>12.8</c:v>
                </c:pt>
                <c:pt idx="4273">
                  <c:v>12.8</c:v>
                </c:pt>
                <c:pt idx="4274">
                  <c:v>12.8</c:v>
                </c:pt>
                <c:pt idx="4275">
                  <c:v>12.8</c:v>
                </c:pt>
                <c:pt idx="4276">
                  <c:v>12.8</c:v>
                </c:pt>
                <c:pt idx="4277">
                  <c:v>12.8</c:v>
                </c:pt>
                <c:pt idx="4278">
                  <c:v>12.8</c:v>
                </c:pt>
                <c:pt idx="4279">
                  <c:v>12.8</c:v>
                </c:pt>
                <c:pt idx="4280">
                  <c:v>11.6</c:v>
                </c:pt>
                <c:pt idx="4281">
                  <c:v>12.8</c:v>
                </c:pt>
                <c:pt idx="4282">
                  <c:v>12.8</c:v>
                </c:pt>
                <c:pt idx="4283">
                  <c:v>12.8</c:v>
                </c:pt>
                <c:pt idx="4284">
                  <c:v>12.8</c:v>
                </c:pt>
                <c:pt idx="4285">
                  <c:v>12.8</c:v>
                </c:pt>
                <c:pt idx="4286">
                  <c:v>12.8</c:v>
                </c:pt>
                <c:pt idx="4287">
                  <c:v>12.8</c:v>
                </c:pt>
                <c:pt idx="4288">
                  <c:v>12.8</c:v>
                </c:pt>
                <c:pt idx="4289">
                  <c:v>12.8</c:v>
                </c:pt>
                <c:pt idx="4290">
                  <c:v>12.8</c:v>
                </c:pt>
                <c:pt idx="4291">
                  <c:v>12.8</c:v>
                </c:pt>
                <c:pt idx="4292">
                  <c:v>12.8</c:v>
                </c:pt>
                <c:pt idx="4293">
                  <c:v>12.8</c:v>
                </c:pt>
                <c:pt idx="4294">
                  <c:v>12.8</c:v>
                </c:pt>
                <c:pt idx="4295">
                  <c:v>12.8</c:v>
                </c:pt>
                <c:pt idx="4296">
                  <c:v>12.8</c:v>
                </c:pt>
                <c:pt idx="4297">
                  <c:v>12.8</c:v>
                </c:pt>
                <c:pt idx="4298">
                  <c:v>12.8</c:v>
                </c:pt>
                <c:pt idx="4299">
                  <c:v>12.8</c:v>
                </c:pt>
                <c:pt idx="4300">
                  <c:v>12.8</c:v>
                </c:pt>
                <c:pt idx="4301">
                  <c:v>12.9</c:v>
                </c:pt>
                <c:pt idx="4302">
                  <c:v>12.9</c:v>
                </c:pt>
                <c:pt idx="4303">
                  <c:v>12.8</c:v>
                </c:pt>
                <c:pt idx="4304">
                  <c:v>12.9</c:v>
                </c:pt>
                <c:pt idx="4305">
                  <c:v>12.9</c:v>
                </c:pt>
                <c:pt idx="4306">
                  <c:v>12.9</c:v>
                </c:pt>
                <c:pt idx="4307">
                  <c:v>12.9</c:v>
                </c:pt>
                <c:pt idx="4308">
                  <c:v>12.9</c:v>
                </c:pt>
                <c:pt idx="4309">
                  <c:v>12.9</c:v>
                </c:pt>
                <c:pt idx="4310">
                  <c:v>12.9</c:v>
                </c:pt>
                <c:pt idx="4311">
                  <c:v>11.1</c:v>
                </c:pt>
                <c:pt idx="4312">
                  <c:v>12.9</c:v>
                </c:pt>
                <c:pt idx="4313">
                  <c:v>12.9</c:v>
                </c:pt>
                <c:pt idx="4314">
                  <c:v>12.9</c:v>
                </c:pt>
                <c:pt idx="4315">
                  <c:v>12.9</c:v>
                </c:pt>
                <c:pt idx="4316">
                  <c:v>12.9</c:v>
                </c:pt>
                <c:pt idx="4317">
                  <c:v>13</c:v>
                </c:pt>
                <c:pt idx="4318">
                  <c:v>12.9</c:v>
                </c:pt>
                <c:pt idx="4319">
                  <c:v>13</c:v>
                </c:pt>
                <c:pt idx="4320">
                  <c:v>12.9</c:v>
                </c:pt>
                <c:pt idx="4321">
                  <c:v>13</c:v>
                </c:pt>
                <c:pt idx="4322">
                  <c:v>13</c:v>
                </c:pt>
                <c:pt idx="4323">
                  <c:v>13</c:v>
                </c:pt>
                <c:pt idx="4324">
                  <c:v>13</c:v>
                </c:pt>
                <c:pt idx="4325">
                  <c:v>13</c:v>
                </c:pt>
                <c:pt idx="4326">
                  <c:v>13</c:v>
                </c:pt>
                <c:pt idx="4327">
                  <c:v>13</c:v>
                </c:pt>
                <c:pt idx="4328">
                  <c:v>13</c:v>
                </c:pt>
                <c:pt idx="4329">
                  <c:v>13</c:v>
                </c:pt>
                <c:pt idx="4330">
                  <c:v>13</c:v>
                </c:pt>
                <c:pt idx="4331">
                  <c:v>13</c:v>
                </c:pt>
                <c:pt idx="4332">
                  <c:v>13</c:v>
                </c:pt>
                <c:pt idx="4333">
                  <c:v>13</c:v>
                </c:pt>
                <c:pt idx="4334">
                  <c:v>13</c:v>
                </c:pt>
                <c:pt idx="4335">
                  <c:v>13</c:v>
                </c:pt>
                <c:pt idx="4336">
                  <c:v>13.1</c:v>
                </c:pt>
                <c:pt idx="4337">
                  <c:v>13</c:v>
                </c:pt>
                <c:pt idx="4338">
                  <c:v>13.1</c:v>
                </c:pt>
                <c:pt idx="4339">
                  <c:v>13.1</c:v>
                </c:pt>
                <c:pt idx="4340">
                  <c:v>13.1</c:v>
                </c:pt>
                <c:pt idx="4341">
                  <c:v>13.1</c:v>
                </c:pt>
                <c:pt idx="4342">
                  <c:v>11.2</c:v>
                </c:pt>
                <c:pt idx="4343">
                  <c:v>13.1</c:v>
                </c:pt>
                <c:pt idx="4344">
                  <c:v>13.1</c:v>
                </c:pt>
                <c:pt idx="4345">
                  <c:v>13.1</c:v>
                </c:pt>
                <c:pt idx="4346">
                  <c:v>13.1</c:v>
                </c:pt>
                <c:pt idx="4347">
                  <c:v>13.1</c:v>
                </c:pt>
                <c:pt idx="4348">
                  <c:v>13.1</c:v>
                </c:pt>
                <c:pt idx="4349">
                  <c:v>13.1</c:v>
                </c:pt>
                <c:pt idx="4350">
                  <c:v>13.1</c:v>
                </c:pt>
                <c:pt idx="4351">
                  <c:v>13.1</c:v>
                </c:pt>
                <c:pt idx="4352">
                  <c:v>13.1</c:v>
                </c:pt>
                <c:pt idx="4353">
                  <c:v>13.1</c:v>
                </c:pt>
                <c:pt idx="4354">
                  <c:v>13.1</c:v>
                </c:pt>
                <c:pt idx="4355">
                  <c:v>13.1</c:v>
                </c:pt>
                <c:pt idx="4356">
                  <c:v>13.1</c:v>
                </c:pt>
                <c:pt idx="4357">
                  <c:v>13.2</c:v>
                </c:pt>
                <c:pt idx="4358">
                  <c:v>13.2</c:v>
                </c:pt>
                <c:pt idx="4359">
                  <c:v>13.1</c:v>
                </c:pt>
                <c:pt idx="4360">
                  <c:v>13.2</c:v>
                </c:pt>
                <c:pt idx="4361">
                  <c:v>13.2</c:v>
                </c:pt>
                <c:pt idx="4362">
                  <c:v>13.2</c:v>
                </c:pt>
                <c:pt idx="4363">
                  <c:v>13.2</c:v>
                </c:pt>
                <c:pt idx="4364">
                  <c:v>13.2</c:v>
                </c:pt>
                <c:pt idx="4365">
                  <c:v>13.2</c:v>
                </c:pt>
                <c:pt idx="4366">
                  <c:v>13.2</c:v>
                </c:pt>
                <c:pt idx="4367">
                  <c:v>13.2</c:v>
                </c:pt>
                <c:pt idx="4368">
                  <c:v>13.2</c:v>
                </c:pt>
                <c:pt idx="4369">
                  <c:v>13.2</c:v>
                </c:pt>
                <c:pt idx="4370">
                  <c:v>13.2</c:v>
                </c:pt>
                <c:pt idx="4371">
                  <c:v>13.2</c:v>
                </c:pt>
                <c:pt idx="4372">
                  <c:v>13.2</c:v>
                </c:pt>
                <c:pt idx="4373">
                  <c:v>10.9</c:v>
                </c:pt>
                <c:pt idx="4374">
                  <c:v>13.2</c:v>
                </c:pt>
                <c:pt idx="4375">
                  <c:v>13.2</c:v>
                </c:pt>
                <c:pt idx="4376">
                  <c:v>13.2</c:v>
                </c:pt>
                <c:pt idx="4377">
                  <c:v>13.2</c:v>
                </c:pt>
                <c:pt idx="4378">
                  <c:v>13.2</c:v>
                </c:pt>
                <c:pt idx="4379">
                  <c:v>13.2</c:v>
                </c:pt>
                <c:pt idx="4380">
                  <c:v>13.2</c:v>
                </c:pt>
                <c:pt idx="4381">
                  <c:v>13.2</c:v>
                </c:pt>
                <c:pt idx="4382">
                  <c:v>13.2</c:v>
                </c:pt>
                <c:pt idx="4383">
                  <c:v>13.2</c:v>
                </c:pt>
                <c:pt idx="4384">
                  <c:v>13.2</c:v>
                </c:pt>
                <c:pt idx="4385">
                  <c:v>13.2</c:v>
                </c:pt>
                <c:pt idx="4386">
                  <c:v>13.2</c:v>
                </c:pt>
                <c:pt idx="4387">
                  <c:v>13.3</c:v>
                </c:pt>
                <c:pt idx="4388">
                  <c:v>13.3</c:v>
                </c:pt>
                <c:pt idx="4389">
                  <c:v>13.3</c:v>
                </c:pt>
                <c:pt idx="4390">
                  <c:v>13.3</c:v>
                </c:pt>
                <c:pt idx="4391">
                  <c:v>13.2</c:v>
                </c:pt>
                <c:pt idx="4392">
                  <c:v>13.3</c:v>
                </c:pt>
                <c:pt idx="4393">
                  <c:v>13.2</c:v>
                </c:pt>
                <c:pt idx="4394">
                  <c:v>13.3</c:v>
                </c:pt>
                <c:pt idx="4395">
                  <c:v>13.2</c:v>
                </c:pt>
                <c:pt idx="4396">
                  <c:v>13.2</c:v>
                </c:pt>
                <c:pt idx="4397">
                  <c:v>13.2</c:v>
                </c:pt>
                <c:pt idx="4398">
                  <c:v>13.2</c:v>
                </c:pt>
                <c:pt idx="4399">
                  <c:v>13.2</c:v>
                </c:pt>
                <c:pt idx="4400">
                  <c:v>13.2</c:v>
                </c:pt>
                <c:pt idx="4401">
                  <c:v>13.2</c:v>
                </c:pt>
                <c:pt idx="4402">
                  <c:v>13.2</c:v>
                </c:pt>
                <c:pt idx="4403">
                  <c:v>13.2</c:v>
                </c:pt>
                <c:pt idx="4404">
                  <c:v>11.1</c:v>
                </c:pt>
                <c:pt idx="4405">
                  <c:v>13.3</c:v>
                </c:pt>
                <c:pt idx="4406">
                  <c:v>13.3</c:v>
                </c:pt>
                <c:pt idx="4407">
                  <c:v>13.3</c:v>
                </c:pt>
                <c:pt idx="4408">
                  <c:v>13.3</c:v>
                </c:pt>
                <c:pt idx="4409">
                  <c:v>13.3</c:v>
                </c:pt>
                <c:pt idx="4410">
                  <c:v>13.3</c:v>
                </c:pt>
                <c:pt idx="4411">
                  <c:v>13.3</c:v>
                </c:pt>
                <c:pt idx="4412">
                  <c:v>13.3</c:v>
                </c:pt>
                <c:pt idx="4413">
                  <c:v>13.3</c:v>
                </c:pt>
                <c:pt idx="4414">
                  <c:v>13.3</c:v>
                </c:pt>
                <c:pt idx="4415">
                  <c:v>13.3</c:v>
                </c:pt>
                <c:pt idx="4416">
                  <c:v>13.3</c:v>
                </c:pt>
                <c:pt idx="4417">
                  <c:v>13.3</c:v>
                </c:pt>
                <c:pt idx="4418">
                  <c:v>13.3</c:v>
                </c:pt>
                <c:pt idx="4419">
                  <c:v>13.3</c:v>
                </c:pt>
                <c:pt idx="4420">
                  <c:v>13.3</c:v>
                </c:pt>
                <c:pt idx="4421">
                  <c:v>13.3</c:v>
                </c:pt>
                <c:pt idx="4422">
                  <c:v>13.3</c:v>
                </c:pt>
                <c:pt idx="4423">
                  <c:v>13.3</c:v>
                </c:pt>
                <c:pt idx="4424">
                  <c:v>13.3</c:v>
                </c:pt>
                <c:pt idx="4425">
                  <c:v>13.3</c:v>
                </c:pt>
                <c:pt idx="4426">
                  <c:v>13.3</c:v>
                </c:pt>
                <c:pt idx="4427">
                  <c:v>13.3</c:v>
                </c:pt>
                <c:pt idx="4428">
                  <c:v>13.3</c:v>
                </c:pt>
                <c:pt idx="4429">
                  <c:v>13.3</c:v>
                </c:pt>
                <c:pt idx="4430">
                  <c:v>13.3</c:v>
                </c:pt>
                <c:pt idx="4431">
                  <c:v>13.3</c:v>
                </c:pt>
                <c:pt idx="4432">
                  <c:v>13.4</c:v>
                </c:pt>
                <c:pt idx="4433">
                  <c:v>13.4</c:v>
                </c:pt>
                <c:pt idx="4434">
                  <c:v>13.4</c:v>
                </c:pt>
                <c:pt idx="4435">
                  <c:v>12.6</c:v>
                </c:pt>
                <c:pt idx="4436">
                  <c:v>13.4</c:v>
                </c:pt>
                <c:pt idx="4437">
                  <c:v>13.4</c:v>
                </c:pt>
                <c:pt idx="4438">
                  <c:v>13.4</c:v>
                </c:pt>
                <c:pt idx="4439">
                  <c:v>13.4</c:v>
                </c:pt>
                <c:pt idx="4440">
                  <c:v>13.4</c:v>
                </c:pt>
                <c:pt idx="4441">
                  <c:v>13.4</c:v>
                </c:pt>
                <c:pt idx="4442">
                  <c:v>13.4</c:v>
                </c:pt>
                <c:pt idx="4443">
                  <c:v>13.4</c:v>
                </c:pt>
                <c:pt idx="4444">
                  <c:v>13.4</c:v>
                </c:pt>
                <c:pt idx="4445">
                  <c:v>13.4</c:v>
                </c:pt>
                <c:pt idx="4446">
                  <c:v>13.4</c:v>
                </c:pt>
                <c:pt idx="4447">
                  <c:v>13.4</c:v>
                </c:pt>
                <c:pt idx="4448">
                  <c:v>13.4</c:v>
                </c:pt>
                <c:pt idx="4449">
                  <c:v>13.4</c:v>
                </c:pt>
                <c:pt idx="4450">
                  <c:v>13.4</c:v>
                </c:pt>
                <c:pt idx="4451">
                  <c:v>13.4</c:v>
                </c:pt>
                <c:pt idx="4452">
                  <c:v>13.4</c:v>
                </c:pt>
                <c:pt idx="4453">
                  <c:v>13.4</c:v>
                </c:pt>
                <c:pt idx="4454">
                  <c:v>13.4</c:v>
                </c:pt>
                <c:pt idx="4455">
                  <c:v>13.4</c:v>
                </c:pt>
                <c:pt idx="4456">
                  <c:v>13.4</c:v>
                </c:pt>
                <c:pt idx="4457">
                  <c:v>13.4</c:v>
                </c:pt>
                <c:pt idx="4458">
                  <c:v>13.4</c:v>
                </c:pt>
                <c:pt idx="4459">
                  <c:v>13.4</c:v>
                </c:pt>
                <c:pt idx="4460">
                  <c:v>13.4</c:v>
                </c:pt>
                <c:pt idx="4461">
                  <c:v>13.3</c:v>
                </c:pt>
                <c:pt idx="4462">
                  <c:v>13.4</c:v>
                </c:pt>
                <c:pt idx="4463">
                  <c:v>13.3</c:v>
                </c:pt>
                <c:pt idx="4464">
                  <c:v>13.3</c:v>
                </c:pt>
                <c:pt idx="4465">
                  <c:v>13.3</c:v>
                </c:pt>
                <c:pt idx="4466">
                  <c:v>12.7</c:v>
                </c:pt>
                <c:pt idx="4467">
                  <c:v>13.3</c:v>
                </c:pt>
                <c:pt idx="4468">
                  <c:v>13.3</c:v>
                </c:pt>
                <c:pt idx="4469">
                  <c:v>13.3</c:v>
                </c:pt>
                <c:pt idx="4470">
                  <c:v>13.3</c:v>
                </c:pt>
                <c:pt idx="4471">
                  <c:v>13.2</c:v>
                </c:pt>
                <c:pt idx="4472">
                  <c:v>13.2</c:v>
                </c:pt>
                <c:pt idx="4473">
                  <c:v>13.2</c:v>
                </c:pt>
                <c:pt idx="4474">
                  <c:v>13.2</c:v>
                </c:pt>
                <c:pt idx="4475">
                  <c:v>13.2</c:v>
                </c:pt>
                <c:pt idx="4476">
                  <c:v>13.2</c:v>
                </c:pt>
                <c:pt idx="4477">
                  <c:v>13.2</c:v>
                </c:pt>
                <c:pt idx="4478">
                  <c:v>13.2</c:v>
                </c:pt>
                <c:pt idx="4479">
                  <c:v>13.2</c:v>
                </c:pt>
                <c:pt idx="4480">
                  <c:v>13.2</c:v>
                </c:pt>
                <c:pt idx="4481">
                  <c:v>13.2</c:v>
                </c:pt>
                <c:pt idx="4482">
                  <c:v>13.1</c:v>
                </c:pt>
                <c:pt idx="4483">
                  <c:v>13.1</c:v>
                </c:pt>
                <c:pt idx="4484">
                  <c:v>13.1</c:v>
                </c:pt>
                <c:pt idx="4485">
                  <c:v>13.1</c:v>
                </c:pt>
                <c:pt idx="4486">
                  <c:v>13.1</c:v>
                </c:pt>
                <c:pt idx="4487">
                  <c:v>13.1</c:v>
                </c:pt>
                <c:pt idx="4488">
                  <c:v>13.1</c:v>
                </c:pt>
                <c:pt idx="4489">
                  <c:v>13.1</c:v>
                </c:pt>
                <c:pt idx="4490">
                  <c:v>13.1</c:v>
                </c:pt>
                <c:pt idx="4491">
                  <c:v>13.1</c:v>
                </c:pt>
                <c:pt idx="4492">
                  <c:v>13.1</c:v>
                </c:pt>
                <c:pt idx="4493">
                  <c:v>13.1</c:v>
                </c:pt>
                <c:pt idx="4494">
                  <c:v>13.1</c:v>
                </c:pt>
                <c:pt idx="4495">
                  <c:v>13.1</c:v>
                </c:pt>
                <c:pt idx="4496">
                  <c:v>13.1</c:v>
                </c:pt>
                <c:pt idx="4497">
                  <c:v>11.8</c:v>
                </c:pt>
                <c:pt idx="4498">
                  <c:v>13</c:v>
                </c:pt>
                <c:pt idx="4499">
                  <c:v>13</c:v>
                </c:pt>
                <c:pt idx="4500">
                  <c:v>13</c:v>
                </c:pt>
                <c:pt idx="4501">
                  <c:v>13</c:v>
                </c:pt>
                <c:pt idx="4502">
                  <c:v>13</c:v>
                </c:pt>
                <c:pt idx="4503">
                  <c:v>13</c:v>
                </c:pt>
                <c:pt idx="4504">
                  <c:v>13</c:v>
                </c:pt>
                <c:pt idx="4505">
                  <c:v>13</c:v>
                </c:pt>
                <c:pt idx="4506">
                  <c:v>13</c:v>
                </c:pt>
                <c:pt idx="4507">
                  <c:v>13</c:v>
                </c:pt>
                <c:pt idx="4508">
                  <c:v>13</c:v>
                </c:pt>
                <c:pt idx="4509">
                  <c:v>13</c:v>
                </c:pt>
                <c:pt idx="4510">
                  <c:v>13</c:v>
                </c:pt>
                <c:pt idx="4511">
                  <c:v>13</c:v>
                </c:pt>
                <c:pt idx="4512">
                  <c:v>13</c:v>
                </c:pt>
                <c:pt idx="4513">
                  <c:v>13</c:v>
                </c:pt>
                <c:pt idx="4514">
                  <c:v>13</c:v>
                </c:pt>
                <c:pt idx="4515">
                  <c:v>13</c:v>
                </c:pt>
                <c:pt idx="4516">
                  <c:v>13</c:v>
                </c:pt>
                <c:pt idx="4517">
                  <c:v>13</c:v>
                </c:pt>
                <c:pt idx="4518">
                  <c:v>13</c:v>
                </c:pt>
                <c:pt idx="4519">
                  <c:v>13</c:v>
                </c:pt>
                <c:pt idx="4520">
                  <c:v>13</c:v>
                </c:pt>
                <c:pt idx="4521">
                  <c:v>13</c:v>
                </c:pt>
                <c:pt idx="4522">
                  <c:v>13</c:v>
                </c:pt>
                <c:pt idx="4523">
                  <c:v>13</c:v>
                </c:pt>
                <c:pt idx="4524">
                  <c:v>13</c:v>
                </c:pt>
                <c:pt idx="4525">
                  <c:v>13</c:v>
                </c:pt>
                <c:pt idx="4526">
                  <c:v>13</c:v>
                </c:pt>
                <c:pt idx="4527">
                  <c:v>13</c:v>
                </c:pt>
                <c:pt idx="4528">
                  <c:v>12.4</c:v>
                </c:pt>
                <c:pt idx="4529">
                  <c:v>13</c:v>
                </c:pt>
                <c:pt idx="4530">
                  <c:v>12.9</c:v>
                </c:pt>
                <c:pt idx="4531">
                  <c:v>13</c:v>
                </c:pt>
                <c:pt idx="4532">
                  <c:v>12.9</c:v>
                </c:pt>
                <c:pt idx="4533">
                  <c:v>13</c:v>
                </c:pt>
                <c:pt idx="4534">
                  <c:v>13</c:v>
                </c:pt>
                <c:pt idx="4535">
                  <c:v>13</c:v>
                </c:pt>
                <c:pt idx="4536">
                  <c:v>12.9</c:v>
                </c:pt>
                <c:pt idx="4537">
                  <c:v>13</c:v>
                </c:pt>
                <c:pt idx="4538">
                  <c:v>12.9</c:v>
                </c:pt>
                <c:pt idx="4539">
                  <c:v>13</c:v>
                </c:pt>
                <c:pt idx="4540">
                  <c:v>13</c:v>
                </c:pt>
                <c:pt idx="4541">
                  <c:v>13</c:v>
                </c:pt>
                <c:pt idx="4542">
                  <c:v>12.9</c:v>
                </c:pt>
                <c:pt idx="4543">
                  <c:v>12.9</c:v>
                </c:pt>
                <c:pt idx="4544">
                  <c:v>12.9</c:v>
                </c:pt>
                <c:pt idx="4545">
                  <c:v>12.9</c:v>
                </c:pt>
                <c:pt idx="4546">
                  <c:v>12.9</c:v>
                </c:pt>
                <c:pt idx="4547">
                  <c:v>12.9</c:v>
                </c:pt>
                <c:pt idx="4548">
                  <c:v>12.9</c:v>
                </c:pt>
                <c:pt idx="4549">
                  <c:v>12.9</c:v>
                </c:pt>
                <c:pt idx="4550">
                  <c:v>12.9</c:v>
                </c:pt>
                <c:pt idx="4551">
                  <c:v>12.9</c:v>
                </c:pt>
                <c:pt idx="4552">
                  <c:v>12.9</c:v>
                </c:pt>
                <c:pt idx="4553">
                  <c:v>12.9</c:v>
                </c:pt>
                <c:pt idx="4554">
                  <c:v>12.9</c:v>
                </c:pt>
                <c:pt idx="4555">
                  <c:v>12.9</c:v>
                </c:pt>
                <c:pt idx="4556">
                  <c:v>13</c:v>
                </c:pt>
                <c:pt idx="4557">
                  <c:v>12.9</c:v>
                </c:pt>
                <c:pt idx="4558">
                  <c:v>12.9</c:v>
                </c:pt>
                <c:pt idx="4559">
                  <c:v>12.6</c:v>
                </c:pt>
                <c:pt idx="4560">
                  <c:v>12.9</c:v>
                </c:pt>
                <c:pt idx="4561">
                  <c:v>12.9</c:v>
                </c:pt>
                <c:pt idx="4562">
                  <c:v>12.9</c:v>
                </c:pt>
                <c:pt idx="4563">
                  <c:v>12.9</c:v>
                </c:pt>
                <c:pt idx="4564">
                  <c:v>12.9</c:v>
                </c:pt>
                <c:pt idx="4565">
                  <c:v>12.9</c:v>
                </c:pt>
                <c:pt idx="4566">
                  <c:v>12.9</c:v>
                </c:pt>
                <c:pt idx="4567">
                  <c:v>12.9</c:v>
                </c:pt>
                <c:pt idx="4568">
                  <c:v>12.9</c:v>
                </c:pt>
                <c:pt idx="4569">
                  <c:v>12.9</c:v>
                </c:pt>
                <c:pt idx="4570">
                  <c:v>12.9</c:v>
                </c:pt>
                <c:pt idx="4571">
                  <c:v>12.9</c:v>
                </c:pt>
                <c:pt idx="4572">
                  <c:v>12.9</c:v>
                </c:pt>
                <c:pt idx="4573">
                  <c:v>12.9</c:v>
                </c:pt>
                <c:pt idx="4574">
                  <c:v>12.9</c:v>
                </c:pt>
                <c:pt idx="4575">
                  <c:v>12.9</c:v>
                </c:pt>
                <c:pt idx="4576">
                  <c:v>12.9</c:v>
                </c:pt>
                <c:pt idx="4577">
                  <c:v>12.9</c:v>
                </c:pt>
                <c:pt idx="4578">
                  <c:v>12.9</c:v>
                </c:pt>
                <c:pt idx="4579">
                  <c:v>12.9</c:v>
                </c:pt>
                <c:pt idx="4580">
                  <c:v>12.9</c:v>
                </c:pt>
                <c:pt idx="4581">
                  <c:v>12.9</c:v>
                </c:pt>
                <c:pt idx="4582">
                  <c:v>12.9</c:v>
                </c:pt>
                <c:pt idx="4583">
                  <c:v>12.9</c:v>
                </c:pt>
                <c:pt idx="4584">
                  <c:v>12.9</c:v>
                </c:pt>
                <c:pt idx="4585">
                  <c:v>12.9</c:v>
                </c:pt>
                <c:pt idx="4586">
                  <c:v>12.9</c:v>
                </c:pt>
                <c:pt idx="4587">
                  <c:v>12.9</c:v>
                </c:pt>
                <c:pt idx="4588">
                  <c:v>12.9</c:v>
                </c:pt>
                <c:pt idx="4589">
                  <c:v>12.9</c:v>
                </c:pt>
                <c:pt idx="4590">
                  <c:v>12.3</c:v>
                </c:pt>
                <c:pt idx="4591">
                  <c:v>12.9</c:v>
                </c:pt>
                <c:pt idx="4592">
                  <c:v>12.9</c:v>
                </c:pt>
                <c:pt idx="4593">
                  <c:v>12.9</c:v>
                </c:pt>
                <c:pt idx="4594">
                  <c:v>12.9</c:v>
                </c:pt>
                <c:pt idx="4595">
                  <c:v>12.9</c:v>
                </c:pt>
                <c:pt idx="4596">
                  <c:v>12.9</c:v>
                </c:pt>
                <c:pt idx="4597">
                  <c:v>12.9</c:v>
                </c:pt>
                <c:pt idx="4598">
                  <c:v>12.9</c:v>
                </c:pt>
                <c:pt idx="4599">
                  <c:v>12.9</c:v>
                </c:pt>
                <c:pt idx="4600">
                  <c:v>12.9</c:v>
                </c:pt>
                <c:pt idx="4601">
                  <c:v>12.9</c:v>
                </c:pt>
                <c:pt idx="4602">
                  <c:v>12.9</c:v>
                </c:pt>
                <c:pt idx="4603">
                  <c:v>12.9</c:v>
                </c:pt>
                <c:pt idx="4604">
                  <c:v>12.9</c:v>
                </c:pt>
                <c:pt idx="4605">
                  <c:v>12.9</c:v>
                </c:pt>
                <c:pt idx="4606">
                  <c:v>12.9</c:v>
                </c:pt>
                <c:pt idx="4607">
                  <c:v>12.9</c:v>
                </c:pt>
                <c:pt idx="4608">
                  <c:v>12.9</c:v>
                </c:pt>
                <c:pt idx="4609">
                  <c:v>12.9</c:v>
                </c:pt>
                <c:pt idx="4610">
                  <c:v>12.9</c:v>
                </c:pt>
                <c:pt idx="4611">
                  <c:v>12.9</c:v>
                </c:pt>
                <c:pt idx="4612">
                  <c:v>12.9</c:v>
                </c:pt>
                <c:pt idx="4613">
                  <c:v>12.9</c:v>
                </c:pt>
                <c:pt idx="4614">
                  <c:v>12.9</c:v>
                </c:pt>
                <c:pt idx="4615">
                  <c:v>12.9</c:v>
                </c:pt>
                <c:pt idx="4616">
                  <c:v>12.9</c:v>
                </c:pt>
                <c:pt idx="4617">
                  <c:v>12.9</c:v>
                </c:pt>
                <c:pt idx="4618">
                  <c:v>12.9</c:v>
                </c:pt>
                <c:pt idx="4619">
                  <c:v>12.9</c:v>
                </c:pt>
                <c:pt idx="4620">
                  <c:v>12.9</c:v>
                </c:pt>
                <c:pt idx="4621">
                  <c:v>11</c:v>
                </c:pt>
                <c:pt idx="4622">
                  <c:v>12.9</c:v>
                </c:pt>
                <c:pt idx="4623">
                  <c:v>12.9</c:v>
                </c:pt>
                <c:pt idx="4624">
                  <c:v>12.9</c:v>
                </c:pt>
                <c:pt idx="4625">
                  <c:v>12.9</c:v>
                </c:pt>
                <c:pt idx="4626">
                  <c:v>12.9</c:v>
                </c:pt>
                <c:pt idx="4627">
                  <c:v>12.9</c:v>
                </c:pt>
                <c:pt idx="4628">
                  <c:v>12.9</c:v>
                </c:pt>
                <c:pt idx="4629">
                  <c:v>12.9</c:v>
                </c:pt>
                <c:pt idx="4630">
                  <c:v>12.9</c:v>
                </c:pt>
                <c:pt idx="4631">
                  <c:v>12.9</c:v>
                </c:pt>
                <c:pt idx="4632">
                  <c:v>12.9</c:v>
                </c:pt>
                <c:pt idx="4633">
                  <c:v>12.9</c:v>
                </c:pt>
                <c:pt idx="4634">
                  <c:v>12.9</c:v>
                </c:pt>
                <c:pt idx="4635">
                  <c:v>12.9</c:v>
                </c:pt>
                <c:pt idx="4636">
                  <c:v>12.9</c:v>
                </c:pt>
                <c:pt idx="4637">
                  <c:v>12.9</c:v>
                </c:pt>
                <c:pt idx="4638">
                  <c:v>12.9</c:v>
                </c:pt>
                <c:pt idx="4639">
                  <c:v>12.9</c:v>
                </c:pt>
                <c:pt idx="4640">
                  <c:v>12.9</c:v>
                </c:pt>
                <c:pt idx="4641">
                  <c:v>12.9</c:v>
                </c:pt>
                <c:pt idx="4642">
                  <c:v>12.9</c:v>
                </c:pt>
                <c:pt idx="4643">
                  <c:v>12.9</c:v>
                </c:pt>
                <c:pt idx="4644">
                  <c:v>12.9</c:v>
                </c:pt>
                <c:pt idx="4645">
                  <c:v>12.9</c:v>
                </c:pt>
                <c:pt idx="4646">
                  <c:v>12.9</c:v>
                </c:pt>
                <c:pt idx="4647">
                  <c:v>12.9</c:v>
                </c:pt>
                <c:pt idx="4648">
                  <c:v>12.9</c:v>
                </c:pt>
                <c:pt idx="4649">
                  <c:v>12.9</c:v>
                </c:pt>
                <c:pt idx="4650">
                  <c:v>12.9</c:v>
                </c:pt>
                <c:pt idx="4651">
                  <c:v>12.9</c:v>
                </c:pt>
                <c:pt idx="4652">
                  <c:v>11.9</c:v>
                </c:pt>
                <c:pt idx="4653">
                  <c:v>12.9</c:v>
                </c:pt>
                <c:pt idx="4654">
                  <c:v>12.9</c:v>
                </c:pt>
                <c:pt idx="4655">
                  <c:v>12.9</c:v>
                </c:pt>
                <c:pt idx="4656">
                  <c:v>12.9</c:v>
                </c:pt>
                <c:pt idx="4657">
                  <c:v>12.9</c:v>
                </c:pt>
                <c:pt idx="4658">
                  <c:v>12.9</c:v>
                </c:pt>
                <c:pt idx="4659">
                  <c:v>12.9</c:v>
                </c:pt>
                <c:pt idx="4660">
                  <c:v>12.9</c:v>
                </c:pt>
                <c:pt idx="4661">
                  <c:v>12.9</c:v>
                </c:pt>
                <c:pt idx="4662">
                  <c:v>12.9</c:v>
                </c:pt>
                <c:pt idx="4663">
                  <c:v>12.9</c:v>
                </c:pt>
                <c:pt idx="4664">
                  <c:v>12.9</c:v>
                </c:pt>
                <c:pt idx="4665">
                  <c:v>12.9</c:v>
                </c:pt>
                <c:pt idx="4666">
                  <c:v>12.9</c:v>
                </c:pt>
                <c:pt idx="4667">
                  <c:v>12.9</c:v>
                </c:pt>
                <c:pt idx="4668">
                  <c:v>12.9</c:v>
                </c:pt>
                <c:pt idx="4669">
                  <c:v>12.9</c:v>
                </c:pt>
                <c:pt idx="4670">
                  <c:v>12.9</c:v>
                </c:pt>
                <c:pt idx="4671">
                  <c:v>12.9</c:v>
                </c:pt>
                <c:pt idx="4672">
                  <c:v>12.9</c:v>
                </c:pt>
                <c:pt idx="4673">
                  <c:v>12.9</c:v>
                </c:pt>
                <c:pt idx="4674">
                  <c:v>12.9</c:v>
                </c:pt>
                <c:pt idx="4675">
                  <c:v>12.9</c:v>
                </c:pt>
                <c:pt idx="4676">
                  <c:v>12.9</c:v>
                </c:pt>
                <c:pt idx="4677">
                  <c:v>12.9</c:v>
                </c:pt>
                <c:pt idx="4678">
                  <c:v>12.9</c:v>
                </c:pt>
                <c:pt idx="4679">
                  <c:v>12.9</c:v>
                </c:pt>
                <c:pt idx="4680">
                  <c:v>12.9</c:v>
                </c:pt>
                <c:pt idx="4681">
                  <c:v>12.9</c:v>
                </c:pt>
                <c:pt idx="4682">
                  <c:v>12.9</c:v>
                </c:pt>
                <c:pt idx="4683">
                  <c:v>11.4</c:v>
                </c:pt>
                <c:pt idx="4684">
                  <c:v>12.9</c:v>
                </c:pt>
                <c:pt idx="4685">
                  <c:v>12.9</c:v>
                </c:pt>
                <c:pt idx="4686">
                  <c:v>12.9</c:v>
                </c:pt>
                <c:pt idx="4687">
                  <c:v>12.9</c:v>
                </c:pt>
                <c:pt idx="4688">
                  <c:v>12.9</c:v>
                </c:pt>
                <c:pt idx="4689">
                  <c:v>12.9</c:v>
                </c:pt>
                <c:pt idx="4690">
                  <c:v>12.9</c:v>
                </c:pt>
                <c:pt idx="4691">
                  <c:v>12.9</c:v>
                </c:pt>
                <c:pt idx="4692">
                  <c:v>12.9</c:v>
                </c:pt>
                <c:pt idx="4693">
                  <c:v>12.9</c:v>
                </c:pt>
                <c:pt idx="4694">
                  <c:v>12.9</c:v>
                </c:pt>
                <c:pt idx="4695">
                  <c:v>12.8</c:v>
                </c:pt>
                <c:pt idx="4696">
                  <c:v>12.9</c:v>
                </c:pt>
                <c:pt idx="4697">
                  <c:v>12.9</c:v>
                </c:pt>
                <c:pt idx="4698">
                  <c:v>12.9</c:v>
                </c:pt>
                <c:pt idx="4699">
                  <c:v>12.9</c:v>
                </c:pt>
                <c:pt idx="4700">
                  <c:v>12.9</c:v>
                </c:pt>
                <c:pt idx="4701">
                  <c:v>12.9</c:v>
                </c:pt>
                <c:pt idx="4702">
                  <c:v>12.9</c:v>
                </c:pt>
                <c:pt idx="4703">
                  <c:v>12.9</c:v>
                </c:pt>
                <c:pt idx="4704">
                  <c:v>12.9</c:v>
                </c:pt>
                <c:pt idx="4705">
                  <c:v>12.8</c:v>
                </c:pt>
                <c:pt idx="4706">
                  <c:v>12.9</c:v>
                </c:pt>
                <c:pt idx="4707">
                  <c:v>12.9</c:v>
                </c:pt>
                <c:pt idx="4708">
                  <c:v>12.9</c:v>
                </c:pt>
                <c:pt idx="4709">
                  <c:v>12.8</c:v>
                </c:pt>
                <c:pt idx="4710">
                  <c:v>12.9</c:v>
                </c:pt>
                <c:pt idx="4711">
                  <c:v>12.9</c:v>
                </c:pt>
                <c:pt idx="4712">
                  <c:v>12.9</c:v>
                </c:pt>
                <c:pt idx="4713">
                  <c:v>12.9</c:v>
                </c:pt>
                <c:pt idx="4714">
                  <c:v>10.9</c:v>
                </c:pt>
                <c:pt idx="4715">
                  <c:v>12.9</c:v>
                </c:pt>
                <c:pt idx="4716">
                  <c:v>12.9</c:v>
                </c:pt>
                <c:pt idx="4717">
                  <c:v>12.9</c:v>
                </c:pt>
                <c:pt idx="4718">
                  <c:v>12.8</c:v>
                </c:pt>
                <c:pt idx="4719">
                  <c:v>12.8</c:v>
                </c:pt>
                <c:pt idx="4720">
                  <c:v>12.8</c:v>
                </c:pt>
                <c:pt idx="4721">
                  <c:v>12.9</c:v>
                </c:pt>
                <c:pt idx="4722">
                  <c:v>12.9</c:v>
                </c:pt>
                <c:pt idx="4723">
                  <c:v>12.9</c:v>
                </c:pt>
                <c:pt idx="4724">
                  <c:v>12.8</c:v>
                </c:pt>
                <c:pt idx="4725">
                  <c:v>12.8</c:v>
                </c:pt>
                <c:pt idx="4726">
                  <c:v>12.8</c:v>
                </c:pt>
                <c:pt idx="4727">
                  <c:v>12.8</c:v>
                </c:pt>
                <c:pt idx="4728">
                  <c:v>12.8</c:v>
                </c:pt>
                <c:pt idx="4729">
                  <c:v>12.8</c:v>
                </c:pt>
                <c:pt idx="4730">
                  <c:v>12.8</c:v>
                </c:pt>
                <c:pt idx="4731">
                  <c:v>12.8</c:v>
                </c:pt>
                <c:pt idx="4732">
                  <c:v>12.8</c:v>
                </c:pt>
                <c:pt idx="4733">
                  <c:v>12.8</c:v>
                </c:pt>
                <c:pt idx="4734">
                  <c:v>12.8</c:v>
                </c:pt>
                <c:pt idx="4735">
                  <c:v>12.8</c:v>
                </c:pt>
                <c:pt idx="4736">
                  <c:v>12.8</c:v>
                </c:pt>
                <c:pt idx="4737">
                  <c:v>12.8</c:v>
                </c:pt>
                <c:pt idx="4738">
                  <c:v>12.8</c:v>
                </c:pt>
                <c:pt idx="4739">
                  <c:v>12.8</c:v>
                </c:pt>
                <c:pt idx="4740">
                  <c:v>12.8</c:v>
                </c:pt>
                <c:pt idx="4741">
                  <c:v>12.8</c:v>
                </c:pt>
                <c:pt idx="4742">
                  <c:v>12.8</c:v>
                </c:pt>
                <c:pt idx="4743">
                  <c:v>12.8</c:v>
                </c:pt>
                <c:pt idx="4744">
                  <c:v>12.8</c:v>
                </c:pt>
                <c:pt idx="4745">
                  <c:v>11.5</c:v>
                </c:pt>
                <c:pt idx="4746">
                  <c:v>12.8</c:v>
                </c:pt>
                <c:pt idx="4747">
                  <c:v>12.8</c:v>
                </c:pt>
                <c:pt idx="4748">
                  <c:v>12.8</c:v>
                </c:pt>
                <c:pt idx="4749">
                  <c:v>12.8</c:v>
                </c:pt>
                <c:pt idx="4750">
                  <c:v>12.8</c:v>
                </c:pt>
                <c:pt idx="4751">
                  <c:v>12.8</c:v>
                </c:pt>
                <c:pt idx="4752">
                  <c:v>12.8</c:v>
                </c:pt>
                <c:pt idx="4753">
                  <c:v>12.8</c:v>
                </c:pt>
                <c:pt idx="4754">
                  <c:v>12.8</c:v>
                </c:pt>
                <c:pt idx="4755">
                  <c:v>12.8</c:v>
                </c:pt>
                <c:pt idx="4756">
                  <c:v>12.8</c:v>
                </c:pt>
                <c:pt idx="4757">
                  <c:v>12.8</c:v>
                </c:pt>
                <c:pt idx="4758">
                  <c:v>12.8</c:v>
                </c:pt>
                <c:pt idx="4759">
                  <c:v>12.8</c:v>
                </c:pt>
                <c:pt idx="4760">
                  <c:v>12.8</c:v>
                </c:pt>
                <c:pt idx="4761">
                  <c:v>12.8</c:v>
                </c:pt>
                <c:pt idx="4762">
                  <c:v>12.8</c:v>
                </c:pt>
                <c:pt idx="4763">
                  <c:v>12.8</c:v>
                </c:pt>
                <c:pt idx="4764">
                  <c:v>12.8</c:v>
                </c:pt>
                <c:pt idx="4765">
                  <c:v>12.8</c:v>
                </c:pt>
                <c:pt idx="4766">
                  <c:v>12.8</c:v>
                </c:pt>
                <c:pt idx="4767">
                  <c:v>12.8</c:v>
                </c:pt>
                <c:pt idx="4768">
                  <c:v>12.8</c:v>
                </c:pt>
                <c:pt idx="4769">
                  <c:v>12.8</c:v>
                </c:pt>
                <c:pt idx="4770">
                  <c:v>12.8</c:v>
                </c:pt>
                <c:pt idx="4771">
                  <c:v>12.8</c:v>
                </c:pt>
                <c:pt idx="4772">
                  <c:v>12.8</c:v>
                </c:pt>
                <c:pt idx="4773">
                  <c:v>12.8</c:v>
                </c:pt>
                <c:pt idx="4774">
                  <c:v>12.8</c:v>
                </c:pt>
                <c:pt idx="4775">
                  <c:v>12.8</c:v>
                </c:pt>
                <c:pt idx="4776">
                  <c:v>10.5</c:v>
                </c:pt>
                <c:pt idx="4777">
                  <c:v>12.8</c:v>
                </c:pt>
                <c:pt idx="4778">
                  <c:v>12.8</c:v>
                </c:pt>
                <c:pt idx="4779">
                  <c:v>12.8</c:v>
                </c:pt>
                <c:pt idx="4780">
                  <c:v>12.8</c:v>
                </c:pt>
                <c:pt idx="4781">
                  <c:v>12.8</c:v>
                </c:pt>
                <c:pt idx="4782">
                  <c:v>12.8</c:v>
                </c:pt>
                <c:pt idx="4783">
                  <c:v>12.8</c:v>
                </c:pt>
                <c:pt idx="4784">
                  <c:v>12.9</c:v>
                </c:pt>
                <c:pt idx="4785">
                  <c:v>12.8</c:v>
                </c:pt>
                <c:pt idx="4786">
                  <c:v>12.8</c:v>
                </c:pt>
                <c:pt idx="4787">
                  <c:v>12.8</c:v>
                </c:pt>
                <c:pt idx="4788">
                  <c:v>12.8</c:v>
                </c:pt>
                <c:pt idx="4789">
                  <c:v>12.8</c:v>
                </c:pt>
                <c:pt idx="4790">
                  <c:v>12.8</c:v>
                </c:pt>
                <c:pt idx="4791">
                  <c:v>12.8</c:v>
                </c:pt>
                <c:pt idx="4792">
                  <c:v>12.8</c:v>
                </c:pt>
                <c:pt idx="4793">
                  <c:v>12.8</c:v>
                </c:pt>
                <c:pt idx="4794">
                  <c:v>12.9</c:v>
                </c:pt>
                <c:pt idx="4795">
                  <c:v>12.8</c:v>
                </c:pt>
                <c:pt idx="4796">
                  <c:v>12.8</c:v>
                </c:pt>
                <c:pt idx="4797">
                  <c:v>12.8</c:v>
                </c:pt>
                <c:pt idx="4798">
                  <c:v>12.8</c:v>
                </c:pt>
                <c:pt idx="4799">
                  <c:v>12.8</c:v>
                </c:pt>
                <c:pt idx="4800">
                  <c:v>12.8</c:v>
                </c:pt>
                <c:pt idx="4801">
                  <c:v>12.8</c:v>
                </c:pt>
                <c:pt idx="4802">
                  <c:v>12.8</c:v>
                </c:pt>
                <c:pt idx="4803">
                  <c:v>12.8</c:v>
                </c:pt>
                <c:pt idx="4804">
                  <c:v>12.8</c:v>
                </c:pt>
                <c:pt idx="4805">
                  <c:v>12.8</c:v>
                </c:pt>
                <c:pt idx="4806">
                  <c:v>12.8</c:v>
                </c:pt>
                <c:pt idx="4807">
                  <c:v>10.4</c:v>
                </c:pt>
                <c:pt idx="4808">
                  <c:v>12.8</c:v>
                </c:pt>
                <c:pt idx="4809">
                  <c:v>12.8</c:v>
                </c:pt>
                <c:pt idx="4810">
                  <c:v>12.8</c:v>
                </c:pt>
                <c:pt idx="4811">
                  <c:v>12.8</c:v>
                </c:pt>
                <c:pt idx="4812">
                  <c:v>12.8</c:v>
                </c:pt>
                <c:pt idx="4813">
                  <c:v>12.8</c:v>
                </c:pt>
                <c:pt idx="4814">
                  <c:v>12.8</c:v>
                </c:pt>
                <c:pt idx="4815">
                  <c:v>12.8</c:v>
                </c:pt>
                <c:pt idx="4816">
                  <c:v>12.8</c:v>
                </c:pt>
                <c:pt idx="4817">
                  <c:v>12.8</c:v>
                </c:pt>
                <c:pt idx="4818">
                  <c:v>12.8</c:v>
                </c:pt>
                <c:pt idx="4819">
                  <c:v>12.8</c:v>
                </c:pt>
                <c:pt idx="4820">
                  <c:v>12.8</c:v>
                </c:pt>
                <c:pt idx="4821">
                  <c:v>12.8</c:v>
                </c:pt>
                <c:pt idx="4822">
                  <c:v>12.8</c:v>
                </c:pt>
                <c:pt idx="4823">
                  <c:v>12.8</c:v>
                </c:pt>
                <c:pt idx="4824">
                  <c:v>12.8</c:v>
                </c:pt>
                <c:pt idx="4825">
                  <c:v>12.8</c:v>
                </c:pt>
                <c:pt idx="4826">
                  <c:v>12.8</c:v>
                </c:pt>
                <c:pt idx="4827">
                  <c:v>12.8</c:v>
                </c:pt>
                <c:pt idx="4828">
                  <c:v>12.8</c:v>
                </c:pt>
                <c:pt idx="4829">
                  <c:v>12.8</c:v>
                </c:pt>
                <c:pt idx="4830">
                  <c:v>12.8</c:v>
                </c:pt>
                <c:pt idx="4831">
                  <c:v>12.8</c:v>
                </c:pt>
                <c:pt idx="4832">
                  <c:v>12.8</c:v>
                </c:pt>
                <c:pt idx="4833">
                  <c:v>12.8</c:v>
                </c:pt>
                <c:pt idx="4834">
                  <c:v>12.8</c:v>
                </c:pt>
                <c:pt idx="4835">
                  <c:v>12.8</c:v>
                </c:pt>
                <c:pt idx="4836">
                  <c:v>12.8</c:v>
                </c:pt>
                <c:pt idx="4837">
                  <c:v>12.8</c:v>
                </c:pt>
                <c:pt idx="4838">
                  <c:v>10.5</c:v>
                </c:pt>
                <c:pt idx="4839">
                  <c:v>12.8</c:v>
                </c:pt>
                <c:pt idx="4840">
                  <c:v>12.8</c:v>
                </c:pt>
                <c:pt idx="4841">
                  <c:v>12.8</c:v>
                </c:pt>
                <c:pt idx="4842">
                  <c:v>12.8</c:v>
                </c:pt>
                <c:pt idx="4843">
                  <c:v>12.8</c:v>
                </c:pt>
                <c:pt idx="4844">
                  <c:v>12.8</c:v>
                </c:pt>
                <c:pt idx="4845">
                  <c:v>12.8</c:v>
                </c:pt>
                <c:pt idx="4846">
                  <c:v>12.8</c:v>
                </c:pt>
                <c:pt idx="4847">
                  <c:v>12.8</c:v>
                </c:pt>
                <c:pt idx="4848">
                  <c:v>12.8</c:v>
                </c:pt>
                <c:pt idx="4849">
                  <c:v>12.8</c:v>
                </c:pt>
                <c:pt idx="4850">
                  <c:v>12.8</c:v>
                </c:pt>
                <c:pt idx="4851">
                  <c:v>12.8</c:v>
                </c:pt>
                <c:pt idx="4852">
                  <c:v>12.8</c:v>
                </c:pt>
                <c:pt idx="4853">
                  <c:v>12.8</c:v>
                </c:pt>
                <c:pt idx="4854">
                  <c:v>12.8</c:v>
                </c:pt>
                <c:pt idx="4855">
                  <c:v>12.8</c:v>
                </c:pt>
                <c:pt idx="4856">
                  <c:v>12.8</c:v>
                </c:pt>
                <c:pt idx="4857">
                  <c:v>12.8</c:v>
                </c:pt>
                <c:pt idx="4858">
                  <c:v>12.8</c:v>
                </c:pt>
                <c:pt idx="4859">
                  <c:v>12.8</c:v>
                </c:pt>
                <c:pt idx="4860">
                  <c:v>12.8</c:v>
                </c:pt>
                <c:pt idx="4861">
                  <c:v>12.8</c:v>
                </c:pt>
                <c:pt idx="4862">
                  <c:v>12.8</c:v>
                </c:pt>
                <c:pt idx="4863">
                  <c:v>12.8</c:v>
                </c:pt>
                <c:pt idx="4864">
                  <c:v>12.8</c:v>
                </c:pt>
                <c:pt idx="4865">
                  <c:v>12.8</c:v>
                </c:pt>
                <c:pt idx="4866">
                  <c:v>12.8</c:v>
                </c:pt>
                <c:pt idx="4867">
                  <c:v>12.8</c:v>
                </c:pt>
                <c:pt idx="4868">
                  <c:v>12.8</c:v>
                </c:pt>
                <c:pt idx="4869">
                  <c:v>10.5</c:v>
                </c:pt>
                <c:pt idx="4870">
                  <c:v>12.8</c:v>
                </c:pt>
                <c:pt idx="4871">
                  <c:v>12.8</c:v>
                </c:pt>
                <c:pt idx="4872">
                  <c:v>12.8</c:v>
                </c:pt>
                <c:pt idx="4873">
                  <c:v>12.8</c:v>
                </c:pt>
                <c:pt idx="4874">
                  <c:v>12.8</c:v>
                </c:pt>
                <c:pt idx="4875">
                  <c:v>12.8</c:v>
                </c:pt>
                <c:pt idx="4876">
                  <c:v>12.8</c:v>
                </c:pt>
                <c:pt idx="4877">
                  <c:v>12.8</c:v>
                </c:pt>
                <c:pt idx="4878">
                  <c:v>12.8</c:v>
                </c:pt>
                <c:pt idx="4879">
                  <c:v>12.8</c:v>
                </c:pt>
                <c:pt idx="4880">
                  <c:v>12.8</c:v>
                </c:pt>
                <c:pt idx="4881">
                  <c:v>12.8</c:v>
                </c:pt>
                <c:pt idx="4882">
                  <c:v>12.8</c:v>
                </c:pt>
                <c:pt idx="4883">
                  <c:v>12.8</c:v>
                </c:pt>
                <c:pt idx="4884">
                  <c:v>12.8</c:v>
                </c:pt>
                <c:pt idx="4885">
                  <c:v>12.8</c:v>
                </c:pt>
                <c:pt idx="4886">
                  <c:v>12.8</c:v>
                </c:pt>
                <c:pt idx="4887">
                  <c:v>12.8</c:v>
                </c:pt>
                <c:pt idx="4888">
                  <c:v>12.8</c:v>
                </c:pt>
                <c:pt idx="4889">
                  <c:v>12.8</c:v>
                </c:pt>
                <c:pt idx="4890">
                  <c:v>12.8</c:v>
                </c:pt>
                <c:pt idx="4891">
                  <c:v>12.8</c:v>
                </c:pt>
                <c:pt idx="4892">
                  <c:v>12.8</c:v>
                </c:pt>
                <c:pt idx="4893">
                  <c:v>12.8</c:v>
                </c:pt>
                <c:pt idx="4894">
                  <c:v>12.8</c:v>
                </c:pt>
                <c:pt idx="4895">
                  <c:v>12.8</c:v>
                </c:pt>
                <c:pt idx="4896">
                  <c:v>12.8</c:v>
                </c:pt>
                <c:pt idx="4897">
                  <c:v>12.8</c:v>
                </c:pt>
                <c:pt idx="4898">
                  <c:v>12.8</c:v>
                </c:pt>
                <c:pt idx="4899">
                  <c:v>12.8</c:v>
                </c:pt>
                <c:pt idx="4900">
                  <c:v>11</c:v>
                </c:pt>
                <c:pt idx="4901">
                  <c:v>12.8</c:v>
                </c:pt>
                <c:pt idx="4902">
                  <c:v>12.8</c:v>
                </c:pt>
                <c:pt idx="4903">
                  <c:v>12.8</c:v>
                </c:pt>
                <c:pt idx="4904">
                  <c:v>12.8</c:v>
                </c:pt>
                <c:pt idx="4905">
                  <c:v>12.8</c:v>
                </c:pt>
                <c:pt idx="4906">
                  <c:v>12.8</c:v>
                </c:pt>
                <c:pt idx="4907">
                  <c:v>12.8</c:v>
                </c:pt>
                <c:pt idx="4908">
                  <c:v>12.8</c:v>
                </c:pt>
                <c:pt idx="4909">
                  <c:v>12.8</c:v>
                </c:pt>
                <c:pt idx="4910">
                  <c:v>12.8</c:v>
                </c:pt>
                <c:pt idx="4911">
                  <c:v>12.8</c:v>
                </c:pt>
                <c:pt idx="4912">
                  <c:v>12.8</c:v>
                </c:pt>
                <c:pt idx="4913">
                  <c:v>12.8</c:v>
                </c:pt>
                <c:pt idx="4914">
                  <c:v>12.8</c:v>
                </c:pt>
                <c:pt idx="4915">
                  <c:v>12.8</c:v>
                </c:pt>
                <c:pt idx="4916">
                  <c:v>12.8</c:v>
                </c:pt>
                <c:pt idx="4917">
                  <c:v>12.8</c:v>
                </c:pt>
                <c:pt idx="4918">
                  <c:v>12.8</c:v>
                </c:pt>
                <c:pt idx="4919">
                  <c:v>12.8</c:v>
                </c:pt>
                <c:pt idx="4920">
                  <c:v>12.8</c:v>
                </c:pt>
                <c:pt idx="4921">
                  <c:v>12.8</c:v>
                </c:pt>
                <c:pt idx="4922">
                  <c:v>12.8</c:v>
                </c:pt>
                <c:pt idx="4923">
                  <c:v>12.8</c:v>
                </c:pt>
                <c:pt idx="4924">
                  <c:v>12.8</c:v>
                </c:pt>
                <c:pt idx="4925">
                  <c:v>12.8</c:v>
                </c:pt>
                <c:pt idx="4926">
                  <c:v>12.8</c:v>
                </c:pt>
                <c:pt idx="4927">
                  <c:v>12.8</c:v>
                </c:pt>
                <c:pt idx="4928">
                  <c:v>12.8</c:v>
                </c:pt>
                <c:pt idx="4929">
                  <c:v>12.8</c:v>
                </c:pt>
                <c:pt idx="4930">
                  <c:v>12.8</c:v>
                </c:pt>
                <c:pt idx="4931">
                  <c:v>11.3</c:v>
                </c:pt>
                <c:pt idx="4932">
                  <c:v>12.8</c:v>
                </c:pt>
                <c:pt idx="4933">
                  <c:v>12.8</c:v>
                </c:pt>
                <c:pt idx="4934">
                  <c:v>12.8</c:v>
                </c:pt>
                <c:pt idx="4935">
                  <c:v>12.8</c:v>
                </c:pt>
                <c:pt idx="4936">
                  <c:v>12.8</c:v>
                </c:pt>
                <c:pt idx="4937">
                  <c:v>12.8</c:v>
                </c:pt>
                <c:pt idx="4938">
                  <c:v>12.8</c:v>
                </c:pt>
                <c:pt idx="4939">
                  <c:v>12.8</c:v>
                </c:pt>
                <c:pt idx="4940">
                  <c:v>12.8</c:v>
                </c:pt>
                <c:pt idx="4941">
                  <c:v>12.8</c:v>
                </c:pt>
                <c:pt idx="4942">
                  <c:v>12.8</c:v>
                </c:pt>
                <c:pt idx="4943">
                  <c:v>12.8</c:v>
                </c:pt>
                <c:pt idx="4944">
                  <c:v>12.8</c:v>
                </c:pt>
                <c:pt idx="4945">
                  <c:v>12.8</c:v>
                </c:pt>
                <c:pt idx="4946">
                  <c:v>12.8</c:v>
                </c:pt>
                <c:pt idx="4947">
                  <c:v>12.8</c:v>
                </c:pt>
                <c:pt idx="4948">
                  <c:v>12.8</c:v>
                </c:pt>
                <c:pt idx="4949">
                  <c:v>12.8</c:v>
                </c:pt>
                <c:pt idx="4950">
                  <c:v>12.8</c:v>
                </c:pt>
                <c:pt idx="4951">
                  <c:v>12.7</c:v>
                </c:pt>
                <c:pt idx="4952">
                  <c:v>12.8</c:v>
                </c:pt>
                <c:pt idx="4953">
                  <c:v>12.8</c:v>
                </c:pt>
                <c:pt idx="4954">
                  <c:v>12.8</c:v>
                </c:pt>
                <c:pt idx="4955">
                  <c:v>12.8</c:v>
                </c:pt>
                <c:pt idx="4956">
                  <c:v>12.8</c:v>
                </c:pt>
                <c:pt idx="4957">
                  <c:v>12.8</c:v>
                </c:pt>
                <c:pt idx="4958">
                  <c:v>12.8</c:v>
                </c:pt>
                <c:pt idx="4959">
                  <c:v>12.8</c:v>
                </c:pt>
                <c:pt idx="4960">
                  <c:v>12.7</c:v>
                </c:pt>
                <c:pt idx="4961">
                  <c:v>12.7</c:v>
                </c:pt>
                <c:pt idx="4962">
                  <c:v>11.3</c:v>
                </c:pt>
                <c:pt idx="4963">
                  <c:v>12.8</c:v>
                </c:pt>
                <c:pt idx="4964">
                  <c:v>12.8</c:v>
                </c:pt>
                <c:pt idx="4965">
                  <c:v>12.8</c:v>
                </c:pt>
                <c:pt idx="4966">
                  <c:v>12.7</c:v>
                </c:pt>
                <c:pt idx="4967">
                  <c:v>12.8</c:v>
                </c:pt>
                <c:pt idx="4968">
                  <c:v>12.7</c:v>
                </c:pt>
                <c:pt idx="4969">
                  <c:v>12.7</c:v>
                </c:pt>
                <c:pt idx="4970">
                  <c:v>12.7</c:v>
                </c:pt>
                <c:pt idx="4971">
                  <c:v>12.8</c:v>
                </c:pt>
                <c:pt idx="4972">
                  <c:v>12.8</c:v>
                </c:pt>
                <c:pt idx="4973">
                  <c:v>12.8</c:v>
                </c:pt>
                <c:pt idx="4974">
                  <c:v>12.8</c:v>
                </c:pt>
                <c:pt idx="4975">
                  <c:v>12.7</c:v>
                </c:pt>
                <c:pt idx="4976">
                  <c:v>12.8</c:v>
                </c:pt>
                <c:pt idx="4977">
                  <c:v>12.7</c:v>
                </c:pt>
                <c:pt idx="4978">
                  <c:v>12.8</c:v>
                </c:pt>
                <c:pt idx="4979">
                  <c:v>12.7</c:v>
                </c:pt>
                <c:pt idx="4980">
                  <c:v>12.7</c:v>
                </c:pt>
                <c:pt idx="4981">
                  <c:v>12.7</c:v>
                </c:pt>
                <c:pt idx="4982">
                  <c:v>12.8</c:v>
                </c:pt>
                <c:pt idx="4983">
                  <c:v>12.7</c:v>
                </c:pt>
                <c:pt idx="4984">
                  <c:v>12.7</c:v>
                </c:pt>
                <c:pt idx="4985">
                  <c:v>12.7</c:v>
                </c:pt>
                <c:pt idx="4986">
                  <c:v>12.7</c:v>
                </c:pt>
                <c:pt idx="4987">
                  <c:v>12.7</c:v>
                </c:pt>
                <c:pt idx="4988">
                  <c:v>12.7</c:v>
                </c:pt>
                <c:pt idx="4989">
                  <c:v>12.7</c:v>
                </c:pt>
                <c:pt idx="4990">
                  <c:v>12.7</c:v>
                </c:pt>
                <c:pt idx="4991">
                  <c:v>12.7</c:v>
                </c:pt>
                <c:pt idx="4992">
                  <c:v>12.8</c:v>
                </c:pt>
                <c:pt idx="4993">
                  <c:v>10.7</c:v>
                </c:pt>
                <c:pt idx="4994">
                  <c:v>12.7</c:v>
                </c:pt>
                <c:pt idx="4995">
                  <c:v>12.7</c:v>
                </c:pt>
                <c:pt idx="4996">
                  <c:v>12.7</c:v>
                </c:pt>
                <c:pt idx="4997">
                  <c:v>12.7</c:v>
                </c:pt>
                <c:pt idx="4998">
                  <c:v>12.8</c:v>
                </c:pt>
                <c:pt idx="4999">
                  <c:v>12.7</c:v>
                </c:pt>
                <c:pt idx="5000">
                  <c:v>12.7</c:v>
                </c:pt>
                <c:pt idx="5001">
                  <c:v>12.7</c:v>
                </c:pt>
                <c:pt idx="5002">
                  <c:v>12.7</c:v>
                </c:pt>
                <c:pt idx="5003">
                  <c:v>12.7</c:v>
                </c:pt>
                <c:pt idx="5004">
                  <c:v>12.7</c:v>
                </c:pt>
                <c:pt idx="5005">
                  <c:v>12.7</c:v>
                </c:pt>
                <c:pt idx="5006">
                  <c:v>12.7</c:v>
                </c:pt>
                <c:pt idx="5007">
                  <c:v>12.7</c:v>
                </c:pt>
                <c:pt idx="5008">
                  <c:v>12.7</c:v>
                </c:pt>
                <c:pt idx="5009">
                  <c:v>12.7</c:v>
                </c:pt>
                <c:pt idx="5010">
                  <c:v>12.7</c:v>
                </c:pt>
                <c:pt idx="5011">
                  <c:v>12.7</c:v>
                </c:pt>
                <c:pt idx="5012">
                  <c:v>12.7</c:v>
                </c:pt>
                <c:pt idx="5013">
                  <c:v>12.7</c:v>
                </c:pt>
                <c:pt idx="5014">
                  <c:v>12.7</c:v>
                </c:pt>
                <c:pt idx="5015">
                  <c:v>12.7</c:v>
                </c:pt>
                <c:pt idx="5016">
                  <c:v>12.7</c:v>
                </c:pt>
                <c:pt idx="5017">
                  <c:v>12.7</c:v>
                </c:pt>
                <c:pt idx="5018">
                  <c:v>12.7</c:v>
                </c:pt>
                <c:pt idx="5019">
                  <c:v>12.7</c:v>
                </c:pt>
                <c:pt idx="5020">
                  <c:v>12.7</c:v>
                </c:pt>
                <c:pt idx="5021">
                  <c:v>12.7</c:v>
                </c:pt>
                <c:pt idx="5022">
                  <c:v>12.7</c:v>
                </c:pt>
                <c:pt idx="5023">
                  <c:v>12.7</c:v>
                </c:pt>
                <c:pt idx="5024">
                  <c:v>11.5</c:v>
                </c:pt>
                <c:pt idx="5025">
                  <c:v>12.7</c:v>
                </c:pt>
                <c:pt idx="5026">
                  <c:v>12.7</c:v>
                </c:pt>
                <c:pt idx="5027">
                  <c:v>12.7</c:v>
                </c:pt>
                <c:pt idx="5028">
                  <c:v>12.7</c:v>
                </c:pt>
                <c:pt idx="5029">
                  <c:v>12.7</c:v>
                </c:pt>
                <c:pt idx="5030">
                  <c:v>12.7</c:v>
                </c:pt>
                <c:pt idx="5031">
                  <c:v>12.7</c:v>
                </c:pt>
                <c:pt idx="5032">
                  <c:v>12.7</c:v>
                </c:pt>
                <c:pt idx="5033">
                  <c:v>12.7</c:v>
                </c:pt>
                <c:pt idx="5034">
                  <c:v>12.7</c:v>
                </c:pt>
                <c:pt idx="5035">
                  <c:v>12.7</c:v>
                </c:pt>
                <c:pt idx="5036">
                  <c:v>12.7</c:v>
                </c:pt>
                <c:pt idx="5037">
                  <c:v>12.7</c:v>
                </c:pt>
                <c:pt idx="5038">
                  <c:v>12.7</c:v>
                </c:pt>
                <c:pt idx="5039">
                  <c:v>12.7</c:v>
                </c:pt>
                <c:pt idx="5040">
                  <c:v>12.7</c:v>
                </c:pt>
                <c:pt idx="5041">
                  <c:v>12.7</c:v>
                </c:pt>
                <c:pt idx="5042">
                  <c:v>12.7</c:v>
                </c:pt>
                <c:pt idx="5043">
                  <c:v>12.7</c:v>
                </c:pt>
                <c:pt idx="5044">
                  <c:v>12.7</c:v>
                </c:pt>
                <c:pt idx="5045">
                  <c:v>12.7</c:v>
                </c:pt>
                <c:pt idx="5046">
                  <c:v>12.7</c:v>
                </c:pt>
                <c:pt idx="5047">
                  <c:v>12.7</c:v>
                </c:pt>
                <c:pt idx="5048">
                  <c:v>12.7</c:v>
                </c:pt>
                <c:pt idx="5049">
                  <c:v>12.7</c:v>
                </c:pt>
                <c:pt idx="5050">
                  <c:v>12.7</c:v>
                </c:pt>
                <c:pt idx="5051">
                  <c:v>12.7</c:v>
                </c:pt>
                <c:pt idx="5052">
                  <c:v>12.7</c:v>
                </c:pt>
                <c:pt idx="5053">
                  <c:v>12.7</c:v>
                </c:pt>
                <c:pt idx="5054">
                  <c:v>12.7</c:v>
                </c:pt>
                <c:pt idx="5055">
                  <c:v>11.6</c:v>
                </c:pt>
                <c:pt idx="5056">
                  <c:v>12.7</c:v>
                </c:pt>
                <c:pt idx="5057">
                  <c:v>12.7</c:v>
                </c:pt>
                <c:pt idx="5058">
                  <c:v>12.7</c:v>
                </c:pt>
                <c:pt idx="5059">
                  <c:v>12.7</c:v>
                </c:pt>
                <c:pt idx="5060">
                  <c:v>12.7</c:v>
                </c:pt>
                <c:pt idx="5061">
                  <c:v>12.7</c:v>
                </c:pt>
                <c:pt idx="5062">
                  <c:v>12.7</c:v>
                </c:pt>
                <c:pt idx="5063">
                  <c:v>12.7</c:v>
                </c:pt>
                <c:pt idx="5064">
                  <c:v>12.7</c:v>
                </c:pt>
                <c:pt idx="5065">
                  <c:v>12.7</c:v>
                </c:pt>
                <c:pt idx="5066">
                  <c:v>12.7</c:v>
                </c:pt>
                <c:pt idx="5067">
                  <c:v>12.7</c:v>
                </c:pt>
                <c:pt idx="5068">
                  <c:v>12.7</c:v>
                </c:pt>
                <c:pt idx="5069">
                  <c:v>12.7</c:v>
                </c:pt>
                <c:pt idx="5070">
                  <c:v>12.7</c:v>
                </c:pt>
                <c:pt idx="5071">
                  <c:v>12.7</c:v>
                </c:pt>
                <c:pt idx="5072">
                  <c:v>12.7</c:v>
                </c:pt>
                <c:pt idx="5073">
                  <c:v>12.7</c:v>
                </c:pt>
                <c:pt idx="5074">
                  <c:v>12.7</c:v>
                </c:pt>
                <c:pt idx="5075">
                  <c:v>12.7</c:v>
                </c:pt>
                <c:pt idx="5076">
                  <c:v>12.7</c:v>
                </c:pt>
                <c:pt idx="5077">
                  <c:v>12.7</c:v>
                </c:pt>
                <c:pt idx="5078">
                  <c:v>12.7</c:v>
                </c:pt>
                <c:pt idx="5079">
                  <c:v>12.7</c:v>
                </c:pt>
                <c:pt idx="5080">
                  <c:v>12.7</c:v>
                </c:pt>
                <c:pt idx="5081">
                  <c:v>12.7</c:v>
                </c:pt>
                <c:pt idx="5082">
                  <c:v>12.7</c:v>
                </c:pt>
                <c:pt idx="5083">
                  <c:v>12.7</c:v>
                </c:pt>
                <c:pt idx="5084">
                  <c:v>12.7</c:v>
                </c:pt>
                <c:pt idx="5085">
                  <c:v>12.7</c:v>
                </c:pt>
                <c:pt idx="5086">
                  <c:v>10.199999999999999</c:v>
                </c:pt>
                <c:pt idx="5087">
                  <c:v>12.7</c:v>
                </c:pt>
                <c:pt idx="5088">
                  <c:v>12.7</c:v>
                </c:pt>
                <c:pt idx="5089">
                  <c:v>12.7</c:v>
                </c:pt>
                <c:pt idx="5090">
                  <c:v>12.7</c:v>
                </c:pt>
                <c:pt idx="5091">
                  <c:v>12.7</c:v>
                </c:pt>
                <c:pt idx="5092">
                  <c:v>12.7</c:v>
                </c:pt>
                <c:pt idx="5093">
                  <c:v>12.7</c:v>
                </c:pt>
                <c:pt idx="5094">
                  <c:v>12.7</c:v>
                </c:pt>
                <c:pt idx="5095">
                  <c:v>12.7</c:v>
                </c:pt>
                <c:pt idx="5096">
                  <c:v>12.7</c:v>
                </c:pt>
                <c:pt idx="5097">
                  <c:v>12.7</c:v>
                </c:pt>
                <c:pt idx="5098">
                  <c:v>12.7</c:v>
                </c:pt>
                <c:pt idx="5099">
                  <c:v>12.7</c:v>
                </c:pt>
                <c:pt idx="5100">
                  <c:v>12.7</c:v>
                </c:pt>
                <c:pt idx="5101">
                  <c:v>12.7</c:v>
                </c:pt>
                <c:pt idx="5102">
                  <c:v>12.7</c:v>
                </c:pt>
                <c:pt idx="5103">
                  <c:v>12.7</c:v>
                </c:pt>
                <c:pt idx="5104">
                  <c:v>12.7</c:v>
                </c:pt>
                <c:pt idx="5105">
                  <c:v>12.7</c:v>
                </c:pt>
                <c:pt idx="5106">
                  <c:v>12.7</c:v>
                </c:pt>
                <c:pt idx="5107">
                  <c:v>12.7</c:v>
                </c:pt>
                <c:pt idx="5108">
                  <c:v>12.7</c:v>
                </c:pt>
                <c:pt idx="5109">
                  <c:v>12.7</c:v>
                </c:pt>
                <c:pt idx="5110">
                  <c:v>12.7</c:v>
                </c:pt>
                <c:pt idx="5111">
                  <c:v>12.7</c:v>
                </c:pt>
                <c:pt idx="5112">
                  <c:v>12.7</c:v>
                </c:pt>
                <c:pt idx="5113">
                  <c:v>12.7</c:v>
                </c:pt>
                <c:pt idx="5114">
                  <c:v>12.7</c:v>
                </c:pt>
                <c:pt idx="5115">
                  <c:v>12.7</c:v>
                </c:pt>
                <c:pt idx="5116">
                  <c:v>12.7</c:v>
                </c:pt>
                <c:pt idx="5117">
                  <c:v>11.1</c:v>
                </c:pt>
                <c:pt idx="5118">
                  <c:v>12.7</c:v>
                </c:pt>
                <c:pt idx="5119">
                  <c:v>12.7</c:v>
                </c:pt>
                <c:pt idx="5120">
                  <c:v>12.7</c:v>
                </c:pt>
                <c:pt idx="5121">
                  <c:v>12.7</c:v>
                </c:pt>
                <c:pt idx="5122">
                  <c:v>12.7</c:v>
                </c:pt>
                <c:pt idx="5123">
                  <c:v>12.7</c:v>
                </c:pt>
                <c:pt idx="5124">
                  <c:v>12.7</c:v>
                </c:pt>
                <c:pt idx="5125">
                  <c:v>12.7</c:v>
                </c:pt>
                <c:pt idx="5126">
                  <c:v>12.7</c:v>
                </c:pt>
                <c:pt idx="5127">
                  <c:v>12.7</c:v>
                </c:pt>
                <c:pt idx="5128">
                  <c:v>12.7</c:v>
                </c:pt>
                <c:pt idx="5129">
                  <c:v>12.7</c:v>
                </c:pt>
                <c:pt idx="5130">
                  <c:v>12.7</c:v>
                </c:pt>
                <c:pt idx="5131">
                  <c:v>12.7</c:v>
                </c:pt>
                <c:pt idx="5132">
                  <c:v>12.7</c:v>
                </c:pt>
                <c:pt idx="5133">
                  <c:v>12.7</c:v>
                </c:pt>
                <c:pt idx="5134">
                  <c:v>12.7</c:v>
                </c:pt>
                <c:pt idx="5135">
                  <c:v>12.7</c:v>
                </c:pt>
                <c:pt idx="5136">
                  <c:v>12.7</c:v>
                </c:pt>
                <c:pt idx="5137">
                  <c:v>12.7</c:v>
                </c:pt>
                <c:pt idx="5138">
                  <c:v>12.7</c:v>
                </c:pt>
                <c:pt idx="5139">
                  <c:v>12.7</c:v>
                </c:pt>
                <c:pt idx="5140">
                  <c:v>12.7</c:v>
                </c:pt>
                <c:pt idx="5141">
                  <c:v>12.7</c:v>
                </c:pt>
                <c:pt idx="5142">
                  <c:v>12.7</c:v>
                </c:pt>
                <c:pt idx="5143">
                  <c:v>12.7</c:v>
                </c:pt>
                <c:pt idx="5144">
                  <c:v>12.8</c:v>
                </c:pt>
                <c:pt idx="5145">
                  <c:v>12.7</c:v>
                </c:pt>
                <c:pt idx="5146">
                  <c:v>12.8</c:v>
                </c:pt>
                <c:pt idx="5147">
                  <c:v>12.8</c:v>
                </c:pt>
                <c:pt idx="5148">
                  <c:v>11.6</c:v>
                </c:pt>
                <c:pt idx="5149">
                  <c:v>12.8</c:v>
                </c:pt>
                <c:pt idx="5150">
                  <c:v>12.8</c:v>
                </c:pt>
                <c:pt idx="5151">
                  <c:v>12.8</c:v>
                </c:pt>
                <c:pt idx="5152">
                  <c:v>12.8</c:v>
                </c:pt>
                <c:pt idx="5153">
                  <c:v>12.8</c:v>
                </c:pt>
                <c:pt idx="5154">
                  <c:v>12.8</c:v>
                </c:pt>
                <c:pt idx="5155">
                  <c:v>12.8</c:v>
                </c:pt>
                <c:pt idx="5156">
                  <c:v>12.8</c:v>
                </c:pt>
                <c:pt idx="5157">
                  <c:v>12.8</c:v>
                </c:pt>
                <c:pt idx="5158">
                  <c:v>12.8</c:v>
                </c:pt>
                <c:pt idx="5159">
                  <c:v>12.8</c:v>
                </c:pt>
                <c:pt idx="5160">
                  <c:v>12.8</c:v>
                </c:pt>
                <c:pt idx="5161">
                  <c:v>12.8</c:v>
                </c:pt>
                <c:pt idx="5162">
                  <c:v>12.9</c:v>
                </c:pt>
                <c:pt idx="5163">
                  <c:v>12.9</c:v>
                </c:pt>
                <c:pt idx="5164">
                  <c:v>12.9</c:v>
                </c:pt>
                <c:pt idx="5165">
                  <c:v>12.8</c:v>
                </c:pt>
                <c:pt idx="5166">
                  <c:v>12.9</c:v>
                </c:pt>
                <c:pt idx="5167">
                  <c:v>12.9</c:v>
                </c:pt>
                <c:pt idx="5168">
                  <c:v>12.9</c:v>
                </c:pt>
                <c:pt idx="5169">
                  <c:v>12.9</c:v>
                </c:pt>
                <c:pt idx="5170">
                  <c:v>12.9</c:v>
                </c:pt>
                <c:pt idx="5171">
                  <c:v>12.9</c:v>
                </c:pt>
                <c:pt idx="5172">
                  <c:v>12.9</c:v>
                </c:pt>
                <c:pt idx="5173">
                  <c:v>12.9</c:v>
                </c:pt>
                <c:pt idx="5174">
                  <c:v>12.9</c:v>
                </c:pt>
                <c:pt idx="5175">
                  <c:v>12.9</c:v>
                </c:pt>
                <c:pt idx="5176">
                  <c:v>12.9</c:v>
                </c:pt>
                <c:pt idx="5177">
                  <c:v>12.9</c:v>
                </c:pt>
                <c:pt idx="5178">
                  <c:v>12.9</c:v>
                </c:pt>
                <c:pt idx="5179">
                  <c:v>11</c:v>
                </c:pt>
                <c:pt idx="5180">
                  <c:v>12.9</c:v>
                </c:pt>
                <c:pt idx="5181">
                  <c:v>12.9</c:v>
                </c:pt>
                <c:pt idx="5182">
                  <c:v>12.9</c:v>
                </c:pt>
                <c:pt idx="5183">
                  <c:v>13</c:v>
                </c:pt>
                <c:pt idx="5184">
                  <c:v>13</c:v>
                </c:pt>
                <c:pt idx="5185">
                  <c:v>13</c:v>
                </c:pt>
                <c:pt idx="5186">
                  <c:v>13</c:v>
                </c:pt>
                <c:pt idx="5187">
                  <c:v>13</c:v>
                </c:pt>
                <c:pt idx="5188">
                  <c:v>13</c:v>
                </c:pt>
                <c:pt idx="5189">
                  <c:v>13</c:v>
                </c:pt>
                <c:pt idx="5190">
                  <c:v>13</c:v>
                </c:pt>
                <c:pt idx="5191">
                  <c:v>13</c:v>
                </c:pt>
                <c:pt idx="5192">
                  <c:v>13</c:v>
                </c:pt>
                <c:pt idx="5193">
                  <c:v>13</c:v>
                </c:pt>
                <c:pt idx="5194">
                  <c:v>13</c:v>
                </c:pt>
                <c:pt idx="5195">
                  <c:v>13</c:v>
                </c:pt>
                <c:pt idx="5196">
                  <c:v>13</c:v>
                </c:pt>
                <c:pt idx="5197">
                  <c:v>13</c:v>
                </c:pt>
                <c:pt idx="5198">
                  <c:v>13.1</c:v>
                </c:pt>
                <c:pt idx="5199">
                  <c:v>13.1</c:v>
                </c:pt>
                <c:pt idx="5200">
                  <c:v>13.1</c:v>
                </c:pt>
                <c:pt idx="5201">
                  <c:v>13.1</c:v>
                </c:pt>
                <c:pt idx="5202">
                  <c:v>13.1</c:v>
                </c:pt>
                <c:pt idx="5203">
                  <c:v>13.1</c:v>
                </c:pt>
                <c:pt idx="5204">
                  <c:v>13.1</c:v>
                </c:pt>
                <c:pt idx="5205">
                  <c:v>13.1</c:v>
                </c:pt>
                <c:pt idx="5206">
                  <c:v>13.1</c:v>
                </c:pt>
                <c:pt idx="5207">
                  <c:v>13.2</c:v>
                </c:pt>
                <c:pt idx="5208">
                  <c:v>13.2</c:v>
                </c:pt>
                <c:pt idx="5209">
                  <c:v>13.2</c:v>
                </c:pt>
                <c:pt idx="5210">
                  <c:v>11.5</c:v>
                </c:pt>
                <c:pt idx="5211">
                  <c:v>13.2</c:v>
                </c:pt>
                <c:pt idx="5212">
                  <c:v>13.2</c:v>
                </c:pt>
                <c:pt idx="5213">
                  <c:v>13.3</c:v>
                </c:pt>
                <c:pt idx="5214">
                  <c:v>13.3</c:v>
                </c:pt>
                <c:pt idx="5215">
                  <c:v>13.3</c:v>
                </c:pt>
                <c:pt idx="5216">
                  <c:v>13.3</c:v>
                </c:pt>
                <c:pt idx="5217">
                  <c:v>13.3</c:v>
                </c:pt>
                <c:pt idx="5218">
                  <c:v>13.3</c:v>
                </c:pt>
                <c:pt idx="5219">
                  <c:v>13.3</c:v>
                </c:pt>
                <c:pt idx="5220">
                  <c:v>13.3</c:v>
                </c:pt>
                <c:pt idx="5221">
                  <c:v>13.3</c:v>
                </c:pt>
                <c:pt idx="5222">
                  <c:v>13.4</c:v>
                </c:pt>
                <c:pt idx="5223">
                  <c:v>13.4</c:v>
                </c:pt>
                <c:pt idx="5224">
                  <c:v>13.4</c:v>
                </c:pt>
                <c:pt idx="5225">
                  <c:v>13.4</c:v>
                </c:pt>
                <c:pt idx="5226">
                  <c:v>13.4</c:v>
                </c:pt>
                <c:pt idx="5227">
                  <c:v>13.4</c:v>
                </c:pt>
                <c:pt idx="5228">
                  <c:v>13.5</c:v>
                </c:pt>
                <c:pt idx="5229">
                  <c:v>13.5</c:v>
                </c:pt>
                <c:pt idx="5230">
                  <c:v>13.5</c:v>
                </c:pt>
                <c:pt idx="5231">
                  <c:v>13.5</c:v>
                </c:pt>
                <c:pt idx="5232">
                  <c:v>13.6</c:v>
                </c:pt>
                <c:pt idx="5233">
                  <c:v>13.6</c:v>
                </c:pt>
                <c:pt idx="5234">
                  <c:v>13.6</c:v>
                </c:pt>
                <c:pt idx="5235">
                  <c:v>13.6</c:v>
                </c:pt>
                <c:pt idx="5236">
                  <c:v>13.7</c:v>
                </c:pt>
                <c:pt idx="5237">
                  <c:v>13.7</c:v>
                </c:pt>
                <c:pt idx="5238">
                  <c:v>13.7</c:v>
                </c:pt>
                <c:pt idx="5239">
                  <c:v>13.7</c:v>
                </c:pt>
                <c:pt idx="5240">
                  <c:v>13.7</c:v>
                </c:pt>
                <c:pt idx="5241">
                  <c:v>13.4</c:v>
                </c:pt>
                <c:pt idx="5242">
                  <c:v>13.8</c:v>
                </c:pt>
                <c:pt idx="5243">
                  <c:v>13.8</c:v>
                </c:pt>
                <c:pt idx="5244">
                  <c:v>13.8</c:v>
                </c:pt>
                <c:pt idx="5245">
                  <c:v>13.8</c:v>
                </c:pt>
                <c:pt idx="5246">
                  <c:v>13.8</c:v>
                </c:pt>
                <c:pt idx="5247">
                  <c:v>13.8</c:v>
                </c:pt>
                <c:pt idx="5248">
                  <c:v>13.8</c:v>
                </c:pt>
                <c:pt idx="5249">
                  <c:v>13.9</c:v>
                </c:pt>
                <c:pt idx="5250">
                  <c:v>13.9</c:v>
                </c:pt>
                <c:pt idx="5251">
                  <c:v>13.9</c:v>
                </c:pt>
                <c:pt idx="5252">
                  <c:v>13.9</c:v>
                </c:pt>
                <c:pt idx="5253">
                  <c:v>13.9</c:v>
                </c:pt>
                <c:pt idx="5254">
                  <c:v>13.9</c:v>
                </c:pt>
                <c:pt idx="5255">
                  <c:v>14</c:v>
                </c:pt>
                <c:pt idx="5256">
                  <c:v>14</c:v>
                </c:pt>
                <c:pt idx="5257">
                  <c:v>14</c:v>
                </c:pt>
                <c:pt idx="5258">
                  <c:v>14</c:v>
                </c:pt>
                <c:pt idx="5259">
                  <c:v>14</c:v>
                </c:pt>
                <c:pt idx="5260">
                  <c:v>14</c:v>
                </c:pt>
                <c:pt idx="5261">
                  <c:v>14</c:v>
                </c:pt>
                <c:pt idx="5262">
                  <c:v>14</c:v>
                </c:pt>
                <c:pt idx="5263">
                  <c:v>14</c:v>
                </c:pt>
                <c:pt idx="5264">
                  <c:v>14</c:v>
                </c:pt>
                <c:pt idx="5265">
                  <c:v>14.1</c:v>
                </c:pt>
                <c:pt idx="5266">
                  <c:v>14.1</c:v>
                </c:pt>
                <c:pt idx="5267">
                  <c:v>14.1</c:v>
                </c:pt>
                <c:pt idx="5268">
                  <c:v>14.1</c:v>
                </c:pt>
                <c:pt idx="5269">
                  <c:v>14.1</c:v>
                </c:pt>
                <c:pt idx="5270">
                  <c:v>14.1</c:v>
                </c:pt>
                <c:pt idx="5271">
                  <c:v>14.1</c:v>
                </c:pt>
                <c:pt idx="5272">
                  <c:v>14.1</c:v>
                </c:pt>
                <c:pt idx="5273">
                  <c:v>14.1</c:v>
                </c:pt>
                <c:pt idx="5274">
                  <c:v>14.1</c:v>
                </c:pt>
                <c:pt idx="5275">
                  <c:v>14.2</c:v>
                </c:pt>
                <c:pt idx="5276">
                  <c:v>14.2</c:v>
                </c:pt>
                <c:pt idx="5277">
                  <c:v>14.2</c:v>
                </c:pt>
                <c:pt idx="5278">
                  <c:v>14.2</c:v>
                </c:pt>
                <c:pt idx="5279">
                  <c:v>14.2</c:v>
                </c:pt>
                <c:pt idx="5280">
                  <c:v>14.2</c:v>
                </c:pt>
                <c:pt idx="5281">
                  <c:v>14.2</c:v>
                </c:pt>
                <c:pt idx="5282">
                  <c:v>14.2</c:v>
                </c:pt>
                <c:pt idx="5283">
                  <c:v>14.2</c:v>
                </c:pt>
                <c:pt idx="5284">
                  <c:v>14.2</c:v>
                </c:pt>
                <c:pt idx="5285">
                  <c:v>14.2</c:v>
                </c:pt>
                <c:pt idx="5286">
                  <c:v>14.2</c:v>
                </c:pt>
                <c:pt idx="5287">
                  <c:v>14.2</c:v>
                </c:pt>
                <c:pt idx="5288">
                  <c:v>14.2</c:v>
                </c:pt>
                <c:pt idx="5289">
                  <c:v>14.2</c:v>
                </c:pt>
                <c:pt idx="5290">
                  <c:v>14.2</c:v>
                </c:pt>
                <c:pt idx="5291">
                  <c:v>14.2</c:v>
                </c:pt>
                <c:pt idx="5292">
                  <c:v>14.2</c:v>
                </c:pt>
                <c:pt idx="5293">
                  <c:v>14.2</c:v>
                </c:pt>
                <c:pt idx="5294">
                  <c:v>14.2</c:v>
                </c:pt>
                <c:pt idx="5295">
                  <c:v>14.2</c:v>
                </c:pt>
                <c:pt idx="5296">
                  <c:v>14.2</c:v>
                </c:pt>
                <c:pt idx="5297">
                  <c:v>14.2</c:v>
                </c:pt>
                <c:pt idx="5298">
                  <c:v>14.2</c:v>
                </c:pt>
                <c:pt idx="5299">
                  <c:v>14.2</c:v>
                </c:pt>
                <c:pt idx="5300">
                  <c:v>14.2</c:v>
                </c:pt>
                <c:pt idx="5301">
                  <c:v>14.2</c:v>
                </c:pt>
                <c:pt idx="5302">
                  <c:v>14.2</c:v>
                </c:pt>
                <c:pt idx="5303">
                  <c:v>14.1</c:v>
                </c:pt>
                <c:pt idx="5304">
                  <c:v>14.2</c:v>
                </c:pt>
                <c:pt idx="5305">
                  <c:v>14.2</c:v>
                </c:pt>
                <c:pt idx="5306">
                  <c:v>14.2</c:v>
                </c:pt>
                <c:pt idx="5307">
                  <c:v>14.2</c:v>
                </c:pt>
                <c:pt idx="5308">
                  <c:v>14.2</c:v>
                </c:pt>
                <c:pt idx="5309">
                  <c:v>14.2</c:v>
                </c:pt>
                <c:pt idx="5310">
                  <c:v>14.2</c:v>
                </c:pt>
                <c:pt idx="5311">
                  <c:v>14.2</c:v>
                </c:pt>
                <c:pt idx="5312">
                  <c:v>14.1</c:v>
                </c:pt>
                <c:pt idx="5313">
                  <c:v>14.1</c:v>
                </c:pt>
                <c:pt idx="5314">
                  <c:v>14.1</c:v>
                </c:pt>
                <c:pt idx="5315">
                  <c:v>14.1</c:v>
                </c:pt>
                <c:pt idx="5316">
                  <c:v>14.1</c:v>
                </c:pt>
                <c:pt idx="5317">
                  <c:v>14.1</c:v>
                </c:pt>
                <c:pt idx="5318">
                  <c:v>14.1</c:v>
                </c:pt>
                <c:pt idx="5319">
                  <c:v>14.1</c:v>
                </c:pt>
                <c:pt idx="5320">
                  <c:v>14.1</c:v>
                </c:pt>
                <c:pt idx="5321">
                  <c:v>14.1</c:v>
                </c:pt>
                <c:pt idx="5322">
                  <c:v>14.1</c:v>
                </c:pt>
                <c:pt idx="5323">
                  <c:v>14.1</c:v>
                </c:pt>
                <c:pt idx="5324">
                  <c:v>14.1</c:v>
                </c:pt>
                <c:pt idx="5325">
                  <c:v>14.1</c:v>
                </c:pt>
                <c:pt idx="5326">
                  <c:v>14.1</c:v>
                </c:pt>
                <c:pt idx="5327">
                  <c:v>14.1</c:v>
                </c:pt>
                <c:pt idx="5328">
                  <c:v>14.1</c:v>
                </c:pt>
                <c:pt idx="5329">
                  <c:v>14.1</c:v>
                </c:pt>
                <c:pt idx="5330">
                  <c:v>14.1</c:v>
                </c:pt>
                <c:pt idx="5331">
                  <c:v>14.1</c:v>
                </c:pt>
                <c:pt idx="5332">
                  <c:v>14.1</c:v>
                </c:pt>
                <c:pt idx="5333">
                  <c:v>14.1</c:v>
                </c:pt>
                <c:pt idx="5334">
                  <c:v>13.8</c:v>
                </c:pt>
                <c:pt idx="5335">
                  <c:v>14.1</c:v>
                </c:pt>
                <c:pt idx="5336">
                  <c:v>14</c:v>
                </c:pt>
                <c:pt idx="5337">
                  <c:v>14.1</c:v>
                </c:pt>
                <c:pt idx="5338">
                  <c:v>14.1</c:v>
                </c:pt>
                <c:pt idx="5339">
                  <c:v>14.1</c:v>
                </c:pt>
                <c:pt idx="5340">
                  <c:v>14.1</c:v>
                </c:pt>
                <c:pt idx="5341">
                  <c:v>14.1</c:v>
                </c:pt>
                <c:pt idx="5342">
                  <c:v>14.1</c:v>
                </c:pt>
                <c:pt idx="5343">
                  <c:v>14.1</c:v>
                </c:pt>
                <c:pt idx="5344">
                  <c:v>14.1</c:v>
                </c:pt>
                <c:pt idx="5345">
                  <c:v>14.1</c:v>
                </c:pt>
                <c:pt idx="5346">
                  <c:v>14</c:v>
                </c:pt>
                <c:pt idx="5347">
                  <c:v>14</c:v>
                </c:pt>
                <c:pt idx="5348">
                  <c:v>14</c:v>
                </c:pt>
                <c:pt idx="5349">
                  <c:v>14</c:v>
                </c:pt>
                <c:pt idx="5350">
                  <c:v>14</c:v>
                </c:pt>
                <c:pt idx="5351">
                  <c:v>14</c:v>
                </c:pt>
                <c:pt idx="5352">
                  <c:v>14</c:v>
                </c:pt>
                <c:pt idx="5353">
                  <c:v>14</c:v>
                </c:pt>
                <c:pt idx="5354">
                  <c:v>14</c:v>
                </c:pt>
                <c:pt idx="5355">
                  <c:v>13.9</c:v>
                </c:pt>
                <c:pt idx="5356">
                  <c:v>13.9</c:v>
                </c:pt>
                <c:pt idx="5357">
                  <c:v>13.9</c:v>
                </c:pt>
                <c:pt idx="5358">
                  <c:v>13.9</c:v>
                </c:pt>
                <c:pt idx="5359">
                  <c:v>13.9</c:v>
                </c:pt>
                <c:pt idx="5360">
                  <c:v>13.9</c:v>
                </c:pt>
                <c:pt idx="5361">
                  <c:v>13.9</c:v>
                </c:pt>
                <c:pt idx="5362">
                  <c:v>13.9</c:v>
                </c:pt>
                <c:pt idx="5363">
                  <c:v>13.9</c:v>
                </c:pt>
                <c:pt idx="5364">
                  <c:v>13.9</c:v>
                </c:pt>
                <c:pt idx="5365">
                  <c:v>13.7</c:v>
                </c:pt>
                <c:pt idx="5366">
                  <c:v>13.8</c:v>
                </c:pt>
                <c:pt idx="5367">
                  <c:v>13.8</c:v>
                </c:pt>
                <c:pt idx="5368">
                  <c:v>13.8</c:v>
                </c:pt>
                <c:pt idx="5369">
                  <c:v>13.8</c:v>
                </c:pt>
                <c:pt idx="5370">
                  <c:v>13.8</c:v>
                </c:pt>
                <c:pt idx="5371">
                  <c:v>13.8</c:v>
                </c:pt>
                <c:pt idx="5372">
                  <c:v>13.8</c:v>
                </c:pt>
                <c:pt idx="5373">
                  <c:v>13.8</c:v>
                </c:pt>
                <c:pt idx="5374">
                  <c:v>13.8</c:v>
                </c:pt>
                <c:pt idx="5375">
                  <c:v>13.8</c:v>
                </c:pt>
                <c:pt idx="5376">
                  <c:v>13.8</c:v>
                </c:pt>
                <c:pt idx="5377">
                  <c:v>13.8</c:v>
                </c:pt>
                <c:pt idx="5378">
                  <c:v>13.8</c:v>
                </c:pt>
                <c:pt idx="5379">
                  <c:v>13.8</c:v>
                </c:pt>
                <c:pt idx="5380">
                  <c:v>13.8</c:v>
                </c:pt>
                <c:pt idx="5381">
                  <c:v>13.8</c:v>
                </c:pt>
                <c:pt idx="5382">
                  <c:v>13.8</c:v>
                </c:pt>
                <c:pt idx="5383">
                  <c:v>13.8</c:v>
                </c:pt>
                <c:pt idx="5384">
                  <c:v>13.8</c:v>
                </c:pt>
                <c:pt idx="5385">
                  <c:v>13.8</c:v>
                </c:pt>
                <c:pt idx="5386">
                  <c:v>13.8</c:v>
                </c:pt>
                <c:pt idx="5387">
                  <c:v>13.8</c:v>
                </c:pt>
                <c:pt idx="5388">
                  <c:v>13.8</c:v>
                </c:pt>
                <c:pt idx="5389">
                  <c:v>13.8</c:v>
                </c:pt>
                <c:pt idx="5390">
                  <c:v>13.8</c:v>
                </c:pt>
                <c:pt idx="5391">
                  <c:v>13.7</c:v>
                </c:pt>
                <c:pt idx="5392">
                  <c:v>13.7</c:v>
                </c:pt>
                <c:pt idx="5393">
                  <c:v>13.8</c:v>
                </c:pt>
                <c:pt idx="5394">
                  <c:v>13.8</c:v>
                </c:pt>
                <c:pt idx="5395">
                  <c:v>13.8</c:v>
                </c:pt>
                <c:pt idx="5396">
                  <c:v>13.6</c:v>
                </c:pt>
                <c:pt idx="5397">
                  <c:v>13.8</c:v>
                </c:pt>
                <c:pt idx="5398">
                  <c:v>13.7</c:v>
                </c:pt>
                <c:pt idx="5399">
                  <c:v>13.7</c:v>
                </c:pt>
                <c:pt idx="5400">
                  <c:v>13.7</c:v>
                </c:pt>
                <c:pt idx="5401">
                  <c:v>13.7</c:v>
                </c:pt>
                <c:pt idx="5402">
                  <c:v>13.8</c:v>
                </c:pt>
                <c:pt idx="5403">
                  <c:v>13.7</c:v>
                </c:pt>
                <c:pt idx="5404">
                  <c:v>13.7</c:v>
                </c:pt>
                <c:pt idx="5405">
                  <c:v>13.7</c:v>
                </c:pt>
                <c:pt idx="5406">
                  <c:v>13.7</c:v>
                </c:pt>
                <c:pt idx="5407">
                  <c:v>13.7</c:v>
                </c:pt>
                <c:pt idx="5408">
                  <c:v>13.7</c:v>
                </c:pt>
                <c:pt idx="5409">
                  <c:v>13.7</c:v>
                </c:pt>
                <c:pt idx="5410">
                  <c:v>13.7</c:v>
                </c:pt>
                <c:pt idx="5411">
                  <c:v>13.7</c:v>
                </c:pt>
                <c:pt idx="5412">
                  <c:v>13.7</c:v>
                </c:pt>
                <c:pt idx="5413">
                  <c:v>13.7</c:v>
                </c:pt>
                <c:pt idx="5414">
                  <c:v>13.7</c:v>
                </c:pt>
                <c:pt idx="5415">
                  <c:v>13.7</c:v>
                </c:pt>
                <c:pt idx="5416">
                  <c:v>13.7</c:v>
                </c:pt>
                <c:pt idx="5417">
                  <c:v>13.7</c:v>
                </c:pt>
                <c:pt idx="5418">
                  <c:v>13.7</c:v>
                </c:pt>
                <c:pt idx="5419">
                  <c:v>13.7</c:v>
                </c:pt>
                <c:pt idx="5420">
                  <c:v>13.7</c:v>
                </c:pt>
                <c:pt idx="5421">
                  <c:v>13.7</c:v>
                </c:pt>
                <c:pt idx="5422">
                  <c:v>13.7</c:v>
                </c:pt>
                <c:pt idx="5423">
                  <c:v>13.7</c:v>
                </c:pt>
                <c:pt idx="5424">
                  <c:v>13.7</c:v>
                </c:pt>
                <c:pt idx="5425">
                  <c:v>13.7</c:v>
                </c:pt>
                <c:pt idx="5426">
                  <c:v>13.7</c:v>
                </c:pt>
                <c:pt idx="5427">
                  <c:v>13.6</c:v>
                </c:pt>
                <c:pt idx="5428">
                  <c:v>13.6</c:v>
                </c:pt>
                <c:pt idx="5429">
                  <c:v>13.7</c:v>
                </c:pt>
                <c:pt idx="5430">
                  <c:v>13.7</c:v>
                </c:pt>
                <c:pt idx="5431">
                  <c:v>13.7</c:v>
                </c:pt>
                <c:pt idx="5432">
                  <c:v>13.6</c:v>
                </c:pt>
                <c:pt idx="5433">
                  <c:v>13.6</c:v>
                </c:pt>
                <c:pt idx="5434">
                  <c:v>13.6</c:v>
                </c:pt>
                <c:pt idx="5435">
                  <c:v>13.6</c:v>
                </c:pt>
                <c:pt idx="5436">
                  <c:v>13.6</c:v>
                </c:pt>
                <c:pt idx="5437">
                  <c:v>13.6</c:v>
                </c:pt>
                <c:pt idx="5438">
                  <c:v>13.6</c:v>
                </c:pt>
                <c:pt idx="5439">
                  <c:v>13.6</c:v>
                </c:pt>
                <c:pt idx="5440">
                  <c:v>13.6</c:v>
                </c:pt>
                <c:pt idx="5441">
                  <c:v>13.6</c:v>
                </c:pt>
                <c:pt idx="5442">
                  <c:v>13.6</c:v>
                </c:pt>
                <c:pt idx="5443">
                  <c:v>13.6</c:v>
                </c:pt>
                <c:pt idx="5444">
                  <c:v>13.5</c:v>
                </c:pt>
                <c:pt idx="5445">
                  <c:v>13.6</c:v>
                </c:pt>
                <c:pt idx="5446">
                  <c:v>13.5</c:v>
                </c:pt>
                <c:pt idx="5447">
                  <c:v>13.5</c:v>
                </c:pt>
                <c:pt idx="5448">
                  <c:v>13.5</c:v>
                </c:pt>
                <c:pt idx="5449">
                  <c:v>13.5</c:v>
                </c:pt>
                <c:pt idx="5450">
                  <c:v>13.5</c:v>
                </c:pt>
                <c:pt idx="5451">
                  <c:v>13.5</c:v>
                </c:pt>
                <c:pt idx="5452">
                  <c:v>13.5</c:v>
                </c:pt>
                <c:pt idx="5453">
                  <c:v>13.5</c:v>
                </c:pt>
                <c:pt idx="5454">
                  <c:v>13.5</c:v>
                </c:pt>
                <c:pt idx="5455">
                  <c:v>13.5</c:v>
                </c:pt>
                <c:pt idx="5456">
                  <c:v>13.5</c:v>
                </c:pt>
                <c:pt idx="5457">
                  <c:v>13.5</c:v>
                </c:pt>
                <c:pt idx="5458">
                  <c:v>13</c:v>
                </c:pt>
                <c:pt idx="5459">
                  <c:v>13.4</c:v>
                </c:pt>
                <c:pt idx="5460">
                  <c:v>13.4</c:v>
                </c:pt>
                <c:pt idx="5461">
                  <c:v>13.5</c:v>
                </c:pt>
                <c:pt idx="5462">
                  <c:v>13.4</c:v>
                </c:pt>
                <c:pt idx="5463">
                  <c:v>13.4</c:v>
                </c:pt>
                <c:pt idx="5464">
                  <c:v>13.4</c:v>
                </c:pt>
                <c:pt idx="5465">
                  <c:v>13.4</c:v>
                </c:pt>
                <c:pt idx="5466">
                  <c:v>13.4</c:v>
                </c:pt>
                <c:pt idx="5467">
                  <c:v>13.4</c:v>
                </c:pt>
                <c:pt idx="5468">
                  <c:v>13.4</c:v>
                </c:pt>
                <c:pt idx="5469">
                  <c:v>13.4</c:v>
                </c:pt>
                <c:pt idx="5470">
                  <c:v>13.4</c:v>
                </c:pt>
                <c:pt idx="5471">
                  <c:v>13.4</c:v>
                </c:pt>
                <c:pt idx="5472">
                  <c:v>13.4</c:v>
                </c:pt>
                <c:pt idx="5473">
                  <c:v>13.4</c:v>
                </c:pt>
                <c:pt idx="5474">
                  <c:v>13.4</c:v>
                </c:pt>
                <c:pt idx="5475">
                  <c:v>13.4</c:v>
                </c:pt>
                <c:pt idx="5476">
                  <c:v>13.4</c:v>
                </c:pt>
                <c:pt idx="5477">
                  <c:v>13.3</c:v>
                </c:pt>
                <c:pt idx="5478">
                  <c:v>13.4</c:v>
                </c:pt>
                <c:pt idx="5479">
                  <c:v>13.3</c:v>
                </c:pt>
                <c:pt idx="5480">
                  <c:v>13.3</c:v>
                </c:pt>
                <c:pt idx="5481">
                  <c:v>13.3</c:v>
                </c:pt>
                <c:pt idx="5482">
                  <c:v>13.3</c:v>
                </c:pt>
                <c:pt idx="5483">
                  <c:v>13.3</c:v>
                </c:pt>
                <c:pt idx="5484">
                  <c:v>13.3</c:v>
                </c:pt>
                <c:pt idx="5485">
                  <c:v>13.3</c:v>
                </c:pt>
                <c:pt idx="5486">
                  <c:v>13.3</c:v>
                </c:pt>
                <c:pt idx="5487">
                  <c:v>13.3</c:v>
                </c:pt>
                <c:pt idx="5488">
                  <c:v>13.3</c:v>
                </c:pt>
                <c:pt idx="5489">
                  <c:v>13.2</c:v>
                </c:pt>
                <c:pt idx="5490">
                  <c:v>13.3</c:v>
                </c:pt>
                <c:pt idx="5491">
                  <c:v>13.3</c:v>
                </c:pt>
                <c:pt idx="5492">
                  <c:v>13.3</c:v>
                </c:pt>
                <c:pt idx="5493">
                  <c:v>13.3</c:v>
                </c:pt>
                <c:pt idx="5494">
                  <c:v>13.3</c:v>
                </c:pt>
                <c:pt idx="5495">
                  <c:v>13.3</c:v>
                </c:pt>
                <c:pt idx="5496">
                  <c:v>13.3</c:v>
                </c:pt>
                <c:pt idx="5497">
                  <c:v>13.3</c:v>
                </c:pt>
                <c:pt idx="5498">
                  <c:v>13.3</c:v>
                </c:pt>
                <c:pt idx="5499">
                  <c:v>13.3</c:v>
                </c:pt>
                <c:pt idx="5500">
                  <c:v>13.3</c:v>
                </c:pt>
                <c:pt idx="5501">
                  <c:v>13.3</c:v>
                </c:pt>
                <c:pt idx="5502">
                  <c:v>13.3</c:v>
                </c:pt>
                <c:pt idx="5503">
                  <c:v>13.3</c:v>
                </c:pt>
                <c:pt idx="5504">
                  <c:v>13.4</c:v>
                </c:pt>
                <c:pt idx="5505">
                  <c:v>13.3</c:v>
                </c:pt>
                <c:pt idx="5506">
                  <c:v>13.3</c:v>
                </c:pt>
                <c:pt idx="5507">
                  <c:v>13.3</c:v>
                </c:pt>
                <c:pt idx="5508">
                  <c:v>13.3</c:v>
                </c:pt>
                <c:pt idx="5509">
                  <c:v>13.4</c:v>
                </c:pt>
                <c:pt idx="5510">
                  <c:v>13.4</c:v>
                </c:pt>
                <c:pt idx="5511">
                  <c:v>13.3</c:v>
                </c:pt>
                <c:pt idx="5512">
                  <c:v>13.4</c:v>
                </c:pt>
                <c:pt idx="5513">
                  <c:v>13.4</c:v>
                </c:pt>
                <c:pt idx="5514">
                  <c:v>13.4</c:v>
                </c:pt>
                <c:pt idx="5515">
                  <c:v>13.4</c:v>
                </c:pt>
                <c:pt idx="5516">
                  <c:v>13.4</c:v>
                </c:pt>
                <c:pt idx="5517">
                  <c:v>13.4</c:v>
                </c:pt>
                <c:pt idx="5518">
                  <c:v>13.4</c:v>
                </c:pt>
                <c:pt idx="5519">
                  <c:v>13.3</c:v>
                </c:pt>
                <c:pt idx="5520">
                  <c:v>12.7</c:v>
                </c:pt>
                <c:pt idx="5521">
                  <c:v>13.4</c:v>
                </c:pt>
                <c:pt idx="5522">
                  <c:v>13.3</c:v>
                </c:pt>
                <c:pt idx="5523">
                  <c:v>13.4</c:v>
                </c:pt>
                <c:pt idx="5524">
                  <c:v>13.4</c:v>
                </c:pt>
                <c:pt idx="5525">
                  <c:v>13.4</c:v>
                </c:pt>
                <c:pt idx="5526">
                  <c:v>13.4</c:v>
                </c:pt>
                <c:pt idx="5527">
                  <c:v>13.4</c:v>
                </c:pt>
                <c:pt idx="5528">
                  <c:v>13.4</c:v>
                </c:pt>
                <c:pt idx="5529">
                  <c:v>13.4</c:v>
                </c:pt>
                <c:pt idx="5530">
                  <c:v>13.4</c:v>
                </c:pt>
                <c:pt idx="5531">
                  <c:v>13.4</c:v>
                </c:pt>
                <c:pt idx="5532">
                  <c:v>13.4</c:v>
                </c:pt>
                <c:pt idx="5533">
                  <c:v>13.4</c:v>
                </c:pt>
                <c:pt idx="5534">
                  <c:v>13.4</c:v>
                </c:pt>
                <c:pt idx="5535">
                  <c:v>13.4</c:v>
                </c:pt>
                <c:pt idx="5536">
                  <c:v>13.4</c:v>
                </c:pt>
                <c:pt idx="5537">
                  <c:v>13.4</c:v>
                </c:pt>
                <c:pt idx="5538">
                  <c:v>13.4</c:v>
                </c:pt>
                <c:pt idx="5539">
                  <c:v>13.4</c:v>
                </c:pt>
                <c:pt idx="5540">
                  <c:v>13.4</c:v>
                </c:pt>
                <c:pt idx="5541">
                  <c:v>13.4</c:v>
                </c:pt>
                <c:pt idx="5542">
                  <c:v>13.4</c:v>
                </c:pt>
                <c:pt idx="5543">
                  <c:v>13.4</c:v>
                </c:pt>
                <c:pt idx="5544">
                  <c:v>13.4</c:v>
                </c:pt>
                <c:pt idx="5545">
                  <c:v>13.4</c:v>
                </c:pt>
                <c:pt idx="5546">
                  <c:v>13.4</c:v>
                </c:pt>
                <c:pt idx="5547">
                  <c:v>13.4</c:v>
                </c:pt>
                <c:pt idx="5548">
                  <c:v>13.4</c:v>
                </c:pt>
                <c:pt idx="5549">
                  <c:v>13.4</c:v>
                </c:pt>
                <c:pt idx="5550">
                  <c:v>13.4</c:v>
                </c:pt>
                <c:pt idx="5551">
                  <c:v>13.2</c:v>
                </c:pt>
                <c:pt idx="5552">
                  <c:v>13.4</c:v>
                </c:pt>
                <c:pt idx="5553">
                  <c:v>13.4</c:v>
                </c:pt>
                <c:pt idx="5554">
                  <c:v>13.4</c:v>
                </c:pt>
                <c:pt idx="5555">
                  <c:v>13.4</c:v>
                </c:pt>
                <c:pt idx="5556">
                  <c:v>13.4</c:v>
                </c:pt>
                <c:pt idx="5557">
                  <c:v>13.4</c:v>
                </c:pt>
                <c:pt idx="5558">
                  <c:v>13.4</c:v>
                </c:pt>
                <c:pt idx="5559">
                  <c:v>13.4</c:v>
                </c:pt>
                <c:pt idx="5560">
                  <c:v>13.4</c:v>
                </c:pt>
                <c:pt idx="5561">
                  <c:v>13.4</c:v>
                </c:pt>
                <c:pt idx="5562">
                  <c:v>13.4</c:v>
                </c:pt>
                <c:pt idx="5563">
                  <c:v>13.4</c:v>
                </c:pt>
                <c:pt idx="5564">
                  <c:v>13.4</c:v>
                </c:pt>
                <c:pt idx="5565">
                  <c:v>13.5</c:v>
                </c:pt>
                <c:pt idx="5566">
                  <c:v>13.4</c:v>
                </c:pt>
                <c:pt idx="5567">
                  <c:v>13.4</c:v>
                </c:pt>
                <c:pt idx="5568">
                  <c:v>13.4</c:v>
                </c:pt>
                <c:pt idx="5569">
                  <c:v>13.4</c:v>
                </c:pt>
                <c:pt idx="5570">
                  <c:v>13.5</c:v>
                </c:pt>
                <c:pt idx="5571">
                  <c:v>13.4</c:v>
                </c:pt>
                <c:pt idx="5572">
                  <c:v>13.5</c:v>
                </c:pt>
                <c:pt idx="5573">
                  <c:v>13.4</c:v>
                </c:pt>
                <c:pt idx="5574">
                  <c:v>13.4</c:v>
                </c:pt>
                <c:pt idx="5575">
                  <c:v>13.4</c:v>
                </c:pt>
                <c:pt idx="5576">
                  <c:v>13.4</c:v>
                </c:pt>
                <c:pt idx="5577">
                  <c:v>13.4</c:v>
                </c:pt>
                <c:pt idx="5578">
                  <c:v>13.4</c:v>
                </c:pt>
                <c:pt idx="5579">
                  <c:v>13.4</c:v>
                </c:pt>
                <c:pt idx="5580">
                  <c:v>13.4</c:v>
                </c:pt>
                <c:pt idx="5581">
                  <c:v>13.4</c:v>
                </c:pt>
                <c:pt idx="5582">
                  <c:v>11.6</c:v>
                </c:pt>
                <c:pt idx="5583">
                  <c:v>13.3</c:v>
                </c:pt>
                <c:pt idx="5584">
                  <c:v>13.3</c:v>
                </c:pt>
                <c:pt idx="5585">
                  <c:v>13.3</c:v>
                </c:pt>
                <c:pt idx="5586">
                  <c:v>13.3</c:v>
                </c:pt>
                <c:pt idx="5587">
                  <c:v>13.3</c:v>
                </c:pt>
                <c:pt idx="5588">
                  <c:v>13.3</c:v>
                </c:pt>
                <c:pt idx="5589">
                  <c:v>13.3</c:v>
                </c:pt>
                <c:pt idx="5590">
                  <c:v>13.3</c:v>
                </c:pt>
                <c:pt idx="5591">
                  <c:v>13.3</c:v>
                </c:pt>
                <c:pt idx="5592">
                  <c:v>13.3</c:v>
                </c:pt>
                <c:pt idx="5593">
                  <c:v>13.3</c:v>
                </c:pt>
                <c:pt idx="5594">
                  <c:v>13.3</c:v>
                </c:pt>
                <c:pt idx="5595">
                  <c:v>13.3</c:v>
                </c:pt>
                <c:pt idx="5596">
                  <c:v>13.3</c:v>
                </c:pt>
                <c:pt idx="5597">
                  <c:v>13.3</c:v>
                </c:pt>
                <c:pt idx="5598">
                  <c:v>13.3</c:v>
                </c:pt>
                <c:pt idx="5599">
                  <c:v>13.3</c:v>
                </c:pt>
                <c:pt idx="5600">
                  <c:v>13.3</c:v>
                </c:pt>
                <c:pt idx="5601">
                  <c:v>13.3</c:v>
                </c:pt>
                <c:pt idx="5602">
                  <c:v>13.3</c:v>
                </c:pt>
                <c:pt idx="5603">
                  <c:v>13.3</c:v>
                </c:pt>
                <c:pt idx="5604">
                  <c:v>13.3</c:v>
                </c:pt>
                <c:pt idx="5605">
                  <c:v>13.3</c:v>
                </c:pt>
                <c:pt idx="5606">
                  <c:v>13.3</c:v>
                </c:pt>
                <c:pt idx="5607">
                  <c:v>13.3</c:v>
                </c:pt>
                <c:pt idx="5608">
                  <c:v>13.3</c:v>
                </c:pt>
                <c:pt idx="5609">
                  <c:v>13.3</c:v>
                </c:pt>
                <c:pt idx="5610">
                  <c:v>13.3</c:v>
                </c:pt>
                <c:pt idx="5611">
                  <c:v>13.3</c:v>
                </c:pt>
                <c:pt idx="5612">
                  <c:v>13.3</c:v>
                </c:pt>
                <c:pt idx="5613">
                  <c:v>11.5</c:v>
                </c:pt>
                <c:pt idx="5614">
                  <c:v>13.3</c:v>
                </c:pt>
                <c:pt idx="5615">
                  <c:v>13.2</c:v>
                </c:pt>
                <c:pt idx="5616">
                  <c:v>13.3</c:v>
                </c:pt>
                <c:pt idx="5617">
                  <c:v>13.2</c:v>
                </c:pt>
                <c:pt idx="5618">
                  <c:v>13.2</c:v>
                </c:pt>
                <c:pt idx="5619">
                  <c:v>13.2</c:v>
                </c:pt>
                <c:pt idx="5620">
                  <c:v>13.2</c:v>
                </c:pt>
                <c:pt idx="5621">
                  <c:v>13.2</c:v>
                </c:pt>
                <c:pt idx="5622">
                  <c:v>13.2</c:v>
                </c:pt>
                <c:pt idx="5623">
                  <c:v>13.2</c:v>
                </c:pt>
                <c:pt idx="5624">
                  <c:v>13.2</c:v>
                </c:pt>
                <c:pt idx="5625">
                  <c:v>13.2</c:v>
                </c:pt>
                <c:pt idx="5626">
                  <c:v>13.2</c:v>
                </c:pt>
                <c:pt idx="5627">
                  <c:v>13.2</c:v>
                </c:pt>
                <c:pt idx="5628">
                  <c:v>13.2</c:v>
                </c:pt>
                <c:pt idx="5629">
                  <c:v>13.2</c:v>
                </c:pt>
                <c:pt idx="5630">
                  <c:v>13.2</c:v>
                </c:pt>
                <c:pt idx="5631">
                  <c:v>13.2</c:v>
                </c:pt>
                <c:pt idx="5632">
                  <c:v>13.2</c:v>
                </c:pt>
                <c:pt idx="5633">
                  <c:v>13.2</c:v>
                </c:pt>
                <c:pt idx="5634">
                  <c:v>13.2</c:v>
                </c:pt>
                <c:pt idx="5635">
                  <c:v>13.2</c:v>
                </c:pt>
                <c:pt idx="5636">
                  <c:v>13.2</c:v>
                </c:pt>
                <c:pt idx="5637">
                  <c:v>13.2</c:v>
                </c:pt>
                <c:pt idx="5638">
                  <c:v>13.2</c:v>
                </c:pt>
                <c:pt idx="5639">
                  <c:v>13.2</c:v>
                </c:pt>
                <c:pt idx="5640">
                  <c:v>13.1</c:v>
                </c:pt>
                <c:pt idx="5641">
                  <c:v>13.2</c:v>
                </c:pt>
                <c:pt idx="5642">
                  <c:v>13.2</c:v>
                </c:pt>
                <c:pt idx="5643">
                  <c:v>13.1</c:v>
                </c:pt>
                <c:pt idx="5644">
                  <c:v>12.3</c:v>
                </c:pt>
                <c:pt idx="5645">
                  <c:v>13.1</c:v>
                </c:pt>
                <c:pt idx="5646">
                  <c:v>13.1</c:v>
                </c:pt>
                <c:pt idx="5647">
                  <c:v>13.1</c:v>
                </c:pt>
                <c:pt idx="5648">
                  <c:v>13.1</c:v>
                </c:pt>
                <c:pt idx="5649">
                  <c:v>13.1</c:v>
                </c:pt>
                <c:pt idx="5650">
                  <c:v>13.1</c:v>
                </c:pt>
                <c:pt idx="5651">
                  <c:v>13.1</c:v>
                </c:pt>
                <c:pt idx="5652">
                  <c:v>13.1</c:v>
                </c:pt>
                <c:pt idx="5653">
                  <c:v>13.1</c:v>
                </c:pt>
                <c:pt idx="5654">
                  <c:v>13.1</c:v>
                </c:pt>
                <c:pt idx="5655">
                  <c:v>13.1</c:v>
                </c:pt>
                <c:pt idx="5656">
                  <c:v>13.1</c:v>
                </c:pt>
                <c:pt idx="5657">
                  <c:v>13.1</c:v>
                </c:pt>
                <c:pt idx="5658">
                  <c:v>13.1</c:v>
                </c:pt>
                <c:pt idx="5659">
                  <c:v>13.1</c:v>
                </c:pt>
                <c:pt idx="5660">
                  <c:v>13.1</c:v>
                </c:pt>
                <c:pt idx="5661">
                  <c:v>13.1</c:v>
                </c:pt>
                <c:pt idx="5662">
                  <c:v>13.1</c:v>
                </c:pt>
                <c:pt idx="5663">
                  <c:v>13.1</c:v>
                </c:pt>
                <c:pt idx="5664">
                  <c:v>13.1</c:v>
                </c:pt>
                <c:pt idx="5665">
                  <c:v>13.1</c:v>
                </c:pt>
                <c:pt idx="5666">
                  <c:v>13.1</c:v>
                </c:pt>
                <c:pt idx="5667">
                  <c:v>13.1</c:v>
                </c:pt>
                <c:pt idx="5668">
                  <c:v>13.1</c:v>
                </c:pt>
                <c:pt idx="5669">
                  <c:v>13.1</c:v>
                </c:pt>
                <c:pt idx="5670">
                  <c:v>13.1</c:v>
                </c:pt>
                <c:pt idx="5671">
                  <c:v>13.1</c:v>
                </c:pt>
                <c:pt idx="5672">
                  <c:v>13.1</c:v>
                </c:pt>
                <c:pt idx="5673">
                  <c:v>13.1</c:v>
                </c:pt>
                <c:pt idx="5674">
                  <c:v>13.1</c:v>
                </c:pt>
                <c:pt idx="5675">
                  <c:v>11.7</c:v>
                </c:pt>
                <c:pt idx="5676">
                  <c:v>13.1</c:v>
                </c:pt>
                <c:pt idx="5677">
                  <c:v>13.1</c:v>
                </c:pt>
                <c:pt idx="5678">
                  <c:v>13.1</c:v>
                </c:pt>
                <c:pt idx="5679">
                  <c:v>13.1</c:v>
                </c:pt>
                <c:pt idx="5680">
                  <c:v>13.1</c:v>
                </c:pt>
                <c:pt idx="5681">
                  <c:v>13</c:v>
                </c:pt>
                <c:pt idx="5682">
                  <c:v>13</c:v>
                </c:pt>
                <c:pt idx="5683">
                  <c:v>13</c:v>
                </c:pt>
                <c:pt idx="5684">
                  <c:v>13</c:v>
                </c:pt>
                <c:pt idx="5685">
                  <c:v>13</c:v>
                </c:pt>
                <c:pt idx="5686">
                  <c:v>13</c:v>
                </c:pt>
                <c:pt idx="5687">
                  <c:v>13</c:v>
                </c:pt>
                <c:pt idx="5688">
                  <c:v>13</c:v>
                </c:pt>
                <c:pt idx="5689">
                  <c:v>13</c:v>
                </c:pt>
                <c:pt idx="5690">
                  <c:v>13</c:v>
                </c:pt>
                <c:pt idx="5691">
                  <c:v>13</c:v>
                </c:pt>
                <c:pt idx="5692">
                  <c:v>13</c:v>
                </c:pt>
                <c:pt idx="5693">
                  <c:v>13</c:v>
                </c:pt>
                <c:pt idx="5694">
                  <c:v>13</c:v>
                </c:pt>
                <c:pt idx="5695">
                  <c:v>13</c:v>
                </c:pt>
                <c:pt idx="5696">
                  <c:v>13</c:v>
                </c:pt>
                <c:pt idx="5697">
                  <c:v>13</c:v>
                </c:pt>
                <c:pt idx="5698">
                  <c:v>13</c:v>
                </c:pt>
                <c:pt idx="5699">
                  <c:v>13</c:v>
                </c:pt>
                <c:pt idx="5700">
                  <c:v>13</c:v>
                </c:pt>
                <c:pt idx="5701">
                  <c:v>13</c:v>
                </c:pt>
                <c:pt idx="5702">
                  <c:v>13</c:v>
                </c:pt>
                <c:pt idx="5703">
                  <c:v>13</c:v>
                </c:pt>
                <c:pt idx="5704">
                  <c:v>13</c:v>
                </c:pt>
                <c:pt idx="5705">
                  <c:v>13</c:v>
                </c:pt>
                <c:pt idx="5706">
                  <c:v>11.2</c:v>
                </c:pt>
                <c:pt idx="5707">
                  <c:v>13</c:v>
                </c:pt>
                <c:pt idx="5708">
                  <c:v>13</c:v>
                </c:pt>
                <c:pt idx="5709">
                  <c:v>13</c:v>
                </c:pt>
                <c:pt idx="5710">
                  <c:v>13</c:v>
                </c:pt>
                <c:pt idx="5711">
                  <c:v>13</c:v>
                </c:pt>
                <c:pt idx="5712">
                  <c:v>13</c:v>
                </c:pt>
                <c:pt idx="5713">
                  <c:v>13</c:v>
                </c:pt>
                <c:pt idx="5714">
                  <c:v>13</c:v>
                </c:pt>
                <c:pt idx="5715">
                  <c:v>13</c:v>
                </c:pt>
                <c:pt idx="5716">
                  <c:v>13</c:v>
                </c:pt>
                <c:pt idx="5717">
                  <c:v>13</c:v>
                </c:pt>
                <c:pt idx="5718">
                  <c:v>13</c:v>
                </c:pt>
                <c:pt idx="5719">
                  <c:v>13</c:v>
                </c:pt>
                <c:pt idx="5720">
                  <c:v>13</c:v>
                </c:pt>
                <c:pt idx="5721">
                  <c:v>13</c:v>
                </c:pt>
                <c:pt idx="5722">
                  <c:v>13</c:v>
                </c:pt>
                <c:pt idx="5723">
                  <c:v>13</c:v>
                </c:pt>
                <c:pt idx="5724">
                  <c:v>13</c:v>
                </c:pt>
                <c:pt idx="5725">
                  <c:v>13</c:v>
                </c:pt>
                <c:pt idx="5726">
                  <c:v>13</c:v>
                </c:pt>
                <c:pt idx="5727">
                  <c:v>13</c:v>
                </c:pt>
                <c:pt idx="5728">
                  <c:v>13</c:v>
                </c:pt>
                <c:pt idx="5729">
                  <c:v>13</c:v>
                </c:pt>
                <c:pt idx="5730">
                  <c:v>13</c:v>
                </c:pt>
                <c:pt idx="5731">
                  <c:v>13</c:v>
                </c:pt>
                <c:pt idx="5732">
                  <c:v>13</c:v>
                </c:pt>
                <c:pt idx="5733">
                  <c:v>13</c:v>
                </c:pt>
                <c:pt idx="5734">
                  <c:v>13</c:v>
                </c:pt>
                <c:pt idx="5735">
                  <c:v>13</c:v>
                </c:pt>
                <c:pt idx="5736">
                  <c:v>13</c:v>
                </c:pt>
                <c:pt idx="5737">
                  <c:v>11.5</c:v>
                </c:pt>
                <c:pt idx="5738">
                  <c:v>13</c:v>
                </c:pt>
                <c:pt idx="5739">
                  <c:v>13</c:v>
                </c:pt>
                <c:pt idx="5740">
                  <c:v>13</c:v>
                </c:pt>
                <c:pt idx="5741">
                  <c:v>13</c:v>
                </c:pt>
                <c:pt idx="5742">
                  <c:v>13</c:v>
                </c:pt>
                <c:pt idx="5743">
                  <c:v>13</c:v>
                </c:pt>
                <c:pt idx="5744">
                  <c:v>13</c:v>
                </c:pt>
                <c:pt idx="5745">
                  <c:v>13</c:v>
                </c:pt>
                <c:pt idx="5746">
                  <c:v>13</c:v>
                </c:pt>
                <c:pt idx="5747">
                  <c:v>13</c:v>
                </c:pt>
                <c:pt idx="5748">
                  <c:v>13</c:v>
                </c:pt>
                <c:pt idx="5749">
                  <c:v>13</c:v>
                </c:pt>
                <c:pt idx="5750">
                  <c:v>13</c:v>
                </c:pt>
                <c:pt idx="5751">
                  <c:v>13</c:v>
                </c:pt>
                <c:pt idx="5752">
                  <c:v>13</c:v>
                </c:pt>
                <c:pt idx="5753">
                  <c:v>13</c:v>
                </c:pt>
                <c:pt idx="5754">
                  <c:v>13</c:v>
                </c:pt>
                <c:pt idx="5755">
                  <c:v>13</c:v>
                </c:pt>
                <c:pt idx="5756">
                  <c:v>13</c:v>
                </c:pt>
                <c:pt idx="5757">
                  <c:v>13</c:v>
                </c:pt>
                <c:pt idx="5758">
                  <c:v>13</c:v>
                </c:pt>
                <c:pt idx="5759">
                  <c:v>13</c:v>
                </c:pt>
                <c:pt idx="5760">
                  <c:v>13</c:v>
                </c:pt>
                <c:pt idx="5761">
                  <c:v>13</c:v>
                </c:pt>
                <c:pt idx="5762">
                  <c:v>13</c:v>
                </c:pt>
                <c:pt idx="5763">
                  <c:v>13</c:v>
                </c:pt>
                <c:pt idx="5764">
                  <c:v>13</c:v>
                </c:pt>
                <c:pt idx="5765">
                  <c:v>13</c:v>
                </c:pt>
                <c:pt idx="5766">
                  <c:v>13</c:v>
                </c:pt>
                <c:pt idx="5767">
                  <c:v>13</c:v>
                </c:pt>
                <c:pt idx="5768">
                  <c:v>12.1</c:v>
                </c:pt>
                <c:pt idx="5769">
                  <c:v>13</c:v>
                </c:pt>
                <c:pt idx="5770">
                  <c:v>13</c:v>
                </c:pt>
                <c:pt idx="5771">
                  <c:v>13</c:v>
                </c:pt>
                <c:pt idx="5772">
                  <c:v>13</c:v>
                </c:pt>
                <c:pt idx="5773">
                  <c:v>13</c:v>
                </c:pt>
                <c:pt idx="5774">
                  <c:v>12.9</c:v>
                </c:pt>
                <c:pt idx="5775">
                  <c:v>13</c:v>
                </c:pt>
                <c:pt idx="5776">
                  <c:v>13</c:v>
                </c:pt>
                <c:pt idx="5777">
                  <c:v>13</c:v>
                </c:pt>
                <c:pt idx="5778">
                  <c:v>12.9</c:v>
                </c:pt>
                <c:pt idx="5779">
                  <c:v>12.9</c:v>
                </c:pt>
                <c:pt idx="5780">
                  <c:v>12.9</c:v>
                </c:pt>
                <c:pt idx="5781">
                  <c:v>13</c:v>
                </c:pt>
                <c:pt idx="5782">
                  <c:v>12.9</c:v>
                </c:pt>
                <c:pt idx="5783">
                  <c:v>12.9</c:v>
                </c:pt>
                <c:pt idx="5784">
                  <c:v>12.9</c:v>
                </c:pt>
                <c:pt idx="5785">
                  <c:v>13</c:v>
                </c:pt>
                <c:pt idx="5786">
                  <c:v>12.9</c:v>
                </c:pt>
                <c:pt idx="5787">
                  <c:v>12.9</c:v>
                </c:pt>
                <c:pt idx="5788">
                  <c:v>12.9</c:v>
                </c:pt>
                <c:pt idx="5789">
                  <c:v>12.9</c:v>
                </c:pt>
                <c:pt idx="5790">
                  <c:v>12.9</c:v>
                </c:pt>
                <c:pt idx="5791">
                  <c:v>13</c:v>
                </c:pt>
                <c:pt idx="5792">
                  <c:v>12.9</c:v>
                </c:pt>
                <c:pt idx="5793">
                  <c:v>12.9</c:v>
                </c:pt>
                <c:pt idx="5794">
                  <c:v>12.9</c:v>
                </c:pt>
                <c:pt idx="5795">
                  <c:v>12.9</c:v>
                </c:pt>
                <c:pt idx="5796">
                  <c:v>13</c:v>
                </c:pt>
                <c:pt idx="5797">
                  <c:v>13</c:v>
                </c:pt>
                <c:pt idx="5798">
                  <c:v>12.9</c:v>
                </c:pt>
                <c:pt idx="5799">
                  <c:v>11.4</c:v>
                </c:pt>
                <c:pt idx="5800">
                  <c:v>12.9</c:v>
                </c:pt>
                <c:pt idx="5801">
                  <c:v>13</c:v>
                </c:pt>
                <c:pt idx="5802">
                  <c:v>12.9</c:v>
                </c:pt>
                <c:pt idx="5803">
                  <c:v>13</c:v>
                </c:pt>
                <c:pt idx="5804">
                  <c:v>12.9</c:v>
                </c:pt>
                <c:pt idx="5805">
                  <c:v>13</c:v>
                </c:pt>
                <c:pt idx="5806">
                  <c:v>12.9</c:v>
                </c:pt>
                <c:pt idx="5807">
                  <c:v>12.9</c:v>
                </c:pt>
                <c:pt idx="5808">
                  <c:v>12.9</c:v>
                </c:pt>
                <c:pt idx="5809">
                  <c:v>12.9</c:v>
                </c:pt>
                <c:pt idx="5810">
                  <c:v>12.9</c:v>
                </c:pt>
                <c:pt idx="5811">
                  <c:v>12.9</c:v>
                </c:pt>
                <c:pt idx="5812">
                  <c:v>12.9</c:v>
                </c:pt>
                <c:pt idx="5813">
                  <c:v>12.9</c:v>
                </c:pt>
                <c:pt idx="5814">
                  <c:v>12.9</c:v>
                </c:pt>
                <c:pt idx="5815">
                  <c:v>12.9</c:v>
                </c:pt>
                <c:pt idx="5816">
                  <c:v>12.9</c:v>
                </c:pt>
                <c:pt idx="5817">
                  <c:v>12.9</c:v>
                </c:pt>
                <c:pt idx="5818">
                  <c:v>13</c:v>
                </c:pt>
                <c:pt idx="5819">
                  <c:v>12.9</c:v>
                </c:pt>
                <c:pt idx="5820">
                  <c:v>12.9</c:v>
                </c:pt>
                <c:pt idx="5821">
                  <c:v>12.9</c:v>
                </c:pt>
                <c:pt idx="5822">
                  <c:v>12.9</c:v>
                </c:pt>
                <c:pt idx="5823">
                  <c:v>12.9</c:v>
                </c:pt>
                <c:pt idx="5824">
                  <c:v>12.9</c:v>
                </c:pt>
                <c:pt idx="5825">
                  <c:v>12.9</c:v>
                </c:pt>
                <c:pt idx="5826">
                  <c:v>12.9</c:v>
                </c:pt>
                <c:pt idx="5827">
                  <c:v>12.9</c:v>
                </c:pt>
                <c:pt idx="5828">
                  <c:v>12.9</c:v>
                </c:pt>
                <c:pt idx="5829">
                  <c:v>12.9</c:v>
                </c:pt>
                <c:pt idx="5830">
                  <c:v>11.6</c:v>
                </c:pt>
                <c:pt idx="5831">
                  <c:v>12.9</c:v>
                </c:pt>
                <c:pt idx="5832">
                  <c:v>12.9</c:v>
                </c:pt>
                <c:pt idx="5833">
                  <c:v>12.9</c:v>
                </c:pt>
                <c:pt idx="5834">
                  <c:v>12.9</c:v>
                </c:pt>
                <c:pt idx="5835">
                  <c:v>12.9</c:v>
                </c:pt>
                <c:pt idx="5836">
                  <c:v>12.9</c:v>
                </c:pt>
                <c:pt idx="5837">
                  <c:v>12.9</c:v>
                </c:pt>
                <c:pt idx="5838">
                  <c:v>12.9</c:v>
                </c:pt>
                <c:pt idx="5839">
                  <c:v>12.9</c:v>
                </c:pt>
                <c:pt idx="5840">
                  <c:v>12.9</c:v>
                </c:pt>
                <c:pt idx="5841">
                  <c:v>12.9</c:v>
                </c:pt>
                <c:pt idx="5842">
                  <c:v>13</c:v>
                </c:pt>
                <c:pt idx="5843">
                  <c:v>13</c:v>
                </c:pt>
                <c:pt idx="5844">
                  <c:v>13</c:v>
                </c:pt>
                <c:pt idx="5845">
                  <c:v>13</c:v>
                </c:pt>
                <c:pt idx="5846">
                  <c:v>12.9</c:v>
                </c:pt>
                <c:pt idx="5847">
                  <c:v>12.9</c:v>
                </c:pt>
                <c:pt idx="5848">
                  <c:v>12.9</c:v>
                </c:pt>
                <c:pt idx="5849">
                  <c:v>13</c:v>
                </c:pt>
                <c:pt idx="5850">
                  <c:v>13</c:v>
                </c:pt>
                <c:pt idx="5851">
                  <c:v>13</c:v>
                </c:pt>
                <c:pt idx="5852">
                  <c:v>13</c:v>
                </c:pt>
                <c:pt idx="5853">
                  <c:v>13</c:v>
                </c:pt>
                <c:pt idx="5854">
                  <c:v>13</c:v>
                </c:pt>
                <c:pt idx="5855">
                  <c:v>13</c:v>
                </c:pt>
                <c:pt idx="5856">
                  <c:v>13</c:v>
                </c:pt>
                <c:pt idx="5857">
                  <c:v>13</c:v>
                </c:pt>
                <c:pt idx="5858">
                  <c:v>13</c:v>
                </c:pt>
                <c:pt idx="5859">
                  <c:v>13</c:v>
                </c:pt>
                <c:pt idx="5860">
                  <c:v>13</c:v>
                </c:pt>
                <c:pt idx="5861">
                  <c:v>12.7</c:v>
                </c:pt>
                <c:pt idx="5862">
                  <c:v>12.9</c:v>
                </c:pt>
                <c:pt idx="5863">
                  <c:v>13</c:v>
                </c:pt>
                <c:pt idx="5864">
                  <c:v>13</c:v>
                </c:pt>
                <c:pt idx="5865">
                  <c:v>13</c:v>
                </c:pt>
                <c:pt idx="5866">
                  <c:v>12.9</c:v>
                </c:pt>
                <c:pt idx="5867">
                  <c:v>13</c:v>
                </c:pt>
                <c:pt idx="5868">
                  <c:v>13</c:v>
                </c:pt>
                <c:pt idx="5869">
                  <c:v>13</c:v>
                </c:pt>
                <c:pt idx="5870">
                  <c:v>12.9</c:v>
                </c:pt>
                <c:pt idx="5871">
                  <c:v>13</c:v>
                </c:pt>
                <c:pt idx="5872">
                  <c:v>13</c:v>
                </c:pt>
                <c:pt idx="5873">
                  <c:v>13</c:v>
                </c:pt>
                <c:pt idx="5874">
                  <c:v>13</c:v>
                </c:pt>
                <c:pt idx="5875">
                  <c:v>13</c:v>
                </c:pt>
                <c:pt idx="5876">
                  <c:v>13</c:v>
                </c:pt>
                <c:pt idx="5877">
                  <c:v>13</c:v>
                </c:pt>
                <c:pt idx="5878">
                  <c:v>13</c:v>
                </c:pt>
                <c:pt idx="5879">
                  <c:v>13</c:v>
                </c:pt>
                <c:pt idx="5880">
                  <c:v>13</c:v>
                </c:pt>
                <c:pt idx="5881">
                  <c:v>13</c:v>
                </c:pt>
                <c:pt idx="5882">
                  <c:v>13</c:v>
                </c:pt>
                <c:pt idx="5883">
                  <c:v>13</c:v>
                </c:pt>
                <c:pt idx="5884">
                  <c:v>13</c:v>
                </c:pt>
                <c:pt idx="5885">
                  <c:v>13</c:v>
                </c:pt>
                <c:pt idx="5886">
                  <c:v>13</c:v>
                </c:pt>
                <c:pt idx="5887">
                  <c:v>13</c:v>
                </c:pt>
                <c:pt idx="5888">
                  <c:v>13</c:v>
                </c:pt>
                <c:pt idx="5889">
                  <c:v>13</c:v>
                </c:pt>
                <c:pt idx="5890">
                  <c:v>13</c:v>
                </c:pt>
                <c:pt idx="5891">
                  <c:v>13</c:v>
                </c:pt>
                <c:pt idx="5892">
                  <c:v>11.8</c:v>
                </c:pt>
                <c:pt idx="5893">
                  <c:v>13</c:v>
                </c:pt>
                <c:pt idx="5894">
                  <c:v>13</c:v>
                </c:pt>
                <c:pt idx="5895">
                  <c:v>13</c:v>
                </c:pt>
                <c:pt idx="5896">
                  <c:v>13</c:v>
                </c:pt>
                <c:pt idx="5897">
                  <c:v>13</c:v>
                </c:pt>
                <c:pt idx="5898">
                  <c:v>13</c:v>
                </c:pt>
                <c:pt idx="5899">
                  <c:v>13</c:v>
                </c:pt>
                <c:pt idx="5900">
                  <c:v>13</c:v>
                </c:pt>
                <c:pt idx="5901">
                  <c:v>13</c:v>
                </c:pt>
                <c:pt idx="5902">
                  <c:v>13</c:v>
                </c:pt>
                <c:pt idx="5903">
                  <c:v>13</c:v>
                </c:pt>
                <c:pt idx="5904">
                  <c:v>13</c:v>
                </c:pt>
                <c:pt idx="5905">
                  <c:v>13</c:v>
                </c:pt>
                <c:pt idx="5906">
                  <c:v>13</c:v>
                </c:pt>
                <c:pt idx="5907">
                  <c:v>13</c:v>
                </c:pt>
                <c:pt idx="5908">
                  <c:v>13</c:v>
                </c:pt>
                <c:pt idx="5909">
                  <c:v>13</c:v>
                </c:pt>
                <c:pt idx="5910">
                  <c:v>13</c:v>
                </c:pt>
                <c:pt idx="5911">
                  <c:v>13</c:v>
                </c:pt>
                <c:pt idx="5912">
                  <c:v>13</c:v>
                </c:pt>
                <c:pt idx="5913">
                  <c:v>13</c:v>
                </c:pt>
                <c:pt idx="5914">
                  <c:v>13</c:v>
                </c:pt>
                <c:pt idx="5915">
                  <c:v>13</c:v>
                </c:pt>
                <c:pt idx="5916">
                  <c:v>13</c:v>
                </c:pt>
                <c:pt idx="5917">
                  <c:v>13</c:v>
                </c:pt>
                <c:pt idx="5918">
                  <c:v>13</c:v>
                </c:pt>
                <c:pt idx="5919">
                  <c:v>13</c:v>
                </c:pt>
                <c:pt idx="5920">
                  <c:v>13</c:v>
                </c:pt>
                <c:pt idx="5921">
                  <c:v>13</c:v>
                </c:pt>
                <c:pt idx="5922">
                  <c:v>13</c:v>
                </c:pt>
                <c:pt idx="5923">
                  <c:v>10.8</c:v>
                </c:pt>
                <c:pt idx="5924">
                  <c:v>13</c:v>
                </c:pt>
                <c:pt idx="5925">
                  <c:v>13</c:v>
                </c:pt>
                <c:pt idx="5926">
                  <c:v>13</c:v>
                </c:pt>
                <c:pt idx="5927">
                  <c:v>13</c:v>
                </c:pt>
                <c:pt idx="5928">
                  <c:v>13</c:v>
                </c:pt>
                <c:pt idx="5929">
                  <c:v>13</c:v>
                </c:pt>
                <c:pt idx="5930">
                  <c:v>13</c:v>
                </c:pt>
                <c:pt idx="5931">
                  <c:v>13</c:v>
                </c:pt>
                <c:pt idx="5932">
                  <c:v>13</c:v>
                </c:pt>
                <c:pt idx="5933">
                  <c:v>13</c:v>
                </c:pt>
                <c:pt idx="5934">
                  <c:v>13</c:v>
                </c:pt>
                <c:pt idx="5935">
                  <c:v>13</c:v>
                </c:pt>
                <c:pt idx="5936">
                  <c:v>13</c:v>
                </c:pt>
                <c:pt idx="5937">
                  <c:v>13</c:v>
                </c:pt>
                <c:pt idx="5938">
                  <c:v>13</c:v>
                </c:pt>
                <c:pt idx="5939">
                  <c:v>13</c:v>
                </c:pt>
                <c:pt idx="5940">
                  <c:v>13</c:v>
                </c:pt>
                <c:pt idx="5941">
                  <c:v>13</c:v>
                </c:pt>
                <c:pt idx="5942">
                  <c:v>13</c:v>
                </c:pt>
                <c:pt idx="5943">
                  <c:v>13</c:v>
                </c:pt>
                <c:pt idx="5944">
                  <c:v>13</c:v>
                </c:pt>
                <c:pt idx="5945">
                  <c:v>13</c:v>
                </c:pt>
                <c:pt idx="5946">
                  <c:v>13</c:v>
                </c:pt>
                <c:pt idx="5947">
                  <c:v>13</c:v>
                </c:pt>
                <c:pt idx="5948">
                  <c:v>13</c:v>
                </c:pt>
                <c:pt idx="5949">
                  <c:v>13</c:v>
                </c:pt>
                <c:pt idx="5950">
                  <c:v>13</c:v>
                </c:pt>
                <c:pt idx="5951">
                  <c:v>13</c:v>
                </c:pt>
                <c:pt idx="5952">
                  <c:v>13</c:v>
                </c:pt>
                <c:pt idx="5953">
                  <c:v>13</c:v>
                </c:pt>
                <c:pt idx="5954">
                  <c:v>11.6</c:v>
                </c:pt>
                <c:pt idx="5955">
                  <c:v>13</c:v>
                </c:pt>
                <c:pt idx="5956">
                  <c:v>13</c:v>
                </c:pt>
                <c:pt idx="5957">
                  <c:v>13</c:v>
                </c:pt>
                <c:pt idx="5958">
                  <c:v>13</c:v>
                </c:pt>
                <c:pt idx="5959">
                  <c:v>13</c:v>
                </c:pt>
                <c:pt idx="5960">
                  <c:v>13</c:v>
                </c:pt>
                <c:pt idx="5961">
                  <c:v>13.1</c:v>
                </c:pt>
                <c:pt idx="5962">
                  <c:v>13</c:v>
                </c:pt>
                <c:pt idx="5963">
                  <c:v>13</c:v>
                </c:pt>
                <c:pt idx="5964">
                  <c:v>13</c:v>
                </c:pt>
                <c:pt idx="5965">
                  <c:v>13</c:v>
                </c:pt>
                <c:pt idx="5966">
                  <c:v>13.1</c:v>
                </c:pt>
                <c:pt idx="5967">
                  <c:v>13</c:v>
                </c:pt>
                <c:pt idx="5968">
                  <c:v>13</c:v>
                </c:pt>
                <c:pt idx="5969">
                  <c:v>13.1</c:v>
                </c:pt>
                <c:pt idx="5970">
                  <c:v>13</c:v>
                </c:pt>
                <c:pt idx="5971">
                  <c:v>13.1</c:v>
                </c:pt>
                <c:pt idx="5972">
                  <c:v>13.1</c:v>
                </c:pt>
                <c:pt idx="5973">
                  <c:v>13.1</c:v>
                </c:pt>
                <c:pt idx="5974">
                  <c:v>13.1</c:v>
                </c:pt>
                <c:pt idx="5975">
                  <c:v>13.1</c:v>
                </c:pt>
                <c:pt idx="5976">
                  <c:v>13.1</c:v>
                </c:pt>
                <c:pt idx="5977">
                  <c:v>13.1</c:v>
                </c:pt>
                <c:pt idx="5978">
                  <c:v>13.1</c:v>
                </c:pt>
                <c:pt idx="5979">
                  <c:v>13.1</c:v>
                </c:pt>
                <c:pt idx="5980">
                  <c:v>13.1</c:v>
                </c:pt>
                <c:pt idx="5981">
                  <c:v>13.1</c:v>
                </c:pt>
                <c:pt idx="5982">
                  <c:v>13.1</c:v>
                </c:pt>
                <c:pt idx="5983">
                  <c:v>13.1</c:v>
                </c:pt>
                <c:pt idx="5984">
                  <c:v>13.1</c:v>
                </c:pt>
                <c:pt idx="5985">
                  <c:v>11.5</c:v>
                </c:pt>
                <c:pt idx="5986">
                  <c:v>13.1</c:v>
                </c:pt>
                <c:pt idx="5987">
                  <c:v>13.1</c:v>
                </c:pt>
                <c:pt idx="5988">
                  <c:v>13.1</c:v>
                </c:pt>
                <c:pt idx="5989">
                  <c:v>13.1</c:v>
                </c:pt>
                <c:pt idx="5990">
                  <c:v>13.1</c:v>
                </c:pt>
                <c:pt idx="5991">
                  <c:v>13.1</c:v>
                </c:pt>
                <c:pt idx="5992">
                  <c:v>13.1</c:v>
                </c:pt>
                <c:pt idx="5993">
                  <c:v>13.1</c:v>
                </c:pt>
                <c:pt idx="5994">
                  <c:v>13.1</c:v>
                </c:pt>
                <c:pt idx="5995">
                  <c:v>13.1</c:v>
                </c:pt>
                <c:pt idx="5996">
                  <c:v>13.1</c:v>
                </c:pt>
                <c:pt idx="5997">
                  <c:v>13.1</c:v>
                </c:pt>
                <c:pt idx="5998">
                  <c:v>13.1</c:v>
                </c:pt>
                <c:pt idx="5999">
                  <c:v>13.1</c:v>
                </c:pt>
                <c:pt idx="6000">
                  <c:v>13.1</c:v>
                </c:pt>
                <c:pt idx="6001">
                  <c:v>13.1</c:v>
                </c:pt>
                <c:pt idx="6002">
                  <c:v>13.1</c:v>
                </c:pt>
                <c:pt idx="6003">
                  <c:v>13.1</c:v>
                </c:pt>
                <c:pt idx="6004">
                  <c:v>13.1</c:v>
                </c:pt>
                <c:pt idx="6005">
                  <c:v>13.1</c:v>
                </c:pt>
                <c:pt idx="6006">
                  <c:v>13.1</c:v>
                </c:pt>
                <c:pt idx="6007">
                  <c:v>13.1</c:v>
                </c:pt>
                <c:pt idx="6008">
                  <c:v>13.1</c:v>
                </c:pt>
                <c:pt idx="6009">
                  <c:v>13.1</c:v>
                </c:pt>
                <c:pt idx="6010">
                  <c:v>13.1</c:v>
                </c:pt>
                <c:pt idx="6011">
                  <c:v>13.1</c:v>
                </c:pt>
                <c:pt idx="6012">
                  <c:v>13.1</c:v>
                </c:pt>
                <c:pt idx="6013">
                  <c:v>13.1</c:v>
                </c:pt>
                <c:pt idx="6014">
                  <c:v>13.1</c:v>
                </c:pt>
                <c:pt idx="6015">
                  <c:v>13.1</c:v>
                </c:pt>
                <c:pt idx="6016">
                  <c:v>11.3</c:v>
                </c:pt>
                <c:pt idx="6017">
                  <c:v>13.1</c:v>
                </c:pt>
                <c:pt idx="6018">
                  <c:v>13.1</c:v>
                </c:pt>
                <c:pt idx="6019">
                  <c:v>13.1</c:v>
                </c:pt>
                <c:pt idx="6020">
                  <c:v>13.1</c:v>
                </c:pt>
                <c:pt idx="6021">
                  <c:v>13.1</c:v>
                </c:pt>
                <c:pt idx="6022">
                  <c:v>13.1</c:v>
                </c:pt>
                <c:pt idx="6023">
                  <c:v>13.1</c:v>
                </c:pt>
                <c:pt idx="6024">
                  <c:v>13.1</c:v>
                </c:pt>
                <c:pt idx="6025">
                  <c:v>13.1</c:v>
                </c:pt>
                <c:pt idx="6026">
                  <c:v>13.1</c:v>
                </c:pt>
                <c:pt idx="6027">
                  <c:v>13.1</c:v>
                </c:pt>
                <c:pt idx="6028">
                  <c:v>13.1</c:v>
                </c:pt>
                <c:pt idx="6029">
                  <c:v>13.1</c:v>
                </c:pt>
                <c:pt idx="6030">
                  <c:v>13.1</c:v>
                </c:pt>
                <c:pt idx="6031">
                  <c:v>13.1</c:v>
                </c:pt>
                <c:pt idx="6032">
                  <c:v>13.1</c:v>
                </c:pt>
                <c:pt idx="6033">
                  <c:v>13.1</c:v>
                </c:pt>
                <c:pt idx="6034">
                  <c:v>13.1</c:v>
                </c:pt>
                <c:pt idx="6035">
                  <c:v>13.1</c:v>
                </c:pt>
                <c:pt idx="6036">
                  <c:v>13.1</c:v>
                </c:pt>
                <c:pt idx="6037">
                  <c:v>13.1</c:v>
                </c:pt>
                <c:pt idx="6038">
                  <c:v>13.1</c:v>
                </c:pt>
                <c:pt idx="6039">
                  <c:v>13.1</c:v>
                </c:pt>
                <c:pt idx="6040">
                  <c:v>13.1</c:v>
                </c:pt>
                <c:pt idx="6041">
                  <c:v>13.1</c:v>
                </c:pt>
                <c:pt idx="6042">
                  <c:v>13.1</c:v>
                </c:pt>
                <c:pt idx="6043">
                  <c:v>13.1</c:v>
                </c:pt>
                <c:pt idx="6044">
                  <c:v>13.1</c:v>
                </c:pt>
                <c:pt idx="6045">
                  <c:v>13.1</c:v>
                </c:pt>
                <c:pt idx="6046">
                  <c:v>13.1</c:v>
                </c:pt>
                <c:pt idx="6047">
                  <c:v>10.4</c:v>
                </c:pt>
                <c:pt idx="6048">
                  <c:v>13.1</c:v>
                </c:pt>
                <c:pt idx="6049">
                  <c:v>13.1</c:v>
                </c:pt>
                <c:pt idx="6050">
                  <c:v>13.2</c:v>
                </c:pt>
                <c:pt idx="6051">
                  <c:v>13.2</c:v>
                </c:pt>
                <c:pt idx="6052">
                  <c:v>13.1</c:v>
                </c:pt>
                <c:pt idx="6053">
                  <c:v>13.2</c:v>
                </c:pt>
                <c:pt idx="6054">
                  <c:v>13.1</c:v>
                </c:pt>
                <c:pt idx="6055">
                  <c:v>13.2</c:v>
                </c:pt>
                <c:pt idx="6056">
                  <c:v>13.2</c:v>
                </c:pt>
                <c:pt idx="6057">
                  <c:v>13.1</c:v>
                </c:pt>
                <c:pt idx="6058">
                  <c:v>13.1</c:v>
                </c:pt>
                <c:pt idx="6059">
                  <c:v>13.2</c:v>
                </c:pt>
                <c:pt idx="6060">
                  <c:v>13.2</c:v>
                </c:pt>
                <c:pt idx="6061">
                  <c:v>13.2</c:v>
                </c:pt>
                <c:pt idx="6062">
                  <c:v>13.2</c:v>
                </c:pt>
                <c:pt idx="6063">
                  <c:v>13.1</c:v>
                </c:pt>
                <c:pt idx="6064">
                  <c:v>13.1</c:v>
                </c:pt>
                <c:pt idx="6065">
                  <c:v>13.2</c:v>
                </c:pt>
                <c:pt idx="6066">
                  <c:v>13.2</c:v>
                </c:pt>
                <c:pt idx="6067">
                  <c:v>13.2</c:v>
                </c:pt>
                <c:pt idx="6068">
                  <c:v>13.2</c:v>
                </c:pt>
                <c:pt idx="6069">
                  <c:v>13.2</c:v>
                </c:pt>
                <c:pt idx="6070">
                  <c:v>13.2</c:v>
                </c:pt>
                <c:pt idx="6071">
                  <c:v>13.2</c:v>
                </c:pt>
                <c:pt idx="6072">
                  <c:v>13.2</c:v>
                </c:pt>
                <c:pt idx="6073">
                  <c:v>13.2</c:v>
                </c:pt>
                <c:pt idx="6074">
                  <c:v>13.1</c:v>
                </c:pt>
                <c:pt idx="6075">
                  <c:v>13.2</c:v>
                </c:pt>
                <c:pt idx="6076">
                  <c:v>13.2</c:v>
                </c:pt>
                <c:pt idx="6077">
                  <c:v>13.2</c:v>
                </c:pt>
                <c:pt idx="6078">
                  <c:v>10.3</c:v>
                </c:pt>
                <c:pt idx="6079">
                  <c:v>13.2</c:v>
                </c:pt>
                <c:pt idx="6080">
                  <c:v>13.2</c:v>
                </c:pt>
                <c:pt idx="6081">
                  <c:v>13.2</c:v>
                </c:pt>
                <c:pt idx="6082">
                  <c:v>13.2</c:v>
                </c:pt>
                <c:pt idx="6083">
                  <c:v>13.2</c:v>
                </c:pt>
                <c:pt idx="6084">
                  <c:v>13.2</c:v>
                </c:pt>
                <c:pt idx="6085">
                  <c:v>13.2</c:v>
                </c:pt>
                <c:pt idx="6086">
                  <c:v>13.2</c:v>
                </c:pt>
                <c:pt idx="6087">
                  <c:v>13.2</c:v>
                </c:pt>
                <c:pt idx="6088">
                  <c:v>13.2</c:v>
                </c:pt>
                <c:pt idx="6089">
                  <c:v>13.2</c:v>
                </c:pt>
                <c:pt idx="6090">
                  <c:v>13.2</c:v>
                </c:pt>
                <c:pt idx="6091">
                  <c:v>13.2</c:v>
                </c:pt>
                <c:pt idx="6092">
                  <c:v>13.2</c:v>
                </c:pt>
                <c:pt idx="6093">
                  <c:v>13.2</c:v>
                </c:pt>
                <c:pt idx="6094">
                  <c:v>13.2</c:v>
                </c:pt>
                <c:pt idx="6095">
                  <c:v>13.2</c:v>
                </c:pt>
                <c:pt idx="6096">
                  <c:v>13.2</c:v>
                </c:pt>
                <c:pt idx="6097">
                  <c:v>13.2</c:v>
                </c:pt>
                <c:pt idx="6098">
                  <c:v>13.2</c:v>
                </c:pt>
                <c:pt idx="6099">
                  <c:v>13.2</c:v>
                </c:pt>
                <c:pt idx="6100">
                  <c:v>13.2</c:v>
                </c:pt>
                <c:pt idx="6101">
                  <c:v>13.2</c:v>
                </c:pt>
                <c:pt idx="6102">
                  <c:v>13.2</c:v>
                </c:pt>
                <c:pt idx="6103">
                  <c:v>13.2</c:v>
                </c:pt>
                <c:pt idx="6104">
                  <c:v>13.2</c:v>
                </c:pt>
                <c:pt idx="6105">
                  <c:v>13.2</c:v>
                </c:pt>
                <c:pt idx="6106">
                  <c:v>13.2</c:v>
                </c:pt>
                <c:pt idx="6107">
                  <c:v>13.2</c:v>
                </c:pt>
                <c:pt idx="6108">
                  <c:v>13.2</c:v>
                </c:pt>
                <c:pt idx="6109">
                  <c:v>11.6</c:v>
                </c:pt>
                <c:pt idx="6110">
                  <c:v>13.2</c:v>
                </c:pt>
                <c:pt idx="6111">
                  <c:v>13.2</c:v>
                </c:pt>
                <c:pt idx="6112">
                  <c:v>13.2</c:v>
                </c:pt>
                <c:pt idx="6113">
                  <c:v>13.2</c:v>
                </c:pt>
                <c:pt idx="6114">
                  <c:v>13.2</c:v>
                </c:pt>
                <c:pt idx="6115">
                  <c:v>13.2</c:v>
                </c:pt>
                <c:pt idx="6116">
                  <c:v>13.2</c:v>
                </c:pt>
                <c:pt idx="6117">
                  <c:v>13.2</c:v>
                </c:pt>
                <c:pt idx="6118">
                  <c:v>13.2</c:v>
                </c:pt>
                <c:pt idx="6119">
                  <c:v>13.2</c:v>
                </c:pt>
                <c:pt idx="6120">
                  <c:v>13.2</c:v>
                </c:pt>
                <c:pt idx="6121">
                  <c:v>13.2</c:v>
                </c:pt>
                <c:pt idx="6122">
                  <c:v>13.2</c:v>
                </c:pt>
                <c:pt idx="6123">
                  <c:v>13.2</c:v>
                </c:pt>
                <c:pt idx="6124">
                  <c:v>13.2</c:v>
                </c:pt>
                <c:pt idx="6125">
                  <c:v>13.2</c:v>
                </c:pt>
                <c:pt idx="6126">
                  <c:v>13.2</c:v>
                </c:pt>
                <c:pt idx="6127">
                  <c:v>13.2</c:v>
                </c:pt>
                <c:pt idx="6128">
                  <c:v>13.2</c:v>
                </c:pt>
                <c:pt idx="6129">
                  <c:v>13.2</c:v>
                </c:pt>
                <c:pt idx="6130">
                  <c:v>13.2</c:v>
                </c:pt>
                <c:pt idx="6131">
                  <c:v>13.2</c:v>
                </c:pt>
                <c:pt idx="6132">
                  <c:v>13.2</c:v>
                </c:pt>
                <c:pt idx="6133">
                  <c:v>13.2</c:v>
                </c:pt>
                <c:pt idx="6134">
                  <c:v>13.2</c:v>
                </c:pt>
                <c:pt idx="6135">
                  <c:v>13.2</c:v>
                </c:pt>
                <c:pt idx="6136">
                  <c:v>13.2</c:v>
                </c:pt>
                <c:pt idx="6137">
                  <c:v>13.2</c:v>
                </c:pt>
                <c:pt idx="6138">
                  <c:v>13.2</c:v>
                </c:pt>
                <c:pt idx="6139">
                  <c:v>13.2</c:v>
                </c:pt>
                <c:pt idx="6140">
                  <c:v>11.2</c:v>
                </c:pt>
                <c:pt idx="6141">
                  <c:v>13.2</c:v>
                </c:pt>
                <c:pt idx="6142">
                  <c:v>13.2</c:v>
                </c:pt>
                <c:pt idx="6143">
                  <c:v>13.2</c:v>
                </c:pt>
                <c:pt idx="6144">
                  <c:v>13.2</c:v>
                </c:pt>
                <c:pt idx="6145">
                  <c:v>13.2</c:v>
                </c:pt>
                <c:pt idx="6146">
                  <c:v>13.2</c:v>
                </c:pt>
                <c:pt idx="6147">
                  <c:v>13.2</c:v>
                </c:pt>
                <c:pt idx="6148">
                  <c:v>13.2</c:v>
                </c:pt>
                <c:pt idx="6149">
                  <c:v>13.2</c:v>
                </c:pt>
                <c:pt idx="6150">
                  <c:v>13.2</c:v>
                </c:pt>
                <c:pt idx="6151">
                  <c:v>13.2</c:v>
                </c:pt>
                <c:pt idx="6152">
                  <c:v>13.2</c:v>
                </c:pt>
                <c:pt idx="6153">
                  <c:v>13.2</c:v>
                </c:pt>
                <c:pt idx="6154">
                  <c:v>13.2</c:v>
                </c:pt>
                <c:pt idx="6155">
                  <c:v>13.2</c:v>
                </c:pt>
                <c:pt idx="6156">
                  <c:v>13.2</c:v>
                </c:pt>
                <c:pt idx="6157">
                  <c:v>13.2</c:v>
                </c:pt>
                <c:pt idx="6158">
                  <c:v>13.2</c:v>
                </c:pt>
                <c:pt idx="6159">
                  <c:v>13.2</c:v>
                </c:pt>
                <c:pt idx="6160">
                  <c:v>13.2</c:v>
                </c:pt>
                <c:pt idx="6161">
                  <c:v>13.2</c:v>
                </c:pt>
                <c:pt idx="6162">
                  <c:v>13.2</c:v>
                </c:pt>
                <c:pt idx="6163">
                  <c:v>13.2</c:v>
                </c:pt>
                <c:pt idx="6164">
                  <c:v>13.2</c:v>
                </c:pt>
                <c:pt idx="6165">
                  <c:v>13.2</c:v>
                </c:pt>
                <c:pt idx="6166">
                  <c:v>13.2</c:v>
                </c:pt>
                <c:pt idx="6167">
                  <c:v>13.2</c:v>
                </c:pt>
                <c:pt idx="6168">
                  <c:v>13.2</c:v>
                </c:pt>
                <c:pt idx="6169">
                  <c:v>13.2</c:v>
                </c:pt>
                <c:pt idx="6170">
                  <c:v>13.2</c:v>
                </c:pt>
                <c:pt idx="6171">
                  <c:v>10.7</c:v>
                </c:pt>
                <c:pt idx="6172">
                  <c:v>13.2</c:v>
                </c:pt>
                <c:pt idx="6173">
                  <c:v>13.2</c:v>
                </c:pt>
                <c:pt idx="6174">
                  <c:v>13.2</c:v>
                </c:pt>
                <c:pt idx="6175">
                  <c:v>13.2</c:v>
                </c:pt>
                <c:pt idx="6176">
                  <c:v>13.2</c:v>
                </c:pt>
                <c:pt idx="6177">
                  <c:v>13.2</c:v>
                </c:pt>
                <c:pt idx="6178">
                  <c:v>13.3</c:v>
                </c:pt>
                <c:pt idx="6179">
                  <c:v>13.2</c:v>
                </c:pt>
                <c:pt idx="6180">
                  <c:v>13.2</c:v>
                </c:pt>
                <c:pt idx="6181">
                  <c:v>13.2</c:v>
                </c:pt>
                <c:pt idx="6182">
                  <c:v>13.2</c:v>
                </c:pt>
                <c:pt idx="6183">
                  <c:v>13.2</c:v>
                </c:pt>
                <c:pt idx="6184">
                  <c:v>13.2</c:v>
                </c:pt>
                <c:pt idx="6185">
                  <c:v>13.2</c:v>
                </c:pt>
                <c:pt idx="6186">
                  <c:v>13.2</c:v>
                </c:pt>
                <c:pt idx="6187">
                  <c:v>13.2</c:v>
                </c:pt>
                <c:pt idx="6188">
                  <c:v>13.3</c:v>
                </c:pt>
                <c:pt idx="6189">
                  <c:v>13.3</c:v>
                </c:pt>
                <c:pt idx="6190">
                  <c:v>13.2</c:v>
                </c:pt>
                <c:pt idx="6191">
                  <c:v>13.2</c:v>
                </c:pt>
                <c:pt idx="6192">
                  <c:v>13.2</c:v>
                </c:pt>
                <c:pt idx="6193">
                  <c:v>13.2</c:v>
                </c:pt>
                <c:pt idx="6194">
                  <c:v>13.3</c:v>
                </c:pt>
                <c:pt idx="6195">
                  <c:v>13.2</c:v>
                </c:pt>
                <c:pt idx="6196">
                  <c:v>13.2</c:v>
                </c:pt>
                <c:pt idx="6197">
                  <c:v>13.2</c:v>
                </c:pt>
                <c:pt idx="6198">
                  <c:v>13.2</c:v>
                </c:pt>
                <c:pt idx="6199">
                  <c:v>13.2</c:v>
                </c:pt>
                <c:pt idx="6200">
                  <c:v>13.2</c:v>
                </c:pt>
                <c:pt idx="6201">
                  <c:v>13.2</c:v>
                </c:pt>
                <c:pt idx="6202">
                  <c:v>11.2</c:v>
                </c:pt>
                <c:pt idx="6203">
                  <c:v>13.3</c:v>
                </c:pt>
                <c:pt idx="6204">
                  <c:v>13.3</c:v>
                </c:pt>
                <c:pt idx="6205">
                  <c:v>13.3</c:v>
                </c:pt>
                <c:pt idx="6206">
                  <c:v>13.2</c:v>
                </c:pt>
                <c:pt idx="6207">
                  <c:v>13.3</c:v>
                </c:pt>
                <c:pt idx="6208">
                  <c:v>13.3</c:v>
                </c:pt>
                <c:pt idx="6209">
                  <c:v>13.2</c:v>
                </c:pt>
                <c:pt idx="6210">
                  <c:v>13.2</c:v>
                </c:pt>
                <c:pt idx="6211">
                  <c:v>13.2</c:v>
                </c:pt>
                <c:pt idx="6212">
                  <c:v>13.2</c:v>
                </c:pt>
                <c:pt idx="6213">
                  <c:v>13.3</c:v>
                </c:pt>
                <c:pt idx="6214">
                  <c:v>13.3</c:v>
                </c:pt>
                <c:pt idx="6215">
                  <c:v>13.3</c:v>
                </c:pt>
                <c:pt idx="6216">
                  <c:v>13.3</c:v>
                </c:pt>
                <c:pt idx="6217">
                  <c:v>13.2</c:v>
                </c:pt>
                <c:pt idx="6218">
                  <c:v>13.3</c:v>
                </c:pt>
                <c:pt idx="6219">
                  <c:v>13.3</c:v>
                </c:pt>
                <c:pt idx="6220">
                  <c:v>13.3</c:v>
                </c:pt>
                <c:pt idx="6221">
                  <c:v>13.3</c:v>
                </c:pt>
                <c:pt idx="6222">
                  <c:v>13.3</c:v>
                </c:pt>
                <c:pt idx="6223">
                  <c:v>13.3</c:v>
                </c:pt>
                <c:pt idx="6224">
                  <c:v>13.3</c:v>
                </c:pt>
                <c:pt idx="6225">
                  <c:v>13.3</c:v>
                </c:pt>
                <c:pt idx="6226">
                  <c:v>13.2</c:v>
                </c:pt>
                <c:pt idx="6227">
                  <c:v>13.3</c:v>
                </c:pt>
                <c:pt idx="6228">
                  <c:v>13.3</c:v>
                </c:pt>
                <c:pt idx="6229">
                  <c:v>13.3</c:v>
                </c:pt>
                <c:pt idx="6230">
                  <c:v>13.2</c:v>
                </c:pt>
                <c:pt idx="6231">
                  <c:v>13.2</c:v>
                </c:pt>
                <c:pt idx="6232">
                  <c:v>13.3</c:v>
                </c:pt>
                <c:pt idx="6233">
                  <c:v>11.3</c:v>
                </c:pt>
                <c:pt idx="6234">
                  <c:v>13.3</c:v>
                </c:pt>
                <c:pt idx="6235">
                  <c:v>13.3</c:v>
                </c:pt>
                <c:pt idx="6236">
                  <c:v>13.2</c:v>
                </c:pt>
                <c:pt idx="6237">
                  <c:v>13.3</c:v>
                </c:pt>
                <c:pt idx="6238">
                  <c:v>13.3</c:v>
                </c:pt>
                <c:pt idx="6239">
                  <c:v>13.3</c:v>
                </c:pt>
                <c:pt idx="6240">
                  <c:v>13.3</c:v>
                </c:pt>
                <c:pt idx="6241">
                  <c:v>13.3</c:v>
                </c:pt>
                <c:pt idx="6242">
                  <c:v>13.3</c:v>
                </c:pt>
                <c:pt idx="6243">
                  <c:v>13.3</c:v>
                </c:pt>
                <c:pt idx="6244">
                  <c:v>13.3</c:v>
                </c:pt>
                <c:pt idx="6245">
                  <c:v>13.3</c:v>
                </c:pt>
                <c:pt idx="6246">
                  <c:v>13.3</c:v>
                </c:pt>
                <c:pt idx="6247">
                  <c:v>13.3</c:v>
                </c:pt>
                <c:pt idx="6248">
                  <c:v>13.3</c:v>
                </c:pt>
                <c:pt idx="6249">
                  <c:v>13.3</c:v>
                </c:pt>
                <c:pt idx="6250">
                  <c:v>13.3</c:v>
                </c:pt>
                <c:pt idx="6251">
                  <c:v>13.3</c:v>
                </c:pt>
                <c:pt idx="6252">
                  <c:v>13.3</c:v>
                </c:pt>
                <c:pt idx="6253">
                  <c:v>13.3</c:v>
                </c:pt>
                <c:pt idx="6254">
                  <c:v>13.3</c:v>
                </c:pt>
                <c:pt idx="6255">
                  <c:v>13.3</c:v>
                </c:pt>
                <c:pt idx="6256">
                  <c:v>13.3</c:v>
                </c:pt>
                <c:pt idx="6257">
                  <c:v>13.3</c:v>
                </c:pt>
                <c:pt idx="6258">
                  <c:v>13.3</c:v>
                </c:pt>
                <c:pt idx="6259">
                  <c:v>13.3</c:v>
                </c:pt>
                <c:pt idx="6260">
                  <c:v>13.3</c:v>
                </c:pt>
                <c:pt idx="6261">
                  <c:v>13.3</c:v>
                </c:pt>
                <c:pt idx="6262">
                  <c:v>13.3</c:v>
                </c:pt>
                <c:pt idx="6263">
                  <c:v>13.3</c:v>
                </c:pt>
                <c:pt idx="6264">
                  <c:v>10.8</c:v>
                </c:pt>
                <c:pt idx="6265">
                  <c:v>13.3</c:v>
                </c:pt>
                <c:pt idx="6266">
                  <c:v>13.3</c:v>
                </c:pt>
                <c:pt idx="6267">
                  <c:v>13.3</c:v>
                </c:pt>
                <c:pt idx="6268">
                  <c:v>13.3</c:v>
                </c:pt>
                <c:pt idx="6269">
                  <c:v>13.3</c:v>
                </c:pt>
                <c:pt idx="6270">
                  <c:v>13.3</c:v>
                </c:pt>
                <c:pt idx="6271">
                  <c:v>13.3</c:v>
                </c:pt>
                <c:pt idx="6272">
                  <c:v>13.3</c:v>
                </c:pt>
                <c:pt idx="6273">
                  <c:v>13.3</c:v>
                </c:pt>
                <c:pt idx="6274">
                  <c:v>13.3</c:v>
                </c:pt>
                <c:pt idx="6275">
                  <c:v>13.3</c:v>
                </c:pt>
                <c:pt idx="6276">
                  <c:v>13.3</c:v>
                </c:pt>
                <c:pt idx="6277">
                  <c:v>13.3</c:v>
                </c:pt>
                <c:pt idx="6278">
                  <c:v>13.3</c:v>
                </c:pt>
                <c:pt idx="6279">
                  <c:v>13.3</c:v>
                </c:pt>
                <c:pt idx="6280">
                  <c:v>13.3</c:v>
                </c:pt>
                <c:pt idx="6281">
                  <c:v>13.3</c:v>
                </c:pt>
                <c:pt idx="6282">
                  <c:v>13.3</c:v>
                </c:pt>
                <c:pt idx="6283">
                  <c:v>13.3</c:v>
                </c:pt>
                <c:pt idx="6284">
                  <c:v>13.3</c:v>
                </c:pt>
                <c:pt idx="6285">
                  <c:v>13.3</c:v>
                </c:pt>
                <c:pt idx="6286">
                  <c:v>13.3</c:v>
                </c:pt>
                <c:pt idx="6287">
                  <c:v>13.3</c:v>
                </c:pt>
                <c:pt idx="6288">
                  <c:v>13.3</c:v>
                </c:pt>
                <c:pt idx="6289">
                  <c:v>13.3</c:v>
                </c:pt>
                <c:pt idx="6290">
                  <c:v>13.3</c:v>
                </c:pt>
                <c:pt idx="6291">
                  <c:v>13.3</c:v>
                </c:pt>
                <c:pt idx="6292">
                  <c:v>13.3</c:v>
                </c:pt>
                <c:pt idx="6293">
                  <c:v>13.3</c:v>
                </c:pt>
                <c:pt idx="6294">
                  <c:v>13.3</c:v>
                </c:pt>
                <c:pt idx="6295">
                  <c:v>10.9</c:v>
                </c:pt>
                <c:pt idx="6296">
                  <c:v>13.3</c:v>
                </c:pt>
                <c:pt idx="6297">
                  <c:v>13.3</c:v>
                </c:pt>
                <c:pt idx="6298">
                  <c:v>13.3</c:v>
                </c:pt>
                <c:pt idx="6299">
                  <c:v>13.3</c:v>
                </c:pt>
                <c:pt idx="6300">
                  <c:v>13.3</c:v>
                </c:pt>
                <c:pt idx="6301">
                  <c:v>13.3</c:v>
                </c:pt>
                <c:pt idx="6302">
                  <c:v>13.3</c:v>
                </c:pt>
                <c:pt idx="6303">
                  <c:v>13.3</c:v>
                </c:pt>
                <c:pt idx="6304">
                  <c:v>13.3</c:v>
                </c:pt>
                <c:pt idx="6305">
                  <c:v>13.3</c:v>
                </c:pt>
                <c:pt idx="6306">
                  <c:v>13.3</c:v>
                </c:pt>
                <c:pt idx="6307">
                  <c:v>13.3</c:v>
                </c:pt>
                <c:pt idx="6308">
                  <c:v>13.3</c:v>
                </c:pt>
                <c:pt idx="6309">
                  <c:v>13.3</c:v>
                </c:pt>
                <c:pt idx="6310">
                  <c:v>13.3</c:v>
                </c:pt>
                <c:pt idx="6311">
                  <c:v>13.3</c:v>
                </c:pt>
                <c:pt idx="6312">
                  <c:v>13.3</c:v>
                </c:pt>
                <c:pt idx="6313">
                  <c:v>13.3</c:v>
                </c:pt>
                <c:pt idx="6314">
                  <c:v>13.3</c:v>
                </c:pt>
                <c:pt idx="6315">
                  <c:v>13.3</c:v>
                </c:pt>
                <c:pt idx="6316">
                  <c:v>13.3</c:v>
                </c:pt>
                <c:pt idx="6317">
                  <c:v>13.3</c:v>
                </c:pt>
                <c:pt idx="6318">
                  <c:v>13.3</c:v>
                </c:pt>
                <c:pt idx="6319">
                  <c:v>13.3</c:v>
                </c:pt>
                <c:pt idx="6320">
                  <c:v>13.3</c:v>
                </c:pt>
                <c:pt idx="6321">
                  <c:v>13.3</c:v>
                </c:pt>
                <c:pt idx="6322">
                  <c:v>13.3</c:v>
                </c:pt>
                <c:pt idx="6323">
                  <c:v>13.3</c:v>
                </c:pt>
                <c:pt idx="6324">
                  <c:v>13.3</c:v>
                </c:pt>
                <c:pt idx="6325">
                  <c:v>13.3</c:v>
                </c:pt>
                <c:pt idx="6326">
                  <c:v>10.5</c:v>
                </c:pt>
                <c:pt idx="6327">
                  <c:v>13.3</c:v>
                </c:pt>
                <c:pt idx="6328">
                  <c:v>13.3</c:v>
                </c:pt>
                <c:pt idx="6329">
                  <c:v>13.3</c:v>
                </c:pt>
                <c:pt idx="6330">
                  <c:v>13.3</c:v>
                </c:pt>
                <c:pt idx="6331">
                  <c:v>13.3</c:v>
                </c:pt>
                <c:pt idx="6332">
                  <c:v>13.3</c:v>
                </c:pt>
                <c:pt idx="6333">
                  <c:v>13.3</c:v>
                </c:pt>
                <c:pt idx="6334">
                  <c:v>13.3</c:v>
                </c:pt>
                <c:pt idx="6335">
                  <c:v>13.3</c:v>
                </c:pt>
                <c:pt idx="6336">
                  <c:v>13.3</c:v>
                </c:pt>
                <c:pt idx="6337">
                  <c:v>13.3</c:v>
                </c:pt>
                <c:pt idx="6338">
                  <c:v>13.3</c:v>
                </c:pt>
                <c:pt idx="6339">
                  <c:v>13.3</c:v>
                </c:pt>
                <c:pt idx="6340">
                  <c:v>13.3</c:v>
                </c:pt>
                <c:pt idx="6341">
                  <c:v>13.3</c:v>
                </c:pt>
                <c:pt idx="6342">
                  <c:v>13.3</c:v>
                </c:pt>
                <c:pt idx="6343">
                  <c:v>13.3</c:v>
                </c:pt>
                <c:pt idx="6344">
                  <c:v>13.3</c:v>
                </c:pt>
                <c:pt idx="6345">
                  <c:v>13.3</c:v>
                </c:pt>
                <c:pt idx="6346">
                  <c:v>13.3</c:v>
                </c:pt>
                <c:pt idx="6347">
                  <c:v>13.3</c:v>
                </c:pt>
                <c:pt idx="6348">
                  <c:v>13.3</c:v>
                </c:pt>
                <c:pt idx="6349">
                  <c:v>13.3</c:v>
                </c:pt>
                <c:pt idx="6350">
                  <c:v>13.3</c:v>
                </c:pt>
                <c:pt idx="6351">
                  <c:v>13.3</c:v>
                </c:pt>
                <c:pt idx="6352">
                  <c:v>13.3</c:v>
                </c:pt>
                <c:pt idx="6353">
                  <c:v>13.3</c:v>
                </c:pt>
                <c:pt idx="6354">
                  <c:v>13.3</c:v>
                </c:pt>
                <c:pt idx="6355">
                  <c:v>13.3</c:v>
                </c:pt>
                <c:pt idx="6356">
                  <c:v>13.3</c:v>
                </c:pt>
                <c:pt idx="6357">
                  <c:v>11</c:v>
                </c:pt>
                <c:pt idx="6358">
                  <c:v>13.3</c:v>
                </c:pt>
                <c:pt idx="6359">
                  <c:v>13.3</c:v>
                </c:pt>
                <c:pt idx="6360">
                  <c:v>13.3</c:v>
                </c:pt>
                <c:pt idx="6361">
                  <c:v>13.3</c:v>
                </c:pt>
                <c:pt idx="6362">
                  <c:v>13.3</c:v>
                </c:pt>
                <c:pt idx="6363">
                  <c:v>13.3</c:v>
                </c:pt>
                <c:pt idx="6364">
                  <c:v>13.3</c:v>
                </c:pt>
                <c:pt idx="6365">
                  <c:v>13.3</c:v>
                </c:pt>
                <c:pt idx="6366">
                  <c:v>13.3</c:v>
                </c:pt>
                <c:pt idx="6367">
                  <c:v>13.3</c:v>
                </c:pt>
                <c:pt idx="6368">
                  <c:v>13.3</c:v>
                </c:pt>
                <c:pt idx="6369">
                  <c:v>13.3</c:v>
                </c:pt>
                <c:pt idx="6370">
                  <c:v>13.3</c:v>
                </c:pt>
                <c:pt idx="6371">
                  <c:v>13.3</c:v>
                </c:pt>
                <c:pt idx="6372">
                  <c:v>13.3</c:v>
                </c:pt>
                <c:pt idx="6373">
                  <c:v>13.3</c:v>
                </c:pt>
                <c:pt idx="6374">
                  <c:v>13.3</c:v>
                </c:pt>
                <c:pt idx="6375">
                  <c:v>13.3</c:v>
                </c:pt>
                <c:pt idx="6376">
                  <c:v>13.3</c:v>
                </c:pt>
                <c:pt idx="6377">
                  <c:v>13.3</c:v>
                </c:pt>
                <c:pt idx="6378">
                  <c:v>13.3</c:v>
                </c:pt>
                <c:pt idx="6379">
                  <c:v>13.3</c:v>
                </c:pt>
                <c:pt idx="6380">
                  <c:v>13.3</c:v>
                </c:pt>
                <c:pt idx="6381">
                  <c:v>13.3</c:v>
                </c:pt>
                <c:pt idx="6382">
                  <c:v>13.3</c:v>
                </c:pt>
                <c:pt idx="6383">
                  <c:v>13.3</c:v>
                </c:pt>
                <c:pt idx="6384">
                  <c:v>13.3</c:v>
                </c:pt>
                <c:pt idx="6385">
                  <c:v>13.3</c:v>
                </c:pt>
                <c:pt idx="6386">
                  <c:v>13.3</c:v>
                </c:pt>
                <c:pt idx="6387">
                  <c:v>13.3</c:v>
                </c:pt>
                <c:pt idx="6388">
                  <c:v>11.1</c:v>
                </c:pt>
                <c:pt idx="6389">
                  <c:v>13.3</c:v>
                </c:pt>
                <c:pt idx="6390">
                  <c:v>13.3</c:v>
                </c:pt>
                <c:pt idx="6391">
                  <c:v>13.3</c:v>
                </c:pt>
                <c:pt idx="6392">
                  <c:v>13.3</c:v>
                </c:pt>
                <c:pt idx="6393">
                  <c:v>13.3</c:v>
                </c:pt>
                <c:pt idx="6394">
                  <c:v>13.3</c:v>
                </c:pt>
                <c:pt idx="6395">
                  <c:v>13.3</c:v>
                </c:pt>
                <c:pt idx="6396">
                  <c:v>13.3</c:v>
                </c:pt>
                <c:pt idx="6397">
                  <c:v>13.3</c:v>
                </c:pt>
                <c:pt idx="6398">
                  <c:v>13.3</c:v>
                </c:pt>
                <c:pt idx="6399">
                  <c:v>13.3</c:v>
                </c:pt>
                <c:pt idx="6400">
                  <c:v>13.3</c:v>
                </c:pt>
                <c:pt idx="6401">
                  <c:v>13.3</c:v>
                </c:pt>
                <c:pt idx="6402">
                  <c:v>13.3</c:v>
                </c:pt>
                <c:pt idx="6403">
                  <c:v>13.3</c:v>
                </c:pt>
                <c:pt idx="6404">
                  <c:v>13.3</c:v>
                </c:pt>
                <c:pt idx="6405">
                  <c:v>13.3</c:v>
                </c:pt>
                <c:pt idx="6406">
                  <c:v>13.3</c:v>
                </c:pt>
                <c:pt idx="6407">
                  <c:v>13.3</c:v>
                </c:pt>
                <c:pt idx="6408">
                  <c:v>13.3</c:v>
                </c:pt>
                <c:pt idx="6409">
                  <c:v>13.3</c:v>
                </c:pt>
                <c:pt idx="6410">
                  <c:v>13.3</c:v>
                </c:pt>
                <c:pt idx="6411">
                  <c:v>13.3</c:v>
                </c:pt>
                <c:pt idx="6412">
                  <c:v>13.3</c:v>
                </c:pt>
                <c:pt idx="6413">
                  <c:v>13.3</c:v>
                </c:pt>
                <c:pt idx="6414">
                  <c:v>13.3</c:v>
                </c:pt>
                <c:pt idx="6415">
                  <c:v>13.3</c:v>
                </c:pt>
                <c:pt idx="6416">
                  <c:v>13.3</c:v>
                </c:pt>
                <c:pt idx="6417">
                  <c:v>13.3</c:v>
                </c:pt>
                <c:pt idx="6418">
                  <c:v>13.3</c:v>
                </c:pt>
                <c:pt idx="6419">
                  <c:v>10.8</c:v>
                </c:pt>
                <c:pt idx="6420">
                  <c:v>13.3</c:v>
                </c:pt>
                <c:pt idx="6421">
                  <c:v>13.3</c:v>
                </c:pt>
                <c:pt idx="6422">
                  <c:v>13.3</c:v>
                </c:pt>
                <c:pt idx="6423">
                  <c:v>13.3</c:v>
                </c:pt>
                <c:pt idx="6424">
                  <c:v>13.3</c:v>
                </c:pt>
                <c:pt idx="6425">
                  <c:v>13.3</c:v>
                </c:pt>
                <c:pt idx="6426">
                  <c:v>13.3</c:v>
                </c:pt>
                <c:pt idx="6427">
                  <c:v>13.3</c:v>
                </c:pt>
                <c:pt idx="6428">
                  <c:v>13.3</c:v>
                </c:pt>
                <c:pt idx="6429">
                  <c:v>13.3</c:v>
                </c:pt>
                <c:pt idx="6430">
                  <c:v>13.3</c:v>
                </c:pt>
                <c:pt idx="6431">
                  <c:v>13.3</c:v>
                </c:pt>
                <c:pt idx="6432">
                  <c:v>13.3</c:v>
                </c:pt>
                <c:pt idx="6433">
                  <c:v>13.3</c:v>
                </c:pt>
                <c:pt idx="6434">
                  <c:v>13.3</c:v>
                </c:pt>
                <c:pt idx="6435">
                  <c:v>13.3</c:v>
                </c:pt>
                <c:pt idx="6436">
                  <c:v>13.3</c:v>
                </c:pt>
                <c:pt idx="6437">
                  <c:v>13.3</c:v>
                </c:pt>
                <c:pt idx="6438">
                  <c:v>13.3</c:v>
                </c:pt>
                <c:pt idx="6439">
                  <c:v>13.3</c:v>
                </c:pt>
                <c:pt idx="6440">
                  <c:v>13.3</c:v>
                </c:pt>
                <c:pt idx="6441">
                  <c:v>13.3</c:v>
                </c:pt>
                <c:pt idx="6442">
                  <c:v>13.3</c:v>
                </c:pt>
                <c:pt idx="6443">
                  <c:v>13.3</c:v>
                </c:pt>
                <c:pt idx="6444">
                  <c:v>13.3</c:v>
                </c:pt>
                <c:pt idx="6445">
                  <c:v>13.3</c:v>
                </c:pt>
                <c:pt idx="6446">
                  <c:v>13.3</c:v>
                </c:pt>
                <c:pt idx="6447">
                  <c:v>13.3</c:v>
                </c:pt>
                <c:pt idx="6448">
                  <c:v>13.3</c:v>
                </c:pt>
                <c:pt idx="6449">
                  <c:v>13.3</c:v>
                </c:pt>
                <c:pt idx="6450">
                  <c:v>13.1</c:v>
                </c:pt>
                <c:pt idx="6451">
                  <c:v>13.3</c:v>
                </c:pt>
                <c:pt idx="6452">
                  <c:v>13.3</c:v>
                </c:pt>
                <c:pt idx="6453">
                  <c:v>13.3</c:v>
                </c:pt>
                <c:pt idx="6454">
                  <c:v>13.3</c:v>
                </c:pt>
                <c:pt idx="6455">
                  <c:v>13.3</c:v>
                </c:pt>
                <c:pt idx="6456">
                  <c:v>13.3</c:v>
                </c:pt>
                <c:pt idx="6457">
                  <c:v>13.3</c:v>
                </c:pt>
                <c:pt idx="6458">
                  <c:v>13.3</c:v>
                </c:pt>
                <c:pt idx="6459">
                  <c:v>13.3</c:v>
                </c:pt>
                <c:pt idx="6460">
                  <c:v>13.4</c:v>
                </c:pt>
                <c:pt idx="6461">
                  <c:v>13.3</c:v>
                </c:pt>
                <c:pt idx="6462">
                  <c:v>13.3</c:v>
                </c:pt>
                <c:pt idx="6463">
                  <c:v>13.4</c:v>
                </c:pt>
                <c:pt idx="6464">
                  <c:v>13.4</c:v>
                </c:pt>
                <c:pt idx="6465">
                  <c:v>13.3</c:v>
                </c:pt>
                <c:pt idx="6466">
                  <c:v>13.4</c:v>
                </c:pt>
                <c:pt idx="6467">
                  <c:v>13.3</c:v>
                </c:pt>
                <c:pt idx="6468">
                  <c:v>13.3</c:v>
                </c:pt>
                <c:pt idx="6469">
                  <c:v>13.4</c:v>
                </c:pt>
                <c:pt idx="6470">
                  <c:v>13.4</c:v>
                </c:pt>
                <c:pt idx="6471">
                  <c:v>13.4</c:v>
                </c:pt>
                <c:pt idx="6472">
                  <c:v>13.4</c:v>
                </c:pt>
                <c:pt idx="6473">
                  <c:v>13.4</c:v>
                </c:pt>
                <c:pt idx="6474">
                  <c:v>13.4</c:v>
                </c:pt>
                <c:pt idx="6475">
                  <c:v>13.4</c:v>
                </c:pt>
                <c:pt idx="6476">
                  <c:v>13.4</c:v>
                </c:pt>
                <c:pt idx="6477">
                  <c:v>13.4</c:v>
                </c:pt>
                <c:pt idx="6478">
                  <c:v>13.4</c:v>
                </c:pt>
                <c:pt idx="6479">
                  <c:v>13.4</c:v>
                </c:pt>
                <c:pt idx="6480">
                  <c:v>13.4</c:v>
                </c:pt>
                <c:pt idx="6481">
                  <c:v>11.3</c:v>
                </c:pt>
                <c:pt idx="6482">
                  <c:v>13.4</c:v>
                </c:pt>
                <c:pt idx="6483">
                  <c:v>13.4</c:v>
                </c:pt>
                <c:pt idx="6484">
                  <c:v>13.4</c:v>
                </c:pt>
                <c:pt idx="6485">
                  <c:v>13.4</c:v>
                </c:pt>
                <c:pt idx="6486">
                  <c:v>13.4</c:v>
                </c:pt>
                <c:pt idx="6487">
                  <c:v>13.4</c:v>
                </c:pt>
                <c:pt idx="6488">
                  <c:v>13.4</c:v>
                </c:pt>
                <c:pt idx="6489">
                  <c:v>13.4</c:v>
                </c:pt>
                <c:pt idx="6490">
                  <c:v>13.4</c:v>
                </c:pt>
                <c:pt idx="6491">
                  <c:v>13.4</c:v>
                </c:pt>
                <c:pt idx="6492">
                  <c:v>13.5</c:v>
                </c:pt>
                <c:pt idx="6493">
                  <c:v>13.4</c:v>
                </c:pt>
                <c:pt idx="6494">
                  <c:v>13.4</c:v>
                </c:pt>
                <c:pt idx="6495">
                  <c:v>13.5</c:v>
                </c:pt>
                <c:pt idx="6496">
                  <c:v>13.5</c:v>
                </c:pt>
                <c:pt idx="6497">
                  <c:v>13.4</c:v>
                </c:pt>
                <c:pt idx="6498">
                  <c:v>13.4</c:v>
                </c:pt>
                <c:pt idx="6499">
                  <c:v>13.5</c:v>
                </c:pt>
                <c:pt idx="6500">
                  <c:v>13.4</c:v>
                </c:pt>
                <c:pt idx="6501">
                  <c:v>13.5</c:v>
                </c:pt>
                <c:pt idx="6502">
                  <c:v>13.5</c:v>
                </c:pt>
                <c:pt idx="6503">
                  <c:v>13.5</c:v>
                </c:pt>
                <c:pt idx="6504">
                  <c:v>13.5</c:v>
                </c:pt>
                <c:pt idx="6505">
                  <c:v>13.4</c:v>
                </c:pt>
                <c:pt idx="6506">
                  <c:v>13.5</c:v>
                </c:pt>
                <c:pt idx="6507">
                  <c:v>13.5</c:v>
                </c:pt>
                <c:pt idx="6508">
                  <c:v>13.5</c:v>
                </c:pt>
                <c:pt idx="6509">
                  <c:v>13.5</c:v>
                </c:pt>
                <c:pt idx="6510">
                  <c:v>13.5</c:v>
                </c:pt>
                <c:pt idx="6511">
                  <c:v>13.5</c:v>
                </c:pt>
                <c:pt idx="6512">
                  <c:v>11.3</c:v>
                </c:pt>
                <c:pt idx="6513">
                  <c:v>13.5</c:v>
                </c:pt>
                <c:pt idx="6514">
                  <c:v>13.5</c:v>
                </c:pt>
                <c:pt idx="6515">
                  <c:v>13.5</c:v>
                </c:pt>
                <c:pt idx="6516">
                  <c:v>13.5</c:v>
                </c:pt>
                <c:pt idx="6517">
                  <c:v>13.5</c:v>
                </c:pt>
                <c:pt idx="6518">
                  <c:v>13.5</c:v>
                </c:pt>
                <c:pt idx="6519">
                  <c:v>13.5</c:v>
                </c:pt>
                <c:pt idx="6520">
                  <c:v>13.5</c:v>
                </c:pt>
                <c:pt idx="6521">
                  <c:v>13.5</c:v>
                </c:pt>
                <c:pt idx="6522">
                  <c:v>13.5</c:v>
                </c:pt>
                <c:pt idx="6523">
                  <c:v>13.5</c:v>
                </c:pt>
                <c:pt idx="6524">
                  <c:v>13.5</c:v>
                </c:pt>
                <c:pt idx="6525">
                  <c:v>13.5</c:v>
                </c:pt>
                <c:pt idx="6526">
                  <c:v>13.5</c:v>
                </c:pt>
                <c:pt idx="6527">
                  <c:v>13.5</c:v>
                </c:pt>
                <c:pt idx="6528">
                  <c:v>13.5</c:v>
                </c:pt>
                <c:pt idx="6529">
                  <c:v>13.5</c:v>
                </c:pt>
                <c:pt idx="6530">
                  <c:v>13.5</c:v>
                </c:pt>
                <c:pt idx="6531">
                  <c:v>13.5</c:v>
                </c:pt>
                <c:pt idx="6532">
                  <c:v>13.5</c:v>
                </c:pt>
                <c:pt idx="6533">
                  <c:v>13.5</c:v>
                </c:pt>
                <c:pt idx="6534">
                  <c:v>13.5</c:v>
                </c:pt>
                <c:pt idx="6535">
                  <c:v>13.5</c:v>
                </c:pt>
                <c:pt idx="6536">
                  <c:v>13.5</c:v>
                </c:pt>
                <c:pt idx="6537">
                  <c:v>13.5</c:v>
                </c:pt>
                <c:pt idx="6538">
                  <c:v>13.5</c:v>
                </c:pt>
                <c:pt idx="6539">
                  <c:v>13.5</c:v>
                </c:pt>
                <c:pt idx="6540">
                  <c:v>13.5</c:v>
                </c:pt>
                <c:pt idx="6541">
                  <c:v>13.5</c:v>
                </c:pt>
                <c:pt idx="6542">
                  <c:v>13.5</c:v>
                </c:pt>
                <c:pt idx="6543">
                  <c:v>10.5</c:v>
                </c:pt>
                <c:pt idx="6544">
                  <c:v>13.5</c:v>
                </c:pt>
                <c:pt idx="6545">
                  <c:v>13.5</c:v>
                </c:pt>
                <c:pt idx="6546">
                  <c:v>13.5</c:v>
                </c:pt>
                <c:pt idx="6547">
                  <c:v>13.5</c:v>
                </c:pt>
                <c:pt idx="6548">
                  <c:v>13.5</c:v>
                </c:pt>
                <c:pt idx="6549">
                  <c:v>13.5</c:v>
                </c:pt>
                <c:pt idx="6550">
                  <c:v>13.5</c:v>
                </c:pt>
                <c:pt idx="6551">
                  <c:v>13.5</c:v>
                </c:pt>
                <c:pt idx="6552">
                  <c:v>13.5</c:v>
                </c:pt>
                <c:pt idx="6553">
                  <c:v>13.5</c:v>
                </c:pt>
                <c:pt idx="6554">
                  <c:v>13.5</c:v>
                </c:pt>
                <c:pt idx="6555">
                  <c:v>13.5</c:v>
                </c:pt>
                <c:pt idx="6556">
                  <c:v>13.5</c:v>
                </c:pt>
                <c:pt idx="6557">
                  <c:v>13.5</c:v>
                </c:pt>
                <c:pt idx="6558">
                  <c:v>13.5</c:v>
                </c:pt>
                <c:pt idx="6559">
                  <c:v>13.5</c:v>
                </c:pt>
                <c:pt idx="6560">
                  <c:v>13.5</c:v>
                </c:pt>
                <c:pt idx="6561">
                  <c:v>13.5</c:v>
                </c:pt>
                <c:pt idx="6562">
                  <c:v>13.5</c:v>
                </c:pt>
                <c:pt idx="6563">
                  <c:v>13.5</c:v>
                </c:pt>
                <c:pt idx="6564">
                  <c:v>13.5</c:v>
                </c:pt>
                <c:pt idx="6565">
                  <c:v>13.5</c:v>
                </c:pt>
                <c:pt idx="6566">
                  <c:v>13.5</c:v>
                </c:pt>
                <c:pt idx="6567">
                  <c:v>13.5</c:v>
                </c:pt>
                <c:pt idx="6568">
                  <c:v>13.6</c:v>
                </c:pt>
                <c:pt idx="6569">
                  <c:v>13.6</c:v>
                </c:pt>
                <c:pt idx="6570">
                  <c:v>13.5</c:v>
                </c:pt>
                <c:pt idx="6571">
                  <c:v>13.6</c:v>
                </c:pt>
                <c:pt idx="6572">
                  <c:v>13.6</c:v>
                </c:pt>
                <c:pt idx="6573">
                  <c:v>13.6</c:v>
                </c:pt>
                <c:pt idx="6574">
                  <c:v>11.5</c:v>
                </c:pt>
                <c:pt idx="6575">
                  <c:v>13.6</c:v>
                </c:pt>
                <c:pt idx="6576">
                  <c:v>13.6</c:v>
                </c:pt>
                <c:pt idx="6577">
                  <c:v>13.6</c:v>
                </c:pt>
                <c:pt idx="6578">
                  <c:v>13.6</c:v>
                </c:pt>
                <c:pt idx="6579">
                  <c:v>13.6</c:v>
                </c:pt>
                <c:pt idx="6580">
                  <c:v>13.6</c:v>
                </c:pt>
                <c:pt idx="6581">
                  <c:v>13.6</c:v>
                </c:pt>
                <c:pt idx="6582">
                  <c:v>13.6</c:v>
                </c:pt>
                <c:pt idx="6583">
                  <c:v>13.6</c:v>
                </c:pt>
                <c:pt idx="6584">
                  <c:v>13.6</c:v>
                </c:pt>
                <c:pt idx="6585">
                  <c:v>13.6</c:v>
                </c:pt>
                <c:pt idx="6586">
                  <c:v>13.7</c:v>
                </c:pt>
                <c:pt idx="6587">
                  <c:v>13.7</c:v>
                </c:pt>
                <c:pt idx="6588">
                  <c:v>13.7</c:v>
                </c:pt>
                <c:pt idx="6589">
                  <c:v>13.7</c:v>
                </c:pt>
                <c:pt idx="6590">
                  <c:v>13.7</c:v>
                </c:pt>
                <c:pt idx="6591">
                  <c:v>13.7</c:v>
                </c:pt>
                <c:pt idx="6592">
                  <c:v>13.7</c:v>
                </c:pt>
                <c:pt idx="6593">
                  <c:v>13.7</c:v>
                </c:pt>
                <c:pt idx="6594">
                  <c:v>13.8</c:v>
                </c:pt>
                <c:pt idx="6595">
                  <c:v>13.8</c:v>
                </c:pt>
                <c:pt idx="6596">
                  <c:v>13.8</c:v>
                </c:pt>
                <c:pt idx="6597">
                  <c:v>13.8</c:v>
                </c:pt>
                <c:pt idx="6598">
                  <c:v>13.8</c:v>
                </c:pt>
                <c:pt idx="6599">
                  <c:v>13.8</c:v>
                </c:pt>
                <c:pt idx="6600">
                  <c:v>13.8</c:v>
                </c:pt>
                <c:pt idx="6601">
                  <c:v>13.8</c:v>
                </c:pt>
                <c:pt idx="6602">
                  <c:v>13.8</c:v>
                </c:pt>
                <c:pt idx="6603">
                  <c:v>13.8</c:v>
                </c:pt>
                <c:pt idx="6604">
                  <c:v>13.9</c:v>
                </c:pt>
                <c:pt idx="6605">
                  <c:v>12.2</c:v>
                </c:pt>
                <c:pt idx="6606">
                  <c:v>13.9</c:v>
                </c:pt>
                <c:pt idx="6607">
                  <c:v>13.9</c:v>
                </c:pt>
                <c:pt idx="6608">
                  <c:v>13.9</c:v>
                </c:pt>
                <c:pt idx="6609">
                  <c:v>13.9</c:v>
                </c:pt>
                <c:pt idx="6610">
                  <c:v>13.9</c:v>
                </c:pt>
                <c:pt idx="6611">
                  <c:v>13.9</c:v>
                </c:pt>
                <c:pt idx="6612">
                  <c:v>13.9</c:v>
                </c:pt>
                <c:pt idx="6613">
                  <c:v>13.9</c:v>
                </c:pt>
                <c:pt idx="6614">
                  <c:v>13.9</c:v>
                </c:pt>
                <c:pt idx="6615">
                  <c:v>13.9</c:v>
                </c:pt>
                <c:pt idx="6616">
                  <c:v>13.9</c:v>
                </c:pt>
                <c:pt idx="6617">
                  <c:v>13.9</c:v>
                </c:pt>
                <c:pt idx="6618">
                  <c:v>13.9</c:v>
                </c:pt>
                <c:pt idx="6619">
                  <c:v>13.9</c:v>
                </c:pt>
                <c:pt idx="6620">
                  <c:v>14</c:v>
                </c:pt>
                <c:pt idx="6621">
                  <c:v>14</c:v>
                </c:pt>
                <c:pt idx="6622">
                  <c:v>14</c:v>
                </c:pt>
                <c:pt idx="6623">
                  <c:v>14</c:v>
                </c:pt>
                <c:pt idx="6624">
                  <c:v>14</c:v>
                </c:pt>
                <c:pt idx="6625">
                  <c:v>14</c:v>
                </c:pt>
                <c:pt idx="6626">
                  <c:v>14</c:v>
                </c:pt>
                <c:pt idx="6627">
                  <c:v>14</c:v>
                </c:pt>
                <c:pt idx="6628">
                  <c:v>14</c:v>
                </c:pt>
                <c:pt idx="6629">
                  <c:v>14</c:v>
                </c:pt>
                <c:pt idx="6630">
                  <c:v>14</c:v>
                </c:pt>
                <c:pt idx="6631">
                  <c:v>14</c:v>
                </c:pt>
                <c:pt idx="6632">
                  <c:v>14.1</c:v>
                </c:pt>
                <c:pt idx="6633">
                  <c:v>14.1</c:v>
                </c:pt>
                <c:pt idx="6634">
                  <c:v>14.1</c:v>
                </c:pt>
                <c:pt idx="6635">
                  <c:v>14.1</c:v>
                </c:pt>
                <c:pt idx="6636">
                  <c:v>13.6</c:v>
                </c:pt>
                <c:pt idx="6637">
                  <c:v>14.2</c:v>
                </c:pt>
                <c:pt idx="6638">
                  <c:v>14.2</c:v>
                </c:pt>
                <c:pt idx="6639">
                  <c:v>14.2</c:v>
                </c:pt>
                <c:pt idx="6640">
                  <c:v>14.3</c:v>
                </c:pt>
                <c:pt idx="6641">
                  <c:v>14.3</c:v>
                </c:pt>
                <c:pt idx="6642">
                  <c:v>14.3</c:v>
                </c:pt>
                <c:pt idx="6643">
                  <c:v>14.3</c:v>
                </c:pt>
                <c:pt idx="6644">
                  <c:v>14.4</c:v>
                </c:pt>
                <c:pt idx="6645">
                  <c:v>14.4</c:v>
                </c:pt>
                <c:pt idx="6646">
                  <c:v>14.4</c:v>
                </c:pt>
                <c:pt idx="6647">
                  <c:v>14.4</c:v>
                </c:pt>
                <c:pt idx="6648">
                  <c:v>14.4</c:v>
                </c:pt>
                <c:pt idx="6649">
                  <c:v>14.5</c:v>
                </c:pt>
                <c:pt idx="6650">
                  <c:v>14.5</c:v>
                </c:pt>
                <c:pt idx="6651">
                  <c:v>14.5</c:v>
                </c:pt>
                <c:pt idx="6652">
                  <c:v>14.5</c:v>
                </c:pt>
                <c:pt idx="6653">
                  <c:v>14.5</c:v>
                </c:pt>
                <c:pt idx="6654">
                  <c:v>14.6</c:v>
                </c:pt>
                <c:pt idx="6655">
                  <c:v>14.6</c:v>
                </c:pt>
                <c:pt idx="6656">
                  <c:v>14.6</c:v>
                </c:pt>
                <c:pt idx="6657">
                  <c:v>14.6</c:v>
                </c:pt>
                <c:pt idx="6658">
                  <c:v>14.6</c:v>
                </c:pt>
                <c:pt idx="6659">
                  <c:v>14.7</c:v>
                </c:pt>
                <c:pt idx="6660">
                  <c:v>14.6</c:v>
                </c:pt>
                <c:pt idx="6661">
                  <c:v>14.7</c:v>
                </c:pt>
                <c:pt idx="6662">
                  <c:v>14.7</c:v>
                </c:pt>
                <c:pt idx="6663">
                  <c:v>14.7</c:v>
                </c:pt>
                <c:pt idx="6664">
                  <c:v>14.7</c:v>
                </c:pt>
                <c:pt idx="6665">
                  <c:v>14.7</c:v>
                </c:pt>
                <c:pt idx="6666">
                  <c:v>14.8</c:v>
                </c:pt>
                <c:pt idx="6667">
                  <c:v>14.6</c:v>
                </c:pt>
                <c:pt idx="6668">
                  <c:v>14.8</c:v>
                </c:pt>
                <c:pt idx="6669">
                  <c:v>14.8</c:v>
                </c:pt>
                <c:pt idx="6670">
                  <c:v>14.8</c:v>
                </c:pt>
                <c:pt idx="6671">
                  <c:v>14.8</c:v>
                </c:pt>
                <c:pt idx="6672">
                  <c:v>14.8</c:v>
                </c:pt>
                <c:pt idx="6673">
                  <c:v>14.9</c:v>
                </c:pt>
                <c:pt idx="6674">
                  <c:v>14.9</c:v>
                </c:pt>
                <c:pt idx="6675">
                  <c:v>14.9</c:v>
                </c:pt>
                <c:pt idx="6676">
                  <c:v>14.9</c:v>
                </c:pt>
                <c:pt idx="6677">
                  <c:v>14.9</c:v>
                </c:pt>
                <c:pt idx="6678">
                  <c:v>14.9</c:v>
                </c:pt>
                <c:pt idx="6679">
                  <c:v>14.9</c:v>
                </c:pt>
                <c:pt idx="6680">
                  <c:v>14.9</c:v>
                </c:pt>
                <c:pt idx="6681">
                  <c:v>14.9</c:v>
                </c:pt>
                <c:pt idx="6682">
                  <c:v>15</c:v>
                </c:pt>
                <c:pt idx="6683">
                  <c:v>14.9</c:v>
                </c:pt>
                <c:pt idx="6684">
                  <c:v>15</c:v>
                </c:pt>
                <c:pt idx="6685">
                  <c:v>15</c:v>
                </c:pt>
                <c:pt idx="6686">
                  <c:v>15</c:v>
                </c:pt>
                <c:pt idx="6687">
                  <c:v>15</c:v>
                </c:pt>
                <c:pt idx="6688">
                  <c:v>15</c:v>
                </c:pt>
                <c:pt idx="6689">
                  <c:v>15</c:v>
                </c:pt>
                <c:pt idx="6690">
                  <c:v>15</c:v>
                </c:pt>
                <c:pt idx="6691">
                  <c:v>15</c:v>
                </c:pt>
                <c:pt idx="6692">
                  <c:v>15</c:v>
                </c:pt>
                <c:pt idx="6693">
                  <c:v>15</c:v>
                </c:pt>
                <c:pt idx="6694">
                  <c:v>15</c:v>
                </c:pt>
                <c:pt idx="6695">
                  <c:v>15</c:v>
                </c:pt>
                <c:pt idx="6696">
                  <c:v>15</c:v>
                </c:pt>
                <c:pt idx="6697">
                  <c:v>15</c:v>
                </c:pt>
                <c:pt idx="6698">
                  <c:v>15</c:v>
                </c:pt>
                <c:pt idx="6699">
                  <c:v>15</c:v>
                </c:pt>
                <c:pt idx="6700">
                  <c:v>15</c:v>
                </c:pt>
                <c:pt idx="6701">
                  <c:v>15</c:v>
                </c:pt>
                <c:pt idx="6702">
                  <c:v>15</c:v>
                </c:pt>
                <c:pt idx="6703">
                  <c:v>15</c:v>
                </c:pt>
                <c:pt idx="6704">
                  <c:v>15</c:v>
                </c:pt>
                <c:pt idx="6705">
                  <c:v>15</c:v>
                </c:pt>
                <c:pt idx="6706">
                  <c:v>15.1</c:v>
                </c:pt>
                <c:pt idx="6707">
                  <c:v>15.1</c:v>
                </c:pt>
                <c:pt idx="6708">
                  <c:v>15.1</c:v>
                </c:pt>
                <c:pt idx="6709">
                  <c:v>15.1</c:v>
                </c:pt>
                <c:pt idx="6710">
                  <c:v>15.1</c:v>
                </c:pt>
                <c:pt idx="6711">
                  <c:v>15.1</c:v>
                </c:pt>
                <c:pt idx="6712">
                  <c:v>15.1</c:v>
                </c:pt>
                <c:pt idx="6713">
                  <c:v>15.1</c:v>
                </c:pt>
                <c:pt idx="6714">
                  <c:v>15.1</c:v>
                </c:pt>
                <c:pt idx="6715">
                  <c:v>15.1</c:v>
                </c:pt>
                <c:pt idx="6716">
                  <c:v>15.1</c:v>
                </c:pt>
                <c:pt idx="6717">
                  <c:v>15.1</c:v>
                </c:pt>
                <c:pt idx="6718">
                  <c:v>15.1</c:v>
                </c:pt>
                <c:pt idx="6719">
                  <c:v>15.1</c:v>
                </c:pt>
                <c:pt idx="6720">
                  <c:v>15.1</c:v>
                </c:pt>
                <c:pt idx="6721">
                  <c:v>15.1</c:v>
                </c:pt>
                <c:pt idx="6722">
                  <c:v>15.1</c:v>
                </c:pt>
                <c:pt idx="6723">
                  <c:v>15.2</c:v>
                </c:pt>
                <c:pt idx="6724">
                  <c:v>15.2</c:v>
                </c:pt>
                <c:pt idx="6725">
                  <c:v>15.1</c:v>
                </c:pt>
                <c:pt idx="6726">
                  <c:v>15.2</c:v>
                </c:pt>
                <c:pt idx="6727">
                  <c:v>15.2</c:v>
                </c:pt>
                <c:pt idx="6728">
                  <c:v>15.2</c:v>
                </c:pt>
                <c:pt idx="6729">
                  <c:v>15.2</c:v>
                </c:pt>
                <c:pt idx="6730">
                  <c:v>15.1</c:v>
                </c:pt>
                <c:pt idx="6731">
                  <c:v>15.2</c:v>
                </c:pt>
                <c:pt idx="6732">
                  <c:v>15.2</c:v>
                </c:pt>
                <c:pt idx="6733">
                  <c:v>15.2</c:v>
                </c:pt>
                <c:pt idx="6734">
                  <c:v>15.2</c:v>
                </c:pt>
                <c:pt idx="6735">
                  <c:v>15.2</c:v>
                </c:pt>
                <c:pt idx="6736">
                  <c:v>15.2</c:v>
                </c:pt>
                <c:pt idx="6737">
                  <c:v>15.2</c:v>
                </c:pt>
                <c:pt idx="6738">
                  <c:v>15.1</c:v>
                </c:pt>
                <c:pt idx="6739">
                  <c:v>15.1</c:v>
                </c:pt>
                <c:pt idx="6740">
                  <c:v>15.1</c:v>
                </c:pt>
                <c:pt idx="6741">
                  <c:v>15.1</c:v>
                </c:pt>
                <c:pt idx="6742">
                  <c:v>15.1</c:v>
                </c:pt>
                <c:pt idx="6743">
                  <c:v>15.1</c:v>
                </c:pt>
                <c:pt idx="6744">
                  <c:v>15.1</c:v>
                </c:pt>
                <c:pt idx="6745">
                  <c:v>15.1</c:v>
                </c:pt>
                <c:pt idx="6746">
                  <c:v>15.1</c:v>
                </c:pt>
                <c:pt idx="6747">
                  <c:v>15.1</c:v>
                </c:pt>
                <c:pt idx="6748">
                  <c:v>15.1</c:v>
                </c:pt>
                <c:pt idx="6749">
                  <c:v>15.1</c:v>
                </c:pt>
                <c:pt idx="6750">
                  <c:v>15.1</c:v>
                </c:pt>
                <c:pt idx="6751">
                  <c:v>15</c:v>
                </c:pt>
                <c:pt idx="6752">
                  <c:v>15</c:v>
                </c:pt>
                <c:pt idx="6753">
                  <c:v>15</c:v>
                </c:pt>
                <c:pt idx="6754">
                  <c:v>15</c:v>
                </c:pt>
                <c:pt idx="6755">
                  <c:v>15.1</c:v>
                </c:pt>
                <c:pt idx="6756">
                  <c:v>15</c:v>
                </c:pt>
                <c:pt idx="6757">
                  <c:v>15</c:v>
                </c:pt>
                <c:pt idx="6758">
                  <c:v>15</c:v>
                </c:pt>
                <c:pt idx="6759">
                  <c:v>15</c:v>
                </c:pt>
                <c:pt idx="6760">
                  <c:v>15</c:v>
                </c:pt>
                <c:pt idx="6761">
                  <c:v>15</c:v>
                </c:pt>
                <c:pt idx="6762">
                  <c:v>15</c:v>
                </c:pt>
                <c:pt idx="6763">
                  <c:v>15</c:v>
                </c:pt>
                <c:pt idx="6764">
                  <c:v>15</c:v>
                </c:pt>
                <c:pt idx="6765">
                  <c:v>15</c:v>
                </c:pt>
                <c:pt idx="6766">
                  <c:v>15</c:v>
                </c:pt>
                <c:pt idx="6767">
                  <c:v>15</c:v>
                </c:pt>
                <c:pt idx="6768">
                  <c:v>15</c:v>
                </c:pt>
                <c:pt idx="6769">
                  <c:v>15</c:v>
                </c:pt>
                <c:pt idx="6770">
                  <c:v>15</c:v>
                </c:pt>
                <c:pt idx="6771">
                  <c:v>15.1</c:v>
                </c:pt>
                <c:pt idx="6772">
                  <c:v>15</c:v>
                </c:pt>
                <c:pt idx="6773">
                  <c:v>15.1</c:v>
                </c:pt>
                <c:pt idx="6774">
                  <c:v>15.1</c:v>
                </c:pt>
                <c:pt idx="6775">
                  <c:v>15.1</c:v>
                </c:pt>
                <c:pt idx="6776">
                  <c:v>15.1</c:v>
                </c:pt>
                <c:pt idx="6777">
                  <c:v>15.1</c:v>
                </c:pt>
                <c:pt idx="6778">
                  <c:v>15.1</c:v>
                </c:pt>
                <c:pt idx="6779">
                  <c:v>15.2</c:v>
                </c:pt>
                <c:pt idx="6780">
                  <c:v>15.2</c:v>
                </c:pt>
                <c:pt idx="6781">
                  <c:v>15.2</c:v>
                </c:pt>
                <c:pt idx="6782">
                  <c:v>15.2</c:v>
                </c:pt>
                <c:pt idx="6783">
                  <c:v>15.2</c:v>
                </c:pt>
                <c:pt idx="6784">
                  <c:v>15.2</c:v>
                </c:pt>
                <c:pt idx="6785">
                  <c:v>15.3</c:v>
                </c:pt>
                <c:pt idx="6786">
                  <c:v>15.3</c:v>
                </c:pt>
                <c:pt idx="6787">
                  <c:v>15.3</c:v>
                </c:pt>
                <c:pt idx="6788">
                  <c:v>15.3</c:v>
                </c:pt>
                <c:pt idx="6789">
                  <c:v>15.3</c:v>
                </c:pt>
                <c:pt idx="6790">
                  <c:v>15.3</c:v>
                </c:pt>
                <c:pt idx="6791">
                  <c:v>15.3</c:v>
                </c:pt>
                <c:pt idx="6792">
                  <c:v>15.3</c:v>
                </c:pt>
                <c:pt idx="6793">
                  <c:v>15.3</c:v>
                </c:pt>
                <c:pt idx="6794">
                  <c:v>15.2</c:v>
                </c:pt>
                <c:pt idx="6795">
                  <c:v>15.2</c:v>
                </c:pt>
                <c:pt idx="6796">
                  <c:v>15.2</c:v>
                </c:pt>
                <c:pt idx="6797">
                  <c:v>15.2</c:v>
                </c:pt>
                <c:pt idx="6798">
                  <c:v>15.2</c:v>
                </c:pt>
                <c:pt idx="6799">
                  <c:v>15.2</c:v>
                </c:pt>
                <c:pt idx="6800">
                  <c:v>15.1</c:v>
                </c:pt>
                <c:pt idx="6801">
                  <c:v>15.1</c:v>
                </c:pt>
                <c:pt idx="6802">
                  <c:v>15.1</c:v>
                </c:pt>
                <c:pt idx="6803">
                  <c:v>15.1</c:v>
                </c:pt>
                <c:pt idx="6804">
                  <c:v>15.1</c:v>
                </c:pt>
                <c:pt idx="6805">
                  <c:v>15</c:v>
                </c:pt>
                <c:pt idx="6806">
                  <c:v>15</c:v>
                </c:pt>
                <c:pt idx="6807">
                  <c:v>15</c:v>
                </c:pt>
                <c:pt idx="6808">
                  <c:v>15</c:v>
                </c:pt>
                <c:pt idx="6809">
                  <c:v>15</c:v>
                </c:pt>
                <c:pt idx="6810">
                  <c:v>15</c:v>
                </c:pt>
                <c:pt idx="6811">
                  <c:v>14.9</c:v>
                </c:pt>
                <c:pt idx="6812">
                  <c:v>14.9</c:v>
                </c:pt>
                <c:pt idx="6813">
                  <c:v>14.9</c:v>
                </c:pt>
                <c:pt idx="6814">
                  <c:v>14.9</c:v>
                </c:pt>
                <c:pt idx="6815">
                  <c:v>14.9</c:v>
                </c:pt>
                <c:pt idx="6816">
                  <c:v>14.9</c:v>
                </c:pt>
                <c:pt idx="6817">
                  <c:v>14.8</c:v>
                </c:pt>
                <c:pt idx="6818">
                  <c:v>14.8</c:v>
                </c:pt>
                <c:pt idx="6819">
                  <c:v>14.8</c:v>
                </c:pt>
                <c:pt idx="6820">
                  <c:v>14.8</c:v>
                </c:pt>
                <c:pt idx="6821">
                  <c:v>14.8</c:v>
                </c:pt>
                <c:pt idx="6822">
                  <c:v>14.8</c:v>
                </c:pt>
                <c:pt idx="6823">
                  <c:v>14.8</c:v>
                </c:pt>
                <c:pt idx="6824">
                  <c:v>14.8</c:v>
                </c:pt>
                <c:pt idx="6825">
                  <c:v>14.8</c:v>
                </c:pt>
                <c:pt idx="6826">
                  <c:v>14.8</c:v>
                </c:pt>
                <c:pt idx="6827">
                  <c:v>14.8</c:v>
                </c:pt>
                <c:pt idx="6828">
                  <c:v>14.9</c:v>
                </c:pt>
                <c:pt idx="6829">
                  <c:v>14.9</c:v>
                </c:pt>
                <c:pt idx="6830">
                  <c:v>14.9</c:v>
                </c:pt>
                <c:pt idx="6831">
                  <c:v>14.9</c:v>
                </c:pt>
                <c:pt idx="6832">
                  <c:v>14.9</c:v>
                </c:pt>
                <c:pt idx="6833">
                  <c:v>14.9</c:v>
                </c:pt>
                <c:pt idx="6834">
                  <c:v>14.9</c:v>
                </c:pt>
                <c:pt idx="6835">
                  <c:v>15</c:v>
                </c:pt>
                <c:pt idx="6836">
                  <c:v>15</c:v>
                </c:pt>
                <c:pt idx="6837">
                  <c:v>15</c:v>
                </c:pt>
                <c:pt idx="6838">
                  <c:v>15</c:v>
                </c:pt>
                <c:pt idx="6839">
                  <c:v>15</c:v>
                </c:pt>
                <c:pt idx="6840">
                  <c:v>15</c:v>
                </c:pt>
                <c:pt idx="6841">
                  <c:v>15</c:v>
                </c:pt>
                <c:pt idx="6842">
                  <c:v>15</c:v>
                </c:pt>
                <c:pt idx="6843">
                  <c:v>15</c:v>
                </c:pt>
                <c:pt idx="6844">
                  <c:v>15.1</c:v>
                </c:pt>
                <c:pt idx="6845">
                  <c:v>15.1</c:v>
                </c:pt>
                <c:pt idx="6846">
                  <c:v>15.1</c:v>
                </c:pt>
                <c:pt idx="6847">
                  <c:v>15.1</c:v>
                </c:pt>
                <c:pt idx="6848">
                  <c:v>15.1</c:v>
                </c:pt>
                <c:pt idx="6849">
                  <c:v>15.1</c:v>
                </c:pt>
                <c:pt idx="6850">
                  <c:v>15.1</c:v>
                </c:pt>
                <c:pt idx="6851">
                  <c:v>15.1</c:v>
                </c:pt>
                <c:pt idx="6852">
                  <c:v>15.1</c:v>
                </c:pt>
                <c:pt idx="6853">
                  <c:v>15.1</c:v>
                </c:pt>
                <c:pt idx="6854">
                  <c:v>15.1</c:v>
                </c:pt>
                <c:pt idx="6855">
                  <c:v>15.2</c:v>
                </c:pt>
                <c:pt idx="6856">
                  <c:v>15.2</c:v>
                </c:pt>
                <c:pt idx="6857">
                  <c:v>15.2</c:v>
                </c:pt>
                <c:pt idx="6858">
                  <c:v>15.2</c:v>
                </c:pt>
                <c:pt idx="6859">
                  <c:v>15.2</c:v>
                </c:pt>
                <c:pt idx="6860">
                  <c:v>15.2</c:v>
                </c:pt>
                <c:pt idx="6861">
                  <c:v>15.2</c:v>
                </c:pt>
                <c:pt idx="6862">
                  <c:v>15.2</c:v>
                </c:pt>
                <c:pt idx="6863">
                  <c:v>15.2</c:v>
                </c:pt>
                <c:pt idx="6864">
                  <c:v>15.2</c:v>
                </c:pt>
                <c:pt idx="6865">
                  <c:v>15.1</c:v>
                </c:pt>
                <c:pt idx="6866">
                  <c:v>15.1</c:v>
                </c:pt>
                <c:pt idx="6867">
                  <c:v>15.1</c:v>
                </c:pt>
                <c:pt idx="6868">
                  <c:v>15.1</c:v>
                </c:pt>
                <c:pt idx="6869">
                  <c:v>15.1</c:v>
                </c:pt>
                <c:pt idx="6870">
                  <c:v>15.1</c:v>
                </c:pt>
                <c:pt idx="6871">
                  <c:v>15.1</c:v>
                </c:pt>
                <c:pt idx="6872">
                  <c:v>15</c:v>
                </c:pt>
                <c:pt idx="6873">
                  <c:v>15</c:v>
                </c:pt>
                <c:pt idx="6874">
                  <c:v>15</c:v>
                </c:pt>
                <c:pt idx="6875">
                  <c:v>15</c:v>
                </c:pt>
                <c:pt idx="6876">
                  <c:v>15</c:v>
                </c:pt>
                <c:pt idx="6877">
                  <c:v>15</c:v>
                </c:pt>
                <c:pt idx="6878">
                  <c:v>15</c:v>
                </c:pt>
                <c:pt idx="6879">
                  <c:v>15</c:v>
                </c:pt>
                <c:pt idx="6880">
                  <c:v>15</c:v>
                </c:pt>
                <c:pt idx="6881">
                  <c:v>15</c:v>
                </c:pt>
                <c:pt idx="6882">
                  <c:v>15</c:v>
                </c:pt>
                <c:pt idx="6883">
                  <c:v>15</c:v>
                </c:pt>
                <c:pt idx="6884">
                  <c:v>15</c:v>
                </c:pt>
                <c:pt idx="6885">
                  <c:v>15</c:v>
                </c:pt>
                <c:pt idx="6886">
                  <c:v>15</c:v>
                </c:pt>
                <c:pt idx="6887">
                  <c:v>15</c:v>
                </c:pt>
                <c:pt idx="6888">
                  <c:v>15</c:v>
                </c:pt>
                <c:pt idx="6889">
                  <c:v>15</c:v>
                </c:pt>
                <c:pt idx="6890">
                  <c:v>15</c:v>
                </c:pt>
                <c:pt idx="6891">
                  <c:v>15</c:v>
                </c:pt>
                <c:pt idx="6892">
                  <c:v>15</c:v>
                </c:pt>
                <c:pt idx="6893">
                  <c:v>15</c:v>
                </c:pt>
                <c:pt idx="6894">
                  <c:v>15</c:v>
                </c:pt>
                <c:pt idx="6895">
                  <c:v>15</c:v>
                </c:pt>
                <c:pt idx="6896">
                  <c:v>15</c:v>
                </c:pt>
                <c:pt idx="6897">
                  <c:v>15</c:v>
                </c:pt>
                <c:pt idx="6898">
                  <c:v>15</c:v>
                </c:pt>
                <c:pt idx="6899">
                  <c:v>15</c:v>
                </c:pt>
                <c:pt idx="6900">
                  <c:v>15</c:v>
                </c:pt>
                <c:pt idx="6901">
                  <c:v>15</c:v>
                </c:pt>
                <c:pt idx="6902">
                  <c:v>15</c:v>
                </c:pt>
                <c:pt idx="6903">
                  <c:v>15</c:v>
                </c:pt>
                <c:pt idx="6904">
                  <c:v>15</c:v>
                </c:pt>
                <c:pt idx="6905">
                  <c:v>15</c:v>
                </c:pt>
                <c:pt idx="6906">
                  <c:v>15</c:v>
                </c:pt>
                <c:pt idx="6907">
                  <c:v>15</c:v>
                </c:pt>
                <c:pt idx="6908">
                  <c:v>15</c:v>
                </c:pt>
                <c:pt idx="6909">
                  <c:v>15</c:v>
                </c:pt>
                <c:pt idx="6910">
                  <c:v>15</c:v>
                </c:pt>
                <c:pt idx="6911">
                  <c:v>15</c:v>
                </c:pt>
                <c:pt idx="6912">
                  <c:v>15</c:v>
                </c:pt>
                <c:pt idx="6913">
                  <c:v>15</c:v>
                </c:pt>
                <c:pt idx="6914">
                  <c:v>15</c:v>
                </c:pt>
                <c:pt idx="6915">
                  <c:v>15</c:v>
                </c:pt>
                <c:pt idx="6916">
                  <c:v>15</c:v>
                </c:pt>
                <c:pt idx="6917">
                  <c:v>14.9</c:v>
                </c:pt>
                <c:pt idx="6918">
                  <c:v>14.9</c:v>
                </c:pt>
                <c:pt idx="6919">
                  <c:v>14.9</c:v>
                </c:pt>
                <c:pt idx="6920">
                  <c:v>14.9</c:v>
                </c:pt>
                <c:pt idx="6921">
                  <c:v>14.9</c:v>
                </c:pt>
                <c:pt idx="6922">
                  <c:v>14.9</c:v>
                </c:pt>
                <c:pt idx="6923">
                  <c:v>14.9</c:v>
                </c:pt>
                <c:pt idx="6924">
                  <c:v>14.9</c:v>
                </c:pt>
                <c:pt idx="6925">
                  <c:v>14.9</c:v>
                </c:pt>
                <c:pt idx="6926">
                  <c:v>14.9</c:v>
                </c:pt>
                <c:pt idx="6927">
                  <c:v>14.9</c:v>
                </c:pt>
                <c:pt idx="6928">
                  <c:v>14.9</c:v>
                </c:pt>
                <c:pt idx="6929">
                  <c:v>14.9</c:v>
                </c:pt>
                <c:pt idx="6930">
                  <c:v>14.9</c:v>
                </c:pt>
                <c:pt idx="6931">
                  <c:v>14.9</c:v>
                </c:pt>
                <c:pt idx="6932">
                  <c:v>14.9</c:v>
                </c:pt>
                <c:pt idx="6933">
                  <c:v>14.9</c:v>
                </c:pt>
                <c:pt idx="6934">
                  <c:v>14.9</c:v>
                </c:pt>
                <c:pt idx="6935">
                  <c:v>14.9</c:v>
                </c:pt>
                <c:pt idx="6936">
                  <c:v>14.9</c:v>
                </c:pt>
                <c:pt idx="6937">
                  <c:v>14.9</c:v>
                </c:pt>
                <c:pt idx="6938">
                  <c:v>14.9</c:v>
                </c:pt>
                <c:pt idx="6939">
                  <c:v>14.9</c:v>
                </c:pt>
                <c:pt idx="6940">
                  <c:v>14.9</c:v>
                </c:pt>
                <c:pt idx="6941">
                  <c:v>14.9</c:v>
                </c:pt>
                <c:pt idx="6942">
                  <c:v>14.9</c:v>
                </c:pt>
                <c:pt idx="6943">
                  <c:v>15</c:v>
                </c:pt>
                <c:pt idx="6944">
                  <c:v>15</c:v>
                </c:pt>
                <c:pt idx="6945">
                  <c:v>15</c:v>
                </c:pt>
                <c:pt idx="6946">
                  <c:v>15</c:v>
                </c:pt>
                <c:pt idx="6947">
                  <c:v>15</c:v>
                </c:pt>
                <c:pt idx="6948">
                  <c:v>15</c:v>
                </c:pt>
                <c:pt idx="6949">
                  <c:v>15</c:v>
                </c:pt>
                <c:pt idx="6950">
                  <c:v>15</c:v>
                </c:pt>
                <c:pt idx="6951">
                  <c:v>15</c:v>
                </c:pt>
                <c:pt idx="6952">
                  <c:v>15</c:v>
                </c:pt>
                <c:pt idx="6953">
                  <c:v>15</c:v>
                </c:pt>
                <c:pt idx="6954">
                  <c:v>15</c:v>
                </c:pt>
                <c:pt idx="6955">
                  <c:v>15</c:v>
                </c:pt>
                <c:pt idx="6956">
                  <c:v>15</c:v>
                </c:pt>
                <c:pt idx="6957">
                  <c:v>15.1</c:v>
                </c:pt>
                <c:pt idx="6958">
                  <c:v>15.1</c:v>
                </c:pt>
                <c:pt idx="6959">
                  <c:v>15.1</c:v>
                </c:pt>
                <c:pt idx="6960">
                  <c:v>15.1</c:v>
                </c:pt>
                <c:pt idx="6961">
                  <c:v>15.1</c:v>
                </c:pt>
                <c:pt idx="6962">
                  <c:v>15.1</c:v>
                </c:pt>
                <c:pt idx="6963">
                  <c:v>15.1</c:v>
                </c:pt>
                <c:pt idx="6964">
                  <c:v>15.1</c:v>
                </c:pt>
                <c:pt idx="6965">
                  <c:v>15.2</c:v>
                </c:pt>
                <c:pt idx="6966">
                  <c:v>15.2</c:v>
                </c:pt>
                <c:pt idx="6967">
                  <c:v>15.2</c:v>
                </c:pt>
                <c:pt idx="6968">
                  <c:v>15.2</c:v>
                </c:pt>
                <c:pt idx="6969">
                  <c:v>15.2</c:v>
                </c:pt>
                <c:pt idx="6970">
                  <c:v>15.2</c:v>
                </c:pt>
                <c:pt idx="6971">
                  <c:v>15.2</c:v>
                </c:pt>
                <c:pt idx="6972">
                  <c:v>15.2</c:v>
                </c:pt>
                <c:pt idx="6973">
                  <c:v>15.2</c:v>
                </c:pt>
                <c:pt idx="6974">
                  <c:v>15.2</c:v>
                </c:pt>
                <c:pt idx="6975">
                  <c:v>15.2</c:v>
                </c:pt>
                <c:pt idx="6976">
                  <c:v>15.2</c:v>
                </c:pt>
                <c:pt idx="6977">
                  <c:v>15.2</c:v>
                </c:pt>
                <c:pt idx="6978">
                  <c:v>15.2</c:v>
                </c:pt>
                <c:pt idx="6979">
                  <c:v>15.2</c:v>
                </c:pt>
                <c:pt idx="6980">
                  <c:v>15.2</c:v>
                </c:pt>
                <c:pt idx="6981">
                  <c:v>15.2</c:v>
                </c:pt>
                <c:pt idx="6982">
                  <c:v>15.2</c:v>
                </c:pt>
                <c:pt idx="6983">
                  <c:v>15.1</c:v>
                </c:pt>
                <c:pt idx="6984">
                  <c:v>15.1</c:v>
                </c:pt>
                <c:pt idx="6985">
                  <c:v>15.1</c:v>
                </c:pt>
                <c:pt idx="6986">
                  <c:v>15.1</c:v>
                </c:pt>
                <c:pt idx="6987">
                  <c:v>15.1</c:v>
                </c:pt>
                <c:pt idx="6988">
                  <c:v>15.1</c:v>
                </c:pt>
                <c:pt idx="6989">
                  <c:v>15.1</c:v>
                </c:pt>
                <c:pt idx="6990">
                  <c:v>15.1</c:v>
                </c:pt>
                <c:pt idx="6991">
                  <c:v>15.1</c:v>
                </c:pt>
                <c:pt idx="6992">
                  <c:v>15.1</c:v>
                </c:pt>
                <c:pt idx="6993">
                  <c:v>15.1</c:v>
                </c:pt>
                <c:pt idx="6994">
                  <c:v>15.1</c:v>
                </c:pt>
                <c:pt idx="6995">
                  <c:v>15.1</c:v>
                </c:pt>
                <c:pt idx="6996">
                  <c:v>15.1</c:v>
                </c:pt>
                <c:pt idx="6997">
                  <c:v>15.1</c:v>
                </c:pt>
                <c:pt idx="6998">
                  <c:v>15.2</c:v>
                </c:pt>
                <c:pt idx="6999">
                  <c:v>15.2</c:v>
                </c:pt>
                <c:pt idx="7000">
                  <c:v>15.2</c:v>
                </c:pt>
                <c:pt idx="7001">
                  <c:v>15.2</c:v>
                </c:pt>
                <c:pt idx="7002">
                  <c:v>15.2</c:v>
                </c:pt>
                <c:pt idx="7003">
                  <c:v>15.2</c:v>
                </c:pt>
                <c:pt idx="7004">
                  <c:v>15.2</c:v>
                </c:pt>
                <c:pt idx="7005">
                  <c:v>15.2</c:v>
                </c:pt>
                <c:pt idx="7006">
                  <c:v>15.2</c:v>
                </c:pt>
                <c:pt idx="7007">
                  <c:v>15.3</c:v>
                </c:pt>
                <c:pt idx="7008">
                  <c:v>15.1</c:v>
                </c:pt>
                <c:pt idx="7009">
                  <c:v>15.3</c:v>
                </c:pt>
                <c:pt idx="7010">
                  <c:v>15.3</c:v>
                </c:pt>
                <c:pt idx="7011">
                  <c:v>15.3</c:v>
                </c:pt>
                <c:pt idx="7012">
                  <c:v>15.3</c:v>
                </c:pt>
                <c:pt idx="7013">
                  <c:v>15.3</c:v>
                </c:pt>
                <c:pt idx="7014">
                  <c:v>15.3</c:v>
                </c:pt>
                <c:pt idx="7015">
                  <c:v>15.3</c:v>
                </c:pt>
                <c:pt idx="7016">
                  <c:v>15.3</c:v>
                </c:pt>
                <c:pt idx="7017">
                  <c:v>15.3</c:v>
                </c:pt>
                <c:pt idx="7018">
                  <c:v>15.3</c:v>
                </c:pt>
                <c:pt idx="7019">
                  <c:v>15.3</c:v>
                </c:pt>
                <c:pt idx="7020">
                  <c:v>15.4</c:v>
                </c:pt>
                <c:pt idx="7021">
                  <c:v>15.4</c:v>
                </c:pt>
                <c:pt idx="7022">
                  <c:v>15.4</c:v>
                </c:pt>
                <c:pt idx="7023">
                  <c:v>15.4</c:v>
                </c:pt>
                <c:pt idx="7024">
                  <c:v>15.4</c:v>
                </c:pt>
                <c:pt idx="7025">
                  <c:v>15.4</c:v>
                </c:pt>
                <c:pt idx="7026">
                  <c:v>15.4</c:v>
                </c:pt>
                <c:pt idx="7027">
                  <c:v>15.4</c:v>
                </c:pt>
                <c:pt idx="7028">
                  <c:v>15.4</c:v>
                </c:pt>
                <c:pt idx="7029">
                  <c:v>15.4</c:v>
                </c:pt>
                <c:pt idx="7030">
                  <c:v>15.4</c:v>
                </c:pt>
                <c:pt idx="7031">
                  <c:v>15.4</c:v>
                </c:pt>
                <c:pt idx="7032">
                  <c:v>15.4</c:v>
                </c:pt>
                <c:pt idx="7033">
                  <c:v>15.3</c:v>
                </c:pt>
                <c:pt idx="7034">
                  <c:v>15.4</c:v>
                </c:pt>
                <c:pt idx="7035">
                  <c:v>15.3</c:v>
                </c:pt>
                <c:pt idx="7036">
                  <c:v>15.3</c:v>
                </c:pt>
                <c:pt idx="7037">
                  <c:v>15.3</c:v>
                </c:pt>
                <c:pt idx="7038">
                  <c:v>15.3</c:v>
                </c:pt>
                <c:pt idx="7039">
                  <c:v>15.3</c:v>
                </c:pt>
                <c:pt idx="7040">
                  <c:v>15.3</c:v>
                </c:pt>
                <c:pt idx="7041">
                  <c:v>15.3</c:v>
                </c:pt>
                <c:pt idx="7042">
                  <c:v>15.3</c:v>
                </c:pt>
                <c:pt idx="7043">
                  <c:v>15.3</c:v>
                </c:pt>
                <c:pt idx="7044">
                  <c:v>15.3</c:v>
                </c:pt>
                <c:pt idx="7045">
                  <c:v>15.2</c:v>
                </c:pt>
                <c:pt idx="7046">
                  <c:v>15.2</c:v>
                </c:pt>
                <c:pt idx="7047">
                  <c:v>15.2</c:v>
                </c:pt>
                <c:pt idx="7048">
                  <c:v>15.2</c:v>
                </c:pt>
                <c:pt idx="7049">
                  <c:v>15.2</c:v>
                </c:pt>
                <c:pt idx="7050">
                  <c:v>15.2</c:v>
                </c:pt>
                <c:pt idx="7051">
                  <c:v>15.2</c:v>
                </c:pt>
                <c:pt idx="7052">
                  <c:v>15.2</c:v>
                </c:pt>
                <c:pt idx="7053">
                  <c:v>15.2</c:v>
                </c:pt>
                <c:pt idx="7054">
                  <c:v>15.2</c:v>
                </c:pt>
                <c:pt idx="7055">
                  <c:v>15.2</c:v>
                </c:pt>
                <c:pt idx="7056">
                  <c:v>15.1</c:v>
                </c:pt>
                <c:pt idx="7057">
                  <c:v>15.2</c:v>
                </c:pt>
                <c:pt idx="7058">
                  <c:v>15.1</c:v>
                </c:pt>
                <c:pt idx="7059">
                  <c:v>15.1</c:v>
                </c:pt>
                <c:pt idx="7060">
                  <c:v>15.1</c:v>
                </c:pt>
                <c:pt idx="7061">
                  <c:v>15.1</c:v>
                </c:pt>
                <c:pt idx="7062">
                  <c:v>15.1</c:v>
                </c:pt>
                <c:pt idx="7063">
                  <c:v>15.1</c:v>
                </c:pt>
                <c:pt idx="7064">
                  <c:v>15.1</c:v>
                </c:pt>
                <c:pt idx="7065">
                  <c:v>15.1</c:v>
                </c:pt>
                <c:pt idx="7066">
                  <c:v>15.1</c:v>
                </c:pt>
                <c:pt idx="7067">
                  <c:v>15.1</c:v>
                </c:pt>
                <c:pt idx="7068">
                  <c:v>15.1</c:v>
                </c:pt>
                <c:pt idx="7069">
                  <c:v>15.1</c:v>
                </c:pt>
                <c:pt idx="7070">
                  <c:v>15.1</c:v>
                </c:pt>
                <c:pt idx="7071">
                  <c:v>15.1</c:v>
                </c:pt>
                <c:pt idx="7072">
                  <c:v>15.1</c:v>
                </c:pt>
                <c:pt idx="7073">
                  <c:v>15.1</c:v>
                </c:pt>
                <c:pt idx="7074">
                  <c:v>15.1</c:v>
                </c:pt>
                <c:pt idx="7075">
                  <c:v>15.1</c:v>
                </c:pt>
                <c:pt idx="7076">
                  <c:v>15.1</c:v>
                </c:pt>
                <c:pt idx="7077">
                  <c:v>15</c:v>
                </c:pt>
                <c:pt idx="7078">
                  <c:v>15.1</c:v>
                </c:pt>
                <c:pt idx="7079">
                  <c:v>15</c:v>
                </c:pt>
                <c:pt idx="7080">
                  <c:v>15</c:v>
                </c:pt>
                <c:pt idx="7081">
                  <c:v>15</c:v>
                </c:pt>
                <c:pt idx="7082">
                  <c:v>15</c:v>
                </c:pt>
                <c:pt idx="7083">
                  <c:v>15</c:v>
                </c:pt>
                <c:pt idx="7084">
                  <c:v>15</c:v>
                </c:pt>
                <c:pt idx="7085">
                  <c:v>15</c:v>
                </c:pt>
                <c:pt idx="7086">
                  <c:v>15</c:v>
                </c:pt>
                <c:pt idx="7087">
                  <c:v>15</c:v>
                </c:pt>
                <c:pt idx="7088">
                  <c:v>15</c:v>
                </c:pt>
                <c:pt idx="7089">
                  <c:v>15</c:v>
                </c:pt>
                <c:pt idx="7090">
                  <c:v>15</c:v>
                </c:pt>
                <c:pt idx="7091">
                  <c:v>15</c:v>
                </c:pt>
                <c:pt idx="7092">
                  <c:v>15</c:v>
                </c:pt>
                <c:pt idx="7093">
                  <c:v>15</c:v>
                </c:pt>
                <c:pt idx="7094">
                  <c:v>15</c:v>
                </c:pt>
                <c:pt idx="7095">
                  <c:v>15</c:v>
                </c:pt>
                <c:pt idx="7096">
                  <c:v>15.1</c:v>
                </c:pt>
                <c:pt idx="7097">
                  <c:v>15.1</c:v>
                </c:pt>
                <c:pt idx="7098">
                  <c:v>15</c:v>
                </c:pt>
                <c:pt idx="7099">
                  <c:v>15</c:v>
                </c:pt>
                <c:pt idx="7100">
                  <c:v>15.1</c:v>
                </c:pt>
                <c:pt idx="7101">
                  <c:v>15</c:v>
                </c:pt>
                <c:pt idx="7102">
                  <c:v>15</c:v>
                </c:pt>
                <c:pt idx="7103">
                  <c:v>15</c:v>
                </c:pt>
                <c:pt idx="7104">
                  <c:v>15</c:v>
                </c:pt>
                <c:pt idx="7105">
                  <c:v>15</c:v>
                </c:pt>
                <c:pt idx="7106">
                  <c:v>15</c:v>
                </c:pt>
                <c:pt idx="7107">
                  <c:v>15</c:v>
                </c:pt>
                <c:pt idx="7108">
                  <c:v>15</c:v>
                </c:pt>
                <c:pt idx="7109">
                  <c:v>15</c:v>
                </c:pt>
                <c:pt idx="7110">
                  <c:v>15.1</c:v>
                </c:pt>
                <c:pt idx="7111">
                  <c:v>15</c:v>
                </c:pt>
                <c:pt idx="7112">
                  <c:v>15.1</c:v>
                </c:pt>
                <c:pt idx="7113">
                  <c:v>15</c:v>
                </c:pt>
                <c:pt idx="7114">
                  <c:v>15</c:v>
                </c:pt>
                <c:pt idx="7115">
                  <c:v>15</c:v>
                </c:pt>
                <c:pt idx="7116">
                  <c:v>15</c:v>
                </c:pt>
                <c:pt idx="7117">
                  <c:v>15</c:v>
                </c:pt>
                <c:pt idx="7118">
                  <c:v>15</c:v>
                </c:pt>
                <c:pt idx="7119">
                  <c:v>15</c:v>
                </c:pt>
                <c:pt idx="7120">
                  <c:v>14.9</c:v>
                </c:pt>
                <c:pt idx="7121">
                  <c:v>14.9</c:v>
                </c:pt>
                <c:pt idx="7122">
                  <c:v>14.9</c:v>
                </c:pt>
                <c:pt idx="7123">
                  <c:v>14.9</c:v>
                </c:pt>
                <c:pt idx="7124">
                  <c:v>14.9</c:v>
                </c:pt>
                <c:pt idx="7125">
                  <c:v>14.9</c:v>
                </c:pt>
                <c:pt idx="7126">
                  <c:v>14.9</c:v>
                </c:pt>
                <c:pt idx="7127">
                  <c:v>14.9</c:v>
                </c:pt>
                <c:pt idx="7128">
                  <c:v>14.9</c:v>
                </c:pt>
                <c:pt idx="7129">
                  <c:v>14.9</c:v>
                </c:pt>
                <c:pt idx="7130">
                  <c:v>14.9</c:v>
                </c:pt>
                <c:pt idx="7131">
                  <c:v>14.8</c:v>
                </c:pt>
                <c:pt idx="7132">
                  <c:v>14.8</c:v>
                </c:pt>
                <c:pt idx="7133">
                  <c:v>14.8</c:v>
                </c:pt>
                <c:pt idx="7134">
                  <c:v>14.8</c:v>
                </c:pt>
                <c:pt idx="7135">
                  <c:v>14.8</c:v>
                </c:pt>
                <c:pt idx="7136">
                  <c:v>14.8</c:v>
                </c:pt>
                <c:pt idx="7137">
                  <c:v>14.8</c:v>
                </c:pt>
                <c:pt idx="7138">
                  <c:v>14.8</c:v>
                </c:pt>
                <c:pt idx="7139">
                  <c:v>14.8</c:v>
                </c:pt>
                <c:pt idx="7140">
                  <c:v>14.8</c:v>
                </c:pt>
                <c:pt idx="7141">
                  <c:v>14.8</c:v>
                </c:pt>
                <c:pt idx="7142">
                  <c:v>14.8</c:v>
                </c:pt>
                <c:pt idx="7143">
                  <c:v>14.9</c:v>
                </c:pt>
                <c:pt idx="7144">
                  <c:v>15</c:v>
                </c:pt>
                <c:pt idx="7145">
                  <c:v>15</c:v>
                </c:pt>
                <c:pt idx="7146">
                  <c:v>15.1</c:v>
                </c:pt>
                <c:pt idx="7147">
                  <c:v>15.2</c:v>
                </c:pt>
                <c:pt idx="7148">
                  <c:v>15.2</c:v>
                </c:pt>
                <c:pt idx="7149">
                  <c:v>15.2</c:v>
                </c:pt>
                <c:pt idx="7150">
                  <c:v>15.2</c:v>
                </c:pt>
                <c:pt idx="7151">
                  <c:v>15.2</c:v>
                </c:pt>
                <c:pt idx="7152">
                  <c:v>15.2</c:v>
                </c:pt>
                <c:pt idx="7153">
                  <c:v>15.2</c:v>
                </c:pt>
                <c:pt idx="7154">
                  <c:v>15.2</c:v>
                </c:pt>
                <c:pt idx="7155">
                  <c:v>15.1</c:v>
                </c:pt>
                <c:pt idx="7156">
                  <c:v>15.1</c:v>
                </c:pt>
                <c:pt idx="7157">
                  <c:v>15.1</c:v>
                </c:pt>
                <c:pt idx="7158">
                  <c:v>15.1</c:v>
                </c:pt>
                <c:pt idx="7159">
                  <c:v>15</c:v>
                </c:pt>
                <c:pt idx="7160">
                  <c:v>15</c:v>
                </c:pt>
                <c:pt idx="7161">
                  <c:v>15</c:v>
                </c:pt>
                <c:pt idx="7162">
                  <c:v>15</c:v>
                </c:pt>
                <c:pt idx="7163">
                  <c:v>14.7</c:v>
                </c:pt>
                <c:pt idx="7164">
                  <c:v>14.9</c:v>
                </c:pt>
                <c:pt idx="7165">
                  <c:v>14.9</c:v>
                </c:pt>
                <c:pt idx="7166">
                  <c:v>14.9</c:v>
                </c:pt>
                <c:pt idx="7167">
                  <c:v>14.9</c:v>
                </c:pt>
                <c:pt idx="7168">
                  <c:v>14.9</c:v>
                </c:pt>
                <c:pt idx="7169">
                  <c:v>14.8</c:v>
                </c:pt>
                <c:pt idx="7170">
                  <c:v>14.8</c:v>
                </c:pt>
                <c:pt idx="7171">
                  <c:v>14.8</c:v>
                </c:pt>
                <c:pt idx="7172">
                  <c:v>14.8</c:v>
                </c:pt>
                <c:pt idx="7173">
                  <c:v>14.8</c:v>
                </c:pt>
                <c:pt idx="7174">
                  <c:v>14.7</c:v>
                </c:pt>
                <c:pt idx="7175">
                  <c:v>14.7</c:v>
                </c:pt>
                <c:pt idx="7176">
                  <c:v>14.7</c:v>
                </c:pt>
                <c:pt idx="7177">
                  <c:v>14.7</c:v>
                </c:pt>
                <c:pt idx="7178">
                  <c:v>14.7</c:v>
                </c:pt>
                <c:pt idx="7179">
                  <c:v>14.7</c:v>
                </c:pt>
                <c:pt idx="7180">
                  <c:v>14.7</c:v>
                </c:pt>
                <c:pt idx="7181">
                  <c:v>14.7</c:v>
                </c:pt>
                <c:pt idx="7182">
                  <c:v>14.7</c:v>
                </c:pt>
                <c:pt idx="7183">
                  <c:v>14.7</c:v>
                </c:pt>
                <c:pt idx="7184">
                  <c:v>14.7</c:v>
                </c:pt>
                <c:pt idx="7185">
                  <c:v>14.7</c:v>
                </c:pt>
                <c:pt idx="7186">
                  <c:v>14.7</c:v>
                </c:pt>
                <c:pt idx="7187">
                  <c:v>14.7</c:v>
                </c:pt>
                <c:pt idx="7188">
                  <c:v>14.7</c:v>
                </c:pt>
                <c:pt idx="7189">
                  <c:v>14.7</c:v>
                </c:pt>
                <c:pt idx="7190">
                  <c:v>14.7</c:v>
                </c:pt>
                <c:pt idx="7191">
                  <c:v>14.7</c:v>
                </c:pt>
                <c:pt idx="7192">
                  <c:v>14.7</c:v>
                </c:pt>
                <c:pt idx="7193">
                  <c:v>14.7</c:v>
                </c:pt>
                <c:pt idx="7194">
                  <c:v>14.7</c:v>
                </c:pt>
                <c:pt idx="7195">
                  <c:v>14.7</c:v>
                </c:pt>
                <c:pt idx="7196">
                  <c:v>14.7</c:v>
                </c:pt>
                <c:pt idx="7197">
                  <c:v>14.7</c:v>
                </c:pt>
                <c:pt idx="7198">
                  <c:v>14.7</c:v>
                </c:pt>
                <c:pt idx="7199">
                  <c:v>14.8</c:v>
                </c:pt>
                <c:pt idx="7200">
                  <c:v>14.7</c:v>
                </c:pt>
                <c:pt idx="7201">
                  <c:v>14.7</c:v>
                </c:pt>
                <c:pt idx="7202">
                  <c:v>14.7</c:v>
                </c:pt>
                <c:pt idx="7203">
                  <c:v>14.7</c:v>
                </c:pt>
                <c:pt idx="7204">
                  <c:v>14.7</c:v>
                </c:pt>
                <c:pt idx="7205">
                  <c:v>14.7</c:v>
                </c:pt>
                <c:pt idx="7206">
                  <c:v>14.8</c:v>
                </c:pt>
                <c:pt idx="7207">
                  <c:v>14.8</c:v>
                </c:pt>
                <c:pt idx="7208">
                  <c:v>14.8</c:v>
                </c:pt>
                <c:pt idx="7209">
                  <c:v>14.8</c:v>
                </c:pt>
                <c:pt idx="7210">
                  <c:v>14.8</c:v>
                </c:pt>
                <c:pt idx="7211">
                  <c:v>14.8</c:v>
                </c:pt>
                <c:pt idx="7212">
                  <c:v>14.8</c:v>
                </c:pt>
                <c:pt idx="7213">
                  <c:v>14.8</c:v>
                </c:pt>
                <c:pt idx="7214">
                  <c:v>14.8</c:v>
                </c:pt>
                <c:pt idx="7215">
                  <c:v>14.8</c:v>
                </c:pt>
                <c:pt idx="7216">
                  <c:v>14.8</c:v>
                </c:pt>
                <c:pt idx="7217">
                  <c:v>14.8</c:v>
                </c:pt>
                <c:pt idx="7218">
                  <c:v>14.8</c:v>
                </c:pt>
                <c:pt idx="7219">
                  <c:v>14.8</c:v>
                </c:pt>
                <c:pt idx="7220">
                  <c:v>14.8</c:v>
                </c:pt>
                <c:pt idx="7221">
                  <c:v>14.8</c:v>
                </c:pt>
                <c:pt idx="7222">
                  <c:v>14.8</c:v>
                </c:pt>
                <c:pt idx="7223">
                  <c:v>14.8</c:v>
                </c:pt>
                <c:pt idx="7224">
                  <c:v>14.8</c:v>
                </c:pt>
                <c:pt idx="7225">
                  <c:v>14.8</c:v>
                </c:pt>
                <c:pt idx="7226">
                  <c:v>14.8</c:v>
                </c:pt>
                <c:pt idx="7227">
                  <c:v>14.8</c:v>
                </c:pt>
                <c:pt idx="7228">
                  <c:v>14.8</c:v>
                </c:pt>
                <c:pt idx="7229">
                  <c:v>14.8</c:v>
                </c:pt>
                <c:pt idx="7230">
                  <c:v>14.8</c:v>
                </c:pt>
                <c:pt idx="7231">
                  <c:v>14.8</c:v>
                </c:pt>
                <c:pt idx="7232">
                  <c:v>14.8</c:v>
                </c:pt>
                <c:pt idx="7233">
                  <c:v>14.8</c:v>
                </c:pt>
                <c:pt idx="7234">
                  <c:v>14.8</c:v>
                </c:pt>
                <c:pt idx="7235">
                  <c:v>14.8</c:v>
                </c:pt>
                <c:pt idx="7236">
                  <c:v>14.8</c:v>
                </c:pt>
                <c:pt idx="7237">
                  <c:v>14.8</c:v>
                </c:pt>
                <c:pt idx="7238">
                  <c:v>14.8</c:v>
                </c:pt>
                <c:pt idx="7239">
                  <c:v>14.8</c:v>
                </c:pt>
                <c:pt idx="7240">
                  <c:v>14.8</c:v>
                </c:pt>
                <c:pt idx="7241">
                  <c:v>14.8</c:v>
                </c:pt>
                <c:pt idx="7242">
                  <c:v>14.8</c:v>
                </c:pt>
                <c:pt idx="7243">
                  <c:v>14.8</c:v>
                </c:pt>
                <c:pt idx="7244">
                  <c:v>14.8</c:v>
                </c:pt>
                <c:pt idx="7245">
                  <c:v>14.8</c:v>
                </c:pt>
                <c:pt idx="7246">
                  <c:v>14.8</c:v>
                </c:pt>
                <c:pt idx="7247">
                  <c:v>14.8</c:v>
                </c:pt>
                <c:pt idx="7248">
                  <c:v>14.8</c:v>
                </c:pt>
                <c:pt idx="7249">
                  <c:v>14.8</c:v>
                </c:pt>
                <c:pt idx="7250">
                  <c:v>14.8</c:v>
                </c:pt>
                <c:pt idx="7251">
                  <c:v>14.8</c:v>
                </c:pt>
                <c:pt idx="7252">
                  <c:v>14.8</c:v>
                </c:pt>
                <c:pt idx="7253">
                  <c:v>14.8</c:v>
                </c:pt>
                <c:pt idx="7254">
                  <c:v>14.8</c:v>
                </c:pt>
                <c:pt idx="7255">
                  <c:v>14.8</c:v>
                </c:pt>
                <c:pt idx="7256">
                  <c:v>14.8</c:v>
                </c:pt>
                <c:pt idx="7257">
                  <c:v>14.7</c:v>
                </c:pt>
                <c:pt idx="7258">
                  <c:v>14.7</c:v>
                </c:pt>
                <c:pt idx="7259">
                  <c:v>14.8</c:v>
                </c:pt>
                <c:pt idx="7260">
                  <c:v>14.8</c:v>
                </c:pt>
                <c:pt idx="7261">
                  <c:v>14.7</c:v>
                </c:pt>
                <c:pt idx="7262">
                  <c:v>14.7</c:v>
                </c:pt>
                <c:pt idx="7263">
                  <c:v>14.7</c:v>
                </c:pt>
                <c:pt idx="7264">
                  <c:v>14.7</c:v>
                </c:pt>
                <c:pt idx="7265">
                  <c:v>14.7</c:v>
                </c:pt>
                <c:pt idx="7266">
                  <c:v>14.7</c:v>
                </c:pt>
                <c:pt idx="7267">
                  <c:v>14.7</c:v>
                </c:pt>
                <c:pt idx="7268">
                  <c:v>14.7</c:v>
                </c:pt>
                <c:pt idx="7269">
                  <c:v>14.7</c:v>
                </c:pt>
                <c:pt idx="7270">
                  <c:v>14.7</c:v>
                </c:pt>
                <c:pt idx="7271">
                  <c:v>14.7</c:v>
                </c:pt>
                <c:pt idx="7272">
                  <c:v>14.7</c:v>
                </c:pt>
                <c:pt idx="7273">
                  <c:v>14.7</c:v>
                </c:pt>
                <c:pt idx="7274">
                  <c:v>14.7</c:v>
                </c:pt>
                <c:pt idx="7275">
                  <c:v>14.6</c:v>
                </c:pt>
                <c:pt idx="7276">
                  <c:v>14.6</c:v>
                </c:pt>
                <c:pt idx="7277">
                  <c:v>14.6</c:v>
                </c:pt>
                <c:pt idx="7278">
                  <c:v>14.6</c:v>
                </c:pt>
                <c:pt idx="7279">
                  <c:v>14.6</c:v>
                </c:pt>
                <c:pt idx="7280">
                  <c:v>14.6</c:v>
                </c:pt>
                <c:pt idx="7281">
                  <c:v>14.6</c:v>
                </c:pt>
                <c:pt idx="7282">
                  <c:v>14.6</c:v>
                </c:pt>
                <c:pt idx="7283">
                  <c:v>14.6</c:v>
                </c:pt>
                <c:pt idx="7284">
                  <c:v>14.6</c:v>
                </c:pt>
                <c:pt idx="7285">
                  <c:v>14.6</c:v>
                </c:pt>
                <c:pt idx="7286">
                  <c:v>14.6</c:v>
                </c:pt>
                <c:pt idx="7287">
                  <c:v>14.4</c:v>
                </c:pt>
                <c:pt idx="7288">
                  <c:v>14.6</c:v>
                </c:pt>
                <c:pt idx="7289">
                  <c:v>14.5</c:v>
                </c:pt>
                <c:pt idx="7290">
                  <c:v>14.6</c:v>
                </c:pt>
                <c:pt idx="7291">
                  <c:v>14.5</c:v>
                </c:pt>
                <c:pt idx="7292">
                  <c:v>14.5</c:v>
                </c:pt>
                <c:pt idx="7293">
                  <c:v>14.5</c:v>
                </c:pt>
                <c:pt idx="7294">
                  <c:v>14.5</c:v>
                </c:pt>
                <c:pt idx="7295">
                  <c:v>14.5</c:v>
                </c:pt>
                <c:pt idx="7296">
                  <c:v>14.5</c:v>
                </c:pt>
                <c:pt idx="7297">
                  <c:v>14.5</c:v>
                </c:pt>
                <c:pt idx="7298">
                  <c:v>14.5</c:v>
                </c:pt>
                <c:pt idx="7299">
                  <c:v>14.5</c:v>
                </c:pt>
                <c:pt idx="7300">
                  <c:v>14.5</c:v>
                </c:pt>
                <c:pt idx="7301">
                  <c:v>14.5</c:v>
                </c:pt>
                <c:pt idx="7302">
                  <c:v>14.5</c:v>
                </c:pt>
                <c:pt idx="7303">
                  <c:v>14.5</c:v>
                </c:pt>
                <c:pt idx="7304">
                  <c:v>14.5</c:v>
                </c:pt>
                <c:pt idx="7305">
                  <c:v>14.4</c:v>
                </c:pt>
                <c:pt idx="7306">
                  <c:v>14.4</c:v>
                </c:pt>
                <c:pt idx="7307">
                  <c:v>14.4</c:v>
                </c:pt>
                <c:pt idx="7308">
                  <c:v>14.4</c:v>
                </c:pt>
                <c:pt idx="7309">
                  <c:v>14.4</c:v>
                </c:pt>
                <c:pt idx="7310">
                  <c:v>14.4</c:v>
                </c:pt>
                <c:pt idx="7311">
                  <c:v>14.4</c:v>
                </c:pt>
                <c:pt idx="7312">
                  <c:v>14.4</c:v>
                </c:pt>
                <c:pt idx="7313">
                  <c:v>14.4</c:v>
                </c:pt>
                <c:pt idx="7314">
                  <c:v>14.4</c:v>
                </c:pt>
                <c:pt idx="7315">
                  <c:v>14.4</c:v>
                </c:pt>
                <c:pt idx="7316">
                  <c:v>14.4</c:v>
                </c:pt>
                <c:pt idx="7317">
                  <c:v>14.4</c:v>
                </c:pt>
                <c:pt idx="7318">
                  <c:v>14.4</c:v>
                </c:pt>
                <c:pt idx="7319">
                  <c:v>14.4</c:v>
                </c:pt>
                <c:pt idx="7320">
                  <c:v>14.4</c:v>
                </c:pt>
                <c:pt idx="7321">
                  <c:v>14.4</c:v>
                </c:pt>
                <c:pt idx="7322">
                  <c:v>14.4</c:v>
                </c:pt>
                <c:pt idx="7323">
                  <c:v>14.4</c:v>
                </c:pt>
                <c:pt idx="7324">
                  <c:v>14.4</c:v>
                </c:pt>
                <c:pt idx="7325">
                  <c:v>14.4</c:v>
                </c:pt>
                <c:pt idx="7326">
                  <c:v>14.4</c:v>
                </c:pt>
                <c:pt idx="7327">
                  <c:v>14.3</c:v>
                </c:pt>
                <c:pt idx="7328">
                  <c:v>14.3</c:v>
                </c:pt>
                <c:pt idx="7329">
                  <c:v>14.3</c:v>
                </c:pt>
                <c:pt idx="7330">
                  <c:v>14.3</c:v>
                </c:pt>
                <c:pt idx="7331">
                  <c:v>14.3</c:v>
                </c:pt>
                <c:pt idx="7332">
                  <c:v>14.3</c:v>
                </c:pt>
                <c:pt idx="7333">
                  <c:v>14.3</c:v>
                </c:pt>
                <c:pt idx="7334">
                  <c:v>14.3</c:v>
                </c:pt>
                <c:pt idx="7335">
                  <c:v>14.3</c:v>
                </c:pt>
                <c:pt idx="7336">
                  <c:v>14.3</c:v>
                </c:pt>
                <c:pt idx="7337">
                  <c:v>14.3</c:v>
                </c:pt>
                <c:pt idx="7338">
                  <c:v>14.3</c:v>
                </c:pt>
                <c:pt idx="7339">
                  <c:v>14.3</c:v>
                </c:pt>
                <c:pt idx="7340">
                  <c:v>14.3</c:v>
                </c:pt>
                <c:pt idx="7341">
                  <c:v>14.3</c:v>
                </c:pt>
                <c:pt idx="7342">
                  <c:v>14.3</c:v>
                </c:pt>
                <c:pt idx="7343">
                  <c:v>14.3</c:v>
                </c:pt>
                <c:pt idx="7344">
                  <c:v>14.3</c:v>
                </c:pt>
                <c:pt idx="7345">
                  <c:v>14.3</c:v>
                </c:pt>
                <c:pt idx="7346">
                  <c:v>14.3</c:v>
                </c:pt>
                <c:pt idx="7347">
                  <c:v>14.3</c:v>
                </c:pt>
                <c:pt idx="7348">
                  <c:v>14.3</c:v>
                </c:pt>
                <c:pt idx="7349">
                  <c:v>14.2</c:v>
                </c:pt>
                <c:pt idx="7350">
                  <c:v>14.3</c:v>
                </c:pt>
                <c:pt idx="7351">
                  <c:v>14.3</c:v>
                </c:pt>
                <c:pt idx="7352">
                  <c:v>14.3</c:v>
                </c:pt>
                <c:pt idx="7353">
                  <c:v>14.3</c:v>
                </c:pt>
                <c:pt idx="7354">
                  <c:v>14.3</c:v>
                </c:pt>
                <c:pt idx="7355">
                  <c:v>14.3</c:v>
                </c:pt>
                <c:pt idx="7356">
                  <c:v>14.3</c:v>
                </c:pt>
                <c:pt idx="7357">
                  <c:v>14.3</c:v>
                </c:pt>
                <c:pt idx="7358">
                  <c:v>14.3</c:v>
                </c:pt>
                <c:pt idx="7359">
                  <c:v>14.3</c:v>
                </c:pt>
                <c:pt idx="7360">
                  <c:v>14.3</c:v>
                </c:pt>
                <c:pt idx="7361">
                  <c:v>14.3</c:v>
                </c:pt>
                <c:pt idx="7362">
                  <c:v>14.3</c:v>
                </c:pt>
                <c:pt idx="7363">
                  <c:v>14.3</c:v>
                </c:pt>
                <c:pt idx="7364">
                  <c:v>14.3</c:v>
                </c:pt>
                <c:pt idx="7365">
                  <c:v>14.2</c:v>
                </c:pt>
                <c:pt idx="7366">
                  <c:v>14.3</c:v>
                </c:pt>
                <c:pt idx="7367">
                  <c:v>14.2</c:v>
                </c:pt>
                <c:pt idx="7368">
                  <c:v>14.3</c:v>
                </c:pt>
                <c:pt idx="7369">
                  <c:v>14.2</c:v>
                </c:pt>
                <c:pt idx="7370">
                  <c:v>14.3</c:v>
                </c:pt>
                <c:pt idx="7371">
                  <c:v>14.2</c:v>
                </c:pt>
                <c:pt idx="7372">
                  <c:v>14.2</c:v>
                </c:pt>
                <c:pt idx="7373">
                  <c:v>14.3</c:v>
                </c:pt>
                <c:pt idx="7374">
                  <c:v>14.2</c:v>
                </c:pt>
                <c:pt idx="7375">
                  <c:v>14.3</c:v>
                </c:pt>
                <c:pt idx="7376">
                  <c:v>14.2</c:v>
                </c:pt>
                <c:pt idx="7377">
                  <c:v>14.2</c:v>
                </c:pt>
                <c:pt idx="7378">
                  <c:v>14.2</c:v>
                </c:pt>
                <c:pt idx="7379">
                  <c:v>14.3</c:v>
                </c:pt>
                <c:pt idx="7380">
                  <c:v>14.3</c:v>
                </c:pt>
                <c:pt idx="7381">
                  <c:v>14.2</c:v>
                </c:pt>
                <c:pt idx="7382">
                  <c:v>14.2</c:v>
                </c:pt>
                <c:pt idx="7383">
                  <c:v>14.2</c:v>
                </c:pt>
                <c:pt idx="7384">
                  <c:v>14.2</c:v>
                </c:pt>
                <c:pt idx="7385">
                  <c:v>14.2</c:v>
                </c:pt>
                <c:pt idx="7386">
                  <c:v>14.2</c:v>
                </c:pt>
                <c:pt idx="7387">
                  <c:v>14.2</c:v>
                </c:pt>
                <c:pt idx="7388">
                  <c:v>14.2</c:v>
                </c:pt>
                <c:pt idx="7389">
                  <c:v>14.2</c:v>
                </c:pt>
                <c:pt idx="7390">
                  <c:v>14.2</c:v>
                </c:pt>
                <c:pt idx="7391">
                  <c:v>14.2</c:v>
                </c:pt>
                <c:pt idx="7392">
                  <c:v>14.2</c:v>
                </c:pt>
                <c:pt idx="7393">
                  <c:v>14.2</c:v>
                </c:pt>
                <c:pt idx="7394">
                  <c:v>14.2</c:v>
                </c:pt>
                <c:pt idx="7395">
                  <c:v>14.2</c:v>
                </c:pt>
                <c:pt idx="7396">
                  <c:v>14.2</c:v>
                </c:pt>
                <c:pt idx="7397">
                  <c:v>14.2</c:v>
                </c:pt>
                <c:pt idx="7398">
                  <c:v>14.2</c:v>
                </c:pt>
                <c:pt idx="7399">
                  <c:v>14.2</c:v>
                </c:pt>
                <c:pt idx="7400">
                  <c:v>14.2</c:v>
                </c:pt>
                <c:pt idx="7401">
                  <c:v>14.2</c:v>
                </c:pt>
                <c:pt idx="7402">
                  <c:v>14.2</c:v>
                </c:pt>
                <c:pt idx="7403">
                  <c:v>14.2</c:v>
                </c:pt>
                <c:pt idx="7404">
                  <c:v>14.2</c:v>
                </c:pt>
                <c:pt idx="7405">
                  <c:v>14.2</c:v>
                </c:pt>
                <c:pt idx="7406">
                  <c:v>14.2</c:v>
                </c:pt>
                <c:pt idx="7407">
                  <c:v>14.2</c:v>
                </c:pt>
                <c:pt idx="7408">
                  <c:v>14.2</c:v>
                </c:pt>
                <c:pt idx="7409">
                  <c:v>14.2</c:v>
                </c:pt>
                <c:pt idx="7410">
                  <c:v>14.2</c:v>
                </c:pt>
                <c:pt idx="7411">
                  <c:v>14</c:v>
                </c:pt>
                <c:pt idx="7412">
                  <c:v>14.2</c:v>
                </c:pt>
                <c:pt idx="7413">
                  <c:v>14.2</c:v>
                </c:pt>
                <c:pt idx="7414">
                  <c:v>14.2</c:v>
                </c:pt>
                <c:pt idx="7415">
                  <c:v>14.2</c:v>
                </c:pt>
                <c:pt idx="7416">
                  <c:v>14.2</c:v>
                </c:pt>
                <c:pt idx="7417">
                  <c:v>14.2</c:v>
                </c:pt>
                <c:pt idx="7418">
                  <c:v>14.2</c:v>
                </c:pt>
                <c:pt idx="7419">
                  <c:v>14.2</c:v>
                </c:pt>
                <c:pt idx="7420">
                  <c:v>14.2</c:v>
                </c:pt>
                <c:pt idx="7421">
                  <c:v>14.2</c:v>
                </c:pt>
                <c:pt idx="7422">
                  <c:v>14.2</c:v>
                </c:pt>
                <c:pt idx="7423">
                  <c:v>14.2</c:v>
                </c:pt>
                <c:pt idx="7424">
                  <c:v>14.2</c:v>
                </c:pt>
                <c:pt idx="7425">
                  <c:v>14.2</c:v>
                </c:pt>
                <c:pt idx="7426">
                  <c:v>14.2</c:v>
                </c:pt>
                <c:pt idx="7427">
                  <c:v>14.2</c:v>
                </c:pt>
                <c:pt idx="7428">
                  <c:v>14.1</c:v>
                </c:pt>
                <c:pt idx="7429">
                  <c:v>14.2</c:v>
                </c:pt>
                <c:pt idx="7430">
                  <c:v>14.1</c:v>
                </c:pt>
                <c:pt idx="7431">
                  <c:v>14.1</c:v>
                </c:pt>
                <c:pt idx="7432">
                  <c:v>14.1</c:v>
                </c:pt>
                <c:pt idx="7433">
                  <c:v>14.1</c:v>
                </c:pt>
                <c:pt idx="7434">
                  <c:v>14.1</c:v>
                </c:pt>
                <c:pt idx="7435">
                  <c:v>14.1</c:v>
                </c:pt>
                <c:pt idx="7436">
                  <c:v>14.1</c:v>
                </c:pt>
                <c:pt idx="7437">
                  <c:v>14.1</c:v>
                </c:pt>
                <c:pt idx="7438">
                  <c:v>14.1</c:v>
                </c:pt>
                <c:pt idx="7439">
                  <c:v>14.1</c:v>
                </c:pt>
                <c:pt idx="7440">
                  <c:v>14.1</c:v>
                </c:pt>
                <c:pt idx="7441">
                  <c:v>14.1</c:v>
                </c:pt>
                <c:pt idx="7442">
                  <c:v>14.1</c:v>
                </c:pt>
                <c:pt idx="7443">
                  <c:v>14.1</c:v>
                </c:pt>
                <c:pt idx="7444">
                  <c:v>14.1</c:v>
                </c:pt>
                <c:pt idx="7445">
                  <c:v>14.1</c:v>
                </c:pt>
                <c:pt idx="7446">
                  <c:v>14.1</c:v>
                </c:pt>
                <c:pt idx="7447">
                  <c:v>14.1</c:v>
                </c:pt>
                <c:pt idx="7448">
                  <c:v>14.1</c:v>
                </c:pt>
                <c:pt idx="7449">
                  <c:v>14.1</c:v>
                </c:pt>
                <c:pt idx="7450">
                  <c:v>14.1</c:v>
                </c:pt>
                <c:pt idx="7451">
                  <c:v>14.1</c:v>
                </c:pt>
                <c:pt idx="7452">
                  <c:v>14.1</c:v>
                </c:pt>
                <c:pt idx="7453">
                  <c:v>14.1</c:v>
                </c:pt>
                <c:pt idx="7454">
                  <c:v>14.1</c:v>
                </c:pt>
                <c:pt idx="7455">
                  <c:v>14.1</c:v>
                </c:pt>
                <c:pt idx="7456">
                  <c:v>14.1</c:v>
                </c:pt>
                <c:pt idx="7457">
                  <c:v>14.1</c:v>
                </c:pt>
                <c:pt idx="7458">
                  <c:v>14.1</c:v>
                </c:pt>
                <c:pt idx="7459">
                  <c:v>14.1</c:v>
                </c:pt>
                <c:pt idx="7460">
                  <c:v>14.1</c:v>
                </c:pt>
                <c:pt idx="7461">
                  <c:v>14.1</c:v>
                </c:pt>
                <c:pt idx="7462">
                  <c:v>14.1</c:v>
                </c:pt>
                <c:pt idx="7463">
                  <c:v>14.1</c:v>
                </c:pt>
                <c:pt idx="7464">
                  <c:v>14.1</c:v>
                </c:pt>
                <c:pt idx="7465">
                  <c:v>14.1</c:v>
                </c:pt>
                <c:pt idx="7466">
                  <c:v>14.1</c:v>
                </c:pt>
                <c:pt idx="7467">
                  <c:v>14.1</c:v>
                </c:pt>
                <c:pt idx="7468">
                  <c:v>14.1</c:v>
                </c:pt>
                <c:pt idx="7469">
                  <c:v>14.1</c:v>
                </c:pt>
                <c:pt idx="7470">
                  <c:v>14.1</c:v>
                </c:pt>
                <c:pt idx="7471">
                  <c:v>14.1</c:v>
                </c:pt>
                <c:pt idx="7472">
                  <c:v>14.1</c:v>
                </c:pt>
                <c:pt idx="7473">
                  <c:v>14</c:v>
                </c:pt>
                <c:pt idx="7474">
                  <c:v>14.1</c:v>
                </c:pt>
                <c:pt idx="7475">
                  <c:v>14.1</c:v>
                </c:pt>
                <c:pt idx="7476">
                  <c:v>14.1</c:v>
                </c:pt>
                <c:pt idx="7477">
                  <c:v>14.1</c:v>
                </c:pt>
                <c:pt idx="7478">
                  <c:v>14.1</c:v>
                </c:pt>
                <c:pt idx="7479">
                  <c:v>14.1</c:v>
                </c:pt>
                <c:pt idx="7480">
                  <c:v>14.1</c:v>
                </c:pt>
                <c:pt idx="7481">
                  <c:v>14.1</c:v>
                </c:pt>
                <c:pt idx="7482">
                  <c:v>14.1</c:v>
                </c:pt>
                <c:pt idx="7483">
                  <c:v>14.1</c:v>
                </c:pt>
                <c:pt idx="7484">
                  <c:v>14.1</c:v>
                </c:pt>
                <c:pt idx="7485">
                  <c:v>14.1</c:v>
                </c:pt>
                <c:pt idx="7486">
                  <c:v>14.1</c:v>
                </c:pt>
                <c:pt idx="7487">
                  <c:v>14.1</c:v>
                </c:pt>
                <c:pt idx="7488">
                  <c:v>14.1</c:v>
                </c:pt>
                <c:pt idx="7489">
                  <c:v>14.1</c:v>
                </c:pt>
                <c:pt idx="7490">
                  <c:v>14.1</c:v>
                </c:pt>
                <c:pt idx="7491">
                  <c:v>14.1</c:v>
                </c:pt>
                <c:pt idx="7492">
                  <c:v>14.1</c:v>
                </c:pt>
                <c:pt idx="7493">
                  <c:v>14.1</c:v>
                </c:pt>
                <c:pt idx="7494">
                  <c:v>14.1</c:v>
                </c:pt>
                <c:pt idx="7495">
                  <c:v>14.1</c:v>
                </c:pt>
                <c:pt idx="7496">
                  <c:v>14.1</c:v>
                </c:pt>
                <c:pt idx="7497">
                  <c:v>14.1</c:v>
                </c:pt>
                <c:pt idx="7498">
                  <c:v>14.1</c:v>
                </c:pt>
                <c:pt idx="7499">
                  <c:v>14.1</c:v>
                </c:pt>
                <c:pt idx="7500">
                  <c:v>14.1</c:v>
                </c:pt>
                <c:pt idx="7501">
                  <c:v>14.1</c:v>
                </c:pt>
                <c:pt idx="7502">
                  <c:v>14.1</c:v>
                </c:pt>
                <c:pt idx="7503">
                  <c:v>14.1</c:v>
                </c:pt>
                <c:pt idx="7504">
                  <c:v>14.1</c:v>
                </c:pt>
                <c:pt idx="7505">
                  <c:v>14.1</c:v>
                </c:pt>
                <c:pt idx="7506">
                  <c:v>14.1</c:v>
                </c:pt>
                <c:pt idx="7507">
                  <c:v>14.1</c:v>
                </c:pt>
                <c:pt idx="7508">
                  <c:v>14.1</c:v>
                </c:pt>
                <c:pt idx="7509">
                  <c:v>14.1</c:v>
                </c:pt>
                <c:pt idx="7510">
                  <c:v>14.1</c:v>
                </c:pt>
                <c:pt idx="7511">
                  <c:v>14.1</c:v>
                </c:pt>
                <c:pt idx="7512">
                  <c:v>14</c:v>
                </c:pt>
                <c:pt idx="7513">
                  <c:v>14.1</c:v>
                </c:pt>
                <c:pt idx="7514">
                  <c:v>14</c:v>
                </c:pt>
                <c:pt idx="7515">
                  <c:v>14.1</c:v>
                </c:pt>
                <c:pt idx="7516">
                  <c:v>14</c:v>
                </c:pt>
                <c:pt idx="7517">
                  <c:v>14</c:v>
                </c:pt>
                <c:pt idx="7518">
                  <c:v>14.1</c:v>
                </c:pt>
                <c:pt idx="7519">
                  <c:v>14</c:v>
                </c:pt>
                <c:pt idx="7520">
                  <c:v>14.1</c:v>
                </c:pt>
                <c:pt idx="7521">
                  <c:v>14</c:v>
                </c:pt>
                <c:pt idx="7522">
                  <c:v>14</c:v>
                </c:pt>
                <c:pt idx="7523">
                  <c:v>14</c:v>
                </c:pt>
                <c:pt idx="7524">
                  <c:v>14</c:v>
                </c:pt>
                <c:pt idx="7525">
                  <c:v>14</c:v>
                </c:pt>
                <c:pt idx="7526">
                  <c:v>14</c:v>
                </c:pt>
                <c:pt idx="7527">
                  <c:v>14</c:v>
                </c:pt>
                <c:pt idx="7528">
                  <c:v>14</c:v>
                </c:pt>
                <c:pt idx="7529">
                  <c:v>14</c:v>
                </c:pt>
                <c:pt idx="7530">
                  <c:v>14</c:v>
                </c:pt>
                <c:pt idx="7531">
                  <c:v>14</c:v>
                </c:pt>
                <c:pt idx="7532">
                  <c:v>14</c:v>
                </c:pt>
                <c:pt idx="7533">
                  <c:v>14</c:v>
                </c:pt>
                <c:pt idx="7534">
                  <c:v>14</c:v>
                </c:pt>
                <c:pt idx="7535">
                  <c:v>13.8</c:v>
                </c:pt>
                <c:pt idx="7536">
                  <c:v>14</c:v>
                </c:pt>
                <c:pt idx="7537">
                  <c:v>14</c:v>
                </c:pt>
                <c:pt idx="7538">
                  <c:v>14</c:v>
                </c:pt>
                <c:pt idx="7539">
                  <c:v>14</c:v>
                </c:pt>
                <c:pt idx="7540">
                  <c:v>14</c:v>
                </c:pt>
                <c:pt idx="7541">
                  <c:v>14</c:v>
                </c:pt>
                <c:pt idx="7542">
                  <c:v>14</c:v>
                </c:pt>
                <c:pt idx="7543">
                  <c:v>14</c:v>
                </c:pt>
                <c:pt idx="7544">
                  <c:v>14</c:v>
                </c:pt>
                <c:pt idx="7545">
                  <c:v>14</c:v>
                </c:pt>
                <c:pt idx="7546">
                  <c:v>14</c:v>
                </c:pt>
                <c:pt idx="7547">
                  <c:v>14</c:v>
                </c:pt>
                <c:pt idx="7548">
                  <c:v>14</c:v>
                </c:pt>
                <c:pt idx="7549">
                  <c:v>14</c:v>
                </c:pt>
                <c:pt idx="7550">
                  <c:v>14</c:v>
                </c:pt>
                <c:pt idx="7551">
                  <c:v>14</c:v>
                </c:pt>
                <c:pt idx="7552">
                  <c:v>14</c:v>
                </c:pt>
                <c:pt idx="7553">
                  <c:v>14</c:v>
                </c:pt>
                <c:pt idx="7554">
                  <c:v>14</c:v>
                </c:pt>
                <c:pt idx="7555">
                  <c:v>14</c:v>
                </c:pt>
                <c:pt idx="7556">
                  <c:v>14</c:v>
                </c:pt>
                <c:pt idx="7557">
                  <c:v>14</c:v>
                </c:pt>
                <c:pt idx="7558">
                  <c:v>14</c:v>
                </c:pt>
                <c:pt idx="7559">
                  <c:v>14</c:v>
                </c:pt>
                <c:pt idx="7560">
                  <c:v>14</c:v>
                </c:pt>
                <c:pt idx="7561">
                  <c:v>14</c:v>
                </c:pt>
                <c:pt idx="7562">
                  <c:v>14</c:v>
                </c:pt>
                <c:pt idx="7563">
                  <c:v>14</c:v>
                </c:pt>
                <c:pt idx="7564">
                  <c:v>14</c:v>
                </c:pt>
                <c:pt idx="7565">
                  <c:v>14</c:v>
                </c:pt>
                <c:pt idx="7566">
                  <c:v>13.7</c:v>
                </c:pt>
                <c:pt idx="7567">
                  <c:v>14</c:v>
                </c:pt>
                <c:pt idx="7568">
                  <c:v>14</c:v>
                </c:pt>
                <c:pt idx="7569">
                  <c:v>14</c:v>
                </c:pt>
                <c:pt idx="7570">
                  <c:v>14</c:v>
                </c:pt>
                <c:pt idx="7571">
                  <c:v>14</c:v>
                </c:pt>
                <c:pt idx="7572">
                  <c:v>14</c:v>
                </c:pt>
                <c:pt idx="7573">
                  <c:v>14</c:v>
                </c:pt>
                <c:pt idx="7574">
                  <c:v>14</c:v>
                </c:pt>
                <c:pt idx="7575">
                  <c:v>14</c:v>
                </c:pt>
                <c:pt idx="7576">
                  <c:v>14</c:v>
                </c:pt>
                <c:pt idx="7577">
                  <c:v>14</c:v>
                </c:pt>
                <c:pt idx="7578">
                  <c:v>13.9</c:v>
                </c:pt>
                <c:pt idx="7579">
                  <c:v>14</c:v>
                </c:pt>
                <c:pt idx="7580">
                  <c:v>14</c:v>
                </c:pt>
                <c:pt idx="7581">
                  <c:v>14</c:v>
                </c:pt>
                <c:pt idx="7582">
                  <c:v>14</c:v>
                </c:pt>
                <c:pt idx="7583">
                  <c:v>14</c:v>
                </c:pt>
                <c:pt idx="7584">
                  <c:v>14</c:v>
                </c:pt>
                <c:pt idx="7585">
                  <c:v>14</c:v>
                </c:pt>
                <c:pt idx="7586">
                  <c:v>14</c:v>
                </c:pt>
                <c:pt idx="7587">
                  <c:v>14</c:v>
                </c:pt>
                <c:pt idx="7588">
                  <c:v>14</c:v>
                </c:pt>
                <c:pt idx="7589">
                  <c:v>14</c:v>
                </c:pt>
                <c:pt idx="7590">
                  <c:v>14</c:v>
                </c:pt>
                <c:pt idx="7591">
                  <c:v>14</c:v>
                </c:pt>
                <c:pt idx="7592">
                  <c:v>14</c:v>
                </c:pt>
                <c:pt idx="7593">
                  <c:v>14</c:v>
                </c:pt>
                <c:pt idx="7594">
                  <c:v>13.9</c:v>
                </c:pt>
                <c:pt idx="7595">
                  <c:v>14</c:v>
                </c:pt>
                <c:pt idx="7596">
                  <c:v>14</c:v>
                </c:pt>
                <c:pt idx="7597">
                  <c:v>12.7</c:v>
                </c:pt>
                <c:pt idx="7598">
                  <c:v>14</c:v>
                </c:pt>
                <c:pt idx="7599">
                  <c:v>14</c:v>
                </c:pt>
                <c:pt idx="7600">
                  <c:v>13.9</c:v>
                </c:pt>
                <c:pt idx="7601">
                  <c:v>13.9</c:v>
                </c:pt>
                <c:pt idx="7602">
                  <c:v>13.9</c:v>
                </c:pt>
                <c:pt idx="7603">
                  <c:v>13.9</c:v>
                </c:pt>
                <c:pt idx="7604">
                  <c:v>13.9</c:v>
                </c:pt>
                <c:pt idx="7605">
                  <c:v>13.9</c:v>
                </c:pt>
                <c:pt idx="7606">
                  <c:v>13.9</c:v>
                </c:pt>
                <c:pt idx="7607">
                  <c:v>14</c:v>
                </c:pt>
                <c:pt idx="7608">
                  <c:v>13.9</c:v>
                </c:pt>
                <c:pt idx="7609">
                  <c:v>13.9</c:v>
                </c:pt>
                <c:pt idx="7610">
                  <c:v>13.9</c:v>
                </c:pt>
                <c:pt idx="7611">
                  <c:v>13.9</c:v>
                </c:pt>
                <c:pt idx="7612">
                  <c:v>13.9</c:v>
                </c:pt>
                <c:pt idx="7613">
                  <c:v>13.9</c:v>
                </c:pt>
                <c:pt idx="7614">
                  <c:v>13.9</c:v>
                </c:pt>
                <c:pt idx="7615">
                  <c:v>13.9</c:v>
                </c:pt>
                <c:pt idx="7616">
                  <c:v>13.9</c:v>
                </c:pt>
                <c:pt idx="7617">
                  <c:v>13.9</c:v>
                </c:pt>
                <c:pt idx="7618">
                  <c:v>13.9</c:v>
                </c:pt>
                <c:pt idx="7619">
                  <c:v>13.9</c:v>
                </c:pt>
                <c:pt idx="7620">
                  <c:v>13.9</c:v>
                </c:pt>
                <c:pt idx="7621">
                  <c:v>13.9</c:v>
                </c:pt>
                <c:pt idx="7622">
                  <c:v>13.9</c:v>
                </c:pt>
                <c:pt idx="7623">
                  <c:v>13.9</c:v>
                </c:pt>
                <c:pt idx="7624">
                  <c:v>13.9</c:v>
                </c:pt>
                <c:pt idx="7625">
                  <c:v>13.9</c:v>
                </c:pt>
                <c:pt idx="7626">
                  <c:v>13.9</c:v>
                </c:pt>
                <c:pt idx="7627">
                  <c:v>13.9</c:v>
                </c:pt>
                <c:pt idx="7628">
                  <c:v>13.6</c:v>
                </c:pt>
                <c:pt idx="7629">
                  <c:v>13.9</c:v>
                </c:pt>
                <c:pt idx="7630">
                  <c:v>13.9</c:v>
                </c:pt>
                <c:pt idx="7631">
                  <c:v>13.9</c:v>
                </c:pt>
                <c:pt idx="7632">
                  <c:v>13.9</c:v>
                </c:pt>
                <c:pt idx="7633">
                  <c:v>13.9</c:v>
                </c:pt>
                <c:pt idx="7634">
                  <c:v>13.9</c:v>
                </c:pt>
                <c:pt idx="7635">
                  <c:v>13.9</c:v>
                </c:pt>
                <c:pt idx="7636">
                  <c:v>13.9</c:v>
                </c:pt>
                <c:pt idx="7637">
                  <c:v>13.9</c:v>
                </c:pt>
                <c:pt idx="7638">
                  <c:v>13.9</c:v>
                </c:pt>
                <c:pt idx="7639">
                  <c:v>13.9</c:v>
                </c:pt>
                <c:pt idx="7640">
                  <c:v>13.9</c:v>
                </c:pt>
                <c:pt idx="7641">
                  <c:v>13.9</c:v>
                </c:pt>
                <c:pt idx="7642">
                  <c:v>13.9</c:v>
                </c:pt>
                <c:pt idx="7643">
                  <c:v>13.9</c:v>
                </c:pt>
                <c:pt idx="7644">
                  <c:v>13.9</c:v>
                </c:pt>
                <c:pt idx="7645">
                  <c:v>13.9</c:v>
                </c:pt>
                <c:pt idx="7646">
                  <c:v>13.9</c:v>
                </c:pt>
                <c:pt idx="7647">
                  <c:v>13.9</c:v>
                </c:pt>
                <c:pt idx="7648">
                  <c:v>13.9</c:v>
                </c:pt>
                <c:pt idx="7649">
                  <c:v>13.9</c:v>
                </c:pt>
                <c:pt idx="7650">
                  <c:v>13.9</c:v>
                </c:pt>
                <c:pt idx="7651">
                  <c:v>13.9</c:v>
                </c:pt>
                <c:pt idx="7652">
                  <c:v>13.9</c:v>
                </c:pt>
                <c:pt idx="7653">
                  <c:v>13.9</c:v>
                </c:pt>
                <c:pt idx="7654">
                  <c:v>13.8</c:v>
                </c:pt>
                <c:pt idx="7655">
                  <c:v>13.9</c:v>
                </c:pt>
                <c:pt idx="7656">
                  <c:v>13.9</c:v>
                </c:pt>
                <c:pt idx="7657">
                  <c:v>13.9</c:v>
                </c:pt>
                <c:pt idx="7658">
                  <c:v>13.9</c:v>
                </c:pt>
                <c:pt idx="7659">
                  <c:v>13</c:v>
                </c:pt>
                <c:pt idx="7660">
                  <c:v>13.9</c:v>
                </c:pt>
                <c:pt idx="7661">
                  <c:v>13.9</c:v>
                </c:pt>
                <c:pt idx="7662">
                  <c:v>13.9</c:v>
                </c:pt>
                <c:pt idx="7663">
                  <c:v>13.9</c:v>
                </c:pt>
                <c:pt idx="7664">
                  <c:v>13.9</c:v>
                </c:pt>
                <c:pt idx="7665">
                  <c:v>13.9</c:v>
                </c:pt>
                <c:pt idx="7666">
                  <c:v>13.9</c:v>
                </c:pt>
                <c:pt idx="7667">
                  <c:v>13.9</c:v>
                </c:pt>
                <c:pt idx="7668">
                  <c:v>13.9</c:v>
                </c:pt>
                <c:pt idx="7669">
                  <c:v>13.9</c:v>
                </c:pt>
                <c:pt idx="7670">
                  <c:v>13.9</c:v>
                </c:pt>
                <c:pt idx="7671">
                  <c:v>13.8</c:v>
                </c:pt>
                <c:pt idx="7672">
                  <c:v>13.9</c:v>
                </c:pt>
                <c:pt idx="7673">
                  <c:v>13.9</c:v>
                </c:pt>
                <c:pt idx="7674">
                  <c:v>13.9</c:v>
                </c:pt>
                <c:pt idx="7675">
                  <c:v>13.9</c:v>
                </c:pt>
                <c:pt idx="7676">
                  <c:v>13.8</c:v>
                </c:pt>
                <c:pt idx="7677">
                  <c:v>13.9</c:v>
                </c:pt>
                <c:pt idx="7678">
                  <c:v>13.8</c:v>
                </c:pt>
                <c:pt idx="7679">
                  <c:v>13.9</c:v>
                </c:pt>
                <c:pt idx="7680">
                  <c:v>13.8</c:v>
                </c:pt>
                <c:pt idx="7681">
                  <c:v>13.9</c:v>
                </c:pt>
                <c:pt idx="7682">
                  <c:v>13.9</c:v>
                </c:pt>
                <c:pt idx="7683">
                  <c:v>13.9</c:v>
                </c:pt>
                <c:pt idx="7684">
                  <c:v>13.9</c:v>
                </c:pt>
                <c:pt idx="7685">
                  <c:v>13.8</c:v>
                </c:pt>
                <c:pt idx="7686">
                  <c:v>13.9</c:v>
                </c:pt>
                <c:pt idx="7687">
                  <c:v>13.8</c:v>
                </c:pt>
                <c:pt idx="7688">
                  <c:v>13.8</c:v>
                </c:pt>
                <c:pt idx="7689">
                  <c:v>13.9</c:v>
                </c:pt>
                <c:pt idx="7690">
                  <c:v>13.8</c:v>
                </c:pt>
                <c:pt idx="7691">
                  <c:v>13.8</c:v>
                </c:pt>
                <c:pt idx="7692">
                  <c:v>13.9</c:v>
                </c:pt>
                <c:pt idx="7693">
                  <c:v>13.8</c:v>
                </c:pt>
                <c:pt idx="7694">
                  <c:v>13.8</c:v>
                </c:pt>
                <c:pt idx="7695">
                  <c:v>13.8</c:v>
                </c:pt>
                <c:pt idx="7696">
                  <c:v>13.8</c:v>
                </c:pt>
                <c:pt idx="7697">
                  <c:v>13.8</c:v>
                </c:pt>
                <c:pt idx="7698">
                  <c:v>13.8</c:v>
                </c:pt>
                <c:pt idx="7699">
                  <c:v>13.8</c:v>
                </c:pt>
                <c:pt idx="7700">
                  <c:v>13.8</c:v>
                </c:pt>
                <c:pt idx="7701">
                  <c:v>13.9</c:v>
                </c:pt>
                <c:pt idx="7702">
                  <c:v>13.8</c:v>
                </c:pt>
                <c:pt idx="7703">
                  <c:v>13.8</c:v>
                </c:pt>
                <c:pt idx="7704">
                  <c:v>13.8</c:v>
                </c:pt>
                <c:pt idx="7705">
                  <c:v>13.9</c:v>
                </c:pt>
                <c:pt idx="7706">
                  <c:v>13.8</c:v>
                </c:pt>
                <c:pt idx="7707">
                  <c:v>13.8</c:v>
                </c:pt>
                <c:pt idx="7708">
                  <c:v>13.8</c:v>
                </c:pt>
                <c:pt idx="7709">
                  <c:v>13.8</c:v>
                </c:pt>
                <c:pt idx="7710">
                  <c:v>13.8</c:v>
                </c:pt>
                <c:pt idx="7711">
                  <c:v>13.8</c:v>
                </c:pt>
                <c:pt idx="7712">
                  <c:v>13.8</c:v>
                </c:pt>
                <c:pt idx="7713">
                  <c:v>13.8</c:v>
                </c:pt>
                <c:pt idx="7714">
                  <c:v>13.8</c:v>
                </c:pt>
                <c:pt idx="7715">
                  <c:v>13.8</c:v>
                </c:pt>
                <c:pt idx="7716">
                  <c:v>13.8</c:v>
                </c:pt>
                <c:pt idx="7717">
                  <c:v>13.8</c:v>
                </c:pt>
                <c:pt idx="7718">
                  <c:v>13.8</c:v>
                </c:pt>
                <c:pt idx="7719">
                  <c:v>13.8</c:v>
                </c:pt>
                <c:pt idx="7720">
                  <c:v>13.8</c:v>
                </c:pt>
                <c:pt idx="7721">
                  <c:v>11.8</c:v>
                </c:pt>
                <c:pt idx="7722">
                  <c:v>13.8</c:v>
                </c:pt>
                <c:pt idx="7723">
                  <c:v>13.8</c:v>
                </c:pt>
                <c:pt idx="7724">
                  <c:v>13.8</c:v>
                </c:pt>
                <c:pt idx="7725">
                  <c:v>13.8</c:v>
                </c:pt>
                <c:pt idx="7726">
                  <c:v>13.8</c:v>
                </c:pt>
                <c:pt idx="7727">
                  <c:v>13.8</c:v>
                </c:pt>
                <c:pt idx="7728">
                  <c:v>13.8</c:v>
                </c:pt>
                <c:pt idx="7729">
                  <c:v>13.8</c:v>
                </c:pt>
                <c:pt idx="7730">
                  <c:v>13.8</c:v>
                </c:pt>
                <c:pt idx="7731">
                  <c:v>13.8</c:v>
                </c:pt>
                <c:pt idx="7732">
                  <c:v>13.8</c:v>
                </c:pt>
                <c:pt idx="7733">
                  <c:v>13.8</c:v>
                </c:pt>
                <c:pt idx="7734">
                  <c:v>13.8</c:v>
                </c:pt>
                <c:pt idx="7735">
                  <c:v>13.8</c:v>
                </c:pt>
                <c:pt idx="7736">
                  <c:v>13.8</c:v>
                </c:pt>
                <c:pt idx="7737">
                  <c:v>13.8</c:v>
                </c:pt>
                <c:pt idx="7738">
                  <c:v>13.8</c:v>
                </c:pt>
                <c:pt idx="7739">
                  <c:v>13.8</c:v>
                </c:pt>
                <c:pt idx="7740">
                  <c:v>13.8</c:v>
                </c:pt>
                <c:pt idx="7741">
                  <c:v>13.8</c:v>
                </c:pt>
                <c:pt idx="7742">
                  <c:v>13.8</c:v>
                </c:pt>
                <c:pt idx="7743">
                  <c:v>13.8</c:v>
                </c:pt>
                <c:pt idx="7744">
                  <c:v>13.8</c:v>
                </c:pt>
                <c:pt idx="7745">
                  <c:v>13.8</c:v>
                </c:pt>
                <c:pt idx="7746">
                  <c:v>13.8</c:v>
                </c:pt>
                <c:pt idx="7747">
                  <c:v>13.8</c:v>
                </c:pt>
                <c:pt idx="7748">
                  <c:v>13.8</c:v>
                </c:pt>
                <c:pt idx="7749">
                  <c:v>13.8</c:v>
                </c:pt>
                <c:pt idx="7750">
                  <c:v>13.8</c:v>
                </c:pt>
                <c:pt idx="7751">
                  <c:v>13.8</c:v>
                </c:pt>
                <c:pt idx="7752">
                  <c:v>13.8</c:v>
                </c:pt>
                <c:pt idx="7753">
                  <c:v>13.8</c:v>
                </c:pt>
                <c:pt idx="7754">
                  <c:v>13.8</c:v>
                </c:pt>
                <c:pt idx="7755">
                  <c:v>13.8</c:v>
                </c:pt>
                <c:pt idx="7756">
                  <c:v>13.8</c:v>
                </c:pt>
                <c:pt idx="7757">
                  <c:v>13.8</c:v>
                </c:pt>
                <c:pt idx="7758">
                  <c:v>13.8</c:v>
                </c:pt>
                <c:pt idx="7759">
                  <c:v>13.8</c:v>
                </c:pt>
                <c:pt idx="7760">
                  <c:v>13.8</c:v>
                </c:pt>
                <c:pt idx="7761">
                  <c:v>13.8</c:v>
                </c:pt>
                <c:pt idx="7762">
                  <c:v>13.8</c:v>
                </c:pt>
                <c:pt idx="7763">
                  <c:v>13.8</c:v>
                </c:pt>
                <c:pt idx="7764">
                  <c:v>13.8</c:v>
                </c:pt>
                <c:pt idx="7765">
                  <c:v>13.8</c:v>
                </c:pt>
                <c:pt idx="7766">
                  <c:v>13.8</c:v>
                </c:pt>
                <c:pt idx="7767">
                  <c:v>13.8</c:v>
                </c:pt>
                <c:pt idx="7768">
                  <c:v>13.8</c:v>
                </c:pt>
                <c:pt idx="7769">
                  <c:v>13.8</c:v>
                </c:pt>
                <c:pt idx="7770">
                  <c:v>13.7</c:v>
                </c:pt>
                <c:pt idx="7771">
                  <c:v>13.8</c:v>
                </c:pt>
                <c:pt idx="7772">
                  <c:v>13.8</c:v>
                </c:pt>
                <c:pt idx="7773">
                  <c:v>13.8</c:v>
                </c:pt>
                <c:pt idx="7774">
                  <c:v>13.8</c:v>
                </c:pt>
                <c:pt idx="7775">
                  <c:v>13.8</c:v>
                </c:pt>
                <c:pt idx="7776">
                  <c:v>13.7</c:v>
                </c:pt>
                <c:pt idx="7777">
                  <c:v>13.7</c:v>
                </c:pt>
                <c:pt idx="7778">
                  <c:v>13.8</c:v>
                </c:pt>
                <c:pt idx="7779">
                  <c:v>13.8</c:v>
                </c:pt>
                <c:pt idx="7780">
                  <c:v>13.8</c:v>
                </c:pt>
                <c:pt idx="7781">
                  <c:v>13.8</c:v>
                </c:pt>
                <c:pt idx="7782">
                  <c:v>13.8</c:v>
                </c:pt>
                <c:pt idx="7783">
                  <c:v>13.7</c:v>
                </c:pt>
                <c:pt idx="7784">
                  <c:v>13.8</c:v>
                </c:pt>
                <c:pt idx="7785">
                  <c:v>13.7</c:v>
                </c:pt>
                <c:pt idx="7786">
                  <c:v>13.7</c:v>
                </c:pt>
                <c:pt idx="7787">
                  <c:v>13.7</c:v>
                </c:pt>
                <c:pt idx="7788">
                  <c:v>13.7</c:v>
                </c:pt>
                <c:pt idx="7789">
                  <c:v>13.7</c:v>
                </c:pt>
                <c:pt idx="7790">
                  <c:v>13.7</c:v>
                </c:pt>
                <c:pt idx="7791">
                  <c:v>13.7</c:v>
                </c:pt>
                <c:pt idx="7792">
                  <c:v>13.7</c:v>
                </c:pt>
                <c:pt idx="7793">
                  <c:v>13.7</c:v>
                </c:pt>
                <c:pt idx="7794">
                  <c:v>13.7</c:v>
                </c:pt>
                <c:pt idx="7795">
                  <c:v>13.7</c:v>
                </c:pt>
                <c:pt idx="7796">
                  <c:v>13.7</c:v>
                </c:pt>
                <c:pt idx="7797">
                  <c:v>13.7</c:v>
                </c:pt>
                <c:pt idx="7798">
                  <c:v>13.7</c:v>
                </c:pt>
                <c:pt idx="7799">
                  <c:v>13.7</c:v>
                </c:pt>
                <c:pt idx="7800">
                  <c:v>13.7</c:v>
                </c:pt>
                <c:pt idx="7801">
                  <c:v>13.7</c:v>
                </c:pt>
                <c:pt idx="7802">
                  <c:v>13.7</c:v>
                </c:pt>
                <c:pt idx="7803">
                  <c:v>13.7</c:v>
                </c:pt>
                <c:pt idx="7804">
                  <c:v>13.7</c:v>
                </c:pt>
                <c:pt idx="7805">
                  <c:v>13.7</c:v>
                </c:pt>
                <c:pt idx="7806">
                  <c:v>13.7</c:v>
                </c:pt>
                <c:pt idx="7807">
                  <c:v>13.7</c:v>
                </c:pt>
                <c:pt idx="7808">
                  <c:v>13.7</c:v>
                </c:pt>
                <c:pt idx="7809">
                  <c:v>13.7</c:v>
                </c:pt>
                <c:pt idx="7810">
                  <c:v>13.7</c:v>
                </c:pt>
                <c:pt idx="7811">
                  <c:v>13.7</c:v>
                </c:pt>
                <c:pt idx="7812">
                  <c:v>13.7</c:v>
                </c:pt>
                <c:pt idx="7813">
                  <c:v>13.7</c:v>
                </c:pt>
                <c:pt idx="7814">
                  <c:v>13</c:v>
                </c:pt>
                <c:pt idx="7815">
                  <c:v>13.7</c:v>
                </c:pt>
                <c:pt idx="7816">
                  <c:v>13.7</c:v>
                </c:pt>
                <c:pt idx="7817">
                  <c:v>13.7</c:v>
                </c:pt>
                <c:pt idx="7818">
                  <c:v>13.7</c:v>
                </c:pt>
                <c:pt idx="7819">
                  <c:v>13.7</c:v>
                </c:pt>
                <c:pt idx="7820">
                  <c:v>13.7</c:v>
                </c:pt>
                <c:pt idx="7821">
                  <c:v>13.7</c:v>
                </c:pt>
                <c:pt idx="7822">
                  <c:v>13.7</c:v>
                </c:pt>
                <c:pt idx="7823">
                  <c:v>13.7</c:v>
                </c:pt>
                <c:pt idx="7824">
                  <c:v>13.7</c:v>
                </c:pt>
                <c:pt idx="7825">
                  <c:v>13.7</c:v>
                </c:pt>
                <c:pt idx="7826">
                  <c:v>13.7</c:v>
                </c:pt>
                <c:pt idx="7827">
                  <c:v>13.7</c:v>
                </c:pt>
                <c:pt idx="7828">
                  <c:v>13.7</c:v>
                </c:pt>
                <c:pt idx="7829">
                  <c:v>13.7</c:v>
                </c:pt>
                <c:pt idx="7830">
                  <c:v>13.7</c:v>
                </c:pt>
                <c:pt idx="7831">
                  <c:v>13.7</c:v>
                </c:pt>
                <c:pt idx="7832">
                  <c:v>13.7</c:v>
                </c:pt>
                <c:pt idx="7833">
                  <c:v>13.7</c:v>
                </c:pt>
                <c:pt idx="7834">
                  <c:v>13.7</c:v>
                </c:pt>
                <c:pt idx="7835">
                  <c:v>13.7</c:v>
                </c:pt>
                <c:pt idx="7836">
                  <c:v>13.7</c:v>
                </c:pt>
                <c:pt idx="7837">
                  <c:v>13.7</c:v>
                </c:pt>
                <c:pt idx="7838">
                  <c:v>13.7</c:v>
                </c:pt>
                <c:pt idx="7839">
                  <c:v>13.7</c:v>
                </c:pt>
                <c:pt idx="7840">
                  <c:v>13.7</c:v>
                </c:pt>
                <c:pt idx="7841">
                  <c:v>13.6</c:v>
                </c:pt>
                <c:pt idx="7842">
                  <c:v>13.6</c:v>
                </c:pt>
                <c:pt idx="7843">
                  <c:v>13.7</c:v>
                </c:pt>
                <c:pt idx="7844">
                  <c:v>13.7</c:v>
                </c:pt>
                <c:pt idx="7845">
                  <c:v>13.6</c:v>
                </c:pt>
                <c:pt idx="7846">
                  <c:v>13.7</c:v>
                </c:pt>
                <c:pt idx="7847">
                  <c:v>13.7</c:v>
                </c:pt>
                <c:pt idx="7848">
                  <c:v>13.6</c:v>
                </c:pt>
                <c:pt idx="7849">
                  <c:v>13.6</c:v>
                </c:pt>
                <c:pt idx="7850">
                  <c:v>13.6</c:v>
                </c:pt>
                <c:pt idx="7851">
                  <c:v>13.6</c:v>
                </c:pt>
                <c:pt idx="7852">
                  <c:v>13.6</c:v>
                </c:pt>
                <c:pt idx="7853">
                  <c:v>13.6</c:v>
                </c:pt>
                <c:pt idx="7854">
                  <c:v>13.6</c:v>
                </c:pt>
                <c:pt idx="7855">
                  <c:v>13.6</c:v>
                </c:pt>
                <c:pt idx="7856">
                  <c:v>13.6</c:v>
                </c:pt>
                <c:pt idx="7857">
                  <c:v>13.6</c:v>
                </c:pt>
                <c:pt idx="7858">
                  <c:v>13.6</c:v>
                </c:pt>
                <c:pt idx="7859">
                  <c:v>13.6</c:v>
                </c:pt>
                <c:pt idx="7860">
                  <c:v>13.6</c:v>
                </c:pt>
                <c:pt idx="7861">
                  <c:v>13.6</c:v>
                </c:pt>
                <c:pt idx="7862">
                  <c:v>13.6</c:v>
                </c:pt>
                <c:pt idx="7863">
                  <c:v>13.6</c:v>
                </c:pt>
                <c:pt idx="7864">
                  <c:v>13.6</c:v>
                </c:pt>
                <c:pt idx="7865">
                  <c:v>13.6</c:v>
                </c:pt>
                <c:pt idx="7866">
                  <c:v>13.6</c:v>
                </c:pt>
                <c:pt idx="7867">
                  <c:v>13.6</c:v>
                </c:pt>
                <c:pt idx="7868">
                  <c:v>13.6</c:v>
                </c:pt>
                <c:pt idx="7869">
                  <c:v>13.6</c:v>
                </c:pt>
                <c:pt idx="7870">
                  <c:v>13.6</c:v>
                </c:pt>
                <c:pt idx="7871">
                  <c:v>13.6</c:v>
                </c:pt>
                <c:pt idx="7872">
                  <c:v>13.6</c:v>
                </c:pt>
                <c:pt idx="7873">
                  <c:v>13.6</c:v>
                </c:pt>
                <c:pt idx="7874">
                  <c:v>13.6</c:v>
                </c:pt>
                <c:pt idx="7875">
                  <c:v>13.6</c:v>
                </c:pt>
                <c:pt idx="7876">
                  <c:v>12.2</c:v>
                </c:pt>
                <c:pt idx="7877">
                  <c:v>13.6</c:v>
                </c:pt>
                <c:pt idx="7878">
                  <c:v>13.6</c:v>
                </c:pt>
                <c:pt idx="7879">
                  <c:v>13.6</c:v>
                </c:pt>
                <c:pt idx="7880">
                  <c:v>13.6</c:v>
                </c:pt>
                <c:pt idx="7881">
                  <c:v>13.6</c:v>
                </c:pt>
                <c:pt idx="7882">
                  <c:v>13.6</c:v>
                </c:pt>
                <c:pt idx="7883">
                  <c:v>13.6</c:v>
                </c:pt>
                <c:pt idx="7884">
                  <c:v>13.6</c:v>
                </c:pt>
                <c:pt idx="7885">
                  <c:v>13.6</c:v>
                </c:pt>
                <c:pt idx="7886">
                  <c:v>13.6</c:v>
                </c:pt>
                <c:pt idx="7887">
                  <c:v>13.6</c:v>
                </c:pt>
                <c:pt idx="7888">
                  <c:v>13.6</c:v>
                </c:pt>
                <c:pt idx="7889">
                  <c:v>13.6</c:v>
                </c:pt>
                <c:pt idx="7890">
                  <c:v>13.6</c:v>
                </c:pt>
                <c:pt idx="7891">
                  <c:v>13.6</c:v>
                </c:pt>
                <c:pt idx="7892">
                  <c:v>13.6</c:v>
                </c:pt>
                <c:pt idx="7893">
                  <c:v>13.6</c:v>
                </c:pt>
                <c:pt idx="7894">
                  <c:v>13.6</c:v>
                </c:pt>
                <c:pt idx="7895">
                  <c:v>13.6</c:v>
                </c:pt>
                <c:pt idx="7896">
                  <c:v>13.6</c:v>
                </c:pt>
                <c:pt idx="7897">
                  <c:v>13.7</c:v>
                </c:pt>
                <c:pt idx="7898">
                  <c:v>13.7</c:v>
                </c:pt>
                <c:pt idx="7899">
                  <c:v>13.7</c:v>
                </c:pt>
                <c:pt idx="7900">
                  <c:v>13.7</c:v>
                </c:pt>
                <c:pt idx="7901">
                  <c:v>13.6</c:v>
                </c:pt>
                <c:pt idx="7902">
                  <c:v>13.7</c:v>
                </c:pt>
                <c:pt idx="7903">
                  <c:v>13.7</c:v>
                </c:pt>
                <c:pt idx="7904">
                  <c:v>13.7</c:v>
                </c:pt>
                <c:pt idx="7905">
                  <c:v>13.7</c:v>
                </c:pt>
                <c:pt idx="7906">
                  <c:v>13.7</c:v>
                </c:pt>
                <c:pt idx="7907">
                  <c:v>13.1</c:v>
                </c:pt>
                <c:pt idx="7908">
                  <c:v>13.7</c:v>
                </c:pt>
                <c:pt idx="7909">
                  <c:v>13.7</c:v>
                </c:pt>
                <c:pt idx="7910">
                  <c:v>13.7</c:v>
                </c:pt>
                <c:pt idx="7911">
                  <c:v>13.7</c:v>
                </c:pt>
                <c:pt idx="7912">
                  <c:v>13.7</c:v>
                </c:pt>
                <c:pt idx="7913">
                  <c:v>13.7</c:v>
                </c:pt>
                <c:pt idx="7914">
                  <c:v>13.7</c:v>
                </c:pt>
                <c:pt idx="7915">
                  <c:v>13.7</c:v>
                </c:pt>
                <c:pt idx="7916">
                  <c:v>13.7</c:v>
                </c:pt>
                <c:pt idx="7917">
                  <c:v>13.7</c:v>
                </c:pt>
                <c:pt idx="7918">
                  <c:v>13.7</c:v>
                </c:pt>
                <c:pt idx="7919">
                  <c:v>13.7</c:v>
                </c:pt>
                <c:pt idx="7920">
                  <c:v>13.7</c:v>
                </c:pt>
                <c:pt idx="7921">
                  <c:v>13.7</c:v>
                </c:pt>
                <c:pt idx="7922">
                  <c:v>13.7</c:v>
                </c:pt>
                <c:pt idx="7923">
                  <c:v>13.7</c:v>
                </c:pt>
                <c:pt idx="7924">
                  <c:v>13.7</c:v>
                </c:pt>
                <c:pt idx="7925">
                  <c:v>13.7</c:v>
                </c:pt>
                <c:pt idx="7926">
                  <c:v>13.7</c:v>
                </c:pt>
                <c:pt idx="7927">
                  <c:v>13.7</c:v>
                </c:pt>
                <c:pt idx="7928">
                  <c:v>13.7</c:v>
                </c:pt>
                <c:pt idx="7929">
                  <c:v>13.7</c:v>
                </c:pt>
                <c:pt idx="7930">
                  <c:v>13.8</c:v>
                </c:pt>
                <c:pt idx="7931">
                  <c:v>13.7</c:v>
                </c:pt>
                <c:pt idx="7932">
                  <c:v>13.8</c:v>
                </c:pt>
                <c:pt idx="7933">
                  <c:v>13.8</c:v>
                </c:pt>
                <c:pt idx="7934">
                  <c:v>13.8</c:v>
                </c:pt>
                <c:pt idx="7935">
                  <c:v>13.8</c:v>
                </c:pt>
                <c:pt idx="7936">
                  <c:v>13.8</c:v>
                </c:pt>
                <c:pt idx="7937">
                  <c:v>13.7</c:v>
                </c:pt>
                <c:pt idx="7938">
                  <c:v>13.8</c:v>
                </c:pt>
                <c:pt idx="7939">
                  <c:v>13.8</c:v>
                </c:pt>
                <c:pt idx="7940">
                  <c:v>13.8</c:v>
                </c:pt>
                <c:pt idx="7941">
                  <c:v>13.8</c:v>
                </c:pt>
                <c:pt idx="7942">
                  <c:v>13.8</c:v>
                </c:pt>
                <c:pt idx="7943">
                  <c:v>13.8</c:v>
                </c:pt>
                <c:pt idx="7944">
                  <c:v>13.8</c:v>
                </c:pt>
                <c:pt idx="7945">
                  <c:v>13.8</c:v>
                </c:pt>
                <c:pt idx="7946">
                  <c:v>13.8</c:v>
                </c:pt>
                <c:pt idx="7947">
                  <c:v>13.8</c:v>
                </c:pt>
                <c:pt idx="7948">
                  <c:v>13.8</c:v>
                </c:pt>
                <c:pt idx="7949">
                  <c:v>13.8</c:v>
                </c:pt>
                <c:pt idx="7950">
                  <c:v>13.8</c:v>
                </c:pt>
                <c:pt idx="7951">
                  <c:v>13.8</c:v>
                </c:pt>
                <c:pt idx="7952">
                  <c:v>13.8</c:v>
                </c:pt>
                <c:pt idx="7953">
                  <c:v>13.8</c:v>
                </c:pt>
                <c:pt idx="7954">
                  <c:v>13.8</c:v>
                </c:pt>
                <c:pt idx="7955">
                  <c:v>13.8</c:v>
                </c:pt>
                <c:pt idx="7956">
                  <c:v>13.8</c:v>
                </c:pt>
                <c:pt idx="7957">
                  <c:v>13.8</c:v>
                </c:pt>
                <c:pt idx="7958">
                  <c:v>13.8</c:v>
                </c:pt>
                <c:pt idx="7959">
                  <c:v>13.8</c:v>
                </c:pt>
                <c:pt idx="7960">
                  <c:v>13.8</c:v>
                </c:pt>
                <c:pt idx="7961">
                  <c:v>13.8</c:v>
                </c:pt>
                <c:pt idx="7962">
                  <c:v>13.8</c:v>
                </c:pt>
                <c:pt idx="7963">
                  <c:v>13.8</c:v>
                </c:pt>
                <c:pt idx="7964">
                  <c:v>13.8</c:v>
                </c:pt>
                <c:pt idx="7965">
                  <c:v>13.8</c:v>
                </c:pt>
                <c:pt idx="7966">
                  <c:v>13.8</c:v>
                </c:pt>
                <c:pt idx="7967">
                  <c:v>13.8</c:v>
                </c:pt>
                <c:pt idx="7968">
                  <c:v>13.8</c:v>
                </c:pt>
                <c:pt idx="7969">
                  <c:v>13.7</c:v>
                </c:pt>
                <c:pt idx="7970">
                  <c:v>13.8</c:v>
                </c:pt>
                <c:pt idx="7971">
                  <c:v>13.8</c:v>
                </c:pt>
                <c:pt idx="7972">
                  <c:v>13.8</c:v>
                </c:pt>
                <c:pt idx="7973">
                  <c:v>13.8</c:v>
                </c:pt>
                <c:pt idx="7974">
                  <c:v>13.8</c:v>
                </c:pt>
                <c:pt idx="7975">
                  <c:v>13.8</c:v>
                </c:pt>
                <c:pt idx="7976">
                  <c:v>13.8</c:v>
                </c:pt>
                <c:pt idx="7977">
                  <c:v>13.8</c:v>
                </c:pt>
                <c:pt idx="7978">
                  <c:v>13.8</c:v>
                </c:pt>
                <c:pt idx="7979">
                  <c:v>13.8</c:v>
                </c:pt>
                <c:pt idx="7980">
                  <c:v>13.8</c:v>
                </c:pt>
                <c:pt idx="7981">
                  <c:v>13.8</c:v>
                </c:pt>
                <c:pt idx="7982">
                  <c:v>13.8</c:v>
                </c:pt>
                <c:pt idx="7983">
                  <c:v>13.8</c:v>
                </c:pt>
                <c:pt idx="7984">
                  <c:v>13.8</c:v>
                </c:pt>
                <c:pt idx="7985">
                  <c:v>13.8</c:v>
                </c:pt>
                <c:pt idx="7986">
                  <c:v>13.8</c:v>
                </c:pt>
                <c:pt idx="7987">
                  <c:v>13.8</c:v>
                </c:pt>
                <c:pt idx="7988">
                  <c:v>13.8</c:v>
                </c:pt>
                <c:pt idx="7989">
                  <c:v>13.8</c:v>
                </c:pt>
                <c:pt idx="7990">
                  <c:v>13.8</c:v>
                </c:pt>
                <c:pt idx="7991">
                  <c:v>13.8</c:v>
                </c:pt>
                <c:pt idx="7992">
                  <c:v>13.8</c:v>
                </c:pt>
                <c:pt idx="7993">
                  <c:v>13.8</c:v>
                </c:pt>
                <c:pt idx="7994">
                  <c:v>13.8</c:v>
                </c:pt>
                <c:pt idx="7995">
                  <c:v>13.8</c:v>
                </c:pt>
                <c:pt idx="7996">
                  <c:v>13.8</c:v>
                </c:pt>
                <c:pt idx="7997">
                  <c:v>13.8</c:v>
                </c:pt>
                <c:pt idx="7998">
                  <c:v>13.8</c:v>
                </c:pt>
                <c:pt idx="7999">
                  <c:v>13.8</c:v>
                </c:pt>
                <c:pt idx="8000">
                  <c:v>13.8</c:v>
                </c:pt>
                <c:pt idx="8001">
                  <c:v>13.8</c:v>
                </c:pt>
                <c:pt idx="8002">
                  <c:v>13.8</c:v>
                </c:pt>
                <c:pt idx="8003">
                  <c:v>13.8</c:v>
                </c:pt>
                <c:pt idx="8004">
                  <c:v>13.8</c:v>
                </c:pt>
                <c:pt idx="8005">
                  <c:v>13.8</c:v>
                </c:pt>
                <c:pt idx="8006">
                  <c:v>13.8</c:v>
                </c:pt>
                <c:pt idx="8007">
                  <c:v>13.8</c:v>
                </c:pt>
                <c:pt idx="8008">
                  <c:v>13.8</c:v>
                </c:pt>
                <c:pt idx="8009">
                  <c:v>13.8</c:v>
                </c:pt>
                <c:pt idx="8010">
                  <c:v>13.8</c:v>
                </c:pt>
                <c:pt idx="8011">
                  <c:v>13.8</c:v>
                </c:pt>
                <c:pt idx="8012">
                  <c:v>13.8</c:v>
                </c:pt>
                <c:pt idx="8013">
                  <c:v>13.8</c:v>
                </c:pt>
                <c:pt idx="8014">
                  <c:v>13.8</c:v>
                </c:pt>
                <c:pt idx="8015">
                  <c:v>13.8</c:v>
                </c:pt>
                <c:pt idx="8016">
                  <c:v>13.8</c:v>
                </c:pt>
                <c:pt idx="8017">
                  <c:v>13.8</c:v>
                </c:pt>
                <c:pt idx="8018">
                  <c:v>13.8</c:v>
                </c:pt>
                <c:pt idx="8019">
                  <c:v>13.8</c:v>
                </c:pt>
                <c:pt idx="8020">
                  <c:v>13.9</c:v>
                </c:pt>
                <c:pt idx="8021">
                  <c:v>13.9</c:v>
                </c:pt>
                <c:pt idx="8022">
                  <c:v>13.9</c:v>
                </c:pt>
                <c:pt idx="8023">
                  <c:v>13.9</c:v>
                </c:pt>
                <c:pt idx="8024">
                  <c:v>13.9</c:v>
                </c:pt>
                <c:pt idx="8025">
                  <c:v>13.9</c:v>
                </c:pt>
                <c:pt idx="8026">
                  <c:v>13.9</c:v>
                </c:pt>
                <c:pt idx="8027">
                  <c:v>13.9</c:v>
                </c:pt>
                <c:pt idx="8028">
                  <c:v>13.9</c:v>
                </c:pt>
                <c:pt idx="8029">
                  <c:v>14</c:v>
                </c:pt>
                <c:pt idx="8030">
                  <c:v>14</c:v>
                </c:pt>
                <c:pt idx="8031">
                  <c:v>13.7</c:v>
                </c:pt>
                <c:pt idx="8032">
                  <c:v>14</c:v>
                </c:pt>
                <c:pt idx="8033">
                  <c:v>14</c:v>
                </c:pt>
                <c:pt idx="8034">
                  <c:v>14</c:v>
                </c:pt>
                <c:pt idx="8035">
                  <c:v>14</c:v>
                </c:pt>
                <c:pt idx="8036">
                  <c:v>14</c:v>
                </c:pt>
                <c:pt idx="8037">
                  <c:v>14</c:v>
                </c:pt>
                <c:pt idx="8038">
                  <c:v>14.1</c:v>
                </c:pt>
                <c:pt idx="8039">
                  <c:v>14.1</c:v>
                </c:pt>
                <c:pt idx="8040">
                  <c:v>14.1</c:v>
                </c:pt>
                <c:pt idx="8041">
                  <c:v>14.1</c:v>
                </c:pt>
                <c:pt idx="8042">
                  <c:v>14.1</c:v>
                </c:pt>
                <c:pt idx="8043">
                  <c:v>14.1</c:v>
                </c:pt>
                <c:pt idx="8044">
                  <c:v>14.1</c:v>
                </c:pt>
                <c:pt idx="8045">
                  <c:v>14.1</c:v>
                </c:pt>
                <c:pt idx="8046">
                  <c:v>14.1</c:v>
                </c:pt>
                <c:pt idx="8047">
                  <c:v>14.2</c:v>
                </c:pt>
                <c:pt idx="8048">
                  <c:v>14.2</c:v>
                </c:pt>
                <c:pt idx="8049">
                  <c:v>14.2</c:v>
                </c:pt>
                <c:pt idx="8050">
                  <c:v>14.2</c:v>
                </c:pt>
                <c:pt idx="8051">
                  <c:v>14.2</c:v>
                </c:pt>
                <c:pt idx="8052">
                  <c:v>14.2</c:v>
                </c:pt>
                <c:pt idx="8053">
                  <c:v>14.2</c:v>
                </c:pt>
                <c:pt idx="8054">
                  <c:v>14.3</c:v>
                </c:pt>
                <c:pt idx="8055">
                  <c:v>14.3</c:v>
                </c:pt>
                <c:pt idx="8056">
                  <c:v>14.3</c:v>
                </c:pt>
                <c:pt idx="8057">
                  <c:v>14.3</c:v>
                </c:pt>
                <c:pt idx="8058">
                  <c:v>14.3</c:v>
                </c:pt>
                <c:pt idx="8059">
                  <c:v>14.3</c:v>
                </c:pt>
                <c:pt idx="8060">
                  <c:v>14.3</c:v>
                </c:pt>
                <c:pt idx="8061">
                  <c:v>14.3</c:v>
                </c:pt>
                <c:pt idx="8062">
                  <c:v>14.3</c:v>
                </c:pt>
                <c:pt idx="8063">
                  <c:v>14.3</c:v>
                </c:pt>
                <c:pt idx="8064">
                  <c:v>14.3</c:v>
                </c:pt>
                <c:pt idx="8065">
                  <c:v>14.3</c:v>
                </c:pt>
                <c:pt idx="8066">
                  <c:v>14.3</c:v>
                </c:pt>
                <c:pt idx="8067">
                  <c:v>14.4</c:v>
                </c:pt>
                <c:pt idx="8068">
                  <c:v>14.3</c:v>
                </c:pt>
                <c:pt idx="8069">
                  <c:v>14.3</c:v>
                </c:pt>
                <c:pt idx="8070">
                  <c:v>14.4</c:v>
                </c:pt>
                <c:pt idx="8071">
                  <c:v>14.4</c:v>
                </c:pt>
                <c:pt idx="8072">
                  <c:v>14.4</c:v>
                </c:pt>
                <c:pt idx="8073">
                  <c:v>14.4</c:v>
                </c:pt>
                <c:pt idx="8074">
                  <c:v>14.4</c:v>
                </c:pt>
                <c:pt idx="8075">
                  <c:v>14.4</c:v>
                </c:pt>
                <c:pt idx="8076">
                  <c:v>14.4</c:v>
                </c:pt>
                <c:pt idx="8077">
                  <c:v>14.4</c:v>
                </c:pt>
                <c:pt idx="8078">
                  <c:v>14.4</c:v>
                </c:pt>
                <c:pt idx="8079">
                  <c:v>14.4</c:v>
                </c:pt>
                <c:pt idx="8080">
                  <c:v>14.4</c:v>
                </c:pt>
                <c:pt idx="8081">
                  <c:v>14.5</c:v>
                </c:pt>
                <c:pt idx="8082">
                  <c:v>14.5</c:v>
                </c:pt>
                <c:pt idx="8083">
                  <c:v>14.5</c:v>
                </c:pt>
                <c:pt idx="8084">
                  <c:v>14.6</c:v>
                </c:pt>
                <c:pt idx="8085">
                  <c:v>14.6</c:v>
                </c:pt>
                <c:pt idx="8086">
                  <c:v>14.6</c:v>
                </c:pt>
                <c:pt idx="8087">
                  <c:v>14.6</c:v>
                </c:pt>
                <c:pt idx="8088">
                  <c:v>14.6</c:v>
                </c:pt>
                <c:pt idx="8089">
                  <c:v>14.6</c:v>
                </c:pt>
                <c:pt idx="8090">
                  <c:v>14.7</c:v>
                </c:pt>
                <c:pt idx="8091">
                  <c:v>14.7</c:v>
                </c:pt>
                <c:pt idx="8092">
                  <c:v>14.7</c:v>
                </c:pt>
                <c:pt idx="8093">
                  <c:v>14.7</c:v>
                </c:pt>
                <c:pt idx="8094">
                  <c:v>14.7</c:v>
                </c:pt>
                <c:pt idx="8095">
                  <c:v>14.8</c:v>
                </c:pt>
                <c:pt idx="8096">
                  <c:v>14.8</c:v>
                </c:pt>
                <c:pt idx="8097">
                  <c:v>14.8</c:v>
                </c:pt>
                <c:pt idx="8098">
                  <c:v>14.8</c:v>
                </c:pt>
                <c:pt idx="8099">
                  <c:v>14.8</c:v>
                </c:pt>
                <c:pt idx="8100">
                  <c:v>14.8</c:v>
                </c:pt>
                <c:pt idx="8101">
                  <c:v>14.8</c:v>
                </c:pt>
                <c:pt idx="8102">
                  <c:v>14.9</c:v>
                </c:pt>
                <c:pt idx="8103">
                  <c:v>14.9</c:v>
                </c:pt>
                <c:pt idx="8104">
                  <c:v>14.9</c:v>
                </c:pt>
                <c:pt idx="8105">
                  <c:v>14.9</c:v>
                </c:pt>
                <c:pt idx="8106">
                  <c:v>14.9</c:v>
                </c:pt>
                <c:pt idx="8107">
                  <c:v>14.9</c:v>
                </c:pt>
                <c:pt idx="8108">
                  <c:v>14.9</c:v>
                </c:pt>
                <c:pt idx="8109">
                  <c:v>14.9</c:v>
                </c:pt>
                <c:pt idx="8110">
                  <c:v>14.9</c:v>
                </c:pt>
                <c:pt idx="8111">
                  <c:v>15</c:v>
                </c:pt>
                <c:pt idx="8112">
                  <c:v>15</c:v>
                </c:pt>
                <c:pt idx="8113">
                  <c:v>15</c:v>
                </c:pt>
                <c:pt idx="8114">
                  <c:v>15</c:v>
                </c:pt>
                <c:pt idx="8115">
                  <c:v>15</c:v>
                </c:pt>
                <c:pt idx="8116">
                  <c:v>15</c:v>
                </c:pt>
                <c:pt idx="8117">
                  <c:v>15</c:v>
                </c:pt>
                <c:pt idx="8118">
                  <c:v>15</c:v>
                </c:pt>
                <c:pt idx="8119">
                  <c:v>15</c:v>
                </c:pt>
                <c:pt idx="8120">
                  <c:v>15</c:v>
                </c:pt>
                <c:pt idx="8121">
                  <c:v>15</c:v>
                </c:pt>
                <c:pt idx="8122">
                  <c:v>15</c:v>
                </c:pt>
                <c:pt idx="8123">
                  <c:v>15</c:v>
                </c:pt>
                <c:pt idx="8124">
                  <c:v>15</c:v>
                </c:pt>
                <c:pt idx="8125">
                  <c:v>15</c:v>
                </c:pt>
                <c:pt idx="8126">
                  <c:v>15</c:v>
                </c:pt>
                <c:pt idx="8127">
                  <c:v>15</c:v>
                </c:pt>
                <c:pt idx="8128">
                  <c:v>15</c:v>
                </c:pt>
                <c:pt idx="8129">
                  <c:v>15</c:v>
                </c:pt>
                <c:pt idx="8130">
                  <c:v>15</c:v>
                </c:pt>
                <c:pt idx="8131">
                  <c:v>15.1</c:v>
                </c:pt>
                <c:pt idx="8132">
                  <c:v>15.1</c:v>
                </c:pt>
                <c:pt idx="8133">
                  <c:v>15.1</c:v>
                </c:pt>
                <c:pt idx="8134">
                  <c:v>15.1</c:v>
                </c:pt>
                <c:pt idx="8135">
                  <c:v>15.1</c:v>
                </c:pt>
                <c:pt idx="8136">
                  <c:v>15.1</c:v>
                </c:pt>
                <c:pt idx="8137">
                  <c:v>15.2</c:v>
                </c:pt>
                <c:pt idx="8138">
                  <c:v>15.2</c:v>
                </c:pt>
                <c:pt idx="8139">
                  <c:v>15.2</c:v>
                </c:pt>
                <c:pt idx="8140">
                  <c:v>15.2</c:v>
                </c:pt>
                <c:pt idx="8141">
                  <c:v>15.3</c:v>
                </c:pt>
                <c:pt idx="8142">
                  <c:v>15.3</c:v>
                </c:pt>
                <c:pt idx="8143">
                  <c:v>15.3</c:v>
                </c:pt>
                <c:pt idx="8144">
                  <c:v>15.3</c:v>
                </c:pt>
                <c:pt idx="8145">
                  <c:v>15.3</c:v>
                </c:pt>
                <c:pt idx="8146">
                  <c:v>15.4</c:v>
                </c:pt>
                <c:pt idx="8147">
                  <c:v>15.4</c:v>
                </c:pt>
                <c:pt idx="8148">
                  <c:v>15.4</c:v>
                </c:pt>
                <c:pt idx="8149">
                  <c:v>15.4</c:v>
                </c:pt>
                <c:pt idx="8150">
                  <c:v>15.4</c:v>
                </c:pt>
                <c:pt idx="8151">
                  <c:v>15.4</c:v>
                </c:pt>
                <c:pt idx="8152">
                  <c:v>15.4</c:v>
                </c:pt>
                <c:pt idx="8153">
                  <c:v>15.4</c:v>
                </c:pt>
                <c:pt idx="8154">
                  <c:v>15.4</c:v>
                </c:pt>
                <c:pt idx="8155">
                  <c:v>15.4</c:v>
                </c:pt>
                <c:pt idx="8156">
                  <c:v>15.4</c:v>
                </c:pt>
                <c:pt idx="8157">
                  <c:v>15.4</c:v>
                </c:pt>
                <c:pt idx="8158">
                  <c:v>15.4</c:v>
                </c:pt>
                <c:pt idx="8159">
                  <c:v>15.4</c:v>
                </c:pt>
                <c:pt idx="8160">
                  <c:v>15.4</c:v>
                </c:pt>
                <c:pt idx="8161">
                  <c:v>15.4</c:v>
                </c:pt>
                <c:pt idx="8162">
                  <c:v>15.4</c:v>
                </c:pt>
                <c:pt idx="8163">
                  <c:v>15.4</c:v>
                </c:pt>
                <c:pt idx="8164">
                  <c:v>15.4</c:v>
                </c:pt>
                <c:pt idx="8165">
                  <c:v>15.5</c:v>
                </c:pt>
                <c:pt idx="8166">
                  <c:v>15.5</c:v>
                </c:pt>
                <c:pt idx="8167">
                  <c:v>15.5</c:v>
                </c:pt>
                <c:pt idx="8168">
                  <c:v>15.5</c:v>
                </c:pt>
                <c:pt idx="8169">
                  <c:v>15.5</c:v>
                </c:pt>
                <c:pt idx="8170">
                  <c:v>15.4</c:v>
                </c:pt>
                <c:pt idx="8171">
                  <c:v>15.5</c:v>
                </c:pt>
                <c:pt idx="8172">
                  <c:v>15.4</c:v>
                </c:pt>
                <c:pt idx="8173">
                  <c:v>15.5</c:v>
                </c:pt>
                <c:pt idx="8174">
                  <c:v>15.4</c:v>
                </c:pt>
                <c:pt idx="8175">
                  <c:v>15.4</c:v>
                </c:pt>
                <c:pt idx="8176">
                  <c:v>15.4</c:v>
                </c:pt>
                <c:pt idx="8177">
                  <c:v>15.4</c:v>
                </c:pt>
                <c:pt idx="8178">
                  <c:v>15.4</c:v>
                </c:pt>
                <c:pt idx="8179">
                  <c:v>15.4</c:v>
                </c:pt>
                <c:pt idx="8180">
                  <c:v>15.4</c:v>
                </c:pt>
                <c:pt idx="8181">
                  <c:v>15.3</c:v>
                </c:pt>
                <c:pt idx="8182">
                  <c:v>15.3</c:v>
                </c:pt>
                <c:pt idx="8183">
                  <c:v>15.3</c:v>
                </c:pt>
                <c:pt idx="8184">
                  <c:v>15.3</c:v>
                </c:pt>
                <c:pt idx="8185">
                  <c:v>15.3</c:v>
                </c:pt>
                <c:pt idx="8186">
                  <c:v>14.2</c:v>
                </c:pt>
                <c:pt idx="8187">
                  <c:v>15.3</c:v>
                </c:pt>
                <c:pt idx="8188">
                  <c:v>15.3</c:v>
                </c:pt>
                <c:pt idx="8189">
                  <c:v>15.3</c:v>
                </c:pt>
                <c:pt idx="8190">
                  <c:v>15.3</c:v>
                </c:pt>
                <c:pt idx="8191">
                  <c:v>15.2</c:v>
                </c:pt>
                <c:pt idx="8192">
                  <c:v>15.2</c:v>
                </c:pt>
                <c:pt idx="8193">
                  <c:v>15.2</c:v>
                </c:pt>
                <c:pt idx="8194">
                  <c:v>15.2</c:v>
                </c:pt>
                <c:pt idx="8195">
                  <c:v>15.2</c:v>
                </c:pt>
                <c:pt idx="8196">
                  <c:v>15.2</c:v>
                </c:pt>
                <c:pt idx="8197">
                  <c:v>15.2</c:v>
                </c:pt>
                <c:pt idx="8198">
                  <c:v>15.2</c:v>
                </c:pt>
                <c:pt idx="8199">
                  <c:v>15.2</c:v>
                </c:pt>
                <c:pt idx="8200">
                  <c:v>15.2</c:v>
                </c:pt>
                <c:pt idx="8201">
                  <c:v>15.2</c:v>
                </c:pt>
                <c:pt idx="8202">
                  <c:v>15.2</c:v>
                </c:pt>
                <c:pt idx="8203">
                  <c:v>15.2</c:v>
                </c:pt>
                <c:pt idx="8204">
                  <c:v>15.2</c:v>
                </c:pt>
                <c:pt idx="8205">
                  <c:v>15.3</c:v>
                </c:pt>
                <c:pt idx="8206">
                  <c:v>15.3</c:v>
                </c:pt>
                <c:pt idx="8207">
                  <c:v>15.3</c:v>
                </c:pt>
                <c:pt idx="8208">
                  <c:v>15.3</c:v>
                </c:pt>
                <c:pt idx="8209">
                  <c:v>15.3</c:v>
                </c:pt>
                <c:pt idx="8210">
                  <c:v>15.3</c:v>
                </c:pt>
                <c:pt idx="8211">
                  <c:v>15.3</c:v>
                </c:pt>
                <c:pt idx="8212">
                  <c:v>15.3</c:v>
                </c:pt>
                <c:pt idx="8213">
                  <c:v>15.3</c:v>
                </c:pt>
                <c:pt idx="8214">
                  <c:v>15.3</c:v>
                </c:pt>
                <c:pt idx="8215">
                  <c:v>15.3</c:v>
                </c:pt>
                <c:pt idx="8216">
                  <c:v>15.4</c:v>
                </c:pt>
                <c:pt idx="8217">
                  <c:v>15.4</c:v>
                </c:pt>
                <c:pt idx="8218">
                  <c:v>15.4</c:v>
                </c:pt>
                <c:pt idx="8219">
                  <c:v>15.4</c:v>
                </c:pt>
                <c:pt idx="8220">
                  <c:v>15.4</c:v>
                </c:pt>
                <c:pt idx="8221">
                  <c:v>15.4</c:v>
                </c:pt>
                <c:pt idx="8222">
                  <c:v>15.4</c:v>
                </c:pt>
                <c:pt idx="8223">
                  <c:v>15.4</c:v>
                </c:pt>
                <c:pt idx="8224">
                  <c:v>15.4</c:v>
                </c:pt>
                <c:pt idx="8225">
                  <c:v>15.5</c:v>
                </c:pt>
                <c:pt idx="8226">
                  <c:v>15.5</c:v>
                </c:pt>
                <c:pt idx="8227">
                  <c:v>15.5</c:v>
                </c:pt>
                <c:pt idx="8228">
                  <c:v>15.5</c:v>
                </c:pt>
                <c:pt idx="8229">
                  <c:v>15.5</c:v>
                </c:pt>
                <c:pt idx="8230">
                  <c:v>15.5</c:v>
                </c:pt>
                <c:pt idx="8231">
                  <c:v>15.5</c:v>
                </c:pt>
                <c:pt idx="8232">
                  <c:v>15.5</c:v>
                </c:pt>
                <c:pt idx="8233">
                  <c:v>15.5</c:v>
                </c:pt>
                <c:pt idx="8234">
                  <c:v>15.5</c:v>
                </c:pt>
                <c:pt idx="8235">
                  <c:v>15.4</c:v>
                </c:pt>
                <c:pt idx="8236">
                  <c:v>15.4</c:v>
                </c:pt>
                <c:pt idx="8237">
                  <c:v>15.4</c:v>
                </c:pt>
                <c:pt idx="8238">
                  <c:v>15.4</c:v>
                </c:pt>
                <c:pt idx="8239">
                  <c:v>15.4</c:v>
                </c:pt>
                <c:pt idx="8240">
                  <c:v>15.3</c:v>
                </c:pt>
                <c:pt idx="8241">
                  <c:v>15.3</c:v>
                </c:pt>
                <c:pt idx="8242">
                  <c:v>15.3</c:v>
                </c:pt>
                <c:pt idx="8243">
                  <c:v>15.3</c:v>
                </c:pt>
                <c:pt idx="8244">
                  <c:v>15.3</c:v>
                </c:pt>
                <c:pt idx="8245">
                  <c:v>15.3</c:v>
                </c:pt>
                <c:pt idx="8246">
                  <c:v>15.2</c:v>
                </c:pt>
                <c:pt idx="8247">
                  <c:v>15.2</c:v>
                </c:pt>
                <c:pt idx="8248">
                  <c:v>15.2</c:v>
                </c:pt>
                <c:pt idx="8249">
                  <c:v>15.1</c:v>
                </c:pt>
                <c:pt idx="8250">
                  <c:v>15.1</c:v>
                </c:pt>
                <c:pt idx="8251">
                  <c:v>15.1</c:v>
                </c:pt>
                <c:pt idx="8252">
                  <c:v>15.1</c:v>
                </c:pt>
                <c:pt idx="8253">
                  <c:v>15.1</c:v>
                </c:pt>
                <c:pt idx="8254">
                  <c:v>15</c:v>
                </c:pt>
                <c:pt idx="8255">
                  <c:v>15</c:v>
                </c:pt>
                <c:pt idx="8256">
                  <c:v>15</c:v>
                </c:pt>
                <c:pt idx="8257">
                  <c:v>15</c:v>
                </c:pt>
                <c:pt idx="8258">
                  <c:v>15</c:v>
                </c:pt>
                <c:pt idx="8259">
                  <c:v>15</c:v>
                </c:pt>
                <c:pt idx="8260">
                  <c:v>15</c:v>
                </c:pt>
                <c:pt idx="8261">
                  <c:v>15</c:v>
                </c:pt>
                <c:pt idx="8262">
                  <c:v>15</c:v>
                </c:pt>
                <c:pt idx="8263">
                  <c:v>15</c:v>
                </c:pt>
                <c:pt idx="8264">
                  <c:v>15</c:v>
                </c:pt>
                <c:pt idx="8265">
                  <c:v>15</c:v>
                </c:pt>
                <c:pt idx="8266">
                  <c:v>14.9</c:v>
                </c:pt>
                <c:pt idx="8267">
                  <c:v>15</c:v>
                </c:pt>
                <c:pt idx="8268">
                  <c:v>14.9</c:v>
                </c:pt>
                <c:pt idx="8269">
                  <c:v>14.9</c:v>
                </c:pt>
                <c:pt idx="8270">
                  <c:v>14.9</c:v>
                </c:pt>
                <c:pt idx="8271">
                  <c:v>15</c:v>
                </c:pt>
                <c:pt idx="8272">
                  <c:v>14.9</c:v>
                </c:pt>
                <c:pt idx="8273">
                  <c:v>15</c:v>
                </c:pt>
                <c:pt idx="8274">
                  <c:v>15</c:v>
                </c:pt>
                <c:pt idx="8275">
                  <c:v>15</c:v>
                </c:pt>
                <c:pt idx="8276">
                  <c:v>15</c:v>
                </c:pt>
                <c:pt idx="8277">
                  <c:v>15</c:v>
                </c:pt>
                <c:pt idx="8278">
                  <c:v>15</c:v>
                </c:pt>
                <c:pt idx="8279">
                  <c:v>15</c:v>
                </c:pt>
                <c:pt idx="8280">
                  <c:v>15</c:v>
                </c:pt>
                <c:pt idx="8281">
                  <c:v>15</c:v>
                </c:pt>
                <c:pt idx="8282">
                  <c:v>15</c:v>
                </c:pt>
                <c:pt idx="8283">
                  <c:v>15</c:v>
                </c:pt>
                <c:pt idx="8284">
                  <c:v>15</c:v>
                </c:pt>
                <c:pt idx="8285">
                  <c:v>15</c:v>
                </c:pt>
                <c:pt idx="8286">
                  <c:v>15</c:v>
                </c:pt>
                <c:pt idx="8287">
                  <c:v>15</c:v>
                </c:pt>
                <c:pt idx="8288">
                  <c:v>15</c:v>
                </c:pt>
                <c:pt idx="8289">
                  <c:v>15.1</c:v>
                </c:pt>
                <c:pt idx="8290">
                  <c:v>15.1</c:v>
                </c:pt>
                <c:pt idx="8291">
                  <c:v>15.1</c:v>
                </c:pt>
                <c:pt idx="8292">
                  <c:v>15.1</c:v>
                </c:pt>
                <c:pt idx="8293">
                  <c:v>15.1</c:v>
                </c:pt>
                <c:pt idx="8294">
                  <c:v>15.1</c:v>
                </c:pt>
                <c:pt idx="8295">
                  <c:v>15.1</c:v>
                </c:pt>
                <c:pt idx="8296">
                  <c:v>15.1</c:v>
                </c:pt>
                <c:pt idx="8297">
                  <c:v>15.1</c:v>
                </c:pt>
                <c:pt idx="8298">
                  <c:v>15.1</c:v>
                </c:pt>
                <c:pt idx="8299">
                  <c:v>15.1</c:v>
                </c:pt>
                <c:pt idx="8300">
                  <c:v>15.1</c:v>
                </c:pt>
                <c:pt idx="8301">
                  <c:v>15.1</c:v>
                </c:pt>
                <c:pt idx="8302">
                  <c:v>15.1</c:v>
                </c:pt>
                <c:pt idx="8303">
                  <c:v>15.1</c:v>
                </c:pt>
                <c:pt idx="8304">
                  <c:v>15.1</c:v>
                </c:pt>
                <c:pt idx="8305">
                  <c:v>15.1</c:v>
                </c:pt>
                <c:pt idx="8306">
                  <c:v>15.1</c:v>
                </c:pt>
                <c:pt idx="8307">
                  <c:v>15.1</c:v>
                </c:pt>
                <c:pt idx="8308">
                  <c:v>15.1</c:v>
                </c:pt>
                <c:pt idx="8309">
                  <c:v>15</c:v>
                </c:pt>
                <c:pt idx="8310">
                  <c:v>15</c:v>
                </c:pt>
                <c:pt idx="8311">
                  <c:v>15.1</c:v>
                </c:pt>
                <c:pt idx="8312">
                  <c:v>15.1</c:v>
                </c:pt>
                <c:pt idx="8313">
                  <c:v>15</c:v>
                </c:pt>
                <c:pt idx="8314">
                  <c:v>15</c:v>
                </c:pt>
                <c:pt idx="8315">
                  <c:v>15.1</c:v>
                </c:pt>
                <c:pt idx="8316">
                  <c:v>15.1</c:v>
                </c:pt>
                <c:pt idx="8317">
                  <c:v>15.1</c:v>
                </c:pt>
                <c:pt idx="8318">
                  <c:v>15.1</c:v>
                </c:pt>
                <c:pt idx="8319">
                  <c:v>15.1</c:v>
                </c:pt>
                <c:pt idx="8320">
                  <c:v>15.1</c:v>
                </c:pt>
                <c:pt idx="8321">
                  <c:v>15.1</c:v>
                </c:pt>
                <c:pt idx="8322">
                  <c:v>15.1</c:v>
                </c:pt>
                <c:pt idx="8323">
                  <c:v>15.1</c:v>
                </c:pt>
                <c:pt idx="8324">
                  <c:v>15.1</c:v>
                </c:pt>
                <c:pt idx="8325">
                  <c:v>15.2</c:v>
                </c:pt>
                <c:pt idx="8326">
                  <c:v>15.2</c:v>
                </c:pt>
                <c:pt idx="8327">
                  <c:v>15.2</c:v>
                </c:pt>
                <c:pt idx="8328">
                  <c:v>15.2</c:v>
                </c:pt>
                <c:pt idx="8329">
                  <c:v>15.2</c:v>
                </c:pt>
                <c:pt idx="8330">
                  <c:v>15.2</c:v>
                </c:pt>
                <c:pt idx="8331">
                  <c:v>15.2</c:v>
                </c:pt>
                <c:pt idx="8332">
                  <c:v>15.2</c:v>
                </c:pt>
                <c:pt idx="8333">
                  <c:v>15.2</c:v>
                </c:pt>
                <c:pt idx="8334">
                  <c:v>15.2</c:v>
                </c:pt>
                <c:pt idx="8335">
                  <c:v>15.2</c:v>
                </c:pt>
                <c:pt idx="8336">
                  <c:v>15.2</c:v>
                </c:pt>
                <c:pt idx="8337">
                  <c:v>15.2</c:v>
                </c:pt>
                <c:pt idx="8338">
                  <c:v>15.2</c:v>
                </c:pt>
                <c:pt idx="8339">
                  <c:v>15.3</c:v>
                </c:pt>
                <c:pt idx="8340">
                  <c:v>15.3</c:v>
                </c:pt>
                <c:pt idx="8341">
                  <c:v>15.3</c:v>
                </c:pt>
                <c:pt idx="8342">
                  <c:v>15.3</c:v>
                </c:pt>
                <c:pt idx="8343">
                  <c:v>15.3</c:v>
                </c:pt>
                <c:pt idx="8344">
                  <c:v>15.3</c:v>
                </c:pt>
                <c:pt idx="8345">
                  <c:v>15.3</c:v>
                </c:pt>
                <c:pt idx="8346">
                  <c:v>15.3</c:v>
                </c:pt>
                <c:pt idx="8347">
                  <c:v>15.3</c:v>
                </c:pt>
                <c:pt idx="8348">
                  <c:v>15.3</c:v>
                </c:pt>
                <c:pt idx="8349">
                  <c:v>15.3</c:v>
                </c:pt>
                <c:pt idx="8350">
                  <c:v>15.3</c:v>
                </c:pt>
                <c:pt idx="8351">
                  <c:v>15.3</c:v>
                </c:pt>
                <c:pt idx="8352">
                  <c:v>15.3</c:v>
                </c:pt>
                <c:pt idx="8353">
                  <c:v>15.3</c:v>
                </c:pt>
                <c:pt idx="8354">
                  <c:v>15.3</c:v>
                </c:pt>
                <c:pt idx="8355">
                  <c:v>15.3</c:v>
                </c:pt>
                <c:pt idx="8356">
                  <c:v>15.3</c:v>
                </c:pt>
                <c:pt idx="8357">
                  <c:v>15.3</c:v>
                </c:pt>
                <c:pt idx="8358">
                  <c:v>15.3</c:v>
                </c:pt>
                <c:pt idx="8359">
                  <c:v>15.3</c:v>
                </c:pt>
                <c:pt idx="8360">
                  <c:v>15.3</c:v>
                </c:pt>
                <c:pt idx="8361">
                  <c:v>15.3</c:v>
                </c:pt>
                <c:pt idx="8362">
                  <c:v>15.3</c:v>
                </c:pt>
                <c:pt idx="8363">
                  <c:v>15.3</c:v>
                </c:pt>
                <c:pt idx="8364">
                  <c:v>15.3</c:v>
                </c:pt>
                <c:pt idx="8365">
                  <c:v>15.3</c:v>
                </c:pt>
                <c:pt idx="8366">
                  <c:v>15.3</c:v>
                </c:pt>
                <c:pt idx="8367">
                  <c:v>15.3</c:v>
                </c:pt>
                <c:pt idx="8368">
                  <c:v>15.3</c:v>
                </c:pt>
                <c:pt idx="8369">
                  <c:v>15.3</c:v>
                </c:pt>
                <c:pt idx="8370">
                  <c:v>15.3</c:v>
                </c:pt>
                <c:pt idx="8371">
                  <c:v>15.3</c:v>
                </c:pt>
                <c:pt idx="8372">
                  <c:v>15.3</c:v>
                </c:pt>
                <c:pt idx="8373">
                  <c:v>15.3</c:v>
                </c:pt>
                <c:pt idx="8374">
                  <c:v>15.3</c:v>
                </c:pt>
                <c:pt idx="8375">
                  <c:v>15.3</c:v>
                </c:pt>
                <c:pt idx="8376">
                  <c:v>15.3</c:v>
                </c:pt>
                <c:pt idx="8377">
                  <c:v>15.3</c:v>
                </c:pt>
                <c:pt idx="8378">
                  <c:v>15.3</c:v>
                </c:pt>
                <c:pt idx="8379">
                  <c:v>15.3</c:v>
                </c:pt>
                <c:pt idx="8380">
                  <c:v>15.3</c:v>
                </c:pt>
                <c:pt idx="8381">
                  <c:v>15.3</c:v>
                </c:pt>
                <c:pt idx="8382">
                  <c:v>15.3</c:v>
                </c:pt>
                <c:pt idx="8383">
                  <c:v>15.3</c:v>
                </c:pt>
                <c:pt idx="8384">
                  <c:v>15.3</c:v>
                </c:pt>
                <c:pt idx="8385">
                  <c:v>15.3</c:v>
                </c:pt>
                <c:pt idx="8386">
                  <c:v>15.3</c:v>
                </c:pt>
                <c:pt idx="8387">
                  <c:v>15.3</c:v>
                </c:pt>
                <c:pt idx="8388">
                  <c:v>15.3</c:v>
                </c:pt>
                <c:pt idx="8389">
                  <c:v>15.4</c:v>
                </c:pt>
                <c:pt idx="8390">
                  <c:v>15.4</c:v>
                </c:pt>
                <c:pt idx="8391">
                  <c:v>15.4</c:v>
                </c:pt>
                <c:pt idx="8392">
                  <c:v>15.4</c:v>
                </c:pt>
                <c:pt idx="8393">
                  <c:v>15.4</c:v>
                </c:pt>
                <c:pt idx="8394">
                  <c:v>15.4</c:v>
                </c:pt>
                <c:pt idx="8395">
                  <c:v>15.4</c:v>
                </c:pt>
                <c:pt idx="8396">
                  <c:v>15.4</c:v>
                </c:pt>
                <c:pt idx="8397">
                  <c:v>15.4</c:v>
                </c:pt>
                <c:pt idx="8398">
                  <c:v>15.5</c:v>
                </c:pt>
                <c:pt idx="8399">
                  <c:v>15.5</c:v>
                </c:pt>
                <c:pt idx="8400">
                  <c:v>15.5</c:v>
                </c:pt>
                <c:pt idx="8401">
                  <c:v>15.4</c:v>
                </c:pt>
                <c:pt idx="8402">
                  <c:v>15.5</c:v>
                </c:pt>
                <c:pt idx="8403">
                  <c:v>15.5</c:v>
                </c:pt>
                <c:pt idx="8404">
                  <c:v>15.5</c:v>
                </c:pt>
                <c:pt idx="8405">
                  <c:v>15.4</c:v>
                </c:pt>
                <c:pt idx="8406">
                  <c:v>15.4</c:v>
                </c:pt>
                <c:pt idx="8407">
                  <c:v>15.4</c:v>
                </c:pt>
                <c:pt idx="8408">
                  <c:v>15.4</c:v>
                </c:pt>
                <c:pt idx="8409">
                  <c:v>15.5</c:v>
                </c:pt>
                <c:pt idx="8410">
                  <c:v>15.5</c:v>
                </c:pt>
                <c:pt idx="8411">
                  <c:v>15.4</c:v>
                </c:pt>
                <c:pt idx="8412">
                  <c:v>15.4</c:v>
                </c:pt>
                <c:pt idx="8413">
                  <c:v>15.4</c:v>
                </c:pt>
                <c:pt idx="8414">
                  <c:v>15.4</c:v>
                </c:pt>
                <c:pt idx="8415">
                  <c:v>15.4</c:v>
                </c:pt>
                <c:pt idx="8416">
                  <c:v>15.3</c:v>
                </c:pt>
                <c:pt idx="8417">
                  <c:v>15.3</c:v>
                </c:pt>
                <c:pt idx="8418">
                  <c:v>15.3</c:v>
                </c:pt>
                <c:pt idx="8419">
                  <c:v>15.3</c:v>
                </c:pt>
                <c:pt idx="8420">
                  <c:v>15.3</c:v>
                </c:pt>
                <c:pt idx="8421">
                  <c:v>15.3</c:v>
                </c:pt>
                <c:pt idx="8422">
                  <c:v>15.3</c:v>
                </c:pt>
                <c:pt idx="8423">
                  <c:v>15.3</c:v>
                </c:pt>
                <c:pt idx="8424">
                  <c:v>15.2</c:v>
                </c:pt>
                <c:pt idx="8425">
                  <c:v>15.2</c:v>
                </c:pt>
                <c:pt idx="8426">
                  <c:v>15.2</c:v>
                </c:pt>
                <c:pt idx="8427">
                  <c:v>15.2</c:v>
                </c:pt>
                <c:pt idx="8428">
                  <c:v>15.2</c:v>
                </c:pt>
                <c:pt idx="8429">
                  <c:v>15.1</c:v>
                </c:pt>
                <c:pt idx="8430">
                  <c:v>15.2</c:v>
                </c:pt>
                <c:pt idx="8431">
                  <c:v>15.2</c:v>
                </c:pt>
                <c:pt idx="8432">
                  <c:v>15.2</c:v>
                </c:pt>
                <c:pt idx="8433">
                  <c:v>15.2</c:v>
                </c:pt>
                <c:pt idx="8434">
                  <c:v>15.2</c:v>
                </c:pt>
                <c:pt idx="8435">
                  <c:v>15.1</c:v>
                </c:pt>
                <c:pt idx="8436">
                  <c:v>15.2</c:v>
                </c:pt>
                <c:pt idx="8437">
                  <c:v>15.2</c:v>
                </c:pt>
                <c:pt idx="8438">
                  <c:v>15.1</c:v>
                </c:pt>
                <c:pt idx="8439">
                  <c:v>15.2</c:v>
                </c:pt>
                <c:pt idx="8440">
                  <c:v>15.2</c:v>
                </c:pt>
                <c:pt idx="8441">
                  <c:v>15.2</c:v>
                </c:pt>
                <c:pt idx="8442">
                  <c:v>15.2</c:v>
                </c:pt>
                <c:pt idx="8443">
                  <c:v>15.2</c:v>
                </c:pt>
                <c:pt idx="8444">
                  <c:v>15.2</c:v>
                </c:pt>
                <c:pt idx="8445">
                  <c:v>15.2</c:v>
                </c:pt>
                <c:pt idx="8446">
                  <c:v>15.2</c:v>
                </c:pt>
                <c:pt idx="8447">
                  <c:v>15.2</c:v>
                </c:pt>
                <c:pt idx="8448">
                  <c:v>15.2</c:v>
                </c:pt>
                <c:pt idx="8449">
                  <c:v>15.2</c:v>
                </c:pt>
                <c:pt idx="8450">
                  <c:v>15.2</c:v>
                </c:pt>
                <c:pt idx="8451">
                  <c:v>15.2</c:v>
                </c:pt>
                <c:pt idx="8452">
                  <c:v>15.2</c:v>
                </c:pt>
                <c:pt idx="8453">
                  <c:v>15.2</c:v>
                </c:pt>
                <c:pt idx="8454">
                  <c:v>15.2</c:v>
                </c:pt>
                <c:pt idx="8455">
                  <c:v>15.2</c:v>
                </c:pt>
                <c:pt idx="8456">
                  <c:v>15.2</c:v>
                </c:pt>
                <c:pt idx="8457">
                  <c:v>15.2</c:v>
                </c:pt>
                <c:pt idx="8458">
                  <c:v>15.3</c:v>
                </c:pt>
                <c:pt idx="8459">
                  <c:v>15.2</c:v>
                </c:pt>
                <c:pt idx="8460">
                  <c:v>15.3</c:v>
                </c:pt>
                <c:pt idx="8461">
                  <c:v>15.3</c:v>
                </c:pt>
                <c:pt idx="8462">
                  <c:v>15.3</c:v>
                </c:pt>
                <c:pt idx="8463">
                  <c:v>15.3</c:v>
                </c:pt>
                <c:pt idx="8464">
                  <c:v>15.2</c:v>
                </c:pt>
                <c:pt idx="8465">
                  <c:v>15.3</c:v>
                </c:pt>
                <c:pt idx="8466">
                  <c:v>15.2</c:v>
                </c:pt>
                <c:pt idx="8467">
                  <c:v>15.2</c:v>
                </c:pt>
                <c:pt idx="8468">
                  <c:v>15.2</c:v>
                </c:pt>
                <c:pt idx="8469">
                  <c:v>15.2</c:v>
                </c:pt>
                <c:pt idx="8470">
                  <c:v>15.2</c:v>
                </c:pt>
                <c:pt idx="8471">
                  <c:v>15.2</c:v>
                </c:pt>
                <c:pt idx="8472">
                  <c:v>15.1</c:v>
                </c:pt>
                <c:pt idx="8473">
                  <c:v>15.1</c:v>
                </c:pt>
                <c:pt idx="8474">
                  <c:v>15.1</c:v>
                </c:pt>
                <c:pt idx="8475">
                  <c:v>15.1</c:v>
                </c:pt>
                <c:pt idx="8476">
                  <c:v>15.1</c:v>
                </c:pt>
                <c:pt idx="8477">
                  <c:v>15.1</c:v>
                </c:pt>
                <c:pt idx="8478">
                  <c:v>15.1</c:v>
                </c:pt>
                <c:pt idx="8479">
                  <c:v>15</c:v>
                </c:pt>
                <c:pt idx="8480">
                  <c:v>15</c:v>
                </c:pt>
                <c:pt idx="8481">
                  <c:v>15</c:v>
                </c:pt>
                <c:pt idx="8482">
                  <c:v>15</c:v>
                </c:pt>
                <c:pt idx="8483">
                  <c:v>15</c:v>
                </c:pt>
                <c:pt idx="8484">
                  <c:v>15</c:v>
                </c:pt>
                <c:pt idx="8485">
                  <c:v>15</c:v>
                </c:pt>
                <c:pt idx="8486">
                  <c:v>14.9</c:v>
                </c:pt>
                <c:pt idx="8487">
                  <c:v>14.9</c:v>
                </c:pt>
                <c:pt idx="8488">
                  <c:v>14.9</c:v>
                </c:pt>
                <c:pt idx="8489">
                  <c:v>14.9</c:v>
                </c:pt>
                <c:pt idx="8490">
                  <c:v>14.9</c:v>
                </c:pt>
                <c:pt idx="8491">
                  <c:v>14.9</c:v>
                </c:pt>
                <c:pt idx="8492">
                  <c:v>14.9</c:v>
                </c:pt>
                <c:pt idx="8493">
                  <c:v>14.9</c:v>
                </c:pt>
                <c:pt idx="8494">
                  <c:v>14.9</c:v>
                </c:pt>
                <c:pt idx="8495">
                  <c:v>14.8</c:v>
                </c:pt>
                <c:pt idx="8496">
                  <c:v>14.9</c:v>
                </c:pt>
                <c:pt idx="8497">
                  <c:v>14.8</c:v>
                </c:pt>
                <c:pt idx="8498">
                  <c:v>14.8</c:v>
                </c:pt>
                <c:pt idx="8499">
                  <c:v>14.8</c:v>
                </c:pt>
                <c:pt idx="8500">
                  <c:v>14.8</c:v>
                </c:pt>
                <c:pt idx="8501">
                  <c:v>14.8</c:v>
                </c:pt>
                <c:pt idx="8502">
                  <c:v>14.8</c:v>
                </c:pt>
                <c:pt idx="8503">
                  <c:v>14.8</c:v>
                </c:pt>
                <c:pt idx="8504">
                  <c:v>14.8</c:v>
                </c:pt>
                <c:pt idx="8505">
                  <c:v>14.8</c:v>
                </c:pt>
                <c:pt idx="8506">
                  <c:v>14.8</c:v>
                </c:pt>
                <c:pt idx="8507">
                  <c:v>14.8</c:v>
                </c:pt>
                <c:pt idx="8508">
                  <c:v>14.8</c:v>
                </c:pt>
                <c:pt idx="8509">
                  <c:v>14.7</c:v>
                </c:pt>
                <c:pt idx="8510">
                  <c:v>14.8</c:v>
                </c:pt>
                <c:pt idx="8511">
                  <c:v>14.7</c:v>
                </c:pt>
                <c:pt idx="8512">
                  <c:v>14.8</c:v>
                </c:pt>
                <c:pt idx="8513">
                  <c:v>14.7</c:v>
                </c:pt>
                <c:pt idx="8514">
                  <c:v>14.8</c:v>
                </c:pt>
                <c:pt idx="8515">
                  <c:v>14.7</c:v>
                </c:pt>
                <c:pt idx="8516">
                  <c:v>14.7</c:v>
                </c:pt>
                <c:pt idx="8517">
                  <c:v>14.7</c:v>
                </c:pt>
                <c:pt idx="8518">
                  <c:v>14.7</c:v>
                </c:pt>
                <c:pt idx="8519">
                  <c:v>14.7</c:v>
                </c:pt>
                <c:pt idx="8520">
                  <c:v>14.7</c:v>
                </c:pt>
                <c:pt idx="8521">
                  <c:v>14.7</c:v>
                </c:pt>
                <c:pt idx="8522">
                  <c:v>14.7</c:v>
                </c:pt>
                <c:pt idx="8523">
                  <c:v>14.7</c:v>
                </c:pt>
                <c:pt idx="8524">
                  <c:v>14.8</c:v>
                </c:pt>
                <c:pt idx="8525">
                  <c:v>14.8</c:v>
                </c:pt>
                <c:pt idx="8526">
                  <c:v>14.7</c:v>
                </c:pt>
                <c:pt idx="8527">
                  <c:v>14.6</c:v>
                </c:pt>
                <c:pt idx="8528">
                  <c:v>14.7</c:v>
                </c:pt>
                <c:pt idx="8529">
                  <c:v>14.7</c:v>
                </c:pt>
                <c:pt idx="8530">
                  <c:v>14.8</c:v>
                </c:pt>
                <c:pt idx="8531">
                  <c:v>14.8</c:v>
                </c:pt>
                <c:pt idx="8532">
                  <c:v>14.8</c:v>
                </c:pt>
                <c:pt idx="8533">
                  <c:v>14.8</c:v>
                </c:pt>
                <c:pt idx="8534">
                  <c:v>14.8</c:v>
                </c:pt>
                <c:pt idx="8535">
                  <c:v>14.8</c:v>
                </c:pt>
                <c:pt idx="8536">
                  <c:v>14.8</c:v>
                </c:pt>
                <c:pt idx="8537">
                  <c:v>14.8</c:v>
                </c:pt>
                <c:pt idx="8538">
                  <c:v>14.8</c:v>
                </c:pt>
                <c:pt idx="8539">
                  <c:v>14.8</c:v>
                </c:pt>
                <c:pt idx="8540">
                  <c:v>14.8</c:v>
                </c:pt>
                <c:pt idx="8541">
                  <c:v>14.8</c:v>
                </c:pt>
                <c:pt idx="8542">
                  <c:v>14.8</c:v>
                </c:pt>
                <c:pt idx="8543">
                  <c:v>14.8</c:v>
                </c:pt>
                <c:pt idx="8544">
                  <c:v>14.8</c:v>
                </c:pt>
                <c:pt idx="8545">
                  <c:v>14.8</c:v>
                </c:pt>
                <c:pt idx="8546">
                  <c:v>14.8</c:v>
                </c:pt>
                <c:pt idx="8547">
                  <c:v>14.8</c:v>
                </c:pt>
                <c:pt idx="8548">
                  <c:v>14.8</c:v>
                </c:pt>
                <c:pt idx="8549">
                  <c:v>14.8</c:v>
                </c:pt>
                <c:pt idx="8550">
                  <c:v>14.8</c:v>
                </c:pt>
                <c:pt idx="8551">
                  <c:v>14.8</c:v>
                </c:pt>
                <c:pt idx="8552">
                  <c:v>14.7</c:v>
                </c:pt>
                <c:pt idx="8553">
                  <c:v>14.7</c:v>
                </c:pt>
                <c:pt idx="8554">
                  <c:v>14.7</c:v>
                </c:pt>
                <c:pt idx="8555">
                  <c:v>14.7</c:v>
                </c:pt>
                <c:pt idx="8556">
                  <c:v>14.7</c:v>
                </c:pt>
                <c:pt idx="8557">
                  <c:v>14.7</c:v>
                </c:pt>
                <c:pt idx="8558">
                  <c:v>14.7</c:v>
                </c:pt>
                <c:pt idx="8559">
                  <c:v>14.7</c:v>
                </c:pt>
                <c:pt idx="8560">
                  <c:v>14.7</c:v>
                </c:pt>
                <c:pt idx="8561">
                  <c:v>14.7</c:v>
                </c:pt>
                <c:pt idx="8562">
                  <c:v>14.7</c:v>
                </c:pt>
                <c:pt idx="8563">
                  <c:v>14.7</c:v>
                </c:pt>
                <c:pt idx="8564">
                  <c:v>14.7</c:v>
                </c:pt>
                <c:pt idx="8565">
                  <c:v>14.7</c:v>
                </c:pt>
                <c:pt idx="8566">
                  <c:v>14.7</c:v>
                </c:pt>
                <c:pt idx="8567">
                  <c:v>14.7</c:v>
                </c:pt>
                <c:pt idx="8568">
                  <c:v>14.7</c:v>
                </c:pt>
                <c:pt idx="8569">
                  <c:v>14.7</c:v>
                </c:pt>
                <c:pt idx="8570">
                  <c:v>14.7</c:v>
                </c:pt>
                <c:pt idx="8571">
                  <c:v>14.7</c:v>
                </c:pt>
                <c:pt idx="8572">
                  <c:v>14.7</c:v>
                </c:pt>
                <c:pt idx="8573">
                  <c:v>14.7</c:v>
                </c:pt>
                <c:pt idx="8574">
                  <c:v>14.7</c:v>
                </c:pt>
                <c:pt idx="8575">
                  <c:v>14.7</c:v>
                </c:pt>
                <c:pt idx="8576">
                  <c:v>14.7</c:v>
                </c:pt>
                <c:pt idx="8577">
                  <c:v>14.6</c:v>
                </c:pt>
                <c:pt idx="8578">
                  <c:v>14.6</c:v>
                </c:pt>
                <c:pt idx="8579">
                  <c:v>14.6</c:v>
                </c:pt>
                <c:pt idx="8580">
                  <c:v>14.7</c:v>
                </c:pt>
                <c:pt idx="8581">
                  <c:v>14.7</c:v>
                </c:pt>
                <c:pt idx="8582">
                  <c:v>14.6</c:v>
                </c:pt>
                <c:pt idx="8583">
                  <c:v>14.7</c:v>
                </c:pt>
                <c:pt idx="8584">
                  <c:v>14.6</c:v>
                </c:pt>
                <c:pt idx="8585">
                  <c:v>14.7</c:v>
                </c:pt>
                <c:pt idx="8586">
                  <c:v>14.7</c:v>
                </c:pt>
                <c:pt idx="8587">
                  <c:v>14.7</c:v>
                </c:pt>
                <c:pt idx="8588">
                  <c:v>14.7</c:v>
                </c:pt>
                <c:pt idx="8589">
                  <c:v>14.6</c:v>
                </c:pt>
                <c:pt idx="8590">
                  <c:v>14.6</c:v>
                </c:pt>
                <c:pt idx="8591">
                  <c:v>14.6</c:v>
                </c:pt>
                <c:pt idx="8592">
                  <c:v>14.6</c:v>
                </c:pt>
                <c:pt idx="8593">
                  <c:v>14.6</c:v>
                </c:pt>
                <c:pt idx="8594">
                  <c:v>14.6</c:v>
                </c:pt>
                <c:pt idx="8595">
                  <c:v>14.6</c:v>
                </c:pt>
                <c:pt idx="8596">
                  <c:v>14.6</c:v>
                </c:pt>
                <c:pt idx="8597">
                  <c:v>14.6</c:v>
                </c:pt>
                <c:pt idx="8598">
                  <c:v>14.6</c:v>
                </c:pt>
                <c:pt idx="8599">
                  <c:v>14.6</c:v>
                </c:pt>
                <c:pt idx="8600">
                  <c:v>14.6</c:v>
                </c:pt>
                <c:pt idx="8601">
                  <c:v>14.5</c:v>
                </c:pt>
                <c:pt idx="8602">
                  <c:v>14.5</c:v>
                </c:pt>
                <c:pt idx="8603">
                  <c:v>14.6</c:v>
                </c:pt>
                <c:pt idx="8604">
                  <c:v>14.5</c:v>
                </c:pt>
                <c:pt idx="8605">
                  <c:v>14.5</c:v>
                </c:pt>
                <c:pt idx="8606">
                  <c:v>14.5</c:v>
                </c:pt>
                <c:pt idx="8607">
                  <c:v>14.5</c:v>
                </c:pt>
                <c:pt idx="8608">
                  <c:v>14.5</c:v>
                </c:pt>
                <c:pt idx="8609">
                  <c:v>14.5</c:v>
                </c:pt>
                <c:pt idx="8610">
                  <c:v>14.4</c:v>
                </c:pt>
                <c:pt idx="8611">
                  <c:v>14.4</c:v>
                </c:pt>
                <c:pt idx="8612">
                  <c:v>14.4</c:v>
                </c:pt>
                <c:pt idx="8613">
                  <c:v>14.4</c:v>
                </c:pt>
                <c:pt idx="8614">
                  <c:v>14.4</c:v>
                </c:pt>
                <c:pt idx="8615">
                  <c:v>14.4</c:v>
                </c:pt>
                <c:pt idx="8616">
                  <c:v>14.4</c:v>
                </c:pt>
                <c:pt idx="8617">
                  <c:v>14.4</c:v>
                </c:pt>
                <c:pt idx="8618">
                  <c:v>14.4</c:v>
                </c:pt>
                <c:pt idx="8619">
                  <c:v>14.4</c:v>
                </c:pt>
                <c:pt idx="8620">
                  <c:v>14.4</c:v>
                </c:pt>
                <c:pt idx="8621">
                  <c:v>14.4</c:v>
                </c:pt>
                <c:pt idx="8622">
                  <c:v>14.4</c:v>
                </c:pt>
                <c:pt idx="8623">
                  <c:v>14.4</c:v>
                </c:pt>
                <c:pt idx="8624">
                  <c:v>14.4</c:v>
                </c:pt>
                <c:pt idx="8625">
                  <c:v>14.3</c:v>
                </c:pt>
                <c:pt idx="8626">
                  <c:v>14.3</c:v>
                </c:pt>
                <c:pt idx="8627">
                  <c:v>14.3</c:v>
                </c:pt>
                <c:pt idx="8628">
                  <c:v>14.3</c:v>
                </c:pt>
                <c:pt idx="8629">
                  <c:v>14.3</c:v>
                </c:pt>
                <c:pt idx="8630">
                  <c:v>14.3</c:v>
                </c:pt>
                <c:pt idx="8631">
                  <c:v>14.3</c:v>
                </c:pt>
                <c:pt idx="8632">
                  <c:v>14.3</c:v>
                </c:pt>
                <c:pt idx="8633">
                  <c:v>14.3</c:v>
                </c:pt>
                <c:pt idx="8634">
                  <c:v>14.3</c:v>
                </c:pt>
                <c:pt idx="8635">
                  <c:v>14.3</c:v>
                </c:pt>
                <c:pt idx="8636">
                  <c:v>14.3</c:v>
                </c:pt>
                <c:pt idx="8637">
                  <c:v>14.3</c:v>
                </c:pt>
                <c:pt idx="8638">
                  <c:v>14.3</c:v>
                </c:pt>
                <c:pt idx="8639">
                  <c:v>14.3</c:v>
                </c:pt>
                <c:pt idx="8640">
                  <c:v>14.3</c:v>
                </c:pt>
                <c:pt idx="8641">
                  <c:v>14.3</c:v>
                </c:pt>
                <c:pt idx="8642">
                  <c:v>14.3</c:v>
                </c:pt>
                <c:pt idx="8643">
                  <c:v>14.3</c:v>
                </c:pt>
                <c:pt idx="8644">
                  <c:v>14.3</c:v>
                </c:pt>
                <c:pt idx="8645">
                  <c:v>14.3</c:v>
                </c:pt>
                <c:pt idx="8646">
                  <c:v>14.3</c:v>
                </c:pt>
                <c:pt idx="8647">
                  <c:v>14.3</c:v>
                </c:pt>
                <c:pt idx="8648">
                  <c:v>14.3</c:v>
                </c:pt>
                <c:pt idx="8649">
                  <c:v>14.3</c:v>
                </c:pt>
                <c:pt idx="8650">
                  <c:v>14.3</c:v>
                </c:pt>
                <c:pt idx="8651">
                  <c:v>14.2</c:v>
                </c:pt>
                <c:pt idx="8652">
                  <c:v>14.3</c:v>
                </c:pt>
                <c:pt idx="8653">
                  <c:v>14.3</c:v>
                </c:pt>
                <c:pt idx="8654">
                  <c:v>14.3</c:v>
                </c:pt>
                <c:pt idx="8655">
                  <c:v>14.3</c:v>
                </c:pt>
                <c:pt idx="8656">
                  <c:v>14.4</c:v>
                </c:pt>
                <c:pt idx="8657">
                  <c:v>14.4</c:v>
                </c:pt>
                <c:pt idx="8658">
                  <c:v>14.4</c:v>
                </c:pt>
                <c:pt idx="8659">
                  <c:v>14.4</c:v>
                </c:pt>
                <c:pt idx="8660">
                  <c:v>14.4</c:v>
                </c:pt>
                <c:pt idx="8661">
                  <c:v>14.4</c:v>
                </c:pt>
                <c:pt idx="8662">
                  <c:v>14.4</c:v>
                </c:pt>
                <c:pt idx="8663">
                  <c:v>14.4</c:v>
                </c:pt>
                <c:pt idx="8664">
                  <c:v>14.4</c:v>
                </c:pt>
                <c:pt idx="8665">
                  <c:v>14.4</c:v>
                </c:pt>
                <c:pt idx="8666">
                  <c:v>14.4</c:v>
                </c:pt>
                <c:pt idx="8667">
                  <c:v>14.4</c:v>
                </c:pt>
                <c:pt idx="8668">
                  <c:v>14.5</c:v>
                </c:pt>
                <c:pt idx="8669">
                  <c:v>14.5</c:v>
                </c:pt>
                <c:pt idx="8670">
                  <c:v>14.5</c:v>
                </c:pt>
                <c:pt idx="8671">
                  <c:v>14.5</c:v>
                </c:pt>
                <c:pt idx="8672">
                  <c:v>14.5</c:v>
                </c:pt>
                <c:pt idx="8673">
                  <c:v>14.5</c:v>
                </c:pt>
                <c:pt idx="8674">
                  <c:v>14.5</c:v>
                </c:pt>
                <c:pt idx="8675">
                  <c:v>14.5</c:v>
                </c:pt>
                <c:pt idx="8676">
                  <c:v>14.5</c:v>
                </c:pt>
                <c:pt idx="8677">
                  <c:v>14.5</c:v>
                </c:pt>
                <c:pt idx="8678">
                  <c:v>14.5</c:v>
                </c:pt>
                <c:pt idx="8679">
                  <c:v>14.5</c:v>
                </c:pt>
                <c:pt idx="8680">
                  <c:v>14.5</c:v>
                </c:pt>
                <c:pt idx="8681">
                  <c:v>14.5</c:v>
                </c:pt>
                <c:pt idx="8682">
                  <c:v>14.5</c:v>
                </c:pt>
                <c:pt idx="8683">
                  <c:v>14.5</c:v>
                </c:pt>
                <c:pt idx="8684">
                  <c:v>14.5</c:v>
                </c:pt>
                <c:pt idx="8685">
                  <c:v>14.5</c:v>
                </c:pt>
                <c:pt idx="8686">
                  <c:v>14.5</c:v>
                </c:pt>
                <c:pt idx="8687">
                  <c:v>14.5</c:v>
                </c:pt>
                <c:pt idx="8688">
                  <c:v>14.5</c:v>
                </c:pt>
                <c:pt idx="8689">
                  <c:v>14.6</c:v>
                </c:pt>
                <c:pt idx="8690">
                  <c:v>14.5</c:v>
                </c:pt>
                <c:pt idx="8691">
                  <c:v>14.5</c:v>
                </c:pt>
                <c:pt idx="8692">
                  <c:v>14.5</c:v>
                </c:pt>
                <c:pt idx="8693">
                  <c:v>14.5</c:v>
                </c:pt>
                <c:pt idx="8694">
                  <c:v>14.5</c:v>
                </c:pt>
                <c:pt idx="8695">
                  <c:v>14.5</c:v>
                </c:pt>
                <c:pt idx="8696">
                  <c:v>14.5</c:v>
                </c:pt>
                <c:pt idx="8697">
                  <c:v>14.5</c:v>
                </c:pt>
                <c:pt idx="8698">
                  <c:v>14.5</c:v>
                </c:pt>
                <c:pt idx="8699">
                  <c:v>14.5</c:v>
                </c:pt>
                <c:pt idx="8700">
                  <c:v>14.5</c:v>
                </c:pt>
                <c:pt idx="8701">
                  <c:v>14.5</c:v>
                </c:pt>
                <c:pt idx="8702">
                  <c:v>14.5</c:v>
                </c:pt>
                <c:pt idx="8703">
                  <c:v>14.5</c:v>
                </c:pt>
                <c:pt idx="8704">
                  <c:v>14.5</c:v>
                </c:pt>
                <c:pt idx="8705">
                  <c:v>14.5</c:v>
                </c:pt>
                <c:pt idx="8706">
                  <c:v>14.5</c:v>
                </c:pt>
                <c:pt idx="8707">
                  <c:v>14.5</c:v>
                </c:pt>
                <c:pt idx="8708">
                  <c:v>14.5</c:v>
                </c:pt>
                <c:pt idx="8709">
                  <c:v>14.5</c:v>
                </c:pt>
                <c:pt idx="8710">
                  <c:v>14.5</c:v>
                </c:pt>
                <c:pt idx="8711">
                  <c:v>14.5</c:v>
                </c:pt>
                <c:pt idx="8712">
                  <c:v>14.5</c:v>
                </c:pt>
                <c:pt idx="8713">
                  <c:v>14.5</c:v>
                </c:pt>
                <c:pt idx="8714">
                  <c:v>14.5</c:v>
                </c:pt>
                <c:pt idx="8715">
                  <c:v>14.6</c:v>
                </c:pt>
                <c:pt idx="8716">
                  <c:v>14.5</c:v>
                </c:pt>
                <c:pt idx="8717">
                  <c:v>14.5</c:v>
                </c:pt>
                <c:pt idx="8718">
                  <c:v>14.5</c:v>
                </c:pt>
                <c:pt idx="8719">
                  <c:v>14.5</c:v>
                </c:pt>
                <c:pt idx="8720">
                  <c:v>14.5</c:v>
                </c:pt>
                <c:pt idx="8721">
                  <c:v>14.5</c:v>
                </c:pt>
                <c:pt idx="8722">
                  <c:v>14.5</c:v>
                </c:pt>
                <c:pt idx="8723">
                  <c:v>14.5</c:v>
                </c:pt>
                <c:pt idx="8724">
                  <c:v>14.5</c:v>
                </c:pt>
                <c:pt idx="8725">
                  <c:v>14.5</c:v>
                </c:pt>
                <c:pt idx="8726">
                  <c:v>14.5</c:v>
                </c:pt>
                <c:pt idx="8727">
                  <c:v>14.5</c:v>
                </c:pt>
                <c:pt idx="8728">
                  <c:v>14.5</c:v>
                </c:pt>
                <c:pt idx="8729">
                  <c:v>14.5</c:v>
                </c:pt>
                <c:pt idx="8730">
                  <c:v>14.6</c:v>
                </c:pt>
                <c:pt idx="8731">
                  <c:v>14.6</c:v>
                </c:pt>
                <c:pt idx="8732">
                  <c:v>14.5</c:v>
                </c:pt>
                <c:pt idx="8733">
                  <c:v>14.5</c:v>
                </c:pt>
                <c:pt idx="8734">
                  <c:v>14.5</c:v>
                </c:pt>
                <c:pt idx="8735">
                  <c:v>14.5</c:v>
                </c:pt>
                <c:pt idx="8736">
                  <c:v>14.6</c:v>
                </c:pt>
                <c:pt idx="8737">
                  <c:v>14.5</c:v>
                </c:pt>
                <c:pt idx="8738">
                  <c:v>14.5</c:v>
                </c:pt>
                <c:pt idx="8739">
                  <c:v>14.5</c:v>
                </c:pt>
                <c:pt idx="8740">
                  <c:v>14.5</c:v>
                </c:pt>
                <c:pt idx="8741">
                  <c:v>14.5</c:v>
                </c:pt>
                <c:pt idx="8742">
                  <c:v>14.5</c:v>
                </c:pt>
                <c:pt idx="8743">
                  <c:v>14.5</c:v>
                </c:pt>
                <c:pt idx="8744">
                  <c:v>14.5</c:v>
                </c:pt>
                <c:pt idx="8745">
                  <c:v>14.5</c:v>
                </c:pt>
                <c:pt idx="8746">
                  <c:v>14.5</c:v>
                </c:pt>
                <c:pt idx="8747">
                  <c:v>14.5</c:v>
                </c:pt>
                <c:pt idx="8748">
                  <c:v>14.5</c:v>
                </c:pt>
                <c:pt idx="8749">
                  <c:v>14.5</c:v>
                </c:pt>
                <c:pt idx="8750">
                  <c:v>14.4</c:v>
                </c:pt>
                <c:pt idx="8751">
                  <c:v>14.4</c:v>
                </c:pt>
                <c:pt idx="8752">
                  <c:v>14.4</c:v>
                </c:pt>
                <c:pt idx="8753">
                  <c:v>14.4</c:v>
                </c:pt>
                <c:pt idx="8754">
                  <c:v>14.4</c:v>
                </c:pt>
                <c:pt idx="8755">
                  <c:v>14.4</c:v>
                </c:pt>
                <c:pt idx="8756">
                  <c:v>14.4</c:v>
                </c:pt>
                <c:pt idx="8757">
                  <c:v>14.4</c:v>
                </c:pt>
                <c:pt idx="8758">
                  <c:v>14.4</c:v>
                </c:pt>
                <c:pt idx="8759">
                  <c:v>14.3</c:v>
                </c:pt>
                <c:pt idx="8760">
                  <c:v>14.3</c:v>
                </c:pt>
                <c:pt idx="8761">
                  <c:v>14.3</c:v>
                </c:pt>
                <c:pt idx="8762">
                  <c:v>14.3</c:v>
                </c:pt>
                <c:pt idx="8763">
                  <c:v>14.3</c:v>
                </c:pt>
                <c:pt idx="8764">
                  <c:v>14.3</c:v>
                </c:pt>
                <c:pt idx="8765">
                  <c:v>14.3</c:v>
                </c:pt>
                <c:pt idx="8766">
                  <c:v>14.3</c:v>
                </c:pt>
                <c:pt idx="8767">
                  <c:v>14.3</c:v>
                </c:pt>
                <c:pt idx="8768">
                  <c:v>14.2</c:v>
                </c:pt>
                <c:pt idx="8769">
                  <c:v>14.2</c:v>
                </c:pt>
                <c:pt idx="8770">
                  <c:v>14.2</c:v>
                </c:pt>
                <c:pt idx="8771">
                  <c:v>14.2</c:v>
                </c:pt>
                <c:pt idx="8772">
                  <c:v>14.2</c:v>
                </c:pt>
                <c:pt idx="8773">
                  <c:v>14.2</c:v>
                </c:pt>
                <c:pt idx="8774">
                  <c:v>14.2</c:v>
                </c:pt>
                <c:pt idx="8775">
                  <c:v>12.5</c:v>
                </c:pt>
                <c:pt idx="8776">
                  <c:v>14.1</c:v>
                </c:pt>
                <c:pt idx="8777">
                  <c:v>14.1</c:v>
                </c:pt>
                <c:pt idx="8778">
                  <c:v>14.1</c:v>
                </c:pt>
                <c:pt idx="8779">
                  <c:v>14.1</c:v>
                </c:pt>
                <c:pt idx="8780">
                  <c:v>14.1</c:v>
                </c:pt>
                <c:pt idx="8781">
                  <c:v>14.1</c:v>
                </c:pt>
                <c:pt idx="8782">
                  <c:v>14.1</c:v>
                </c:pt>
                <c:pt idx="8783">
                  <c:v>14.1</c:v>
                </c:pt>
                <c:pt idx="8784">
                  <c:v>14.1</c:v>
                </c:pt>
                <c:pt idx="8785">
                  <c:v>14.1</c:v>
                </c:pt>
                <c:pt idx="8786">
                  <c:v>14.1</c:v>
                </c:pt>
                <c:pt idx="8787">
                  <c:v>14.1</c:v>
                </c:pt>
                <c:pt idx="8788">
                  <c:v>14.1</c:v>
                </c:pt>
                <c:pt idx="8789">
                  <c:v>14.1</c:v>
                </c:pt>
                <c:pt idx="8790">
                  <c:v>14.1</c:v>
                </c:pt>
                <c:pt idx="8791">
                  <c:v>14.1</c:v>
                </c:pt>
                <c:pt idx="8792">
                  <c:v>14</c:v>
                </c:pt>
                <c:pt idx="8793">
                  <c:v>14</c:v>
                </c:pt>
                <c:pt idx="8794">
                  <c:v>14</c:v>
                </c:pt>
                <c:pt idx="8795">
                  <c:v>14</c:v>
                </c:pt>
                <c:pt idx="8796">
                  <c:v>14</c:v>
                </c:pt>
                <c:pt idx="8797">
                  <c:v>14</c:v>
                </c:pt>
                <c:pt idx="8798">
                  <c:v>14</c:v>
                </c:pt>
                <c:pt idx="8799">
                  <c:v>14</c:v>
                </c:pt>
                <c:pt idx="8800">
                  <c:v>14</c:v>
                </c:pt>
                <c:pt idx="8801">
                  <c:v>14</c:v>
                </c:pt>
                <c:pt idx="8802">
                  <c:v>14</c:v>
                </c:pt>
                <c:pt idx="8803">
                  <c:v>14</c:v>
                </c:pt>
                <c:pt idx="8804">
                  <c:v>14</c:v>
                </c:pt>
                <c:pt idx="8805">
                  <c:v>14</c:v>
                </c:pt>
                <c:pt idx="8806">
                  <c:v>14</c:v>
                </c:pt>
                <c:pt idx="8807">
                  <c:v>14</c:v>
                </c:pt>
                <c:pt idx="8808">
                  <c:v>14</c:v>
                </c:pt>
                <c:pt idx="8809">
                  <c:v>14</c:v>
                </c:pt>
                <c:pt idx="8810">
                  <c:v>14</c:v>
                </c:pt>
                <c:pt idx="8811">
                  <c:v>13.9</c:v>
                </c:pt>
                <c:pt idx="8812">
                  <c:v>14</c:v>
                </c:pt>
                <c:pt idx="8813">
                  <c:v>14</c:v>
                </c:pt>
                <c:pt idx="8814">
                  <c:v>14</c:v>
                </c:pt>
                <c:pt idx="8815">
                  <c:v>13.9</c:v>
                </c:pt>
                <c:pt idx="8816">
                  <c:v>13.9</c:v>
                </c:pt>
                <c:pt idx="8817">
                  <c:v>13.9</c:v>
                </c:pt>
                <c:pt idx="8818">
                  <c:v>13.9</c:v>
                </c:pt>
                <c:pt idx="8819">
                  <c:v>13.9</c:v>
                </c:pt>
                <c:pt idx="8820">
                  <c:v>13.9</c:v>
                </c:pt>
                <c:pt idx="8821">
                  <c:v>13.9</c:v>
                </c:pt>
                <c:pt idx="8822">
                  <c:v>13.9</c:v>
                </c:pt>
                <c:pt idx="8823">
                  <c:v>13.9</c:v>
                </c:pt>
                <c:pt idx="8824">
                  <c:v>13.9</c:v>
                </c:pt>
                <c:pt idx="8825">
                  <c:v>13.9</c:v>
                </c:pt>
                <c:pt idx="8826">
                  <c:v>13.9</c:v>
                </c:pt>
                <c:pt idx="8827">
                  <c:v>13.9</c:v>
                </c:pt>
                <c:pt idx="8828">
                  <c:v>13.9</c:v>
                </c:pt>
                <c:pt idx="8829">
                  <c:v>13.9</c:v>
                </c:pt>
                <c:pt idx="8830">
                  <c:v>13.9</c:v>
                </c:pt>
                <c:pt idx="8831">
                  <c:v>13.9</c:v>
                </c:pt>
                <c:pt idx="8832">
                  <c:v>13.9</c:v>
                </c:pt>
                <c:pt idx="8833">
                  <c:v>13.9</c:v>
                </c:pt>
                <c:pt idx="8834">
                  <c:v>13.9</c:v>
                </c:pt>
                <c:pt idx="8835">
                  <c:v>13.9</c:v>
                </c:pt>
                <c:pt idx="8836">
                  <c:v>13.9</c:v>
                </c:pt>
                <c:pt idx="8837">
                  <c:v>13.5</c:v>
                </c:pt>
                <c:pt idx="8838">
                  <c:v>13.9</c:v>
                </c:pt>
                <c:pt idx="8839">
                  <c:v>13.9</c:v>
                </c:pt>
                <c:pt idx="8840">
                  <c:v>13.9</c:v>
                </c:pt>
                <c:pt idx="8841">
                  <c:v>13.9</c:v>
                </c:pt>
                <c:pt idx="8842">
                  <c:v>13.9</c:v>
                </c:pt>
                <c:pt idx="8843">
                  <c:v>13.9</c:v>
                </c:pt>
                <c:pt idx="8844">
                  <c:v>13.9</c:v>
                </c:pt>
                <c:pt idx="8845">
                  <c:v>13.9</c:v>
                </c:pt>
                <c:pt idx="8846">
                  <c:v>13.9</c:v>
                </c:pt>
                <c:pt idx="8847">
                  <c:v>13.8</c:v>
                </c:pt>
                <c:pt idx="8848">
                  <c:v>13.8</c:v>
                </c:pt>
                <c:pt idx="8849">
                  <c:v>13.9</c:v>
                </c:pt>
                <c:pt idx="8850">
                  <c:v>13.8</c:v>
                </c:pt>
                <c:pt idx="8851">
                  <c:v>13.9</c:v>
                </c:pt>
                <c:pt idx="8852">
                  <c:v>13.8</c:v>
                </c:pt>
                <c:pt idx="8853">
                  <c:v>13.9</c:v>
                </c:pt>
                <c:pt idx="8854">
                  <c:v>13.8</c:v>
                </c:pt>
                <c:pt idx="8855">
                  <c:v>13.8</c:v>
                </c:pt>
                <c:pt idx="8856">
                  <c:v>13.8</c:v>
                </c:pt>
                <c:pt idx="8857">
                  <c:v>13.8</c:v>
                </c:pt>
                <c:pt idx="8858">
                  <c:v>13.8</c:v>
                </c:pt>
                <c:pt idx="8859">
                  <c:v>13.8</c:v>
                </c:pt>
                <c:pt idx="8860">
                  <c:v>13.8</c:v>
                </c:pt>
                <c:pt idx="8861">
                  <c:v>13.8</c:v>
                </c:pt>
                <c:pt idx="8862">
                  <c:v>13.8</c:v>
                </c:pt>
                <c:pt idx="8863">
                  <c:v>13.8</c:v>
                </c:pt>
                <c:pt idx="8864">
                  <c:v>13.8</c:v>
                </c:pt>
                <c:pt idx="8865">
                  <c:v>13.8</c:v>
                </c:pt>
                <c:pt idx="8866">
                  <c:v>13.8</c:v>
                </c:pt>
                <c:pt idx="8867">
                  <c:v>13.8</c:v>
                </c:pt>
                <c:pt idx="8868">
                  <c:v>12.8</c:v>
                </c:pt>
                <c:pt idx="8869">
                  <c:v>13.8</c:v>
                </c:pt>
                <c:pt idx="8870">
                  <c:v>13.8</c:v>
                </c:pt>
                <c:pt idx="8871">
                  <c:v>13.8</c:v>
                </c:pt>
                <c:pt idx="8872">
                  <c:v>13.8</c:v>
                </c:pt>
                <c:pt idx="8873">
                  <c:v>13.8</c:v>
                </c:pt>
                <c:pt idx="8874">
                  <c:v>13.8</c:v>
                </c:pt>
                <c:pt idx="8875">
                  <c:v>13.8</c:v>
                </c:pt>
                <c:pt idx="8876">
                  <c:v>13.8</c:v>
                </c:pt>
                <c:pt idx="8877">
                  <c:v>13.8</c:v>
                </c:pt>
                <c:pt idx="8878">
                  <c:v>13.8</c:v>
                </c:pt>
                <c:pt idx="8879">
                  <c:v>13.8</c:v>
                </c:pt>
                <c:pt idx="8880">
                  <c:v>13.8</c:v>
                </c:pt>
                <c:pt idx="8881">
                  <c:v>13.8</c:v>
                </c:pt>
                <c:pt idx="8882">
                  <c:v>13.8</c:v>
                </c:pt>
                <c:pt idx="8883">
                  <c:v>13.8</c:v>
                </c:pt>
                <c:pt idx="8884">
                  <c:v>13.8</c:v>
                </c:pt>
                <c:pt idx="8885">
                  <c:v>13.8</c:v>
                </c:pt>
                <c:pt idx="8886">
                  <c:v>13.8</c:v>
                </c:pt>
                <c:pt idx="8887">
                  <c:v>13.8</c:v>
                </c:pt>
                <c:pt idx="8888">
                  <c:v>13.8</c:v>
                </c:pt>
                <c:pt idx="8889">
                  <c:v>13.8</c:v>
                </c:pt>
                <c:pt idx="8890">
                  <c:v>13.8</c:v>
                </c:pt>
                <c:pt idx="8891">
                  <c:v>13.8</c:v>
                </c:pt>
                <c:pt idx="8892">
                  <c:v>13.8</c:v>
                </c:pt>
                <c:pt idx="8893">
                  <c:v>13.8</c:v>
                </c:pt>
                <c:pt idx="8894">
                  <c:v>13.8</c:v>
                </c:pt>
                <c:pt idx="8895">
                  <c:v>13.8</c:v>
                </c:pt>
                <c:pt idx="8896">
                  <c:v>13.8</c:v>
                </c:pt>
                <c:pt idx="8897">
                  <c:v>13.8</c:v>
                </c:pt>
                <c:pt idx="8898">
                  <c:v>13.8</c:v>
                </c:pt>
                <c:pt idx="8899">
                  <c:v>13.8</c:v>
                </c:pt>
                <c:pt idx="8900">
                  <c:v>13.8</c:v>
                </c:pt>
                <c:pt idx="8901">
                  <c:v>13.8</c:v>
                </c:pt>
                <c:pt idx="8902">
                  <c:v>13.8</c:v>
                </c:pt>
                <c:pt idx="8903">
                  <c:v>13.8</c:v>
                </c:pt>
                <c:pt idx="8904">
                  <c:v>13.8</c:v>
                </c:pt>
                <c:pt idx="8905">
                  <c:v>13.8</c:v>
                </c:pt>
                <c:pt idx="8906">
                  <c:v>13.8</c:v>
                </c:pt>
                <c:pt idx="8907">
                  <c:v>13.8</c:v>
                </c:pt>
                <c:pt idx="8908">
                  <c:v>13.8</c:v>
                </c:pt>
                <c:pt idx="8909">
                  <c:v>13.8</c:v>
                </c:pt>
                <c:pt idx="8910">
                  <c:v>13.8</c:v>
                </c:pt>
                <c:pt idx="8911">
                  <c:v>13.8</c:v>
                </c:pt>
                <c:pt idx="8912">
                  <c:v>13.7</c:v>
                </c:pt>
                <c:pt idx="8913">
                  <c:v>13.8</c:v>
                </c:pt>
                <c:pt idx="8914">
                  <c:v>13.8</c:v>
                </c:pt>
                <c:pt idx="8915">
                  <c:v>13.7</c:v>
                </c:pt>
                <c:pt idx="8916">
                  <c:v>13.8</c:v>
                </c:pt>
                <c:pt idx="8917">
                  <c:v>13.7</c:v>
                </c:pt>
                <c:pt idx="8918">
                  <c:v>13.8</c:v>
                </c:pt>
                <c:pt idx="8919">
                  <c:v>13.7</c:v>
                </c:pt>
                <c:pt idx="8920">
                  <c:v>13.8</c:v>
                </c:pt>
                <c:pt idx="8921">
                  <c:v>13.8</c:v>
                </c:pt>
                <c:pt idx="8922">
                  <c:v>13.7</c:v>
                </c:pt>
                <c:pt idx="8923">
                  <c:v>13.8</c:v>
                </c:pt>
                <c:pt idx="8924">
                  <c:v>13.8</c:v>
                </c:pt>
                <c:pt idx="8925">
                  <c:v>13.7</c:v>
                </c:pt>
                <c:pt idx="8926">
                  <c:v>13.8</c:v>
                </c:pt>
                <c:pt idx="8927">
                  <c:v>13.7</c:v>
                </c:pt>
                <c:pt idx="8928">
                  <c:v>13.8</c:v>
                </c:pt>
                <c:pt idx="8929">
                  <c:v>13.8</c:v>
                </c:pt>
                <c:pt idx="8930">
                  <c:v>13.4</c:v>
                </c:pt>
                <c:pt idx="8931">
                  <c:v>13.7</c:v>
                </c:pt>
                <c:pt idx="8932">
                  <c:v>13.7</c:v>
                </c:pt>
                <c:pt idx="8933">
                  <c:v>13.7</c:v>
                </c:pt>
                <c:pt idx="8934">
                  <c:v>13.7</c:v>
                </c:pt>
                <c:pt idx="8935">
                  <c:v>13.8</c:v>
                </c:pt>
                <c:pt idx="8936">
                  <c:v>13.8</c:v>
                </c:pt>
                <c:pt idx="8937">
                  <c:v>13.7</c:v>
                </c:pt>
                <c:pt idx="8938">
                  <c:v>13.7</c:v>
                </c:pt>
                <c:pt idx="8939">
                  <c:v>13.8</c:v>
                </c:pt>
                <c:pt idx="8940">
                  <c:v>13.8</c:v>
                </c:pt>
                <c:pt idx="8941">
                  <c:v>13.7</c:v>
                </c:pt>
                <c:pt idx="8942">
                  <c:v>13.8</c:v>
                </c:pt>
                <c:pt idx="8943">
                  <c:v>13.7</c:v>
                </c:pt>
                <c:pt idx="8944">
                  <c:v>13.7</c:v>
                </c:pt>
                <c:pt idx="8945">
                  <c:v>13.7</c:v>
                </c:pt>
                <c:pt idx="8946">
                  <c:v>13.7</c:v>
                </c:pt>
                <c:pt idx="8947">
                  <c:v>13.7</c:v>
                </c:pt>
                <c:pt idx="8948">
                  <c:v>13.7</c:v>
                </c:pt>
                <c:pt idx="8949">
                  <c:v>13.7</c:v>
                </c:pt>
                <c:pt idx="8950">
                  <c:v>13.7</c:v>
                </c:pt>
                <c:pt idx="8951">
                  <c:v>13.7</c:v>
                </c:pt>
                <c:pt idx="8952">
                  <c:v>13.7</c:v>
                </c:pt>
                <c:pt idx="8953">
                  <c:v>13.7</c:v>
                </c:pt>
                <c:pt idx="8954">
                  <c:v>13.7</c:v>
                </c:pt>
                <c:pt idx="8955">
                  <c:v>13.7</c:v>
                </c:pt>
                <c:pt idx="8956">
                  <c:v>13.7</c:v>
                </c:pt>
                <c:pt idx="8957">
                  <c:v>13.7</c:v>
                </c:pt>
                <c:pt idx="8958">
                  <c:v>13.7</c:v>
                </c:pt>
                <c:pt idx="8959">
                  <c:v>13.7</c:v>
                </c:pt>
                <c:pt idx="8960">
                  <c:v>13.7</c:v>
                </c:pt>
                <c:pt idx="8961">
                  <c:v>12.7</c:v>
                </c:pt>
                <c:pt idx="8962">
                  <c:v>13.7</c:v>
                </c:pt>
                <c:pt idx="8963">
                  <c:v>13.7</c:v>
                </c:pt>
                <c:pt idx="8964">
                  <c:v>13.7</c:v>
                </c:pt>
                <c:pt idx="8965">
                  <c:v>13.7</c:v>
                </c:pt>
                <c:pt idx="8966">
                  <c:v>13.7</c:v>
                </c:pt>
                <c:pt idx="8967">
                  <c:v>13.7</c:v>
                </c:pt>
                <c:pt idx="8968">
                  <c:v>13.7</c:v>
                </c:pt>
                <c:pt idx="8969">
                  <c:v>13.7</c:v>
                </c:pt>
                <c:pt idx="8970">
                  <c:v>13.7</c:v>
                </c:pt>
                <c:pt idx="8971">
                  <c:v>13.7</c:v>
                </c:pt>
                <c:pt idx="8972">
                  <c:v>13.7</c:v>
                </c:pt>
                <c:pt idx="8973">
                  <c:v>13.7</c:v>
                </c:pt>
                <c:pt idx="8974">
                  <c:v>13.7</c:v>
                </c:pt>
                <c:pt idx="8975">
                  <c:v>13.7</c:v>
                </c:pt>
                <c:pt idx="8976">
                  <c:v>13.7</c:v>
                </c:pt>
                <c:pt idx="8977">
                  <c:v>13.7</c:v>
                </c:pt>
                <c:pt idx="8978">
                  <c:v>13.7</c:v>
                </c:pt>
                <c:pt idx="8979">
                  <c:v>13.7</c:v>
                </c:pt>
                <c:pt idx="8980">
                  <c:v>13.7</c:v>
                </c:pt>
                <c:pt idx="8981">
                  <c:v>13.7</c:v>
                </c:pt>
                <c:pt idx="8982">
                  <c:v>13.7</c:v>
                </c:pt>
                <c:pt idx="8983">
                  <c:v>13.7</c:v>
                </c:pt>
                <c:pt idx="8984">
                  <c:v>13.7</c:v>
                </c:pt>
                <c:pt idx="8985">
                  <c:v>13.7</c:v>
                </c:pt>
                <c:pt idx="8986">
                  <c:v>13.7</c:v>
                </c:pt>
                <c:pt idx="8987">
                  <c:v>13.7</c:v>
                </c:pt>
                <c:pt idx="8988">
                  <c:v>13.7</c:v>
                </c:pt>
                <c:pt idx="8989">
                  <c:v>13.7</c:v>
                </c:pt>
                <c:pt idx="8990">
                  <c:v>13.7</c:v>
                </c:pt>
                <c:pt idx="8991">
                  <c:v>13.7</c:v>
                </c:pt>
                <c:pt idx="8992">
                  <c:v>11.7</c:v>
                </c:pt>
                <c:pt idx="8993">
                  <c:v>13.7</c:v>
                </c:pt>
                <c:pt idx="8994">
                  <c:v>13.7</c:v>
                </c:pt>
                <c:pt idx="8995">
                  <c:v>13.7</c:v>
                </c:pt>
                <c:pt idx="8996">
                  <c:v>13.7</c:v>
                </c:pt>
                <c:pt idx="8997">
                  <c:v>13.7</c:v>
                </c:pt>
                <c:pt idx="8998">
                  <c:v>13.7</c:v>
                </c:pt>
                <c:pt idx="8999">
                  <c:v>13.7</c:v>
                </c:pt>
                <c:pt idx="9000">
                  <c:v>13.7</c:v>
                </c:pt>
                <c:pt idx="9001">
                  <c:v>13.7</c:v>
                </c:pt>
                <c:pt idx="9002">
                  <c:v>13.7</c:v>
                </c:pt>
                <c:pt idx="9003">
                  <c:v>13.7</c:v>
                </c:pt>
                <c:pt idx="9004">
                  <c:v>13.7</c:v>
                </c:pt>
                <c:pt idx="9005">
                  <c:v>13.7</c:v>
                </c:pt>
                <c:pt idx="9006">
                  <c:v>13.7</c:v>
                </c:pt>
                <c:pt idx="9007">
                  <c:v>13.7</c:v>
                </c:pt>
                <c:pt idx="9008">
                  <c:v>13.7</c:v>
                </c:pt>
                <c:pt idx="9009">
                  <c:v>13.7</c:v>
                </c:pt>
                <c:pt idx="9010">
                  <c:v>13.7</c:v>
                </c:pt>
                <c:pt idx="9011">
                  <c:v>13.7</c:v>
                </c:pt>
                <c:pt idx="9012">
                  <c:v>13.7</c:v>
                </c:pt>
                <c:pt idx="9013">
                  <c:v>13.7</c:v>
                </c:pt>
                <c:pt idx="9014">
                  <c:v>13.7</c:v>
                </c:pt>
                <c:pt idx="9015">
                  <c:v>13.7</c:v>
                </c:pt>
                <c:pt idx="9016">
                  <c:v>13.7</c:v>
                </c:pt>
                <c:pt idx="9017">
                  <c:v>13.7</c:v>
                </c:pt>
                <c:pt idx="9018">
                  <c:v>13.7</c:v>
                </c:pt>
                <c:pt idx="9019">
                  <c:v>13.7</c:v>
                </c:pt>
                <c:pt idx="9020">
                  <c:v>13.7</c:v>
                </c:pt>
                <c:pt idx="9021">
                  <c:v>13.7</c:v>
                </c:pt>
                <c:pt idx="9022">
                  <c:v>13.7</c:v>
                </c:pt>
                <c:pt idx="9023">
                  <c:v>12.5</c:v>
                </c:pt>
                <c:pt idx="9024">
                  <c:v>13.7</c:v>
                </c:pt>
                <c:pt idx="9025">
                  <c:v>13.7</c:v>
                </c:pt>
                <c:pt idx="9026">
                  <c:v>13.7</c:v>
                </c:pt>
                <c:pt idx="9027">
                  <c:v>13.7</c:v>
                </c:pt>
                <c:pt idx="9028">
                  <c:v>13.7</c:v>
                </c:pt>
                <c:pt idx="9029">
                  <c:v>13.7</c:v>
                </c:pt>
                <c:pt idx="9030">
                  <c:v>13.7</c:v>
                </c:pt>
                <c:pt idx="9031">
                  <c:v>13.7</c:v>
                </c:pt>
                <c:pt idx="9032">
                  <c:v>13.7</c:v>
                </c:pt>
                <c:pt idx="9033">
                  <c:v>13.7</c:v>
                </c:pt>
                <c:pt idx="9034">
                  <c:v>13.7</c:v>
                </c:pt>
                <c:pt idx="9035">
                  <c:v>13.7</c:v>
                </c:pt>
                <c:pt idx="9036">
                  <c:v>13.6</c:v>
                </c:pt>
                <c:pt idx="9037">
                  <c:v>13.7</c:v>
                </c:pt>
                <c:pt idx="9038">
                  <c:v>13.7</c:v>
                </c:pt>
                <c:pt idx="9039">
                  <c:v>13.7</c:v>
                </c:pt>
                <c:pt idx="9040">
                  <c:v>13.7</c:v>
                </c:pt>
                <c:pt idx="9041">
                  <c:v>13.6</c:v>
                </c:pt>
                <c:pt idx="9042">
                  <c:v>13.7</c:v>
                </c:pt>
                <c:pt idx="9043">
                  <c:v>13.6</c:v>
                </c:pt>
                <c:pt idx="9044">
                  <c:v>13.6</c:v>
                </c:pt>
                <c:pt idx="9045">
                  <c:v>13.7</c:v>
                </c:pt>
                <c:pt idx="9046">
                  <c:v>13.6</c:v>
                </c:pt>
                <c:pt idx="9047">
                  <c:v>13.6</c:v>
                </c:pt>
                <c:pt idx="9048">
                  <c:v>13.7</c:v>
                </c:pt>
                <c:pt idx="9049">
                  <c:v>13.6</c:v>
                </c:pt>
                <c:pt idx="9050">
                  <c:v>13.6</c:v>
                </c:pt>
                <c:pt idx="9051">
                  <c:v>13.6</c:v>
                </c:pt>
                <c:pt idx="9052">
                  <c:v>13.6</c:v>
                </c:pt>
                <c:pt idx="9053">
                  <c:v>13.6</c:v>
                </c:pt>
                <c:pt idx="9054">
                  <c:v>13.2</c:v>
                </c:pt>
                <c:pt idx="9055">
                  <c:v>13.6</c:v>
                </c:pt>
                <c:pt idx="9056">
                  <c:v>13.6</c:v>
                </c:pt>
                <c:pt idx="9057">
                  <c:v>13.6</c:v>
                </c:pt>
                <c:pt idx="9058">
                  <c:v>13.6</c:v>
                </c:pt>
                <c:pt idx="9059">
                  <c:v>13.6</c:v>
                </c:pt>
                <c:pt idx="9060">
                  <c:v>13.6</c:v>
                </c:pt>
                <c:pt idx="9061">
                  <c:v>13.6</c:v>
                </c:pt>
                <c:pt idx="9062">
                  <c:v>13.6</c:v>
                </c:pt>
                <c:pt idx="9063">
                  <c:v>13.6</c:v>
                </c:pt>
                <c:pt idx="9064">
                  <c:v>13.6</c:v>
                </c:pt>
                <c:pt idx="9065">
                  <c:v>13.6</c:v>
                </c:pt>
                <c:pt idx="9066">
                  <c:v>13.6</c:v>
                </c:pt>
                <c:pt idx="9067">
                  <c:v>13.6</c:v>
                </c:pt>
                <c:pt idx="9068">
                  <c:v>13.6</c:v>
                </c:pt>
                <c:pt idx="9069">
                  <c:v>13.6</c:v>
                </c:pt>
                <c:pt idx="9070">
                  <c:v>13.6</c:v>
                </c:pt>
                <c:pt idx="9071">
                  <c:v>13.6</c:v>
                </c:pt>
                <c:pt idx="9072">
                  <c:v>13.6</c:v>
                </c:pt>
                <c:pt idx="9073">
                  <c:v>13.6</c:v>
                </c:pt>
                <c:pt idx="9074">
                  <c:v>13.6</c:v>
                </c:pt>
                <c:pt idx="9075">
                  <c:v>13.6</c:v>
                </c:pt>
                <c:pt idx="9076">
                  <c:v>13.6</c:v>
                </c:pt>
                <c:pt idx="9077">
                  <c:v>13.6</c:v>
                </c:pt>
                <c:pt idx="9078">
                  <c:v>13.6</c:v>
                </c:pt>
                <c:pt idx="9079">
                  <c:v>13.6</c:v>
                </c:pt>
                <c:pt idx="9080">
                  <c:v>13.6</c:v>
                </c:pt>
                <c:pt idx="9081">
                  <c:v>13.6</c:v>
                </c:pt>
                <c:pt idx="9082">
                  <c:v>13.6</c:v>
                </c:pt>
                <c:pt idx="9083">
                  <c:v>13.6</c:v>
                </c:pt>
                <c:pt idx="9084">
                  <c:v>13.6</c:v>
                </c:pt>
                <c:pt idx="9085">
                  <c:v>13</c:v>
                </c:pt>
                <c:pt idx="9086">
                  <c:v>13.6</c:v>
                </c:pt>
                <c:pt idx="9087">
                  <c:v>13.6</c:v>
                </c:pt>
                <c:pt idx="9088">
                  <c:v>13.6</c:v>
                </c:pt>
                <c:pt idx="9089">
                  <c:v>13.6</c:v>
                </c:pt>
                <c:pt idx="9090">
                  <c:v>13.6</c:v>
                </c:pt>
                <c:pt idx="9091">
                  <c:v>13.6</c:v>
                </c:pt>
                <c:pt idx="9092">
                  <c:v>13.6</c:v>
                </c:pt>
                <c:pt idx="9093">
                  <c:v>13.6</c:v>
                </c:pt>
                <c:pt idx="9094">
                  <c:v>13.6</c:v>
                </c:pt>
                <c:pt idx="9095">
                  <c:v>13.6</c:v>
                </c:pt>
                <c:pt idx="9096">
                  <c:v>13.6</c:v>
                </c:pt>
                <c:pt idx="9097">
                  <c:v>13.6</c:v>
                </c:pt>
                <c:pt idx="9098">
                  <c:v>13.6</c:v>
                </c:pt>
                <c:pt idx="9099">
                  <c:v>13.6</c:v>
                </c:pt>
                <c:pt idx="9100">
                  <c:v>13.6</c:v>
                </c:pt>
                <c:pt idx="9101">
                  <c:v>13.6</c:v>
                </c:pt>
                <c:pt idx="9102">
                  <c:v>13.6</c:v>
                </c:pt>
                <c:pt idx="9103">
                  <c:v>13.6</c:v>
                </c:pt>
                <c:pt idx="9104">
                  <c:v>13.6</c:v>
                </c:pt>
                <c:pt idx="9105">
                  <c:v>13.6</c:v>
                </c:pt>
                <c:pt idx="9106">
                  <c:v>13.6</c:v>
                </c:pt>
                <c:pt idx="9107">
                  <c:v>13.6</c:v>
                </c:pt>
                <c:pt idx="9108">
                  <c:v>13.6</c:v>
                </c:pt>
                <c:pt idx="9109">
                  <c:v>13.6</c:v>
                </c:pt>
                <c:pt idx="9110">
                  <c:v>13.6</c:v>
                </c:pt>
                <c:pt idx="9111">
                  <c:v>13.6</c:v>
                </c:pt>
                <c:pt idx="9112">
                  <c:v>13.6</c:v>
                </c:pt>
                <c:pt idx="9113">
                  <c:v>13.6</c:v>
                </c:pt>
                <c:pt idx="9114">
                  <c:v>13.6</c:v>
                </c:pt>
                <c:pt idx="9115">
                  <c:v>13.6</c:v>
                </c:pt>
                <c:pt idx="9116">
                  <c:v>12.2</c:v>
                </c:pt>
                <c:pt idx="9117">
                  <c:v>13.6</c:v>
                </c:pt>
                <c:pt idx="9118">
                  <c:v>13.6</c:v>
                </c:pt>
                <c:pt idx="9119">
                  <c:v>13.6</c:v>
                </c:pt>
                <c:pt idx="9120">
                  <c:v>13.6</c:v>
                </c:pt>
                <c:pt idx="9121">
                  <c:v>13.6</c:v>
                </c:pt>
                <c:pt idx="9122">
                  <c:v>13.6</c:v>
                </c:pt>
                <c:pt idx="9123">
                  <c:v>13.6</c:v>
                </c:pt>
                <c:pt idx="9124">
                  <c:v>13.6</c:v>
                </c:pt>
                <c:pt idx="9125">
                  <c:v>13.6</c:v>
                </c:pt>
                <c:pt idx="9126">
                  <c:v>13.6</c:v>
                </c:pt>
                <c:pt idx="9127">
                  <c:v>13.6</c:v>
                </c:pt>
                <c:pt idx="9128">
                  <c:v>13.6</c:v>
                </c:pt>
                <c:pt idx="9129">
                  <c:v>13.6</c:v>
                </c:pt>
                <c:pt idx="9130">
                  <c:v>13.6</c:v>
                </c:pt>
                <c:pt idx="9131">
                  <c:v>13.6</c:v>
                </c:pt>
                <c:pt idx="9132">
                  <c:v>13.6</c:v>
                </c:pt>
                <c:pt idx="9133">
                  <c:v>13.6</c:v>
                </c:pt>
                <c:pt idx="9134">
                  <c:v>13.6</c:v>
                </c:pt>
                <c:pt idx="9135">
                  <c:v>13.5</c:v>
                </c:pt>
                <c:pt idx="9136">
                  <c:v>13.6</c:v>
                </c:pt>
                <c:pt idx="9137">
                  <c:v>13.6</c:v>
                </c:pt>
                <c:pt idx="9138">
                  <c:v>13.6</c:v>
                </c:pt>
                <c:pt idx="9139">
                  <c:v>13.6</c:v>
                </c:pt>
                <c:pt idx="9140">
                  <c:v>13.6</c:v>
                </c:pt>
                <c:pt idx="9141">
                  <c:v>13.5</c:v>
                </c:pt>
                <c:pt idx="9142">
                  <c:v>13.6</c:v>
                </c:pt>
                <c:pt idx="9143">
                  <c:v>13.6</c:v>
                </c:pt>
                <c:pt idx="9144">
                  <c:v>13.6</c:v>
                </c:pt>
                <c:pt idx="9145">
                  <c:v>13.6</c:v>
                </c:pt>
                <c:pt idx="9146">
                  <c:v>13.6</c:v>
                </c:pt>
                <c:pt idx="9147">
                  <c:v>12.9</c:v>
                </c:pt>
                <c:pt idx="9148">
                  <c:v>13.6</c:v>
                </c:pt>
                <c:pt idx="9149">
                  <c:v>13.5</c:v>
                </c:pt>
                <c:pt idx="9150">
                  <c:v>13.5</c:v>
                </c:pt>
                <c:pt idx="9151">
                  <c:v>13.5</c:v>
                </c:pt>
                <c:pt idx="9152">
                  <c:v>13.5</c:v>
                </c:pt>
                <c:pt idx="9153">
                  <c:v>13.6</c:v>
                </c:pt>
                <c:pt idx="9154">
                  <c:v>13.5</c:v>
                </c:pt>
                <c:pt idx="9155">
                  <c:v>13.5</c:v>
                </c:pt>
                <c:pt idx="9156">
                  <c:v>13.5</c:v>
                </c:pt>
                <c:pt idx="9157">
                  <c:v>13.5</c:v>
                </c:pt>
                <c:pt idx="9158">
                  <c:v>13.5</c:v>
                </c:pt>
                <c:pt idx="9159">
                  <c:v>13.5</c:v>
                </c:pt>
                <c:pt idx="9160">
                  <c:v>13.5</c:v>
                </c:pt>
                <c:pt idx="9161">
                  <c:v>13.5</c:v>
                </c:pt>
                <c:pt idx="9162">
                  <c:v>13.5</c:v>
                </c:pt>
                <c:pt idx="9163">
                  <c:v>13.5</c:v>
                </c:pt>
                <c:pt idx="9164">
                  <c:v>13.5</c:v>
                </c:pt>
                <c:pt idx="9165">
                  <c:v>13.5</c:v>
                </c:pt>
                <c:pt idx="9166">
                  <c:v>13.5</c:v>
                </c:pt>
                <c:pt idx="9167">
                  <c:v>13.5</c:v>
                </c:pt>
                <c:pt idx="9168">
                  <c:v>13.5</c:v>
                </c:pt>
                <c:pt idx="9169">
                  <c:v>13.5</c:v>
                </c:pt>
                <c:pt idx="9170">
                  <c:v>13.5</c:v>
                </c:pt>
                <c:pt idx="9171">
                  <c:v>13.5</c:v>
                </c:pt>
                <c:pt idx="9172">
                  <c:v>13.5</c:v>
                </c:pt>
                <c:pt idx="9173">
                  <c:v>13.5</c:v>
                </c:pt>
                <c:pt idx="9174">
                  <c:v>13.5</c:v>
                </c:pt>
                <c:pt idx="9175">
                  <c:v>13.5</c:v>
                </c:pt>
                <c:pt idx="9176">
                  <c:v>13.5</c:v>
                </c:pt>
                <c:pt idx="9177">
                  <c:v>13.5</c:v>
                </c:pt>
                <c:pt idx="9178">
                  <c:v>12.6</c:v>
                </c:pt>
                <c:pt idx="9179">
                  <c:v>13.5</c:v>
                </c:pt>
                <c:pt idx="9180">
                  <c:v>13.5</c:v>
                </c:pt>
                <c:pt idx="9181">
                  <c:v>13.5</c:v>
                </c:pt>
                <c:pt idx="9182">
                  <c:v>13.5</c:v>
                </c:pt>
                <c:pt idx="9183">
                  <c:v>13.5</c:v>
                </c:pt>
                <c:pt idx="9184">
                  <c:v>13.5</c:v>
                </c:pt>
                <c:pt idx="9185">
                  <c:v>13.5</c:v>
                </c:pt>
                <c:pt idx="9186">
                  <c:v>13.5</c:v>
                </c:pt>
                <c:pt idx="9187">
                  <c:v>13.5</c:v>
                </c:pt>
                <c:pt idx="9188">
                  <c:v>13.5</c:v>
                </c:pt>
                <c:pt idx="9189">
                  <c:v>13.5</c:v>
                </c:pt>
                <c:pt idx="9190">
                  <c:v>13.5</c:v>
                </c:pt>
                <c:pt idx="9191">
                  <c:v>13.5</c:v>
                </c:pt>
                <c:pt idx="9192">
                  <c:v>13.5</c:v>
                </c:pt>
                <c:pt idx="9193">
                  <c:v>13.5</c:v>
                </c:pt>
                <c:pt idx="9194">
                  <c:v>13.5</c:v>
                </c:pt>
                <c:pt idx="9195">
                  <c:v>13.5</c:v>
                </c:pt>
                <c:pt idx="9196">
                  <c:v>13.5</c:v>
                </c:pt>
                <c:pt idx="9197">
                  <c:v>13.5</c:v>
                </c:pt>
                <c:pt idx="9198">
                  <c:v>13.5</c:v>
                </c:pt>
                <c:pt idx="9199">
                  <c:v>13.5</c:v>
                </c:pt>
                <c:pt idx="9200">
                  <c:v>13.5</c:v>
                </c:pt>
                <c:pt idx="9201">
                  <c:v>13.5</c:v>
                </c:pt>
                <c:pt idx="9202">
                  <c:v>13.5</c:v>
                </c:pt>
                <c:pt idx="9203">
                  <c:v>13.5</c:v>
                </c:pt>
                <c:pt idx="9204">
                  <c:v>13.5</c:v>
                </c:pt>
                <c:pt idx="9205">
                  <c:v>13.5</c:v>
                </c:pt>
                <c:pt idx="9206">
                  <c:v>13.5</c:v>
                </c:pt>
                <c:pt idx="9207">
                  <c:v>13.5</c:v>
                </c:pt>
                <c:pt idx="9208">
                  <c:v>13.5</c:v>
                </c:pt>
                <c:pt idx="9209">
                  <c:v>13.5</c:v>
                </c:pt>
                <c:pt idx="9210">
                  <c:v>13.5</c:v>
                </c:pt>
                <c:pt idx="9211">
                  <c:v>13.5</c:v>
                </c:pt>
                <c:pt idx="9212">
                  <c:v>13.5</c:v>
                </c:pt>
                <c:pt idx="9213">
                  <c:v>13.4</c:v>
                </c:pt>
                <c:pt idx="9214">
                  <c:v>13.5</c:v>
                </c:pt>
                <c:pt idx="9215">
                  <c:v>13.5</c:v>
                </c:pt>
                <c:pt idx="9216">
                  <c:v>13.4</c:v>
                </c:pt>
                <c:pt idx="9217">
                  <c:v>13.5</c:v>
                </c:pt>
                <c:pt idx="9218">
                  <c:v>13.5</c:v>
                </c:pt>
                <c:pt idx="9219">
                  <c:v>13.5</c:v>
                </c:pt>
                <c:pt idx="9220">
                  <c:v>13.4</c:v>
                </c:pt>
                <c:pt idx="9221">
                  <c:v>13.5</c:v>
                </c:pt>
                <c:pt idx="9222">
                  <c:v>13.4</c:v>
                </c:pt>
                <c:pt idx="9223">
                  <c:v>13.5</c:v>
                </c:pt>
                <c:pt idx="9224">
                  <c:v>13.4</c:v>
                </c:pt>
                <c:pt idx="9225">
                  <c:v>13.4</c:v>
                </c:pt>
                <c:pt idx="9226">
                  <c:v>13.4</c:v>
                </c:pt>
                <c:pt idx="9227">
                  <c:v>13.5</c:v>
                </c:pt>
                <c:pt idx="9228">
                  <c:v>13.5</c:v>
                </c:pt>
                <c:pt idx="9229">
                  <c:v>13.4</c:v>
                </c:pt>
                <c:pt idx="9230">
                  <c:v>13.4</c:v>
                </c:pt>
                <c:pt idx="9231">
                  <c:v>13.4</c:v>
                </c:pt>
                <c:pt idx="9232">
                  <c:v>13.4</c:v>
                </c:pt>
                <c:pt idx="9233">
                  <c:v>13.4</c:v>
                </c:pt>
                <c:pt idx="9234">
                  <c:v>13.4</c:v>
                </c:pt>
                <c:pt idx="9235">
                  <c:v>13.4</c:v>
                </c:pt>
                <c:pt idx="9236">
                  <c:v>13.4</c:v>
                </c:pt>
                <c:pt idx="9237">
                  <c:v>13.4</c:v>
                </c:pt>
                <c:pt idx="9238">
                  <c:v>13.4</c:v>
                </c:pt>
                <c:pt idx="9239">
                  <c:v>13.4</c:v>
                </c:pt>
                <c:pt idx="9240">
                  <c:v>13.4</c:v>
                </c:pt>
                <c:pt idx="9241">
                  <c:v>13.4</c:v>
                </c:pt>
                <c:pt idx="9242">
                  <c:v>13.4</c:v>
                </c:pt>
                <c:pt idx="9243">
                  <c:v>13.4</c:v>
                </c:pt>
                <c:pt idx="9244">
                  <c:v>13.4</c:v>
                </c:pt>
                <c:pt idx="9245">
                  <c:v>13.4</c:v>
                </c:pt>
                <c:pt idx="9246">
                  <c:v>13.4</c:v>
                </c:pt>
                <c:pt idx="9247">
                  <c:v>13.4</c:v>
                </c:pt>
                <c:pt idx="9248">
                  <c:v>13.4</c:v>
                </c:pt>
                <c:pt idx="9249">
                  <c:v>13.4</c:v>
                </c:pt>
                <c:pt idx="9250">
                  <c:v>13.4</c:v>
                </c:pt>
                <c:pt idx="9251">
                  <c:v>13.4</c:v>
                </c:pt>
                <c:pt idx="9252">
                  <c:v>13.4</c:v>
                </c:pt>
                <c:pt idx="9253">
                  <c:v>13.4</c:v>
                </c:pt>
                <c:pt idx="9254">
                  <c:v>13.4</c:v>
                </c:pt>
                <c:pt idx="9255">
                  <c:v>13.4</c:v>
                </c:pt>
                <c:pt idx="9256">
                  <c:v>13.4</c:v>
                </c:pt>
                <c:pt idx="9257">
                  <c:v>13.4</c:v>
                </c:pt>
                <c:pt idx="9258">
                  <c:v>13.4</c:v>
                </c:pt>
                <c:pt idx="9259">
                  <c:v>13.4</c:v>
                </c:pt>
                <c:pt idx="9260">
                  <c:v>13.4</c:v>
                </c:pt>
                <c:pt idx="9261">
                  <c:v>13.4</c:v>
                </c:pt>
                <c:pt idx="9262">
                  <c:v>13.4</c:v>
                </c:pt>
                <c:pt idx="9263">
                  <c:v>13.4</c:v>
                </c:pt>
                <c:pt idx="9264">
                  <c:v>13.4</c:v>
                </c:pt>
                <c:pt idx="9265">
                  <c:v>13.4</c:v>
                </c:pt>
                <c:pt idx="9266">
                  <c:v>13.4</c:v>
                </c:pt>
                <c:pt idx="9267">
                  <c:v>13.4</c:v>
                </c:pt>
                <c:pt idx="9268">
                  <c:v>13.4</c:v>
                </c:pt>
                <c:pt idx="9269">
                  <c:v>13.4</c:v>
                </c:pt>
                <c:pt idx="9270">
                  <c:v>13.4</c:v>
                </c:pt>
                <c:pt idx="9271">
                  <c:v>13.2</c:v>
                </c:pt>
                <c:pt idx="9272">
                  <c:v>13.4</c:v>
                </c:pt>
                <c:pt idx="9273">
                  <c:v>13.4</c:v>
                </c:pt>
                <c:pt idx="9274">
                  <c:v>13.4</c:v>
                </c:pt>
                <c:pt idx="9275">
                  <c:v>13.4</c:v>
                </c:pt>
                <c:pt idx="9276">
                  <c:v>13.4</c:v>
                </c:pt>
                <c:pt idx="9277">
                  <c:v>13.4</c:v>
                </c:pt>
                <c:pt idx="9278">
                  <c:v>13.4</c:v>
                </c:pt>
                <c:pt idx="9279">
                  <c:v>13.4</c:v>
                </c:pt>
                <c:pt idx="9280">
                  <c:v>13.4</c:v>
                </c:pt>
                <c:pt idx="9281">
                  <c:v>13.4</c:v>
                </c:pt>
                <c:pt idx="9282">
                  <c:v>13.4</c:v>
                </c:pt>
                <c:pt idx="9283">
                  <c:v>13.4</c:v>
                </c:pt>
                <c:pt idx="9284">
                  <c:v>13.4</c:v>
                </c:pt>
                <c:pt idx="9285">
                  <c:v>13.4</c:v>
                </c:pt>
                <c:pt idx="9286">
                  <c:v>13.4</c:v>
                </c:pt>
                <c:pt idx="9287">
                  <c:v>13.4</c:v>
                </c:pt>
                <c:pt idx="9288">
                  <c:v>13.4</c:v>
                </c:pt>
                <c:pt idx="9289">
                  <c:v>13.3</c:v>
                </c:pt>
                <c:pt idx="9290">
                  <c:v>13.4</c:v>
                </c:pt>
                <c:pt idx="9291">
                  <c:v>13.4</c:v>
                </c:pt>
                <c:pt idx="9292">
                  <c:v>13.4</c:v>
                </c:pt>
                <c:pt idx="9293">
                  <c:v>13.4</c:v>
                </c:pt>
                <c:pt idx="9294">
                  <c:v>13.3</c:v>
                </c:pt>
                <c:pt idx="9295">
                  <c:v>13.4</c:v>
                </c:pt>
                <c:pt idx="9296">
                  <c:v>13.3</c:v>
                </c:pt>
                <c:pt idx="9297">
                  <c:v>13.3</c:v>
                </c:pt>
                <c:pt idx="9298">
                  <c:v>13.3</c:v>
                </c:pt>
                <c:pt idx="9299">
                  <c:v>13.3</c:v>
                </c:pt>
                <c:pt idx="9300">
                  <c:v>13.3</c:v>
                </c:pt>
                <c:pt idx="9301">
                  <c:v>13.3</c:v>
                </c:pt>
                <c:pt idx="9302">
                  <c:v>13.2</c:v>
                </c:pt>
                <c:pt idx="9303">
                  <c:v>13.3</c:v>
                </c:pt>
                <c:pt idx="9304">
                  <c:v>13.3</c:v>
                </c:pt>
                <c:pt idx="9305">
                  <c:v>13.3</c:v>
                </c:pt>
                <c:pt idx="9306">
                  <c:v>13.3</c:v>
                </c:pt>
                <c:pt idx="9307">
                  <c:v>13.3</c:v>
                </c:pt>
                <c:pt idx="9308">
                  <c:v>13.3</c:v>
                </c:pt>
                <c:pt idx="9309">
                  <c:v>13.3</c:v>
                </c:pt>
                <c:pt idx="9310">
                  <c:v>13.3</c:v>
                </c:pt>
                <c:pt idx="9311">
                  <c:v>13.3</c:v>
                </c:pt>
                <c:pt idx="9312">
                  <c:v>13.3</c:v>
                </c:pt>
                <c:pt idx="9313">
                  <c:v>13.3</c:v>
                </c:pt>
                <c:pt idx="9314">
                  <c:v>13.3</c:v>
                </c:pt>
                <c:pt idx="9315">
                  <c:v>13.3</c:v>
                </c:pt>
                <c:pt idx="9316">
                  <c:v>13.3</c:v>
                </c:pt>
                <c:pt idx="9317">
                  <c:v>13.3</c:v>
                </c:pt>
                <c:pt idx="9318">
                  <c:v>13.3</c:v>
                </c:pt>
                <c:pt idx="9319">
                  <c:v>13.3</c:v>
                </c:pt>
                <c:pt idx="9320">
                  <c:v>13.3</c:v>
                </c:pt>
                <c:pt idx="9321">
                  <c:v>13.3</c:v>
                </c:pt>
                <c:pt idx="9322">
                  <c:v>13.3</c:v>
                </c:pt>
                <c:pt idx="9323">
                  <c:v>13.3</c:v>
                </c:pt>
                <c:pt idx="9324">
                  <c:v>13.3</c:v>
                </c:pt>
                <c:pt idx="9325">
                  <c:v>13.4</c:v>
                </c:pt>
                <c:pt idx="9326">
                  <c:v>13.3</c:v>
                </c:pt>
                <c:pt idx="9327">
                  <c:v>13.3</c:v>
                </c:pt>
                <c:pt idx="9328">
                  <c:v>13.3</c:v>
                </c:pt>
                <c:pt idx="9329">
                  <c:v>13.3</c:v>
                </c:pt>
                <c:pt idx="9330">
                  <c:v>13.4</c:v>
                </c:pt>
                <c:pt idx="9331">
                  <c:v>13.3</c:v>
                </c:pt>
                <c:pt idx="9332">
                  <c:v>13.4</c:v>
                </c:pt>
                <c:pt idx="9333">
                  <c:v>13.2</c:v>
                </c:pt>
                <c:pt idx="9334">
                  <c:v>13.3</c:v>
                </c:pt>
                <c:pt idx="9335">
                  <c:v>13.3</c:v>
                </c:pt>
                <c:pt idx="9336">
                  <c:v>13.4</c:v>
                </c:pt>
                <c:pt idx="9337">
                  <c:v>13.4</c:v>
                </c:pt>
                <c:pt idx="9338">
                  <c:v>13.4</c:v>
                </c:pt>
                <c:pt idx="9339">
                  <c:v>13.4</c:v>
                </c:pt>
                <c:pt idx="9340">
                  <c:v>13.4</c:v>
                </c:pt>
                <c:pt idx="9341">
                  <c:v>13.4</c:v>
                </c:pt>
                <c:pt idx="9342">
                  <c:v>13.4</c:v>
                </c:pt>
                <c:pt idx="9343">
                  <c:v>13.4</c:v>
                </c:pt>
                <c:pt idx="9344">
                  <c:v>13.4</c:v>
                </c:pt>
                <c:pt idx="9345">
                  <c:v>13.4</c:v>
                </c:pt>
                <c:pt idx="9346">
                  <c:v>13.4</c:v>
                </c:pt>
                <c:pt idx="9347">
                  <c:v>13.4</c:v>
                </c:pt>
                <c:pt idx="9348">
                  <c:v>13.4</c:v>
                </c:pt>
                <c:pt idx="9349">
                  <c:v>13.4</c:v>
                </c:pt>
                <c:pt idx="9350">
                  <c:v>13.4</c:v>
                </c:pt>
                <c:pt idx="9351">
                  <c:v>13.4</c:v>
                </c:pt>
                <c:pt idx="9352">
                  <c:v>13.4</c:v>
                </c:pt>
                <c:pt idx="9353">
                  <c:v>13.4</c:v>
                </c:pt>
                <c:pt idx="9354">
                  <c:v>13.4</c:v>
                </c:pt>
                <c:pt idx="9355">
                  <c:v>13.4</c:v>
                </c:pt>
                <c:pt idx="9356">
                  <c:v>13.4</c:v>
                </c:pt>
                <c:pt idx="9357">
                  <c:v>13.4</c:v>
                </c:pt>
                <c:pt idx="9358">
                  <c:v>13.4</c:v>
                </c:pt>
                <c:pt idx="9359">
                  <c:v>13.4</c:v>
                </c:pt>
                <c:pt idx="9360">
                  <c:v>13.4</c:v>
                </c:pt>
                <c:pt idx="9361">
                  <c:v>13.4</c:v>
                </c:pt>
                <c:pt idx="9362">
                  <c:v>13.4</c:v>
                </c:pt>
                <c:pt idx="9363">
                  <c:v>13.4</c:v>
                </c:pt>
                <c:pt idx="9364">
                  <c:v>13.4</c:v>
                </c:pt>
                <c:pt idx="9365">
                  <c:v>13.5</c:v>
                </c:pt>
                <c:pt idx="9366">
                  <c:v>13.4</c:v>
                </c:pt>
                <c:pt idx="9367">
                  <c:v>13.4</c:v>
                </c:pt>
                <c:pt idx="9368">
                  <c:v>13.5</c:v>
                </c:pt>
                <c:pt idx="9369">
                  <c:v>13.4</c:v>
                </c:pt>
                <c:pt idx="9370">
                  <c:v>13.4</c:v>
                </c:pt>
                <c:pt idx="9371">
                  <c:v>13.5</c:v>
                </c:pt>
                <c:pt idx="9372">
                  <c:v>13.5</c:v>
                </c:pt>
                <c:pt idx="9373">
                  <c:v>13.5</c:v>
                </c:pt>
                <c:pt idx="9374">
                  <c:v>13.4</c:v>
                </c:pt>
                <c:pt idx="9375">
                  <c:v>13.5</c:v>
                </c:pt>
                <c:pt idx="9376">
                  <c:v>13.5</c:v>
                </c:pt>
                <c:pt idx="9377">
                  <c:v>13.4</c:v>
                </c:pt>
                <c:pt idx="9378">
                  <c:v>13.5</c:v>
                </c:pt>
                <c:pt idx="9379">
                  <c:v>13.5</c:v>
                </c:pt>
                <c:pt idx="9380">
                  <c:v>13.5</c:v>
                </c:pt>
                <c:pt idx="9381">
                  <c:v>13.5</c:v>
                </c:pt>
                <c:pt idx="9382">
                  <c:v>13.5</c:v>
                </c:pt>
                <c:pt idx="9383">
                  <c:v>13.5</c:v>
                </c:pt>
                <c:pt idx="9384">
                  <c:v>13.5</c:v>
                </c:pt>
                <c:pt idx="9385">
                  <c:v>13.5</c:v>
                </c:pt>
                <c:pt idx="9386">
                  <c:v>13.5</c:v>
                </c:pt>
                <c:pt idx="9387">
                  <c:v>13.5</c:v>
                </c:pt>
                <c:pt idx="9388">
                  <c:v>13.5</c:v>
                </c:pt>
                <c:pt idx="9389">
                  <c:v>13.5</c:v>
                </c:pt>
                <c:pt idx="9390">
                  <c:v>13.5</c:v>
                </c:pt>
                <c:pt idx="9391">
                  <c:v>13.5</c:v>
                </c:pt>
                <c:pt idx="9392">
                  <c:v>13.5</c:v>
                </c:pt>
                <c:pt idx="9393">
                  <c:v>13.5</c:v>
                </c:pt>
                <c:pt idx="9394">
                  <c:v>13.5</c:v>
                </c:pt>
                <c:pt idx="9395">
                  <c:v>12.8</c:v>
                </c:pt>
                <c:pt idx="9396">
                  <c:v>13.5</c:v>
                </c:pt>
                <c:pt idx="9397">
                  <c:v>13.5</c:v>
                </c:pt>
                <c:pt idx="9398">
                  <c:v>13.5</c:v>
                </c:pt>
                <c:pt idx="9399">
                  <c:v>13.5</c:v>
                </c:pt>
                <c:pt idx="9400">
                  <c:v>13.5</c:v>
                </c:pt>
                <c:pt idx="9401">
                  <c:v>13.5</c:v>
                </c:pt>
                <c:pt idx="9402">
                  <c:v>13.5</c:v>
                </c:pt>
                <c:pt idx="9403">
                  <c:v>13.5</c:v>
                </c:pt>
                <c:pt idx="9404">
                  <c:v>13.5</c:v>
                </c:pt>
                <c:pt idx="9405">
                  <c:v>13.5</c:v>
                </c:pt>
                <c:pt idx="9406">
                  <c:v>13.5</c:v>
                </c:pt>
                <c:pt idx="9407">
                  <c:v>13.5</c:v>
                </c:pt>
                <c:pt idx="9408">
                  <c:v>13.5</c:v>
                </c:pt>
                <c:pt idx="9409">
                  <c:v>13.5</c:v>
                </c:pt>
                <c:pt idx="9410">
                  <c:v>13.5</c:v>
                </c:pt>
                <c:pt idx="9411">
                  <c:v>13.5</c:v>
                </c:pt>
                <c:pt idx="9412">
                  <c:v>13.5</c:v>
                </c:pt>
                <c:pt idx="9413">
                  <c:v>13.5</c:v>
                </c:pt>
                <c:pt idx="9414">
                  <c:v>13.5</c:v>
                </c:pt>
                <c:pt idx="9415">
                  <c:v>13.5</c:v>
                </c:pt>
                <c:pt idx="9416">
                  <c:v>13.5</c:v>
                </c:pt>
                <c:pt idx="9417">
                  <c:v>13.5</c:v>
                </c:pt>
                <c:pt idx="9418">
                  <c:v>13.5</c:v>
                </c:pt>
                <c:pt idx="9419">
                  <c:v>13.5</c:v>
                </c:pt>
                <c:pt idx="9420">
                  <c:v>13.5</c:v>
                </c:pt>
                <c:pt idx="9421">
                  <c:v>13.5</c:v>
                </c:pt>
                <c:pt idx="9422">
                  <c:v>13.5</c:v>
                </c:pt>
                <c:pt idx="9423">
                  <c:v>13.5</c:v>
                </c:pt>
                <c:pt idx="9424">
                  <c:v>13.5</c:v>
                </c:pt>
                <c:pt idx="9425">
                  <c:v>13.4</c:v>
                </c:pt>
                <c:pt idx="9426">
                  <c:v>13.5</c:v>
                </c:pt>
                <c:pt idx="9427">
                  <c:v>13.5</c:v>
                </c:pt>
                <c:pt idx="9428">
                  <c:v>13.4</c:v>
                </c:pt>
                <c:pt idx="9429">
                  <c:v>13.5</c:v>
                </c:pt>
                <c:pt idx="9430">
                  <c:v>13.5</c:v>
                </c:pt>
                <c:pt idx="9431">
                  <c:v>13.5</c:v>
                </c:pt>
                <c:pt idx="9432">
                  <c:v>13.5</c:v>
                </c:pt>
                <c:pt idx="9433">
                  <c:v>13.5</c:v>
                </c:pt>
                <c:pt idx="9434">
                  <c:v>13.5</c:v>
                </c:pt>
                <c:pt idx="9435">
                  <c:v>13.5</c:v>
                </c:pt>
                <c:pt idx="9436">
                  <c:v>13.5</c:v>
                </c:pt>
                <c:pt idx="9437">
                  <c:v>13.5</c:v>
                </c:pt>
                <c:pt idx="9438">
                  <c:v>13.5</c:v>
                </c:pt>
                <c:pt idx="9439">
                  <c:v>13.5</c:v>
                </c:pt>
                <c:pt idx="9440">
                  <c:v>13.5</c:v>
                </c:pt>
                <c:pt idx="9441">
                  <c:v>13.5</c:v>
                </c:pt>
                <c:pt idx="9442">
                  <c:v>13.5</c:v>
                </c:pt>
                <c:pt idx="9443">
                  <c:v>13.5</c:v>
                </c:pt>
                <c:pt idx="9444">
                  <c:v>13.5</c:v>
                </c:pt>
                <c:pt idx="9445">
                  <c:v>13.5</c:v>
                </c:pt>
                <c:pt idx="9446">
                  <c:v>13.5</c:v>
                </c:pt>
                <c:pt idx="9447">
                  <c:v>13.5</c:v>
                </c:pt>
                <c:pt idx="9448">
                  <c:v>13.5</c:v>
                </c:pt>
                <c:pt idx="9449">
                  <c:v>13.5</c:v>
                </c:pt>
                <c:pt idx="9450">
                  <c:v>13.5</c:v>
                </c:pt>
                <c:pt idx="9451">
                  <c:v>13.5</c:v>
                </c:pt>
                <c:pt idx="9452">
                  <c:v>13.5</c:v>
                </c:pt>
                <c:pt idx="9453">
                  <c:v>13.5</c:v>
                </c:pt>
                <c:pt idx="9454">
                  <c:v>13.5</c:v>
                </c:pt>
                <c:pt idx="9455">
                  <c:v>13.5</c:v>
                </c:pt>
                <c:pt idx="9456">
                  <c:v>13.5</c:v>
                </c:pt>
                <c:pt idx="9457">
                  <c:v>13.5</c:v>
                </c:pt>
                <c:pt idx="9458">
                  <c:v>13.5</c:v>
                </c:pt>
                <c:pt idx="9459">
                  <c:v>13.5</c:v>
                </c:pt>
                <c:pt idx="9460">
                  <c:v>13.5</c:v>
                </c:pt>
                <c:pt idx="9461">
                  <c:v>13.5</c:v>
                </c:pt>
                <c:pt idx="9462">
                  <c:v>13.5</c:v>
                </c:pt>
                <c:pt idx="9463">
                  <c:v>13.5</c:v>
                </c:pt>
                <c:pt idx="9464">
                  <c:v>13.6</c:v>
                </c:pt>
                <c:pt idx="9465">
                  <c:v>13.6</c:v>
                </c:pt>
                <c:pt idx="9466">
                  <c:v>13.6</c:v>
                </c:pt>
                <c:pt idx="9467">
                  <c:v>13.6</c:v>
                </c:pt>
                <c:pt idx="9468">
                  <c:v>13.6</c:v>
                </c:pt>
                <c:pt idx="9469">
                  <c:v>13.6</c:v>
                </c:pt>
                <c:pt idx="9470">
                  <c:v>13.6</c:v>
                </c:pt>
                <c:pt idx="9471">
                  <c:v>13.6</c:v>
                </c:pt>
                <c:pt idx="9472">
                  <c:v>13.6</c:v>
                </c:pt>
                <c:pt idx="9473">
                  <c:v>13.6</c:v>
                </c:pt>
                <c:pt idx="9474">
                  <c:v>13.6</c:v>
                </c:pt>
                <c:pt idx="9475">
                  <c:v>13.6</c:v>
                </c:pt>
                <c:pt idx="9476">
                  <c:v>13.6</c:v>
                </c:pt>
                <c:pt idx="9477">
                  <c:v>13.6</c:v>
                </c:pt>
                <c:pt idx="9478">
                  <c:v>13.6</c:v>
                </c:pt>
                <c:pt idx="9479">
                  <c:v>13.6</c:v>
                </c:pt>
                <c:pt idx="9480">
                  <c:v>13.7</c:v>
                </c:pt>
                <c:pt idx="9481">
                  <c:v>13.6</c:v>
                </c:pt>
                <c:pt idx="9482">
                  <c:v>13.7</c:v>
                </c:pt>
                <c:pt idx="9483">
                  <c:v>13.7</c:v>
                </c:pt>
                <c:pt idx="9484">
                  <c:v>13.7</c:v>
                </c:pt>
                <c:pt idx="9485">
                  <c:v>13.7</c:v>
                </c:pt>
                <c:pt idx="9486">
                  <c:v>13.7</c:v>
                </c:pt>
                <c:pt idx="9487">
                  <c:v>13.7</c:v>
                </c:pt>
                <c:pt idx="9488">
                  <c:v>13.7</c:v>
                </c:pt>
                <c:pt idx="9489">
                  <c:v>13.7</c:v>
                </c:pt>
                <c:pt idx="9490">
                  <c:v>13.7</c:v>
                </c:pt>
                <c:pt idx="9491">
                  <c:v>13.7</c:v>
                </c:pt>
                <c:pt idx="9492">
                  <c:v>13.7</c:v>
                </c:pt>
                <c:pt idx="9493">
                  <c:v>13.7</c:v>
                </c:pt>
                <c:pt idx="9494">
                  <c:v>13.7</c:v>
                </c:pt>
                <c:pt idx="9495">
                  <c:v>13.7</c:v>
                </c:pt>
                <c:pt idx="9496">
                  <c:v>13.7</c:v>
                </c:pt>
                <c:pt idx="9497">
                  <c:v>13.7</c:v>
                </c:pt>
                <c:pt idx="9498">
                  <c:v>13.7</c:v>
                </c:pt>
                <c:pt idx="9499">
                  <c:v>13.7</c:v>
                </c:pt>
                <c:pt idx="9500">
                  <c:v>13.8</c:v>
                </c:pt>
                <c:pt idx="9501">
                  <c:v>13.7</c:v>
                </c:pt>
                <c:pt idx="9502">
                  <c:v>13.7</c:v>
                </c:pt>
                <c:pt idx="9503">
                  <c:v>13.7</c:v>
                </c:pt>
                <c:pt idx="9504">
                  <c:v>13.8</c:v>
                </c:pt>
                <c:pt idx="9505">
                  <c:v>13.7</c:v>
                </c:pt>
                <c:pt idx="9506">
                  <c:v>13.7</c:v>
                </c:pt>
                <c:pt idx="9507">
                  <c:v>13.7</c:v>
                </c:pt>
                <c:pt idx="9508">
                  <c:v>13.7</c:v>
                </c:pt>
                <c:pt idx="9509">
                  <c:v>13.7</c:v>
                </c:pt>
                <c:pt idx="9510">
                  <c:v>13.7</c:v>
                </c:pt>
                <c:pt idx="9511">
                  <c:v>13.7</c:v>
                </c:pt>
                <c:pt idx="9512">
                  <c:v>13.7</c:v>
                </c:pt>
                <c:pt idx="9513">
                  <c:v>13.7</c:v>
                </c:pt>
                <c:pt idx="9514">
                  <c:v>13.7</c:v>
                </c:pt>
                <c:pt idx="9515">
                  <c:v>13.7</c:v>
                </c:pt>
                <c:pt idx="9516">
                  <c:v>13.8</c:v>
                </c:pt>
                <c:pt idx="9517">
                  <c:v>13.8</c:v>
                </c:pt>
                <c:pt idx="9518">
                  <c:v>13.8</c:v>
                </c:pt>
                <c:pt idx="9519">
                  <c:v>13.8</c:v>
                </c:pt>
                <c:pt idx="9520">
                  <c:v>13.8</c:v>
                </c:pt>
                <c:pt idx="9521">
                  <c:v>13.8</c:v>
                </c:pt>
                <c:pt idx="9522">
                  <c:v>13.9</c:v>
                </c:pt>
                <c:pt idx="9523">
                  <c:v>13.9</c:v>
                </c:pt>
                <c:pt idx="9524">
                  <c:v>13.9</c:v>
                </c:pt>
                <c:pt idx="9525">
                  <c:v>13.9</c:v>
                </c:pt>
                <c:pt idx="9526">
                  <c:v>13.9</c:v>
                </c:pt>
                <c:pt idx="9527">
                  <c:v>14</c:v>
                </c:pt>
                <c:pt idx="9528">
                  <c:v>14</c:v>
                </c:pt>
                <c:pt idx="9529">
                  <c:v>13.9</c:v>
                </c:pt>
                <c:pt idx="9530">
                  <c:v>14</c:v>
                </c:pt>
                <c:pt idx="9531">
                  <c:v>14</c:v>
                </c:pt>
                <c:pt idx="9532">
                  <c:v>14</c:v>
                </c:pt>
                <c:pt idx="9533">
                  <c:v>14</c:v>
                </c:pt>
                <c:pt idx="9534">
                  <c:v>14</c:v>
                </c:pt>
                <c:pt idx="9535">
                  <c:v>14</c:v>
                </c:pt>
                <c:pt idx="9536">
                  <c:v>14</c:v>
                </c:pt>
                <c:pt idx="9537">
                  <c:v>14</c:v>
                </c:pt>
                <c:pt idx="9538">
                  <c:v>14.1</c:v>
                </c:pt>
                <c:pt idx="9539">
                  <c:v>14.1</c:v>
                </c:pt>
                <c:pt idx="9540">
                  <c:v>14.1</c:v>
                </c:pt>
                <c:pt idx="9541">
                  <c:v>14.1</c:v>
                </c:pt>
                <c:pt idx="9542">
                  <c:v>14.1</c:v>
                </c:pt>
                <c:pt idx="9543">
                  <c:v>14.1</c:v>
                </c:pt>
                <c:pt idx="9544">
                  <c:v>14.2</c:v>
                </c:pt>
                <c:pt idx="9545">
                  <c:v>14.2</c:v>
                </c:pt>
                <c:pt idx="9546">
                  <c:v>14.2</c:v>
                </c:pt>
                <c:pt idx="9547">
                  <c:v>14.2</c:v>
                </c:pt>
                <c:pt idx="9548">
                  <c:v>14.2</c:v>
                </c:pt>
                <c:pt idx="9549">
                  <c:v>14.2</c:v>
                </c:pt>
                <c:pt idx="9550">
                  <c:v>14.2</c:v>
                </c:pt>
                <c:pt idx="9551">
                  <c:v>14.2</c:v>
                </c:pt>
                <c:pt idx="9552">
                  <c:v>14.3</c:v>
                </c:pt>
                <c:pt idx="9553">
                  <c:v>14.3</c:v>
                </c:pt>
                <c:pt idx="9554">
                  <c:v>14.3</c:v>
                </c:pt>
                <c:pt idx="9555">
                  <c:v>14.3</c:v>
                </c:pt>
                <c:pt idx="9556">
                  <c:v>14.3</c:v>
                </c:pt>
                <c:pt idx="9557">
                  <c:v>14.3</c:v>
                </c:pt>
                <c:pt idx="9558">
                  <c:v>14.3</c:v>
                </c:pt>
                <c:pt idx="9559">
                  <c:v>14.3</c:v>
                </c:pt>
                <c:pt idx="9560">
                  <c:v>14.3</c:v>
                </c:pt>
                <c:pt idx="9561">
                  <c:v>14.2</c:v>
                </c:pt>
                <c:pt idx="9562">
                  <c:v>14.2</c:v>
                </c:pt>
                <c:pt idx="9563">
                  <c:v>14.2</c:v>
                </c:pt>
                <c:pt idx="9564">
                  <c:v>14.2</c:v>
                </c:pt>
                <c:pt idx="9565">
                  <c:v>14.2</c:v>
                </c:pt>
                <c:pt idx="9566">
                  <c:v>14.2</c:v>
                </c:pt>
                <c:pt idx="9567">
                  <c:v>14.2</c:v>
                </c:pt>
                <c:pt idx="9568">
                  <c:v>14.2</c:v>
                </c:pt>
                <c:pt idx="9569">
                  <c:v>14.2</c:v>
                </c:pt>
                <c:pt idx="9570">
                  <c:v>14.2</c:v>
                </c:pt>
                <c:pt idx="9571">
                  <c:v>14.2</c:v>
                </c:pt>
                <c:pt idx="9572">
                  <c:v>14.2</c:v>
                </c:pt>
                <c:pt idx="9573">
                  <c:v>14.2</c:v>
                </c:pt>
                <c:pt idx="9574">
                  <c:v>14.2</c:v>
                </c:pt>
                <c:pt idx="9575">
                  <c:v>14.2</c:v>
                </c:pt>
                <c:pt idx="9576">
                  <c:v>14.2</c:v>
                </c:pt>
                <c:pt idx="9577">
                  <c:v>14.2</c:v>
                </c:pt>
                <c:pt idx="9578">
                  <c:v>14.2</c:v>
                </c:pt>
                <c:pt idx="9579">
                  <c:v>14.2</c:v>
                </c:pt>
                <c:pt idx="9580">
                  <c:v>14.2</c:v>
                </c:pt>
                <c:pt idx="9581">
                  <c:v>14.2</c:v>
                </c:pt>
                <c:pt idx="9582">
                  <c:v>14.2</c:v>
                </c:pt>
                <c:pt idx="9583">
                  <c:v>14.2</c:v>
                </c:pt>
                <c:pt idx="9584">
                  <c:v>14.3</c:v>
                </c:pt>
                <c:pt idx="9585">
                  <c:v>14.3</c:v>
                </c:pt>
                <c:pt idx="9586">
                  <c:v>14.3</c:v>
                </c:pt>
                <c:pt idx="9587">
                  <c:v>14.3</c:v>
                </c:pt>
                <c:pt idx="9588">
                  <c:v>14.3</c:v>
                </c:pt>
                <c:pt idx="9589">
                  <c:v>14.3</c:v>
                </c:pt>
                <c:pt idx="9590">
                  <c:v>14.3</c:v>
                </c:pt>
                <c:pt idx="9591">
                  <c:v>14.3</c:v>
                </c:pt>
                <c:pt idx="9592">
                  <c:v>14.3</c:v>
                </c:pt>
                <c:pt idx="9593">
                  <c:v>14.3</c:v>
                </c:pt>
                <c:pt idx="9594">
                  <c:v>14.3</c:v>
                </c:pt>
                <c:pt idx="9595">
                  <c:v>14.3</c:v>
                </c:pt>
                <c:pt idx="9596">
                  <c:v>14.3</c:v>
                </c:pt>
                <c:pt idx="9597">
                  <c:v>14.4</c:v>
                </c:pt>
                <c:pt idx="9598">
                  <c:v>14.4</c:v>
                </c:pt>
                <c:pt idx="9599">
                  <c:v>14.4</c:v>
                </c:pt>
                <c:pt idx="9600">
                  <c:v>14.4</c:v>
                </c:pt>
                <c:pt idx="9601">
                  <c:v>14.4</c:v>
                </c:pt>
                <c:pt idx="9602">
                  <c:v>14.4</c:v>
                </c:pt>
                <c:pt idx="9603">
                  <c:v>14.4</c:v>
                </c:pt>
                <c:pt idx="9604">
                  <c:v>14.4</c:v>
                </c:pt>
                <c:pt idx="9605">
                  <c:v>14.4</c:v>
                </c:pt>
                <c:pt idx="9606">
                  <c:v>14.4</c:v>
                </c:pt>
                <c:pt idx="9607">
                  <c:v>14.4</c:v>
                </c:pt>
                <c:pt idx="9608">
                  <c:v>14.4</c:v>
                </c:pt>
                <c:pt idx="9609">
                  <c:v>14.4</c:v>
                </c:pt>
                <c:pt idx="9610">
                  <c:v>14.4</c:v>
                </c:pt>
                <c:pt idx="9611">
                  <c:v>14.4</c:v>
                </c:pt>
                <c:pt idx="9612">
                  <c:v>14.4</c:v>
                </c:pt>
                <c:pt idx="9613">
                  <c:v>14.4</c:v>
                </c:pt>
                <c:pt idx="9614">
                  <c:v>14.4</c:v>
                </c:pt>
                <c:pt idx="9615">
                  <c:v>14.4</c:v>
                </c:pt>
                <c:pt idx="9616">
                  <c:v>14.4</c:v>
                </c:pt>
                <c:pt idx="9617">
                  <c:v>14.4</c:v>
                </c:pt>
                <c:pt idx="9618">
                  <c:v>14.4</c:v>
                </c:pt>
                <c:pt idx="9619">
                  <c:v>14.4</c:v>
                </c:pt>
                <c:pt idx="9620">
                  <c:v>14.3</c:v>
                </c:pt>
                <c:pt idx="9621">
                  <c:v>14.3</c:v>
                </c:pt>
                <c:pt idx="9622">
                  <c:v>14.3</c:v>
                </c:pt>
                <c:pt idx="9623">
                  <c:v>14.3</c:v>
                </c:pt>
                <c:pt idx="9624">
                  <c:v>14.3</c:v>
                </c:pt>
                <c:pt idx="9625">
                  <c:v>14.3</c:v>
                </c:pt>
                <c:pt idx="9626">
                  <c:v>14.3</c:v>
                </c:pt>
                <c:pt idx="9627">
                  <c:v>14.3</c:v>
                </c:pt>
                <c:pt idx="9628">
                  <c:v>14.3</c:v>
                </c:pt>
                <c:pt idx="9629">
                  <c:v>14.3</c:v>
                </c:pt>
                <c:pt idx="9630">
                  <c:v>14.2</c:v>
                </c:pt>
                <c:pt idx="9631">
                  <c:v>14.3</c:v>
                </c:pt>
                <c:pt idx="9632">
                  <c:v>14.3</c:v>
                </c:pt>
                <c:pt idx="9633">
                  <c:v>14.3</c:v>
                </c:pt>
                <c:pt idx="9634">
                  <c:v>14.3</c:v>
                </c:pt>
                <c:pt idx="9635">
                  <c:v>14.3</c:v>
                </c:pt>
                <c:pt idx="9636">
                  <c:v>14.3</c:v>
                </c:pt>
                <c:pt idx="9637">
                  <c:v>14.3</c:v>
                </c:pt>
                <c:pt idx="9638">
                  <c:v>14.3</c:v>
                </c:pt>
                <c:pt idx="9639">
                  <c:v>14.3</c:v>
                </c:pt>
                <c:pt idx="9640">
                  <c:v>14.3</c:v>
                </c:pt>
                <c:pt idx="9641">
                  <c:v>14.3</c:v>
                </c:pt>
                <c:pt idx="9642">
                  <c:v>14.3</c:v>
                </c:pt>
                <c:pt idx="9643">
                  <c:v>14.4</c:v>
                </c:pt>
                <c:pt idx="9644">
                  <c:v>14.4</c:v>
                </c:pt>
                <c:pt idx="9645">
                  <c:v>14.4</c:v>
                </c:pt>
                <c:pt idx="9646">
                  <c:v>14.4</c:v>
                </c:pt>
                <c:pt idx="9647">
                  <c:v>14.4</c:v>
                </c:pt>
                <c:pt idx="9648">
                  <c:v>14.4</c:v>
                </c:pt>
                <c:pt idx="9649">
                  <c:v>14.5</c:v>
                </c:pt>
                <c:pt idx="9650">
                  <c:v>14.5</c:v>
                </c:pt>
                <c:pt idx="9651">
                  <c:v>14.5</c:v>
                </c:pt>
                <c:pt idx="9652">
                  <c:v>14.5</c:v>
                </c:pt>
                <c:pt idx="9653">
                  <c:v>14.5</c:v>
                </c:pt>
                <c:pt idx="9654">
                  <c:v>14.5</c:v>
                </c:pt>
                <c:pt idx="9655">
                  <c:v>14.5</c:v>
                </c:pt>
                <c:pt idx="9656">
                  <c:v>14.6</c:v>
                </c:pt>
                <c:pt idx="9657">
                  <c:v>14.6</c:v>
                </c:pt>
                <c:pt idx="9658">
                  <c:v>14.6</c:v>
                </c:pt>
                <c:pt idx="9659">
                  <c:v>14.6</c:v>
                </c:pt>
                <c:pt idx="9660">
                  <c:v>14.6</c:v>
                </c:pt>
                <c:pt idx="9661">
                  <c:v>14.6</c:v>
                </c:pt>
                <c:pt idx="9662">
                  <c:v>14.6</c:v>
                </c:pt>
                <c:pt idx="9663">
                  <c:v>14.6</c:v>
                </c:pt>
                <c:pt idx="9664">
                  <c:v>14.7</c:v>
                </c:pt>
                <c:pt idx="9665">
                  <c:v>14.7</c:v>
                </c:pt>
                <c:pt idx="9666">
                  <c:v>14.7</c:v>
                </c:pt>
                <c:pt idx="9667">
                  <c:v>14.7</c:v>
                </c:pt>
                <c:pt idx="9668">
                  <c:v>14.7</c:v>
                </c:pt>
                <c:pt idx="9669">
                  <c:v>14.7</c:v>
                </c:pt>
                <c:pt idx="9670">
                  <c:v>14.7</c:v>
                </c:pt>
                <c:pt idx="9671">
                  <c:v>14.7</c:v>
                </c:pt>
                <c:pt idx="9672">
                  <c:v>14.7</c:v>
                </c:pt>
                <c:pt idx="9673">
                  <c:v>14.7</c:v>
                </c:pt>
                <c:pt idx="9674">
                  <c:v>14.7</c:v>
                </c:pt>
                <c:pt idx="9675">
                  <c:v>14.7</c:v>
                </c:pt>
                <c:pt idx="9676">
                  <c:v>14.7</c:v>
                </c:pt>
                <c:pt idx="9677">
                  <c:v>14.7</c:v>
                </c:pt>
                <c:pt idx="9678">
                  <c:v>14.7</c:v>
                </c:pt>
                <c:pt idx="9679">
                  <c:v>14.7</c:v>
                </c:pt>
                <c:pt idx="9680">
                  <c:v>14.7</c:v>
                </c:pt>
                <c:pt idx="9681">
                  <c:v>14.7</c:v>
                </c:pt>
                <c:pt idx="9682">
                  <c:v>14.6</c:v>
                </c:pt>
                <c:pt idx="9683">
                  <c:v>14.6</c:v>
                </c:pt>
                <c:pt idx="9684">
                  <c:v>14.6</c:v>
                </c:pt>
                <c:pt idx="9685">
                  <c:v>14.6</c:v>
                </c:pt>
                <c:pt idx="9686">
                  <c:v>14.5</c:v>
                </c:pt>
                <c:pt idx="9687">
                  <c:v>14.5</c:v>
                </c:pt>
                <c:pt idx="9688">
                  <c:v>14.5</c:v>
                </c:pt>
                <c:pt idx="9689">
                  <c:v>14.5</c:v>
                </c:pt>
                <c:pt idx="9690">
                  <c:v>14.5</c:v>
                </c:pt>
                <c:pt idx="9691">
                  <c:v>14.5</c:v>
                </c:pt>
                <c:pt idx="9692">
                  <c:v>14.4</c:v>
                </c:pt>
                <c:pt idx="9693">
                  <c:v>14.4</c:v>
                </c:pt>
                <c:pt idx="9694">
                  <c:v>14.4</c:v>
                </c:pt>
                <c:pt idx="9695">
                  <c:v>14.4</c:v>
                </c:pt>
                <c:pt idx="9696">
                  <c:v>14.4</c:v>
                </c:pt>
                <c:pt idx="9697">
                  <c:v>14.4</c:v>
                </c:pt>
                <c:pt idx="9698">
                  <c:v>14.4</c:v>
                </c:pt>
                <c:pt idx="9699">
                  <c:v>14.4</c:v>
                </c:pt>
                <c:pt idx="9700">
                  <c:v>14.4</c:v>
                </c:pt>
                <c:pt idx="9701">
                  <c:v>14.4</c:v>
                </c:pt>
                <c:pt idx="9702">
                  <c:v>14.4</c:v>
                </c:pt>
                <c:pt idx="9703">
                  <c:v>14.4</c:v>
                </c:pt>
                <c:pt idx="9704">
                  <c:v>14.4</c:v>
                </c:pt>
                <c:pt idx="9705">
                  <c:v>14.4</c:v>
                </c:pt>
                <c:pt idx="9706">
                  <c:v>14.4</c:v>
                </c:pt>
                <c:pt idx="9707">
                  <c:v>14.4</c:v>
                </c:pt>
                <c:pt idx="9708">
                  <c:v>14.4</c:v>
                </c:pt>
                <c:pt idx="9709">
                  <c:v>14.4</c:v>
                </c:pt>
                <c:pt idx="9710">
                  <c:v>14.4</c:v>
                </c:pt>
                <c:pt idx="9711">
                  <c:v>14.4</c:v>
                </c:pt>
                <c:pt idx="9712">
                  <c:v>14.4</c:v>
                </c:pt>
                <c:pt idx="9713">
                  <c:v>14.4</c:v>
                </c:pt>
                <c:pt idx="9714">
                  <c:v>14.4</c:v>
                </c:pt>
                <c:pt idx="9715">
                  <c:v>14.4</c:v>
                </c:pt>
                <c:pt idx="9716">
                  <c:v>14.4</c:v>
                </c:pt>
                <c:pt idx="9717">
                  <c:v>14.4</c:v>
                </c:pt>
                <c:pt idx="9718">
                  <c:v>14.4</c:v>
                </c:pt>
                <c:pt idx="9719">
                  <c:v>14.5</c:v>
                </c:pt>
                <c:pt idx="9720">
                  <c:v>14.5</c:v>
                </c:pt>
                <c:pt idx="9721">
                  <c:v>14.5</c:v>
                </c:pt>
                <c:pt idx="9722">
                  <c:v>14.5</c:v>
                </c:pt>
                <c:pt idx="9723">
                  <c:v>14.5</c:v>
                </c:pt>
                <c:pt idx="9724">
                  <c:v>14.5</c:v>
                </c:pt>
                <c:pt idx="9725">
                  <c:v>14.5</c:v>
                </c:pt>
                <c:pt idx="9726">
                  <c:v>14.5</c:v>
                </c:pt>
                <c:pt idx="9727">
                  <c:v>14.5</c:v>
                </c:pt>
                <c:pt idx="9728">
                  <c:v>14.5</c:v>
                </c:pt>
                <c:pt idx="9729">
                  <c:v>14.5</c:v>
                </c:pt>
                <c:pt idx="9730">
                  <c:v>14.5</c:v>
                </c:pt>
                <c:pt idx="9731">
                  <c:v>14.5</c:v>
                </c:pt>
                <c:pt idx="9732">
                  <c:v>14.5</c:v>
                </c:pt>
                <c:pt idx="9733">
                  <c:v>14.5</c:v>
                </c:pt>
                <c:pt idx="9734">
                  <c:v>14.5</c:v>
                </c:pt>
                <c:pt idx="9735">
                  <c:v>14.5</c:v>
                </c:pt>
                <c:pt idx="9736">
                  <c:v>14.5</c:v>
                </c:pt>
                <c:pt idx="9737">
                  <c:v>14.5</c:v>
                </c:pt>
                <c:pt idx="9738">
                  <c:v>14.5</c:v>
                </c:pt>
                <c:pt idx="9739">
                  <c:v>14.6</c:v>
                </c:pt>
                <c:pt idx="9740">
                  <c:v>14.6</c:v>
                </c:pt>
                <c:pt idx="9741">
                  <c:v>14.6</c:v>
                </c:pt>
                <c:pt idx="9742">
                  <c:v>14.6</c:v>
                </c:pt>
                <c:pt idx="9743">
                  <c:v>14.6</c:v>
                </c:pt>
                <c:pt idx="9744">
                  <c:v>14.5</c:v>
                </c:pt>
                <c:pt idx="9745">
                  <c:v>14.5</c:v>
                </c:pt>
                <c:pt idx="9746">
                  <c:v>14.5</c:v>
                </c:pt>
                <c:pt idx="9747">
                  <c:v>14.5</c:v>
                </c:pt>
                <c:pt idx="9748">
                  <c:v>14.5</c:v>
                </c:pt>
                <c:pt idx="9749">
                  <c:v>14.5</c:v>
                </c:pt>
                <c:pt idx="9750">
                  <c:v>14.5</c:v>
                </c:pt>
                <c:pt idx="9751">
                  <c:v>14.5</c:v>
                </c:pt>
                <c:pt idx="9752">
                  <c:v>14.5</c:v>
                </c:pt>
                <c:pt idx="9753">
                  <c:v>14.5</c:v>
                </c:pt>
                <c:pt idx="9754">
                  <c:v>14.5</c:v>
                </c:pt>
                <c:pt idx="9755">
                  <c:v>14.5</c:v>
                </c:pt>
                <c:pt idx="9756">
                  <c:v>14.4</c:v>
                </c:pt>
                <c:pt idx="9757">
                  <c:v>14.5</c:v>
                </c:pt>
                <c:pt idx="9758">
                  <c:v>14.5</c:v>
                </c:pt>
                <c:pt idx="9759">
                  <c:v>14.5</c:v>
                </c:pt>
                <c:pt idx="9760">
                  <c:v>14.5</c:v>
                </c:pt>
                <c:pt idx="9761">
                  <c:v>14.5</c:v>
                </c:pt>
                <c:pt idx="9762">
                  <c:v>14.5</c:v>
                </c:pt>
                <c:pt idx="9763">
                  <c:v>14.5</c:v>
                </c:pt>
                <c:pt idx="9764">
                  <c:v>14.5</c:v>
                </c:pt>
                <c:pt idx="9765">
                  <c:v>14.5</c:v>
                </c:pt>
                <c:pt idx="9766">
                  <c:v>14.5</c:v>
                </c:pt>
                <c:pt idx="9767">
                  <c:v>14.5</c:v>
                </c:pt>
                <c:pt idx="9768">
                  <c:v>14.6</c:v>
                </c:pt>
                <c:pt idx="9769">
                  <c:v>14.6</c:v>
                </c:pt>
                <c:pt idx="9770">
                  <c:v>14.6</c:v>
                </c:pt>
                <c:pt idx="9771">
                  <c:v>14.6</c:v>
                </c:pt>
                <c:pt idx="9772">
                  <c:v>14.6</c:v>
                </c:pt>
                <c:pt idx="9773">
                  <c:v>14.6</c:v>
                </c:pt>
                <c:pt idx="9774">
                  <c:v>14.6</c:v>
                </c:pt>
                <c:pt idx="9775">
                  <c:v>14.6</c:v>
                </c:pt>
                <c:pt idx="9776">
                  <c:v>14.6</c:v>
                </c:pt>
                <c:pt idx="9777">
                  <c:v>14.7</c:v>
                </c:pt>
                <c:pt idx="9778">
                  <c:v>14.6</c:v>
                </c:pt>
                <c:pt idx="9779">
                  <c:v>14.7</c:v>
                </c:pt>
                <c:pt idx="9780">
                  <c:v>14.7</c:v>
                </c:pt>
                <c:pt idx="9781">
                  <c:v>14.7</c:v>
                </c:pt>
                <c:pt idx="9782">
                  <c:v>14.7</c:v>
                </c:pt>
                <c:pt idx="9783">
                  <c:v>14.7</c:v>
                </c:pt>
                <c:pt idx="9784">
                  <c:v>14.7</c:v>
                </c:pt>
                <c:pt idx="9785">
                  <c:v>14.7</c:v>
                </c:pt>
                <c:pt idx="9786">
                  <c:v>14.7</c:v>
                </c:pt>
                <c:pt idx="9787">
                  <c:v>14.7</c:v>
                </c:pt>
                <c:pt idx="9788">
                  <c:v>14.7</c:v>
                </c:pt>
                <c:pt idx="9789">
                  <c:v>14.7</c:v>
                </c:pt>
                <c:pt idx="9790">
                  <c:v>14.8</c:v>
                </c:pt>
                <c:pt idx="9791">
                  <c:v>14.8</c:v>
                </c:pt>
                <c:pt idx="9792">
                  <c:v>14.8</c:v>
                </c:pt>
                <c:pt idx="9793">
                  <c:v>14.8</c:v>
                </c:pt>
                <c:pt idx="9794">
                  <c:v>14.8</c:v>
                </c:pt>
                <c:pt idx="9795">
                  <c:v>14.8</c:v>
                </c:pt>
                <c:pt idx="9796">
                  <c:v>14.8</c:v>
                </c:pt>
                <c:pt idx="9797">
                  <c:v>14.8</c:v>
                </c:pt>
                <c:pt idx="9798">
                  <c:v>14.7</c:v>
                </c:pt>
                <c:pt idx="9799">
                  <c:v>14.7</c:v>
                </c:pt>
                <c:pt idx="9800">
                  <c:v>14.7</c:v>
                </c:pt>
                <c:pt idx="9801">
                  <c:v>14.7</c:v>
                </c:pt>
                <c:pt idx="9802">
                  <c:v>14.7</c:v>
                </c:pt>
                <c:pt idx="9803">
                  <c:v>14.7</c:v>
                </c:pt>
                <c:pt idx="9804">
                  <c:v>14.7</c:v>
                </c:pt>
                <c:pt idx="9805">
                  <c:v>14.7</c:v>
                </c:pt>
                <c:pt idx="9806">
                  <c:v>14.7</c:v>
                </c:pt>
                <c:pt idx="9807">
                  <c:v>14.7</c:v>
                </c:pt>
                <c:pt idx="9808">
                  <c:v>14.7</c:v>
                </c:pt>
                <c:pt idx="9809">
                  <c:v>14.6</c:v>
                </c:pt>
                <c:pt idx="9810">
                  <c:v>14.6</c:v>
                </c:pt>
                <c:pt idx="9811">
                  <c:v>14.6</c:v>
                </c:pt>
                <c:pt idx="9812">
                  <c:v>14.7</c:v>
                </c:pt>
                <c:pt idx="9813">
                  <c:v>14.7</c:v>
                </c:pt>
                <c:pt idx="9814">
                  <c:v>14.7</c:v>
                </c:pt>
                <c:pt idx="9815">
                  <c:v>14.7</c:v>
                </c:pt>
                <c:pt idx="9816">
                  <c:v>14.7</c:v>
                </c:pt>
                <c:pt idx="9817">
                  <c:v>14.7</c:v>
                </c:pt>
                <c:pt idx="9818">
                  <c:v>14.7</c:v>
                </c:pt>
                <c:pt idx="9819">
                  <c:v>14.8</c:v>
                </c:pt>
                <c:pt idx="9820">
                  <c:v>14.8</c:v>
                </c:pt>
                <c:pt idx="9821">
                  <c:v>14.8</c:v>
                </c:pt>
                <c:pt idx="9822">
                  <c:v>14.8</c:v>
                </c:pt>
                <c:pt idx="9823">
                  <c:v>14.9</c:v>
                </c:pt>
                <c:pt idx="9824">
                  <c:v>14.9</c:v>
                </c:pt>
                <c:pt idx="9825">
                  <c:v>14.9</c:v>
                </c:pt>
                <c:pt idx="9826">
                  <c:v>14.9</c:v>
                </c:pt>
                <c:pt idx="9827">
                  <c:v>15</c:v>
                </c:pt>
                <c:pt idx="9828">
                  <c:v>15</c:v>
                </c:pt>
                <c:pt idx="9829">
                  <c:v>15</c:v>
                </c:pt>
                <c:pt idx="9830">
                  <c:v>15</c:v>
                </c:pt>
                <c:pt idx="9831">
                  <c:v>15</c:v>
                </c:pt>
                <c:pt idx="9832">
                  <c:v>15</c:v>
                </c:pt>
                <c:pt idx="9833">
                  <c:v>15</c:v>
                </c:pt>
                <c:pt idx="9834">
                  <c:v>15</c:v>
                </c:pt>
                <c:pt idx="9835">
                  <c:v>15.1</c:v>
                </c:pt>
                <c:pt idx="9836">
                  <c:v>15.1</c:v>
                </c:pt>
                <c:pt idx="9837">
                  <c:v>15.1</c:v>
                </c:pt>
                <c:pt idx="9838">
                  <c:v>15.1</c:v>
                </c:pt>
                <c:pt idx="9839">
                  <c:v>15.1</c:v>
                </c:pt>
                <c:pt idx="9840">
                  <c:v>15.1</c:v>
                </c:pt>
                <c:pt idx="9841">
                  <c:v>15.1</c:v>
                </c:pt>
                <c:pt idx="9842">
                  <c:v>15.1</c:v>
                </c:pt>
                <c:pt idx="9843">
                  <c:v>15.1</c:v>
                </c:pt>
                <c:pt idx="9844">
                  <c:v>15.2</c:v>
                </c:pt>
                <c:pt idx="9845">
                  <c:v>15.2</c:v>
                </c:pt>
                <c:pt idx="9846">
                  <c:v>15.2</c:v>
                </c:pt>
                <c:pt idx="9847">
                  <c:v>15.2</c:v>
                </c:pt>
                <c:pt idx="9848">
                  <c:v>15.2</c:v>
                </c:pt>
                <c:pt idx="9849">
                  <c:v>15.2</c:v>
                </c:pt>
                <c:pt idx="9850">
                  <c:v>15.2</c:v>
                </c:pt>
                <c:pt idx="9851">
                  <c:v>15.2</c:v>
                </c:pt>
                <c:pt idx="9852">
                  <c:v>15.1</c:v>
                </c:pt>
                <c:pt idx="9853">
                  <c:v>15.1</c:v>
                </c:pt>
                <c:pt idx="9854">
                  <c:v>15.1</c:v>
                </c:pt>
                <c:pt idx="9855">
                  <c:v>15.1</c:v>
                </c:pt>
                <c:pt idx="9856">
                  <c:v>15.1</c:v>
                </c:pt>
                <c:pt idx="9857">
                  <c:v>15.1</c:v>
                </c:pt>
                <c:pt idx="9858">
                  <c:v>15</c:v>
                </c:pt>
                <c:pt idx="9859">
                  <c:v>15</c:v>
                </c:pt>
                <c:pt idx="9860">
                  <c:v>15</c:v>
                </c:pt>
                <c:pt idx="9861">
                  <c:v>15</c:v>
                </c:pt>
                <c:pt idx="9862">
                  <c:v>15</c:v>
                </c:pt>
                <c:pt idx="9863">
                  <c:v>15</c:v>
                </c:pt>
                <c:pt idx="9864">
                  <c:v>15</c:v>
                </c:pt>
                <c:pt idx="9865">
                  <c:v>15</c:v>
                </c:pt>
                <c:pt idx="9866">
                  <c:v>14.9</c:v>
                </c:pt>
                <c:pt idx="9867">
                  <c:v>14.9</c:v>
                </c:pt>
                <c:pt idx="9868">
                  <c:v>14.9</c:v>
                </c:pt>
                <c:pt idx="9869">
                  <c:v>14.9</c:v>
                </c:pt>
                <c:pt idx="9870">
                  <c:v>14.9</c:v>
                </c:pt>
                <c:pt idx="9871">
                  <c:v>14.9</c:v>
                </c:pt>
                <c:pt idx="9872">
                  <c:v>14.9</c:v>
                </c:pt>
                <c:pt idx="9873">
                  <c:v>14.9</c:v>
                </c:pt>
                <c:pt idx="9874">
                  <c:v>14.9</c:v>
                </c:pt>
                <c:pt idx="9875">
                  <c:v>14.9</c:v>
                </c:pt>
                <c:pt idx="9876">
                  <c:v>15</c:v>
                </c:pt>
                <c:pt idx="9877">
                  <c:v>15</c:v>
                </c:pt>
                <c:pt idx="9878">
                  <c:v>15</c:v>
                </c:pt>
                <c:pt idx="9879">
                  <c:v>15</c:v>
                </c:pt>
                <c:pt idx="9880">
                  <c:v>15</c:v>
                </c:pt>
                <c:pt idx="9881">
                  <c:v>15</c:v>
                </c:pt>
                <c:pt idx="9882">
                  <c:v>15</c:v>
                </c:pt>
                <c:pt idx="9883">
                  <c:v>15</c:v>
                </c:pt>
                <c:pt idx="9884">
                  <c:v>15</c:v>
                </c:pt>
                <c:pt idx="9885">
                  <c:v>15</c:v>
                </c:pt>
                <c:pt idx="9886">
                  <c:v>15</c:v>
                </c:pt>
                <c:pt idx="9887">
                  <c:v>15</c:v>
                </c:pt>
                <c:pt idx="9888">
                  <c:v>15</c:v>
                </c:pt>
                <c:pt idx="9889">
                  <c:v>15</c:v>
                </c:pt>
                <c:pt idx="9890">
                  <c:v>15</c:v>
                </c:pt>
                <c:pt idx="9891">
                  <c:v>15</c:v>
                </c:pt>
                <c:pt idx="9892">
                  <c:v>15</c:v>
                </c:pt>
                <c:pt idx="9893">
                  <c:v>15</c:v>
                </c:pt>
                <c:pt idx="9894">
                  <c:v>15.1</c:v>
                </c:pt>
                <c:pt idx="9895">
                  <c:v>15.1</c:v>
                </c:pt>
                <c:pt idx="9896">
                  <c:v>15.1</c:v>
                </c:pt>
                <c:pt idx="9897">
                  <c:v>15.1</c:v>
                </c:pt>
                <c:pt idx="9898">
                  <c:v>15.1</c:v>
                </c:pt>
                <c:pt idx="9899">
                  <c:v>15.1</c:v>
                </c:pt>
                <c:pt idx="9900">
                  <c:v>15.1</c:v>
                </c:pt>
                <c:pt idx="9901">
                  <c:v>15.1</c:v>
                </c:pt>
                <c:pt idx="9902">
                  <c:v>15.1</c:v>
                </c:pt>
                <c:pt idx="9903">
                  <c:v>15.1</c:v>
                </c:pt>
                <c:pt idx="9904">
                  <c:v>15.1</c:v>
                </c:pt>
                <c:pt idx="9905">
                  <c:v>15.1</c:v>
                </c:pt>
                <c:pt idx="9906">
                  <c:v>15</c:v>
                </c:pt>
                <c:pt idx="9907">
                  <c:v>15</c:v>
                </c:pt>
                <c:pt idx="9908">
                  <c:v>15.1</c:v>
                </c:pt>
                <c:pt idx="9909">
                  <c:v>15</c:v>
                </c:pt>
                <c:pt idx="9910">
                  <c:v>15</c:v>
                </c:pt>
                <c:pt idx="9911">
                  <c:v>15</c:v>
                </c:pt>
                <c:pt idx="9912">
                  <c:v>15</c:v>
                </c:pt>
                <c:pt idx="9913">
                  <c:v>15</c:v>
                </c:pt>
                <c:pt idx="9914">
                  <c:v>14.9</c:v>
                </c:pt>
                <c:pt idx="9915">
                  <c:v>14.9</c:v>
                </c:pt>
                <c:pt idx="9916">
                  <c:v>14.9</c:v>
                </c:pt>
                <c:pt idx="9917">
                  <c:v>14.9</c:v>
                </c:pt>
                <c:pt idx="9918">
                  <c:v>14.9</c:v>
                </c:pt>
                <c:pt idx="9919">
                  <c:v>14.9</c:v>
                </c:pt>
                <c:pt idx="9920">
                  <c:v>14.9</c:v>
                </c:pt>
                <c:pt idx="9921">
                  <c:v>14.8</c:v>
                </c:pt>
                <c:pt idx="9922">
                  <c:v>14.8</c:v>
                </c:pt>
                <c:pt idx="9923">
                  <c:v>14.8</c:v>
                </c:pt>
                <c:pt idx="9924">
                  <c:v>14.8</c:v>
                </c:pt>
                <c:pt idx="9925">
                  <c:v>14.8</c:v>
                </c:pt>
                <c:pt idx="9926">
                  <c:v>14.8</c:v>
                </c:pt>
                <c:pt idx="9927">
                  <c:v>14.8</c:v>
                </c:pt>
                <c:pt idx="9928">
                  <c:v>14.8</c:v>
                </c:pt>
                <c:pt idx="9929">
                  <c:v>14.8</c:v>
                </c:pt>
                <c:pt idx="9930">
                  <c:v>14.8</c:v>
                </c:pt>
                <c:pt idx="9931">
                  <c:v>14.8</c:v>
                </c:pt>
                <c:pt idx="9932">
                  <c:v>14.8</c:v>
                </c:pt>
                <c:pt idx="9933">
                  <c:v>14.8</c:v>
                </c:pt>
                <c:pt idx="9934">
                  <c:v>14.8</c:v>
                </c:pt>
                <c:pt idx="9935">
                  <c:v>14.8</c:v>
                </c:pt>
                <c:pt idx="9936">
                  <c:v>14.8</c:v>
                </c:pt>
                <c:pt idx="9937">
                  <c:v>14.8</c:v>
                </c:pt>
                <c:pt idx="9938">
                  <c:v>14.8</c:v>
                </c:pt>
                <c:pt idx="9939">
                  <c:v>14.8</c:v>
                </c:pt>
                <c:pt idx="9940">
                  <c:v>14.8</c:v>
                </c:pt>
                <c:pt idx="9941">
                  <c:v>14.8</c:v>
                </c:pt>
                <c:pt idx="9942">
                  <c:v>14.8</c:v>
                </c:pt>
                <c:pt idx="9943">
                  <c:v>14.8</c:v>
                </c:pt>
                <c:pt idx="9944">
                  <c:v>14.8</c:v>
                </c:pt>
                <c:pt idx="9945">
                  <c:v>14.8</c:v>
                </c:pt>
                <c:pt idx="9946">
                  <c:v>14.8</c:v>
                </c:pt>
                <c:pt idx="9947">
                  <c:v>14.8</c:v>
                </c:pt>
                <c:pt idx="9948">
                  <c:v>14.8</c:v>
                </c:pt>
                <c:pt idx="9949">
                  <c:v>14.8</c:v>
                </c:pt>
                <c:pt idx="9950">
                  <c:v>14.8</c:v>
                </c:pt>
                <c:pt idx="9951">
                  <c:v>14.8</c:v>
                </c:pt>
                <c:pt idx="9952">
                  <c:v>14.8</c:v>
                </c:pt>
                <c:pt idx="9953">
                  <c:v>14.8</c:v>
                </c:pt>
                <c:pt idx="9954">
                  <c:v>14.8</c:v>
                </c:pt>
                <c:pt idx="9955">
                  <c:v>14.7</c:v>
                </c:pt>
                <c:pt idx="9956">
                  <c:v>14.8</c:v>
                </c:pt>
                <c:pt idx="9957">
                  <c:v>14.7</c:v>
                </c:pt>
                <c:pt idx="9958">
                  <c:v>14.7</c:v>
                </c:pt>
                <c:pt idx="9959">
                  <c:v>14.7</c:v>
                </c:pt>
                <c:pt idx="9960">
                  <c:v>14.7</c:v>
                </c:pt>
                <c:pt idx="9961">
                  <c:v>14.7</c:v>
                </c:pt>
                <c:pt idx="9962">
                  <c:v>14.7</c:v>
                </c:pt>
                <c:pt idx="9963">
                  <c:v>14.8</c:v>
                </c:pt>
                <c:pt idx="9964">
                  <c:v>14.8</c:v>
                </c:pt>
                <c:pt idx="9965">
                  <c:v>14.7</c:v>
                </c:pt>
                <c:pt idx="9966">
                  <c:v>14.7</c:v>
                </c:pt>
                <c:pt idx="9967">
                  <c:v>14.7</c:v>
                </c:pt>
                <c:pt idx="9968">
                  <c:v>14.7</c:v>
                </c:pt>
                <c:pt idx="9969">
                  <c:v>14.7</c:v>
                </c:pt>
                <c:pt idx="9970">
                  <c:v>14.7</c:v>
                </c:pt>
                <c:pt idx="9971">
                  <c:v>14.7</c:v>
                </c:pt>
                <c:pt idx="9972">
                  <c:v>14.7</c:v>
                </c:pt>
                <c:pt idx="9973">
                  <c:v>14.7</c:v>
                </c:pt>
                <c:pt idx="9974">
                  <c:v>14.7</c:v>
                </c:pt>
                <c:pt idx="9975">
                  <c:v>14.7</c:v>
                </c:pt>
                <c:pt idx="9976">
                  <c:v>14.7</c:v>
                </c:pt>
                <c:pt idx="9977">
                  <c:v>14.7</c:v>
                </c:pt>
                <c:pt idx="9978">
                  <c:v>14.7</c:v>
                </c:pt>
                <c:pt idx="9979">
                  <c:v>14.7</c:v>
                </c:pt>
                <c:pt idx="9980">
                  <c:v>14.7</c:v>
                </c:pt>
                <c:pt idx="9981">
                  <c:v>14.7</c:v>
                </c:pt>
                <c:pt idx="9982">
                  <c:v>14.7</c:v>
                </c:pt>
                <c:pt idx="9983">
                  <c:v>14.7</c:v>
                </c:pt>
                <c:pt idx="9984">
                  <c:v>14.7</c:v>
                </c:pt>
                <c:pt idx="9985">
                  <c:v>14.7</c:v>
                </c:pt>
                <c:pt idx="9986">
                  <c:v>14.7</c:v>
                </c:pt>
                <c:pt idx="9987">
                  <c:v>14.7</c:v>
                </c:pt>
                <c:pt idx="9988">
                  <c:v>14.7</c:v>
                </c:pt>
                <c:pt idx="9989">
                  <c:v>14.7</c:v>
                </c:pt>
                <c:pt idx="9990">
                  <c:v>14.7</c:v>
                </c:pt>
                <c:pt idx="9991">
                  <c:v>14.7</c:v>
                </c:pt>
                <c:pt idx="9992">
                  <c:v>14.7</c:v>
                </c:pt>
                <c:pt idx="9993">
                  <c:v>14.7</c:v>
                </c:pt>
                <c:pt idx="9994">
                  <c:v>14.7</c:v>
                </c:pt>
                <c:pt idx="9995">
                  <c:v>14.7</c:v>
                </c:pt>
                <c:pt idx="9996">
                  <c:v>14.7</c:v>
                </c:pt>
                <c:pt idx="9997">
                  <c:v>14.7</c:v>
                </c:pt>
                <c:pt idx="9998">
                  <c:v>14.7</c:v>
                </c:pt>
                <c:pt idx="9999">
                  <c:v>14.6</c:v>
                </c:pt>
                <c:pt idx="10000">
                  <c:v>14.6</c:v>
                </c:pt>
                <c:pt idx="10001">
                  <c:v>14.6</c:v>
                </c:pt>
                <c:pt idx="10002">
                  <c:v>14.6</c:v>
                </c:pt>
                <c:pt idx="10003">
                  <c:v>14.6</c:v>
                </c:pt>
                <c:pt idx="10004">
                  <c:v>14.6</c:v>
                </c:pt>
                <c:pt idx="10005">
                  <c:v>14.6</c:v>
                </c:pt>
                <c:pt idx="10006">
                  <c:v>14.6</c:v>
                </c:pt>
                <c:pt idx="10007">
                  <c:v>14.6</c:v>
                </c:pt>
                <c:pt idx="10008">
                  <c:v>14.6</c:v>
                </c:pt>
                <c:pt idx="10009">
                  <c:v>14.6</c:v>
                </c:pt>
                <c:pt idx="10010">
                  <c:v>14.6</c:v>
                </c:pt>
                <c:pt idx="10011">
                  <c:v>14.7</c:v>
                </c:pt>
                <c:pt idx="10012">
                  <c:v>14.6</c:v>
                </c:pt>
                <c:pt idx="10013">
                  <c:v>14.6</c:v>
                </c:pt>
                <c:pt idx="10014">
                  <c:v>14.6</c:v>
                </c:pt>
                <c:pt idx="10015">
                  <c:v>14.6</c:v>
                </c:pt>
                <c:pt idx="10016">
                  <c:v>14.6</c:v>
                </c:pt>
                <c:pt idx="10017">
                  <c:v>14.6</c:v>
                </c:pt>
                <c:pt idx="10018">
                  <c:v>14.6</c:v>
                </c:pt>
                <c:pt idx="10019">
                  <c:v>14.6</c:v>
                </c:pt>
                <c:pt idx="10020">
                  <c:v>14.6</c:v>
                </c:pt>
                <c:pt idx="10021">
                  <c:v>14.6</c:v>
                </c:pt>
                <c:pt idx="10022">
                  <c:v>14.6</c:v>
                </c:pt>
                <c:pt idx="10023">
                  <c:v>14.6</c:v>
                </c:pt>
                <c:pt idx="10024">
                  <c:v>14.6</c:v>
                </c:pt>
                <c:pt idx="10025">
                  <c:v>14.6</c:v>
                </c:pt>
                <c:pt idx="10026">
                  <c:v>14.6</c:v>
                </c:pt>
                <c:pt idx="10027">
                  <c:v>14.6</c:v>
                </c:pt>
                <c:pt idx="10028">
                  <c:v>14.6</c:v>
                </c:pt>
                <c:pt idx="10029">
                  <c:v>14.6</c:v>
                </c:pt>
                <c:pt idx="10030">
                  <c:v>14.6</c:v>
                </c:pt>
                <c:pt idx="10031">
                  <c:v>14.6</c:v>
                </c:pt>
                <c:pt idx="10032">
                  <c:v>14.6</c:v>
                </c:pt>
                <c:pt idx="10033">
                  <c:v>14.6</c:v>
                </c:pt>
                <c:pt idx="10034">
                  <c:v>14.6</c:v>
                </c:pt>
                <c:pt idx="10035">
                  <c:v>14.6</c:v>
                </c:pt>
                <c:pt idx="10036">
                  <c:v>14.6</c:v>
                </c:pt>
                <c:pt idx="10037">
                  <c:v>14.6</c:v>
                </c:pt>
                <c:pt idx="10038">
                  <c:v>14.6</c:v>
                </c:pt>
                <c:pt idx="10039">
                  <c:v>14.6</c:v>
                </c:pt>
                <c:pt idx="10040">
                  <c:v>14.6</c:v>
                </c:pt>
                <c:pt idx="10041">
                  <c:v>14.6</c:v>
                </c:pt>
                <c:pt idx="10042">
                  <c:v>14.6</c:v>
                </c:pt>
                <c:pt idx="10043">
                  <c:v>14.6</c:v>
                </c:pt>
                <c:pt idx="10044">
                  <c:v>14.6</c:v>
                </c:pt>
                <c:pt idx="10045">
                  <c:v>14.6</c:v>
                </c:pt>
                <c:pt idx="10046">
                  <c:v>14.6</c:v>
                </c:pt>
                <c:pt idx="10047">
                  <c:v>14.5</c:v>
                </c:pt>
                <c:pt idx="10048">
                  <c:v>14.5</c:v>
                </c:pt>
                <c:pt idx="10049">
                  <c:v>14.5</c:v>
                </c:pt>
                <c:pt idx="10050">
                  <c:v>14.5</c:v>
                </c:pt>
                <c:pt idx="10051">
                  <c:v>14.5</c:v>
                </c:pt>
                <c:pt idx="10052">
                  <c:v>14.4</c:v>
                </c:pt>
                <c:pt idx="10053">
                  <c:v>14.4</c:v>
                </c:pt>
                <c:pt idx="10054">
                  <c:v>14.4</c:v>
                </c:pt>
                <c:pt idx="10055">
                  <c:v>14.4</c:v>
                </c:pt>
                <c:pt idx="10056">
                  <c:v>14.4</c:v>
                </c:pt>
                <c:pt idx="10057">
                  <c:v>14.4</c:v>
                </c:pt>
                <c:pt idx="10058">
                  <c:v>14.4</c:v>
                </c:pt>
                <c:pt idx="10059">
                  <c:v>14.4</c:v>
                </c:pt>
                <c:pt idx="10060">
                  <c:v>14.4</c:v>
                </c:pt>
                <c:pt idx="10061">
                  <c:v>14.4</c:v>
                </c:pt>
                <c:pt idx="10062">
                  <c:v>14.3</c:v>
                </c:pt>
                <c:pt idx="10063">
                  <c:v>14.3</c:v>
                </c:pt>
                <c:pt idx="10064">
                  <c:v>14.3</c:v>
                </c:pt>
                <c:pt idx="10065">
                  <c:v>14.3</c:v>
                </c:pt>
                <c:pt idx="10066">
                  <c:v>14.3</c:v>
                </c:pt>
                <c:pt idx="10067">
                  <c:v>14.3</c:v>
                </c:pt>
                <c:pt idx="10068">
                  <c:v>14.3</c:v>
                </c:pt>
                <c:pt idx="10069">
                  <c:v>14.3</c:v>
                </c:pt>
                <c:pt idx="10070">
                  <c:v>14.3</c:v>
                </c:pt>
                <c:pt idx="10071">
                  <c:v>14.3</c:v>
                </c:pt>
                <c:pt idx="10072">
                  <c:v>14.3</c:v>
                </c:pt>
                <c:pt idx="10073">
                  <c:v>14.3</c:v>
                </c:pt>
                <c:pt idx="10074">
                  <c:v>14.3</c:v>
                </c:pt>
                <c:pt idx="10075">
                  <c:v>14.3</c:v>
                </c:pt>
                <c:pt idx="10076">
                  <c:v>14.3</c:v>
                </c:pt>
                <c:pt idx="10077">
                  <c:v>14.3</c:v>
                </c:pt>
                <c:pt idx="10078">
                  <c:v>14.3</c:v>
                </c:pt>
                <c:pt idx="10079">
                  <c:v>14.3</c:v>
                </c:pt>
                <c:pt idx="10080">
                  <c:v>14.3</c:v>
                </c:pt>
                <c:pt idx="10081">
                  <c:v>14.3</c:v>
                </c:pt>
                <c:pt idx="10082">
                  <c:v>14.3</c:v>
                </c:pt>
                <c:pt idx="10083">
                  <c:v>14.3</c:v>
                </c:pt>
                <c:pt idx="10084">
                  <c:v>14.4</c:v>
                </c:pt>
                <c:pt idx="10085">
                  <c:v>14.3</c:v>
                </c:pt>
                <c:pt idx="10086">
                  <c:v>14.4</c:v>
                </c:pt>
                <c:pt idx="10087">
                  <c:v>14.3</c:v>
                </c:pt>
                <c:pt idx="10088">
                  <c:v>14.4</c:v>
                </c:pt>
                <c:pt idx="10089">
                  <c:v>14.4</c:v>
                </c:pt>
                <c:pt idx="10090">
                  <c:v>14.4</c:v>
                </c:pt>
                <c:pt idx="10091">
                  <c:v>14.4</c:v>
                </c:pt>
                <c:pt idx="10092">
                  <c:v>14.4</c:v>
                </c:pt>
                <c:pt idx="10093">
                  <c:v>14.4</c:v>
                </c:pt>
                <c:pt idx="10094">
                  <c:v>14.4</c:v>
                </c:pt>
                <c:pt idx="10095">
                  <c:v>14.4</c:v>
                </c:pt>
                <c:pt idx="10096">
                  <c:v>14.4</c:v>
                </c:pt>
                <c:pt idx="10097">
                  <c:v>14.4</c:v>
                </c:pt>
                <c:pt idx="10098">
                  <c:v>14.4</c:v>
                </c:pt>
                <c:pt idx="10099">
                  <c:v>14.4</c:v>
                </c:pt>
                <c:pt idx="10100">
                  <c:v>14.4</c:v>
                </c:pt>
                <c:pt idx="10101">
                  <c:v>14.4</c:v>
                </c:pt>
                <c:pt idx="10102">
                  <c:v>14.4</c:v>
                </c:pt>
                <c:pt idx="10103">
                  <c:v>14.4</c:v>
                </c:pt>
                <c:pt idx="10104">
                  <c:v>14.4</c:v>
                </c:pt>
                <c:pt idx="10105">
                  <c:v>14.4</c:v>
                </c:pt>
                <c:pt idx="10106">
                  <c:v>14.4</c:v>
                </c:pt>
                <c:pt idx="10107">
                  <c:v>14.4</c:v>
                </c:pt>
                <c:pt idx="10108">
                  <c:v>14.4</c:v>
                </c:pt>
                <c:pt idx="10109">
                  <c:v>14.4</c:v>
                </c:pt>
                <c:pt idx="10110">
                  <c:v>14.4</c:v>
                </c:pt>
                <c:pt idx="10111">
                  <c:v>14.4</c:v>
                </c:pt>
                <c:pt idx="10112">
                  <c:v>14.4</c:v>
                </c:pt>
                <c:pt idx="10113">
                  <c:v>14.4</c:v>
                </c:pt>
                <c:pt idx="10114">
                  <c:v>14.4</c:v>
                </c:pt>
                <c:pt idx="10115">
                  <c:v>14.4</c:v>
                </c:pt>
                <c:pt idx="10116">
                  <c:v>14.4</c:v>
                </c:pt>
                <c:pt idx="10117">
                  <c:v>14.4</c:v>
                </c:pt>
                <c:pt idx="10118">
                  <c:v>14.4</c:v>
                </c:pt>
                <c:pt idx="10119">
                  <c:v>14.4</c:v>
                </c:pt>
                <c:pt idx="10120">
                  <c:v>14.5</c:v>
                </c:pt>
                <c:pt idx="10121">
                  <c:v>14.5</c:v>
                </c:pt>
                <c:pt idx="10122">
                  <c:v>14.5</c:v>
                </c:pt>
                <c:pt idx="10123">
                  <c:v>14.5</c:v>
                </c:pt>
                <c:pt idx="10124">
                  <c:v>14.5</c:v>
                </c:pt>
                <c:pt idx="10125">
                  <c:v>14.5</c:v>
                </c:pt>
                <c:pt idx="10126">
                  <c:v>14.5</c:v>
                </c:pt>
                <c:pt idx="10127">
                  <c:v>14.5</c:v>
                </c:pt>
                <c:pt idx="10128">
                  <c:v>14.5</c:v>
                </c:pt>
                <c:pt idx="10129">
                  <c:v>14.4</c:v>
                </c:pt>
                <c:pt idx="10130">
                  <c:v>14.5</c:v>
                </c:pt>
                <c:pt idx="10131">
                  <c:v>14.5</c:v>
                </c:pt>
                <c:pt idx="10132">
                  <c:v>14.5</c:v>
                </c:pt>
                <c:pt idx="10133">
                  <c:v>14.4</c:v>
                </c:pt>
                <c:pt idx="10134">
                  <c:v>14.5</c:v>
                </c:pt>
                <c:pt idx="10135">
                  <c:v>14.5</c:v>
                </c:pt>
                <c:pt idx="10136">
                  <c:v>14.5</c:v>
                </c:pt>
                <c:pt idx="10137">
                  <c:v>14.5</c:v>
                </c:pt>
                <c:pt idx="10138">
                  <c:v>14.5</c:v>
                </c:pt>
                <c:pt idx="10139">
                  <c:v>14.5</c:v>
                </c:pt>
                <c:pt idx="10140">
                  <c:v>14.5</c:v>
                </c:pt>
                <c:pt idx="10141">
                  <c:v>14.4</c:v>
                </c:pt>
                <c:pt idx="10142">
                  <c:v>14.4</c:v>
                </c:pt>
                <c:pt idx="10143">
                  <c:v>14.4</c:v>
                </c:pt>
                <c:pt idx="10144">
                  <c:v>14.4</c:v>
                </c:pt>
                <c:pt idx="10145">
                  <c:v>14.4</c:v>
                </c:pt>
                <c:pt idx="10146">
                  <c:v>14.4</c:v>
                </c:pt>
                <c:pt idx="10147">
                  <c:v>14.5</c:v>
                </c:pt>
                <c:pt idx="10148">
                  <c:v>14.4</c:v>
                </c:pt>
                <c:pt idx="10149">
                  <c:v>14.4</c:v>
                </c:pt>
                <c:pt idx="10150">
                  <c:v>14.4</c:v>
                </c:pt>
                <c:pt idx="10151">
                  <c:v>14.4</c:v>
                </c:pt>
                <c:pt idx="10152">
                  <c:v>14.4</c:v>
                </c:pt>
                <c:pt idx="10153">
                  <c:v>14.4</c:v>
                </c:pt>
                <c:pt idx="10154">
                  <c:v>14.4</c:v>
                </c:pt>
                <c:pt idx="10155">
                  <c:v>14.4</c:v>
                </c:pt>
                <c:pt idx="10156">
                  <c:v>14.4</c:v>
                </c:pt>
                <c:pt idx="10157">
                  <c:v>14.4</c:v>
                </c:pt>
                <c:pt idx="10158">
                  <c:v>14.4</c:v>
                </c:pt>
                <c:pt idx="10159">
                  <c:v>14.3</c:v>
                </c:pt>
                <c:pt idx="10160">
                  <c:v>14.3</c:v>
                </c:pt>
                <c:pt idx="10161">
                  <c:v>14.3</c:v>
                </c:pt>
                <c:pt idx="10162">
                  <c:v>14.4</c:v>
                </c:pt>
                <c:pt idx="10163">
                  <c:v>14.3</c:v>
                </c:pt>
                <c:pt idx="10164">
                  <c:v>14.3</c:v>
                </c:pt>
                <c:pt idx="10165">
                  <c:v>14.3</c:v>
                </c:pt>
                <c:pt idx="10166">
                  <c:v>14.3</c:v>
                </c:pt>
                <c:pt idx="10167">
                  <c:v>14.3</c:v>
                </c:pt>
                <c:pt idx="10168">
                  <c:v>14.3</c:v>
                </c:pt>
                <c:pt idx="10169">
                  <c:v>14.3</c:v>
                </c:pt>
                <c:pt idx="10170">
                  <c:v>14.3</c:v>
                </c:pt>
                <c:pt idx="10171">
                  <c:v>14.3</c:v>
                </c:pt>
                <c:pt idx="10172">
                  <c:v>14.3</c:v>
                </c:pt>
                <c:pt idx="10173">
                  <c:v>14.2</c:v>
                </c:pt>
                <c:pt idx="10174">
                  <c:v>14.2</c:v>
                </c:pt>
                <c:pt idx="10175">
                  <c:v>14.2</c:v>
                </c:pt>
                <c:pt idx="10176">
                  <c:v>14.2</c:v>
                </c:pt>
                <c:pt idx="10177">
                  <c:v>14.2</c:v>
                </c:pt>
                <c:pt idx="10178">
                  <c:v>14.2</c:v>
                </c:pt>
                <c:pt idx="10179">
                  <c:v>14.2</c:v>
                </c:pt>
                <c:pt idx="10180">
                  <c:v>14.2</c:v>
                </c:pt>
                <c:pt idx="10181">
                  <c:v>14.2</c:v>
                </c:pt>
                <c:pt idx="10182">
                  <c:v>14.2</c:v>
                </c:pt>
                <c:pt idx="10183">
                  <c:v>14.2</c:v>
                </c:pt>
                <c:pt idx="10184">
                  <c:v>14.2</c:v>
                </c:pt>
                <c:pt idx="10185">
                  <c:v>14.2</c:v>
                </c:pt>
                <c:pt idx="10186">
                  <c:v>14.2</c:v>
                </c:pt>
                <c:pt idx="10187">
                  <c:v>14.1</c:v>
                </c:pt>
                <c:pt idx="10188">
                  <c:v>14.1</c:v>
                </c:pt>
                <c:pt idx="10189">
                  <c:v>14.2</c:v>
                </c:pt>
                <c:pt idx="10190">
                  <c:v>14.1</c:v>
                </c:pt>
                <c:pt idx="10191">
                  <c:v>14.1</c:v>
                </c:pt>
                <c:pt idx="10192">
                  <c:v>14.1</c:v>
                </c:pt>
                <c:pt idx="10193">
                  <c:v>14.1</c:v>
                </c:pt>
                <c:pt idx="10194">
                  <c:v>14.1</c:v>
                </c:pt>
                <c:pt idx="10195">
                  <c:v>14.1</c:v>
                </c:pt>
                <c:pt idx="10196">
                  <c:v>14.1</c:v>
                </c:pt>
                <c:pt idx="10197">
                  <c:v>14.1</c:v>
                </c:pt>
                <c:pt idx="10198">
                  <c:v>14.1</c:v>
                </c:pt>
                <c:pt idx="10199">
                  <c:v>14.1</c:v>
                </c:pt>
                <c:pt idx="10200">
                  <c:v>14.1</c:v>
                </c:pt>
                <c:pt idx="10201">
                  <c:v>14.1</c:v>
                </c:pt>
                <c:pt idx="10202">
                  <c:v>14.1</c:v>
                </c:pt>
                <c:pt idx="10203">
                  <c:v>14.1</c:v>
                </c:pt>
                <c:pt idx="10204">
                  <c:v>14.1</c:v>
                </c:pt>
                <c:pt idx="10205">
                  <c:v>14.1</c:v>
                </c:pt>
                <c:pt idx="10206">
                  <c:v>14.1</c:v>
                </c:pt>
                <c:pt idx="10207">
                  <c:v>14.1</c:v>
                </c:pt>
                <c:pt idx="10208">
                  <c:v>14.1</c:v>
                </c:pt>
                <c:pt idx="10209">
                  <c:v>14.1</c:v>
                </c:pt>
                <c:pt idx="10210">
                  <c:v>14.1</c:v>
                </c:pt>
                <c:pt idx="10211">
                  <c:v>14.1</c:v>
                </c:pt>
                <c:pt idx="10212">
                  <c:v>14.1</c:v>
                </c:pt>
                <c:pt idx="10213">
                  <c:v>14.1</c:v>
                </c:pt>
                <c:pt idx="10214">
                  <c:v>14</c:v>
                </c:pt>
                <c:pt idx="10215">
                  <c:v>14</c:v>
                </c:pt>
                <c:pt idx="10216">
                  <c:v>14</c:v>
                </c:pt>
                <c:pt idx="10217">
                  <c:v>14</c:v>
                </c:pt>
                <c:pt idx="10218">
                  <c:v>14</c:v>
                </c:pt>
                <c:pt idx="10219">
                  <c:v>14</c:v>
                </c:pt>
                <c:pt idx="10220">
                  <c:v>14</c:v>
                </c:pt>
                <c:pt idx="10221">
                  <c:v>14</c:v>
                </c:pt>
                <c:pt idx="10222">
                  <c:v>14</c:v>
                </c:pt>
                <c:pt idx="10223">
                  <c:v>14</c:v>
                </c:pt>
                <c:pt idx="10224">
                  <c:v>14</c:v>
                </c:pt>
                <c:pt idx="10225">
                  <c:v>14</c:v>
                </c:pt>
                <c:pt idx="10226">
                  <c:v>14</c:v>
                </c:pt>
                <c:pt idx="10227">
                  <c:v>14</c:v>
                </c:pt>
                <c:pt idx="10228">
                  <c:v>14</c:v>
                </c:pt>
                <c:pt idx="10229">
                  <c:v>14</c:v>
                </c:pt>
                <c:pt idx="10230">
                  <c:v>14</c:v>
                </c:pt>
                <c:pt idx="10231">
                  <c:v>13.9</c:v>
                </c:pt>
                <c:pt idx="10232">
                  <c:v>13.9</c:v>
                </c:pt>
                <c:pt idx="10233">
                  <c:v>13.9</c:v>
                </c:pt>
                <c:pt idx="10234">
                  <c:v>13.9</c:v>
                </c:pt>
                <c:pt idx="10235">
                  <c:v>13.9</c:v>
                </c:pt>
                <c:pt idx="10236">
                  <c:v>13.9</c:v>
                </c:pt>
                <c:pt idx="10237">
                  <c:v>13.9</c:v>
                </c:pt>
                <c:pt idx="10238">
                  <c:v>13.9</c:v>
                </c:pt>
                <c:pt idx="10239">
                  <c:v>13.9</c:v>
                </c:pt>
                <c:pt idx="10240">
                  <c:v>13.9</c:v>
                </c:pt>
                <c:pt idx="10241">
                  <c:v>13.9</c:v>
                </c:pt>
                <c:pt idx="10242">
                  <c:v>13.9</c:v>
                </c:pt>
                <c:pt idx="10243">
                  <c:v>13.9</c:v>
                </c:pt>
                <c:pt idx="10244">
                  <c:v>13.9</c:v>
                </c:pt>
                <c:pt idx="10245">
                  <c:v>13.9</c:v>
                </c:pt>
                <c:pt idx="10246">
                  <c:v>13.9</c:v>
                </c:pt>
                <c:pt idx="10247">
                  <c:v>13.9</c:v>
                </c:pt>
                <c:pt idx="10248">
                  <c:v>13.9</c:v>
                </c:pt>
                <c:pt idx="10249">
                  <c:v>13.9</c:v>
                </c:pt>
                <c:pt idx="10250">
                  <c:v>13.9</c:v>
                </c:pt>
                <c:pt idx="10251">
                  <c:v>13.8</c:v>
                </c:pt>
                <c:pt idx="10252">
                  <c:v>13.9</c:v>
                </c:pt>
                <c:pt idx="10253">
                  <c:v>13.8</c:v>
                </c:pt>
                <c:pt idx="10254">
                  <c:v>13.8</c:v>
                </c:pt>
                <c:pt idx="10255">
                  <c:v>13.8</c:v>
                </c:pt>
                <c:pt idx="10256">
                  <c:v>13.8</c:v>
                </c:pt>
                <c:pt idx="10257">
                  <c:v>13.8</c:v>
                </c:pt>
                <c:pt idx="10258">
                  <c:v>13.8</c:v>
                </c:pt>
                <c:pt idx="10259">
                  <c:v>13.8</c:v>
                </c:pt>
                <c:pt idx="10260">
                  <c:v>13.8</c:v>
                </c:pt>
                <c:pt idx="10261">
                  <c:v>13.8</c:v>
                </c:pt>
                <c:pt idx="10262">
                  <c:v>13.8</c:v>
                </c:pt>
                <c:pt idx="10263">
                  <c:v>13.4</c:v>
                </c:pt>
                <c:pt idx="10264">
                  <c:v>13.8</c:v>
                </c:pt>
                <c:pt idx="10265">
                  <c:v>13.8</c:v>
                </c:pt>
                <c:pt idx="10266">
                  <c:v>13.8</c:v>
                </c:pt>
                <c:pt idx="10267">
                  <c:v>13.8</c:v>
                </c:pt>
                <c:pt idx="10268">
                  <c:v>13.8</c:v>
                </c:pt>
                <c:pt idx="10269">
                  <c:v>13.8</c:v>
                </c:pt>
                <c:pt idx="10270">
                  <c:v>13.8</c:v>
                </c:pt>
                <c:pt idx="10271">
                  <c:v>13.8</c:v>
                </c:pt>
                <c:pt idx="10272">
                  <c:v>13.8</c:v>
                </c:pt>
                <c:pt idx="10273">
                  <c:v>13.8</c:v>
                </c:pt>
                <c:pt idx="10274">
                  <c:v>13.8</c:v>
                </c:pt>
                <c:pt idx="10275">
                  <c:v>13.8</c:v>
                </c:pt>
                <c:pt idx="10276">
                  <c:v>13.8</c:v>
                </c:pt>
                <c:pt idx="10277">
                  <c:v>13.8</c:v>
                </c:pt>
                <c:pt idx="10278">
                  <c:v>13.8</c:v>
                </c:pt>
                <c:pt idx="10279">
                  <c:v>13.8</c:v>
                </c:pt>
                <c:pt idx="10280">
                  <c:v>13.8</c:v>
                </c:pt>
                <c:pt idx="10281">
                  <c:v>13.8</c:v>
                </c:pt>
                <c:pt idx="10282">
                  <c:v>13.8</c:v>
                </c:pt>
                <c:pt idx="10283">
                  <c:v>13.8</c:v>
                </c:pt>
                <c:pt idx="10284">
                  <c:v>13.8</c:v>
                </c:pt>
                <c:pt idx="10285">
                  <c:v>13.8</c:v>
                </c:pt>
                <c:pt idx="10286">
                  <c:v>13.8</c:v>
                </c:pt>
                <c:pt idx="10287">
                  <c:v>13.8</c:v>
                </c:pt>
                <c:pt idx="10288">
                  <c:v>13.8</c:v>
                </c:pt>
                <c:pt idx="10289">
                  <c:v>13.8</c:v>
                </c:pt>
                <c:pt idx="10290">
                  <c:v>13.8</c:v>
                </c:pt>
                <c:pt idx="10291">
                  <c:v>13.8</c:v>
                </c:pt>
                <c:pt idx="10292">
                  <c:v>13.8</c:v>
                </c:pt>
                <c:pt idx="10293">
                  <c:v>13.8</c:v>
                </c:pt>
                <c:pt idx="10294">
                  <c:v>13.8</c:v>
                </c:pt>
                <c:pt idx="10295">
                  <c:v>13.8</c:v>
                </c:pt>
                <c:pt idx="10296">
                  <c:v>13.8</c:v>
                </c:pt>
                <c:pt idx="10297">
                  <c:v>13.8</c:v>
                </c:pt>
                <c:pt idx="10298">
                  <c:v>13.8</c:v>
                </c:pt>
                <c:pt idx="10299">
                  <c:v>13.8</c:v>
                </c:pt>
                <c:pt idx="10300">
                  <c:v>13.8</c:v>
                </c:pt>
                <c:pt idx="10301">
                  <c:v>13.8</c:v>
                </c:pt>
                <c:pt idx="10302">
                  <c:v>13.8</c:v>
                </c:pt>
                <c:pt idx="10303">
                  <c:v>13.8</c:v>
                </c:pt>
                <c:pt idx="10304">
                  <c:v>13.8</c:v>
                </c:pt>
                <c:pt idx="10305">
                  <c:v>13.8</c:v>
                </c:pt>
                <c:pt idx="10306">
                  <c:v>13.8</c:v>
                </c:pt>
                <c:pt idx="10307">
                  <c:v>13.8</c:v>
                </c:pt>
                <c:pt idx="10308">
                  <c:v>13.8</c:v>
                </c:pt>
                <c:pt idx="10309">
                  <c:v>13.8</c:v>
                </c:pt>
                <c:pt idx="10310">
                  <c:v>13.8</c:v>
                </c:pt>
                <c:pt idx="10311">
                  <c:v>13.8</c:v>
                </c:pt>
                <c:pt idx="10312">
                  <c:v>13.8</c:v>
                </c:pt>
                <c:pt idx="10313">
                  <c:v>13.8</c:v>
                </c:pt>
                <c:pt idx="10314">
                  <c:v>13.8</c:v>
                </c:pt>
                <c:pt idx="10315">
                  <c:v>13.8</c:v>
                </c:pt>
                <c:pt idx="10316">
                  <c:v>13.8</c:v>
                </c:pt>
                <c:pt idx="10317">
                  <c:v>13.8</c:v>
                </c:pt>
                <c:pt idx="10318">
                  <c:v>13.8</c:v>
                </c:pt>
                <c:pt idx="10319">
                  <c:v>13.7</c:v>
                </c:pt>
                <c:pt idx="10320">
                  <c:v>13.7</c:v>
                </c:pt>
                <c:pt idx="10321">
                  <c:v>13.7</c:v>
                </c:pt>
                <c:pt idx="10322">
                  <c:v>13.8</c:v>
                </c:pt>
                <c:pt idx="10323">
                  <c:v>13.7</c:v>
                </c:pt>
                <c:pt idx="10324">
                  <c:v>13.8</c:v>
                </c:pt>
                <c:pt idx="10325">
                  <c:v>13.8</c:v>
                </c:pt>
                <c:pt idx="10326">
                  <c:v>13.7</c:v>
                </c:pt>
                <c:pt idx="10327">
                  <c:v>13.8</c:v>
                </c:pt>
                <c:pt idx="10328">
                  <c:v>13.8</c:v>
                </c:pt>
                <c:pt idx="10329">
                  <c:v>13.8</c:v>
                </c:pt>
                <c:pt idx="10330">
                  <c:v>13.8</c:v>
                </c:pt>
                <c:pt idx="10331">
                  <c:v>13.7</c:v>
                </c:pt>
                <c:pt idx="10332">
                  <c:v>13.7</c:v>
                </c:pt>
                <c:pt idx="10333">
                  <c:v>13.8</c:v>
                </c:pt>
                <c:pt idx="10334">
                  <c:v>13.7</c:v>
                </c:pt>
                <c:pt idx="10335">
                  <c:v>13.7</c:v>
                </c:pt>
                <c:pt idx="10336">
                  <c:v>13.7</c:v>
                </c:pt>
                <c:pt idx="10337">
                  <c:v>13.7</c:v>
                </c:pt>
                <c:pt idx="10338">
                  <c:v>13.7</c:v>
                </c:pt>
                <c:pt idx="10339">
                  <c:v>13.7</c:v>
                </c:pt>
                <c:pt idx="10340">
                  <c:v>13.7</c:v>
                </c:pt>
                <c:pt idx="10341">
                  <c:v>13.7</c:v>
                </c:pt>
                <c:pt idx="10342">
                  <c:v>13.7</c:v>
                </c:pt>
                <c:pt idx="10343">
                  <c:v>13.7</c:v>
                </c:pt>
                <c:pt idx="10344">
                  <c:v>13.7</c:v>
                </c:pt>
                <c:pt idx="10345">
                  <c:v>13.7</c:v>
                </c:pt>
                <c:pt idx="10346">
                  <c:v>13.7</c:v>
                </c:pt>
                <c:pt idx="10347">
                  <c:v>13.7</c:v>
                </c:pt>
                <c:pt idx="10348">
                  <c:v>13.7</c:v>
                </c:pt>
                <c:pt idx="10349">
                  <c:v>13.7</c:v>
                </c:pt>
                <c:pt idx="10350">
                  <c:v>13.7</c:v>
                </c:pt>
                <c:pt idx="10351">
                  <c:v>13.7</c:v>
                </c:pt>
                <c:pt idx="10352">
                  <c:v>13.7</c:v>
                </c:pt>
                <c:pt idx="10353">
                  <c:v>13.7</c:v>
                </c:pt>
                <c:pt idx="10354">
                  <c:v>13.7</c:v>
                </c:pt>
                <c:pt idx="10355">
                  <c:v>13.7</c:v>
                </c:pt>
                <c:pt idx="10356">
                  <c:v>12.4</c:v>
                </c:pt>
                <c:pt idx="10357">
                  <c:v>13.7</c:v>
                </c:pt>
                <c:pt idx="10358">
                  <c:v>13.7</c:v>
                </c:pt>
                <c:pt idx="10359">
                  <c:v>13.7</c:v>
                </c:pt>
                <c:pt idx="10360">
                  <c:v>13.7</c:v>
                </c:pt>
                <c:pt idx="10361">
                  <c:v>13.7</c:v>
                </c:pt>
                <c:pt idx="10362">
                  <c:v>13.7</c:v>
                </c:pt>
                <c:pt idx="10363">
                  <c:v>13.7</c:v>
                </c:pt>
                <c:pt idx="10364">
                  <c:v>13.7</c:v>
                </c:pt>
                <c:pt idx="10365">
                  <c:v>13.7</c:v>
                </c:pt>
                <c:pt idx="10366">
                  <c:v>13.7</c:v>
                </c:pt>
                <c:pt idx="10367">
                  <c:v>13.7</c:v>
                </c:pt>
                <c:pt idx="10368">
                  <c:v>13.7</c:v>
                </c:pt>
                <c:pt idx="10369">
                  <c:v>13.7</c:v>
                </c:pt>
                <c:pt idx="10370">
                  <c:v>13.7</c:v>
                </c:pt>
                <c:pt idx="10371">
                  <c:v>13.7</c:v>
                </c:pt>
                <c:pt idx="10372">
                  <c:v>13.7</c:v>
                </c:pt>
                <c:pt idx="10373">
                  <c:v>13.7</c:v>
                </c:pt>
                <c:pt idx="10374">
                  <c:v>13.7</c:v>
                </c:pt>
                <c:pt idx="10375">
                  <c:v>13.7</c:v>
                </c:pt>
                <c:pt idx="10376">
                  <c:v>13.7</c:v>
                </c:pt>
                <c:pt idx="10377">
                  <c:v>13.7</c:v>
                </c:pt>
                <c:pt idx="10378">
                  <c:v>13.7</c:v>
                </c:pt>
                <c:pt idx="10379">
                  <c:v>13.7</c:v>
                </c:pt>
                <c:pt idx="10380">
                  <c:v>13.7</c:v>
                </c:pt>
                <c:pt idx="10381">
                  <c:v>13.7</c:v>
                </c:pt>
                <c:pt idx="10382">
                  <c:v>13.7</c:v>
                </c:pt>
                <c:pt idx="10383">
                  <c:v>13.7</c:v>
                </c:pt>
                <c:pt idx="10384">
                  <c:v>13.7</c:v>
                </c:pt>
                <c:pt idx="10385">
                  <c:v>13.7</c:v>
                </c:pt>
                <c:pt idx="10386">
                  <c:v>13.7</c:v>
                </c:pt>
                <c:pt idx="10387">
                  <c:v>13.7</c:v>
                </c:pt>
                <c:pt idx="10388">
                  <c:v>13.7</c:v>
                </c:pt>
                <c:pt idx="10389">
                  <c:v>13.7</c:v>
                </c:pt>
                <c:pt idx="10390">
                  <c:v>13.7</c:v>
                </c:pt>
                <c:pt idx="10391">
                  <c:v>13.7</c:v>
                </c:pt>
                <c:pt idx="10392">
                  <c:v>13.7</c:v>
                </c:pt>
                <c:pt idx="10393">
                  <c:v>13.7</c:v>
                </c:pt>
                <c:pt idx="10394">
                  <c:v>13.7</c:v>
                </c:pt>
                <c:pt idx="10395">
                  <c:v>13.7</c:v>
                </c:pt>
                <c:pt idx="10396">
                  <c:v>13.7</c:v>
                </c:pt>
                <c:pt idx="10397">
                  <c:v>13.7</c:v>
                </c:pt>
                <c:pt idx="10398">
                  <c:v>13.7</c:v>
                </c:pt>
                <c:pt idx="10399">
                  <c:v>13.7</c:v>
                </c:pt>
                <c:pt idx="10400">
                  <c:v>13.7</c:v>
                </c:pt>
                <c:pt idx="10401">
                  <c:v>13.6</c:v>
                </c:pt>
                <c:pt idx="10402">
                  <c:v>13.7</c:v>
                </c:pt>
                <c:pt idx="10403">
                  <c:v>13.7</c:v>
                </c:pt>
                <c:pt idx="10404">
                  <c:v>13.7</c:v>
                </c:pt>
                <c:pt idx="10405">
                  <c:v>13.7</c:v>
                </c:pt>
                <c:pt idx="10406">
                  <c:v>13.7</c:v>
                </c:pt>
                <c:pt idx="10407">
                  <c:v>13.6</c:v>
                </c:pt>
                <c:pt idx="10408">
                  <c:v>13.6</c:v>
                </c:pt>
                <c:pt idx="10409">
                  <c:v>13.7</c:v>
                </c:pt>
                <c:pt idx="10410">
                  <c:v>13.7</c:v>
                </c:pt>
                <c:pt idx="10411">
                  <c:v>13.6</c:v>
                </c:pt>
                <c:pt idx="10412">
                  <c:v>13.7</c:v>
                </c:pt>
                <c:pt idx="10413">
                  <c:v>13.6</c:v>
                </c:pt>
                <c:pt idx="10414">
                  <c:v>13.6</c:v>
                </c:pt>
                <c:pt idx="10415">
                  <c:v>13.6</c:v>
                </c:pt>
                <c:pt idx="10416">
                  <c:v>13.6</c:v>
                </c:pt>
                <c:pt idx="10417">
                  <c:v>13.6</c:v>
                </c:pt>
                <c:pt idx="10418">
                  <c:v>13.5</c:v>
                </c:pt>
                <c:pt idx="10419">
                  <c:v>13.6</c:v>
                </c:pt>
                <c:pt idx="10420">
                  <c:v>13.6</c:v>
                </c:pt>
                <c:pt idx="10421">
                  <c:v>13.6</c:v>
                </c:pt>
                <c:pt idx="10422">
                  <c:v>13.6</c:v>
                </c:pt>
                <c:pt idx="10423">
                  <c:v>13.6</c:v>
                </c:pt>
                <c:pt idx="10424">
                  <c:v>13.6</c:v>
                </c:pt>
                <c:pt idx="10425">
                  <c:v>13.6</c:v>
                </c:pt>
                <c:pt idx="10426">
                  <c:v>13.6</c:v>
                </c:pt>
                <c:pt idx="10427">
                  <c:v>13.6</c:v>
                </c:pt>
                <c:pt idx="10428">
                  <c:v>13.6</c:v>
                </c:pt>
                <c:pt idx="10429">
                  <c:v>13.6</c:v>
                </c:pt>
                <c:pt idx="10430">
                  <c:v>13.6</c:v>
                </c:pt>
                <c:pt idx="10431">
                  <c:v>13.6</c:v>
                </c:pt>
                <c:pt idx="10432">
                  <c:v>13.6</c:v>
                </c:pt>
                <c:pt idx="10433">
                  <c:v>13.6</c:v>
                </c:pt>
                <c:pt idx="10434">
                  <c:v>13.6</c:v>
                </c:pt>
                <c:pt idx="10435">
                  <c:v>13.6</c:v>
                </c:pt>
                <c:pt idx="10436">
                  <c:v>13.6</c:v>
                </c:pt>
                <c:pt idx="10437">
                  <c:v>13.6</c:v>
                </c:pt>
                <c:pt idx="10438">
                  <c:v>13.6</c:v>
                </c:pt>
                <c:pt idx="10439">
                  <c:v>13.6</c:v>
                </c:pt>
                <c:pt idx="10440">
                  <c:v>13.6</c:v>
                </c:pt>
                <c:pt idx="10441">
                  <c:v>13.6</c:v>
                </c:pt>
                <c:pt idx="10442">
                  <c:v>13.6</c:v>
                </c:pt>
                <c:pt idx="10443">
                  <c:v>13.6</c:v>
                </c:pt>
                <c:pt idx="10444">
                  <c:v>13.6</c:v>
                </c:pt>
                <c:pt idx="10445">
                  <c:v>13.6</c:v>
                </c:pt>
                <c:pt idx="10446">
                  <c:v>13.6</c:v>
                </c:pt>
                <c:pt idx="10447">
                  <c:v>13.6</c:v>
                </c:pt>
                <c:pt idx="10448">
                  <c:v>13.6</c:v>
                </c:pt>
                <c:pt idx="10449">
                  <c:v>11.6</c:v>
                </c:pt>
                <c:pt idx="10450">
                  <c:v>13.6</c:v>
                </c:pt>
                <c:pt idx="10451">
                  <c:v>13.6</c:v>
                </c:pt>
                <c:pt idx="10452">
                  <c:v>13.6</c:v>
                </c:pt>
                <c:pt idx="10453">
                  <c:v>13.6</c:v>
                </c:pt>
                <c:pt idx="10454">
                  <c:v>13.6</c:v>
                </c:pt>
                <c:pt idx="10455">
                  <c:v>13.6</c:v>
                </c:pt>
                <c:pt idx="10456">
                  <c:v>13.6</c:v>
                </c:pt>
                <c:pt idx="10457">
                  <c:v>13.6</c:v>
                </c:pt>
                <c:pt idx="10458">
                  <c:v>13.6</c:v>
                </c:pt>
                <c:pt idx="10459">
                  <c:v>13.6</c:v>
                </c:pt>
                <c:pt idx="10460">
                  <c:v>13.6</c:v>
                </c:pt>
                <c:pt idx="10461">
                  <c:v>13.6</c:v>
                </c:pt>
                <c:pt idx="10462">
                  <c:v>13.6</c:v>
                </c:pt>
                <c:pt idx="10463">
                  <c:v>13.6</c:v>
                </c:pt>
                <c:pt idx="10464">
                  <c:v>13.6</c:v>
                </c:pt>
                <c:pt idx="10465">
                  <c:v>13.6</c:v>
                </c:pt>
                <c:pt idx="10466">
                  <c:v>13.6</c:v>
                </c:pt>
                <c:pt idx="10467">
                  <c:v>13.6</c:v>
                </c:pt>
                <c:pt idx="10468">
                  <c:v>13.6</c:v>
                </c:pt>
                <c:pt idx="10469">
                  <c:v>13.6</c:v>
                </c:pt>
                <c:pt idx="10470">
                  <c:v>13.6</c:v>
                </c:pt>
                <c:pt idx="10471">
                  <c:v>13.6</c:v>
                </c:pt>
                <c:pt idx="10472">
                  <c:v>13.6</c:v>
                </c:pt>
                <c:pt idx="10473">
                  <c:v>13.6</c:v>
                </c:pt>
                <c:pt idx="10474">
                  <c:v>13.6</c:v>
                </c:pt>
                <c:pt idx="10475">
                  <c:v>13.6</c:v>
                </c:pt>
                <c:pt idx="10476">
                  <c:v>13.6</c:v>
                </c:pt>
                <c:pt idx="10477">
                  <c:v>13.6</c:v>
                </c:pt>
                <c:pt idx="10478">
                  <c:v>13.6</c:v>
                </c:pt>
                <c:pt idx="10479">
                  <c:v>13.6</c:v>
                </c:pt>
                <c:pt idx="10480">
                  <c:v>13.4</c:v>
                </c:pt>
                <c:pt idx="10481">
                  <c:v>13.6</c:v>
                </c:pt>
                <c:pt idx="10482">
                  <c:v>13.6</c:v>
                </c:pt>
                <c:pt idx="10483">
                  <c:v>13.6</c:v>
                </c:pt>
                <c:pt idx="10484">
                  <c:v>13.6</c:v>
                </c:pt>
                <c:pt idx="10485">
                  <c:v>13.6</c:v>
                </c:pt>
                <c:pt idx="10486">
                  <c:v>13.6</c:v>
                </c:pt>
                <c:pt idx="10487">
                  <c:v>13.6</c:v>
                </c:pt>
                <c:pt idx="10488">
                  <c:v>13.6</c:v>
                </c:pt>
                <c:pt idx="10489">
                  <c:v>13.6</c:v>
                </c:pt>
                <c:pt idx="10490">
                  <c:v>13.6</c:v>
                </c:pt>
                <c:pt idx="10491">
                  <c:v>13.6</c:v>
                </c:pt>
                <c:pt idx="10492">
                  <c:v>13.6</c:v>
                </c:pt>
                <c:pt idx="10493">
                  <c:v>13.6</c:v>
                </c:pt>
                <c:pt idx="10494">
                  <c:v>13.6</c:v>
                </c:pt>
                <c:pt idx="10495">
                  <c:v>13.6</c:v>
                </c:pt>
                <c:pt idx="10496">
                  <c:v>13.6</c:v>
                </c:pt>
                <c:pt idx="10497">
                  <c:v>13.6</c:v>
                </c:pt>
                <c:pt idx="10498">
                  <c:v>13.6</c:v>
                </c:pt>
                <c:pt idx="10499">
                  <c:v>13.6</c:v>
                </c:pt>
                <c:pt idx="10500">
                  <c:v>13.6</c:v>
                </c:pt>
                <c:pt idx="10501">
                  <c:v>13.5</c:v>
                </c:pt>
                <c:pt idx="10502">
                  <c:v>13.6</c:v>
                </c:pt>
                <c:pt idx="10503">
                  <c:v>13.6</c:v>
                </c:pt>
                <c:pt idx="10504">
                  <c:v>13.6</c:v>
                </c:pt>
                <c:pt idx="10505">
                  <c:v>13.6</c:v>
                </c:pt>
                <c:pt idx="10506">
                  <c:v>13.6</c:v>
                </c:pt>
                <c:pt idx="10507">
                  <c:v>13.6</c:v>
                </c:pt>
                <c:pt idx="10508">
                  <c:v>13.6</c:v>
                </c:pt>
                <c:pt idx="10509">
                  <c:v>13.6</c:v>
                </c:pt>
                <c:pt idx="10510">
                  <c:v>13.6</c:v>
                </c:pt>
                <c:pt idx="10511">
                  <c:v>11.2</c:v>
                </c:pt>
                <c:pt idx="10512">
                  <c:v>13.6</c:v>
                </c:pt>
                <c:pt idx="10513">
                  <c:v>13.6</c:v>
                </c:pt>
                <c:pt idx="10514">
                  <c:v>13.6</c:v>
                </c:pt>
                <c:pt idx="10515">
                  <c:v>13.6</c:v>
                </c:pt>
                <c:pt idx="10516">
                  <c:v>13.6</c:v>
                </c:pt>
                <c:pt idx="10517">
                  <c:v>13.6</c:v>
                </c:pt>
                <c:pt idx="10518">
                  <c:v>13.5</c:v>
                </c:pt>
                <c:pt idx="10519">
                  <c:v>13.5</c:v>
                </c:pt>
                <c:pt idx="10520">
                  <c:v>13.6</c:v>
                </c:pt>
                <c:pt idx="10521">
                  <c:v>13.6</c:v>
                </c:pt>
                <c:pt idx="10522">
                  <c:v>13.5</c:v>
                </c:pt>
                <c:pt idx="10523">
                  <c:v>13.5</c:v>
                </c:pt>
                <c:pt idx="10524">
                  <c:v>13.5</c:v>
                </c:pt>
                <c:pt idx="10525">
                  <c:v>13.5</c:v>
                </c:pt>
                <c:pt idx="10526">
                  <c:v>13.5</c:v>
                </c:pt>
                <c:pt idx="10527">
                  <c:v>13.6</c:v>
                </c:pt>
                <c:pt idx="10528">
                  <c:v>13.5</c:v>
                </c:pt>
                <c:pt idx="10529">
                  <c:v>13.5</c:v>
                </c:pt>
                <c:pt idx="10530">
                  <c:v>13.5</c:v>
                </c:pt>
                <c:pt idx="10531">
                  <c:v>13.5</c:v>
                </c:pt>
                <c:pt idx="10532">
                  <c:v>13.5</c:v>
                </c:pt>
                <c:pt idx="10533">
                  <c:v>13.5</c:v>
                </c:pt>
                <c:pt idx="10534">
                  <c:v>13.5</c:v>
                </c:pt>
                <c:pt idx="10535">
                  <c:v>13.5</c:v>
                </c:pt>
                <c:pt idx="10536">
                  <c:v>13.5</c:v>
                </c:pt>
                <c:pt idx="10537">
                  <c:v>13.5</c:v>
                </c:pt>
                <c:pt idx="10538">
                  <c:v>13.5</c:v>
                </c:pt>
                <c:pt idx="10539">
                  <c:v>13.5</c:v>
                </c:pt>
                <c:pt idx="10540">
                  <c:v>13.5</c:v>
                </c:pt>
                <c:pt idx="10541">
                  <c:v>13.5</c:v>
                </c:pt>
                <c:pt idx="10542">
                  <c:v>12.5</c:v>
                </c:pt>
                <c:pt idx="10543">
                  <c:v>13.5</c:v>
                </c:pt>
                <c:pt idx="10544">
                  <c:v>13.5</c:v>
                </c:pt>
                <c:pt idx="10545">
                  <c:v>13.5</c:v>
                </c:pt>
                <c:pt idx="10546">
                  <c:v>13.5</c:v>
                </c:pt>
                <c:pt idx="10547">
                  <c:v>13.5</c:v>
                </c:pt>
                <c:pt idx="10548">
                  <c:v>13.5</c:v>
                </c:pt>
                <c:pt idx="10549">
                  <c:v>13.5</c:v>
                </c:pt>
                <c:pt idx="10550">
                  <c:v>13.5</c:v>
                </c:pt>
                <c:pt idx="10551">
                  <c:v>13.5</c:v>
                </c:pt>
                <c:pt idx="10552">
                  <c:v>13.5</c:v>
                </c:pt>
                <c:pt idx="10553">
                  <c:v>13.5</c:v>
                </c:pt>
                <c:pt idx="10554">
                  <c:v>13.5</c:v>
                </c:pt>
                <c:pt idx="10555">
                  <c:v>13.5</c:v>
                </c:pt>
                <c:pt idx="10556">
                  <c:v>13.5</c:v>
                </c:pt>
                <c:pt idx="10557">
                  <c:v>13.5</c:v>
                </c:pt>
                <c:pt idx="10558">
                  <c:v>13.5</c:v>
                </c:pt>
                <c:pt idx="10559">
                  <c:v>13.5</c:v>
                </c:pt>
                <c:pt idx="10560">
                  <c:v>13.5</c:v>
                </c:pt>
                <c:pt idx="10561">
                  <c:v>13.5</c:v>
                </c:pt>
                <c:pt idx="10562">
                  <c:v>13.5</c:v>
                </c:pt>
                <c:pt idx="10563">
                  <c:v>13.5</c:v>
                </c:pt>
                <c:pt idx="10564">
                  <c:v>13.5</c:v>
                </c:pt>
                <c:pt idx="10565">
                  <c:v>13.5</c:v>
                </c:pt>
                <c:pt idx="10566">
                  <c:v>13.5</c:v>
                </c:pt>
                <c:pt idx="10567">
                  <c:v>13.5</c:v>
                </c:pt>
                <c:pt idx="10568">
                  <c:v>13.5</c:v>
                </c:pt>
                <c:pt idx="10569">
                  <c:v>13.5</c:v>
                </c:pt>
                <c:pt idx="10570">
                  <c:v>13.5</c:v>
                </c:pt>
                <c:pt idx="10571">
                  <c:v>13.5</c:v>
                </c:pt>
                <c:pt idx="10572">
                  <c:v>13.5</c:v>
                </c:pt>
                <c:pt idx="10573">
                  <c:v>12.8</c:v>
                </c:pt>
                <c:pt idx="10574">
                  <c:v>13.5</c:v>
                </c:pt>
                <c:pt idx="10575">
                  <c:v>13.5</c:v>
                </c:pt>
                <c:pt idx="10576">
                  <c:v>13.5</c:v>
                </c:pt>
                <c:pt idx="10577">
                  <c:v>13.5</c:v>
                </c:pt>
                <c:pt idx="10578">
                  <c:v>13.5</c:v>
                </c:pt>
                <c:pt idx="10579">
                  <c:v>13.5</c:v>
                </c:pt>
                <c:pt idx="10580">
                  <c:v>13.5</c:v>
                </c:pt>
                <c:pt idx="10581">
                  <c:v>13.5</c:v>
                </c:pt>
                <c:pt idx="10582">
                  <c:v>13.5</c:v>
                </c:pt>
                <c:pt idx="10583">
                  <c:v>13.5</c:v>
                </c:pt>
                <c:pt idx="10584">
                  <c:v>13.5</c:v>
                </c:pt>
                <c:pt idx="10585">
                  <c:v>13.5</c:v>
                </c:pt>
                <c:pt idx="10586">
                  <c:v>13.5</c:v>
                </c:pt>
                <c:pt idx="10587">
                  <c:v>13.5</c:v>
                </c:pt>
                <c:pt idx="10588">
                  <c:v>13.5</c:v>
                </c:pt>
                <c:pt idx="10589">
                  <c:v>13.5</c:v>
                </c:pt>
                <c:pt idx="10590">
                  <c:v>13.5</c:v>
                </c:pt>
                <c:pt idx="10591">
                  <c:v>13.5</c:v>
                </c:pt>
                <c:pt idx="10592">
                  <c:v>13.5</c:v>
                </c:pt>
                <c:pt idx="10593">
                  <c:v>13.5</c:v>
                </c:pt>
                <c:pt idx="10594">
                  <c:v>13.5</c:v>
                </c:pt>
                <c:pt idx="10595">
                  <c:v>13.5</c:v>
                </c:pt>
                <c:pt idx="10596">
                  <c:v>13.5</c:v>
                </c:pt>
                <c:pt idx="10597">
                  <c:v>13.5</c:v>
                </c:pt>
                <c:pt idx="10598">
                  <c:v>13.5</c:v>
                </c:pt>
                <c:pt idx="10599">
                  <c:v>13.5</c:v>
                </c:pt>
                <c:pt idx="10600">
                  <c:v>13.5</c:v>
                </c:pt>
                <c:pt idx="10601">
                  <c:v>13.5</c:v>
                </c:pt>
                <c:pt idx="10602">
                  <c:v>13.5</c:v>
                </c:pt>
                <c:pt idx="10603">
                  <c:v>13.5</c:v>
                </c:pt>
                <c:pt idx="10604">
                  <c:v>11.8</c:v>
                </c:pt>
                <c:pt idx="10605">
                  <c:v>13.5</c:v>
                </c:pt>
                <c:pt idx="10606">
                  <c:v>13.5</c:v>
                </c:pt>
                <c:pt idx="10607">
                  <c:v>13.5</c:v>
                </c:pt>
                <c:pt idx="10608">
                  <c:v>13.5</c:v>
                </c:pt>
                <c:pt idx="10609">
                  <c:v>13.5</c:v>
                </c:pt>
                <c:pt idx="10610">
                  <c:v>13.5</c:v>
                </c:pt>
                <c:pt idx="10611">
                  <c:v>13.4</c:v>
                </c:pt>
                <c:pt idx="10612">
                  <c:v>13.4</c:v>
                </c:pt>
                <c:pt idx="10613">
                  <c:v>13.4</c:v>
                </c:pt>
                <c:pt idx="10614">
                  <c:v>13.5</c:v>
                </c:pt>
                <c:pt idx="10615">
                  <c:v>13.5</c:v>
                </c:pt>
                <c:pt idx="10616">
                  <c:v>13.5</c:v>
                </c:pt>
                <c:pt idx="10617">
                  <c:v>13.5</c:v>
                </c:pt>
                <c:pt idx="10618">
                  <c:v>13.4</c:v>
                </c:pt>
                <c:pt idx="10619">
                  <c:v>13.4</c:v>
                </c:pt>
                <c:pt idx="10620">
                  <c:v>13.4</c:v>
                </c:pt>
                <c:pt idx="10621">
                  <c:v>13.4</c:v>
                </c:pt>
                <c:pt idx="10622">
                  <c:v>13.5</c:v>
                </c:pt>
                <c:pt idx="10623">
                  <c:v>13.4</c:v>
                </c:pt>
                <c:pt idx="10624">
                  <c:v>13.4</c:v>
                </c:pt>
                <c:pt idx="10625">
                  <c:v>13.4</c:v>
                </c:pt>
                <c:pt idx="10626">
                  <c:v>13.4</c:v>
                </c:pt>
                <c:pt idx="10627">
                  <c:v>13.4</c:v>
                </c:pt>
                <c:pt idx="10628">
                  <c:v>13.4</c:v>
                </c:pt>
                <c:pt idx="10629">
                  <c:v>13.4</c:v>
                </c:pt>
                <c:pt idx="10630">
                  <c:v>13.4</c:v>
                </c:pt>
                <c:pt idx="10631">
                  <c:v>13.4</c:v>
                </c:pt>
                <c:pt idx="10632">
                  <c:v>13.4</c:v>
                </c:pt>
                <c:pt idx="10633">
                  <c:v>13.4</c:v>
                </c:pt>
                <c:pt idx="10634">
                  <c:v>13.5</c:v>
                </c:pt>
                <c:pt idx="10635">
                  <c:v>12.3</c:v>
                </c:pt>
                <c:pt idx="10636">
                  <c:v>13.4</c:v>
                </c:pt>
                <c:pt idx="10637">
                  <c:v>13.4</c:v>
                </c:pt>
                <c:pt idx="10638">
                  <c:v>13.4</c:v>
                </c:pt>
                <c:pt idx="10639">
                  <c:v>13.4</c:v>
                </c:pt>
                <c:pt idx="10640">
                  <c:v>13.4</c:v>
                </c:pt>
                <c:pt idx="10641">
                  <c:v>13.4</c:v>
                </c:pt>
                <c:pt idx="10642">
                  <c:v>13.4</c:v>
                </c:pt>
                <c:pt idx="10643">
                  <c:v>13.4</c:v>
                </c:pt>
                <c:pt idx="10644">
                  <c:v>13.4</c:v>
                </c:pt>
                <c:pt idx="10645">
                  <c:v>13.4</c:v>
                </c:pt>
                <c:pt idx="10646">
                  <c:v>13.4</c:v>
                </c:pt>
                <c:pt idx="10647">
                  <c:v>13.4</c:v>
                </c:pt>
                <c:pt idx="10648">
                  <c:v>13.4</c:v>
                </c:pt>
                <c:pt idx="10649">
                  <c:v>13.4</c:v>
                </c:pt>
                <c:pt idx="10650">
                  <c:v>13.4</c:v>
                </c:pt>
                <c:pt idx="10651">
                  <c:v>13.4</c:v>
                </c:pt>
                <c:pt idx="10652">
                  <c:v>13.4</c:v>
                </c:pt>
                <c:pt idx="10653">
                  <c:v>13.4</c:v>
                </c:pt>
                <c:pt idx="10654">
                  <c:v>13.4</c:v>
                </c:pt>
                <c:pt idx="10655">
                  <c:v>13.4</c:v>
                </c:pt>
                <c:pt idx="10656">
                  <c:v>13.4</c:v>
                </c:pt>
                <c:pt idx="10657">
                  <c:v>13.4</c:v>
                </c:pt>
                <c:pt idx="10658">
                  <c:v>13.4</c:v>
                </c:pt>
                <c:pt idx="10659">
                  <c:v>13.4</c:v>
                </c:pt>
                <c:pt idx="10660">
                  <c:v>13.4</c:v>
                </c:pt>
                <c:pt idx="10661">
                  <c:v>13.4</c:v>
                </c:pt>
                <c:pt idx="10662">
                  <c:v>13.4</c:v>
                </c:pt>
                <c:pt idx="10663">
                  <c:v>13.4</c:v>
                </c:pt>
                <c:pt idx="10664">
                  <c:v>13.4</c:v>
                </c:pt>
                <c:pt idx="10665">
                  <c:v>13.4</c:v>
                </c:pt>
                <c:pt idx="10666">
                  <c:v>11.9</c:v>
                </c:pt>
                <c:pt idx="10667">
                  <c:v>13.4</c:v>
                </c:pt>
                <c:pt idx="10668">
                  <c:v>13.4</c:v>
                </c:pt>
                <c:pt idx="10669">
                  <c:v>13.4</c:v>
                </c:pt>
                <c:pt idx="10670">
                  <c:v>13.4</c:v>
                </c:pt>
                <c:pt idx="10671">
                  <c:v>13.4</c:v>
                </c:pt>
                <c:pt idx="10672">
                  <c:v>13.4</c:v>
                </c:pt>
                <c:pt idx="10673">
                  <c:v>13.4</c:v>
                </c:pt>
                <c:pt idx="10674">
                  <c:v>13.4</c:v>
                </c:pt>
                <c:pt idx="10675">
                  <c:v>13.4</c:v>
                </c:pt>
                <c:pt idx="10676">
                  <c:v>13.4</c:v>
                </c:pt>
                <c:pt idx="10677">
                  <c:v>13.4</c:v>
                </c:pt>
                <c:pt idx="10678">
                  <c:v>13.4</c:v>
                </c:pt>
                <c:pt idx="10679">
                  <c:v>13.4</c:v>
                </c:pt>
                <c:pt idx="10680">
                  <c:v>13.4</c:v>
                </c:pt>
                <c:pt idx="10681">
                  <c:v>13.4</c:v>
                </c:pt>
                <c:pt idx="10682">
                  <c:v>13.4</c:v>
                </c:pt>
                <c:pt idx="10683">
                  <c:v>13.4</c:v>
                </c:pt>
                <c:pt idx="10684">
                  <c:v>13.4</c:v>
                </c:pt>
                <c:pt idx="10685">
                  <c:v>13.4</c:v>
                </c:pt>
                <c:pt idx="10686">
                  <c:v>13.4</c:v>
                </c:pt>
                <c:pt idx="10687">
                  <c:v>13.4</c:v>
                </c:pt>
                <c:pt idx="10688">
                  <c:v>13.4</c:v>
                </c:pt>
                <c:pt idx="10689">
                  <c:v>13.4</c:v>
                </c:pt>
                <c:pt idx="10690">
                  <c:v>13.4</c:v>
                </c:pt>
                <c:pt idx="10691">
                  <c:v>13.3</c:v>
                </c:pt>
                <c:pt idx="10692">
                  <c:v>13.4</c:v>
                </c:pt>
                <c:pt idx="10693">
                  <c:v>13.4</c:v>
                </c:pt>
                <c:pt idx="10694">
                  <c:v>13.3</c:v>
                </c:pt>
                <c:pt idx="10695">
                  <c:v>13.4</c:v>
                </c:pt>
                <c:pt idx="10696">
                  <c:v>13.4</c:v>
                </c:pt>
                <c:pt idx="10697">
                  <c:v>13.4</c:v>
                </c:pt>
                <c:pt idx="10698">
                  <c:v>13.3</c:v>
                </c:pt>
                <c:pt idx="10699">
                  <c:v>13.4</c:v>
                </c:pt>
                <c:pt idx="10700">
                  <c:v>13.4</c:v>
                </c:pt>
                <c:pt idx="10701">
                  <c:v>13.4</c:v>
                </c:pt>
                <c:pt idx="10702">
                  <c:v>13.4</c:v>
                </c:pt>
                <c:pt idx="10703">
                  <c:v>13.4</c:v>
                </c:pt>
                <c:pt idx="10704">
                  <c:v>13.3</c:v>
                </c:pt>
                <c:pt idx="10705">
                  <c:v>13.4</c:v>
                </c:pt>
                <c:pt idx="10706">
                  <c:v>13.4</c:v>
                </c:pt>
                <c:pt idx="10707">
                  <c:v>13.4</c:v>
                </c:pt>
                <c:pt idx="10708">
                  <c:v>13.4</c:v>
                </c:pt>
                <c:pt idx="10709">
                  <c:v>13.4</c:v>
                </c:pt>
                <c:pt idx="10710">
                  <c:v>13.4</c:v>
                </c:pt>
                <c:pt idx="10711">
                  <c:v>13.3</c:v>
                </c:pt>
                <c:pt idx="10712">
                  <c:v>13.4</c:v>
                </c:pt>
                <c:pt idx="10713">
                  <c:v>13.3</c:v>
                </c:pt>
                <c:pt idx="10714">
                  <c:v>13.4</c:v>
                </c:pt>
                <c:pt idx="10715">
                  <c:v>13.4</c:v>
                </c:pt>
                <c:pt idx="10716">
                  <c:v>13.3</c:v>
                </c:pt>
                <c:pt idx="10717">
                  <c:v>13.3</c:v>
                </c:pt>
                <c:pt idx="10718">
                  <c:v>13.3</c:v>
                </c:pt>
                <c:pt idx="10719">
                  <c:v>13.3</c:v>
                </c:pt>
                <c:pt idx="10720">
                  <c:v>13.3</c:v>
                </c:pt>
                <c:pt idx="10721">
                  <c:v>13.3</c:v>
                </c:pt>
                <c:pt idx="10722">
                  <c:v>13.3</c:v>
                </c:pt>
                <c:pt idx="10723">
                  <c:v>13.3</c:v>
                </c:pt>
                <c:pt idx="10724">
                  <c:v>13.3</c:v>
                </c:pt>
                <c:pt idx="10725">
                  <c:v>13.3</c:v>
                </c:pt>
                <c:pt idx="10726">
                  <c:v>13.3</c:v>
                </c:pt>
                <c:pt idx="10727">
                  <c:v>13.3</c:v>
                </c:pt>
                <c:pt idx="10728">
                  <c:v>12.3</c:v>
                </c:pt>
                <c:pt idx="10729">
                  <c:v>13.3</c:v>
                </c:pt>
                <c:pt idx="10730">
                  <c:v>13.3</c:v>
                </c:pt>
                <c:pt idx="10731">
                  <c:v>13.3</c:v>
                </c:pt>
                <c:pt idx="10732">
                  <c:v>13.3</c:v>
                </c:pt>
                <c:pt idx="10733">
                  <c:v>13.3</c:v>
                </c:pt>
                <c:pt idx="10734">
                  <c:v>13.3</c:v>
                </c:pt>
                <c:pt idx="10735">
                  <c:v>13.3</c:v>
                </c:pt>
                <c:pt idx="10736">
                  <c:v>13.3</c:v>
                </c:pt>
                <c:pt idx="10737">
                  <c:v>13.3</c:v>
                </c:pt>
                <c:pt idx="10738">
                  <c:v>13.3</c:v>
                </c:pt>
                <c:pt idx="10739">
                  <c:v>13.3</c:v>
                </c:pt>
                <c:pt idx="10740">
                  <c:v>13.3</c:v>
                </c:pt>
                <c:pt idx="10741">
                  <c:v>13.3</c:v>
                </c:pt>
                <c:pt idx="10742">
                  <c:v>13.3</c:v>
                </c:pt>
                <c:pt idx="10743">
                  <c:v>13.3</c:v>
                </c:pt>
                <c:pt idx="10744">
                  <c:v>13.3</c:v>
                </c:pt>
                <c:pt idx="10745">
                  <c:v>13.3</c:v>
                </c:pt>
                <c:pt idx="10746">
                  <c:v>13.3</c:v>
                </c:pt>
                <c:pt idx="10747">
                  <c:v>13.3</c:v>
                </c:pt>
                <c:pt idx="10748">
                  <c:v>13.3</c:v>
                </c:pt>
                <c:pt idx="10749">
                  <c:v>13.3</c:v>
                </c:pt>
                <c:pt idx="10750">
                  <c:v>13.3</c:v>
                </c:pt>
                <c:pt idx="10751">
                  <c:v>13.3</c:v>
                </c:pt>
                <c:pt idx="10752">
                  <c:v>13.3</c:v>
                </c:pt>
                <c:pt idx="10753">
                  <c:v>13.3</c:v>
                </c:pt>
                <c:pt idx="10754">
                  <c:v>13.3</c:v>
                </c:pt>
                <c:pt idx="10755">
                  <c:v>13.3</c:v>
                </c:pt>
                <c:pt idx="10756">
                  <c:v>13.3</c:v>
                </c:pt>
                <c:pt idx="10757">
                  <c:v>13.3</c:v>
                </c:pt>
                <c:pt idx="10758">
                  <c:v>13.3</c:v>
                </c:pt>
                <c:pt idx="10759">
                  <c:v>13.2</c:v>
                </c:pt>
                <c:pt idx="10760">
                  <c:v>13.3</c:v>
                </c:pt>
                <c:pt idx="10761">
                  <c:v>13.3</c:v>
                </c:pt>
                <c:pt idx="10762">
                  <c:v>13.3</c:v>
                </c:pt>
                <c:pt idx="10763">
                  <c:v>13.3</c:v>
                </c:pt>
                <c:pt idx="10764">
                  <c:v>13.3</c:v>
                </c:pt>
                <c:pt idx="10765">
                  <c:v>13.3</c:v>
                </c:pt>
                <c:pt idx="10766">
                  <c:v>13.3</c:v>
                </c:pt>
                <c:pt idx="10767">
                  <c:v>13.3</c:v>
                </c:pt>
                <c:pt idx="10768">
                  <c:v>13.3</c:v>
                </c:pt>
                <c:pt idx="10769">
                  <c:v>13.3</c:v>
                </c:pt>
                <c:pt idx="10770">
                  <c:v>13.3</c:v>
                </c:pt>
                <c:pt idx="10771">
                  <c:v>13.3</c:v>
                </c:pt>
                <c:pt idx="10772">
                  <c:v>13.3</c:v>
                </c:pt>
                <c:pt idx="10773">
                  <c:v>13.3</c:v>
                </c:pt>
                <c:pt idx="10774">
                  <c:v>13.3</c:v>
                </c:pt>
                <c:pt idx="10775">
                  <c:v>13.3</c:v>
                </c:pt>
                <c:pt idx="10776">
                  <c:v>13.3</c:v>
                </c:pt>
                <c:pt idx="10777">
                  <c:v>13.3</c:v>
                </c:pt>
                <c:pt idx="10778">
                  <c:v>13.3</c:v>
                </c:pt>
                <c:pt idx="10779">
                  <c:v>13.3</c:v>
                </c:pt>
                <c:pt idx="10780">
                  <c:v>13.4</c:v>
                </c:pt>
                <c:pt idx="10781">
                  <c:v>13.3</c:v>
                </c:pt>
                <c:pt idx="10782">
                  <c:v>13.3</c:v>
                </c:pt>
                <c:pt idx="10783">
                  <c:v>13.4</c:v>
                </c:pt>
                <c:pt idx="10784">
                  <c:v>13.3</c:v>
                </c:pt>
                <c:pt idx="10785">
                  <c:v>13.3</c:v>
                </c:pt>
                <c:pt idx="10786">
                  <c:v>13.3</c:v>
                </c:pt>
                <c:pt idx="10787">
                  <c:v>13.3</c:v>
                </c:pt>
                <c:pt idx="10788">
                  <c:v>13.3</c:v>
                </c:pt>
                <c:pt idx="10789">
                  <c:v>13.3</c:v>
                </c:pt>
                <c:pt idx="10790">
                  <c:v>12.5</c:v>
                </c:pt>
                <c:pt idx="10791">
                  <c:v>13.3</c:v>
                </c:pt>
                <c:pt idx="10792">
                  <c:v>13.4</c:v>
                </c:pt>
                <c:pt idx="10793">
                  <c:v>13.4</c:v>
                </c:pt>
                <c:pt idx="10794">
                  <c:v>13.4</c:v>
                </c:pt>
                <c:pt idx="10795">
                  <c:v>13.4</c:v>
                </c:pt>
                <c:pt idx="10796">
                  <c:v>13.4</c:v>
                </c:pt>
                <c:pt idx="10797">
                  <c:v>13.4</c:v>
                </c:pt>
                <c:pt idx="10798">
                  <c:v>13.4</c:v>
                </c:pt>
                <c:pt idx="10799">
                  <c:v>13.4</c:v>
                </c:pt>
                <c:pt idx="10800">
                  <c:v>13.4</c:v>
                </c:pt>
                <c:pt idx="10801">
                  <c:v>13.4</c:v>
                </c:pt>
                <c:pt idx="10802">
                  <c:v>13.4</c:v>
                </c:pt>
                <c:pt idx="10803">
                  <c:v>13.4</c:v>
                </c:pt>
                <c:pt idx="10804">
                  <c:v>13.4</c:v>
                </c:pt>
                <c:pt idx="10805">
                  <c:v>13.4</c:v>
                </c:pt>
                <c:pt idx="10806">
                  <c:v>13.4</c:v>
                </c:pt>
                <c:pt idx="10807">
                  <c:v>13.4</c:v>
                </c:pt>
                <c:pt idx="10808">
                  <c:v>13.4</c:v>
                </c:pt>
                <c:pt idx="10809">
                  <c:v>13.4</c:v>
                </c:pt>
                <c:pt idx="10810">
                  <c:v>13.4</c:v>
                </c:pt>
                <c:pt idx="10811">
                  <c:v>13.4</c:v>
                </c:pt>
                <c:pt idx="10812">
                  <c:v>13.4</c:v>
                </c:pt>
                <c:pt idx="10813">
                  <c:v>13.4</c:v>
                </c:pt>
                <c:pt idx="10814">
                  <c:v>13.4</c:v>
                </c:pt>
                <c:pt idx="10815">
                  <c:v>13.4</c:v>
                </c:pt>
                <c:pt idx="10816">
                  <c:v>13.4</c:v>
                </c:pt>
                <c:pt idx="10817">
                  <c:v>13.4</c:v>
                </c:pt>
                <c:pt idx="10818">
                  <c:v>13.4</c:v>
                </c:pt>
                <c:pt idx="10819">
                  <c:v>13.4</c:v>
                </c:pt>
                <c:pt idx="10820">
                  <c:v>13.4</c:v>
                </c:pt>
                <c:pt idx="10821">
                  <c:v>13.4</c:v>
                </c:pt>
                <c:pt idx="10822">
                  <c:v>13.4</c:v>
                </c:pt>
                <c:pt idx="10823">
                  <c:v>13.4</c:v>
                </c:pt>
                <c:pt idx="10824">
                  <c:v>13.4</c:v>
                </c:pt>
                <c:pt idx="10825">
                  <c:v>13.4</c:v>
                </c:pt>
                <c:pt idx="10826">
                  <c:v>13.4</c:v>
                </c:pt>
                <c:pt idx="10827">
                  <c:v>13.4</c:v>
                </c:pt>
                <c:pt idx="10828">
                  <c:v>13.4</c:v>
                </c:pt>
                <c:pt idx="10829">
                  <c:v>13.4</c:v>
                </c:pt>
                <c:pt idx="10830">
                  <c:v>13.4</c:v>
                </c:pt>
                <c:pt idx="10831">
                  <c:v>13.4</c:v>
                </c:pt>
                <c:pt idx="10832">
                  <c:v>13.4</c:v>
                </c:pt>
                <c:pt idx="10833">
                  <c:v>13.4</c:v>
                </c:pt>
                <c:pt idx="10834">
                  <c:v>13.4</c:v>
                </c:pt>
                <c:pt idx="10835">
                  <c:v>13.4</c:v>
                </c:pt>
                <c:pt idx="10836">
                  <c:v>13.4</c:v>
                </c:pt>
                <c:pt idx="10837">
                  <c:v>13.4</c:v>
                </c:pt>
                <c:pt idx="10838">
                  <c:v>13.4</c:v>
                </c:pt>
                <c:pt idx="10839">
                  <c:v>13.4</c:v>
                </c:pt>
                <c:pt idx="10840">
                  <c:v>13.4</c:v>
                </c:pt>
                <c:pt idx="10841">
                  <c:v>13.4</c:v>
                </c:pt>
                <c:pt idx="10842">
                  <c:v>13.4</c:v>
                </c:pt>
                <c:pt idx="10843">
                  <c:v>13.4</c:v>
                </c:pt>
                <c:pt idx="10844">
                  <c:v>13.4</c:v>
                </c:pt>
                <c:pt idx="10845">
                  <c:v>13.4</c:v>
                </c:pt>
                <c:pt idx="10846">
                  <c:v>13.4</c:v>
                </c:pt>
                <c:pt idx="10847">
                  <c:v>13.4</c:v>
                </c:pt>
                <c:pt idx="10848">
                  <c:v>13.4</c:v>
                </c:pt>
                <c:pt idx="10849">
                  <c:v>13.4</c:v>
                </c:pt>
                <c:pt idx="10850">
                  <c:v>13.4</c:v>
                </c:pt>
                <c:pt idx="10851">
                  <c:v>13.4</c:v>
                </c:pt>
                <c:pt idx="10852">
                  <c:v>13.3</c:v>
                </c:pt>
                <c:pt idx="10853">
                  <c:v>13.4</c:v>
                </c:pt>
                <c:pt idx="10854">
                  <c:v>13.4</c:v>
                </c:pt>
                <c:pt idx="10855">
                  <c:v>13.4</c:v>
                </c:pt>
                <c:pt idx="10856">
                  <c:v>13.4</c:v>
                </c:pt>
                <c:pt idx="10857">
                  <c:v>13.4</c:v>
                </c:pt>
                <c:pt idx="10858">
                  <c:v>13.4</c:v>
                </c:pt>
                <c:pt idx="10859">
                  <c:v>13.4</c:v>
                </c:pt>
                <c:pt idx="10860">
                  <c:v>13.4</c:v>
                </c:pt>
                <c:pt idx="10861">
                  <c:v>13.4</c:v>
                </c:pt>
                <c:pt idx="10862">
                  <c:v>13.4</c:v>
                </c:pt>
                <c:pt idx="10863">
                  <c:v>13.4</c:v>
                </c:pt>
                <c:pt idx="10864">
                  <c:v>13.4</c:v>
                </c:pt>
                <c:pt idx="10865">
                  <c:v>13.4</c:v>
                </c:pt>
                <c:pt idx="10866">
                  <c:v>13.4</c:v>
                </c:pt>
                <c:pt idx="10867">
                  <c:v>13.4</c:v>
                </c:pt>
                <c:pt idx="10868">
                  <c:v>13.4</c:v>
                </c:pt>
                <c:pt idx="10869">
                  <c:v>13.4</c:v>
                </c:pt>
                <c:pt idx="10870">
                  <c:v>13.4</c:v>
                </c:pt>
                <c:pt idx="10871">
                  <c:v>13.4</c:v>
                </c:pt>
                <c:pt idx="10872">
                  <c:v>13.4</c:v>
                </c:pt>
                <c:pt idx="10873">
                  <c:v>13.5</c:v>
                </c:pt>
                <c:pt idx="10874">
                  <c:v>13.4</c:v>
                </c:pt>
                <c:pt idx="10875">
                  <c:v>13.4</c:v>
                </c:pt>
                <c:pt idx="10876">
                  <c:v>13.4</c:v>
                </c:pt>
                <c:pt idx="10877">
                  <c:v>13.4</c:v>
                </c:pt>
                <c:pt idx="10878">
                  <c:v>13.4</c:v>
                </c:pt>
                <c:pt idx="10879">
                  <c:v>13.4</c:v>
                </c:pt>
                <c:pt idx="10880">
                  <c:v>13.4</c:v>
                </c:pt>
                <c:pt idx="10881">
                  <c:v>13.4</c:v>
                </c:pt>
                <c:pt idx="10882">
                  <c:v>13.4</c:v>
                </c:pt>
                <c:pt idx="10883">
                  <c:v>13.5</c:v>
                </c:pt>
                <c:pt idx="10884">
                  <c:v>13.5</c:v>
                </c:pt>
                <c:pt idx="10885">
                  <c:v>13.5</c:v>
                </c:pt>
                <c:pt idx="10886">
                  <c:v>13.4</c:v>
                </c:pt>
                <c:pt idx="10887">
                  <c:v>13.4</c:v>
                </c:pt>
                <c:pt idx="10888">
                  <c:v>13.5</c:v>
                </c:pt>
                <c:pt idx="10889">
                  <c:v>13.5</c:v>
                </c:pt>
                <c:pt idx="10890">
                  <c:v>13.5</c:v>
                </c:pt>
                <c:pt idx="10891">
                  <c:v>13.5</c:v>
                </c:pt>
                <c:pt idx="10892">
                  <c:v>13.5</c:v>
                </c:pt>
                <c:pt idx="10893">
                  <c:v>13.5</c:v>
                </c:pt>
                <c:pt idx="10894">
                  <c:v>13.5</c:v>
                </c:pt>
                <c:pt idx="10895">
                  <c:v>13.5</c:v>
                </c:pt>
                <c:pt idx="10896">
                  <c:v>13.5</c:v>
                </c:pt>
                <c:pt idx="10897">
                  <c:v>13.6</c:v>
                </c:pt>
                <c:pt idx="10898">
                  <c:v>13.6</c:v>
                </c:pt>
                <c:pt idx="10899">
                  <c:v>13.6</c:v>
                </c:pt>
                <c:pt idx="10900">
                  <c:v>13.6</c:v>
                </c:pt>
                <c:pt idx="10901">
                  <c:v>13.6</c:v>
                </c:pt>
                <c:pt idx="10902">
                  <c:v>13.6</c:v>
                </c:pt>
                <c:pt idx="10903">
                  <c:v>13.6</c:v>
                </c:pt>
                <c:pt idx="10904">
                  <c:v>13.6</c:v>
                </c:pt>
                <c:pt idx="10905">
                  <c:v>13.6</c:v>
                </c:pt>
                <c:pt idx="10906">
                  <c:v>13.7</c:v>
                </c:pt>
                <c:pt idx="10907">
                  <c:v>13.7</c:v>
                </c:pt>
                <c:pt idx="10908">
                  <c:v>13.7</c:v>
                </c:pt>
                <c:pt idx="10909">
                  <c:v>13.7</c:v>
                </c:pt>
                <c:pt idx="10910">
                  <c:v>13.7</c:v>
                </c:pt>
                <c:pt idx="10911">
                  <c:v>13.7</c:v>
                </c:pt>
                <c:pt idx="10912">
                  <c:v>13.7</c:v>
                </c:pt>
                <c:pt idx="10913">
                  <c:v>13.8</c:v>
                </c:pt>
                <c:pt idx="10914">
                  <c:v>13.8</c:v>
                </c:pt>
                <c:pt idx="10915">
                  <c:v>13.8</c:v>
                </c:pt>
                <c:pt idx="10916">
                  <c:v>13.8</c:v>
                </c:pt>
                <c:pt idx="10917">
                  <c:v>13.8</c:v>
                </c:pt>
                <c:pt idx="10918">
                  <c:v>13.8</c:v>
                </c:pt>
                <c:pt idx="10919">
                  <c:v>13.8</c:v>
                </c:pt>
                <c:pt idx="10920">
                  <c:v>13.8</c:v>
                </c:pt>
                <c:pt idx="10921">
                  <c:v>13.8</c:v>
                </c:pt>
                <c:pt idx="10922">
                  <c:v>13.8</c:v>
                </c:pt>
                <c:pt idx="10923">
                  <c:v>13.8</c:v>
                </c:pt>
                <c:pt idx="10924">
                  <c:v>13.8</c:v>
                </c:pt>
                <c:pt idx="10925">
                  <c:v>13.8</c:v>
                </c:pt>
                <c:pt idx="10926">
                  <c:v>13.8</c:v>
                </c:pt>
                <c:pt idx="10927">
                  <c:v>13.9</c:v>
                </c:pt>
                <c:pt idx="10928">
                  <c:v>13.9</c:v>
                </c:pt>
                <c:pt idx="10929">
                  <c:v>13.9</c:v>
                </c:pt>
                <c:pt idx="10930">
                  <c:v>13.9</c:v>
                </c:pt>
                <c:pt idx="10931">
                  <c:v>13.9</c:v>
                </c:pt>
                <c:pt idx="10932">
                  <c:v>13.9</c:v>
                </c:pt>
                <c:pt idx="10933">
                  <c:v>13.9</c:v>
                </c:pt>
                <c:pt idx="10934">
                  <c:v>13.9</c:v>
                </c:pt>
                <c:pt idx="10935">
                  <c:v>14</c:v>
                </c:pt>
                <c:pt idx="10936">
                  <c:v>14</c:v>
                </c:pt>
                <c:pt idx="10937">
                  <c:v>14</c:v>
                </c:pt>
                <c:pt idx="10938">
                  <c:v>14</c:v>
                </c:pt>
                <c:pt idx="10939">
                  <c:v>14</c:v>
                </c:pt>
                <c:pt idx="10940">
                  <c:v>14</c:v>
                </c:pt>
                <c:pt idx="10941">
                  <c:v>14.1</c:v>
                </c:pt>
                <c:pt idx="10942">
                  <c:v>14.1</c:v>
                </c:pt>
                <c:pt idx="10943">
                  <c:v>14.1</c:v>
                </c:pt>
                <c:pt idx="10944">
                  <c:v>14.1</c:v>
                </c:pt>
                <c:pt idx="10945">
                  <c:v>14.1</c:v>
                </c:pt>
                <c:pt idx="10946">
                  <c:v>14.1</c:v>
                </c:pt>
                <c:pt idx="10947">
                  <c:v>14.1</c:v>
                </c:pt>
                <c:pt idx="10948">
                  <c:v>14.1</c:v>
                </c:pt>
                <c:pt idx="10949">
                  <c:v>14.2</c:v>
                </c:pt>
                <c:pt idx="10950">
                  <c:v>14.2</c:v>
                </c:pt>
                <c:pt idx="10951">
                  <c:v>14.1</c:v>
                </c:pt>
                <c:pt idx="10952">
                  <c:v>14.2</c:v>
                </c:pt>
                <c:pt idx="10953">
                  <c:v>14.2</c:v>
                </c:pt>
                <c:pt idx="10954">
                  <c:v>14.2</c:v>
                </c:pt>
                <c:pt idx="10955">
                  <c:v>14.2</c:v>
                </c:pt>
                <c:pt idx="10956">
                  <c:v>14.3</c:v>
                </c:pt>
                <c:pt idx="10957">
                  <c:v>14.3</c:v>
                </c:pt>
                <c:pt idx="10958">
                  <c:v>14.3</c:v>
                </c:pt>
                <c:pt idx="10959">
                  <c:v>14.3</c:v>
                </c:pt>
                <c:pt idx="10960">
                  <c:v>14.3</c:v>
                </c:pt>
                <c:pt idx="10961">
                  <c:v>14.3</c:v>
                </c:pt>
                <c:pt idx="10962">
                  <c:v>14.3</c:v>
                </c:pt>
                <c:pt idx="10963">
                  <c:v>14.3</c:v>
                </c:pt>
                <c:pt idx="10964">
                  <c:v>14.3</c:v>
                </c:pt>
                <c:pt idx="10965">
                  <c:v>14.3</c:v>
                </c:pt>
                <c:pt idx="10966">
                  <c:v>14.4</c:v>
                </c:pt>
                <c:pt idx="10967">
                  <c:v>14.4</c:v>
                </c:pt>
                <c:pt idx="10968">
                  <c:v>14.4</c:v>
                </c:pt>
                <c:pt idx="10969">
                  <c:v>14.4</c:v>
                </c:pt>
                <c:pt idx="10970">
                  <c:v>14.4</c:v>
                </c:pt>
                <c:pt idx="10971">
                  <c:v>14.4</c:v>
                </c:pt>
                <c:pt idx="10972">
                  <c:v>14.5</c:v>
                </c:pt>
                <c:pt idx="10973">
                  <c:v>14.5</c:v>
                </c:pt>
                <c:pt idx="10974">
                  <c:v>14.5</c:v>
                </c:pt>
                <c:pt idx="10975">
                  <c:v>14.5</c:v>
                </c:pt>
                <c:pt idx="10976">
                  <c:v>14.5</c:v>
                </c:pt>
                <c:pt idx="10977">
                  <c:v>14.6</c:v>
                </c:pt>
                <c:pt idx="10978">
                  <c:v>14.6</c:v>
                </c:pt>
                <c:pt idx="10979">
                  <c:v>14.6</c:v>
                </c:pt>
                <c:pt idx="10980">
                  <c:v>14.6</c:v>
                </c:pt>
                <c:pt idx="10981">
                  <c:v>14.6</c:v>
                </c:pt>
                <c:pt idx="10982">
                  <c:v>14.6</c:v>
                </c:pt>
                <c:pt idx="10983">
                  <c:v>14.6</c:v>
                </c:pt>
                <c:pt idx="10984">
                  <c:v>14.6</c:v>
                </c:pt>
                <c:pt idx="10985">
                  <c:v>14.6</c:v>
                </c:pt>
                <c:pt idx="10986">
                  <c:v>14.6</c:v>
                </c:pt>
                <c:pt idx="10987">
                  <c:v>14.6</c:v>
                </c:pt>
                <c:pt idx="10988">
                  <c:v>14.6</c:v>
                </c:pt>
                <c:pt idx="10989">
                  <c:v>14.6</c:v>
                </c:pt>
                <c:pt idx="10990">
                  <c:v>14.6</c:v>
                </c:pt>
                <c:pt idx="10991">
                  <c:v>14.6</c:v>
                </c:pt>
                <c:pt idx="10992">
                  <c:v>14.6</c:v>
                </c:pt>
                <c:pt idx="10993">
                  <c:v>14.6</c:v>
                </c:pt>
                <c:pt idx="10994">
                  <c:v>14.7</c:v>
                </c:pt>
                <c:pt idx="10995">
                  <c:v>14.7</c:v>
                </c:pt>
                <c:pt idx="10996">
                  <c:v>14.7</c:v>
                </c:pt>
                <c:pt idx="10997">
                  <c:v>14.7</c:v>
                </c:pt>
                <c:pt idx="10998">
                  <c:v>14.7</c:v>
                </c:pt>
                <c:pt idx="10999">
                  <c:v>14.7</c:v>
                </c:pt>
                <c:pt idx="11000">
                  <c:v>14.7</c:v>
                </c:pt>
                <c:pt idx="11001">
                  <c:v>14.7</c:v>
                </c:pt>
                <c:pt idx="11002">
                  <c:v>14.7</c:v>
                </c:pt>
                <c:pt idx="11003">
                  <c:v>14.7</c:v>
                </c:pt>
                <c:pt idx="11004">
                  <c:v>14.7</c:v>
                </c:pt>
                <c:pt idx="11005">
                  <c:v>14.7</c:v>
                </c:pt>
                <c:pt idx="11006">
                  <c:v>14.7</c:v>
                </c:pt>
                <c:pt idx="11007">
                  <c:v>14.7</c:v>
                </c:pt>
                <c:pt idx="11008">
                  <c:v>14.7</c:v>
                </c:pt>
                <c:pt idx="11009">
                  <c:v>14.7</c:v>
                </c:pt>
                <c:pt idx="11010">
                  <c:v>14.8</c:v>
                </c:pt>
                <c:pt idx="11011">
                  <c:v>14.8</c:v>
                </c:pt>
                <c:pt idx="11012">
                  <c:v>14.8</c:v>
                </c:pt>
                <c:pt idx="11013">
                  <c:v>14.8</c:v>
                </c:pt>
                <c:pt idx="11014">
                  <c:v>14.8</c:v>
                </c:pt>
                <c:pt idx="11015">
                  <c:v>14.9</c:v>
                </c:pt>
                <c:pt idx="11016">
                  <c:v>14.9</c:v>
                </c:pt>
                <c:pt idx="11017">
                  <c:v>14.9</c:v>
                </c:pt>
                <c:pt idx="11018">
                  <c:v>15</c:v>
                </c:pt>
                <c:pt idx="11019">
                  <c:v>15</c:v>
                </c:pt>
                <c:pt idx="11020">
                  <c:v>15</c:v>
                </c:pt>
                <c:pt idx="11021">
                  <c:v>15</c:v>
                </c:pt>
                <c:pt idx="11022">
                  <c:v>15</c:v>
                </c:pt>
                <c:pt idx="11023">
                  <c:v>15</c:v>
                </c:pt>
                <c:pt idx="11024">
                  <c:v>15</c:v>
                </c:pt>
                <c:pt idx="11025">
                  <c:v>15</c:v>
                </c:pt>
                <c:pt idx="11026">
                  <c:v>15</c:v>
                </c:pt>
                <c:pt idx="11027">
                  <c:v>15</c:v>
                </c:pt>
                <c:pt idx="11028">
                  <c:v>15</c:v>
                </c:pt>
                <c:pt idx="11029">
                  <c:v>15</c:v>
                </c:pt>
                <c:pt idx="11030">
                  <c:v>15</c:v>
                </c:pt>
                <c:pt idx="11031">
                  <c:v>15</c:v>
                </c:pt>
                <c:pt idx="11032">
                  <c:v>15.1</c:v>
                </c:pt>
                <c:pt idx="11033">
                  <c:v>15.1</c:v>
                </c:pt>
                <c:pt idx="11034">
                  <c:v>15.1</c:v>
                </c:pt>
                <c:pt idx="11035">
                  <c:v>15.1</c:v>
                </c:pt>
                <c:pt idx="11036">
                  <c:v>15.1</c:v>
                </c:pt>
                <c:pt idx="11037">
                  <c:v>15.1</c:v>
                </c:pt>
                <c:pt idx="11038">
                  <c:v>15.2</c:v>
                </c:pt>
                <c:pt idx="11039">
                  <c:v>15.2</c:v>
                </c:pt>
                <c:pt idx="11040">
                  <c:v>15.1</c:v>
                </c:pt>
                <c:pt idx="11041">
                  <c:v>15.2</c:v>
                </c:pt>
                <c:pt idx="11042">
                  <c:v>15.2</c:v>
                </c:pt>
                <c:pt idx="11043">
                  <c:v>15.2</c:v>
                </c:pt>
                <c:pt idx="11044">
                  <c:v>15.2</c:v>
                </c:pt>
                <c:pt idx="11045">
                  <c:v>15.2</c:v>
                </c:pt>
                <c:pt idx="11046">
                  <c:v>15.2</c:v>
                </c:pt>
                <c:pt idx="11047">
                  <c:v>15.2</c:v>
                </c:pt>
                <c:pt idx="11048">
                  <c:v>15.2</c:v>
                </c:pt>
                <c:pt idx="11049">
                  <c:v>15.1</c:v>
                </c:pt>
                <c:pt idx="11050">
                  <c:v>15.1</c:v>
                </c:pt>
                <c:pt idx="11051">
                  <c:v>15.1</c:v>
                </c:pt>
                <c:pt idx="11052">
                  <c:v>15.1</c:v>
                </c:pt>
                <c:pt idx="11053">
                  <c:v>15.1</c:v>
                </c:pt>
                <c:pt idx="11054">
                  <c:v>15.1</c:v>
                </c:pt>
                <c:pt idx="11055">
                  <c:v>15.1</c:v>
                </c:pt>
                <c:pt idx="11056">
                  <c:v>15</c:v>
                </c:pt>
                <c:pt idx="11057">
                  <c:v>15</c:v>
                </c:pt>
                <c:pt idx="11058">
                  <c:v>15</c:v>
                </c:pt>
                <c:pt idx="11059">
                  <c:v>15</c:v>
                </c:pt>
                <c:pt idx="11060">
                  <c:v>15</c:v>
                </c:pt>
                <c:pt idx="11061">
                  <c:v>15</c:v>
                </c:pt>
                <c:pt idx="11062">
                  <c:v>14.9</c:v>
                </c:pt>
                <c:pt idx="11063">
                  <c:v>14.9</c:v>
                </c:pt>
                <c:pt idx="11064">
                  <c:v>14.9</c:v>
                </c:pt>
                <c:pt idx="11065">
                  <c:v>14.9</c:v>
                </c:pt>
                <c:pt idx="11066">
                  <c:v>14.9</c:v>
                </c:pt>
                <c:pt idx="11067">
                  <c:v>14.8</c:v>
                </c:pt>
                <c:pt idx="11068">
                  <c:v>14.8</c:v>
                </c:pt>
                <c:pt idx="11069">
                  <c:v>14.8</c:v>
                </c:pt>
                <c:pt idx="11070">
                  <c:v>14.8</c:v>
                </c:pt>
                <c:pt idx="11071">
                  <c:v>14.8</c:v>
                </c:pt>
                <c:pt idx="11072">
                  <c:v>14.8</c:v>
                </c:pt>
                <c:pt idx="11073">
                  <c:v>14.8</c:v>
                </c:pt>
                <c:pt idx="11074">
                  <c:v>14.8</c:v>
                </c:pt>
                <c:pt idx="11075">
                  <c:v>14.8</c:v>
                </c:pt>
                <c:pt idx="11076">
                  <c:v>14.8</c:v>
                </c:pt>
                <c:pt idx="11077">
                  <c:v>14.8</c:v>
                </c:pt>
                <c:pt idx="11078">
                  <c:v>14.8</c:v>
                </c:pt>
                <c:pt idx="11079">
                  <c:v>14.8</c:v>
                </c:pt>
                <c:pt idx="11080">
                  <c:v>14.8</c:v>
                </c:pt>
                <c:pt idx="11081">
                  <c:v>14.8</c:v>
                </c:pt>
                <c:pt idx="11082">
                  <c:v>14.8</c:v>
                </c:pt>
                <c:pt idx="11083">
                  <c:v>14.8</c:v>
                </c:pt>
                <c:pt idx="11084">
                  <c:v>14.8</c:v>
                </c:pt>
                <c:pt idx="11085">
                  <c:v>14.8</c:v>
                </c:pt>
                <c:pt idx="11086">
                  <c:v>14.8</c:v>
                </c:pt>
                <c:pt idx="11087">
                  <c:v>14.8</c:v>
                </c:pt>
                <c:pt idx="11088">
                  <c:v>14.7</c:v>
                </c:pt>
                <c:pt idx="11089">
                  <c:v>14.8</c:v>
                </c:pt>
                <c:pt idx="11090">
                  <c:v>14.8</c:v>
                </c:pt>
                <c:pt idx="11091">
                  <c:v>14.7</c:v>
                </c:pt>
                <c:pt idx="11092">
                  <c:v>14.7</c:v>
                </c:pt>
                <c:pt idx="11093">
                  <c:v>14.8</c:v>
                </c:pt>
                <c:pt idx="11094">
                  <c:v>14.7</c:v>
                </c:pt>
                <c:pt idx="11095">
                  <c:v>14.7</c:v>
                </c:pt>
                <c:pt idx="11096">
                  <c:v>14.7</c:v>
                </c:pt>
                <c:pt idx="11097">
                  <c:v>14.7</c:v>
                </c:pt>
                <c:pt idx="11098">
                  <c:v>14.7</c:v>
                </c:pt>
                <c:pt idx="11099">
                  <c:v>14.7</c:v>
                </c:pt>
                <c:pt idx="11100">
                  <c:v>14.8</c:v>
                </c:pt>
                <c:pt idx="11101">
                  <c:v>14.7</c:v>
                </c:pt>
                <c:pt idx="11102">
                  <c:v>14.7</c:v>
                </c:pt>
                <c:pt idx="11103">
                  <c:v>14.7</c:v>
                </c:pt>
                <c:pt idx="11104">
                  <c:v>14.7</c:v>
                </c:pt>
                <c:pt idx="11105">
                  <c:v>14.7</c:v>
                </c:pt>
                <c:pt idx="11106">
                  <c:v>14.7</c:v>
                </c:pt>
                <c:pt idx="11107">
                  <c:v>14.7</c:v>
                </c:pt>
                <c:pt idx="11108">
                  <c:v>14.7</c:v>
                </c:pt>
                <c:pt idx="11109">
                  <c:v>14.7</c:v>
                </c:pt>
                <c:pt idx="11110">
                  <c:v>14.7</c:v>
                </c:pt>
                <c:pt idx="11111">
                  <c:v>14.7</c:v>
                </c:pt>
                <c:pt idx="11112">
                  <c:v>14.7</c:v>
                </c:pt>
                <c:pt idx="11113">
                  <c:v>14.7</c:v>
                </c:pt>
                <c:pt idx="11114">
                  <c:v>14.7</c:v>
                </c:pt>
                <c:pt idx="11115">
                  <c:v>14.7</c:v>
                </c:pt>
                <c:pt idx="11116">
                  <c:v>14.7</c:v>
                </c:pt>
                <c:pt idx="11117">
                  <c:v>14.7</c:v>
                </c:pt>
                <c:pt idx="11118">
                  <c:v>14.7</c:v>
                </c:pt>
                <c:pt idx="11119">
                  <c:v>14.6</c:v>
                </c:pt>
                <c:pt idx="11120">
                  <c:v>14.6</c:v>
                </c:pt>
                <c:pt idx="11121">
                  <c:v>14.6</c:v>
                </c:pt>
                <c:pt idx="11122">
                  <c:v>14.6</c:v>
                </c:pt>
                <c:pt idx="11123">
                  <c:v>14.6</c:v>
                </c:pt>
                <c:pt idx="11124">
                  <c:v>14.6</c:v>
                </c:pt>
                <c:pt idx="11125">
                  <c:v>14.6</c:v>
                </c:pt>
                <c:pt idx="11126">
                  <c:v>14.5</c:v>
                </c:pt>
                <c:pt idx="11127">
                  <c:v>14.5</c:v>
                </c:pt>
                <c:pt idx="11128">
                  <c:v>14.5</c:v>
                </c:pt>
                <c:pt idx="11129">
                  <c:v>14.5</c:v>
                </c:pt>
                <c:pt idx="11130">
                  <c:v>14.5</c:v>
                </c:pt>
                <c:pt idx="11131">
                  <c:v>14.5</c:v>
                </c:pt>
                <c:pt idx="11132">
                  <c:v>14.5</c:v>
                </c:pt>
                <c:pt idx="11133">
                  <c:v>14.5</c:v>
                </c:pt>
                <c:pt idx="11134">
                  <c:v>14.4</c:v>
                </c:pt>
                <c:pt idx="11135">
                  <c:v>14.4</c:v>
                </c:pt>
                <c:pt idx="11136">
                  <c:v>14.4</c:v>
                </c:pt>
                <c:pt idx="11137">
                  <c:v>14.4</c:v>
                </c:pt>
                <c:pt idx="11138">
                  <c:v>14.4</c:v>
                </c:pt>
                <c:pt idx="11139">
                  <c:v>14.4</c:v>
                </c:pt>
                <c:pt idx="11140">
                  <c:v>14.4</c:v>
                </c:pt>
                <c:pt idx="11141">
                  <c:v>14.4</c:v>
                </c:pt>
                <c:pt idx="11142">
                  <c:v>14.4</c:v>
                </c:pt>
                <c:pt idx="11143">
                  <c:v>14.4</c:v>
                </c:pt>
                <c:pt idx="11144">
                  <c:v>14.4</c:v>
                </c:pt>
                <c:pt idx="11145">
                  <c:v>14.4</c:v>
                </c:pt>
                <c:pt idx="11146">
                  <c:v>14.4</c:v>
                </c:pt>
                <c:pt idx="11147">
                  <c:v>14.4</c:v>
                </c:pt>
                <c:pt idx="11148">
                  <c:v>14.4</c:v>
                </c:pt>
                <c:pt idx="11149">
                  <c:v>14.4</c:v>
                </c:pt>
                <c:pt idx="11150">
                  <c:v>14.4</c:v>
                </c:pt>
                <c:pt idx="11151">
                  <c:v>14.4</c:v>
                </c:pt>
                <c:pt idx="11152">
                  <c:v>14.4</c:v>
                </c:pt>
                <c:pt idx="11153">
                  <c:v>14.4</c:v>
                </c:pt>
                <c:pt idx="11154">
                  <c:v>14.5</c:v>
                </c:pt>
                <c:pt idx="11155">
                  <c:v>14.5</c:v>
                </c:pt>
                <c:pt idx="11156">
                  <c:v>14.5</c:v>
                </c:pt>
                <c:pt idx="11157">
                  <c:v>14.5</c:v>
                </c:pt>
                <c:pt idx="11158">
                  <c:v>14.5</c:v>
                </c:pt>
                <c:pt idx="11159">
                  <c:v>14.5</c:v>
                </c:pt>
                <c:pt idx="11160">
                  <c:v>14.5</c:v>
                </c:pt>
                <c:pt idx="11161">
                  <c:v>14.5</c:v>
                </c:pt>
                <c:pt idx="11162">
                  <c:v>14.5</c:v>
                </c:pt>
                <c:pt idx="11163">
                  <c:v>14.5</c:v>
                </c:pt>
                <c:pt idx="11164">
                  <c:v>14.5</c:v>
                </c:pt>
                <c:pt idx="11165">
                  <c:v>14.5</c:v>
                </c:pt>
                <c:pt idx="11166">
                  <c:v>14.5</c:v>
                </c:pt>
                <c:pt idx="11167">
                  <c:v>14.6</c:v>
                </c:pt>
                <c:pt idx="11168">
                  <c:v>14.5</c:v>
                </c:pt>
                <c:pt idx="11169">
                  <c:v>14.6</c:v>
                </c:pt>
                <c:pt idx="11170">
                  <c:v>14.5</c:v>
                </c:pt>
                <c:pt idx="11171">
                  <c:v>14.6</c:v>
                </c:pt>
                <c:pt idx="11172">
                  <c:v>14.6</c:v>
                </c:pt>
                <c:pt idx="11173">
                  <c:v>14.6</c:v>
                </c:pt>
                <c:pt idx="11174">
                  <c:v>14.6</c:v>
                </c:pt>
                <c:pt idx="11175">
                  <c:v>14.6</c:v>
                </c:pt>
                <c:pt idx="11176">
                  <c:v>14.6</c:v>
                </c:pt>
                <c:pt idx="11177">
                  <c:v>14.6</c:v>
                </c:pt>
                <c:pt idx="11178">
                  <c:v>14.6</c:v>
                </c:pt>
                <c:pt idx="11179">
                  <c:v>14.6</c:v>
                </c:pt>
                <c:pt idx="11180">
                  <c:v>14.6</c:v>
                </c:pt>
                <c:pt idx="11181">
                  <c:v>14.5</c:v>
                </c:pt>
                <c:pt idx="11182">
                  <c:v>14.5</c:v>
                </c:pt>
                <c:pt idx="11183">
                  <c:v>14.5</c:v>
                </c:pt>
                <c:pt idx="11184">
                  <c:v>14.5</c:v>
                </c:pt>
                <c:pt idx="11185">
                  <c:v>14.5</c:v>
                </c:pt>
                <c:pt idx="11186">
                  <c:v>14.5</c:v>
                </c:pt>
                <c:pt idx="11187">
                  <c:v>14.5</c:v>
                </c:pt>
                <c:pt idx="11188">
                  <c:v>14.5</c:v>
                </c:pt>
                <c:pt idx="11189">
                  <c:v>14.4</c:v>
                </c:pt>
                <c:pt idx="11190">
                  <c:v>14.4</c:v>
                </c:pt>
                <c:pt idx="11191">
                  <c:v>14.4</c:v>
                </c:pt>
                <c:pt idx="11192">
                  <c:v>14.4</c:v>
                </c:pt>
                <c:pt idx="11193">
                  <c:v>14.4</c:v>
                </c:pt>
                <c:pt idx="11194">
                  <c:v>14.4</c:v>
                </c:pt>
                <c:pt idx="11195">
                  <c:v>14.4</c:v>
                </c:pt>
                <c:pt idx="11196">
                  <c:v>14.4</c:v>
                </c:pt>
                <c:pt idx="11197">
                  <c:v>14.4</c:v>
                </c:pt>
                <c:pt idx="11198">
                  <c:v>14.4</c:v>
                </c:pt>
                <c:pt idx="11199">
                  <c:v>14.4</c:v>
                </c:pt>
                <c:pt idx="11200">
                  <c:v>14.4</c:v>
                </c:pt>
                <c:pt idx="11201">
                  <c:v>14.4</c:v>
                </c:pt>
                <c:pt idx="11202">
                  <c:v>14.4</c:v>
                </c:pt>
                <c:pt idx="11203">
                  <c:v>14.4</c:v>
                </c:pt>
                <c:pt idx="11204">
                  <c:v>14.4</c:v>
                </c:pt>
                <c:pt idx="11205">
                  <c:v>14.4</c:v>
                </c:pt>
                <c:pt idx="11206">
                  <c:v>14.4</c:v>
                </c:pt>
                <c:pt idx="11207">
                  <c:v>14.4</c:v>
                </c:pt>
                <c:pt idx="11208">
                  <c:v>14.4</c:v>
                </c:pt>
                <c:pt idx="11209">
                  <c:v>14.3</c:v>
                </c:pt>
                <c:pt idx="11210">
                  <c:v>14.4</c:v>
                </c:pt>
                <c:pt idx="11211">
                  <c:v>14.4</c:v>
                </c:pt>
                <c:pt idx="11212">
                  <c:v>14.4</c:v>
                </c:pt>
                <c:pt idx="11213">
                  <c:v>14.4</c:v>
                </c:pt>
                <c:pt idx="11214">
                  <c:v>14.4</c:v>
                </c:pt>
                <c:pt idx="11215">
                  <c:v>14.4</c:v>
                </c:pt>
                <c:pt idx="11216">
                  <c:v>14.4</c:v>
                </c:pt>
                <c:pt idx="11217">
                  <c:v>14.4</c:v>
                </c:pt>
                <c:pt idx="11218">
                  <c:v>14.4</c:v>
                </c:pt>
                <c:pt idx="11219">
                  <c:v>14.4</c:v>
                </c:pt>
                <c:pt idx="11220">
                  <c:v>14.4</c:v>
                </c:pt>
                <c:pt idx="11221">
                  <c:v>14.4</c:v>
                </c:pt>
                <c:pt idx="11222">
                  <c:v>14.4</c:v>
                </c:pt>
                <c:pt idx="11223">
                  <c:v>14.4</c:v>
                </c:pt>
                <c:pt idx="11224">
                  <c:v>14.4</c:v>
                </c:pt>
                <c:pt idx="11225">
                  <c:v>14.4</c:v>
                </c:pt>
                <c:pt idx="11226">
                  <c:v>14.4</c:v>
                </c:pt>
                <c:pt idx="11227">
                  <c:v>14.4</c:v>
                </c:pt>
                <c:pt idx="11228">
                  <c:v>14.4</c:v>
                </c:pt>
                <c:pt idx="11229">
                  <c:v>14.4</c:v>
                </c:pt>
                <c:pt idx="11230">
                  <c:v>14.4</c:v>
                </c:pt>
                <c:pt idx="11231">
                  <c:v>14.4</c:v>
                </c:pt>
                <c:pt idx="11232">
                  <c:v>14.4</c:v>
                </c:pt>
                <c:pt idx="11233">
                  <c:v>14.4</c:v>
                </c:pt>
                <c:pt idx="11234">
                  <c:v>14.4</c:v>
                </c:pt>
                <c:pt idx="11235">
                  <c:v>14.4</c:v>
                </c:pt>
                <c:pt idx="11236">
                  <c:v>14.4</c:v>
                </c:pt>
                <c:pt idx="11237">
                  <c:v>14.4</c:v>
                </c:pt>
                <c:pt idx="11238">
                  <c:v>14.4</c:v>
                </c:pt>
                <c:pt idx="11239">
                  <c:v>14.4</c:v>
                </c:pt>
                <c:pt idx="11240">
                  <c:v>14.4</c:v>
                </c:pt>
                <c:pt idx="11241">
                  <c:v>14.3</c:v>
                </c:pt>
                <c:pt idx="11242">
                  <c:v>14.3</c:v>
                </c:pt>
                <c:pt idx="11243">
                  <c:v>14.3</c:v>
                </c:pt>
                <c:pt idx="11244">
                  <c:v>14.3</c:v>
                </c:pt>
                <c:pt idx="11245">
                  <c:v>14.3</c:v>
                </c:pt>
                <c:pt idx="11246">
                  <c:v>14.3</c:v>
                </c:pt>
                <c:pt idx="11247">
                  <c:v>14.3</c:v>
                </c:pt>
                <c:pt idx="11248">
                  <c:v>14.3</c:v>
                </c:pt>
                <c:pt idx="11249">
                  <c:v>14.3</c:v>
                </c:pt>
                <c:pt idx="11250">
                  <c:v>14.3</c:v>
                </c:pt>
                <c:pt idx="11251">
                  <c:v>14.3</c:v>
                </c:pt>
                <c:pt idx="11252">
                  <c:v>14.3</c:v>
                </c:pt>
                <c:pt idx="11253">
                  <c:v>14.3</c:v>
                </c:pt>
                <c:pt idx="11254">
                  <c:v>14.3</c:v>
                </c:pt>
                <c:pt idx="11255">
                  <c:v>14.3</c:v>
                </c:pt>
                <c:pt idx="11256">
                  <c:v>14.4</c:v>
                </c:pt>
                <c:pt idx="11257">
                  <c:v>14.4</c:v>
                </c:pt>
                <c:pt idx="11258">
                  <c:v>14.4</c:v>
                </c:pt>
                <c:pt idx="11259">
                  <c:v>14.4</c:v>
                </c:pt>
                <c:pt idx="11260">
                  <c:v>14.4</c:v>
                </c:pt>
                <c:pt idx="11261">
                  <c:v>14.4</c:v>
                </c:pt>
                <c:pt idx="11262">
                  <c:v>14.4</c:v>
                </c:pt>
                <c:pt idx="11263">
                  <c:v>14.4</c:v>
                </c:pt>
                <c:pt idx="11264">
                  <c:v>14.4</c:v>
                </c:pt>
                <c:pt idx="11265">
                  <c:v>14.5</c:v>
                </c:pt>
                <c:pt idx="11266">
                  <c:v>14.5</c:v>
                </c:pt>
                <c:pt idx="11267">
                  <c:v>14.5</c:v>
                </c:pt>
                <c:pt idx="11268">
                  <c:v>14.5</c:v>
                </c:pt>
                <c:pt idx="11269">
                  <c:v>14.5</c:v>
                </c:pt>
                <c:pt idx="11270">
                  <c:v>14.6</c:v>
                </c:pt>
                <c:pt idx="11271">
                  <c:v>14.6</c:v>
                </c:pt>
                <c:pt idx="11272">
                  <c:v>14.6</c:v>
                </c:pt>
                <c:pt idx="11273">
                  <c:v>14.6</c:v>
                </c:pt>
                <c:pt idx="11274">
                  <c:v>14.6</c:v>
                </c:pt>
                <c:pt idx="11275">
                  <c:v>14.6</c:v>
                </c:pt>
                <c:pt idx="11276">
                  <c:v>14.6</c:v>
                </c:pt>
                <c:pt idx="11277">
                  <c:v>14.7</c:v>
                </c:pt>
                <c:pt idx="11278">
                  <c:v>14.7</c:v>
                </c:pt>
                <c:pt idx="11279">
                  <c:v>14.7</c:v>
                </c:pt>
                <c:pt idx="11280">
                  <c:v>14.7</c:v>
                </c:pt>
              </c:numCache>
            </c:numRef>
          </c:yVal>
          <c:smooth val="0"/>
          <c:extLst>
            <c:ext xmlns:c16="http://schemas.microsoft.com/office/drawing/2014/chart" uri="{C3380CC4-5D6E-409C-BE32-E72D297353CC}">
              <c16:uniqueId val="{00000001-C340-485B-9B38-D7869777BD5D}"/>
            </c:ext>
          </c:extLst>
        </c:ser>
        <c:ser>
          <c:idx val="1"/>
          <c:order val="2"/>
          <c:tx>
            <c:strRef>
              <c:f>ВОЛОГІСТЬ!$G$3</c:f>
              <c:strCache>
                <c:ptCount val="1"/>
                <c:pt idx="0">
                  <c:v>Тн1</c:v>
                </c:pt>
              </c:strCache>
            </c:strRef>
          </c:tx>
          <c:spPr>
            <a:ln w="31750">
              <a:solidFill>
                <a:schemeClr val="accent3">
                  <a:lumMod val="75000"/>
                </a:schemeClr>
              </a:solidFill>
            </a:ln>
          </c:spPr>
          <c:marker>
            <c:symbol val="none"/>
          </c:marker>
          <c:xVal>
            <c:numRef>
              <c:f>ВОЛОГІСТЬ!$B$4:$B$11284</c:f>
              <c:numCache>
                <c:formatCode>m/d/yyyy\ h:mm</c:formatCode>
                <c:ptCount val="11281"/>
                <c:pt idx="0">
                  <c:v>43509.75</c:v>
                </c:pt>
                <c:pt idx="1">
                  <c:v>43509.750694444447</c:v>
                </c:pt>
                <c:pt idx="2">
                  <c:v>43509.751388888886</c:v>
                </c:pt>
                <c:pt idx="3">
                  <c:v>43509.752083333333</c:v>
                </c:pt>
                <c:pt idx="4">
                  <c:v>43509.75277777778</c:v>
                </c:pt>
                <c:pt idx="5">
                  <c:v>43509.753472222219</c:v>
                </c:pt>
                <c:pt idx="6">
                  <c:v>43509.754166666666</c:v>
                </c:pt>
                <c:pt idx="7">
                  <c:v>43509.754861111112</c:v>
                </c:pt>
                <c:pt idx="8">
                  <c:v>43509.755555555559</c:v>
                </c:pt>
                <c:pt idx="9">
                  <c:v>43509.756249999999</c:v>
                </c:pt>
                <c:pt idx="10">
                  <c:v>43509.756944444445</c:v>
                </c:pt>
                <c:pt idx="11">
                  <c:v>43509.757638888892</c:v>
                </c:pt>
                <c:pt idx="12">
                  <c:v>43509.758333333331</c:v>
                </c:pt>
                <c:pt idx="13">
                  <c:v>43509.759027777778</c:v>
                </c:pt>
                <c:pt idx="14">
                  <c:v>43509.759722222225</c:v>
                </c:pt>
                <c:pt idx="15">
                  <c:v>43509.760416666664</c:v>
                </c:pt>
                <c:pt idx="16">
                  <c:v>43509.761111111111</c:v>
                </c:pt>
                <c:pt idx="17">
                  <c:v>43509.761805555558</c:v>
                </c:pt>
                <c:pt idx="18">
                  <c:v>43509.762499999997</c:v>
                </c:pt>
                <c:pt idx="19">
                  <c:v>43509.763194444444</c:v>
                </c:pt>
                <c:pt idx="20">
                  <c:v>43509.763888888891</c:v>
                </c:pt>
                <c:pt idx="21">
                  <c:v>43509.76458333333</c:v>
                </c:pt>
                <c:pt idx="22">
                  <c:v>43509.765277777777</c:v>
                </c:pt>
                <c:pt idx="23">
                  <c:v>43509.765972222223</c:v>
                </c:pt>
                <c:pt idx="24">
                  <c:v>43509.76666666667</c:v>
                </c:pt>
                <c:pt idx="25">
                  <c:v>43509.767361111109</c:v>
                </c:pt>
                <c:pt idx="26">
                  <c:v>43509.768055555556</c:v>
                </c:pt>
                <c:pt idx="27">
                  <c:v>43509.768750000003</c:v>
                </c:pt>
                <c:pt idx="28">
                  <c:v>43509.769444444442</c:v>
                </c:pt>
                <c:pt idx="29">
                  <c:v>43509.770138888889</c:v>
                </c:pt>
                <c:pt idx="30">
                  <c:v>43509.770833333336</c:v>
                </c:pt>
                <c:pt idx="31">
                  <c:v>43509.771527777775</c:v>
                </c:pt>
                <c:pt idx="32">
                  <c:v>43509.772222222222</c:v>
                </c:pt>
                <c:pt idx="33">
                  <c:v>43509.772916666669</c:v>
                </c:pt>
                <c:pt idx="34">
                  <c:v>43509.773611111108</c:v>
                </c:pt>
                <c:pt idx="35">
                  <c:v>43509.774305555555</c:v>
                </c:pt>
                <c:pt idx="36">
                  <c:v>43509.775000000001</c:v>
                </c:pt>
                <c:pt idx="37">
                  <c:v>43509.775694444441</c:v>
                </c:pt>
                <c:pt idx="38">
                  <c:v>43509.776388888888</c:v>
                </c:pt>
                <c:pt idx="39">
                  <c:v>43509.777083333334</c:v>
                </c:pt>
                <c:pt idx="40">
                  <c:v>43509.777777777781</c:v>
                </c:pt>
                <c:pt idx="41">
                  <c:v>43509.77847222222</c:v>
                </c:pt>
                <c:pt idx="42">
                  <c:v>43509.779166666667</c:v>
                </c:pt>
                <c:pt idx="43">
                  <c:v>43509.779861111114</c:v>
                </c:pt>
                <c:pt idx="44">
                  <c:v>43509.780555555553</c:v>
                </c:pt>
                <c:pt idx="45">
                  <c:v>43509.78125</c:v>
                </c:pt>
                <c:pt idx="46">
                  <c:v>43509.781944444447</c:v>
                </c:pt>
                <c:pt idx="47">
                  <c:v>43509.782638888886</c:v>
                </c:pt>
                <c:pt idx="48">
                  <c:v>43509.783333333333</c:v>
                </c:pt>
                <c:pt idx="49">
                  <c:v>43509.78402777778</c:v>
                </c:pt>
                <c:pt idx="50">
                  <c:v>43509.784722222219</c:v>
                </c:pt>
                <c:pt idx="51">
                  <c:v>43509.785416666666</c:v>
                </c:pt>
                <c:pt idx="52">
                  <c:v>43509.786111111112</c:v>
                </c:pt>
                <c:pt idx="53">
                  <c:v>43509.786805555559</c:v>
                </c:pt>
                <c:pt idx="54">
                  <c:v>43509.787499999999</c:v>
                </c:pt>
                <c:pt idx="55">
                  <c:v>43509.788194444445</c:v>
                </c:pt>
                <c:pt idx="56">
                  <c:v>43509.788888888892</c:v>
                </c:pt>
                <c:pt idx="57">
                  <c:v>43509.789583333331</c:v>
                </c:pt>
                <c:pt idx="58">
                  <c:v>43509.790277777778</c:v>
                </c:pt>
                <c:pt idx="59">
                  <c:v>43509.790972222225</c:v>
                </c:pt>
                <c:pt idx="60">
                  <c:v>43509.791666666664</c:v>
                </c:pt>
                <c:pt idx="61">
                  <c:v>43509.792361111111</c:v>
                </c:pt>
                <c:pt idx="62">
                  <c:v>43509.793055555558</c:v>
                </c:pt>
                <c:pt idx="63">
                  <c:v>43509.793749999997</c:v>
                </c:pt>
                <c:pt idx="64">
                  <c:v>43509.794444444444</c:v>
                </c:pt>
                <c:pt idx="65">
                  <c:v>43509.795138888891</c:v>
                </c:pt>
                <c:pt idx="66">
                  <c:v>43509.79583333333</c:v>
                </c:pt>
                <c:pt idx="67">
                  <c:v>43509.796527777777</c:v>
                </c:pt>
                <c:pt idx="68">
                  <c:v>43509.797222222223</c:v>
                </c:pt>
                <c:pt idx="69">
                  <c:v>43509.79791666667</c:v>
                </c:pt>
                <c:pt idx="70">
                  <c:v>43509.798611111109</c:v>
                </c:pt>
                <c:pt idx="71">
                  <c:v>43509.799305555556</c:v>
                </c:pt>
                <c:pt idx="72">
                  <c:v>43509.8</c:v>
                </c:pt>
                <c:pt idx="73">
                  <c:v>43509.800694444442</c:v>
                </c:pt>
                <c:pt idx="74">
                  <c:v>43509.801388888889</c:v>
                </c:pt>
                <c:pt idx="75">
                  <c:v>43509.802083333336</c:v>
                </c:pt>
                <c:pt idx="76">
                  <c:v>43509.802777777775</c:v>
                </c:pt>
                <c:pt idx="77">
                  <c:v>43509.803472222222</c:v>
                </c:pt>
                <c:pt idx="78">
                  <c:v>43509.804166666669</c:v>
                </c:pt>
                <c:pt idx="79">
                  <c:v>43509.804861111108</c:v>
                </c:pt>
                <c:pt idx="80">
                  <c:v>43509.805555555555</c:v>
                </c:pt>
                <c:pt idx="81">
                  <c:v>43509.806250000001</c:v>
                </c:pt>
                <c:pt idx="82">
                  <c:v>43509.806944444441</c:v>
                </c:pt>
                <c:pt idx="83">
                  <c:v>43509.807638888888</c:v>
                </c:pt>
                <c:pt idx="84">
                  <c:v>43509.808333333334</c:v>
                </c:pt>
                <c:pt idx="85">
                  <c:v>43509.809027777781</c:v>
                </c:pt>
                <c:pt idx="86">
                  <c:v>43509.80972222222</c:v>
                </c:pt>
                <c:pt idx="87">
                  <c:v>43509.810416666667</c:v>
                </c:pt>
                <c:pt idx="88">
                  <c:v>43509.811111111114</c:v>
                </c:pt>
                <c:pt idx="89">
                  <c:v>43509.811805555553</c:v>
                </c:pt>
                <c:pt idx="90">
                  <c:v>43509.8125</c:v>
                </c:pt>
                <c:pt idx="91">
                  <c:v>43509.813194444447</c:v>
                </c:pt>
                <c:pt idx="92">
                  <c:v>43509.813888888886</c:v>
                </c:pt>
                <c:pt idx="93">
                  <c:v>43509.814583333333</c:v>
                </c:pt>
                <c:pt idx="94">
                  <c:v>43509.81527777778</c:v>
                </c:pt>
                <c:pt idx="95">
                  <c:v>43509.815972222219</c:v>
                </c:pt>
                <c:pt idx="96">
                  <c:v>43509.816666666666</c:v>
                </c:pt>
                <c:pt idx="97">
                  <c:v>43509.817361111112</c:v>
                </c:pt>
                <c:pt idx="98">
                  <c:v>43509.818055555559</c:v>
                </c:pt>
                <c:pt idx="99">
                  <c:v>43509.818749999999</c:v>
                </c:pt>
                <c:pt idx="100">
                  <c:v>43509.819444444445</c:v>
                </c:pt>
                <c:pt idx="101">
                  <c:v>43509.820138888892</c:v>
                </c:pt>
                <c:pt idx="102">
                  <c:v>43509.820833333331</c:v>
                </c:pt>
                <c:pt idx="103">
                  <c:v>43509.821527777778</c:v>
                </c:pt>
                <c:pt idx="104">
                  <c:v>43509.822222222225</c:v>
                </c:pt>
                <c:pt idx="105">
                  <c:v>43509.822916666664</c:v>
                </c:pt>
                <c:pt idx="106">
                  <c:v>43509.823611111111</c:v>
                </c:pt>
                <c:pt idx="107">
                  <c:v>43509.824305555558</c:v>
                </c:pt>
                <c:pt idx="108">
                  <c:v>43509.824999999997</c:v>
                </c:pt>
                <c:pt idx="109">
                  <c:v>43509.825694444444</c:v>
                </c:pt>
                <c:pt idx="110">
                  <c:v>43509.826388888891</c:v>
                </c:pt>
                <c:pt idx="111">
                  <c:v>43509.82708333333</c:v>
                </c:pt>
                <c:pt idx="112">
                  <c:v>43509.827777777777</c:v>
                </c:pt>
                <c:pt idx="113">
                  <c:v>43509.828472222223</c:v>
                </c:pt>
                <c:pt idx="114">
                  <c:v>43509.82916666667</c:v>
                </c:pt>
                <c:pt idx="115">
                  <c:v>43509.829861111109</c:v>
                </c:pt>
                <c:pt idx="116">
                  <c:v>43509.830555555556</c:v>
                </c:pt>
                <c:pt idx="117">
                  <c:v>43509.831250000003</c:v>
                </c:pt>
                <c:pt idx="118">
                  <c:v>43509.831944444442</c:v>
                </c:pt>
                <c:pt idx="119">
                  <c:v>43509.832638888889</c:v>
                </c:pt>
                <c:pt idx="120">
                  <c:v>43509.833333333336</c:v>
                </c:pt>
                <c:pt idx="121">
                  <c:v>43509.834027777775</c:v>
                </c:pt>
                <c:pt idx="122">
                  <c:v>43509.834722222222</c:v>
                </c:pt>
                <c:pt idx="123">
                  <c:v>43509.835416666669</c:v>
                </c:pt>
                <c:pt idx="124">
                  <c:v>43509.836111111108</c:v>
                </c:pt>
                <c:pt idx="125">
                  <c:v>43509.836805555555</c:v>
                </c:pt>
                <c:pt idx="126">
                  <c:v>43509.837500000001</c:v>
                </c:pt>
                <c:pt idx="127">
                  <c:v>43509.838194444441</c:v>
                </c:pt>
                <c:pt idx="128">
                  <c:v>43509.838888888888</c:v>
                </c:pt>
                <c:pt idx="129">
                  <c:v>43509.839583333334</c:v>
                </c:pt>
                <c:pt idx="130">
                  <c:v>43509.840277777781</c:v>
                </c:pt>
                <c:pt idx="131">
                  <c:v>43509.84097222222</c:v>
                </c:pt>
                <c:pt idx="132">
                  <c:v>43509.841666666667</c:v>
                </c:pt>
                <c:pt idx="133">
                  <c:v>43509.842361111114</c:v>
                </c:pt>
                <c:pt idx="134">
                  <c:v>43509.843055555553</c:v>
                </c:pt>
                <c:pt idx="135">
                  <c:v>43509.84375</c:v>
                </c:pt>
                <c:pt idx="136">
                  <c:v>43509.844444444447</c:v>
                </c:pt>
                <c:pt idx="137">
                  <c:v>43509.845138888886</c:v>
                </c:pt>
                <c:pt idx="138">
                  <c:v>43509.845833333333</c:v>
                </c:pt>
                <c:pt idx="139">
                  <c:v>43509.84652777778</c:v>
                </c:pt>
                <c:pt idx="140">
                  <c:v>43509.847222222219</c:v>
                </c:pt>
                <c:pt idx="141">
                  <c:v>43509.847916666666</c:v>
                </c:pt>
                <c:pt idx="142">
                  <c:v>43509.848611111112</c:v>
                </c:pt>
                <c:pt idx="143">
                  <c:v>43509.849305555559</c:v>
                </c:pt>
                <c:pt idx="144">
                  <c:v>43509.85</c:v>
                </c:pt>
                <c:pt idx="145">
                  <c:v>43509.850694444445</c:v>
                </c:pt>
                <c:pt idx="146">
                  <c:v>43509.851388888892</c:v>
                </c:pt>
                <c:pt idx="147">
                  <c:v>43509.852083333331</c:v>
                </c:pt>
                <c:pt idx="148">
                  <c:v>43509.852777777778</c:v>
                </c:pt>
                <c:pt idx="149">
                  <c:v>43509.853472222225</c:v>
                </c:pt>
                <c:pt idx="150">
                  <c:v>43509.854166666664</c:v>
                </c:pt>
                <c:pt idx="151">
                  <c:v>43509.854861111111</c:v>
                </c:pt>
                <c:pt idx="152">
                  <c:v>43509.855555555558</c:v>
                </c:pt>
                <c:pt idx="153">
                  <c:v>43509.856249999997</c:v>
                </c:pt>
                <c:pt idx="154">
                  <c:v>43509.856944444444</c:v>
                </c:pt>
                <c:pt idx="155">
                  <c:v>43509.857638888891</c:v>
                </c:pt>
                <c:pt idx="156">
                  <c:v>43509.85833333333</c:v>
                </c:pt>
                <c:pt idx="157">
                  <c:v>43509.859027777777</c:v>
                </c:pt>
                <c:pt idx="158">
                  <c:v>43509.859722222223</c:v>
                </c:pt>
                <c:pt idx="159">
                  <c:v>43509.86041666667</c:v>
                </c:pt>
                <c:pt idx="160">
                  <c:v>43509.861111111109</c:v>
                </c:pt>
                <c:pt idx="161">
                  <c:v>43509.861805555556</c:v>
                </c:pt>
                <c:pt idx="162">
                  <c:v>43509.862500000003</c:v>
                </c:pt>
                <c:pt idx="163">
                  <c:v>43509.863194444442</c:v>
                </c:pt>
                <c:pt idx="164">
                  <c:v>43509.863888888889</c:v>
                </c:pt>
                <c:pt idx="165">
                  <c:v>43509.864583333336</c:v>
                </c:pt>
                <c:pt idx="166">
                  <c:v>43509.865277777775</c:v>
                </c:pt>
                <c:pt idx="167">
                  <c:v>43509.865972222222</c:v>
                </c:pt>
                <c:pt idx="168">
                  <c:v>43509.866666666669</c:v>
                </c:pt>
                <c:pt idx="169">
                  <c:v>43509.867361111108</c:v>
                </c:pt>
                <c:pt idx="170">
                  <c:v>43509.868055555555</c:v>
                </c:pt>
                <c:pt idx="171">
                  <c:v>43509.868750000001</c:v>
                </c:pt>
                <c:pt idx="172">
                  <c:v>43509.869444444441</c:v>
                </c:pt>
                <c:pt idx="173">
                  <c:v>43509.870138888888</c:v>
                </c:pt>
                <c:pt idx="174">
                  <c:v>43509.870833333334</c:v>
                </c:pt>
                <c:pt idx="175">
                  <c:v>43509.871527777781</c:v>
                </c:pt>
                <c:pt idx="176">
                  <c:v>43509.87222222222</c:v>
                </c:pt>
                <c:pt idx="177">
                  <c:v>43509.872916666667</c:v>
                </c:pt>
                <c:pt idx="178">
                  <c:v>43509.873611111114</c:v>
                </c:pt>
                <c:pt idx="179">
                  <c:v>43509.874305555553</c:v>
                </c:pt>
                <c:pt idx="180">
                  <c:v>43509.875</c:v>
                </c:pt>
                <c:pt idx="181">
                  <c:v>43509.875694444447</c:v>
                </c:pt>
                <c:pt idx="182">
                  <c:v>43509.876388888886</c:v>
                </c:pt>
                <c:pt idx="183">
                  <c:v>43509.877083333333</c:v>
                </c:pt>
                <c:pt idx="184">
                  <c:v>43509.87777777778</c:v>
                </c:pt>
                <c:pt idx="185">
                  <c:v>43509.878472222219</c:v>
                </c:pt>
                <c:pt idx="186">
                  <c:v>43509.879166666666</c:v>
                </c:pt>
                <c:pt idx="187">
                  <c:v>43509.879861111112</c:v>
                </c:pt>
                <c:pt idx="188">
                  <c:v>43509.880555555559</c:v>
                </c:pt>
                <c:pt idx="189">
                  <c:v>43509.881249999999</c:v>
                </c:pt>
                <c:pt idx="190">
                  <c:v>43509.881944444445</c:v>
                </c:pt>
                <c:pt idx="191">
                  <c:v>43509.882638888892</c:v>
                </c:pt>
                <c:pt idx="192">
                  <c:v>43509.883333333331</c:v>
                </c:pt>
                <c:pt idx="193">
                  <c:v>43509.884027777778</c:v>
                </c:pt>
                <c:pt idx="194">
                  <c:v>43509.884722222225</c:v>
                </c:pt>
                <c:pt idx="195">
                  <c:v>43509.885416666664</c:v>
                </c:pt>
                <c:pt idx="196">
                  <c:v>43509.886111111111</c:v>
                </c:pt>
                <c:pt idx="197">
                  <c:v>43509.886805555558</c:v>
                </c:pt>
                <c:pt idx="198">
                  <c:v>43509.887499999997</c:v>
                </c:pt>
                <c:pt idx="199">
                  <c:v>43509.888194444444</c:v>
                </c:pt>
                <c:pt idx="200">
                  <c:v>43509.888888888891</c:v>
                </c:pt>
                <c:pt idx="201">
                  <c:v>43509.88958333333</c:v>
                </c:pt>
                <c:pt idx="202">
                  <c:v>43509.890277777777</c:v>
                </c:pt>
                <c:pt idx="203">
                  <c:v>43509.890972222223</c:v>
                </c:pt>
                <c:pt idx="204">
                  <c:v>43509.89166666667</c:v>
                </c:pt>
                <c:pt idx="205">
                  <c:v>43509.892361111109</c:v>
                </c:pt>
                <c:pt idx="206">
                  <c:v>43509.893055555556</c:v>
                </c:pt>
                <c:pt idx="207">
                  <c:v>43509.893750000003</c:v>
                </c:pt>
                <c:pt idx="208">
                  <c:v>43509.894444444442</c:v>
                </c:pt>
                <c:pt idx="209">
                  <c:v>43509.895138888889</c:v>
                </c:pt>
                <c:pt idx="210">
                  <c:v>43509.895833333336</c:v>
                </c:pt>
                <c:pt idx="211">
                  <c:v>43509.896527777775</c:v>
                </c:pt>
                <c:pt idx="212">
                  <c:v>43509.897222222222</c:v>
                </c:pt>
                <c:pt idx="213">
                  <c:v>43509.897916666669</c:v>
                </c:pt>
                <c:pt idx="214">
                  <c:v>43509.898611111108</c:v>
                </c:pt>
                <c:pt idx="215">
                  <c:v>43509.899305555555</c:v>
                </c:pt>
                <c:pt idx="216">
                  <c:v>43509.9</c:v>
                </c:pt>
                <c:pt idx="217">
                  <c:v>43509.900694444441</c:v>
                </c:pt>
                <c:pt idx="218">
                  <c:v>43509.901388888888</c:v>
                </c:pt>
                <c:pt idx="219">
                  <c:v>43509.902083333334</c:v>
                </c:pt>
                <c:pt idx="220">
                  <c:v>43509.902777777781</c:v>
                </c:pt>
                <c:pt idx="221">
                  <c:v>43509.90347222222</c:v>
                </c:pt>
                <c:pt idx="222">
                  <c:v>43509.904166666667</c:v>
                </c:pt>
                <c:pt idx="223">
                  <c:v>43509.904861111114</c:v>
                </c:pt>
                <c:pt idx="224">
                  <c:v>43509.905555555553</c:v>
                </c:pt>
                <c:pt idx="225">
                  <c:v>43509.90625</c:v>
                </c:pt>
                <c:pt idx="226">
                  <c:v>43509.906944444447</c:v>
                </c:pt>
                <c:pt idx="227">
                  <c:v>43509.907638888886</c:v>
                </c:pt>
                <c:pt idx="228">
                  <c:v>43509.908333333333</c:v>
                </c:pt>
                <c:pt idx="229">
                  <c:v>43509.90902777778</c:v>
                </c:pt>
                <c:pt idx="230">
                  <c:v>43509.909722222219</c:v>
                </c:pt>
                <c:pt idx="231">
                  <c:v>43509.910416666666</c:v>
                </c:pt>
                <c:pt idx="232">
                  <c:v>43509.911111111112</c:v>
                </c:pt>
                <c:pt idx="233">
                  <c:v>43509.911805555559</c:v>
                </c:pt>
                <c:pt idx="234">
                  <c:v>43509.912499999999</c:v>
                </c:pt>
                <c:pt idx="235">
                  <c:v>43509.913194444445</c:v>
                </c:pt>
                <c:pt idx="236">
                  <c:v>43509.913888888892</c:v>
                </c:pt>
                <c:pt idx="237">
                  <c:v>43509.914583333331</c:v>
                </c:pt>
                <c:pt idx="238">
                  <c:v>43509.915277777778</c:v>
                </c:pt>
                <c:pt idx="239">
                  <c:v>43509.915972222225</c:v>
                </c:pt>
                <c:pt idx="240">
                  <c:v>43509.916666666664</c:v>
                </c:pt>
                <c:pt idx="241">
                  <c:v>43509.917361111111</c:v>
                </c:pt>
                <c:pt idx="242">
                  <c:v>43509.918055555558</c:v>
                </c:pt>
                <c:pt idx="243">
                  <c:v>43509.918749999997</c:v>
                </c:pt>
                <c:pt idx="244">
                  <c:v>43509.919444444444</c:v>
                </c:pt>
                <c:pt idx="245">
                  <c:v>43509.920138888891</c:v>
                </c:pt>
                <c:pt idx="246">
                  <c:v>43509.92083333333</c:v>
                </c:pt>
                <c:pt idx="247">
                  <c:v>43509.921527777777</c:v>
                </c:pt>
                <c:pt idx="248">
                  <c:v>43509.922222222223</c:v>
                </c:pt>
                <c:pt idx="249">
                  <c:v>43509.92291666667</c:v>
                </c:pt>
                <c:pt idx="250">
                  <c:v>43509.923611111109</c:v>
                </c:pt>
                <c:pt idx="251">
                  <c:v>43509.924305555556</c:v>
                </c:pt>
                <c:pt idx="252">
                  <c:v>43509.925000000003</c:v>
                </c:pt>
                <c:pt idx="253">
                  <c:v>43509.925694444442</c:v>
                </c:pt>
                <c:pt idx="254">
                  <c:v>43509.926388888889</c:v>
                </c:pt>
                <c:pt idx="255">
                  <c:v>43509.927083333336</c:v>
                </c:pt>
                <c:pt idx="256">
                  <c:v>43509.927777777775</c:v>
                </c:pt>
                <c:pt idx="257">
                  <c:v>43509.928472222222</c:v>
                </c:pt>
                <c:pt idx="258">
                  <c:v>43509.929166666669</c:v>
                </c:pt>
                <c:pt idx="259">
                  <c:v>43509.929861111108</c:v>
                </c:pt>
                <c:pt idx="260">
                  <c:v>43509.930555555555</c:v>
                </c:pt>
                <c:pt idx="261">
                  <c:v>43509.931250000001</c:v>
                </c:pt>
                <c:pt idx="262">
                  <c:v>43509.931944444441</c:v>
                </c:pt>
                <c:pt idx="263">
                  <c:v>43509.932638888888</c:v>
                </c:pt>
                <c:pt idx="264">
                  <c:v>43509.933333333334</c:v>
                </c:pt>
                <c:pt idx="265">
                  <c:v>43509.934027777781</c:v>
                </c:pt>
                <c:pt idx="266">
                  <c:v>43509.93472222222</c:v>
                </c:pt>
                <c:pt idx="267">
                  <c:v>43509.935416666667</c:v>
                </c:pt>
                <c:pt idx="268">
                  <c:v>43509.936111111114</c:v>
                </c:pt>
                <c:pt idx="269">
                  <c:v>43509.936805555553</c:v>
                </c:pt>
                <c:pt idx="270">
                  <c:v>43509.9375</c:v>
                </c:pt>
                <c:pt idx="271">
                  <c:v>43509.938194444447</c:v>
                </c:pt>
                <c:pt idx="272">
                  <c:v>43509.938888888886</c:v>
                </c:pt>
                <c:pt idx="273">
                  <c:v>43509.939583333333</c:v>
                </c:pt>
                <c:pt idx="274">
                  <c:v>43509.94027777778</c:v>
                </c:pt>
                <c:pt idx="275">
                  <c:v>43509.940972222219</c:v>
                </c:pt>
                <c:pt idx="276">
                  <c:v>43509.941666666666</c:v>
                </c:pt>
                <c:pt idx="277">
                  <c:v>43509.942361111112</c:v>
                </c:pt>
                <c:pt idx="278">
                  <c:v>43509.943055555559</c:v>
                </c:pt>
                <c:pt idx="279">
                  <c:v>43509.943749999999</c:v>
                </c:pt>
                <c:pt idx="280">
                  <c:v>43509.944444444445</c:v>
                </c:pt>
                <c:pt idx="281">
                  <c:v>43509.945138888892</c:v>
                </c:pt>
                <c:pt idx="282">
                  <c:v>43509.945833333331</c:v>
                </c:pt>
                <c:pt idx="283">
                  <c:v>43509.946527777778</c:v>
                </c:pt>
                <c:pt idx="284">
                  <c:v>43509.947222222225</c:v>
                </c:pt>
                <c:pt idx="285">
                  <c:v>43509.947916666664</c:v>
                </c:pt>
                <c:pt idx="286">
                  <c:v>43509.948611111111</c:v>
                </c:pt>
                <c:pt idx="287">
                  <c:v>43509.949305555558</c:v>
                </c:pt>
                <c:pt idx="288">
                  <c:v>43509.95</c:v>
                </c:pt>
                <c:pt idx="289">
                  <c:v>43509.950694444444</c:v>
                </c:pt>
                <c:pt idx="290">
                  <c:v>43509.951388888891</c:v>
                </c:pt>
                <c:pt idx="291">
                  <c:v>43509.95208333333</c:v>
                </c:pt>
                <c:pt idx="292">
                  <c:v>43509.952777777777</c:v>
                </c:pt>
                <c:pt idx="293">
                  <c:v>43509.953472222223</c:v>
                </c:pt>
                <c:pt idx="294">
                  <c:v>43509.95416666667</c:v>
                </c:pt>
                <c:pt idx="295">
                  <c:v>43509.954861111109</c:v>
                </c:pt>
                <c:pt idx="296">
                  <c:v>43509.955555555556</c:v>
                </c:pt>
                <c:pt idx="297">
                  <c:v>43509.956250000003</c:v>
                </c:pt>
                <c:pt idx="298">
                  <c:v>43509.956944444442</c:v>
                </c:pt>
                <c:pt idx="299">
                  <c:v>43509.957638888889</c:v>
                </c:pt>
                <c:pt idx="300">
                  <c:v>43509.958333333336</c:v>
                </c:pt>
                <c:pt idx="301">
                  <c:v>43509.959027777775</c:v>
                </c:pt>
                <c:pt idx="302">
                  <c:v>43509.959722222222</c:v>
                </c:pt>
                <c:pt idx="303">
                  <c:v>43509.960416666669</c:v>
                </c:pt>
                <c:pt idx="304">
                  <c:v>43509.961111111108</c:v>
                </c:pt>
                <c:pt idx="305">
                  <c:v>43509.961805555555</c:v>
                </c:pt>
                <c:pt idx="306">
                  <c:v>43509.962500000001</c:v>
                </c:pt>
                <c:pt idx="307">
                  <c:v>43509.963194444441</c:v>
                </c:pt>
                <c:pt idx="308">
                  <c:v>43509.963888888888</c:v>
                </c:pt>
                <c:pt idx="309">
                  <c:v>43509.964583333334</c:v>
                </c:pt>
                <c:pt idx="310">
                  <c:v>43509.965277777781</c:v>
                </c:pt>
                <c:pt idx="311">
                  <c:v>43509.96597222222</c:v>
                </c:pt>
                <c:pt idx="312">
                  <c:v>43509.966666666667</c:v>
                </c:pt>
                <c:pt idx="313">
                  <c:v>43509.967361111114</c:v>
                </c:pt>
                <c:pt idx="314">
                  <c:v>43509.968055555553</c:v>
                </c:pt>
                <c:pt idx="315">
                  <c:v>43509.96875</c:v>
                </c:pt>
                <c:pt idx="316">
                  <c:v>43509.969444444447</c:v>
                </c:pt>
                <c:pt idx="317">
                  <c:v>43509.970138888886</c:v>
                </c:pt>
                <c:pt idx="318">
                  <c:v>43509.970833333333</c:v>
                </c:pt>
                <c:pt idx="319">
                  <c:v>43509.97152777778</c:v>
                </c:pt>
                <c:pt idx="320">
                  <c:v>43509.972222222219</c:v>
                </c:pt>
                <c:pt idx="321">
                  <c:v>43509.972916666666</c:v>
                </c:pt>
                <c:pt idx="322">
                  <c:v>43509.973611111112</c:v>
                </c:pt>
                <c:pt idx="323">
                  <c:v>43509.974305555559</c:v>
                </c:pt>
                <c:pt idx="324">
                  <c:v>43509.974999999999</c:v>
                </c:pt>
                <c:pt idx="325">
                  <c:v>43509.975694444445</c:v>
                </c:pt>
                <c:pt idx="326">
                  <c:v>43509.976388888892</c:v>
                </c:pt>
                <c:pt idx="327">
                  <c:v>43509.977083333331</c:v>
                </c:pt>
                <c:pt idx="328">
                  <c:v>43509.977777777778</c:v>
                </c:pt>
                <c:pt idx="329">
                  <c:v>43509.978472222225</c:v>
                </c:pt>
                <c:pt idx="330">
                  <c:v>43509.979166666664</c:v>
                </c:pt>
                <c:pt idx="331">
                  <c:v>43509.979861111111</c:v>
                </c:pt>
                <c:pt idx="332">
                  <c:v>43509.980555555558</c:v>
                </c:pt>
                <c:pt idx="333">
                  <c:v>43509.981249999997</c:v>
                </c:pt>
                <c:pt idx="334">
                  <c:v>43509.981944444444</c:v>
                </c:pt>
                <c:pt idx="335">
                  <c:v>43509.982638888891</c:v>
                </c:pt>
                <c:pt idx="336">
                  <c:v>43509.98333333333</c:v>
                </c:pt>
                <c:pt idx="337">
                  <c:v>43509.984027777777</c:v>
                </c:pt>
                <c:pt idx="338">
                  <c:v>43509.984722222223</c:v>
                </c:pt>
                <c:pt idx="339">
                  <c:v>43509.98541666667</c:v>
                </c:pt>
                <c:pt idx="340">
                  <c:v>43509.986111111109</c:v>
                </c:pt>
                <c:pt idx="341">
                  <c:v>43509.986805555556</c:v>
                </c:pt>
                <c:pt idx="342">
                  <c:v>43509.987500000003</c:v>
                </c:pt>
                <c:pt idx="343">
                  <c:v>43509.988194444442</c:v>
                </c:pt>
                <c:pt idx="344">
                  <c:v>43509.988888888889</c:v>
                </c:pt>
                <c:pt idx="345">
                  <c:v>43509.989583333336</c:v>
                </c:pt>
                <c:pt idx="346">
                  <c:v>43509.990277777775</c:v>
                </c:pt>
                <c:pt idx="347">
                  <c:v>43509.990972222222</c:v>
                </c:pt>
                <c:pt idx="348">
                  <c:v>43509.991666666669</c:v>
                </c:pt>
                <c:pt idx="349">
                  <c:v>43509.992361111108</c:v>
                </c:pt>
                <c:pt idx="350">
                  <c:v>43509.993055555555</c:v>
                </c:pt>
                <c:pt idx="351">
                  <c:v>43509.993750000001</c:v>
                </c:pt>
                <c:pt idx="352">
                  <c:v>43509.994444444441</c:v>
                </c:pt>
                <c:pt idx="353">
                  <c:v>43509.995138888888</c:v>
                </c:pt>
                <c:pt idx="354">
                  <c:v>43509.995833333334</c:v>
                </c:pt>
                <c:pt idx="355">
                  <c:v>43509.996527777781</c:v>
                </c:pt>
                <c:pt idx="356">
                  <c:v>43509.99722222222</c:v>
                </c:pt>
                <c:pt idx="357">
                  <c:v>43509.997916666667</c:v>
                </c:pt>
                <c:pt idx="358">
                  <c:v>43509.998611111114</c:v>
                </c:pt>
                <c:pt idx="359">
                  <c:v>43509.999305555553</c:v>
                </c:pt>
                <c:pt idx="360">
                  <c:v>43510</c:v>
                </c:pt>
                <c:pt idx="361">
                  <c:v>43510.000694444447</c:v>
                </c:pt>
                <c:pt idx="362">
                  <c:v>43510.001388888886</c:v>
                </c:pt>
                <c:pt idx="363">
                  <c:v>43510.002083333333</c:v>
                </c:pt>
                <c:pt idx="364">
                  <c:v>43510.00277777778</c:v>
                </c:pt>
                <c:pt idx="365">
                  <c:v>43510.003472222219</c:v>
                </c:pt>
                <c:pt idx="366">
                  <c:v>43510.004166666666</c:v>
                </c:pt>
                <c:pt idx="367">
                  <c:v>43510.004861111112</c:v>
                </c:pt>
                <c:pt idx="368">
                  <c:v>43510.005555555559</c:v>
                </c:pt>
                <c:pt idx="369">
                  <c:v>43510.006249999999</c:v>
                </c:pt>
                <c:pt idx="370">
                  <c:v>43510.006944444445</c:v>
                </c:pt>
                <c:pt idx="371">
                  <c:v>43510.007638888892</c:v>
                </c:pt>
                <c:pt idx="372">
                  <c:v>43510.008333333331</c:v>
                </c:pt>
                <c:pt idx="373">
                  <c:v>43510.009027777778</c:v>
                </c:pt>
                <c:pt idx="374">
                  <c:v>43510.009722222225</c:v>
                </c:pt>
                <c:pt idx="375">
                  <c:v>43510.010416666664</c:v>
                </c:pt>
                <c:pt idx="376">
                  <c:v>43510.011111111111</c:v>
                </c:pt>
                <c:pt idx="377">
                  <c:v>43510.011805555558</c:v>
                </c:pt>
                <c:pt idx="378">
                  <c:v>43510.012499999997</c:v>
                </c:pt>
                <c:pt idx="379">
                  <c:v>43510.013194444444</c:v>
                </c:pt>
                <c:pt idx="380">
                  <c:v>43510.013888888891</c:v>
                </c:pt>
                <c:pt idx="381">
                  <c:v>43510.01458333333</c:v>
                </c:pt>
                <c:pt idx="382">
                  <c:v>43510.015277777777</c:v>
                </c:pt>
                <c:pt idx="383">
                  <c:v>43510.015972222223</c:v>
                </c:pt>
                <c:pt idx="384">
                  <c:v>43510.01666666667</c:v>
                </c:pt>
                <c:pt idx="385">
                  <c:v>43510.017361111109</c:v>
                </c:pt>
                <c:pt idx="386">
                  <c:v>43510.018055555556</c:v>
                </c:pt>
                <c:pt idx="387">
                  <c:v>43510.018750000003</c:v>
                </c:pt>
                <c:pt idx="388">
                  <c:v>43510.019444444442</c:v>
                </c:pt>
                <c:pt idx="389">
                  <c:v>43510.020138888889</c:v>
                </c:pt>
                <c:pt idx="390">
                  <c:v>43510.020833333336</c:v>
                </c:pt>
                <c:pt idx="391">
                  <c:v>43510.021527777775</c:v>
                </c:pt>
                <c:pt idx="392">
                  <c:v>43510.022222222222</c:v>
                </c:pt>
                <c:pt idx="393">
                  <c:v>43510.022916666669</c:v>
                </c:pt>
                <c:pt idx="394">
                  <c:v>43510.023611111108</c:v>
                </c:pt>
                <c:pt idx="395">
                  <c:v>43510.024305555555</c:v>
                </c:pt>
                <c:pt idx="396">
                  <c:v>43510.025000000001</c:v>
                </c:pt>
                <c:pt idx="397">
                  <c:v>43510.025694444441</c:v>
                </c:pt>
                <c:pt idx="398">
                  <c:v>43510.026388888888</c:v>
                </c:pt>
                <c:pt idx="399">
                  <c:v>43510.027083333334</c:v>
                </c:pt>
                <c:pt idx="400">
                  <c:v>43510.027777777781</c:v>
                </c:pt>
                <c:pt idx="401">
                  <c:v>43510.02847222222</c:v>
                </c:pt>
                <c:pt idx="402">
                  <c:v>43510.029166666667</c:v>
                </c:pt>
                <c:pt idx="403">
                  <c:v>43510.029861111114</c:v>
                </c:pt>
                <c:pt idx="404">
                  <c:v>43510.030555555553</c:v>
                </c:pt>
                <c:pt idx="405">
                  <c:v>43510.03125</c:v>
                </c:pt>
                <c:pt idx="406">
                  <c:v>43510.031944444447</c:v>
                </c:pt>
                <c:pt idx="407">
                  <c:v>43510.032638888886</c:v>
                </c:pt>
                <c:pt idx="408">
                  <c:v>43510.033333333333</c:v>
                </c:pt>
                <c:pt idx="409">
                  <c:v>43510.03402777778</c:v>
                </c:pt>
                <c:pt idx="410">
                  <c:v>43510.034722222219</c:v>
                </c:pt>
                <c:pt idx="411">
                  <c:v>43510.035416666666</c:v>
                </c:pt>
                <c:pt idx="412">
                  <c:v>43510.036111111112</c:v>
                </c:pt>
                <c:pt idx="413">
                  <c:v>43510.036805555559</c:v>
                </c:pt>
                <c:pt idx="414">
                  <c:v>43510.037499999999</c:v>
                </c:pt>
                <c:pt idx="415">
                  <c:v>43510.038194444445</c:v>
                </c:pt>
                <c:pt idx="416">
                  <c:v>43510.038888888892</c:v>
                </c:pt>
                <c:pt idx="417">
                  <c:v>43510.039583333331</c:v>
                </c:pt>
                <c:pt idx="418">
                  <c:v>43510.040277777778</c:v>
                </c:pt>
                <c:pt idx="419">
                  <c:v>43510.040972222225</c:v>
                </c:pt>
                <c:pt idx="420">
                  <c:v>43510.041666666664</c:v>
                </c:pt>
                <c:pt idx="421">
                  <c:v>43510.042361111111</c:v>
                </c:pt>
                <c:pt idx="422">
                  <c:v>43510.043055555558</c:v>
                </c:pt>
                <c:pt idx="423">
                  <c:v>43510.043749999997</c:v>
                </c:pt>
                <c:pt idx="424">
                  <c:v>43510.044444444444</c:v>
                </c:pt>
                <c:pt idx="425">
                  <c:v>43510.045138888891</c:v>
                </c:pt>
                <c:pt idx="426">
                  <c:v>43510.04583333333</c:v>
                </c:pt>
                <c:pt idx="427">
                  <c:v>43510.046527777777</c:v>
                </c:pt>
                <c:pt idx="428">
                  <c:v>43510.047222222223</c:v>
                </c:pt>
                <c:pt idx="429">
                  <c:v>43510.04791666667</c:v>
                </c:pt>
                <c:pt idx="430">
                  <c:v>43510.048611111109</c:v>
                </c:pt>
                <c:pt idx="431">
                  <c:v>43510.049305555556</c:v>
                </c:pt>
                <c:pt idx="432">
                  <c:v>43510.05</c:v>
                </c:pt>
                <c:pt idx="433">
                  <c:v>43510.050694444442</c:v>
                </c:pt>
                <c:pt idx="434">
                  <c:v>43510.051388888889</c:v>
                </c:pt>
                <c:pt idx="435">
                  <c:v>43510.052083333336</c:v>
                </c:pt>
                <c:pt idx="436">
                  <c:v>43510.052777777775</c:v>
                </c:pt>
                <c:pt idx="437">
                  <c:v>43510.053472222222</c:v>
                </c:pt>
                <c:pt idx="438">
                  <c:v>43510.054166666669</c:v>
                </c:pt>
                <c:pt idx="439">
                  <c:v>43510.054861111108</c:v>
                </c:pt>
                <c:pt idx="440">
                  <c:v>43510.055555555555</c:v>
                </c:pt>
                <c:pt idx="441">
                  <c:v>43510.056250000001</c:v>
                </c:pt>
                <c:pt idx="442">
                  <c:v>43510.056944444441</c:v>
                </c:pt>
                <c:pt idx="443">
                  <c:v>43510.057638888888</c:v>
                </c:pt>
                <c:pt idx="444">
                  <c:v>43510.058333333334</c:v>
                </c:pt>
                <c:pt idx="445">
                  <c:v>43510.059027777781</c:v>
                </c:pt>
                <c:pt idx="446">
                  <c:v>43510.05972222222</c:v>
                </c:pt>
                <c:pt idx="447">
                  <c:v>43510.060416666667</c:v>
                </c:pt>
                <c:pt idx="448">
                  <c:v>43510.061111111114</c:v>
                </c:pt>
                <c:pt idx="449">
                  <c:v>43510.061805555553</c:v>
                </c:pt>
                <c:pt idx="450">
                  <c:v>43510.0625</c:v>
                </c:pt>
                <c:pt idx="451">
                  <c:v>43510.063194444447</c:v>
                </c:pt>
                <c:pt idx="452">
                  <c:v>43510.063888888886</c:v>
                </c:pt>
                <c:pt idx="453">
                  <c:v>43510.064583333333</c:v>
                </c:pt>
                <c:pt idx="454">
                  <c:v>43510.06527777778</c:v>
                </c:pt>
                <c:pt idx="455">
                  <c:v>43510.065972222219</c:v>
                </c:pt>
                <c:pt idx="456">
                  <c:v>43510.066666666666</c:v>
                </c:pt>
                <c:pt idx="457">
                  <c:v>43510.067361111112</c:v>
                </c:pt>
                <c:pt idx="458">
                  <c:v>43510.068055555559</c:v>
                </c:pt>
                <c:pt idx="459">
                  <c:v>43510.068749999999</c:v>
                </c:pt>
                <c:pt idx="460">
                  <c:v>43510.069444444445</c:v>
                </c:pt>
                <c:pt idx="461">
                  <c:v>43510.070138888892</c:v>
                </c:pt>
                <c:pt idx="462">
                  <c:v>43510.070833333331</c:v>
                </c:pt>
                <c:pt idx="463">
                  <c:v>43510.071527777778</c:v>
                </c:pt>
                <c:pt idx="464">
                  <c:v>43510.072222222225</c:v>
                </c:pt>
                <c:pt idx="465">
                  <c:v>43510.072916666664</c:v>
                </c:pt>
                <c:pt idx="466">
                  <c:v>43510.073611111111</c:v>
                </c:pt>
                <c:pt idx="467">
                  <c:v>43510.074305555558</c:v>
                </c:pt>
                <c:pt idx="468">
                  <c:v>43510.074999999997</c:v>
                </c:pt>
                <c:pt idx="469">
                  <c:v>43510.075694444444</c:v>
                </c:pt>
                <c:pt idx="470">
                  <c:v>43510.076388888891</c:v>
                </c:pt>
                <c:pt idx="471">
                  <c:v>43510.07708333333</c:v>
                </c:pt>
                <c:pt idx="472">
                  <c:v>43510.077777777777</c:v>
                </c:pt>
                <c:pt idx="473">
                  <c:v>43510.078472222223</c:v>
                </c:pt>
                <c:pt idx="474">
                  <c:v>43510.07916666667</c:v>
                </c:pt>
                <c:pt idx="475">
                  <c:v>43510.079861111109</c:v>
                </c:pt>
                <c:pt idx="476">
                  <c:v>43510.080555555556</c:v>
                </c:pt>
                <c:pt idx="477">
                  <c:v>43510.081250000003</c:v>
                </c:pt>
                <c:pt idx="478">
                  <c:v>43510.081944444442</c:v>
                </c:pt>
                <c:pt idx="479">
                  <c:v>43510.082638888889</c:v>
                </c:pt>
                <c:pt idx="480">
                  <c:v>43510.083333333336</c:v>
                </c:pt>
                <c:pt idx="481">
                  <c:v>43510.084027777775</c:v>
                </c:pt>
                <c:pt idx="482">
                  <c:v>43510.084722222222</c:v>
                </c:pt>
                <c:pt idx="483">
                  <c:v>43510.085416666669</c:v>
                </c:pt>
                <c:pt idx="484">
                  <c:v>43510.086111111108</c:v>
                </c:pt>
                <c:pt idx="485">
                  <c:v>43510.086805555555</c:v>
                </c:pt>
                <c:pt idx="486">
                  <c:v>43510.087500000001</c:v>
                </c:pt>
                <c:pt idx="487">
                  <c:v>43510.088194444441</c:v>
                </c:pt>
                <c:pt idx="488">
                  <c:v>43510.088888888888</c:v>
                </c:pt>
                <c:pt idx="489">
                  <c:v>43510.089583333334</c:v>
                </c:pt>
                <c:pt idx="490">
                  <c:v>43510.090277777781</c:v>
                </c:pt>
                <c:pt idx="491">
                  <c:v>43510.09097222222</c:v>
                </c:pt>
                <c:pt idx="492">
                  <c:v>43510.091666666667</c:v>
                </c:pt>
                <c:pt idx="493">
                  <c:v>43510.092361111114</c:v>
                </c:pt>
                <c:pt idx="494">
                  <c:v>43510.093055555553</c:v>
                </c:pt>
                <c:pt idx="495">
                  <c:v>43510.09375</c:v>
                </c:pt>
                <c:pt idx="496">
                  <c:v>43510.094444444447</c:v>
                </c:pt>
                <c:pt idx="497">
                  <c:v>43510.095138888886</c:v>
                </c:pt>
                <c:pt idx="498">
                  <c:v>43510.095833333333</c:v>
                </c:pt>
                <c:pt idx="499">
                  <c:v>43510.09652777778</c:v>
                </c:pt>
                <c:pt idx="500">
                  <c:v>43510.097222222219</c:v>
                </c:pt>
                <c:pt idx="501">
                  <c:v>43510.097916666666</c:v>
                </c:pt>
                <c:pt idx="502">
                  <c:v>43510.098611111112</c:v>
                </c:pt>
                <c:pt idx="503">
                  <c:v>43510.099305555559</c:v>
                </c:pt>
                <c:pt idx="504">
                  <c:v>43510.1</c:v>
                </c:pt>
                <c:pt idx="505">
                  <c:v>43510.100694444445</c:v>
                </c:pt>
                <c:pt idx="506">
                  <c:v>43510.101388888892</c:v>
                </c:pt>
                <c:pt idx="507">
                  <c:v>43510.102083333331</c:v>
                </c:pt>
                <c:pt idx="508">
                  <c:v>43510.102777777778</c:v>
                </c:pt>
                <c:pt idx="509">
                  <c:v>43510.103472222225</c:v>
                </c:pt>
                <c:pt idx="510">
                  <c:v>43510.104166666664</c:v>
                </c:pt>
                <c:pt idx="511">
                  <c:v>43510.104861111111</c:v>
                </c:pt>
                <c:pt idx="512">
                  <c:v>43510.105555555558</c:v>
                </c:pt>
                <c:pt idx="513">
                  <c:v>43510.106249999997</c:v>
                </c:pt>
                <c:pt idx="514">
                  <c:v>43510.106944444444</c:v>
                </c:pt>
                <c:pt idx="515">
                  <c:v>43510.107638888891</c:v>
                </c:pt>
                <c:pt idx="516">
                  <c:v>43510.10833333333</c:v>
                </c:pt>
                <c:pt idx="517">
                  <c:v>43510.109027777777</c:v>
                </c:pt>
                <c:pt idx="518">
                  <c:v>43510.109722222223</c:v>
                </c:pt>
                <c:pt idx="519">
                  <c:v>43510.11041666667</c:v>
                </c:pt>
                <c:pt idx="520">
                  <c:v>43510.111111111109</c:v>
                </c:pt>
                <c:pt idx="521">
                  <c:v>43510.111805555556</c:v>
                </c:pt>
                <c:pt idx="522">
                  <c:v>43510.112500000003</c:v>
                </c:pt>
                <c:pt idx="523">
                  <c:v>43510.113194444442</c:v>
                </c:pt>
                <c:pt idx="524">
                  <c:v>43510.113888888889</c:v>
                </c:pt>
                <c:pt idx="525">
                  <c:v>43510.114583333336</c:v>
                </c:pt>
                <c:pt idx="526">
                  <c:v>43510.115277777775</c:v>
                </c:pt>
                <c:pt idx="527">
                  <c:v>43510.115972222222</c:v>
                </c:pt>
                <c:pt idx="528">
                  <c:v>43510.116666666669</c:v>
                </c:pt>
                <c:pt idx="529">
                  <c:v>43510.117361111108</c:v>
                </c:pt>
                <c:pt idx="530">
                  <c:v>43510.118055555555</c:v>
                </c:pt>
                <c:pt idx="531">
                  <c:v>43510.118750000001</c:v>
                </c:pt>
                <c:pt idx="532">
                  <c:v>43510.119444444441</c:v>
                </c:pt>
                <c:pt idx="533">
                  <c:v>43510.120138888888</c:v>
                </c:pt>
                <c:pt idx="534">
                  <c:v>43510.120833333334</c:v>
                </c:pt>
                <c:pt idx="535">
                  <c:v>43510.121527777781</c:v>
                </c:pt>
                <c:pt idx="536">
                  <c:v>43510.12222222222</c:v>
                </c:pt>
                <c:pt idx="537">
                  <c:v>43510.122916666667</c:v>
                </c:pt>
                <c:pt idx="538">
                  <c:v>43510.123611111114</c:v>
                </c:pt>
                <c:pt idx="539">
                  <c:v>43510.124305555553</c:v>
                </c:pt>
                <c:pt idx="540">
                  <c:v>43510.125</c:v>
                </c:pt>
                <c:pt idx="541">
                  <c:v>43510.125694444447</c:v>
                </c:pt>
                <c:pt idx="542">
                  <c:v>43510.126388888886</c:v>
                </c:pt>
                <c:pt idx="543">
                  <c:v>43510.127083333333</c:v>
                </c:pt>
                <c:pt idx="544">
                  <c:v>43510.12777777778</c:v>
                </c:pt>
                <c:pt idx="545">
                  <c:v>43510.128472222219</c:v>
                </c:pt>
                <c:pt idx="546">
                  <c:v>43510.129166666666</c:v>
                </c:pt>
                <c:pt idx="547">
                  <c:v>43510.129861111112</c:v>
                </c:pt>
                <c:pt idx="548">
                  <c:v>43510.130555555559</c:v>
                </c:pt>
                <c:pt idx="549">
                  <c:v>43510.131249999999</c:v>
                </c:pt>
                <c:pt idx="550">
                  <c:v>43510.131944444445</c:v>
                </c:pt>
                <c:pt idx="551">
                  <c:v>43510.132638888892</c:v>
                </c:pt>
                <c:pt idx="552">
                  <c:v>43510.133333333331</c:v>
                </c:pt>
                <c:pt idx="553">
                  <c:v>43510.134027777778</c:v>
                </c:pt>
                <c:pt idx="554">
                  <c:v>43510.134722222225</c:v>
                </c:pt>
                <c:pt idx="555">
                  <c:v>43510.135416666664</c:v>
                </c:pt>
                <c:pt idx="556">
                  <c:v>43510.136111111111</c:v>
                </c:pt>
                <c:pt idx="557">
                  <c:v>43510.136805555558</c:v>
                </c:pt>
                <c:pt idx="558">
                  <c:v>43510.137499999997</c:v>
                </c:pt>
                <c:pt idx="559">
                  <c:v>43510.138194444444</c:v>
                </c:pt>
                <c:pt idx="560">
                  <c:v>43510.138888888891</c:v>
                </c:pt>
                <c:pt idx="561">
                  <c:v>43510.13958333333</c:v>
                </c:pt>
                <c:pt idx="562">
                  <c:v>43510.140277777777</c:v>
                </c:pt>
                <c:pt idx="563">
                  <c:v>43510.140972222223</c:v>
                </c:pt>
                <c:pt idx="564">
                  <c:v>43510.14166666667</c:v>
                </c:pt>
                <c:pt idx="565">
                  <c:v>43510.142361111109</c:v>
                </c:pt>
                <c:pt idx="566">
                  <c:v>43510.143055555556</c:v>
                </c:pt>
                <c:pt idx="567">
                  <c:v>43510.143750000003</c:v>
                </c:pt>
                <c:pt idx="568">
                  <c:v>43510.144444444442</c:v>
                </c:pt>
                <c:pt idx="569">
                  <c:v>43510.145138888889</c:v>
                </c:pt>
                <c:pt idx="570">
                  <c:v>43510.145833333336</c:v>
                </c:pt>
                <c:pt idx="571">
                  <c:v>43510.146527777775</c:v>
                </c:pt>
                <c:pt idx="572">
                  <c:v>43510.147222222222</c:v>
                </c:pt>
                <c:pt idx="573">
                  <c:v>43510.147916666669</c:v>
                </c:pt>
                <c:pt idx="574">
                  <c:v>43510.148611111108</c:v>
                </c:pt>
                <c:pt idx="575">
                  <c:v>43510.149305555555</c:v>
                </c:pt>
                <c:pt idx="576">
                  <c:v>43510.15</c:v>
                </c:pt>
                <c:pt idx="577">
                  <c:v>43510.150694444441</c:v>
                </c:pt>
                <c:pt idx="578">
                  <c:v>43510.151388888888</c:v>
                </c:pt>
                <c:pt idx="579">
                  <c:v>43510.152083333334</c:v>
                </c:pt>
                <c:pt idx="580">
                  <c:v>43510.152777777781</c:v>
                </c:pt>
                <c:pt idx="581">
                  <c:v>43510.15347222222</c:v>
                </c:pt>
                <c:pt idx="582">
                  <c:v>43510.154166666667</c:v>
                </c:pt>
                <c:pt idx="583">
                  <c:v>43510.154861111114</c:v>
                </c:pt>
                <c:pt idx="584">
                  <c:v>43510.155555555553</c:v>
                </c:pt>
                <c:pt idx="585">
                  <c:v>43510.15625</c:v>
                </c:pt>
                <c:pt idx="586">
                  <c:v>43510.156944444447</c:v>
                </c:pt>
                <c:pt idx="587">
                  <c:v>43510.157638888886</c:v>
                </c:pt>
                <c:pt idx="588">
                  <c:v>43510.158333333333</c:v>
                </c:pt>
                <c:pt idx="589">
                  <c:v>43510.15902777778</c:v>
                </c:pt>
                <c:pt idx="590">
                  <c:v>43510.159722222219</c:v>
                </c:pt>
                <c:pt idx="591">
                  <c:v>43510.160416666666</c:v>
                </c:pt>
                <c:pt idx="592">
                  <c:v>43510.161111111112</c:v>
                </c:pt>
                <c:pt idx="593">
                  <c:v>43510.161805555559</c:v>
                </c:pt>
                <c:pt idx="594">
                  <c:v>43510.162499999999</c:v>
                </c:pt>
                <c:pt idx="595">
                  <c:v>43510.163194444445</c:v>
                </c:pt>
                <c:pt idx="596">
                  <c:v>43510.163888888892</c:v>
                </c:pt>
                <c:pt idx="597">
                  <c:v>43510.164583333331</c:v>
                </c:pt>
                <c:pt idx="598">
                  <c:v>43510.165277777778</c:v>
                </c:pt>
                <c:pt idx="599">
                  <c:v>43510.165972222225</c:v>
                </c:pt>
                <c:pt idx="600">
                  <c:v>43510.166666666664</c:v>
                </c:pt>
                <c:pt idx="601">
                  <c:v>43510.167361111111</c:v>
                </c:pt>
                <c:pt idx="602">
                  <c:v>43510.168055555558</c:v>
                </c:pt>
                <c:pt idx="603">
                  <c:v>43510.168749999997</c:v>
                </c:pt>
                <c:pt idx="604">
                  <c:v>43510.169444444444</c:v>
                </c:pt>
                <c:pt idx="605">
                  <c:v>43510.170138888891</c:v>
                </c:pt>
                <c:pt idx="606">
                  <c:v>43510.17083333333</c:v>
                </c:pt>
                <c:pt idx="607">
                  <c:v>43510.171527777777</c:v>
                </c:pt>
                <c:pt idx="608">
                  <c:v>43510.172222222223</c:v>
                </c:pt>
                <c:pt idx="609">
                  <c:v>43510.17291666667</c:v>
                </c:pt>
                <c:pt idx="610">
                  <c:v>43510.173611111109</c:v>
                </c:pt>
                <c:pt idx="611">
                  <c:v>43510.174305555556</c:v>
                </c:pt>
                <c:pt idx="612">
                  <c:v>43510.175000000003</c:v>
                </c:pt>
                <c:pt idx="613">
                  <c:v>43510.175694444442</c:v>
                </c:pt>
                <c:pt idx="614">
                  <c:v>43510.176388888889</c:v>
                </c:pt>
                <c:pt idx="615">
                  <c:v>43510.177083333336</c:v>
                </c:pt>
                <c:pt idx="616">
                  <c:v>43510.177777777775</c:v>
                </c:pt>
                <c:pt idx="617">
                  <c:v>43510.178472222222</c:v>
                </c:pt>
                <c:pt idx="618">
                  <c:v>43510.179166666669</c:v>
                </c:pt>
                <c:pt idx="619">
                  <c:v>43510.179861111108</c:v>
                </c:pt>
                <c:pt idx="620">
                  <c:v>43510.180555555555</c:v>
                </c:pt>
                <c:pt idx="621">
                  <c:v>43510.181250000001</c:v>
                </c:pt>
                <c:pt idx="622">
                  <c:v>43510.181944444441</c:v>
                </c:pt>
                <c:pt idx="623">
                  <c:v>43510.182638888888</c:v>
                </c:pt>
                <c:pt idx="624">
                  <c:v>43510.183333333334</c:v>
                </c:pt>
                <c:pt idx="625">
                  <c:v>43510.184027777781</c:v>
                </c:pt>
                <c:pt idx="626">
                  <c:v>43510.18472222222</c:v>
                </c:pt>
                <c:pt idx="627">
                  <c:v>43510.185416666667</c:v>
                </c:pt>
                <c:pt idx="628">
                  <c:v>43510.186111111114</c:v>
                </c:pt>
                <c:pt idx="629">
                  <c:v>43510.186805555553</c:v>
                </c:pt>
                <c:pt idx="630">
                  <c:v>43510.1875</c:v>
                </c:pt>
                <c:pt idx="631">
                  <c:v>43510.188194444447</c:v>
                </c:pt>
                <c:pt idx="632">
                  <c:v>43510.188888888886</c:v>
                </c:pt>
                <c:pt idx="633">
                  <c:v>43510.189583333333</c:v>
                </c:pt>
                <c:pt idx="634">
                  <c:v>43510.19027777778</c:v>
                </c:pt>
                <c:pt idx="635">
                  <c:v>43510.190972222219</c:v>
                </c:pt>
                <c:pt idx="636">
                  <c:v>43510.191666666666</c:v>
                </c:pt>
                <c:pt idx="637">
                  <c:v>43510.192361111112</c:v>
                </c:pt>
                <c:pt idx="638">
                  <c:v>43510.193055555559</c:v>
                </c:pt>
                <c:pt idx="639">
                  <c:v>43510.193749999999</c:v>
                </c:pt>
                <c:pt idx="640">
                  <c:v>43510.194444444445</c:v>
                </c:pt>
                <c:pt idx="641">
                  <c:v>43510.195138888892</c:v>
                </c:pt>
                <c:pt idx="642">
                  <c:v>43510.195833333331</c:v>
                </c:pt>
                <c:pt idx="643">
                  <c:v>43510.196527777778</c:v>
                </c:pt>
                <c:pt idx="644">
                  <c:v>43510.197222222225</c:v>
                </c:pt>
                <c:pt idx="645">
                  <c:v>43510.197916666664</c:v>
                </c:pt>
                <c:pt idx="646">
                  <c:v>43510.198611111111</c:v>
                </c:pt>
                <c:pt idx="647">
                  <c:v>43510.199305555558</c:v>
                </c:pt>
                <c:pt idx="648">
                  <c:v>43510.2</c:v>
                </c:pt>
                <c:pt idx="649">
                  <c:v>43510.200694444444</c:v>
                </c:pt>
                <c:pt idx="650">
                  <c:v>43510.201388888891</c:v>
                </c:pt>
                <c:pt idx="651">
                  <c:v>43510.20208333333</c:v>
                </c:pt>
                <c:pt idx="652">
                  <c:v>43510.202777777777</c:v>
                </c:pt>
                <c:pt idx="653">
                  <c:v>43510.203472222223</c:v>
                </c:pt>
                <c:pt idx="654">
                  <c:v>43510.20416666667</c:v>
                </c:pt>
                <c:pt idx="655">
                  <c:v>43510.204861111109</c:v>
                </c:pt>
                <c:pt idx="656">
                  <c:v>43510.205555555556</c:v>
                </c:pt>
                <c:pt idx="657">
                  <c:v>43510.206250000003</c:v>
                </c:pt>
                <c:pt idx="658">
                  <c:v>43510.206944444442</c:v>
                </c:pt>
                <c:pt idx="659">
                  <c:v>43510.207638888889</c:v>
                </c:pt>
                <c:pt idx="660">
                  <c:v>43510.208333333336</c:v>
                </c:pt>
                <c:pt idx="661">
                  <c:v>43510.209027777775</c:v>
                </c:pt>
                <c:pt idx="662">
                  <c:v>43510.209722222222</c:v>
                </c:pt>
                <c:pt idx="663">
                  <c:v>43510.210416666669</c:v>
                </c:pt>
                <c:pt idx="664">
                  <c:v>43510.211111111108</c:v>
                </c:pt>
                <c:pt idx="665">
                  <c:v>43510.211805555555</c:v>
                </c:pt>
                <c:pt idx="666">
                  <c:v>43510.212500000001</c:v>
                </c:pt>
                <c:pt idx="667">
                  <c:v>43510.213194444441</c:v>
                </c:pt>
                <c:pt idx="668">
                  <c:v>43510.213888888888</c:v>
                </c:pt>
                <c:pt idx="669">
                  <c:v>43510.214583333334</c:v>
                </c:pt>
                <c:pt idx="670">
                  <c:v>43510.215277777781</c:v>
                </c:pt>
                <c:pt idx="671">
                  <c:v>43510.21597222222</c:v>
                </c:pt>
                <c:pt idx="672">
                  <c:v>43510.216666666667</c:v>
                </c:pt>
                <c:pt idx="673">
                  <c:v>43510.217361111114</c:v>
                </c:pt>
                <c:pt idx="674">
                  <c:v>43510.218055555553</c:v>
                </c:pt>
                <c:pt idx="675">
                  <c:v>43510.21875</c:v>
                </c:pt>
                <c:pt idx="676">
                  <c:v>43510.219444444447</c:v>
                </c:pt>
                <c:pt idx="677">
                  <c:v>43510.220138888886</c:v>
                </c:pt>
                <c:pt idx="678">
                  <c:v>43510.220833333333</c:v>
                </c:pt>
                <c:pt idx="679">
                  <c:v>43510.22152777778</c:v>
                </c:pt>
                <c:pt idx="680">
                  <c:v>43510.222222222219</c:v>
                </c:pt>
                <c:pt idx="681">
                  <c:v>43510.222916666666</c:v>
                </c:pt>
                <c:pt idx="682">
                  <c:v>43510.223611111112</c:v>
                </c:pt>
                <c:pt idx="683">
                  <c:v>43510.224305555559</c:v>
                </c:pt>
                <c:pt idx="684">
                  <c:v>43510.224999999999</c:v>
                </c:pt>
                <c:pt idx="685">
                  <c:v>43510.225694444445</c:v>
                </c:pt>
                <c:pt idx="686">
                  <c:v>43510.226388888892</c:v>
                </c:pt>
                <c:pt idx="687">
                  <c:v>43510.227083333331</c:v>
                </c:pt>
                <c:pt idx="688">
                  <c:v>43510.227777777778</c:v>
                </c:pt>
                <c:pt idx="689">
                  <c:v>43510.228472222225</c:v>
                </c:pt>
                <c:pt idx="690">
                  <c:v>43510.229166666664</c:v>
                </c:pt>
                <c:pt idx="691">
                  <c:v>43510.229861111111</c:v>
                </c:pt>
                <c:pt idx="692">
                  <c:v>43510.230555555558</c:v>
                </c:pt>
                <c:pt idx="693">
                  <c:v>43510.231249999997</c:v>
                </c:pt>
                <c:pt idx="694">
                  <c:v>43510.231944444444</c:v>
                </c:pt>
                <c:pt idx="695">
                  <c:v>43510.232638888891</c:v>
                </c:pt>
                <c:pt idx="696">
                  <c:v>43510.23333333333</c:v>
                </c:pt>
                <c:pt idx="697">
                  <c:v>43510.234027777777</c:v>
                </c:pt>
                <c:pt idx="698">
                  <c:v>43510.234722222223</c:v>
                </c:pt>
                <c:pt idx="699">
                  <c:v>43510.23541666667</c:v>
                </c:pt>
                <c:pt idx="700">
                  <c:v>43510.236111111109</c:v>
                </c:pt>
                <c:pt idx="701">
                  <c:v>43510.236805555556</c:v>
                </c:pt>
                <c:pt idx="702">
                  <c:v>43510.237500000003</c:v>
                </c:pt>
                <c:pt idx="703">
                  <c:v>43510.238194444442</c:v>
                </c:pt>
                <c:pt idx="704">
                  <c:v>43510.238888888889</c:v>
                </c:pt>
                <c:pt idx="705">
                  <c:v>43510.239583333336</c:v>
                </c:pt>
                <c:pt idx="706">
                  <c:v>43510.240277777775</c:v>
                </c:pt>
                <c:pt idx="707">
                  <c:v>43510.240972222222</c:v>
                </c:pt>
                <c:pt idx="708">
                  <c:v>43510.241666666669</c:v>
                </c:pt>
                <c:pt idx="709">
                  <c:v>43510.242361111108</c:v>
                </c:pt>
                <c:pt idx="710">
                  <c:v>43510.243055555555</c:v>
                </c:pt>
                <c:pt idx="711">
                  <c:v>43510.243750000001</c:v>
                </c:pt>
                <c:pt idx="712">
                  <c:v>43510.244444444441</c:v>
                </c:pt>
                <c:pt idx="713">
                  <c:v>43510.245138888888</c:v>
                </c:pt>
                <c:pt idx="714">
                  <c:v>43510.245833333334</c:v>
                </c:pt>
                <c:pt idx="715">
                  <c:v>43510.246527777781</c:v>
                </c:pt>
                <c:pt idx="716">
                  <c:v>43510.24722222222</c:v>
                </c:pt>
                <c:pt idx="717">
                  <c:v>43510.247916666667</c:v>
                </c:pt>
                <c:pt idx="718">
                  <c:v>43510.248611111114</c:v>
                </c:pt>
                <c:pt idx="719">
                  <c:v>43510.249305555553</c:v>
                </c:pt>
                <c:pt idx="720">
                  <c:v>43510.25</c:v>
                </c:pt>
                <c:pt idx="721">
                  <c:v>43510.250694444447</c:v>
                </c:pt>
                <c:pt idx="722">
                  <c:v>43510.251388888886</c:v>
                </c:pt>
                <c:pt idx="723">
                  <c:v>43510.252083333333</c:v>
                </c:pt>
                <c:pt idx="724">
                  <c:v>43510.25277777778</c:v>
                </c:pt>
                <c:pt idx="725">
                  <c:v>43510.253472222219</c:v>
                </c:pt>
                <c:pt idx="726">
                  <c:v>43510.254166666666</c:v>
                </c:pt>
                <c:pt idx="727">
                  <c:v>43510.254861111112</c:v>
                </c:pt>
                <c:pt idx="728">
                  <c:v>43510.255555555559</c:v>
                </c:pt>
                <c:pt idx="729">
                  <c:v>43510.256249999999</c:v>
                </c:pt>
                <c:pt idx="730">
                  <c:v>43510.256944444445</c:v>
                </c:pt>
                <c:pt idx="731">
                  <c:v>43510.257638888892</c:v>
                </c:pt>
                <c:pt idx="732">
                  <c:v>43510.258333333331</c:v>
                </c:pt>
                <c:pt idx="733">
                  <c:v>43510.259027777778</c:v>
                </c:pt>
                <c:pt idx="734">
                  <c:v>43510.259722222225</c:v>
                </c:pt>
                <c:pt idx="735">
                  <c:v>43510.260416666664</c:v>
                </c:pt>
                <c:pt idx="736">
                  <c:v>43510.261111111111</c:v>
                </c:pt>
                <c:pt idx="737">
                  <c:v>43510.261805555558</c:v>
                </c:pt>
                <c:pt idx="738">
                  <c:v>43510.262499999997</c:v>
                </c:pt>
                <c:pt idx="739">
                  <c:v>43510.263194444444</c:v>
                </c:pt>
                <c:pt idx="740">
                  <c:v>43510.263888888891</c:v>
                </c:pt>
                <c:pt idx="741">
                  <c:v>43510.26458333333</c:v>
                </c:pt>
                <c:pt idx="742">
                  <c:v>43510.265277777777</c:v>
                </c:pt>
                <c:pt idx="743">
                  <c:v>43510.265972222223</c:v>
                </c:pt>
                <c:pt idx="744">
                  <c:v>43510.26666666667</c:v>
                </c:pt>
                <c:pt idx="745">
                  <c:v>43510.267361111109</c:v>
                </c:pt>
                <c:pt idx="746">
                  <c:v>43510.268055555556</c:v>
                </c:pt>
                <c:pt idx="747">
                  <c:v>43510.268750000003</c:v>
                </c:pt>
                <c:pt idx="748">
                  <c:v>43510.269444444442</c:v>
                </c:pt>
                <c:pt idx="749">
                  <c:v>43510.270138888889</c:v>
                </c:pt>
                <c:pt idx="750">
                  <c:v>43510.270833333336</c:v>
                </c:pt>
                <c:pt idx="751">
                  <c:v>43510.271527777775</c:v>
                </c:pt>
                <c:pt idx="752">
                  <c:v>43510.272222222222</c:v>
                </c:pt>
                <c:pt idx="753">
                  <c:v>43510.272916666669</c:v>
                </c:pt>
                <c:pt idx="754">
                  <c:v>43510.273611111108</c:v>
                </c:pt>
                <c:pt idx="755">
                  <c:v>43510.274305555555</c:v>
                </c:pt>
                <c:pt idx="756">
                  <c:v>43510.275000000001</c:v>
                </c:pt>
                <c:pt idx="757">
                  <c:v>43510.275694444441</c:v>
                </c:pt>
                <c:pt idx="758">
                  <c:v>43510.276388888888</c:v>
                </c:pt>
                <c:pt idx="759">
                  <c:v>43510.277083333334</c:v>
                </c:pt>
                <c:pt idx="760">
                  <c:v>43510.277777777781</c:v>
                </c:pt>
                <c:pt idx="761">
                  <c:v>43510.27847222222</c:v>
                </c:pt>
                <c:pt idx="762">
                  <c:v>43510.279166666667</c:v>
                </c:pt>
                <c:pt idx="763">
                  <c:v>43510.279861111114</c:v>
                </c:pt>
                <c:pt idx="764">
                  <c:v>43510.280555555553</c:v>
                </c:pt>
                <c:pt idx="765">
                  <c:v>43510.28125</c:v>
                </c:pt>
                <c:pt idx="766">
                  <c:v>43510.281944444447</c:v>
                </c:pt>
                <c:pt idx="767">
                  <c:v>43510.282638888886</c:v>
                </c:pt>
                <c:pt idx="768">
                  <c:v>43510.283333333333</c:v>
                </c:pt>
                <c:pt idx="769">
                  <c:v>43510.28402777778</c:v>
                </c:pt>
                <c:pt idx="770">
                  <c:v>43510.284722222219</c:v>
                </c:pt>
                <c:pt idx="771">
                  <c:v>43510.285416666666</c:v>
                </c:pt>
                <c:pt idx="772">
                  <c:v>43510.286111111112</c:v>
                </c:pt>
                <c:pt idx="773">
                  <c:v>43510.286805555559</c:v>
                </c:pt>
                <c:pt idx="774">
                  <c:v>43510.287499999999</c:v>
                </c:pt>
                <c:pt idx="775">
                  <c:v>43510.288194444445</c:v>
                </c:pt>
                <c:pt idx="776">
                  <c:v>43510.288888888892</c:v>
                </c:pt>
                <c:pt idx="777">
                  <c:v>43510.289583333331</c:v>
                </c:pt>
                <c:pt idx="778">
                  <c:v>43510.290277777778</c:v>
                </c:pt>
                <c:pt idx="779">
                  <c:v>43510.290972222225</c:v>
                </c:pt>
                <c:pt idx="780">
                  <c:v>43510.291666666664</c:v>
                </c:pt>
                <c:pt idx="781">
                  <c:v>43510.292361111111</c:v>
                </c:pt>
                <c:pt idx="782">
                  <c:v>43510.293055555558</c:v>
                </c:pt>
                <c:pt idx="783">
                  <c:v>43510.293749999997</c:v>
                </c:pt>
                <c:pt idx="784">
                  <c:v>43510.294444444444</c:v>
                </c:pt>
                <c:pt idx="785">
                  <c:v>43510.295138888891</c:v>
                </c:pt>
                <c:pt idx="786">
                  <c:v>43510.29583333333</c:v>
                </c:pt>
                <c:pt idx="787">
                  <c:v>43510.296527777777</c:v>
                </c:pt>
                <c:pt idx="788">
                  <c:v>43510.297222222223</c:v>
                </c:pt>
                <c:pt idx="789">
                  <c:v>43510.29791666667</c:v>
                </c:pt>
                <c:pt idx="790">
                  <c:v>43510.298611111109</c:v>
                </c:pt>
                <c:pt idx="791">
                  <c:v>43510.299305555556</c:v>
                </c:pt>
                <c:pt idx="792">
                  <c:v>43510.3</c:v>
                </c:pt>
                <c:pt idx="793">
                  <c:v>43510.300694444442</c:v>
                </c:pt>
                <c:pt idx="794">
                  <c:v>43510.301388888889</c:v>
                </c:pt>
                <c:pt idx="795">
                  <c:v>43510.302083333336</c:v>
                </c:pt>
                <c:pt idx="796">
                  <c:v>43510.302777777775</c:v>
                </c:pt>
                <c:pt idx="797">
                  <c:v>43510.303472222222</c:v>
                </c:pt>
                <c:pt idx="798">
                  <c:v>43510.304166666669</c:v>
                </c:pt>
                <c:pt idx="799">
                  <c:v>43510.304861111108</c:v>
                </c:pt>
                <c:pt idx="800">
                  <c:v>43510.305555555555</c:v>
                </c:pt>
                <c:pt idx="801">
                  <c:v>43510.306250000001</c:v>
                </c:pt>
                <c:pt idx="802">
                  <c:v>43510.306944444441</c:v>
                </c:pt>
                <c:pt idx="803">
                  <c:v>43510.307638888888</c:v>
                </c:pt>
                <c:pt idx="804">
                  <c:v>43510.308333333334</c:v>
                </c:pt>
                <c:pt idx="805">
                  <c:v>43510.309027777781</c:v>
                </c:pt>
                <c:pt idx="806">
                  <c:v>43510.30972222222</c:v>
                </c:pt>
                <c:pt idx="807">
                  <c:v>43510.310416666667</c:v>
                </c:pt>
                <c:pt idx="808">
                  <c:v>43510.311111111114</c:v>
                </c:pt>
                <c:pt idx="809">
                  <c:v>43510.311805555553</c:v>
                </c:pt>
                <c:pt idx="810">
                  <c:v>43510.3125</c:v>
                </c:pt>
                <c:pt idx="811">
                  <c:v>43510.313194444447</c:v>
                </c:pt>
                <c:pt idx="812">
                  <c:v>43510.313888888886</c:v>
                </c:pt>
                <c:pt idx="813">
                  <c:v>43510.314583333333</c:v>
                </c:pt>
                <c:pt idx="814">
                  <c:v>43510.31527777778</c:v>
                </c:pt>
                <c:pt idx="815">
                  <c:v>43510.315972222219</c:v>
                </c:pt>
                <c:pt idx="816">
                  <c:v>43510.316666666666</c:v>
                </c:pt>
                <c:pt idx="817">
                  <c:v>43510.317361111112</c:v>
                </c:pt>
                <c:pt idx="818">
                  <c:v>43510.318055555559</c:v>
                </c:pt>
                <c:pt idx="819">
                  <c:v>43510.318749999999</c:v>
                </c:pt>
                <c:pt idx="820">
                  <c:v>43510.319444444445</c:v>
                </c:pt>
                <c:pt idx="821">
                  <c:v>43510.320138888892</c:v>
                </c:pt>
                <c:pt idx="822">
                  <c:v>43510.320833333331</c:v>
                </c:pt>
                <c:pt idx="823">
                  <c:v>43510.321527777778</c:v>
                </c:pt>
                <c:pt idx="824">
                  <c:v>43510.322222222225</c:v>
                </c:pt>
                <c:pt idx="825">
                  <c:v>43510.322916666664</c:v>
                </c:pt>
                <c:pt idx="826">
                  <c:v>43510.323611111111</c:v>
                </c:pt>
                <c:pt idx="827">
                  <c:v>43510.324305555558</c:v>
                </c:pt>
                <c:pt idx="828">
                  <c:v>43510.324999999997</c:v>
                </c:pt>
                <c:pt idx="829">
                  <c:v>43510.325694444444</c:v>
                </c:pt>
                <c:pt idx="830">
                  <c:v>43510.326388888891</c:v>
                </c:pt>
                <c:pt idx="831">
                  <c:v>43510.32708333333</c:v>
                </c:pt>
                <c:pt idx="832">
                  <c:v>43510.327777777777</c:v>
                </c:pt>
                <c:pt idx="833">
                  <c:v>43510.328472222223</c:v>
                </c:pt>
                <c:pt idx="834">
                  <c:v>43510.32916666667</c:v>
                </c:pt>
                <c:pt idx="835">
                  <c:v>43510.329861111109</c:v>
                </c:pt>
                <c:pt idx="836">
                  <c:v>43510.330555555556</c:v>
                </c:pt>
                <c:pt idx="837">
                  <c:v>43510.331250000003</c:v>
                </c:pt>
                <c:pt idx="838">
                  <c:v>43510.331944444442</c:v>
                </c:pt>
                <c:pt idx="839">
                  <c:v>43510.332638888889</c:v>
                </c:pt>
                <c:pt idx="840">
                  <c:v>43510.333333333336</c:v>
                </c:pt>
                <c:pt idx="841">
                  <c:v>43510.334027777775</c:v>
                </c:pt>
                <c:pt idx="842">
                  <c:v>43510.334722222222</c:v>
                </c:pt>
                <c:pt idx="843">
                  <c:v>43510.335416666669</c:v>
                </c:pt>
                <c:pt idx="844">
                  <c:v>43510.336111111108</c:v>
                </c:pt>
                <c:pt idx="845">
                  <c:v>43510.336805555555</c:v>
                </c:pt>
                <c:pt idx="846">
                  <c:v>43510.337500000001</c:v>
                </c:pt>
                <c:pt idx="847">
                  <c:v>43510.338194444441</c:v>
                </c:pt>
                <c:pt idx="848">
                  <c:v>43510.338888888888</c:v>
                </c:pt>
                <c:pt idx="849">
                  <c:v>43510.339583333334</c:v>
                </c:pt>
                <c:pt idx="850">
                  <c:v>43510.340277777781</c:v>
                </c:pt>
                <c:pt idx="851">
                  <c:v>43510.34097222222</c:v>
                </c:pt>
                <c:pt idx="852">
                  <c:v>43510.341666666667</c:v>
                </c:pt>
                <c:pt idx="853">
                  <c:v>43510.342361111114</c:v>
                </c:pt>
                <c:pt idx="854">
                  <c:v>43510.343055555553</c:v>
                </c:pt>
                <c:pt idx="855">
                  <c:v>43510.34375</c:v>
                </c:pt>
                <c:pt idx="856">
                  <c:v>43510.344444444447</c:v>
                </c:pt>
                <c:pt idx="857">
                  <c:v>43510.345138888886</c:v>
                </c:pt>
                <c:pt idx="858">
                  <c:v>43510.345833333333</c:v>
                </c:pt>
                <c:pt idx="859">
                  <c:v>43510.34652777778</c:v>
                </c:pt>
                <c:pt idx="860">
                  <c:v>43510.347222222219</c:v>
                </c:pt>
                <c:pt idx="861">
                  <c:v>43510.347916666666</c:v>
                </c:pt>
                <c:pt idx="862">
                  <c:v>43510.348611111112</c:v>
                </c:pt>
                <c:pt idx="863">
                  <c:v>43510.349305555559</c:v>
                </c:pt>
                <c:pt idx="864">
                  <c:v>43510.35</c:v>
                </c:pt>
                <c:pt idx="865">
                  <c:v>43510.350694444445</c:v>
                </c:pt>
                <c:pt idx="866">
                  <c:v>43510.351388888892</c:v>
                </c:pt>
                <c:pt idx="867">
                  <c:v>43510.352083333331</c:v>
                </c:pt>
                <c:pt idx="868">
                  <c:v>43510.352777777778</c:v>
                </c:pt>
                <c:pt idx="869">
                  <c:v>43510.353472222225</c:v>
                </c:pt>
                <c:pt idx="870">
                  <c:v>43510.354166666664</c:v>
                </c:pt>
                <c:pt idx="871">
                  <c:v>43510.354861111111</c:v>
                </c:pt>
                <c:pt idx="872">
                  <c:v>43510.355555555558</c:v>
                </c:pt>
                <c:pt idx="873">
                  <c:v>43510.356249999997</c:v>
                </c:pt>
                <c:pt idx="874">
                  <c:v>43510.356944444444</c:v>
                </c:pt>
                <c:pt idx="875">
                  <c:v>43510.357638888891</c:v>
                </c:pt>
                <c:pt idx="876">
                  <c:v>43510.35833333333</c:v>
                </c:pt>
                <c:pt idx="877">
                  <c:v>43510.359027777777</c:v>
                </c:pt>
                <c:pt idx="878">
                  <c:v>43510.359722222223</c:v>
                </c:pt>
                <c:pt idx="879">
                  <c:v>43510.36041666667</c:v>
                </c:pt>
                <c:pt idx="880">
                  <c:v>43510.361111111109</c:v>
                </c:pt>
                <c:pt idx="881">
                  <c:v>43510.361805555556</c:v>
                </c:pt>
                <c:pt idx="882">
                  <c:v>43510.362500000003</c:v>
                </c:pt>
                <c:pt idx="883">
                  <c:v>43510.363194444442</c:v>
                </c:pt>
                <c:pt idx="884">
                  <c:v>43510.363888888889</c:v>
                </c:pt>
                <c:pt idx="885">
                  <c:v>43510.364583333336</c:v>
                </c:pt>
                <c:pt idx="886">
                  <c:v>43510.365277777775</c:v>
                </c:pt>
                <c:pt idx="887">
                  <c:v>43510.365972222222</c:v>
                </c:pt>
                <c:pt idx="888">
                  <c:v>43510.366666666669</c:v>
                </c:pt>
                <c:pt idx="889">
                  <c:v>43510.367361111108</c:v>
                </c:pt>
                <c:pt idx="890">
                  <c:v>43510.368055555555</c:v>
                </c:pt>
                <c:pt idx="891">
                  <c:v>43510.368750000001</c:v>
                </c:pt>
                <c:pt idx="892">
                  <c:v>43510.369444444441</c:v>
                </c:pt>
                <c:pt idx="893">
                  <c:v>43510.370138888888</c:v>
                </c:pt>
                <c:pt idx="894">
                  <c:v>43510.370833333334</c:v>
                </c:pt>
                <c:pt idx="895">
                  <c:v>43510.371527777781</c:v>
                </c:pt>
                <c:pt idx="896">
                  <c:v>43510.37222222222</c:v>
                </c:pt>
                <c:pt idx="897">
                  <c:v>43510.372916666667</c:v>
                </c:pt>
                <c:pt idx="898">
                  <c:v>43510.373611111114</c:v>
                </c:pt>
                <c:pt idx="899">
                  <c:v>43510.374305555553</c:v>
                </c:pt>
                <c:pt idx="900">
                  <c:v>43510.375</c:v>
                </c:pt>
                <c:pt idx="901">
                  <c:v>43510.375694444447</c:v>
                </c:pt>
                <c:pt idx="902">
                  <c:v>43510.376388888886</c:v>
                </c:pt>
                <c:pt idx="903">
                  <c:v>43510.377083333333</c:v>
                </c:pt>
                <c:pt idx="904">
                  <c:v>43510.37777777778</c:v>
                </c:pt>
                <c:pt idx="905">
                  <c:v>43510.378472222219</c:v>
                </c:pt>
                <c:pt idx="906">
                  <c:v>43510.379166666666</c:v>
                </c:pt>
                <c:pt idx="907">
                  <c:v>43510.379861111112</c:v>
                </c:pt>
                <c:pt idx="908">
                  <c:v>43510.380555555559</c:v>
                </c:pt>
                <c:pt idx="909">
                  <c:v>43510.381249999999</c:v>
                </c:pt>
                <c:pt idx="910">
                  <c:v>43510.381944444445</c:v>
                </c:pt>
                <c:pt idx="911">
                  <c:v>43510.382638888892</c:v>
                </c:pt>
                <c:pt idx="912">
                  <c:v>43510.383333333331</c:v>
                </c:pt>
                <c:pt idx="913">
                  <c:v>43510.384027777778</c:v>
                </c:pt>
                <c:pt idx="914">
                  <c:v>43510.384722222225</c:v>
                </c:pt>
                <c:pt idx="915">
                  <c:v>43510.385416666664</c:v>
                </c:pt>
                <c:pt idx="916">
                  <c:v>43510.386111111111</c:v>
                </c:pt>
                <c:pt idx="917">
                  <c:v>43510.386805555558</c:v>
                </c:pt>
                <c:pt idx="918">
                  <c:v>43510.387499999997</c:v>
                </c:pt>
                <c:pt idx="919">
                  <c:v>43510.388194444444</c:v>
                </c:pt>
                <c:pt idx="920">
                  <c:v>43510.388888888891</c:v>
                </c:pt>
                <c:pt idx="921">
                  <c:v>43510.38958333333</c:v>
                </c:pt>
                <c:pt idx="922">
                  <c:v>43510.390277777777</c:v>
                </c:pt>
                <c:pt idx="923">
                  <c:v>43510.390972222223</c:v>
                </c:pt>
                <c:pt idx="924">
                  <c:v>43510.39166666667</c:v>
                </c:pt>
                <c:pt idx="925">
                  <c:v>43510.392361111109</c:v>
                </c:pt>
                <c:pt idx="926">
                  <c:v>43510.393055555556</c:v>
                </c:pt>
                <c:pt idx="927">
                  <c:v>43510.393750000003</c:v>
                </c:pt>
                <c:pt idx="928">
                  <c:v>43510.394444444442</c:v>
                </c:pt>
                <c:pt idx="929">
                  <c:v>43510.395138888889</c:v>
                </c:pt>
                <c:pt idx="930">
                  <c:v>43510.395833333336</c:v>
                </c:pt>
                <c:pt idx="931">
                  <c:v>43510.396527777775</c:v>
                </c:pt>
                <c:pt idx="932">
                  <c:v>43510.397222222222</c:v>
                </c:pt>
                <c:pt idx="933">
                  <c:v>43510.397916666669</c:v>
                </c:pt>
                <c:pt idx="934">
                  <c:v>43510.398611111108</c:v>
                </c:pt>
                <c:pt idx="935">
                  <c:v>43510.399305555555</c:v>
                </c:pt>
                <c:pt idx="936">
                  <c:v>43510.400000000001</c:v>
                </c:pt>
                <c:pt idx="937">
                  <c:v>43510.400694444441</c:v>
                </c:pt>
                <c:pt idx="938">
                  <c:v>43510.401388888888</c:v>
                </c:pt>
                <c:pt idx="939">
                  <c:v>43510.402083333334</c:v>
                </c:pt>
                <c:pt idx="940">
                  <c:v>43510.402777777781</c:v>
                </c:pt>
                <c:pt idx="941">
                  <c:v>43510.40347222222</c:v>
                </c:pt>
                <c:pt idx="942">
                  <c:v>43510.404166666667</c:v>
                </c:pt>
                <c:pt idx="943">
                  <c:v>43510.404861111114</c:v>
                </c:pt>
                <c:pt idx="944">
                  <c:v>43510.405555555553</c:v>
                </c:pt>
                <c:pt idx="945">
                  <c:v>43510.40625</c:v>
                </c:pt>
                <c:pt idx="946">
                  <c:v>43510.406944444447</c:v>
                </c:pt>
                <c:pt idx="947">
                  <c:v>43510.407638888886</c:v>
                </c:pt>
                <c:pt idx="948">
                  <c:v>43510.408333333333</c:v>
                </c:pt>
                <c:pt idx="949">
                  <c:v>43510.40902777778</c:v>
                </c:pt>
                <c:pt idx="950">
                  <c:v>43510.409722222219</c:v>
                </c:pt>
                <c:pt idx="951">
                  <c:v>43510.410416666666</c:v>
                </c:pt>
                <c:pt idx="952">
                  <c:v>43510.411111111112</c:v>
                </c:pt>
                <c:pt idx="953">
                  <c:v>43510.411805555559</c:v>
                </c:pt>
                <c:pt idx="954">
                  <c:v>43510.412499999999</c:v>
                </c:pt>
                <c:pt idx="955">
                  <c:v>43510.413194444445</c:v>
                </c:pt>
                <c:pt idx="956">
                  <c:v>43510.413888888892</c:v>
                </c:pt>
                <c:pt idx="957">
                  <c:v>43510.414583333331</c:v>
                </c:pt>
                <c:pt idx="958">
                  <c:v>43510.415277777778</c:v>
                </c:pt>
                <c:pt idx="959">
                  <c:v>43510.415972222225</c:v>
                </c:pt>
                <c:pt idx="960">
                  <c:v>43510.416666666664</c:v>
                </c:pt>
                <c:pt idx="961">
                  <c:v>43510.417361111111</c:v>
                </c:pt>
                <c:pt idx="962">
                  <c:v>43510.418055555558</c:v>
                </c:pt>
                <c:pt idx="963">
                  <c:v>43510.418749999997</c:v>
                </c:pt>
                <c:pt idx="964">
                  <c:v>43510.419444444444</c:v>
                </c:pt>
                <c:pt idx="965">
                  <c:v>43510.420138888891</c:v>
                </c:pt>
                <c:pt idx="966">
                  <c:v>43510.42083333333</c:v>
                </c:pt>
                <c:pt idx="967">
                  <c:v>43510.421527777777</c:v>
                </c:pt>
                <c:pt idx="968">
                  <c:v>43510.422222222223</c:v>
                </c:pt>
                <c:pt idx="969">
                  <c:v>43510.42291666667</c:v>
                </c:pt>
                <c:pt idx="970">
                  <c:v>43510.423611111109</c:v>
                </c:pt>
                <c:pt idx="971">
                  <c:v>43510.424305555556</c:v>
                </c:pt>
                <c:pt idx="972">
                  <c:v>43510.425000000003</c:v>
                </c:pt>
                <c:pt idx="973">
                  <c:v>43510.425694444442</c:v>
                </c:pt>
                <c:pt idx="974">
                  <c:v>43510.426388888889</c:v>
                </c:pt>
                <c:pt idx="975">
                  <c:v>43510.427083333336</c:v>
                </c:pt>
                <c:pt idx="976">
                  <c:v>43510.427777777775</c:v>
                </c:pt>
                <c:pt idx="977">
                  <c:v>43510.428472222222</c:v>
                </c:pt>
                <c:pt idx="978">
                  <c:v>43510.429166666669</c:v>
                </c:pt>
                <c:pt idx="979">
                  <c:v>43510.429861111108</c:v>
                </c:pt>
                <c:pt idx="980">
                  <c:v>43510.430555555555</c:v>
                </c:pt>
                <c:pt idx="981">
                  <c:v>43510.431250000001</c:v>
                </c:pt>
                <c:pt idx="982">
                  <c:v>43510.431944444441</c:v>
                </c:pt>
                <c:pt idx="983">
                  <c:v>43510.432638888888</c:v>
                </c:pt>
                <c:pt idx="984">
                  <c:v>43510.433333333334</c:v>
                </c:pt>
                <c:pt idx="985">
                  <c:v>43510.434027777781</c:v>
                </c:pt>
                <c:pt idx="986">
                  <c:v>43510.43472222222</c:v>
                </c:pt>
                <c:pt idx="987">
                  <c:v>43510.435416666667</c:v>
                </c:pt>
                <c:pt idx="988">
                  <c:v>43510.436111111114</c:v>
                </c:pt>
                <c:pt idx="989">
                  <c:v>43510.436805555553</c:v>
                </c:pt>
                <c:pt idx="990">
                  <c:v>43510.4375</c:v>
                </c:pt>
                <c:pt idx="991">
                  <c:v>43510.438194444447</c:v>
                </c:pt>
                <c:pt idx="992">
                  <c:v>43510.438888888886</c:v>
                </c:pt>
                <c:pt idx="993">
                  <c:v>43510.439583333333</c:v>
                </c:pt>
                <c:pt idx="994">
                  <c:v>43510.44027777778</c:v>
                </c:pt>
                <c:pt idx="995">
                  <c:v>43510.440972222219</c:v>
                </c:pt>
                <c:pt idx="996">
                  <c:v>43510.441666666666</c:v>
                </c:pt>
                <c:pt idx="997">
                  <c:v>43510.442361111112</c:v>
                </c:pt>
                <c:pt idx="998">
                  <c:v>43510.443055555559</c:v>
                </c:pt>
                <c:pt idx="999">
                  <c:v>43510.443749999999</c:v>
                </c:pt>
                <c:pt idx="1000">
                  <c:v>43510.444444444445</c:v>
                </c:pt>
                <c:pt idx="1001">
                  <c:v>43510.445138888892</c:v>
                </c:pt>
                <c:pt idx="1002">
                  <c:v>43510.445833333331</c:v>
                </c:pt>
                <c:pt idx="1003">
                  <c:v>43510.446527777778</c:v>
                </c:pt>
                <c:pt idx="1004">
                  <c:v>43510.447222222225</c:v>
                </c:pt>
                <c:pt idx="1005">
                  <c:v>43510.447916666664</c:v>
                </c:pt>
                <c:pt idx="1006">
                  <c:v>43510.448611111111</c:v>
                </c:pt>
                <c:pt idx="1007">
                  <c:v>43510.449305555558</c:v>
                </c:pt>
                <c:pt idx="1008">
                  <c:v>43510.45</c:v>
                </c:pt>
                <c:pt idx="1009">
                  <c:v>43510.450694444444</c:v>
                </c:pt>
                <c:pt idx="1010">
                  <c:v>43510.451388888891</c:v>
                </c:pt>
                <c:pt idx="1011">
                  <c:v>43510.45208333333</c:v>
                </c:pt>
                <c:pt idx="1012">
                  <c:v>43510.452777777777</c:v>
                </c:pt>
                <c:pt idx="1013">
                  <c:v>43510.453472222223</c:v>
                </c:pt>
                <c:pt idx="1014">
                  <c:v>43510.45416666667</c:v>
                </c:pt>
                <c:pt idx="1015">
                  <c:v>43510.454861111109</c:v>
                </c:pt>
                <c:pt idx="1016">
                  <c:v>43510.455555555556</c:v>
                </c:pt>
                <c:pt idx="1017">
                  <c:v>43510.456250000003</c:v>
                </c:pt>
                <c:pt idx="1018">
                  <c:v>43510.456944444442</c:v>
                </c:pt>
                <c:pt idx="1019">
                  <c:v>43510.457638888889</c:v>
                </c:pt>
                <c:pt idx="1020">
                  <c:v>43510.458333333336</c:v>
                </c:pt>
                <c:pt idx="1021">
                  <c:v>43510.459027777775</c:v>
                </c:pt>
                <c:pt idx="1022">
                  <c:v>43510.459722222222</c:v>
                </c:pt>
                <c:pt idx="1023">
                  <c:v>43510.460416666669</c:v>
                </c:pt>
                <c:pt idx="1024">
                  <c:v>43510.461111111108</c:v>
                </c:pt>
                <c:pt idx="1025">
                  <c:v>43510.461805555555</c:v>
                </c:pt>
                <c:pt idx="1026">
                  <c:v>43510.462500000001</c:v>
                </c:pt>
                <c:pt idx="1027">
                  <c:v>43510.463194444441</c:v>
                </c:pt>
                <c:pt idx="1028">
                  <c:v>43510.463888888888</c:v>
                </c:pt>
                <c:pt idx="1029">
                  <c:v>43510.464583333334</c:v>
                </c:pt>
                <c:pt idx="1030">
                  <c:v>43510.465277777781</c:v>
                </c:pt>
                <c:pt idx="1031">
                  <c:v>43510.46597222222</c:v>
                </c:pt>
                <c:pt idx="1032">
                  <c:v>43510.466666666667</c:v>
                </c:pt>
                <c:pt idx="1033">
                  <c:v>43510.467361111114</c:v>
                </c:pt>
                <c:pt idx="1034">
                  <c:v>43510.468055555553</c:v>
                </c:pt>
                <c:pt idx="1035">
                  <c:v>43510.46875</c:v>
                </c:pt>
                <c:pt idx="1036">
                  <c:v>43510.469444444447</c:v>
                </c:pt>
                <c:pt idx="1037">
                  <c:v>43510.470138888886</c:v>
                </c:pt>
                <c:pt idx="1038">
                  <c:v>43510.470833333333</c:v>
                </c:pt>
                <c:pt idx="1039">
                  <c:v>43510.47152777778</c:v>
                </c:pt>
                <c:pt idx="1040">
                  <c:v>43510.472222222219</c:v>
                </c:pt>
                <c:pt idx="1041">
                  <c:v>43510.472916666666</c:v>
                </c:pt>
                <c:pt idx="1042">
                  <c:v>43510.473611111112</c:v>
                </c:pt>
                <c:pt idx="1043">
                  <c:v>43510.474305555559</c:v>
                </c:pt>
                <c:pt idx="1044">
                  <c:v>43510.474999999999</c:v>
                </c:pt>
                <c:pt idx="1045">
                  <c:v>43510.475694444445</c:v>
                </c:pt>
                <c:pt idx="1046">
                  <c:v>43510.476388888892</c:v>
                </c:pt>
                <c:pt idx="1047">
                  <c:v>43510.477083333331</c:v>
                </c:pt>
                <c:pt idx="1048">
                  <c:v>43510.477777777778</c:v>
                </c:pt>
                <c:pt idx="1049">
                  <c:v>43510.478472222225</c:v>
                </c:pt>
                <c:pt idx="1050">
                  <c:v>43510.479166666664</c:v>
                </c:pt>
                <c:pt idx="1051">
                  <c:v>43510.479861111111</c:v>
                </c:pt>
                <c:pt idx="1052">
                  <c:v>43510.480555555558</c:v>
                </c:pt>
                <c:pt idx="1053">
                  <c:v>43510.481249999997</c:v>
                </c:pt>
                <c:pt idx="1054">
                  <c:v>43510.481944444444</c:v>
                </c:pt>
                <c:pt idx="1055">
                  <c:v>43510.482638888891</c:v>
                </c:pt>
                <c:pt idx="1056">
                  <c:v>43510.48333333333</c:v>
                </c:pt>
                <c:pt idx="1057">
                  <c:v>43510.484027777777</c:v>
                </c:pt>
                <c:pt idx="1058">
                  <c:v>43510.484722222223</c:v>
                </c:pt>
                <c:pt idx="1059">
                  <c:v>43510.48541666667</c:v>
                </c:pt>
                <c:pt idx="1060">
                  <c:v>43510.486111111109</c:v>
                </c:pt>
                <c:pt idx="1061">
                  <c:v>43510.486805555556</c:v>
                </c:pt>
                <c:pt idx="1062">
                  <c:v>43510.487500000003</c:v>
                </c:pt>
                <c:pt idx="1063">
                  <c:v>43510.488194444442</c:v>
                </c:pt>
                <c:pt idx="1064">
                  <c:v>43510.488888888889</c:v>
                </c:pt>
                <c:pt idx="1065">
                  <c:v>43510.489583333336</c:v>
                </c:pt>
                <c:pt idx="1066">
                  <c:v>43510.490277777775</c:v>
                </c:pt>
                <c:pt idx="1067">
                  <c:v>43510.490972222222</c:v>
                </c:pt>
                <c:pt idx="1068">
                  <c:v>43510.491666666669</c:v>
                </c:pt>
                <c:pt idx="1069">
                  <c:v>43510.492361111108</c:v>
                </c:pt>
                <c:pt idx="1070">
                  <c:v>43510.493055555555</c:v>
                </c:pt>
                <c:pt idx="1071">
                  <c:v>43510.493750000001</c:v>
                </c:pt>
                <c:pt idx="1072">
                  <c:v>43510.494444444441</c:v>
                </c:pt>
                <c:pt idx="1073">
                  <c:v>43510.495138888888</c:v>
                </c:pt>
                <c:pt idx="1074">
                  <c:v>43510.495833333334</c:v>
                </c:pt>
                <c:pt idx="1075">
                  <c:v>43510.496527777781</c:v>
                </c:pt>
                <c:pt idx="1076">
                  <c:v>43510.49722222222</c:v>
                </c:pt>
                <c:pt idx="1077">
                  <c:v>43510.497916666667</c:v>
                </c:pt>
                <c:pt idx="1078">
                  <c:v>43510.498611111114</c:v>
                </c:pt>
                <c:pt idx="1079">
                  <c:v>43510.499305555553</c:v>
                </c:pt>
                <c:pt idx="1080">
                  <c:v>43510.5</c:v>
                </c:pt>
                <c:pt idx="1081">
                  <c:v>43510.500694444447</c:v>
                </c:pt>
                <c:pt idx="1082">
                  <c:v>43510.501388888886</c:v>
                </c:pt>
                <c:pt idx="1083">
                  <c:v>43510.502083333333</c:v>
                </c:pt>
                <c:pt idx="1084">
                  <c:v>43510.50277777778</c:v>
                </c:pt>
                <c:pt idx="1085">
                  <c:v>43510.503472222219</c:v>
                </c:pt>
                <c:pt idx="1086">
                  <c:v>43510.504166666666</c:v>
                </c:pt>
                <c:pt idx="1087">
                  <c:v>43510.504861111112</c:v>
                </c:pt>
                <c:pt idx="1088">
                  <c:v>43510.505555555559</c:v>
                </c:pt>
                <c:pt idx="1089">
                  <c:v>43510.506249999999</c:v>
                </c:pt>
                <c:pt idx="1090">
                  <c:v>43510.506944444445</c:v>
                </c:pt>
                <c:pt idx="1091">
                  <c:v>43510.507638888892</c:v>
                </c:pt>
                <c:pt idx="1092">
                  <c:v>43510.508333333331</c:v>
                </c:pt>
                <c:pt idx="1093">
                  <c:v>43510.509027777778</c:v>
                </c:pt>
                <c:pt idx="1094">
                  <c:v>43510.509722222225</c:v>
                </c:pt>
                <c:pt idx="1095">
                  <c:v>43510.510416666664</c:v>
                </c:pt>
                <c:pt idx="1096">
                  <c:v>43510.511111111111</c:v>
                </c:pt>
                <c:pt idx="1097">
                  <c:v>43510.511805555558</c:v>
                </c:pt>
                <c:pt idx="1098">
                  <c:v>43510.512499999997</c:v>
                </c:pt>
                <c:pt idx="1099">
                  <c:v>43510.513194444444</c:v>
                </c:pt>
                <c:pt idx="1100">
                  <c:v>43510.513888888891</c:v>
                </c:pt>
                <c:pt idx="1101">
                  <c:v>43510.51458333333</c:v>
                </c:pt>
                <c:pt idx="1102">
                  <c:v>43510.515277777777</c:v>
                </c:pt>
                <c:pt idx="1103">
                  <c:v>43510.515972222223</c:v>
                </c:pt>
                <c:pt idx="1104">
                  <c:v>43510.51666666667</c:v>
                </c:pt>
                <c:pt idx="1105">
                  <c:v>43510.517361111109</c:v>
                </c:pt>
                <c:pt idx="1106">
                  <c:v>43510.518055555556</c:v>
                </c:pt>
                <c:pt idx="1107">
                  <c:v>43510.518750000003</c:v>
                </c:pt>
                <c:pt idx="1108">
                  <c:v>43510.519444444442</c:v>
                </c:pt>
                <c:pt idx="1109">
                  <c:v>43510.520138888889</c:v>
                </c:pt>
                <c:pt idx="1110">
                  <c:v>43510.520833333336</c:v>
                </c:pt>
                <c:pt idx="1111">
                  <c:v>43510.521527777775</c:v>
                </c:pt>
                <c:pt idx="1112">
                  <c:v>43510.522222222222</c:v>
                </c:pt>
                <c:pt idx="1113">
                  <c:v>43510.522916666669</c:v>
                </c:pt>
                <c:pt idx="1114">
                  <c:v>43510.523611111108</c:v>
                </c:pt>
                <c:pt idx="1115">
                  <c:v>43510.524305555555</c:v>
                </c:pt>
                <c:pt idx="1116">
                  <c:v>43510.525000000001</c:v>
                </c:pt>
                <c:pt idx="1117">
                  <c:v>43510.525694444441</c:v>
                </c:pt>
                <c:pt idx="1118">
                  <c:v>43510.526388888888</c:v>
                </c:pt>
                <c:pt idx="1119">
                  <c:v>43510.527083333334</c:v>
                </c:pt>
                <c:pt idx="1120">
                  <c:v>43510.527777777781</c:v>
                </c:pt>
                <c:pt idx="1121">
                  <c:v>43510.52847222222</c:v>
                </c:pt>
                <c:pt idx="1122">
                  <c:v>43510.529166666667</c:v>
                </c:pt>
                <c:pt idx="1123">
                  <c:v>43510.529861111114</c:v>
                </c:pt>
                <c:pt idx="1124">
                  <c:v>43510.530555555553</c:v>
                </c:pt>
                <c:pt idx="1125">
                  <c:v>43510.53125</c:v>
                </c:pt>
                <c:pt idx="1126">
                  <c:v>43510.531944444447</c:v>
                </c:pt>
                <c:pt idx="1127">
                  <c:v>43510.532638888886</c:v>
                </c:pt>
                <c:pt idx="1128">
                  <c:v>43510.533333333333</c:v>
                </c:pt>
                <c:pt idx="1129">
                  <c:v>43510.53402777778</c:v>
                </c:pt>
                <c:pt idx="1130">
                  <c:v>43510.534722222219</c:v>
                </c:pt>
                <c:pt idx="1131">
                  <c:v>43510.535416666666</c:v>
                </c:pt>
                <c:pt idx="1132">
                  <c:v>43510.536111111112</c:v>
                </c:pt>
                <c:pt idx="1133">
                  <c:v>43510.536805555559</c:v>
                </c:pt>
                <c:pt idx="1134">
                  <c:v>43510.537499999999</c:v>
                </c:pt>
                <c:pt idx="1135">
                  <c:v>43510.538194444445</c:v>
                </c:pt>
                <c:pt idx="1136">
                  <c:v>43510.538888888892</c:v>
                </c:pt>
                <c:pt idx="1137">
                  <c:v>43510.539583333331</c:v>
                </c:pt>
                <c:pt idx="1138">
                  <c:v>43510.540277777778</c:v>
                </c:pt>
                <c:pt idx="1139">
                  <c:v>43510.540972222225</c:v>
                </c:pt>
                <c:pt idx="1140">
                  <c:v>43510.541666666664</c:v>
                </c:pt>
                <c:pt idx="1141">
                  <c:v>43510.542361111111</c:v>
                </c:pt>
                <c:pt idx="1142">
                  <c:v>43510.543055555558</c:v>
                </c:pt>
                <c:pt idx="1143">
                  <c:v>43510.543749999997</c:v>
                </c:pt>
                <c:pt idx="1144">
                  <c:v>43510.544444444444</c:v>
                </c:pt>
                <c:pt idx="1145">
                  <c:v>43510.545138888891</c:v>
                </c:pt>
                <c:pt idx="1146">
                  <c:v>43510.54583333333</c:v>
                </c:pt>
                <c:pt idx="1147">
                  <c:v>43510.546527777777</c:v>
                </c:pt>
                <c:pt idx="1148">
                  <c:v>43510.547222222223</c:v>
                </c:pt>
                <c:pt idx="1149">
                  <c:v>43510.54791666667</c:v>
                </c:pt>
                <c:pt idx="1150">
                  <c:v>43510.548611111109</c:v>
                </c:pt>
                <c:pt idx="1151">
                  <c:v>43510.549305555556</c:v>
                </c:pt>
                <c:pt idx="1152">
                  <c:v>43510.55</c:v>
                </c:pt>
                <c:pt idx="1153">
                  <c:v>43510.550694444442</c:v>
                </c:pt>
                <c:pt idx="1154">
                  <c:v>43510.551388888889</c:v>
                </c:pt>
                <c:pt idx="1155">
                  <c:v>43510.552083333336</c:v>
                </c:pt>
                <c:pt idx="1156">
                  <c:v>43510.552777777775</c:v>
                </c:pt>
                <c:pt idx="1157">
                  <c:v>43510.553472222222</c:v>
                </c:pt>
                <c:pt idx="1158">
                  <c:v>43510.554166666669</c:v>
                </c:pt>
                <c:pt idx="1159">
                  <c:v>43510.554861111108</c:v>
                </c:pt>
                <c:pt idx="1160">
                  <c:v>43510.555555555555</c:v>
                </c:pt>
                <c:pt idx="1161">
                  <c:v>43510.556250000001</c:v>
                </c:pt>
                <c:pt idx="1162">
                  <c:v>43510.556944444441</c:v>
                </c:pt>
                <c:pt idx="1163">
                  <c:v>43510.557638888888</c:v>
                </c:pt>
                <c:pt idx="1164">
                  <c:v>43510.558333333334</c:v>
                </c:pt>
                <c:pt idx="1165">
                  <c:v>43510.559027777781</c:v>
                </c:pt>
                <c:pt idx="1166">
                  <c:v>43510.55972222222</c:v>
                </c:pt>
                <c:pt idx="1167">
                  <c:v>43510.560416666667</c:v>
                </c:pt>
                <c:pt idx="1168">
                  <c:v>43510.561111111114</c:v>
                </c:pt>
                <c:pt idx="1169">
                  <c:v>43510.561805555553</c:v>
                </c:pt>
                <c:pt idx="1170">
                  <c:v>43510.5625</c:v>
                </c:pt>
                <c:pt idx="1171">
                  <c:v>43510.563194444447</c:v>
                </c:pt>
                <c:pt idx="1172">
                  <c:v>43510.563888888886</c:v>
                </c:pt>
                <c:pt idx="1173">
                  <c:v>43510.564583333333</c:v>
                </c:pt>
                <c:pt idx="1174">
                  <c:v>43510.56527777778</c:v>
                </c:pt>
                <c:pt idx="1175">
                  <c:v>43510.565972222219</c:v>
                </c:pt>
                <c:pt idx="1176">
                  <c:v>43510.566666666666</c:v>
                </c:pt>
                <c:pt idx="1177">
                  <c:v>43510.567361111112</c:v>
                </c:pt>
                <c:pt idx="1178">
                  <c:v>43510.568055555559</c:v>
                </c:pt>
                <c:pt idx="1179">
                  <c:v>43510.568749999999</c:v>
                </c:pt>
                <c:pt idx="1180">
                  <c:v>43510.569444444445</c:v>
                </c:pt>
                <c:pt idx="1181">
                  <c:v>43510.570138888892</c:v>
                </c:pt>
                <c:pt idx="1182">
                  <c:v>43510.570833333331</c:v>
                </c:pt>
                <c:pt idx="1183">
                  <c:v>43510.571527777778</c:v>
                </c:pt>
                <c:pt idx="1184">
                  <c:v>43510.572222222225</c:v>
                </c:pt>
                <c:pt idx="1185">
                  <c:v>43510.572916666664</c:v>
                </c:pt>
                <c:pt idx="1186">
                  <c:v>43510.573611111111</c:v>
                </c:pt>
                <c:pt idx="1187">
                  <c:v>43510.574305555558</c:v>
                </c:pt>
                <c:pt idx="1188">
                  <c:v>43510.574999999997</c:v>
                </c:pt>
                <c:pt idx="1189">
                  <c:v>43510.575694444444</c:v>
                </c:pt>
                <c:pt idx="1190">
                  <c:v>43510.576388888891</c:v>
                </c:pt>
                <c:pt idx="1191">
                  <c:v>43510.57708333333</c:v>
                </c:pt>
                <c:pt idx="1192">
                  <c:v>43510.577777777777</c:v>
                </c:pt>
                <c:pt idx="1193">
                  <c:v>43510.578472222223</c:v>
                </c:pt>
                <c:pt idx="1194">
                  <c:v>43510.57916666667</c:v>
                </c:pt>
                <c:pt idx="1195">
                  <c:v>43510.579861111109</c:v>
                </c:pt>
                <c:pt idx="1196">
                  <c:v>43510.580555555556</c:v>
                </c:pt>
                <c:pt idx="1197">
                  <c:v>43510.581250000003</c:v>
                </c:pt>
                <c:pt idx="1198">
                  <c:v>43510.581944444442</c:v>
                </c:pt>
                <c:pt idx="1199">
                  <c:v>43510.582638888889</c:v>
                </c:pt>
                <c:pt idx="1200">
                  <c:v>43510.583333333336</c:v>
                </c:pt>
                <c:pt idx="1201">
                  <c:v>43510.584027777775</c:v>
                </c:pt>
                <c:pt idx="1202">
                  <c:v>43510.584722222222</c:v>
                </c:pt>
                <c:pt idx="1203">
                  <c:v>43510.585416666669</c:v>
                </c:pt>
                <c:pt idx="1204">
                  <c:v>43510.586111111108</c:v>
                </c:pt>
                <c:pt idx="1205">
                  <c:v>43510.586805555555</c:v>
                </c:pt>
                <c:pt idx="1206">
                  <c:v>43510.587500000001</c:v>
                </c:pt>
                <c:pt idx="1207">
                  <c:v>43510.588194444441</c:v>
                </c:pt>
                <c:pt idx="1208">
                  <c:v>43510.588888888888</c:v>
                </c:pt>
                <c:pt idx="1209">
                  <c:v>43510.589583333334</c:v>
                </c:pt>
                <c:pt idx="1210">
                  <c:v>43510.590277777781</c:v>
                </c:pt>
                <c:pt idx="1211">
                  <c:v>43510.59097222222</c:v>
                </c:pt>
                <c:pt idx="1212">
                  <c:v>43510.591666666667</c:v>
                </c:pt>
                <c:pt idx="1213">
                  <c:v>43510.592361111114</c:v>
                </c:pt>
                <c:pt idx="1214">
                  <c:v>43510.593055555553</c:v>
                </c:pt>
                <c:pt idx="1215">
                  <c:v>43510.59375</c:v>
                </c:pt>
                <c:pt idx="1216">
                  <c:v>43510.594444444447</c:v>
                </c:pt>
                <c:pt idx="1217">
                  <c:v>43510.595138888886</c:v>
                </c:pt>
                <c:pt idx="1218">
                  <c:v>43510.595833333333</c:v>
                </c:pt>
                <c:pt idx="1219">
                  <c:v>43510.59652777778</c:v>
                </c:pt>
                <c:pt idx="1220">
                  <c:v>43510.597222222219</c:v>
                </c:pt>
                <c:pt idx="1221">
                  <c:v>43510.597916666666</c:v>
                </c:pt>
                <c:pt idx="1222">
                  <c:v>43510.598611111112</c:v>
                </c:pt>
                <c:pt idx="1223">
                  <c:v>43510.599305555559</c:v>
                </c:pt>
                <c:pt idx="1224">
                  <c:v>43510.6</c:v>
                </c:pt>
                <c:pt idx="1225">
                  <c:v>43510.600694444445</c:v>
                </c:pt>
                <c:pt idx="1226">
                  <c:v>43510.601388888892</c:v>
                </c:pt>
                <c:pt idx="1227">
                  <c:v>43510.602083333331</c:v>
                </c:pt>
                <c:pt idx="1228">
                  <c:v>43510.602777777778</c:v>
                </c:pt>
                <c:pt idx="1229">
                  <c:v>43510.603472222225</c:v>
                </c:pt>
                <c:pt idx="1230">
                  <c:v>43510.604166666664</c:v>
                </c:pt>
                <c:pt idx="1231">
                  <c:v>43510.604861111111</c:v>
                </c:pt>
                <c:pt idx="1232">
                  <c:v>43510.605555555558</c:v>
                </c:pt>
                <c:pt idx="1233">
                  <c:v>43510.606249999997</c:v>
                </c:pt>
                <c:pt idx="1234">
                  <c:v>43510.606944444444</c:v>
                </c:pt>
                <c:pt idx="1235">
                  <c:v>43510.607638888891</c:v>
                </c:pt>
                <c:pt idx="1236">
                  <c:v>43510.60833333333</c:v>
                </c:pt>
                <c:pt idx="1237">
                  <c:v>43510.609027777777</c:v>
                </c:pt>
                <c:pt idx="1238">
                  <c:v>43510.609722222223</c:v>
                </c:pt>
                <c:pt idx="1239">
                  <c:v>43510.61041666667</c:v>
                </c:pt>
                <c:pt idx="1240">
                  <c:v>43510.611111111109</c:v>
                </c:pt>
                <c:pt idx="1241">
                  <c:v>43510.611805555556</c:v>
                </c:pt>
                <c:pt idx="1242">
                  <c:v>43510.612500000003</c:v>
                </c:pt>
                <c:pt idx="1243">
                  <c:v>43510.613194444442</c:v>
                </c:pt>
                <c:pt idx="1244">
                  <c:v>43510.613888888889</c:v>
                </c:pt>
                <c:pt idx="1245">
                  <c:v>43510.614583333336</c:v>
                </c:pt>
                <c:pt idx="1246">
                  <c:v>43510.615277777775</c:v>
                </c:pt>
                <c:pt idx="1247">
                  <c:v>43510.615972222222</c:v>
                </c:pt>
                <c:pt idx="1248">
                  <c:v>43510.616666666669</c:v>
                </c:pt>
                <c:pt idx="1249">
                  <c:v>43510.617361111108</c:v>
                </c:pt>
                <c:pt idx="1250">
                  <c:v>43510.618055555555</c:v>
                </c:pt>
                <c:pt idx="1251">
                  <c:v>43510.618750000001</c:v>
                </c:pt>
                <c:pt idx="1252">
                  <c:v>43510.619444444441</c:v>
                </c:pt>
                <c:pt idx="1253">
                  <c:v>43510.620138888888</c:v>
                </c:pt>
                <c:pt idx="1254">
                  <c:v>43510.620833333334</c:v>
                </c:pt>
                <c:pt idx="1255">
                  <c:v>43510.621527777781</c:v>
                </c:pt>
                <c:pt idx="1256">
                  <c:v>43510.62222222222</c:v>
                </c:pt>
                <c:pt idx="1257">
                  <c:v>43510.622916666667</c:v>
                </c:pt>
                <c:pt idx="1258">
                  <c:v>43510.623611111114</c:v>
                </c:pt>
                <c:pt idx="1259">
                  <c:v>43510.624305555553</c:v>
                </c:pt>
                <c:pt idx="1260">
                  <c:v>43510.625</c:v>
                </c:pt>
                <c:pt idx="1261">
                  <c:v>43510.625694444447</c:v>
                </c:pt>
                <c:pt idx="1262">
                  <c:v>43510.626388888886</c:v>
                </c:pt>
                <c:pt idx="1263">
                  <c:v>43510.627083333333</c:v>
                </c:pt>
                <c:pt idx="1264">
                  <c:v>43510.62777777778</c:v>
                </c:pt>
                <c:pt idx="1265">
                  <c:v>43510.628472222219</c:v>
                </c:pt>
                <c:pt idx="1266">
                  <c:v>43510.629166666666</c:v>
                </c:pt>
                <c:pt idx="1267">
                  <c:v>43510.629861111112</c:v>
                </c:pt>
                <c:pt idx="1268">
                  <c:v>43510.630555555559</c:v>
                </c:pt>
                <c:pt idx="1269">
                  <c:v>43510.631249999999</c:v>
                </c:pt>
                <c:pt idx="1270">
                  <c:v>43510.631944444445</c:v>
                </c:pt>
                <c:pt idx="1271">
                  <c:v>43510.632638888892</c:v>
                </c:pt>
                <c:pt idx="1272">
                  <c:v>43510.633333333331</c:v>
                </c:pt>
                <c:pt idx="1273">
                  <c:v>43510.634027777778</c:v>
                </c:pt>
                <c:pt idx="1274">
                  <c:v>43510.634722222225</c:v>
                </c:pt>
                <c:pt idx="1275">
                  <c:v>43510.635416666664</c:v>
                </c:pt>
                <c:pt idx="1276">
                  <c:v>43510.636111111111</c:v>
                </c:pt>
                <c:pt idx="1277">
                  <c:v>43510.636805555558</c:v>
                </c:pt>
                <c:pt idx="1278">
                  <c:v>43510.637499999997</c:v>
                </c:pt>
                <c:pt idx="1279">
                  <c:v>43510.638194444444</c:v>
                </c:pt>
                <c:pt idx="1280">
                  <c:v>43510.638888888891</c:v>
                </c:pt>
                <c:pt idx="1281">
                  <c:v>43510.63958333333</c:v>
                </c:pt>
                <c:pt idx="1282">
                  <c:v>43510.640277777777</c:v>
                </c:pt>
                <c:pt idx="1283">
                  <c:v>43510.640972222223</c:v>
                </c:pt>
                <c:pt idx="1284">
                  <c:v>43510.64166666667</c:v>
                </c:pt>
                <c:pt idx="1285">
                  <c:v>43510.642361111109</c:v>
                </c:pt>
                <c:pt idx="1286">
                  <c:v>43510.643055555556</c:v>
                </c:pt>
                <c:pt idx="1287">
                  <c:v>43510.643750000003</c:v>
                </c:pt>
                <c:pt idx="1288">
                  <c:v>43510.644444444442</c:v>
                </c:pt>
                <c:pt idx="1289">
                  <c:v>43510.645138888889</c:v>
                </c:pt>
                <c:pt idx="1290">
                  <c:v>43510.645833333336</c:v>
                </c:pt>
                <c:pt idx="1291">
                  <c:v>43510.646527777775</c:v>
                </c:pt>
                <c:pt idx="1292">
                  <c:v>43510.647222222222</c:v>
                </c:pt>
                <c:pt idx="1293">
                  <c:v>43510.647916666669</c:v>
                </c:pt>
                <c:pt idx="1294">
                  <c:v>43510.648611111108</c:v>
                </c:pt>
                <c:pt idx="1295">
                  <c:v>43510.649305555555</c:v>
                </c:pt>
                <c:pt idx="1296">
                  <c:v>43510.65</c:v>
                </c:pt>
                <c:pt idx="1297">
                  <c:v>43510.650694444441</c:v>
                </c:pt>
                <c:pt idx="1298">
                  <c:v>43510.651388888888</c:v>
                </c:pt>
                <c:pt idx="1299">
                  <c:v>43510.652083333334</c:v>
                </c:pt>
                <c:pt idx="1300">
                  <c:v>43510.652777777781</c:v>
                </c:pt>
                <c:pt idx="1301">
                  <c:v>43510.65347222222</c:v>
                </c:pt>
                <c:pt idx="1302">
                  <c:v>43510.654166666667</c:v>
                </c:pt>
                <c:pt idx="1303">
                  <c:v>43510.654861111114</c:v>
                </c:pt>
                <c:pt idx="1304">
                  <c:v>43510.655555555553</c:v>
                </c:pt>
                <c:pt idx="1305">
                  <c:v>43510.65625</c:v>
                </c:pt>
                <c:pt idx="1306">
                  <c:v>43510.656944444447</c:v>
                </c:pt>
                <c:pt idx="1307">
                  <c:v>43510.657638888886</c:v>
                </c:pt>
                <c:pt idx="1308">
                  <c:v>43510.658333333333</c:v>
                </c:pt>
                <c:pt idx="1309">
                  <c:v>43510.65902777778</c:v>
                </c:pt>
                <c:pt idx="1310">
                  <c:v>43510.659722222219</c:v>
                </c:pt>
                <c:pt idx="1311">
                  <c:v>43510.660416666666</c:v>
                </c:pt>
                <c:pt idx="1312">
                  <c:v>43510.661111111112</c:v>
                </c:pt>
                <c:pt idx="1313">
                  <c:v>43510.661805555559</c:v>
                </c:pt>
                <c:pt idx="1314">
                  <c:v>43510.662499999999</c:v>
                </c:pt>
                <c:pt idx="1315">
                  <c:v>43510.663194444445</c:v>
                </c:pt>
                <c:pt idx="1316">
                  <c:v>43510.663888888892</c:v>
                </c:pt>
                <c:pt idx="1317">
                  <c:v>43510.664583333331</c:v>
                </c:pt>
                <c:pt idx="1318">
                  <c:v>43510.665277777778</c:v>
                </c:pt>
                <c:pt idx="1319">
                  <c:v>43510.665972222225</c:v>
                </c:pt>
                <c:pt idx="1320">
                  <c:v>43510.666666666664</c:v>
                </c:pt>
                <c:pt idx="1321">
                  <c:v>43510.667361111111</c:v>
                </c:pt>
                <c:pt idx="1322">
                  <c:v>43510.668055555558</c:v>
                </c:pt>
                <c:pt idx="1323">
                  <c:v>43510.668749999997</c:v>
                </c:pt>
                <c:pt idx="1324">
                  <c:v>43510.669444444444</c:v>
                </c:pt>
                <c:pt idx="1325">
                  <c:v>43510.670138888891</c:v>
                </c:pt>
                <c:pt idx="1326">
                  <c:v>43510.67083333333</c:v>
                </c:pt>
                <c:pt idx="1327">
                  <c:v>43510.671527777777</c:v>
                </c:pt>
                <c:pt idx="1328">
                  <c:v>43510.672222222223</c:v>
                </c:pt>
                <c:pt idx="1329">
                  <c:v>43510.67291666667</c:v>
                </c:pt>
                <c:pt idx="1330">
                  <c:v>43510.673611111109</c:v>
                </c:pt>
                <c:pt idx="1331">
                  <c:v>43510.674305555556</c:v>
                </c:pt>
                <c:pt idx="1332">
                  <c:v>43510.675000000003</c:v>
                </c:pt>
                <c:pt idx="1333">
                  <c:v>43510.675694444442</c:v>
                </c:pt>
                <c:pt idx="1334">
                  <c:v>43510.676388888889</c:v>
                </c:pt>
                <c:pt idx="1335">
                  <c:v>43510.677083333336</c:v>
                </c:pt>
                <c:pt idx="1336">
                  <c:v>43510.677777777775</c:v>
                </c:pt>
                <c:pt idx="1337">
                  <c:v>43510.678472222222</c:v>
                </c:pt>
                <c:pt idx="1338">
                  <c:v>43510.679166666669</c:v>
                </c:pt>
                <c:pt idx="1339">
                  <c:v>43510.679861111108</c:v>
                </c:pt>
                <c:pt idx="1340">
                  <c:v>43510.680555555555</c:v>
                </c:pt>
                <c:pt idx="1341">
                  <c:v>43510.681250000001</c:v>
                </c:pt>
                <c:pt idx="1342">
                  <c:v>43510.681944444441</c:v>
                </c:pt>
                <c:pt idx="1343">
                  <c:v>43510.682638888888</c:v>
                </c:pt>
                <c:pt idx="1344">
                  <c:v>43510.683333333334</c:v>
                </c:pt>
                <c:pt idx="1345">
                  <c:v>43510.684027777781</c:v>
                </c:pt>
                <c:pt idx="1346">
                  <c:v>43510.68472222222</c:v>
                </c:pt>
                <c:pt idx="1347">
                  <c:v>43510.685416666667</c:v>
                </c:pt>
                <c:pt idx="1348">
                  <c:v>43510.686111111114</c:v>
                </c:pt>
                <c:pt idx="1349">
                  <c:v>43510.686805555553</c:v>
                </c:pt>
                <c:pt idx="1350">
                  <c:v>43510.6875</c:v>
                </c:pt>
                <c:pt idx="1351">
                  <c:v>43510.688194444447</c:v>
                </c:pt>
                <c:pt idx="1352">
                  <c:v>43510.688888888886</c:v>
                </c:pt>
                <c:pt idx="1353">
                  <c:v>43510.689583333333</c:v>
                </c:pt>
                <c:pt idx="1354">
                  <c:v>43510.69027777778</c:v>
                </c:pt>
                <c:pt idx="1355">
                  <c:v>43510.690972222219</c:v>
                </c:pt>
                <c:pt idx="1356">
                  <c:v>43510.691666666666</c:v>
                </c:pt>
                <c:pt idx="1357">
                  <c:v>43510.692361111112</c:v>
                </c:pt>
                <c:pt idx="1358">
                  <c:v>43510.693055555559</c:v>
                </c:pt>
                <c:pt idx="1359">
                  <c:v>43510.693749999999</c:v>
                </c:pt>
                <c:pt idx="1360">
                  <c:v>43510.694444444445</c:v>
                </c:pt>
                <c:pt idx="1361">
                  <c:v>43510.695138888892</c:v>
                </c:pt>
                <c:pt idx="1362">
                  <c:v>43510.695833333331</c:v>
                </c:pt>
                <c:pt idx="1363">
                  <c:v>43510.696527777778</c:v>
                </c:pt>
                <c:pt idx="1364">
                  <c:v>43510.697222222225</c:v>
                </c:pt>
                <c:pt idx="1365">
                  <c:v>43510.697916666664</c:v>
                </c:pt>
                <c:pt idx="1366">
                  <c:v>43510.698611111111</c:v>
                </c:pt>
                <c:pt idx="1367">
                  <c:v>43510.699305555558</c:v>
                </c:pt>
                <c:pt idx="1368">
                  <c:v>43510.7</c:v>
                </c:pt>
                <c:pt idx="1369">
                  <c:v>43510.700694444444</c:v>
                </c:pt>
                <c:pt idx="1370">
                  <c:v>43510.701388888891</c:v>
                </c:pt>
                <c:pt idx="1371">
                  <c:v>43510.70208333333</c:v>
                </c:pt>
                <c:pt idx="1372">
                  <c:v>43510.702777777777</c:v>
                </c:pt>
                <c:pt idx="1373">
                  <c:v>43510.703472222223</c:v>
                </c:pt>
                <c:pt idx="1374">
                  <c:v>43510.70416666667</c:v>
                </c:pt>
                <c:pt idx="1375">
                  <c:v>43510.704861111109</c:v>
                </c:pt>
                <c:pt idx="1376">
                  <c:v>43510.705555555556</c:v>
                </c:pt>
                <c:pt idx="1377">
                  <c:v>43510.706250000003</c:v>
                </c:pt>
                <c:pt idx="1378">
                  <c:v>43510.706944444442</c:v>
                </c:pt>
                <c:pt idx="1379">
                  <c:v>43510.707638888889</c:v>
                </c:pt>
                <c:pt idx="1380">
                  <c:v>43510.708333333336</c:v>
                </c:pt>
                <c:pt idx="1381">
                  <c:v>43510.709027777775</c:v>
                </c:pt>
                <c:pt idx="1382">
                  <c:v>43510.709722222222</c:v>
                </c:pt>
                <c:pt idx="1383">
                  <c:v>43510.710416666669</c:v>
                </c:pt>
                <c:pt idx="1384">
                  <c:v>43510.711111111108</c:v>
                </c:pt>
                <c:pt idx="1385">
                  <c:v>43510.711805555555</c:v>
                </c:pt>
                <c:pt idx="1386">
                  <c:v>43510.712500000001</c:v>
                </c:pt>
                <c:pt idx="1387">
                  <c:v>43510.713194444441</c:v>
                </c:pt>
                <c:pt idx="1388">
                  <c:v>43510.713888888888</c:v>
                </c:pt>
                <c:pt idx="1389">
                  <c:v>43510.714583333334</c:v>
                </c:pt>
                <c:pt idx="1390">
                  <c:v>43510.715277777781</c:v>
                </c:pt>
                <c:pt idx="1391">
                  <c:v>43510.71597222222</c:v>
                </c:pt>
                <c:pt idx="1392">
                  <c:v>43510.716666666667</c:v>
                </c:pt>
                <c:pt idx="1393">
                  <c:v>43510.717361111114</c:v>
                </c:pt>
                <c:pt idx="1394">
                  <c:v>43510.718055555553</c:v>
                </c:pt>
                <c:pt idx="1395">
                  <c:v>43510.71875</c:v>
                </c:pt>
                <c:pt idx="1396">
                  <c:v>43510.719444444447</c:v>
                </c:pt>
                <c:pt idx="1397">
                  <c:v>43510.720138888886</c:v>
                </c:pt>
                <c:pt idx="1398">
                  <c:v>43510.720833333333</c:v>
                </c:pt>
                <c:pt idx="1399">
                  <c:v>43510.72152777778</c:v>
                </c:pt>
                <c:pt idx="1400">
                  <c:v>43510.722222222219</c:v>
                </c:pt>
                <c:pt idx="1401">
                  <c:v>43510.722916666666</c:v>
                </c:pt>
                <c:pt idx="1402">
                  <c:v>43510.723611111112</c:v>
                </c:pt>
                <c:pt idx="1403">
                  <c:v>43510.724305555559</c:v>
                </c:pt>
                <c:pt idx="1404">
                  <c:v>43510.724999999999</c:v>
                </c:pt>
                <c:pt idx="1405">
                  <c:v>43510.725694444445</c:v>
                </c:pt>
                <c:pt idx="1406">
                  <c:v>43510.726388888892</c:v>
                </c:pt>
                <c:pt idx="1407">
                  <c:v>43510.727083333331</c:v>
                </c:pt>
                <c:pt idx="1408">
                  <c:v>43510.727777777778</c:v>
                </c:pt>
                <c:pt idx="1409">
                  <c:v>43510.728472222225</c:v>
                </c:pt>
                <c:pt idx="1410">
                  <c:v>43510.729166666664</c:v>
                </c:pt>
                <c:pt idx="1411">
                  <c:v>43510.729861111111</c:v>
                </c:pt>
                <c:pt idx="1412">
                  <c:v>43510.730555555558</c:v>
                </c:pt>
                <c:pt idx="1413">
                  <c:v>43510.731249999997</c:v>
                </c:pt>
                <c:pt idx="1414">
                  <c:v>43510.731944444444</c:v>
                </c:pt>
                <c:pt idx="1415">
                  <c:v>43510.732638888891</c:v>
                </c:pt>
                <c:pt idx="1416">
                  <c:v>43510.73333333333</c:v>
                </c:pt>
                <c:pt idx="1417">
                  <c:v>43510.734027777777</c:v>
                </c:pt>
                <c:pt idx="1418">
                  <c:v>43510.734722222223</c:v>
                </c:pt>
                <c:pt idx="1419">
                  <c:v>43510.73541666667</c:v>
                </c:pt>
                <c:pt idx="1420">
                  <c:v>43510.736111111109</c:v>
                </c:pt>
                <c:pt idx="1421">
                  <c:v>43510.736805555556</c:v>
                </c:pt>
                <c:pt idx="1422">
                  <c:v>43510.737500000003</c:v>
                </c:pt>
                <c:pt idx="1423">
                  <c:v>43510.738194444442</c:v>
                </c:pt>
                <c:pt idx="1424">
                  <c:v>43510.738888888889</c:v>
                </c:pt>
                <c:pt idx="1425">
                  <c:v>43510.739583333336</c:v>
                </c:pt>
                <c:pt idx="1426">
                  <c:v>43510.740277777775</c:v>
                </c:pt>
                <c:pt idx="1427">
                  <c:v>43510.740972222222</c:v>
                </c:pt>
                <c:pt idx="1428">
                  <c:v>43510.741666666669</c:v>
                </c:pt>
                <c:pt idx="1429">
                  <c:v>43510.742361111108</c:v>
                </c:pt>
                <c:pt idx="1430">
                  <c:v>43510.743055555555</c:v>
                </c:pt>
                <c:pt idx="1431">
                  <c:v>43510.743750000001</c:v>
                </c:pt>
                <c:pt idx="1432">
                  <c:v>43510.744444444441</c:v>
                </c:pt>
                <c:pt idx="1433">
                  <c:v>43510.745138888888</c:v>
                </c:pt>
                <c:pt idx="1434">
                  <c:v>43510.745833333334</c:v>
                </c:pt>
                <c:pt idx="1435">
                  <c:v>43510.746527777781</c:v>
                </c:pt>
                <c:pt idx="1436">
                  <c:v>43510.74722222222</c:v>
                </c:pt>
                <c:pt idx="1437">
                  <c:v>43510.747916666667</c:v>
                </c:pt>
                <c:pt idx="1438">
                  <c:v>43510.748611111114</c:v>
                </c:pt>
                <c:pt idx="1439">
                  <c:v>43510.749305555553</c:v>
                </c:pt>
                <c:pt idx="1440">
                  <c:v>43510.75</c:v>
                </c:pt>
                <c:pt idx="1441">
                  <c:v>43510.750694444447</c:v>
                </c:pt>
                <c:pt idx="1442">
                  <c:v>43510.751388888886</c:v>
                </c:pt>
                <c:pt idx="1443">
                  <c:v>43510.752083333333</c:v>
                </c:pt>
                <c:pt idx="1444">
                  <c:v>43510.75277777778</c:v>
                </c:pt>
                <c:pt idx="1445">
                  <c:v>43510.753472222219</c:v>
                </c:pt>
                <c:pt idx="1446">
                  <c:v>43510.754166666666</c:v>
                </c:pt>
                <c:pt idx="1447">
                  <c:v>43510.754861111112</c:v>
                </c:pt>
                <c:pt idx="1448">
                  <c:v>43510.755555555559</c:v>
                </c:pt>
                <c:pt idx="1449">
                  <c:v>43510.756249999999</c:v>
                </c:pt>
                <c:pt idx="1450">
                  <c:v>43510.756944444445</c:v>
                </c:pt>
                <c:pt idx="1451">
                  <c:v>43510.757638888892</c:v>
                </c:pt>
                <c:pt idx="1452">
                  <c:v>43510.758333333331</c:v>
                </c:pt>
                <c:pt idx="1453">
                  <c:v>43510.759027777778</c:v>
                </c:pt>
                <c:pt idx="1454">
                  <c:v>43510.759722222225</c:v>
                </c:pt>
                <c:pt idx="1455">
                  <c:v>43510.760416666664</c:v>
                </c:pt>
                <c:pt idx="1456">
                  <c:v>43510.761111111111</c:v>
                </c:pt>
                <c:pt idx="1457">
                  <c:v>43510.761805555558</c:v>
                </c:pt>
                <c:pt idx="1458">
                  <c:v>43510.762499999997</c:v>
                </c:pt>
                <c:pt idx="1459">
                  <c:v>43510.763194444444</c:v>
                </c:pt>
                <c:pt idx="1460">
                  <c:v>43510.763888888891</c:v>
                </c:pt>
                <c:pt idx="1461">
                  <c:v>43510.76458333333</c:v>
                </c:pt>
                <c:pt idx="1462">
                  <c:v>43510.765277777777</c:v>
                </c:pt>
                <c:pt idx="1463">
                  <c:v>43510.765972222223</c:v>
                </c:pt>
                <c:pt idx="1464">
                  <c:v>43510.76666666667</c:v>
                </c:pt>
                <c:pt idx="1465">
                  <c:v>43510.767361111109</c:v>
                </c:pt>
                <c:pt idx="1466">
                  <c:v>43510.768055555556</c:v>
                </c:pt>
                <c:pt idx="1467">
                  <c:v>43510.768750000003</c:v>
                </c:pt>
                <c:pt idx="1468">
                  <c:v>43510.769444444442</c:v>
                </c:pt>
                <c:pt idx="1469">
                  <c:v>43510.770138888889</c:v>
                </c:pt>
                <c:pt idx="1470">
                  <c:v>43510.770833333336</c:v>
                </c:pt>
                <c:pt idx="1471">
                  <c:v>43510.771527777775</c:v>
                </c:pt>
                <c:pt idx="1472">
                  <c:v>43510.772222222222</c:v>
                </c:pt>
                <c:pt idx="1473">
                  <c:v>43510.772916666669</c:v>
                </c:pt>
                <c:pt idx="1474">
                  <c:v>43510.773611111108</c:v>
                </c:pt>
                <c:pt idx="1475">
                  <c:v>43510.774305555555</c:v>
                </c:pt>
                <c:pt idx="1476">
                  <c:v>43510.775000000001</c:v>
                </c:pt>
                <c:pt idx="1477">
                  <c:v>43510.775694444441</c:v>
                </c:pt>
                <c:pt idx="1478">
                  <c:v>43510.776388888888</c:v>
                </c:pt>
                <c:pt idx="1479">
                  <c:v>43510.777083333334</c:v>
                </c:pt>
                <c:pt idx="1480">
                  <c:v>43510.777777777781</c:v>
                </c:pt>
                <c:pt idx="1481">
                  <c:v>43510.77847222222</c:v>
                </c:pt>
                <c:pt idx="1482">
                  <c:v>43510.779166666667</c:v>
                </c:pt>
                <c:pt idx="1483">
                  <c:v>43510.779861111114</c:v>
                </c:pt>
                <c:pt idx="1484">
                  <c:v>43510.780555555553</c:v>
                </c:pt>
                <c:pt idx="1485">
                  <c:v>43510.78125</c:v>
                </c:pt>
                <c:pt idx="1486">
                  <c:v>43510.781944444447</c:v>
                </c:pt>
                <c:pt idx="1487">
                  <c:v>43510.782638888886</c:v>
                </c:pt>
                <c:pt idx="1488">
                  <c:v>43510.783333333333</c:v>
                </c:pt>
                <c:pt idx="1489">
                  <c:v>43510.78402777778</c:v>
                </c:pt>
                <c:pt idx="1490">
                  <c:v>43510.784722222219</c:v>
                </c:pt>
                <c:pt idx="1491">
                  <c:v>43510.785416666666</c:v>
                </c:pt>
                <c:pt idx="1492">
                  <c:v>43510.786111111112</c:v>
                </c:pt>
                <c:pt idx="1493">
                  <c:v>43510.786805555559</c:v>
                </c:pt>
                <c:pt idx="1494">
                  <c:v>43510.787499999999</c:v>
                </c:pt>
                <c:pt idx="1495">
                  <c:v>43510.788194444445</c:v>
                </c:pt>
                <c:pt idx="1496">
                  <c:v>43510.788888888892</c:v>
                </c:pt>
                <c:pt idx="1497">
                  <c:v>43510.789583333331</c:v>
                </c:pt>
                <c:pt idx="1498">
                  <c:v>43510.790277777778</c:v>
                </c:pt>
                <c:pt idx="1499">
                  <c:v>43510.790972222225</c:v>
                </c:pt>
                <c:pt idx="1500">
                  <c:v>43510.791666666664</c:v>
                </c:pt>
                <c:pt idx="1501">
                  <c:v>43510.792361111111</c:v>
                </c:pt>
                <c:pt idx="1502">
                  <c:v>43510.793055555558</c:v>
                </c:pt>
                <c:pt idx="1503">
                  <c:v>43510.793749999997</c:v>
                </c:pt>
                <c:pt idx="1504">
                  <c:v>43510.794444444444</c:v>
                </c:pt>
                <c:pt idx="1505">
                  <c:v>43510.795138888891</c:v>
                </c:pt>
                <c:pt idx="1506">
                  <c:v>43510.79583333333</c:v>
                </c:pt>
                <c:pt idx="1507">
                  <c:v>43510.796527777777</c:v>
                </c:pt>
                <c:pt idx="1508">
                  <c:v>43510.797222222223</c:v>
                </c:pt>
                <c:pt idx="1509">
                  <c:v>43510.79791666667</c:v>
                </c:pt>
                <c:pt idx="1510">
                  <c:v>43510.798611111109</c:v>
                </c:pt>
                <c:pt idx="1511">
                  <c:v>43510.799305555556</c:v>
                </c:pt>
                <c:pt idx="1512">
                  <c:v>43510.8</c:v>
                </c:pt>
                <c:pt idx="1513">
                  <c:v>43510.800694444442</c:v>
                </c:pt>
                <c:pt idx="1514">
                  <c:v>43510.801388888889</c:v>
                </c:pt>
                <c:pt idx="1515">
                  <c:v>43510.802083333336</c:v>
                </c:pt>
                <c:pt idx="1516">
                  <c:v>43510.802777777775</c:v>
                </c:pt>
                <c:pt idx="1517">
                  <c:v>43510.803472222222</c:v>
                </c:pt>
                <c:pt idx="1518">
                  <c:v>43510.804166666669</c:v>
                </c:pt>
                <c:pt idx="1519">
                  <c:v>43510.804861111108</c:v>
                </c:pt>
                <c:pt idx="1520">
                  <c:v>43510.805555555555</c:v>
                </c:pt>
                <c:pt idx="1521">
                  <c:v>43510.806250000001</c:v>
                </c:pt>
                <c:pt idx="1522">
                  <c:v>43510.806944444441</c:v>
                </c:pt>
                <c:pt idx="1523">
                  <c:v>43510.807638888888</c:v>
                </c:pt>
                <c:pt idx="1524">
                  <c:v>43510.808333333334</c:v>
                </c:pt>
                <c:pt idx="1525">
                  <c:v>43510.809027777781</c:v>
                </c:pt>
                <c:pt idx="1526">
                  <c:v>43510.80972222222</c:v>
                </c:pt>
                <c:pt idx="1527">
                  <c:v>43510.810416666667</c:v>
                </c:pt>
                <c:pt idx="1528">
                  <c:v>43510.811111111114</c:v>
                </c:pt>
                <c:pt idx="1529">
                  <c:v>43510.811805555553</c:v>
                </c:pt>
                <c:pt idx="1530">
                  <c:v>43510.8125</c:v>
                </c:pt>
                <c:pt idx="1531">
                  <c:v>43510.813194444447</c:v>
                </c:pt>
                <c:pt idx="1532">
                  <c:v>43510.813888888886</c:v>
                </c:pt>
                <c:pt idx="1533">
                  <c:v>43510.814583333333</c:v>
                </c:pt>
                <c:pt idx="1534">
                  <c:v>43510.81527777778</c:v>
                </c:pt>
                <c:pt idx="1535">
                  <c:v>43510.815972222219</c:v>
                </c:pt>
                <c:pt idx="1536">
                  <c:v>43510.816666666666</c:v>
                </c:pt>
                <c:pt idx="1537">
                  <c:v>43510.817361111112</c:v>
                </c:pt>
                <c:pt idx="1538">
                  <c:v>43510.818055555559</c:v>
                </c:pt>
                <c:pt idx="1539">
                  <c:v>43510.818749999999</c:v>
                </c:pt>
                <c:pt idx="1540">
                  <c:v>43510.819444444445</c:v>
                </c:pt>
                <c:pt idx="1541">
                  <c:v>43510.820138888892</c:v>
                </c:pt>
                <c:pt idx="1542">
                  <c:v>43510.820833333331</c:v>
                </c:pt>
                <c:pt idx="1543">
                  <c:v>43510.821527777778</c:v>
                </c:pt>
                <c:pt idx="1544">
                  <c:v>43510.822222222225</c:v>
                </c:pt>
                <c:pt idx="1545">
                  <c:v>43510.822916666664</c:v>
                </c:pt>
                <c:pt idx="1546">
                  <c:v>43510.823611111111</c:v>
                </c:pt>
                <c:pt idx="1547">
                  <c:v>43510.824305555558</c:v>
                </c:pt>
                <c:pt idx="1548">
                  <c:v>43510.824999999997</c:v>
                </c:pt>
                <c:pt idx="1549">
                  <c:v>43510.825694444444</c:v>
                </c:pt>
                <c:pt idx="1550">
                  <c:v>43510.826388888891</c:v>
                </c:pt>
                <c:pt idx="1551">
                  <c:v>43510.82708333333</c:v>
                </c:pt>
                <c:pt idx="1552">
                  <c:v>43510.827777777777</c:v>
                </c:pt>
                <c:pt idx="1553">
                  <c:v>43510.828472222223</c:v>
                </c:pt>
                <c:pt idx="1554">
                  <c:v>43510.82916666667</c:v>
                </c:pt>
                <c:pt idx="1555">
                  <c:v>43510.829861111109</c:v>
                </c:pt>
                <c:pt idx="1556">
                  <c:v>43510.830555555556</c:v>
                </c:pt>
                <c:pt idx="1557">
                  <c:v>43510.831250000003</c:v>
                </c:pt>
                <c:pt idx="1558">
                  <c:v>43510.831944444442</c:v>
                </c:pt>
                <c:pt idx="1559">
                  <c:v>43510.832638888889</c:v>
                </c:pt>
                <c:pt idx="1560">
                  <c:v>43510.833333333336</c:v>
                </c:pt>
                <c:pt idx="1561">
                  <c:v>43510.834027777775</c:v>
                </c:pt>
                <c:pt idx="1562">
                  <c:v>43510.834722222222</c:v>
                </c:pt>
                <c:pt idx="1563">
                  <c:v>43510.835416666669</c:v>
                </c:pt>
                <c:pt idx="1564">
                  <c:v>43510.836111111108</c:v>
                </c:pt>
                <c:pt idx="1565">
                  <c:v>43510.836805555555</c:v>
                </c:pt>
                <c:pt idx="1566">
                  <c:v>43510.837500000001</c:v>
                </c:pt>
                <c:pt idx="1567">
                  <c:v>43510.838194444441</c:v>
                </c:pt>
                <c:pt idx="1568">
                  <c:v>43510.838888888888</c:v>
                </c:pt>
                <c:pt idx="1569">
                  <c:v>43510.839583333334</c:v>
                </c:pt>
                <c:pt idx="1570">
                  <c:v>43510.840277777781</c:v>
                </c:pt>
                <c:pt idx="1571">
                  <c:v>43510.84097222222</c:v>
                </c:pt>
                <c:pt idx="1572">
                  <c:v>43510.841666666667</c:v>
                </c:pt>
                <c:pt idx="1573">
                  <c:v>43510.842361111114</c:v>
                </c:pt>
                <c:pt idx="1574">
                  <c:v>43510.843055555553</c:v>
                </c:pt>
                <c:pt idx="1575">
                  <c:v>43510.84375</c:v>
                </c:pt>
                <c:pt idx="1576">
                  <c:v>43510.844444444447</c:v>
                </c:pt>
                <c:pt idx="1577">
                  <c:v>43510.845138888886</c:v>
                </c:pt>
                <c:pt idx="1578">
                  <c:v>43510.845833333333</c:v>
                </c:pt>
                <c:pt idx="1579">
                  <c:v>43510.84652777778</c:v>
                </c:pt>
                <c:pt idx="1580">
                  <c:v>43510.847222222219</c:v>
                </c:pt>
                <c:pt idx="1581">
                  <c:v>43510.847916666666</c:v>
                </c:pt>
                <c:pt idx="1582">
                  <c:v>43510.848611111112</c:v>
                </c:pt>
                <c:pt idx="1583">
                  <c:v>43510.849305555559</c:v>
                </c:pt>
                <c:pt idx="1584">
                  <c:v>43510.85</c:v>
                </c:pt>
                <c:pt idx="1585">
                  <c:v>43510.850694444445</c:v>
                </c:pt>
                <c:pt idx="1586">
                  <c:v>43510.851388888892</c:v>
                </c:pt>
                <c:pt idx="1587">
                  <c:v>43510.852083333331</c:v>
                </c:pt>
                <c:pt idx="1588">
                  <c:v>43510.852777777778</c:v>
                </c:pt>
                <c:pt idx="1589">
                  <c:v>43510.853472222225</c:v>
                </c:pt>
                <c:pt idx="1590">
                  <c:v>43510.854166666664</c:v>
                </c:pt>
                <c:pt idx="1591">
                  <c:v>43510.854861111111</c:v>
                </c:pt>
                <c:pt idx="1592">
                  <c:v>43510.855555555558</c:v>
                </c:pt>
                <c:pt idx="1593">
                  <c:v>43510.856249999997</c:v>
                </c:pt>
                <c:pt idx="1594">
                  <c:v>43510.856944444444</c:v>
                </c:pt>
                <c:pt idx="1595">
                  <c:v>43510.857638888891</c:v>
                </c:pt>
                <c:pt idx="1596">
                  <c:v>43510.85833333333</c:v>
                </c:pt>
                <c:pt idx="1597">
                  <c:v>43510.859027777777</c:v>
                </c:pt>
                <c:pt idx="1598">
                  <c:v>43510.859722222223</c:v>
                </c:pt>
                <c:pt idx="1599">
                  <c:v>43510.86041666667</c:v>
                </c:pt>
                <c:pt idx="1600">
                  <c:v>43510.861111111109</c:v>
                </c:pt>
                <c:pt idx="1601">
                  <c:v>43510.861805555556</c:v>
                </c:pt>
                <c:pt idx="1602">
                  <c:v>43510.862500000003</c:v>
                </c:pt>
                <c:pt idx="1603">
                  <c:v>43510.863194444442</c:v>
                </c:pt>
                <c:pt idx="1604">
                  <c:v>43510.863888888889</c:v>
                </c:pt>
                <c:pt idx="1605">
                  <c:v>43510.864583333336</c:v>
                </c:pt>
                <c:pt idx="1606">
                  <c:v>43510.865277777775</c:v>
                </c:pt>
                <c:pt idx="1607">
                  <c:v>43510.865972222222</c:v>
                </c:pt>
                <c:pt idx="1608">
                  <c:v>43510.866666666669</c:v>
                </c:pt>
                <c:pt idx="1609">
                  <c:v>43510.867361111108</c:v>
                </c:pt>
                <c:pt idx="1610">
                  <c:v>43510.868055555555</c:v>
                </c:pt>
                <c:pt idx="1611">
                  <c:v>43510.868750000001</c:v>
                </c:pt>
                <c:pt idx="1612">
                  <c:v>43510.869444444441</c:v>
                </c:pt>
                <c:pt idx="1613">
                  <c:v>43510.870138888888</c:v>
                </c:pt>
                <c:pt idx="1614">
                  <c:v>43510.870833333334</c:v>
                </c:pt>
                <c:pt idx="1615">
                  <c:v>43510.871527777781</c:v>
                </c:pt>
                <c:pt idx="1616">
                  <c:v>43510.87222222222</c:v>
                </c:pt>
                <c:pt idx="1617">
                  <c:v>43510.872916666667</c:v>
                </c:pt>
                <c:pt idx="1618">
                  <c:v>43510.873611111114</c:v>
                </c:pt>
                <c:pt idx="1619">
                  <c:v>43510.874305555553</c:v>
                </c:pt>
                <c:pt idx="1620">
                  <c:v>43510.875</c:v>
                </c:pt>
                <c:pt idx="1621">
                  <c:v>43510.875694444447</c:v>
                </c:pt>
                <c:pt idx="1622">
                  <c:v>43510.876388888886</c:v>
                </c:pt>
                <c:pt idx="1623">
                  <c:v>43510.877083333333</c:v>
                </c:pt>
                <c:pt idx="1624">
                  <c:v>43510.87777777778</c:v>
                </c:pt>
                <c:pt idx="1625">
                  <c:v>43510.878472222219</c:v>
                </c:pt>
                <c:pt idx="1626">
                  <c:v>43510.879166666666</c:v>
                </c:pt>
                <c:pt idx="1627">
                  <c:v>43510.879861111112</c:v>
                </c:pt>
                <c:pt idx="1628">
                  <c:v>43510.880555555559</c:v>
                </c:pt>
                <c:pt idx="1629">
                  <c:v>43510.881249999999</c:v>
                </c:pt>
                <c:pt idx="1630">
                  <c:v>43510.881944444445</c:v>
                </c:pt>
                <c:pt idx="1631">
                  <c:v>43510.882638888892</c:v>
                </c:pt>
                <c:pt idx="1632">
                  <c:v>43510.883333333331</c:v>
                </c:pt>
                <c:pt idx="1633">
                  <c:v>43510.884027777778</c:v>
                </c:pt>
                <c:pt idx="1634">
                  <c:v>43510.884722222225</c:v>
                </c:pt>
                <c:pt idx="1635">
                  <c:v>43510.885416666664</c:v>
                </c:pt>
                <c:pt idx="1636">
                  <c:v>43510.886111111111</c:v>
                </c:pt>
                <c:pt idx="1637">
                  <c:v>43510.886805555558</c:v>
                </c:pt>
                <c:pt idx="1638">
                  <c:v>43510.887499999997</c:v>
                </c:pt>
                <c:pt idx="1639">
                  <c:v>43510.888194444444</c:v>
                </c:pt>
                <c:pt idx="1640">
                  <c:v>43510.888888888891</c:v>
                </c:pt>
                <c:pt idx="1641">
                  <c:v>43510.88958333333</c:v>
                </c:pt>
                <c:pt idx="1642">
                  <c:v>43510.890277777777</c:v>
                </c:pt>
                <c:pt idx="1643">
                  <c:v>43510.890972222223</c:v>
                </c:pt>
                <c:pt idx="1644">
                  <c:v>43510.89166666667</c:v>
                </c:pt>
                <c:pt idx="1645">
                  <c:v>43510.892361111109</c:v>
                </c:pt>
                <c:pt idx="1646">
                  <c:v>43510.893055555556</c:v>
                </c:pt>
                <c:pt idx="1647">
                  <c:v>43510.893750000003</c:v>
                </c:pt>
                <c:pt idx="1648">
                  <c:v>43510.894444444442</c:v>
                </c:pt>
                <c:pt idx="1649">
                  <c:v>43510.895138888889</c:v>
                </c:pt>
                <c:pt idx="1650">
                  <c:v>43510.895833333336</c:v>
                </c:pt>
                <c:pt idx="1651">
                  <c:v>43510.896527777775</c:v>
                </c:pt>
                <c:pt idx="1652">
                  <c:v>43510.897222222222</c:v>
                </c:pt>
                <c:pt idx="1653">
                  <c:v>43510.897916666669</c:v>
                </c:pt>
                <c:pt idx="1654">
                  <c:v>43510.898611111108</c:v>
                </c:pt>
                <c:pt idx="1655">
                  <c:v>43510.899305555555</c:v>
                </c:pt>
                <c:pt idx="1656">
                  <c:v>43510.9</c:v>
                </c:pt>
                <c:pt idx="1657">
                  <c:v>43510.900694444441</c:v>
                </c:pt>
                <c:pt idx="1658">
                  <c:v>43510.901388888888</c:v>
                </c:pt>
                <c:pt idx="1659">
                  <c:v>43510.902083333334</c:v>
                </c:pt>
                <c:pt idx="1660">
                  <c:v>43510.902777777781</c:v>
                </c:pt>
                <c:pt idx="1661">
                  <c:v>43510.90347222222</c:v>
                </c:pt>
                <c:pt idx="1662">
                  <c:v>43510.904166666667</c:v>
                </c:pt>
                <c:pt idx="1663">
                  <c:v>43510.904861111114</c:v>
                </c:pt>
                <c:pt idx="1664">
                  <c:v>43510.905555555553</c:v>
                </c:pt>
                <c:pt idx="1665">
                  <c:v>43510.90625</c:v>
                </c:pt>
                <c:pt idx="1666">
                  <c:v>43510.906944444447</c:v>
                </c:pt>
                <c:pt idx="1667">
                  <c:v>43510.907638888886</c:v>
                </c:pt>
                <c:pt idx="1668">
                  <c:v>43510.908333333333</c:v>
                </c:pt>
                <c:pt idx="1669">
                  <c:v>43510.90902777778</c:v>
                </c:pt>
                <c:pt idx="1670">
                  <c:v>43510.909722222219</c:v>
                </c:pt>
                <c:pt idx="1671">
                  <c:v>43510.910416666666</c:v>
                </c:pt>
                <c:pt idx="1672">
                  <c:v>43510.911111111112</c:v>
                </c:pt>
                <c:pt idx="1673">
                  <c:v>43510.911805555559</c:v>
                </c:pt>
                <c:pt idx="1674">
                  <c:v>43510.912499999999</c:v>
                </c:pt>
                <c:pt idx="1675">
                  <c:v>43510.913194444445</c:v>
                </c:pt>
                <c:pt idx="1676">
                  <c:v>43510.913888888892</c:v>
                </c:pt>
                <c:pt idx="1677">
                  <c:v>43510.914583333331</c:v>
                </c:pt>
                <c:pt idx="1678">
                  <c:v>43510.915277777778</c:v>
                </c:pt>
                <c:pt idx="1679">
                  <c:v>43510.915972222225</c:v>
                </c:pt>
                <c:pt idx="1680">
                  <c:v>43510.916666666664</c:v>
                </c:pt>
                <c:pt idx="1681">
                  <c:v>43510.917361111111</c:v>
                </c:pt>
                <c:pt idx="1682">
                  <c:v>43510.918055555558</c:v>
                </c:pt>
                <c:pt idx="1683">
                  <c:v>43510.918749999997</c:v>
                </c:pt>
                <c:pt idx="1684">
                  <c:v>43510.919444444444</c:v>
                </c:pt>
                <c:pt idx="1685">
                  <c:v>43510.920138888891</c:v>
                </c:pt>
                <c:pt idx="1686">
                  <c:v>43510.92083333333</c:v>
                </c:pt>
                <c:pt idx="1687">
                  <c:v>43510.921527777777</c:v>
                </c:pt>
                <c:pt idx="1688">
                  <c:v>43510.922222222223</c:v>
                </c:pt>
                <c:pt idx="1689">
                  <c:v>43510.92291666667</c:v>
                </c:pt>
                <c:pt idx="1690">
                  <c:v>43510.923611111109</c:v>
                </c:pt>
                <c:pt idx="1691">
                  <c:v>43510.924305555556</c:v>
                </c:pt>
                <c:pt idx="1692">
                  <c:v>43510.925000000003</c:v>
                </c:pt>
                <c:pt idx="1693">
                  <c:v>43510.925694444442</c:v>
                </c:pt>
                <c:pt idx="1694">
                  <c:v>43510.926388888889</c:v>
                </c:pt>
                <c:pt idx="1695">
                  <c:v>43510.927083333336</c:v>
                </c:pt>
                <c:pt idx="1696">
                  <c:v>43510.927777777775</c:v>
                </c:pt>
                <c:pt idx="1697">
                  <c:v>43510.928472222222</c:v>
                </c:pt>
                <c:pt idx="1698">
                  <c:v>43510.929166666669</c:v>
                </c:pt>
                <c:pt idx="1699">
                  <c:v>43510.929861111108</c:v>
                </c:pt>
                <c:pt idx="1700">
                  <c:v>43510.930555555555</c:v>
                </c:pt>
                <c:pt idx="1701">
                  <c:v>43510.931250000001</c:v>
                </c:pt>
                <c:pt idx="1702">
                  <c:v>43510.931944444441</c:v>
                </c:pt>
                <c:pt idx="1703">
                  <c:v>43510.932638888888</c:v>
                </c:pt>
                <c:pt idx="1704">
                  <c:v>43510.933333333334</c:v>
                </c:pt>
                <c:pt idx="1705">
                  <c:v>43510.934027777781</c:v>
                </c:pt>
                <c:pt idx="1706">
                  <c:v>43510.93472222222</c:v>
                </c:pt>
                <c:pt idx="1707">
                  <c:v>43510.935416666667</c:v>
                </c:pt>
                <c:pt idx="1708">
                  <c:v>43510.936111111114</c:v>
                </c:pt>
                <c:pt idx="1709">
                  <c:v>43510.936805555553</c:v>
                </c:pt>
                <c:pt idx="1710">
                  <c:v>43510.9375</c:v>
                </c:pt>
                <c:pt idx="1711">
                  <c:v>43510.938194444447</c:v>
                </c:pt>
                <c:pt idx="1712">
                  <c:v>43510.938888888886</c:v>
                </c:pt>
                <c:pt idx="1713">
                  <c:v>43510.939583333333</c:v>
                </c:pt>
                <c:pt idx="1714">
                  <c:v>43510.94027777778</c:v>
                </c:pt>
                <c:pt idx="1715">
                  <c:v>43510.940972222219</c:v>
                </c:pt>
                <c:pt idx="1716">
                  <c:v>43510.941666666666</c:v>
                </c:pt>
                <c:pt idx="1717">
                  <c:v>43510.942361111112</c:v>
                </c:pt>
                <c:pt idx="1718">
                  <c:v>43510.943055555559</c:v>
                </c:pt>
                <c:pt idx="1719">
                  <c:v>43510.943749999999</c:v>
                </c:pt>
                <c:pt idx="1720">
                  <c:v>43510.944444444445</c:v>
                </c:pt>
                <c:pt idx="1721">
                  <c:v>43510.945138888892</c:v>
                </c:pt>
                <c:pt idx="1722">
                  <c:v>43510.945833333331</c:v>
                </c:pt>
                <c:pt idx="1723">
                  <c:v>43510.946527777778</c:v>
                </c:pt>
                <c:pt idx="1724">
                  <c:v>43510.947222222225</c:v>
                </c:pt>
                <c:pt idx="1725">
                  <c:v>43510.947916666664</c:v>
                </c:pt>
                <c:pt idx="1726">
                  <c:v>43510.948611111111</c:v>
                </c:pt>
                <c:pt idx="1727">
                  <c:v>43510.949305555558</c:v>
                </c:pt>
                <c:pt idx="1728">
                  <c:v>43510.95</c:v>
                </c:pt>
                <c:pt idx="1729">
                  <c:v>43510.950694444444</c:v>
                </c:pt>
                <c:pt idx="1730">
                  <c:v>43510.951388888891</c:v>
                </c:pt>
                <c:pt idx="1731">
                  <c:v>43510.95208333333</c:v>
                </c:pt>
                <c:pt idx="1732">
                  <c:v>43510.952777777777</c:v>
                </c:pt>
                <c:pt idx="1733">
                  <c:v>43510.953472222223</c:v>
                </c:pt>
                <c:pt idx="1734">
                  <c:v>43510.95416666667</c:v>
                </c:pt>
                <c:pt idx="1735">
                  <c:v>43510.954861111109</c:v>
                </c:pt>
                <c:pt idx="1736">
                  <c:v>43510.955555555556</c:v>
                </c:pt>
                <c:pt idx="1737">
                  <c:v>43510.956250000003</c:v>
                </c:pt>
                <c:pt idx="1738">
                  <c:v>43510.956944444442</c:v>
                </c:pt>
                <c:pt idx="1739">
                  <c:v>43510.957638888889</c:v>
                </c:pt>
                <c:pt idx="1740">
                  <c:v>43510.958333333336</c:v>
                </c:pt>
                <c:pt idx="1741">
                  <c:v>43510.959027777775</c:v>
                </c:pt>
                <c:pt idx="1742">
                  <c:v>43510.959722222222</c:v>
                </c:pt>
                <c:pt idx="1743">
                  <c:v>43510.960416666669</c:v>
                </c:pt>
                <c:pt idx="1744">
                  <c:v>43510.961111111108</c:v>
                </c:pt>
                <c:pt idx="1745">
                  <c:v>43510.961805555555</c:v>
                </c:pt>
                <c:pt idx="1746">
                  <c:v>43510.962500000001</c:v>
                </c:pt>
                <c:pt idx="1747">
                  <c:v>43510.963194444441</c:v>
                </c:pt>
                <c:pt idx="1748">
                  <c:v>43510.963888888888</c:v>
                </c:pt>
                <c:pt idx="1749">
                  <c:v>43510.964583333334</c:v>
                </c:pt>
                <c:pt idx="1750">
                  <c:v>43510.965277777781</c:v>
                </c:pt>
                <c:pt idx="1751">
                  <c:v>43510.96597222222</c:v>
                </c:pt>
                <c:pt idx="1752">
                  <c:v>43510.966666666667</c:v>
                </c:pt>
                <c:pt idx="1753">
                  <c:v>43510.967361111114</c:v>
                </c:pt>
                <c:pt idx="1754">
                  <c:v>43510.968055555553</c:v>
                </c:pt>
                <c:pt idx="1755">
                  <c:v>43510.96875</c:v>
                </c:pt>
                <c:pt idx="1756">
                  <c:v>43510.969444444447</c:v>
                </c:pt>
                <c:pt idx="1757">
                  <c:v>43510.970138888886</c:v>
                </c:pt>
                <c:pt idx="1758">
                  <c:v>43510.970833333333</c:v>
                </c:pt>
                <c:pt idx="1759">
                  <c:v>43510.97152777778</c:v>
                </c:pt>
                <c:pt idx="1760">
                  <c:v>43510.972222222219</c:v>
                </c:pt>
                <c:pt idx="1761">
                  <c:v>43510.972916666666</c:v>
                </c:pt>
                <c:pt idx="1762">
                  <c:v>43510.973611111112</c:v>
                </c:pt>
                <c:pt idx="1763">
                  <c:v>43510.974305555559</c:v>
                </c:pt>
                <c:pt idx="1764">
                  <c:v>43510.974999999999</c:v>
                </c:pt>
                <c:pt idx="1765">
                  <c:v>43510.975694444445</c:v>
                </c:pt>
                <c:pt idx="1766">
                  <c:v>43510.976388888892</c:v>
                </c:pt>
                <c:pt idx="1767">
                  <c:v>43510.977083333331</c:v>
                </c:pt>
                <c:pt idx="1768">
                  <c:v>43510.977777777778</c:v>
                </c:pt>
                <c:pt idx="1769">
                  <c:v>43510.978472222225</c:v>
                </c:pt>
                <c:pt idx="1770">
                  <c:v>43510.979166666664</c:v>
                </c:pt>
                <c:pt idx="1771">
                  <c:v>43510.979861111111</c:v>
                </c:pt>
                <c:pt idx="1772">
                  <c:v>43510.980555555558</c:v>
                </c:pt>
                <c:pt idx="1773">
                  <c:v>43510.981249999997</c:v>
                </c:pt>
                <c:pt idx="1774">
                  <c:v>43510.981944444444</c:v>
                </c:pt>
                <c:pt idx="1775">
                  <c:v>43510.982638888891</c:v>
                </c:pt>
                <c:pt idx="1776">
                  <c:v>43510.98333333333</c:v>
                </c:pt>
                <c:pt idx="1777">
                  <c:v>43510.984027777777</c:v>
                </c:pt>
                <c:pt idx="1778">
                  <c:v>43510.984722222223</c:v>
                </c:pt>
                <c:pt idx="1779">
                  <c:v>43510.98541666667</c:v>
                </c:pt>
                <c:pt idx="1780">
                  <c:v>43510.986111111109</c:v>
                </c:pt>
                <c:pt idx="1781">
                  <c:v>43510.986805555556</c:v>
                </c:pt>
                <c:pt idx="1782">
                  <c:v>43510.987500000003</c:v>
                </c:pt>
                <c:pt idx="1783">
                  <c:v>43510.988194444442</c:v>
                </c:pt>
                <c:pt idx="1784">
                  <c:v>43510.988888888889</c:v>
                </c:pt>
                <c:pt idx="1785">
                  <c:v>43510.989583333336</c:v>
                </c:pt>
                <c:pt idx="1786">
                  <c:v>43510.990277777775</c:v>
                </c:pt>
                <c:pt idx="1787">
                  <c:v>43510.990972222222</c:v>
                </c:pt>
                <c:pt idx="1788">
                  <c:v>43510.991666666669</c:v>
                </c:pt>
                <c:pt idx="1789">
                  <c:v>43510.992361111108</c:v>
                </c:pt>
                <c:pt idx="1790">
                  <c:v>43510.993055555555</c:v>
                </c:pt>
                <c:pt idx="1791">
                  <c:v>43510.993750000001</c:v>
                </c:pt>
                <c:pt idx="1792">
                  <c:v>43510.994444444441</c:v>
                </c:pt>
                <c:pt idx="1793">
                  <c:v>43510.995138888888</c:v>
                </c:pt>
                <c:pt idx="1794">
                  <c:v>43510.995833333334</c:v>
                </c:pt>
                <c:pt idx="1795">
                  <c:v>43510.996527777781</c:v>
                </c:pt>
                <c:pt idx="1796">
                  <c:v>43510.99722222222</c:v>
                </c:pt>
                <c:pt idx="1797">
                  <c:v>43510.997916666667</c:v>
                </c:pt>
                <c:pt idx="1798">
                  <c:v>43510.998611111114</c:v>
                </c:pt>
                <c:pt idx="1799">
                  <c:v>43510.999305555553</c:v>
                </c:pt>
                <c:pt idx="1800">
                  <c:v>43511</c:v>
                </c:pt>
                <c:pt idx="1801">
                  <c:v>43511.000694444447</c:v>
                </c:pt>
                <c:pt idx="1802">
                  <c:v>43511.001388888886</c:v>
                </c:pt>
                <c:pt idx="1803">
                  <c:v>43511.002083333333</c:v>
                </c:pt>
                <c:pt idx="1804">
                  <c:v>43511.00277777778</c:v>
                </c:pt>
                <c:pt idx="1805">
                  <c:v>43511.003472222219</c:v>
                </c:pt>
                <c:pt idx="1806">
                  <c:v>43511.004166666666</c:v>
                </c:pt>
                <c:pt idx="1807">
                  <c:v>43511.004861111112</c:v>
                </c:pt>
                <c:pt idx="1808">
                  <c:v>43511.005555555559</c:v>
                </c:pt>
                <c:pt idx="1809">
                  <c:v>43511.006249999999</c:v>
                </c:pt>
                <c:pt idx="1810">
                  <c:v>43511.006944444445</c:v>
                </c:pt>
                <c:pt idx="1811">
                  <c:v>43511.007638888892</c:v>
                </c:pt>
                <c:pt idx="1812">
                  <c:v>43511.008333333331</c:v>
                </c:pt>
                <c:pt idx="1813">
                  <c:v>43511.009027777778</c:v>
                </c:pt>
                <c:pt idx="1814">
                  <c:v>43511.009722222225</c:v>
                </c:pt>
                <c:pt idx="1815">
                  <c:v>43511.010416666664</c:v>
                </c:pt>
                <c:pt idx="1816">
                  <c:v>43511.011111111111</c:v>
                </c:pt>
                <c:pt idx="1817">
                  <c:v>43511.011805555558</c:v>
                </c:pt>
                <c:pt idx="1818">
                  <c:v>43511.012499999997</c:v>
                </c:pt>
                <c:pt idx="1819">
                  <c:v>43511.013194444444</c:v>
                </c:pt>
                <c:pt idx="1820">
                  <c:v>43511.013888888891</c:v>
                </c:pt>
                <c:pt idx="1821">
                  <c:v>43511.01458333333</c:v>
                </c:pt>
                <c:pt idx="1822">
                  <c:v>43511.015277777777</c:v>
                </c:pt>
                <c:pt idx="1823">
                  <c:v>43511.015972222223</c:v>
                </c:pt>
                <c:pt idx="1824">
                  <c:v>43511.01666666667</c:v>
                </c:pt>
                <c:pt idx="1825">
                  <c:v>43511.017361111109</c:v>
                </c:pt>
                <c:pt idx="1826">
                  <c:v>43511.018055555556</c:v>
                </c:pt>
                <c:pt idx="1827">
                  <c:v>43511.018750000003</c:v>
                </c:pt>
                <c:pt idx="1828">
                  <c:v>43511.019444444442</c:v>
                </c:pt>
                <c:pt idx="1829">
                  <c:v>43511.020138888889</c:v>
                </c:pt>
                <c:pt idx="1830">
                  <c:v>43511.020833333336</c:v>
                </c:pt>
                <c:pt idx="1831">
                  <c:v>43511.021527777775</c:v>
                </c:pt>
                <c:pt idx="1832">
                  <c:v>43511.022222222222</c:v>
                </c:pt>
                <c:pt idx="1833">
                  <c:v>43511.022916666669</c:v>
                </c:pt>
                <c:pt idx="1834">
                  <c:v>43511.023611111108</c:v>
                </c:pt>
                <c:pt idx="1835">
                  <c:v>43511.024305555555</c:v>
                </c:pt>
                <c:pt idx="1836">
                  <c:v>43511.025000000001</c:v>
                </c:pt>
                <c:pt idx="1837">
                  <c:v>43511.025694444441</c:v>
                </c:pt>
                <c:pt idx="1838">
                  <c:v>43511.026388888888</c:v>
                </c:pt>
                <c:pt idx="1839">
                  <c:v>43511.027083333334</c:v>
                </c:pt>
                <c:pt idx="1840">
                  <c:v>43511.027777777781</c:v>
                </c:pt>
                <c:pt idx="1841">
                  <c:v>43511.02847222222</c:v>
                </c:pt>
                <c:pt idx="1842">
                  <c:v>43511.029166666667</c:v>
                </c:pt>
                <c:pt idx="1843">
                  <c:v>43511.029861111114</c:v>
                </c:pt>
                <c:pt idx="1844">
                  <c:v>43511.030555555553</c:v>
                </c:pt>
                <c:pt idx="1845">
                  <c:v>43511.03125</c:v>
                </c:pt>
                <c:pt idx="1846">
                  <c:v>43511.031944444447</c:v>
                </c:pt>
                <c:pt idx="1847">
                  <c:v>43511.032638888886</c:v>
                </c:pt>
                <c:pt idx="1848">
                  <c:v>43511.033333333333</c:v>
                </c:pt>
                <c:pt idx="1849">
                  <c:v>43511.03402777778</c:v>
                </c:pt>
                <c:pt idx="1850">
                  <c:v>43511.034722222219</c:v>
                </c:pt>
                <c:pt idx="1851">
                  <c:v>43511.035416666666</c:v>
                </c:pt>
                <c:pt idx="1852">
                  <c:v>43511.036111111112</c:v>
                </c:pt>
                <c:pt idx="1853">
                  <c:v>43511.036805555559</c:v>
                </c:pt>
                <c:pt idx="1854">
                  <c:v>43511.037499999999</c:v>
                </c:pt>
                <c:pt idx="1855">
                  <c:v>43511.038194444445</c:v>
                </c:pt>
                <c:pt idx="1856">
                  <c:v>43511.038888888892</c:v>
                </c:pt>
                <c:pt idx="1857">
                  <c:v>43511.039583333331</c:v>
                </c:pt>
                <c:pt idx="1858">
                  <c:v>43511.040277777778</c:v>
                </c:pt>
                <c:pt idx="1859">
                  <c:v>43511.040972222225</c:v>
                </c:pt>
                <c:pt idx="1860">
                  <c:v>43511.041666666664</c:v>
                </c:pt>
                <c:pt idx="1861">
                  <c:v>43511.042361111111</c:v>
                </c:pt>
                <c:pt idx="1862">
                  <c:v>43511.043055555558</c:v>
                </c:pt>
                <c:pt idx="1863">
                  <c:v>43511.043749999997</c:v>
                </c:pt>
                <c:pt idx="1864">
                  <c:v>43511.044444444444</c:v>
                </c:pt>
                <c:pt idx="1865">
                  <c:v>43511.045138888891</c:v>
                </c:pt>
                <c:pt idx="1866">
                  <c:v>43511.04583333333</c:v>
                </c:pt>
                <c:pt idx="1867">
                  <c:v>43511.046527777777</c:v>
                </c:pt>
                <c:pt idx="1868">
                  <c:v>43511.047222222223</c:v>
                </c:pt>
                <c:pt idx="1869">
                  <c:v>43511.04791666667</c:v>
                </c:pt>
                <c:pt idx="1870">
                  <c:v>43511.048611111109</c:v>
                </c:pt>
                <c:pt idx="1871">
                  <c:v>43511.049305555556</c:v>
                </c:pt>
                <c:pt idx="1872">
                  <c:v>43511.05</c:v>
                </c:pt>
                <c:pt idx="1873">
                  <c:v>43511.050694444442</c:v>
                </c:pt>
                <c:pt idx="1874">
                  <c:v>43511.051388888889</c:v>
                </c:pt>
                <c:pt idx="1875">
                  <c:v>43511.052083333336</c:v>
                </c:pt>
                <c:pt idx="1876">
                  <c:v>43511.052777777775</c:v>
                </c:pt>
                <c:pt idx="1877">
                  <c:v>43511.053472222222</c:v>
                </c:pt>
                <c:pt idx="1878">
                  <c:v>43511.054166666669</c:v>
                </c:pt>
                <c:pt idx="1879">
                  <c:v>43511.054861111108</c:v>
                </c:pt>
                <c:pt idx="1880">
                  <c:v>43511.055555555555</c:v>
                </c:pt>
                <c:pt idx="1881">
                  <c:v>43511.056250000001</c:v>
                </c:pt>
                <c:pt idx="1882">
                  <c:v>43511.056944444441</c:v>
                </c:pt>
                <c:pt idx="1883">
                  <c:v>43511.057638888888</c:v>
                </c:pt>
                <c:pt idx="1884">
                  <c:v>43511.058333333334</c:v>
                </c:pt>
                <c:pt idx="1885">
                  <c:v>43511.059027777781</c:v>
                </c:pt>
                <c:pt idx="1886">
                  <c:v>43511.05972222222</c:v>
                </c:pt>
                <c:pt idx="1887">
                  <c:v>43511.060416666667</c:v>
                </c:pt>
                <c:pt idx="1888">
                  <c:v>43511.061111111114</c:v>
                </c:pt>
                <c:pt idx="1889">
                  <c:v>43511.061805555553</c:v>
                </c:pt>
                <c:pt idx="1890">
                  <c:v>43511.0625</c:v>
                </c:pt>
                <c:pt idx="1891">
                  <c:v>43511.063194444447</c:v>
                </c:pt>
                <c:pt idx="1892">
                  <c:v>43511.063888888886</c:v>
                </c:pt>
                <c:pt idx="1893">
                  <c:v>43511.064583333333</c:v>
                </c:pt>
                <c:pt idx="1894">
                  <c:v>43511.06527777778</c:v>
                </c:pt>
                <c:pt idx="1895">
                  <c:v>43511.065972222219</c:v>
                </c:pt>
                <c:pt idx="1896">
                  <c:v>43511.066666666666</c:v>
                </c:pt>
                <c:pt idx="1897">
                  <c:v>43511.067361111112</c:v>
                </c:pt>
                <c:pt idx="1898">
                  <c:v>43511.068055555559</c:v>
                </c:pt>
                <c:pt idx="1899">
                  <c:v>43511.068749999999</c:v>
                </c:pt>
                <c:pt idx="1900">
                  <c:v>43511.069444444445</c:v>
                </c:pt>
                <c:pt idx="1901">
                  <c:v>43511.070138888892</c:v>
                </c:pt>
                <c:pt idx="1902">
                  <c:v>43511.070833333331</c:v>
                </c:pt>
                <c:pt idx="1903">
                  <c:v>43511.071527777778</c:v>
                </c:pt>
                <c:pt idx="1904">
                  <c:v>43511.072222222225</c:v>
                </c:pt>
                <c:pt idx="1905">
                  <c:v>43511.072916666664</c:v>
                </c:pt>
                <c:pt idx="1906">
                  <c:v>43511.073611111111</c:v>
                </c:pt>
                <c:pt idx="1907">
                  <c:v>43511.074305555558</c:v>
                </c:pt>
                <c:pt idx="1908">
                  <c:v>43511.074999999997</c:v>
                </c:pt>
                <c:pt idx="1909">
                  <c:v>43511.075694444444</c:v>
                </c:pt>
                <c:pt idx="1910">
                  <c:v>43511.076388888891</c:v>
                </c:pt>
                <c:pt idx="1911">
                  <c:v>43511.07708333333</c:v>
                </c:pt>
                <c:pt idx="1912">
                  <c:v>43511.077777777777</c:v>
                </c:pt>
                <c:pt idx="1913">
                  <c:v>43511.078472222223</c:v>
                </c:pt>
                <c:pt idx="1914">
                  <c:v>43511.07916666667</c:v>
                </c:pt>
                <c:pt idx="1915">
                  <c:v>43511.079861111109</c:v>
                </c:pt>
                <c:pt idx="1916">
                  <c:v>43511.080555555556</c:v>
                </c:pt>
                <c:pt idx="1917">
                  <c:v>43511.081250000003</c:v>
                </c:pt>
                <c:pt idx="1918">
                  <c:v>43511.081944444442</c:v>
                </c:pt>
                <c:pt idx="1919">
                  <c:v>43511.082638888889</c:v>
                </c:pt>
                <c:pt idx="1920">
                  <c:v>43511.083333333336</c:v>
                </c:pt>
                <c:pt idx="1921">
                  <c:v>43511.084027777775</c:v>
                </c:pt>
                <c:pt idx="1922">
                  <c:v>43511.084722222222</c:v>
                </c:pt>
                <c:pt idx="1923">
                  <c:v>43511.085416666669</c:v>
                </c:pt>
                <c:pt idx="1924">
                  <c:v>43511.086111111108</c:v>
                </c:pt>
                <c:pt idx="1925">
                  <c:v>43511.086805555555</c:v>
                </c:pt>
                <c:pt idx="1926">
                  <c:v>43511.087500000001</c:v>
                </c:pt>
                <c:pt idx="1927">
                  <c:v>43511.088194444441</c:v>
                </c:pt>
                <c:pt idx="1928">
                  <c:v>43511.088888888888</c:v>
                </c:pt>
                <c:pt idx="1929">
                  <c:v>43511.089583333334</c:v>
                </c:pt>
                <c:pt idx="1930">
                  <c:v>43511.090277777781</c:v>
                </c:pt>
                <c:pt idx="1931">
                  <c:v>43511.09097222222</c:v>
                </c:pt>
                <c:pt idx="1932">
                  <c:v>43511.091666666667</c:v>
                </c:pt>
                <c:pt idx="1933">
                  <c:v>43511.092361111114</c:v>
                </c:pt>
                <c:pt idx="1934">
                  <c:v>43511.093055555553</c:v>
                </c:pt>
                <c:pt idx="1935">
                  <c:v>43511.09375</c:v>
                </c:pt>
                <c:pt idx="1936">
                  <c:v>43511.094444444447</c:v>
                </c:pt>
                <c:pt idx="1937">
                  <c:v>43511.095138888886</c:v>
                </c:pt>
                <c:pt idx="1938">
                  <c:v>43511.095833333333</c:v>
                </c:pt>
                <c:pt idx="1939">
                  <c:v>43511.09652777778</c:v>
                </c:pt>
                <c:pt idx="1940">
                  <c:v>43511.097222222219</c:v>
                </c:pt>
                <c:pt idx="1941">
                  <c:v>43511.097916666666</c:v>
                </c:pt>
                <c:pt idx="1942">
                  <c:v>43511.098611111112</c:v>
                </c:pt>
                <c:pt idx="1943">
                  <c:v>43511.099305555559</c:v>
                </c:pt>
                <c:pt idx="1944">
                  <c:v>43511.1</c:v>
                </c:pt>
                <c:pt idx="1945">
                  <c:v>43511.100694444445</c:v>
                </c:pt>
                <c:pt idx="1946">
                  <c:v>43511.101388888892</c:v>
                </c:pt>
                <c:pt idx="1947">
                  <c:v>43511.102083333331</c:v>
                </c:pt>
                <c:pt idx="1948">
                  <c:v>43511.102777777778</c:v>
                </c:pt>
                <c:pt idx="1949">
                  <c:v>43511.103472222225</c:v>
                </c:pt>
                <c:pt idx="1950">
                  <c:v>43511.104166666664</c:v>
                </c:pt>
                <c:pt idx="1951">
                  <c:v>43511.104861111111</c:v>
                </c:pt>
                <c:pt idx="1952">
                  <c:v>43511.105555555558</c:v>
                </c:pt>
                <c:pt idx="1953">
                  <c:v>43511.106249999997</c:v>
                </c:pt>
                <c:pt idx="1954">
                  <c:v>43511.106944444444</c:v>
                </c:pt>
                <c:pt idx="1955">
                  <c:v>43511.107638888891</c:v>
                </c:pt>
                <c:pt idx="1956">
                  <c:v>43511.10833333333</c:v>
                </c:pt>
                <c:pt idx="1957">
                  <c:v>43511.109027777777</c:v>
                </c:pt>
                <c:pt idx="1958">
                  <c:v>43511.109722222223</c:v>
                </c:pt>
                <c:pt idx="1959">
                  <c:v>43511.11041666667</c:v>
                </c:pt>
                <c:pt idx="1960">
                  <c:v>43511.111111111109</c:v>
                </c:pt>
                <c:pt idx="1961">
                  <c:v>43511.111805555556</c:v>
                </c:pt>
                <c:pt idx="1962">
                  <c:v>43511.112500000003</c:v>
                </c:pt>
                <c:pt idx="1963">
                  <c:v>43511.113194444442</c:v>
                </c:pt>
                <c:pt idx="1964">
                  <c:v>43511.113888888889</c:v>
                </c:pt>
                <c:pt idx="1965">
                  <c:v>43511.114583333336</c:v>
                </c:pt>
                <c:pt idx="1966">
                  <c:v>43511.115277777775</c:v>
                </c:pt>
                <c:pt idx="1967">
                  <c:v>43511.115972222222</c:v>
                </c:pt>
                <c:pt idx="1968">
                  <c:v>43511.116666666669</c:v>
                </c:pt>
                <c:pt idx="1969">
                  <c:v>43511.117361111108</c:v>
                </c:pt>
                <c:pt idx="1970">
                  <c:v>43511.118055555555</c:v>
                </c:pt>
                <c:pt idx="1971">
                  <c:v>43511.118750000001</c:v>
                </c:pt>
                <c:pt idx="1972">
                  <c:v>43511.119444444441</c:v>
                </c:pt>
                <c:pt idx="1973">
                  <c:v>43511.120138888888</c:v>
                </c:pt>
                <c:pt idx="1974">
                  <c:v>43511.120833333334</c:v>
                </c:pt>
                <c:pt idx="1975">
                  <c:v>43511.121527777781</c:v>
                </c:pt>
                <c:pt idx="1976">
                  <c:v>43511.12222222222</c:v>
                </c:pt>
                <c:pt idx="1977">
                  <c:v>43511.122916666667</c:v>
                </c:pt>
                <c:pt idx="1978">
                  <c:v>43511.123611111114</c:v>
                </c:pt>
                <c:pt idx="1979">
                  <c:v>43511.124305555553</c:v>
                </c:pt>
                <c:pt idx="1980">
                  <c:v>43511.125</c:v>
                </c:pt>
                <c:pt idx="1981">
                  <c:v>43511.125694444447</c:v>
                </c:pt>
                <c:pt idx="1982">
                  <c:v>43511.126388888886</c:v>
                </c:pt>
                <c:pt idx="1983">
                  <c:v>43511.127083333333</c:v>
                </c:pt>
                <c:pt idx="1984">
                  <c:v>43511.12777777778</c:v>
                </c:pt>
                <c:pt idx="1985">
                  <c:v>43511.128472222219</c:v>
                </c:pt>
                <c:pt idx="1986">
                  <c:v>43511.129166666666</c:v>
                </c:pt>
                <c:pt idx="1987">
                  <c:v>43511.129861111112</c:v>
                </c:pt>
                <c:pt idx="1988">
                  <c:v>43511.130555555559</c:v>
                </c:pt>
                <c:pt idx="1989">
                  <c:v>43511.131249999999</c:v>
                </c:pt>
                <c:pt idx="1990">
                  <c:v>43511.131944444445</c:v>
                </c:pt>
                <c:pt idx="1991">
                  <c:v>43511.132638888892</c:v>
                </c:pt>
                <c:pt idx="1992">
                  <c:v>43511.133333333331</c:v>
                </c:pt>
                <c:pt idx="1993">
                  <c:v>43511.134027777778</c:v>
                </c:pt>
                <c:pt idx="1994">
                  <c:v>43511.134722222225</c:v>
                </c:pt>
                <c:pt idx="1995">
                  <c:v>43511.135416666664</c:v>
                </c:pt>
                <c:pt idx="1996">
                  <c:v>43511.136111111111</c:v>
                </c:pt>
                <c:pt idx="1997">
                  <c:v>43511.136805555558</c:v>
                </c:pt>
                <c:pt idx="1998">
                  <c:v>43511.137499999997</c:v>
                </c:pt>
                <c:pt idx="1999">
                  <c:v>43511.138194444444</c:v>
                </c:pt>
                <c:pt idx="2000">
                  <c:v>43511.138888888891</c:v>
                </c:pt>
                <c:pt idx="2001">
                  <c:v>43511.13958333333</c:v>
                </c:pt>
                <c:pt idx="2002">
                  <c:v>43511.140277777777</c:v>
                </c:pt>
                <c:pt idx="2003">
                  <c:v>43511.140972222223</c:v>
                </c:pt>
                <c:pt idx="2004">
                  <c:v>43511.14166666667</c:v>
                </c:pt>
                <c:pt idx="2005">
                  <c:v>43511.142361111109</c:v>
                </c:pt>
                <c:pt idx="2006">
                  <c:v>43511.143055555556</c:v>
                </c:pt>
                <c:pt idx="2007">
                  <c:v>43511.143750000003</c:v>
                </c:pt>
                <c:pt idx="2008">
                  <c:v>43511.144444444442</c:v>
                </c:pt>
                <c:pt idx="2009">
                  <c:v>43511.145138888889</c:v>
                </c:pt>
                <c:pt idx="2010">
                  <c:v>43511.145833333336</c:v>
                </c:pt>
                <c:pt idx="2011">
                  <c:v>43511.146527777775</c:v>
                </c:pt>
                <c:pt idx="2012">
                  <c:v>43511.147222222222</c:v>
                </c:pt>
                <c:pt idx="2013">
                  <c:v>43511.147916666669</c:v>
                </c:pt>
                <c:pt idx="2014">
                  <c:v>43511.148611111108</c:v>
                </c:pt>
                <c:pt idx="2015">
                  <c:v>43511.149305555555</c:v>
                </c:pt>
                <c:pt idx="2016">
                  <c:v>43511.15</c:v>
                </c:pt>
                <c:pt idx="2017">
                  <c:v>43511.150694444441</c:v>
                </c:pt>
                <c:pt idx="2018">
                  <c:v>43511.151388888888</c:v>
                </c:pt>
                <c:pt idx="2019">
                  <c:v>43511.152083333334</c:v>
                </c:pt>
                <c:pt idx="2020">
                  <c:v>43511.152777777781</c:v>
                </c:pt>
                <c:pt idx="2021">
                  <c:v>43511.15347222222</c:v>
                </c:pt>
                <c:pt idx="2022">
                  <c:v>43511.154166666667</c:v>
                </c:pt>
                <c:pt idx="2023">
                  <c:v>43511.154861111114</c:v>
                </c:pt>
                <c:pt idx="2024">
                  <c:v>43511.155555555553</c:v>
                </c:pt>
                <c:pt idx="2025">
                  <c:v>43511.15625</c:v>
                </c:pt>
                <c:pt idx="2026">
                  <c:v>43511.156944444447</c:v>
                </c:pt>
                <c:pt idx="2027">
                  <c:v>43511.157638888886</c:v>
                </c:pt>
                <c:pt idx="2028">
                  <c:v>43511.158333333333</c:v>
                </c:pt>
                <c:pt idx="2029">
                  <c:v>43511.15902777778</c:v>
                </c:pt>
                <c:pt idx="2030">
                  <c:v>43511.159722222219</c:v>
                </c:pt>
                <c:pt idx="2031">
                  <c:v>43511.160416666666</c:v>
                </c:pt>
                <c:pt idx="2032">
                  <c:v>43511.161111111112</c:v>
                </c:pt>
                <c:pt idx="2033">
                  <c:v>43511.161805555559</c:v>
                </c:pt>
                <c:pt idx="2034">
                  <c:v>43511.162499999999</c:v>
                </c:pt>
                <c:pt idx="2035">
                  <c:v>43511.163194444445</c:v>
                </c:pt>
                <c:pt idx="2036">
                  <c:v>43511.163888888892</c:v>
                </c:pt>
                <c:pt idx="2037">
                  <c:v>43511.164583333331</c:v>
                </c:pt>
                <c:pt idx="2038">
                  <c:v>43511.165277777778</c:v>
                </c:pt>
                <c:pt idx="2039">
                  <c:v>43511.165972222225</c:v>
                </c:pt>
                <c:pt idx="2040">
                  <c:v>43511.166666666664</c:v>
                </c:pt>
                <c:pt idx="2041">
                  <c:v>43511.167361111111</c:v>
                </c:pt>
                <c:pt idx="2042">
                  <c:v>43511.168055555558</c:v>
                </c:pt>
                <c:pt idx="2043">
                  <c:v>43511.168749999997</c:v>
                </c:pt>
                <c:pt idx="2044">
                  <c:v>43511.169444444444</c:v>
                </c:pt>
                <c:pt idx="2045">
                  <c:v>43511.170138888891</c:v>
                </c:pt>
                <c:pt idx="2046">
                  <c:v>43511.17083333333</c:v>
                </c:pt>
                <c:pt idx="2047">
                  <c:v>43511.171527777777</c:v>
                </c:pt>
                <c:pt idx="2048">
                  <c:v>43511.172222222223</c:v>
                </c:pt>
                <c:pt idx="2049">
                  <c:v>43511.17291666667</c:v>
                </c:pt>
                <c:pt idx="2050">
                  <c:v>43511.173611111109</c:v>
                </c:pt>
                <c:pt idx="2051">
                  <c:v>43511.174305555556</c:v>
                </c:pt>
                <c:pt idx="2052">
                  <c:v>43511.175000000003</c:v>
                </c:pt>
                <c:pt idx="2053">
                  <c:v>43511.175694444442</c:v>
                </c:pt>
                <c:pt idx="2054">
                  <c:v>43511.176388888889</c:v>
                </c:pt>
                <c:pt idx="2055">
                  <c:v>43511.177083333336</c:v>
                </c:pt>
                <c:pt idx="2056">
                  <c:v>43511.177777777775</c:v>
                </c:pt>
                <c:pt idx="2057">
                  <c:v>43511.178472222222</c:v>
                </c:pt>
                <c:pt idx="2058">
                  <c:v>43511.179166666669</c:v>
                </c:pt>
                <c:pt idx="2059">
                  <c:v>43511.179861111108</c:v>
                </c:pt>
                <c:pt idx="2060">
                  <c:v>43511.180555555555</c:v>
                </c:pt>
                <c:pt idx="2061">
                  <c:v>43511.181250000001</c:v>
                </c:pt>
                <c:pt idx="2062">
                  <c:v>43511.181944444441</c:v>
                </c:pt>
                <c:pt idx="2063">
                  <c:v>43511.182638888888</c:v>
                </c:pt>
                <c:pt idx="2064">
                  <c:v>43511.183333333334</c:v>
                </c:pt>
                <c:pt idx="2065">
                  <c:v>43511.184027777781</c:v>
                </c:pt>
                <c:pt idx="2066">
                  <c:v>43511.18472222222</c:v>
                </c:pt>
                <c:pt idx="2067">
                  <c:v>43511.185416666667</c:v>
                </c:pt>
                <c:pt idx="2068">
                  <c:v>43511.186111111114</c:v>
                </c:pt>
                <c:pt idx="2069">
                  <c:v>43511.186805555553</c:v>
                </c:pt>
                <c:pt idx="2070">
                  <c:v>43511.1875</c:v>
                </c:pt>
                <c:pt idx="2071">
                  <c:v>43511.188194444447</c:v>
                </c:pt>
                <c:pt idx="2072">
                  <c:v>43511.188888888886</c:v>
                </c:pt>
                <c:pt idx="2073">
                  <c:v>43511.189583333333</c:v>
                </c:pt>
                <c:pt idx="2074">
                  <c:v>43511.19027777778</c:v>
                </c:pt>
                <c:pt idx="2075">
                  <c:v>43511.190972222219</c:v>
                </c:pt>
                <c:pt idx="2076">
                  <c:v>43511.191666666666</c:v>
                </c:pt>
                <c:pt idx="2077">
                  <c:v>43511.192361111112</c:v>
                </c:pt>
                <c:pt idx="2078">
                  <c:v>43511.193055555559</c:v>
                </c:pt>
                <c:pt idx="2079">
                  <c:v>43511.193749999999</c:v>
                </c:pt>
                <c:pt idx="2080">
                  <c:v>43511.194444444445</c:v>
                </c:pt>
                <c:pt idx="2081">
                  <c:v>43511.195138888892</c:v>
                </c:pt>
                <c:pt idx="2082">
                  <c:v>43511.195833333331</c:v>
                </c:pt>
                <c:pt idx="2083">
                  <c:v>43511.196527777778</c:v>
                </c:pt>
                <c:pt idx="2084">
                  <c:v>43511.197222222225</c:v>
                </c:pt>
                <c:pt idx="2085">
                  <c:v>43511.197916666664</c:v>
                </c:pt>
                <c:pt idx="2086">
                  <c:v>43511.198611111111</c:v>
                </c:pt>
                <c:pt idx="2087">
                  <c:v>43511.199305555558</c:v>
                </c:pt>
                <c:pt idx="2088">
                  <c:v>43511.199999999997</c:v>
                </c:pt>
                <c:pt idx="2089">
                  <c:v>43511.200694444444</c:v>
                </c:pt>
                <c:pt idx="2090">
                  <c:v>43511.201388888891</c:v>
                </c:pt>
                <c:pt idx="2091">
                  <c:v>43511.20208333333</c:v>
                </c:pt>
                <c:pt idx="2092">
                  <c:v>43511.202777777777</c:v>
                </c:pt>
                <c:pt idx="2093">
                  <c:v>43511.203472222223</c:v>
                </c:pt>
                <c:pt idx="2094">
                  <c:v>43511.20416666667</c:v>
                </c:pt>
                <c:pt idx="2095">
                  <c:v>43511.204861111109</c:v>
                </c:pt>
                <c:pt idx="2096">
                  <c:v>43511.205555555556</c:v>
                </c:pt>
                <c:pt idx="2097">
                  <c:v>43511.206250000003</c:v>
                </c:pt>
                <c:pt idx="2098">
                  <c:v>43511.206944444442</c:v>
                </c:pt>
                <c:pt idx="2099">
                  <c:v>43511.207638888889</c:v>
                </c:pt>
                <c:pt idx="2100">
                  <c:v>43511.208333333336</c:v>
                </c:pt>
                <c:pt idx="2101">
                  <c:v>43511.209027777775</c:v>
                </c:pt>
                <c:pt idx="2102">
                  <c:v>43511.209722222222</c:v>
                </c:pt>
                <c:pt idx="2103">
                  <c:v>43511.210416666669</c:v>
                </c:pt>
                <c:pt idx="2104">
                  <c:v>43511.211111111108</c:v>
                </c:pt>
                <c:pt idx="2105">
                  <c:v>43511.211805555555</c:v>
                </c:pt>
                <c:pt idx="2106">
                  <c:v>43511.212500000001</c:v>
                </c:pt>
                <c:pt idx="2107">
                  <c:v>43511.213194444441</c:v>
                </c:pt>
                <c:pt idx="2108">
                  <c:v>43511.213888888888</c:v>
                </c:pt>
                <c:pt idx="2109">
                  <c:v>43511.214583333334</c:v>
                </c:pt>
                <c:pt idx="2110">
                  <c:v>43511.215277777781</c:v>
                </c:pt>
                <c:pt idx="2111">
                  <c:v>43511.21597222222</c:v>
                </c:pt>
                <c:pt idx="2112">
                  <c:v>43511.216666666667</c:v>
                </c:pt>
                <c:pt idx="2113">
                  <c:v>43511.217361111114</c:v>
                </c:pt>
                <c:pt idx="2114">
                  <c:v>43511.218055555553</c:v>
                </c:pt>
                <c:pt idx="2115">
                  <c:v>43511.21875</c:v>
                </c:pt>
                <c:pt idx="2116">
                  <c:v>43511.219444444447</c:v>
                </c:pt>
                <c:pt idx="2117">
                  <c:v>43511.220138888886</c:v>
                </c:pt>
                <c:pt idx="2118">
                  <c:v>43511.220833333333</c:v>
                </c:pt>
                <c:pt idx="2119">
                  <c:v>43511.22152777778</c:v>
                </c:pt>
                <c:pt idx="2120">
                  <c:v>43511.222222222219</c:v>
                </c:pt>
                <c:pt idx="2121">
                  <c:v>43511.222916666666</c:v>
                </c:pt>
                <c:pt idx="2122">
                  <c:v>43511.223611111112</c:v>
                </c:pt>
                <c:pt idx="2123">
                  <c:v>43511.224305555559</c:v>
                </c:pt>
                <c:pt idx="2124">
                  <c:v>43511.224999999999</c:v>
                </c:pt>
                <c:pt idx="2125">
                  <c:v>43511.225694444445</c:v>
                </c:pt>
                <c:pt idx="2126">
                  <c:v>43511.226388888892</c:v>
                </c:pt>
                <c:pt idx="2127">
                  <c:v>43511.227083333331</c:v>
                </c:pt>
                <c:pt idx="2128">
                  <c:v>43511.227777777778</c:v>
                </c:pt>
                <c:pt idx="2129">
                  <c:v>43511.228472222225</c:v>
                </c:pt>
                <c:pt idx="2130">
                  <c:v>43511.229166666664</c:v>
                </c:pt>
                <c:pt idx="2131">
                  <c:v>43511.229861111111</c:v>
                </c:pt>
                <c:pt idx="2132">
                  <c:v>43511.230555555558</c:v>
                </c:pt>
                <c:pt idx="2133">
                  <c:v>43511.231249999997</c:v>
                </c:pt>
                <c:pt idx="2134">
                  <c:v>43511.231944444444</c:v>
                </c:pt>
                <c:pt idx="2135">
                  <c:v>43511.232638888891</c:v>
                </c:pt>
                <c:pt idx="2136">
                  <c:v>43511.23333333333</c:v>
                </c:pt>
                <c:pt idx="2137">
                  <c:v>43511.234027777777</c:v>
                </c:pt>
                <c:pt idx="2138">
                  <c:v>43511.234722222223</c:v>
                </c:pt>
                <c:pt idx="2139">
                  <c:v>43511.23541666667</c:v>
                </c:pt>
                <c:pt idx="2140">
                  <c:v>43511.236111111109</c:v>
                </c:pt>
                <c:pt idx="2141">
                  <c:v>43511.236805555556</c:v>
                </c:pt>
                <c:pt idx="2142">
                  <c:v>43511.237500000003</c:v>
                </c:pt>
                <c:pt idx="2143">
                  <c:v>43511.238194444442</c:v>
                </c:pt>
                <c:pt idx="2144">
                  <c:v>43511.238888888889</c:v>
                </c:pt>
                <c:pt idx="2145">
                  <c:v>43511.239583333336</c:v>
                </c:pt>
                <c:pt idx="2146">
                  <c:v>43511.240277777775</c:v>
                </c:pt>
                <c:pt idx="2147">
                  <c:v>43511.240972222222</c:v>
                </c:pt>
                <c:pt idx="2148">
                  <c:v>43511.241666666669</c:v>
                </c:pt>
                <c:pt idx="2149">
                  <c:v>43511.242361111108</c:v>
                </c:pt>
                <c:pt idx="2150">
                  <c:v>43511.243055555555</c:v>
                </c:pt>
                <c:pt idx="2151">
                  <c:v>43511.243750000001</c:v>
                </c:pt>
                <c:pt idx="2152">
                  <c:v>43511.244444444441</c:v>
                </c:pt>
                <c:pt idx="2153">
                  <c:v>43511.245138888888</c:v>
                </c:pt>
                <c:pt idx="2154">
                  <c:v>43511.245833333334</c:v>
                </c:pt>
                <c:pt idx="2155">
                  <c:v>43511.246527777781</c:v>
                </c:pt>
                <c:pt idx="2156">
                  <c:v>43511.24722222222</c:v>
                </c:pt>
                <c:pt idx="2157">
                  <c:v>43511.247916666667</c:v>
                </c:pt>
                <c:pt idx="2158">
                  <c:v>43511.248611111114</c:v>
                </c:pt>
                <c:pt idx="2159">
                  <c:v>43511.249305555553</c:v>
                </c:pt>
                <c:pt idx="2160">
                  <c:v>43511.25</c:v>
                </c:pt>
                <c:pt idx="2161">
                  <c:v>43511.250694444447</c:v>
                </c:pt>
                <c:pt idx="2162">
                  <c:v>43511.251388888886</c:v>
                </c:pt>
                <c:pt idx="2163">
                  <c:v>43511.252083333333</c:v>
                </c:pt>
                <c:pt idx="2164">
                  <c:v>43511.25277777778</c:v>
                </c:pt>
                <c:pt idx="2165">
                  <c:v>43511.253472222219</c:v>
                </c:pt>
                <c:pt idx="2166">
                  <c:v>43511.254166666666</c:v>
                </c:pt>
                <c:pt idx="2167">
                  <c:v>43511.254861111112</c:v>
                </c:pt>
                <c:pt idx="2168">
                  <c:v>43511.255555555559</c:v>
                </c:pt>
                <c:pt idx="2169">
                  <c:v>43511.256249999999</c:v>
                </c:pt>
                <c:pt idx="2170">
                  <c:v>43511.256944444445</c:v>
                </c:pt>
                <c:pt idx="2171">
                  <c:v>43511.257638888892</c:v>
                </c:pt>
                <c:pt idx="2172">
                  <c:v>43511.258333333331</c:v>
                </c:pt>
                <c:pt idx="2173">
                  <c:v>43511.259027777778</c:v>
                </c:pt>
                <c:pt idx="2174">
                  <c:v>43511.259722222225</c:v>
                </c:pt>
                <c:pt idx="2175">
                  <c:v>43511.260416666664</c:v>
                </c:pt>
                <c:pt idx="2176">
                  <c:v>43511.261111111111</c:v>
                </c:pt>
                <c:pt idx="2177">
                  <c:v>43511.261805555558</c:v>
                </c:pt>
                <c:pt idx="2178">
                  <c:v>43511.262499999997</c:v>
                </c:pt>
                <c:pt idx="2179">
                  <c:v>43511.263194444444</c:v>
                </c:pt>
                <c:pt idx="2180">
                  <c:v>43511.263888888891</c:v>
                </c:pt>
                <c:pt idx="2181">
                  <c:v>43511.26458333333</c:v>
                </c:pt>
                <c:pt idx="2182">
                  <c:v>43511.265277777777</c:v>
                </c:pt>
                <c:pt idx="2183">
                  <c:v>43511.265972222223</c:v>
                </c:pt>
                <c:pt idx="2184">
                  <c:v>43511.26666666667</c:v>
                </c:pt>
                <c:pt idx="2185">
                  <c:v>43511.267361111109</c:v>
                </c:pt>
                <c:pt idx="2186">
                  <c:v>43511.268055555556</c:v>
                </c:pt>
                <c:pt idx="2187">
                  <c:v>43511.268750000003</c:v>
                </c:pt>
                <c:pt idx="2188">
                  <c:v>43511.269444444442</c:v>
                </c:pt>
                <c:pt idx="2189">
                  <c:v>43511.270138888889</c:v>
                </c:pt>
                <c:pt idx="2190">
                  <c:v>43511.270833333336</c:v>
                </c:pt>
                <c:pt idx="2191">
                  <c:v>43511.271527777775</c:v>
                </c:pt>
                <c:pt idx="2192">
                  <c:v>43511.272222222222</c:v>
                </c:pt>
                <c:pt idx="2193">
                  <c:v>43511.272916666669</c:v>
                </c:pt>
                <c:pt idx="2194">
                  <c:v>43511.273611111108</c:v>
                </c:pt>
                <c:pt idx="2195">
                  <c:v>43511.274305555555</c:v>
                </c:pt>
                <c:pt idx="2196">
                  <c:v>43511.275000000001</c:v>
                </c:pt>
                <c:pt idx="2197">
                  <c:v>43511.275694444441</c:v>
                </c:pt>
                <c:pt idx="2198">
                  <c:v>43511.276388888888</c:v>
                </c:pt>
                <c:pt idx="2199">
                  <c:v>43511.277083333334</c:v>
                </c:pt>
                <c:pt idx="2200">
                  <c:v>43511.277777777781</c:v>
                </c:pt>
                <c:pt idx="2201">
                  <c:v>43511.27847222222</c:v>
                </c:pt>
                <c:pt idx="2202">
                  <c:v>43511.279166666667</c:v>
                </c:pt>
                <c:pt idx="2203">
                  <c:v>43511.279861111114</c:v>
                </c:pt>
                <c:pt idx="2204">
                  <c:v>43511.280555555553</c:v>
                </c:pt>
                <c:pt idx="2205">
                  <c:v>43511.28125</c:v>
                </c:pt>
                <c:pt idx="2206">
                  <c:v>43511.281944444447</c:v>
                </c:pt>
                <c:pt idx="2207">
                  <c:v>43511.282638888886</c:v>
                </c:pt>
                <c:pt idx="2208">
                  <c:v>43511.283333333333</c:v>
                </c:pt>
                <c:pt idx="2209">
                  <c:v>43511.28402777778</c:v>
                </c:pt>
                <c:pt idx="2210">
                  <c:v>43511.284722222219</c:v>
                </c:pt>
                <c:pt idx="2211">
                  <c:v>43511.285416666666</c:v>
                </c:pt>
                <c:pt idx="2212">
                  <c:v>43511.286111111112</c:v>
                </c:pt>
                <c:pt idx="2213">
                  <c:v>43511.286805555559</c:v>
                </c:pt>
                <c:pt idx="2214">
                  <c:v>43511.287499999999</c:v>
                </c:pt>
                <c:pt idx="2215">
                  <c:v>43511.288194444445</c:v>
                </c:pt>
                <c:pt idx="2216">
                  <c:v>43511.288888888892</c:v>
                </c:pt>
                <c:pt idx="2217">
                  <c:v>43511.289583333331</c:v>
                </c:pt>
                <c:pt idx="2218">
                  <c:v>43511.290277777778</c:v>
                </c:pt>
                <c:pt idx="2219">
                  <c:v>43511.290972222225</c:v>
                </c:pt>
                <c:pt idx="2220">
                  <c:v>43511.291666666664</c:v>
                </c:pt>
                <c:pt idx="2221">
                  <c:v>43511.292361111111</c:v>
                </c:pt>
                <c:pt idx="2222">
                  <c:v>43511.293055555558</c:v>
                </c:pt>
                <c:pt idx="2223">
                  <c:v>43511.293749999997</c:v>
                </c:pt>
                <c:pt idx="2224">
                  <c:v>43511.294444444444</c:v>
                </c:pt>
                <c:pt idx="2225">
                  <c:v>43511.295138888891</c:v>
                </c:pt>
                <c:pt idx="2226">
                  <c:v>43511.29583333333</c:v>
                </c:pt>
                <c:pt idx="2227">
                  <c:v>43511.296527777777</c:v>
                </c:pt>
                <c:pt idx="2228">
                  <c:v>43511.297222222223</c:v>
                </c:pt>
                <c:pt idx="2229">
                  <c:v>43511.29791666667</c:v>
                </c:pt>
                <c:pt idx="2230">
                  <c:v>43511.298611111109</c:v>
                </c:pt>
                <c:pt idx="2231">
                  <c:v>43511.299305555556</c:v>
                </c:pt>
                <c:pt idx="2232">
                  <c:v>43511.3</c:v>
                </c:pt>
                <c:pt idx="2233">
                  <c:v>43511.300694444442</c:v>
                </c:pt>
                <c:pt idx="2234">
                  <c:v>43511.301388888889</c:v>
                </c:pt>
                <c:pt idx="2235">
                  <c:v>43511.302083333336</c:v>
                </c:pt>
                <c:pt idx="2236">
                  <c:v>43511.302777777775</c:v>
                </c:pt>
                <c:pt idx="2237">
                  <c:v>43511.303472222222</c:v>
                </c:pt>
                <c:pt idx="2238">
                  <c:v>43511.304166666669</c:v>
                </c:pt>
                <c:pt idx="2239">
                  <c:v>43511.304861111108</c:v>
                </c:pt>
                <c:pt idx="2240">
                  <c:v>43511.305555555555</c:v>
                </c:pt>
                <c:pt idx="2241">
                  <c:v>43511.306250000001</c:v>
                </c:pt>
                <c:pt idx="2242">
                  <c:v>43511.306944444441</c:v>
                </c:pt>
                <c:pt idx="2243">
                  <c:v>43511.307638888888</c:v>
                </c:pt>
                <c:pt idx="2244">
                  <c:v>43511.308333333334</c:v>
                </c:pt>
                <c:pt idx="2245">
                  <c:v>43511.309027777781</c:v>
                </c:pt>
                <c:pt idx="2246">
                  <c:v>43511.30972222222</c:v>
                </c:pt>
                <c:pt idx="2247">
                  <c:v>43511.310416666667</c:v>
                </c:pt>
                <c:pt idx="2248">
                  <c:v>43511.311111111114</c:v>
                </c:pt>
                <c:pt idx="2249">
                  <c:v>43511.311805555553</c:v>
                </c:pt>
                <c:pt idx="2250">
                  <c:v>43511.3125</c:v>
                </c:pt>
                <c:pt idx="2251">
                  <c:v>43511.313194444447</c:v>
                </c:pt>
                <c:pt idx="2252">
                  <c:v>43511.313888888886</c:v>
                </c:pt>
                <c:pt idx="2253">
                  <c:v>43511.314583333333</c:v>
                </c:pt>
                <c:pt idx="2254">
                  <c:v>43511.31527777778</c:v>
                </c:pt>
                <c:pt idx="2255">
                  <c:v>43511.315972222219</c:v>
                </c:pt>
                <c:pt idx="2256">
                  <c:v>43511.316666666666</c:v>
                </c:pt>
                <c:pt idx="2257">
                  <c:v>43511.317361111112</c:v>
                </c:pt>
                <c:pt idx="2258">
                  <c:v>43511.318055555559</c:v>
                </c:pt>
                <c:pt idx="2259">
                  <c:v>43511.318749999999</c:v>
                </c:pt>
                <c:pt idx="2260">
                  <c:v>43511.319444444445</c:v>
                </c:pt>
                <c:pt idx="2261">
                  <c:v>43511.320138888892</c:v>
                </c:pt>
                <c:pt idx="2262">
                  <c:v>43511.320833333331</c:v>
                </c:pt>
                <c:pt idx="2263">
                  <c:v>43511.321527777778</c:v>
                </c:pt>
                <c:pt idx="2264">
                  <c:v>43511.322222222225</c:v>
                </c:pt>
                <c:pt idx="2265">
                  <c:v>43511.322916666664</c:v>
                </c:pt>
                <c:pt idx="2266">
                  <c:v>43511.323611111111</c:v>
                </c:pt>
                <c:pt idx="2267">
                  <c:v>43511.324305555558</c:v>
                </c:pt>
                <c:pt idx="2268">
                  <c:v>43511.324999999997</c:v>
                </c:pt>
                <c:pt idx="2269">
                  <c:v>43511.325694444444</c:v>
                </c:pt>
                <c:pt idx="2270">
                  <c:v>43511.326388888891</c:v>
                </c:pt>
                <c:pt idx="2271">
                  <c:v>43511.32708333333</c:v>
                </c:pt>
                <c:pt idx="2272">
                  <c:v>43511.327777777777</c:v>
                </c:pt>
                <c:pt idx="2273">
                  <c:v>43511.328472222223</c:v>
                </c:pt>
                <c:pt idx="2274">
                  <c:v>43511.32916666667</c:v>
                </c:pt>
                <c:pt idx="2275">
                  <c:v>43511.329861111109</c:v>
                </c:pt>
                <c:pt idx="2276">
                  <c:v>43511.330555555556</c:v>
                </c:pt>
                <c:pt idx="2277">
                  <c:v>43511.331250000003</c:v>
                </c:pt>
                <c:pt idx="2278">
                  <c:v>43511.331944444442</c:v>
                </c:pt>
                <c:pt idx="2279">
                  <c:v>43511.332638888889</c:v>
                </c:pt>
                <c:pt idx="2280">
                  <c:v>43511.333333333336</c:v>
                </c:pt>
                <c:pt idx="2281">
                  <c:v>43511.334027777775</c:v>
                </c:pt>
                <c:pt idx="2282">
                  <c:v>43511.334722222222</c:v>
                </c:pt>
                <c:pt idx="2283">
                  <c:v>43511.335416666669</c:v>
                </c:pt>
                <c:pt idx="2284">
                  <c:v>43511.336111111108</c:v>
                </c:pt>
                <c:pt idx="2285">
                  <c:v>43511.336805555555</c:v>
                </c:pt>
                <c:pt idx="2286">
                  <c:v>43511.337500000001</c:v>
                </c:pt>
                <c:pt idx="2287">
                  <c:v>43511.338194444441</c:v>
                </c:pt>
                <c:pt idx="2288">
                  <c:v>43511.338888888888</c:v>
                </c:pt>
                <c:pt idx="2289">
                  <c:v>43511.339583333334</c:v>
                </c:pt>
                <c:pt idx="2290">
                  <c:v>43511.340277777781</c:v>
                </c:pt>
                <c:pt idx="2291">
                  <c:v>43511.34097222222</c:v>
                </c:pt>
                <c:pt idx="2292">
                  <c:v>43511.341666666667</c:v>
                </c:pt>
                <c:pt idx="2293">
                  <c:v>43511.342361111114</c:v>
                </c:pt>
                <c:pt idx="2294">
                  <c:v>43511.343055555553</c:v>
                </c:pt>
                <c:pt idx="2295">
                  <c:v>43511.34375</c:v>
                </c:pt>
                <c:pt idx="2296">
                  <c:v>43511.344444444447</c:v>
                </c:pt>
                <c:pt idx="2297">
                  <c:v>43511.345138888886</c:v>
                </c:pt>
                <c:pt idx="2298">
                  <c:v>43511.345833333333</c:v>
                </c:pt>
                <c:pt idx="2299">
                  <c:v>43511.34652777778</c:v>
                </c:pt>
                <c:pt idx="2300">
                  <c:v>43511.347222222219</c:v>
                </c:pt>
                <c:pt idx="2301">
                  <c:v>43511.347916666666</c:v>
                </c:pt>
                <c:pt idx="2302">
                  <c:v>43511.348611111112</c:v>
                </c:pt>
                <c:pt idx="2303">
                  <c:v>43511.349305555559</c:v>
                </c:pt>
                <c:pt idx="2304">
                  <c:v>43511.35</c:v>
                </c:pt>
                <c:pt idx="2305">
                  <c:v>43511.350694444445</c:v>
                </c:pt>
                <c:pt idx="2306">
                  <c:v>43511.351388888892</c:v>
                </c:pt>
                <c:pt idx="2307">
                  <c:v>43511.352083333331</c:v>
                </c:pt>
                <c:pt idx="2308">
                  <c:v>43511.352777777778</c:v>
                </c:pt>
                <c:pt idx="2309">
                  <c:v>43511.353472222225</c:v>
                </c:pt>
                <c:pt idx="2310">
                  <c:v>43511.354166666664</c:v>
                </c:pt>
                <c:pt idx="2311">
                  <c:v>43511.354861111111</c:v>
                </c:pt>
                <c:pt idx="2312">
                  <c:v>43511.355555555558</c:v>
                </c:pt>
                <c:pt idx="2313">
                  <c:v>43511.356249999997</c:v>
                </c:pt>
                <c:pt idx="2314">
                  <c:v>43511.356944444444</c:v>
                </c:pt>
                <c:pt idx="2315">
                  <c:v>43511.357638888891</c:v>
                </c:pt>
                <c:pt idx="2316">
                  <c:v>43511.35833333333</c:v>
                </c:pt>
                <c:pt idx="2317">
                  <c:v>43511.359027777777</c:v>
                </c:pt>
                <c:pt idx="2318">
                  <c:v>43511.359722222223</c:v>
                </c:pt>
                <c:pt idx="2319">
                  <c:v>43511.36041666667</c:v>
                </c:pt>
                <c:pt idx="2320">
                  <c:v>43511.361111111109</c:v>
                </c:pt>
                <c:pt idx="2321">
                  <c:v>43511.361805555556</c:v>
                </c:pt>
                <c:pt idx="2322">
                  <c:v>43511.362500000003</c:v>
                </c:pt>
                <c:pt idx="2323">
                  <c:v>43511.363194444442</c:v>
                </c:pt>
                <c:pt idx="2324">
                  <c:v>43511.363888888889</c:v>
                </c:pt>
                <c:pt idx="2325">
                  <c:v>43511.364583333336</c:v>
                </c:pt>
                <c:pt idx="2326">
                  <c:v>43511.365277777775</c:v>
                </c:pt>
                <c:pt idx="2327">
                  <c:v>43511.365972222222</c:v>
                </c:pt>
                <c:pt idx="2328">
                  <c:v>43511.366666666669</c:v>
                </c:pt>
                <c:pt idx="2329">
                  <c:v>43511.367361111108</c:v>
                </c:pt>
                <c:pt idx="2330">
                  <c:v>43511.368055555555</c:v>
                </c:pt>
                <c:pt idx="2331">
                  <c:v>43511.368750000001</c:v>
                </c:pt>
                <c:pt idx="2332">
                  <c:v>43511.369444444441</c:v>
                </c:pt>
                <c:pt idx="2333">
                  <c:v>43511.370138888888</c:v>
                </c:pt>
                <c:pt idx="2334">
                  <c:v>43511.370833333334</c:v>
                </c:pt>
                <c:pt idx="2335">
                  <c:v>43511.371527777781</c:v>
                </c:pt>
                <c:pt idx="2336">
                  <c:v>43511.37222222222</c:v>
                </c:pt>
                <c:pt idx="2337">
                  <c:v>43511.372916666667</c:v>
                </c:pt>
                <c:pt idx="2338">
                  <c:v>43511.373611111114</c:v>
                </c:pt>
                <c:pt idx="2339">
                  <c:v>43511.374305555553</c:v>
                </c:pt>
                <c:pt idx="2340">
                  <c:v>43511.375</c:v>
                </c:pt>
                <c:pt idx="2341">
                  <c:v>43511.375694444447</c:v>
                </c:pt>
                <c:pt idx="2342">
                  <c:v>43511.376388888886</c:v>
                </c:pt>
                <c:pt idx="2343">
                  <c:v>43511.377083333333</c:v>
                </c:pt>
                <c:pt idx="2344">
                  <c:v>43511.37777777778</c:v>
                </c:pt>
                <c:pt idx="2345">
                  <c:v>43511.378472222219</c:v>
                </c:pt>
                <c:pt idx="2346">
                  <c:v>43511.379166666666</c:v>
                </c:pt>
                <c:pt idx="2347">
                  <c:v>43511.379861111112</c:v>
                </c:pt>
                <c:pt idx="2348">
                  <c:v>43511.380555555559</c:v>
                </c:pt>
                <c:pt idx="2349">
                  <c:v>43511.381249999999</c:v>
                </c:pt>
                <c:pt idx="2350">
                  <c:v>43511.381944444445</c:v>
                </c:pt>
                <c:pt idx="2351">
                  <c:v>43511.382638888892</c:v>
                </c:pt>
                <c:pt idx="2352">
                  <c:v>43511.383333333331</c:v>
                </c:pt>
                <c:pt idx="2353">
                  <c:v>43511.384027777778</c:v>
                </c:pt>
                <c:pt idx="2354">
                  <c:v>43511.384722222225</c:v>
                </c:pt>
                <c:pt idx="2355">
                  <c:v>43511.385416666664</c:v>
                </c:pt>
                <c:pt idx="2356">
                  <c:v>43511.386111111111</c:v>
                </c:pt>
                <c:pt idx="2357">
                  <c:v>43511.386805555558</c:v>
                </c:pt>
                <c:pt idx="2358">
                  <c:v>43511.387499999997</c:v>
                </c:pt>
                <c:pt idx="2359">
                  <c:v>43511.388194444444</c:v>
                </c:pt>
                <c:pt idx="2360">
                  <c:v>43511.388888888891</c:v>
                </c:pt>
                <c:pt idx="2361">
                  <c:v>43511.38958333333</c:v>
                </c:pt>
                <c:pt idx="2362">
                  <c:v>43511.390277777777</c:v>
                </c:pt>
                <c:pt idx="2363">
                  <c:v>43511.390972222223</c:v>
                </c:pt>
                <c:pt idx="2364">
                  <c:v>43511.39166666667</c:v>
                </c:pt>
                <c:pt idx="2365">
                  <c:v>43511.392361111109</c:v>
                </c:pt>
                <c:pt idx="2366">
                  <c:v>43511.393055555556</c:v>
                </c:pt>
                <c:pt idx="2367">
                  <c:v>43511.393750000003</c:v>
                </c:pt>
                <c:pt idx="2368">
                  <c:v>43511.394444444442</c:v>
                </c:pt>
                <c:pt idx="2369">
                  <c:v>43511.395138888889</c:v>
                </c:pt>
                <c:pt idx="2370">
                  <c:v>43511.395833333336</c:v>
                </c:pt>
                <c:pt idx="2371">
                  <c:v>43511.396527777775</c:v>
                </c:pt>
                <c:pt idx="2372">
                  <c:v>43511.397222222222</c:v>
                </c:pt>
                <c:pt idx="2373">
                  <c:v>43511.397916666669</c:v>
                </c:pt>
                <c:pt idx="2374">
                  <c:v>43511.398611111108</c:v>
                </c:pt>
                <c:pt idx="2375">
                  <c:v>43511.399305555555</c:v>
                </c:pt>
                <c:pt idx="2376">
                  <c:v>43511.4</c:v>
                </c:pt>
                <c:pt idx="2377">
                  <c:v>43511.400694444441</c:v>
                </c:pt>
                <c:pt idx="2378">
                  <c:v>43511.401388888888</c:v>
                </c:pt>
                <c:pt idx="2379">
                  <c:v>43511.402083333334</c:v>
                </c:pt>
                <c:pt idx="2380">
                  <c:v>43511.402777777781</c:v>
                </c:pt>
                <c:pt idx="2381">
                  <c:v>43511.40347222222</c:v>
                </c:pt>
                <c:pt idx="2382">
                  <c:v>43511.404166666667</c:v>
                </c:pt>
                <c:pt idx="2383">
                  <c:v>43511.404861111114</c:v>
                </c:pt>
                <c:pt idx="2384">
                  <c:v>43511.405555555553</c:v>
                </c:pt>
                <c:pt idx="2385">
                  <c:v>43511.40625</c:v>
                </c:pt>
                <c:pt idx="2386">
                  <c:v>43511.406944444447</c:v>
                </c:pt>
                <c:pt idx="2387">
                  <c:v>43511.407638888886</c:v>
                </c:pt>
                <c:pt idx="2388">
                  <c:v>43511.408333333333</c:v>
                </c:pt>
                <c:pt idx="2389">
                  <c:v>43511.40902777778</c:v>
                </c:pt>
                <c:pt idx="2390">
                  <c:v>43511.409722222219</c:v>
                </c:pt>
                <c:pt idx="2391">
                  <c:v>43511.410416666666</c:v>
                </c:pt>
                <c:pt idx="2392">
                  <c:v>43511.411111111112</c:v>
                </c:pt>
                <c:pt idx="2393">
                  <c:v>43511.411805555559</c:v>
                </c:pt>
                <c:pt idx="2394">
                  <c:v>43511.412499999999</c:v>
                </c:pt>
                <c:pt idx="2395">
                  <c:v>43511.413194444445</c:v>
                </c:pt>
                <c:pt idx="2396">
                  <c:v>43511.413888888892</c:v>
                </c:pt>
                <c:pt idx="2397">
                  <c:v>43511.414583333331</c:v>
                </c:pt>
                <c:pt idx="2398">
                  <c:v>43511.415277777778</c:v>
                </c:pt>
                <c:pt idx="2399">
                  <c:v>43511.415972222225</c:v>
                </c:pt>
                <c:pt idx="2400">
                  <c:v>43511.416666666664</c:v>
                </c:pt>
                <c:pt idx="2401">
                  <c:v>43511.417361111111</c:v>
                </c:pt>
                <c:pt idx="2402">
                  <c:v>43511.418055555558</c:v>
                </c:pt>
                <c:pt idx="2403">
                  <c:v>43511.418749999997</c:v>
                </c:pt>
                <c:pt idx="2404">
                  <c:v>43511.419444444444</c:v>
                </c:pt>
                <c:pt idx="2405">
                  <c:v>43511.420138888891</c:v>
                </c:pt>
                <c:pt idx="2406">
                  <c:v>43511.42083333333</c:v>
                </c:pt>
                <c:pt idx="2407">
                  <c:v>43511.421527777777</c:v>
                </c:pt>
                <c:pt idx="2408">
                  <c:v>43511.422222222223</c:v>
                </c:pt>
                <c:pt idx="2409">
                  <c:v>43511.42291666667</c:v>
                </c:pt>
                <c:pt idx="2410">
                  <c:v>43511.423611111109</c:v>
                </c:pt>
                <c:pt idx="2411">
                  <c:v>43511.424305555556</c:v>
                </c:pt>
                <c:pt idx="2412">
                  <c:v>43511.425000000003</c:v>
                </c:pt>
                <c:pt idx="2413">
                  <c:v>43511.425694444442</c:v>
                </c:pt>
                <c:pt idx="2414">
                  <c:v>43511.426388888889</c:v>
                </c:pt>
                <c:pt idx="2415">
                  <c:v>43511.427083333336</c:v>
                </c:pt>
                <c:pt idx="2416">
                  <c:v>43511.427777777775</c:v>
                </c:pt>
                <c:pt idx="2417">
                  <c:v>43511.428472222222</c:v>
                </c:pt>
                <c:pt idx="2418">
                  <c:v>43511.429166666669</c:v>
                </c:pt>
                <c:pt idx="2419">
                  <c:v>43511.429861111108</c:v>
                </c:pt>
                <c:pt idx="2420">
                  <c:v>43511.430555555555</c:v>
                </c:pt>
                <c:pt idx="2421">
                  <c:v>43511.431250000001</c:v>
                </c:pt>
                <c:pt idx="2422">
                  <c:v>43511.431944444441</c:v>
                </c:pt>
                <c:pt idx="2423">
                  <c:v>43511.432638888888</c:v>
                </c:pt>
                <c:pt idx="2424">
                  <c:v>43511.433333333334</c:v>
                </c:pt>
                <c:pt idx="2425">
                  <c:v>43511.434027777781</c:v>
                </c:pt>
                <c:pt idx="2426">
                  <c:v>43511.43472222222</c:v>
                </c:pt>
                <c:pt idx="2427">
                  <c:v>43511.435416666667</c:v>
                </c:pt>
                <c:pt idx="2428">
                  <c:v>43511.436111111114</c:v>
                </c:pt>
                <c:pt idx="2429">
                  <c:v>43511.436805555553</c:v>
                </c:pt>
                <c:pt idx="2430">
                  <c:v>43511.4375</c:v>
                </c:pt>
                <c:pt idx="2431">
                  <c:v>43511.438194444447</c:v>
                </c:pt>
                <c:pt idx="2432">
                  <c:v>43511.438888888886</c:v>
                </c:pt>
                <c:pt idx="2433">
                  <c:v>43511.439583333333</c:v>
                </c:pt>
                <c:pt idx="2434">
                  <c:v>43511.44027777778</c:v>
                </c:pt>
                <c:pt idx="2435">
                  <c:v>43511.440972222219</c:v>
                </c:pt>
                <c:pt idx="2436">
                  <c:v>43511.441666666666</c:v>
                </c:pt>
                <c:pt idx="2437">
                  <c:v>43511.442361111112</c:v>
                </c:pt>
                <c:pt idx="2438">
                  <c:v>43511.443055555559</c:v>
                </c:pt>
                <c:pt idx="2439">
                  <c:v>43511.443749999999</c:v>
                </c:pt>
                <c:pt idx="2440">
                  <c:v>43511.444444444445</c:v>
                </c:pt>
                <c:pt idx="2441">
                  <c:v>43511.445138888892</c:v>
                </c:pt>
                <c:pt idx="2442">
                  <c:v>43511.445833333331</c:v>
                </c:pt>
                <c:pt idx="2443">
                  <c:v>43511.446527777778</c:v>
                </c:pt>
                <c:pt idx="2444">
                  <c:v>43511.447222222225</c:v>
                </c:pt>
                <c:pt idx="2445">
                  <c:v>43511.447916666664</c:v>
                </c:pt>
                <c:pt idx="2446">
                  <c:v>43511.448611111111</c:v>
                </c:pt>
                <c:pt idx="2447">
                  <c:v>43511.449305555558</c:v>
                </c:pt>
                <c:pt idx="2448">
                  <c:v>43511.45</c:v>
                </c:pt>
                <c:pt idx="2449">
                  <c:v>43511.450694444444</c:v>
                </c:pt>
                <c:pt idx="2450">
                  <c:v>43511.451388888891</c:v>
                </c:pt>
                <c:pt idx="2451">
                  <c:v>43511.45208333333</c:v>
                </c:pt>
                <c:pt idx="2452">
                  <c:v>43511.452777777777</c:v>
                </c:pt>
                <c:pt idx="2453">
                  <c:v>43511.453472222223</c:v>
                </c:pt>
                <c:pt idx="2454">
                  <c:v>43511.45416666667</c:v>
                </c:pt>
                <c:pt idx="2455">
                  <c:v>43511.454861111109</c:v>
                </c:pt>
                <c:pt idx="2456">
                  <c:v>43511.455555555556</c:v>
                </c:pt>
                <c:pt idx="2457">
                  <c:v>43511.456250000003</c:v>
                </c:pt>
                <c:pt idx="2458">
                  <c:v>43511.456944444442</c:v>
                </c:pt>
                <c:pt idx="2459">
                  <c:v>43511.457638888889</c:v>
                </c:pt>
                <c:pt idx="2460">
                  <c:v>43511.458333333336</c:v>
                </c:pt>
                <c:pt idx="2461">
                  <c:v>43511.459027777775</c:v>
                </c:pt>
                <c:pt idx="2462">
                  <c:v>43511.459722222222</c:v>
                </c:pt>
                <c:pt idx="2463">
                  <c:v>43511.460416666669</c:v>
                </c:pt>
                <c:pt idx="2464">
                  <c:v>43511.461111111108</c:v>
                </c:pt>
                <c:pt idx="2465">
                  <c:v>43511.461805555555</c:v>
                </c:pt>
                <c:pt idx="2466">
                  <c:v>43511.462500000001</c:v>
                </c:pt>
                <c:pt idx="2467">
                  <c:v>43511.463194444441</c:v>
                </c:pt>
                <c:pt idx="2468">
                  <c:v>43511.463888888888</c:v>
                </c:pt>
                <c:pt idx="2469">
                  <c:v>43511.464583333334</c:v>
                </c:pt>
                <c:pt idx="2470">
                  <c:v>43511.465277777781</c:v>
                </c:pt>
                <c:pt idx="2471">
                  <c:v>43511.46597222222</c:v>
                </c:pt>
                <c:pt idx="2472">
                  <c:v>43511.466666666667</c:v>
                </c:pt>
                <c:pt idx="2473">
                  <c:v>43511.467361111114</c:v>
                </c:pt>
                <c:pt idx="2474">
                  <c:v>43511.468055555553</c:v>
                </c:pt>
                <c:pt idx="2475">
                  <c:v>43511.46875</c:v>
                </c:pt>
                <c:pt idx="2476">
                  <c:v>43511.469444444447</c:v>
                </c:pt>
                <c:pt idx="2477">
                  <c:v>43511.470138888886</c:v>
                </c:pt>
                <c:pt idx="2478">
                  <c:v>43511.470833333333</c:v>
                </c:pt>
                <c:pt idx="2479">
                  <c:v>43511.47152777778</c:v>
                </c:pt>
                <c:pt idx="2480">
                  <c:v>43511.472222222219</c:v>
                </c:pt>
                <c:pt idx="2481">
                  <c:v>43511.472916666666</c:v>
                </c:pt>
                <c:pt idx="2482">
                  <c:v>43511.473611111112</c:v>
                </c:pt>
                <c:pt idx="2483">
                  <c:v>43511.474305555559</c:v>
                </c:pt>
                <c:pt idx="2484">
                  <c:v>43511.474999999999</c:v>
                </c:pt>
                <c:pt idx="2485">
                  <c:v>43511.475694444445</c:v>
                </c:pt>
                <c:pt idx="2486">
                  <c:v>43511.476388888892</c:v>
                </c:pt>
                <c:pt idx="2487">
                  <c:v>43511.477083333331</c:v>
                </c:pt>
                <c:pt idx="2488">
                  <c:v>43511.477777777778</c:v>
                </c:pt>
                <c:pt idx="2489">
                  <c:v>43511.478472222225</c:v>
                </c:pt>
                <c:pt idx="2490">
                  <c:v>43511.479166666664</c:v>
                </c:pt>
                <c:pt idx="2491">
                  <c:v>43511.479861111111</c:v>
                </c:pt>
                <c:pt idx="2492">
                  <c:v>43511.480555555558</c:v>
                </c:pt>
                <c:pt idx="2493">
                  <c:v>43511.481249999997</c:v>
                </c:pt>
                <c:pt idx="2494">
                  <c:v>43511.481944444444</c:v>
                </c:pt>
                <c:pt idx="2495">
                  <c:v>43511.482638888891</c:v>
                </c:pt>
                <c:pt idx="2496">
                  <c:v>43511.48333333333</c:v>
                </c:pt>
                <c:pt idx="2497">
                  <c:v>43511.484027777777</c:v>
                </c:pt>
                <c:pt idx="2498">
                  <c:v>43511.484722222223</c:v>
                </c:pt>
                <c:pt idx="2499">
                  <c:v>43511.48541666667</c:v>
                </c:pt>
                <c:pt idx="2500">
                  <c:v>43511.486111111109</c:v>
                </c:pt>
                <c:pt idx="2501">
                  <c:v>43511.486805555556</c:v>
                </c:pt>
                <c:pt idx="2502">
                  <c:v>43511.487500000003</c:v>
                </c:pt>
                <c:pt idx="2503">
                  <c:v>43511.488194444442</c:v>
                </c:pt>
                <c:pt idx="2504">
                  <c:v>43511.488888888889</c:v>
                </c:pt>
                <c:pt idx="2505">
                  <c:v>43511.489583333336</c:v>
                </c:pt>
                <c:pt idx="2506">
                  <c:v>43511.490277777775</c:v>
                </c:pt>
                <c:pt idx="2507">
                  <c:v>43511.490972222222</c:v>
                </c:pt>
                <c:pt idx="2508">
                  <c:v>43511.491666666669</c:v>
                </c:pt>
                <c:pt idx="2509">
                  <c:v>43511.492361111108</c:v>
                </c:pt>
                <c:pt idx="2510">
                  <c:v>43511.493055555555</c:v>
                </c:pt>
                <c:pt idx="2511">
                  <c:v>43511.493750000001</c:v>
                </c:pt>
                <c:pt idx="2512">
                  <c:v>43511.494444444441</c:v>
                </c:pt>
                <c:pt idx="2513">
                  <c:v>43511.495138888888</c:v>
                </c:pt>
                <c:pt idx="2514">
                  <c:v>43511.495833333334</c:v>
                </c:pt>
                <c:pt idx="2515">
                  <c:v>43511.496527777781</c:v>
                </c:pt>
                <c:pt idx="2516">
                  <c:v>43511.49722222222</c:v>
                </c:pt>
                <c:pt idx="2517">
                  <c:v>43511.497916666667</c:v>
                </c:pt>
                <c:pt idx="2518">
                  <c:v>43511.498611111114</c:v>
                </c:pt>
                <c:pt idx="2519">
                  <c:v>43511.499305555553</c:v>
                </c:pt>
                <c:pt idx="2520">
                  <c:v>43511.5</c:v>
                </c:pt>
                <c:pt idx="2521">
                  <c:v>43511.500694444447</c:v>
                </c:pt>
                <c:pt idx="2522">
                  <c:v>43511.501388888886</c:v>
                </c:pt>
                <c:pt idx="2523">
                  <c:v>43511.502083333333</c:v>
                </c:pt>
                <c:pt idx="2524">
                  <c:v>43511.50277777778</c:v>
                </c:pt>
                <c:pt idx="2525">
                  <c:v>43511.503472222219</c:v>
                </c:pt>
                <c:pt idx="2526">
                  <c:v>43511.504166666666</c:v>
                </c:pt>
                <c:pt idx="2527">
                  <c:v>43511.504861111112</c:v>
                </c:pt>
                <c:pt idx="2528">
                  <c:v>43511.505555555559</c:v>
                </c:pt>
                <c:pt idx="2529">
                  <c:v>43511.506249999999</c:v>
                </c:pt>
                <c:pt idx="2530">
                  <c:v>43511.506944444445</c:v>
                </c:pt>
                <c:pt idx="2531">
                  <c:v>43511.507638888892</c:v>
                </c:pt>
                <c:pt idx="2532">
                  <c:v>43511.508333333331</c:v>
                </c:pt>
                <c:pt idx="2533">
                  <c:v>43511.509027777778</c:v>
                </c:pt>
                <c:pt idx="2534">
                  <c:v>43511.509722222225</c:v>
                </c:pt>
                <c:pt idx="2535">
                  <c:v>43511.510416666664</c:v>
                </c:pt>
                <c:pt idx="2536">
                  <c:v>43511.511111111111</c:v>
                </c:pt>
                <c:pt idx="2537">
                  <c:v>43511.511805555558</c:v>
                </c:pt>
                <c:pt idx="2538">
                  <c:v>43511.512499999997</c:v>
                </c:pt>
                <c:pt idx="2539">
                  <c:v>43511.513194444444</c:v>
                </c:pt>
                <c:pt idx="2540">
                  <c:v>43511.513888888891</c:v>
                </c:pt>
                <c:pt idx="2541">
                  <c:v>43511.51458333333</c:v>
                </c:pt>
                <c:pt idx="2542">
                  <c:v>43511.515277777777</c:v>
                </c:pt>
                <c:pt idx="2543">
                  <c:v>43511.515972222223</c:v>
                </c:pt>
                <c:pt idx="2544">
                  <c:v>43511.51666666667</c:v>
                </c:pt>
                <c:pt idx="2545">
                  <c:v>43511.517361111109</c:v>
                </c:pt>
                <c:pt idx="2546">
                  <c:v>43511.518055555556</c:v>
                </c:pt>
                <c:pt idx="2547">
                  <c:v>43511.518750000003</c:v>
                </c:pt>
                <c:pt idx="2548">
                  <c:v>43511.519444444442</c:v>
                </c:pt>
                <c:pt idx="2549">
                  <c:v>43511.520138888889</c:v>
                </c:pt>
                <c:pt idx="2550">
                  <c:v>43511.520833333336</c:v>
                </c:pt>
                <c:pt idx="2551">
                  <c:v>43511.521527777775</c:v>
                </c:pt>
                <c:pt idx="2552">
                  <c:v>43511.522222222222</c:v>
                </c:pt>
                <c:pt idx="2553">
                  <c:v>43511.522916666669</c:v>
                </c:pt>
                <c:pt idx="2554">
                  <c:v>43511.523611111108</c:v>
                </c:pt>
                <c:pt idx="2555">
                  <c:v>43511.524305555555</c:v>
                </c:pt>
                <c:pt idx="2556">
                  <c:v>43511.525000000001</c:v>
                </c:pt>
                <c:pt idx="2557">
                  <c:v>43511.525694444441</c:v>
                </c:pt>
                <c:pt idx="2558">
                  <c:v>43511.526388888888</c:v>
                </c:pt>
                <c:pt idx="2559">
                  <c:v>43511.527083333334</c:v>
                </c:pt>
                <c:pt idx="2560">
                  <c:v>43511.527777777781</c:v>
                </c:pt>
                <c:pt idx="2561">
                  <c:v>43511.52847222222</c:v>
                </c:pt>
                <c:pt idx="2562">
                  <c:v>43511.529166666667</c:v>
                </c:pt>
                <c:pt idx="2563">
                  <c:v>43511.529861111114</c:v>
                </c:pt>
                <c:pt idx="2564">
                  <c:v>43511.530555555553</c:v>
                </c:pt>
                <c:pt idx="2565">
                  <c:v>43511.53125</c:v>
                </c:pt>
                <c:pt idx="2566">
                  <c:v>43511.531944444447</c:v>
                </c:pt>
                <c:pt idx="2567">
                  <c:v>43511.532638888886</c:v>
                </c:pt>
                <c:pt idx="2568">
                  <c:v>43511.533333333333</c:v>
                </c:pt>
                <c:pt idx="2569">
                  <c:v>43511.53402777778</c:v>
                </c:pt>
                <c:pt idx="2570">
                  <c:v>43511.534722222219</c:v>
                </c:pt>
                <c:pt idx="2571">
                  <c:v>43511.535416666666</c:v>
                </c:pt>
                <c:pt idx="2572">
                  <c:v>43511.536111111112</c:v>
                </c:pt>
                <c:pt idx="2573">
                  <c:v>43511.536805555559</c:v>
                </c:pt>
                <c:pt idx="2574">
                  <c:v>43511.537499999999</c:v>
                </c:pt>
                <c:pt idx="2575">
                  <c:v>43511.538194444445</c:v>
                </c:pt>
                <c:pt idx="2576">
                  <c:v>43511.538888888892</c:v>
                </c:pt>
                <c:pt idx="2577">
                  <c:v>43511.539583333331</c:v>
                </c:pt>
                <c:pt idx="2578">
                  <c:v>43511.540277777778</c:v>
                </c:pt>
                <c:pt idx="2579">
                  <c:v>43511.540972222225</c:v>
                </c:pt>
                <c:pt idx="2580">
                  <c:v>43511.541666666664</c:v>
                </c:pt>
                <c:pt idx="2581">
                  <c:v>43511.542361111111</c:v>
                </c:pt>
                <c:pt idx="2582">
                  <c:v>43511.543055555558</c:v>
                </c:pt>
                <c:pt idx="2583">
                  <c:v>43511.543749999997</c:v>
                </c:pt>
                <c:pt idx="2584">
                  <c:v>43511.544444444444</c:v>
                </c:pt>
                <c:pt idx="2585">
                  <c:v>43511.545138888891</c:v>
                </c:pt>
                <c:pt idx="2586">
                  <c:v>43511.54583333333</c:v>
                </c:pt>
                <c:pt idx="2587">
                  <c:v>43511.546527777777</c:v>
                </c:pt>
                <c:pt idx="2588">
                  <c:v>43511.547222222223</c:v>
                </c:pt>
                <c:pt idx="2589">
                  <c:v>43511.54791666667</c:v>
                </c:pt>
                <c:pt idx="2590">
                  <c:v>43511.548611111109</c:v>
                </c:pt>
                <c:pt idx="2591">
                  <c:v>43511.549305555556</c:v>
                </c:pt>
                <c:pt idx="2592">
                  <c:v>43511.55</c:v>
                </c:pt>
                <c:pt idx="2593">
                  <c:v>43511.550694444442</c:v>
                </c:pt>
                <c:pt idx="2594">
                  <c:v>43511.551388888889</c:v>
                </c:pt>
                <c:pt idx="2595">
                  <c:v>43511.552083333336</c:v>
                </c:pt>
                <c:pt idx="2596">
                  <c:v>43511.552777777775</c:v>
                </c:pt>
                <c:pt idx="2597">
                  <c:v>43511.553472222222</c:v>
                </c:pt>
                <c:pt idx="2598">
                  <c:v>43511.554166666669</c:v>
                </c:pt>
                <c:pt idx="2599">
                  <c:v>43511.554861111108</c:v>
                </c:pt>
                <c:pt idx="2600">
                  <c:v>43511.555555555555</c:v>
                </c:pt>
                <c:pt idx="2601">
                  <c:v>43511.556250000001</c:v>
                </c:pt>
                <c:pt idx="2602">
                  <c:v>43511.556944444441</c:v>
                </c:pt>
                <c:pt idx="2603">
                  <c:v>43511.557638888888</c:v>
                </c:pt>
                <c:pt idx="2604">
                  <c:v>43511.558333333334</c:v>
                </c:pt>
                <c:pt idx="2605">
                  <c:v>43511.559027777781</c:v>
                </c:pt>
                <c:pt idx="2606">
                  <c:v>43511.55972222222</c:v>
                </c:pt>
                <c:pt idx="2607">
                  <c:v>43511.560416666667</c:v>
                </c:pt>
                <c:pt idx="2608">
                  <c:v>43511.561111111114</c:v>
                </c:pt>
                <c:pt idx="2609">
                  <c:v>43511.561805555553</c:v>
                </c:pt>
                <c:pt idx="2610">
                  <c:v>43511.5625</c:v>
                </c:pt>
                <c:pt idx="2611">
                  <c:v>43511.563194444447</c:v>
                </c:pt>
                <c:pt idx="2612">
                  <c:v>43511.563888888886</c:v>
                </c:pt>
                <c:pt idx="2613">
                  <c:v>43511.564583333333</c:v>
                </c:pt>
                <c:pt idx="2614">
                  <c:v>43511.56527777778</c:v>
                </c:pt>
                <c:pt idx="2615">
                  <c:v>43511.565972222219</c:v>
                </c:pt>
                <c:pt idx="2616">
                  <c:v>43511.566666666666</c:v>
                </c:pt>
                <c:pt idx="2617">
                  <c:v>43511.567361111112</c:v>
                </c:pt>
                <c:pt idx="2618">
                  <c:v>43511.568055555559</c:v>
                </c:pt>
                <c:pt idx="2619">
                  <c:v>43511.568749999999</c:v>
                </c:pt>
                <c:pt idx="2620">
                  <c:v>43511.569444444445</c:v>
                </c:pt>
                <c:pt idx="2621">
                  <c:v>43511.570138888892</c:v>
                </c:pt>
                <c:pt idx="2622">
                  <c:v>43511.570833333331</c:v>
                </c:pt>
                <c:pt idx="2623">
                  <c:v>43511.571527777778</c:v>
                </c:pt>
                <c:pt idx="2624">
                  <c:v>43511.572222222225</c:v>
                </c:pt>
                <c:pt idx="2625">
                  <c:v>43511.572916666664</c:v>
                </c:pt>
                <c:pt idx="2626">
                  <c:v>43511.573611111111</c:v>
                </c:pt>
                <c:pt idx="2627">
                  <c:v>43511.574305555558</c:v>
                </c:pt>
                <c:pt idx="2628">
                  <c:v>43511.574999999997</c:v>
                </c:pt>
                <c:pt idx="2629">
                  <c:v>43511.575694444444</c:v>
                </c:pt>
                <c:pt idx="2630">
                  <c:v>43511.576388888891</c:v>
                </c:pt>
                <c:pt idx="2631">
                  <c:v>43511.57708333333</c:v>
                </c:pt>
                <c:pt idx="2632">
                  <c:v>43511.577777777777</c:v>
                </c:pt>
                <c:pt idx="2633">
                  <c:v>43511.578472222223</c:v>
                </c:pt>
                <c:pt idx="2634">
                  <c:v>43511.57916666667</c:v>
                </c:pt>
                <c:pt idx="2635">
                  <c:v>43511.579861111109</c:v>
                </c:pt>
                <c:pt idx="2636">
                  <c:v>43511.580555555556</c:v>
                </c:pt>
                <c:pt idx="2637">
                  <c:v>43511.581250000003</c:v>
                </c:pt>
                <c:pt idx="2638">
                  <c:v>43511.581944444442</c:v>
                </c:pt>
                <c:pt idx="2639">
                  <c:v>43511.582638888889</c:v>
                </c:pt>
                <c:pt idx="2640">
                  <c:v>43511.583333333336</c:v>
                </c:pt>
                <c:pt idx="2641">
                  <c:v>43511.584027777775</c:v>
                </c:pt>
                <c:pt idx="2642">
                  <c:v>43511.584722222222</c:v>
                </c:pt>
                <c:pt idx="2643">
                  <c:v>43511.585416666669</c:v>
                </c:pt>
                <c:pt idx="2644">
                  <c:v>43511.586111111108</c:v>
                </c:pt>
                <c:pt idx="2645">
                  <c:v>43511.586805555555</c:v>
                </c:pt>
                <c:pt idx="2646">
                  <c:v>43511.587500000001</c:v>
                </c:pt>
                <c:pt idx="2647">
                  <c:v>43511.588194444441</c:v>
                </c:pt>
                <c:pt idx="2648">
                  <c:v>43511.588888888888</c:v>
                </c:pt>
                <c:pt idx="2649">
                  <c:v>43511.589583333334</c:v>
                </c:pt>
                <c:pt idx="2650">
                  <c:v>43511.590277777781</c:v>
                </c:pt>
                <c:pt idx="2651">
                  <c:v>43511.59097222222</c:v>
                </c:pt>
                <c:pt idx="2652">
                  <c:v>43511.591666666667</c:v>
                </c:pt>
                <c:pt idx="2653">
                  <c:v>43511.592361111114</c:v>
                </c:pt>
                <c:pt idx="2654">
                  <c:v>43511.593055555553</c:v>
                </c:pt>
                <c:pt idx="2655">
                  <c:v>43511.59375</c:v>
                </c:pt>
                <c:pt idx="2656">
                  <c:v>43511.594444444447</c:v>
                </c:pt>
                <c:pt idx="2657">
                  <c:v>43511.595138888886</c:v>
                </c:pt>
                <c:pt idx="2658">
                  <c:v>43511.595833333333</c:v>
                </c:pt>
                <c:pt idx="2659">
                  <c:v>43511.59652777778</c:v>
                </c:pt>
                <c:pt idx="2660">
                  <c:v>43511.597222222219</c:v>
                </c:pt>
                <c:pt idx="2661">
                  <c:v>43511.597916666666</c:v>
                </c:pt>
                <c:pt idx="2662">
                  <c:v>43511.598611111112</c:v>
                </c:pt>
                <c:pt idx="2663">
                  <c:v>43511.599305555559</c:v>
                </c:pt>
                <c:pt idx="2664">
                  <c:v>43511.6</c:v>
                </c:pt>
                <c:pt idx="2665">
                  <c:v>43511.600694444445</c:v>
                </c:pt>
                <c:pt idx="2666">
                  <c:v>43511.601388888892</c:v>
                </c:pt>
                <c:pt idx="2667">
                  <c:v>43511.602083333331</c:v>
                </c:pt>
                <c:pt idx="2668">
                  <c:v>43511.602777777778</c:v>
                </c:pt>
                <c:pt idx="2669">
                  <c:v>43511.603472222225</c:v>
                </c:pt>
                <c:pt idx="2670">
                  <c:v>43511.604166666664</c:v>
                </c:pt>
                <c:pt idx="2671">
                  <c:v>43511.604861111111</c:v>
                </c:pt>
                <c:pt idx="2672">
                  <c:v>43511.605555555558</c:v>
                </c:pt>
                <c:pt idx="2673">
                  <c:v>43511.606249999997</c:v>
                </c:pt>
                <c:pt idx="2674">
                  <c:v>43511.606944444444</c:v>
                </c:pt>
                <c:pt idx="2675">
                  <c:v>43511.607638888891</c:v>
                </c:pt>
                <c:pt idx="2676">
                  <c:v>43511.60833333333</c:v>
                </c:pt>
                <c:pt idx="2677">
                  <c:v>43511.609027777777</c:v>
                </c:pt>
                <c:pt idx="2678">
                  <c:v>43511.609722222223</c:v>
                </c:pt>
                <c:pt idx="2679">
                  <c:v>43511.61041666667</c:v>
                </c:pt>
                <c:pt idx="2680">
                  <c:v>43511.611111111109</c:v>
                </c:pt>
                <c:pt idx="2681">
                  <c:v>43511.611805555556</c:v>
                </c:pt>
                <c:pt idx="2682">
                  <c:v>43511.612500000003</c:v>
                </c:pt>
                <c:pt idx="2683">
                  <c:v>43511.613194444442</c:v>
                </c:pt>
                <c:pt idx="2684">
                  <c:v>43511.613888888889</c:v>
                </c:pt>
                <c:pt idx="2685">
                  <c:v>43511.614583333336</c:v>
                </c:pt>
                <c:pt idx="2686">
                  <c:v>43511.615277777775</c:v>
                </c:pt>
                <c:pt idx="2687">
                  <c:v>43511.615972222222</c:v>
                </c:pt>
                <c:pt idx="2688">
                  <c:v>43511.616666666669</c:v>
                </c:pt>
                <c:pt idx="2689">
                  <c:v>43511.617361111108</c:v>
                </c:pt>
                <c:pt idx="2690">
                  <c:v>43511.618055555555</c:v>
                </c:pt>
                <c:pt idx="2691">
                  <c:v>43511.618750000001</c:v>
                </c:pt>
                <c:pt idx="2692">
                  <c:v>43511.619444444441</c:v>
                </c:pt>
                <c:pt idx="2693">
                  <c:v>43511.620138888888</c:v>
                </c:pt>
                <c:pt idx="2694">
                  <c:v>43511.620833333334</c:v>
                </c:pt>
                <c:pt idx="2695">
                  <c:v>43511.621527777781</c:v>
                </c:pt>
                <c:pt idx="2696">
                  <c:v>43511.62222222222</c:v>
                </c:pt>
                <c:pt idx="2697">
                  <c:v>43511.622916666667</c:v>
                </c:pt>
                <c:pt idx="2698">
                  <c:v>43511.623611111114</c:v>
                </c:pt>
                <c:pt idx="2699">
                  <c:v>43511.624305555553</c:v>
                </c:pt>
                <c:pt idx="2700">
                  <c:v>43511.625</c:v>
                </c:pt>
                <c:pt idx="2701">
                  <c:v>43511.625694444447</c:v>
                </c:pt>
                <c:pt idx="2702">
                  <c:v>43511.626388888886</c:v>
                </c:pt>
                <c:pt idx="2703">
                  <c:v>43511.627083333333</c:v>
                </c:pt>
                <c:pt idx="2704">
                  <c:v>43511.62777777778</c:v>
                </c:pt>
                <c:pt idx="2705">
                  <c:v>43511.628472222219</c:v>
                </c:pt>
                <c:pt idx="2706">
                  <c:v>43511.629166666666</c:v>
                </c:pt>
                <c:pt idx="2707">
                  <c:v>43511.629861111112</c:v>
                </c:pt>
                <c:pt idx="2708">
                  <c:v>43511.630555555559</c:v>
                </c:pt>
                <c:pt idx="2709">
                  <c:v>43511.631249999999</c:v>
                </c:pt>
                <c:pt idx="2710">
                  <c:v>43511.631944444445</c:v>
                </c:pt>
                <c:pt idx="2711">
                  <c:v>43511.632638888892</c:v>
                </c:pt>
                <c:pt idx="2712">
                  <c:v>43511.633333333331</c:v>
                </c:pt>
                <c:pt idx="2713">
                  <c:v>43511.634027777778</c:v>
                </c:pt>
                <c:pt idx="2714">
                  <c:v>43511.634722222225</c:v>
                </c:pt>
                <c:pt idx="2715">
                  <c:v>43511.635416666664</c:v>
                </c:pt>
                <c:pt idx="2716">
                  <c:v>43511.636111111111</c:v>
                </c:pt>
                <c:pt idx="2717">
                  <c:v>43511.636805555558</c:v>
                </c:pt>
                <c:pt idx="2718">
                  <c:v>43511.637499999997</c:v>
                </c:pt>
                <c:pt idx="2719">
                  <c:v>43511.638194444444</c:v>
                </c:pt>
                <c:pt idx="2720">
                  <c:v>43511.638888888891</c:v>
                </c:pt>
                <c:pt idx="2721">
                  <c:v>43511.63958333333</c:v>
                </c:pt>
                <c:pt idx="2722">
                  <c:v>43511.640277777777</c:v>
                </c:pt>
                <c:pt idx="2723">
                  <c:v>43511.640972222223</c:v>
                </c:pt>
                <c:pt idx="2724">
                  <c:v>43511.64166666667</c:v>
                </c:pt>
                <c:pt idx="2725">
                  <c:v>43511.642361111109</c:v>
                </c:pt>
                <c:pt idx="2726">
                  <c:v>43511.643055555556</c:v>
                </c:pt>
                <c:pt idx="2727">
                  <c:v>43511.643750000003</c:v>
                </c:pt>
                <c:pt idx="2728">
                  <c:v>43511.644444444442</c:v>
                </c:pt>
                <c:pt idx="2729">
                  <c:v>43511.645138888889</c:v>
                </c:pt>
                <c:pt idx="2730">
                  <c:v>43511.645833333336</c:v>
                </c:pt>
                <c:pt idx="2731">
                  <c:v>43511.646527777775</c:v>
                </c:pt>
                <c:pt idx="2732">
                  <c:v>43511.647222222222</c:v>
                </c:pt>
                <c:pt idx="2733">
                  <c:v>43511.647916666669</c:v>
                </c:pt>
                <c:pt idx="2734">
                  <c:v>43511.648611111108</c:v>
                </c:pt>
                <c:pt idx="2735">
                  <c:v>43511.649305555555</c:v>
                </c:pt>
                <c:pt idx="2736">
                  <c:v>43511.65</c:v>
                </c:pt>
                <c:pt idx="2737">
                  <c:v>43511.650694444441</c:v>
                </c:pt>
                <c:pt idx="2738">
                  <c:v>43511.651388888888</c:v>
                </c:pt>
                <c:pt idx="2739">
                  <c:v>43511.652083333334</c:v>
                </c:pt>
                <c:pt idx="2740">
                  <c:v>43511.652777777781</c:v>
                </c:pt>
                <c:pt idx="2741">
                  <c:v>43511.65347222222</c:v>
                </c:pt>
                <c:pt idx="2742">
                  <c:v>43511.654166666667</c:v>
                </c:pt>
                <c:pt idx="2743">
                  <c:v>43511.654861111114</c:v>
                </c:pt>
                <c:pt idx="2744">
                  <c:v>43511.655555555553</c:v>
                </c:pt>
                <c:pt idx="2745">
                  <c:v>43511.65625</c:v>
                </c:pt>
                <c:pt idx="2746">
                  <c:v>43511.656944444447</c:v>
                </c:pt>
                <c:pt idx="2747">
                  <c:v>43511.657638888886</c:v>
                </c:pt>
                <c:pt idx="2748">
                  <c:v>43511.658333333333</c:v>
                </c:pt>
                <c:pt idx="2749">
                  <c:v>43511.65902777778</c:v>
                </c:pt>
                <c:pt idx="2750">
                  <c:v>43511.659722222219</c:v>
                </c:pt>
                <c:pt idx="2751">
                  <c:v>43511.660416666666</c:v>
                </c:pt>
                <c:pt idx="2752">
                  <c:v>43511.661111111112</c:v>
                </c:pt>
                <c:pt idx="2753">
                  <c:v>43511.661805555559</c:v>
                </c:pt>
                <c:pt idx="2754">
                  <c:v>43511.662499999999</c:v>
                </c:pt>
                <c:pt idx="2755">
                  <c:v>43511.663194444445</c:v>
                </c:pt>
                <c:pt idx="2756">
                  <c:v>43511.663888888892</c:v>
                </c:pt>
                <c:pt idx="2757">
                  <c:v>43511.664583333331</c:v>
                </c:pt>
                <c:pt idx="2758">
                  <c:v>43511.665277777778</c:v>
                </c:pt>
                <c:pt idx="2759">
                  <c:v>43511.665972222225</c:v>
                </c:pt>
                <c:pt idx="2760">
                  <c:v>43511.666666666664</c:v>
                </c:pt>
                <c:pt idx="2761">
                  <c:v>43511.667361111111</c:v>
                </c:pt>
                <c:pt idx="2762">
                  <c:v>43511.668055555558</c:v>
                </c:pt>
                <c:pt idx="2763">
                  <c:v>43511.668749999997</c:v>
                </c:pt>
                <c:pt idx="2764">
                  <c:v>43511.669444444444</c:v>
                </c:pt>
                <c:pt idx="2765">
                  <c:v>43511.670138888891</c:v>
                </c:pt>
                <c:pt idx="2766">
                  <c:v>43511.67083333333</c:v>
                </c:pt>
                <c:pt idx="2767">
                  <c:v>43511.671527777777</c:v>
                </c:pt>
                <c:pt idx="2768">
                  <c:v>43511.672222222223</c:v>
                </c:pt>
                <c:pt idx="2769">
                  <c:v>43511.67291666667</c:v>
                </c:pt>
                <c:pt idx="2770">
                  <c:v>43511.673611111109</c:v>
                </c:pt>
                <c:pt idx="2771">
                  <c:v>43511.674305555556</c:v>
                </c:pt>
                <c:pt idx="2772">
                  <c:v>43511.675000000003</c:v>
                </c:pt>
                <c:pt idx="2773">
                  <c:v>43511.675694444442</c:v>
                </c:pt>
                <c:pt idx="2774">
                  <c:v>43511.676388888889</c:v>
                </c:pt>
                <c:pt idx="2775">
                  <c:v>43511.677083333336</c:v>
                </c:pt>
                <c:pt idx="2776">
                  <c:v>43511.677777777775</c:v>
                </c:pt>
                <c:pt idx="2777">
                  <c:v>43511.678472222222</c:v>
                </c:pt>
                <c:pt idx="2778">
                  <c:v>43511.679166666669</c:v>
                </c:pt>
                <c:pt idx="2779">
                  <c:v>43511.679861111108</c:v>
                </c:pt>
                <c:pt idx="2780">
                  <c:v>43511.680555555555</c:v>
                </c:pt>
                <c:pt idx="2781">
                  <c:v>43511.681250000001</c:v>
                </c:pt>
                <c:pt idx="2782">
                  <c:v>43511.681944444441</c:v>
                </c:pt>
                <c:pt idx="2783">
                  <c:v>43511.682638888888</c:v>
                </c:pt>
                <c:pt idx="2784">
                  <c:v>43511.683333333334</c:v>
                </c:pt>
                <c:pt idx="2785">
                  <c:v>43511.684027777781</c:v>
                </c:pt>
                <c:pt idx="2786">
                  <c:v>43511.68472222222</c:v>
                </c:pt>
                <c:pt idx="2787">
                  <c:v>43511.685416666667</c:v>
                </c:pt>
                <c:pt idx="2788">
                  <c:v>43511.686111111114</c:v>
                </c:pt>
                <c:pt idx="2789">
                  <c:v>43511.686805555553</c:v>
                </c:pt>
                <c:pt idx="2790">
                  <c:v>43511.6875</c:v>
                </c:pt>
                <c:pt idx="2791">
                  <c:v>43511.688194444447</c:v>
                </c:pt>
                <c:pt idx="2792">
                  <c:v>43511.688888888886</c:v>
                </c:pt>
                <c:pt idx="2793">
                  <c:v>43511.689583333333</c:v>
                </c:pt>
                <c:pt idx="2794">
                  <c:v>43511.69027777778</c:v>
                </c:pt>
                <c:pt idx="2795">
                  <c:v>43511.690972222219</c:v>
                </c:pt>
                <c:pt idx="2796">
                  <c:v>43511.691666666666</c:v>
                </c:pt>
                <c:pt idx="2797">
                  <c:v>43511.692361111112</c:v>
                </c:pt>
                <c:pt idx="2798">
                  <c:v>43511.693055555559</c:v>
                </c:pt>
                <c:pt idx="2799">
                  <c:v>43511.693749999999</c:v>
                </c:pt>
                <c:pt idx="2800">
                  <c:v>43511.694444444445</c:v>
                </c:pt>
                <c:pt idx="2801">
                  <c:v>43511.695138888892</c:v>
                </c:pt>
                <c:pt idx="2802">
                  <c:v>43511.695833333331</c:v>
                </c:pt>
                <c:pt idx="2803">
                  <c:v>43511.696527777778</c:v>
                </c:pt>
                <c:pt idx="2804">
                  <c:v>43511.697222222225</c:v>
                </c:pt>
                <c:pt idx="2805">
                  <c:v>43511.697916666664</c:v>
                </c:pt>
                <c:pt idx="2806">
                  <c:v>43511.698611111111</c:v>
                </c:pt>
                <c:pt idx="2807">
                  <c:v>43511.699305555558</c:v>
                </c:pt>
                <c:pt idx="2808">
                  <c:v>43511.7</c:v>
                </c:pt>
                <c:pt idx="2809">
                  <c:v>43511.700694444444</c:v>
                </c:pt>
                <c:pt idx="2810">
                  <c:v>43511.701388888891</c:v>
                </c:pt>
                <c:pt idx="2811">
                  <c:v>43511.70208333333</c:v>
                </c:pt>
                <c:pt idx="2812">
                  <c:v>43511.702777777777</c:v>
                </c:pt>
                <c:pt idx="2813">
                  <c:v>43511.703472222223</c:v>
                </c:pt>
                <c:pt idx="2814">
                  <c:v>43511.70416666667</c:v>
                </c:pt>
                <c:pt idx="2815">
                  <c:v>43511.704861111109</c:v>
                </c:pt>
                <c:pt idx="2816">
                  <c:v>43511.705555555556</c:v>
                </c:pt>
                <c:pt idx="2817">
                  <c:v>43511.706250000003</c:v>
                </c:pt>
                <c:pt idx="2818">
                  <c:v>43511.706944444442</c:v>
                </c:pt>
                <c:pt idx="2819">
                  <c:v>43511.707638888889</c:v>
                </c:pt>
                <c:pt idx="2820">
                  <c:v>43511.708333333336</c:v>
                </c:pt>
                <c:pt idx="2821">
                  <c:v>43511.709027777775</c:v>
                </c:pt>
                <c:pt idx="2822">
                  <c:v>43511.709722222222</c:v>
                </c:pt>
                <c:pt idx="2823">
                  <c:v>43511.710416666669</c:v>
                </c:pt>
                <c:pt idx="2824">
                  <c:v>43511.711111111108</c:v>
                </c:pt>
                <c:pt idx="2825">
                  <c:v>43511.711805555555</c:v>
                </c:pt>
                <c:pt idx="2826">
                  <c:v>43511.712500000001</c:v>
                </c:pt>
                <c:pt idx="2827">
                  <c:v>43511.713194444441</c:v>
                </c:pt>
                <c:pt idx="2828">
                  <c:v>43511.713888888888</c:v>
                </c:pt>
                <c:pt idx="2829">
                  <c:v>43511.714583333334</c:v>
                </c:pt>
                <c:pt idx="2830">
                  <c:v>43511.715277777781</c:v>
                </c:pt>
                <c:pt idx="2831">
                  <c:v>43511.71597222222</c:v>
                </c:pt>
                <c:pt idx="2832">
                  <c:v>43511.716666666667</c:v>
                </c:pt>
                <c:pt idx="2833">
                  <c:v>43511.717361111114</c:v>
                </c:pt>
                <c:pt idx="2834">
                  <c:v>43511.718055555553</c:v>
                </c:pt>
                <c:pt idx="2835">
                  <c:v>43511.71875</c:v>
                </c:pt>
                <c:pt idx="2836">
                  <c:v>43511.719444444447</c:v>
                </c:pt>
                <c:pt idx="2837">
                  <c:v>43511.720138888886</c:v>
                </c:pt>
                <c:pt idx="2838">
                  <c:v>43511.720833333333</c:v>
                </c:pt>
                <c:pt idx="2839">
                  <c:v>43511.72152777778</c:v>
                </c:pt>
                <c:pt idx="2840">
                  <c:v>43511.722222222219</c:v>
                </c:pt>
                <c:pt idx="2841">
                  <c:v>43511.722916666666</c:v>
                </c:pt>
                <c:pt idx="2842">
                  <c:v>43511.723611111112</c:v>
                </c:pt>
                <c:pt idx="2843">
                  <c:v>43511.724305555559</c:v>
                </c:pt>
                <c:pt idx="2844">
                  <c:v>43511.724999999999</c:v>
                </c:pt>
                <c:pt idx="2845">
                  <c:v>43511.725694444445</c:v>
                </c:pt>
                <c:pt idx="2846">
                  <c:v>43511.726388888892</c:v>
                </c:pt>
                <c:pt idx="2847">
                  <c:v>43511.727083333331</c:v>
                </c:pt>
                <c:pt idx="2848">
                  <c:v>43511.727777777778</c:v>
                </c:pt>
                <c:pt idx="2849">
                  <c:v>43511.728472222225</c:v>
                </c:pt>
                <c:pt idx="2850">
                  <c:v>43511.729166666664</c:v>
                </c:pt>
                <c:pt idx="2851">
                  <c:v>43511.729861111111</c:v>
                </c:pt>
                <c:pt idx="2852">
                  <c:v>43511.730555555558</c:v>
                </c:pt>
                <c:pt idx="2853">
                  <c:v>43511.731249999997</c:v>
                </c:pt>
                <c:pt idx="2854">
                  <c:v>43511.731944444444</c:v>
                </c:pt>
                <c:pt idx="2855">
                  <c:v>43511.732638888891</c:v>
                </c:pt>
                <c:pt idx="2856">
                  <c:v>43511.73333333333</c:v>
                </c:pt>
                <c:pt idx="2857">
                  <c:v>43511.734027777777</c:v>
                </c:pt>
                <c:pt idx="2858">
                  <c:v>43511.734722222223</c:v>
                </c:pt>
                <c:pt idx="2859">
                  <c:v>43511.73541666667</c:v>
                </c:pt>
                <c:pt idx="2860">
                  <c:v>43511.736111111109</c:v>
                </c:pt>
                <c:pt idx="2861">
                  <c:v>43511.736805555556</c:v>
                </c:pt>
                <c:pt idx="2862">
                  <c:v>43511.737500000003</c:v>
                </c:pt>
                <c:pt idx="2863">
                  <c:v>43511.738194444442</c:v>
                </c:pt>
                <c:pt idx="2864">
                  <c:v>43511.738888888889</c:v>
                </c:pt>
                <c:pt idx="2865">
                  <c:v>43511.739583333336</c:v>
                </c:pt>
                <c:pt idx="2866">
                  <c:v>43511.740277777775</c:v>
                </c:pt>
                <c:pt idx="2867">
                  <c:v>43511.740972222222</c:v>
                </c:pt>
                <c:pt idx="2868">
                  <c:v>43511.741666666669</c:v>
                </c:pt>
                <c:pt idx="2869">
                  <c:v>43511.742361111108</c:v>
                </c:pt>
                <c:pt idx="2870">
                  <c:v>43511.743055555555</c:v>
                </c:pt>
                <c:pt idx="2871">
                  <c:v>43511.743750000001</c:v>
                </c:pt>
                <c:pt idx="2872">
                  <c:v>43511.744444444441</c:v>
                </c:pt>
                <c:pt idx="2873">
                  <c:v>43511.745138888888</c:v>
                </c:pt>
                <c:pt idx="2874">
                  <c:v>43511.745833333334</c:v>
                </c:pt>
                <c:pt idx="2875">
                  <c:v>43511.746527777781</c:v>
                </c:pt>
                <c:pt idx="2876">
                  <c:v>43511.74722222222</c:v>
                </c:pt>
                <c:pt idx="2877">
                  <c:v>43511.747916666667</c:v>
                </c:pt>
                <c:pt idx="2878">
                  <c:v>43511.748611111114</c:v>
                </c:pt>
                <c:pt idx="2879">
                  <c:v>43511.749305555553</c:v>
                </c:pt>
                <c:pt idx="2880">
                  <c:v>43511.75</c:v>
                </c:pt>
                <c:pt idx="2881">
                  <c:v>43511.750694444447</c:v>
                </c:pt>
                <c:pt idx="2882">
                  <c:v>43511.751388888886</c:v>
                </c:pt>
                <c:pt idx="2883">
                  <c:v>43511.752083333333</c:v>
                </c:pt>
                <c:pt idx="2884">
                  <c:v>43511.75277777778</c:v>
                </c:pt>
                <c:pt idx="2885">
                  <c:v>43511.753472222219</c:v>
                </c:pt>
                <c:pt idx="2886">
                  <c:v>43511.754166666666</c:v>
                </c:pt>
                <c:pt idx="2887">
                  <c:v>43511.754861111112</c:v>
                </c:pt>
                <c:pt idx="2888">
                  <c:v>43511.755555555559</c:v>
                </c:pt>
                <c:pt idx="2889">
                  <c:v>43511.756249999999</c:v>
                </c:pt>
                <c:pt idx="2890">
                  <c:v>43511.756944444445</c:v>
                </c:pt>
                <c:pt idx="2891">
                  <c:v>43511.757638888892</c:v>
                </c:pt>
                <c:pt idx="2892">
                  <c:v>43511.758333333331</c:v>
                </c:pt>
                <c:pt idx="2893">
                  <c:v>43511.759027777778</c:v>
                </c:pt>
                <c:pt idx="2894">
                  <c:v>43511.759722222225</c:v>
                </c:pt>
                <c:pt idx="2895">
                  <c:v>43511.760416666664</c:v>
                </c:pt>
                <c:pt idx="2896">
                  <c:v>43511.761111111111</c:v>
                </c:pt>
                <c:pt idx="2897">
                  <c:v>43511.761805555558</c:v>
                </c:pt>
                <c:pt idx="2898">
                  <c:v>43511.762499999997</c:v>
                </c:pt>
                <c:pt idx="2899">
                  <c:v>43511.763194444444</c:v>
                </c:pt>
                <c:pt idx="2900">
                  <c:v>43511.763888888891</c:v>
                </c:pt>
                <c:pt idx="2901">
                  <c:v>43511.76458333333</c:v>
                </c:pt>
                <c:pt idx="2902">
                  <c:v>43511.765277777777</c:v>
                </c:pt>
                <c:pt idx="2903">
                  <c:v>43511.765972222223</c:v>
                </c:pt>
                <c:pt idx="2904">
                  <c:v>43511.76666666667</c:v>
                </c:pt>
                <c:pt idx="2905">
                  <c:v>43511.767361111109</c:v>
                </c:pt>
                <c:pt idx="2906">
                  <c:v>43511.768055555556</c:v>
                </c:pt>
                <c:pt idx="2907">
                  <c:v>43511.768750000003</c:v>
                </c:pt>
                <c:pt idx="2908">
                  <c:v>43511.769444444442</c:v>
                </c:pt>
                <c:pt idx="2909">
                  <c:v>43511.770138888889</c:v>
                </c:pt>
                <c:pt idx="2910">
                  <c:v>43511.770833333336</c:v>
                </c:pt>
                <c:pt idx="2911">
                  <c:v>43511.771527777775</c:v>
                </c:pt>
                <c:pt idx="2912">
                  <c:v>43511.772222222222</c:v>
                </c:pt>
                <c:pt idx="2913">
                  <c:v>43511.772916666669</c:v>
                </c:pt>
                <c:pt idx="2914">
                  <c:v>43511.773611111108</c:v>
                </c:pt>
                <c:pt idx="2915">
                  <c:v>43511.774305555555</c:v>
                </c:pt>
                <c:pt idx="2916">
                  <c:v>43511.775000000001</c:v>
                </c:pt>
                <c:pt idx="2917">
                  <c:v>43511.775694444441</c:v>
                </c:pt>
                <c:pt idx="2918">
                  <c:v>43511.776388888888</c:v>
                </c:pt>
                <c:pt idx="2919">
                  <c:v>43511.777083333334</c:v>
                </c:pt>
                <c:pt idx="2920">
                  <c:v>43511.777777777781</c:v>
                </c:pt>
                <c:pt idx="2921">
                  <c:v>43511.77847222222</c:v>
                </c:pt>
                <c:pt idx="2922">
                  <c:v>43511.779166666667</c:v>
                </c:pt>
                <c:pt idx="2923">
                  <c:v>43511.779861111114</c:v>
                </c:pt>
                <c:pt idx="2924">
                  <c:v>43511.780555555553</c:v>
                </c:pt>
                <c:pt idx="2925">
                  <c:v>43511.78125</c:v>
                </c:pt>
                <c:pt idx="2926">
                  <c:v>43511.781944444447</c:v>
                </c:pt>
                <c:pt idx="2927">
                  <c:v>43511.782638888886</c:v>
                </c:pt>
                <c:pt idx="2928">
                  <c:v>43511.783333333333</c:v>
                </c:pt>
                <c:pt idx="2929">
                  <c:v>43511.78402777778</c:v>
                </c:pt>
                <c:pt idx="2930">
                  <c:v>43511.784722222219</c:v>
                </c:pt>
                <c:pt idx="2931">
                  <c:v>43511.785416666666</c:v>
                </c:pt>
                <c:pt idx="2932">
                  <c:v>43511.786111111112</c:v>
                </c:pt>
                <c:pt idx="2933">
                  <c:v>43511.786805555559</c:v>
                </c:pt>
                <c:pt idx="2934">
                  <c:v>43511.787499999999</c:v>
                </c:pt>
                <c:pt idx="2935">
                  <c:v>43511.788194444445</c:v>
                </c:pt>
                <c:pt idx="2936">
                  <c:v>43511.788888888892</c:v>
                </c:pt>
                <c:pt idx="2937">
                  <c:v>43511.789583333331</c:v>
                </c:pt>
                <c:pt idx="2938">
                  <c:v>43511.790277777778</c:v>
                </c:pt>
                <c:pt idx="2939">
                  <c:v>43511.790972222225</c:v>
                </c:pt>
                <c:pt idx="2940">
                  <c:v>43511.791666666664</c:v>
                </c:pt>
                <c:pt idx="2941">
                  <c:v>43511.792361111111</c:v>
                </c:pt>
                <c:pt idx="2942">
                  <c:v>43511.793055555558</c:v>
                </c:pt>
                <c:pt idx="2943">
                  <c:v>43511.793749999997</c:v>
                </c:pt>
                <c:pt idx="2944">
                  <c:v>43511.794444444444</c:v>
                </c:pt>
                <c:pt idx="2945">
                  <c:v>43511.795138888891</c:v>
                </c:pt>
                <c:pt idx="2946">
                  <c:v>43511.79583333333</c:v>
                </c:pt>
                <c:pt idx="2947">
                  <c:v>43511.796527777777</c:v>
                </c:pt>
                <c:pt idx="2948">
                  <c:v>43511.797222222223</c:v>
                </c:pt>
                <c:pt idx="2949">
                  <c:v>43511.79791666667</c:v>
                </c:pt>
                <c:pt idx="2950">
                  <c:v>43511.798611111109</c:v>
                </c:pt>
                <c:pt idx="2951">
                  <c:v>43511.799305555556</c:v>
                </c:pt>
                <c:pt idx="2952">
                  <c:v>43511.8</c:v>
                </c:pt>
                <c:pt idx="2953">
                  <c:v>43511.800694444442</c:v>
                </c:pt>
                <c:pt idx="2954">
                  <c:v>43511.801388888889</c:v>
                </c:pt>
                <c:pt idx="2955">
                  <c:v>43511.802083333336</c:v>
                </c:pt>
                <c:pt idx="2956">
                  <c:v>43511.802777777775</c:v>
                </c:pt>
                <c:pt idx="2957">
                  <c:v>43511.803472222222</c:v>
                </c:pt>
                <c:pt idx="2958">
                  <c:v>43511.804166666669</c:v>
                </c:pt>
                <c:pt idx="2959">
                  <c:v>43511.804861111108</c:v>
                </c:pt>
                <c:pt idx="2960">
                  <c:v>43511.805555555555</c:v>
                </c:pt>
                <c:pt idx="2961">
                  <c:v>43511.806250000001</c:v>
                </c:pt>
                <c:pt idx="2962">
                  <c:v>43511.806944444441</c:v>
                </c:pt>
                <c:pt idx="2963">
                  <c:v>43511.807638888888</c:v>
                </c:pt>
                <c:pt idx="2964">
                  <c:v>43511.808333333334</c:v>
                </c:pt>
                <c:pt idx="2965">
                  <c:v>43511.809027777781</c:v>
                </c:pt>
                <c:pt idx="2966">
                  <c:v>43511.80972222222</c:v>
                </c:pt>
                <c:pt idx="2967">
                  <c:v>43511.810416666667</c:v>
                </c:pt>
                <c:pt idx="2968">
                  <c:v>43511.811111111114</c:v>
                </c:pt>
                <c:pt idx="2969">
                  <c:v>43511.811805555553</c:v>
                </c:pt>
                <c:pt idx="2970">
                  <c:v>43511.8125</c:v>
                </c:pt>
                <c:pt idx="2971">
                  <c:v>43511.813194444447</c:v>
                </c:pt>
                <c:pt idx="2972">
                  <c:v>43511.813888888886</c:v>
                </c:pt>
                <c:pt idx="2973">
                  <c:v>43511.814583333333</c:v>
                </c:pt>
                <c:pt idx="2974">
                  <c:v>43511.81527777778</c:v>
                </c:pt>
                <c:pt idx="2975">
                  <c:v>43511.815972222219</c:v>
                </c:pt>
                <c:pt idx="2976">
                  <c:v>43511.816666666666</c:v>
                </c:pt>
                <c:pt idx="2977">
                  <c:v>43511.817361111112</c:v>
                </c:pt>
                <c:pt idx="2978">
                  <c:v>43511.818055555559</c:v>
                </c:pt>
                <c:pt idx="2979">
                  <c:v>43511.818749999999</c:v>
                </c:pt>
                <c:pt idx="2980">
                  <c:v>43511.819444444445</c:v>
                </c:pt>
                <c:pt idx="2981">
                  <c:v>43511.820138888892</c:v>
                </c:pt>
                <c:pt idx="2982">
                  <c:v>43511.820833333331</c:v>
                </c:pt>
                <c:pt idx="2983">
                  <c:v>43511.821527777778</c:v>
                </c:pt>
                <c:pt idx="2984">
                  <c:v>43511.822222222225</c:v>
                </c:pt>
                <c:pt idx="2985">
                  <c:v>43511.822916666664</c:v>
                </c:pt>
                <c:pt idx="2986">
                  <c:v>43511.823611111111</c:v>
                </c:pt>
                <c:pt idx="2987">
                  <c:v>43511.824305555558</c:v>
                </c:pt>
                <c:pt idx="2988">
                  <c:v>43511.824999999997</c:v>
                </c:pt>
                <c:pt idx="2989">
                  <c:v>43511.825694444444</c:v>
                </c:pt>
                <c:pt idx="2990">
                  <c:v>43511.826388888891</c:v>
                </c:pt>
                <c:pt idx="2991">
                  <c:v>43511.82708333333</c:v>
                </c:pt>
                <c:pt idx="2992">
                  <c:v>43511.827777777777</c:v>
                </c:pt>
                <c:pt idx="2993">
                  <c:v>43511.828472222223</c:v>
                </c:pt>
                <c:pt idx="2994">
                  <c:v>43511.82916666667</c:v>
                </c:pt>
                <c:pt idx="2995">
                  <c:v>43511.829861111109</c:v>
                </c:pt>
                <c:pt idx="2996">
                  <c:v>43511.830555555556</c:v>
                </c:pt>
                <c:pt idx="2997">
                  <c:v>43511.831250000003</c:v>
                </c:pt>
                <c:pt idx="2998">
                  <c:v>43511.831944444442</c:v>
                </c:pt>
                <c:pt idx="2999">
                  <c:v>43511.832638888889</c:v>
                </c:pt>
                <c:pt idx="3000">
                  <c:v>43511.833333333336</c:v>
                </c:pt>
                <c:pt idx="3001">
                  <c:v>43511.834027777775</c:v>
                </c:pt>
                <c:pt idx="3002">
                  <c:v>43511.834722222222</c:v>
                </c:pt>
                <c:pt idx="3003">
                  <c:v>43511.835416666669</c:v>
                </c:pt>
                <c:pt idx="3004">
                  <c:v>43511.836111111108</c:v>
                </c:pt>
                <c:pt idx="3005">
                  <c:v>43511.836805555555</c:v>
                </c:pt>
                <c:pt idx="3006">
                  <c:v>43511.837500000001</c:v>
                </c:pt>
                <c:pt idx="3007">
                  <c:v>43511.838194444441</c:v>
                </c:pt>
                <c:pt idx="3008">
                  <c:v>43511.838888888888</c:v>
                </c:pt>
                <c:pt idx="3009">
                  <c:v>43511.839583333334</c:v>
                </c:pt>
                <c:pt idx="3010">
                  <c:v>43511.840277777781</c:v>
                </c:pt>
                <c:pt idx="3011">
                  <c:v>43511.84097222222</c:v>
                </c:pt>
                <c:pt idx="3012">
                  <c:v>43511.841666666667</c:v>
                </c:pt>
                <c:pt idx="3013">
                  <c:v>43511.842361111114</c:v>
                </c:pt>
                <c:pt idx="3014">
                  <c:v>43511.843055555553</c:v>
                </c:pt>
                <c:pt idx="3015">
                  <c:v>43511.84375</c:v>
                </c:pt>
                <c:pt idx="3016">
                  <c:v>43511.844444444447</c:v>
                </c:pt>
                <c:pt idx="3017">
                  <c:v>43511.845138888886</c:v>
                </c:pt>
                <c:pt idx="3018">
                  <c:v>43511.845833333333</c:v>
                </c:pt>
                <c:pt idx="3019">
                  <c:v>43511.84652777778</c:v>
                </c:pt>
                <c:pt idx="3020">
                  <c:v>43511.847222222219</c:v>
                </c:pt>
                <c:pt idx="3021">
                  <c:v>43511.847916666666</c:v>
                </c:pt>
                <c:pt idx="3022">
                  <c:v>43511.848611111112</c:v>
                </c:pt>
                <c:pt idx="3023">
                  <c:v>43511.849305555559</c:v>
                </c:pt>
                <c:pt idx="3024">
                  <c:v>43511.85</c:v>
                </c:pt>
                <c:pt idx="3025">
                  <c:v>43511.850694444445</c:v>
                </c:pt>
                <c:pt idx="3026">
                  <c:v>43511.851388888892</c:v>
                </c:pt>
                <c:pt idx="3027">
                  <c:v>43511.852083333331</c:v>
                </c:pt>
                <c:pt idx="3028">
                  <c:v>43511.852777777778</c:v>
                </c:pt>
                <c:pt idx="3029">
                  <c:v>43511.853472222225</c:v>
                </c:pt>
                <c:pt idx="3030">
                  <c:v>43511.854166666664</c:v>
                </c:pt>
                <c:pt idx="3031">
                  <c:v>43511.854861111111</c:v>
                </c:pt>
                <c:pt idx="3032">
                  <c:v>43511.855555555558</c:v>
                </c:pt>
                <c:pt idx="3033">
                  <c:v>43511.856249999997</c:v>
                </c:pt>
                <c:pt idx="3034">
                  <c:v>43511.856944444444</c:v>
                </c:pt>
                <c:pt idx="3035">
                  <c:v>43511.857638888891</c:v>
                </c:pt>
                <c:pt idx="3036">
                  <c:v>43511.85833333333</c:v>
                </c:pt>
                <c:pt idx="3037">
                  <c:v>43511.859027777777</c:v>
                </c:pt>
                <c:pt idx="3038">
                  <c:v>43511.859722222223</c:v>
                </c:pt>
                <c:pt idx="3039">
                  <c:v>43511.86041666667</c:v>
                </c:pt>
                <c:pt idx="3040">
                  <c:v>43511.861111111109</c:v>
                </c:pt>
                <c:pt idx="3041">
                  <c:v>43511.861805555556</c:v>
                </c:pt>
                <c:pt idx="3042">
                  <c:v>43511.862500000003</c:v>
                </c:pt>
                <c:pt idx="3043">
                  <c:v>43511.863194444442</c:v>
                </c:pt>
                <c:pt idx="3044">
                  <c:v>43511.863888888889</c:v>
                </c:pt>
                <c:pt idx="3045">
                  <c:v>43511.864583333336</c:v>
                </c:pt>
                <c:pt idx="3046">
                  <c:v>43511.865277777775</c:v>
                </c:pt>
                <c:pt idx="3047">
                  <c:v>43511.865972222222</c:v>
                </c:pt>
                <c:pt idx="3048">
                  <c:v>43511.866666666669</c:v>
                </c:pt>
                <c:pt idx="3049">
                  <c:v>43511.867361111108</c:v>
                </c:pt>
                <c:pt idx="3050">
                  <c:v>43511.868055555555</c:v>
                </c:pt>
                <c:pt idx="3051">
                  <c:v>43511.868750000001</c:v>
                </c:pt>
                <c:pt idx="3052">
                  <c:v>43511.869444444441</c:v>
                </c:pt>
                <c:pt idx="3053">
                  <c:v>43511.870138888888</c:v>
                </c:pt>
                <c:pt idx="3054">
                  <c:v>43511.870833333334</c:v>
                </c:pt>
                <c:pt idx="3055">
                  <c:v>43511.871527777781</c:v>
                </c:pt>
                <c:pt idx="3056">
                  <c:v>43511.87222222222</c:v>
                </c:pt>
                <c:pt idx="3057">
                  <c:v>43511.872916666667</c:v>
                </c:pt>
                <c:pt idx="3058">
                  <c:v>43511.873611111114</c:v>
                </c:pt>
                <c:pt idx="3059">
                  <c:v>43511.874305555553</c:v>
                </c:pt>
                <c:pt idx="3060">
                  <c:v>43511.875</c:v>
                </c:pt>
                <c:pt idx="3061">
                  <c:v>43511.875694444447</c:v>
                </c:pt>
                <c:pt idx="3062">
                  <c:v>43511.876388888886</c:v>
                </c:pt>
                <c:pt idx="3063">
                  <c:v>43511.877083333333</c:v>
                </c:pt>
                <c:pt idx="3064">
                  <c:v>43511.87777777778</c:v>
                </c:pt>
                <c:pt idx="3065">
                  <c:v>43511.878472222219</c:v>
                </c:pt>
                <c:pt idx="3066">
                  <c:v>43511.879166666666</c:v>
                </c:pt>
                <c:pt idx="3067">
                  <c:v>43511.879861111112</c:v>
                </c:pt>
                <c:pt idx="3068">
                  <c:v>43511.880555555559</c:v>
                </c:pt>
                <c:pt idx="3069">
                  <c:v>43511.881249999999</c:v>
                </c:pt>
                <c:pt idx="3070">
                  <c:v>43511.881944444445</c:v>
                </c:pt>
                <c:pt idx="3071">
                  <c:v>43511.882638888892</c:v>
                </c:pt>
                <c:pt idx="3072">
                  <c:v>43511.883333333331</c:v>
                </c:pt>
                <c:pt idx="3073">
                  <c:v>43511.884027777778</c:v>
                </c:pt>
                <c:pt idx="3074">
                  <c:v>43511.884722222225</c:v>
                </c:pt>
                <c:pt idx="3075">
                  <c:v>43511.885416666664</c:v>
                </c:pt>
                <c:pt idx="3076">
                  <c:v>43511.886111111111</c:v>
                </c:pt>
                <c:pt idx="3077">
                  <c:v>43511.886805555558</c:v>
                </c:pt>
                <c:pt idx="3078">
                  <c:v>43511.887499999997</c:v>
                </c:pt>
                <c:pt idx="3079">
                  <c:v>43511.888194444444</c:v>
                </c:pt>
                <c:pt idx="3080">
                  <c:v>43511.888888888891</c:v>
                </c:pt>
                <c:pt idx="3081">
                  <c:v>43511.88958333333</c:v>
                </c:pt>
                <c:pt idx="3082">
                  <c:v>43511.890277777777</c:v>
                </c:pt>
                <c:pt idx="3083">
                  <c:v>43511.890972222223</c:v>
                </c:pt>
                <c:pt idx="3084">
                  <c:v>43511.89166666667</c:v>
                </c:pt>
                <c:pt idx="3085">
                  <c:v>43511.892361111109</c:v>
                </c:pt>
                <c:pt idx="3086">
                  <c:v>43511.893055555556</c:v>
                </c:pt>
                <c:pt idx="3087">
                  <c:v>43511.893750000003</c:v>
                </c:pt>
                <c:pt idx="3088">
                  <c:v>43511.894444444442</c:v>
                </c:pt>
                <c:pt idx="3089">
                  <c:v>43511.895138888889</c:v>
                </c:pt>
                <c:pt idx="3090">
                  <c:v>43511.895833333336</c:v>
                </c:pt>
                <c:pt idx="3091">
                  <c:v>43511.896527777775</c:v>
                </c:pt>
                <c:pt idx="3092">
                  <c:v>43511.897222222222</c:v>
                </c:pt>
                <c:pt idx="3093">
                  <c:v>43511.897916666669</c:v>
                </c:pt>
                <c:pt idx="3094">
                  <c:v>43511.898611111108</c:v>
                </c:pt>
                <c:pt idx="3095">
                  <c:v>43511.899305555555</c:v>
                </c:pt>
                <c:pt idx="3096">
                  <c:v>43511.9</c:v>
                </c:pt>
                <c:pt idx="3097">
                  <c:v>43511.900694444441</c:v>
                </c:pt>
                <c:pt idx="3098">
                  <c:v>43511.901388888888</c:v>
                </c:pt>
                <c:pt idx="3099">
                  <c:v>43511.902083333334</c:v>
                </c:pt>
                <c:pt idx="3100">
                  <c:v>43511.902777777781</c:v>
                </c:pt>
                <c:pt idx="3101">
                  <c:v>43511.90347222222</c:v>
                </c:pt>
                <c:pt idx="3102">
                  <c:v>43511.904166666667</c:v>
                </c:pt>
                <c:pt idx="3103">
                  <c:v>43511.904861111114</c:v>
                </c:pt>
                <c:pt idx="3104">
                  <c:v>43511.905555555553</c:v>
                </c:pt>
                <c:pt idx="3105">
                  <c:v>43511.90625</c:v>
                </c:pt>
                <c:pt idx="3106">
                  <c:v>43511.906944444447</c:v>
                </c:pt>
                <c:pt idx="3107">
                  <c:v>43511.907638888886</c:v>
                </c:pt>
                <c:pt idx="3108">
                  <c:v>43511.908333333333</c:v>
                </c:pt>
                <c:pt idx="3109">
                  <c:v>43511.90902777778</c:v>
                </c:pt>
                <c:pt idx="3110">
                  <c:v>43511.909722222219</c:v>
                </c:pt>
                <c:pt idx="3111">
                  <c:v>43511.910416666666</c:v>
                </c:pt>
                <c:pt idx="3112">
                  <c:v>43511.911111111112</c:v>
                </c:pt>
                <c:pt idx="3113">
                  <c:v>43511.911805555559</c:v>
                </c:pt>
                <c:pt idx="3114">
                  <c:v>43511.912499999999</c:v>
                </c:pt>
                <c:pt idx="3115">
                  <c:v>43511.913194444445</c:v>
                </c:pt>
                <c:pt idx="3116">
                  <c:v>43511.913888888892</c:v>
                </c:pt>
                <c:pt idx="3117">
                  <c:v>43511.914583333331</c:v>
                </c:pt>
                <c:pt idx="3118">
                  <c:v>43511.915277777778</c:v>
                </c:pt>
                <c:pt idx="3119">
                  <c:v>43511.915972222225</c:v>
                </c:pt>
                <c:pt idx="3120">
                  <c:v>43511.916666666664</c:v>
                </c:pt>
                <c:pt idx="3121">
                  <c:v>43511.917361111111</c:v>
                </c:pt>
                <c:pt idx="3122">
                  <c:v>43511.918055555558</c:v>
                </c:pt>
                <c:pt idx="3123">
                  <c:v>43511.918749999997</c:v>
                </c:pt>
                <c:pt idx="3124">
                  <c:v>43511.919444444444</c:v>
                </c:pt>
                <c:pt idx="3125">
                  <c:v>43511.920138888891</c:v>
                </c:pt>
                <c:pt idx="3126">
                  <c:v>43511.92083333333</c:v>
                </c:pt>
                <c:pt idx="3127">
                  <c:v>43511.921527777777</c:v>
                </c:pt>
                <c:pt idx="3128">
                  <c:v>43511.922222222223</c:v>
                </c:pt>
                <c:pt idx="3129">
                  <c:v>43511.92291666667</c:v>
                </c:pt>
                <c:pt idx="3130">
                  <c:v>43511.923611111109</c:v>
                </c:pt>
                <c:pt idx="3131">
                  <c:v>43511.924305555556</c:v>
                </c:pt>
                <c:pt idx="3132">
                  <c:v>43511.925000000003</c:v>
                </c:pt>
                <c:pt idx="3133">
                  <c:v>43511.925694444442</c:v>
                </c:pt>
                <c:pt idx="3134">
                  <c:v>43511.926388888889</c:v>
                </c:pt>
                <c:pt idx="3135">
                  <c:v>43511.927083333336</c:v>
                </c:pt>
                <c:pt idx="3136">
                  <c:v>43511.927777777775</c:v>
                </c:pt>
                <c:pt idx="3137">
                  <c:v>43511.928472222222</c:v>
                </c:pt>
                <c:pt idx="3138">
                  <c:v>43511.929166666669</c:v>
                </c:pt>
                <c:pt idx="3139">
                  <c:v>43511.929861111108</c:v>
                </c:pt>
                <c:pt idx="3140">
                  <c:v>43511.930555555555</c:v>
                </c:pt>
                <c:pt idx="3141">
                  <c:v>43511.931250000001</c:v>
                </c:pt>
                <c:pt idx="3142">
                  <c:v>43511.931944444441</c:v>
                </c:pt>
                <c:pt idx="3143">
                  <c:v>43511.932638888888</c:v>
                </c:pt>
                <c:pt idx="3144">
                  <c:v>43511.933333333334</c:v>
                </c:pt>
                <c:pt idx="3145">
                  <c:v>43511.934027777781</c:v>
                </c:pt>
                <c:pt idx="3146">
                  <c:v>43511.93472222222</c:v>
                </c:pt>
                <c:pt idx="3147">
                  <c:v>43511.935416666667</c:v>
                </c:pt>
                <c:pt idx="3148">
                  <c:v>43511.936111111114</c:v>
                </c:pt>
                <c:pt idx="3149">
                  <c:v>43511.936805555553</c:v>
                </c:pt>
                <c:pt idx="3150">
                  <c:v>43511.9375</c:v>
                </c:pt>
                <c:pt idx="3151">
                  <c:v>43511.938194444447</c:v>
                </c:pt>
                <c:pt idx="3152">
                  <c:v>43511.938888888886</c:v>
                </c:pt>
                <c:pt idx="3153">
                  <c:v>43511.939583333333</c:v>
                </c:pt>
                <c:pt idx="3154">
                  <c:v>43511.94027777778</c:v>
                </c:pt>
                <c:pt idx="3155">
                  <c:v>43511.940972222219</c:v>
                </c:pt>
                <c:pt idx="3156">
                  <c:v>43511.941666666666</c:v>
                </c:pt>
                <c:pt idx="3157">
                  <c:v>43511.942361111112</c:v>
                </c:pt>
                <c:pt idx="3158">
                  <c:v>43511.943055555559</c:v>
                </c:pt>
                <c:pt idx="3159">
                  <c:v>43511.943749999999</c:v>
                </c:pt>
                <c:pt idx="3160">
                  <c:v>43511.944444444445</c:v>
                </c:pt>
                <c:pt idx="3161">
                  <c:v>43511.945138888892</c:v>
                </c:pt>
                <c:pt idx="3162">
                  <c:v>43511.945833333331</c:v>
                </c:pt>
                <c:pt idx="3163">
                  <c:v>43511.946527777778</c:v>
                </c:pt>
                <c:pt idx="3164">
                  <c:v>43511.947222222225</c:v>
                </c:pt>
                <c:pt idx="3165">
                  <c:v>43511.947916666664</c:v>
                </c:pt>
                <c:pt idx="3166">
                  <c:v>43511.948611111111</c:v>
                </c:pt>
                <c:pt idx="3167">
                  <c:v>43511.949305555558</c:v>
                </c:pt>
                <c:pt idx="3168">
                  <c:v>43511.95</c:v>
                </c:pt>
                <c:pt idx="3169">
                  <c:v>43511.950694444444</c:v>
                </c:pt>
                <c:pt idx="3170">
                  <c:v>43511.951388888891</c:v>
                </c:pt>
                <c:pt idx="3171">
                  <c:v>43511.95208333333</c:v>
                </c:pt>
                <c:pt idx="3172">
                  <c:v>43511.952777777777</c:v>
                </c:pt>
                <c:pt idx="3173">
                  <c:v>43511.953472222223</c:v>
                </c:pt>
                <c:pt idx="3174">
                  <c:v>43511.95416666667</c:v>
                </c:pt>
                <c:pt idx="3175">
                  <c:v>43511.954861111109</c:v>
                </c:pt>
                <c:pt idx="3176">
                  <c:v>43511.955555555556</c:v>
                </c:pt>
                <c:pt idx="3177">
                  <c:v>43511.956250000003</c:v>
                </c:pt>
                <c:pt idx="3178">
                  <c:v>43511.956944444442</c:v>
                </c:pt>
                <c:pt idx="3179">
                  <c:v>43511.957638888889</c:v>
                </c:pt>
                <c:pt idx="3180">
                  <c:v>43511.958333333336</c:v>
                </c:pt>
                <c:pt idx="3181">
                  <c:v>43511.959027777775</c:v>
                </c:pt>
                <c:pt idx="3182">
                  <c:v>43511.959722222222</c:v>
                </c:pt>
                <c:pt idx="3183">
                  <c:v>43511.960416666669</c:v>
                </c:pt>
                <c:pt idx="3184">
                  <c:v>43511.961111111108</c:v>
                </c:pt>
                <c:pt idx="3185">
                  <c:v>43511.961805555555</c:v>
                </c:pt>
                <c:pt idx="3186">
                  <c:v>43511.962500000001</c:v>
                </c:pt>
                <c:pt idx="3187">
                  <c:v>43511.963194444441</c:v>
                </c:pt>
                <c:pt idx="3188">
                  <c:v>43511.963888888888</c:v>
                </c:pt>
                <c:pt idx="3189">
                  <c:v>43511.964583333334</c:v>
                </c:pt>
                <c:pt idx="3190">
                  <c:v>43511.965277777781</c:v>
                </c:pt>
                <c:pt idx="3191">
                  <c:v>43511.96597222222</c:v>
                </c:pt>
                <c:pt idx="3192">
                  <c:v>43511.966666666667</c:v>
                </c:pt>
                <c:pt idx="3193">
                  <c:v>43511.967361111114</c:v>
                </c:pt>
                <c:pt idx="3194">
                  <c:v>43511.968055555553</c:v>
                </c:pt>
                <c:pt idx="3195">
                  <c:v>43511.96875</c:v>
                </c:pt>
                <c:pt idx="3196">
                  <c:v>43511.969444444447</c:v>
                </c:pt>
                <c:pt idx="3197">
                  <c:v>43511.970138888886</c:v>
                </c:pt>
                <c:pt idx="3198">
                  <c:v>43511.970833333333</c:v>
                </c:pt>
                <c:pt idx="3199">
                  <c:v>43511.97152777778</c:v>
                </c:pt>
                <c:pt idx="3200">
                  <c:v>43511.972222222219</c:v>
                </c:pt>
                <c:pt idx="3201">
                  <c:v>43511.972916666666</c:v>
                </c:pt>
                <c:pt idx="3202">
                  <c:v>43511.973611111112</c:v>
                </c:pt>
                <c:pt idx="3203">
                  <c:v>43511.974305555559</c:v>
                </c:pt>
                <c:pt idx="3204">
                  <c:v>43511.974999999999</c:v>
                </c:pt>
                <c:pt idx="3205">
                  <c:v>43511.975694444445</c:v>
                </c:pt>
                <c:pt idx="3206">
                  <c:v>43511.976388888892</c:v>
                </c:pt>
                <c:pt idx="3207">
                  <c:v>43511.977083333331</c:v>
                </c:pt>
                <c:pt idx="3208">
                  <c:v>43511.977777777778</c:v>
                </c:pt>
                <c:pt idx="3209">
                  <c:v>43511.978472222225</c:v>
                </c:pt>
                <c:pt idx="3210">
                  <c:v>43511.979166666664</c:v>
                </c:pt>
                <c:pt idx="3211">
                  <c:v>43511.979861111111</c:v>
                </c:pt>
                <c:pt idx="3212">
                  <c:v>43511.980555555558</c:v>
                </c:pt>
                <c:pt idx="3213">
                  <c:v>43511.981249999997</c:v>
                </c:pt>
                <c:pt idx="3214">
                  <c:v>43511.981944444444</c:v>
                </c:pt>
                <c:pt idx="3215">
                  <c:v>43511.982638888891</c:v>
                </c:pt>
                <c:pt idx="3216">
                  <c:v>43511.98333333333</c:v>
                </c:pt>
                <c:pt idx="3217">
                  <c:v>43511.984027777777</c:v>
                </c:pt>
                <c:pt idx="3218">
                  <c:v>43511.984722222223</c:v>
                </c:pt>
                <c:pt idx="3219">
                  <c:v>43511.98541666667</c:v>
                </c:pt>
                <c:pt idx="3220">
                  <c:v>43511.986111111109</c:v>
                </c:pt>
                <c:pt idx="3221">
                  <c:v>43511.986805555556</c:v>
                </c:pt>
                <c:pt idx="3222">
                  <c:v>43511.987500000003</c:v>
                </c:pt>
                <c:pt idx="3223">
                  <c:v>43511.988194444442</c:v>
                </c:pt>
                <c:pt idx="3224">
                  <c:v>43511.988888888889</c:v>
                </c:pt>
                <c:pt idx="3225">
                  <c:v>43511.989583333336</c:v>
                </c:pt>
                <c:pt idx="3226">
                  <c:v>43511.990277777775</c:v>
                </c:pt>
                <c:pt idx="3227">
                  <c:v>43511.990972222222</c:v>
                </c:pt>
                <c:pt idx="3228">
                  <c:v>43511.991666666669</c:v>
                </c:pt>
                <c:pt idx="3229">
                  <c:v>43511.992361111108</c:v>
                </c:pt>
                <c:pt idx="3230">
                  <c:v>43511.993055555555</c:v>
                </c:pt>
                <c:pt idx="3231">
                  <c:v>43511.993750000001</c:v>
                </c:pt>
                <c:pt idx="3232">
                  <c:v>43511.994444444441</c:v>
                </c:pt>
                <c:pt idx="3233">
                  <c:v>43511.995138888888</c:v>
                </c:pt>
                <c:pt idx="3234">
                  <c:v>43511.995833333334</c:v>
                </c:pt>
                <c:pt idx="3235">
                  <c:v>43511.996527777781</c:v>
                </c:pt>
                <c:pt idx="3236">
                  <c:v>43511.99722222222</c:v>
                </c:pt>
                <c:pt idx="3237">
                  <c:v>43511.997916666667</c:v>
                </c:pt>
                <c:pt idx="3238">
                  <c:v>43511.998611111114</c:v>
                </c:pt>
                <c:pt idx="3239">
                  <c:v>43511.999305555553</c:v>
                </c:pt>
                <c:pt idx="3240">
                  <c:v>43512</c:v>
                </c:pt>
                <c:pt idx="3241">
                  <c:v>43512.000694444447</c:v>
                </c:pt>
                <c:pt idx="3242">
                  <c:v>43512.001388888886</c:v>
                </c:pt>
                <c:pt idx="3243">
                  <c:v>43512.002083333333</c:v>
                </c:pt>
                <c:pt idx="3244">
                  <c:v>43512.00277777778</c:v>
                </c:pt>
                <c:pt idx="3245">
                  <c:v>43512.003472222219</c:v>
                </c:pt>
                <c:pt idx="3246">
                  <c:v>43512.004166666666</c:v>
                </c:pt>
                <c:pt idx="3247">
                  <c:v>43512.004861111112</c:v>
                </c:pt>
                <c:pt idx="3248">
                  <c:v>43512.005555555559</c:v>
                </c:pt>
                <c:pt idx="3249">
                  <c:v>43512.006249999999</c:v>
                </c:pt>
                <c:pt idx="3250">
                  <c:v>43512.006944444445</c:v>
                </c:pt>
                <c:pt idx="3251">
                  <c:v>43512.007638888892</c:v>
                </c:pt>
                <c:pt idx="3252">
                  <c:v>43512.008333333331</c:v>
                </c:pt>
                <c:pt idx="3253">
                  <c:v>43512.009027777778</c:v>
                </c:pt>
                <c:pt idx="3254">
                  <c:v>43512.009722222225</c:v>
                </c:pt>
                <c:pt idx="3255">
                  <c:v>43512.010416666664</c:v>
                </c:pt>
                <c:pt idx="3256">
                  <c:v>43512.011111111111</c:v>
                </c:pt>
                <c:pt idx="3257">
                  <c:v>43512.011805555558</c:v>
                </c:pt>
                <c:pt idx="3258">
                  <c:v>43512.012499999997</c:v>
                </c:pt>
                <c:pt idx="3259">
                  <c:v>43512.013194444444</c:v>
                </c:pt>
                <c:pt idx="3260">
                  <c:v>43512.013888888891</c:v>
                </c:pt>
                <c:pt idx="3261">
                  <c:v>43512.01458333333</c:v>
                </c:pt>
                <c:pt idx="3262">
                  <c:v>43512.015277777777</c:v>
                </c:pt>
                <c:pt idx="3263">
                  <c:v>43512.015972222223</c:v>
                </c:pt>
                <c:pt idx="3264">
                  <c:v>43512.01666666667</c:v>
                </c:pt>
                <c:pt idx="3265">
                  <c:v>43512.017361111109</c:v>
                </c:pt>
                <c:pt idx="3266">
                  <c:v>43512.018055555556</c:v>
                </c:pt>
                <c:pt idx="3267">
                  <c:v>43512.018750000003</c:v>
                </c:pt>
                <c:pt idx="3268">
                  <c:v>43512.019444444442</c:v>
                </c:pt>
                <c:pt idx="3269">
                  <c:v>43512.020138888889</c:v>
                </c:pt>
                <c:pt idx="3270">
                  <c:v>43512.020833333336</c:v>
                </c:pt>
                <c:pt idx="3271">
                  <c:v>43512.021527777775</c:v>
                </c:pt>
                <c:pt idx="3272">
                  <c:v>43512.022222222222</c:v>
                </c:pt>
                <c:pt idx="3273">
                  <c:v>43512.022916666669</c:v>
                </c:pt>
                <c:pt idx="3274">
                  <c:v>43512.023611111108</c:v>
                </c:pt>
                <c:pt idx="3275">
                  <c:v>43512.024305555555</c:v>
                </c:pt>
                <c:pt idx="3276">
                  <c:v>43512.025000000001</c:v>
                </c:pt>
                <c:pt idx="3277">
                  <c:v>43512.025694444441</c:v>
                </c:pt>
                <c:pt idx="3278">
                  <c:v>43512.026388888888</c:v>
                </c:pt>
                <c:pt idx="3279">
                  <c:v>43512.027083333334</c:v>
                </c:pt>
                <c:pt idx="3280">
                  <c:v>43512.027777777781</c:v>
                </c:pt>
                <c:pt idx="3281">
                  <c:v>43512.02847222222</c:v>
                </c:pt>
                <c:pt idx="3282">
                  <c:v>43512.029166666667</c:v>
                </c:pt>
                <c:pt idx="3283">
                  <c:v>43512.029861111114</c:v>
                </c:pt>
                <c:pt idx="3284">
                  <c:v>43512.030555555553</c:v>
                </c:pt>
                <c:pt idx="3285">
                  <c:v>43512.03125</c:v>
                </c:pt>
                <c:pt idx="3286">
                  <c:v>43512.031944444447</c:v>
                </c:pt>
                <c:pt idx="3287">
                  <c:v>43512.032638888886</c:v>
                </c:pt>
                <c:pt idx="3288">
                  <c:v>43512.033333333333</c:v>
                </c:pt>
                <c:pt idx="3289">
                  <c:v>43512.03402777778</c:v>
                </c:pt>
                <c:pt idx="3290">
                  <c:v>43512.034722222219</c:v>
                </c:pt>
                <c:pt idx="3291">
                  <c:v>43512.035416666666</c:v>
                </c:pt>
                <c:pt idx="3292">
                  <c:v>43512.036111111112</c:v>
                </c:pt>
                <c:pt idx="3293">
                  <c:v>43512.036805555559</c:v>
                </c:pt>
                <c:pt idx="3294">
                  <c:v>43512.037499999999</c:v>
                </c:pt>
                <c:pt idx="3295">
                  <c:v>43512.038194444445</c:v>
                </c:pt>
                <c:pt idx="3296">
                  <c:v>43512.038888888892</c:v>
                </c:pt>
                <c:pt idx="3297">
                  <c:v>43512.039583333331</c:v>
                </c:pt>
                <c:pt idx="3298">
                  <c:v>43512.040277777778</c:v>
                </c:pt>
                <c:pt idx="3299">
                  <c:v>43512.040972222225</c:v>
                </c:pt>
                <c:pt idx="3300">
                  <c:v>43512.041666666664</c:v>
                </c:pt>
                <c:pt idx="3301">
                  <c:v>43512.042361111111</c:v>
                </c:pt>
                <c:pt idx="3302">
                  <c:v>43512.043055555558</c:v>
                </c:pt>
                <c:pt idx="3303">
                  <c:v>43512.043749999997</c:v>
                </c:pt>
                <c:pt idx="3304">
                  <c:v>43512.044444444444</c:v>
                </c:pt>
                <c:pt idx="3305">
                  <c:v>43512.045138888891</c:v>
                </c:pt>
                <c:pt idx="3306">
                  <c:v>43512.04583333333</c:v>
                </c:pt>
                <c:pt idx="3307">
                  <c:v>43512.046527777777</c:v>
                </c:pt>
                <c:pt idx="3308">
                  <c:v>43512.047222222223</c:v>
                </c:pt>
                <c:pt idx="3309">
                  <c:v>43512.04791666667</c:v>
                </c:pt>
                <c:pt idx="3310">
                  <c:v>43512.048611111109</c:v>
                </c:pt>
                <c:pt idx="3311">
                  <c:v>43512.049305555556</c:v>
                </c:pt>
                <c:pt idx="3312">
                  <c:v>43512.05</c:v>
                </c:pt>
                <c:pt idx="3313">
                  <c:v>43512.050694444442</c:v>
                </c:pt>
                <c:pt idx="3314">
                  <c:v>43512.051388888889</c:v>
                </c:pt>
                <c:pt idx="3315">
                  <c:v>43512.052083333336</c:v>
                </c:pt>
                <c:pt idx="3316">
                  <c:v>43512.052777777775</c:v>
                </c:pt>
                <c:pt idx="3317">
                  <c:v>43512.053472222222</c:v>
                </c:pt>
                <c:pt idx="3318">
                  <c:v>43512.054166666669</c:v>
                </c:pt>
                <c:pt idx="3319">
                  <c:v>43512.054861111108</c:v>
                </c:pt>
                <c:pt idx="3320">
                  <c:v>43512.055555555555</c:v>
                </c:pt>
                <c:pt idx="3321">
                  <c:v>43512.056250000001</c:v>
                </c:pt>
                <c:pt idx="3322">
                  <c:v>43512.056944444441</c:v>
                </c:pt>
                <c:pt idx="3323">
                  <c:v>43512.057638888888</c:v>
                </c:pt>
                <c:pt idx="3324">
                  <c:v>43512.058333333334</c:v>
                </c:pt>
                <c:pt idx="3325">
                  <c:v>43512.059027777781</c:v>
                </c:pt>
                <c:pt idx="3326">
                  <c:v>43512.05972222222</c:v>
                </c:pt>
                <c:pt idx="3327">
                  <c:v>43512.060416666667</c:v>
                </c:pt>
                <c:pt idx="3328">
                  <c:v>43512.061111111114</c:v>
                </c:pt>
                <c:pt idx="3329">
                  <c:v>43512.061805555553</c:v>
                </c:pt>
                <c:pt idx="3330">
                  <c:v>43512.0625</c:v>
                </c:pt>
                <c:pt idx="3331">
                  <c:v>43512.063194444447</c:v>
                </c:pt>
                <c:pt idx="3332">
                  <c:v>43512.063888888886</c:v>
                </c:pt>
                <c:pt idx="3333">
                  <c:v>43512.064583333333</c:v>
                </c:pt>
                <c:pt idx="3334">
                  <c:v>43512.06527777778</c:v>
                </c:pt>
                <c:pt idx="3335">
                  <c:v>43512.065972222219</c:v>
                </c:pt>
                <c:pt idx="3336">
                  <c:v>43512.066666666666</c:v>
                </c:pt>
                <c:pt idx="3337">
                  <c:v>43512.067361111112</c:v>
                </c:pt>
                <c:pt idx="3338">
                  <c:v>43512.068055555559</c:v>
                </c:pt>
                <c:pt idx="3339">
                  <c:v>43512.068749999999</c:v>
                </c:pt>
                <c:pt idx="3340">
                  <c:v>43512.069444444445</c:v>
                </c:pt>
                <c:pt idx="3341">
                  <c:v>43512.070138888892</c:v>
                </c:pt>
                <c:pt idx="3342">
                  <c:v>43512.070833333331</c:v>
                </c:pt>
                <c:pt idx="3343">
                  <c:v>43512.071527777778</c:v>
                </c:pt>
                <c:pt idx="3344">
                  <c:v>43512.072222222225</c:v>
                </c:pt>
                <c:pt idx="3345">
                  <c:v>43512.072916666664</c:v>
                </c:pt>
                <c:pt idx="3346">
                  <c:v>43512.073611111111</c:v>
                </c:pt>
                <c:pt idx="3347">
                  <c:v>43512.074305555558</c:v>
                </c:pt>
                <c:pt idx="3348">
                  <c:v>43512.074999999997</c:v>
                </c:pt>
                <c:pt idx="3349">
                  <c:v>43512.075694444444</c:v>
                </c:pt>
                <c:pt idx="3350">
                  <c:v>43512.076388888891</c:v>
                </c:pt>
                <c:pt idx="3351">
                  <c:v>43512.07708333333</c:v>
                </c:pt>
                <c:pt idx="3352">
                  <c:v>43512.077777777777</c:v>
                </c:pt>
                <c:pt idx="3353">
                  <c:v>43512.078472222223</c:v>
                </c:pt>
                <c:pt idx="3354">
                  <c:v>43512.07916666667</c:v>
                </c:pt>
                <c:pt idx="3355">
                  <c:v>43512.079861111109</c:v>
                </c:pt>
                <c:pt idx="3356">
                  <c:v>43512.080555555556</c:v>
                </c:pt>
                <c:pt idx="3357">
                  <c:v>43512.081250000003</c:v>
                </c:pt>
                <c:pt idx="3358">
                  <c:v>43512.081944444442</c:v>
                </c:pt>
                <c:pt idx="3359">
                  <c:v>43512.082638888889</c:v>
                </c:pt>
                <c:pt idx="3360">
                  <c:v>43512.083333333336</c:v>
                </c:pt>
                <c:pt idx="3361">
                  <c:v>43512.084027777775</c:v>
                </c:pt>
                <c:pt idx="3362">
                  <c:v>43512.084722222222</c:v>
                </c:pt>
                <c:pt idx="3363">
                  <c:v>43512.085416666669</c:v>
                </c:pt>
                <c:pt idx="3364">
                  <c:v>43512.086111111108</c:v>
                </c:pt>
                <c:pt idx="3365">
                  <c:v>43512.086805555555</c:v>
                </c:pt>
                <c:pt idx="3366">
                  <c:v>43512.087500000001</c:v>
                </c:pt>
                <c:pt idx="3367">
                  <c:v>43512.088194444441</c:v>
                </c:pt>
                <c:pt idx="3368">
                  <c:v>43512.088888888888</c:v>
                </c:pt>
                <c:pt idx="3369">
                  <c:v>43512.089583333334</c:v>
                </c:pt>
                <c:pt idx="3370">
                  <c:v>43512.090277777781</c:v>
                </c:pt>
                <c:pt idx="3371">
                  <c:v>43512.09097222222</c:v>
                </c:pt>
                <c:pt idx="3372">
                  <c:v>43512.091666666667</c:v>
                </c:pt>
                <c:pt idx="3373">
                  <c:v>43512.092361111114</c:v>
                </c:pt>
                <c:pt idx="3374">
                  <c:v>43512.093055555553</c:v>
                </c:pt>
                <c:pt idx="3375">
                  <c:v>43512.09375</c:v>
                </c:pt>
                <c:pt idx="3376">
                  <c:v>43512.094444444447</c:v>
                </c:pt>
                <c:pt idx="3377">
                  <c:v>43512.095138888886</c:v>
                </c:pt>
                <c:pt idx="3378">
                  <c:v>43512.095833333333</c:v>
                </c:pt>
                <c:pt idx="3379">
                  <c:v>43512.09652777778</c:v>
                </c:pt>
                <c:pt idx="3380">
                  <c:v>43512.097222222219</c:v>
                </c:pt>
                <c:pt idx="3381">
                  <c:v>43512.097916666666</c:v>
                </c:pt>
                <c:pt idx="3382">
                  <c:v>43512.098611111112</c:v>
                </c:pt>
                <c:pt idx="3383">
                  <c:v>43512.099305555559</c:v>
                </c:pt>
                <c:pt idx="3384">
                  <c:v>43512.1</c:v>
                </c:pt>
                <c:pt idx="3385">
                  <c:v>43512.100694444445</c:v>
                </c:pt>
                <c:pt idx="3386">
                  <c:v>43512.101388888892</c:v>
                </c:pt>
                <c:pt idx="3387">
                  <c:v>43512.102083333331</c:v>
                </c:pt>
                <c:pt idx="3388">
                  <c:v>43512.102777777778</c:v>
                </c:pt>
                <c:pt idx="3389">
                  <c:v>43512.103472222225</c:v>
                </c:pt>
                <c:pt idx="3390">
                  <c:v>43512.104166666664</c:v>
                </c:pt>
                <c:pt idx="3391">
                  <c:v>43512.104861111111</c:v>
                </c:pt>
                <c:pt idx="3392">
                  <c:v>43512.105555555558</c:v>
                </c:pt>
                <c:pt idx="3393">
                  <c:v>43512.106249999997</c:v>
                </c:pt>
                <c:pt idx="3394">
                  <c:v>43512.106944444444</c:v>
                </c:pt>
                <c:pt idx="3395">
                  <c:v>43512.107638888891</c:v>
                </c:pt>
                <c:pt idx="3396">
                  <c:v>43512.10833333333</c:v>
                </c:pt>
                <c:pt idx="3397">
                  <c:v>43512.109027777777</c:v>
                </c:pt>
                <c:pt idx="3398">
                  <c:v>43512.109722222223</c:v>
                </c:pt>
                <c:pt idx="3399">
                  <c:v>43512.11041666667</c:v>
                </c:pt>
                <c:pt idx="3400">
                  <c:v>43512.111111111109</c:v>
                </c:pt>
                <c:pt idx="3401">
                  <c:v>43512.111805555556</c:v>
                </c:pt>
                <c:pt idx="3402">
                  <c:v>43512.112500000003</c:v>
                </c:pt>
                <c:pt idx="3403">
                  <c:v>43512.113194444442</c:v>
                </c:pt>
                <c:pt idx="3404">
                  <c:v>43512.113888888889</c:v>
                </c:pt>
                <c:pt idx="3405">
                  <c:v>43512.114583333336</c:v>
                </c:pt>
                <c:pt idx="3406">
                  <c:v>43512.115277777775</c:v>
                </c:pt>
                <c:pt idx="3407">
                  <c:v>43512.115972222222</c:v>
                </c:pt>
                <c:pt idx="3408">
                  <c:v>43512.116666666669</c:v>
                </c:pt>
                <c:pt idx="3409">
                  <c:v>43512.117361111108</c:v>
                </c:pt>
                <c:pt idx="3410">
                  <c:v>43512.118055555555</c:v>
                </c:pt>
                <c:pt idx="3411">
                  <c:v>43512.118750000001</c:v>
                </c:pt>
                <c:pt idx="3412">
                  <c:v>43512.119444444441</c:v>
                </c:pt>
                <c:pt idx="3413">
                  <c:v>43512.120138888888</c:v>
                </c:pt>
                <c:pt idx="3414">
                  <c:v>43512.120833333334</c:v>
                </c:pt>
                <c:pt idx="3415">
                  <c:v>43512.121527777781</c:v>
                </c:pt>
                <c:pt idx="3416">
                  <c:v>43512.12222222222</c:v>
                </c:pt>
                <c:pt idx="3417">
                  <c:v>43512.122916666667</c:v>
                </c:pt>
                <c:pt idx="3418">
                  <c:v>43512.123611111114</c:v>
                </c:pt>
                <c:pt idx="3419">
                  <c:v>43512.124305555553</c:v>
                </c:pt>
                <c:pt idx="3420">
                  <c:v>43512.125</c:v>
                </c:pt>
                <c:pt idx="3421">
                  <c:v>43512.125694444447</c:v>
                </c:pt>
                <c:pt idx="3422">
                  <c:v>43512.126388888886</c:v>
                </c:pt>
                <c:pt idx="3423">
                  <c:v>43512.127083333333</c:v>
                </c:pt>
                <c:pt idx="3424">
                  <c:v>43512.12777777778</c:v>
                </c:pt>
                <c:pt idx="3425">
                  <c:v>43512.128472222219</c:v>
                </c:pt>
                <c:pt idx="3426">
                  <c:v>43512.129166666666</c:v>
                </c:pt>
                <c:pt idx="3427">
                  <c:v>43512.129861111112</c:v>
                </c:pt>
                <c:pt idx="3428">
                  <c:v>43512.130555555559</c:v>
                </c:pt>
                <c:pt idx="3429">
                  <c:v>43512.131249999999</c:v>
                </c:pt>
                <c:pt idx="3430">
                  <c:v>43512.131944444445</c:v>
                </c:pt>
                <c:pt idx="3431">
                  <c:v>43512.132638888892</c:v>
                </c:pt>
                <c:pt idx="3432">
                  <c:v>43512.133333333331</c:v>
                </c:pt>
                <c:pt idx="3433">
                  <c:v>43512.134027777778</c:v>
                </c:pt>
                <c:pt idx="3434">
                  <c:v>43512.134722222225</c:v>
                </c:pt>
                <c:pt idx="3435">
                  <c:v>43512.135416666664</c:v>
                </c:pt>
                <c:pt idx="3436">
                  <c:v>43512.136111111111</c:v>
                </c:pt>
                <c:pt idx="3437">
                  <c:v>43512.136805555558</c:v>
                </c:pt>
                <c:pt idx="3438">
                  <c:v>43512.137499999997</c:v>
                </c:pt>
                <c:pt idx="3439">
                  <c:v>43512.138194444444</c:v>
                </c:pt>
                <c:pt idx="3440">
                  <c:v>43512.138888888891</c:v>
                </c:pt>
                <c:pt idx="3441">
                  <c:v>43512.13958333333</c:v>
                </c:pt>
                <c:pt idx="3442">
                  <c:v>43512.140277777777</c:v>
                </c:pt>
                <c:pt idx="3443">
                  <c:v>43512.140972222223</c:v>
                </c:pt>
                <c:pt idx="3444">
                  <c:v>43512.14166666667</c:v>
                </c:pt>
                <c:pt idx="3445">
                  <c:v>43512.142361111109</c:v>
                </c:pt>
                <c:pt idx="3446">
                  <c:v>43512.143055555556</c:v>
                </c:pt>
                <c:pt idx="3447">
                  <c:v>43512.143750000003</c:v>
                </c:pt>
                <c:pt idx="3448">
                  <c:v>43512.144444444442</c:v>
                </c:pt>
                <c:pt idx="3449">
                  <c:v>43512.145138888889</c:v>
                </c:pt>
                <c:pt idx="3450">
                  <c:v>43512.145833333336</c:v>
                </c:pt>
                <c:pt idx="3451">
                  <c:v>43512.146527777775</c:v>
                </c:pt>
                <c:pt idx="3452">
                  <c:v>43512.147222222222</c:v>
                </c:pt>
                <c:pt idx="3453">
                  <c:v>43512.147916666669</c:v>
                </c:pt>
                <c:pt idx="3454">
                  <c:v>43512.148611111108</c:v>
                </c:pt>
                <c:pt idx="3455">
                  <c:v>43512.149305555555</c:v>
                </c:pt>
                <c:pt idx="3456">
                  <c:v>43512.15</c:v>
                </c:pt>
                <c:pt idx="3457">
                  <c:v>43512.150694444441</c:v>
                </c:pt>
                <c:pt idx="3458">
                  <c:v>43512.151388888888</c:v>
                </c:pt>
                <c:pt idx="3459">
                  <c:v>43512.152083333334</c:v>
                </c:pt>
                <c:pt idx="3460">
                  <c:v>43512.152777777781</c:v>
                </c:pt>
                <c:pt idx="3461">
                  <c:v>43512.15347222222</c:v>
                </c:pt>
                <c:pt idx="3462">
                  <c:v>43512.154166666667</c:v>
                </c:pt>
                <c:pt idx="3463">
                  <c:v>43512.154861111114</c:v>
                </c:pt>
                <c:pt idx="3464">
                  <c:v>43512.155555555553</c:v>
                </c:pt>
                <c:pt idx="3465">
                  <c:v>43512.15625</c:v>
                </c:pt>
                <c:pt idx="3466">
                  <c:v>43512.156944444447</c:v>
                </c:pt>
                <c:pt idx="3467">
                  <c:v>43512.157638888886</c:v>
                </c:pt>
                <c:pt idx="3468">
                  <c:v>43512.158333333333</c:v>
                </c:pt>
                <c:pt idx="3469">
                  <c:v>43512.15902777778</c:v>
                </c:pt>
                <c:pt idx="3470">
                  <c:v>43512.159722222219</c:v>
                </c:pt>
                <c:pt idx="3471">
                  <c:v>43512.160416666666</c:v>
                </c:pt>
                <c:pt idx="3472">
                  <c:v>43512.161111111112</c:v>
                </c:pt>
                <c:pt idx="3473">
                  <c:v>43512.161805555559</c:v>
                </c:pt>
                <c:pt idx="3474">
                  <c:v>43512.162499999999</c:v>
                </c:pt>
                <c:pt idx="3475">
                  <c:v>43512.163194444445</c:v>
                </c:pt>
                <c:pt idx="3476">
                  <c:v>43512.163888888892</c:v>
                </c:pt>
                <c:pt idx="3477">
                  <c:v>43512.164583333331</c:v>
                </c:pt>
                <c:pt idx="3478">
                  <c:v>43512.165277777778</c:v>
                </c:pt>
                <c:pt idx="3479">
                  <c:v>43512.165972222225</c:v>
                </c:pt>
                <c:pt idx="3480">
                  <c:v>43512.166666666664</c:v>
                </c:pt>
                <c:pt idx="3481">
                  <c:v>43512.167361111111</c:v>
                </c:pt>
                <c:pt idx="3482">
                  <c:v>43512.168055555558</c:v>
                </c:pt>
                <c:pt idx="3483">
                  <c:v>43512.168749999997</c:v>
                </c:pt>
                <c:pt idx="3484">
                  <c:v>43512.169444444444</c:v>
                </c:pt>
                <c:pt idx="3485">
                  <c:v>43512.170138888891</c:v>
                </c:pt>
                <c:pt idx="3486">
                  <c:v>43512.17083333333</c:v>
                </c:pt>
                <c:pt idx="3487">
                  <c:v>43512.171527777777</c:v>
                </c:pt>
                <c:pt idx="3488">
                  <c:v>43512.172222222223</c:v>
                </c:pt>
                <c:pt idx="3489">
                  <c:v>43512.17291666667</c:v>
                </c:pt>
                <c:pt idx="3490">
                  <c:v>43512.173611111109</c:v>
                </c:pt>
                <c:pt idx="3491">
                  <c:v>43512.174305555556</c:v>
                </c:pt>
                <c:pt idx="3492">
                  <c:v>43512.175000000003</c:v>
                </c:pt>
                <c:pt idx="3493">
                  <c:v>43512.175694444442</c:v>
                </c:pt>
                <c:pt idx="3494">
                  <c:v>43512.176388888889</c:v>
                </c:pt>
                <c:pt idx="3495">
                  <c:v>43512.177083333336</c:v>
                </c:pt>
                <c:pt idx="3496">
                  <c:v>43512.177777777775</c:v>
                </c:pt>
                <c:pt idx="3497">
                  <c:v>43512.178472222222</c:v>
                </c:pt>
                <c:pt idx="3498">
                  <c:v>43512.179166666669</c:v>
                </c:pt>
                <c:pt idx="3499">
                  <c:v>43512.179861111108</c:v>
                </c:pt>
                <c:pt idx="3500">
                  <c:v>43512.180555555555</c:v>
                </c:pt>
                <c:pt idx="3501">
                  <c:v>43512.181250000001</c:v>
                </c:pt>
                <c:pt idx="3502">
                  <c:v>43512.181944444441</c:v>
                </c:pt>
                <c:pt idx="3503">
                  <c:v>43512.182638888888</c:v>
                </c:pt>
                <c:pt idx="3504">
                  <c:v>43512.183333333334</c:v>
                </c:pt>
                <c:pt idx="3505">
                  <c:v>43512.184027777781</c:v>
                </c:pt>
                <c:pt idx="3506">
                  <c:v>43512.18472222222</c:v>
                </c:pt>
                <c:pt idx="3507">
                  <c:v>43512.185416666667</c:v>
                </c:pt>
                <c:pt idx="3508">
                  <c:v>43512.186111111114</c:v>
                </c:pt>
                <c:pt idx="3509">
                  <c:v>43512.186805555553</c:v>
                </c:pt>
                <c:pt idx="3510">
                  <c:v>43512.1875</c:v>
                </c:pt>
                <c:pt idx="3511">
                  <c:v>43512.188194444447</c:v>
                </c:pt>
                <c:pt idx="3512">
                  <c:v>43512.188888888886</c:v>
                </c:pt>
                <c:pt idx="3513">
                  <c:v>43512.189583333333</c:v>
                </c:pt>
                <c:pt idx="3514">
                  <c:v>43512.19027777778</c:v>
                </c:pt>
                <c:pt idx="3515">
                  <c:v>43512.190972222219</c:v>
                </c:pt>
                <c:pt idx="3516">
                  <c:v>43512.191666666666</c:v>
                </c:pt>
                <c:pt idx="3517">
                  <c:v>43512.192361111112</c:v>
                </c:pt>
                <c:pt idx="3518">
                  <c:v>43512.193055555559</c:v>
                </c:pt>
                <c:pt idx="3519">
                  <c:v>43512.193749999999</c:v>
                </c:pt>
                <c:pt idx="3520">
                  <c:v>43512.194444444445</c:v>
                </c:pt>
                <c:pt idx="3521">
                  <c:v>43512.195138888892</c:v>
                </c:pt>
                <c:pt idx="3522">
                  <c:v>43512.195833333331</c:v>
                </c:pt>
                <c:pt idx="3523">
                  <c:v>43512.196527777778</c:v>
                </c:pt>
                <c:pt idx="3524">
                  <c:v>43512.197222222225</c:v>
                </c:pt>
                <c:pt idx="3525">
                  <c:v>43512.197916666664</c:v>
                </c:pt>
                <c:pt idx="3526">
                  <c:v>43512.198611111111</c:v>
                </c:pt>
                <c:pt idx="3527">
                  <c:v>43512.199305555558</c:v>
                </c:pt>
                <c:pt idx="3528">
                  <c:v>43512.2</c:v>
                </c:pt>
                <c:pt idx="3529">
                  <c:v>43512.200694444444</c:v>
                </c:pt>
                <c:pt idx="3530">
                  <c:v>43512.201388888891</c:v>
                </c:pt>
                <c:pt idx="3531">
                  <c:v>43512.20208333333</c:v>
                </c:pt>
                <c:pt idx="3532">
                  <c:v>43512.202777777777</c:v>
                </c:pt>
                <c:pt idx="3533">
                  <c:v>43512.203472222223</c:v>
                </c:pt>
                <c:pt idx="3534">
                  <c:v>43512.20416666667</c:v>
                </c:pt>
                <c:pt idx="3535">
                  <c:v>43512.204861111109</c:v>
                </c:pt>
                <c:pt idx="3536">
                  <c:v>43512.205555555556</c:v>
                </c:pt>
                <c:pt idx="3537">
                  <c:v>43512.206250000003</c:v>
                </c:pt>
                <c:pt idx="3538">
                  <c:v>43512.206944444442</c:v>
                </c:pt>
                <c:pt idx="3539">
                  <c:v>43512.207638888889</c:v>
                </c:pt>
                <c:pt idx="3540">
                  <c:v>43512.208333333336</c:v>
                </c:pt>
                <c:pt idx="3541">
                  <c:v>43512.209027777775</c:v>
                </c:pt>
                <c:pt idx="3542">
                  <c:v>43512.209722222222</c:v>
                </c:pt>
                <c:pt idx="3543">
                  <c:v>43512.210416666669</c:v>
                </c:pt>
                <c:pt idx="3544">
                  <c:v>43512.211111111108</c:v>
                </c:pt>
                <c:pt idx="3545">
                  <c:v>43512.211805555555</c:v>
                </c:pt>
                <c:pt idx="3546">
                  <c:v>43512.212500000001</c:v>
                </c:pt>
                <c:pt idx="3547">
                  <c:v>43512.213194444441</c:v>
                </c:pt>
                <c:pt idx="3548">
                  <c:v>43512.213888888888</c:v>
                </c:pt>
                <c:pt idx="3549">
                  <c:v>43512.214583333334</c:v>
                </c:pt>
                <c:pt idx="3550">
                  <c:v>43512.215277777781</c:v>
                </c:pt>
                <c:pt idx="3551">
                  <c:v>43512.21597222222</c:v>
                </c:pt>
                <c:pt idx="3552">
                  <c:v>43512.216666666667</c:v>
                </c:pt>
                <c:pt idx="3553">
                  <c:v>43512.217361111114</c:v>
                </c:pt>
                <c:pt idx="3554">
                  <c:v>43512.218055555553</c:v>
                </c:pt>
                <c:pt idx="3555">
                  <c:v>43512.21875</c:v>
                </c:pt>
                <c:pt idx="3556">
                  <c:v>43512.219444444447</c:v>
                </c:pt>
                <c:pt idx="3557">
                  <c:v>43512.220138888886</c:v>
                </c:pt>
                <c:pt idx="3558">
                  <c:v>43512.220833333333</c:v>
                </c:pt>
                <c:pt idx="3559">
                  <c:v>43512.22152777778</c:v>
                </c:pt>
                <c:pt idx="3560">
                  <c:v>43512.222222222219</c:v>
                </c:pt>
                <c:pt idx="3561">
                  <c:v>43512.222916666666</c:v>
                </c:pt>
                <c:pt idx="3562">
                  <c:v>43512.223611111112</c:v>
                </c:pt>
                <c:pt idx="3563">
                  <c:v>43512.224305555559</c:v>
                </c:pt>
                <c:pt idx="3564">
                  <c:v>43512.224999999999</c:v>
                </c:pt>
                <c:pt idx="3565">
                  <c:v>43512.225694444445</c:v>
                </c:pt>
                <c:pt idx="3566">
                  <c:v>43512.226388888892</c:v>
                </c:pt>
                <c:pt idx="3567">
                  <c:v>43512.227083333331</c:v>
                </c:pt>
                <c:pt idx="3568">
                  <c:v>43512.227777777778</c:v>
                </c:pt>
                <c:pt idx="3569">
                  <c:v>43512.228472222225</c:v>
                </c:pt>
                <c:pt idx="3570">
                  <c:v>43512.229166666664</c:v>
                </c:pt>
                <c:pt idx="3571">
                  <c:v>43512.229861111111</c:v>
                </c:pt>
                <c:pt idx="3572">
                  <c:v>43512.230555555558</c:v>
                </c:pt>
                <c:pt idx="3573">
                  <c:v>43512.231249999997</c:v>
                </c:pt>
                <c:pt idx="3574">
                  <c:v>43512.231944444444</c:v>
                </c:pt>
                <c:pt idx="3575">
                  <c:v>43512.232638888891</c:v>
                </c:pt>
                <c:pt idx="3576">
                  <c:v>43512.23333333333</c:v>
                </c:pt>
                <c:pt idx="3577">
                  <c:v>43512.234027777777</c:v>
                </c:pt>
                <c:pt idx="3578">
                  <c:v>43512.234722222223</c:v>
                </c:pt>
                <c:pt idx="3579">
                  <c:v>43512.23541666667</c:v>
                </c:pt>
                <c:pt idx="3580">
                  <c:v>43512.236111111109</c:v>
                </c:pt>
                <c:pt idx="3581">
                  <c:v>43512.236805555556</c:v>
                </c:pt>
                <c:pt idx="3582">
                  <c:v>43512.237500000003</c:v>
                </c:pt>
                <c:pt idx="3583">
                  <c:v>43512.238194444442</c:v>
                </c:pt>
                <c:pt idx="3584">
                  <c:v>43512.238888888889</c:v>
                </c:pt>
                <c:pt idx="3585">
                  <c:v>43512.239583333336</c:v>
                </c:pt>
                <c:pt idx="3586">
                  <c:v>43512.240277777775</c:v>
                </c:pt>
                <c:pt idx="3587">
                  <c:v>43512.240972222222</c:v>
                </c:pt>
                <c:pt idx="3588">
                  <c:v>43512.241666666669</c:v>
                </c:pt>
                <c:pt idx="3589">
                  <c:v>43512.242361111108</c:v>
                </c:pt>
                <c:pt idx="3590">
                  <c:v>43512.243055555555</c:v>
                </c:pt>
                <c:pt idx="3591">
                  <c:v>43512.243750000001</c:v>
                </c:pt>
                <c:pt idx="3592">
                  <c:v>43512.244444444441</c:v>
                </c:pt>
                <c:pt idx="3593">
                  <c:v>43512.245138888888</c:v>
                </c:pt>
                <c:pt idx="3594">
                  <c:v>43512.245833333334</c:v>
                </c:pt>
                <c:pt idx="3595">
                  <c:v>43512.246527777781</c:v>
                </c:pt>
                <c:pt idx="3596">
                  <c:v>43512.24722222222</c:v>
                </c:pt>
                <c:pt idx="3597">
                  <c:v>43512.247916666667</c:v>
                </c:pt>
                <c:pt idx="3598">
                  <c:v>43512.248611111114</c:v>
                </c:pt>
                <c:pt idx="3599">
                  <c:v>43512.249305555553</c:v>
                </c:pt>
                <c:pt idx="3600">
                  <c:v>43512.25</c:v>
                </c:pt>
                <c:pt idx="3601">
                  <c:v>43512.250694444447</c:v>
                </c:pt>
                <c:pt idx="3602">
                  <c:v>43512.251388888886</c:v>
                </c:pt>
                <c:pt idx="3603">
                  <c:v>43512.252083333333</c:v>
                </c:pt>
                <c:pt idx="3604">
                  <c:v>43512.25277777778</c:v>
                </c:pt>
                <c:pt idx="3605">
                  <c:v>43512.253472222219</c:v>
                </c:pt>
                <c:pt idx="3606">
                  <c:v>43512.254166666666</c:v>
                </c:pt>
                <c:pt idx="3607">
                  <c:v>43512.254861111112</c:v>
                </c:pt>
                <c:pt idx="3608">
                  <c:v>43512.255555555559</c:v>
                </c:pt>
                <c:pt idx="3609">
                  <c:v>43512.256249999999</c:v>
                </c:pt>
                <c:pt idx="3610">
                  <c:v>43512.256944444445</c:v>
                </c:pt>
                <c:pt idx="3611">
                  <c:v>43512.257638888892</c:v>
                </c:pt>
                <c:pt idx="3612">
                  <c:v>43512.258333333331</c:v>
                </c:pt>
                <c:pt idx="3613">
                  <c:v>43512.259027777778</c:v>
                </c:pt>
                <c:pt idx="3614">
                  <c:v>43512.259722222225</c:v>
                </c:pt>
                <c:pt idx="3615">
                  <c:v>43512.260416666664</c:v>
                </c:pt>
                <c:pt idx="3616">
                  <c:v>43512.261111111111</c:v>
                </c:pt>
                <c:pt idx="3617">
                  <c:v>43512.261805555558</c:v>
                </c:pt>
                <c:pt idx="3618">
                  <c:v>43512.262499999997</c:v>
                </c:pt>
                <c:pt idx="3619">
                  <c:v>43512.263194444444</c:v>
                </c:pt>
                <c:pt idx="3620">
                  <c:v>43512.263888888891</c:v>
                </c:pt>
                <c:pt idx="3621">
                  <c:v>43512.26458333333</c:v>
                </c:pt>
                <c:pt idx="3622">
                  <c:v>43512.265277777777</c:v>
                </c:pt>
                <c:pt idx="3623">
                  <c:v>43512.265972222223</c:v>
                </c:pt>
                <c:pt idx="3624">
                  <c:v>43512.26666666667</c:v>
                </c:pt>
                <c:pt idx="3625">
                  <c:v>43512.267361111109</c:v>
                </c:pt>
                <c:pt idx="3626">
                  <c:v>43512.268055555556</c:v>
                </c:pt>
                <c:pt idx="3627">
                  <c:v>43512.268750000003</c:v>
                </c:pt>
                <c:pt idx="3628">
                  <c:v>43512.269444444442</c:v>
                </c:pt>
                <c:pt idx="3629">
                  <c:v>43512.270138888889</c:v>
                </c:pt>
                <c:pt idx="3630">
                  <c:v>43512.270833333336</c:v>
                </c:pt>
                <c:pt idx="3631">
                  <c:v>43512.271527777775</c:v>
                </c:pt>
                <c:pt idx="3632">
                  <c:v>43512.272222222222</c:v>
                </c:pt>
                <c:pt idx="3633">
                  <c:v>43512.272916666669</c:v>
                </c:pt>
                <c:pt idx="3634">
                  <c:v>43512.273611111108</c:v>
                </c:pt>
                <c:pt idx="3635">
                  <c:v>43512.274305555555</c:v>
                </c:pt>
                <c:pt idx="3636">
                  <c:v>43512.275000000001</c:v>
                </c:pt>
                <c:pt idx="3637">
                  <c:v>43512.275694444441</c:v>
                </c:pt>
                <c:pt idx="3638">
                  <c:v>43512.276388888888</c:v>
                </c:pt>
                <c:pt idx="3639">
                  <c:v>43512.277083333334</c:v>
                </c:pt>
                <c:pt idx="3640">
                  <c:v>43512.277777777781</c:v>
                </c:pt>
                <c:pt idx="3641">
                  <c:v>43512.27847222222</c:v>
                </c:pt>
                <c:pt idx="3642">
                  <c:v>43512.279166666667</c:v>
                </c:pt>
                <c:pt idx="3643">
                  <c:v>43512.279861111114</c:v>
                </c:pt>
                <c:pt idx="3644">
                  <c:v>43512.280555555553</c:v>
                </c:pt>
                <c:pt idx="3645">
                  <c:v>43512.28125</c:v>
                </c:pt>
                <c:pt idx="3646">
                  <c:v>43512.281944444447</c:v>
                </c:pt>
                <c:pt idx="3647">
                  <c:v>43512.282638888886</c:v>
                </c:pt>
                <c:pt idx="3648">
                  <c:v>43512.283333333333</c:v>
                </c:pt>
                <c:pt idx="3649">
                  <c:v>43512.28402777778</c:v>
                </c:pt>
                <c:pt idx="3650">
                  <c:v>43512.284722222219</c:v>
                </c:pt>
                <c:pt idx="3651">
                  <c:v>43512.285416666666</c:v>
                </c:pt>
                <c:pt idx="3652">
                  <c:v>43512.286111111112</c:v>
                </c:pt>
                <c:pt idx="3653">
                  <c:v>43512.286805555559</c:v>
                </c:pt>
                <c:pt idx="3654">
                  <c:v>43512.287499999999</c:v>
                </c:pt>
                <c:pt idx="3655">
                  <c:v>43512.288194444445</c:v>
                </c:pt>
                <c:pt idx="3656">
                  <c:v>43512.288888888892</c:v>
                </c:pt>
                <c:pt idx="3657">
                  <c:v>43512.289583333331</c:v>
                </c:pt>
                <c:pt idx="3658">
                  <c:v>43512.290277777778</c:v>
                </c:pt>
                <c:pt idx="3659">
                  <c:v>43512.290972222225</c:v>
                </c:pt>
                <c:pt idx="3660">
                  <c:v>43512.291666666664</c:v>
                </c:pt>
                <c:pt idx="3661">
                  <c:v>43512.292361111111</c:v>
                </c:pt>
                <c:pt idx="3662">
                  <c:v>43512.293055555558</c:v>
                </c:pt>
                <c:pt idx="3663">
                  <c:v>43512.293749999997</c:v>
                </c:pt>
                <c:pt idx="3664">
                  <c:v>43512.294444444444</c:v>
                </c:pt>
                <c:pt idx="3665">
                  <c:v>43512.295138888891</c:v>
                </c:pt>
                <c:pt idx="3666">
                  <c:v>43512.29583333333</c:v>
                </c:pt>
                <c:pt idx="3667">
                  <c:v>43512.296527777777</c:v>
                </c:pt>
                <c:pt idx="3668">
                  <c:v>43512.297222222223</c:v>
                </c:pt>
                <c:pt idx="3669">
                  <c:v>43512.29791666667</c:v>
                </c:pt>
                <c:pt idx="3670">
                  <c:v>43512.298611111109</c:v>
                </c:pt>
                <c:pt idx="3671">
                  <c:v>43512.299305555556</c:v>
                </c:pt>
                <c:pt idx="3672">
                  <c:v>43512.3</c:v>
                </c:pt>
                <c:pt idx="3673">
                  <c:v>43512.300694444442</c:v>
                </c:pt>
                <c:pt idx="3674">
                  <c:v>43512.301388888889</c:v>
                </c:pt>
                <c:pt idx="3675">
                  <c:v>43512.302083333336</c:v>
                </c:pt>
                <c:pt idx="3676">
                  <c:v>43512.302777777775</c:v>
                </c:pt>
                <c:pt idx="3677">
                  <c:v>43512.303472222222</c:v>
                </c:pt>
                <c:pt idx="3678">
                  <c:v>43512.304166666669</c:v>
                </c:pt>
                <c:pt idx="3679">
                  <c:v>43512.304861111108</c:v>
                </c:pt>
                <c:pt idx="3680">
                  <c:v>43512.305555555555</c:v>
                </c:pt>
                <c:pt idx="3681">
                  <c:v>43512.306250000001</c:v>
                </c:pt>
                <c:pt idx="3682">
                  <c:v>43512.306944444441</c:v>
                </c:pt>
                <c:pt idx="3683">
                  <c:v>43512.307638888888</c:v>
                </c:pt>
                <c:pt idx="3684">
                  <c:v>43512.308333333334</c:v>
                </c:pt>
                <c:pt idx="3685">
                  <c:v>43512.309027777781</c:v>
                </c:pt>
                <c:pt idx="3686">
                  <c:v>43512.30972222222</c:v>
                </c:pt>
                <c:pt idx="3687">
                  <c:v>43512.310416666667</c:v>
                </c:pt>
                <c:pt idx="3688">
                  <c:v>43512.311111111114</c:v>
                </c:pt>
                <c:pt idx="3689">
                  <c:v>43512.311805555553</c:v>
                </c:pt>
                <c:pt idx="3690">
                  <c:v>43512.3125</c:v>
                </c:pt>
                <c:pt idx="3691">
                  <c:v>43512.313194444447</c:v>
                </c:pt>
                <c:pt idx="3692">
                  <c:v>43512.313888888886</c:v>
                </c:pt>
                <c:pt idx="3693">
                  <c:v>43512.314583333333</c:v>
                </c:pt>
                <c:pt idx="3694">
                  <c:v>43512.31527777778</c:v>
                </c:pt>
                <c:pt idx="3695">
                  <c:v>43512.315972222219</c:v>
                </c:pt>
                <c:pt idx="3696">
                  <c:v>43512.316666666666</c:v>
                </c:pt>
                <c:pt idx="3697">
                  <c:v>43512.317361111112</c:v>
                </c:pt>
                <c:pt idx="3698">
                  <c:v>43512.318055555559</c:v>
                </c:pt>
                <c:pt idx="3699">
                  <c:v>43512.318749999999</c:v>
                </c:pt>
                <c:pt idx="3700">
                  <c:v>43512.319444444445</c:v>
                </c:pt>
                <c:pt idx="3701">
                  <c:v>43512.320138888892</c:v>
                </c:pt>
                <c:pt idx="3702">
                  <c:v>43512.320833333331</c:v>
                </c:pt>
                <c:pt idx="3703">
                  <c:v>43512.321527777778</c:v>
                </c:pt>
                <c:pt idx="3704">
                  <c:v>43512.322222222225</c:v>
                </c:pt>
                <c:pt idx="3705">
                  <c:v>43512.322916666664</c:v>
                </c:pt>
                <c:pt idx="3706">
                  <c:v>43512.323611111111</c:v>
                </c:pt>
                <c:pt idx="3707">
                  <c:v>43512.324305555558</c:v>
                </c:pt>
                <c:pt idx="3708">
                  <c:v>43512.324999999997</c:v>
                </c:pt>
                <c:pt idx="3709">
                  <c:v>43512.325694444444</c:v>
                </c:pt>
                <c:pt idx="3710">
                  <c:v>43512.326388888891</c:v>
                </c:pt>
                <c:pt idx="3711">
                  <c:v>43512.32708333333</c:v>
                </c:pt>
                <c:pt idx="3712">
                  <c:v>43512.327777777777</c:v>
                </c:pt>
                <c:pt idx="3713">
                  <c:v>43512.328472222223</c:v>
                </c:pt>
                <c:pt idx="3714">
                  <c:v>43512.32916666667</c:v>
                </c:pt>
                <c:pt idx="3715">
                  <c:v>43512.329861111109</c:v>
                </c:pt>
                <c:pt idx="3716">
                  <c:v>43512.330555555556</c:v>
                </c:pt>
                <c:pt idx="3717">
                  <c:v>43512.331250000003</c:v>
                </c:pt>
                <c:pt idx="3718">
                  <c:v>43512.331944444442</c:v>
                </c:pt>
                <c:pt idx="3719">
                  <c:v>43512.332638888889</c:v>
                </c:pt>
                <c:pt idx="3720">
                  <c:v>43512.333333333336</c:v>
                </c:pt>
                <c:pt idx="3721">
                  <c:v>43512.334027777775</c:v>
                </c:pt>
                <c:pt idx="3722">
                  <c:v>43512.334722222222</c:v>
                </c:pt>
                <c:pt idx="3723">
                  <c:v>43512.335416666669</c:v>
                </c:pt>
                <c:pt idx="3724">
                  <c:v>43512.336111111108</c:v>
                </c:pt>
                <c:pt idx="3725">
                  <c:v>43512.336805555555</c:v>
                </c:pt>
                <c:pt idx="3726">
                  <c:v>43512.337500000001</c:v>
                </c:pt>
                <c:pt idx="3727">
                  <c:v>43512.338194444441</c:v>
                </c:pt>
                <c:pt idx="3728">
                  <c:v>43512.338888888888</c:v>
                </c:pt>
                <c:pt idx="3729">
                  <c:v>43512.339583333334</c:v>
                </c:pt>
                <c:pt idx="3730">
                  <c:v>43512.340277777781</c:v>
                </c:pt>
                <c:pt idx="3731">
                  <c:v>43512.34097222222</c:v>
                </c:pt>
                <c:pt idx="3732">
                  <c:v>43512.341666666667</c:v>
                </c:pt>
                <c:pt idx="3733">
                  <c:v>43512.342361111114</c:v>
                </c:pt>
                <c:pt idx="3734">
                  <c:v>43512.343055555553</c:v>
                </c:pt>
                <c:pt idx="3735">
                  <c:v>43512.34375</c:v>
                </c:pt>
                <c:pt idx="3736">
                  <c:v>43512.344444444447</c:v>
                </c:pt>
                <c:pt idx="3737">
                  <c:v>43512.345138888886</c:v>
                </c:pt>
                <c:pt idx="3738">
                  <c:v>43512.345833333333</c:v>
                </c:pt>
                <c:pt idx="3739">
                  <c:v>43512.34652777778</c:v>
                </c:pt>
                <c:pt idx="3740">
                  <c:v>43512.347222222219</c:v>
                </c:pt>
                <c:pt idx="3741">
                  <c:v>43512.347916666666</c:v>
                </c:pt>
                <c:pt idx="3742">
                  <c:v>43512.348611111112</c:v>
                </c:pt>
                <c:pt idx="3743">
                  <c:v>43512.349305555559</c:v>
                </c:pt>
                <c:pt idx="3744">
                  <c:v>43512.35</c:v>
                </c:pt>
                <c:pt idx="3745">
                  <c:v>43512.350694444445</c:v>
                </c:pt>
                <c:pt idx="3746">
                  <c:v>43512.351388888892</c:v>
                </c:pt>
                <c:pt idx="3747">
                  <c:v>43512.352083333331</c:v>
                </c:pt>
                <c:pt idx="3748">
                  <c:v>43512.352777777778</c:v>
                </c:pt>
                <c:pt idx="3749">
                  <c:v>43512.353472222225</c:v>
                </c:pt>
                <c:pt idx="3750">
                  <c:v>43512.354166666664</c:v>
                </c:pt>
                <c:pt idx="3751">
                  <c:v>43512.354861111111</c:v>
                </c:pt>
                <c:pt idx="3752">
                  <c:v>43512.355555555558</c:v>
                </c:pt>
                <c:pt idx="3753">
                  <c:v>43512.356249999997</c:v>
                </c:pt>
                <c:pt idx="3754">
                  <c:v>43512.356944444444</c:v>
                </c:pt>
                <c:pt idx="3755">
                  <c:v>43512.357638888891</c:v>
                </c:pt>
                <c:pt idx="3756">
                  <c:v>43512.35833333333</c:v>
                </c:pt>
                <c:pt idx="3757">
                  <c:v>43512.359027777777</c:v>
                </c:pt>
                <c:pt idx="3758">
                  <c:v>43512.359722222223</c:v>
                </c:pt>
                <c:pt idx="3759">
                  <c:v>43512.36041666667</c:v>
                </c:pt>
                <c:pt idx="3760">
                  <c:v>43512.361111111109</c:v>
                </c:pt>
                <c:pt idx="3761">
                  <c:v>43512.361805555556</c:v>
                </c:pt>
                <c:pt idx="3762">
                  <c:v>43512.362500000003</c:v>
                </c:pt>
                <c:pt idx="3763">
                  <c:v>43512.363194444442</c:v>
                </c:pt>
                <c:pt idx="3764">
                  <c:v>43512.363888888889</c:v>
                </c:pt>
                <c:pt idx="3765">
                  <c:v>43512.364583333336</c:v>
                </c:pt>
                <c:pt idx="3766">
                  <c:v>43512.365277777775</c:v>
                </c:pt>
                <c:pt idx="3767">
                  <c:v>43512.365972222222</c:v>
                </c:pt>
                <c:pt idx="3768">
                  <c:v>43512.366666666669</c:v>
                </c:pt>
                <c:pt idx="3769">
                  <c:v>43512.367361111108</c:v>
                </c:pt>
                <c:pt idx="3770">
                  <c:v>43512.368055555555</c:v>
                </c:pt>
                <c:pt idx="3771">
                  <c:v>43512.368750000001</c:v>
                </c:pt>
                <c:pt idx="3772">
                  <c:v>43512.369444444441</c:v>
                </c:pt>
                <c:pt idx="3773">
                  <c:v>43512.370138888888</c:v>
                </c:pt>
                <c:pt idx="3774">
                  <c:v>43512.370833333334</c:v>
                </c:pt>
                <c:pt idx="3775">
                  <c:v>43512.371527777781</c:v>
                </c:pt>
                <c:pt idx="3776">
                  <c:v>43512.37222222222</c:v>
                </c:pt>
                <c:pt idx="3777">
                  <c:v>43512.372916666667</c:v>
                </c:pt>
                <c:pt idx="3778">
                  <c:v>43512.373611111114</c:v>
                </c:pt>
                <c:pt idx="3779">
                  <c:v>43512.374305555553</c:v>
                </c:pt>
                <c:pt idx="3780">
                  <c:v>43512.375</c:v>
                </c:pt>
                <c:pt idx="3781">
                  <c:v>43512.375694444447</c:v>
                </c:pt>
                <c:pt idx="3782">
                  <c:v>43512.376388888886</c:v>
                </c:pt>
                <c:pt idx="3783">
                  <c:v>43512.377083333333</c:v>
                </c:pt>
                <c:pt idx="3784">
                  <c:v>43512.37777777778</c:v>
                </c:pt>
                <c:pt idx="3785">
                  <c:v>43512.378472222219</c:v>
                </c:pt>
                <c:pt idx="3786">
                  <c:v>43512.379166666666</c:v>
                </c:pt>
                <c:pt idx="3787">
                  <c:v>43512.379861111112</c:v>
                </c:pt>
                <c:pt idx="3788">
                  <c:v>43512.380555555559</c:v>
                </c:pt>
                <c:pt idx="3789">
                  <c:v>43512.381249999999</c:v>
                </c:pt>
                <c:pt idx="3790">
                  <c:v>43512.381944444445</c:v>
                </c:pt>
                <c:pt idx="3791">
                  <c:v>43512.382638888892</c:v>
                </c:pt>
                <c:pt idx="3792">
                  <c:v>43512.383333333331</c:v>
                </c:pt>
                <c:pt idx="3793">
                  <c:v>43512.384027777778</c:v>
                </c:pt>
                <c:pt idx="3794">
                  <c:v>43512.384722222225</c:v>
                </c:pt>
                <c:pt idx="3795">
                  <c:v>43512.385416666664</c:v>
                </c:pt>
                <c:pt idx="3796">
                  <c:v>43512.386111111111</c:v>
                </c:pt>
                <c:pt idx="3797">
                  <c:v>43512.386805555558</c:v>
                </c:pt>
                <c:pt idx="3798">
                  <c:v>43512.387499999997</c:v>
                </c:pt>
                <c:pt idx="3799">
                  <c:v>43512.388194444444</c:v>
                </c:pt>
                <c:pt idx="3800">
                  <c:v>43512.388888888891</c:v>
                </c:pt>
                <c:pt idx="3801">
                  <c:v>43512.38958333333</c:v>
                </c:pt>
                <c:pt idx="3802">
                  <c:v>43512.390277777777</c:v>
                </c:pt>
                <c:pt idx="3803">
                  <c:v>43512.390972222223</c:v>
                </c:pt>
                <c:pt idx="3804">
                  <c:v>43512.39166666667</c:v>
                </c:pt>
                <c:pt idx="3805">
                  <c:v>43512.392361111109</c:v>
                </c:pt>
                <c:pt idx="3806">
                  <c:v>43512.393055555556</c:v>
                </c:pt>
                <c:pt idx="3807">
                  <c:v>43512.393750000003</c:v>
                </c:pt>
                <c:pt idx="3808">
                  <c:v>43512.394444444442</c:v>
                </c:pt>
                <c:pt idx="3809">
                  <c:v>43512.395138888889</c:v>
                </c:pt>
                <c:pt idx="3810">
                  <c:v>43512.395833333336</c:v>
                </c:pt>
                <c:pt idx="3811">
                  <c:v>43512.396527777775</c:v>
                </c:pt>
                <c:pt idx="3812">
                  <c:v>43512.397222222222</c:v>
                </c:pt>
                <c:pt idx="3813">
                  <c:v>43512.397916666669</c:v>
                </c:pt>
                <c:pt idx="3814">
                  <c:v>43512.398611111108</c:v>
                </c:pt>
                <c:pt idx="3815">
                  <c:v>43512.399305555555</c:v>
                </c:pt>
                <c:pt idx="3816">
                  <c:v>43512.4</c:v>
                </c:pt>
                <c:pt idx="3817">
                  <c:v>43512.400694444441</c:v>
                </c:pt>
                <c:pt idx="3818">
                  <c:v>43512.401388888888</c:v>
                </c:pt>
                <c:pt idx="3819">
                  <c:v>43512.402083333334</c:v>
                </c:pt>
                <c:pt idx="3820">
                  <c:v>43512.402777777781</c:v>
                </c:pt>
                <c:pt idx="3821">
                  <c:v>43512.40347222222</c:v>
                </c:pt>
                <c:pt idx="3822">
                  <c:v>43512.404166666667</c:v>
                </c:pt>
                <c:pt idx="3823">
                  <c:v>43512.404861111114</c:v>
                </c:pt>
                <c:pt idx="3824">
                  <c:v>43512.405555555553</c:v>
                </c:pt>
                <c:pt idx="3825">
                  <c:v>43512.40625</c:v>
                </c:pt>
                <c:pt idx="3826">
                  <c:v>43512.406944444447</c:v>
                </c:pt>
                <c:pt idx="3827">
                  <c:v>43512.407638888886</c:v>
                </c:pt>
                <c:pt idx="3828">
                  <c:v>43512.408333333333</c:v>
                </c:pt>
                <c:pt idx="3829">
                  <c:v>43512.40902777778</c:v>
                </c:pt>
                <c:pt idx="3830">
                  <c:v>43512.409722222219</c:v>
                </c:pt>
                <c:pt idx="3831">
                  <c:v>43512.410416666666</c:v>
                </c:pt>
                <c:pt idx="3832">
                  <c:v>43512.411111111112</c:v>
                </c:pt>
                <c:pt idx="3833">
                  <c:v>43512.411805555559</c:v>
                </c:pt>
                <c:pt idx="3834">
                  <c:v>43512.412499999999</c:v>
                </c:pt>
                <c:pt idx="3835">
                  <c:v>43512.413194444445</c:v>
                </c:pt>
                <c:pt idx="3836">
                  <c:v>43512.413888888892</c:v>
                </c:pt>
                <c:pt idx="3837">
                  <c:v>43512.414583333331</c:v>
                </c:pt>
                <c:pt idx="3838">
                  <c:v>43512.415277777778</c:v>
                </c:pt>
                <c:pt idx="3839">
                  <c:v>43512.415972222225</c:v>
                </c:pt>
                <c:pt idx="3840">
                  <c:v>43512.416666666664</c:v>
                </c:pt>
                <c:pt idx="3841">
                  <c:v>43512.417361111111</c:v>
                </c:pt>
                <c:pt idx="3842">
                  <c:v>43512.418055555558</c:v>
                </c:pt>
                <c:pt idx="3843">
                  <c:v>43512.418749999997</c:v>
                </c:pt>
                <c:pt idx="3844">
                  <c:v>43512.419444444444</c:v>
                </c:pt>
                <c:pt idx="3845">
                  <c:v>43512.420138888891</c:v>
                </c:pt>
                <c:pt idx="3846">
                  <c:v>43512.42083333333</c:v>
                </c:pt>
                <c:pt idx="3847">
                  <c:v>43512.421527777777</c:v>
                </c:pt>
                <c:pt idx="3848">
                  <c:v>43512.422222222223</c:v>
                </c:pt>
                <c:pt idx="3849">
                  <c:v>43512.42291666667</c:v>
                </c:pt>
                <c:pt idx="3850">
                  <c:v>43512.423611111109</c:v>
                </c:pt>
                <c:pt idx="3851">
                  <c:v>43512.424305555556</c:v>
                </c:pt>
                <c:pt idx="3852">
                  <c:v>43512.425000000003</c:v>
                </c:pt>
                <c:pt idx="3853">
                  <c:v>43512.425694444442</c:v>
                </c:pt>
                <c:pt idx="3854">
                  <c:v>43512.426388888889</c:v>
                </c:pt>
                <c:pt idx="3855">
                  <c:v>43512.427083333336</c:v>
                </c:pt>
                <c:pt idx="3856">
                  <c:v>43512.427777777775</c:v>
                </c:pt>
                <c:pt idx="3857">
                  <c:v>43512.428472222222</c:v>
                </c:pt>
                <c:pt idx="3858">
                  <c:v>43512.429166666669</c:v>
                </c:pt>
                <c:pt idx="3859">
                  <c:v>43512.429861111108</c:v>
                </c:pt>
                <c:pt idx="3860">
                  <c:v>43512.430555555555</c:v>
                </c:pt>
                <c:pt idx="3861">
                  <c:v>43512.431250000001</c:v>
                </c:pt>
                <c:pt idx="3862">
                  <c:v>43512.431944444441</c:v>
                </c:pt>
                <c:pt idx="3863">
                  <c:v>43512.432638888888</c:v>
                </c:pt>
                <c:pt idx="3864">
                  <c:v>43512.433333333334</c:v>
                </c:pt>
                <c:pt idx="3865">
                  <c:v>43512.434027777781</c:v>
                </c:pt>
                <c:pt idx="3866">
                  <c:v>43512.43472222222</c:v>
                </c:pt>
                <c:pt idx="3867">
                  <c:v>43512.435416666667</c:v>
                </c:pt>
                <c:pt idx="3868">
                  <c:v>43512.436111111114</c:v>
                </c:pt>
                <c:pt idx="3869">
                  <c:v>43512.436805555553</c:v>
                </c:pt>
                <c:pt idx="3870">
                  <c:v>43512.4375</c:v>
                </c:pt>
                <c:pt idx="3871">
                  <c:v>43512.438194444447</c:v>
                </c:pt>
                <c:pt idx="3872">
                  <c:v>43512.438888888886</c:v>
                </c:pt>
                <c:pt idx="3873">
                  <c:v>43512.439583333333</c:v>
                </c:pt>
                <c:pt idx="3874">
                  <c:v>43512.44027777778</c:v>
                </c:pt>
                <c:pt idx="3875">
                  <c:v>43512.440972222219</c:v>
                </c:pt>
                <c:pt idx="3876">
                  <c:v>43512.441666666666</c:v>
                </c:pt>
                <c:pt idx="3877">
                  <c:v>43512.442361111112</c:v>
                </c:pt>
                <c:pt idx="3878">
                  <c:v>43512.443055555559</c:v>
                </c:pt>
                <c:pt idx="3879">
                  <c:v>43512.443749999999</c:v>
                </c:pt>
                <c:pt idx="3880">
                  <c:v>43512.444444444445</c:v>
                </c:pt>
                <c:pt idx="3881">
                  <c:v>43512.445138888892</c:v>
                </c:pt>
                <c:pt idx="3882">
                  <c:v>43512.445833333331</c:v>
                </c:pt>
                <c:pt idx="3883">
                  <c:v>43512.446527777778</c:v>
                </c:pt>
                <c:pt idx="3884">
                  <c:v>43512.447222222225</c:v>
                </c:pt>
                <c:pt idx="3885">
                  <c:v>43512.447916666664</c:v>
                </c:pt>
                <c:pt idx="3886">
                  <c:v>43512.448611111111</c:v>
                </c:pt>
                <c:pt idx="3887">
                  <c:v>43512.449305555558</c:v>
                </c:pt>
                <c:pt idx="3888">
                  <c:v>43512.45</c:v>
                </c:pt>
                <c:pt idx="3889">
                  <c:v>43512.450694444444</c:v>
                </c:pt>
                <c:pt idx="3890">
                  <c:v>43512.451388888891</c:v>
                </c:pt>
                <c:pt idx="3891">
                  <c:v>43512.45208333333</c:v>
                </c:pt>
                <c:pt idx="3892">
                  <c:v>43512.452777777777</c:v>
                </c:pt>
                <c:pt idx="3893">
                  <c:v>43512.453472222223</c:v>
                </c:pt>
                <c:pt idx="3894">
                  <c:v>43512.45416666667</c:v>
                </c:pt>
                <c:pt idx="3895">
                  <c:v>43512.454861111109</c:v>
                </c:pt>
                <c:pt idx="3896">
                  <c:v>43512.455555555556</c:v>
                </c:pt>
                <c:pt idx="3897">
                  <c:v>43512.456250000003</c:v>
                </c:pt>
                <c:pt idx="3898">
                  <c:v>43512.456944444442</c:v>
                </c:pt>
                <c:pt idx="3899">
                  <c:v>43512.457638888889</c:v>
                </c:pt>
                <c:pt idx="3900">
                  <c:v>43512.458333333336</c:v>
                </c:pt>
                <c:pt idx="3901">
                  <c:v>43512.459027777775</c:v>
                </c:pt>
                <c:pt idx="3902">
                  <c:v>43512.459722222222</c:v>
                </c:pt>
                <c:pt idx="3903">
                  <c:v>43512.460416666669</c:v>
                </c:pt>
                <c:pt idx="3904">
                  <c:v>43512.461111111108</c:v>
                </c:pt>
                <c:pt idx="3905">
                  <c:v>43512.461805555555</c:v>
                </c:pt>
                <c:pt idx="3906">
                  <c:v>43512.462500000001</c:v>
                </c:pt>
                <c:pt idx="3907">
                  <c:v>43512.463194444441</c:v>
                </c:pt>
                <c:pt idx="3908">
                  <c:v>43512.463888888888</c:v>
                </c:pt>
                <c:pt idx="3909">
                  <c:v>43512.464583333334</c:v>
                </c:pt>
                <c:pt idx="3910">
                  <c:v>43512.465277777781</c:v>
                </c:pt>
                <c:pt idx="3911">
                  <c:v>43512.46597222222</c:v>
                </c:pt>
                <c:pt idx="3912">
                  <c:v>43512.466666666667</c:v>
                </c:pt>
                <c:pt idx="3913">
                  <c:v>43512.467361111114</c:v>
                </c:pt>
                <c:pt idx="3914">
                  <c:v>43512.468055555553</c:v>
                </c:pt>
                <c:pt idx="3915">
                  <c:v>43512.46875</c:v>
                </c:pt>
                <c:pt idx="3916">
                  <c:v>43512.469444444447</c:v>
                </c:pt>
                <c:pt idx="3917">
                  <c:v>43512.470138888886</c:v>
                </c:pt>
                <c:pt idx="3918">
                  <c:v>43512.470833333333</c:v>
                </c:pt>
                <c:pt idx="3919">
                  <c:v>43512.47152777778</c:v>
                </c:pt>
                <c:pt idx="3920">
                  <c:v>43512.472222222219</c:v>
                </c:pt>
                <c:pt idx="3921">
                  <c:v>43512.472916666666</c:v>
                </c:pt>
                <c:pt idx="3922">
                  <c:v>43512.473611111112</c:v>
                </c:pt>
                <c:pt idx="3923">
                  <c:v>43512.474305555559</c:v>
                </c:pt>
                <c:pt idx="3924">
                  <c:v>43512.474999999999</c:v>
                </c:pt>
                <c:pt idx="3925">
                  <c:v>43512.475694444445</c:v>
                </c:pt>
                <c:pt idx="3926">
                  <c:v>43512.476388888892</c:v>
                </c:pt>
                <c:pt idx="3927">
                  <c:v>43512.477083333331</c:v>
                </c:pt>
                <c:pt idx="3928">
                  <c:v>43512.477777777778</c:v>
                </c:pt>
                <c:pt idx="3929">
                  <c:v>43512.478472222225</c:v>
                </c:pt>
                <c:pt idx="3930">
                  <c:v>43512.479166666664</c:v>
                </c:pt>
                <c:pt idx="3931">
                  <c:v>43512.479861111111</c:v>
                </c:pt>
                <c:pt idx="3932">
                  <c:v>43512.480555555558</c:v>
                </c:pt>
                <c:pt idx="3933">
                  <c:v>43512.481249999997</c:v>
                </c:pt>
                <c:pt idx="3934">
                  <c:v>43512.481944444444</c:v>
                </c:pt>
                <c:pt idx="3935">
                  <c:v>43512.482638888891</c:v>
                </c:pt>
                <c:pt idx="3936">
                  <c:v>43512.48333333333</c:v>
                </c:pt>
                <c:pt idx="3937">
                  <c:v>43512.484027777777</c:v>
                </c:pt>
                <c:pt idx="3938">
                  <c:v>43512.484722222223</c:v>
                </c:pt>
                <c:pt idx="3939">
                  <c:v>43512.48541666667</c:v>
                </c:pt>
                <c:pt idx="3940">
                  <c:v>43512.486111111109</c:v>
                </c:pt>
                <c:pt idx="3941">
                  <c:v>43512.486805555556</c:v>
                </c:pt>
                <c:pt idx="3942">
                  <c:v>43512.487500000003</c:v>
                </c:pt>
                <c:pt idx="3943">
                  <c:v>43512.488194444442</c:v>
                </c:pt>
                <c:pt idx="3944">
                  <c:v>43512.488888888889</c:v>
                </c:pt>
                <c:pt idx="3945">
                  <c:v>43512.489583333336</c:v>
                </c:pt>
                <c:pt idx="3946">
                  <c:v>43512.490277777775</c:v>
                </c:pt>
                <c:pt idx="3947">
                  <c:v>43512.490972222222</c:v>
                </c:pt>
                <c:pt idx="3948">
                  <c:v>43512.491666666669</c:v>
                </c:pt>
                <c:pt idx="3949">
                  <c:v>43512.492361111108</c:v>
                </c:pt>
                <c:pt idx="3950">
                  <c:v>43512.493055555555</c:v>
                </c:pt>
                <c:pt idx="3951">
                  <c:v>43512.493750000001</c:v>
                </c:pt>
                <c:pt idx="3952">
                  <c:v>43512.494444444441</c:v>
                </c:pt>
                <c:pt idx="3953">
                  <c:v>43512.495138888888</c:v>
                </c:pt>
                <c:pt idx="3954">
                  <c:v>43512.495833333334</c:v>
                </c:pt>
                <c:pt idx="3955">
                  <c:v>43512.496527777781</c:v>
                </c:pt>
                <c:pt idx="3956">
                  <c:v>43512.49722222222</c:v>
                </c:pt>
                <c:pt idx="3957">
                  <c:v>43512.497916666667</c:v>
                </c:pt>
                <c:pt idx="3958">
                  <c:v>43512.498611111114</c:v>
                </c:pt>
                <c:pt idx="3959">
                  <c:v>43512.499305555553</c:v>
                </c:pt>
                <c:pt idx="3960">
                  <c:v>43512.5</c:v>
                </c:pt>
                <c:pt idx="3961">
                  <c:v>43512.500694444447</c:v>
                </c:pt>
                <c:pt idx="3962">
                  <c:v>43512.501388888886</c:v>
                </c:pt>
                <c:pt idx="3963">
                  <c:v>43512.502083333333</c:v>
                </c:pt>
                <c:pt idx="3964">
                  <c:v>43512.50277777778</c:v>
                </c:pt>
                <c:pt idx="3965">
                  <c:v>43512.503472222219</c:v>
                </c:pt>
                <c:pt idx="3966">
                  <c:v>43512.504166666666</c:v>
                </c:pt>
                <c:pt idx="3967">
                  <c:v>43512.504861111112</c:v>
                </c:pt>
                <c:pt idx="3968">
                  <c:v>43512.505555555559</c:v>
                </c:pt>
                <c:pt idx="3969">
                  <c:v>43512.506249999999</c:v>
                </c:pt>
                <c:pt idx="3970">
                  <c:v>43512.506944444445</c:v>
                </c:pt>
                <c:pt idx="3971">
                  <c:v>43512.507638888892</c:v>
                </c:pt>
                <c:pt idx="3972">
                  <c:v>43512.508333333331</c:v>
                </c:pt>
                <c:pt idx="3973">
                  <c:v>43512.509027777778</c:v>
                </c:pt>
                <c:pt idx="3974">
                  <c:v>43512.509722222225</c:v>
                </c:pt>
                <c:pt idx="3975">
                  <c:v>43512.510416666664</c:v>
                </c:pt>
                <c:pt idx="3976">
                  <c:v>43512.511111111111</c:v>
                </c:pt>
                <c:pt idx="3977">
                  <c:v>43512.511805555558</c:v>
                </c:pt>
                <c:pt idx="3978">
                  <c:v>43512.512499999997</c:v>
                </c:pt>
                <c:pt idx="3979">
                  <c:v>43512.513194444444</c:v>
                </c:pt>
                <c:pt idx="3980">
                  <c:v>43512.513888888891</c:v>
                </c:pt>
                <c:pt idx="3981">
                  <c:v>43512.51458333333</c:v>
                </c:pt>
                <c:pt idx="3982">
                  <c:v>43512.515277777777</c:v>
                </c:pt>
                <c:pt idx="3983">
                  <c:v>43512.515972222223</c:v>
                </c:pt>
                <c:pt idx="3984">
                  <c:v>43512.51666666667</c:v>
                </c:pt>
                <c:pt idx="3985">
                  <c:v>43512.517361111109</c:v>
                </c:pt>
                <c:pt idx="3986">
                  <c:v>43512.518055555556</c:v>
                </c:pt>
                <c:pt idx="3987">
                  <c:v>43512.518750000003</c:v>
                </c:pt>
                <c:pt idx="3988">
                  <c:v>43512.519444444442</c:v>
                </c:pt>
                <c:pt idx="3989">
                  <c:v>43512.520138888889</c:v>
                </c:pt>
                <c:pt idx="3990">
                  <c:v>43512.520833333336</c:v>
                </c:pt>
                <c:pt idx="3991">
                  <c:v>43512.521527777775</c:v>
                </c:pt>
                <c:pt idx="3992">
                  <c:v>43512.522222222222</c:v>
                </c:pt>
                <c:pt idx="3993">
                  <c:v>43512.522916666669</c:v>
                </c:pt>
                <c:pt idx="3994">
                  <c:v>43512.523611111108</c:v>
                </c:pt>
                <c:pt idx="3995">
                  <c:v>43512.524305555555</c:v>
                </c:pt>
                <c:pt idx="3996">
                  <c:v>43512.525000000001</c:v>
                </c:pt>
                <c:pt idx="3997">
                  <c:v>43512.525694444441</c:v>
                </c:pt>
                <c:pt idx="3998">
                  <c:v>43512.526388888888</c:v>
                </c:pt>
                <c:pt idx="3999">
                  <c:v>43512.527083333334</c:v>
                </c:pt>
                <c:pt idx="4000">
                  <c:v>43512.527777777781</c:v>
                </c:pt>
                <c:pt idx="4001">
                  <c:v>43512.52847222222</c:v>
                </c:pt>
                <c:pt idx="4002">
                  <c:v>43512.529166666667</c:v>
                </c:pt>
                <c:pt idx="4003">
                  <c:v>43512.529861111114</c:v>
                </c:pt>
                <c:pt idx="4004">
                  <c:v>43512.530555555553</c:v>
                </c:pt>
                <c:pt idx="4005">
                  <c:v>43512.53125</c:v>
                </c:pt>
                <c:pt idx="4006">
                  <c:v>43512.531944444447</c:v>
                </c:pt>
                <c:pt idx="4007">
                  <c:v>43512.532638888886</c:v>
                </c:pt>
                <c:pt idx="4008">
                  <c:v>43512.533333333333</c:v>
                </c:pt>
                <c:pt idx="4009">
                  <c:v>43512.53402777778</c:v>
                </c:pt>
                <c:pt idx="4010">
                  <c:v>43512.534722222219</c:v>
                </c:pt>
                <c:pt idx="4011">
                  <c:v>43512.535416666666</c:v>
                </c:pt>
                <c:pt idx="4012">
                  <c:v>43512.536111111112</c:v>
                </c:pt>
                <c:pt idx="4013">
                  <c:v>43512.536805555559</c:v>
                </c:pt>
                <c:pt idx="4014">
                  <c:v>43512.537499999999</c:v>
                </c:pt>
                <c:pt idx="4015">
                  <c:v>43512.538194444445</c:v>
                </c:pt>
                <c:pt idx="4016">
                  <c:v>43512.538888888892</c:v>
                </c:pt>
                <c:pt idx="4017">
                  <c:v>43512.539583333331</c:v>
                </c:pt>
                <c:pt idx="4018">
                  <c:v>43512.540277777778</c:v>
                </c:pt>
                <c:pt idx="4019">
                  <c:v>43512.540972222225</c:v>
                </c:pt>
                <c:pt idx="4020">
                  <c:v>43512.541666666664</c:v>
                </c:pt>
                <c:pt idx="4021">
                  <c:v>43512.542361111111</c:v>
                </c:pt>
                <c:pt idx="4022">
                  <c:v>43512.543055555558</c:v>
                </c:pt>
                <c:pt idx="4023">
                  <c:v>43512.543749999997</c:v>
                </c:pt>
                <c:pt idx="4024">
                  <c:v>43512.544444444444</c:v>
                </c:pt>
                <c:pt idx="4025">
                  <c:v>43512.545138888891</c:v>
                </c:pt>
                <c:pt idx="4026">
                  <c:v>43512.54583333333</c:v>
                </c:pt>
                <c:pt idx="4027">
                  <c:v>43512.546527777777</c:v>
                </c:pt>
                <c:pt idx="4028">
                  <c:v>43512.547222222223</c:v>
                </c:pt>
                <c:pt idx="4029">
                  <c:v>43512.54791666667</c:v>
                </c:pt>
                <c:pt idx="4030">
                  <c:v>43512.548611111109</c:v>
                </c:pt>
                <c:pt idx="4031">
                  <c:v>43512.549305555556</c:v>
                </c:pt>
                <c:pt idx="4032">
                  <c:v>43512.55</c:v>
                </c:pt>
                <c:pt idx="4033">
                  <c:v>43512.550694444442</c:v>
                </c:pt>
                <c:pt idx="4034">
                  <c:v>43512.551388888889</c:v>
                </c:pt>
                <c:pt idx="4035">
                  <c:v>43512.552083333336</c:v>
                </c:pt>
                <c:pt idx="4036">
                  <c:v>43512.552777777775</c:v>
                </c:pt>
                <c:pt idx="4037">
                  <c:v>43512.553472222222</c:v>
                </c:pt>
                <c:pt idx="4038">
                  <c:v>43512.554166666669</c:v>
                </c:pt>
                <c:pt idx="4039">
                  <c:v>43512.554861111108</c:v>
                </c:pt>
                <c:pt idx="4040">
                  <c:v>43512.555555555555</c:v>
                </c:pt>
                <c:pt idx="4041">
                  <c:v>43512.556250000001</c:v>
                </c:pt>
                <c:pt idx="4042">
                  <c:v>43512.556944444441</c:v>
                </c:pt>
                <c:pt idx="4043">
                  <c:v>43512.557638888888</c:v>
                </c:pt>
                <c:pt idx="4044">
                  <c:v>43512.558333333334</c:v>
                </c:pt>
                <c:pt idx="4045">
                  <c:v>43512.559027777781</c:v>
                </c:pt>
                <c:pt idx="4046">
                  <c:v>43512.55972222222</c:v>
                </c:pt>
                <c:pt idx="4047">
                  <c:v>43512.560416666667</c:v>
                </c:pt>
                <c:pt idx="4048">
                  <c:v>43512.561111111114</c:v>
                </c:pt>
                <c:pt idx="4049">
                  <c:v>43512.561805555553</c:v>
                </c:pt>
                <c:pt idx="4050">
                  <c:v>43512.5625</c:v>
                </c:pt>
                <c:pt idx="4051">
                  <c:v>43512.563194444447</c:v>
                </c:pt>
                <c:pt idx="4052">
                  <c:v>43512.563888888886</c:v>
                </c:pt>
                <c:pt idx="4053">
                  <c:v>43512.564583333333</c:v>
                </c:pt>
                <c:pt idx="4054">
                  <c:v>43512.56527777778</c:v>
                </c:pt>
                <c:pt idx="4055">
                  <c:v>43512.565972222219</c:v>
                </c:pt>
                <c:pt idx="4056">
                  <c:v>43512.566666666666</c:v>
                </c:pt>
                <c:pt idx="4057">
                  <c:v>43512.567361111112</c:v>
                </c:pt>
                <c:pt idx="4058">
                  <c:v>43512.568055555559</c:v>
                </c:pt>
                <c:pt idx="4059">
                  <c:v>43512.568749999999</c:v>
                </c:pt>
                <c:pt idx="4060">
                  <c:v>43512.569444444445</c:v>
                </c:pt>
                <c:pt idx="4061">
                  <c:v>43512.570138888892</c:v>
                </c:pt>
                <c:pt idx="4062">
                  <c:v>43512.570833333331</c:v>
                </c:pt>
                <c:pt idx="4063">
                  <c:v>43512.571527777778</c:v>
                </c:pt>
                <c:pt idx="4064">
                  <c:v>43512.572222222225</c:v>
                </c:pt>
                <c:pt idx="4065">
                  <c:v>43512.572916666664</c:v>
                </c:pt>
                <c:pt idx="4066">
                  <c:v>43512.573611111111</c:v>
                </c:pt>
                <c:pt idx="4067">
                  <c:v>43512.574305555558</c:v>
                </c:pt>
                <c:pt idx="4068">
                  <c:v>43512.574999999997</c:v>
                </c:pt>
                <c:pt idx="4069">
                  <c:v>43512.575694444444</c:v>
                </c:pt>
                <c:pt idx="4070">
                  <c:v>43512.576388888891</c:v>
                </c:pt>
                <c:pt idx="4071">
                  <c:v>43512.57708333333</c:v>
                </c:pt>
                <c:pt idx="4072">
                  <c:v>43512.577777777777</c:v>
                </c:pt>
                <c:pt idx="4073">
                  <c:v>43512.578472222223</c:v>
                </c:pt>
                <c:pt idx="4074">
                  <c:v>43512.57916666667</c:v>
                </c:pt>
                <c:pt idx="4075">
                  <c:v>43512.579861111109</c:v>
                </c:pt>
                <c:pt idx="4076">
                  <c:v>43512.580555555556</c:v>
                </c:pt>
                <c:pt idx="4077">
                  <c:v>43512.581250000003</c:v>
                </c:pt>
                <c:pt idx="4078">
                  <c:v>43512.581944444442</c:v>
                </c:pt>
                <c:pt idx="4079">
                  <c:v>43512.582638888889</c:v>
                </c:pt>
                <c:pt idx="4080">
                  <c:v>43512.583333333336</c:v>
                </c:pt>
                <c:pt idx="4081">
                  <c:v>43512.584027777775</c:v>
                </c:pt>
                <c:pt idx="4082">
                  <c:v>43512.584722222222</c:v>
                </c:pt>
                <c:pt idx="4083">
                  <c:v>43512.585416666669</c:v>
                </c:pt>
                <c:pt idx="4084">
                  <c:v>43512.586111111108</c:v>
                </c:pt>
                <c:pt idx="4085">
                  <c:v>43512.586805555555</c:v>
                </c:pt>
                <c:pt idx="4086">
                  <c:v>43512.587500000001</c:v>
                </c:pt>
                <c:pt idx="4087">
                  <c:v>43512.588194444441</c:v>
                </c:pt>
                <c:pt idx="4088">
                  <c:v>43512.588888888888</c:v>
                </c:pt>
                <c:pt idx="4089">
                  <c:v>43512.589583333334</c:v>
                </c:pt>
                <c:pt idx="4090">
                  <c:v>43512.590277777781</c:v>
                </c:pt>
                <c:pt idx="4091">
                  <c:v>43512.59097222222</c:v>
                </c:pt>
                <c:pt idx="4092">
                  <c:v>43512.591666666667</c:v>
                </c:pt>
                <c:pt idx="4093">
                  <c:v>43512.592361111114</c:v>
                </c:pt>
                <c:pt idx="4094">
                  <c:v>43512.593055555553</c:v>
                </c:pt>
                <c:pt idx="4095">
                  <c:v>43512.59375</c:v>
                </c:pt>
                <c:pt idx="4096">
                  <c:v>43512.594444444447</c:v>
                </c:pt>
                <c:pt idx="4097">
                  <c:v>43512.595138888886</c:v>
                </c:pt>
                <c:pt idx="4098">
                  <c:v>43512.595833333333</c:v>
                </c:pt>
                <c:pt idx="4099">
                  <c:v>43512.59652777778</c:v>
                </c:pt>
                <c:pt idx="4100">
                  <c:v>43512.597222222219</c:v>
                </c:pt>
                <c:pt idx="4101">
                  <c:v>43512.597916666666</c:v>
                </c:pt>
                <c:pt idx="4102">
                  <c:v>43512.598611111112</c:v>
                </c:pt>
                <c:pt idx="4103">
                  <c:v>43512.599305555559</c:v>
                </c:pt>
                <c:pt idx="4104">
                  <c:v>43512.6</c:v>
                </c:pt>
                <c:pt idx="4105">
                  <c:v>43512.600694444445</c:v>
                </c:pt>
                <c:pt idx="4106">
                  <c:v>43512.601388888892</c:v>
                </c:pt>
                <c:pt idx="4107">
                  <c:v>43512.602083333331</c:v>
                </c:pt>
                <c:pt idx="4108">
                  <c:v>43512.602777777778</c:v>
                </c:pt>
                <c:pt idx="4109">
                  <c:v>43512.603472222225</c:v>
                </c:pt>
                <c:pt idx="4110">
                  <c:v>43512.604166666664</c:v>
                </c:pt>
                <c:pt idx="4111">
                  <c:v>43512.604861111111</c:v>
                </c:pt>
                <c:pt idx="4112">
                  <c:v>43512.605555555558</c:v>
                </c:pt>
                <c:pt idx="4113">
                  <c:v>43512.606249999997</c:v>
                </c:pt>
                <c:pt idx="4114">
                  <c:v>43512.606944444444</c:v>
                </c:pt>
                <c:pt idx="4115">
                  <c:v>43512.607638888891</c:v>
                </c:pt>
                <c:pt idx="4116">
                  <c:v>43512.60833333333</c:v>
                </c:pt>
                <c:pt idx="4117">
                  <c:v>43512.609027777777</c:v>
                </c:pt>
                <c:pt idx="4118">
                  <c:v>43512.609722222223</c:v>
                </c:pt>
                <c:pt idx="4119">
                  <c:v>43512.61041666667</c:v>
                </c:pt>
                <c:pt idx="4120">
                  <c:v>43512.611111111109</c:v>
                </c:pt>
                <c:pt idx="4121">
                  <c:v>43512.611805555556</c:v>
                </c:pt>
                <c:pt idx="4122">
                  <c:v>43512.612500000003</c:v>
                </c:pt>
                <c:pt idx="4123">
                  <c:v>43512.613194444442</c:v>
                </c:pt>
                <c:pt idx="4124">
                  <c:v>43512.613888888889</c:v>
                </c:pt>
                <c:pt idx="4125">
                  <c:v>43512.614583333336</c:v>
                </c:pt>
                <c:pt idx="4126">
                  <c:v>43512.615277777775</c:v>
                </c:pt>
                <c:pt idx="4127">
                  <c:v>43512.615972222222</c:v>
                </c:pt>
                <c:pt idx="4128">
                  <c:v>43512.616666666669</c:v>
                </c:pt>
                <c:pt idx="4129">
                  <c:v>43512.617361111108</c:v>
                </c:pt>
                <c:pt idx="4130">
                  <c:v>43512.618055555555</c:v>
                </c:pt>
                <c:pt idx="4131">
                  <c:v>43512.618750000001</c:v>
                </c:pt>
                <c:pt idx="4132">
                  <c:v>43512.619444444441</c:v>
                </c:pt>
                <c:pt idx="4133">
                  <c:v>43512.620138888888</c:v>
                </c:pt>
                <c:pt idx="4134">
                  <c:v>43512.620833333334</c:v>
                </c:pt>
                <c:pt idx="4135">
                  <c:v>43512.621527777781</c:v>
                </c:pt>
                <c:pt idx="4136">
                  <c:v>43512.62222222222</c:v>
                </c:pt>
                <c:pt idx="4137">
                  <c:v>43512.622916666667</c:v>
                </c:pt>
                <c:pt idx="4138">
                  <c:v>43512.623611111114</c:v>
                </c:pt>
                <c:pt idx="4139">
                  <c:v>43512.624305555553</c:v>
                </c:pt>
                <c:pt idx="4140">
                  <c:v>43512.625</c:v>
                </c:pt>
                <c:pt idx="4141">
                  <c:v>43512.625694444447</c:v>
                </c:pt>
                <c:pt idx="4142">
                  <c:v>43512.626388888886</c:v>
                </c:pt>
                <c:pt idx="4143">
                  <c:v>43512.627083333333</c:v>
                </c:pt>
                <c:pt idx="4144">
                  <c:v>43512.62777777778</c:v>
                </c:pt>
                <c:pt idx="4145">
                  <c:v>43512.628472222219</c:v>
                </c:pt>
                <c:pt idx="4146">
                  <c:v>43512.629166666666</c:v>
                </c:pt>
                <c:pt idx="4147">
                  <c:v>43512.629861111112</c:v>
                </c:pt>
                <c:pt idx="4148">
                  <c:v>43512.630555555559</c:v>
                </c:pt>
                <c:pt idx="4149">
                  <c:v>43512.631249999999</c:v>
                </c:pt>
                <c:pt idx="4150">
                  <c:v>43512.631944444445</c:v>
                </c:pt>
                <c:pt idx="4151">
                  <c:v>43512.632638888892</c:v>
                </c:pt>
                <c:pt idx="4152">
                  <c:v>43512.633333333331</c:v>
                </c:pt>
                <c:pt idx="4153">
                  <c:v>43512.634027777778</c:v>
                </c:pt>
                <c:pt idx="4154">
                  <c:v>43512.634722222225</c:v>
                </c:pt>
                <c:pt idx="4155">
                  <c:v>43512.635416666664</c:v>
                </c:pt>
                <c:pt idx="4156">
                  <c:v>43512.636111111111</c:v>
                </c:pt>
                <c:pt idx="4157">
                  <c:v>43512.636805555558</c:v>
                </c:pt>
                <c:pt idx="4158">
                  <c:v>43512.637499999997</c:v>
                </c:pt>
                <c:pt idx="4159">
                  <c:v>43512.638194444444</c:v>
                </c:pt>
                <c:pt idx="4160">
                  <c:v>43512.638888888891</c:v>
                </c:pt>
                <c:pt idx="4161">
                  <c:v>43512.63958333333</c:v>
                </c:pt>
                <c:pt idx="4162">
                  <c:v>43512.640277777777</c:v>
                </c:pt>
                <c:pt idx="4163">
                  <c:v>43512.640972222223</c:v>
                </c:pt>
                <c:pt idx="4164">
                  <c:v>43512.64166666667</c:v>
                </c:pt>
                <c:pt idx="4165">
                  <c:v>43512.642361111109</c:v>
                </c:pt>
                <c:pt idx="4166">
                  <c:v>43512.643055555556</c:v>
                </c:pt>
                <c:pt idx="4167">
                  <c:v>43512.643750000003</c:v>
                </c:pt>
                <c:pt idx="4168">
                  <c:v>43512.644444444442</c:v>
                </c:pt>
                <c:pt idx="4169">
                  <c:v>43512.645138888889</c:v>
                </c:pt>
                <c:pt idx="4170">
                  <c:v>43512.645833333336</c:v>
                </c:pt>
                <c:pt idx="4171">
                  <c:v>43512.646527777775</c:v>
                </c:pt>
                <c:pt idx="4172">
                  <c:v>43512.647222222222</c:v>
                </c:pt>
                <c:pt idx="4173">
                  <c:v>43512.647916666669</c:v>
                </c:pt>
                <c:pt idx="4174">
                  <c:v>43512.648611111108</c:v>
                </c:pt>
                <c:pt idx="4175">
                  <c:v>43512.649305555555</c:v>
                </c:pt>
                <c:pt idx="4176">
                  <c:v>43512.65</c:v>
                </c:pt>
                <c:pt idx="4177">
                  <c:v>43512.650694444441</c:v>
                </c:pt>
                <c:pt idx="4178">
                  <c:v>43512.651388888888</c:v>
                </c:pt>
                <c:pt idx="4179">
                  <c:v>43512.652083333334</c:v>
                </c:pt>
                <c:pt idx="4180">
                  <c:v>43512.652777777781</c:v>
                </c:pt>
                <c:pt idx="4181">
                  <c:v>43512.65347222222</c:v>
                </c:pt>
                <c:pt idx="4182">
                  <c:v>43512.654166666667</c:v>
                </c:pt>
                <c:pt idx="4183">
                  <c:v>43512.654861111114</c:v>
                </c:pt>
                <c:pt idx="4184">
                  <c:v>43512.655555555553</c:v>
                </c:pt>
                <c:pt idx="4185">
                  <c:v>43512.65625</c:v>
                </c:pt>
                <c:pt idx="4186">
                  <c:v>43512.656944444447</c:v>
                </c:pt>
                <c:pt idx="4187">
                  <c:v>43512.657638888886</c:v>
                </c:pt>
                <c:pt idx="4188">
                  <c:v>43512.658333333333</c:v>
                </c:pt>
                <c:pt idx="4189">
                  <c:v>43512.65902777778</c:v>
                </c:pt>
                <c:pt idx="4190">
                  <c:v>43512.659722222219</c:v>
                </c:pt>
                <c:pt idx="4191">
                  <c:v>43512.660416666666</c:v>
                </c:pt>
                <c:pt idx="4192">
                  <c:v>43512.661111111112</c:v>
                </c:pt>
                <c:pt idx="4193">
                  <c:v>43512.661805555559</c:v>
                </c:pt>
                <c:pt idx="4194">
                  <c:v>43512.662499999999</c:v>
                </c:pt>
                <c:pt idx="4195">
                  <c:v>43512.663194444445</c:v>
                </c:pt>
                <c:pt idx="4196">
                  <c:v>43512.663888888892</c:v>
                </c:pt>
                <c:pt idx="4197">
                  <c:v>43512.664583333331</c:v>
                </c:pt>
                <c:pt idx="4198">
                  <c:v>43512.665277777778</c:v>
                </c:pt>
                <c:pt idx="4199">
                  <c:v>43512.665972222225</c:v>
                </c:pt>
                <c:pt idx="4200">
                  <c:v>43512.666666666664</c:v>
                </c:pt>
                <c:pt idx="4201">
                  <c:v>43512.667361111111</c:v>
                </c:pt>
                <c:pt idx="4202">
                  <c:v>43512.668055555558</c:v>
                </c:pt>
                <c:pt idx="4203">
                  <c:v>43512.668749999997</c:v>
                </c:pt>
                <c:pt idx="4204">
                  <c:v>43512.669444444444</c:v>
                </c:pt>
                <c:pt idx="4205">
                  <c:v>43512.670138888891</c:v>
                </c:pt>
                <c:pt idx="4206">
                  <c:v>43512.67083333333</c:v>
                </c:pt>
                <c:pt idx="4207">
                  <c:v>43512.671527777777</c:v>
                </c:pt>
                <c:pt idx="4208">
                  <c:v>43512.672222222223</c:v>
                </c:pt>
                <c:pt idx="4209">
                  <c:v>43512.67291666667</c:v>
                </c:pt>
                <c:pt idx="4210">
                  <c:v>43512.673611111109</c:v>
                </c:pt>
                <c:pt idx="4211">
                  <c:v>43512.674305555556</c:v>
                </c:pt>
                <c:pt idx="4212">
                  <c:v>43512.675000000003</c:v>
                </c:pt>
                <c:pt idx="4213">
                  <c:v>43512.675694444442</c:v>
                </c:pt>
                <c:pt idx="4214">
                  <c:v>43512.676388888889</c:v>
                </c:pt>
                <c:pt idx="4215">
                  <c:v>43512.677083333336</c:v>
                </c:pt>
                <c:pt idx="4216">
                  <c:v>43512.677777777775</c:v>
                </c:pt>
                <c:pt idx="4217">
                  <c:v>43512.678472222222</c:v>
                </c:pt>
                <c:pt idx="4218">
                  <c:v>43512.679166666669</c:v>
                </c:pt>
                <c:pt idx="4219">
                  <c:v>43512.679861111108</c:v>
                </c:pt>
                <c:pt idx="4220">
                  <c:v>43512.680555555555</c:v>
                </c:pt>
                <c:pt idx="4221">
                  <c:v>43512.681250000001</c:v>
                </c:pt>
                <c:pt idx="4222">
                  <c:v>43512.681944444441</c:v>
                </c:pt>
                <c:pt idx="4223">
                  <c:v>43512.682638888888</c:v>
                </c:pt>
                <c:pt idx="4224">
                  <c:v>43512.683333333334</c:v>
                </c:pt>
                <c:pt idx="4225">
                  <c:v>43512.684027777781</c:v>
                </c:pt>
                <c:pt idx="4226">
                  <c:v>43512.68472222222</c:v>
                </c:pt>
                <c:pt idx="4227">
                  <c:v>43512.685416666667</c:v>
                </c:pt>
                <c:pt idx="4228">
                  <c:v>43512.686111111114</c:v>
                </c:pt>
                <c:pt idx="4229">
                  <c:v>43512.686805555553</c:v>
                </c:pt>
                <c:pt idx="4230">
                  <c:v>43512.6875</c:v>
                </c:pt>
                <c:pt idx="4231">
                  <c:v>43512.688194444447</c:v>
                </c:pt>
                <c:pt idx="4232">
                  <c:v>43512.688888888886</c:v>
                </c:pt>
                <c:pt idx="4233">
                  <c:v>43512.689583333333</c:v>
                </c:pt>
                <c:pt idx="4234">
                  <c:v>43512.69027777778</c:v>
                </c:pt>
                <c:pt idx="4235">
                  <c:v>43512.690972222219</c:v>
                </c:pt>
                <c:pt idx="4236">
                  <c:v>43512.691666666666</c:v>
                </c:pt>
                <c:pt idx="4237">
                  <c:v>43512.692361111112</c:v>
                </c:pt>
                <c:pt idx="4238">
                  <c:v>43512.693055555559</c:v>
                </c:pt>
                <c:pt idx="4239">
                  <c:v>43512.693749999999</c:v>
                </c:pt>
                <c:pt idx="4240">
                  <c:v>43512.694444444445</c:v>
                </c:pt>
                <c:pt idx="4241">
                  <c:v>43512.695138888892</c:v>
                </c:pt>
                <c:pt idx="4242">
                  <c:v>43512.695833333331</c:v>
                </c:pt>
                <c:pt idx="4243">
                  <c:v>43512.696527777778</c:v>
                </c:pt>
                <c:pt idx="4244">
                  <c:v>43512.697222222225</c:v>
                </c:pt>
                <c:pt idx="4245">
                  <c:v>43512.697916666664</c:v>
                </c:pt>
                <c:pt idx="4246">
                  <c:v>43512.698611111111</c:v>
                </c:pt>
                <c:pt idx="4247">
                  <c:v>43512.699305555558</c:v>
                </c:pt>
                <c:pt idx="4248">
                  <c:v>43512.7</c:v>
                </c:pt>
                <c:pt idx="4249">
                  <c:v>43512.700694444444</c:v>
                </c:pt>
                <c:pt idx="4250">
                  <c:v>43512.701388888891</c:v>
                </c:pt>
                <c:pt idx="4251">
                  <c:v>43512.70208333333</c:v>
                </c:pt>
                <c:pt idx="4252">
                  <c:v>43512.702777777777</c:v>
                </c:pt>
                <c:pt idx="4253">
                  <c:v>43512.703472222223</c:v>
                </c:pt>
                <c:pt idx="4254">
                  <c:v>43512.70416666667</c:v>
                </c:pt>
                <c:pt idx="4255">
                  <c:v>43512.704861111109</c:v>
                </c:pt>
                <c:pt idx="4256">
                  <c:v>43512.705555555556</c:v>
                </c:pt>
                <c:pt idx="4257">
                  <c:v>43512.706250000003</c:v>
                </c:pt>
                <c:pt idx="4258">
                  <c:v>43512.706944444442</c:v>
                </c:pt>
                <c:pt idx="4259">
                  <c:v>43512.707638888889</c:v>
                </c:pt>
                <c:pt idx="4260">
                  <c:v>43512.708333333336</c:v>
                </c:pt>
                <c:pt idx="4261">
                  <c:v>43512.709027777775</c:v>
                </c:pt>
                <c:pt idx="4262">
                  <c:v>43512.709722222222</c:v>
                </c:pt>
                <c:pt idx="4263">
                  <c:v>43512.710416666669</c:v>
                </c:pt>
                <c:pt idx="4264">
                  <c:v>43512.711111111108</c:v>
                </c:pt>
                <c:pt idx="4265">
                  <c:v>43512.711805555555</c:v>
                </c:pt>
                <c:pt idx="4266">
                  <c:v>43512.712500000001</c:v>
                </c:pt>
                <c:pt idx="4267">
                  <c:v>43512.713194444441</c:v>
                </c:pt>
                <c:pt idx="4268">
                  <c:v>43512.713888888888</c:v>
                </c:pt>
                <c:pt idx="4269">
                  <c:v>43512.714583333334</c:v>
                </c:pt>
                <c:pt idx="4270">
                  <c:v>43512.715277777781</c:v>
                </c:pt>
                <c:pt idx="4271">
                  <c:v>43512.71597222222</c:v>
                </c:pt>
                <c:pt idx="4272">
                  <c:v>43512.716666666667</c:v>
                </c:pt>
                <c:pt idx="4273">
                  <c:v>43512.717361111114</c:v>
                </c:pt>
                <c:pt idx="4274">
                  <c:v>43512.718055555553</c:v>
                </c:pt>
                <c:pt idx="4275">
                  <c:v>43512.71875</c:v>
                </c:pt>
                <c:pt idx="4276">
                  <c:v>43512.719444444447</c:v>
                </c:pt>
                <c:pt idx="4277">
                  <c:v>43512.720138888886</c:v>
                </c:pt>
                <c:pt idx="4278">
                  <c:v>43512.720833333333</c:v>
                </c:pt>
                <c:pt idx="4279">
                  <c:v>43512.72152777778</c:v>
                </c:pt>
                <c:pt idx="4280">
                  <c:v>43512.722222222219</c:v>
                </c:pt>
                <c:pt idx="4281">
                  <c:v>43512.722916666666</c:v>
                </c:pt>
                <c:pt idx="4282">
                  <c:v>43512.723611111112</c:v>
                </c:pt>
                <c:pt idx="4283">
                  <c:v>43512.724305555559</c:v>
                </c:pt>
                <c:pt idx="4284">
                  <c:v>43512.724999999999</c:v>
                </c:pt>
                <c:pt idx="4285">
                  <c:v>43512.725694444445</c:v>
                </c:pt>
                <c:pt idx="4286">
                  <c:v>43512.726388888892</c:v>
                </c:pt>
                <c:pt idx="4287">
                  <c:v>43512.727083333331</c:v>
                </c:pt>
                <c:pt idx="4288">
                  <c:v>43512.727777777778</c:v>
                </c:pt>
                <c:pt idx="4289">
                  <c:v>43512.728472222225</c:v>
                </c:pt>
                <c:pt idx="4290">
                  <c:v>43512.729166666664</c:v>
                </c:pt>
                <c:pt idx="4291">
                  <c:v>43512.729861111111</c:v>
                </c:pt>
                <c:pt idx="4292">
                  <c:v>43512.730555555558</c:v>
                </c:pt>
                <c:pt idx="4293">
                  <c:v>43512.731249999997</c:v>
                </c:pt>
                <c:pt idx="4294">
                  <c:v>43512.731944444444</c:v>
                </c:pt>
                <c:pt idx="4295">
                  <c:v>43512.732638888891</c:v>
                </c:pt>
                <c:pt idx="4296">
                  <c:v>43512.73333333333</c:v>
                </c:pt>
                <c:pt idx="4297">
                  <c:v>43512.734027777777</c:v>
                </c:pt>
                <c:pt idx="4298">
                  <c:v>43512.734722222223</c:v>
                </c:pt>
                <c:pt idx="4299">
                  <c:v>43512.73541666667</c:v>
                </c:pt>
                <c:pt idx="4300">
                  <c:v>43512.736111111109</c:v>
                </c:pt>
                <c:pt idx="4301">
                  <c:v>43512.736805555556</c:v>
                </c:pt>
                <c:pt idx="4302">
                  <c:v>43512.737500000003</c:v>
                </c:pt>
                <c:pt idx="4303">
                  <c:v>43512.738194444442</c:v>
                </c:pt>
                <c:pt idx="4304">
                  <c:v>43512.738888888889</c:v>
                </c:pt>
                <c:pt idx="4305">
                  <c:v>43512.739583333336</c:v>
                </c:pt>
                <c:pt idx="4306">
                  <c:v>43512.740277777775</c:v>
                </c:pt>
                <c:pt idx="4307">
                  <c:v>43512.740972222222</c:v>
                </c:pt>
                <c:pt idx="4308">
                  <c:v>43512.741666666669</c:v>
                </c:pt>
                <c:pt idx="4309">
                  <c:v>43512.742361111108</c:v>
                </c:pt>
                <c:pt idx="4310">
                  <c:v>43512.743055555555</c:v>
                </c:pt>
                <c:pt idx="4311">
                  <c:v>43512.743750000001</c:v>
                </c:pt>
                <c:pt idx="4312">
                  <c:v>43512.744444444441</c:v>
                </c:pt>
                <c:pt idx="4313">
                  <c:v>43512.745138888888</c:v>
                </c:pt>
                <c:pt idx="4314">
                  <c:v>43512.745833333334</c:v>
                </c:pt>
                <c:pt idx="4315">
                  <c:v>43512.746527777781</c:v>
                </c:pt>
                <c:pt idx="4316">
                  <c:v>43512.74722222222</c:v>
                </c:pt>
                <c:pt idx="4317">
                  <c:v>43512.747916666667</c:v>
                </c:pt>
                <c:pt idx="4318">
                  <c:v>43512.748611111114</c:v>
                </c:pt>
                <c:pt idx="4319">
                  <c:v>43512.749305555553</c:v>
                </c:pt>
                <c:pt idx="4320">
                  <c:v>43512.75</c:v>
                </c:pt>
                <c:pt idx="4321">
                  <c:v>43512.750694444447</c:v>
                </c:pt>
                <c:pt idx="4322">
                  <c:v>43512.751388888886</c:v>
                </c:pt>
                <c:pt idx="4323">
                  <c:v>43512.752083333333</c:v>
                </c:pt>
                <c:pt idx="4324">
                  <c:v>43512.75277777778</c:v>
                </c:pt>
                <c:pt idx="4325">
                  <c:v>43512.753472222219</c:v>
                </c:pt>
                <c:pt idx="4326">
                  <c:v>43512.754166666666</c:v>
                </c:pt>
                <c:pt idx="4327">
                  <c:v>43512.754861111112</c:v>
                </c:pt>
                <c:pt idx="4328">
                  <c:v>43512.755555555559</c:v>
                </c:pt>
                <c:pt idx="4329">
                  <c:v>43512.756249999999</c:v>
                </c:pt>
                <c:pt idx="4330">
                  <c:v>43512.756944444445</c:v>
                </c:pt>
                <c:pt idx="4331">
                  <c:v>43512.757638888892</c:v>
                </c:pt>
                <c:pt idx="4332">
                  <c:v>43512.758333333331</c:v>
                </c:pt>
                <c:pt idx="4333">
                  <c:v>43512.759027777778</c:v>
                </c:pt>
                <c:pt idx="4334">
                  <c:v>43512.759722222225</c:v>
                </c:pt>
                <c:pt idx="4335">
                  <c:v>43512.760416666664</c:v>
                </c:pt>
                <c:pt idx="4336">
                  <c:v>43512.761111111111</c:v>
                </c:pt>
                <c:pt idx="4337">
                  <c:v>43512.761805555558</c:v>
                </c:pt>
                <c:pt idx="4338">
                  <c:v>43512.762499999997</c:v>
                </c:pt>
                <c:pt idx="4339">
                  <c:v>43512.763194444444</c:v>
                </c:pt>
                <c:pt idx="4340">
                  <c:v>43512.763888888891</c:v>
                </c:pt>
                <c:pt idx="4341">
                  <c:v>43512.76458333333</c:v>
                </c:pt>
                <c:pt idx="4342">
                  <c:v>43512.765277777777</c:v>
                </c:pt>
                <c:pt idx="4343">
                  <c:v>43512.765972222223</c:v>
                </c:pt>
                <c:pt idx="4344">
                  <c:v>43512.76666666667</c:v>
                </c:pt>
                <c:pt idx="4345">
                  <c:v>43512.767361111109</c:v>
                </c:pt>
                <c:pt idx="4346">
                  <c:v>43512.768055555556</c:v>
                </c:pt>
                <c:pt idx="4347">
                  <c:v>43512.768750000003</c:v>
                </c:pt>
                <c:pt idx="4348">
                  <c:v>43512.769444444442</c:v>
                </c:pt>
                <c:pt idx="4349">
                  <c:v>43512.770138888889</c:v>
                </c:pt>
                <c:pt idx="4350">
                  <c:v>43512.770833333336</c:v>
                </c:pt>
                <c:pt idx="4351">
                  <c:v>43512.771527777775</c:v>
                </c:pt>
                <c:pt idx="4352">
                  <c:v>43512.772222222222</c:v>
                </c:pt>
                <c:pt idx="4353">
                  <c:v>43512.772916666669</c:v>
                </c:pt>
                <c:pt idx="4354">
                  <c:v>43512.773611111108</c:v>
                </c:pt>
                <c:pt idx="4355">
                  <c:v>43512.774305555555</c:v>
                </c:pt>
                <c:pt idx="4356">
                  <c:v>43512.775000000001</c:v>
                </c:pt>
                <c:pt idx="4357">
                  <c:v>43512.775694444441</c:v>
                </c:pt>
                <c:pt idx="4358">
                  <c:v>43512.776388888888</c:v>
                </c:pt>
                <c:pt idx="4359">
                  <c:v>43512.777083333334</c:v>
                </c:pt>
                <c:pt idx="4360">
                  <c:v>43512.777777777781</c:v>
                </c:pt>
                <c:pt idx="4361">
                  <c:v>43512.77847222222</c:v>
                </c:pt>
                <c:pt idx="4362">
                  <c:v>43512.779166666667</c:v>
                </c:pt>
                <c:pt idx="4363">
                  <c:v>43512.779861111114</c:v>
                </c:pt>
                <c:pt idx="4364">
                  <c:v>43512.780555555553</c:v>
                </c:pt>
                <c:pt idx="4365">
                  <c:v>43512.78125</c:v>
                </c:pt>
                <c:pt idx="4366">
                  <c:v>43512.781944444447</c:v>
                </c:pt>
                <c:pt idx="4367">
                  <c:v>43512.782638888886</c:v>
                </c:pt>
                <c:pt idx="4368">
                  <c:v>43512.783333333333</c:v>
                </c:pt>
                <c:pt idx="4369">
                  <c:v>43512.78402777778</c:v>
                </c:pt>
                <c:pt idx="4370">
                  <c:v>43512.784722222219</c:v>
                </c:pt>
                <c:pt idx="4371">
                  <c:v>43512.785416666666</c:v>
                </c:pt>
                <c:pt idx="4372">
                  <c:v>43512.786111111112</c:v>
                </c:pt>
                <c:pt idx="4373">
                  <c:v>43512.786805555559</c:v>
                </c:pt>
                <c:pt idx="4374">
                  <c:v>43512.787499999999</c:v>
                </c:pt>
                <c:pt idx="4375">
                  <c:v>43512.788194444445</c:v>
                </c:pt>
                <c:pt idx="4376">
                  <c:v>43512.788888888892</c:v>
                </c:pt>
                <c:pt idx="4377">
                  <c:v>43512.789583333331</c:v>
                </c:pt>
                <c:pt idx="4378">
                  <c:v>43512.790277777778</c:v>
                </c:pt>
                <c:pt idx="4379">
                  <c:v>43512.790972222225</c:v>
                </c:pt>
                <c:pt idx="4380">
                  <c:v>43512.791666666664</c:v>
                </c:pt>
                <c:pt idx="4381">
                  <c:v>43512.792361111111</c:v>
                </c:pt>
                <c:pt idx="4382">
                  <c:v>43512.793055555558</c:v>
                </c:pt>
                <c:pt idx="4383">
                  <c:v>43512.793749999997</c:v>
                </c:pt>
                <c:pt idx="4384">
                  <c:v>43512.794444444444</c:v>
                </c:pt>
                <c:pt idx="4385">
                  <c:v>43512.795138888891</c:v>
                </c:pt>
                <c:pt idx="4386">
                  <c:v>43512.79583333333</c:v>
                </c:pt>
                <c:pt idx="4387">
                  <c:v>43512.796527777777</c:v>
                </c:pt>
                <c:pt idx="4388">
                  <c:v>43512.797222222223</c:v>
                </c:pt>
                <c:pt idx="4389">
                  <c:v>43512.79791666667</c:v>
                </c:pt>
                <c:pt idx="4390">
                  <c:v>43512.798611111109</c:v>
                </c:pt>
                <c:pt idx="4391">
                  <c:v>43512.799305555556</c:v>
                </c:pt>
                <c:pt idx="4392">
                  <c:v>43512.800000000003</c:v>
                </c:pt>
                <c:pt idx="4393">
                  <c:v>43512.800694444442</c:v>
                </c:pt>
                <c:pt idx="4394">
                  <c:v>43512.801388888889</c:v>
                </c:pt>
                <c:pt idx="4395">
                  <c:v>43512.802083333336</c:v>
                </c:pt>
                <c:pt idx="4396">
                  <c:v>43512.802777777775</c:v>
                </c:pt>
                <c:pt idx="4397">
                  <c:v>43512.803472222222</c:v>
                </c:pt>
                <c:pt idx="4398">
                  <c:v>43512.804166666669</c:v>
                </c:pt>
                <c:pt idx="4399">
                  <c:v>43512.804861111108</c:v>
                </c:pt>
                <c:pt idx="4400">
                  <c:v>43512.805555555555</c:v>
                </c:pt>
                <c:pt idx="4401">
                  <c:v>43512.806250000001</c:v>
                </c:pt>
                <c:pt idx="4402">
                  <c:v>43512.806944444441</c:v>
                </c:pt>
                <c:pt idx="4403">
                  <c:v>43512.807638888888</c:v>
                </c:pt>
                <c:pt idx="4404">
                  <c:v>43512.808333333334</c:v>
                </c:pt>
                <c:pt idx="4405">
                  <c:v>43512.809027777781</c:v>
                </c:pt>
                <c:pt idx="4406">
                  <c:v>43512.80972222222</c:v>
                </c:pt>
                <c:pt idx="4407">
                  <c:v>43512.810416666667</c:v>
                </c:pt>
                <c:pt idx="4408">
                  <c:v>43512.811111111114</c:v>
                </c:pt>
                <c:pt idx="4409">
                  <c:v>43512.811805555553</c:v>
                </c:pt>
                <c:pt idx="4410">
                  <c:v>43512.8125</c:v>
                </c:pt>
                <c:pt idx="4411">
                  <c:v>43512.813194444447</c:v>
                </c:pt>
                <c:pt idx="4412">
                  <c:v>43512.813888888886</c:v>
                </c:pt>
                <c:pt idx="4413">
                  <c:v>43512.814583333333</c:v>
                </c:pt>
                <c:pt idx="4414">
                  <c:v>43512.81527777778</c:v>
                </c:pt>
                <c:pt idx="4415">
                  <c:v>43512.815972222219</c:v>
                </c:pt>
                <c:pt idx="4416">
                  <c:v>43512.816666666666</c:v>
                </c:pt>
                <c:pt idx="4417">
                  <c:v>43512.817361111112</c:v>
                </c:pt>
                <c:pt idx="4418">
                  <c:v>43512.818055555559</c:v>
                </c:pt>
                <c:pt idx="4419">
                  <c:v>43512.818749999999</c:v>
                </c:pt>
                <c:pt idx="4420">
                  <c:v>43512.819444444445</c:v>
                </c:pt>
                <c:pt idx="4421">
                  <c:v>43512.820138888892</c:v>
                </c:pt>
                <c:pt idx="4422">
                  <c:v>43512.820833333331</c:v>
                </c:pt>
                <c:pt idx="4423">
                  <c:v>43512.821527777778</c:v>
                </c:pt>
                <c:pt idx="4424">
                  <c:v>43512.822222222225</c:v>
                </c:pt>
                <c:pt idx="4425">
                  <c:v>43512.822916666664</c:v>
                </c:pt>
                <c:pt idx="4426">
                  <c:v>43512.823611111111</c:v>
                </c:pt>
                <c:pt idx="4427">
                  <c:v>43512.824305555558</c:v>
                </c:pt>
                <c:pt idx="4428">
                  <c:v>43512.824999999997</c:v>
                </c:pt>
                <c:pt idx="4429">
                  <c:v>43512.825694444444</c:v>
                </c:pt>
                <c:pt idx="4430">
                  <c:v>43512.826388888891</c:v>
                </c:pt>
                <c:pt idx="4431">
                  <c:v>43512.82708333333</c:v>
                </c:pt>
                <c:pt idx="4432">
                  <c:v>43512.827777777777</c:v>
                </c:pt>
                <c:pt idx="4433">
                  <c:v>43512.828472222223</c:v>
                </c:pt>
                <c:pt idx="4434">
                  <c:v>43512.82916666667</c:v>
                </c:pt>
                <c:pt idx="4435">
                  <c:v>43512.829861111109</c:v>
                </c:pt>
                <c:pt idx="4436">
                  <c:v>43512.830555555556</c:v>
                </c:pt>
                <c:pt idx="4437">
                  <c:v>43512.831250000003</c:v>
                </c:pt>
                <c:pt idx="4438">
                  <c:v>43512.831944444442</c:v>
                </c:pt>
                <c:pt idx="4439">
                  <c:v>43512.832638888889</c:v>
                </c:pt>
                <c:pt idx="4440">
                  <c:v>43512.833333333336</c:v>
                </c:pt>
                <c:pt idx="4441">
                  <c:v>43512.834027777775</c:v>
                </c:pt>
                <c:pt idx="4442">
                  <c:v>43512.834722222222</c:v>
                </c:pt>
                <c:pt idx="4443">
                  <c:v>43512.835416666669</c:v>
                </c:pt>
                <c:pt idx="4444">
                  <c:v>43512.836111111108</c:v>
                </c:pt>
                <c:pt idx="4445">
                  <c:v>43512.836805555555</c:v>
                </c:pt>
                <c:pt idx="4446">
                  <c:v>43512.837500000001</c:v>
                </c:pt>
                <c:pt idx="4447">
                  <c:v>43512.838194444441</c:v>
                </c:pt>
                <c:pt idx="4448">
                  <c:v>43512.838888888888</c:v>
                </c:pt>
                <c:pt idx="4449">
                  <c:v>43512.839583333334</c:v>
                </c:pt>
                <c:pt idx="4450">
                  <c:v>43512.840277777781</c:v>
                </c:pt>
                <c:pt idx="4451">
                  <c:v>43512.84097222222</c:v>
                </c:pt>
                <c:pt idx="4452">
                  <c:v>43512.841666666667</c:v>
                </c:pt>
                <c:pt idx="4453">
                  <c:v>43512.842361111114</c:v>
                </c:pt>
                <c:pt idx="4454">
                  <c:v>43512.843055555553</c:v>
                </c:pt>
                <c:pt idx="4455">
                  <c:v>43512.84375</c:v>
                </c:pt>
                <c:pt idx="4456">
                  <c:v>43512.844444444447</c:v>
                </c:pt>
                <c:pt idx="4457">
                  <c:v>43512.845138888886</c:v>
                </c:pt>
                <c:pt idx="4458">
                  <c:v>43512.845833333333</c:v>
                </c:pt>
                <c:pt idx="4459">
                  <c:v>43512.84652777778</c:v>
                </c:pt>
                <c:pt idx="4460">
                  <c:v>43512.847222222219</c:v>
                </c:pt>
                <c:pt idx="4461">
                  <c:v>43512.847916666666</c:v>
                </c:pt>
                <c:pt idx="4462">
                  <c:v>43512.848611111112</c:v>
                </c:pt>
                <c:pt idx="4463">
                  <c:v>43512.849305555559</c:v>
                </c:pt>
                <c:pt idx="4464">
                  <c:v>43512.85</c:v>
                </c:pt>
                <c:pt idx="4465">
                  <c:v>43512.850694444445</c:v>
                </c:pt>
                <c:pt idx="4466">
                  <c:v>43512.851388888892</c:v>
                </c:pt>
                <c:pt idx="4467">
                  <c:v>43512.852083333331</c:v>
                </c:pt>
                <c:pt idx="4468">
                  <c:v>43512.852777777778</c:v>
                </c:pt>
                <c:pt idx="4469">
                  <c:v>43512.853472222225</c:v>
                </c:pt>
                <c:pt idx="4470">
                  <c:v>43512.854166666664</c:v>
                </c:pt>
                <c:pt idx="4471">
                  <c:v>43512.854861111111</c:v>
                </c:pt>
                <c:pt idx="4472">
                  <c:v>43512.855555555558</c:v>
                </c:pt>
                <c:pt idx="4473">
                  <c:v>43512.856249999997</c:v>
                </c:pt>
                <c:pt idx="4474">
                  <c:v>43512.856944444444</c:v>
                </c:pt>
                <c:pt idx="4475">
                  <c:v>43512.857638888891</c:v>
                </c:pt>
                <c:pt idx="4476">
                  <c:v>43512.85833333333</c:v>
                </c:pt>
                <c:pt idx="4477">
                  <c:v>43512.859027777777</c:v>
                </c:pt>
                <c:pt idx="4478">
                  <c:v>43512.859722222223</c:v>
                </c:pt>
                <c:pt idx="4479">
                  <c:v>43512.86041666667</c:v>
                </c:pt>
                <c:pt idx="4480">
                  <c:v>43512.861111111109</c:v>
                </c:pt>
                <c:pt idx="4481">
                  <c:v>43512.861805555556</c:v>
                </c:pt>
                <c:pt idx="4482">
                  <c:v>43512.862500000003</c:v>
                </c:pt>
                <c:pt idx="4483">
                  <c:v>43512.863194444442</c:v>
                </c:pt>
                <c:pt idx="4484">
                  <c:v>43512.863888888889</c:v>
                </c:pt>
                <c:pt idx="4485">
                  <c:v>43512.864583333336</c:v>
                </c:pt>
                <c:pt idx="4486">
                  <c:v>43512.865277777775</c:v>
                </c:pt>
                <c:pt idx="4487">
                  <c:v>43512.865972222222</c:v>
                </c:pt>
                <c:pt idx="4488">
                  <c:v>43512.866666666669</c:v>
                </c:pt>
                <c:pt idx="4489">
                  <c:v>43512.867361111108</c:v>
                </c:pt>
                <c:pt idx="4490">
                  <c:v>43512.868055555555</c:v>
                </c:pt>
                <c:pt idx="4491">
                  <c:v>43512.868750000001</c:v>
                </c:pt>
                <c:pt idx="4492">
                  <c:v>43512.869444444441</c:v>
                </c:pt>
                <c:pt idx="4493">
                  <c:v>43512.870138888888</c:v>
                </c:pt>
                <c:pt idx="4494">
                  <c:v>43512.870833333334</c:v>
                </c:pt>
                <c:pt idx="4495">
                  <c:v>43512.871527777781</c:v>
                </c:pt>
                <c:pt idx="4496">
                  <c:v>43512.87222222222</c:v>
                </c:pt>
                <c:pt idx="4497">
                  <c:v>43512.872916666667</c:v>
                </c:pt>
                <c:pt idx="4498">
                  <c:v>43512.873611111114</c:v>
                </c:pt>
                <c:pt idx="4499">
                  <c:v>43512.874305555553</c:v>
                </c:pt>
                <c:pt idx="4500">
                  <c:v>43512.875</c:v>
                </c:pt>
                <c:pt idx="4501">
                  <c:v>43512.875694444447</c:v>
                </c:pt>
                <c:pt idx="4502">
                  <c:v>43512.876388888886</c:v>
                </c:pt>
                <c:pt idx="4503">
                  <c:v>43512.877083333333</c:v>
                </c:pt>
                <c:pt idx="4504">
                  <c:v>43512.87777777778</c:v>
                </c:pt>
                <c:pt idx="4505">
                  <c:v>43512.878472222219</c:v>
                </c:pt>
                <c:pt idx="4506">
                  <c:v>43512.879166666666</c:v>
                </c:pt>
                <c:pt idx="4507">
                  <c:v>43512.879861111112</c:v>
                </c:pt>
                <c:pt idx="4508">
                  <c:v>43512.880555555559</c:v>
                </c:pt>
                <c:pt idx="4509">
                  <c:v>43512.881249999999</c:v>
                </c:pt>
                <c:pt idx="4510">
                  <c:v>43512.881944444445</c:v>
                </c:pt>
                <c:pt idx="4511">
                  <c:v>43512.882638888892</c:v>
                </c:pt>
                <c:pt idx="4512">
                  <c:v>43512.883333333331</c:v>
                </c:pt>
                <c:pt idx="4513">
                  <c:v>43512.884027777778</c:v>
                </c:pt>
                <c:pt idx="4514">
                  <c:v>43512.884722222225</c:v>
                </c:pt>
                <c:pt idx="4515">
                  <c:v>43512.885416666664</c:v>
                </c:pt>
                <c:pt idx="4516">
                  <c:v>43512.886111111111</c:v>
                </c:pt>
                <c:pt idx="4517">
                  <c:v>43512.886805555558</c:v>
                </c:pt>
                <c:pt idx="4518">
                  <c:v>43512.887499999997</c:v>
                </c:pt>
                <c:pt idx="4519">
                  <c:v>43512.888194444444</c:v>
                </c:pt>
                <c:pt idx="4520">
                  <c:v>43512.888888888891</c:v>
                </c:pt>
                <c:pt idx="4521">
                  <c:v>43512.88958333333</c:v>
                </c:pt>
                <c:pt idx="4522">
                  <c:v>43512.890277777777</c:v>
                </c:pt>
                <c:pt idx="4523">
                  <c:v>43512.890972222223</c:v>
                </c:pt>
                <c:pt idx="4524">
                  <c:v>43512.89166666667</c:v>
                </c:pt>
                <c:pt idx="4525">
                  <c:v>43512.892361111109</c:v>
                </c:pt>
                <c:pt idx="4526">
                  <c:v>43512.893055555556</c:v>
                </c:pt>
                <c:pt idx="4527">
                  <c:v>43512.893750000003</c:v>
                </c:pt>
                <c:pt idx="4528">
                  <c:v>43512.894444444442</c:v>
                </c:pt>
                <c:pt idx="4529">
                  <c:v>43512.895138888889</c:v>
                </c:pt>
                <c:pt idx="4530">
                  <c:v>43512.895833333336</c:v>
                </c:pt>
                <c:pt idx="4531">
                  <c:v>43512.896527777775</c:v>
                </c:pt>
                <c:pt idx="4532">
                  <c:v>43512.897222222222</c:v>
                </c:pt>
                <c:pt idx="4533">
                  <c:v>43512.897916666669</c:v>
                </c:pt>
                <c:pt idx="4534">
                  <c:v>43512.898611111108</c:v>
                </c:pt>
                <c:pt idx="4535">
                  <c:v>43512.899305555555</c:v>
                </c:pt>
                <c:pt idx="4536">
                  <c:v>43512.9</c:v>
                </c:pt>
                <c:pt idx="4537">
                  <c:v>43512.900694444441</c:v>
                </c:pt>
                <c:pt idx="4538">
                  <c:v>43512.901388888888</c:v>
                </c:pt>
                <c:pt idx="4539">
                  <c:v>43512.902083333334</c:v>
                </c:pt>
                <c:pt idx="4540">
                  <c:v>43512.902777777781</c:v>
                </c:pt>
                <c:pt idx="4541">
                  <c:v>43512.90347222222</c:v>
                </c:pt>
                <c:pt idx="4542">
                  <c:v>43512.904166666667</c:v>
                </c:pt>
                <c:pt idx="4543">
                  <c:v>43512.904861111114</c:v>
                </c:pt>
                <c:pt idx="4544">
                  <c:v>43512.905555555553</c:v>
                </c:pt>
                <c:pt idx="4545">
                  <c:v>43512.90625</c:v>
                </c:pt>
                <c:pt idx="4546">
                  <c:v>43512.906944444447</c:v>
                </c:pt>
                <c:pt idx="4547">
                  <c:v>43512.907638888886</c:v>
                </c:pt>
                <c:pt idx="4548">
                  <c:v>43512.908333333333</c:v>
                </c:pt>
                <c:pt idx="4549">
                  <c:v>43512.90902777778</c:v>
                </c:pt>
                <c:pt idx="4550">
                  <c:v>43512.909722222219</c:v>
                </c:pt>
                <c:pt idx="4551">
                  <c:v>43512.910416666666</c:v>
                </c:pt>
                <c:pt idx="4552">
                  <c:v>43512.911111111112</c:v>
                </c:pt>
                <c:pt idx="4553">
                  <c:v>43512.911805555559</c:v>
                </c:pt>
                <c:pt idx="4554">
                  <c:v>43512.912499999999</c:v>
                </c:pt>
                <c:pt idx="4555">
                  <c:v>43512.913194444445</c:v>
                </c:pt>
                <c:pt idx="4556">
                  <c:v>43512.913888888892</c:v>
                </c:pt>
                <c:pt idx="4557">
                  <c:v>43512.914583333331</c:v>
                </c:pt>
                <c:pt idx="4558">
                  <c:v>43512.915277777778</c:v>
                </c:pt>
                <c:pt idx="4559">
                  <c:v>43512.915972222225</c:v>
                </c:pt>
                <c:pt idx="4560">
                  <c:v>43512.916666666664</c:v>
                </c:pt>
                <c:pt idx="4561">
                  <c:v>43512.917361111111</c:v>
                </c:pt>
                <c:pt idx="4562">
                  <c:v>43512.918055555558</c:v>
                </c:pt>
                <c:pt idx="4563">
                  <c:v>43512.918749999997</c:v>
                </c:pt>
                <c:pt idx="4564">
                  <c:v>43512.919444444444</c:v>
                </c:pt>
                <c:pt idx="4565">
                  <c:v>43512.920138888891</c:v>
                </c:pt>
                <c:pt idx="4566">
                  <c:v>43512.92083333333</c:v>
                </c:pt>
                <c:pt idx="4567">
                  <c:v>43512.921527777777</c:v>
                </c:pt>
                <c:pt idx="4568">
                  <c:v>43512.922222222223</c:v>
                </c:pt>
                <c:pt idx="4569">
                  <c:v>43512.92291666667</c:v>
                </c:pt>
                <c:pt idx="4570">
                  <c:v>43512.923611111109</c:v>
                </c:pt>
                <c:pt idx="4571">
                  <c:v>43512.924305555556</c:v>
                </c:pt>
                <c:pt idx="4572">
                  <c:v>43512.925000000003</c:v>
                </c:pt>
                <c:pt idx="4573">
                  <c:v>43512.925694444442</c:v>
                </c:pt>
                <c:pt idx="4574">
                  <c:v>43512.926388888889</c:v>
                </c:pt>
                <c:pt idx="4575">
                  <c:v>43512.927083333336</c:v>
                </c:pt>
                <c:pt idx="4576">
                  <c:v>43512.927777777775</c:v>
                </c:pt>
                <c:pt idx="4577">
                  <c:v>43512.928472222222</c:v>
                </c:pt>
                <c:pt idx="4578">
                  <c:v>43512.929166666669</c:v>
                </c:pt>
                <c:pt idx="4579">
                  <c:v>43512.929861111108</c:v>
                </c:pt>
                <c:pt idx="4580">
                  <c:v>43512.930555555555</c:v>
                </c:pt>
                <c:pt idx="4581">
                  <c:v>43512.931250000001</c:v>
                </c:pt>
                <c:pt idx="4582">
                  <c:v>43512.931944444441</c:v>
                </c:pt>
                <c:pt idx="4583">
                  <c:v>43512.932638888888</c:v>
                </c:pt>
                <c:pt idx="4584">
                  <c:v>43512.933333333334</c:v>
                </c:pt>
                <c:pt idx="4585">
                  <c:v>43512.934027777781</c:v>
                </c:pt>
                <c:pt idx="4586">
                  <c:v>43512.93472222222</c:v>
                </c:pt>
                <c:pt idx="4587">
                  <c:v>43512.935416666667</c:v>
                </c:pt>
                <c:pt idx="4588">
                  <c:v>43512.936111111114</c:v>
                </c:pt>
                <c:pt idx="4589">
                  <c:v>43512.936805555553</c:v>
                </c:pt>
                <c:pt idx="4590">
                  <c:v>43512.9375</c:v>
                </c:pt>
                <c:pt idx="4591">
                  <c:v>43512.938194444447</c:v>
                </c:pt>
                <c:pt idx="4592">
                  <c:v>43512.938888888886</c:v>
                </c:pt>
                <c:pt idx="4593">
                  <c:v>43512.939583333333</c:v>
                </c:pt>
                <c:pt idx="4594">
                  <c:v>43512.94027777778</c:v>
                </c:pt>
                <c:pt idx="4595">
                  <c:v>43512.940972222219</c:v>
                </c:pt>
                <c:pt idx="4596">
                  <c:v>43512.941666666666</c:v>
                </c:pt>
                <c:pt idx="4597">
                  <c:v>43512.942361111112</c:v>
                </c:pt>
                <c:pt idx="4598">
                  <c:v>43512.943055555559</c:v>
                </c:pt>
                <c:pt idx="4599">
                  <c:v>43512.943749999999</c:v>
                </c:pt>
                <c:pt idx="4600">
                  <c:v>43512.944444444445</c:v>
                </c:pt>
                <c:pt idx="4601">
                  <c:v>43512.945138888892</c:v>
                </c:pt>
                <c:pt idx="4602">
                  <c:v>43512.945833333331</c:v>
                </c:pt>
                <c:pt idx="4603">
                  <c:v>43512.946527777778</c:v>
                </c:pt>
                <c:pt idx="4604">
                  <c:v>43512.947222222225</c:v>
                </c:pt>
                <c:pt idx="4605">
                  <c:v>43512.947916666664</c:v>
                </c:pt>
                <c:pt idx="4606">
                  <c:v>43512.948611111111</c:v>
                </c:pt>
                <c:pt idx="4607">
                  <c:v>43512.949305555558</c:v>
                </c:pt>
                <c:pt idx="4608">
                  <c:v>43512.95</c:v>
                </c:pt>
                <c:pt idx="4609">
                  <c:v>43512.950694444444</c:v>
                </c:pt>
                <c:pt idx="4610">
                  <c:v>43512.951388888891</c:v>
                </c:pt>
                <c:pt idx="4611">
                  <c:v>43512.95208333333</c:v>
                </c:pt>
                <c:pt idx="4612">
                  <c:v>43512.952777777777</c:v>
                </c:pt>
                <c:pt idx="4613">
                  <c:v>43512.953472222223</c:v>
                </c:pt>
                <c:pt idx="4614">
                  <c:v>43512.95416666667</c:v>
                </c:pt>
                <c:pt idx="4615">
                  <c:v>43512.954861111109</c:v>
                </c:pt>
                <c:pt idx="4616">
                  <c:v>43512.955555555556</c:v>
                </c:pt>
                <c:pt idx="4617">
                  <c:v>43512.956250000003</c:v>
                </c:pt>
                <c:pt idx="4618">
                  <c:v>43512.956944444442</c:v>
                </c:pt>
                <c:pt idx="4619">
                  <c:v>43512.957638888889</c:v>
                </c:pt>
                <c:pt idx="4620">
                  <c:v>43512.958333333336</c:v>
                </c:pt>
                <c:pt idx="4621">
                  <c:v>43512.959027777775</c:v>
                </c:pt>
                <c:pt idx="4622">
                  <c:v>43512.959722222222</c:v>
                </c:pt>
                <c:pt idx="4623">
                  <c:v>43512.960416666669</c:v>
                </c:pt>
                <c:pt idx="4624">
                  <c:v>43512.961111111108</c:v>
                </c:pt>
                <c:pt idx="4625">
                  <c:v>43512.961805555555</c:v>
                </c:pt>
                <c:pt idx="4626">
                  <c:v>43512.962500000001</c:v>
                </c:pt>
                <c:pt idx="4627">
                  <c:v>43512.963194444441</c:v>
                </c:pt>
                <c:pt idx="4628">
                  <c:v>43512.963888888888</c:v>
                </c:pt>
                <c:pt idx="4629">
                  <c:v>43512.964583333334</c:v>
                </c:pt>
                <c:pt idx="4630">
                  <c:v>43512.965277777781</c:v>
                </c:pt>
                <c:pt idx="4631">
                  <c:v>43512.96597222222</c:v>
                </c:pt>
                <c:pt idx="4632">
                  <c:v>43512.966666666667</c:v>
                </c:pt>
                <c:pt idx="4633">
                  <c:v>43512.967361111114</c:v>
                </c:pt>
                <c:pt idx="4634">
                  <c:v>43512.968055555553</c:v>
                </c:pt>
                <c:pt idx="4635">
                  <c:v>43512.96875</c:v>
                </c:pt>
                <c:pt idx="4636">
                  <c:v>43512.969444444447</c:v>
                </c:pt>
                <c:pt idx="4637">
                  <c:v>43512.970138888886</c:v>
                </c:pt>
                <c:pt idx="4638">
                  <c:v>43512.970833333333</c:v>
                </c:pt>
                <c:pt idx="4639">
                  <c:v>43512.97152777778</c:v>
                </c:pt>
                <c:pt idx="4640">
                  <c:v>43512.972222222219</c:v>
                </c:pt>
                <c:pt idx="4641">
                  <c:v>43512.972916666666</c:v>
                </c:pt>
                <c:pt idx="4642">
                  <c:v>43512.973611111112</c:v>
                </c:pt>
                <c:pt idx="4643">
                  <c:v>43512.974305555559</c:v>
                </c:pt>
                <c:pt idx="4644">
                  <c:v>43512.974999999999</c:v>
                </c:pt>
                <c:pt idx="4645">
                  <c:v>43512.975694444445</c:v>
                </c:pt>
                <c:pt idx="4646">
                  <c:v>43512.976388888892</c:v>
                </c:pt>
                <c:pt idx="4647">
                  <c:v>43512.977083333331</c:v>
                </c:pt>
                <c:pt idx="4648">
                  <c:v>43512.977777777778</c:v>
                </c:pt>
                <c:pt idx="4649">
                  <c:v>43512.978472222225</c:v>
                </c:pt>
                <c:pt idx="4650">
                  <c:v>43512.979166666664</c:v>
                </c:pt>
                <c:pt idx="4651">
                  <c:v>43512.979861111111</c:v>
                </c:pt>
                <c:pt idx="4652">
                  <c:v>43512.980555555558</c:v>
                </c:pt>
                <c:pt idx="4653">
                  <c:v>43512.981249999997</c:v>
                </c:pt>
                <c:pt idx="4654">
                  <c:v>43512.981944444444</c:v>
                </c:pt>
                <c:pt idx="4655">
                  <c:v>43512.982638888891</c:v>
                </c:pt>
                <c:pt idx="4656">
                  <c:v>43512.98333333333</c:v>
                </c:pt>
                <c:pt idx="4657">
                  <c:v>43512.984027777777</c:v>
                </c:pt>
                <c:pt idx="4658">
                  <c:v>43512.984722222223</c:v>
                </c:pt>
                <c:pt idx="4659">
                  <c:v>43512.98541666667</c:v>
                </c:pt>
                <c:pt idx="4660">
                  <c:v>43512.986111111109</c:v>
                </c:pt>
                <c:pt idx="4661">
                  <c:v>43512.986805555556</c:v>
                </c:pt>
                <c:pt idx="4662">
                  <c:v>43512.987500000003</c:v>
                </c:pt>
                <c:pt idx="4663">
                  <c:v>43512.988194444442</c:v>
                </c:pt>
                <c:pt idx="4664">
                  <c:v>43512.988888888889</c:v>
                </c:pt>
                <c:pt idx="4665">
                  <c:v>43512.989583333336</c:v>
                </c:pt>
                <c:pt idx="4666">
                  <c:v>43512.990277777775</c:v>
                </c:pt>
                <c:pt idx="4667">
                  <c:v>43512.990972222222</c:v>
                </c:pt>
                <c:pt idx="4668">
                  <c:v>43512.991666666669</c:v>
                </c:pt>
                <c:pt idx="4669">
                  <c:v>43512.992361111108</c:v>
                </c:pt>
                <c:pt idx="4670">
                  <c:v>43512.993055555555</c:v>
                </c:pt>
                <c:pt idx="4671">
                  <c:v>43512.993750000001</c:v>
                </c:pt>
                <c:pt idx="4672">
                  <c:v>43512.994444444441</c:v>
                </c:pt>
                <c:pt idx="4673">
                  <c:v>43512.995138888888</c:v>
                </c:pt>
                <c:pt idx="4674">
                  <c:v>43512.995833333334</c:v>
                </c:pt>
                <c:pt idx="4675">
                  <c:v>43512.996527777781</c:v>
                </c:pt>
                <c:pt idx="4676">
                  <c:v>43512.99722222222</c:v>
                </c:pt>
                <c:pt idx="4677">
                  <c:v>43512.997916666667</c:v>
                </c:pt>
                <c:pt idx="4678">
                  <c:v>43512.998611111114</c:v>
                </c:pt>
                <c:pt idx="4679">
                  <c:v>43512.999305555553</c:v>
                </c:pt>
                <c:pt idx="4680">
                  <c:v>43513</c:v>
                </c:pt>
                <c:pt idx="4681">
                  <c:v>43513.000694444447</c:v>
                </c:pt>
                <c:pt idx="4682">
                  <c:v>43513.001388888886</c:v>
                </c:pt>
                <c:pt idx="4683">
                  <c:v>43513.002083333333</c:v>
                </c:pt>
                <c:pt idx="4684">
                  <c:v>43513.00277777778</c:v>
                </c:pt>
                <c:pt idx="4685">
                  <c:v>43513.003472222219</c:v>
                </c:pt>
                <c:pt idx="4686">
                  <c:v>43513.004166666666</c:v>
                </c:pt>
                <c:pt idx="4687">
                  <c:v>43513.004861111112</c:v>
                </c:pt>
                <c:pt idx="4688">
                  <c:v>43513.005555555559</c:v>
                </c:pt>
                <c:pt idx="4689">
                  <c:v>43513.006249999999</c:v>
                </c:pt>
                <c:pt idx="4690">
                  <c:v>43513.006944444445</c:v>
                </c:pt>
                <c:pt idx="4691">
                  <c:v>43513.007638888892</c:v>
                </c:pt>
                <c:pt idx="4692">
                  <c:v>43513.008333333331</c:v>
                </c:pt>
                <c:pt idx="4693">
                  <c:v>43513.009027777778</c:v>
                </c:pt>
                <c:pt idx="4694">
                  <c:v>43513.009722222225</c:v>
                </c:pt>
                <c:pt idx="4695">
                  <c:v>43513.010416666664</c:v>
                </c:pt>
                <c:pt idx="4696">
                  <c:v>43513.011111111111</c:v>
                </c:pt>
                <c:pt idx="4697">
                  <c:v>43513.011805555558</c:v>
                </c:pt>
                <c:pt idx="4698">
                  <c:v>43513.012499999997</c:v>
                </c:pt>
                <c:pt idx="4699">
                  <c:v>43513.013194444444</c:v>
                </c:pt>
                <c:pt idx="4700">
                  <c:v>43513.013888888891</c:v>
                </c:pt>
                <c:pt idx="4701">
                  <c:v>43513.01458333333</c:v>
                </c:pt>
                <c:pt idx="4702">
                  <c:v>43513.015277777777</c:v>
                </c:pt>
                <c:pt idx="4703">
                  <c:v>43513.015972222223</c:v>
                </c:pt>
                <c:pt idx="4704">
                  <c:v>43513.01666666667</c:v>
                </c:pt>
                <c:pt idx="4705">
                  <c:v>43513.017361111109</c:v>
                </c:pt>
                <c:pt idx="4706">
                  <c:v>43513.018055555556</c:v>
                </c:pt>
                <c:pt idx="4707">
                  <c:v>43513.018750000003</c:v>
                </c:pt>
                <c:pt idx="4708">
                  <c:v>43513.019444444442</c:v>
                </c:pt>
                <c:pt idx="4709">
                  <c:v>43513.020138888889</c:v>
                </c:pt>
                <c:pt idx="4710">
                  <c:v>43513.020833333336</c:v>
                </c:pt>
                <c:pt idx="4711">
                  <c:v>43513.021527777775</c:v>
                </c:pt>
                <c:pt idx="4712">
                  <c:v>43513.022222222222</c:v>
                </c:pt>
                <c:pt idx="4713">
                  <c:v>43513.022916666669</c:v>
                </c:pt>
                <c:pt idx="4714">
                  <c:v>43513.023611111108</c:v>
                </c:pt>
                <c:pt idx="4715">
                  <c:v>43513.024305555555</c:v>
                </c:pt>
                <c:pt idx="4716">
                  <c:v>43513.025000000001</c:v>
                </c:pt>
                <c:pt idx="4717">
                  <c:v>43513.025694444441</c:v>
                </c:pt>
                <c:pt idx="4718">
                  <c:v>43513.026388888888</c:v>
                </c:pt>
                <c:pt idx="4719">
                  <c:v>43513.027083333334</c:v>
                </c:pt>
                <c:pt idx="4720">
                  <c:v>43513.027777777781</c:v>
                </c:pt>
                <c:pt idx="4721">
                  <c:v>43513.02847222222</c:v>
                </c:pt>
                <c:pt idx="4722">
                  <c:v>43513.029166666667</c:v>
                </c:pt>
                <c:pt idx="4723">
                  <c:v>43513.029861111114</c:v>
                </c:pt>
                <c:pt idx="4724">
                  <c:v>43513.030555555553</c:v>
                </c:pt>
                <c:pt idx="4725">
                  <c:v>43513.03125</c:v>
                </c:pt>
                <c:pt idx="4726">
                  <c:v>43513.031944444447</c:v>
                </c:pt>
                <c:pt idx="4727">
                  <c:v>43513.032638888886</c:v>
                </c:pt>
                <c:pt idx="4728">
                  <c:v>43513.033333333333</c:v>
                </c:pt>
                <c:pt idx="4729">
                  <c:v>43513.03402777778</c:v>
                </c:pt>
                <c:pt idx="4730">
                  <c:v>43513.034722222219</c:v>
                </c:pt>
                <c:pt idx="4731">
                  <c:v>43513.035416666666</c:v>
                </c:pt>
                <c:pt idx="4732">
                  <c:v>43513.036111111112</c:v>
                </c:pt>
                <c:pt idx="4733">
                  <c:v>43513.036805555559</c:v>
                </c:pt>
                <c:pt idx="4734">
                  <c:v>43513.037499999999</c:v>
                </c:pt>
                <c:pt idx="4735">
                  <c:v>43513.038194444445</c:v>
                </c:pt>
                <c:pt idx="4736">
                  <c:v>43513.038888888892</c:v>
                </c:pt>
                <c:pt idx="4737">
                  <c:v>43513.039583333331</c:v>
                </c:pt>
                <c:pt idx="4738">
                  <c:v>43513.040277777778</c:v>
                </c:pt>
                <c:pt idx="4739">
                  <c:v>43513.040972222225</c:v>
                </c:pt>
                <c:pt idx="4740">
                  <c:v>43513.041666666664</c:v>
                </c:pt>
                <c:pt idx="4741">
                  <c:v>43513.042361111111</c:v>
                </c:pt>
                <c:pt idx="4742">
                  <c:v>43513.043055555558</c:v>
                </c:pt>
                <c:pt idx="4743">
                  <c:v>43513.043749999997</c:v>
                </c:pt>
                <c:pt idx="4744">
                  <c:v>43513.044444444444</c:v>
                </c:pt>
                <c:pt idx="4745">
                  <c:v>43513.045138888891</c:v>
                </c:pt>
                <c:pt idx="4746">
                  <c:v>43513.04583333333</c:v>
                </c:pt>
                <c:pt idx="4747">
                  <c:v>43513.046527777777</c:v>
                </c:pt>
                <c:pt idx="4748">
                  <c:v>43513.047222222223</c:v>
                </c:pt>
                <c:pt idx="4749">
                  <c:v>43513.04791666667</c:v>
                </c:pt>
                <c:pt idx="4750">
                  <c:v>43513.048611111109</c:v>
                </c:pt>
                <c:pt idx="4751">
                  <c:v>43513.049305555556</c:v>
                </c:pt>
                <c:pt idx="4752">
                  <c:v>43513.05</c:v>
                </c:pt>
                <c:pt idx="4753">
                  <c:v>43513.050694444442</c:v>
                </c:pt>
                <c:pt idx="4754">
                  <c:v>43513.051388888889</c:v>
                </c:pt>
                <c:pt idx="4755">
                  <c:v>43513.052083333336</c:v>
                </c:pt>
                <c:pt idx="4756">
                  <c:v>43513.052777777775</c:v>
                </c:pt>
                <c:pt idx="4757">
                  <c:v>43513.053472222222</c:v>
                </c:pt>
                <c:pt idx="4758">
                  <c:v>43513.054166666669</c:v>
                </c:pt>
                <c:pt idx="4759">
                  <c:v>43513.054861111108</c:v>
                </c:pt>
                <c:pt idx="4760">
                  <c:v>43513.055555555555</c:v>
                </c:pt>
                <c:pt idx="4761">
                  <c:v>43513.056250000001</c:v>
                </c:pt>
                <c:pt idx="4762">
                  <c:v>43513.056944444441</c:v>
                </c:pt>
                <c:pt idx="4763">
                  <c:v>43513.057638888888</c:v>
                </c:pt>
                <c:pt idx="4764">
                  <c:v>43513.058333333334</c:v>
                </c:pt>
                <c:pt idx="4765">
                  <c:v>43513.059027777781</c:v>
                </c:pt>
                <c:pt idx="4766">
                  <c:v>43513.05972222222</c:v>
                </c:pt>
                <c:pt idx="4767">
                  <c:v>43513.060416666667</c:v>
                </c:pt>
                <c:pt idx="4768">
                  <c:v>43513.061111111114</c:v>
                </c:pt>
                <c:pt idx="4769">
                  <c:v>43513.061805555553</c:v>
                </c:pt>
                <c:pt idx="4770">
                  <c:v>43513.0625</c:v>
                </c:pt>
                <c:pt idx="4771">
                  <c:v>43513.063194444447</c:v>
                </c:pt>
                <c:pt idx="4772">
                  <c:v>43513.063888888886</c:v>
                </c:pt>
                <c:pt idx="4773">
                  <c:v>43513.064583333333</c:v>
                </c:pt>
                <c:pt idx="4774">
                  <c:v>43513.06527777778</c:v>
                </c:pt>
                <c:pt idx="4775">
                  <c:v>43513.065972222219</c:v>
                </c:pt>
                <c:pt idx="4776">
                  <c:v>43513.066666666666</c:v>
                </c:pt>
                <c:pt idx="4777">
                  <c:v>43513.067361111112</c:v>
                </c:pt>
                <c:pt idx="4778">
                  <c:v>43513.068055555559</c:v>
                </c:pt>
                <c:pt idx="4779">
                  <c:v>43513.068749999999</c:v>
                </c:pt>
                <c:pt idx="4780">
                  <c:v>43513.069444444445</c:v>
                </c:pt>
                <c:pt idx="4781">
                  <c:v>43513.070138888892</c:v>
                </c:pt>
                <c:pt idx="4782">
                  <c:v>43513.070833333331</c:v>
                </c:pt>
                <c:pt idx="4783">
                  <c:v>43513.071527777778</c:v>
                </c:pt>
                <c:pt idx="4784">
                  <c:v>43513.072222222225</c:v>
                </c:pt>
                <c:pt idx="4785">
                  <c:v>43513.072916666664</c:v>
                </c:pt>
                <c:pt idx="4786">
                  <c:v>43513.073611111111</c:v>
                </c:pt>
                <c:pt idx="4787">
                  <c:v>43513.074305555558</c:v>
                </c:pt>
                <c:pt idx="4788">
                  <c:v>43513.074999999997</c:v>
                </c:pt>
                <c:pt idx="4789">
                  <c:v>43513.075694444444</c:v>
                </c:pt>
                <c:pt idx="4790">
                  <c:v>43513.076388888891</c:v>
                </c:pt>
                <c:pt idx="4791">
                  <c:v>43513.07708333333</c:v>
                </c:pt>
                <c:pt idx="4792">
                  <c:v>43513.077777777777</c:v>
                </c:pt>
                <c:pt idx="4793">
                  <c:v>43513.078472222223</c:v>
                </c:pt>
                <c:pt idx="4794">
                  <c:v>43513.07916666667</c:v>
                </c:pt>
                <c:pt idx="4795">
                  <c:v>43513.079861111109</c:v>
                </c:pt>
                <c:pt idx="4796">
                  <c:v>43513.080555555556</c:v>
                </c:pt>
                <c:pt idx="4797">
                  <c:v>43513.081250000003</c:v>
                </c:pt>
                <c:pt idx="4798">
                  <c:v>43513.081944444442</c:v>
                </c:pt>
                <c:pt idx="4799">
                  <c:v>43513.082638888889</c:v>
                </c:pt>
                <c:pt idx="4800">
                  <c:v>43513.083333333336</c:v>
                </c:pt>
                <c:pt idx="4801">
                  <c:v>43513.084027777775</c:v>
                </c:pt>
                <c:pt idx="4802">
                  <c:v>43513.084722222222</c:v>
                </c:pt>
                <c:pt idx="4803">
                  <c:v>43513.085416666669</c:v>
                </c:pt>
                <c:pt idx="4804">
                  <c:v>43513.086111111108</c:v>
                </c:pt>
                <c:pt idx="4805">
                  <c:v>43513.086805555555</c:v>
                </c:pt>
                <c:pt idx="4806">
                  <c:v>43513.087500000001</c:v>
                </c:pt>
                <c:pt idx="4807">
                  <c:v>43513.088194444441</c:v>
                </c:pt>
                <c:pt idx="4808">
                  <c:v>43513.088888888888</c:v>
                </c:pt>
                <c:pt idx="4809">
                  <c:v>43513.089583333334</c:v>
                </c:pt>
                <c:pt idx="4810">
                  <c:v>43513.090277777781</c:v>
                </c:pt>
                <c:pt idx="4811">
                  <c:v>43513.09097222222</c:v>
                </c:pt>
                <c:pt idx="4812">
                  <c:v>43513.091666666667</c:v>
                </c:pt>
                <c:pt idx="4813">
                  <c:v>43513.092361111114</c:v>
                </c:pt>
                <c:pt idx="4814">
                  <c:v>43513.093055555553</c:v>
                </c:pt>
                <c:pt idx="4815">
                  <c:v>43513.09375</c:v>
                </c:pt>
                <c:pt idx="4816">
                  <c:v>43513.094444444447</c:v>
                </c:pt>
                <c:pt idx="4817">
                  <c:v>43513.095138888886</c:v>
                </c:pt>
                <c:pt idx="4818">
                  <c:v>43513.095833333333</c:v>
                </c:pt>
                <c:pt idx="4819">
                  <c:v>43513.09652777778</c:v>
                </c:pt>
                <c:pt idx="4820">
                  <c:v>43513.097222222219</c:v>
                </c:pt>
                <c:pt idx="4821">
                  <c:v>43513.097916666666</c:v>
                </c:pt>
                <c:pt idx="4822">
                  <c:v>43513.098611111112</c:v>
                </c:pt>
                <c:pt idx="4823">
                  <c:v>43513.099305555559</c:v>
                </c:pt>
                <c:pt idx="4824">
                  <c:v>43513.1</c:v>
                </c:pt>
                <c:pt idx="4825">
                  <c:v>43513.100694444445</c:v>
                </c:pt>
                <c:pt idx="4826">
                  <c:v>43513.101388888892</c:v>
                </c:pt>
                <c:pt idx="4827">
                  <c:v>43513.102083333331</c:v>
                </c:pt>
                <c:pt idx="4828">
                  <c:v>43513.102777777778</c:v>
                </c:pt>
                <c:pt idx="4829">
                  <c:v>43513.103472222225</c:v>
                </c:pt>
                <c:pt idx="4830">
                  <c:v>43513.104166666664</c:v>
                </c:pt>
                <c:pt idx="4831">
                  <c:v>43513.104861111111</c:v>
                </c:pt>
                <c:pt idx="4832">
                  <c:v>43513.105555555558</c:v>
                </c:pt>
                <c:pt idx="4833">
                  <c:v>43513.106249999997</c:v>
                </c:pt>
                <c:pt idx="4834">
                  <c:v>43513.106944444444</c:v>
                </c:pt>
                <c:pt idx="4835">
                  <c:v>43513.107638888891</c:v>
                </c:pt>
                <c:pt idx="4836">
                  <c:v>43513.10833333333</c:v>
                </c:pt>
                <c:pt idx="4837">
                  <c:v>43513.109027777777</c:v>
                </c:pt>
                <c:pt idx="4838">
                  <c:v>43513.109722222223</c:v>
                </c:pt>
                <c:pt idx="4839">
                  <c:v>43513.11041666667</c:v>
                </c:pt>
                <c:pt idx="4840">
                  <c:v>43513.111111111109</c:v>
                </c:pt>
                <c:pt idx="4841">
                  <c:v>43513.111805555556</c:v>
                </c:pt>
                <c:pt idx="4842">
                  <c:v>43513.112500000003</c:v>
                </c:pt>
                <c:pt idx="4843">
                  <c:v>43513.113194444442</c:v>
                </c:pt>
                <c:pt idx="4844">
                  <c:v>43513.113888888889</c:v>
                </c:pt>
                <c:pt idx="4845">
                  <c:v>43513.114583333336</c:v>
                </c:pt>
                <c:pt idx="4846">
                  <c:v>43513.115277777775</c:v>
                </c:pt>
                <c:pt idx="4847">
                  <c:v>43513.115972222222</c:v>
                </c:pt>
                <c:pt idx="4848">
                  <c:v>43513.116666666669</c:v>
                </c:pt>
                <c:pt idx="4849">
                  <c:v>43513.117361111108</c:v>
                </c:pt>
                <c:pt idx="4850">
                  <c:v>43513.118055555555</c:v>
                </c:pt>
                <c:pt idx="4851">
                  <c:v>43513.118750000001</c:v>
                </c:pt>
                <c:pt idx="4852">
                  <c:v>43513.119444444441</c:v>
                </c:pt>
                <c:pt idx="4853">
                  <c:v>43513.120138888888</c:v>
                </c:pt>
                <c:pt idx="4854">
                  <c:v>43513.120833333334</c:v>
                </c:pt>
                <c:pt idx="4855">
                  <c:v>43513.121527777781</c:v>
                </c:pt>
                <c:pt idx="4856">
                  <c:v>43513.12222222222</c:v>
                </c:pt>
                <c:pt idx="4857">
                  <c:v>43513.122916666667</c:v>
                </c:pt>
                <c:pt idx="4858">
                  <c:v>43513.123611111114</c:v>
                </c:pt>
                <c:pt idx="4859">
                  <c:v>43513.124305555553</c:v>
                </c:pt>
                <c:pt idx="4860">
                  <c:v>43513.125</c:v>
                </c:pt>
                <c:pt idx="4861">
                  <c:v>43513.125694444447</c:v>
                </c:pt>
                <c:pt idx="4862">
                  <c:v>43513.126388888886</c:v>
                </c:pt>
                <c:pt idx="4863">
                  <c:v>43513.127083333333</c:v>
                </c:pt>
                <c:pt idx="4864">
                  <c:v>43513.12777777778</c:v>
                </c:pt>
                <c:pt idx="4865">
                  <c:v>43513.128472222219</c:v>
                </c:pt>
                <c:pt idx="4866">
                  <c:v>43513.129166666666</c:v>
                </c:pt>
                <c:pt idx="4867">
                  <c:v>43513.129861111112</c:v>
                </c:pt>
                <c:pt idx="4868">
                  <c:v>43513.130555555559</c:v>
                </c:pt>
                <c:pt idx="4869">
                  <c:v>43513.131249999999</c:v>
                </c:pt>
                <c:pt idx="4870">
                  <c:v>43513.131944444445</c:v>
                </c:pt>
                <c:pt idx="4871">
                  <c:v>43513.132638888892</c:v>
                </c:pt>
                <c:pt idx="4872">
                  <c:v>43513.133333333331</c:v>
                </c:pt>
                <c:pt idx="4873">
                  <c:v>43513.134027777778</c:v>
                </c:pt>
                <c:pt idx="4874">
                  <c:v>43513.134722222225</c:v>
                </c:pt>
                <c:pt idx="4875">
                  <c:v>43513.135416666664</c:v>
                </c:pt>
                <c:pt idx="4876">
                  <c:v>43513.136111111111</c:v>
                </c:pt>
                <c:pt idx="4877">
                  <c:v>43513.136805555558</c:v>
                </c:pt>
                <c:pt idx="4878">
                  <c:v>43513.137499999997</c:v>
                </c:pt>
                <c:pt idx="4879">
                  <c:v>43513.138194444444</c:v>
                </c:pt>
                <c:pt idx="4880">
                  <c:v>43513.138888888891</c:v>
                </c:pt>
                <c:pt idx="4881">
                  <c:v>43513.13958333333</c:v>
                </c:pt>
                <c:pt idx="4882">
                  <c:v>43513.140277777777</c:v>
                </c:pt>
                <c:pt idx="4883">
                  <c:v>43513.140972222223</c:v>
                </c:pt>
                <c:pt idx="4884">
                  <c:v>43513.14166666667</c:v>
                </c:pt>
                <c:pt idx="4885">
                  <c:v>43513.142361111109</c:v>
                </c:pt>
                <c:pt idx="4886">
                  <c:v>43513.143055555556</c:v>
                </c:pt>
                <c:pt idx="4887">
                  <c:v>43513.143750000003</c:v>
                </c:pt>
                <c:pt idx="4888">
                  <c:v>43513.144444444442</c:v>
                </c:pt>
                <c:pt idx="4889">
                  <c:v>43513.145138888889</c:v>
                </c:pt>
                <c:pt idx="4890">
                  <c:v>43513.145833333336</c:v>
                </c:pt>
                <c:pt idx="4891">
                  <c:v>43513.146527777775</c:v>
                </c:pt>
                <c:pt idx="4892">
                  <c:v>43513.147222222222</c:v>
                </c:pt>
                <c:pt idx="4893">
                  <c:v>43513.147916666669</c:v>
                </c:pt>
                <c:pt idx="4894">
                  <c:v>43513.148611111108</c:v>
                </c:pt>
                <c:pt idx="4895">
                  <c:v>43513.149305555555</c:v>
                </c:pt>
                <c:pt idx="4896">
                  <c:v>43513.15</c:v>
                </c:pt>
                <c:pt idx="4897">
                  <c:v>43513.150694444441</c:v>
                </c:pt>
                <c:pt idx="4898">
                  <c:v>43513.151388888888</c:v>
                </c:pt>
                <c:pt idx="4899">
                  <c:v>43513.152083333334</c:v>
                </c:pt>
                <c:pt idx="4900">
                  <c:v>43513.152777777781</c:v>
                </c:pt>
                <c:pt idx="4901">
                  <c:v>43513.15347222222</c:v>
                </c:pt>
                <c:pt idx="4902">
                  <c:v>43513.154166666667</c:v>
                </c:pt>
                <c:pt idx="4903">
                  <c:v>43513.154861111114</c:v>
                </c:pt>
                <c:pt idx="4904">
                  <c:v>43513.155555555553</c:v>
                </c:pt>
                <c:pt idx="4905">
                  <c:v>43513.15625</c:v>
                </c:pt>
                <c:pt idx="4906">
                  <c:v>43513.156944444447</c:v>
                </c:pt>
                <c:pt idx="4907">
                  <c:v>43513.157638888886</c:v>
                </c:pt>
                <c:pt idx="4908">
                  <c:v>43513.158333333333</c:v>
                </c:pt>
                <c:pt idx="4909">
                  <c:v>43513.15902777778</c:v>
                </c:pt>
                <c:pt idx="4910">
                  <c:v>43513.159722222219</c:v>
                </c:pt>
                <c:pt idx="4911">
                  <c:v>43513.160416666666</c:v>
                </c:pt>
                <c:pt idx="4912">
                  <c:v>43513.161111111112</c:v>
                </c:pt>
                <c:pt idx="4913">
                  <c:v>43513.161805555559</c:v>
                </c:pt>
                <c:pt idx="4914">
                  <c:v>43513.162499999999</c:v>
                </c:pt>
                <c:pt idx="4915">
                  <c:v>43513.163194444445</c:v>
                </c:pt>
                <c:pt idx="4916">
                  <c:v>43513.163888888892</c:v>
                </c:pt>
                <c:pt idx="4917">
                  <c:v>43513.164583333331</c:v>
                </c:pt>
                <c:pt idx="4918">
                  <c:v>43513.165277777778</c:v>
                </c:pt>
                <c:pt idx="4919">
                  <c:v>43513.165972222225</c:v>
                </c:pt>
                <c:pt idx="4920">
                  <c:v>43513.166666666664</c:v>
                </c:pt>
                <c:pt idx="4921">
                  <c:v>43513.167361111111</c:v>
                </c:pt>
                <c:pt idx="4922">
                  <c:v>43513.168055555558</c:v>
                </c:pt>
                <c:pt idx="4923">
                  <c:v>43513.168749999997</c:v>
                </c:pt>
                <c:pt idx="4924">
                  <c:v>43513.169444444444</c:v>
                </c:pt>
                <c:pt idx="4925">
                  <c:v>43513.170138888891</c:v>
                </c:pt>
                <c:pt idx="4926">
                  <c:v>43513.17083333333</c:v>
                </c:pt>
                <c:pt idx="4927">
                  <c:v>43513.171527777777</c:v>
                </c:pt>
                <c:pt idx="4928">
                  <c:v>43513.172222222223</c:v>
                </c:pt>
                <c:pt idx="4929">
                  <c:v>43513.17291666667</c:v>
                </c:pt>
                <c:pt idx="4930">
                  <c:v>43513.173611111109</c:v>
                </c:pt>
                <c:pt idx="4931">
                  <c:v>43513.174305555556</c:v>
                </c:pt>
                <c:pt idx="4932">
                  <c:v>43513.175000000003</c:v>
                </c:pt>
                <c:pt idx="4933">
                  <c:v>43513.175694444442</c:v>
                </c:pt>
                <c:pt idx="4934">
                  <c:v>43513.176388888889</c:v>
                </c:pt>
                <c:pt idx="4935">
                  <c:v>43513.177083333336</c:v>
                </c:pt>
                <c:pt idx="4936">
                  <c:v>43513.177777777775</c:v>
                </c:pt>
                <c:pt idx="4937">
                  <c:v>43513.178472222222</c:v>
                </c:pt>
                <c:pt idx="4938">
                  <c:v>43513.179166666669</c:v>
                </c:pt>
                <c:pt idx="4939">
                  <c:v>43513.179861111108</c:v>
                </c:pt>
                <c:pt idx="4940">
                  <c:v>43513.180555555555</c:v>
                </c:pt>
                <c:pt idx="4941">
                  <c:v>43513.181250000001</c:v>
                </c:pt>
                <c:pt idx="4942">
                  <c:v>43513.181944444441</c:v>
                </c:pt>
                <c:pt idx="4943">
                  <c:v>43513.182638888888</c:v>
                </c:pt>
                <c:pt idx="4944">
                  <c:v>43513.183333333334</c:v>
                </c:pt>
                <c:pt idx="4945">
                  <c:v>43513.184027777781</c:v>
                </c:pt>
                <c:pt idx="4946">
                  <c:v>43513.18472222222</c:v>
                </c:pt>
                <c:pt idx="4947">
                  <c:v>43513.185416666667</c:v>
                </c:pt>
                <c:pt idx="4948">
                  <c:v>43513.186111111114</c:v>
                </c:pt>
                <c:pt idx="4949">
                  <c:v>43513.186805555553</c:v>
                </c:pt>
                <c:pt idx="4950">
                  <c:v>43513.1875</c:v>
                </c:pt>
                <c:pt idx="4951">
                  <c:v>43513.188194444447</c:v>
                </c:pt>
                <c:pt idx="4952">
                  <c:v>43513.188888888886</c:v>
                </c:pt>
                <c:pt idx="4953">
                  <c:v>43513.189583333333</c:v>
                </c:pt>
                <c:pt idx="4954">
                  <c:v>43513.19027777778</c:v>
                </c:pt>
                <c:pt idx="4955">
                  <c:v>43513.190972222219</c:v>
                </c:pt>
                <c:pt idx="4956">
                  <c:v>43513.191666666666</c:v>
                </c:pt>
                <c:pt idx="4957">
                  <c:v>43513.192361111112</c:v>
                </c:pt>
                <c:pt idx="4958">
                  <c:v>43513.193055555559</c:v>
                </c:pt>
                <c:pt idx="4959">
                  <c:v>43513.193749999999</c:v>
                </c:pt>
                <c:pt idx="4960">
                  <c:v>43513.194444444445</c:v>
                </c:pt>
                <c:pt idx="4961">
                  <c:v>43513.195138888892</c:v>
                </c:pt>
                <c:pt idx="4962">
                  <c:v>43513.195833333331</c:v>
                </c:pt>
                <c:pt idx="4963">
                  <c:v>43513.196527777778</c:v>
                </c:pt>
                <c:pt idx="4964">
                  <c:v>43513.197222222225</c:v>
                </c:pt>
                <c:pt idx="4965">
                  <c:v>43513.197916666664</c:v>
                </c:pt>
                <c:pt idx="4966">
                  <c:v>43513.198611111111</c:v>
                </c:pt>
                <c:pt idx="4967">
                  <c:v>43513.199305555558</c:v>
                </c:pt>
                <c:pt idx="4968">
                  <c:v>43513.2</c:v>
                </c:pt>
                <c:pt idx="4969">
                  <c:v>43513.200694444444</c:v>
                </c:pt>
                <c:pt idx="4970">
                  <c:v>43513.201388888891</c:v>
                </c:pt>
                <c:pt idx="4971">
                  <c:v>43513.20208333333</c:v>
                </c:pt>
                <c:pt idx="4972">
                  <c:v>43513.202777777777</c:v>
                </c:pt>
                <c:pt idx="4973">
                  <c:v>43513.203472222223</c:v>
                </c:pt>
                <c:pt idx="4974">
                  <c:v>43513.20416666667</c:v>
                </c:pt>
                <c:pt idx="4975">
                  <c:v>43513.204861111109</c:v>
                </c:pt>
                <c:pt idx="4976">
                  <c:v>43513.205555555556</c:v>
                </c:pt>
                <c:pt idx="4977">
                  <c:v>43513.206250000003</c:v>
                </c:pt>
                <c:pt idx="4978">
                  <c:v>43513.206944444442</c:v>
                </c:pt>
                <c:pt idx="4979">
                  <c:v>43513.207638888889</c:v>
                </c:pt>
                <c:pt idx="4980">
                  <c:v>43513.208333333336</c:v>
                </c:pt>
                <c:pt idx="4981">
                  <c:v>43513.209027777775</c:v>
                </c:pt>
                <c:pt idx="4982">
                  <c:v>43513.209722222222</c:v>
                </c:pt>
                <c:pt idx="4983">
                  <c:v>43513.210416666669</c:v>
                </c:pt>
                <c:pt idx="4984">
                  <c:v>43513.211111111108</c:v>
                </c:pt>
                <c:pt idx="4985">
                  <c:v>43513.211805555555</c:v>
                </c:pt>
                <c:pt idx="4986">
                  <c:v>43513.212500000001</c:v>
                </c:pt>
                <c:pt idx="4987">
                  <c:v>43513.213194444441</c:v>
                </c:pt>
                <c:pt idx="4988">
                  <c:v>43513.213888888888</c:v>
                </c:pt>
                <c:pt idx="4989">
                  <c:v>43513.214583333334</c:v>
                </c:pt>
                <c:pt idx="4990">
                  <c:v>43513.215277777781</c:v>
                </c:pt>
                <c:pt idx="4991">
                  <c:v>43513.21597222222</c:v>
                </c:pt>
                <c:pt idx="4992">
                  <c:v>43513.216666666667</c:v>
                </c:pt>
                <c:pt idx="4993">
                  <c:v>43513.217361111114</c:v>
                </c:pt>
                <c:pt idx="4994">
                  <c:v>43513.218055555553</c:v>
                </c:pt>
                <c:pt idx="4995">
                  <c:v>43513.21875</c:v>
                </c:pt>
                <c:pt idx="4996">
                  <c:v>43513.219444444447</c:v>
                </c:pt>
                <c:pt idx="4997">
                  <c:v>43513.220138888886</c:v>
                </c:pt>
                <c:pt idx="4998">
                  <c:v>43513.220833333333</c:v>
                </c:pt>
                <c:pt idx="4999">
                  <c:v>43513.22152777778</c:v>
                </c:pt>
                <c:pt idx="5000">
                  <c:v>43513.222222222219</c:v>
                </c:pt>
                <c:pt idx="5001">
                  <c:v>43513.222916666666</c:v>
                </c:pt>
                <c:pt idx="5002">
                  <c:v>43513.223611111112</c:v>
                </c:pt>
                <c:pt idx="5003">
                  <c:v>43513.224305555559</c:v>
                </c:pt>
                <c:pt idx="5004">
                  <c:v>43513.224999999999</c:v>
                </c:pt>
                <c:pt idx="5005">
                  <c:v>43513.225694444445</c:v>
                </c:pt>
                <c:pt idx="5006">
                  <c:v>43513.226388888892</c:v>
                </c:pt>
                <c:pt idx="5007">
                  <c:v>43513.227083333331</c:v>
                </c:pt>
                <c:pt idx="5008">
                  <c:v>43513.227777777778</c:v>
                </c:pt>
                <c:pt idx="5009">
                  <c:v>43513.228472222225</c:v>
                </c:pt>
                <c:pt idx="5010">
                  <c:v>43513.229166666664</c:v>
                </c:pt>
                <c:pt idx="5011">
                  <c:v>43513.229861111111</c:v>
                </c:pt>
                <c:pt idx="5012">
                  <c:v>43513.230555555558</c:v>
                </c:pt>
                <c:pt idx="5013">
                  <c:v>43513.231249999997</c:v>
                </c:pt>
                <c:pt idx="5014">
                  <c:v>43513.231944444444</c:v>
                </c:pt>
                <c:pt idx="5015">
                  <c:v>43513.232638888891</c:v>
                </c:pt>
                <c:pt idx="5016">
                  <c:v>43513.23333333333</c:v>
                </c:pt>
                <c:pt idx="5017">
                  <c:v>43513.234027777777</c:v>
                </c:pt>
                <c:pt idx="5018">
                  <c:v>43513.234722222223</c:v>
                </c:pt>
                <c:pt idx="5019">
                  <c:v>43513.23541666667</c:v>
                </c:pt>
                <c:pt idx="5020">
                  <c:v>43513.236111111109</c:v>
                </c:pt>
                <c:pt idx="5021">
                  <c:v>43513.236805555556</c:v>
                </c:pt>
                <c:pt idx="5022">
                  <c:v>43513.237500000003</c:v>
                </c:pt>
                <c:pt idx="5023">
                  <c:v>43513.238194444442</c:v>
                </c:pt>
                <c:pt idx="5024">
                  <c:v>43513.238888888889</c:v>
                </c:pt>
                <c:pt idx="5025">
                  <c:v>43513.239583333336</c:v>
                </c:pt>
                <c:pt idx="5026">
                  <c:v>43513.240277777775</c:v>
                </c:pt>
                <c:pt idx="5027">
                  <c:v>43513.240972222222</c:v>
                </c:pt>
                <c:pt idx="5028">
                  <c:v>43513.241666666669</c:v>
                </c:pt>
                <c:pt idx="5029">
                  <c:v>43513.242361111108</c:v>
                </c:pt>
                <c:pt idx="5030">
                  <c:v>43513.243055555555</c:v>
                </c:pt>
                <c:pt idx="5031">
                  <c:v>43513.243750000001</c:v>
                </c:pt>
                <c:pt idx="5032">
                  <c:v>43513.244444444441</c:v>
                </c:pt>
                <c:pt idx="5033">
                  <c:v>43513.245138888888</c:v>
                </c:pt>
                <c:pt idx="5034">
                  <c:v>43513.245833333334</c:v>
                </c:pt>
                <c:pt idx="5035">
                  <c:v>43513.246527777781</c:v>
                </c:pt>
                <c:pt idx="5036">
                  <c:v>43513.24722222222</c:v>
                </c:pt>
                <c:pt idx="5037">
                  <c:v>43513.247916666667</c:v>
                </c:pt>
                <c:pt idx="5038">
                  <c:v>43513.248611111114</c:v>
                </c:pt>
                <c:pt idx="5039">
                  <c:v>43513.249305555553</c:v>
                </c:pt>
                <c:pt idx="5040">
                  <c:v>43513.25</c:v>
                </c:pt>
                <c:pt idx="5041">
                  <c:v>43513.250694444447</c:v>
                </c:pt>
                <c:pt idx="5042">
                  <c:v>43513.251388888886</c:v>
                </c:pt>
                <c:pt idx="5043">
                  <c:v>43513.252083333333</c:v>
                </c:pt>
                <c:pt idx="5044">
                  <c:v>43513.25277777778</c:v>
                </c:pt>
                <c:pt idx="5045">
                  <c:v>43513.253472222219</c:v>
                </c:pt>
                <c:pt idx="5046">
                  <c:v>43513.254166666666</c:v>
                </c:pt>
                <c:pt idx="5047">
                  <c:v>43513.254861111112</c:v>
                </c:pt>
                <c:pt idx="5048">
                  <c:v>43513.255555555559</c:v>
                </c:pt>
                <c:pt idx="5049">
                  <c:v>43513.256249999999</c:v>
                </c:pt>
                <c:pt idx="5050">
                  <c:v>43513.256944444445</c:v>
                </c:pt>
                <c:pt idx="5051">
                  <c:v>43513.257638888892</c:v>
                </c:pt>
                <c:pt idx="5052">
                  <c:v>43513.258333333331</c:v>
                </c:pt>
                <c:pt idx="5053">
                  <c:v>43513.259027777778</c:v>
                </c:pt>
                <c:pt idx="5054">
                  <c:v>43513.259722222225</c:v>
                </c:pt>
                <c:pt idx="5055">
                  <c:v>43513.260416666664</c:v>
                </c:pt>
                <c:pt idx="5056">
                  <c:v>43513.261111111111</c:v>
                </c:pt>
                <c:pt idx="5057">
                  <c:v>43513.261805555558</c:v>
                </c:pt>
                <c:pt idx="5058">
                  <c:v>43513.262499999997</c:v>
                </c:pt>
                <c:pt idx="5059">
                  <c:v>43513.263194444444</c:v>
                </c:pt>
                <c:pt idx="5060">
                  <c:v>43513.263888888891</c:v>
                </c:pt>
                <c:pt idx="5061">
                  <c:v>43513.26458333333</c:v>
                </c:pt>
                <c:pt idx="5062">
                  <c:v>43513.265277777777</c:v>
                </c:pt>
                <c:pt idx="5063">
                  <c:v>43513.265972222223</c:v>
                </c:pt>
                <c:pt idx="5064">
                  <c:v>43513.26666666667</c:v>
                </c:pt>
                <c:pt idx="5065">
                  <c:v>43513.267361111109</c:v>
                </c:pt>
                <c:pt idx="5066">
                  <c:v>43513.268055555556</c:v>
                </c:pt>
                <c:pt idx="5067">
                  <c:v>43513.268750000003</c:v>
                </c:pt>
                <c:pt idx="5068">
                  <c:v>43513.269444444442</c:v>
                </c:pt>
                <c:pt idx="5069">
                  <c:v>43513.270138888889</c:v>
                </c:pt>
                <c:pt idx="5070">
                  <c:v>43513.270833333336</c:v>
                </c:pt>
                <c:pt idx="5071">
                  <c:v>43513.271527777775</c:v>
                </c:pt>
                <c:pt idx="5072">
                  <c:v>43513.272222222222</c:v>
                </c:pt>
                <c:pt idx="5073">
                  <c:v>43513.272916666669</c:v>
                </c:pt>
                <c:pt idx="5074">
                  <c:v>43513.273611111108</c:v>
                </c:pt>
                <c:pt idx="5075">
                  <c:v>43513.274305555555</c:v>
                </c:pt>
                <c:pt idx="5076">
                  <c:v>43513.275000000001</c:v>
                </c:pt>
                <c:pt idx="5077">
                  <c:v>43513.275694444441</c:v>
                </c:pt>
                <c:pt idx="5078">
                  <c:v>43513.276388888888</c:v>
                </c:pt>
                <c:pt idx="5079">
                  <c:v>43513.277083333334</c:v>
                </c:pt>
                <c:pt idx="5080">
                  <c:v>43513.277777777781</c:v>
                </c:pt>
                <c:pt idx="5081">
                  <c:v>43513.27847222222</c:v>
                </c:pt>
                <c:pt idx="5082">
                  <c:v>43513.279166666667</c:v>
                </c:pt>
                <c:pt idx="5083">
                  <c:v>43513.279861111114</c:v>
                </c:pt>
                <c:pt idx="5084">
                  <c:v>43513.280555555553</c:v>
                </c:pt>
                <c:pt idx="5085">
                  <c:v>43513.28125</c:v>
                </c:pt>
                <c:pt idx="5086">
                  <c:v>43513.281944444447</c:v>
                </c:pt>
                <c:pt idx="5087">
                  <c:v>43513.282638888886</c:v>
                </c:pt>
                <c:pt idx="5088">
                  <c:v>43513.283333333333</c:v>
                </c:pt>
                <c:pt idx="5089">
                  <c:v>43513.28402777778</c:v>
                </c:pt>
                <c:pt idx="5090">
                  <c:v>43513.284722222219</c:v>
                </c:pt>
                <c:pt idx="5091">
                  <c:v>43513.285416666666</c:v>
                </c:pt>
                <c:pt idx="5092">
                  <c:v>43513.286111111112</c:v>
                </c:pt>
                <c:pt idx="5093">
                  <c:v>43513.286805555559</c:v>
                </c:pt>
                <c:pt idx="5094">
                  <c:v>43513.287499999999</c:v>
                </c:pt>
                <c:pt idx="5095">
                  <c:v>43513.288194444445</c:v>
                </c:pt>
                <c:pt idx="5096">
                  <c:v>43513.288888888892</c:v>
                </c:pt>
                <c:pt idx="5097">
                  <c:v>43513.289583333331</c:v>
                </c:pt>
                <c:pt idx="5098">
                  <c:v>43513.290277777778</c:v>
                </c:pt>
                <c:pt idx="5099">
                  <c:v>43513.290972222225</c:v>
                </c:pt>
                <c:pt idx="5100">
                  <c:v>43513.291666666664</c:v>
                </c:pt>
                <c:pt idx="5101">
                  <c:v>43513.292361111111</c:v>
                </c:pt>
                <c:pt idx="5102">
                  <c:v>43513.293055555558</c:v>
                </c:pt>
                <c:pt idx="5103">
                  <c:v>43513.293749999997</c:v>
                </c:pt>
                <c:pt idx="5104">
                  <c:v>43513.294444444444</c:v>
                </c:pt>
                <c:pt idx="5105">
                  <c:v>43513.295138888891</c:v>
                </c:pt>
                <c:pt idx="5106">
                  <c:v>43513.29583333333</c:v>
                </c:pt>
                <c:pt idx="5107">
                  <c:v>43513.296527777777</c:v>
                </c:pt>
                <c:pt idx="5108">
                  <c:v>43513.297222222223</c:v>
                </c:pt>
                <c:pt idx="5109">
                  <c:v>43513.29791666667</c:v>
                </c:pt>
                <c:pt idx="5110">
                  <c:v>43513.298611111109</c:v>
                </c:pt>
                <c:pt idx="5111">
                  <c:v>43513.299305555556</c:v>
                </c:pt>
                <c:pt idx="5112">
                  <c:v>43513.3</c:v>
                </c:pt>
                <c:pt idx="5113">
                  <c:v>43513.300694444442</c:v>
                </c:pt>
                <c:pt idx="5114">
                  <c:v>43513.301388888889</c:v>
                </c:pt>
                <c:pt idx="5115">
                  <c:v>43513.302083333336</c:v>
                </c:pt>
                <c:pt idx="5116">
                  <c:v>43513.302777777775</c:v>
                </c:pt>
                <c:pt idx="5117">
                  <c:v>43513.303472222222</c:v>
                </c:pt>
                <c:pt idx="5118">
                  <c:v>43513.304166666669</c:v>
                </c:pt>
                <c:pt idx="5119">
                  <c:v>43513.304861111108</c:v>
                </c:pt>
                <c:pt idx="5120">
                  <c:v>43513.305555555555</c:v>
                </c:pt>
                <c:pt idx="5121">
                  <c:v>43513.306250000001</c:v>
                </c:pt>
                <c:pt idx="5122">
                  <c:v>43513.306944444441</c:v>
                </c:pt>
                <c:pt idx="5123">
                  <c:v>43513.307638888888</c:v>
                </c:pt>
                <c:pt idx="5124">
                  <c:v>43513.308333333334</c:v>
                </c:pt>
                <c:pt idx="5125">
                  <c:v>43513.309027777781</c:v>
                </c:pt>
                <c:pt idx="5126">
                  <c:v>43513.30972222222</c:v>
                </c:pt>
                <c:pt idx="5127">
                  <c:v>43513.310416666667</c:v>
                </c:pt>
                <c:pt idx="5128">
                  <c:v>43513.311111111114</c:v>
                </c:pt>
                <c:pt idx="5129">
                  <c:v>43513.311805555553</c:v>
                </c:pt>
                <c:pt idx="5130">
                  <c:v>43513.3125</c:v>
                </c:pt>
                <c:pt idx="5131">
                  <c:v>43513.313194444447</c:v>
                </c:pt>
                <c:pt idx="5132">
                  <c:v>43513.313888888886</c:v>
                </c:pt>
                <c:pt idx="5133">
                  <c:v>43513.314583333333</c:v>
                </c:pt>
                <c:pt idx="5134">
                  <c:v>43513.31527777778</c:v>
                </c:pt>
                <c:pt idx="5135">
                  <c:v>43513.315972222219</c:v>
                </c:pt>
                <c:pt idx="5136">
                  <c:v>43513.316666666666</c:v>
                </c:pt>
                <c:pt idx="5137">
                  <c:v>43513.317361111112</c:v>
                </c:pt>
                <c:pt idx="5138">
                  <c:v>43513.318055555559</c:v>
                </c:pt>
                <c:pt idx="5139">
                  <c:v>43513.318749999999</c:v>
                </c:pt>
                <c:pt idx="5140">
                  <c:v>43513.319444444445</c:v>
                </c:pt>
                <c:pt idx="5141">
                  <c:v>43513.320138888892</c:v>
                </c:pt>
                <c:pt idx="5142">
                  <c:v>43513.320833333331</c:v>
                </c:pt>
                <c:pt idx="5143">
                  <c:v>43513.321527777778</c:v>
                </c:pt>
                <c:pt idx="5144">
                  <c:v>43513.322222222225</c:v>
                </c:pt>
                <c:pt idx="5145">
                  <c:v>43513.322916666664</c:v>
                </c:pt>
                <c:pt idx="5146">
                  <c:v>43513.323611111111</c:v>
                </c:pt>
                <c:pt idx="5147">
                  <c:v>43513.324305555558</c:v>
                </c:pt>
                <c:pt idx="5148">
                  <c:v>43513.324999999997</c:v>
                </c:pt>
                <c:pt idx="5149">
                  <c:v>43513.325694444444</c:v>
                </c:pt>
                <c:pt idx="5150">
                  <c:v>43513.326388888891</c:v>
                </c:pt>
                <c:pt idx="5151">
                  <c:v>43513.32708333333</c:v>
                </c:pt>
                <c:pt idx="5152">
                  <c:v>43513.327777777777</c:v>
                </c:pt>
                <c:pt idx="5153">
                  <c:v>43513.328472222223</c:v>
                </c:pt>
                <c:pt idx="5154">
                  <c:v>43513.32916666667</c:v>
                </c:pt>
                <c:pt idx="5155">
                  <c:v>43513.329861111109</c:v>
                </c:pt>
                <c:pt idx="5156">
                  <c:v>43513.330555555556</c:v>
                </c:pt>
                <c:pt idx="5157">
                  <c:v>43513.331250000003</c:v>
                </c:pt>
                <c:pt idx="5158">
                  <c:v>43513.331944444442</c:v>
                </c:pt>
                <c:pt idx="5159">
                  <c:v>43513.332638888889</c:v>
                </c:pt>
                <c:pt idx="5160">
                  <c:v>43513.333333333336</c:v>
                </c:pt>
                <c:pt idx="5161">
                  <c:v>43513.334027777775</c:v>
                </c:pt>
                <c:pt idx="5162">
                  <c:v>43513.334722222222</c:v>
                </c:pt>
                <c:pt idx="5163">
                  <c:v>43513.335416666669</c:v>
                </c:pt>
                <c:pt idx="5164">
                  <c:v>43513.336111111108</c:v>
                </c:pt>
                <c:pt idx="5165">
                  <c:v>43513.336805555555</c:v>
                </c:pt>
                <c:pt idx="5166">
                  <c:v>43513.337500000001</c:v>
                </c:pt>
                <c:pt idx="5167">
                  <c:v>43513.338194444441</c:v>
                </c:pt>
                <c:pt idx="5168">
                  <c:v>43513.338888888888</c:v>
                </c:pt>
                <c:pt idx="5169">
                  <c:v>43513.339583333334</c:v>
                </c:pt>
                <c:pt idx="5170">
                  <c:v>43513.340277777781</c:v>
                </c:pt>
                <c:pt idx="5171">
                  <c:v>43513.34097222222</c:v>
                </c:pt>
                <c:pt idx="5172">
                  <c:v>43513.341666666667</c:v>
                </c:pt>
                <c:pt idx="5173">
                  <c:v>43513.342361111114</c:v>
                </c:pt>
                <c:pt idx="5174">
                  <c:v>43513.343055555553</c:v>
                </c:pt>
                <c:pt idx="5175">
                  <c:v>43513.34375</c:v>
                </c:pt>
                <c:pt idx="5176">
                  <c:v>43513.344444444447</c:v>
                </c:pt>
                <c:pt idx="5177">
                  <c:v>43513.345138888886</c:v>
                </c:pt>
                <c:pt idx="5178">
                  <c:v>43513.345833333333</c:v>
                </c:pt>
                <c:pt idx="5179">
                  <c:v>43513.34652777778</c:v>
                </c:pt>
                <c:pt idx="5180">
                  <c:v>43513.347222222219</c:v>
                </c:pt>
                <c:pt idx="5181">
                  <c:v>43513.347916666666</c:v>
                </c:pt>
                <c:pt idx="5182">
                  <c:v>43513.348611111112</c:v>
                </c:pt>
                <c:pt idx="5183">
                  <c:v>43513.349305555559</c:v>
                </c:pt>
                <c:pt idx="5184">
                  <c:v>43513.35</c:v>
                </c:pt>
                <c:pt idx="5185">
                  <c:v>43513.350694444445</c:v>
                </c:pt>
                <c:pt idx="5186">
                  <c:v>43513.351388888892</c:v>
                </c:pt>
                <c:pt idx="5187">
                  <c:v>43513.352083333331</c:v>
                </c:pt>
                <c:pt idx="5188">
                  <c:v>43513.352777777778</c:v>
                </c:pt>
                <c:pt idx="5189">
                  <c:v>43513.353472222225</c:v>
                </c:pt>
                <c:pt idx="5190">
                  <c:v>43513.354166666664</c:v>
                </c:pt>
                <c:pt idx="5191">
                  <c:v>43513.354861111111</c:v>
                </c:pt>
                <c:pt idx="5192">
                  <c:v>43513.355555555558</c:v>
                </c:pt>
                <c:pt idx="5193">
                  <c:v>43513.356249999997</c:v>
                </c:pt>
                <c:pt idx="5194">
                  <c:v>43513.356944444444</c:v>
                </c:pt>
                <c:pt idx="5195">
                  <c:v>43513.357638888891</c:v>
                </c:pt>
                <c:pt idx="5196">
                  <c:v>43513.35833333333</c:v>
                </c:pt>
                <c:pt idx="5197">
                  <c:v>43513.359027777777</c:v>
                </c:pt>
                <c:pt idx="5198">
                  <c:v>43513.359722222223</c:v>
                </c:pt>
                <c:pt idx="5199">
                  <c:v>43513.36041666667</c:v>
                </c:pt>
                <c:pt idx="5200">
                  <c:v>43513.361111111109</c:v>
                </c:pt>
                <c:pt idx="5201">
                  <c:v>43513.361805555556</c:v>
                </c:pt>
                <c:pt idx="5202">
                  <c:v>43513.362500000003</c:v>
                </c:pt>
                <c:pt idx="5203">
                  <c:v>43513.363194444442</c:v>
                </c:pt>
                <c:pt idx="5204">
                  <c:v>43513.363888888889</c:v>
                </c:pt>
                <c:pt idx="5205">
                  <c:v>43513.364583333336</c:v>
                </c:pt>
                <c:pt idx="5206">
                  <c:v>43513.365277777775</c:v>
                </c:pt>
                <c:pt idx="5207">
                  <c:v>43513.365972222222</c:v>
                </c:pt>
                <c:pt idx="5208">
                  <c:v>43513.366666666669</c:v>
                </c:pt>
                <c:pt idx="5209">
                  <c:v>43513.367361111108</c:v>
                </c:pt>
                <c:pt idx="5210">
                  <c:v>43513.368055555555</c:v>
                </c:pt>
                <c:pt idx="5211">
                  <c:v>43513.368750000001</c:v>
                </c:pt>
                <c:pt idx="5212">
                  <c:v>43513.369444444441</c:v>
                </c:pt>
                <c:pt idx="5213">
                  <c:v>43513.370138888888</c:v>
                </c:pt>
                <c:pt idx="5214">
                  <c:v>43513.370833333334</c:v>
                </c:pt>
                <c:pt idx="5215">
                  <c:v>43513.371527777781</c:v>
                </c:pt>
                <c:pt idx="5216">
                  <c:v>43513.37222222222</c:v>
                </c:pt>
                <c:pt idx="5217">
                  <c:v>43513.372916666667</c:v>
                </c:pt>
                <c:pt idx="5218">
                  <c:v>43513.373611111114</c:v>
                </c:pt>
                <c:pt idx="5219">
                  <c:v>43513.374305555553</c:v>
                </c:pt>
                <c:pt idx="5220">
                  <c:v>43513.375</c:v>
                </c:pt>
                <c:pt idx="5221">
                  <c:v>43513.375694444447</c:v>
                </c:pt>
                <c:pt idx="5222">
                  <c:v>43513.376388888886</c:v>
                </c:pt>
                <c:pt idx="5223">
                  <c:v>43513.377083333333</c:v>
                </c:pt>
                <c:pt idx="5224">
                  <c:v>43513.37777777778</c:v>
                </c:pt>
                <c:pt idx="5225">
                  <c:v>43513.378472222219</c:v>
                </c:pt>
                <c:pt idx="5226">
                  <c:v>43513.379166666666</c:v>
                </c:pt>
                <c:pt idx="5227">
                  <c:v>43513.379861111112</c:v>
                </c:pt>
                <c:pt idx="5228">
                  <c:v>43513.380555555559</c:v>
                </c:pt>
                <c:pt idx="5229">
                  <c:v>43513.381249999999</c:v>
                </c:pt>
                <c:pt idx="5230">
                  <c:v>43513.381944444445</c:v>
                </c:pt>
                <c:pt idx="5231">
                  <c:v>43513.382638888892</c:v>
                </c:pt>
                <c:pt idx="5232">
                  <c:v>43513.383333333331</c:v>
                </c:pt>
                <c:pt idx="5233">
                  <c:v>43513.384027777778</c:v>
                </c:pt>
                <c:pt idx="5234">
                  <c:v>43513.384722222225</c:v>
                </c:pt>
                <c:pt idx="5235">
                  <c:v>43513.385416666664</c:v>
                </c:pt>
                <c:pt idx="5236">
                  <c:v>43513.386111111111</c:v>
                </c:pt>
                <c:pt idx="5237">
                  <c:v>43513.386805555558</c:v>
                </c:pt>
                <c:pt idx="5238">
                  <c:v>43513.387499999997</c:v>
                </c:pt>
                <c:pt idx="5239">
                  <c:v>43513.388194444444</c:v>
                </c:pt>
                <c:pt idx="5240">
                  <c:v>43513.388888888891</c:v>
                </c:pt>
                <c:pt idx="5241">
                  <c:v>43513.38958333333</c:v>
                </c:pt>
                <c:pt idx="5242">
                  <c:v>43513.390277777777</c:v>
                </c:pt>
                <c:pt idx="5243">
                  <c:v>43513.390972222223</c:v>
                </c:pt>
                <c:pt idx="5244">
                  <c:v>43513.39166666667</c:v>
                </c:pt>
                <c:pt idx="5245">
                  <c:v>43513.392361111109</c:v>
                </c:pt>
                <c:pt idx="5246">
                  <c:v>43513.393055555556</c:v>
                </c:pt>
                <c:pt idx="5247">
                  <c:v>43513.393750000003</c:v>
                </c:pt>
                <c:pt idx="5248">
                  <c:v>43513.394444444442</c:v>
                </c:pt>
                <c:pt idx="5249">
                  <c:v>43513.395138888889</c:v>
                </c:pt>
                <c:pt idx="5250">
                  <c:v>43513.395833333336</c:v>
                </c:pt>
                <c:pt idx="5251">
                  <c:v>43513.396527777775</c:v>
                </c:pt>
                <c:pt idx="5252">
                  <c:v>43513.397222222222</c:v>
                </c:pt>
                <c:pt idx="5253">
                  <c:v>43513.397916666669</c:v>
                </c:pt>
                <c:pt idx="5254">
                  <c:v>43513.398611111108</c:v>
                </c:pt>
                <c:pt idx="5255">
                  <c:v>43513.399305555555</c:v>
                </c:pt>
                <c:pt idx="5256">
                  <c:v>43513.4</c:v>
                </c:pt>
                <c:pt idx="5257">
                  <c:v>43513.400694444441</c:v>
                </c:pt>
                <c:pt idx="5258">
                  <c:v>43513.401388888888</c:v>
                </c:pt>
                <c:pt idx="5259">
                  <c:v>43513.402083333334</c:v>
                </c:pt>
                <c:pt idx="5260">
                  <c:v>43513.402777777781</c:v>
                </c:pt>
                <c:pt idx="5261">
                  <c:v>43513.40347222222</c:v>
                </c:pt>
                <c:pt idx="5262">
                  <c:v>43513.404166666667</c:v>
                </c:pt>
                <c:pt idx="5263">
                  <c:v>43513.404861111114</c:v>
                </c:pt>
                <c:pt idx="5264">
                  <c:v>43513.405555555553</c:v>
                </c:pt>
                <c:pt idx="5265">
                  <c:v>43513.40625</c:v>
                </c:pt>
                <c:pt idx="5266">
                  <c:v>43513.406944444447</c:v>
                </c:pt>
                <c:pt idx="5267">
                  <c:v>43513.407638888886</c:v>
                </c:pt>
                <c:pt idx="5268">
                  <c:v>43513.408333333333</c:v>
                </c:pt>
                <c:pt idx="5269">
                  <c:v>43513.40902777778</c:v>
                </c:pt>
                <c:pt idx="5270">
                  <c:v>43513.409722222219</c:v>
                </c:pt>
                <c:pt idx="5271">
                  <c:v>43513.410416666666</c:v>
                </c:pt>
                <c:pt idx="5272">
                  <c:v>43513.411111111112</c:v>
                </c:pt>
                <c:pt idx="5273">
                  <c:v>43513.411805555559</c:v>
                </c:pt>
                <c:pt idx="5274">
                  <c:v>43513.412499999999</c:v>
                </c:pt>
                <c:pt idx="5275">
                  <c:v>43513.413194444445</c:v>
                </c:pt>
                <c:pt idx="5276">
                  <c:v>43513.413888888892</c:v>
                </c:pt>
                <c:pt idx="5277">
                  <c:v>43513.414583333331</c:v>
                </c:pt>
                <c:pt idx="5278">
                  <c:v>43513.415277777778</c:v>
                </c:pt>
                <c:pt idx="5279">
                  <c:v>43513.415972222225</c:v>
                </c:pt>
                <c:pt idx="5280">
                  <c:v>43513.416666666664</c:v>
                </c:pt>
                <c:pt idx="5281">
                  <c:v>43513.417361111111</c:v>
                </c:pt>
                <c:pt idx="5282">
                  <c:v>43513.418055555558</c:v>
                </c:pt>
                <c:pt idx="5283">
                  <c:v>43513.418749999997</c:v>
                </c:pt>
                <c:pt idx="5284">
                  <c:v>43513.419444444444</c:v>
                </c:pt>
                <c:pt idx="5285">
                  <c:v>43513.420138888891</c:v>
                </c:pt>
                <c:pt idx="5286">
                  <c:v>43513.42083333333</c:v>
                </c:pt>
                <c:pt idx="5287">
                  <c:v>43513.421527777777</c:v>
                </c:pt>
                <c:pt idx="5288">
                  <c:v>43513.422222222223</c:v>
                </c:pt>
                <c:pt idx="5289">
                  <c:v>43513.42291666667</c:v>
                </c:pt>
                <c:pt idx="5290">
                  <c:v>43513.423611111109</c:v>
                </c:pt>
                <c:pt idx="5291">
                  <c:v>43513.424305555556</c:v>
                </c:pt>
                <c:pt idx="5292">
                  <c:v>43513.425000000003</c:v>
                </c:pt>
                <c:pt idx="5293">
                  <c:v>43513.425694444442</c:v>
                </c:pt>
                <c:pt idx="5294">
                  <c:v>43513.426388888889</c:v>
                </c:pt>
                <c:pt idx="5295">
                  <c:v>43513.427083333336</c:v>
                </c:pt>
                <c:pt idx="5296">
                  <c:v>43513.427777777775</c:v>
                </c:pt>
                <c:pt idx="5297">
                  <c:v>43513.428472222222</c:v>
                </c:pt>
                <c:pt idx="5298">
                  <c:v>43513.429166666669</c:v>
                </c:pt>
                <c:pt idx="5299">
                  <c:v>43513.429861111108</c:v>
                </c:pt>
                <c:pt idx="5300">
                  <c:v>43513.430555555555</c:v>
                </c:pt>
                <c:pt idx="5301">
                  <c:v>43513.431250000001</c:v>
                </c:pt>
                <c:pt idx="5302">
                  <c:v>43513.431944444441</c:v>
                </c:pt>
                <c:pt idx="5303">
                  <c:v>43513.432638888888</c:v>
                </c:pt>
                <c:pt idx="5304">
                  <c:v>43513.433333333334</c:v>
                </c:pt>
                <c:pt idx="5305">
                  <c:v>43513.434027777781</c:v>
                </c:pt>
                <c:pt idx="5306">
                  <c:v>43513.43472222222</c:v>
                </c:pt>
                <c:pt idx="5307">
                  <c:v>43513.435416666667</c:v>
                </c:pt>
                <c:pt idx="5308">
                  <c:v>43513.436111111114</c:v>
                </c:pt>
                <c:pt idx="5309">
                  <c:v>43513.436805555553</c:v>
                </c:pt>
                <c:pt idx="5310">
                  <c:v>43513.4375</c:v>
                </c:pt>
                <c:pt idx="5311">
                  <c:v>43513.438194444447</c:v>
                </c:pt>
                <c:pt idx="5312">
                  <c:v>43513.438888888886</c:v>
                </c:pt>
                <c:pt idx="5313">
                  <c:v>43513.439583333333</c:v>
                </c:pt>
                <c:pt idx="5314">
                  <c:v>43513.44027777778</c:v>
                </c:pt>
                <c:pt idx="5315">
                  <c:v>43513.440972222219</c:v>
                </c:pt>
                <c:pt idx="5316">
                  <c:v>43513.441666666666</c:v>
                </c:pt>
                <c:pt idx="5317">
                  <c:v>43513.442361111112</c:v>
                </c:pt>
                <c:pt idx="5318">
                  <c:v>43513.443055555559</c:v>
                </c:pt>
                <c:pt idx="5319">
                  <c:v>43513.443749999999</c:v>
                </c:pt>
                <c:pt idx="5320">
                  <c:v>43513.444444444445</c:v>
                </c:pt>
                <c:pt idx="5321">
                  <c:v>43513.445138888892</c:v>
                </c:pt>
                <c:pt idx="5322">
                  <c:v>43513.445833333331</c:v>
                </c:pt>
                <c:pt idx="5323">
                  <c:v>43513.446527777778</c:v>
                </c:pt>
                <c:pt idx="5324">
                  <c:v>43513.447222222225</c:v>
                </c:pt>
                <c:pt idx="5325">
                  <c:v>43513.447916666664</c:v>
                </c:pt>
                <c:pt idx="5326">
                  <c:v>43513.448611111111</c:v>
                </c:pt>
                <c:pt idx="5327">
                  <c:v>43513.449305555558</c:v>
                </c:pt>
                <c:pt idx="5328">
                  <c:v>43513.45</c:v>
                </c:pt>
                <c:pt idx="5329">
                  <c:v>43513.450694444444</c:v>
                </c:pt>
                <c:pt idx="5330">
                  <c:v>43513.451388888891</c:v>
                </c:pt>
                <c:pt idx="5331">
                  <c:v>43513.45208333333</c:v>
                </c:pt>
                <c:pt idx="5332">
                  <c:v>43513.452777777777</c:v>
                </c:pt>
                <c:pt idx="5333">
                  <c:v>43513.453472222223</c:v>
                </c:pt>
                <c:pt idx="5334">
                  <c:v>43513.45416666667</c:v>
                </c:pt>
                <c:pt idx="5335">
                  <c:v>43513.454861111109</c:v>
                </c:pt>
                <c:pt idx="5336">
                  <c:v>43513.455555555556</c:v>
                </c:pt>
                <c:pt idx="5337">
                  <c:v>43513.456250000003</c:v>
                </c:pt>
                <c:pt idx="5338">
                  <c:v>43513.456944444442</c:v>
                </c:pt>
                <c:pt idx="5339">
                  <c:v>43513.457638888889</c:v>
                </c:pt>
                <c:pt idx="5340">
                  <c:v>43513.458333333336</c:v>
                </c:pt>
                <c:pt idx="5341">
                  <c:v>43513.459027777775</c:v>
                </c:pt>
                <c:pt idx="5342">
                  <c:v>43513.459722222222</c:v>
                </c:pt>
                <c:pt idx="5343">
                  <c:v>43513.460416666669</c:v>
                </c:pt>
                <c:pt idx="5344">
                  <c:v>43513.461111111108</c:v>
                </c:pt>
                <c:pt idx="5345">
                  <c:v>43513.461805555555</c:v>
                </c:pt>
                <c:pt idx="5346">
                  <c:v>43513.462500000001</c:v>
                </c:pt>
                <c:pt idx="5347">
                  <c:v>43513.463194444441</c:v>
                </c:pt>
                <c:pt idx="5348">
                  <c:v>43513.463888888888</c:v>
                </c:pt>
                <c:pt idx="5349">
                  <c:v>43513.464583333334</c:v>
                </c:pt>
                <c:pt idx="5350">
                  <c:v>43513.465277777781</c:v>
                </c:pt>
                <c:pt idx="5351">
                  <c:v>43513.46597222222</c:v>
                </c:pt>
                <c:pt idx="5352">
                  <c:v>43513.466666666667</c:v>
                </c:pt>
                <c:pt idx="5353">
                  <c:v>43513.467361111114</c:v>
                </c:pt>
                <c:pt idx="5354">
                  <c:v>43513.468055555553</c:v>
                </c:pt>
                <c:pt idx="5355">
                  <c:v>43513.46875</c:v>
                </c:pt>
                <c:pt idx="5356">
                  <c:v>43513.469444444447</c:v>
                </c:pt>
                <c:pt idx="5357">
                  <c:v>43513.470138888886</c:v>
                </c:pt>
                <c:pt idx="5358">
                  <c:v>43513.470833333333</c:v>
                </c:pt>
                <c:pt idx="5359">
                  <c:v>43513.47152777778</c:v>
                </c:pt>
                <c:pt idx="5360">
                  <c:v>43513.472222222219</c:v>
                </c:pt>
                <c:pt idx="5361">
                  <c:v>43513.472916666666</c:v>
                </c:pt>
                <c:pt idx="5362">
                  <c:v>43513.473611111112</c:v>
                </c:pt>
                <c:pt idx="5363">
                  <c:v>43513.474305555559</c:v>
                </c:pt>
                <c:pt idx="5364">
                  <c:v>43513.474999999999</c:v>
                </c:pt>
                <c:pt idx="5365">
                  <c:v>43513.475694444445</c:v>
                </c:pt>
                <c:pt idx="5366">
                  <c:v>43513.476388888892</c:v>
                </c:pt>
                <c:pt idx="5367">
                  <c:v>43513.477083333331</c:v>
                </c:pt>
                <c:pt idx="5368">
                  <c:v>43513.477777777778</c:v>
                </c:pt>
                <c:pt idx="5369">
                  <c:v>43513.478472222225</c:v>
                </c:pt>
                <c:pt idx="5370">
                  <c:v>43513.479166666664</c:v>
                </c:pt>
                <c:pt idx="5371">
                  <c:v>43513.479861111111</c:v>
                </c:pt>
                <c:pt idx="5372">
                  <c:v>43513.480555555558</c:v>
                </c:pt>
                <c:pt idx="5373">
                  <c:v>43513.481249999997</c:v>
                </c:pt>
                <c:pt idx="5374">
                  <c:v>43513.481944444444</c:v>
                </c:pt>
                <c:pt idx="5375">
                  <c:v>43513.482638888891</c:v>
                </c:pt>
                <c:pt idx="5376">
                  <c:v>43513.48333333333</c:v>
                </c:pt>
                <c:pt idx="5377">
                  <c:v>43513.484027777777</c:v>
                </c:pt>
                <c:pt idx="5378">
                  <c:v>43513.484722222223</c:v>
                </c:pt>
                <c:pt idx="5379">
                  <c:v>43513.48541666667</c:v>
                </c:pt>
                <c:pt idx="5380">
                  <c:v>43513.486111111109</c:v>
                </c:pt>
                <c:pt idx="5381">
                  <c:v>43513.486805555556</c:v>
                </c:pt>
                <c:pt idx="5382">
                  <c:v>43513.487500000003</c:v>
                </c:pt>
                <c:pt idx="5383">
                  <c:v>43513.488194444442</c:v>
                </c:pt>
                <c:pt idx="5384">
                  <c:v>43513.488888888889</c:v>
                </c:pt>
                <c:pt idx="5385">
                  <c:v>43513.489583333336</c:v>
                </c:pt>
                <c:pt idx="5386">
                  <c:v>43513.490277777775</c:v>
                </c:pt>
                <c:pt idx="5387">
                  <c:v>43513.490972222222</c:v>
                </c:pt>
                <c:pt idx="5388">
                  <c:v>43513.491666666669</c:v>
                </c:pt>
                <c:pt idx="5389">
                  <c:v>43513.492361111108</c:v>
                </c:pt>
                <c:pt idx="5390">
                  <c:v>43513.493055555555</c:v>
                </c:pt>
                <c:pt idx="5391">
                  <c:v>43513.493750000001</c:v>
                </c:pt>
                <c:pt idx="5392">
                  <c:v>43513.494444444441</c:v>
                </c:pt>
                <c:pt idx="5393">
                  <c:v>43513.495138888888</c:v>
                </c:pt>
                <c:pt idx="5394">
                  <c:v>43513.495833333334</c:v>
                </c:pt>
                <c:pt idx="5395">
                  <c:v>43513.496527777781</c:v>
                </c:pt>
                <c:pt idx="5396">
                  <c:v>43513.49722222222</c:v>
                </c:pt>
                <c:pt idx="5397">
                  <c:v>43513.497916666667</c:v>
                </c:pt>
                <c:pt idx="5398">
                  <c:v>43513.498611111114</c:v>
                </c:pt>
                <c:pt idx="5399">
                  <c:v>43513.499305555553</c:v>
                </c:pt>
                <c:pt idx="5400">
                  <c:v>43513.5</c:v>
                </c:pt>
                <c:pt idx="5401">
                  <c:v>43513.500694444447</c:v>
                </c:pt>
                <c:pt idx="5402">
                  <c:v>43513.501388888886</c:v>
                </c:pt>
                <c:pt idx="5403">
                  <c:v>43513.502083333333</c:v>
                </c:pt>
                <c:pt idx="5404">
                  <c:v>43513.50277777778</c:v>
                </c:pt>
                <c:pt idx="5405">
                  <c:v>43513.503472222219</c:v>
                </c:pt>
                <c:pt idx="5406">
                  <c:v>43513.504166666666</c:v>
                </c:pt>
                <c:pt idx="5407">
                  <c:v>43513.504861111112</c:v>
                </c:pt>
                <c:pt idx="5408">
                  <c:v>43513.505555555559</c:v>
                </c:pt>
                <c:pt idx="5409">
                  <c:v>43513.506249999999</c:v>
                </c:pt>
                <c:pt idx="5410">
                  <c:v>43513.506944444445</c:v>
                </c:pt>
                <c:pt idx="5411">
                  <c:v>43513.507638888892</c:v>
                </c:pt>
                <c:pt idx="5412">
                  <c:v>43513.508333333331</c:v>
                </c:pt>
                <c:pt idx="5413">
                  <c:v>43513.509027777778</c:v>
                </c:pt>
                <c:pt idx="5414">
                  <c:v>43513.509722222225</c:v>
                </c:pt>
                <c:pt idx="5415">
                  <c:v>43513.510416666664</c:v>
                </c:pt>
                <c:pt idx="5416">
                  <c:v>43513.511111111111</c:v>
                </c:pt>
                <c:pt idx="5417">
                  <c:v>43513.511805555558</c:v>
                </c:pt>
                <c:pt idx="5418">
                  <c:v>43513.512499999997</c:v>
                </c:pt>
                <c:pt idx="5419">
                  <c:v>43513.513194444444</c:v>
                </c:pt>
                <c:pt idx="5420">
                  <c:v>43513.513888888891</c:v>
                </c:pt>
                <c:pt idx="5421">
                  <c:v>43513.51458333333</c:v>
                </c:pt>
                <c:pt idx="5422">
                  <c:v>43513.515277777777</c:v>
                </c:pt>
                <c:pt idx="5423">
                  <c:v>43513.515972222223</c:v>
                </c:pt>
                <c:pt idx="5424">
                  <c:v>43513.51666666667</c:v>
                </c:pt>
                <c:pt idx="5425">
                  <c:v>43513.517361111109</c:v>
                </c:pt>
                <c:pt idx="5426">
                  <c:v>43513.518055555556</c:v>
                </c:pt>
                <c:pt idx="5427">
                  <c:v>43513.518750000003</c:v>
                </c:pt>
                <c:pt idx="5428">
                  <c:v>43513.519444444442</c:v>
                </c:pt>
                <c:pt idx="5429">
                  <c:v>43513.520138888889</c:v>
                </c:pt>
                <c:pt idx="5430">
                  <c:v>43513.520833333336</c:v>
                </c:pt>
                <c:pt idx="5431">
                  <c:v>43513.521527777775</c:v>
                </c:pt>
                <c:pt idx="5432">
                  <c:v>43513.522222222222</c:v>
                </c:pt>
                <c:pt idx="5433">
                  <c:v>43513.522916666669</c:v>
                </c:pt>
                <c:pt idx="5434">
                  <c:v>43513.523611111108</c:v>
                </c:pt>
                <c:pt idx="5435">
                  <c:v>43513.524305555555</c:v>
                </c:pt>
                <c:pt idx="5436">
                  <c:v>43513.525000000001</c:v>
                </c:pt>
                <c:pt idx="5437">
                  <c:v>43513.525694444441</c:v>
                </c:pt>
                <c:pt idx="5438">
                  <c:v>43513.526388888888</c:v>
                </c:pt>
                <c:pt idx="5439">
                  <c:v>43513.527083333334</c:v>
                </c:pt>
                <c:pt idx="5440">
                  <c:v>43513.527777777781</c:v>
                </c:pt>
                <c:pt idx="5441">
                  <c:v>43513.52847222222</c:v>
                </c:pt>
                <c:pt idx="5442">
                  <c:v>43513.529166666667</c:v>
                </c:pt>
                <c:pt idx="5443">
                  <c:v>43513.529861111114</c:v>
                </c:pt>
                <c:pt idx="5444">
                  <c:v>43513.530555555553</c:v>
                </c:pt>
                <c:pt idx="5445">
                  <c:v>43513.53125</c:v>
                </c:pt>
                <c:pt idx="5446">
                  <c:v>43513.531944444447</c:v>
                </c:pt>
                <c:pt idx="5447">
                  <c:v>43513.532638888886</c:v>
                </c:pt>
                <c:pt idx="5448">
                  <c:v>43513.533333333333</c:v>
                </c:pt>
                <c:pt idx="5449">
                  <c:v>43513.53402777778</c:v>
                </c:pt>
                <c:pt idx="5450">
                  <c:v>43513.534722222219</c:v>
                </c:pt>
                <c:pt idx="5451">
                  <c:v>43513.535416666666</c:v>
                </c:pt>
                <c:pt idx="5452">
                  <c:v>43513.536111111112</c:v>
                </c:pt>
                <c:pt idx="5453">
                  <c:v>43513.536805555559</c:v>
                </c:pt>
                <c:pt idx="5454">
                  <c:v>43513.537499999999</c:v>
                </c:pt>
                <c:pt idx="5455">
                  <c:v>43513.538194444445</c:v>
                </c:pt>
                <c:pt idx="5456">
                  <c:v>43513.538888888892</c:v>
                </c:pt>
                <c:pt idx="5457">
                  <c:v>43513.539583333331</c:v>
                </c:pt>
                <c:pt idx="5458">
                  <c:v>43513.540277777778</c:v>
                </c:pt>
                <c:pt idx="5459">
                  <c:v>43513.540972222225</c:v>
                </c:pt>
                <c:pt idx="5460">
                  <c:v>43513.541666666664</c:v>
                </c:pt>
                <c:pt idx="5461">
                  <c:v>43513.542361111111</c:v>
                </c:pt>
                <c:pt idx="5462">
                  <c:v>43513.543055555558</c:v>
                </c:pt>
                <c:pt idx="5463">
                  <c:v>43513.543749999997</c:v>
                </c:pt>
                <c:pt idx="5464">
                  <c:v>43513.544444444444</c:v>
                </c:pt>
                <c:pt idx="5465">
                  <c:v>43513.545138888891</c:v>
                </c:pt>
                <c:pt idx="5466">
                  <c:v>43513.54583333333</c:v>
                </c:pt>
                <c:pt idx="5467">
                  <c:v>43513.546527777777</c:v>
                </c:pt>
                <c:pt idx="5468">
                  <c:v>43513.547222222223</c:v>
                </c:pt>
                <c:pt idx="5469">
                  <c:v>43513.54791666667</c:v>
                </c:pt>
                <c:pt idx="5470">
                  <c:v>43513.548611111109</c:v>
                </c:pt>
                <c:pt idx="5471">
                  <c:v>43513.549305555556</c:v>
                </c:pt>
                <c:pt idx="5472">
                  <c:v>43513.55</c:v>
                </c:pt>
                <c:pt idx="5473">
                  <c:v>43513.550694444442</c:v>
                </c:pt>
                <c:pt idx="5474">
                  <c:v>43513.551388888889</c:v>
                </c:pt>
                <c:pt idx="5475">
                  <c:v>43513.552083333336</c:v>
                </c:pt>
                <c:pt idx="5476">
                  <c:v>43513.552777777775</c:v>
                </c:pt>
                <c:pt idx="5477">
                  <c:v>43513.553472222222</c:v>
                </c:pt>
                <c:pt idx="5478">
                  <c:v>43513.554166666669</c:v>
                </c:pt>
                <c:pt idx="5479">
                  <c:v>43513.554861111108</c:v>
                </c:pt>
                <c:pt idx="5480">
                  <c:v>43513.555555555555</c:v>
                </c:pt>
                <c:pt idx="5481">
                  <c:v>43513.556250000001</c:v>
                </c:pt>
                <c:pt idx="5482">
                  <c:v>43513.556944444441</c:v>
                </c:pt>
                <c:pt idx="5483">
                  <c:v>43513.557638888888</c:v>
                </c:pt>
                <c:pt idx="5484">
                  <c:v>43513.558333333334</c:v>
                </c:pt>
                <c:pt idx="5485">
                  <c:v>43513.559027777781</c:v>
                </c:pt>
                <c:pt idx="5486">
                  <c:v>43513.55972222222</c:v>
                </c:pt>
                <c:pt idx="5487">
                  <c:v>43513.560416666667</c:v>
                </c:pt>
                <c:pt idx="5488">
                  <c:v>43513.561111111114</c:v>
                </c:pt>
                <c:pt idx="5489">
                  <c:v>43513.561805555553</c:v>
                </c:pt>
                <c:pt idx="5490">
                  <c:v>43513.5625</c:v>
                </c:pt>
                <c:pt idx="5491">
                  <c:v>43513.563194444447</c:v>
                </c:pt>
                <c:pt idx="5492">
                  <c:v>43513.563888888886</c:v>
                </c:pt>
                <c:pt idx="5493">
                  <c:v>43513.564583333333</c:v>
                </c:pt>
                <c:pt idx="5494">
                  <c:v>43513.56527777778</c:v>
                </c:pt>
                <c:pt idx="5495">
                  <c:v>43513.565972222219</c:v>
                </c:pt>
                <c:pt idx="5496">
                  <c:v>43513.566666666666</c:v>
                </c:pt>
                <c:pt idx="5497">
                  <c:v>43513.567361111112</c:v>
                </c:pt>
                <c:pt idx="5498">
                  <c:v>43513.568055555559</c:v>
                </c:pt>
                <c:pt idx="5499">
                  <c:v>43513.568749999999</c:v>
                </c:pt>
                <c:pt idx="5500">
                  <c:v>43513.569444444445</c:v>
                </c:pt>
                <c:pt idx="5501">
                  <c:v>43513.570138888892</c:v>
                </c:pt>
                <c:pt idx="5502">
                  <c:v>43513.570833333331</c:v>
                </c:pt>
                <c:pt idx="5503">
                  <c:v>43513.571527777778</c:v>
                </c:pt>
                <c:pt idx="5504">
                  <c:v>43513.572222222225</c:v>
                </c:pt>
                <c:pt idx="5505">
                  <c:v>43513.572916666664</c:v>
                </c:pt>
                <c:pt idx="5506">
                  <c:v>43513.573611111111</c:v>
                </c:pt>
                <c:pt idx="5507">
                  <c:v>43513.574305555558</c:v>
                </c:pt>
                <c:pt idx="5508">
                  <c:v>43513.574999999997</c:v>
                </c:pt>
                <c:pt idx="5509">
                  <c:v>43513.575694444444</c:v>
                </c:pt>
                <c:pt idx="5510">
                  <c:v>43513.576388888891</c:v>
                </c:pt>
                <c:pt idx="5511">
                  <c:v>43513.57708333333</c:v>
                </c:pt>
                <c:pt idx="5512">
                  <c:v>43513.577777777777</c:v>
                </c:pt>
                <c:pt idx="5513">
                  <c:v>43513.578472222223</c:v>
                </c:pt>
                <c:pt idx="5514">
                  <c:v>43513.57916666667</c:v>
                </c:pt>
                <c:pt idx="5515">
                  <c:v>43513.579861111109</c:v>
                </c:pt>
                <c:pt idx="5516">
                  <c:v>43513.580555555556</c:v>
                </c:pt>
                <c:pt idx="5517">
                  <c:v>43513.581250000003</c:v>
                </c:pt>
                <c:pt idx="5518">
                  <c:v>43513.581944444442</c:v>
                </c:pt>
                <c:pt idx="5519">
                  <c:v>43513.582638888889</c:v>
                </c:pt>
                <c:pt idx="5520">
                  <c:v>43513.583333333336</c:v>
                </c:pt>
                <c:pt idx="5521">
                  <c:v>43513.584027777775</c:v>
                </c:pt>
                <c:pt idx="5522">
                  <c:v>43513.584722222222</c:v>
                </c:pt>
                <c:pt idx="5523">
                  <c:v>43513.585416666669</c:v>
                </c:pt>
                <c:pt idx="5524">
                  <c:v>43513.586111111108</c:v>
                </c:pt>
                <c:pt idx="5525">
                  <c:v>43513.586805555555</c:v>
                </c:pt>
                <c:pt idx="5526">
                  <c:v>43513.587500000001</c:v>
                </c:pt>
                <c:pt idx="5527">
                  <c:v>43513.588194444441</c:v>
                </c:pt>
                <c:pt idx="5528">
                  <c:v>43513.588888888888</c:v>
                </c:pt>
                <c:pt idx="5529">
                  <c:v>43513.589583333334</c:v>
                </c:pt>
                <c:pt idx="5530">
                  <c:v>43513.590277777781</c:v>
                </c:pt>
                <c:pt idx="5531">
                  <c:v>43513.59097222222</c:v>
                </c:pt>
                <c:pt idx="5532">
                  <c:v>43513.591666666667</c:v>
                </c:pt>
                <c:pt idx="5533">
                  <c:v>43513.592361111114</c:v>
                </c:pt>
                <c:pt idx="5534">
                  <c:v>43513.593055555553</c:v>
                </c:pt>
                <c:pt idx="5535">
                  <c:v>43513.59375</c:v>
                </c:pt>
                <c:pt idx="5536">
                  <c:v>43513.594444444447</c:v>
                </c:pt>
                <c:pt idx="5537">
                  <c:v>43513.595138888886</c:v>
                </c:pt>
                <c:pt idx="5538">
                  <c:v>43513.595833333333</c:v>
                </c:pt>
                <c:pt idx="5539">
                  <c:v>43513.59652777778</c:v>
                </c:pt>
                <c:pt idx="5540">
                  <c:v>43513.597222222219</c:v>
                </c:pt>
                <c:pt idx="5541">
                  <c:v>43513.597916666666</c:v>
                </c:pt>
                <c:pt idx="5542">
                  <c:v>43513.598611111112</c:v>
                </c:pt>
                <c:pt idx="5543">
                  <c:v>43513.599305555559</c:v>
                </c:pt>
                <c:pt idx="5544">
                  <c:v>43513.599999999999</c:v>
                </c:pt>
                <c:pt idx="5545">
                  <c:v>43513.600694444445</c:v>
                </c:pt>
                <c:pt idx="5546">
                  <c:v>43513.601388888892</c:v>
                </c:pt>
                <c:pt idx="5547">
                  <c:v>43513.602083333331</c:v>
                </c:pt>
                <c:pt idx="5548">
                  <c:v>43513.602777777778</c:v>
                </c:pt>
                <c:pt idx="5549">
                  <c:v>43513.603472222225</c:v>
                </c:pt>
                <c:pt idx="5550">
                  <c:v>43513.604166666664</c:v>
                </c:pt>
                <c:pt idx="5551">
                  <c:v>43513.604861111111</c:v>
                </c:pt>
                <c:pt idx="5552">
                  <c:v>43513.605555555558</c:v>
                </c:pt>
                <c:pt idx="5553">
                  <c:v>43513.606249999997</c:v>
                </c:pt>
                <c:pt idx="5554">
                  <c:v>43513.606944444444</c:v>
                </c:pt>
                <c:pt idx="5555">
                  <c:v>43513.607638888891</c:v>
                </c:pt>
                <c:pt idx="5556">
                  <c:v>43513.60833333333</c:v>
                </c:pt>
                <c:pt idx="5557">
                  <c:v>43513.609027777777</c:v>
                </c:pt>
                <c:pt idx="5558">
                  <c:v>43513.609722222223</c:v>
                </c:pt>
                <c:pt idx="5559">
                  <c:v>43513.61041666667</c:v>
                </c:pt>
                <c:pt idx="5560">
                  <c:v>43513.611111111109</c:v>
                </c:pt>
                <c:pt idx="5561">
                  <c:v>43513.611805555556</c:v>
                </c:pt>
                <c:pt idx="5562">
                  <c:v>43513.612500000003</c:v>
                </c:pt>
                <c:pt idx="5563">
                  <c:v>43513.613194444442</c:v>
                </c:pt>
                <c:pt idx="5564">
                  <c:v>43513.613888888889</c:v>
                </c:pt>
                <c:pt idx="5565">
                  <c:v>43513.614583333336</c:v>
                </c:pt>
                <c:pt idx="5566">
                  <c:v>43513.615277777775</c:v>
                </c:pt>
                <c:pt idx="5567">
                  <c:v>43513.615972222222</c:v>
                </c:pt>
                <c:pt idx="5568">
                  <c:v>43513.616666666669</c:v>
                </c:pt>
                <c:pt idx="5569">
                  <c:v>43513.617361111108</c:v>
                </c:pt>
                <c:pt idx="5570">
                  <c:v>43513.618055555555</c:v>
                </c:pt>
                <c:pt idx="5571">
                  <c:v>43513.618750000001</c:v>
                </c:pt>
                <c:pt idx="5572">
                  <c:v>43513.619444444441</c:v>
                </c:pt>
                <c:pt idx="5573">
                  <c:v>43513.620138888888</c:v>
                </c:pt>
                <c:pt idx="5574">
                  <c:v>43513.620833333334</c:v>
                </c:pt>
                <c:pt idx="5575">
                  <c:v>43513.621527777781</c:v>
                </c:pt>
                <c:pt idx="5576">
                  <c:v>43513.62222222222</c:v>
                </c:pt>
                <c:pt idx="5577">
                  <c:v>43513.622916666667</c:v>
                </c:pt>
                <c:pt idx="5578">
                  <c:v>43513.623611111114</c:v>
                </c:pt>
                <c:pt idx="5579">
                  <c:v>43513.624305555553</c:v>
                </c:pt>
                <c:pt idx="5580">
                  <c:v>43513.625</c:v>
                </c:pt>
                <c:pt idx="5581">
                  <c:v>43513.625694444447</c:v>
                </c:pt>
                <c:pt idx="5582">
                  <c:v>43513.626388888886</c:v>
                </c:pt>
                <c:pt idx="5583">
                  <c:v>43513.627083333333</c:v>
                </c:pt>
                <c:pt idx="5584">
                  <c:v>43513.62777777778</c:v>
                </c:pt>
                <c:pt idx="5585">
                  <c:v>43513.628472222219</c:v>
                </c:pt>
                <c:pt idx="5586">
                  <c:v>43513.629166666666</c:v>
                </c:pt>
                <c:pt idx="5587">
                  <c:v>43513.629861111112</c:v>
                </c:pt>
                <c:pt idx="5588">
                  <c:v>43513.630555555559</c:v>
                </c:pt>
                <c:pt idx="5589">
                  <c:v>43513.631249999999</c:v>
                </c:pt>
                <c:pt idx="5590">
                  <c:v>43513.631944444445</c:v>
                </c:pt>
                <c:pt idx="5591">
                  <c:v>43513.632638888892</c:v>
                </c:pt>
                <c:pt idx="5592">
                  <c:v>43513.633333333331</c:v>
                </c:pt>
                <c:pt idx="5593">
                  <c:v>43513.634027777778</c:v>
                </c:pt>
                <c:pt idx="5594">
                  <c:v>43513.634722222225</c:v>
                </c:pt>
                <c:pt idx="5595">
                  <c:v>43513.635416666664</c:v>
                </c:pt>
                <c:pt idx="5596">
                  <c:v>43513.636111111111</c:v>
                </c:pt>
                <c:pt idx="5597">
                  <c:v>43513.636805555558</c:v>
                </c:pt>
                <c:pt idx="5598">
                  <c:v>43513.637499999997</c:v>
                </c:pt>
                <c:pt idx="5599">
                  <c:v>43513.638194444444</c:v>
                </c:pt>
                <c:pt idx="5600">
                  <c:v>43513.638888888891</c:v>
                </c:pt>
                <c:pt idx="5601">
                  <c:v>43513.63958333333</c:v>
                </c:pt>
                <c:pt idx="5602">
                  <c:v>43513.640277777777</c:v>
                </c:pt>
                <c:pt idx="5603">
                  <c:v>43513.640972222223</c:v>
                </c:pt>
                <c:pt idx="5604">
                  <c:v>43513.64166666667</c:v>
                </c:pt>
                <c:pt idx="5605">
                  <c:v>43513.642361111109</c:v>
                </c:pt>
                <c:pt idx="5606">
                  <c:v>43513.643055555556</c:v>
                </c:pt>
                <c:pt idx="5607">
                  <c:v>43513.643750000003</c:v>
                </c:pt>
                <c:pt idx="5608">
                  <c:v>43513.644444444442</c:v>
                </c:pt>
                <c:pt idx="5609">
                  <c:v>43513.645138888889</c:v>
                </c:pt>
                <c:pt idx="5610">
                  <c:v>43513.645833333336</c:v>
                </c:pt>
                <c:pt idx="5611">
                  <c:v>43513.646527777775</c:v>
                </c:pt>
                <c:pt idx="5612">
                  <c:v>43513.647222222222</c:v>
                </c:pt>
                <c:pt idx="5613">
                  <c:v>43513.647916666669</c:v>
                </c:pt>
                <c:pt idx="5614">
                  <c:v>43513.648611111108</c:v>
                </c:pt>
                <c:pt idx="5615">
                  <c:v>43513.649305555555</c:v>
                </c:pt>
                <c:pt idx="5616">
                  <c:v>43513.65</c:v>
                </c:pt>
                <c:pt idx="5617">
                  <c:v>43513.650694444441</c:v>
                </c:pt>
                <c:pt idx="5618">
                  <c:v>43513.651388888888</c:v>
                </c:pt>
                <c:pt idx="5619">
                  <c:v>43513.652083333334</c:v>
                </c:pt>
                <c:pt idx="5620">
                  <c:v>43513.652777777781</c:v>
                </c:pt>
                <c:pt idx="5621">
                  <c:v>43513.65347222222</c:v>
                </c:pt>
                <c:pt idx="5622">
                  <c:v>43513.654166666667</c:v>
                </c:pt>
                <c:pt idx="5623">
                  <c:v>43513.654861111114</c:v>
                </c:pt>
                <c:pt idx="5624">
                  <c:v>43513.655555555553</c:v>
                </c:pt>
                <c:pt idx="5625">
                  <c:v>43513.65625</c:v>
                </c:pt>
                <c:pt idx="5626">
                  <c:v>43513.656944444447</c:v>
                </c:pt>
                <c:pt idx="5627">
                  <c:v>43513.657638888886</c:v>
                </c:pt>
                <c:pt idx="5628">
                  <c:v>43513.658333333333</c:v>
                </c:pt>
                <c:pt idx="5629">
                  <c:v>43513.65902777778</c:v>
                </c:pt>
                <c:pt idx="5630">
                  <c:v>43513.659722222219</c:v>
                </c:pt>
                <c:pt idx="5631">
                  <c:v>43513.660416666666</c:v>
                </c:pt>
                <c:pt idx="5632">
                  <c:v>43513.661111111112</c:v>
                </c:pt>
                <c:pt idx="5633">
                  <c:v>43513.661805555559</c:v>
                </c:pt>
                <c:pt idx="5634">
                  <c:v>43513.662499999999</c:v>
                </c:pt>
                <c:pt idx="5635">
                  <c:v>43513.663194444445</c:v>
                </c:pt>
                <c:pt idx="5636">
                  <c:v>43513.663888888892</c:v>
                </c:pt>
                <c:pt idx="5637">
                  <c:v>43513.664583333331</c:v>
                </c:pt>
                <c:pt idx="5638">
                  <c:v>43513.665277777778</c:v>
                </c:pt>
                <c:pt idx="5639">
                  <c:v>43513.665972222225</c:v>
                </c:pt>
                <c:pt idx="5640">
                  <c:v>43513.666666666664</c:v>
                </c:pt>
                <c:pt idx="5641">
                  <c:v>43513.667361111111</c:v>
                </c:pt>
                <c:pt idx="5642">
                  <c:v>43513.668055555558</c:v>
                </c:pt>
                <c:pt idx="5643">
                  <c:v>43513.668749999997</c:v>
                </c:pt>
                <c:pt idx="5644">
                  <c:v>43513.669444444444</c:v>
                </c:pt>
                <c:pt idx="5645">
                  <c:v>43513.670138888891</c:v>
                </c:pt>
                <c:pt idx="5646">
                  <c:v>43513.67083333333</c:v>
                </c:pt>
                <c:pt idx="5647">
                  <c:v>43513.671527777777</c:v>
                </c:pt>
                <c:pt idx="5648">
                  <c:v>43513.672222222223</c:v>
                </c:pt>
                <c:pt idx="5649">
                  <c:v>43513.67291666667</c:v>
                </c:pt>
                <c:pt idx="5650">
                  <c:v>43513.673611111109</c:v>
                </c:pt>
                <c:pt idx="5651">
                  <c:v>43513.674305555556</c:v>
                </c:pt>
                <c:pt idx="5652">
                  <c:v>43513.675000000003</c:v>
                </c:pt>
                <c:pt idx="5653">
                  <c:v>43513.675694444442</c:v>
                </c:pt>
                <c:pt idx="5654">
                  <c:v>43513.676388888889</c:v>
                </c:pt>
                <c:pt idx="5655">
                  <c:v>43513.677083333336</c:v>
                </c:pt>
                <c:pt idx="5656">
                  <c:v>43513.677777777775</c:v>
                </c:pt>
                <c:pt idx="5657">
                  <c:v>43513.678472222222</c:v>
                </c:pt>
                <c:pt idx="5658">
                  <c:v>43513.679166666669</c:v>
                </c:pt>
                <c:pt idx="5659">
                  <c:v>43513.679861111108</c:v>
                </c:pt>
                <c:pt idx="5660">
                  <c:v>43513.680555555555</c:v>
                </c:pt>
                <c:pt idx="5661">
                  <c:v>43513.681250000001</c:v>
                </c:pt>
                <c:pt idx="5662">
                  <c:v>43513.681944444441</c:v>
                </c:pt>
                <c:pt idx="5663">
                  <c:v>43513.682638888888</c:v>
                </c:pt>
                <c:pt idx="5664">
                  <c:v>43513.683333333334</c:v>
                </c:pt>
                <c:pt idx="5665">
                  <c:v>43513.684027777781</c:v>
                </c:pt>
                <c:pt idx="5666">
                  <c:v>43513.68472222222</c:v>
                </c:pt>
                <c:pt idx="5667">
                  <c:v>43513.685416666667</c:v>
                </c:pt>
                <c:pt idx="5668">
                  <c:v>43513.686111111114</c:v>
                </c:pt>
                <c:pt idx="5669">
                  <c:v>43513.686805555553</c:v>
                </c:pt>
                <c:pt idx="5670">
                  <c:v>43513.6875</c:v>
                </c:pt>
                <c:pt idx="5671">
                  <c:v>43513.688194444447</c:v>
                </c:pt>
                <c:pt idx="5672">
                  <c:v>43513.688888888886</c:v>
                </c:pt>
                <c:pt idx="5673">
                  <c:v>43513.689583333333</c:v>
                </c:pt>
                <c:pt idx="5674">
                  <c:v>43513.69027777778</c:v>
                </c:pt>
                <c:pt idx="5675">
                  <c:v>43513.690972222219</c:v>
                </c:pt>
                <c:pt idx="5676">
                  <c:v>43513.691666666666</c:v>
                </c:pt>
                <c:pt idx="5677">
                  <c:v>43513.692361111112</c:v>
                </c:pt>
                <c:pt idx="5678">
                  <c:v>43513.693055555559</c:v>
                </c:pt>
                <c:pt idx="5679">
                  <c:v>43513.693749999999</c:v>
                </c:pt>
                <c:pt idx="5680">
                  <c:v>43513.694444444445</c:v>
                </c:pt>
                <c:pt idx="5681">
                  <c:v>43513.695138888892</c:v>
                </c:pt>
                <c:pt idx="5682">
                  <c:v>43513.695833333331</c:v>
                </c:pt>
                <c:pt idx="5683">
                  <c:v>43513.696527777778</c:v>
                </c:pt>
                <c:pt idx="5684">
                  <c:v>43513.697222222225</c:v>
                </c:pt>
                <c:pt idx="5685">
                  <c:v>43513.697916666664</c:v>
                </c:pt>
                <c:pt idx="5686">
                  <c:v>43513.698611111111</c:v>
                </c:pt>
                <c:pt idx="5687">
                  <c:v>43513.699305555558</c:v>
                </c:pt>
                <c:pt idx="5688">
                  <c:v>43513.7</c:v>
                </c:pt>
                <c:pt idx="5689">
                  <c:v>43513.700694444444</c:v>
                </c:pt>
                <c:pt idx="5690">
                  <c:v>43513.701388888891</c:v>
                </c:pt>
                <c:pt idx="5691">
                  <c:v>43513.70208333333</c:v>
                </c:pt>
                <c:pt idx="5692">
                  <c:v>43513.702777777777</c:v>
                </c:pt>
                <c:pt idx="5693">
                  <c:v>43513.703472222223</c:v>
                </c:pt>
                <c:pt idx="5694">
                  <c:v>43513.70416666667</c:v>
                </c:pt>
                <c:pt idx="5695">
                  <c:v>43513.704861111109</c:v>
                </c:pt>
                <c:pt idx="5696">
                  <c:v>43513.705555555556</c:v>
                </c:pt>
                <c:pt idx="5697">
                  <c:v>43513.706250000003</c:v>
                </c:pt>
                <c:pt idx="5698">
                  <c:v>43513.706944444442</c:v>
                </c:pt>
                <c:pt idx="5699">
                  <c:v>43513.707638888889</c:v>
                </c:pt>
                <c:pt idx="5700">
                  <c:v>43513.708333333336</c:v>
                </c:pt>
                <c:pt idx="5701">
                  <c:v>43513.709027777775</c:v>
                </c:pt>
                <c:pt idx="5702">
                  <c:v>43513.709722222222</c:v>
                </c:pt>
                <c:pt idx="5703">
                  <c:v>43513.710416666669</c:v>
                </c:pt>
                <c:pt idx="5704">
                  <c:v>43513.711111111108</c:v>
                </c:pt>
                <c:pt idx="5705">
                  <c:v>43513.711805555555</c:v>
                </c:pt>
                <c:pt idx="5706">
                  <c:v>43513.712500000001</c:v>
                </c:pt>
                <c:pt idx="5707">
                  <c:v>43513.713194444441</c:v>
                </c:pt>
                <c:pt idx="5708">
                  <c:v>43513.713888888888</c:v>
                </c:pt>
                <c:pt idx="5709">
                  <c:v>43513.714583333334</c:v>
                </c:pt>
                <c:pt idx="5710">
                  <c:v>43513.715277777781</c:v>
                </c:pt>
                <c:pt idx="5711">
                  <c:v>43513.71597222222</c:v>
                </c:pt>
                <c:pt idx="5712">
                  <c:v>43513.716666666667</c:v>
                </c:pt>
                <c:pt idx="5713">
                  <c:v>43513.717361111114</c:v>
                </c:pt>
                <c:pt idx="5714">
                  <c:v>43513.718055555553</c:v>
                </c:pt>
                <c:pt idx="5715">
                  <c:v>43513.71875</c:v>
                </c:pt>
                <c:pt idx="5716">
                  <c:v>43513.719444444447</c:v>
                </c:pt>
                <c:pt idx="5717">
                  <c:v>43513.720138888886</c:v>
                </c:pt>
                <c:pt idx="5718">
                  <c:v>43513.720833333333</c:v>
                </c:pt>
                <c:pt idx="5719">
                  <c:v>43513.72152777778</c:v>
                </c:pt>
                <c:pt idx="5720">
                  <c:v>43513.722222222219</c:v>
                </c:pt>
                <c:pt idx="5721">
                  <c:v>43513.722916666666</c:v>
                </c:pt>
                <c:pt idx="5722">
                  <c:v>43513.723611111112</c:v>
                </c:pt>
                <c:pt idx="5723">
                  <c:v>43513.724305555559</c:v>
                </c:pt>
                <c:pt idx="5724">
                  <c:v>43513.724999999999</c:v>
                </c:pt>
                <c:pt idx="5725">
                  <c:v>43513.725694444445</c:v>
                </c:pt>
                <c:pt idx="5726">
                  <c:v>43513.726388888892</c:v>
                </c:pt>
                <c:pt idx="5727">
                  <c:v>43513.727083333331</c:v>
                </c:pt>
                <c:pt idx="5728">
                  <c:v>43513.727777777778</c:v>
                </c:pt>
                <c:pt idx="5729">
                  <c:v>43513.728472222225</c:v>
                </c:pt>
                <c:pt idx="5730">
                  <c:v>43513.729166666664</c:v>
                </c:pt>
                <c:pt idx="5731">
                  <c:v>43513.729861111111</c:v>
                </c:pt>
                <c:pt idx="5732">
                  <c:v>43513.730555555558</c:v>
                </c:pt>
                <c:pt idx="5733">
                  <c:v>43513.731249999997</c:v>
                </c:pt>
                <c:pt idx="5734">
                  <c:v>43513.731944444444</c:v>
                </c:pt>
                <c:pt idx="5735">
                  <c:v>43513.732638888891</c:v>
                </c:pt>
                <c:pt idx="5736">
                  <c:v>43513.73333333333</c:v>
                </c:pt>
                <c:pt idx="5737">
                  <c:v>43513.734027777777</c:v>
                </c:pt>
                <c:pt idx="5738">
                  <c:v>43513.734722222223</c:v>
                </c:pt>
                <c:pt idx="5739">
                  <c:v>43513.73541666667</c:v>
                </c:pt>
                <c:pt idx="5740">
                  <c:v>43513.736111111109</c:v>
                </c:pt>
                <c:pt idx="5741">
                  <c:v>43513.736805555556</c:v>
                </c:pt>
                <c:pt idx="5742">
                  <c:v>43513.737500000003</c:v>
                </c:pt>
                <c:pt idx="5743">
                  <c:v>43513.738194444442</c:v>
                </c:pt>
                <c:pt idx="5744">
                  <c:v>43513.738888888889</c:v>
                </c:pt>
                <c:pt idx="5745">
                  <c:v>43513.739583333336</c:v>
                </c:pt>
                <c:pt idx="5746">
                  <c:v>43513.740277777775</c:v>
                </c:pt>
                <c:pt idx="5747">
                  <c:v>43513.740972222222</c:v>
                </c:pt>
                <c:pt idx="5748">
                  <c:v>43513.741666666669</c:v>
                </c:pt>
                <c:pt idx="5749">
                  <c:v>43513.742361111108</c:v>
                </c:pt>
                <c:pt idx="5750">
                  <c:v>43513.743055555555</c:v>
                </c:pt>
                <c:pt idx="5751">
                  <c:v>43513.743750000001</c:v>
                </c:pt>
                <c:pt idx="5752">
                  <c:v>43513.744444444441</c:v>
                </c:pt>
                <c:pt idx="5753">
                  <c:v>43513.745138888888</c:v>
                </c:pt>
                <c:pt idx="5754">
                  <c:v>43513.745833333334</c:v>
                </c:pt>
                <c:pt idx="5755">
                  <c:v>43513.746527777781</c:v>
                </c:pt>
                <c:pt idx="5756">
                  <c:v>43513.74722222222</c:v>
                </c:pt>
                <c:pt idx="5757">
                  <c:v>43513.747916666667</c:v>
                </c:pt>
                <c:pt idx="5758">
                  <c:v>43513.748611111114</c:v>
                </c:pt>
                <c:pt idx="5759">
                  <c:v>43513.749305555553</c:v>
                </c:pt>
                <c:pt idx="5760">
                  <c:v>43513.75</c:v>
                </c:pt>
                <c:pt idx="5761">
                  <c:v>43513.750694444447</c:v>
                </c:pt>
                <c:pt idx="5762">
                  <c:v>43513.751388888886</c:v>
                </c:pt>
                <c:pt idx="5763">
                  <c:v>43513.752083333333</c:v>
                </c:pt>
                <c:pt idx="5764">
                  <c:v>43513.75277777778</c:v>
                </c:pt>
                <c:pt idx="5765">
                  <c:v>43513.753472222219</c:v>
                </c:pt>
                <c:pt idx="5766">
                  <c:v>43513.754166666666</c:v>
                </c:pt>
                <c:pt idx="5767">
                  <c:v>43513.754861111112</c:v>
                </c:pt>
                <c:pt idx="5768">
                  <c:v>43513.755555555559</c:v>
                </c:pt>
                <c:pt idx="5769">
                  <c:v>43513.756249999999</c:v>
                </c:pt>
                <c:pt idx="5770">
                  <c:v>43513.756944444445</c:v>
                </c:pt>
                <c:pt idx="5771">
                  <c:v>43513.757638888892</c:v>
                </c:pt>
                <c:pt idx="5772">
                  <c:v>43513.758333333331</c:v>
                </c:pt>
                <c:pt idx="5773">
                  <c:v>43513.759027777778</c:v>
                </c:pt>
                <c:pt idx="5774">
                  <c:v>43513.759722222225</c:v>
                </c:pt>
                <c:pt idx="5775">
                  <c:v>43513.760416666664</c:v>
                </c:pt>
                <c:pt idx="5776">
                  <c:v>43513.761111111111</c:v>
                </c:pt>
                <c:pt idx="5777">
                  <c:v>43513.761805555558</c:v>
                </c:pt>
                <c:pt idx="5778">
                  <c:v>43513.762499999997</c:v>
                </c:pt>
                <c:pt idx="5779">
                  <c:v>43513.763194444444</c:v>
                </c:pt>
                <c:pt idx="5780">
                  <c:v>43513.763888888891</c:v>
                </c:pt>
                <c:pt idx="5781">
                  <c:v>43513.76458333333</c:v>
                </c:pt>
                <c:pt idx="5782">
                  <c:v>43513.765277777777</c:v>
                </c:pt>
                <c:pt idx="5783">
                  <c:v>43513.765972222223</c:v>
                </c:pt>
                <c:pt idx="5784">
                  <c:v>43513.76666666667</c:v>
                </c:pt>
                <c:pt idx="5785">
                  <c:v>43513.767361111109</c:v>
                </c:pt>
                <c:pt idx="5786">
                  <c:v>43513.768055555556</c:v>
                </c:pt>
                <c:pt idx="5787">
                  <c:v>43513.768750000003</c:v>
                </c:pt>
                <c:pt idx="5788">
                  <c:v>43513.769444444442</c:v>
                </c:pt>
                <c:pt idx="5789">
                  <c:v>43513.770138888889</c:v>
                </c:pt>
                <c:pt idx="5790">
                  <c:v>43513.770833333336</c:v>
                </c:pt>
                <c:pt idx="5791">
                  <c:v>43513.771527777775</c:v>
                </c:pt>
                <c:pt idx="5792">
                  <c:v>43513.772222222222</c:v>
                </c:pt>
                <c:pt idx="5793">
                  <c:v>43513.772916666669</c:v>
                </c:pt>
                <c:pt idx="5794">
                  <c:v>43513.773611111108</c:v>
                </c:pt>
                <c:pt idx="5795">
                  <c:v>43513.774305555555</c:v>
                </c:pt>
                <c:pt idx="5796">
                  <c:v>43513.775000000001</c:v>
                </c:pt>
                <c:pt idx="5797">
                  <c:v>43513.775694444441</c:v>
                </c:pt>
                <c:pt idx="5798">
                  <c:v>43513.776388888888</c:v>
                </c:pt>
                <c:pt idx="5799">
                  <c:v>43513.777083333334</c:v>
                </c:pt>
                <c:pt idx="5800">
                  <c:v>43513.777777777781</c:v>
                </c:pt>
                <c:pt idx="5801">
                  <c:v>43513.77847222222</c:v>
                </c:pt>
                <c:pt idx="5802">
                  <c:v>43513.779166666667</c:v>
                </c:pt>
                <c:pt idx="5803">
                  <c:v>43513.779861111114</c:v>
                </c:pt>
                <c:pt idx="5804">
                  <c:v>43513.780555555553</c:v>
                </c:pt>
                <c:pt idx="5805">
                  <c:v>43513.78125</c:v>
                </c:pt>
                <c:pt idx="5806">
                  <c:v>43513.781944444447</c:v>
                </c:pt>
                <c:pt idx="5807">
                  <c:v>43513.782638888886</c:v>
                </c:pt>
                <c:pt idx="5808">
                  <c:v>43513.783333333333</c:v>
                </c:pt>
                <c:pt idx="5809">
                  <c:v>43513.78402777778</c:v>
                </c:pt>
                <c:pt idx="5810">
                  <c:v>43513.784722222219</c:v>
                </c:pt>
                <c:pt idx="5811">
                  <c:v>43513.785416666666</c:v>
                </c:pt>
                <c:pt idx="5812">
                  <c:v>43513.786111111112</c:v>
                </c:pt>
                <c:pt idx="5813">
                  <c:v>43513.786805555559</c:v>
                </c:pt>
                <c:pt idx="5814">
                  <c:v>43513.787499999999</c:v>
                </c:pt>
                <c:pt idx="5815">
                  <c:v>43513.788194444445</c:v>
                </c:pt>
                <c:pt idx="5816">
                  <c:v>43513.788888888892</c:v>
                </c:pt>
                <c:pt idx="5817">
                  <c:v>43513.789583333331</c:v>
                </c:pt>
                <c:pt idx="5818">
                  <c:v>43513.790277777778</c:v>
                </c:pt>
                <c:pt idx="5819">
                  <c:v>43513.790972222225</c:v>
                </c:pt>
                <c:pt idx="5820">
                  <c:v>43513.791666666664</c:v>
                </c:pt>
                <c:pt idx="5821">
                  <c:v>43513.792361111111</c:v>
                </c:pt>
                <c:pt idx="5822">
                  <c:v>43513.793055555558</c:v>
                </c:pt>
                <c:pt idx="5823">
                  <c:v>43513.793749999997</c:v>
                </c:pt>
                <c:pt idx="5824">
                  <c:v>43513.794444444444</c:v>
                </c:pt>
                <c:pt idx="5825">
                  <c:v>43513.795138888891</c:v>
                </c:pt>
                <c:pt idx="5826">
                  <c:v>43513.79583333333</c:v>
                </c:pt>
                <c:pt idx="5827">
                  <c:v>43513.796527777777</c:v>
                </c:pt>
                <c:pt idx="5828">
                  <c:v>43513.797222222223</c:v>
                </c:pt>
                <c:pt idx="5829">
                  <c:v>43513.79791666667</c:v>
                </c:pt>
                <c:pt idx="5830">
                  <c:v>43513.798611111109</c:v>
                </c:pt>
                <c:pt idx="5831">
                  <c:v>43513.799305555556</c:v>
                </c:pt>
                <c:pt idx="5832">
                  <c:v>43513.8</c:v>
                </c:pt>
                <c:pt idx="5833">
                  <c:v>43513.800694444442</c:v>
                </c:pt>
                <c:pt idx="5834">
                  <c:v>43513.801388888889</c:v>
                </c:pt>
                <c:pt idx="5835">
                  <c:v>43513.802083333336</c:v>
                </c:pt>
                <c:pt idx="5836">
                  <c:v>43513.802777777775</c:v>
                </c:pt>
                <c:pt idx="5837">
                  <c:v>43513.803472222222</c:v>
                </c:pt>
                <c:pt idx="5838">
                  <c:v>43513.804166666669</c:v>
                </c:pt>
                <c:pt idx="5839">
                  <c:v>43513.804861111108</c:v>
                </c:pt>
                <c:pt idx="5840">
                  <c:v>43513.805555555555</c:v>
                </c:pt>
                <c:pt idx="5841">
                  <c:v>43513.806250000001</c:v>
                </c:pt>
                <c:pt idx="5842">
                  <c:v>43513.806944444441</c:v>
                </c:pt>
                <c:pt idx="5843">
                  <c:v>43513.807638888888</c:v>
                </c:pt>
                <c:pt idx="5844">
                  <c:v>43513.808333333334</c:v>
                </c:pt>
                <c:pt idx="5845">
                  <c:v>43513.809027777781</c:v>
                </c:pt>
                <c:pt idx="5846">
                  <c:v>43513.80972222222</c:v>
                </c:pt>
                <c:pt idx="5847">
                  <c:v>43513.810416666667</c:v>
                </c:pt>
                <c:pt idx="5848">
                  <c:v>43513.811111111114</c:v>
                </c:pt>
                <c:pt idx="5849">
                  <c:v>43513.811805555553</c:v>
                </c:pt>
                <c:pt idx="5850">
                  <c:v>43513.8125</c:v>
                </c:pt>
                <c:pt idx="5851">
                  <c:v>43513.813194444447</c:v>
                </c:pt>
                <c:pt idx="5852">
                  <c:v>43513.813888888886</c:v>
                </c:pt>
                <c:pt idx="5853">
                  <c:v>43513.814583333333</c:v>
                </c:pt>
                <c:pt idx="5854">
                  <c:v>43513.81527777778</c:v>
                </c:pt>
                <c:pt idx="5855">
                  <c:v>43513.815972222219</c:v>
                </c:pt>
                <c:pt idx="5856">
                  <c:v>43513.816666666666</c:v>
                </c:pt>
                <c:pt idx="5857">
                  <c:v>43513.817361111112</c:v>
                </c:pt>
                <c:pt idx="5858">
                  <c:v>43513.818055555559</c:v>
                </c:pt>
                <c:pt idx="5859">
                  <c:v>43513.818749999999</c:v>
                </c:pt>
                <c:pt idx="5860">
                  <c:v>43513.819444444445</c:v>
                </c:pt>
                <c:pt idx="5861">
                  <c:v>43513.820138888892</c:v>
                </c:pt>
                <c:pt idx="5862">
                  <c:v>43513.820833333331</c:v>
                </c:pt>
                <c:pt idx="5863">
                  <c:v>43513.821527777778</c:v>
                </c:pt>
                <c:pt idx="5864">
                  <c:v>43513.822222222225</c:v>
                </c:pt>
                <c:pt idx="5865">
                  <c:v>43513.822916666664</c:v>
                </c:pt>
                <c:pt idx="5866">
                  <c:v>43513.823611111111</c:v>
                </c:pt>
                <c:pt idx="5867">
                  <c:v>43513.824305555558</c:v>
                </c:pt>
                <c:pt idx="5868">
                  <c:v>43513.824999999997</c:v>
                </c:pt>
                <c:pt idx="5869">
                  <c:v>43513.825694444444</c:v>
                </c:pt>
                <c:pt idx="5870">
                  <c:v>43513.826388888891</c:v>
                </c:pt>
                <c:pt idx="5871">
                  <c:v>43513.82708333333</c:v>
                </c:pt>
                <c:pt idx="5872">
                  <c:v>43513.827777777777</c:v>
                </c:pt>
                <c:pt idx="5873">
                  <c:v>43513.828472222223</c:v>
                </c:pt>
                <c:pt idx="5874">
                  <c:v>43513.82916666667</c:v>
                </c:pt>
                <c:pt idx="5875">
                  <c:v>43513.829861111109</c:v>
                </c:pt>
                <c:pt idx="5876">
                  <c:v>43513.830555555556</c:v>
                </c:pt>
                <c:pt idx="5877">
                  <c:v>43513.831250000003</c:v>
                </c:pt>
                <c:pt idx="5878">
                  <c:v>43513.831944444442</c:v>
                </c:pt>
                <c:pt idx="5879">
                  <c:v>43513.832638888889</c:v>
                </c:pt>
                <c:pt idx="5880">
                  <c:v>43513.833333333336</c:v>
                </c:pt>
                <c:pt idx="5881">
                  <c:v>43513.834027777775</c:v>
                </c:pt>
                <c:pt idx="5882">
                  <c:v>43513.834722222222</c:v>
                </c:pt>
                <c:pt idx="5883">
                  <c:v>43513.835416666669</c:v>
                </c:pt>
                <c:pt idx="5884">
                  <c:v>43513.836111111108</c:v>
                </c:pt>
                <c:pt idx="5885">
                  <c:v>43513.836805555555</c:v>
                </c:pt>
                <c:pt idx="5886">
                  <c:v>43513.837500000001</c:v>
                </c:pt>
                <c:pt idx="5887">
                  <c:v>43513.838194444441</c:v>
                </c:pt>
                <c:pt idx="5888">
                  <c:v>43513.838888888888</c:v>
                </c:pt>
                <c:pt idx="5889">
                  <c:v>43513.839583333334</c:v>
                </c:pt>
                <c:pt idx="5890">
                  <c:v>43513.840277777781</c:v>
                </c:pt>
                <c:pt idx="5891">
                  <c:v>43513.84097222222</c:v>
                </c:pt>
                <c:pt idx="5892">
                  <c:v>43513.841666666667</c:v>
                </c:pt>
                <c:pt idx="5893">
                  <c:v>43513.842361111114</c:v>
                </c:pt>
                <c:pt idx="5894">
                  <c:v>43513.843055555553</c:v>
                </c:pt>
                <c:pt idx="5895">
                  <c:v>43513.84375</c:v>
                </c:pt>
                <c:pt idx="5896">
                  <c:v>43513.844444444447</c:v>
                </c:pt>
                <c:pt idx="5897">
                  <c:v>43513.845138888886</c:v>
                </c:pt>
                <c:pt idx="5898">
                  <c:v>43513.845833333333</c:v>
                </c:pt>
                <c:pt idx="5899">
                  <c:v>43513.84652777778</c:v>
                </c:pt>
                <c:pt idx="5900">
                  <c:v>43513.847222222219</c:v>
                </c:pt>
                <c:pt idx="5901">
                  <c:v>43513.847916666666</c:v>
                </c:pt>
                <c:pt idx="5902">
                  <c:v>43513.848611111112</c:v>
                </c:pt>
                <c:pt idx="5903">
                  <c:v>43513.849305555559</c:v>
                </c:pt>
                <c:pt idx="5904">
                  <c:v>43513.85</c:v>
                </c:pt>
                <c:pt idx="5905">
                  <c:v>43513.850694444445</c:v>
                </c:pt>
                <c:pt idx="5906">
                  <c:v>43513.851388888892</c:v>
                </c:pt>
                <c:pt idx="5907">
                  <c:v>43513.852083333331</c:v>
                </c:pt>
                <c:pt idx="5908">
                  <c:v>43513.852777777778</c:v>
                </c:pt>
                <c:pt idx="5909">
                  <c:v>43513.853472222225</c:v>
                </c:pt>
                <c:pt idx="5910">
                  <c:v>43513.854166666664</c:v>
                </c:pt>
                <c:pt idx="5911">
                  <c:v>43513.854861111111</c:v>
                </c:pt>
                <c:pt idx="5912">
                  <c:v>43513.855555555558</c:v>
                </c:pt>
                <c:pt idx="5913">
                  <c:v>43513.856249999997</c:v>
                </c:pt>
                <c:pt idx="5914">
                  <c:v>43513.856944444444</c:v>
                </c:pt>
                <c:pt idx="5915">
                  <c:v>43513.857638888891</c:v>
                </c:pt>
                <c:pt idx="5916">
                  <c:v>43513.85833333333</c:v>
                </c:pt>
                <c:pt idx="5917">
                  <c:v>43513.859027777777</c:v>
                </c:pt>
                <c:pt idx="5918">
                  <c:v>43513.859722222223</c:v>
                </c:pt>
                <c:pt idx="5919">
                  <c:v>43513.86041666667</c:v>
                </c:pt>
                <c:pt idx="5920">
                  <c:v>43513.861111111109</c:v>
                </c:pt>
                <c:pt idx="5921">
                  <c:v>43513.861805555556</c:v>
                </c:pt>
                <c:pt idx="5922">
                  <c:v>43513.862500000003</c:v>
                </c:pt>
                <c:pt idx="5923">
                  <c:v>43513.863194444442</c:v>
                </c:pt>
                <c:pt idx="5924">
                  <c:v>43513.863888888889</c:v>
                </c:pt>
                <c:pt idx="5925">
                  <c:v>43513.864583333336</c:v>
                </c:pt>
                <c:pt idx="5926">
                  <c:v>43513.865277777775</c:v>
                </c:pt>
                <c:pt idx="5927">
                  <c:v>43513.865972222222</c:v>
                </c:pt>
                <c:pt idx="5928">
                  <c:v>43513.866666666669</c:v>
                </c:pt>
                <c:pt idx="5929">
                  <c:v>43513.867361111108</c:v>
                </c:pt>
                <c:pt idx="5930">
                  <c:v>43513.868055555555</c:v>
                </c:pt>
                <c:pt idx="5931">
                  <c:v>43513.868750000001</c:v>
                </c:pt>
                <c:pt idx="5932">
                  <c:v>43513.869444444441</c:v>
                </c:pt>
                <c:pt idx="5933">
                  <c:v>43513.870138888888</c:v>
                </c:pt>
                <c:pt idx="5934">
                  <c:v>43513.870833333334</c:v>
                </c:pt>
                <c:pt idx="5935">
                  <c:v>43513.871527777781</c:v>
                </c:pt>
                <c:pt idx="5936">
                  <c:v>43513.87222222222</c:v>
                </c:pt>
                <c:pt idx="5937">
                  <c:v>43513.872916666667</c:v>
                </c:pt>
                <c:pt idx="5938">
                  <c:v>43513.873611111114</c:v>
                </c:pt>
                <c:pt idx="5939">
                  <c:v>43513.874305555553</c:v>
                </c:pt>
                <c:pt idx="5940">
                  <c:v>43513.875</c:v>
                </c:pt>
                <c:pt idx="5941">
                  <c:v>43513.875694444447</c:v>
                </c:pt>
                <c:pt idx="5942">
                  <c:v>43513.876388888886</c:v>
                </c:pt>
                <c:pt idx="5943">
                  <c:v>43513.877083333333</c:v>
                </c:pt>
                <c:pt idx="5944">
                  <c:v>43513.87777777778</c:v>
                </c:pt>
                <c:pt idx="5945">
                  <c:v>43513.878472222219</c:v>
                </c:pt>
                <c:pt idx="5946">
                  <c:v>43513.879166666666</c:v>
                </c:pt>
                <c:pt idx="5947">
                  <c:v>43513.879861111112</c:v>
                </c:pt>
                <c:pt idx="5948">
                  <c:v>43513.880555555559</c:v>
                </c:pt>
                <c:pt idx="5949">
                  <c:v>43513.881249999999</c:v>
                </c:pt>
                <c:pt idx="5950">
                  <c:v>43513.881944444445</c:v>
                </c:pt>
                <c:pt idx="5951">
                  <c:v>43513.882638888892</c:v>
                </c:pt>
                <c:pt idx="5952">
                  <c:v>43513.883333333331</c:v>
                </c:pt>
                <c:pt idx="5953">
                  <c:v>43513.884027777778</c:v>
                </c:pt>
                <c:pt idx="5954">
                  <c:v>43513.884722222225</c:v>
                </c:pt>
                <c:pt idx="5955">
                  <c:v>43513.885416666664</c:v>
                </c:pt>
                <c:pt idx="5956">
                  <c:v>43513.886111111111</c:v>
                </c:pt>
                <c:pt idx="5957">
                  <c:v>43513.886805555558</c:v>
                </c:pt>
                <c:pt idx="5958">
                  <c:v>43513.887499999997</c:v>
                </c:pt>
                <c:pt idx="5959">
                  <c:v>43513.888194444444</c:v>
                </c:pt>
                <c:pt idx="5960">
                  <c:v>43513.888888888891</c:v>
                </c:pt>
                <c:pt idx="5961">
                  <c:v>43513.88958333333</c:v>
                </c:pt>
                <c:pt idx="5962">
                  <c:v>43513.890277777777</c:v>
                </c:pt>
                <c:pt idx="5963">
                  <c:v>43513.890972222223</c:v>
                </c:pt>
                <c:pt idx="5964">
                  <c:v>43513.89166666667</c:v>
                </c:pt>
                <c:pt idx="5965">
                  <c:v>43513.892361111109</c:v>
                </c:pt>
                <c:pt idx="5966">
                  <c:v>43513.893055555556</c:v>
                </c:pt>
                <c:pt idx="5967">
                  <c:v>43513.893750000003</c:v>
                </c:pt>
                <c:pt idx="5968">
                  <c:v>43513.894444444442</c:v>
                </c:pt>
                <c:pt idx="5969">
                  <c:v>43513.895138888889</c:v>
                </c:pt>
                <c:pt idx="5970">
                  <c:v>43513.895833333336</c:v>
                </c:pt>
                <c:pt idx="5971">
                  <c:v>43513.896527777775</c:v>
                </c:pt>
                <c:pt idx="5972">
                  <c:v>43513.897222222222</c:v>
                </c:pt>
                <c:pt idx="5973">
                  <c:v>43513.897916666669</c:v>
                </c:pt>
                <c:pt idx="5974">
                  <c:v>43513.898611111108</c:v>
                </c:pt>
                <c:pt idx="5975">
                  <c:v>43513.899305555555</c:v>
                </c:pt>
                <c:pt idx="5976">
                  <c:v>43513.9</c:v>
                </c:pt>
                <c:pt idx="5977">
                  <c:v>43513.900694444441</c:v>
                </c:pt>
                <c:pt idx="5978">
                  <c:v>43513.901388888888</c:v>
                </c:pt>
                <c:pt idx="5979">
                  <c:v>43513.902083333334</c:v>
                </c:pt>
                <c:pt idx="5980">
                  <c:v>43513.902777777781</c:v>
                </c:pt>
                <c:pt idx="5981">
                  <c:v>43513.90347222222</c:v>
                </c:pt>
                <c:pt idx="5982">
                  <c:v>43513.904166666667</c:v>
                </c:pt>
                <c:pt idx="5983">
                  <c:v>43513.904861111114</c:v>
                </c:pt>
                <c:pt idx="5984">
                  <c:v>43513.905555555553</c:v>
                </c:pt>
                <c:pt idx="5985">
                  <c:v>43513.90625</c:v>
                </c:pt>
                <c:pt idx="5986">
                  <c:v>43513.906944444447</c:v>
                </c:pt>
                <c:pt idx="5987">
                  <c:v>43513.907638888886</c:v>
                </c:pt>
                <c:pt idx="5988">
                  <c:v>43513.908333333333</c:v>
                </c:pt>
                <c:pt idx="5989">
                  <c:v>43513.90902777778</c:v>
                </c:pt>
                <c:pt idx="5990">
                  <c:v>43513.909722222219</c:v>
                </c:pt>
                <c:pt idx="5991">
                  <c:v>43513.910416666666</c:v>
                </c:pt>
                <c:pt idx="5992">
                  <c:v>43513.911111111112</c:v>
                </c:pt>
                <c:pt idx="5993">
                  <c:v>43513.911805555559</c:v>
                </c:pt>
                <c:pt idx="5994">
                  <c:v>43513.912499999999</c:v>
                </c:pt>
                <c:pt idx="5995">
                  <c:v>43513.913194444445</c:v>
                </c:pt>
                <c:pt idx="5996">
                  <c:v>43513.913888888892</c:v>
                </c:pt>
                <c:pt idx="5997">
                  <c:v>43513.914583333331</c:v>
                </c:pt>
                <c:pt idx="5998">
                  <c:v>43513.915277777778</c:v>
                </c:pt>
                <c:pt idx="5999">
                  <c:v>43513.915972222225</c:v>
                </c:pt>
                <c:pt idx="6000">
                  <c:v>43513.916666666664</c:v>
                </c:pt>
                <c:pt idx="6001">
                  <c:v>43513.917361111111</c:v>
                </c:pt>
                <c:pt idx="6002">
                  <c:v>43513.918055555558</c:v>
                </c:pt>
                <c:pt idx="6003">
                  <c:v>43513.918749999997</c:v>
                </c:pt>
                <c:pt idx="6004">
                  <c:v>43513.919444444444</c:v>
                </c:pt>
                <c:pt idx="6005">
                  <c:v>43513.920138888891</c:v>
                </c:pt>
                <c:pt idx="6006">
                  <c:v>43513.92083333333</c:v>
                </c:pt>
                <c:pt idx="6007">
                  <c:v>43513.921527777777</c:v>
                </c:pt>
                <c:pt idx="6008">
                  <c:v>43513.922222222223</c:v>
                </c:pt>
                <c:pt idx="6009">
                  <c:v>43513.92291666667</c:v>
                </c:pt>
                <c:pt idx="6010">
                  <c:v>43513.923611111109</c:v>
                </c:pt>
                <c:pt idx="6011">
                  <c:v>43513.924305555556</c:v>
                </c:pt>
                <c:pt idx="6012">
                  <c:v>43513.925000000003</c:v>
                </c:pt>
                <c:pt idx="6013">
                  <c:v>43513.925694444442</c:v>
                </c:pt>
                <c:pt idx="6014">
                  <c:v>43513.926388888889</c:v>
                </c:pt>
                <c:pt idx="6015">
                  <c:v>43513.927083333336</c:v>
                </c:pt>
                <c:pt idx="6016">
                  <c:v>43513.927777777775</c:v>
                </c:pt>
                <c:pt idx="6017">
                  <c:v>43513.928472222222</c:v>
                </c:pt>
                <c:pt idx="6018">
                  <c:v>43513.929166666669</c:v>
                </c:pt>
                <c:pt idx="6019">
                  <c:v>43513.929861111108</c:v>
                </c:pt>
                <c:pt idx="6020">
                  <c:v>43513.930555555555</c:v>
                </c:pt>
                <c:pt idx="6021">
                  <c:v>43513.931250000001</c:v>
                </c:pt>
                <c:pt idx="6022">
                  <c:v>43513.931944444441</c:v>
                </c:pt>
                <c:pt idx="6023">
                  <c:v>43513.932638888888</c:v>
                </c:pt>
                <c:pt idx="6024">
                  <c:v>43513.933333333334</c:v>
                </c:pt>
                <c:pt idx="6025">
                  <c:v>43513.934027777781</c:v>
                </c:pt>
                <c:pt idx="6026">
                  <c:v>43513.93472222222</c:v>
                </c:pt>
                <c:pt idx="6027">
                  <c:v>43513.935416666667</c:v>
                </c:pt>
                <c:pt idx="6028">
                  <c:v>43513.936111111114</c:v>
                </c:pt>
                <c:pt idx="6029">
                  <c:v>43513.936805555553</c:v>
                </c:pt>
                <c:pt idx="6030">
                  <c:v>43513.9375</c:v>
                </c:pt>
                <c:pt idx="6031">
                  <c:v>43513.938194444447</c:v>
                </c:pt>
                <c:pt idx="6032">
                  <c:v>43513.938888888886</c:v>
                </c:pt>
                <c:pt idx="6033">
                  <c:v>43513.939583333333</c:v>
                </c:pt>
                <c:pt idx="6034">
                  <c:v>43513.94027777778</c:v>
                </c:pt>
                <c:pt idx="6035">
                  <c:v>43513.940972222219</c:v>
                </c:pt>
                <c:pt idx="6036">
                  <c:v>43513.941666666666</c:v>
                </c:pt>
                <c:pt idx="6037">
                  <c:v>43513.942361111112</c:v>
                </c:pt>
                <c:pt idx="6038">
                  <c:v>43513.943055555559</c:v>
                </c:pt>
                <c:pt idx="6039">
                  <c:v>43513.943749999999</c:v>
                </c:pt>
                <c:pt idx="6040">
                  <c:v>43513.944444444445</c:v>
                </c:pt>
                <c:pt idx="6041">
                  <c:v>43513.945138888892</c:v>
                </c:pt>
                <c:pt idx="6042">
                  <c:v>43513.945833333331</c:v>
                </c:pt>
                <c:pt idx="6043">
                  <c:v>43513.946527777778</c:v>
                </c:pt>
                <c:pt idx="6044">
                  <c:v>43513.947222222225</c:v>
                </c:pt>
                <c:pt idx="6045">
                  <c:v>43513.947916666664</c:v>
                </c:pt>
                <c:pt idx="6046">
                  <c:v>43513.948611111111</c:v>
                </c:pt>
                <c:pt idx="6047">
                  <c:v>43513.949305555558</c:v>
                </c:pt>
                <c:pt idx="6048">
                  <c:v>43513.95</c:v>
                </c:pt>
                <c:pt idx="6049">
                  <c:v>43513.950694444444</c:v>
                </c:pt>
                <c:pt idx="6050">
                  <c:v>43513.951388888891</c:v>
                </c:pt>
                <c:pt idx="6051">
                  <c:v>43513.95208333333</c:v>
                </c:pt>
                <c:pt idx="6052">
                  <c:v>43513.952777777777</c:v>
                </c:pt>
                <c:pt idx="6053">
                  <c:v>43513.953472222223</c:v>
                </c:pt>
                <c:pt idx="6054">
                  <c:v>43513.95416666667</c:v>
                </c:pt>
                <c:pt idx="6055">
                  <c:v>43513.954861111109</c:v>
                </c:pt>
                <c:pt idx="6056">
                  <c:v>43513.955555555556</c:v>
                </c:pt>
                <c:pt idx="6057">
                  <c:v>43513.956250000003</c:v>
                </c:pt>
                <c:pt idx="6058">
                  <c:v>43513.956944444442</c:v>
                </c:pt>
                <c:pt idx="6059">
                  <c:v>43513.957638888889</c:v>
                </c:pt>
                <c:pt idx="6060">
                  <c:v>43513.958333333336</c:v>
                </c:pt>
                <c:pt idx="6061">
                  <c:v>43513.959027777775</c:v>
                </c:pt>
                <c:pt idx="6062">
                  <c:v>43513.959722222222</c:v>
                </c:pt>
                <c:pt idx="6063">
                  <c:v>43513.960416666669</c:v>
                </c:pt>
                <c:pt idx="6064">
                  <c:v>43513.961111111108</c:v>
                </c:pt>
                <c:pt idx="6065">
                  <c:v>43513.961805555555</c:v>
                </c:pt>
                <c:pt idx="6066">
                  <c:v>43513.962500000001</c:v>
                </c:pt>
                <c:pt idx="6067">
                  <c:v>43513.963194444441</c:v>
                </c:pt>
                <c:pt idx="6068">
                  <c:v>43513.963888888888</c:v>
                </c:pt>
                <c:pt idx="6069">
                  <c:v>43513.964583333334</c:v>
                </c:pt>
                <c:pt idx="6070">
                  <c:v>43513.965277777781</c:v>
                </c:pt>
                <c:pt idx="6071">
                  <c:v>43513.96597222222</c:v>
                </c:pt>
                <c:pt idx="6072">
                  <c:v>43513.966666666667</c:v>
                </c:pt>
                <c:pt idx="6073">
                  <c:v>43513.967361111114</c:v>
                </c:pt>
                <c:pt idx="6074">
                  <c:v>43513.968055555553</c:v>
                </c:pt>
                <c:pt idx="6075">
                  <c:v>43513.96875</c:v>
                </c:pt>
                <c:pt idx="6076">
                  <c:v>43513.969444444447</c:v>
                </c:pt>
                <c:pt idx="6077">
                  <c:v>43513.970138888886</c:v>
                </c:pt>
                <c:pt idx="6078">
                  <c:v>43513.970833333333</c:v>
                </c:pt>
                <c:pt idx="6079">
                  <c:v>43513.97152777778</c:v>
                </c:pt>
                <c:pt idx="6080">
                  <c:v>43513.972222222219</c:v>
                </c:pt>
                <c:pt idx="6081">
                  <c:v>43513.972916666666</c:v>
                </c:pt>
                <c:pt idx="6082">
                  <c:v>43513.973611111112</c:v>
                </c:pt>
                <c:pt idx="6083">
                  <c:v>43513.974305555559</c:v>
                </c:pt>
                <c:pt idx="6084">
                  <c:v>43513.974999999999</c:v>
                </c:pt>
                <c:pt idx="6085">
                  <c:v>43513.975694444445</c:v>
                </c:pt>
                <c:pt idx="6086">
                  <c:v>43513.976388888892</c:v>
                </c:pt>
                <c:pt idx="6087">
                  <c:v>43513.977083333331</c:v>
                </c:pt>
                <c:pt idx="6088">
                  <c:v>43513.977777777778</c:v>
                </c:pt>
                <c:pt idx="6089">
                  <c:v>43513.978472222225</c:v>
                </c:pt>
                <c:pt idx="6090">
                  <c:v>43513.979166666664</c:v>
                </c:pt>
                <c:pt idx="6091">
                  <c:v>43513.979861111111</c:v>
                </c:pt>
                <c:pt idx="6092">
                  <c:v>43513.980555555558</c:v>
                </c:pt>
                <c:pt idx="6093">
                  <c:v>43513.981249999997</c:v>
                </c:pt>
                <c:pt idx="6094">
                  <c:v>43513.981944444444</c:v>
                </c:pt>
                <c:pt idx="6095">
                  <c:v>43513.982638888891</c:v>
                </c:pt>
                <c:pt idx="6096">
                  <c:v>43513.98333333333</c:v>
                </c:pt>
                <c:pt idx="6097">
                  <c:v>43513.984027777777</c:v>
                </c:pt>
                <c:pt idx="6098">
                  <c:v>43513.984722222223</c:v>
                </c:pt>
                <c:pt idx="6099">
                  <c:v>43513.98541666667</c:v>
                </c:pt>
                <c:pt idx="6100">
                  <c:v>43513.986111111109</c:v>
                </c:pt>
                <c:pt idx="6101">
                  <c:v>43513.986805555556</c:v>
                </c:pt>
                <c:pt idx="6102">
                  <c:v>43513.987500000003</c:v>
                </c:pt>
                <c:pt idx="6103">
                  <c:v>43513.988194444442</c:v>
                </c:pt>
                <c:pt idx="6104">
                  <c:v>43513.988888888889</c:v>
                </c:pt>
                <c:pt idx="6105">
                  <c:v>43513.989583333336</c:v>
                </c:pt>
                <c:pt idx="6106">
                  <c:v>43513.990277777775</c:v>
                </c:pt>
                <c:pt idx="6107">
                  <c:v>43513.990972222222</c:v>
                </c:pt>
                <c:pt idx="6108">
                  <c:v>43513.991666666669</c:v>
                </c:pt>
                <c:pt idx="6109">
                  <c:v>43513.992361111108</c:v>
                </c:pt>
                <c:pt idx="6110">
                  <c:v>43513.993055555555</c:v>
                </c:pt>
                <c:pt idx="6111">
                  <c:v>43513.993750000001</c:v>
                </c:pt>
                <c:pt idx="6112">
                  <c:v>43513.994444444441</c:v>
                </c:pt>
                <c:pt idx="6113">
                  <c:v>43513.995138888888</c:v>
                </c:pt>
                <c:pt idx="6114">
                  <c:v>43513.995833333334</c:v>
                </c:pt>
                <c:pt idx="6115">
                  <c:v>43513.996527777781</c:v>
                </c:pt>
                <c:pt idx="6116">
                  <c:v>43513.99722222222</c:v>
                </c:pt>
                <c:pt idx="6117">
                  <c:v>43513.997916666667</c:v>
                </c:pt>
                <c:pt idx="6118">
                  <c:v>43513.998611111114</c:v>
                </c:pt>
                <c:pt idx="6119">
                  <c:v>43513.999305555553</c:v>
                </c:pt>
                <c:pt idx="6120">
                  <c:v>43514</c:v>
                </c:pt>
                <c:pt idx="6121">
                  <c:v>43514.000694444447</c:v>
                </c:pt>
                <c:pt idx="6122">
                  <c:v>43514.001388888886</c:v>
                </c:pt>
                <c:pt idx="6123">
                  <c:v>43514.002083333333</c:v>
                </c:pt>
                <c:pt idx="6124">
                  <c:v>43514.00277777778</c:v>
                </c:pt>
                <c:pt idx="6125">
                  <c:v>43514.003472222219</c:v>
                </c:pt>
                <c:pt idx="6126">
                  <c:v>43514.004166666666</c:v>
                </c:pt>
                <c:pt idx="6127">
                  <c:v>43514.004861111112</c:v>
                </c:pt>
                <c:pt idx="6128">
                  <c:v>43514.005555555559</c:v>
                </c:pt>
                <c:pt idx="6129">
                  <c:v>43514.006249999999</c:v>
                </c:pt>
                <c:pt idx="6130">
                  <c:v>43514.006944444445</c:v>
                </c:pt>
                <c:pt idx="6131">
                  <c:v>43514.007638888892</c:v>
                </c:pt>
                <c:pt idx="6132">
                  <c:v>43514.008333333331</c:v>
                </c:pt>
                <c:pt idx="6133">
                  <c:v>43514.009027777778</c:v>
                </c:pt>
                <c:pt idx="6134">
                  <c:v>43514.009722222225</c:v>
                </c:pt>
                <c:pt idx="6135">
                  <c:v>43514.010416666664</c:v>
                </c:pt>
                <c:pt idx="6136">
                  <c:v>43514.011111111111</c:v>
                </c:pt>
                <c:pt idx="6137">
                  <c:v>43514.011805555558</c:v>
                </c:pt>
                <c:pt idx="6138">
                  <c:v>43514.012499999997</c:v>
                </c:pt>
                <c:pt idx="6139">
                  <c:v>43514.013194444444</c:v>
                </c:pt>
                <c:pt idx="6140">
                  <c:v>43514.013888888891</c:v>
                </c:pt>
                <c:pt idx="6141">
                  <c:v>43514.01458333333</c:v>
                </c:pt>
                <c:pt idx="6142">
                  <c:v>43514.015277777777</c:v>
                </c:pt>
                <c:pt idx="6143">
                  <c:v>43514.015972222223</c:v>
                </c:pt>
                <c:pt idx="6144">
                  <c:v>43514.01666666667</c:v>
                </c:pt>
                <c:pt idx="6145">
                  <c:v>43514.017361111109</c:v>
                </c:pt>
                <c:pt idx="6146">
                  <c:v>43514.018055555556</c:v>
                </c:pt>
                <c:pt idx="6147">
                  <c:v>43514.018750000003</c:v>
                </c:pt>
                <c:pt idx="6148">
                  <c:v>43514.019444444442</c:v>
                </c:pt>
                <c:pt idx="6149">
                  <c:v>43514.020138888889</c:v>
                </c:pt>
                <c:pt idx="6150">
                  <c:v>43514.020833333336</c:v>
                </c:pt>
                <c:pt idx="6151">
                  <c:v>43514.021527777775</c:v>
                </c:pt>
                <c:pt idx="6152">
                  <c:v>43514.022222222222</c:v>
                </c:pt>
                <c:pt idx="6153">
                  <c:v>43514.022916666669</c:v>
                </c:pt>
                <c:pt idx="6154">
                  <c:v>43514.023611111108</c:v>
                </c:pt>
                <c:pt idx="6155">
                  <c:v>43514.024305555555</c:v>
                </c:pt>
                <c:pt idx="6156">
                  <c:v>43514.025000000001</c:v>
                </c:pt>
                <c:pt idx="6157">
                  <c:v>43514.025694444441</c:v>
                </c:pt>
                <c:pt idx="6158">
                  <c:v>43514.026388888888</c:v>
                </c:pt>
                <c:pt idx="6159">
                  <c:v>43514.027083333334</c:v>
                </c:pt>
                <c:pt idx="6160">
                  <c:v>43514.027777777781</c:v>
                </c:pt>
                <c:pt idx="6161">
                  <c:v>43514.02847222222</c:v>
                </c:pt>
                <c:pt idx="6162">
                  <c:v>43514.029166666667</c:v>
                </c:pt>
                <c:pt idx="6163">
                  <c:v>43514.029861111114</c:v>
                </c:pt>
                <c:pt idx="6164">
                  <c:v>43514.030555555553</c:v>
                </c:pt>
                <c:pt idx="6165">
                  <c:v>43514.03125</c:v>
                </c:pt>
                <c:pt idx="6166">
                  <c:v>43514.031944444447</c:v>
                </c:pt>
                <c:pt idx="6167">
                  <c:v>43514.032638888886</c:v>
                </c:pt>
                <c:pt idx="6168">
                  <c:v>43514.033333333333</c:v>
                </c:pt>
                <c:pt idx="6169">
                  <c:v>43514.03402777778</c:v>
                </c:pt>
                <c:pt idx="6170">
                  <c:v>43514.034722222219</c:v>
                </c:pt>
                <c:pt idx="6171">
                  <c:v>43514.035416666666</c:v>
                </c:pt>
                <c:pt idx="6172">
                  <c:v>43514.036111111112</c:v>
                </c:pt>
                <c:pt idx="6173">
                  <c:v>43514.036805555559</c:v>
                </c:pt>
                <c:pt idx="6174">
                  <c:v>43514.037499999999</c:v>
                </c:pt>
                <c:pt idx="6175">
                  <c:v>43514.038194444445</c:v>
                </c:pt>
                <c:pt idx="6176">
                  <c:v>43514.038888888892</c:v>
                </c:pt>
                <c:pt idx="6177">
                  <c:v>43514.039583333331</c:v>
                </c:pt>
                <c:pt idx="6178">
                  <c:v>43514.040277777778</c:v>
                </c:pt>
                <c:pt idx="6179">
                  <c:v>43514.040972222225</c:v>
                </c:pt>
                <c:pt idx="6180">
                  <c:v>43514.041666666664</c:v>
                </c:pt>
                <c:pt idx="6181">
                  <c:v>43514.042361111111</c:v>
                </c:pt>
                <c:pt idx="6182">
                  <c:v>43514.043055555558</c:v>
                </c:pt>
                <c:pt idx="6183">
                  <c:v>43514.043749999997</c:v>
                </c:pt>
                <c:pt idx="6184">
                  <c:v>43514.044444444444</c:v>
                </c:pt>
                <c:pt idx="6185">
                  <c:v>43514.045138888891</c:v>
                </c:pt>
                <c:pt idx="6186">
                  <c:v>43514.04583333333</c:v>
                </c:pt>
                <c:pt idx="6187">
                  <c:v>43514.046527777777</c:v>
                </c:pt>
                <c:pt idx="6188">
                  <c:v>43514.047222222223</c:v>
                </c:pt>
                <c:pt idx="6189">
                  <c:v>43514.04791666667</c:v>
                </c:pt>
                <c:pt idx="6190">
                  <c:v>43514.048611111109</c:v>
                </c:pt>
                <c:pt idx="6191">
                  <c:v>43514.049305555556</c:v>
                </c:pt>
                <c:pt idx="6192">
                  <c:v>43514.05</c:v>
                </c:pt>
                <c:pt idx="6193">
                  <c:v>43514.050694444442</c:v>
                </c:pt>
                <c:pt idx="6194">
                  <c:v>43514.051388888889</c:v>
                </c:pt>
                <c:pt idx="6195">
                  <c:v>43514.052083333336</c:v>
                </c:pt>
                <c:pt idx="6196">
                  <c:v>43514.052777777775</c:v>
                </c:pt>
                <c:pt idx="6197">
                  <c:v>43514.053472222222</c:v>
                </c:pt>
                <c:pt idx="6198">
                  <c:v>43514.054166666669</c:v>
                </c:pt>
                <c:pt idx="6199">
                  <c:v>43514.054861111108</c:v>
                </c:pt>
                <c:pt idx="6200">
                  <c:v>43514.055555555555</c:v>
                </c:pt>
                <c:pt idx="6201">
                  <c:v>43514.056250000001</c:v>
                </c:pt>
                <c:pt idx="6202">
                  <c:v>43514.056944444441</c:v>
                </c:pt>
                <c:pt idx="6203">
                  <c:v>43514.057638888888</c:v>
                </c:pt>
                <c:pt idx="6204">
                  <c:v>43514.058333333334</c:v>
                </c:pt>
                <c:pt idx="6205">
                  <c:v>43514.059027777781</c:v>
                </c:pt>
                <c:pt idx="6206">
                  <c:v>43514.05972222222</c:v>
                </c:pt>
                <c:pt idx="6207">
                  <c:v>43514.060416666667</c:v>
                </c:pt>
                <c:pt idx="6208">
                  <c:v>43514.061111111114</c:v>
                </c:pt>
                <c:pt idx="6209">
                  <c:v>43514.061805555553</c:v>
                </c:pt>
                <c:pt idx="6210">
                  <c:v>43514.0625</c:v>
                </c:pt>
                <c:pt idx="6211">
                  <c:v>43514.063194444447</c:v>
                </c:pt>
                <c:pt idx="6212">
                  <c:v>43514.063888888886</c:v>
                </c:pt>
                <c:pt idx="6213">
                  <c:v>43514.064583333333</c:v>
                </c:pt>
                <c:pt idx="6214">
                  <c:v>43514.06527777778</c:v>
                </c:pt>
                <c:pt idx="6215">
                  <c:v>43514.065972222219</c:v>
                </c:pt>
                <c:pt idx="6216">
                  <c:v>43514.066666666666</c:v>
                </c:pt>
                <c:pt idx="6217">
                  <c:v>43514.067361111112</c:v>
                </c:pt>
                <c:pt idx="6218">
                  <c:v>43514.068055555559</c:v>
                </c:pt>
                <c:pt idx="6219">
                  <c:v>43514.068749999999</c:v>
                </c:pt>
                <c:pt idx="6220">
                  <c:v>43514.069444444445</c:v>
                </c:pt>
                <c:pt idx="6221">
                  <c:v>43514.070138888892</c:v>
                </c:pt>
                <c:pt idx="6222">
                  <c:v>43514.070833333331</c:v>
                </c:pt>
                <c:pt idx="6223">
                  <c:v>43514.071527777778</c:v>
                </c:pt>
                <c:pt idx="6224">
                  <c:v>43514.072222222225</c:v>
                </c:pt>
                <c:pt idx="6225">
                  <c:v>43514.072916666664</c:v>
                </c:pt>
                <c:pt idx="6226">
                  <c:v>43514.073611111111</c:v>
                </c:pt>
                <c:pt idx="6227">
                  <c:v>43514.074305555558</c:v>
                </c:pt>
                <c:pt idx="6228">
                  <c:v>43514.074999999997</c:v>
                </c:pt>
                <c:pt idx="6229">
                  <c:v>43514.075694444444</c:v>
                </c:pt>
                <c:pt idx="6230">
                  <c:v>43514.076388888891</c:v>
                </c:pt>
                <c:pt idx="6231">
                  <c:v>43514.07708333333</c:v>
                </c:pt>
                <c:pt idx="6232">
                  <c:v>43514.077777777777</c:v>
                </c:pt>
                <c:pt idx="6233">
                  <c:v>43514.078472222223</c:v>
                </c:pt>
                <c:pt idx="6234">
                  <c:v>43514.07916666667</c:v>
                </c:pt>
                <c:pt idx="6235">
                  <c:v>43514.079861111109</c:v>
                </c:pt>
                <c:pt idx="6236">
                  <c:v>43514.080555555556</c:v>
                </c:pt>
                <c:pt idx="6237">
                  <c:v>43514.081250000003</c:v>
                </c:pt>
                <c:pt idx="6238">
                  <c:v>43514.081944444442</c:v>
                </c:pt>
                <c:pt idx="6239">
                  <c:v>43514.082638888889</c:v>
                </c:pt>
                <c:pt idx="6240">
                  <c:v>43514.083333333336</c:v>
                </c:pt>
                <c:pt idx="6241">
                  <c:v>43514.084027777775</c:v>
                </c:pt>
                <c:pt idx="6242">
                  <c:v>43514.084722222222</c:v>
                </c:pt>
                <c:pt idx="6243">
                  <c:v>43514.085416666669</c:v>
                </c:pt>
                <c:pt idx="6244">
                  <c:v>43514.086111111108</c:v>
                </c:pt>
                <c:pt idx="6245">
                  <c:v>43514.086805555555</c:v>
                </c:pt>
                <c:pt idx="6246">
                  <c:v>43514.087500000001</c:v>
                </c:pt>
                <c:pt idx="6247">
                  <c:v>43514.088194444441</c:v>
                </c:pt>
                <c:pt idx="6248">
                  <c:v>43514.088888888888</c:v>
                </c:pt>
                <c:pt idx="6249">
                  <c:v>43514.089583333334</c:v>
                </c:pt>
                <c:pt idx="6250">
                  <c:v>43514.090277777781</c:v>
                </c:pt>
                <c:pt idx="6251">
                  <c:v>43514.09097222222</c:v>
                </c:pt>
                <c:pt idx="6252">
                  <c:v>43514.091666666667</c:v>
                </c:pt>
                <c:pt idx="6253">
                  <c:v>43514.092361111114</c:v>
                </c:pt>
                <c:pt idx="6254">
                  <c:v>43514.093055555553</c:v>
                </c:pt>
                <c:pt idx="6255">
                  <c:v>43514.09375</c:v>
                </c:pt>
                <c:pt idx="6256">
                  <c:v>43514.094444444447</c:v>
                </c:pt>
                <c:pt idx="6257">
                  <c:v>43514.095138888886</c:v>
                </c:pt>
                <c:pt idx="6258">
                  <c:v>43514.095833333333</c:v>
                </c:pt>
                <c:pt idx="6259">
                  <c:v>43514.09652777778</c:v>
                </c:pt>
                <c:pt idx="6260">
                  <c:v>43514.097222222219</c:v>
                </c:pt>
                <c:pt idx="6261">
                  <c:v>43514.097916666666</c:v>
                </c:pt>
                <c:pt idx="6262">
                  <c:v>43514.098611111112</c:v>
                </c:pt>
                <c:pt idx="6263">
                  <c:v>43514.099305555559</c:v>
                </c:pt>
                <c:pt idx="6264">
                  <c:v>43514.1</c:v>
                </c:pt>
                <c:pt idx="6265">
                  <c:v>43514.100694444445</c:v>
                </c:pt>
                <c:pt idx="6266">
                  <c:v>43514.101388888892</c:v>
                </c:pt>
                <c:pt idx="6267">
                  <c:v>43514.102083333331</c:v>
                </c:pt>
                <c:pt idx="6268">
                  <c:v>43514.102777777778</c:v>
                </c:pt>
                <c:pt idx="6269">
                  <c:v>43514.103472222225</c:v>
                </c:pt>
                <c:pt idx="6270">
                  <c:v>43514.104166666664</c:v>
                </c:pt>
                <c:pt idx="6271">
                  <c:v>43514.104861111111</c:v>
                </c:pt>
                <c:pt idx="6272">
                  <c:v>43514.105555555558</c:v>
                </c:pt>
                <c:pt idx="6273">
                  <c:v>43514.106249999997</c:v>
                </c:pt>
                <c:pt idx="6274">
                  <c:v>43514.106944444444</c:v>
                </c:pt>
                <c:pt idx="6275">
                  <c:v>43514.107638888891</c:v>
                </c:pt>
                <c:pt idx="6276">
                  <c:v>43514.10833333333</c:v>
                </c:pt>
                <c:pt idx="6277">
                  <c:v>43514.109027777777</c:v>
                </c:pt>
                <c:pt idx="6278">
                  <c:v>43514.109722222223</c:v>
                </c:pt>
                <c:pt idx="6279">
                  <c:v>43514.11041666667</c:v>
                </c:pt>
                <c:pt idx="6280">
                  <c:v>43514.111111111109</c:v>
                </c:pt>
                <c:pt idx="6281">
                  <c:v>43514.111805555556</c:v>
                </c:pt>
                <c:pt idx="6282">
                  <c:v>43514.112500000003</c:v>
                </c:pt>
                <c:pt idx="6283">
                  <c:v>43514.113194444442</c:v>
                </c:pt>
                <c:pt idx="6284">
                  <c:v>43514.113888888889</c:v>
                </c:pt>
                <c:pt idx="6285">
                  <c:v>43514.114583333336</c:v>
                </c:pt>
                <c:pt idx="6286">
                  <c:v>43514.115277777775</c:v>
                </c:pt>
                <c:pt idx="6287">
                  <c:v>43514.115972222222</c:v>
                </c:pt>
                <c:pt idx="6288">
                  <c:v>43514.116666666669</c:v>
                </c:pt>
                <c:pt idx="6289">
                  <c:v>43514.117361111108</c:v>
                </c:pt>
                <c:pt idx="6290">
                  <c:v>43514.118055555555</c:v>
                </c:pt>
                <c:pt idx="6291">
                  <c:v>43514.118750000001</c:v>
                </c:pt>
                <c:pt idx="6292">
                  <c:v>43514.119444444441</c:v>
                </c:pt>
                <c:pt idx="6293">
                  <c:v>43514.120138888888</c:v>
                </c:pt>
                <c:pt idx="6294">
                  <c:v>43514.120833333334</c:v>
                </c:pt>
                <c:pt idx="6295">
                  <c:v>43514.121527777781</c:v>
                </c:pt>
                <c:pt idx="6296">
                  <c:v>43514.12222222222</c:v>
                </c:pt>
                <c:pt idx="6297">
                  <c:v>43514.122916666667</c:v>
                </c:pt>
                <c:pt idx="6298">
                  <c:v>43514.123611111114</c:v>
                </c:pt>
                <c:pt idx="6299">
                  <c:v>43514.124305555553</c:v>
                </c:pt>
                <c:pt idx="6300">
                  <c:v>43514.125</c:v>
                </c:pt>
                <c:pt idx="6301">
                  <c:v>43514.125694444447</c:v>
                </c:pt>
                <c:pt idx="6302">
                  <c:v>43514.126388888886</c:v>
                </c:pt>
                <c:pt idx="6303">
                  <c:v>43514.127083333333</c:v>
                </c:pt>
                <c:pt idx="6304">
                  <c:v>43514.12777777778</c:v>
                </c:pt>
                <c:pt idx="6305">
                  <c:v>43514.128472222219</c:v>
                </c:pt>
                <c:pt idx="6306">
                  <c:v>43514.129166666666</c:v>
                </c:pt>
                <c:pt idx="6307">
                  <c:v>43514.129861111112</c:v>
                </c:pt>
                <c:pt idx="6308">
                  <c:v>43514.130555555559</c:v>
                </c:pt>
                <c:pt idx="6309">
                  <c:v>43514.131249999999</c:v>
                </c:pt>
                <c:pt idx="6310">
                  <c:v>43514.131944444445</c:v>
                </c:pt>
                <c:pt idx="6311">
                  <c:v>43514.132638888892</c:v>
                </c:pt>
                <c:pt idx="6312">
                  <c:v>43514.133333333331</c:v>
                </c:pt>
                <c:pt idx="6313">
                  <c:v>43514.134027777778</c:v>
                </c:pt>
                <c:pt idx="6314">
                  <c:v>43514.134722222225</c:v>
                </c:pt>
                <c:pt idx="6315">
                  <c:v>43514.135416666664</c:v>
                </c:pt>
                <c:pt idx="6316">
                  <c:v>43514.136111111111</c:v>
                </c:pt>
                <c:pt idx="6317">
                  <c:v>43514.136805555558</c:v>
                </c:pt>
                <c:pt idx="6318">
                  <c:v>43514.137499999997</c:v>
                </c:pt>
                <c:pt idx="6319">
                  <c:v>43514.138194444444</c:v>
                </c:pt>
                <c:pt idx="6320">
                  <c:v>43514.138888888891</c:v>
                </c:pt>
                <c:pt idx="6321">
                  <c:v>43514.13958333333</c:v>
                </c:pt>
                <c:pt idx="6322">
                  <c:v>43514.140277777777</c:v>
                </c:pt>
                <c:pt idx="6323">
                  <c:v>43514.140972222223</c:v>
                </c:pt>
                <c:pt idx="6324">
                  <c:v>43514.14166666667</c:v>
                </c:pt>
                <c:pt idx="6325">
                  <c:v>43514.142361111109</c:v>
                </c:pt>
                <c:pt idx="6326">
                  <c:v>43514.143055555556</c:v>
                </c:pt>
                <c:pt idx="6327">
                  <c:v>43514.143750000003</c:v>
                </c:pt>
                <c:pt idx="6328">
                  <c:v>43514.144444444442</c:v>
                </c:pt>
                <c:pt idx="6329">
                  <c:v>43514.145138888889</c:v>
                </c:pt>
                <c:pt idx="6330">
                  <c:v>43514.145833333336</c:v>
                </c:pt>
                <c:pt idx="6331">
                  <c:v>43514.146527777775</c:v>
                </c:pt>
                <c:pt idx="6332">
                  <c:v>43514.147222222222</c:v>
                </c:pt>
                <c:pt idx="6333">
                  <c:v>43514.147916666669</c:v>
                </c:pt>
                <c:pt idx="6334">
                  <c:v>43514.148611111108</c:v>
                </c:pt>
                <c:pt idx="6335">
                  <c:v>43514.149305555555</c:v>
                </c:pt>
                <c:pt idx="6336">
                  <c:v>43514.15</c:v>
                </c:pt>
                <c:pt idx="6337">
                  <c:v>43514.150694444441</c:v>
                </c:pt>
                <c:pt idx="6338">
                  <c:v>43514.151388888888</c:v>
                </c:pt>
                <c:pt idx="6339">
                  <c:v>43514.152083333334</c:v>
                </c:pt>
                <c:pt idx="6340">
                  <c:v>43514.152777777781</c:v>
                </c:pt>
                <c:pt idx="6341">
                  <c:v>43514.15347222222</c:v>
                </c:pt>
                <c:pt idx="6342">
                  <c:v>43514.154166666667</c:v>
                </c:pt>
                <c:pt idx="6343">
                  <c:v>43514.154861111114</c:v>
                </c:pt>
                <c:pt idx="6344">
                  <c:v>43514.155555555553</c:v>
                </c:pt>
                <c:pt idx="6345">
                  <c:v>43514.15625</c:v>
                </c:pt>
                <c:pt idx="6346">
                  <c:v>43514.156944444447</c:v>
                </c:pt>
                <c:pt idx="6347">
                  <c:v>43514.157638888886</c:v>
                </c:pt>
                <c:pt idx="6348">
                  <c:v>43514.158333333333</c:v>
                </c:pt>
                <c:pt idx="6349">
                  <c:v>43514.15902777778</c:v>
                </c:pt>
                <c:pt idx="6350">
                  <c:v>43514.159722222219</c:v>
                </c:pt>
                <c:pt idx="6351">
                  <c:v>43514.160416666666</c:v>
                </c:pt>
                <c:pt idx="6352">
                  <c:v>43514.161111111112</c:v>
                </c:pt>
                <c:pt idx="6353">
                  <c:v>43514.161805555559</c:v>
                </c:pt>
                <c:pt idx="6354">
                  <c:v>43514.162499999999</c:v>
                </c:pt>
                <c:pt idx="6355">
                  <c:v>43514.163194444445</c:v>
                </c:pt>
                <c:pt idx="6356">
                  <c:v>43514.163888888892</c:v>
                </c:pt>
                <c:pt idx="6357">
                  <c:v>43514.164583333331</c:v>
                </c:pt>
                <c:pt idx="6358">
                  <c:v>43514.165277777778</c:v>
                </c:pt>
                <c:pt idx="6359">
                  <c:v>43514.165972222225</c:v>
                </c:pt>
                <c:pt idx="6360">
                  <c:v>43514.166666666664</c:v>
                </c:pt>
                <c:pt idx="6361">
                  <c:v>43514.167361111111</c:v>
                </c:pt>
                <c:pt idx="6362">
                  <c:v>43514.168055555558</c:v>
                </c:pt>
                <c:pt idx="6363">
                  <c:v>43514.168749999997</c:v>
                </c:pt>
                <c:pt idx="6364">
                  <c:v>43514.169444444444</c:v>
                </c:pt>
                <c:pt idx="6365">
                  <c:v>43514.170138888891</c:v>
                </c:pt>
                <c:pt idx="6366">
                  <c:v>43514.17083333333</c:v>
                </c:pt>
                <c:pt idx="6367">
                  <c:v>43514.171527777777</c:v>
                </c:pt>
                <c:pt idx="6368">
                  <c:v>43514.172222222223</c:v>
                </c:pt>
                <c:pt idx="6369">
                  <c:v>43514.17291666667</c:v>
                </c:pt>
                <c:pt idx="6370">
                  <c:v>43514.173611111109</c:v>
                </c:pt>
                <c:pt idx="6371">
                  <c:v>43514.174305555556</c:v>
                </c:pt>
                <c:pt idx="6372">
                  <c:v>43514.175000000003</c:v>
                </c:pt>
                <c:pt idx="6373">
                  <c:v>43514.175694444442</c:v>
                </c:pt>
                <c:pt idx="6374">
                  <c:v>43514.176388888889</c:v>
                </c:pt>
                <c:pt idx="6375">
                  <c:v>43514.177083333336</c:v>
                </c:pt>
                <c:pt idx="6376">
                  <c:v>43514.177777777775</c:v>
                </c:pt>
                <c:pt idx="6377">
                  <c:v>43514.178472222222</c:v>
                </c:pt>
                <c:pt idx="6378">
                  <c:v>43514.179166666669</c:v>
                </c:pt>
                <c:pt idx="6379">
                  <c:v>43514.179861111108</c:v>
                </c:pt>
                <c:pt idx="6380">
                  <c:v>43514.180555555555</c:v>
                </c:pt>
                <c:pt idx="6381">
                  <c:v>43514.181250000001</c:v>
                </c:pt>
                <c:pt idx="6382">
                  <c:v>43514.181944444441</c:v>
                </c:pt>
                <c:pt idx="6383">
                  <c:v>43514.182638888888</c:v>
                </c:pt>
                <c:pt idx="6384">
                  <c:v>43514.183333333334</c:v>
                </c:pt>
                <c:pt idx="6385">
                  <c:v>43514.184027777781</c:v>
                </c:pt>
                <c:pt idx="6386">
                  <c:v>43514.18472222222</c:v>
                </c:pt>
                <c:pt idx="6387">
                  <c:v>43514.185416666667</c:v>
                </c:pt>
                <c:pt idx="6388">
                  <c:v>43514.186111111114</c:v>
                </c:pt>
                <c:pt idx="6389">
                  <c:v>43514.186805555553</c:v>
                </c:pt>
                <c:pt idx="6390">
                  <c:v>43514.1875</c:v>
                </c:pt>
                <c:pt idx="6391">
                  <c:v>43514.188194444447</c:v>
                </c:pt>
                <c:pt idx="6392">
                  <c:v>43514.188888888886</c:v>
                </c:pt>
                <c:pt idx="6393">
                  <c:v>43514.189583333333</c:v>
                </c:pt>
                <c:pt idx="6394">
                  <c:v>43514.19027777778</c:v>
                </c:pt>
                <c:pt idx="6395">
                  <c:v>43514.190972222219</c:v>
                </c:pt>
                <c:pt idx="6396">
                  <c:v>43514.191666666666</c:v>
                </c:pt>
                <c:pt idx="6397">
                  <c:v>43514.192361111112</c:v>
                </c:pt>
                <c:pt idx="6398">
                  <c:v>43514.193055555559</c:v>
                </c:pt>
                <c:pt idx="6399">
                  <c:v>43514.193749999999</c:v>
                </c:pt>
                <c:pt idx="6400">
                  <c:v>43514.194444444445</c:v>
                </c:pt>
                <c:pt idx="6401">
                  <c:v>43514.195138888892</c:v>
                </c:pt>
                <c:pt idx="6402">
                  <c:v>43514.195833333331</c:v>
                </c:pt>
                <c:pt idx="6403">
                  <c:v>43514.196527777778</c:v>
                </c:pt>
                <c:pt idx="6404">
                  <c:v>43514.197222222225</c:v>
                </c:pt>
                <c:pt idx="6405">
                  <c:v>43514.197916666664</c:v>
                </c:pt>
                <c:pt idx="6406">
                  <c:v>43514.198611111111</c:v>
                </c:pt>
                <c:pt idx="6407">
                  <c:v>43514.199305555558</c:v>
                </c:pt>
                <c:pt idx="6408">
                  <c:v>43514.2</c:v>
                </c:pt>
                <c:pt idx="6409">
                  <c:v>43514.200694444444</c:v>
                </c:pt>
                <c:pt idx="6410">
                  <c:v>43514.201388888891</c:v>
                </c:pt>
                <c:pt idx="6411">
                  <c:v>43514.20208333333</c:v>
                </c:pt>
                <c:pt idx="6412">
                  <c:v>43514.202777777777</c:v>
                </c:pt>
                <c:pt idx="6413">
                  <c:v>43514.203472222223</c:v>
                </c:pt>
                <c:pt idx="6414">
                  <c:v>43514.20416666667</c:v>
                </c:pt>
                <c:pt idx="6415">
                  <c:v>43514.204861111109</c:v>
                </c:pt>
                <c:pt idx="6416">
                  <c:v>43514.205555555556</c:v>
                </c:pt>
                <c:pt idx="6417">
                  <c:v>43514.206250000003</c:v>
                </c:pt>
                <c:pt idx="6418">
                  <c:v>43514.206944444442</c:v>
                </c:pt>
                <c:pt idx="6419">
                  <c:v>43514.207638888889</c:v>
                </c:pt>
                <c:pt idx="6420">
                  <c:v>43514.208333333336</c:v>
                </c:pt>
                <c:pt idx="6421">
                  <c:v>43514.209027777775</c:v>
                </c:pt>
                <c:pt idx="6422">
                  <c:v>43514.209722222222</c:v>
                </c:pt>
                <c:pt idx="6423">
                  <c:v>43514.210416666669</c:v>
                </c:pt>
                <c:pt idx="6424">
                  <c:v>43514.211111111108</c:v>
                </c:pt>
                <c:pt idx="6425">
                  <c:v>43514.211805555555</c:v>
                </c:pt>
                <c:pt idx="6426">
                  <c:v>43514.212500000001</c:v>
                </c:pt>
                <c:pt idx="6427">
                  <c:v>43514.213194444441</c:v>
                </c:pt>
                <c:pt idx="6428">
                  <c:v>43514.213888888888</c:v>
                </c:pt>
                <c:pt idx="6429">
                  <c:v>43514.214583333334</c:v>
                </c:pt>
                <c:pt idx="6430">
                  <c:v>43514.215277777781</c:v>
                </c:pt>
                <c:pt idx="6431">
                  <c:v>43514.21597222222</c:v>
                </c:pt>
                <c:pt idx="6432">
                  <c:v>43514.216666666667</c:v>
                </c:pt>
                <c:pt idx="6433">
                  <c:v>43514.217361111114</c:v>
                </c:pt>
                <c:pt idx="6434">
                  <c:v>43514.218055555553</c:v>
                </c:pt>
                <c:pt idx="6435">
                  <c:v>43514.21875</c:v>
                </c:pt>
                <c:pt idx="6436">
                  <c:v>43514.219444444447</c:v>
                </c:pt>
                <c:pt idx="6437">
                  <c:v>43514.220138888886</c:v>
                </c:pt>
                <c:pt idx="6438">
                  <c:v>43514.220833333333</c:v>
                </c:pt>
                <c:pt idx="6439">
                  <c:v>43514.22152777778</c:v>
                </c:pt>
                <c:pt idx="6440">
                  <c:v>43514.222222222219</c:v>
                </c:pt>
                <c:pt idx="6441">
                  <c:v>43514.222916666666</c:v>
                </c:pt>
                <c:pt idx="6442">
                  <c:v>43514.223611111112</c:v>
                </c:pt>
                <c:pt idx="6443">
                  <c:v>43514.224305555559</c:v>
                </c:pt>
                <c:pt idx="6444">
                  <c:v>43514.224999999999</c:v>
                </c:pt>
                <c:pt idx="6445">
                  <c:v>43514.225694444445</c:v>
                </c:pt>
                <c:pt idx="6446">
                  <c:v>43514.226388888892</c:v>
                </c:pt>
                <c:pt idx="6447">
                  <c:v>43514.227083333331</c:v>
                </c:pt>
                <c:pt idx="6448">
                  <c:v>43514.227777777778</c:v>
                </c:pt>
                <c:pt idx="6449">
                  <c:v>43514.228472222225</c:v>
                </c:pt>
                <c:pt idx="6450">
                  <c:v>43514.229166666664</c:v>
                </c:pt>
                <c:pt idx="6451">
                  <c:v>43514.229861111111</c:v>
                </c:pt>
                <c:pt idx="6452">
                  <c:v>43514.230555555558</c:v>
                </c:pt>
                <c:pt idx="6453">
                  <c:v>43514.231249999997</c:v>
                </c:pt>
                <c:pt idx="6454">
                  <c:v>43514.231944444444</c:v>
                </c:pt>
                <c:pt idx="6455">
                  <c:v>43514.232638888891</c:v>
                </c:pt>
                <c:pt idx="6456">
                  <c:v>43514.23333333333</c:v>
                </c:pt>
                <c:pt idx="6457">
                  <c:v>43514.234027777777</c:v>
                </c:pt>
                <c:pt idx="6458">
                  <c:v>43514.234722222223</c:v>
                </c:pt>
                <c:pt idx="6459">
                  <c:v>43514.23541666667</c:v>
                </c:pt>
                <c:pt idx="6460">
                  <c:v>43514.236111111109</c:v>
                </c:pt>
                <c:pt idx="6461">
                  <c:v>43514.236805555556</c:v>
                </c:pt>
                <c:pt idx="6462">
                  <c:v>43514.237500000003</c:v>
                </c:pt>
                <c:pt idx="6463">
                  <c:v>43514.238194444442</c:v>
                </c:pt>
                <c:pt idx="6464">
                  <c:v>43514.238888888889</c:v>
                </c:pt>
                <c:pt idx="6465">
                  <c:v>43514.239583333336</c:v>
                </c:pt>
                <c:pt idx="6466">
                  <c:v>43514.240277777775</c:v>
                </c:pt>
                <c:pt idx="6467">
                  <c:v>43514.240972222222</c:v>
                </c:pt>
                <c:pt idx="6468">
                  <c:v>43514.241666666669</c:v>
                </c:pt>
                <c:pt idx="6469">
                  <c:v>43514.242361111108</c:v>
                </c:pt>
                <c:pt idx="6470">
                  <c:v>43514.243055555555</c:v>
                </c:pt>
                <c:pt idx="6471">
                  <c:v>43514.243750000001</c:v>
                </c:pt>
                <c:pt idx="6472">
                  <c:v>43514.244444444441</c:v>
                </c:pt>
                <c:pt idx="6473">
                  <c:v>43514.245138888888</c:v>
                </c:pt>
                <c:pt idx="6474">
                  <c:v>43514.245833333334</c:v>
                </c:pt>
                <c:pt idx="6475">
                  <c:v>43514.246527777781</c:v>
                </c:pt>
                <c:pt idx="6476">
                  <c:v>43514.24722222222</c:v>
                </c:pt>
                <c:pt idx="6477">
                  <c:v>43514.247916666667</c:v>
                </c:pt>
                <c:pt idx="6478">
                  <c:v>43514.248611111114</c:v>
                </c:pt>
                <c:pt idx="6479">
                  <c:v>43514.249305555553</c:v>
                </c:pt>
                <c:pt idx="6480">
                  <c:v>43514.25</c:v>
                </c:pt>
                <c:pt idx="6481">
                  <c:v>43514.250694444447</c:v>
                </c:pt>
                <c:pt idx="6482">
                  <c:v>43514.251388888886</c:v>
                </c:pt>
                <c:pt idx="6483">
                  <c:v>43514.252083333333</c:v>
                </c:pt>
                <c:pt idx="6484">
                  <c:v>43514.25277777778</c:v>
                </c:pt>
                <c:pt idx="6485">
                  <c:v>43514.253472222219</c:v>
                </c:pt>
                <c:pt idx="6486">
                  <c:v>43514.254166666666</c:v>
                </c:pt>
                <c:pt idx="6487">
                  <c:v>43514.254861111112</c:v>
                </c:pt>
                <c:pt idx="6488">
                  <c:v>43514.255555555559</c:v>
                </c:pt>
                <c:pt idx="6489">
                  <c:v>43514.256249999999</c:v>
                </c:pt>
                <c:pt idx="6490">
                  <c:v>43514.256944444445</c:v>
                </c:pt>
                <c:pt idx="6491">
                  <c:v>43514.257638888892</c:v>
                </c:pt>
                <c:pt idx="6492">
                  <c:v>43514.258333333331</c:v>
                </c:pt>
                <c:pt idx="6493">
                  <c:v>43514.259027777778</c:v>
                </c:pt>
                <c:pt idx="6494">
                  <c:v>43514.259722222225</c:v>
                </c:pt>
                <c:pt idx="6495">
                  <c:v>43514.260416666664</c:v>
                </c:pt>
                <c:pt idx="6496">
                  <c:v>43514.261111111111</c:v>
                </c:pt>
                <c:pt idx="6497">
                  <c:v>43514.261805555558</c:v>
                </c:pt>
                <c:pt idx="6498">
                  <c:v>43514.262499999997</c:v>
                </c:pt>
                <c:pt idx="6499">
                  <c:v>43514.263194444444</c:v>
                </c:pt>
                <c:pt idx="6500">
                  <c:v>43514.263888888891</c:v>
                </c:pt>
                <c:pt idx="6501">
                  <c:v>43514.26458333333</c:v>
                </c:pt>
                <c:pt idx="6502">
                  <c:v>43514.265277777777</c:v>
                </c:pt>
                <c:pt idx="6503">
                  <c:v>43514.265972222223</c:v>
                </c:pt>
                <c:pt idx="6504">
                  <c:v>43514.26666666667</c:v>
                </c:pt>
                <c:pt idx="6505">
                  <c:v>43514.267361111109</c:v>
                </c:pt>
                <c:pt idx="6506">
                  <c:v>43514.268055555556</c:v>
                </c:pt>
                <c:pt idx="6507">
                  <c:v>43514.268750000003</c:v>
                </c:pt>
                <c:pt idx="6508">
                  <c:v>43514.269444444442</c:v>
                </c:pt>
                <c:pt idx="6509">
                  <c:v>43514.270138888889</c:v>
                </c:pt>
                <c:pt idx="6510">
                  <c:v>43514.270833333336</c:v>
                </c:pt>
                <c:pt idx="6511">
                  <c:v>43514.271527777775</c:v>
                </c:pt>
                <c:pt idx="6512">
                  <c:v>43514.272222222222</c:v>
                </c:pt>
                <c:pt idx="6513">
                  <c:v>43514.272916666669</c:v>
                </c:pt>
                <c:pt idx="6514">
                  <c:v>43514.273611111108</c:v>
                </c:pt>
                <c:pt idx="6515">
                  <c:v>43514.274305555555</c:v>
                </c:pt>
                <c:pt idx="6516">
                  <c:v>43514.275000000001</c:v>
                </c:pt>
                <c:pt idx="6517">
                  <c:v>43514.275694444441</c:v>
                </c:pt>
                <c:pt idx="6518">
                  <c:v>43514.276388888888</c:v>
                </c:pt>
                <c:pt idx="6519">
                  <c:v>43514.277083333334</c:v>
                </c:pt>
                <c:pt idx="6520">
                  <c:v>43514.277777777781</c:v>
                </c:pt>
                <c:pt idx="6521">
                  <c:v>43514.27847222222</c:v>
                </c:pt>
                <c:pt idx="6522">
                  <c:v>43514.279166666667</c:v>
                </c:pt>
                <c:pt idx="6523">
                  <c:v>43514.279861111114</c:v>
                </c:pt>
                <c:pt idx="6524">
                  <c:v>43514.280555555553</c:v>
                </c:pt>
                <c:pt idx="6525">
                  <c:v>43514.28125</c:v>
                </c:pt>
                <c:pt idx="6526">
                  <c:v>43514.281944444447</c:v>
                </c:pt>
                <c:pt idx="6527">
                  <c:v>43514.282638888886</c:v>
                </c:pt>
                <c:pt idx="6528">
                  <c:v>43514.283333333333</c:v>
                </c:pt>
                <c:pt idx="6529">
                  <c:v>43514.28402777778</c:v>
                </c:pt>
                <c:pt idx="6530">
                  <c:v>43514.284722222219</c:v>
                </c:pt>
                <c:pt idx="6531">
                  <c:v>43514.285416666666</c:v>
                </c:pt>
                <c:pt idx="6532">
                  <c:v>43514.286111111112</c:v>
                </c:pt>
                <c:pt idx="6533">
                  <c:v>43514.286805555559</c:v>
                </c:pt>
                <c:pt idx="6534">
                  <c:v>43514.287499999999</c:v>
                </c:pt>
                <c:pt idx="6535">
                  <c:v>43514.288194444445</c:v>
                </c:pt>
                <c:pt idx="6536">
                  <c:v>43514.288888888892</c:v>
                </c:pt>
                <c:pt idx="6537">
                  <c:v>43514.289583333331</c:v>
                </c:pt>
                <c:pt idx="6538">
                  <c:v>43514.290277777778</c:v>
                </c:pt>
                <c:pt idx="6539">
                  <c:v>43514.290972222225</c:v>
                </c:pt>
                <c:pt idx="6540">
                  <c:v>43514.291666666664</c:v>
                </c:pt>
                <c:pt idx="6541">
                  <c:v>43514.292361111111</c:v>
                </c:pt>
                <c:pt idx="6542">
                  <c:v>43514.293055555558</c:v>
                </c:pt>
                <c:pt idx="6543">
                  <c:v>43514.293749999997</c:v>
                </c:pt>
                <c:pt idx="6544">
                  <c:v>43514.294444444444</c:v>
                </c:pt>
                <c:pt idx="6545">
                  <c:v>43514.295138888891</c:v>
                </c:pt>
                <c:pt idx="6546">
                  <c:v>43514.29583333333</c:v>
                </c:pt>
                <c:pt idx="6547">
                  <c:v>43514.296527777777</c:v>
                </c:pt>
                <c:pt idx="6548">
                  <c:v>43514.297222222223</c:v>
                </c:pt>
                <c:pt idx="6549">
                  <c:v>43514.29791666667</c:v>
                </c:pt>
                <c:pt idx="6550">
                  <c:v>43514.298611111109</c:v>
                </c:pt>
                <c:pt idx="6551">
                  <c:v>43514.299305555556</c:v>
                </c:pt>
                <c:pt idx="6552">
                  <c:v>43514.3</c:v>
                </c:pt>
                <c:pt idx="6553">
                  <c:v>43514.300694444442</c:v>
                </c:pt>
                <c:pt idx="6554">
                  <c:v>43514.301388888889</c:v>
                </c:pt>
                <c:pt idx="6555">
                  <c:v>43514.302083333336</c:v>
                </c:pt>
                <c:pt idx="6556">
                  <c:v>43514.302777777775</c:v>
                </c:pt>
                <c:pt idx="6557">
                  <c:v>43514.303472222222</c:v>
                </c:pt>
                <c:pt idx="6558">
                  <c:v>43514.304166666669</c:v>
                </c:pt>
                <c:pt idx="6559">
                  <c:v>43514.304861111108</c:v>
                </c:pt>
                <c:pt idx="6560">
                  <c:v>43514.305555555555</c:v>
                </c:pt>
                <c:pt idx="6561">
                  <c:v>43514.306250000001</c:v>
                </c:pt>
                <c:pt idx="6562">
                  <c:v>43514.306944444441</c:v>
                </c:pt>
                <c:pt idx="6563">
                  <c:v>43514.307638888888</c:v>
                </c:pt>
                <c:pt idx="6564">
                  <c:v>43514.308333333334</c:v>
                </c:pt>
                <c:pt idx="6565">
                  <c:v>43514.309027777781</c:v>
                </c:pt>
                <c:pt idx="6566">
                  <c:v>43514.30972222222</c:v>
                </c:pt>
                <c:pt idx="6567">
                  <c:v>43514.310416666667</c:v>
                </c:pt>
                <c:pt idx="6568">
                  <c:v>43514.311111111114</c:v>
                </c:pt>
                <c:pt idx="6569">
                  <c:v>43514.311805555553</c:v>
                </c:pt>
                <c:pt idx="6570">
                  <c:v>43514.3125</c:v>
                </c:pt>
                <c:pt idx="6571">
                  <c:v>43514.313194444447</c:v>
                </c:pt>
                <c:pt idx="6572">
                  <c:v>43514.313888888886</c:v>
                </c:pt>
                <c:pt idx="6573">
                  <c:v>43514.314583333333</c:v>
                </c:pt>
                <c:pt idx="6574">
                  <c:v>43514.31527777778</c:v>
                </c:pt>
                <c:pt idx="6575">
                  <c:v>43514.315972222219</c:v>
                </c:pt>
                <c:pt idx="6576">
                  <c:v>43514.316666666666</c:v>
                </c:pt>
                <c:pt idx="6577">
                  <c:v>43514.317361111112</c:v>
                </c:pt>
                <c:pt idx="6578">
                  <c:v>43514.318055555559</c:v>
                </c:pt>
                <c:pt idx="6579">
                  <c:v>43514.318749999999</c:v>
                </c:pt>
                <c:pt idx="6580">
                  <c:v>43514.319444444445</c:v>
                </c:pt>
                <c:pt idx="6581">
                  <c:v>43514.320138888892</c:v>
                </c:pt>
                <c:pt idx="6582">
                  <c:v>43514.320833333331</c:v>
                </c:pt>
                <c:pt idx="6583">
                  <c:v>43514.321527777778</c:v>
                </c:pt>
                <c:pt idx="6584">
                  <c:v>43514.322222222225</c:v>
                </c:pt>
                <c:pt idx="6585">
                  <c:v>43514.322916666664</c:v>
                </c:pt>
                <c:pt idx="6586">
                  <c:v>43514.323611111111</c:v>
                </c:pt>
                <c:pt idx="6587">
                  <c:v>43514.324305555558</c:v>
                </c:pt>
                <c:pt idx="6588">
                  <c:v>43514.324999999997</c:v>
                </c:pt>
                <c:pt idx="6589">
                  <c:v>43514.325694444444</c:v>
                </c:pt>
                <c:pt idx="6590">
                  <c:v>43514.326388888891</c:v>
                </c:pt>
                <c:pt idx="6591">
                  <c:v>43514.32708333333</c:v>
                </c:pt>
                <c:pt idx="6592">
                  <c:v>43514.327777777777</c:v>
                </c:pt>
                <c:pt idx="6593">
                  <c:v>43514.328472222223</c:v>
                </c:pt>
                <c:pt idx="6594">
                  <c:v>43514.32916666667</c:v>
                </c:pt>
                <c:pt idx="6595">
                  <c:v>43514.329861111109</c:v>
                </c:pt>
                <c:pt idx="6596">
                  <c:v>43514.330555555556</c:v>
                </c:pt>
                <c:pt idx="6597">
                  <c:v>43514.331250000003</c:v>
                </c:pt>
                <c:pt idx="6598">
                  <c:v>43514.331944444442</c:v>
                </c:pt>
                <c:pt idx="6599">
                  <c:v>43514.332638888889</c:v>
                </c:pt>
                <c:pt idx="6600">
                  <c:v>43514.333333333336</c:v>
                </c:pt>
                <c:pt idx="6601">
                  <c:v>43514.334027777775</c:v>
                </c:pt>
                <c:pt idx="6602">
                  <c:v>43514.334722222222</c:v>
                </c:pt>
                <c:pt idx="6603">
                  <c:v>43514.335416666669</c:v>
                </c:pt>
                <c:pt idx="6604">
                  <c:v>43514.336111111108</c:v>
                </c:pt>
                <c:pt idx="6605">
                  <c:v>43514.336805555555</c:v>
                </c:pt>
                <c:pt idx="6606">
                  <c:v>43514.337500000001</c:v>
                </c:pt>
                <c:pt idx="6607">
                  <c:v>43514.338194444441</c:v>
                </c:pt>
                <c:pt idx="6608">
                  <c:v>43514.338888888888</c:v>
                </c:pt>
                <c:pt idx="6609">
                  <c:v>43514.339583333334</c:v>
                </c:pt>
                <c:pt idx="6610">
                  <c:v>43514.340277777781</c:v>
                </c:pt>
                <c:pt idx="6611">
                  <c:v>43514.34097222222</c:v>
                </c:pt>
                <c:pt idx="6612">
                  <c:v>43514.341666666667</c:v>
                </c:pt>
                <c:pt idx="6613">
                  <c:v>43514.342361111114</c:v>
                </c:pt>
                <c:pt idx="6614">
                  <c:v>43514.343055555553</c:v>
                </c:pt>
                <c:pt idx="6615">
                  <c:v>43514.34375</c:v>
                </c:pt>
                <c:pt idx="6616">
                  <c:v>43514.344444444447</c:v>
                </c:pt>
                <c:pt idx="6617">
                  <c:v>43514.345138888886</c:v>
                </c:pt>
                <c:pt idx="6618">
                  <c:v>43514.345833333333</c:v>
                </c:pt>
                <c:pt idx="6619">
                  <c:v>43514.34652777778</c:v>
                </c:pt>
                <c:pt idx="6620">
                  <c:v>43514.347222222219</c:v>
                </c:pt>
                <c:pt idx="6621">
                  <c:v>43514.347916666666</c:v>
                </c:pt>
                <c:pt idx="6622">
                  <c:v>43514.348611111112</c:v>
                </c:pt>
                <c:pt idx="6623">
                  <c:v>43514.349305555559</c:v>
                </c:pt>
                <c:pt idx="6624">
                  <c:v>43514.35</c:v>
                </c:pt>
                <c:pt idx="6625">
                  <c:v>43514.350694444445</c:v>
                </c:pt>
                <c:pt idx="6626">
                  <c:v>43514.351388888892</c:v>
                </c:pt>
                <c:pt idx="6627">
                  <c:v>43514.352083333331</c:v>
                </c:pt>
                <c:pt idx="6628">
                  <c:v>43514.352777777778</c:v>
                </c:pt>
                <c:pt idx="6629">
                  <c:v>43514.353472222225</c:v>
                </c:pt>
                <c:pt idx="6630">
                  <c:v>43514.354166666664</c:v>
                </c:pt>
                <c:pt idx="6631">
                  <c:v>43514.354861111111</c:v>
                </c:pt>
                <c:pt idx="6632">
                  <c:v>43514.355555555558</c:v>
                </c:pt>
                <c:pt idx="6633">
                  <c:v>43514.356249999997</c:v>
                </c:pt>
                <c:pt idx="6634">
                  <c:v>43514.356944444444</c:v>
                </c:pt>
                <c:pt idx="6635">
                  <c:v>43514.357638888891</c:v>
                </c:pt>
                <c:pt idx="6636">
                  <c:v>43514.35833333333</c:v>
                </c:pt>
                <c:pt idx="6637">
                  <c:v>43514.359027777777</c:v>
                </c:pt>
                <c:pt idx="6638">
                  <c:v>43514.359722222223</c:v>
                </c:pt>
                <c:pt idx="6639">
                  <c:v>43514.36041666667</c:v>
                </c:pt>
                <c:pt idx="6640">
                  <c:v>43514.361111111109</c:v>
                </c:pt>
                <c:pt idx="6641">
                  <c:v>43514.361805555556</c:v>
                </c:pt>
                <c:pt idx="6642">
                  <c:v>43514.362500000003</c:v>
                </c:pt>
                <c:pt idx="6643">
                  <c:v>43514.363194444442</c:v>
                </c:pt>
                <c:pt idx="6644">
                  <c:v>43514.363888888889</c:v>
                </c:pt>
                <c:pt idx="6645">
                  <c:v>43514.364583333336</c:v>
                </c:pt>
                <c:pt idx="6646">
                  <c:v>43514.365277777775</c:v>
                </c:pt>
                <c:pt idx="6647">
                  <c:v>43514.365972222222</c:v>
                </c:pt>
                <c:pt idx="6648">
                  <c:v>43514.366666666669</c:v>
                </c:pt>
                <c:pt idx="6649">
                  <c:v>43514.367361111108</c:v>
                </c:pt>
                <c:pt idx="6650">
                  <c:v>43514.368055555555</c:v>
                </c:pt>
                <c:pt idx="6651">
                  <c:v>43514.368750000001</c:v>
                </c:pt>
                <c:pt idx="6652">
                  <c:v>43514.369444444441</c:v>
                </c:pt>
                <c:pt idx="6653">
                  <c:v>43514.370138888888</c:v>
                </c:pt>
                <c:pt idx="6654">
                  <c:v>43514.370833333334</c:v>
                </c:pt>
                <c:pt idx="6655">
                  <c:v>43514.371527777781</c:v>
                </c:pt>
                <c:pt idx="6656">
                  <c:v>43514.37222222222</c:v>
                </c:pt>
                <c:pt idx="6657">
                  <c:v>43514.372916666667</c:v>
                </c:pt>
                <c:pt idx="6658">
                  <c:v>43514.373611111114</c:v>
                </c:pt>
                <c:pt idx="6659">
                  <c:v>43514.374305555553</c:v>
                </c:pt>
                <c:pt idx="6660">
                  <c:v>43514.375</c:v>
                </c:pt>
                <c:pt idx="6661">
                  <c:v>43514.375694444447</c:v>
                </c:pt>
                <c:pt idx="6662">
                  <c:v>43514.376388888886</c:v>
                </c:pt>
                <c:pt idx="6663">
                  <c:v>43514.377083333333</c:v>
                </c:pt>
                <c:pt idx="6664">
                  <c:v>43514.37777777778</c:v>
                </c:pt>
                <c:pt idx="6665">
                  <c:v>43514.378472222219</c:v>
                </c:pt>
                <c:pt idx="6666">
                  <c:v>43514.379166666666</c:v>
                </c:pt>
                <c:pt idx="6667">
                  <c:v>43514.379861111112</c:v>
                </c:pt>
                <c:pt idx="6668">
                  <c:v>43514.380555555559</c:v>
                </c:pt>
                <c:pt idx="6669">
                  <c:v>43514.381249999999</c:v>
                </c:pt>
                <c:pt idx="6670">
                  <c:v>43514.381944444445</c:v>
                </c:pt>
                <c:pt idx="6671">
                  <c:v>43514.382638888892</c:v>
                </c:pt>
                <c:pt idx="6672">
                  <c:v>43514.383333333331</c:v>
                </c:pt>
                <c:pt idx="6673">
                  <c:v>43514.384027777778</c:v>
                </c:pt>
                <c:pt idx="6674">
                  <c:v>43514.384722222225</c:v>
                </c:pt>
                <c:pt idx="6675">
                  <c:v>43514.385416666664</c:v>
                </c:pt>
                <c:pt idx="6676">
                  <c:v>43514.386111111111</c:v>
                </c:pt>
                <c:pt idx="6677">
                  <c:v>43514.386805555558</c:v>
                </c:pt>
                <c:pt idx="6678">
                  <c:v>43514.387499999997</c:v>
                </c:pt>
                <c:pt idx="6679">
                  <c:v>43514.388194444444</c:v>
                </c:pt>
                <c:pt idx="6680">
                  <c:v>43514.388888888891</c:v>
                </c:pt>
                <c:pt idx="6681">
                  <c:v>43514.38958333333</c:v>
                </c:pt>
                <c:pt idx="6682">
                  <c:v>43514.390277777777</c:v>
                </c:pt>
                <c:pt idx="6683">
                  <c:v>43514.390972222223</c:v>
                </c:pt>
                <c:pt idx="6684">
                  <c:v>43514.39166666667</c:v>
                </c:pt>
                <c:pt idx="6685">
                  <c:v>43514.392361111109</c:v>
                </c:pt>
                <c:pt idx="6686">
                  <c:v>43514.393055555556</c:v>
                </c:pt>
                <c:pt idx="6687">
                  <c:v>43514.393750000003</c:v>
                </c:pt>
                <c:pt idx="6688">
                  <c:v>43514.394444444442</c:v>
                </c:pt>
                <c:pt idx="6689">
                  <c:v>43514.395138888889</c:v>
                </c:pt>
                <c:pt idx="6690">
                  <c:v>43514.395833333336</c:v>
                </c:pt>
                <c:pt idx="6691">
                  <c:v>43514.396527777775</c:v>
                </c:pt>
                <c:pt idx="6692">
                  <c:v>43514.397222222222</c:v>
                </c:pt>
                <c:pt idx="6693">
                  <c:v>43514.397916666669</c:v>
                </c:pt>
                <c:pt idx="6694">
                  <c:v>43514.398611111108</c:v>
                </c:pt>
                <c:pt idx="6695">
                  <c:v>43514.399305555555</c:v>
                </c:pt>
                <c:pt idx="6696">
                  <c:v>43514.400000000001</c:v>
                </c:pt>
                <c:pt idx="6697">
                  <c:v>43514.400694444441</c:v>
                </c:pt>
                <c:pt idx="6698">
                  <c:v>43514.401388888888</c:v>
                </c:pt>
                <c:pt idx="6699">
                  <c:v>43514.402083333334</c:v>
                </c:pt>
                <c:pt idx="6700">
                  <c:v>43514.402777777781</c:v>
                </c:pt>
                <c:pt idx="6701">
                  <c:v>43514.40347222222</c:v>
                </c:pt>
                <c:pt idx="6702">
                  <c:v>43514.404166666667</c:v>
                </c:pt>
                <c:pt idx="6703">
                  <c:v>43514.404861111114</c:v>
                </c:pt>
                <c:pt idx="6704">
                  <c:v>43514.405555555553</c:v>
                </c:pt>
                <c:pt idx="6705">
                  <c:v>43514.40625</c:v>
                </c:pt>
                <c:pt idx="6706">
                  <c:v>43514.406944444447</c:v>
                </c:pt>
                <c:pt idx="6707">
                  <c:v>43514.407638888886</c:v>
                </c:pt>
                <c:pt idx="6708">
                  <c:v>43514.408333333333</c:v>
                </c:pt>
                <c:pt idx="6709">
                  <c:v>43514.40902777778</c:v>
                </c:pt>
                <c:pt idx="6710">
                  <c:v>43514.409722222219</c:v>
                </c:pt>
                <c:pt idx="6711">
                  <c:v>43514.410416666666</c:v>
                </c:pt>
                <c:pt idx="6712">
                  <c:v>43514.411111111112</c:v>
                </c:pt>
                <c:pt idx="6713">
                  <c:v>43514.411805555559</c:v>
                </c:pt>
                <c:pt idx="6714">
                  <c:v>43514.412499999999</c:v>
                </c:pt>
                <c:pt idx="6715">
                  <c:v>43514.413194444445</c:v>
                </c:pt>
                <c:pt idx="6716">
                  <c:v>43514.413888888892</c:v>
                </c:pt>
                <c:pt idx="6717">
                  <c:v>43514.414583333331</c:v>
                </c:pt>
                <c:pt idx="6718">
                  <c:v>43514.415277777778</c:v>
                </c:pt>
                <c:pt idx="6719">
                  <c:v>43514.415972222225</c:v>
                </c:pt>
                <c:pt idx="6720">
                  <c:v>43514.416666666664</c:v>
                </c:pt>
                <c:pt idx="6721">
                  <c:v>43514.417361111111</c:v>
                </c:pt>
                <c:pt idx="6722">
                  <c:v>43514.418055555558</c:v>
                </c:pt>
                <c:pt idx="6723">
                  <c:v>43514.418749999997</c:v>
                </c:pt>
                <c:pt idx="6724">
                  <c:v>43514.419444444444</c:v>
                </c:pt>
                <c:pt idx="6725">
                  <c:v>43514.420138888891</c:v>
                </c:pt>
                <c:pt idx="6726">
                  <c:v>43514.42083333333</c:v>
                </c:pt>
                <c:pt idx="6727">
                  <c:v>43514.421527777777</c:v>
                </c:pt>
                <c:pt idx="6728">
                  <c:v>43514.422222222223</c:v>
                </c:pt>
                <c:pt idx="6729">
                  <c:v>43514.42291666667</c:v>
                </c:pt>
                <c:pt idx="6730">
                  <c:v>43514.423611111109</c:v>
                </c:pt>
                <c:pt idx="6731">
                  <c:v>43514.424305555556</c:v>
                </c:pt>
                <c:pt idx="6732">
                  <c:v>43514.425000000003</c:v>
                </c:pt>
                <c:pt idx="6733">
                  <c:v>43514.425694444442</c:v>
                </c:pt>
                <c:pt idx="6734">
                  <c:v>43514.426388888889</c:v>
                </c:pt>
                <c:pt idx="6735">
                  <c:v>43514.427083333336</c:v>
                </c:pt>
                <c:pt idx="6736">
                  <c:v>43514.427777777775</c:v>
                </c:pt>
                <c:pt idx="6737">
                  <c:v>43514.428472222222</c:v>
                </c:pt>
                <c:pt idx="6738">
                  <c:v>43514.429166666669</c:v>
                </c:pt>
                <c:pt idx="6739">
                  <c:v>43514.429861111108</c:v>
                </c:pt>
                <c:pt idx="6740">
                  <c:v>43514.430555555555</c:v>
                </c:pt>
                <c:pt idx="6741">
                  <c:v>43514.431250000001</c:v>
                </c:pt>
                <c:pt idx="6742">
                  <c:v>43514.431944444441</c:v>
                </c:pt>
                <c:pt idx="6743">
                  <c:v>43514.432638888888</c:v>
                </c:pt>
                <c:pt idx="6744">
                  <c:v>43514.433333333334</c:v>
                </c:pt>
                <c:pt idx="6745">
                  <c:v>43514.434027777781</c:v>
                </c:pt>
                <c:pt idx="6746">
                  <c:v>43514.43472222222</c:v>
                </c:pt>
                <c:pt idx="6747">
                  <c:v>43514.435416666667</c:v>
                </c:pt>
                <c:pt idx="6748">
                  <c:v>43514.436111111114</c:v>
                </c:pt>
                <c:pt idx="6749">
                  <c:v>43514.436805555553</c:v>
                </c:pt>
                <c:pt idx="6750">
                  <c:v>43514.4375</c:v>
                </c:pt>
                <c:pt idx="6751">
                  <c:v>43514.438194444447</c:v>
                </c:pt>
                <c:pt idx="6752">
                  <c:v>43514.438888888886</c:v>
                </c:pt>
                <c:pt idx="6753">
                  <c:v>43514.439583333333</c:v>
                </c:pt>
                <c:pt idx="6754">
                  <c:v>43514.44027777778</c:v>
                </c:pt>
                <c:pt idx="6755">
                  <c:v>43514.440972222219</c:v>
                </c:pt>
                <c:pt idx="6756">
                  <c:v>43514.441666666666</c:v>
                </c:pt>
                <c:pt idx="6757">
                  <c:v>43514.442361111112</c:v>
                </c:pt>
                <c:pt idx="6758">
                  <c:v>43514.443055555559</c:v>
                </c:pt>
                <c:pt idx="6759">
                  <c:v>43514.443749999999</c:v>
                </c:pt>
                <c:pt idx="6760">
                  <c:v>43514.444444444445</c:v>
                </c:pt>
                <c:pt idx="6761">
                  <c:v>43514.445138888892</c:v>
                </c:pt>
                <c:pt idx="6762">
                  <c:v>43514.445833333331</c:v>
                </c:pt>
                <c:pt idx="6763">
                  <c:v>43514.446527777778</c:v>
                </c:pt>
                <c:pt idx="6764">
                  <c:v>43514.447222222225</c:v>
                </c:pt>
                <c:pt idx="6765">
                  <c:v>43514.447916666664</c:v>
                </c:pt>
                <c:pt idx="6766">
                  <c:v>43514.448611111111</c:v>
                </c:pt>
                <c:pt idx="6767">
                  <c:v>43514.449305555558</c:v>
                </c:pt>
                <c:pt idx="6768">
                  <c:v>43514.45</c:v>
                </c:pt>
                <c:pt idx="6769">
                  <c:v>43514.450694444444</c:v>
                </c:pt>
                <c:pt idx="6770">
                  <c:v>43514.451388888891</c:v>
                </c:pt>
                <c:pt idx="6771">
                  <c:v>43514.45208333333</c:v>
                </c:pt>
                <c:pt idx="6772">
                  <c:v>43514.452777777777</c:v>
                </c:pt>
                <c:pt idx="6773">
                  <c:v>43514.453472222223</c:v>
                </c:pt>
                <c:pt idx="6774">
                  <c:v>43514.45416666667</c:v>
                </c:pt>
                <c:pt idx="6775">
                  <c:v>43514.454861111109</c:v>
                </c:pt>
                <c:pt idx="6776">
                  <c:v>43514.455555555556</c:v>
                </c:pt>
                <c:pt idx="6777">
                  <c:v>43514.456250000003</c:v>
                </c:pt>
                <c:pt idx="6778">
                  <c:v>43514.456944444442</c:v>
                </c:pt>
                <c:pt idx="6779">
                  <c:v>43514.457638888889</c:v>
                </c:pt>
                <c:pt idx="6780">
                  <c:v>43514.458333333336</c:v>
                </c:pt>
                <c:pt idx="6781">
                  <c:v>43514.459027777775</c:v>
                </c:pt>
                <c:pt idx="6782">
                  <c:v>43514.459722222222</c:v>
                </c:pt>
                <c:pt idx="6783">
                  <c:v>43514.460416666669</c:v>
                </c:pt>
                <c:pt idx="6784">
                  <c:v>43514.461111111108</c:v>
                </c:pt>
                <c:pt idx="6785">
                  <c:v>43514.461805555555</c:v>
                </c:pt>
                <c:pt idx="6786">
                  <c:v>43514.462500000001</c:v>
                </c:pt>
                <c:pt idx="6787">
                  <c:v>43514.463194444441</c:v>
                </c:pt>
                <c:pt idx="6788">
                  <c:v>43514.463888888888</c:v>
                </c:pt>
                <c:pt idx="6789">
                  <c:v>43514.464583333334</c:v>
                </c:pt>
                <c:pt idx="6790">
                  <c:v>43514.465277777781</c:v>
                </c:pt>
                <c:pt idx="6791">
                  <c:v>43514.46597222222</c:v>
                </c:pt>
                <c:pt idx="6792">
                  <c:v>43514.466666666667</c:v>
                </c:pt>
                <c:pt idx="6793">
                  <c:v>43514.467361111114</c:v>
                </c:pt>
                <c:pt idx="6794">
                  <c:v>43514.468055555553</c:v>
                </c:pt>
                <c:pt idx="6795">
                  <c:v>43514.46875</c:v>
                </c:pt>
                <c:pt idx="6796">
                  <c:v>43514.469444444447</c:v>
                </c:pt>
                <c:pt idx="6797">
                  <c:v>43514.470138888886</c:v>
                </c:pt>
                <c:pt idx="6798">
                  <c:v>43514.470833333333</c:v>
                </c:pt>
                <c:pt idx="6799">
                  <c:v>43514.47152777778</c:v>
                </c:pt>
                <c:pt idx="6800">
                  <c:v>43514.472222222219</c:v>
                </c:pt>
                <c:pt idx="6801">
                  <c:v>43514.472916666666</c:v>
                </c:pt>
                <c:pt idx="6802">
                  <c:v>43514.473611111112</c:v>
                </c:pt>
                <c:pt idx="6803">
                  <c:v>43514.474305555559</c:v>
                </c:pt>
                <c:pt idx="6804">
                  <c:v>43514.474999999999</c:v>
                </c:pt>
                <c:pt idx="6805">
                  <c:v>43514.475694444445</c:v>
                </c:pt>
                <c:pt idx="6806">
                  <c:v>43514.476388888892</c:v>
                </c:pt>
                <c:pt idx="6807">
                  <c:v>43514.477083333331</c:v>
                </c:pt>
                <c:pt idx="6808">
                  <c:v>43514.477777777778</c:v>
                </c:pt>
                <c:pt idx="6809">
                  <c:v>43514.478472222225</c:v>
                </c:pt>
                <c:pt idx="6810">
                  <c:v>43514.479166666664</c:v>
                </c:pt>
                <c:pt idx="6811">
                  <c:v>43514.479861111111</c:v>
                </c:pt>
                <c:pt idx="6812">
                  <c:v>43514.480555555558</c:v>
                </c:pt>
                <c:pt idx="6813">
                  <c:v>43514.481249999997</c:v>
                </c:pt>
                <c:pt idx="6814">
                  <c:v>43514.481944444444</c:v>
                </c:pt>
                <c:pt idx="6815">
                  <c:v>43514.482638888891</c:v>
                </c:pt>
                <c:pt idx="6816">
                  <c:v>43514.48333333333</c:v>
                </c:pt>
                <c:pt idx="6817">
                  <c:v>43514.484027777777</c:v>
                </c:pt>
                <c:pt idx="6818">
                  <c:v>43514.484722222223</c:v>
                </c:pt>
                <c:pt idx="6819">
                  <c:v>43514.48541666667</c:v>
                </c:pt>
                <c:pt idx="6820">
                  <c:v>43514.486111111109</c:v>
                </c:pt>
                <c:pt idx="6821">
                  <c:v>43514.486805555556</c:v>
                </c:pt>
                <c:pt idx="6822">
                  <c:v>43514.487500000003</c:v>
                </c:pt>
                <c:pt idx="6823">
                  <c:v>43514.488194444442</c:v>
                </c:pt>
                <c:pt idx="6824">
                  <c:v>43514.488888888889</c:v>
                </c:pt>
                <c:pt idx="6825">
                  <c:v>43514.489583333336</c:v>
                </c:pt>
                <c:pt idx="6826">
                  <c:v>43514.490277777775</c:v>
                </c:pt>
                <c:pt idx="6827">
                  <c:v>43514.490972222222</c:v>
                </c:pt>
                <c:pt idx="6828">
                  <c:v>43514.491666666669</c:v>
                </c:pt>
                <c:pt idx="6829">
                  <c:v>43514.492361111108</c:v>
                </c:pt>
                <c:pt idx="6830">
                  <c:v>43514.493055555555</c:v>
                </c:pt>
                <c:pt idx="6831">
                  <c:v>43514.493750000001</c:v>
                </c:pt>
                <c:pt idx="6832">
                  <c:v>43514.494444444441</c:v>
                </c:pt>
                <c:pt idx="6833">
                  <c:v>43514.495138888888</c:v>
                </c:pt>
                <c:pt idx="6834">
                  <c:v>43514.495833333334</c:v>
                </c:pt>
                <c:pt idx="6835">
                  <c:v>43514.496527777781</c:v>
                </c:pt>
                <c:pt idx="6836">
                  <c:v>43514.49722222222</c:v>
                </c:pt>
                <c:pt idx="6837">
                  <c:v>43514.497916666667</c:v>
                </c:pt>
                <c:pt idx="6838">
                  <c:v>43514.498611111114</c:v>
                </c:pt>
                <c:pt idx="6839">
                  <c:v>43514.499305555553</c:v>
                </c:pt>
                <c:pt idx="6840">
                  <c:v>43514.5</c:v>
                </c:pt>
                <c:pt idx="6841">
                  <c:v>43514.500694444447</c:v>
                </c:pt>
                <c:pt idx="6842">
                  <c:v>43514.501388888886</c:v>
                </c:pt>
                <c:pt idx="6843">
                  <c:v>43514.502083333333</c:v>
                </c:pt>
                <c:pt idx="6844">
                  <c:v>43514.50277777778</c:v>
                </c:pt>
                <c:pt idx="6845">
                  <c:v>43514.503472222219</c:v>
                </c:pt>
                <c:pt idx="6846">
                  <c:v>43514.504166666666</c:v>
                </c:pt>
                <c:pt idx="6847">
                  <c:v>43514.504861111112</c:v>
                </c:pt>
                <c:pt idx="6848">
                  <c:v>43514.505555555559</c:v>
                </c:pt>
                <c:pt idx="6849">
                  <c:v>43514.506249999999</c:v>
                </c:pt>
                <c:pt idx="6850">
                  <c:v>43514.506944444445</c:v>
                </c:pt>
                <c:pt idx="6851">
                  <c:v>43514.507638888892</c:v>
                </c:pt>
                <c:pt idx="6852">
                  <c:v>43514.508333333331</c:v>
                </c:pt>
                <c:pt idx="6853">
                  <c:v>43514.509027777778</c:v>
                </c:pt>
                <c:pt idx="6854">
                  <c:v>43514.509722222225</c:v>
                </c:pt>
                <c:pt idx="6855">
                  <c:v>43514.510416666664</c:v>
                </c:pt>
                <c:pt idx="6856">
                  <c:v>43514.511111111111</c:v>
                </c:pt>
                <c:pt idx="6857">
                  <c:v>43514.511805555558</c:v>
                </c:pt>
                <c:pt idx="6858">
                  <c:v>43514.512499999997</c:v>
                </c:pt>
                <c:pt idx="6859">
                  <c:v>43514.513194444444</c:v>
                </c:pt>
                <c:pt idx="6860">
                  <c:v>43514.513888888891</c:v>
                </c:pt>
                <c:pt idx="6861">
                  <c:v>43514.51458333333</c:v>
                </c:pt>
                <c:pt idx="6862">
                  <c:v>43514.515277777777</c:v>
                </c:pt>
                <c:pt idx="6863">
                  <c:v>43514.515972222223</c:v>
                </c:pt>
                <c:pt idx="6864">
                  <c:v>43514.51666666667</c:v>
                </c:pt>
                <c:pt idx="6865">
                  <c:v>43514.517361111109</c:v>
                </c:pt>
                <c:pt idx="6866">
                  <c:v>43514.518055555556</c:v>
                </c:pt>
                <c:pt idx="6867">
                  <c:v>43514.518750000003</c:v>
                </c:pt>
                <c:pt idx="6868">
                  <c:v>43514.519444444442</c:v>
                </c:pt>
                <c:pt idx="6869">
                  <c:v>43514.520138888889</c:v>
                </c:pt>
                <c:pt idx="6870">
                  <c:v>43514.520833333336</c:v>
                </c:pt>
                <c:pt idx="6871">
                  <c:v>43514.521527777775</c:v>
                </c:pt>
                <c:pt idx="6872">
                  <c:v>43514.522222222222</c:v>
                </c:pt>
                <c:pt idx="6873">
                  <c:v>43514.522916666669</c:v>
                </c:pt>
                <c:pt idx="6874">
                  <c:v>43514.523611111108</c:v>
                </c:pt>
                <c:pt idx="6875">
                  <c:v>43514.524305555555</c:v>
                </c:pt>
                <c:pt idx="6876">
                  <c:v>43514.525000000001</c:v>
                </c:pt>
                <c:pt idx="6877">
                  <c:v>43514.525694444441</c:v>
                </c:pt>
                <c:pt idx="6878">
                  <c:v>43514.526388888888</c:v>
                </c:pt>
                <c:pt idx="6879">
                  <c:v>43514.527083333334</c:v>
                </c:pt>
                <c:pt idx="6880">
                  <c:v>43514.527777777781</c:v>
                </c:pt>
                <c:pt idx="6881">
                  <c:v>43514.52847222222</c:v>
                </c:pt>
                <c:pt idx="6882">
                  <c:v>43514.529166666667</c:v>
                </c:pt>
                <c:pt idx="6883">
                  <c:v>43514.529861111114</c:v>
                </c:pt>
                <c:pt idx="6884">
                  <c:v>43514.530555555553</c:v>
                </c:pt>
                <c:pt idx="6885">
                  <c:v>43514.53125</c:v>
                </c:pt>
                <c:pt idx="6886">
                  <c:v>43514.531944444447</c:v>
                </c:pt>
                <c:pt idx="6887">
                  <c:v>43514.532638888886</c:v>
                </c:pt>
                <c:pt idx="6888">
                  <c:v>43514.533333333333</c:v>
                </c:pt>
                <c:pt idx="6889">
                  <c:v>43514.53402777778</c:v>
                </c:pt>
                <c:pt idx="6890">
                  <c:v>43514.534722222219</c:v>
                </c:pt>
                <c:pt idx="6891">
                  <c:v>43514.535416666666</c:v>
                </c:pt>
                <c:pt idx="6892">
                  <c:v>43514.536111111112</c:v>
                </c:pt>
                <c:pt idx="6893">
                  <c:v>43514.536805555559</c:v>
                </c:pt>
                <c:pt idx="6894">
                  <c:v>43514.537499999999</c:v>
                </c:pt>
                <c:pt idx="6895">
                  <c:v>43514.538194444445</c:v>
                </c:pt>
                <c:pt idx="6896">
                  <c:v>43514.538888888892</c:v>
                </c:pt>
                <c:pt idx="6897">
                  <c:v>43514.539583333331</c:v>
                </c:pt>
                <c:pt idx="6898">
                  <c:v>43514.540277777778</c:v>
                </c:pt>
                <c:pt idx="6899">
                  <c:v>43514.540972222225</c:v>
                </c:pt>
                <c:pt idx="6900">
                  <c:v>43514.541666666664</c:v>
                </c:pt>
                <c:pt idx="6901">
                  <c:v>43514.542361111111</c:v>
                </c:pt>
                <c:pt idx="6902">
                  <c:v>43514.543055555558</c:v>
                </c:pt>
                <c:pt idx="6903">
                  <c:v>43514.543749999997</c:v>
                </c:pt>
                <c:pt idx="6904">
                  <c:v>43514.544444444444</c:v>
                </c:pt>
                <c:pt idx="6905">
                  <c:v>43514.545138888891</c:v>
                </c:pt>
                <c:pt idx="6906">
                  <c:v>43514.54583333333</c:v>
                </c:pt>
                <c:pt idx="6907">
                  <c:v>43514.546527777777</c:v>
                </c:pt>
                <c:pt idx="6908">
                  <c:v>43514.547222222223</c:v>
                </c:pt>
                <c:pt idx="6909">
                  <c:v>43514.54791666667</c:v>
                </c:pt>
                <c:pt idx="6910">
                  <c:v>43514.548611111109</c:v>
                </c:pt>
                <c:pt idx="6911">
                  <c:v>43514.549305555556</c:v>
                </c:pt>
                <c:pt idx="6912">
                  <c:v>43514.55</c:v>
                </c:pt>
                <c:pt idx="6913">
                  <c:v>43514.550694444442</c:v>
                </c:pt>
                <c:pt idx="6914">
                  <c:v>43514.551388888889</c:v>
                </c:pt>
                <c:pt idx="6915">
                  <c:v>43514.552083333336</c:v>
                </c:pt>
                <c:pt idx="6916">
                  <c:v>43514.552777777775</c:v>
                </c:pt>
                <c:pt idx="6917">
                  <c:v>43514.553472222222</c:v>
                </c:pt>
                <c:pt idx="6918">
                  <c:v>43514.554166666669</c:v>
                </c:pt>
                <c:pt idx="6919">
                  <c:v>43514.554861111108</c:v>
                </c:pt>
                <c:pt idx="6920">
                  <c:v>43514.555555555555</c:v>
                </c:pt>
                <c:pt idx="6921">
                  <c:v>43514.556250000001</c:v>
                </c:pt>
                <c:pt idx="6922">
                  <c:v>43514.556944444441</c:v>
                </c:pt>
                <c:pt idx="6923">
                  <c:v>43514.557638888888</c:v>
                </c:pt>
                <c:pt idx="6924">
                  <c:v>43514.558333333334</c:v>
                </c:pt>
                <c:pt idx="6925">
                  <c:v>43514.559027777781</c:v>
                </c:pt>
                <c:pt idx="6926">
                  <c:v>43514.55972222222</c:v>
                </c:pt>
                <c:pt idx="6927">
                  <c:v>43514.560416666667</c:v>
                </c:pt>
                <c:pt idx="6928">
                  <c:v>43514.561111111114</c:v>
                </c:pt>
                <c:pt idx="6929">
                  <c:v>43514.561805555553</c:v>
                </c:pt>
                <c:pt idx="6930">
                  <c:v>43514.5625</c:v>
                </c:pt>
                <c:pt idx="6931">
                  <c:v>43514.563194444447</c:v>
                </c:pt>
                <c:pt idx="6932">
                  <c:v>43514.563888888886</c:v>
                </c:pt>
                <c:pt idx="6933">
                  <c:v>43514.564583333333</c:v>
                </c:pt>
                <c:pt idx="6934">
                  <c:v>43514.56527777778</c:v>
                </c:pt>
                <c:pt idx="6935">
                  <c:v>43514.565972222219</c:v>
                </c:pt>
                <c:pt idx="6936">
                  <c:v>43514.566666666666</c:v>
                </c:pt>
                <c:pt idx="6937">
                  <c:v>43514.567361111112</c:v>
                </c:pt>
                <c:pt idx="6938">
                  <c:v>43514.568055555559</c:v>
                </c:pt>
                <c:pt idx="6939">
                  <c:v>43514.568749999999</c:v>
                </c:pt>
                <c:pt idx="6940">
                  <c:v>43514.569444444445</c:v>
                </c:pt>
                <c:pt idx="6941">
                  <c:v>43514.570138888892</c:v>
                </c:pt>
                <c:pt idx="6942">
                  <c:v>43514.570833333331</c:v>
                </c:pt>
                <c:pt idx="6943">
                  <c:v>43514.571527777778</c:v>
                </c:pt>
                <c:pt idx="6944">
                  <c:v>43514.572222222225</c:v>
                </c:pt>
                <c:pt idx="6945">
                  <c:v>43514.572916666664</c:v>
                </c:pt>
                <c:pt idx="6946">
                  <c:v>43514.573611111111</c:v>
                </c:pt>
                <c:pt idx="6947">
                  <c:v>43514.574305555558</c:v>
                </c:pt>
                <c:pt idx="6948">
                  <c:v>43514.574999999997</c:v>
                </c:pt>
                <c:pt idx="6949">
                  <c:v>43514.575694444444</c:v>
                </c:pt>
                <c:pt idx="6950">
                  <c:v>43514.576388888891</c:v>
                </c:pt>
                <c:pt idx="6951">
                  <c:v>43514.57708333333</c:v>
                </c:pt>
                <c:pt idx="6952">
                  <c:v>43514.577777777777</c:v>
                </c:pt>
                <c:pt idx="6953">
                  <c:v>43514.578472222223</c:v>
                </c:pt>
                <c:pt idx="6954">
                  <c:v>43514.57916666667</c:v>
                </c:pt>
                <c:pt idx="6955">
                  <c:v>43514.579861111109</c:v>
                </c:pt>
                <c:pt idx="6956">
                  <c:v>43514.580555555556</c:v>
                </c:pt>
                <c:pt idx="6957">
                  <c:v>43514.581250000003</c:v>
                </c:pt>
                <c:pt idx="6958">
                  <c:v>43514.581944444442</c:v>
                </c:pt>
                <c:pt idx="6959">
                  <c:v>43514.582638888889</c:v>
                </c:pt>
                <c:pt idx="6960">
                  <c:v>43514.583333333336</c:v>
                </c:pt>
                <c:pt idx="6961">
                  <c:v>43514.584027777775</c:v>
                </c:pt>
                <c:pt idx="6962">
                  <c:v>43514.584722222222</c:v>
                </c:pt>
                <c:pt idx="6963">
                  <c:v>43514.585416666669</c:v>
                </c:pt>
                <c:pt idx="6964">
                  <c:v>43514.586111111108</c:v>
                </c:pt>
                <c:pt idx="6965">
                  <c:v>43514.586805555555</c:v>
                </c:pt>
                <c:pt idx="6966">
                  <c:v>43514.587500000001</c:v>
                </c:pt>
                <c:pt idx="6967">
                  <c:v>43514.588194444441</c:v>
                </c:pt>
                <c:pt idx="6968">
                  <c:v>43514.588888888888</c:v>
                </c:pt>
                <c:pt idx="6969">
                  <c:v>43514.589583333334</c:v>
                </c:pt>
                <c:pt idx="6970">
                  <c:v>43514.590277777781</c:v>
                </c:pt>
                <c:pt idx="6971">
                  <c:v>43514.59097222222</c:v>
                </c:pt>
                <c:pt idx="6972">
                  <c:v>43514.591666666667</c:v>
                </c:pt>
                <c:pt idx="6973">
                  <c:v>43514.592361111114</c:v>
                </c:pt>
                <c:pt idx="6974">
                  <c:v>43514.593055555553</c:v>
                </c:pt>
                <c:pt idx="6975">
                  <c:v>43514.59375</c:v>
                </c:pt>
                <c:pt idx="6976">
                  <c:v>43514.594444444447</c:v>
                </c:pt>
                <c:pt idx="6977">
                  <c:v>43514.595138888886</c:v>
                </c:pt>
                <c:pt idx="6978">
                  <c:v>43514.595833333333</c:v>
                </c:pt>
                <c:pt idx="6979">
                  <c:v>43514.59652777778</c:v>
                </c:pt>
                <c:pt idx="6980">
                  <c:v>43514.597222222219</c:v>
                </c:pt>
                <c:pt idx="6981">
                  <c:v>43514.597916666666</c:v>
                </c:pt>
                <c:pt idx="6982">
                  <c:v>43514.598611111112</c:v>
                </c:pt>
                <c:pt idx="6983">
                  <c:v>43514.599305555559</c:v>
                </c:pt>
                <c:pt idx="6984">
                  <c:v>43514.6</c:v>
                </c:pt>
                <c:pt idx="6985">
                  <c:v>43514.600694444445</c:v>
                </c:pt>
                <c:pt idx="6986">
                  <c:v>43514.601388888892</c:v>
                </c:pt>
                <c:pt idx="6987">
                  <c:v>43514.602083333331</c:v>
                </c:pt>
                <c:pt idx="6988">
                  <c:v>43514.602777777778</c:v>
                </c:pt>
                <c:pt idx="6989">
                  <c:v>43514.603472222225</c:v>
                </c:pt>
                <c:pt idx="6990">
                  <c:v>43514.604166666664</c:v>
                </c:pt>
                <c:pt idx="6991">
                  <c:v>43514.604861111111</c:v>
                </c:pt>
                <c:pt idx="6992">
                  <c:v>43514.605555555558</c:v>
                </c:pt>
                <c:pt idx="6993">
                  <c:v>43514.606249999997</c:v>
                </c:pt>
                <c:pt idx="6994">
                  <c:v>43514.606944444444</c:v>
                </c:pt>
                <c:pt idx="6995">
                  <c:v>43514.607638888891</c:v>
                </c:pt>
                <c:pt idx="6996">
                  <c:v>43514.60833333333</c:v>
                </c:pt>
                <c:pt idx="6997">
                  <c:v>43514.609027777777</c:v>
                </c:pt>
                <c:pt idx="6998">
                  <c:v>43514.609722222223</c:v>
                </c:pt>
                <c:pt idx="6999">
                  <c:v>43514.61041666667</c:v>
                </c:pt>
                <c:pt idx="7000">
                  <c:v>43514.611111111109</c:v>
                </c:pt>
                <c:pt idx="7001">
                  <c:v>43514.611805555556</c:v>
                </c:pt>
                <c:pt idx="7002">
                  <c:v>43514.612500000003</c:v>
                </c:pt>
                <c:pt idx="7003">
                  <c:v>43514.613194444442</c:v>
                </c:pt>
                <c:pt idx="7004">
                  <c:v>43514.613888888889</c:v>
                </c:pt>
                <c:pt idx="7005">
                  <c:v>43514.614583333336</c:v>
                </c:pt>
                <c:pt idx="7006">
                  <c:v>43514.615277777775</c:v>
                </c:pt>
                <c:pt idx="7007">
                  <c:v>43514.615972222222</c:v>
                </c:pt>
                <c:pt idx="7008">
                  <c:v>43514.616666666669</c:v>
                </c:pt>
                <c:pt idx="7009">
                  <c:v>43514.617361111108</c:v>
                </c:pt>
                <c:pt idx="7010">
                  <c:v>43514.618055555555</c:v>
                </c:pt>
                <c:pt idx="7011">
                  <c:v>43514.618750000001</c:v>
                </c:pt>
                <c:pt idx="7012">
                  <c:v>43514.619444444441</c:v>
                </c:pt>
                <c:pt idx="7013">
                  <c:v>43514.620138888888</c:v>
                </c:pt>
                <c:pt idx="7014">
                  <c:v>43514.620833333334</c:v>
                </c:pt>
                <c:pt idx="7015">
                  <c:v>43514.621527777781</c:v>
                </c:pt>
                <c:pt idx="7016">
                  <c:v>43514.62222222222</c:v>
                </c:pt>
                <c:pt idx="7017">
                  <c:v>43514.622916666667</c:v>
                </c:pt>
                <c:pt idx="7018">
                  <c:v>43514.623611111114</c:v>
                </c:pt>
                <c:pt idx="7019">
                  <c:v>43514.624305555553</c:v>
                </c:pt>
                <c:pt idx="7020">
                  <c:v>43514.625</c:v>
                </c:pt>
                <c:pt idx="7021">
                  <c:v>43514.625694444447</c:v>
                </c:pt>
                <c:pt idx="7022">
                  <c:v>43514.626388888886</c:v>
                </c:pt>
                <c:pt idx="7023">
                  <c:v>43514.627083333333</c:v>
                </c:pt>
                <c:pt idx="7024">
                  <c:v>43514.62777777778</c:v>
                </c:pt>
                <c:pt idx="7025">
                  <c:v>43514.628472222219</c:v>
                </c:pt>
                <c:pt idx="7026">
                  <c:v>43514.629166666666</c:v>
                </c:pt>
                <c:pt idx="7027">
                  <c:v>43514.629861111112</c:v>
                </c:pt>
                <c:pt idx="7028">
                  <c:v>43514.630555555559</c:v>
                </c:pt>
                <c:pt idx="7029">
                  <c:v>43514.631249999999</c:v>
                </c:pt>
                <c:pt idx="7030">
                  <c:v>43514.631944444445</c:v>
                </c:pt>
                <c:pt idx="7031">
                  <c:v>43514.632638888892</c:v>
                </c:pt>
                <c:pt idx="7032">
                  <c:v>43514.633333333331</c:v>
                </c:pt>
                <c:pt idx="7033">
                  <c:v>43514.634027777778</c:v>
                </c:pt>
                <c:pt idx="7034">
                  <c:v>43514.634722222225</c:v>
                </c:pt>
                <c:pt idx="7035">
                  <c:v>43514.635416666664</c:v>
                </c:pt>
                <c:pt idx="7036">
                  <c:v>43514.636111111111</c:v>
                </c:pt>
                <c:pt idx="7037">
                  <c:v>43514.636805555558</c:v>
                </c:pt>
                <c:pt idx="7038">
                  <c:v>43514.637499999997</c:v>
                </c:pt>
                <c:pt idx="7039">
                  <c:v>43514.638194444444</c:v>
                </c:pt>
                <c:pt idx="7040">
                  <c:v>43514.638888888891</c:v>
                </c:pt>
                <c:pt idx="7041">
                  <c:v>43514.63958333333</c:v>
                </c:pt>
                <c:pt idx="7042">
                  <c:v>43514.640277777777</c:v>
                </c:pt>
                <c:pt idx="7043">
                  <c:v>43514.640972222223</c:v>
                </c:pt>
                <c:pt idx="7044">
                  <c:v>43514.64166666667</c:v>
                </c:pt>
                <c:pt idx="7045">
                  <c:v>43514.642361111109</c:v>
                </c:pt>
                <c:pt idx="7046">
                  <c:v>43514.643055555556</c:v>
                </c:pt>
                <c:pt idx="7047">
                  <c:v>43514.643750000003</c:v>
                </c:pt>
                <c:pt idx="7048">
                  <c:v>43514.644444444442</c:v>
                </c:pt>
                <c:pt idx="7049">
                  <c:v>43514.645138888889</c:v>
                </c:pt>
                <c:pt idx="7050">
                  <c:v>43514.645833333336</c:v>
                </c:pt>
                <c:pt idx="7051">
                  <c:v>43514.646527777775</c:v>
                </c:pt>
                <c:pt idx="7052">
                  <c:v>43514.647222222222</c:v>
                </c:pt>
                <c:pt idx="7053">
                  <c:v>43514.647916666669</c:v>
                </c:pt>
                <c:pt idx="7054">
                  <c:v>43514.648611111108</c:v>
                </c:pt>
                <c:pt idx="7055">
                  <c:v>43514.649305555555</c:v>
                </c:pt>
                <c:pt idx="7056">
                  <c:v>43514.65</c:v>
                </c:pt>
                <c:pt idx="7057">
                  <c:v>43514.650694444441</c:v>
                </c:pt>
                <c:pt idx="7058">
                  <c:v>43514.651388888888</c:v>
                </c:pt>
                <c:pt idx="7059">
                  <c:v>43514.652083333334</c:v>
                </c:pt>
                <c:pt idx="7060">
                  <c:v>43514.652777777781</c:v>
                </c:pt>
                <c:pt idx="7061">
                  <c:v>43514.65347222222</c:v>
                </c:pt>
                <c:pt idx="7062">
                  <c:v>43514.654166666667</c:v>
                </c:pt>
                <c:pt idx="7063">
                  <c:v>43514.654861111114</c:v>
                </c:pt>
                <c:pt idx="7064">
                  <c:v>43514.655555555553</c:v>
                </c:pt>
                <c:pt idx="7065">
                  <c:v>43514.65625</c:v>
                </c:pt>
                <c:pt idx="7066">
                  <c:v>43514.656944444447</c:v>
                </c:pt>
                <c:pt idx="7067">
                  <c:v>43514.657638888886</c:v>
                </c:pt>
                <c:pt idx="7068">
                  <c:v>43514.658333333333</c:v>
                </c:pt>
                <c:pt idx="7069">
                  <c:v>43514.65902777778</c:v>
                </c:pt>
                <c:pt idx="7070">
                  <c:v>43514.659722222219</c:v>
                </c:pt>
                <c:pt idx="7071">
                  <c:v>43514.660416666666</c:v>
                </c:pt>
                <c:pt idx="7072">
                  <c:v>43514.661111111112</c:v>
                </c:pt>
                <c:pt idx="7073">
                  <c:v>43514.661805555559</c:v>
                </c:pt>
                <c:pt idx="7074">
                  <c:v>43514.662499999999</c:v>
                </c:pt>
                <c:pt idx="7075">
                  <c:v>43514.663194444445</c:v>
                </c:pt>
                <c:pt idx="7076">
                  <c:v>43514.663888888892</c:v>
                </c:pt>
                <c:pt idx="7077">
                  <c:v>43514.664583333331</c:v>
                </c:pt>
                <c:pt idx="7078">
                  <c:v>43514.665277777778</c:v>
                </c:pt>
                <c:pt idx="7079">
                  <c:v>43514.665972222225</c:v>
                </c:pt>
                <c:pt idx="7080">
                  <c:v>43514.666666666664</c:v>
                </c:pt>
                <c:pt idx="7081">
                  <c:v>43514.667361111111</c:v>
                </c:pt>
                <c:pt idx="7082">
                  <c:v>43514.668055555558</c:v>
                </c:pt>
                <c:pt idx="7083">
                  <c:v>43514.668749999997</c:v>
                </c:pt>
                <c:pt idx="7084">
                  <c:v>43514.669444444444</c:v>
                </c:pt>
                <c:pt idx="7085">
                  <c:v>43514.670138888891</c:v>
                </c:pt>
                <c:pt idx="7086">
                  <c:v>43514.67083333333</c:v>
                </c:pt>
                <c:pt idx="7087">
                  <c:v>43514.671527777777</c:v>
                </c:pt>
                <c:pt idx="7088">
                  <c:v>43514.672222222223</c:v>
                </c:pt>
                <c:pt idx="7089">
                  <c:v>43514.67291666667</c:v>
                </c:pt>
                <c:pt idx="7090">
                  <c:v>43514.673611111109</c:v>
                </c:pt>
                <c:pt idx="7091">
                  <c:v>43514.674305555556</c:v>
                </c:pt>
                <c:pt idx="7092">
                  <c:v>43514.675000000003</c:v>
                </c:pt>
                <c:pt idx="7093">
                  <c:v>43514.675694444442</c:v>
                </c:pt>
                <c:pt idx="7094">
                  <c:v>43514.676388888889</c:v>
                </c:pt>
                <c:pt idx="7095">
                  <c:v>43514.677083333336</c:v>
                </c:pt>
                <c:pt idx="7096">
                  <c:v>43514.677777777775</c:v>
                </c:pt>
                <c:pt idx="7097">
                  <c:v>43514.678472222222</c:v>
                </c:pt>
                <c:pt idx="7098">
                  <c:v>43514.679166666669</c:v>
                </c:pt>
                <c:pt idx="7099">
                  <c:v>43514.679861111108</c:v>
                </c:pt>
                <c:pt idx="7100">
                  <c:v>43514.680555555555</c:v>
                </c:pt>
                <c:pt idx="7101">
                  <c:v>43514.681250000001</c:v>
                </c:pt>
                <c:pt idx="7102">
                  <c:v>43514.681944444441</c:v>
                </c:pt>
                <c:pt idx="7103">
                  <c:v>43514.682638888888</c:v>
                </c:pt>
                <c:pt idx="7104">
                  <c:v>43514.683333333334</c:v>
                </c:pt>
                <c:pt idx="7105">
                  <c:v>43514.684027777781</c:v>
                </c:pt>
                <c:pt idx="7106">
                  <c:v>43514.68472222222</c:v>
                </c:pt>
                <c:pt idx="7107">
                  <c:v>43514.685416666667</c:v>
                </c:pt>
                <c:pt idx="7108">
                  <c:v>43514.686111111114</c:v>
                </c:pt>
                <c:pt idx="7109">
                  <c:v>43514.686805555553</c:v>
                </c:pt>
                <c:pt idx="7110">
                  <c:v>43514.6875</c:v>
                </c:pt>
                <c:pt idx="7111">
                  <c:v>43514.688194444447</c:v>
                </c:pt>
                <c:pt idx="7112">
                  <c:v>43514.688888888886</c:v>
                </c:pt>
                <c:pt idx="7113">
                  <c:v>43514.689583333333</c:v>
                </c:pt>
                <c:pt idx="7114">
                  <c:v>43514.69027777778</c:v>
                </c:pt>
                <c:pt idx="7115">
                  <c:v>43514.690972222219</c:v>
                </c:pt>
                <c:pt idx="7116">
                  <c:v>43514.691666666666</c:v>
                </c:pt>
                <c:pt idx="7117">
                  <c:v>43514.692361111112</c:v>
                </c:pt>
                <c:pt idx="7118">
                  <c:v>43514.693055555559</c:v>
                </c:pt>
                <c:pt idx="7119">
                  <c:v>43514.693749999999</c:v>
                </c:pt>
                <c:pt idx="7120">
                  <c:v>43514.694444444445</c:v>
                </c:pt>
                <c:pt idx="7121">
                  <c:v>43514.695138888892</c:v>
                </c:pt>
                <c:pt idx="7122">
                  <c:v>43514.695833333331</c:v>
                </c:pt>
                <c:pt idx="7123">
                  <c:v>43514.696527777778</c:v>
                </c:pt>
                <c:pt idx="7124">
                  <c:v>43514.697222222225</c:v>
                </c:pt>
                <c:pt idx="7125">
                  <c:v>43514.697916666664</c:v>
                </c:pt>
                <c:pt idx="7126">
                  <c:v>43514.698611111111</c:v>
                </c:pt>
                <c:pt idx="7127">
                  <c:v>43514.699305555558</c:v>
                </c:pt>
                <c:pt idx="7128">
                  <c:v>43514.7</c:v>
                </c:pt>
                <c:pt idx="7129">
                  <c:v>43514.700694444444</c:v>
                </c:pt>
                <c:pt idx="7130">
                  <c:v>43514.701388888891</c:v>
                </c:pt>
                <c:pt idx="7131">
                  <c:v>43514.70208333333</c:v>
                </c:pt>
                <c:pt idx="7132">
                  <c:v>43514.702777777777</c:v>
                </c:pt>
                <c:pt idx="7133">
                  <c:v>43514.703472222223</c:v>
                </c:pt>
                <c:pt idx="7134">
                  <c:v>43514.70416666667</c:v>
                </c:pt>
                <c:pt idx="7135">
                  <c:v>43514.704861111109</c:v>
                </c:pt>
                <c:pt idx="7136">
                  <c:v>43514.705555555556</c:v>
                </c:pt>
                <c:pt idx="7137">
                  <c:v>43514.706250000003</c:v>
                </c:pt>
                <c:pt idx="7138">
                  <c:v>43514.706944444442</c:v>
                </c:pt>
                <c:pt idx="7139">
                  <c:v>43514.707638888889</c:v>
                </c:pt>
                <c:pt idx="7140">
                  <c:v>43514.708333333336</c:v>
                </c:pt>
                <c:pt idx="7141">
                  <c:v>43514.709027777775</c:v>
                </c:pt>
                <c:pt idx="7142">
                  <c:v>43514.709722222222</c:v>
                </c:pt>
                <c:pt idx="7143">
                  <c:v>43514.710416666669</c:v>
                </c:pt>
                <c:pt idx="7144">
                  <c:v>43514.711111111108</c:v>
                </c:pt>
                <c:pt idx="7145">
                  <c:v>43514.711805555555</c:v>
                </c:pt>
                <c:pt idx="7146">
                  <c:v>43514.712500000001</c:v>
                </c:pt>
                <c:pt idx="7147">
                  <c:v>43514.713194444441</c:v>
                </c:pt>
                <c:pt idx="7148">
                  <c:v>43514.713888888888</c:v>
                </c:pt>
                <c:pt idx="7149">
                  <c:v>43514.714583333334</c:v>
                </c:pt>
                <c:pt idx="7150">
                  <c:v>43514.715277777781</c:v>
                </c:pt>
                <c:pt idx="7151">
                  <c:v>43514.71597222222</c:v>
                </c:pt>
                <c:pt idx="7152">
                  <c:v>43514.716666666667</c:v>
                </c:pt>
                <c:pt idx="7153">
                  <c:v>43514.717361111114</c:v>
                </c:pt>
                <c:pt idx="7154">
                  <c:v>43514.718055555553</c:v>
                </c:pt>
                <c:pt idx="7155">
                  <c:v>43514.71875</c:v>
                </c:pt>
                <c:pt idx="7156">
                  <c:v>43514.719444444447</c:v>
                </c:pt>
                <c:pt idx="7157">
                  <c:v>43514.720138888886</c:v>
                </c:pt>
                <c:pt idx="7158">
                  <c:v>43514.720833333333</c:v>
                </c:pt>
                <c:pt idx="7159">
                  <c:v>43514.72152777778</c:v>
                </c:pt>
                <c:pt idx="7160">
                  <c:v>43514.722222222219</c:v>
                </c:pt>
                <c:pt idx="7161">
                  <c:v>43514.722916666666</c:v>
                </c:pt>
                <c:pt idx="7162">
                  <c:v>43514.723611111112</c:v>
                </c:pt>
                <c:pt idx="7163">
                  <c:v>43514.724305555559</c:v>
                </c:pt>
                <c:pt idx="7164">
                  <c:v>43514.724999999999</c:v>
                </c:pt>
                <c:pt idx="7165">
                  <c:v>43514.725694444445</c:v>
                </c:pt>
                <c:pt idx="7166">
                  <c:v>43514.726388888892</c:v>
                </c:pt>
                <c:pt idx="7167">
                  <c:v>43514.727083333331</c:v>
                </c:pt>
                <c:pt idx="7168">
                  <c:v>43514.727777777778</c:v>
                </c:pt>
                <c:pt idx="7169">
                  <c:v>43514.728472222225</c:v>
                </c:pt>
                <c:pt idx="7170">
                  <c:v>43514.729166666664</c:v>
                </c:pt>
                <c:pt idx="7171">
                  <c:v>43514.729861111111</c:v>
                </c:pt>
                <c:pt idx="7172">
                  <c:v>43514.730555555558</c:v>
                </c:pt>
                <c:pt idx="7173">
                  <c:v>43514.731249999997</c:v>
                </c:pt>
                <c:pt idx="7174">
                  <c:v>43514.731944444444</c:v>
                </c:pt>
                <c:pt idx="7175">
                  <c:v>43514.732638888891</c:v>
                </c:pt>
                <c:pt idx="7176">
                  <c:v>43514.73333333333</c:v>
                </c:pt>
                <c:pt idx="7177">
                  <c:v>43514.734027777777</c:v>
                </c:pt>
                <c:pt idx="7178">
                  <c:v>43514.734722222223</c:v>
                </c:pt>
                <c:pt idx="7179">
                  <c:v>43514.73541666667</c:v>
                </c:pt>
                <c:pt idx="7180">
                  <c:v>43514.736111111109</c:v>
                </c:pt>
                <c:pt idx="7181">
                  <c:v>43514.736805555556</c:v>
                </c:pt>
                <c:pt idx="7182">
                  <c:v>43514.737500000003</c:v>
                </c:pt>
                <c:pt idx="7183">
                  <c:v>43514.738194444442</c:v>
                </c:pt>
                <c:pt idx="7184">
                  <c:v>43514.738888888889</c:v>
                </c:pt>
                <c:pt idx="7185">
                  <c:v>43514.739583333336</c:v>
                </c:pt>
                <c:pt idx="7186">
                  <c:v>43514.740277777775</c:v>
                </c:pt>
                <c:pt idx="7187">
                  <c:v>43514.740972222222</c:v>
                </c:pt>
                <c:pt idx="7188">
                  <c:v>43514.741666666669</c:v>
                </c:pt>
                <c:pt idx="7189">
                  <c:v>43514.742361111108</c:v>
                </c:pt>
                <c:pt idx="7190">
                  <c:v>43514.743055555555</c:v>
                </c:pt>
                <c:pt idx="7191">
                  <c:v>43514.743750000001</c:v>
                </c:pt>
                <c:pt idx="7192">
                  <c:v>43514.744444444441</c:v>
                </c:pt>
                <c:pt idx="7193">
                  <c:v>43514.745138888888</c:v>
                </c:pt>
                <c:pt idx="7194">
                  <c:v>43514.745833333334</c:v>
                </c:pt>
                <c:pt idx="7195">
                  <c:v>43514.746527777781</c:v>
                </c:pt>
                <c:pt idx="7196">
                  <c:v>43514.74722222222</c:v>
                </c:pt>
                <c:pt idx="7197">
                  <c:v>43514.747916666667</c:v>
                </c:pt>
                <c:pt idx="7198">
                  <c:v>43514.748611111114</c:v>
                </c:pt>
                <c:pt idx="7199">
                  <c:v>43514.749305555553</c:v>
                </c:pt>
                <c:pt idx="7200">
                  <c:v>43514.75</c:v>
                </c:pt>
                <c:pt idx="7201">
                  <c:v>43514.750694444447</c:v>
                </c:pt>
                <c:pt idx="7202">
                  <c:v>43514.751388888886</c:v>
                </c:pt>
                <c:pt idx="7203">
                  <c:v>43514.752083333333</c:v>
                </c:pt>
                <c:pt idx="7204">
                  <c:v>43514.75277777778</c:v>
                </c:pt>
                <c:pt idx="7205">
                  <c:v>43514.753472222219</c:v>
                </c:pt>
                <c:pt idx="7206">
                  <c:v>43514.754166666666</c:v>
                </c:pt>
                <c:pt idx="7207">
                  <c:v>43514.754861111112</c:v>
                </c:pt>
                <c:pt idx="7208">
                  <c:v>43514.755555555559</c:v>
                </c:pt>
                <c:pt idx="7209">
                  <c:v>43514.756249999999</c:v>
                </c:pt>
                <c:pt idx="7210">
                  <c:v>43514.756944444445</c:v>
                </c:pt>
                <c:pt idx="7211">
                  <c:v>43514.757638888892</c:v>
                </c:pt>
                <c:pt idx="7212">
                  <c:v>43514.758333333331</c:v>
                </c:pt>
                <c:pt idx="7213">
                  <c:v>43514.759027777778</c:v>
                </c:pt>
                <c:pt idx="7214">
                  <c:v>43514.759722222225</c:v>
                </c:pt>
                <c:pt idx="7215">
                  <c:v>43514.760416666664</c:v>
                </c:pt>
                <c:pt idx="7216">
                  <c:v>43514.761111111111</c:v>
                </c:pt>
                <c:pt idx="7217">
                  <c:v>43514.761805555558</c:v>
                </c:pt>
                <c:pt idx="7218">
                  <c:v>43514.762499999997</c:v>
                </c:pt>
                <c:pt idx="7219">
                  <c:v>43514.763194444444</c:v>
                </c:pt>
                <c:pt idx="7220">
                  <c:v>43514.763888888891</c:v>
                </c:pt>
                <c:pt idx="7221">
                  <c:v>43514.76458333333</c:v>
                </c:pt>
                <c:pt idx="7222">
                  <c:v>43514.765277777777</c:v>
                </c:pt>
                <c:pt idx="7223">
                  <c:v>43514.765972222223</c:v>
                </c:pt>
                <c:pt idx="7224">
                  <c:v>43514.76666666667</c:v>
                </c:pt>
                <c:pt idx="7225">
                  <c:v>43514.767361111109</c:v>
                </c:pt>
                <c:pt idx="7226">
                  <c:v>43514.768055555556</c:v>
                </c:pt>
                <c:pt idx="7227">
                  <c:v>43514.768750000003</c:v>
                </c:pt>
                <c:pt idx="7228">
                  <c:v>43514.769444444442</c:v>
                </c:pt>
                <c:pt idx="7229">
                  <c:v>43514.770138888889</c:v>
                </c:pt>
                <c:pt idx="7230">
                  <c:v>43514.770833333336</c:v>
                </c:pt>
                <c:pt idx="7231">
                  <c:v>43514.771527777775</c:v>
                </c:pt>
                <c:pt idx="7232">
                  <c:v>43514.772222222222</c:v>
                </c:pt>
                <c:pt idx="7233">
                  <c:v>43514.772916666669</c:v>
                </c:pt>
                <c:pt idx="7234">
                  <c:v>43514.773611111108</c:v>
                </c:pt>
                <c:pt idx="7235">
                  <c:v>43514.774305555555</c:v>
                </c:pt>
                <c:pt idx="7236">
                  <c:v>43514.775000000001</c:v>
                </c:pt>
                <c:pt idx="7237">
                  <c:v>43514.775694444441</c:v>
                </c:pt>
                <c:pt idx="7238">
                  <c:v>43514.776388888888</c:v>
                </c:pt>
                <c:pt idx="7239">
                  <c:v>43514.777083333334</c:v>
                </c:pt>
                <c:pt idx="7240">
                  <c:v>43514.777777777781</c:v>
                </c:pt>
                <c:pt idx="7241">
                  <c:v>43514.77847222222</c:v>
                </c:pt>
                <c:pt idx="7242">
                  <c:v>43514.779166666667</c:v>
                </c:pt>
                <c:pt idx="7243">
                  <c:v>43514.779861111114</c:v>
                </c:pt>
                <c:pt idx="7244">
                  <c:v>43514.780555555553</c:v>
                </c:pt>
                <c:pt idx="7245">
                  <c:v>43514.78125</c:v>
                </c:pt>
                <c:pt idx="7246">
                  <c:v>43514.781944444447</c:v>
                </c:pt>
                <c:pt idx="7247">
                  <c:v>43514.782638888886</c:v>
                </c:pt>
                <c:pt idx="7248">
                  <c:v>43514.783333333333</c:v>
                </c:pt>
                <c:pt idx="7249">
                  <c:v>43514.78402777778</c:v>
                </c:pt>
                <c:pt idx="7250">
                  <c:v>43514.784722222219</c:v>
                </c:pt>
                <c:pt idx="7251">
                  <c:v>43514.785416666666</c:v>
                </c:pt>
                <c:pt idx="7252">
                  <c:v>43514.786111111112</c:v>
                </c:pt>
                <c:pt idx="7253">
                  <c:v>43514.786805555559</c:v>
                </c:pt>
                <c:pt idx="7254">
                  <c:v>43514.787499999999</c:v>
                </c:pt>
                <c:pt idx="7255">
                  <c:v>43514.788194444445</c:v>
                </c:pt>
                <c:pt idx="7256">
                  <c:v>43514.788888888892</c:v>
                </c:pt>
                <c:pt idx="7257">
                  <c:v>43514.789583333331</c:v>
                </c:pt>
                <c:pt idx="7258">
                  <c:v>43514.790277777778</c:v>
                </c:pt>
                <c:pt idx="7259">
                  <c:v>43514.790972222225</c:v>
                </c:pt>
                <c:pt idx="7260">
                  <c:v>43514.791666666664</c:v>
                </c:pt>
                <c:pt idx="7261">
                  <c:v>43514.792361111111</c:v>
                </c:pt>
                <c:pt idx="7262">
                  <c:v>43514.793055555558</c:v>
                </c:pt>
                <c:pt idx="7263">
                  <c:v>43514.793749999997</c:v>
                </c:pt>
                <c:pt idx="7264">
                  <c:v>43514.794444444444</c:v>
                </c:pt>
                <c:pt idx="7265">
                  <c:v>43514.795138888891</c:v>
                </c:pt>
                <c:pt idx="7266">
                  <c:v>43514.79583333333</c:v>
                </c:pt>
                <c:pt idx="7267">
                  <c:v>43514.796527777777</c:v>
                </c:pt>
                <c:pt idx="7268">
                  <c:v>43514.797222222223</c:v>
                </c:pt>
                <c:pt idx="7269">
                  <c:v>43514.79791666667</c:v>
                </c:pt>
                <c:pt idx="7270">
                  <c:v>43514.798611111109</c:v>
                </c:pt>
                <c:pt idx="7271">
                  <c:v>43514.799305555556</c:v>
                </c:pt>
                <c:pt idx="7272">
                  <c:v>43514.8</c:v>
                </c:pt>
                <c:pt idx="7273">
                  <c:v>43514.800694444442</c:v>
                </c:pt>
                <c:pt idx="7274">
                  <c:v>43514.801388888889</c:v>
                </c:pt>
                <c:pt idx="7275">
                  <c:v>43514.802083333336</c:v>
                </c:pt>
                <c:pt idx="7276">
                  <c:v>43514.802777777775</c:v>
                </c:pt>
                <c:pt idx="7277">
                  <c:v>43514.803472222222</c:v>
                </c:pt>
                <c:pt idx="7278">
                  <c:v>43514.804166666669</c:v>
                </c:pt>
                <c:pt idx="7279">
                  <c:v>43514.804861111108</c:v>
                </c:pt>
                <c:pt idx="7280">
                  <c:v>43514.805555555555</c:v>
                </c:pt>
                <c:pt idx="7281">
                  <c:v>43514.806250000001</c:v>
                </c:pt>
                <c:pt idx="7282">
                  <c:v>43514.806944444441</c:v>
                </c:pt>
                <c:pt idx="7283">
                  <c:v>43514.807638888888</c:v>
                </c:pt>
                <c:pt idx="7284">
                  <c:v>43514.808333333334</c:v>
                </c:pt>
                <c:pt idx="7285">
                  <c:v>43514.809027777781</c:v>
                </c:pt>
                <c:pt idx="7286">
                  <c:v>43514.80972222222</c:v>
                </c:pt>
                <c:pt idx="7287">
                  <c:v>43514.810416666667</c:v>
                </c:pt>
                <c:pt idx="7288">
                  <c:v>43514.811111111114</c:v>
                </c:pt>
                <c:pt idx="7289">
                  <c:v>43514.811805555553</c:v>
                </c:pt>
                <c:pt idx="7290">
                  <c:v>43514.8125</c:v>
                </c:pt>
                <c:pt idx="7291">
                  <c:v>43514.813194444447</c:v>
                </c:pt>
                <c:pt idx="7292">
                  <c:v>43514.813888888886</c:v>
                </c:pt>
                <c:pt idx="7293">
                  <c:v>43514.814583333333</c:v>
                </c:pt>
                <c:pt idx="7294">
                  <c:v>43514.81527777778</c:v>
                </c:pt>
                <c:pt idx="7295">
                  <c:v>43514.815972222219</c:v>
                </c:pt>
                <c:pt idx="7296">
                  <c:v>43514.816666666666</c:v>
                </c:pt>
                <c:pt idx="7297">
                  <c:v>43514.817361111112</c:v>
                </c:pt>
                <c:pt idx="7298">
                  <c:v>43514.818055555559</c:v>
                </c:pt>
                <c:pt idx="7299">
                  <c:v>43514.818749999999</c:v>
                </c:pt>
                <c:pt idx="7300">
                  <c:v>43514.819444444445</c:v>
                </c:pt>
                <c:pt idx="7301">
                  <c:v>43514.820138888892</c:v>
                </c:pt>
                <c:pt idx="7302">
                  <c:v>43514.820833333331</c:v>
                </c:pt>
                <c:pt idx="7303">
                  <c:v>43514.821527777778</c:v>
                </c:pt>
                <c:pt idx="7304">
                  <c:v>43514.822222222225</c:v>
                </c:pt>
                <c:pt idx="7305">
                  <c:v>43514.822916666664</c:v>
                </c:pt>
                <c:pt idx="7306">
                  <c:v>43514.823611111111</c:v>
                </c:pt>
                <c:pt idx="7307">
                  <c:v>43514.824305555558</c:v>
                </c:pt>
                <c:pt idx="7308">
                  <c:v>43514.824999999997</c:v>
                </c:pt>
                <c:pt idx="7309">
                  <c:v>43514.825694444444</c:v>
                </c:pt>
                <c:pt idx="7310">
                  <c:v>43514.826388888891</c:v>
                </c:pt>
                <c:pt idx="7311">
                  <c:v>43514.82708333333</c:v>
                </c:pt>
                <c:pt idx="7312">
                  <c:v>43514.827777777777</c:v>
                </c:pt>
                <c:pt idx="7313">
                  <c:v>43514.828472222223</c:v>
                </c:pt>
                <c:pt idx="7314">
                  <c:v>43514.82916666667</c:v>
                </c:pt>
                <c:pt idx="7315">
                  <c:v>43514.829861111109</c:v>
                </c:pt>
                <c:pt idx="7316">
                  <c:v>43514.830555555556</c:v>
                </c:pt>
                <c:pt idx="7317">
                  <c:v>43514.831250000003</c:v>
                </c:pt>
                <c:pt idx="7318">
                  <c:v>43514.831944444442</c:v>
                </c:pt>
                <c:pt idx="7319">
                  <c:v>43514.832638888889</c:v>
                </c:pt>
                <c:pt idx="7320">
                  <c:v>43514.833333333336</c:v>
                </c:pt>
                <c:pt idx="7321">
                  <c:v>43514.834027777775</c:v>
                </c:pt>
                <c:pt idx="7322">
                  <c:v>43514.834722222222</c:v>
                </c:pt>
                <c:pt idx="7323">
                  <c:v>43514.835416666669</c:v>
                </c:pt>
                <c:pt idx="7324">
                  <c:v>43514.836111111108</c:v>
                </c:pt>
                <c:pt idx="7325">
                  <c:v>43514.836805555555</c:v>
                </c:pt>
                <c:pt idx="7326">
                  <c:v>43514.837500000001</c:v>
                </c:pt>
                <c:pt idx="7327">
                  <c:v>43514.838194444441</c:v>
                </c:pt>
                <c:pt idx="7328">
                  <c:v>43514.838888888888</c:v>
                </c:pt>
                <c:pt idx="7329">
                  <c:v>43514.839583333334</c:v>
                </c:pt>
                <c:pt idx="7330">
                  <c:v>43514.840277777781</c:v>
                </c:pt>
                <c:pt idx="7331">
                  <c:v>43514.84097222222</c:v>
                </c:pt>
                <c:pt idx="7332">
                  <c:v>43514.841666666667</c:v>
                </c:pt>
                <c:pt idx="7333">
                  <c:v>43514.842361111114</c:v>
                </c:pt>
                <c:pt idx="7334">
                  <c:v>43514.843055555553</c:v>
                </c:pt>
                <c:pt idx="7335">
                  <c:v>43514.84375</c:v>
                </c:pt>
                <c:pt idx="7336">
                  <c:v>43514.844444444447</c:v>
                </c:pt>
                <c:pt idx="7337">
                  <c:v>43514.845138888886</c:v>
                </c:pt>
                <c:pt idx="7338">
                  <c:v>43514.845833333333</c:v>
                </c:pt>
                <c:pt idx="7339">
                  <c:v>43514.84652777778</c:v>
                </c:pt>
                <c:pt idx="7340">
                  <c:v>43514.847222222219</c:v>
                </c:pt>
                <c:pt idx="7341">
                  <c:v>43514.847916666666</c:v>
                </c:pt>
                <c:pt idx="7342">
                  <c:v>43514.848611111112</c:v>
                </c:pt>
                <c:pt idx="7343">
                  <c:v>43514.849305555559</c:v>
                </c:pt>
                <c:pt idx="7344">
                  <c:v>43514.85</c:v>
                </c:pt>
                <c:pt idx="7345">
                  <c:v>43514.850694444445</c:v>
                </c:pt>
                <c:pt idx="7346">
                  <c:v>43514.851388888892</c:v>
                </c:pt>
                <c:pt idx="7347">
                  <c:v>43514.852083333331</c:v>
                </c:pt>
                <c:pt idx="7348">
                  <c:v>43514.852777777778</c:v>
                </c:pt>
                <c:pt idx="7349">
                  <c:v>43514.853472222225</c:v>
                </c:pt>
                <c:pt idx="7350">
                  <c:v>43514.854166666664</c:v>
                </c:pt>
                <c:pt idx="7351">
                  <c:v>43514.854861111111</c:v>
                </c:pt>
                <c:pt idx="7352">
                  <c:v>43514.855555555558</c:v>
                </c:pt>
                <c:pt idx="7353">
                  <c:v>43514.856249999997</c:v>
                </c:pt>
                <c:pt idx="7354">
                  <c:v>43514.856944444444</c:v>
                </c:pt>
                <c:pt idx="7355">
                  <c:v>43514.857638888891</c:v>
                </c:pt>
                <c:pt idx="7356">
                  <c:v>43514.85833333333</c:v>
                </c:pt>
                <c:pt idx="7357">
                  <c:v>43514.859027777777</c:v>
                </c:pt>
                <c:pt idx="7358">
                  <c:v>43514.859722222223</c:v>
                </c:pt>
                <c:pt idx="7359">
                  <c:v>43514.86041666667</c:v>
                </c:pt>
                <c:pt idx="7360">
                  <c:v>43514.861111111109</c:v>
                </c:pt>
                <c:pt idx="7361">
                  <c:v>43514.861805555556</c:v>
                </c:pt>
                <c:pt idx="7362">
                  <c:v>43514.862500000003</c:v>
                </c:pt>
                <c:pt idx="7363">
                  <c:v>43514.863194444442</c:v>
                </c:pt>
                <c:pt idx="7364">
                  <c:v>43514.863888888889</c:v>
                </c:pt>
                <c:pt idx="7365">
                  <c:v>43514.864583333336</c:v>
                </c:pt>
                <c:pt idx="7366">
                  <c:v>43514.865277777775</c:v>
                </c:pt>
                <c:pt idx="7367">
                  <c:v>43514.865972222222</c:v>
                </c:pt>
                <c:pt idx="7368">
                  <c:v>43514.866666666669</c:v>
                </c:pt>
                <c:pt idx="7369">
                  <c:v>43514.867361111108</c:v>
                </c:pt>
                <c:pt idx="7370">
                  <c:v>43514.868055555555</c:v>
                </c:pt>
                <c:pt idx="7371">
                  <c:v>43514.868750000001</c:v>
                </c:pt>
                <c:pt idx="7372">
                  <c:v>43514.869444444441</c:v>
                </c:pt>
                <c:pt idx="7373">
                  <c:v>43514.870138888888</c:v>
                </c:pt>
                <c:pt idx="7374">
                  <c:v>43514.870833333334</c:v>
                </c:pt>
                <c:pt idx="7375">
                  <c:v>43514.871527777781</c:v>
                </c:pt>
                <c:pt idx="7376">
                  <c:v>43514.87222222222</c:v>
                </c:pt>
                <c:pt idx="7377">
                  <c:v>43514.872916666667</c:v>
                </c:pt>
                <c:pt idx="7378">
                  <c:v>43514.873611111114</c:v>
                </c:pt>
                <c:pt idx="7379">
                  <c:v>43514.874305555553</c:v>
                </c:pt>
                <c:pt idx="7380">
                  <c:v>43514.875</c:v>
                </c:pt>
                <c:pt idx="7381">
                  <c:v>43514.875694444447</c:v>
                </c:pt>
                <c:pt idx="7382">
                  <c:v>43514.876388888886</c:v>
                </c:pt>
                <c:pt idx="7383">
                  <c:v>43514.877083333333</c:v>
                </c:pt>
                <c:pt idx="7384">
                  <c:v>43514.87777777778</c:v>
                </c:pt>
                <c:pt idx="7385">
                  <c:v>43514.878472222219</c:v>
                </c:pt>
                <c:pt idx="7386">
                  <c:v>43514.879166666666</c:v>
                </c:pt>
                <c:pt idx="7387">
                  <c:v>43514.879861111112</c:v>
                </c:pt>
                <c:pt idx="7388">
                  <c:v>43514.880555555559</c:v>
                </c:pt>
                <c:pt idx="7389">
                  <c:v>43514.881249999999</c:v>
                </c:pt>
                <c:pt idx="7390">
                  <c:v>43514.881944444445</c:v>
                </c:pt>
                <c:pt idx="7391">
                  <c:v>43514.882638888892</c:v>
                </c:pt>
                <c:pt idx="7392">
                  <c:v>43514.883333333331</c:v>
                </c:pt>
                <c:pt idx="7393">
                  <c:v>43514.884027777778</c:v>
                </c:pt>
                <c:pt idx="7394">
                  <c:v>43514.884722222225</c:v>
                </c:pt>
                <c:pt idx="7395">
                  <c:v>43514.885416666664</c:v>
                </c:pt>
                <c:pt idx="7396">
                  <c:v>43514.886111111111</c:v>
                </c:pt>
                <c:pt idx="7397">
                  <c:v>43514.886805555558</c:v>
                </c:pt>
                <c:pt idx="7398">
                  <c:v>43514.887499999997</c:v>
                </c:pt>
                <c:pt idx="7399">
                  <c:v>43514.888194444444</c:v>
                </c:pt>
                <c:pt idx="7400">
                  <c:v>43514.888888888891</c:v>
                </c:pt>
                <c:pt idx="7401">
                  <c:v>43514.88958333333</c:v>
                </c:pt>
                <c:pt idx="7402">
                  <c:v>43514.890277777777</c:v>
                </c:pt>
                <c:pt idx="7403">
                  <c:v>43514.890972222223</c:v>
                </c:pt>
                <c:pt idx="7404">
                  <c:v>43514.89166666667</c:v>
                </c:pt>
                <c:pt idx="7405">
                  <c:v>43514.892361111109</c:v>
                </c:pt>
                <c:pt idx="7406">
                  <c:v>43514.893055555556</c:v>
                </c:pt>
                <c:pt idx="7407">
                  <c:v>43514.893750000003</c:v>
                </c:pt>
                <c:pt idx="7408">
                  <c:v>43514.894444444442</c:v>
                </c:pt>
                <c:pt idx="7409">
                  <c:v>43514.895138888889</c:v>
                </c:pt>
                <c:pt idx="7410">
                  <c:v>43514.895833333336</c:v>
                </c:pt>
                <c:pt idx="7411">
                  <c:v>43514.896527777775</c:v>
                </c:pt>
                <c:pt idx="7412">
                  <c:v>43514.897222222222</c:v>
                </c:pt>
                <c:pt idx="7413">
                  <c:v>43514.897916666669</c:v>
                </c:pt>
                <c:pt idx="7414">
                  <c:v>43514.898611111108</c:v>
                </c:pt>
                <c:pt idx="7415">
                  <c:v>43514.899305555555</c:v>
                </c:pt>
                <c:pt idx="7416">
                  <c:v>43514.9</c:v>
                </c:pt>
                <c:pt idx="7417">
                  <c:v>43514.900694444441</c:v>
                </c:pt>
                <c:pt idx="7418">
                  <c:v>43514.901388888888</c:v>
                </c:pt>
                <c:pt idx="7419">
                  <c:v>43514.902083333334</c:v>
                </c:pt>
                <c:pt idx="7420">
                  <c:v>43514.902777777781</c:v>
                </c:pt>
                <c:pt idx="7421">
                  <c:v>43514.90347222222</c:v>
                </c:pt>
                <c:pt idx="7422">
                  <c:v>43514.904166666667</c:v>
                </c:pt>
                <c:pt idx="7423">
                  <c:v>43514.904861111114</c:v>
                </c:pt>
                <c:pt idx="7424">
                  <c:v>43514.905555555553</c:v>
                </c:pt>
                <c:pt idx="7425">
                  <c:v>43514.90625</c:v>
                </c:pt>
                <c:pt idx="7426">
                  <c:v>43514.906944444447</c:v>
                </c:pt>
                <c:pt idx="7427">
                  <c:v>43514.907638888886</c:v>
                </c:pt>
                <c:pt idx="7428">
                  <c:v>43514.908333333333</c:v>
                </c:pt>
                <c:pt idx="7429">
                  <c:v>43514.90902777778</c:v>
                </c:pt>
                <c:pt idx="7430">
                  <c:v>43514.909722222219</c:v>
                </c:pt>
                <c:pt idx="7431">
                  <c:v>43514.910416666666</c:v>
                </c:pt>
                <c:pt idx="7432">
                  <c:v>43514.911111111112</c:v>
                </c:pt>
                <c:pt idx="7433">
                  <c:v>43514.911805555559</c:v>
                </c:pt>
                <c:pt idx="7434">
                  <c:v>43514.912499999999</c:v>
                </c:pt>
                <c:pt idx="7435">
                  <c:v>43514.913194444445</c:v>
                </c:pt>
                <c:pt idx="7436">
                  <c:v>43514.913888888892</c:v>
                </c:pt>
                <c:pt idx="7437">
                  <c:v>43514.914583333331</c:v>
                </c:pt>
                <c:pt idx="7438">
                  <c:v>43514.915277777778</c:v>
                </c:pt>
                <c:pt idx="7439">
                  <c:v>43514.915972222225</c:v>
                </c:pt>
                <c:pt idx="7440">
                  <c:v>43514.916666666664</c:v>
                </c:pt>
                <c:pt idx="7441">
                  <c:v>43514.917361111111</c:v>
                </c:pt>
                <c:pt idx="7442">
                  <c:v>43514.918055555558</c:v>
                </c:pt>
                <c:pt idx="7443">
                  <c:v>43514.918749999997</c:v>
                </c:pt>
                <c:pt idx="7444">
                  <c:v>43514.919444444444</c:v>
                </c:pt>
                <c:pt idx="7445">
                  <c:v>43514.920138888891</c:v>
                </c:pt>
                <c:pt idx="7446">
                  <c:v>43514.92083333333</c:v>
                </c:pt>
                <c:pt idx="7447">
                  <c:v>43514.921527777777</c:v>
                </c:pt>
                <c:pt idx="7448">
                  <c:v>43514.922222222223</c:v>
                </c:pt>
                <c:pt idx="7449">
                  <c:v>43514.92291666667</c:v>
                </c:pt>
                <c:pt idx="7450">
                  <c:v>43514.923611111109</c:v>
                </c:pt>
                <c:pt idx="7451">
                  <c:v>43514.924305555556</c:v>
                </c:pt>
                <c:pt idx="7452">
                  <c:v>43514.925000000003</c:v>
                </c:pt>
                <c:pt idx="7453">
                  <c:v>43514.925694444442</c:v>
                </c:pt>
                <c:pt idx="7454">
                  <c:v>43514.926388888889</c:v>
                </c:pt>
                <c:pt idx="7455">
                  <c:v>43514.927083333336</c:v>
                </c:pt>
                <c:pt idx="7456">
                  <c:v>43514.927777777775</c:v>
                </c:pt>
                <c:pt idx="7457">
                  <c:v>43514.928472222222</c:v>
                </c:pt>
                <c:pt idx="7458">
                  <c:v>43514.929166666669</c:v>
                </c:pt>
                <c:pt idx="7459">
                  <c:v>43514.929861111108</c:v>
                </c:pt>
                <c:pt idx="7460">
                  <c:v>43514.930555555555</c:v>
                </c:pt>
                <c:pt idx="7461">
                  <c:v>43514.931250000001</c:v>
                </c:pt>
                <c:pt idx="7462">
                  <c:v>43514.931944444441</c:v>
                </c:pt>
                <c:pt idx="7463">
                  <c:v>43514.932638888888</c:v>
                </c:pt>
                <c:pt idx="7464">
                  <c:v>43514.933333333334</c:v>
                </c:pt>
                <c:pt idx="7465">
                  <c:v>43514.934027777781</c:v>
                </c:pt>
                <c:pt idx="7466">
                  <c:v>43514.93472222222</c:v>
                </c:pt>
                <c:pt idx="7467">
                  <c:v>43514.935416666667</c:v>
                </c:pt>
                <c:pt idx="7468">
                  <c:v>43514.936111111114</c:v>
                </c:pt>
                <c:pt idx="7469">
                  <c:v>43514.936805555553</c:v>
                </c:pt>
                <c:pt idx="7470">
                  <c:v>43514.9375</c:v>
                </c:pt>
                <c:pt idx="7471">
                  <c:v>43514.938194444447</c:v>
                </c:pt>
                <c:pt idx="7472">
                  <c:v>43514.938888888886</c:v>
                </c:pt>
                <c:pt idx="7473">
                  <c:v>43514.939583333333</c:v>
                </c:pt>
                <c:pt idx="7474">
                  <c:v>43514.94027777778</c:v>
                </c:pt>
                <c:pt idx="7475">
                  <c:v>43514.940972222219</c:v>
                </c:pt>
                <c:pt idx="7476">
                  <c:v>43514.941666666666</c:v>
                </c:pt>
                <c:pt idx="7477">
                  <c:v>43514.942361111112</c:v>
                </c:pt>
                <c:pt idx="7478">
                  <c:v>43514.943055555559</c:v>
                </c:pt>
                <c:pt idx="7479">
                  <c:v>43514.943749999999</c:v>
                </c:pt>
                <c:pt idx="7480">
                  <c:v>43514.944444444445</c:v>
                </c:pt>
                <c:pt idx="7481">
                  <c:v>43514.945138888892</c:v>
                </c:pt>
                <c:pt idx="7482">
                  <c:v>43514.945833333331</c:v>
                </c:pt>
                <c:pt idx="7483">
                  <c:v>43514.946527777778</c:v>
                </c:pt>
                <c:pt idx="7484">
                  <c:v>43514.947222222225</c:v>
                </c:pt>
                <c:pt idx="7485">
                  <c:v>43514.947916666664</c:v>
                </c:pt>
                <c:pt idx="7486">
                  <c:v>43514.948611111111</c:v>
                </c:pt>
                <c:pt idx="7487">
                  <c:v>43514.949305555558</c:v>
                </c:pt>
                <c:pt idx="7488">
                  <c:v>43514.95</c:v>
                </c:pt>
                <c:pt idx="7489">
                  <c:v>43514.950694444444</c:v>
                </c:pt>
                <c:pt idx="7490">
                  <c:v>43514.951388888891</c:v>
                </c:pt>
                <c:pt idx="7491">
                  <c:v>43514.95208333333</c:v>
                </c:pt>
                <c:pt idx="7492">
                  <c:v>43514.952777777777</c:v>
                </c:pt>
                <c:pt idx="7493">
                  <c:v>43514.953472222223</c:v>
                </c:pt>
                <c:pt idx="7494">
                  <c:v>43514.95416666667</c:v>
                </c:pt>
                <c:pt idx="7495">
                  <c:v>43514.954861111109</c:v>
                </c:pt>
                <c:pt idx="7496">
                  <c:v>43514.955555555556</c:v>
                </c:pt>
                <c:pt idx="7497">
                  <c:v>43514.956250000003</c:v>
                </c:pt>
                <c:pt idx="7498">
                  <c:v>43514.956944444442</c:v>
                </c:pt>
                <c:pt idx="7499">
                  <c:v>43514.957638888889</c:v>
                </c:pt>
                <c:pt idx="7500">
                  <c:v>43514.958333333336</c:v>
                </c:pt>
                <c:pt idx="7501">
                  <c:v>43514.959027777775</c:v>
                </c:pt>
                <c:pt idx="7502">
                  <c:v>43514.959722222222</c:v>
                </c:pt>
                <c:pt idx="7503">
                  <c:v>43514.960416666669</c:v>
                </c:pt>
                <c:pt idx="7504">
                  <c:v>43514.961111111108</c:v>
                </c:pt>
                <c:pt idx="7505">
                  <c:v>43514.961805555555</c:v>
                </c:pt>
                <c:pt idx="7506">
                  <c:v>43514.962500000001</c:v>
                </c:pt>
                <c:pt idx="7507">
                  <c:v>43514.963194444441</c:v>
                </c:pt>
                <c:pt idx="7508">
                  <c:v>43514.963888888888</c:v>
                </c:pt>
                <c:pt idx="7509">
                  <c:v>43514.964583333334</c:v>
                </c:pt>
                <c:pt idx="7510">
                  <c:v>43514.965277777781</c:v>
                </c:pt>
                <c:pt idx="7511">
                  <c:v>43514.96597222222</c:v>
                </c:pt>
                <c:pt idx="7512">
                  <c:v>43514.966666666667</c:v>
                </c:pt>
                <c:pt idx="7513">
                  <c:v>43514.967361111114</c:v>
                </c:pt>
                <c:pt idx="7514">
                  <c:v>43514.968055555553</c:v>
                </c:pt>
                <c:pt idx="7515">
                  <c:v>43514.96875</c:v>
                </c:pt>
                <c:pt idx="7516">
                  <c:v>43514.969444444447</c:v>
                </c:pt>
                <c:pt idx="7517">
                  <c:v>43514.970138888886</c:v>
                </c:pt>
                <c:pt idx="7518">
                  <c:v>43514.970833333333</c:v>
                </c:pt>
                <c:pt idx="7519">
                  <c:v>43514.97152777778</c:v>
                </c:pt>
                <c:pt idx="7520">
                  <c:v>43514.972222222219</c:v>
                </c:pt>
                <c:pt idx="7521">
                  <c:v>43514.972916666666</c:v>
                </c:pt>
                <c:pt idx="7522">
                  <c:v>43514.973611111112</c:v>
                </c:pt>
                <c:pt idx="7523">
                  <c:v>43514.974305555559</c:v>
                </c:pt>
                <c:pt idx="7524">
                  <c:v>43514.974999999999</c:v>
                </c:pt>
                <c:pt idx="7525">
                  <c:v>43514.975694444445</c:v>
                </c:pt>
                <c:pt idx="7526">
                  <c:v>43514.976388888892</c:v>
                </c:pt>
                <c:pt idx="7527">
                  <c:v>43514.977083333331</c:v>
                </c:pt>
                <c:pt idx="7528">
                  <c:v>43514.977777777778</c:v>
                </c:pt>
                <c:pt idx="7529">
                  <c:v>43514.978472222225</c:v>
                </c:pt>
                <c:pt idx="7530">
                  <c:v>43514.979166666664</c:v>
                </c:pt>
                <c:pt idx="7531">
                  <c:v>43514.979861111111</c:v>
                </c:pt>
                <c:pt idx="7532">
                  <c:v>43514.980555555558</c:v>
                </c:pt>
                <c:pt idx="7533">
                  <c:v>43514.981249999997</c:v>
                </c:pt>
                <c:pt idx="7534">
                  <c:v>43514.981944444444</c:v>
                </c:pt>
                <c:pt idx="7535">
                  <c:v>43514.982638888891</c:v>
                </c:pt>
                <c:pt idx="7536">
                  <c:v>43514.98333333333</c:v>
                </c:pt>
                <c:pt idx="7537">
                  <c:v>43514.984027777777</c:v>
                </c:pt>
                <c:pt idx="7538">
                  <c:v>43514.984722222223</c:v>
                </c:pt>
                <c:pt idx="7539">
                  <c:v>43514.98541666667</c:v>
                </c:pt>
                <c:pt idx="7540">
                  <c:v>43514.986111111109</c:v>
                </c:pt>
                <c:pt idx="7541">
                  <c:v>43514.986805555556</c:v>
                </c:pt>
                <c:pt idx="7542">
                  <c:v>43514.987500000003</c:v>
                </c:pt>
                <c:pt idx="7543">
                  <c:v>43514.988194444442</c:v>
                </c:pt>
                <c:pt idx="7544">
                  <c:v>43514.988888888889</c:v>
                </c:pt>
                <c:pt idx="7545">
                  <c:v>43514.989583333336</c:v>
                </c:pt>
                <c:pt idx="7546">
                  <c:v>43514.990277777775</c:v>
                </c:pt>
                <c:pt idx="7547">
                  <c:v>43514.990972222222</c:v>
                </c:pt>
                <c:pt idx="7548">
                  <c:v>43514.991666666669</c:v>
                </c:pt>
                <c:pt idx="7549">
                  <c:v>43514.992361111108</c:v>
                </c:pt>
                <c:pt idx="7550">
                  <c:v>43514.993055555555</c:v>
                </c:pt>
                <c:pt idx="7551">
                  <c:v>43514.993750000001</c:v>
                </c:pt>
                <c:pt idx="7552">
                  <c:v>43514.994444444441</c:v>
                </c:pt>
                <c:pt idx="7553">
                  <c:v>43514.995138888888</c:v>
                </c:pt>
                <c:pt idx="7554">
                  <c:v>43514.995833333334</c:v>
                </c:pt>
                <c:pt idx="7555">
                  <c:v>43514.996527777781</c:v>
                </c:pt>
                <c:pt idx="7556">
                  <c:v>43514.99722222222</c:v>
                </c:pt>
                <c:pt idx="7557">
                  <c:v>43514.997916666667</c:v>
                </c:pt>
                <c:pt idx="7558">
                  <c:v>43514.998611111114</c:v>
                </c:pt>
                <c:pt idx="7559">
                  <c:v>43514.999305555553</c:v>
                </c:pt>
                <c:pt idx="7560">
                  <c:v>43515</c:v>
                </c:pt>
                <c:pt idx="7561">
                  <c:v>43515.000694444447</c:v>
                </c:pt>
                <c:pt idx="7562">
                  <c:v>43515.001388888886</c:v>
                </c:pt>
                <c:pt idx="7563">
                  <c:v>43515.002083333333</c:v>
                </c:pt>
                <c:pt idx="7564">
                  <c:v>43515.00277777778</c:v>
                </c:pt>
                <c:pt idx="7565">
                  <c:v>43515.003472222219</c:v>
                </c:pt>
                <c:pt idx="7566">
                  <c:v>43515.004166666666</c:v>
                </c:pt>
                <c:pt idx="7567">
                  <c:v>43515.004861111112</c:v>
                </c:pt>
                <c:pt idx="7568">
                  <c:v>43515.005555555559</c:v>
                </c:pt>
                <c:pt idx="7569">
                  <c:v>43515.006249999999</c:v>
                </c:pt>
                <c:pt idx="7570">
                  <c:v>43515.006944444445</c:v>
                </c:pt>
                <c:pt idx="7571">
                  <c:v>43515.007638888892</c:v>
                </c:pt>
                <c:pt idx="7572">
                  <c:v>43515.008333333331</c:v>
                </c:pt>
                <c:pt idx="7573">
                  <c:v>43515.009027777778</c:v>
                </c:pt>
                <c:pt idx="7574">
                  <c:v>43515.009722222225</c:v>
                </c:pt>
                <c:pt idx="7575">
                  <c:v>43515.010416666664</c:v>
                </c:pt>
                <c:pt idx="7576">
                  <c:v>43515.011111111111</c:v>
                </c:pt>
                <c:pt idx="7577">
                  <c:v>43515.011805555558</c:v>
                </c:pt>
                <c:pt idx="7578">
                  <c:v>43515.012499999997</c:v>
                </c:pt>
                <c:pt idx="7579">
                  <c:v>43515.013194444444</c:v>
                </c:pt>
                <c:pt idx="7580">
                  <c:v>43515.013888888891</c:v>
                </c:pt>
                <c:pt idx="7581">
                  <c:v>43515.01458333333</c:v>
                </c:pt>
                <c:pt idx="7582">
                  <c:v>43515.015277777777</c:v>
                </c:pt>
                <c:pt idx="7583">
                  <c:v>43515.015972222223</c:v>
                </c:pt>
                <c:pt idx="7584">
                  <c:v>43515.01666666667</c:v>
                </c:pt>
                <c:pt idx="7585">
                  <c:v>43515.017361111109</c:v>
                </c:pt>
                <c:pt idx="7586">
                  <c:v>43515.018055555556</c:v>
                </c:pt>
                <c:pt idx="7587">
                  <c:v>43515.018750000003</c:v>
                </c:pt>
                <c:pt idx="7588">
                  <c:v>43515.019444444442</c:v>
                </c:pt>
                <c:pt idx="7589">
                  <c:v>43515.020138888889</c:v>
                </c:pt>
                <c:pt idx="7590">
                  <c:v>43515.020833333336</c:v>
                </c:pt>
                <c:pt idx="7591">
                  <c:v>43515.021527777775</c:v>
                </c:pt>
                <c:pt idx="7592">
                  <c:v>43515.022222222222</c:v>
                </c:pt>
                <c:pt idx="7593">
                  <c:v>43515.022916666669</c:v>
                </c:pt>
                <c:pt idx="7594">
                  <c:v>43515.023611111108</c:v>
                </c:pt>
                <c:pt idx="7595">
                  <c:v>43515.024305555555</c:v>
                </c:pt>
                <c:pt idx="7596">
                  <c:v>43515.025000000001</c:v>
                </c:pt>
                <c:pt idx="7597">
                  <c:v>43515.025694444441</c:v>
                </c:pt>
                <c:pt idx="7598">
                  <c:v>43515.026388888888</c:v>
                </c:pt>
                <c:pt idx="7599">
                  <c:v>43515.027083333334</c:v>
                </c:pt>
                <c:pt idx="7600">
                  <c:v>43515.027777777781</c:v>
                </c:pt>
                <c:pt idx="7601">
                  <c:v>43515.02847222222</c:v>
                </c:pt>
                <c:pt idx="7602">
                  <c:v>43515.029166666667</c:v>
                </c:pt>
                <c:pt idx="7603">
                  <c:v>43515.029861111114</c:v>
                </c:pt>
                <c:pt idx="7604">
                  <c:v>43515.030555555553</c:v>
                </c:pt>
                <c:pt idx="7605">
                  <c:v>43515.03125</c:v>
                </c:pt>
                <c:pt idx="7606">
                  <c:v>43515.031944444447</c:v>
                </c:pt>
                <c:pt idx="7607">
                  <c:v>43515.032638888886</c:v>
                </c:pt>
                <c:pt idx="7608">
                  <c:v>43515.033333333333</c:v>
                </c:pt>
                <c:pt idx="7609">
                  <c:v>43515.03402777778</c:v>
                </c:pt>
                <c:pt idx="7610">
                  <c:v>43515.034722222219</c:v>
                </c:pt>
                <c:pt idx="7611">
                  <c:v>43515.035416666666</c:v>
                </c:pt>
                <c:pt idx="7612">
                  <c:v>43515.036111111112</c:v>
                </c:pt>
                <c:pt idx="7613">
                  <c:v>43515.036805555559</c:v>
                </c:pt>
                <c:pt idx="7614">
                  <c:v>43515.037499999999</c:v>
                </c:pt>
                <c:pt idx="7615">
                  <c:v>43515.038194444445</c:v>
                </c:pt>
                <c:pt idx="7616">
                  <c:v>43515.038888888892</c:v>
                </c:pt>
                <c:pt idx="7617">
                  <c:v>43515.039583333331</c:v>
                </c:pt>
                <c:pt idx="7618">
                  <c:v>43515.040277777778</c:v>
                </c:pt>
                <c:pt idx="7619">
                  <c:v>43515.040972222225</c:v>
                </c:pt>
                <c:pt idx="7620">
                  <c:v>43515.041666666664</c:v>
                </c:pt>
                <c:pt idx="7621">
                  <c:v>43515.042361111111</c:v>
                </c:pt>
                <c:pt idx="7622">
                  <c:v>43515.043055555558</c:v>
                </c:pt>
                <c:pt idx="7623">
                  <c:v>43515.043749999997</c:v>
                </c:pt>
                <c:pt idx="7624">
                  <c:v>43515.044444444444</c:v>
                </c:pt>
                <c:pt idx="7625">
                  <c:v>43515.045138888891</c:v>
                </c:pt>
                <c:pt idx="7626">
                  <c:v>43515.04583333333</c:v>
                </c:pt>
                <c:pt idx="7627">
                  <c:v>43515.046527777777</c:v>
                </c:pt>
                <c:pt idx="7628">
                  <c:v>43515.047222222223</c:v>
                </c:pt>
                <c:pt idx="7629">
                  <c:v>43515.04791666667</c:v>
                </c:pt>
                <c:pt idx="7630">
                  <c:v>43515.048611111109</c:v>
                </c:pt>
                <c:pt idx="7631">
                  <c:v>43515.049305555556</c:v>
                </c:pt>
                <c:pt idx="7632">
                  <c:v>43515.05</c:v>
                </c:pt>
                <c:pt idx="7633">
                  <c:v>43515.050694444442</c:v>
                </c:pt>
                <c:pt idx="7634">
                  <c:v>43515.051388888889</c:v>
                </c:pt>
                <c:pt idx="7635">
                  <c:v>43515.052083333336</c:v>
                </c:pt>
                <c:pt idx="7636">
                  <c:v>43515.052777777775</c:v>
                </c:pt>
                <c:pt idx="7637">
                  <c:v>43515.053472222222</c:v>
                </c:pt>
                <c:pt idx="7638">
                  <c:v>43515.054166666669</c:v>
                </c:pt>
                <c:pt idx="7639">
                  <c:v>43515.054861111108</c:v>
                </c:pt>
                <c:pt idx="7640">
                  <c:v>43515.055555555555</c:v>
                </c:pt>
                <c:pt idx="7641">
                  <c:v>43515.056250000001</c:v>
                </c:pt>
                <c:pt idx="7642">
                  <c:v>43515.056944444441</c:v>
                </c:pt>
                <c:pt idx="7643">
                  <c:v>43515.057638888888</c:v>
                </c:pt>
                <c:pt idx="7644">
                  <c:v>43515.058333333334</c:v>
                </c:pt>
                <c:pt idx="7645">
                  <c:v>43515.059027777781</c:v>
                </c:pt>
                <c:pt idx="7646">
                  <c:v>43515.05972222222</c:v>
                </c:pt>
                <c:pt idx="7647">
                  <c:v>43515.060416666667</c:v>
                </c:pt>
                <c:pt idx="7648">
                  <c:v>43515.061111111114</c:v>
                </c:pt>
                <c:pt idx="7649">
                  <c:v>43515.061805555553</c:v>
                </c:pt>
                <c:pt idx="7650">
                  <c:v>43515.0625</c:v>
                </c:pt>
                <c:pt idx="7651">
                  <c:v>43515.063194444447</c:v>
                </c:pt>
                <c:pt idx="7652">
                  <c:v>43515.063888888886</c:v>
                </c:pt>
                <c:pt idx="7653">
                  <c:v>43515.064583333333</c:v>
                </c:pt>
                <c:pt idx="7654">
                  <c:v>43515.06527777778</c:v>
                </c:pt>
                <c:pt idx="7655">
                  <c:v>43515.065972222219</c:v>
                </c:pt>
                <c:pt idx="7656">
                  <c:v>43515.066666666666</c:v>
                </c:pt>
                <c:pt idx="7657">
                  <c:v>43515.067361111112</c:v>
                </c:pt>
                <c:pt idx="7658">
                  <c:v>43515.068055555559</c:v>
                </c:pt>
                <c:pt idx="7659">
                  <c:v>43515.068749999999</c:v>
                </c:pt>
                <c:pt idx="7660">
                  <c:v>43515.069444444445</c:v>
                </c:pt>
                <c:pt idx="7661">
                  <c:v>43515.070138888892</c:v>
                </c:pt>
                <c:pt idx="7662">
                  <c:v>43515.070833333331</c:v>
                </c:pt>
                <c:pt idx="7663">
                  <c:v>43515.071527777778</c:v>
                </c:pt>
                <c:pt idx="7664">
                  <c:v>43515.072222222225</c:v>
                </c:pt>
                <c:pt idx="7665">
                  <c:v>43515.072916666664</c:v>
                </c:pt>
                <c:pt idx="7666">
                  <c:v>43515.073611111111</c:v>
                </c:pt>
                <c:pt idx="7667">
                  <c:v>43515.074305555558</c:v>
                </c:pt>
                <c:pt idx="7668">
                  <c:v>43515.074999999997</c:v>
                </c:pt>
                <c:pt idx="7669">
                  <c:v>43515.075694444444</c:v>
                </c:pt>
                <c:pt idx="7670">
                  <c:v>43515.076388888891</c:v>
                </c:pt>
                <c:pt idx="7671">
                  <c:v>43515.07708333333</c:v>
                </c:pt>
                <c:pt idx="7672">
                  <c:v>43515.077777777777</c:v>
                </c:pt>
                <c:pt idx="7673">
                  <c:v>43515.078472222223</c:v>
                </c:pt>
                <c:pt idx="7674">
                  <c:v>43515.07916666667</c:v>
                </c:pt>
                <c:pt idx="7675">
                  <c:v>43515.079861111109</c:v>
                </c:pt>
                <c:pt idx="7676">
                  <c:v>43515.080555555556</c:v>
                </c:pt>
                <c:pt idx="7677">
                  <c:v>43515.081250000003</c:v>
                </c:pt>
                <c:pt idx="7678">
                  <c:v>43515.081944444442</c:v>
                </c:pt>
                <c:pt idx="7679">
                  <c:v>43515.082638888889</c:v>
                </c:pt>
                <c:pt idx="7680">
                  <c:v>43515.083333333336</c:v>
                </c:pt>
                <c:pt idx="7681">
                  <c:v>43515.084027777775</c:v>
                </c:pt>
                <c:pt idx="7682">
                  <c:v>43515.084722222222</c:v>
                </c:pt>
                <c:pt idx="7683">
                  <c:v>43515.085416666669</c:v>
                </c:pt>
                <c:pt idx="7684">
                  <c:v>43515.086111111108</c:v>
                </c:pt>
                <c:pt idx="7685">
                  <c:v>43515.086805555555</c:v>
                </c:pt>
                <c:pt idx="7686">
                  <c:v>43515.087500000001</c:v>
                </c:pt>
                <c:pt idx="7687">
                  <c:v>43515.088194444441</c:v>
                </c:pt>
                <c:pt idx="7688">
                  <c:v>43515.088888888888</c:v>
                </c:pt>
                <c:pt idx="7689">
                  <c:v>43515.089583333334</c:v>
                </c:pt>
                <c:pt idx="7690">
                  <c:v>43515.090277777781</c:v>
                </c:pt>
                <c:pt idx="7691">
                  <c:v>43515.09097222222</c:v>
                </c:pt>
                <c:pt idx="7692">
                  <c:v>43515.091666666667</c:v>
                </c:pt>
                <c:pt idx="7693">
                  <c:v>43515.092361111114</c:v>
                </c:pt>
                <c:pt idx="7694">
                  <c:v>43515.093055555553</c:v>
                </c:pt>
                <c:pt idx="7695">
                  <c:v>43515.09375</c:v>
                </c:pt>
                <c:pt idx="7696">
                  <c:v>43515.094444444447</c:v>
                </c:pt>
                <c:pt idx="7697">
                  <c:v>43515.095138888886</c:v>
                </c:pt>
                <c:pt idx="7698">
                  <c:v>43515.095833333333</c:v>
                </c:pt>
                <c:pt idx="7699">
                  <c:v>43515.09652777778</c:v>
                </c:pt>
                <c:pt idx="7700">
                  <c:v>43515.097222222219</c:v>
                </c:pt>
                <c:pt idx="7701">
                  <c:v>43515.097916666666</c:v>
                </c:pt>
                <c:pt idx="7702">
                  <c:v>43515.098611111112</c:v>
                </c:pt>
                <c:pt idx="7703">
                  <c:v>43515.099305555559</c:v>
                </c:pt>
                <c:pt idx="7704">
                  <c:v>43515.1</c:v>
                </c:pt>
                <c:pt idx="7705">
                  <c:v>43515.100694444445</c:v>
                </c:pt>
                <c:pt idx="7706">
                  <c:v>43515.101388888892</c:v>
                </c:pt>
                <c:pt idx="7707">
                  <c:v>43515.102083333331</c:v>
                </c:pt>
                <c:pt idx="7708">
                  <c:v>43515.102777777778</c:v>
                </c:pt>
                <c:pt idx="7709">
                  <c:v>43515.103472222225</c:v>
                </c:pt>
                <c:pt idx="7710">
                  <c:v>43515.104166666664</c:v>
                </c:pt>
                <c:pt idx="7711">
                  <c:v>43515.104861111111</c:v>
                </c:pt>
                <c:pt idx="7712">
                  <c:v>43515.105555555558</c:v>
                </c:pt>
                <c:pt idx="7713">
                  <c:v>43515.106249999997</c:v>
                </c:pt>
                <c:pt idx="7714">
                  <c:v>43515.106944444444</c:v>
                </c:pt>
                <c:pt idx="7715">
                  <c:v>43515.107638888891</c:v>
                </c:pt>
                <c:pt idx="7716">
                  <c:v>43515.10833333333</c:v>
                </c:pt>
                <c:pt idx="7717">
                  <c:v>43515.109027777777</c:v>
                </c:pt>
                <c:pt idx="7718">
                  <c:v>43515.109722222223</c:v>
                </c:pt>
                <c:pt idx="7719">
                  <c:v>43515.11041666667</c:v>
                </c:pt>
                <c:pt idx="7720">
                  <c:v>43515.111111111109</c:v>
                </c:pt>
                <c:pt idx="7721">
                  <c:v>43515.111805555556</c:v>
                </c:pt>
                <c:pt idx="7722">
                  <c:v>43515.112500000003</c:v>
                </c:pt>
                <c:pt idx="7723">
                  <c:v>43515.113194444442</c:v>
                </c:pt>
                <c:pt idx="7724">
                  <c:v>43515.113888888889</c:v>
                </c:pt>
                <c:pt idx="7725">
                  <c:v>43515.114583333336</c:v>
                </c:pt>
                <c:pt idx="7726">
                  <c:v>43515.115277777775</c:v>
                </c:pt>
                <c:pt idx="7727">
                  <c:v>43515.115972222222</c:v>
                </c:pt>
                <c:pt idx="7728">
                  <c:v>43515.116666666669</c:v>
                </c:pt>
                <c:pt idx="7729">
                  <c:v>43515.117361111108</c:v>
                </c:pt>
                <c:pt idx="7730">
                  <c:v>43515.118055555555</c:v>
                </c:pt>
                <c:pt idx="7731">
                  <c:v>43515.118750000001</c:v>
                </c:pt>
                <c:pt idx="7732">
                  <c:v>43515.119444444441</c:v>
                </c:pt>
                <c:pt idx="7733">
                  <c:v>43515.120138888888</c:v>
                </c:pt>
                <c:pt idx="7734">
                  <c:v>43515.120833333334</c:v>
                </c:pt>
                <c:pt idx="7735">
                  <c:v>43515.121527777781</c:v>
                </c:pt>
                <c:pt idx="7736">
                  <c:v>43515.12222222222</c:v>
                </c:pt>
                <c:pt idx="7737">
                  <c:v>43515.122916666667</c:v>
                </c:pt>
                <c:pt idx="7738">
                  <c:v>43515.123611111114</c:v>
                </c:pt>
                <c:pt idx="7739">
                  <c:v>43515.124305555553</c:v>
                </c:pt>
                <c:pt idx="7740">
                  <c:v>43515.125</c:v>
                </c:pt>
                <c:pt idx="7741">
                  <c:v>43515.125694444447</c:v>
                </c:pt>
                <c:pt idx="7742">
                  <c:v>43515.126388888886</c:v>
                </c:pt>
                <c:pt idx="7743">
                  <c:v>43515.127083333333</c:v>
                </c:pt>
                <c:pt idx="7744">
                  <c:v>43515.12777777778</c:v>
                </c:pt>
                <c:pt idx="7745">
                  <c:v>43515.128472222219</c:v>
                </c:pt>
                <c:pt idx="7746">
                  <c:v>43515.129166666666</c:v>
                </c:pt>
                <c:pt idx="7747">
                  <c:v>43515.129861111112</c:v>
                </c:pt>
                <c:pt idx="7748">
                  <c:v>43515.130555555559</c:v>
                </c:pt>
                <c:pt idx="7749">
                  <c:v>43515.131249999999</c:v>
                </c:pt>
                <c:pt idx="7750">
                  <c:v>43515.131944444445</c:v>
                </c:pt>
                <c:pt idx="7751">
                  <c:v>43515.132638888892</c:v>
                </c:pt>
                <c:pt idx="7752">
                  <c:v>43515.133333333331</c:v>
                </c:pt>
                <c:pt idx="7753">
                  <c:v>43515.134027777778</c:v>
                </c:pt>
                <c:pt idx="7754">
                  <c:v>43515.134722222225</c:v>
                </c:pt>
                <c:pt idx="7755">
                  <c:v>43515.135416666664</c:v>
                </c:pt>
                <c:pt idx="7756">
                  <c:v>43515.136111111111</c:v>
                </c:pt>
                <c:pt idx="7757">
                  <c:v>43515.136805555558</c:v>
                </c:pt>
                <c:pt idx="7758">
                  <c:v>43515.137499999997</c:v>
                </c:pt>
                <c:pt idx="7759">
                  <c:v>43515.138194444444</c:v>
                </c:pt>
                <c:pt idx="7760">
                  <c:v>43515.138888888891</c:v>
                </c:pt>
                <c:pt idx="7761">
                  <c:v>43515.13958333333</c:v>
                </c:pt>
                <c:pt idx="7762">
                  <c:v>43515.140277777777</c:v>
                </c:pt>
                <c:pt idx="7763">
                  <c:v>43515.140972222223</c:v>
                </c:pt>
                <c:pt idx="7764">
                  <c:v>43515.14166666667</c:v>
                </c:pt>
                <c:pt idx="7765">
                  <c:v>43515.142361111109</c:v>
                </c:pt>
                <c:pt idx="7766">
                  <c:v>43515.143055555556</c:v>
                </c:pt>
                <c:pt idx="7767">
                  <c:v>43515.143750000003</c:v>
                </c:pt>
                <c:pt idx="7768">
                  <c:v>43515.144444444442</c:v>
                </c:pt>
                <c:pt idx="7769">
                  <c:v>43515.145138888889</c:v>
                </c:pt>
                <c:pt idx="7770">
                  <c:v>43515.145833333336</c:v>
                </c:pt>
                <c:pt idx="7771">
                  <c:v>43515.146527777775</c:v>
                </c:pt>
                <c:pt idx="7772">
                  <c:v>43515.147222222222</c:v>
                </c:pt>
                <c:pt idx="7773">
                  <c:v>43515.147916666669</c:v>
                </c:pt>
                <c:pt idx="7774">
                  <c:v>43515.148611111108</c:v>
                </c:pt>
                <c:pt idx="7775">
                  <c:v>43515.149305555555</c:v>
                </c:pt>
                <c:pt idx="7776">
                  <c:v>43515.15</c:v>
                </c:pt>
                <c:pt idx="7777">
                  <c:v>43515.150694444441</c:v>
                </c:pt>
                <c:pt idx="7778">
                  <c:v>43515.151388888888</c:v>
                </c:pt>
                <c:pt idx="7779">
                  <c:v>43515.152083333334</c:v>
                </c:pt>
                <c:pt idx="7780">
                  <c:v>43515.152777777781</c:v>
                </c:pt>
                <c:pt idx="7781">
                  <c:v>43515.15347222222</c:v>
                </c:pt>
                <c:pt idx="7782">
                  <c:v>43515.154166666667</c:v>
                </c:pt>
                <c:pt idx="7783">
                  <c:v>43515.154861111114</c:v>
                </c:pt>
                <c:pt idx="7784">
                  <c:v>43515.155555555553</c:v>
                </c:pt>
                <c:pt idx="7785">
                  <c:v>43515.15625</c:v>
                </c:pt>
                <c:pt idx="7786">
                  <c:v>43515.156944444447</c:v>
                </c:pt>
                <c:pt idx="7787">
                  <c:v>43515.157638888886</c:v>
                </c:pt>
                <c:pt idx="7788">
                  <c:v>43515.158333333333</c:v>
                </c:pt>
                <c:pt idx="7789">
                  <c:v>43515.15902777778</c:v>
                </c:pt>
                <c:pt idx="7790">
                  <c:v>43515.159722222219</c:v>
                </c:pt>
                <c:pt idx="7791">
                  <c:v>43515.160416666666</c:v>
                </c:pt>
                <c:pt idx="7792">
                  <c:v>43515.161111111112</c:v>
                </c:pt>
                <c:pt idx="7793">
                  <c:v>43515.161805555559</c:v>
                </c:pt>
                <c:pt idx="7794">
                  <c:v>43515.162499999999</c:v>
                </c:pt>
                <c:pt idx="7795">
                  <c:v>43515.163194444445</c:v>
                </c:pt>
                <c:pt idx="7796">
                  <c:v>43515.163888888892</c:v>
                </c:pt>
                <c:pt idx="7797">
                  <c:v>43515.164583333331</c:v>
                </c:pt>
                <c:pt idx="7798">
                  <c:v>43515.165277777778</c:v>
                </c:pt>
                <c:pt idx="7799">
                  <c:v>43515.165972222225</c:v>
                </c:pt>
                <c:pt idx="7800">
                  <c:v>43515.166666666664</c:v>
                </c:pt>
                <c:pt idx="7801">
                  <c:v>43515.167361111111</c:v>
                </c:pt>
                <c:pt idx="7802">
                  <c:v>43515.168055555558</c:v>
                </c:pt>
                <c:pt idx="7803">
                  <c:v>43515.168749999997</c:v>
                </c:pt>
                <c:pt idx="7804">
                  <c:v>43515.169444444444</c:v>
                </c:pt>
                <c:pt idx="7805">
                  <c:v>43515.170138888891</c:v>
                </c:pt>
                <c:pt idx="7806">
                  <c:v>43515.17083333333</c:v>
                </c:pt>
                <c:pt idx="7807">
                  <c:v>43515.171527777777</c:v>
                </c:pt>
                <c:pt idx="7808">
                  <c:v>43515.172222222223</c:v>
                </c:pt>
                <c:pt idx="7809">
                  <c:v>43515.17291666667</c:v>
                </c:pt>
                <c:pt idx="7810">
                  <c:v>43515.173611111109</c:v>
                </c:pt>
                <c:pt idx="7811">
                  <c:v>43515.174305555556</c:v>
                </c:pt>
                <c:pt idx="7812">
                  <c:v>43515.175000000003</c:v>
                </c:pt>
                <c:pt idx="7813">
                  <c:v>43515.175694444442</c:v>
                </c:pt>
                <c:pt idx="7814">
                  <c:v>43515.176388888889</c:v>
                </c:pt>
                <c:pt idx="7815">
                  <c:v>43515.177083333336</c:v>
                </c:pt>
                <c:pt idx="7816">
                  <c:v>43515.177777777775</c:v>
                </c:pt>
                <c:pt idx="7817">
                  <c:v>43515.178472222222</c:v>
                </c:pt>
                <c:pt idx="7818">
                  <c:v>43515.179166666669</c:v>
                </c:pt>
                <c:pt idx="7819">
                  <c:v>43515.179861111108</c:v>
                </c:pt>
                <c:pt idx="7820">
                  <c:v>43515.180555555555</c:v>
                </c:pt>
                <c:pt idx="7821">
                  <c:v>43515.181250000001</c:v>
                </c:pt>
                <c:pt idx="7822">
                  <c:v>43515.181944444441</c:v>
                </c:pt>
                <c:pt idx="7823">
                  <c:v>43515.182638888888</c:v>
                </c:pt>
                <c:pt idx="7824">
                  <c:v>43515.183333333334</c:v>
                </c:pt>
                <c:pt idx="7825">
                  <c:v>43515.184027777781</c:v>
                </c:pt>
                <c:pt idx="7826">
                  <c:v>43515.18472222222</c:v>
                </c:pt>
                <c:pt idx="7827">
                  <c:v>43515.185416666667</c:v>
                </c:pt>
                <c:pt idx="7828">
                  <c:v>43515.186111111114</c:v>
                </c:pt>
                <c:pt idx="7829">
                  <c:v>43515.186805555553</c:v>
                </c:pt>
                <c:pt idx="7830">
                  <c:v>43515.1875</c:v>
                </c:pt>
                <c:pt idx="7831">
                  <c:v>43515.188194444447</c:v>
                </c:pt>
                <c:pt idx="7832">
                  <c:v>43515.188888888886</c:v>
                </c:pt>
                <c:pt idx="7833">
                  <c:v>43515.189583333333</c:v>
                </c:pt>
                <c:pt idx="7834">
                  <c:v>43515.19027777778</c:v>
                </c:pt>
                <c:pt idx="7835">
                  <c:v>43515.190972222219</c:v>
                </c:pt>
                <c:pt idx="7836">
                  <c:v>43515.191666666666</c:v>
                </c:pt>
                <c:pt idx="7837">
                  <c:v>43515.192361111112</c:v>
                </c:pt>
                <c:pt idx="7838">
                  <c:v>43515.193055555559</c:v>
                </c:pt>
                <c:pt idx="7839">
                  <c:v>43515.193749999999</c:v>
                </c:pt>
                <c:pt idx="7840">
                  <c:v>43515.194444444445</c:v>
                </c:pt>
                <c:pt idx="7841">
                  <c:v>43515.195138888892</c:v>
                </c:pt>
                <c:pt idx="7842">
                  <c:v>43515.195833333331</c:v>
                </c:pt>
                <c:pt idx="7843">
                  <c:v>43515.196527777778</c:v>
                </c:pt>
                <c:pt idx="7844">
                  <c:v>43515.197222222225</c:v>
                </c:pt>
                <c:pt idx="7845">
                  <c:v>43515.197916666664</c:v>
                </c:pt>
                <c:pt idx="7846">
                  <c:v>43515.198611111111</c:v>
                </c:pt>
                <c:pt idx="7847">
                  <c:v>43515.199305555558</c:v>
                </c:pt>
                <c:pt idx="7848">
                  <c:v>43515.199999999997</c:v>
                </c:pt>
                <c:pt idx="7849">
                  <c:v>43515.200694444444</c:v>
                </c:pt>
                <c:pt idx="7850">
                  <c:v>43515.201388888891</c:v>
                </c:pt>
                <c:pt idx="7851">
                  <c:v>43515.20208333333</c:v>
                </c:pt>
                <c:pt idx="7852">
                  <c:v>43515.202777777777</c:v>
                </c:pt>
                <c:pt idx="7853">
                  <c:v>43515.203472222223</c:v>
                </c:pt>
                <c:pt idx="7854">
                  <c:v>43515.20416666667</c:v>
                </c:pt>
                <c:pt idx="7855">
                  <c:v>43515.204861111109</c:v>
                </c:pt>
                <c:pt idx="7856">
                  <c:v>43515.205555555556</c:v>
                </c:pt>
                <c:pt idx="7857">
                  <c:v>43515.206250000003</c:v>
                </c:pt>
                <c:pt idx="7858">
                  <c:v>43515.206944444442</c:v>
                </c:pt>
                <c:pt idx="7859">
                  <c:v>43515.207638888889</c:v>
                </c:pt>
                <c:pt idx="7860">
                  <c:v>43515.208333333336</c:v>
                </c:pt>
                <c:pt idx="7861">
                  <c:v>43515.209027777775</c:v>
                </c:pt>
                <c:pt idx="7862">
                  <c:v>43515.209722222222</c:v>
                </c:pt>
                <c:pt idx="7863">
                  <c:v>43515.210416666669</c:v>
                </c:pt>
                <c:pt idx="7864">
                  <c:v>43515.211111111108</c:v>
                </c:pt>
                <c:pt idx="7865">
                  <c:v>43515.211805555555</c:v>
                </c:pt>
                <c:pt idx="7866">
                  <c:v>43515.212500000001</c:v>
                </c:pt>
                <c:pt idx="7867">
                  <c:v>43515.213194444441</c:v>
                </c:pt>
                <c:pt idx="7868">
                  <c:v>43515.213888888888</c:v>
                </c:pt>
                <c:pt idx="7869">
                  <c:v>43515.214583333334</c:v>
                </c:pt>
                <c:pt idx="7870">
                  <c:v>43515.215277777781</c:v>
                </c:pt>
                <c:pt idx="7871">
                  <c:v>43515.21597222222</c:v>
                </c:pt>
                <c:pt idx="7872">
                  <c:v>43515.216666666667</c:v>
                </c:pt>
                <c:pt idx="7873">
                  <c:v>43515.217361111114</c:v>
                </c:pt>
                <c:pt idx="7874">
                  <c:v>43515.218055555553</c:v>
                </c:pt>
                <c:pt idx="7875">
                  <c:v>43515.21875</c:v>
                </c:pt>
                <c:pt idx="7876">
                  <c:v>43515.219444444447</c:v>
                </c:pt>
                <c:pt idx="7877">
                  <c:v>43515.220138888886</c:v>
                </c:pt>
                <c:pt idx="7878">
                  <c:v>43515.220833333333</c:v>
                </c:pt>
                <c:pt idx="7879">
                  <c:v>43515.22152777778</c:v>
                </c:pt>
                <c:pt idx="7880">
                  <c:v>43515.222222222219</c:v>
                </c:pt>
                <c:pt idx="7881">
                  <c:v>43515.222916666666</c:v>
                </c:pt>
                <c:pt idx="7882">
                  <c:v>43515.223611111112</c:v>
                </c:pt>
                <c:pt idx="7883">
                  <c:v>43515.224305555559</c:v>
                </c:pt>
                <c:pt idx="7884">
                  <c:v>43515.224999999999</c:v>
                </c:pt>
                <c:pt idx="7885">
                  <c:v>43515.225694444445</c:v>
                </c:pt>
                <c:pt idx="7886">
                  <c:v>43515.226388888892</c:v>
                </c:pt>
                <c:pt idx="7887">
                  <c:v>43515.227083333331</c:v>
                </c:pt>
                <c:pt idx="7888">
                  <c:v>43515.227777777778</c:v>
                </c:pt>
                <c:pt idx="7889">
                  <c:v>43515.228472222225</c:v>
                </c:pt>
                <c:pt idx="7890">
                  <c:v>43515.229166666664</c:v>
                </c:pt>
                <c:pt idx="7891">
                  <c:v>43515.229861111111</c:v>
                </c:pt>
                <c:pt idx="7892">
                  <c:v>43515.230555555558</c:v>
                </c:pt>
                <c:pt idx="7893">
                  <c:v>43515.231249999997</c:v>
                </c:pt>
                <c:pt idx="7894">
                  <c:v>43515.231944444444</c:v>
                </c:pt>
                <c:pt idx="7895">
                  <c:v>43515.232638888891</c:v>
                </c:pt>
                <c:pt idx="7896">
                  <c:v>43515.23333333333</c:v>
                </c:pt>
                <c:pt idx="7897">
                  <c:v>43515.234027777777</c:v>
                </c:pt>
                <c:pt idx="7898">
                  <c:v>43515.234722222223</c:v>
                </c:pt>
                <c:pt idx="7899">
                  <c:v>43515.23541666667</c:v>
                </c:pt>
                <c:pt idx="7900">
                  <c:v>43515.236111111109</c:v>
                </c:pt>
                <c:pt idx="7901">
                  <c:v>43515.236805555556</c:v>
                </c:pt>
                <c:pt idx="7902">
                  <c:v>43515.237500000003</c:v>
                </c:pt>
                <c:pt idx="7903">
                  <c:v>43515.238194444442</c:v>
                </c:pt>
                <c:pt idx="7904">
                  <c:v>43515.238888888889</c:v>
                </c:pt>
                <c:pt idx="7905">
                  <c:v>43515.239583333336</c:v>
                </c:pt>
                <c:pt idx="7906">
                  <c:v>43515.240277777775</c:v>
                </c:pt>
                <c:pt idx="7907">
                  <c:v>43515.240972222222</c:v>
                </c:pt>
                <c:pt idx="7908">
                  <c:v>43515.241666666669</c:v>
                </c:pt>
                <c:pt idx="7909">
                  <c:v>43515.242361111108</c:v>
                </c:pt>
                <c:pt idx="7910">
                  <c:v>43515.243055555555</c:v>
                </c:pt>
                <c:pt idx="7911">
                  <c:v>43515.243750000001</c:v>
                </c:pt>
                <c:pt idx="7912">
                  <c:v>43515.244444444441</c:v>
                </c:pt>
                <c:pt idx="7913">
                  <c:v>43515.245138888888</c:v>
                </c:pt>
                <c:pt idx="7914">
                  <c:v>43515.245833333334</c:v>
                </c:pt>
                <c:pt idx="7915">
                  <c:v>43515.246527777781</c:v>
                </c:pt>
                <c:pt idx="7916">
                  <c:v>43515.24722222222</c:v>
                </c:pt>
                <c:pt idx="7917">
                  <c:v>43515.247916666667</c:v>
                </c:pt>
                <c:pt idx="7918">
                  <c:v>43515.248611111114</c:v>
                </c:pt>
                <c:pt idx="7919">
                  <c:v>43515.249305555553</c:v>
                </c:pt>
                <c:pt idx="7920">
                  <c:v>43515.25</c:v>
                </c:pt>
                <c:pt idx="7921">
                  <c:v>43515.250694444447</c:v>
                </c:pt>
                <c:pt idx="7922">
                  <c:v>43515.251388888886</c:v>
                </c:pt>
                <c:pt idx="7923">
                  <c:v>43515.252083333333</c:v>
                </c:pt>
                <c:pt idx="7924">
                  <c:v>43515.25277777778</c:v>
                </c:pt>
                <c:pt idx="7925">
                  <c:v>43515.253472222219</c:v>
                </c:pt>
                <c:pt idx="7926">
                  <c:v>43515.254166666666</c:v>
                </c:pt>
                <c:pt idx="7927">
                  <c:v>43515.254861111112</c:v>
                </c:pt>
                <c:pt idx="7928">
                  <c:v>43515.255555555559</c:v>
                </c:pt>
                <c:pt idx="7929">
                  <c:v>43515.256249999999</c:v>
                </c:pt>
                <c:pt idx="7930">
                  <c:v>43515.256944444445</c:v>
                </c:pt>
                <c:pt idx="7931">
                  <c:v>43515.257638888892</c:v>
                </c:pt>
                <c:pt idx="7932">
                  <c:v>43515.258333333331</c:v>
                </c:pt>
                <c:pt idx="7933">
                  <c:v>43515.259027777778</c:v>
                </c:pt>
                <c:pt idx="7934">
                  <c:v>43515.259722222225</c:v>
                </c:pt>
                <c:pt idx="7935">
                  <c:v>43515.260416666664</c:v>
                </c:pt>
                <c:pt idx="7936">
                  <c:v>43515.261111111111</c:v>
                </c:pt>
                <c:pt idx="7937">
                  <c:v>43515.261805555558</c:v>
                </c:pt>
                <c:pt idx="7938">
                  <c:v>43515.262499999997</c:v>
                </c:pt>
                <c:pt idx="7939">
                  <c:v>43515.263194444444</c:v>
                </c:pt>
                <c:pt idx="7940">
                  <c:v>43515.263888888891</c:v>
                </c:pt>
                <c:pt idx="7941">
                  <c:v>43515.26458333333</c:v>
                </c:pt>
                <c:pt idx="7942">
                  <c:v>43515.265277777777</c:v>
                </c:pt>
                <c:pt idx="7943">
                  <c:v>43515.265972222223</c:v>
                </c:pt>
                <c:pt idx="7944">
                  <c:v>43515.26666666667</c:v>
                </c:pt>
                <c:pt idx="7945">
                  <c:v>43515.267361111109</c:v>
                </c:pt>
                <c:pt idx="7946">
                  <c:v>43515.268055555556</c:v>
                </c:pt>
                <c:pt idx="7947">
                  <c:v>43515.268750000003</c:v>
                </c:pt>
                <c:pt idx="7948">
                  <c:v>43515.269444444442</c:v>
                </c:pt>
                <c:pt idx="7949">
                  <c:v>43515.270138888889</c:v>
                </c:pt>
                <c:pt idx="7950">
                  <c:v>43515.270833333336</c:v>
                </c:pt>
                <c:pt idx="7951">
                  <c:v>43515.271527777775</c:v>
                </c:pt>
                <c:pt idx="7952">
                  <c:v>43515.272222222222</c:v>
                </c:pt>
                <c:pt idx="7953">
                  <c:v>43515.272916666669</c:v>
                </c:pt>
                <c:pt idx="7954">
                  <c:v>43515.273611111108</c:v>
                </c:pt>
                <c:pt idx="7955">
                  <c:v>43515.274305555555</c:v>
                </c:pt>
                <c:pt idx="7956">
                  <c:v>43515.275000000001</c:v>
                </c:pt>
                <c:pt idx="7957">
                  <c:v>43515.275694444441</c:v>
                </c:pt>
                <c:pt idx="7958">
                  <c:v>43515.276388888888</c:v>
                </c:pt>
                <c:pt idx="7959">
                  <c:v>43515.277083333334</c:v>
                </c:pt>
                <c:pt idx="7960">
                  <c:v>43515.277777777781</c:v>
                </c:pt>
                <c:pt idx="7961">
                  <c:v>43515.27847222222</c:v>
                </c:pt>
                <c:pt idx="7962">
                  <c:v>43515.279166666667</c:v>
                </c:pt>
                <c:pt idx="7963">
                  <c:v>43515.279861111114</c:v>
                </c:pt>
                <c:pt idx="7964">
                  <c:v>43515.280555555553</c:v>
                </c:pt>
                <c:pt idx="7965">
                  <c:v>43515.28125</c:v>
                </c:pt>
                <c:pt idx="7966">
                  <c:v>43515.281944444447</c:v>
                </c:pt>
                <c:pt idx="7967">
                  <c:v>43515.282638888886</c:v>
                </c:pt>
                <c:pt idx="7968">
                  <c:v>43515.283333333333</c:v>
                </c:pt>
                <c:pt idx="7969">
                  <c:v>43515.28402777778</c:v>
                </c:pt>
                <c:pt idx="7970">
                  <c:v>43515.284722222219</c:v>
                </c:pt>
                <c:pt idx="7971">
                  <c:v>43515.285416666666</c:v>
                </c:pt>
                <c:pt idx="7972">
                  <c:v>43515.286111111112</c:v>
                </c:pt>
                <c:pt idx="7973">
                  <c:v>43515.286805555559</c:v>
                </c:pt>
                <c:pt idx="7974">
                  <c:v>43515.287499999999</c:v>
                </c:pt>
                <c:pt idx="7975">
                  <c:v>43515.288194444445</c:v>
                </c:pt>
                <c:pt idx="7976">
                  <c:v>43515.288888888892</c:v>
                </c:pt>
                <c:pt idx="7977">
                  <c:v>43515.289583333331</c:v>
                </c:pt>
                <c:pt idx="7978">
                  <c:v>43515.290277777778</c:v>
                </c:pt>
                <c:pt idx="7979">
                  <c:v>43515.290972222225</c:v>
                </c:pt>
                <c:pt idx="7980">
                  <c:v>43515.291666666664</c:v>
                </c:pt>
                <c:pt idx="7981">
                  <c:v>43515.292361111111</c:v>
                </c:pt>
                <c:pt idx="7982">
                  <c:v>43515.293055555558</c:v>
                </c:pt>
                <c:pt idx="7983">
                  <c:v>43515.293749999997</c:v>
                </c:pt>
                <c:pt idx="7984">
                  <c:v>43515.294444444444</c:v>
                </c:pt>
                <c:pt idx="7985">
                  <c:v>43515.295138888891</c:v>
                </c:pt>
                <c:pt idx="7986">
                  <c:v>43515.29583333333</c:v>
                </c:pt>
                <c:pt idx="7987">
                  <c:v>43515.296527777777</c:v>
                </c:pt>
                <c:pt idx="7988">
                  <c:v>43515.297222222223</c:v>
                </c:pt>
                <c:pt idx="7989">
                  <c:v>43515.29791666667</c:v>
                </c:pt>
                <c:pt idx="7990">
                  <c:v>43515.298611111109</c:v>
                </c:pt>
                <c:pt idx="7991">
                  <c:v>43515.299305555556</c:v>
                </c:pt>
                <c:pt idx="7992">
                  <c:v>43515.3</c:v>
                </c:pt>
                <c:pt idx="7993">
                  <c:v>43515.300694444442</c:v>
                </c:pt>
                <c:pt idx="7994">
                  <c:v>43515.301388888889</c:v>
                </c:pt>
                <c:pt idx="7995">
                  <c:v>43515.302083333336</c:v>
                </c:pt>
                <c:pt idx="7996">
                  <c:v>43515.302777777775</c:v>
                </c:pt>
                <c:pt idx="7997">
                  <c:v>43515.303472222222</c:v>
                </c:pt>
                <c:pt idx="7998">
                  <c:v>43515.304166666669</c:v>
                </c:pt>
                <c:pt idx="7999">
                  <c:v>43515.304861111108</c:v>
                </c:pt>
                <c:pt idx="8000">
                  <c:v>43515.305555555555</c:v>
                </c:pt>
                <c:pt idx="8001">
                  <c:v>43515.306250000001</c:v>
                </c:pt>
                <c:pt idx="8002">
                  <c:v>43515.306944444441</c:v>
                </c:pt>
                <c:pt idx="8003">
                  <c:v>43515.307638888888</c:v>
                </c:pt>
                <c:pt idx="8004">
                  <c:v>43515.308333333334</c:v>
                </c:pt>
                <c:pt idx="8005">
                  <c:v>43515.309027777781</c:v>
                </c:pt>
                <c:pt idx="8006">
                  <c:v>43515.30972222222</c:v>
                </c:pt>
                <c:pt idx="8007">
                  <c:v>43515.310416666667</c:v>
                </c:pt>
                <c:pt idx="8008">
                  <c:v>43515.311111111114</c:v>
                </c:pt>
                <c:pt idx="8009">
                  <c:v>43515.311805555553</c:v>
                </c:pt>
                <c:pt idx="8010">
                  <c:v>43515.3125</c:v>
                </c:pt>
                <c:pt idx="8011">
                  <c:v>43515.313194444447</c:v>
                </c:pt>
                <c:pt idx="8012">
                  <c:v>43515.313888888886</c:v>
                </c:pt>
                <c:pt idx="8013">
                  <c:v>43515.314583333333</c:v>
                </c:pt>
                <c:pt idx="8014">
                  <c:v>43515.31527777778</c:v>
                </c:pt>
                <c:pt idx="8015">
                  <c:v>43515.315972222219</c:v>
                </c:pt>
                <c:pt idx="8016">
                  <c:v>43515.316666666666</c:v>
                </c:pt>
                <c:pt idx="8017">
                  <c:v>43515.317361111112</c:v>
                </c:pt>
                <c:pt idx="8018">
                  <c:v>43515.318055555559</c:v>
                </c:pt>
                <c:pt idx="8019">
                  <c:v>43515.318749999999</c:v>
                </c:pt>
                <c:pt idx="8020">
                  <c:v>43515.319444444445</c:v>
                </c:pt>
                <c:pt idx="8021">
                  <c:v>43515.320138888892</c:v>
                </c:pt>
                <c:pt idx="8022">
                  <c:v>43515.320833333331</c:v>
                </c:pt>
                <c:pt idx="8023">
                  <c:v>43515.321527777778</c:v>
                </c:pt>
                <c:pt idx="8024">
                  <c:v>43515.322222222225</c:v>
                </c:pt>
                <c:pt idx="8025">
                  <c:v>43515.322916666664</c:v>
                </c:pt>
                <c:pt idx="8026">
                  <c:v>43515.323611111111</c:v>
                </c:pt>
                <c:pt idx="8027">
                  <c:v>43515.324305555558</c:v>
                </c:pt>
                <c:pt idx="8028">
                  <c:v>43515.324999999997</c:v>
                </c:pt>
                <c:pt idx="8029">
                  <c:v>43515.325694444444</c:v>
                </c:pt>
                <c:pt idx="8030">
                  <c:v>43515.326388888891</c:v>
                </c:pt>
                <c:pt idx="8031">
                  <c:v>43515.32708333333</c:v>
                </c:pt>
                <c:pt idx="8032">
                  <c:v>43515.327777777777</c:v>
                </c:pt>
                <c:pt idx="8033">
                  <c:v>43515.328472222223</c:v>
                </c:pt>
                <c:pt idx="8034">
                  <c:v>43515.32916666667</c:v>
                </c:pt>
                <c:pt idx="8035">
                  <c:v>43515.329861111109</c:v>
                </c:pt>
                <c:pt idx="8036">
                  <c:v>43515.330555555556</c:v>
                </c:pt>
                <c:pt idx="8037">
                  <c:v>43515.331250000003</c:v>
                </c:pt>
                <c:pt idx="8038">
                  <c:v>43515.331944444442</c:v>
                </c:pt>
                <c:pt idx="8039">
                  <c:v>43515.332638888889</c:v>
                </c:pt>
                <c:pt idx="8040">
                  <c:v>43515.333333333336</c:v>
                </c:pt>
                <c:pt idx="8041">
                  <c:v>43515.334027777775</c:v>
                </c:pt>
                <c:pt idx="8042">
                  <c:v>43515.334722222222</c:v>
                </c:pt>
                <c:pt idx="8043">
                  <c:v>43515.335416666669</c:v>
                </c:pt>
                <c:pt idx="8044">
                  <c:v>43515.336111111108</c:v>
                </c:pt>
                <c:pt idx="8045">
                  <c:v>43515.336805555555</c:v>
                </c:pt>
                <c:pt idx="8046">
                  <c:v>43515.337500000001</c:v>
                </c:pt>
                <c:pt idx="8047">
                  <c:v>43515.338194444441</c:v>
                </c:pt>
                <c:pt idx="8048">
                  <c:v>43515.338888888888</c:v>
                </c:pt>
                <c:pt idx="8049">
                  <c:v>43515.339583333334</c:v>
                </c:pt>
                <c:pt idx="8050">
                  <c:v>43515.340277777781</c:v>
                </c:pt>
                <c:pt idx="8051">
                  <c:v>43515.34097222222</c:v>
                </c:pt>
                <c:pt idx="8052">
                  <c:v>43515.341666666667</c:v>
                </c:pt>
                <c:pt idx="8053">
                  <c:v>43515.342361111114</c:v>
                </c:pt>
                <c:pt idx="8054">
                  <c:v>43515.343055555553</c:v>
                </c:pt>
                <c:pt idx="8055">
                  <c:v>43515.34375</c:v>
                </c:pt>
                <c:pt idx="8056">
                  <c:v>43515.344444444447</c:v>
                </c:pt>
                <c:pt idx="8057">
                  <c:v>43515.345138888886</c:v>
                </c:pt>
                <c:pt idx="8058">
                  <c:v>43515.345833333333</c:v>
                </c:pt>
                <c:pt idx="8059">
                  <c:v>43515.34652777778</c:v>
                </c:pt>
                <c:pt idx="8060">
                  <c:v>43515.347222222219</c:v>
                </c:pt>
                <c:pt idx="8061">
                  <c:v>43515.347916666666</c:v>
                </c:pt>
                <c:pt idx="8062">
                  <c:v>43515.348611111112</c:v>
                </c:pt>
                <c:pt idx="8063">
                  <c:v>43515.349305555559</c:v>
                </c:pt>
                <c:pt idx="8064">
                  <c:v>43515.35</c:v>
                </c:pt>
                <c:pt idx="8065">
                  <c:v>43515.350694444445</c:v>
                </c:pt>
                <c:pt idx="8066">
                  <c:v>43515.351388888892</c:v>
                </c:pt>
                <c:pt idx="8067">
                  <c:v>43515.352083333331</c:v>
                </c:pt>
                <c:pt idx="8068">
                  <c:v>43515.352777777778</c:v>
                </c:pt>
                <c:pt idx="8069">
                  <c:v>43515.353472222225</c:v>
                </c:pt>
                <c:pt idx="8070">
                  <c:v>43515.354166666664</c:v>
                </c:pt>
                <c:pt idx="8071">
                  <c:v>43515.354861111111</c:v>
                </c:pt>
                <c:pt idx="8072">
                  <c:v>43515.355555555558</c:v>
                </c:pt>
                <c:pt idx="8073">
                  <c:v>43515.356249999997</c:v>
                </c:pt>
                <c:pt idx="8074">
                  <c:v>43515.356944444444</c:v>
                </c:pt>
                <c:pt idx="8075">
                  <c:v>43515.357638888891</c:v>
                </c:pt>
                <c:pt idx="8076">
                  <c:v>43515.35833333333</c:v>
                </c:pt>
                <c:pt idx="8077">
                  <c:v>43515.359027777777</c:v>
                </c:pt>
                <c:pt idx="8078">
                  <c:v>43515.359722222223</c:v>
                </c:pt>
                <c:pt idx="8079">
                  <c:v>43515.36041666667</c:v>
                </c:pt>
                <c:pt idx="8080">
                  <c:v>43515.361111111109</c:v>
                </c:pt>
                <c:pt idx="8081">
                  <c:v>43515.361805555556</c:v>
                </c:pt>
                <c:pt idx="8082">
                  <c:v>43515.362500000003</c:v>
                </c:pt>
                <c:pt idx="8083">
                  <c:v>43515.363194444442</c:v>
                </c:pt>
                <c:pt idx="8084">
                  <c:v>43515.363888888889</c:v>
                </c:pt>
                <c:pt idx="8085">
                  <c:v>43515.364583333336</c:v>
                </c:pt>
                <c:pt idx="8086">
                  <c:v>43515.365277777775</c:v>
                </c:pt>
                <c:pt idx="8087">
                  <c:v>43515.365972222222</c:v>
                </c:pt>
                <c:pt idx="8088">
                  <c:v>43515.366666666669</c:v>
                </c:pt>
                <c:pt idx="8089">
                  <c:v>43515.367361111108</c:v>
                </c:pt>
                <c:pt idx="8090">
                  <c:v>43515.368055555555</c:v>
                </c:pt>
                <c:pt idx="8091">
                  <c:v>43515.368750000001</c:v>
                </c:pt>
                <c:pt idx="8092">
                  <c:v>43515.369444444441</c:v>
                </c:pt>
                <c:pt idx="8093">
                  <c:v>43515.370138888888</c:v>
                </c:pt>
                <c:pt idx="8094">
                  <c:v>43515.370833333334</c:v>
                </c:pt>
                <c:pt idx="8095">
                  <c:v>43515.371527777781</c:v>
                </c:pt>
                <c:pt idx="8096">
                  <c:v>43515.37222222222</c:v>
                </c:pt>
                <c:pt idx="8097">
                  <c:v>43515.372916666667</c:v>
                </c:pt>
                <c:pt idx="8098">
                  <c:v>43515.373611111114</c:v>
                </c:pt>
                <c:pt idx="8099">
                  <c:v>43515.374305555553</c:v>
                </c:pt>
                <c:pt idx="8100">
                  <c:v>43515.375</c:v>
                </c:pt>
                <c:pt idx="8101">
                  <c:v>43515.375694444447</c:v>
                </c:pt>
                <c:pt idx="8102">
                  <c:v>43515.376388888886</c:v>
                </c:pt>
                <c:pt idx="8103">
                  <c:v>43515.377083333333</c:v>
                </c:pt>
                <c:pt idx="8104">
                  <c:v>43515.37777777778</c:v>
                </c:pt>
                <c:pt idx="8105">
                  <c:v>43515.378472222219</c:v>
                </c:pt>
                <c:pt idx="8106">
                  <c:v>43515.379166666666</c:v>
                </c:pt>
                <c:pt idx="8107">
                  <c:v>43515.379861111112</c:v>
                </c:pt>
                <c:pt idx="8108">
                  <c:v>43515.380555555559</c:v>
                </c:pt>
                <c:pt idx="8109">
                  <c:v>43515.381249999999</c:v>
                </c:pt>
                <c:pt idx="8110">
                  <c:v>43515.381944444445</c:v>
                </c:pt>
                <c:pt idx="8111">
                  <c:v>43515.382638888892</c:v>
                </c:pt>
                <c:pt idx="8112">
                  <c:v>43515.383333333331</c:v>
                </c:pt>
                <c:pt idx="8113">
                  <c:v>43515.384027777778</c:v>
                </c:pt>
                <c:pt idx="8114">
                  <c:v>43515.384722222225</c:v>
                </c:pt>
                <c:pt idx="8115">
                  <c:v>43515.385416666664</c:v>
                </c:pt>
                <c:pt idx="8116">
                  <c:v>43515.386111111111</c:v>
                </c:pt>
                <c:pt idx="8117">
                  <c:v>43515.386805555558</c:v>
                </c:pt>
                <c:pt idx="8118">
                  <c:v>43515.387499999997</c:v>
                </c:pt>
                <c:pt idx="8119">
                  <c:v>43515.388194444444</c:v>
                </c:pt>
                <c:pt idx="8120">
                  <c:v>43515.388888888891</c:v>
                </c:pt>
                <c:pt idx="8121">
                  <c:v>43515.38958333333</c:v>
                </c:pt>
                <c:pt idx="8122">
                  <c:v>43515.390277777777</c:v>
                </c:pt>
                <c:pt idx="8123">
                  <c:v>43515.390972222223</c:v>
                </c:pt>
                <c:pt idx="8124">
                  <c:v>43515.39166666667</c:v>
                </c:pt>
                <c:pt idx="8125">
                  <c:v>43515.392361111109</c:v>
                </c:pt>
                <c:pt idx="8126">
                  <c:v>43515.393055555556</c:v>
                </c:pt>
                <c:pt idx="8127">
                  <c:v>43515.393750000003</c:v>
                </c:pt>
                <c:pt idx="8128">
                  <c:v>43515.394444444442</c:v>
                </c:pt>
                <c:pt idx="8129">
                  <c:v>43515.395138888889</c:v>
                </c:pt>
                <c:pt idx="8130">
                  <c:v>43515.395833333336</c:v>
                </c:pt>
                <c:pt idx="8131">
                  <c:v>43515.396527777775</c:v>
                </c:pt>
                <c:pt idx="8132">
                  <c:v>43515.397222222222</c:v>
                </c:pt>
                <c:pt idx="8133">
                  <c:v>43515.397916666669</c:v>
                </c:pt>
                <c:pt idx="8134">
                  <c:v>43515.398611111108</c:v>
                </c:pt>
                <c:pt idx="8135">
                  <c:v>43515.399305555555</c:v>
                </c:pt>
                <c:pt idx="8136">
                  <c:v>43515.4</c:v>
                </c:pt>
                <c:pt idx="8137">
                  <c:v>43515.400694444441</c:v>
                </c:pt>
                <c:pt idx="8138">
                  <c:v>43515.401388888888</c:v>
                </c:pt>
                <c:pt idx="8139">
                  <c:v>43515.402083333334</c:v>
                </c:pt>
                <c:pt idx="8140">
                  <c:v>43515.402777777781</c:v>
                </c:pt>
                <c:pt idx="8141">
                  <c:v>43515.40347222222</c:v>
                </c:pt>
                <c:pt idx="8142">
                  <c:v>43515.404166666667</c:v>
                </c:pt>
                <c:pt idx="8143">
                  <c:v>43515.404861111114</c:v>
                </c:pt>
                <c:pt idx="8144">
                  <c:v>43515.405555555553</c:v>
                </c:pt>
                <c:pt idx="8145">
                  <c:v>43515.40625</c:v>
                </c:pt>
                <c:pt idx="8146">
                  <c:v>43515.406944444447</c:v>
                </c:pt>
                <c:pt idx="8147">
                  <c:v>43515.407638888886</c:v>
                </c:pt>
                <c:pt idx="8148">
                  <c:v>43515.408333333333</c:v>
                </c:pt>
                <c:pt idx="8149">
                  <c:v>43515.40902777778</c:v>
                </c:pt>
                <c:pt idx="8150">
                  <c:v>43515.409722222219</c:v>
                </c:pt>
                <c:pt idx="8151">
                  <c:v>43515.410416666666</c:v>
                </c:pt>
                <c:pt idx="8152">
                  <c:v>43515.411111111112</c:v>
                </c:pt>
                <c:pt idx="8153">
                  <c:v>43515.411805555559</c:v>
                </c:pt>
                <c:pt idx="8154">
                  <c:v>43515.412499999999</c:v>
                </c:pt>
                <c:pt idx="8155">
                  <c:v>43515.413194444445</c:v>
                </c:pt>
                <c:pt idx="8156">
                  <c:v>43515.413888888892</c:v>
                </c:pt>
                <c:pt idx="8157">
                  <c:v>43515.414583333331</c:v>
                </c:pt>
                <c:pt idx="8158">
                  <c:v>43515.415277777778</c:v>
                </c:pt>
                <c:pt idx="8159">
                  <c:v>43515.415972222225</c:v>
                </c:pt>
                <c:pt idx="8160">
                  <c:v>43515.416666666664</c:v>
                </c:pt>
                <c:pt idx="8161">
                  <c:v>43515.417361111111</c:v>
                </c:pt>
                <c:pt idx="8162">
                  <c:v>43515.418055555558</c:v>
                </c:pt>
                <c:pt idx="8163">
                  <c:v>43515.418749999997</c:v>
                </c:pt>
                <c:pt idx="8164">
                  <c:v>43515.419444444444</c:v>
                </c:pt>
                <c:pt idx="8165">
                  <c:v>43515.420138888891</c:v>
                </c:pt>
                <c:pt idx="8166">
                  <c:v>43515.42083333333</c:v>
                </c:pt>
                <c:pt idx="8167">
                  <c:v>43515.421527777777</c:v>
                </c:pt>
                <c:pt idx="8168">
                  <c:v>43515.422222222223</c:v>
                </c:pt>
                <c:pt idx="8169">
                  <c:v>43515.42291666667</c:v>
                </c:pt>
                <c:pt idx="8170">
                  <c:v>43515.423611111109</c:v>
                </c:pt>
                <c:pt idx="8171">
                  <c:v>43515.424305555556</c:v>
                </c:pt>
                <c:pt idx="8172">
                  <c:v>43515.425000000003</c:v>
                </c:pt>
                <c:pt idx="8173">
                  <c:v>43515.425694444442</c:v>
                </c:pt>
                <c:pt idx="8174">
                  <c:v>43515.426388888889</c:v>
                </c:pt>
                <c:pt idx="8175">
                  <c:v>43515.427083333336</c:v>
                </c:pt>
                <c:pt idx="8176">
                  <c:v>43515.427777777775</c:v>
                </c:pt>
                <c:pt idx="8177">
                  <c:v>43515.428472222222</c:v>
                </c:pt>
                <c:pt idx="8178">
                  <c:v>43515.429166666669</c:v>
                </c:pt>
                <c:pt idx="8179">
                  <c:v>43515.429861111108</c:v>
                </c:pt>
                <c:pt idx="8180">
                  <c:v>43515.430555555555</c:v>
                </c:pt>
                <c:pt idx="8181">
                  <c:v>43515.431250000001</c:v>
                </c:pt>
                <c:pt idx="8182">
                  <c:v>43515.431944444441</c:v>
                </c:pt>
                <c:pt idx="8183">
                  <c:v>43515.432638888888</c:v>
                </c:pt>
                <c:pt idx="8184">
                  <c:v>43515.433333333334</c:v>
                </c:pt>
                <c:pt idx="8185">
                  <c:v>43515.434027777781</c:v>
                </c:pt>
                <c:pt idx="8186">
                  <c:v>43515.43472222222</c:v>
                </c:pt>
                <c:pt idx="8187">
                  <c:v>43515.435416666667</c:v>
                </c:pt>
                <c:pt idx="8188">
                  <c:v>43515.436111111114</c:v>
                </c:pt>
                <c:pt idx="8189">
                  <c:v>43515.436805555553</c:v>
                </c:pt>
                <c:pt idx="8190">
                  <c:v>43515.4375</c:v>
                </c:pt>
                <c:pt idx="8191">
                  <c:v>43515.438194444447</c:v>
                </c:pt>
                <c:pt idx="8192">
                  <c:v>43515.438888888886</c:v>
                </c:pt>
                <c:pt idx="8193">
                  <c:v>43515.439583333333</c:v>
                </c:pt>
                <c:pt idx="8194">
                  <c:v>43515.44027777778</c:v>
                </c:pt>
                <c:pt idx="8195">
                  <c:v>43515.440972222219</c:v>
                </c:pt>
                <c:pt idx="8196">
                  <c:v>43515.441666666666</c:v>
                </c:pt>
                <c:pt idx="8197">
                  <c:v>43515.442361111112</c:v>
                </c:pt>
                <c:pt idx="8198">
                  <c:v>43515.443055555559</c:v>
                </c:pt>
                <c:pt idx="8199">
                  <c:v>43515.443749999999</c:v>
                </c:pt>
                <c:pt idx="8200">
                  <c:v>43515.444444444445</c:v>
                </c:pt>
                <c:pt idx="8201">
                  <c:v>43515.445138888892</c:v>
                </c:pt>
                <c:pt idx="8202">
                  <c:v>43515.445833333331</c:v>
                </c:pt>
                <c:pt idx="8203">
                  <c:v>43515.446527777778</c:v>
                </c:pt>
                <c:pt idx="8204">
                  <c:v>43515.447222222225</c:v>
                </c:pt>
                <c:pt idx="8205">
                  <c:v>43515.447916666664</c:v>
                </c:pt>
                <c:pt idx="8206">
                  <c:v>43515.448611111111</c:v>
                </c:pt>
                <c:pt idx="8207">
                  <c:v>43515.449305555558</c:v>
                </c:pt>
                <c:pt idx="8208">
                  <c:v>43515.45</c:v>
                </c:pt>
                <c:pt idx="8209">
                  <c:v>43515.450694444444</c:v>
                </c:pt>
                <c:pt idx="8210">
                  <c:v>43515.451388888891</c:v>
                </c:pt>
                <c:pt idx="8211">
                  <c:v>43515.45208333333</c:v>
                </c:pt>
                <c:pt idx="8212">
                  <c:v>43515.452777777777</c:v>
                </c:pt>
                <c:pt idx="8213">
                  <c:v>43515.453472222223</c:v>
                </c:pt>
                <c:pt idx="8214">
                  <c:v>43515.45416666667</c:v>
                </c:pt>
                <c:pt idx="8215">
                  <c:v>43515.454861111109</c:v>
                </c:pt>
                <c:pt idx="8216">
                  <c:v>43515.455555555556</c:v>
                </c:pt>
                <c:pt idx="8217">
                  <c:v>43515.456250000003</c:v>
                </c:pt>
                <c:pt idx="8218">
                  <c:v>43515.456944444442</c:v>
                </c:pt>
                <c:pt idx="8219">
                  <c:v>43515.457638888889</c:v>
                </c:pt>
                <c:pt idx="8220">
                  <c:v>43515.458333333336</c:v>
                </c:pt>
                <c:pt idx="8221">
                  <c:v>43515.459027777775</c:v>
                </c:pt>
                <c:pt idx="8222">
                  <c:v>43515.459722222222</c:v>
                </c:pt>
                <c:pt idx="8223">
                  <c:v>43515.460416666669</c:v>
                </c:pt>
                <c:pt idx="8224">
                  <c:v>43515.461111111108</c:v>
                </c:pt>
                <c:pt idx="8225">
                  <c:v>43515.461805555555</c:v>
                </c:pt>
                <c:pt idx="8226">
                  <c:v>43515.462500000001</c:v>
                </c:pt>
                <c:pt idx="8227">
                  <c:v>43515.463194444441</c:v>
                </c:pt>
                <c:pt idx="8228">
                  <c:v>43515.463888888888</c:v>
                </c:pt>
                <c:pt idx="8229">
                  <c:v>43515.464583333334</c:v>
                </c:pt>
                <c:pt idx="8230">
                  <c:v>43515.465277777781</c:v>
                </c:pt>
                <c:pt idx="8231">
                  <c:v>43515.46597222222</c:v>
                </c:pt>
                <c:pt idx="8232">
                  <c:v>43515.466666666667</c:v>
                </c:pt>
                <c:pt idx="8233">
                  <c:v>43515.467361111114</c:v>
                </c:pt>
                <c:pt idx="8234">
                  <c:v>43515.468055555553</c:v>
                </c:pt>
                <c:pt idx="8235">
                  <c:v>43515.46875</c:v>
                </c:pt>
                <c:pt idx="8236">
                  <c:v>43515.469444444447</c:v>
                </c:pt>
                <c:pt idx="8237">
                  <c:v>43515.470138888886</c:v>
                </c:pt>
                <c:pt idx="8238">
                  <c:v>43515.470833333333</c:v>
                </c:pt>
                <c:pt idx="8239">
                  <c:v>43515.47152777778</c:v>
                </c:pt>
                <c:pt idx="8240">
                  <c:v>43515.472222222219</c:v>
                </c:pt>
                <c:pt idx="8241">
                  <c:v>43515.472916666666</c:v>
                </c:pt>
                <c:pt idx="8242">
                  <c:v>43515.473611111112</c:v>
                </c:pt>
                <c:pt idx="8243">
                  <c:v>43515.474305555559</c:v>
                </c:pt>
                <c:pt idx="8244">
                  <c:v>43515.474999999999</c:v>
                </c:pt>
                <c:pt idx="8245">
                  <c:v>43515.475694444445</c:v>
                </c:pt>
                <c:pt idx="8246">
                  <c:v>43515.476388888892</c:v>
                </c:pt>
                <c:pt idx="8247">
                  <c:v>43515.477083333331</c:v>
                </c:pt>
                <c:pt idx="8248">
                  <c:v>43515.477777777778</c:v>
                </c:pt>
                <c:pt idx="8249">
                  <c:v>43515.478472222225</c:v>
                </c:pt>
                <c:pt idx="8250">
                  <c:v>43515.479166666664</c:v>
                </c:pt>
                <c:pt idx="8251">
                  <c:v>43515.479861111111</c:v>
                </c:pt>
                <c:pt idx="8252">
                  <c:v>43515.480555555558</c:v>
                </c:pt>
                <c:pt idx="8253">
                  <c:v>43515.481249999997</c:v>
                </c:pt>
                <c:pt idx="8254">
                  <c:v>43515.481944444444</c:v>
                </c:pt>
                <c:pt idx="8255">
                  <c:v>43515.482638888891</c:v>
                </c:pt>
                <c:pt idx="8256">
                  <c:v>43515.48333333333</c:v>
                </c:pt>
                <c:pt idx="8257">
                  <c:v>43515.484027777777</c:v>
                </c:pt>
                <c:pt idx="8258">
                  <c:v>43515.484722222223</c:v>
                </c:pt>
                <c:pt idx="8259">
                  <c:v>43515.48541666667</c:v>
                </c:pt>
                <c:pt idx="8260">
                  <c:v>43515.486111111109</c:v>
                </c:pt>
                <c:pt idx="8261">
                  <c:v>43515.486805555556</c:v>
                </c:pt>
                <c:pt idx="8262">
                  <c:v>43515.487500000003</c:v>
                </c:pt>
                <c:pt idx="8263">
                  <c:v>43515.488194444442</c:v>
                </c:pt>
                <c:pt idx="8264">
                  <c:v>43515.488888888889</c:v>
                </c:pt>
                <c:pt idx="8265">
                  <c:v>43515.489583333336</c:v>
                </c:pt>
                <c:pt idx="8266">
                  <c:v>43515.490277777775</c:v>
                </c:pt>
                <c:pt idx="8267">
                  <c:v>43515.490972222222</c:v>
                </c:pt>
                <c:pt idx="8268">
                  <c:v>43515.491666666669</c:v>
                </c:pt>
                <c:pt idx="8269">
                  <c:v>43515.492361111108</c:v>
                </c:pt>
                <c:pt idx="8270">
                  <c:v>43515.493055555555</c:v>
                </c:pt>
                <c:pt idx="8271">
                  <c:v>43515.493750000001</c:v>
                </c:pt>
                <c:pt idx="8272">
                  <c:v>43515.494444444441</c:v>
                </c:pt>
                <c:pt idx="8273">
                  <c:v>43515.495138888888</c:v>
                </c:pt>
                <c:pt idx="8274">
                  <c:v>43515.495833333334</c:v>
                </c:pt>
                <c:pt idx="8275">
                  <c:v>43515.496527777781</c:v>
                </c:pt>
                <c:pt idx="8276">
                  <c:v>43515.49722222222</c:v>
                </c:pt>
                <c:pt idx="8277">
                  <c:v>43515.497916666667</c:v>
                </c:pt>
                <c:pt idx="8278">
                  <c:v>43515.498611111114</c:v>
                </c:pt>
                <c:pt idx="8279">
                  <c:v>43515.499305555553</c:v>
                </c:pt>
                <c:pt idx="8280">
                  <c:v>43515.5</c:v>
                </c:pt>
                <c:pt idx="8281">
                  <c:v>43515.500694444447</c:v>
                </c:pt>
                <c:pt idx="8282">
                  <c:v>43515.501388888886</c:v>
                </c:pt>
                <c:pt idx="8283">
                  <c:v>43515.502083333333</c:v>
                </c:pt>
                <c:pt idx="8284">
                  <c:v>43515.50277777778</c:v>
                </c:pt>
                <c:pt idx="8285">
                  <c:v>43515.503472222219</c:v>
                </c:pt>
                <c:pt idx="8286">
                  <c:v>43515.504166666666</c:v>
                </c:pt>
                <c:pt idx="8287">
                  <c:v>43515.504861111112</c:v>
                </c:pt>
                <c:pt idx="8288">
                  <c:v>43515.505555555559</c:v>
                </c:pt>
                <c:pt idx="8289">
                  <c:v>43515.506249999999</c:v>
                </c:pt>
                <c:pt idx="8290">
                  <c:v>43515.506944444445</c:v>
                </c:pt>
                <c:pt idx="8291">
                  <c:v>43515.507638888892</c:v>
                </c:pt>
                <c:pt idx="8292">
                  <c:v>43515.508333333331</c:v>
                </c:pt>
                <c:pt idx="8293">
                  <c:v>43515.509027777778</c:v>
                </c:pt>
                <c:pt idx="8294">
                  <c:v>43515.509722222225</c:v>
                </c:pt>
                <c:pt idx="8295">
                  <c:v>43515.510416666664</c:v>
                </c:pt>
                <c:pt idx="8296">
                  <c:v>43515.511111111111</c:v>
                </c:pt>
                <c:pt idx="8297">
                  <c:v>43515.511805555558</c:v>
                </c:pt>
                <c:pt idx="8298">
                  <c:v>43515.512499999997</c:v>
                </c:pt>
                <c:pt idx="8299">
                  <c:v>43515.513194444444</c:v>
                </c:pt>
                <c:pt idx="8300">
                  <c:v>43515.513888888891</c:v>
                </c:pt>
                <c:pt idx="8301">
                  <c:v>43515.51458333333</c:v>
                </c:pt>
                <c:pt idx="8302">
                  <c:v>43515.515277777777</c:v>
                </c:pt>
                <c:pt idx="8303">
                  <c:v>43515.515972222223</c:v>
                </c:pt>
                <c:pt idx="8304">
                  <c:v>43515.51666666667</c:v>
                </c:pt>
                <c:pt idx="8305">
                  <c:v>43515.517361111109</c:v>
                </c:pt>
                <c:pt idx="8306">
                  <c:v>43515.518055555556</c:v>
                </c:pt>
                <c:pt idx="8307">
                  <c:v>43515.518750000003</c:v>
                </c:pt>
                <c:pt idx="8308">
                  <c:v>43515.519444444442</c:v>
                </c:pt>
                <c:pt idx="8309">
                  <c:v>43515.520138888889</c:v>
                </c:pt>
                <c:pt idx="8310">
                  <c:v>43515.520833333336</c:v>
                </c:pt>
                <c:pt idx="8311">
                  <c:v>43515.521527777775</c:v>
                </c:pt>
                <c:pt idx="8312">
                  <c:v>43515.522222222222</c:v>
                </c:pt>
                <c:pt idx="8313">
                  <c:v>43515.522916666669</c:v>
                </c:pt>
                <c:pt idx="8314">
                  <c:v>43515.523611111108</c:v>
                </c:pt>
                <c:pt idx="8315">
                  <c:v>43515.524305555555</c:v>
                </c:pt>
                <c:pt idx="8316">
                  <c:v>43515.525000000001</c:v>
                </c:pt>
                <c:pt idx="8317">
                  <c:v>43515.525694444441</c:v>
                </c:pt>
                <c:pt idx="8318">
                  <c:v>43515.526388888888</c:v>
                </c:pt>
                <c:pt idx="8319">
                  <c:v>43515.527083333334</c:v>
                </c:pt>
                <c:pt idx="8320">
                  <c:v>43515.527777777781</c:v>
                </c:pt>
                <c:pt idx="8321">
                  <c:v>43515.52847222222</c:v>
                </c:pt>
                <c:pt idx="8322">
                  <c:v>43515.529166666667</c:v>
                </c:pt>
                <c:pt idx="8323">
                  <c:v>43515.529861111114</c:v>
                </c:pt>
                <c:pt idx="8324">
                  <c:v>43515.530555555553</c:v>
                </c:pt>
                <c:pt idx="8325">
                  <c:v>43515.53125</c:v>
                </c:pt>
                <c:pt idx="8326">
                  <c:v>43515.531944444447</c:v>
                </c:pt>
                <c:pt idx="8327">
                  <c:v>43515.532638888886</c:v>
                </c:pt>
                <c:pt idx="8328">
                  <c:v>43515.533333333333</c:v>
                </c:pt>
                <c:pt idx="8329">
                  <c:v>43515.53402777778</c:v>
                </c:pt>
                <c:pt idx="8330">
                  <c:v>43515.534722222219</c:v>
                </c:pt>
                <c:pt idx="8331">
                  <c:v>43515.535416666666</c:v>
                </c:pt>
                <c:pt idx="8332">
                  <c:v>43515.536111111112</c:v>
                </c:pt>
                <c:pt idx="8333">
                  <c:v>43515.536805555559</c:v>
                </c:pt>
                <c:pt idx="8334">
                  <c:v>43515.537499999999</c:v>
                </c:pt>
                <c:pt idx="8335">
                  <c:v>43515.538194444445</c:v>
                </c:pt>
                <c:pt idx="8336">
                  <c:v>43515.538888888892</c:v>
                </c:pt>
                <c:pt idx="8337">
                  <c:v>43515.539583333331</c:v>
                </c:pt>
                <c:pt idx="8338">
                  <c:v>43515.540277777778</c:v>
                </c:pt>
                <c:pt idx="8339">
                  <c:v>43515.540972222225</c:v>
                </c:pt>
                <c:pt idx="8340">
                  <c:v>43515.541666666664</c:v>
                </c:pt>
                <c:pt idx="8341">
                  <c:v>43515.542361111111</c:v>
                </c:pt>
                <c:pt idx="8342">
                  <c:v>43515.543055555558</c:v>
                </c:pt>
                <c:pt idx="8343">
                  <c:v>43515.543749999997</c:v>
                </c:pt>
                <c:pt idx="8344">
                  <c:v>43515.544444444444</c:v>
                </c:pt>
                <c:pt idx="8345">
                  <c:v>43515.545138888891</c:v>
                </c:pt>
                <c:pt idx="8346">
                  <c:v>43515.54583333333</c:v>
                </c:pt>
                <c:pt idx="8347">
                  <c:v>43515.546527777777</c:v>
                </c:pt>
                <c:pt idx="8348">
                  <c:v>43515.547222222223</c:v>
                </c:pt>
                <c:pt idx="8349">
                  <c:v>43515.54791666667</c:v>
                </c:pt>
                <c:pt idx="8350">
                  <c:v>43515.548611111109</c:v>
                </c:pt>
                <c:pt idx="8351">
                  <c:v>43515.549305555556</c:v>
                </c:pt>
                <c:pt idx="8352">
                  <c:v>43515.55</c:v>
                </c:pt>
                <c:pt idx="8353">
                  <c:v>43515.550694444442</c:v>
                </c:pt>
                <c:pt idx="8354">
                  <c:v>43515.551388888889</c:v>
                </c:pt>
                <c:pt idx="8355">
                  <c:v>43515.552083333336</c:v>
                </c:pt>
                <c:pt idx="8356">
                  <c:v>43515.552777777775</c:v>
                </c:pt>
                <c:pt idx="8357">
                  <c:v>43515.553472222222</c:v>
                </c:pt>
                <c:pt idx="8358">
                  <c:v>43515.554166666669</c:v>
                </c:pt>
                <c:pt idx="8359">
                  <c:v>43515.554861111108</c:v>
                </c:pt>
                <c:pt idx="8360">
                  <c:v>43515.555555555555</c:v>
                </c:pt>
                <c:pt idx="8361">
                  <c:v>43515.556250000001</c:v>
                </c:pt>
                <c:pt idx="8362">
                  <c:v>43515.556944444441</c:v>
                </c:pt>
                <c:pt idx="8363">
                  <c:v>43515.557638888888</c:v>
                </c:pt>
                <c:pt idx="8364">
                  <c:v>43515.558333333334</c:v>
                </c:pt>
                <c:pt idx="8365">
                  <c:v>43515.559027777781</c:v>
                </c:pt>
                <c:pt idx="8366">
                  <c:v>43515.55972222222</c:v>
                </c:pt>
                <c:pt idx="8367">
                  <c:v>43515.560416666667</c:v>
                </c:pt>
                <c:pt idx="8368">
                  <c:v>43515.561111111114</c:v>
                </c:pt>
                <c:pt idx="8369">
                  <c:v>43515.561805555553</c:v>
                </c:pt>
                <c:pt idx="8370">
                  <c:v>43515.5625</c:v>
                </c:pt>
                <c:pt idx="8371">
                  <c:v>43515.563194444447</c:v>
                </c:pt>
                <c:pt idx="8372">
                  <c:v>43515.563888888886</c:v>
                </c:pt>
                <c:pt idx="8373">
                  <c:v>43515.564583333333</c:v>
                </c:pt>
                <c:pt idx="8374">
                  <c:v>43515.56527777778</c:v>
                </c:pt>
                <c:pt idx="8375">
                  <c:v>43515.565972222219</c:v>
                </c:pt>
                <c:pt idx="8376">
                  <c:v>43515.566666666666</c:v>
                </c:pt>
                <c:pt idx="8377">
                  <c:v>43515.567361111112</c:v>
                </c:pt>
                <c:pt idx="8378">
                  <c:v>43515.568055555559</c:v>
                </c:pt>
                <c:pt idx="8379">
                  <c:v>43515.568749999999</c:v>
                </c:pt>
                <c:pt idx="8380">
                  <c:v>43515.569444444445</c:v>
                </c:pt>
                <c:pt idx="8381">
                  <c:v>43515.570138888892</c:v>
                </c:pt>
                <c:pt idx="8382">
                  <c:v>43515.570833333331</c:v>
                </c:pt>
                <c:pt idx="8383">
                  <c:v>43515.571527777778</c:v>
                </c:pt>
                <c:pt idx="8384">
                  <c:v>43515.572222222225</c:v>
                </c:pt>
                <c:pt idx="8385">
                  <c:v>43515.572916666664</c:v>
                </c:pt>
                <c:pt idx="8386">
                  <c:v>43515.573611111111</c:v>
                </c:pt>
                <c:pt idx="8387">
                  <c:v>43515.574305555558</c:v>
                </c:pt>
                <c:pt idx="8388">
                  <c:v>43515.574999999997</c:v>
                </c:pt>
                <c:pt idx="8389">
                  <c:v>43515.575694444444</c:v>
                </c:pt>
                <c:pt idx="8390">
                  <c:v>43515.576388888891</c:v>
                </c:pt>
                <c:pt idx="8391">
                  <c:v>43515.57708333333</c:v>
                </c:pt>
                <c:pt idx="8392">
                  <c:v>43515.577777777777</c:v>
                </c:pt>
                <c:pt idx="8393">
                  <c:v>43515.578472222223</c:v>
                </c:pt>
                <c:pt idx="8394">
                  <c:v>43515.57916666667</c:v>
                </c:pt>
                <c:pt idx="8395">
                  <c:v>43515.579861111109</c:v>
                </c:pt>
                <c:pt idx="8396">
                  <c:v>43515.580555555556</c:v>
                </c:pt>
                <c:pt idx="8397">
                  <c:v>43515.581250000003</c:v>
                </c:pt>
                <c:pt idx="8398">
                  <c:v>43515.581944444442</c:v>
                </c:pt>
                <c:pt idx="8399">
                  <c:v>43515.582638888889</c:v>
                </c:pt>
                <c:pt idx="8400">
                  <c:v>43515.583333333336</c:v>
                </c:pt>
                <c:pt idx="8401">
                  <c:v>43515.584027777775</c:v>
                </c:pt>
                <c:pt idx="8402">
                  <c:v>43515.584722222222</c:v>
                </c:pt>
                <c:pt idx="8403">
                  <c:v>43515.585416666669</c:v>
                </c:pt>
                <c:pt idx="8404">
                  <c:v>43515.586111111108</c:v>
                </c:pt>
                <c:pt idx="8405">
                  <c:v>43515.586805555555</c:v>
                </c:pt>
                <c:pt idx="8406">
                  <c:v>43515.587500000001</c:v>
                </c:pt>
                <c:pt idx="8407">
                  <c:v>43515.588194444441</c:v>
                </c:pt>
                <c:pt idx="8408">
                  <c:v>43515.588888888888</c:v>
                </c:pt>
                <c:pt idx="8409">
                  <c:v>43515.589583333334</c:v>
                </c:pt>
                <c:pt idx="8410">
                  <c:v>43515.590277777781</c:v>
                </c:pt>
                <c:pt idx="8411">
                  <c:v>43515.59097222222</c:v>
                </c:pt>
                <c:pt idx="8412">
                  <c:v>43515.591666666667</c:v>
                </c:pt>
                <c:pt idx="8413">
                  <c:v>43515.592361111114</c:v>
                </c:pt>
                <c:pt idx="8414">
                  <c:v>43515.593055555553</c:v>
                </c:pt>
                <c:pt idx="8415">
                  <c:v>43515.59375</c:v>
                </c:pt>
                <c:pt idx="8416">
                  <c:v>43515.594444444447</c:v>
                </c:pt>
                <c:pt idx="8417">
                  <c:v>43515.595138888886</c:v>
                </c:pt>
                <c:pt idx="8418">
                  <c:v>43515.595833333333</c:v>
                </c:pt>
                <c:pt idx="8419">
                  <c:v>43515.59652777778</c:v>
                </c:pt>
                <c:pt idx="8420">
                  <c:v>43515.597222222219</c:v>
                </c:pt>
                <c:pt idx="8421">
                  <c:v>43515.597916666666</c:v>
                </c:pt>
                <c:pt idx="8422">
                  <c:v>43515.598611111112</c:v>
                </c:pt>
                <c:pt idx="8423">
                  <c:v>43515.599305555559</c:v>
                </c:pt>
                <c:pt idx="8424">
                  <c:v>43515.6</c:v>
                </c:pt>
                <c:pt idx="8425">
                  <c:v>43515.600694444445</c:v>
                </c:pt>
                <c:pt idx="8426">
                  <c:v>43515.601388888892</c:v>
                </c:pt>
                <c:pt idx="8427">
                  <c:v>43515.602083333331</c:v>
                </c:pt>
                <c:pt idx="8428">
                  <c:v>43515.602777777778</c:v>
                </c:pt>
                <c:pt idx="8429">
                  <c:v>43515.603472222225</c:v>
                </c:pt>
                <c:pt idx="8430">
                  <c:v>43515.604166666664</c:v>
                </c:pt>
                <c:pt idx="8431">
                  <c:v>43515.604861111111</c:v>
                </c:pt>
                <c:pt idx="8432">
                  <c:v>43515.605555555558</c:v>
                </c:pt>
                <c:pt idx="8433">
                  <c:v>43515.606249999997</c:v>
                </c:pt>
                <c:pt idx="8434">
                  <c:v>43515.606944444444</c:v>
                </c:pt>
                <c:pt idx="8435">
                  <c:v>43515.607638888891</c:v>
                </c:pt>
                <c:pt idx="8436">
                  <c:v>43515.60833333333</c:v>
                </c:pt>
                <c:pt idx="8437">
                  <c:v>43515.609027777777</c:v>
                </c:pt>
                <c:pt idx="8438">
                  <c:v>43515.609722222223</c:v>
                </c:pt>
                <c:pt idx="8439">
                  <c:v>43515.61041666667</c:v>
                </c:pt>
                <c:pt idx="8440">
                  <c:v>43515.611111111109</c:v>
                </c:pt>
                <c:pt idx="8441">
                  <c:v>43515.611805555556</c:v>
                </c:pt>
                <c:pt idx="8442">
                  <c:v>43515.612500000003</c:v>
                </c:pt>
                <c:pt idx="8443">
                  <c:v>43515.613194444442</c:v>
                </c:pt>
                <c:pt idx="8444">
                  <c:v>43515.613888888889</c:v>
                </c:pt>
                <c:pt idx="8445">
                  <c:v>43515.614583333336</c:v>
                </c:pt>
                <c:pt idx="8446">
                  <c:v>43515.615277777775</c:v>
                </c:pt>
                <c:pt idx="8447">
                  <c:v>43515.615972222222</c:v>
                </c:pt>
                <c:pt idx="8448">
                  <c:v>43515.616666666669</c:v>
                </c:pt>
                <c:pt idx="8449">
                  <c:v>43515.617361111108</c:v>
                </c:pt>
                <c:pt idx="8450">
                  <c:v>43515.618055555555</c:v>
                </c:pt>
                <c:pt idx="8451">
                  <c:v>43515.618750000001</c:v>
                </c:pt>
                <c:pt idx="8452">
                  <c:v>43515.619444444441</c:v>
                </c:pt>
                <c:pt idx="8453">
                  <c:v>43515.620138888888</c:v>
                </c:pt>
                <c:pt idx="8454">
                  <c:v>43515.620833333334</c:v>
                </c:pt>
                <c:pt idx="8455">
                  <c:v>43515.621527777781</c:v>
                </c:pt>
                <c:pt idx="8456">
                  <c:v>43515.62222222222</c:v>
                </c:pt>
                <c:pt idx="8457">
                  <c:v>43515.622916666667</c:v>
                </c:pt>
                <c:pt idx="8458">
                  <c:v>43515.623611111114</c:v>
                </c:pt>
                <c:pt idx="8459">
                  <c:v>43515.624305555553</c:v>
                </c:pt>
                <c:pt idx="8460">
                  <c:v>43515.625</c:v>
                </c:pt>
                <c:pt idx="8461">
                  <c:v>43515.625694444447</c:v>
                </c:pt>
                <c:pt idx="8462">
                  <c:v>43515.626388888886</c:v>
                </c:pt>
                <c:pt idx="8463">
                  <c:v>43515.627083333333</c:v>
                </c:pt>
                <c:pt idx="8464">
                  <c:v>43515.62777777778</c:v>
                </c:pt>
                <c:pt idx="8465">
                  <c:v>43515.628472222219</c:v>
                </c:pt>
                <c:pt idx="8466">
                  <c:v>43515.629166666666</c:v>
                </c:pt>
                <c:pt idx="8467">
                  <c:v>43515.629861111112</c:v>
                </c:pt>
                <c:pt idx="8468">
                  <c:v>43515.630555555559</c:v>
                </c:pt>
                <c:pt idx="8469">
                  <c:v>43515.631249999999</c:v>
                </c:pt>
                <c:pt idx="8470">
                  <c:v>43515.631944444445</c:v>
                </c:pt>
                <c:pt idx="8471">
                  <c:v>43515.632638888892</c:v>
                </c:pt>
                <c:pt idx="8472">
                  <c:v>43515.633333333331</c:v>
                </c:pt>
                <c:pt idx="8473">
                  <c:v>43515.634027777778</c:v>
                </c:pt>
                <c:pt idx="8474">
                  <c:v>43515.634722222225</c:v>
                </c:pt>
                <c:pt idx="8475">
                  <c:v>43515.635416666664</c:v>
                </c:pt>
                <c:pt idx="8476">
                  <c:v>43515.636111111111</c:v>
                </c:pt>
                <c:pt idx="8477">
                  <c:v>43515.636805555558</c:v>
                </c:pt>
                <c:pt idx="8478">
                  <c:v>43515.637499999997</c:v>
                </c:pt>
                <c:pt idx="8479">
                  <c:v>43515.638194444444</c:v>
                </c:pt>
                <c:pt idx="8480">
                  <c:v>43515.638888888891</c:v>
                </c:pt>
                <c:pt idx="8481">
                  <c:v>43515.63958333333</c:v>
                </c:pt>
                <c:pt idx="8482">
                  <c:v>43515.640277777777</c:v>
                </c:pt>
                <c:pt idx="8483">
                  <c:v>43515.640972222223</c:v>
                </c:pt>
                <c:pt idx="8484">
                  <c:v>43515.64166666667</c:v>
                </c:pt>
                <c:pt idx="8485">
                  <c:v>43515.642361111109</c:v>
                </c:pt>
                <c:pt idx="8486">
                  <c:v>43515.643055555556</c:v>
                </c:pt>
                <c:pt idx="8487">
                  <c:v>43515.643750000003</c:v>
                </c:pt>
                <c:pt idx="8488">
                  <c:v>43515.644444444442</c:v>
                </c:pt>
                <c:pt idx="8489">
                  <c:v>43515.645138888889</c:v>
                </c:pt>
                <c:pt idx="8490">
                  <c:v>43515.645833333336</c:v>
                </c:pt>
                <c:pt idx="8491">
                  <c:v>43515.646527777775</c:v>
                </c:pt>
                <c:pt idx="8492">
                  <c:v>43515.647222222222</c:v>
                </c:pt>
                <c:pt idx="8493">
                  <c:v>43515.647916666669</c:v>
                </c:pt>
                <c:pt idx="8494">
                  <c:v>43515.648611111108</c:v>
                </c:pt>
                <c:pt idx="8495">
                  <c:v>43515.649305555555</c:v>
                </c:pt>
                <c:pt idx="8496">
                  <c:v>43515.65</c:v>
                </c:pt>
                <c:pt idx="8497">
                  <c:v>43515.650694444441</c:v>
                </c:pt>
                <c:pt idx="8498">
                  <c:v>43515.651388888888</c:v>
                </c:pt>
                <c:pt idx="8499">
                  <c:v>43515.652083333334</c:v>
                </c:pt>
                <c:pt idx="8500">
                  <c:v>43515.652777777781</c:v>
                </c:pt>
                <c:pt idx="8501">
                  <c:v>43515.65347222222</c:v>
                </c:pt>
                <c:pt idx="8502">
                  <c:v>43515.654166666667</c:v>
                </c:pt>
                <c:pt idx="8503">
                  <c:v>43515.654861111114</c:v>
                </c:pt>
                <c:pt idx="8504">
                  <c:v>43515.655555555553</c:v>
                </c:pt>
                <c:pt idx="8505">
                  <c:v>43515.65625</c:v>
                </c:pt>
                <c:pt idx="8506">
                  <c:v>43515.656944444447</c:v>
                </c:pt>
                <c:pt idx="8507">
                  <c:v>43515.657638888886</c:v>
                </c:pt>
                <c:pt idx="8508">
                  <c:v>43515.658333333333</c:v>
                </c:pt>
                <c:pt idx="8509">
                  <c:v>43515.65902777778</c:v>
                </c:pt>
                <c:pt idx="8510">
                  <c:v>43515.659722222219</c:v>
                </c:pt>
                <c:pt idx="8511">
                  <c:v>43515.660416666666</c:v>
                </c:pt>
                <c:pt idx="8512">
                  <c:v>43515.661111111112</c:v>
                </c:pt>
                <c:pt idx="8513">
                  <c:v>43515.661805555559</c:v>
                </c:pt>
                <c:pt idx="8514">
                  <c:v>43515.662499999999</c:v>
                </c:pt>
                <c:pt idx="8515">
                  <c:v>43515.663194444445</c:v>
                </c:pt>
                <c:pt idx="8516">
                  <c:v>43515.663888888892</c:v>
                </c:pt>
                <c:pt idx="8517">
                  <c:v>43515.664583333331</c:v>
                </c:pt>
                <c:pt idx="8518">
                  <c:v>43515.665277777778</c:v>
                </c:pt>
                <c:pt idx="8519">
                  <c:v>43515.665972222225</c:v>
                </c:pt>
                <c:pt idx="8520">
                  <c:v>43515.666666666664</c:v>
                </c:pt>
                <c:pt idx="8521">
                  <c:v>43515.667361111111</c:v>
                </c:pt>
                <c:pt idx="8522">
                  <c:v>43515.668055555558</c:v>
                </c:pt>
                <c:pt idx="8523">
                  <c:v>43515.668749999997</c:v>
                </c:pt>
                <c:pt idx="8524">
                  <c:v>43515.669444444444</c:v>
                </c:pt>
                <c:pt idx="8525">
                  <c:v>43515.670138888891</c:v>
                </c:pt>
                <c:pt idx="8526">
                  <c:v>43515.67083333333</c:v>
                </c:pt>
                <c:pt idx="8527">
                  <c:v>43515.671527777777</c:v>
                </c:pt>
                <c:pt idx="8528">
                  <c:v>43515.672222222223</c:v>
                </c:pt>
                <c:pt idx="8529">
                  <c:v>43515.67291666667</c:v>
                </c:pt>
                <c:pt idx="8530">
                  <c:v>43515.673611111109</c:v>
                </c:pt>
                <c:pt idx="8531">
                  <c:v>43515.674305555556</c:v>
                </c:pt>
                <c:pt idx="8532">
                  <c:v>43515.675000000003</c:v>
                </c:pt>
                <c:pt idx="8533">
                  <c:v>43515.675694444442</c:v>
                </c:pt>
                <c:pt idx="8534">
                  <c:v>43515.676388888889</c:v>
                </c:pt>
                <c:pt idx="8535">
                  <c:v>43515.677083333336</c:v>
                </c:pt>
                <c:pt idx="8536">
                  <c:v>43515.677777777775</c:v>
                </c:pt>
                <c:pt idx="8537">
                  <c:v>43515.678472222222</c:v>
                </c:pt>
                <c:pt idx="8538">
                  <c:v>43515.679166666669</c:v>
                </c:pt>
                <c:pt idx="8539">
                  <c:v>43515.679861111108</c:v>
                </c:pt>
                <c:pt idx="8540">
                  <c:v>43515.680555555555</c:v>
                </c:pt>
                <c:pt idx="8541">
                  <c:v>43515.681250000001</c:v>
                </c:pt>
                <c:pt idx="8542">
                  <c:v>43515.681944444441</c:v>
                </c:pt>
                <c:pt idx="8543">
                  <c:v>43515.682638888888</c:v>
                </c:pt>
                <c:pt idx="8544">
                  <c:v>43515.683333333334</c:v>
                </c:pt>
                <c:pt idx="8545">
                  <c:v>43515.684027777781</c:v>
                </c:pt>
                <c:pt idx="8546">
                  <c:v>43515.68472222222</c:v>
                </c:pt>
                <c:pt idx="8547">
                  <c:v>43515.685416666667</c:v>
                </c:pt>
                <c:pt idx="8548">
                  <c:v>43515.686111111114</c:v>
                </c:pt>
                <c:pt idx="8549">
                  <c:v>43515.686805555553</c:v>
                </c:pt>
                <c:pt idx="8550">
                  <c:v>43515.6875</c:v>
                </c:pt>
                <c:pt idx="8551">
                  <c:v>43515.688194444447</c:v>
                </c:pt>
                <c:pt idx="8552">
                  <c:v>43515.688888888886</c:v>
                </c:pt>
                <c:pt idx="8553">
                  <c:v>43515.689583333333</c:v>
                </c:pt>
                <c:pt idx="8554">
                  <c:v>43515.69027777778</c:v>
                </c:pt>
                <c:pt idx="8555">
                  <c:v>43515.690972222219</c:v>
                </c:pt>
                <c:pt idx="8556">
                  <c:v>43515.691666666666</c:v>
                </c:pt>
                <c:pt idx="8557">
                  <c:v>43515.692361111112</c:v>
                </c:pt>
                <c:pt idx="8558">
                  <c:v>43515.693055555559</c:v>
                </c:pt>
                <c:pt idx="8559">
                  <c:v>43515.693749999999</c:v>
                </c:pt>
                <c:pt idx="8560">
                  <c:v>43515.694444444445</c:v>
                </c:pt>
                <c:pt idx="8561">
                  <c:v>43515.695138888892</c:v>
                </c:pt>
                <c:pt idx="8562">
                  <c:v>43515.695833333331</c:v>
                </c:pt>
                <c:pt idx="8563">
                  <c:v>43515.696527777778</c:v>
                </c:pt>
                <c:pt idx="8564">
                  <c:v>43515.697222222225</c:v>
                </c:pt>
                <c:pt idx="8565">
                  <c:v>43515.697916666664</c:v>
                </c:pt>
                <c:pt idx="8566">
                  <c:v>43515.698611111111</c:v>
                </c:pt>
                <c:pt idx="8567">
                  <c:v>43515.699305555558</c:v>
                </c:pt>
                <c:pt idx="8568">
                  <c:v>43515.7</c:v>
                </c:pt>
                <c:pt idx="8569">
                  <c:v>43515.700694444444</c:v>
                </c:pt>
                <c:pt idx="8570">
                  <c:v>43515.701388888891</c:v>
                </c:pt>
                <c:pt idx="8571">
                  <c:v>43515.70208333333</c:v>
                </c:pt>
                <c:pt idx="8572">
                  <c:v>43515.702777777777</c:v>
                </c:pt>
                <c:pt idx="8573">
                  <c:v>43515.703472222223</c:v>
                </c:pt>
                <c:pt idx="8574">
                  <c:v>43515.70416666667</c:v>
                </c:pt>
                <c:pt idx="8575">
                  <c:v>43515.704861111109</c:v>
                </c:pt>
                <c:pt idx="8576">
                  <c:v>43515.705555555556</c:v>
                </c:pt>
                <c:pt idx="8577">
                  <c:v>43515.706250000003</c:v>
                </c:pt>
                <c:pt idx="8578">
                  <c:v>43515.706944444442</c:v>
                </c:pt>
                <c:pt idx="8579">
                  <c:v>43515.707638888889</c:v>
                </c:pt>
                <c:pt idx="8580">
                  <c:v>43515.708333333336</c:v>
                </c:pt>
                <c:pt idx="8581">
                  <c:v>43515.709027777775</c:v>
                </c:pt>
                <c:pt idx="8582">
                  <c:v>43515.709722222222</c:v>
                </c:pt>
                <c:pt idx="8583">
                  <c:v>43515.710416666669</c:v>
                </c:pt>
                <c:pt idx="8584">
                  <c:v>43515.711111111108</c:v>
                </c:pt>
                <c:pt idx="8585">
                  <c:v>43515.711805555555</c:v>
                </c:pt>
                <c:pt idx="8586">
                  <c:v>43515.712500000001</c:v>
                </c:pt>
                <c:pt idx="8587">
                  <c:v>43515.713194444441</c:v>
                </c:pt>
                <c:pt idx="8588">
                  <c:v>43515.713888888888</c:v>
                </c:pt>
                <c:pt idx="8589">
                  <c:v>43515.714583333334</c:v>
                </c:pt>
                <c:pt idx="8590">
                  <c:v>43515.715277777781</c:v>
                </c:pt>
                <c:pt idx="8591">
                  <c:v>43515.71597222222</c:v>
                </c:pt>
                <c:pt idx="8592">
                  <c:v>43515.716666666667</c:v>
                </c:pt>
                <c:pt idx="8593">
                  <c:v>43515.717361111114</c:v>
                </c:pt>
                <c:pt idx="8594">
                  <c:v>43515.718055555553</c:v>
                </c:pt>
                <c:pt idx="8595">
                  <c:v>43515.71875</c:v>
                </c:pt>
                <c:pt idx="8596">
                  <c:v>43515.719444444447</c:v>
                </c:pt>
                <c:pt idx="8597">
                  <c:v>43515.720138888886</c:v>
                </c:pt>
                <c:pt idx="8598">
                  <c:v>43515.720833333333</c:v>
                </c:pt>
                <c:pt idx="8599">
                  <c:v>43515.72152777778</c:v>
                </c:pt>
                <c:pt idx="8600">
                  <c:v>43515.722222222219</c:v>
                </c:pt>
                <c:pt idx="8601">
                  <c:v>43515.722916666666</c:v>
                </c:pt>
                <c:pt idx="8602">
                  <c:v>43515.723611111112</c:v>
                </c:pt>
                <c:pt idx="8603">
                  <c:v>43515.724305555559</c:v>
                </c:pt>
                <c:pt idx="8604">
                  <c:v>43515.724999999999</c:v>
                </c:pt>
                <c:pt idx="8605">
                  <c:v>43515.725694444445</c:v>
                </c:pt>
                <c:pt idx="8606">
                  <c:v>43515.726388888892</c:v>
                </c:pt>
                <c:pt idx="8607">
                  <c:v>43515.727083333331</c:v>
                </c:pt>
                <c:pt idx="8608">
                  <c:v>43515.727777777778</c:v>
                </c:pt>
                <c:pt idx="8609">
                  <c:v>43515.728472222225</c:v>
                </c:pt>
                <c:pt idx="8610">
                  <c:v>43515.729166666664</c:v>
                </c:pt>
                <c:pt idx="8611">
                  <c:v>43515.729861111111</c:v>
                </c:pt>
                <c:pt idx="8612">
                  <c:v>43515.730555555558</c:v>
                </c:pt>
                <c:pt idx="8613">
                  <c:v>43515.731249999997</c:v>
                </c:pt>
                <c:pt idx="8614">
                  <c:v>43515.731944444444</c:v>
                </c:pt>
                <c:pt idx="8615">
                  <c:v>43515.732638888891</c:v>
                </c:pt>
                <c:pt idx="8616">
                  <c:v>43515.73333333333</c:v>
                </c:pt>
                <c:pt idx="8617">
                  <c:v>43515.734027777777</c:v>
                </c:pt>
                <c:pt idx="8618">
                  <c:v>43515.734722222223</c:v>
                </c:pt>
                <c:pt idx="8619">
                  <c:v>43515.73541666667</c:v>
                </c:pt>
                <c:pt idx="8620">
                  <c:v>43515.736111111109</c:v>
                </c:pt>
                <c:pt idx="8621">
                  <c:v>43515.736805555556</c:v>
                </c:pt>
                <c:pt idx="8622">
                  <c:v>43515.737500000003</c:v>
                </c:pt>
                <c:pt idx="8623">
                  <c:v>43515.738194444442</c:v>
                </c:pt>
                <c:pt idx="8624">
                  <c:v>43515.738888888889</c:v>
                </c:pt>
                <c:pt idx="8625">
                  <c:v>43515.739583333336</c:v>
                </c:pt>
                <c:pt idx="8626">
                  <c:v>43515.740277777775</c:v>
                </c:pt>
                <c:pt idx="8627">
                  <c:v>43515.740972222222</c:v>
                </c:pt>
                <c:pt idx="8628">
                  <c:v>43515.741666666669</c:v>
                </c:pt>
                <c:pt idx="8629">
                  <c:v>43515.742361111108</c:v>
                </c:pt>
                <c:pt idx="8630">
                  <c:v>43515.743055555555</c:v>
                </c:pt>
                <c:pt idx="8631">
                  <c:v>43515.743750000001</c:v>
                </c:pt>
                <c:pt idx="8632">
                  <c:v>43515.744444444441</c:v>
                </c:pt>
                <c:pt idx="8633">
                  <c:v>43515.745138888888</c:v>
                </c:pt>
                <c:pt idx="8634">
                  <c:v>43515.745833333334</c:v>
                </c:pt>
                <c:pt idx="8635">
                  <c:v>43515.746527777781</c:v>
                </c:pt>
                <c:pt idx="8636">
                  <c:v>43515.74722222222</c:v>
                </c:pt>
                <c:pt idx="8637">
                  <c:v>43515.747916666667</c:v>
                </c:pt>
                <c:pt idx="8638">
                  <c:v>43515.748611111114</c:v>
                </c:pt>
                <c:pt idx="8639">
                  <c:v>43515.749305555553</c:v>
                </c:pt>
                <c:pt idx="8640">
                  <c:v>43515.75</c:v>
                </c:pt>
                <c:pt idx="8641">
                  <c:v>43515.750694444447</c:v>
                </c:pt>
                <c:pt idx="8642">
                  <c:v>43515.751388888886</c:v>
                </c:pt>
                <c:pt idx="8643">
                  <c:v>43515.752083333333</c:v>
                </c:pt>
                <c:pt idx="8644">
                  <c:v>43515.75277777778</c:v>
                </c:pt>
                <c:pt idx="8645">
                  <c:v>43515.753472222219</c:v>
                </c:pt>
                <c:pt idx="8646">
                  <c:v>43515.754166666666</c:v>
                </c:pt>
                <c:pt idx="8647">
                  <c:v>43515.754861111112</c:v>
                </c:pt>
                <c:pt idx="8648">
                  <c:v>43515.755555555559</c:v>
                </c:pt>
                <c:pt idx="8649">
                  <c:v>43515.756249999999</c:v>
                </c:pt>
                <c:pt idx="8650">
                  <c:v>43515.756944444445</c:v>
                </c:pt>
                <c:pt idx="8651">
                  <c:v>43515.757638888892</c:v>
                </c:pt>
                <c:pt idx="8652">
                  <c:v>43515.758333333331</c:v>
                </c:pt>
                <c:pt idx="8653">
                  <c:v>43515.759027777778</c:v>
                </c:pt>
                <c:pt idx="8654">
                  <c:v>43515.759722222225</c:v>
                </c:pt>
                <c:pt idx="8655">
                  <c:v>43515.760416666664</c:v>
                </c:pt>
                <c:pt idx="8656">
                  <c:v>43515.761111111111</c:v>
                </c:pt>
                <c:pt idx="8657">
                  <c:v>43515.761805555558</c:v>
                </c:pt>
                <c:pt idx="8658">
                  <c:v>43515.762499999997</c:v>
                </c:pt>
                <c:pt idx="8659">
                  <c:v>43515.763194444444</c:v>
                </c:pt>
                <c:pt idx="8660">
                  <c:v>43515.763888888891</c:v>
                </c:pt>
                <c:pt idx="8661">
                  <c:v>43515.76458333333</c:v>
                </c:pt>
                <c:pt idx="8662">
                  <c:v>43515.765277777777</c:v>
                </c:pt>
                <c:pt idx="8663">
                  <c:v>43515.765972222223</c:v>
                </c:pt>
                <c:pt idx="8664">
                  <c:v>43515.76666666667</c:v>
                </c:pt>
                <c:pt idx="8665">
                  <c:v>43515.767361111109</c:v>
                </c:pt>
                <c:pt idx="8666">
                  <c:v>43515.768055555556</c:v>
                </c:pt>
                <c:pt idx="8667">
                  <c:v>43515.768750000003</c:v>
                </c:pt>
                <c:pt idx="8668">
                  <c:v>43515.769444444442</c:v>
                </c:pt>
                <c:pt idx="8669">
                  <c:v>43515.770138888889</c:v>
                </c:pt>
                <c:pt idx="8670">
                  <c:v>43515.770833333336</c:v>
                </c:pt>
                <c:pt idx="8671">
                  <c:v>43515.771527777775</c:v>
                </c:pt>
                <c:pt idx="8672">
                  <c:v>43515.772222222222</c:v>
                </c:pt>
                <c:pt idx="8673">
                  <c:v>43515.772916666669</c:v>
                </c:pt>
                <c:pt idx="8674">
                  <c:v>43515.773611111108</c:v>
                </c:pt>
                <c:pt idx="8675">
                  <c:v>43515.774305555555</c:v>
                </c:pt>
                <c:pt idx="8676">
                  <c:v>43515.775000000001</c:v>
                </c:pt>
                <c:pt idx="8677">
                  <c:v>43515.775694444441</c:v>
                </c:pt>
                <c:pt idx="8678">
                  <c:v>43515.776388888888</c:v>
                </c:pt>
                <c:pt idx="8679">
                  <c:v>43515.777083333334</c:v>
                </c:pt>
                <c:pt idx="8680">
                  <c:v>43515.777777777781</c:v>
                </c:pt>
                <c:pt idx="8681">
                  <c:v>43515.77847222222</c:v>
                </c:pt>
                <c:pt idx="8682">
                  <c:v>43515.779166666667</c:v>
                </c:pt>
                <c:pt idx="8683">
                  <c:v>43515.779861111114</c:v>
                </c:pt>
                <c:pt idx="8684">
                  <c:v>43515.780555555553</c:v>
                </c:pt>
                <c:pt idx="8685">
                  <c:v>43515.78125</c:v>
                </c:pt>
                <c:pt idx="8686">
                  <c:v>43515.781944444447</c:v>
                </c:pt>
                <c:pt idx="8687">
                  <c:v>43515.782638888886</c:v>
                </c:pt>
                <c:pt idx="8688">
                  <c:v>43515.783333333333</c:v>
                </c:pt>
                <c:pt idx="8689">
                  <c:v>43515.78402777778</c:v>
                </c:pt>
                <c:pt idx="8690">
                  <c:v>43515.784722222219</c:v>
                </c:pt>
                <c:pt idx="8691">
                  <c:v>43515.785416666666</c:v>
                </c:pt>
                <c:pt idx="8692">
                  <c:v>43515.786111111112</c:v>
                </c:pt>
                <c:pt idx="8693">
                  <c:v>43515.786805555559</c:v>
                </c:pt>
                <c:pt idx="8694">
                  <c:v>43515.787499999999</c:v>
                </c:pt>
                <c:pt idx="8695">
                  <c:v>43515.788194444445</c:v>
                </c:pt>
                <c:pt idx="8696">
                  <c:v>43515.788888888892</c:v>
                </c:pt>
                <c:pt idx="8697">
                  <c:v>43515.789583333331</c:v>
                </c:pt>
                <c:pt idx="8698">
                  <c:v>43515.790277777778</c:v>
                </c:pt>
                <c:pt idx="8699">
                  <c:v>43515.790972222225</c:v>
                </c:pt>
                <c:pt idx="8700">
                  <c:v>43515.791666666664</c:v>
                </c:pt>
                <c:pt idx="8701">
                  <c:v>43515.792361111111</c:v>
                </c:pt>
                <c:pt idx="8702">
                  <c:v>43515.793055555558</c:v>
                </c:pt>
                <c:pt idx="8703">
                  <c:v>43515.793749999997</c:v>
                </c:pt>
                <c:pt idx="8704">
                  <c:v>43515.794444444444</c:v>
                </c:pt>
                <c:pt idx="8705">
                  <c:v>43515.795138888891</c:v>
                </c:pt>
                <c:pt idx="8706">
                  <c:v>43515.79583333333</c:v>
                </c:pt>
                <c:pt idx="8707">
                  <c:v>43515.796527777777</c:v>
                </c:pt>
                <c:pt idx="8708">
                  <c:v>43515.797222222223</c:v>
                </c:pt>
                <c:pt idx="8709">
                  <c:v>43515.79791666667</c:v>
                </c:pt>
                <c:pt idx="8710">
                  <c:v>43515.798611111109</c:v>
                </c:pt>
                <c:pt idx="8711">
                  <c:v>43515.799305555556</c:v>
                </c:pt>
                <c:pt idx="8712">
                  <c:v>43515.8</c:v>
                </c:pt>
                <c:pt idx="8713">
                  <c:v>43515.800694444442</c:v>
                </c:pt>
                <c:pt idx="8714">
                  <c:v>43515.801388888889</c:v>
                </c:pt>
                <c:pt idx="8715">
                  <c:v>43515.802083333336</c:v>
                </c:pt>
                <c:pt idx="8716">
                  <c:v>43515.802777777775</c:v>
                </c:pt>
                <c:pt idx="8717">
                  <c:v>43515.803472222222</c:v>
                </c:pt>
                <c:pt idx="8718">
                  <c:v>43515.804166666669</c:v>
                </c:pt>
                <c:pt idx="8719">
                  <c:v>43515.804861111108</c:v>
                </c:pt>
                <c:pt idx="8720">
                  <c:v>43515.805555555555</c:v>
                </c:pt>
                <c:pt idx="8721">
                  <c:v>43515.806250000001</c:v>
                </c:pt>
                <c:pt idx="8722">
                  <c:v>43515.806944444441</c:v>
                </c:pt>
                <c:pt idx="8723">
                  <c:v>43515.807638888888</c:v>
                </c:pt>
                <c:pt idx="8724">
                  <c:v>43515.808333333334</c:v>
                </c:pt>
                <c:pt idx="8725">
                  <c:v>43515.809027777781</c:v>
                </c:pt>
                <c:pt idx="8726">
                  <c:v>43515.80972222222</c:v>
                </c:pt>
                <c:pt idx="8727">
                  <c:v>43515.810416666667</c:v>
                </c:pt>
                <c:pt idx="8728">
                  <c:v>43515.811111111114</c:v>
                </c:pt>
                <c:pt idx="8729">
                  <c:v>43515.811805555553</c:v>
                </c:pt>
                <c:pt idx="8730">
                  <c:v>43515.8125</c:v>
                </c:pt>
                <c:pt idx="8731">
                  <c:v>43515.813194444447</c:v>
                </c:pt>
                <c:pt idx="8732">
                  <c:v>43515.813888888886</c:v>
                </c:pt>
                <c:pt idx="8733">
                  <c:v>43515.814583333333</c:v>
                </c:pt>
                <c:pt idx="8734">
                  <c:v>43515.81527777778</c:v>
                </c:pt>
                <c:pt idx="8735">
                  <c:v>43515.815972222219</c:v>
                </c:pt>
                <c:pt idx="8736">
                  <c:v>43515.816666666666</c:v>
                </c:pt>
                <c:pt idx="8737">
                  <c:v>43515.817361111112</c:v>
                </c:pt>
                <c:pt idx="8738">
                  <c:v>43515.818055555559</c:v>
                </c:pt>
                <c:pt idx="8739">
                  <c:v>43515.818749999999</c:v>
                </c:pt>
                <c:pt idx="8740">
                  <c:v>43515.819444444445</c:v>
                </c:pt>
                <c:pt idx="8741">
                  <c:v>43515.820138888892</c:v>
                </c:pt>
                <c:pt idx="8742">
                  <c:v>43515.820833333331</c:v>
                </c:pt>
                <c:pt idx="8743">
                  <c:v>43515.821527777778</c:v>
                </c:pt>
                <c:pt idx="8744">
                  <c:v>43515.822222222225</c:v>
                </c:pt>
                <c:pt idx="8745">
                  <c:v>43515.822916666664</c:v>
                </c:pt>
                <c:pt idx="8746">
                  <c:v>43515.823611111111</c:v>
                </c:pt>
                <c:pt idx="8747">
                  <c:v>43515.824305555558</c:v>
                </c:pt>
                <c:pt idx="8748">
                  <c:v>43515.824999999997</c:v>
                </c:pt>
                <c:pt idx="8749">
                  <c:v>43515.825694444444</c:v>
                </c:pt>
                <c:pt idx="8750">
                  <c:v>43515.826388888891</c:v>
                </c:pt>
                <c:pt idx="8751">
                  <c:v>43515.82708333333</c:v>
                </c:pt>
                <c:pt idx="8752">
                  <c:v>43515.827777777777</c:v>
                </c:pt>
                <c:pt idx="8753">
                  <c:v>43515.828472222223</c:v>
                </c:pt>
                <c:pt idx="8754">
                  <c:v>43515.82916666667</c:v>
                </c:pt>
                <c:pt idx="8755">
                  <c:v>43515.829861111109</c:v>
                </c:pt>
                <c:pt idx="8756">
                  <c:v>43515.830555555556</c:v>
                </c:pt>
                <c:pt idx="8757">
                  <c:v>43515.831250000003</c:v>
                </c:pt>
                <c:pt idx="8758">
                  <c:v>43515.831944444442</c:v>
                </c:pt>
                <c:pt idx="8759">
                  <c:v>43515.832638888889</c:v>
                </c:pt>
                <c:pt idx="8760">
                  <c:v>43515.833333333336</c:v>
                </c:pt>
                <c:pt idx="8761">
                  <c:v>43515.834027777775</c:v>
                </c:pt>
                <c:pt idx="8762">
                  <c:v>43515.834722222222</c:v>
                </c:pt>
                <c:pt idx="8763">
                  <c:v>43515.835416666669</c:v>
                </c:pt>
                <c:pt idx="8764">
                  <c:v>43515.836111111108</c:v>
                </c:pt>
                <c:pt idx="8765">
                  <c:v>43515.836805555555</c:v>
                </c:pt>
                <c:pt idx="8766">
                  <c:v>43515.837500000001</c:v>
                </c:pt>
                <c:pt idx="8767">
                  <c:v>43515.838194444441</c:v>
                </c:pt>
                <c:pt idx="8768">
                  <c:v>43515.838888888888</c:v>
                </c:pt>
                <c:pt idx="8769">
                  <c:v>43515.839583333334</c:v>
                </c:pt>
                <c:pt idx="8770">
                  <c:v>43515.840277777781</c:v>
                </c:pt>
                <c:pt idx="8771">
                  <c:v>43515.84097222222</c:v>
                </c:pt>
                <c:pt idx="8772">
                  <c:v>43515.841666666667</c:v>
                </c:pt>
                <c:pt idx="8773">
                  <c:v>43515.842361111114</c:v>
                </c:pt>
                <c:pt idx="8774">
                  <c:v>43515.843055555553</c:v>
                </c:pt>
                <c:pt idx="8775">
                  <c:v>43515.84375</c:v>
                </c:pt>
                <c:pt idx="8776">
                  <c:v>43515.844444444447</c:v>
                </c:pt>
                <c:pt idx="8777">
                  <c:v>43515.845138888886</c:v>
                </c:pt>
                <c:pt idx="8778">
                  <c:v>43515.845833333333</c:v>
                </c:pt>
                <c:pt idx="8779">
                  <c:v>43515.84652777778</c:v>
                </c:pt>
                <c:pt idx="8780">
                  <c:v>43515.847222222219</c:v>
                </c:pt>
                <c:pt idx="8781">
                  <c:v>43515.847916666666</c:v>
                </c:pt>
                <c:pt idx="8782">
                  <c:v>43515.848611111112</c:v>
                </c:pt>
                <c:pt idx="8783">
                  <c:v>43515.849305555559</c:v>
                </c:pt>
                <c:pt idx="8784">
                  <c:v>43515.85</c:v>
                </c:pt>
                <c:pt idx="8785">
                  <c:v>43515.850694444445</c:v>
                </c:pt>
                <c:pt idx="8786">
                  <c:v>43515.851388888892</c:v>
                </c:pt>
                <c:pt idx="8787">
                  <c:v>43515.852083333331</c:v>
                </c:pt>
                <c:pt idx="8788">
                  <c:v>43515.852777777778</c:v>
                </c:pt>
                <c:pt idx="8789">
                  <c:v>43515.853472222225</c:v>
                </c:pt>
                <c:pt idx="8790">
                  <c:v>43515.854166666664</c:v>
                </c:pt>
                <c:pt idx="8791">
                  <c:v>43515.854861111111</c:v>
                </c:pt>
                <c:pt idx="8792">
                  <c:v>43515.855555555558</c:v>
                </c:pt>
                <c:pt idx="8793">
                  <c:v>43515.856249999997</c:v>
                </c:pt>
                <c:pt idx="8794">
                  <c:v>43515.856944444444</c:v>
                </c:pt>
                <c:pt idx="8795">
                  <c:v>43515.857638888891</c:v>
                </c:pt>
                <c:pt idx="8796">
                  <c:v>43515.85833333333</c:v>
                </c:pt>
                <c:pt idx="8797">
                  <c:v>43515.859027777777</c:v>
                </c:pt>
                <c:pt idx="8798">
                  <c:v>43515.859722222223</c:v>
                </c:pt>
                <c:pt idx="8799">
                  <c:v>43515.86041666667</c:v>
                </c:pt>
                <c:pt idx="8800">
                  <c:v>43515.861111111109</c:v>
                </c:pt>
                <c:pt idx="8801">
                  <c:v>43515.861805555556</c:v>
                </c:pt>
                <c:pt idx="8802">
                  <c:v>43515.862500000003</c:v>
                </c:pt>
                <c:pt idx="8803">
                  <c:v>43515.863194444442</c:v>
                </c:pt>
                <c:pt idx="8804">
                  <c:v>43515.863888888889</c:v>
                </c:pt>
                <c:pt idx="8805">
                  <c:v>43515.864583333336</c:v>
                </c:pt>
                <c:pt idx="8806">
                  <c:v>43515.865277777775</c:v>
                </c:pt>
                <c:pt idx="8807">
                  <c:v>43515.865972222222</c:v>
                </c:pt>
                <c:pt idx="8808">
                  <c:v>43515.866666666669</c:v>
                </c:pt>
                <c:pt idx="8809">
                  <c:v>43515.867361111108</c:v>
                </c:pt>
                <c:pt idx="8810">
                  <c:v>43515.868055555555</c:v>
                </c:pt>
                <c:pt idx="8811">
                  <c:v>43515.868750000001</c:v>
                </c:pt>
                <c:pt idx="8812">
                  <c:v>43515.869444444441</c:v>
                </c:pt>
                <c:pt idx="8813">
                  <c:v>43515.870138888888</c:v>
                </c:pt>
                <c:pt idx="8814">
                  <c:v>43515.870833333334</c:v>
                </c:pt>
                <c:pt idx="8815">
                  <c:v>43515.871527777781</c:v>
                </c:pt>
                <c:pt idx="8816">
                  <c:v>43515.87222222222</c:v>
                </c:pt>
                <c:pt idx="8817">
                  <c:v>43515.872916666667</c:v>
                </c:pt>
                <c:pt idx="8818">
                  <c:v>43515.873611111114</c:v>
                </c:pt>
                <c:pt idx="8819">
                  <c:v>43515.874305555553</c:v>
                </c:pt>
                <c:pt idx="8820">
                  <c:v>43515.875</c:v>
                </c:pt>
                <c:pt idx="8821">
                  <c:v>43515.875694444447</c:v>
                </c:pt>
                <c:pt idx="8822">
                  <c:v>43515.876388888886</c:v>
                </c:pt>
                <c:pt idx="8823">
                  <c:v>43515.877083333333</c:v>
                </c:pt>
                <c:pt idx="8824">
                  <c:v>43515.87777777778</c:v>
                </c:pt>
                <c:pt idx="8825">
                  <c:v>43515.878472222219</c:v>
                </c:pt>
                <c:pt idx="8826">
                  <c:v>43515.879166666666</c:v>
                </c:pt>
                <c:pt idx="8827">
                  <c:v>43515.879861111112</c:v>
                </c:pt>
                <c:pt idx="8828">
                  <c:v>43515.880555555559</c:v>
                </c:pt>
                <c:pt idx="8829">
                  <c:v>43515.881249999999</c:v>
                </c:pt>
                <c:pt idx="8830">
                  <c:v>43515.881944444445</c:v>
                </c:pt>
                <c:pt idx="8831">
                  <c:v>43515.882638888892</c:v>
                </c:pt>
                <c:pt idx="8832">
                  <c:v>43515.883333333331</c:v>
                </c:pt>
                <c:pt idx="8833">
                  <c:v>43515.884027777778</c:v>
                </c:pt>
                <c:pt idx="8834">
                  <c:v>43515.884722222225</c:v>
                </c:pt>
                <c:pt idx="8835">
                  <c:v>43515.885416666664</c:v>
                </c:pt>
                <c:pt idx="8836">
                  <c:v>43515.886111111111</c:v>
                </c:pt>
                <c:pt idx="8837">
                  <c:v>43515.886805555558</c:v>
                </c:pt>
                <c:pt idx="8838">
                  <c:v>43515.887499999997</c:v>
                </c:pt>
                <c:pt idx="8839">
                  <c:v>43515.888194444444</c:v>
                </c:pt>
                <c:pt idx="8840">
                  <c:v>43515.888888888891</c:v>
                </c:pt>
                <c:pt idx="8841">
                  <c:v>43515.88958333333</c:v>
                </c:pt>
                <c:pt idx="8842">
                  <c:v>43515.890277777777</c:v>
                </c:pt>
                <c:pt idx="8843">
                  <c:v>43515.890972222223</c:v>
                </c:pt>
                <c:pt idx="8844">
                  <c:v>43515.89166666667</c:v>
                </c:pt>
                <c:pt idx="8845">
                  <c:v>43515.892361111109</c:v>
                </c:pt>
                <c:pt idx="8846">
                  <c:v>43515.893055555556</c:v>
                </c:pt>
                <c:pt idx="8847">
                  <c:v>43515.893750000003</c:v>
                </c:pt>
                <c:pt idx="8848">
                  <c:v>43515.894444444442</c:v>
                </c:pt>
                <c:pt idx="8849">
                  <c:v>43515.895138888889</c:v>
                </c:pt>
                <c:pt idx="8850">
                  <c:v>43515.895833333336</c:v>
                </c:pt>
                <c:pt idx="8851">
                  <c:v>43515.896527777775</c:v>
                </c:pt>
                <c:pt idx="8852">
                  <c:v>43515.897222222222</c:v>
                </c:pt>
                <c:pt idx="8853">
                  <c:v>43515.897916666669</c:v>
                </c:pt>
                <c:pt idx="8854">
                  <c:v>43515.898611111108</c:v>
                </c:pt>
                <c:pt idx="8855">
                  <c:v>43515.899305555555</c:v>
                </c:pt>
                <c:pt idx="8856">
                  <c:v>43515.9</c:v>
                </c:pt>
                <c:pt idx="8857">
                  <c:v>43515.900694444441</c:v>
                </c:pt>
                <c:pt idx="8858">
                  <c:v>43515.901388888888</c:v>
                </c:pt>
                <c:pt idx="8859">
                  <c:v>43515.902083333334</c:v>
                </c:pt>
                <c:pt idx="8860">
                  <c:v>43515.902777777781</c:v>
                </c:pt>
                <c:pt idx="8861">
                  <c:v>43515.90347222222</c:v>
                </c:pt>
                <c:pt idx="8862">
                  <c:v>43515.904166666667</c:v>
                </c:pt>
                <c:pt idx="8863">
                  <c:v>43515.904861111114</c:v>
                </c:pt>
                <c:pt idx="8864">
                  <c:v>43515.905555555553</c:v>
                </c:pt>
                <c:pt idx="8865">
                  <c:v>43515.90625</c:v>
                </c:pt>
                <c:pt idx="8866">
                  <c:v>43515.906944444447</c:v>
                </c:pt>
                <c:pt idx="8867">
                  <c:v>43515.907638888886</c:v>
                </c:pt>
                <c:pt idx="8868">
                  <c:v>43515.908333333333</c:v>
                </c:pt>
                <c:pt idx="8869">
                  <c:v>43515.90902777778</c:v>
                </c:pt>
                <c:pt idx="8870">
                  <c:v>43515.909722222219</c:v>
                </c:pt>
                <c:pt idx="8871">
                  <c:v>43515.910416666666</c:v>
                </c:pt>
                <c:pt idx="8872">
                  <c:v>43515.911111111112</c:v>
                </c:pt>
                <c:pt idx="8873">
                  <c:v>43515.911805555559</c:v>
                </c:pt>
                <c:pt idx="8874">
                  <c:v>43515.912499999999</c:v>
                </c:pt>
                <c:pt idx="8875">
                  <c:v>43515.913194444445</c:v>
                </c:pt>
                <c:pt idx="8876">
                  <c:v>43515.913888888892</c:v>
                </c:pt>
                <c:pt idx="8877">
                  <c:v>43515.914583333331</c:v>
                </c:pt>
                <c:pt idx="8878">
                  <c:v>43515.915277777778</c:v>
                </c:pt>
                <c:pt idx="8879">
                  <c:v>43515.915972222225</c:v>
                </c:pt>
                <c:pt idx="8880">
                  <c:v>43515.916666666664</c:v>
                </c:pt>
                <c:pt idx="8881">
                  <c:v>43515.917361111111</c:v>
                </c:pt>
                <c:pt idx="8882">
                  <c:v>43515.918055555558</c:v>
                </c:pt>
                <c:pt idx="8883">
                  <c:v>43515.918749999997</c:v>
                </c:pt>
                <c:pt idx="8884">
                  <c:v>43515.919444444444</c:v>
                </c:pt>
                <c:pt idx="8885">
                  <c:v>43515.920138888891</c:v>
                </c:pt>
                <c:pt idx="8886">
                  <c:v>43515.92083333333</c:v>
                </c:pt>
                <c:pt idx="8887">
                  <c:v>43515.921527777777</c:v>
                </c:pt>
                <c:pt idx="8888">
                  <c:v>43515.922222222223</c:v>
                </c:pt>
                <c:pt idx="8889">
                  <c:v>43515.92291666667</c:v>
                </c:pt>
                <c:pt idx="8890">
                  <c:v>43515.923611111109</c:v>
                </c:pt>
                <c:pt idx="8891">
                  <c:v>43515.924305555556</c:v>
                </c:pt>
                <c:pt idx="8892">
                  <c:v>43515.925000000003</c:v>
                </c:pt>
                <c:pt idx="8893">
                  <c:v>43515.925694444442</c:v>
                </c:pt>
                <c:pt idx="8894">
                  <c:v>43515.926388888889</c:v>
                </c:pt>
                <c:pt idx="8895">
                  <c:v>43515.927083333336</c:v>
                </c:pt>
                <c:pt idx="8896">
                  <c:v>43515.927777777775</c:v>
                </c:pt>
                <c:pt idx="8897">
                  <c:v>43515.928472222222</c:v>
                </c:pt>
                <c:pt idx="8898">
                  <c:v>43515.929166666669</c:v>
                </c:pt>
                <c:pt idx="8899">
                  <c:v>43515.929861111108</c:v>
                </c:pt>
                <c:pt idx="8900">
                  <c:v>43515.930555555555</c:v>
                </c:pt>
                <c:pt idx="8901">
                  <c:v>43515.931250000001</c:v>
                </c:pt>
                <c:pt idx="8902">
                  <c:v>43515.931944444441</c:v>
                </c:pt>
                <c:pt idx="8903">
                  <c:v>43515.932638888888</c:v>
                </c:pt>
                <c:pt idx="8904">
                  <c:v>43515.933333333334</c:v>
                </c:pt>
                <c:pt idx="8905">
                  <c:v>43515.934027777781</c:v>
                </c:pt>
                <c:pt idx="8906">
                  <c:v>43515.93472222222</c:v>
                </c:pt>
                <c:pt idx="8907">
                  <c:v>43515.935416666667</c:v>
                </c:pt>
                <c:pt idx="8908">
                  <c:v>43515.936111111114</c:v>
                </c:pt>
                <c:pt idx="8909">
                  <c:v>43515.936805555553</c:v>
                </c:pt>
                <c:pt idx="8910">
                  <c:v>43515.9375</c:v>
                </c:pt>
                <c:pt idx="8911">
                  <c:v>43515.938194444447</c:v>
                </c:pt>
                <c:pt idx="8912">
                  <c:v>43515.938888888886</c:v>
                </c:pt>
                <c:pt idx="8913">
                  <c:v>43515.939583333333</c:v>
                </c:pt>
                <c:pt idx="8914">
                  <c:v>43515.94027777778</c:v>
                </c:pt>
                <c:pt idx="8915">
                  <c:v>43515.940972222219</c:v>
                </c:pt>
                <c:pt idx="8916">
                  <c:v>43515.941666666666</c:v>
                </c:pt>
                <c:pt idx="8917">
                  <c:v>43515.942361111112</c:v>
                </c:pt>
                <c:pt idx="8918">
                  <c:v>43515.943055555559</c:v>
                </c:pt>
                <c:pt idx="8919">
                  <c:v>43515.943749999999</c:v>
                </c:pt>
                <c:pt idx="8920">
                  <c:v>43515.944444444445</c:v>
                </c:pt>
                <c:pt idx="8921">
                  <c:v>43515.945138888892</c:v>
                </c:pt>
                <c:pt idx="8922">
                  <c:v>43515.945833333331</c:v>
                </c:pt>
                <c:pt idx="8923">
                  <c:v>43515.946527777778</c:v>
                </c:pt>
                <c:pt idx="8924">
                  <c:v>43515.947222222225</c:v>
                </c:pt>
                <c:pt idx="8925">
                  <c:v>43515.947916666664</c:v>
                </c:pt>
                <c:pt idx="8926">
                  <c:v>43515.948611111111</c:v>
                </c:pt>
                <c:pt idx="8927">
                  <c:v>43515.949305555558</c:v>
                </c:pt>
                <c:pt idx="8928">
                  <c:v>43515.95</c:v>
                </c:pt>
                <c:pt idx="8929">
                  <c:v>43515.950694444444</c:v>
                </c:pt>
                <c:pt idx="8930">
                  <c:v>43515.951388888891</c:v>
                </c:pt>
                <c:pt idx="8931">
                  <c:v>43515.95208333333</c:v>
                </c:pt>
                <c:pt idx="8932">
                  <c:v>43515.952777777777</c:v>
                </c:pt>
                <c:pt idx="8933">
                  <c:v>43515.953472222223</c:v>
                </c:pt>
                <c:pt idx="8934">
                  <c:v>43515.95416666667</c:v>
                </c:pt>
                <c:pt idx="8935">
                  <c:v>43515.954861111109</c:v>
                </c:pt>
                <c:pt idx="8936">
                  <c:v>43515.955555555556</c:v>
                </c:pt>
                <c:pt idx="8937">
                  <c:v>43515.956250000003</c:v>
                </c:pt>
                <c:pt idx="8938">
                  <c:v>43515.956944444442</c:v>
                </c:pt>
                <c:pt idx="8939">
                  <c:v>43515.957638888889</c:v>
                </c:pt>
                <c:pt idx="8940">
                  <c:v>43515.958333333336</c:v>
                </c:pt>
                <c:pt idx="8941">
                  <c:v>43515.959027777775</c:v>
                </c:pt>
                <c:pt idx="8942">
                  <c:v>43515.959722222222</c:v>
                </c:pt>
                <c:pt idx="8943">
                  <c:v>43515.960416666669</c:v>
                </c:pt>
                <c:pt idx="8944">
                  <c:v>43515.961111111108</c:v>
                </c:pt>
                <c:pt idx="8945">
                  <c:v>43515.961805555555</c:v>
                </c:pt>
                <c:pt idx="8946">
                  <c:v>43515.962500000001</c:v>
                </c:pt>
                <c:pt idx="8947">
                  <c:v>43515.963194444441</c:v>
                </c:pt>
                <c:pt idx="8948">
                  <c:v>43515.963888888888</c:v>
                </c:pt>
                <c:pt idx="8949">
                  <c:v>43515.964583333334</c:v>
                </c:pt>
                <c:pt idx="8950">
                  <c:v>43515.965277777781</c:v>
                </c:pt>
                <c:pt idx="8951">
                  <c:v>43515.96597222222</c:v>
                </c:pt>
                <c:pt idx="8952">
                  <c:v>43515.966666666667</c:v>
                </c:pt>
                <c:pt idx="8953">
                  <c:v>43515.967361111114</c:v>
                </c:pt>
                <c:pt idx="8954">
                  <c:v>43515.968055555553</c:v>
                </c:pt>
                <c:pt idx="8955">
                  <c:v>43515.96875</c:v>
                </c:pt>
                <c:pt idx="8956">
                  <c:v>43515.969444444447</c:v>
                </c:pt>
                <c:pt idx="8957">
                  <c:v>43515.970138888886</c:v>
                </c:pt>
                <c:pt idx="8958">
                  <c:v>43515.970833333333</c:v>
                </c:pt>
                <c:pt idx="8959">
                  <c:v>43515.97152777778</c:v>
                </c:pt>
                <c:pt idx="8960">
                  <c:v>43515.972222222219</c:v>
                </c:pt>
                <c:pt idx="8961">
                  <c:v>43515.972916666666</c:v>
                </c:pt>
                <c:pt idx="8962">
                  <c:v>43515.973611111112</c:v>
                </c:pt>
                <c:pt idx="8963">
                  <c:v>43515.974305555559</c:v>
                </c:pt>
                <c:pt idx="8964">
                  <c:v>43515.974999999999</c:v>
                </c:pt>
                <c:pt idx="8965">
                  <c:v>43515.975694444445</c:v>
                </c:pt>
                <c:pt idx="8966">
                  <c:v>43515.976388888892</c:v>
                </c:pt>
                <c:pt idx="8967">
                  <c:v>43515.977083333331</c:v>
                </c:pt>
                <c:pt idx="8968">
                  <c:v>43515.977777777778</c:v>
                </c:pt>
                <c:pt idx="8969">
                  <c:v>43515.978472222225</c:v>
                </c:pt>
                <c:pt idx="8970">
                  <c:v>43515.979166666664</c:v>
                </c:pt>
                <c:pt idx="8971">
                  <c:v>43515.979861111111</c:v>
                </c:pt>
                <c:pt idx="8972">
                  <c:v>43515.980555555558</c:v>
                </c:pt>
                <c:pt idx="8973">
                  <c:v>43515.981249999997</c:v>
                </c:pt>
                <c:pt idx="8974">
                  <c:v>43515.981944444444</c:v>
                </c:pt>
                <c:pt idx="8975">
                  <c:v>43515.982638888891</c:v>
                </c:pt>
                <c:pt idx="8976">
                  <c:v>43515.98333333333</c:v>
                </c:pt>
                <c:pt idx="8977">
                  <c:v>43515.984027777777</c:v>
                </c:pt>
                <c:pt idx="8978">
                  <c:v>43515.984722222223</c:v>
                </c:pt>
                <c:pt idx="8979">
                  <c:v>43515.98541666667</c:v>
                </c:pt>
                <c:pt idx="8980">
                  <c:v>43515.986111111109</c:v>
                </c:pt>
                <c:pt idx="8981">
                  <c:v>43515.986805555556</c:v>
                </c:pt>
                <c:pt idx="8982">
                  <c:v>43515.987500000003</c:v>
                </c:pt>
                <c:pt idx="8983">
                  <c:v>43515.988194444442</c:v>
                </c:pt>
                <c:pt idx="8984">
                  <c:v>43515.988888888889</c:v>
                </c:pt>
                <c:pt idx="8985">
                  <c:v>43515.989583333336</c:v>
                </c:pt>
                <c:pt idx="8986">
                  <c:v>43515.990277777775</c:v>
                </c:pt>
                <c:pt idx="8987">
                  <c:v>43515.990972222222</c:v>
                </c:pt>
                <c:pt idx="8988">
                  <c:v>43515.991666666669</c:v>
                </c:pt>
                <c:pt idx="8989">
                  <c:v>43515.992361111108</c:v>
                </c:pt>
                <c:pt idx="8990">
                  <c:v>43515.993055555555</c:v>
                </c:pt>
                <c:pt idx="8991">
                  <c:v>43515.993750000001</c:v>
                </c:pt>
                <c:pt idx="8992">
                  <c:v>43515.994444444441</c:v>
                </c:pt>
                <c:pt idx="8993">
                  <c:v>43515.995138888888</c:v>
                </c:pt>
                <c:pt idx="8994">
                  <c:v>43515.995833333334</c:v>
                </c:pt>
                <c:pt idx="8995">
                  <c:v>43515.996527777781</c:v>
                </c:pt>
                <c:pt idx="8996">
                  <c:v>43515.99722222222</c:v>
                </c:pt>
                <c:pt idx="8997">
                  <c:v>43515.997916666667</c:v>
                </c:pt>
                <c:pt idx="8998">
                  <c:v>43515.998611111114</c:v>
                </c:pt>
                <c:pt idx="8999">
                  <c:v>43515.999305555553</c:v>
                </c:pt>
                <c:pt idx="9000">
                  <c:v>43516</c:v>
                </c:pt>
                <c:pt idx="9001">
                  <c:v>43516.000694444447</c:v>
                </c:pt>
                <c:pt idx="9002">
                  <c:v>43516.001388888886</c:v>
                </c:pt>
                <c:pt idx="9003">
                  <c:v>43516.002083333333</c:v>
                </c:pt>
                <c:pt idx="9004">
                  <c:v>43516.00277777778</c:v>
                </c:pt>
                <c:pt idx="9005">
                  <c:v>43516.003472222219</c:v>
                </c:pt>
                <c:pt idx="9006">
                  <c:v>43516.004166666666</c:v>
                </c:pt>
                <c:pt idx="9007">
                  <c:v>43516.004861111112</c:v>
                </c:pt>
                <c:pt idx="9008">
                  <c:v>43516.005555555559</c:v>
                </c:pt>
                <c:pt idx="9009">
                  <c:v>43516.006249999999</c:v>
                </c:pt>
                <c:pt idx="9010">
                  <c:v>43516.006944444445</c:v>
                </c:pt>
                <c:pt idx="9011">
                  <c:v>43516.007638888892</c:v>
                </c:pt>
                <c:pt idx="9012">
                  <c:v>43516.008333333331</c:v>
                </c:pt>
                <c:pt idx="9013">
                  <c:v>43516.009027777778</c:v>
                </c:pt>
                <c:pt idx="9014">
                  <c:v>43516.009722222225</c:v>
                </c:pt>
                <c:pt idx="9015">
                  <c:v>43516.010416666664</c:v>
                </c:pt>
                <c:pt idx="9016">
                  <c:v>43516.011111111111</c:v>
                </c:pt>
                <c:pt idx="9017">
                  <c:v>43516.011805555558</c:v>
                </c:pt>
                <c:pt idx="9018">
                  <c:v>43516.012499999997</c:v>
                </c:pt>
                <c:pt idx="9019">
                  <c:v>43516.013194444444</c:v>
                </c:pt>
                <c:pt idx="9020">
                  <c:v>43516.013888888891</c:v>
                </c:pt>
                <c:pt idx="9021">
                  <c:v>43516.01458333333</c:v>
                </c:pt>
                <c:pt idx="9022">
                  <c:v>43516.015277777777</c:v>
                </c:pt>
                <c:pt idx="9023">
                  <c:v>43516.015972222223</c:v>
                </c:pt>
                <c:pt idx="9024">
                  <c:v>43516.01666666667</c:v>
                </c:pt>
                <c:pt idx="9025">
                  <c:v>43516.017361111109</c:v>
                </c:pt>
                <c:pt idx="9026">
                  <c:v>43516.018055555556</c:v>
                </c:pt>
                <c:pt idx="9027">
                  <c:v>43516.018750000003</c:v>
                </c:pt>
                <c:pt idx="9028">
                  <c:v>43516.019444444442</c:v>
                </c:pt>
                <c:pt idx="9029">
                  <c:v>43516.020138888889</c:v>
                </c:pt>
                <c:pt idx="9030">
                  <c:v>43516.020833333336</c:v>
                </c:pt>
                <c:pt idx="9031">
                  <c:v>43516.021527777775</c:v>
                </c:pt>
                <c:pt idx="9032">
                  <c:v>43516.022222222222</c:v>
                </c:pt>
                <c:pt idx="9033">
                  <c:v>43516.022916666669</c:v>
                </c:pt>
                <c:pt idx="9034">
                  <c:v>43516.023611111108</c:v>
                </c:pt>
                <c:pt idx="9035">
                  <c:v>43516.024305555555</c:v>
                </c:pt>
                <c:pt idx="9036">
                  <c:v>43516.025000000001</c:v>
                </c:pt>
                <c:pt idx="9037">
                  <c:v>43516.025694444441</c:v>
                </c:pt>
                <c:pt idx="9038">
                  <c:v>43516.026388888888</c:v>
                </c:pt>
                <c:pt idx="9039">
                  <c:v>43516.027083333334</c:v>
                </c:pt>
                <c:pt idx="9040">
                  <c:v>43516.027777777781</c:v>
                </c:pt>
                <c:pt idx="9041">
                  <c:v>43516.02847222222</c:v>
                </c:pt>
                <c:pt idx="9042">
                  <c:v>43516.029166666667</c:v>
                </c:pt>
                <c:pt idx="9043">
                  <c:v>43516.029861111114</c:v>
                </c:pt>
                <c:pt idx="9044">
                  <c:v>43516.030555555553</c:v>
                </c:pt>
                <c:pt idx="9045">
                  <c:v>43516.03125</c:v>
                </c:pt>
                <c:pt idx="9046">
                  <c:v>43516.031944444447</c:v>
                </c:pt>
                <c:pt idx="9047">
                  <c:v>43516.032638888886</c:v>
                </c:pt>
                <c:pt idx="9048">
                  <c:v>43516.033333333333</c:v>
                </c:pt>
                <c:pt idx="9049">
                  <c:v>43516.03402777778</c:v>
                </c:pt>
                <c:pt idx="9050">
                  <c:v>43516.034722222219</c:v>
                </c:pt>
                <c:pt idx="9051">
                  <c:v>43516.035416666666</c:v>
                </c:pt>
                <c:pt idx="9052">
                  <c:v>43516.036111111112</c:v>
                </c:pt>
                <c:pt idx="9053">
                  <c:v>43516.036805555559</c:v>
                </c:pt>
                <c:pt idx="9054">
                  <c:v>43516.037499999999</c:v>
                </c:pt>
                <c:pt idx="9055">
                  <c:v>43516.038194444445</c:v>
                </c:pt>
                <c:pt idx="9056">
                  <c:v>43516.038888888892</c:v>
                </c:pt>
                <c:pt idx="9057">
                  <c:v>43516.039583333331</c:v>
                </c:pt>
                <c:pt idx="9058">
                  <c:v>43516.040277777778</c:v>
                </c:pt>
                <c:pt idx="9059">
                  <c:v>43516.040972222225</c:v>
                </c:pt>
                <c:pt idx="9060">
                  <c:v>43516.041666666664</c:v>
                </c:pt>
                <c:pt idx="9061">
                  <c:v>43516.042361111111</c:v>
                </c:pt>
                <c:pt idx="9062">
                  <c:v>43516.043055555558</c:v>
                </c:pt>
                <c:pt idx="9063">
                  <c:v>43516.043749999997</c:v>
                </c:pt>
                <c:pt idx="9064">
                  <c:v>43516.044444444444</c:v>
                </c:pt>
                <c:pt idx="9065">
                  <c:v>43516.045138888891</c:v>
                </c:pt>
                <c:pt idx="9066">
                  <c:v>43516.04583333333</c:v>
                </c:pt>
                <c:pt idx="9067">
                  <c:v>43516.046527777777</c:v>
                </c:pt>
                <c:pt idx="9068">
                  <c:v>43516.047222222223</c:v>
                </c:pt>
                <c:pt idx="9069">
                  <c:v>43516.04791666667</c:v>
                </c:pt>
                <c:pt idx="9070">
                  <c:v>43516.048611111109</c:v>
                </c:pt>
                <c:pt idx="9071">
                  <c:v>43516.049305555556</c:v>
                </c:pt>
                <c:pt idx="9072">
                  <c:v>43516.05</c:v>
                </c:pt>
                <c:pt idx="9073">
                  <c:v>43516.050694444442</c:v>
                </c:pt>
                <c:pt idx="9074">
                  <c:v>43516.051388888889</c:v>
                </c:pt>
                <c:pt idx="9075">
                  <c:v>43516.052083333336</c:v>
                </c:pt>
                <c:pt idx="9076">
                  <c:v>43516.052777777775</c:v>
                </c:pt>
                <c:pt idx="9077">
                  <c:v>43516.053472222222</c:v>
                </c:pt>
                <c:pt idx="9078">
                  <c:v>43516.054166666669</c:v>
                </c:pt>
                <c:pt idx="9079">
                  <c:v>43516.054861111108</c:v>
                </c:pt>
                <c:pt idx="9080">
                  <c:v>43516.055555555555</c:v>
                </c:pt>
                <c:pt idx="9081">
                  <c:v>43516.056250000001</c:v>
                </c:pt>
                <c:pt idx="9082">
                  <c:v>43516.056944444441</c:v>
                </c:pt>
                <c:pt idx="9083">
                  <c:v>43516.057638888888</c:v>
                </c:pt>
                <c:pt idx="9084">
                  <c:v>43516.058333333334</c:v>
                </c:pt>
                <c:pt idx="9085">
                  <c:v>43516.059027777781</c:v>
                </c:pt>
                <c:pt idx="9086">
                  <c:v>43516.05972222222</c:v>
                </c:pt>
                <c:pt idx="9087">
                  <c:v>43516.060416666667</c:v>
                </c:pt>
                <c:pt idx="9088">
                  <c:v>43516.061111111114</c:v>
                </c:pt>
                <c:pt idx="9089">
                  <c:v>43516.061805555553</c:v>
                </c:pt>
                <c:pt idx="9090">
                  <c:v>43516.0625</c:v>
                </c:pt>
                <c:pt idx="9091">
                  <c:v>43516.063194444447</c:v>
                </c:pt>
                <c:pt idx="9092">
                  <c:v>43516.063888888886</c:v>
                </c:pt>
                <c:pt idx="9093">
                  <c:v>43516.064583333333</c:v>
                </c:pt>
                <c:pt idx="9094">
                  <c:v>43516.06527777778</c:v>
                </c:pt>
                <c:pt idx="9095">
                  <c:v>43516.065972222219</c:v>
                </c:pt>
                <c:pt idx="9096">
                  <c:v>43516.066666666666</c:v>
                </c:pt>
                <c:pt idx="9097">
                  <c:v>43516.067361111112</c:v>
                </c:pt>
                <c:pt idx="9098">
                  <c:v>43516.068055555559</c:v>
                </c:pt>
                <c:pt idx="9099">
                  <c:v>43516.068749999999</c:v>
                </c:pt>
                <c:pt idx="9100">
                  <c:v>43516.069444444445</c:v>
                </c:pt>
                <c:pt idx="9101">
                  <c:v>43516.070138888892</c:v>
                </c:pt>
                <c:pt idx="9102">
                  <c:v>43516.070833333331</c:v>
                </c:pt>
                <c:pt idx="9103">
                  <c:v>43516.071527777778</c:v>
                </c:pt>
                <c:pt idx="9104">
                  <c:v>43516.072222222225</c:v>
                </c:pt>
                <c:pt idx="9105">
                  <c:v>43516.072916666664</c:v>
                </c:pt>
                <c:pt idx="9106">
                  <c:v>43516.073611111111</c:v>
                </c:pt>
                <c:pt idx="9107">
                  <c:v>43516.074305555558</c:v>
                </c:pt>
                <c:pt idx="9108">
                  <c:v>43516.074999999997</c:v>
                </c:pt>
                <c:pt idx="9109">
                  <c:v>43516.075694444444</c:v>
                </c:pt>
                <c:pt idx="9110">
                  <c:v>43516.076388888891</c:v>
                </c:pt>
                <c:pt idx="9111">
                  <c:v>43516.07708333333</c:v>
                </c:pt>
                <c:pt idx="9112">
                  <c:v>43516.077777777777</c:v>
                </c:pt>
                <c:pt idx="9113">
                  <c:v>43516.078472222223</c:v>
                </c:pt>
                <c:pt idx="9114">
                  <c:v>43516.07916666667</c:v>
                </c:pt>
                <c:pt idx="9115">
                  <c:v>43516.079861111109</c:v>
                </c:pt>
                <c:pt idx="9116">
                  <c:v>43516.080555555556</c:v>
                </c:pt>
                <c:pt idx="9117">
                  <c:v>43516.081250000003</c:v>
                </c:pt>
                <c:pt idx="9118">
                  <c:v>43516.081944444442</c:v>
                </c:pt>
                <c:pt idx="9119">
                  <c:v>43516.082638888889</c:v>
                </c:pt>
                <c:pt idx="9120">
                  <c:v>43516.083333333336</c:v>
                </c:pt>
                <c:pt idx="9121">
                  <c:v>43516.084027777775</c:v>
                </c:pt>
                <c:pt idx="9122">
                  <c:v>43516.084722222222</c:v>
                </c:pt>
                <c:pt idx="9123">
                  <c:v>43516.085416666669</c:v>
                </c:pt>
                <c:pt idx="9124">
                  <c:v>43516.086111111108</c:v>
                </c:pt>
                <c:pt idx="9125">
                  <c:v>43516.086805555555</c:v>
                </c:pt>
                <c:pt idx="9126">
                  <c:v>43516.087500000001</c:v>
                </c:pt>
                <c:pt idx="9127">
                  <c:v>43516.088194444441</c:v>
                </c:pt>
                <c:pt idx="9128">
                  <c:v>43516.088888888888</c:v>
                </c:pt>
                <c:pt idx="9129">
                  <c:v>43516.089583333334</c:v>
                </c:pt>
                <c:pt idx="9130">
                  <c:v>43516.090277777781</c:v>
                </c:pt>
                <c:pt idx="9131">
                  <c:v>43516.09097222222</c:v>
                </c:pt>
                <c:pt idx="9132">
                  <c:v>43516.091666666667</c:v>
                </c:pt>
                <c:pt idx="9133">
                  <c:v>43516.092361111114</c:v>
                </c:pt>
                <c:pt idx="9134">
                  <c:v>43516.093055555553</c:v>
                </c:pt>
                <c:pt idx="9135">
                  <c:v>43516.09375</c:v>
                </c:pt>
                <c:pt idx="9136">
                  <c:v>43516.094444444447</c:v>
                </c:pt>
                <c:pt idx="9137">
                  <c:v>43516.095138888886</c:v>
                </c:pt>
                <c:pt idx="9138">
                  <c:v>43516.095833333333</c:v>
                </c:pt>
                <c:pt idx="9139">
                  <c:v>43516.09652777778</c:v>
                </c:pt>
                <c:pt idx="9140">
                  <c:v>43516.097222222219</c:v>
                </c:pt>
                <c:pt idx="9141">
                  <c:v>43516.097916666666</c:v>
                </c:pt>
                <c:pt idx="9142">
                  <c:v>43516.098611111112</c:v>
                </c:pt>
                <c:pt idx="9143">
                  <c:v>43516.099305555559</c:v>
                </c:pt>
                <c:pt idx="9144">
                  <c:v>43516.1</c:v>
                </c:pt>
                <c:pt idx="9145">
                  <c:v>43516.100694444445</c:v>
                </c:pt>
                <c:pt idx="9146">
                  <c:v>43516.101388888892</c:v>
                </c:pt>
                <c:pt idx="9147">
                  <c:v>43516.102083333331</c:v>
                </c:pt>
                <c:pt idx="9148">
                  <c:v>43516.102777777778</c:v>
                </c:pt>
                <c:pt idx="9149">
                  <c:v>43516.103472222225</c:v>
                </c:pt>
                <c:pt idx="9150">
                  <c:v>43516.104166666664</c:v>
                </c:pt>
                <c:pt idx="9151">
                  <c:v>43516.104861111111</c:v>
                </c:pt>
                <c:pt idx="9152">
                  <c:v>43516.105555555558</c:v>
                </c:pt>
                <c:pt idx="9153">
                  <c:v>43516.106249999997</c:v>
                </c:pt>
                <c:pt idx="9154">
                  <c:v>43516.106944444444</c:v>
                </c:pt>
                <c:pt idx="9155">
                  <c:v>43516.107638888891</c:v>
                </c:pt>
                <c:pt idx="9156">
                  <c:v>43516.10833333333</c:v>
                </c:pt>
                <c:pt idx="9157">
                  <c:v>43516.109027777777</c:v>
                </c:pt>
                <c:pt idx="9158">
                  <c:v>43516.109722222223</c:v>
                </c:pt>
                <c:pt idx="9159">
                  <c:v>43516.11041666667</c:v>
                </c:pt>
                <c:pt idx="9160">
                  <c:v>43516.111111111109</c:v>
                </c:pt>
                <c:pt idx="9161">
                  <c:v>43516.111805555556</c:v>
                </c:pt>
                <c:pt idx="9162">
                  <c:v>43516.112500000003</c:v>
                </c:pt>
                <c:pt idx="9163">
                  <c:v>43516.113194444442</c:v>
                </c:pt>
                <c:pt idx="9164">
                  <c:v>43516.113888888889</c:v>
                </c:pt>
                <c:pt idx="9165">
                  <c:v>43516.114583333336</c:v>
                </c:pt>
                <c:pt idx="9166">
                  <c:v>43516.115277777775</c:v>
                </c:pt>
                <c:pt idx="9167">
                  <c:v>43516.115972222222</c:v>
                </c:pt>
                <c:pt idx="9168">
                  <c:v>43516.116666666669</c:v>
                </c:pt>
                <c:pt idx="9169">
                  <c:v>43516.117361111108</c:v>
                </c:pt>
                <c:pt idx="9170">
                  <c:v>43516.118055555555</c:v>
                </c:pt>
                <c:pt idx="9171">
                  <c:v>43516.118750000001</c:v>
                </c:pt>
                <c:pt idx="9172">
                  <c:v>43516.119444444441</c:v>
                </c:pt>
                <c:pt idx="9173">
                  <c:v>43516.120138888888</c:v>
                </c:pt>
                <c:pt idx="9174">
                  <c:v>43516.120833333334</c:v>
                </c:pt>
                <c:pt idx="9175">
                  <c:v>43516.121527777781</c:v>
                </c:pt>
                <c:pt idx="9176">
                  <c:v>43516.12222222222</c:v>
                </c:pt>
                <c:pt idx="9177">
                  <c:v>43516.122916666667</c:v>
                </c:pt>
                <c:pt idx="9178">
                  <c:v>43516.123611111114</c:v>
                </c:pt>
                <c:pt idx="9179">
                  <c:v>43516.124305555553</c:v>
                </c:pt>
                <c:pt idx="9180">
                  <c:v>43516.125</c:v>
                </c:pt>
                <c:pt idx="9181">
                  <c:v>43516.125694444447</c:v>
                </c:pt>
                <c:pt idx="9182">
                  <c:v>43516.126388888886</c:v>
                </c:pt>
                <c:pt idx="9183">
                  <c:v>43516.127083333333</c:v>
                </c:pt>
                <c:pt idx="9184">
                  <c:v>43516.12777777778</c:v>
                </c:pt>
                <c:pt idx="9185">
                  <c:v>43516.128472222219</c:v>
                </c:pt>
                <c:pt idx="9186">
                  <c:v>43516.129166666666</c:v>
                </c:pt>
                <c:pt idx="9187">
                  <c:v>43516.129861111112</c:v>
                </c:pt>
                <c:pt idx="9188">
                  <c:v>43516.130555555559</c:v>
                </c:pt>
                <c:pt idx="9189">
                  <c:v>43516.131249999999</c:v>
                </c:pt>
                <c:pt idx="9190">
                  <c:v>43516.131944444445</c:v>
                </c:pt>
                <c:pt idx="9191">
                  <c:v>43516.132638888892</c:v>
                </c:pt>
                <c:pt idx="9192">
                  <c:v>43516.133333333331</c:v>
                </c:pt>
                <c:pt idx="9193">
                  <c:v>43516.134027777778</c:v>
                </c:pt>
                <c:pt idx="9194">
                  <c:v>43516.134722222225</c:v>
                </c:pt>
                <c:pt idx="9195">
                  <c:v>43516.135416666664</c:v>
                </c:pt>
                <c:pt idx="9196">
                  <c:v>43516.136111111111</c:v>
                </c:pt>
                <c:pt idx="9197">
                  <c:v>43516.136805555558</c:v>
                </c:pt>
                <c:pt idx="9198">
                  <c:v>43516.137499999997</c:v>
                </c:pt>
                <c:pt idx="9199">
                  <c:v>43516.138194444444</c:v>
                </c:pt>
                <c:pt idx="9200">
                  <c:v>43516.138888888891</c:v>
                </c:pt>
                <c:pt idx="9201">
                  <c:v>43516.13958333333</c:v>
                </c:pt>
                <c:pt idx="9202">
                  <c:v>43516.140277777777</c:v>
                </c:pt>
                <c:pt idx="9203">
                  <c:v>43516.140972222223</c:v>
                </c:pt>
                <c:pt idx="9204">
                  <c:v>43516.14166666667</c:v>
                </c:pt>
                <c:pt idx="9205">
                  <c:v>43516.142361111109</c:v>
                </c:pt>
                <c:pt idx="9206">
                  <c:v>43516.143055555556</c:v>
                </c:pt>
                <c:pt idx="9207">
                  <c:v>43516.143750000003</c:v>
                </c:pt>
                <c:pt idx="9208">
                  <c:v>43516.144444444442</c:v>
                </c:pt>
                <c:pt idx="9209">
                  <c:v>43516.145138888889</c:v>
                </c:pt>
                <c:pt idx="9210">
                  <c:v>43516.145833333336</c:v>
                </c:pt>
                <c:pt idx="9211">
                  <c:v>43516.146527777775</c:v>
                </c:pt>
                <c:pt idx="9212">
                  <c:v>43516.147222222222</c:v>
                </c:pt>
                <c:pt idx="9213">
                  <c:v>43516.147916666669</c:v>
                </c:pt>
                <c:pt idx="9214">
                  <c:v>43516.148611111108</c:v>
                </c:pt>
                <c:pt idx="9215">
                  <c:v>43516.149305555555</c:v>
                </c:pt>
                <c:pt idx="9216">
                  <c:v>43516.15</c:v>
                </c:pt>
                <c:pt idx="9217">
                  <c:v>43516.150694444441</c:v>
                </c:pt>
                <c:pt idx="9218">
                  <c:v>43516.151388888888</c:v>
                </c:pt>
                <c:pt idx="9219">
                  <c:v>43516.152083333334</c:v>
                </c:pt>
                <c:pt idx="9220">
                  <c:v>43516.152777777781</c:v>
                </c:pt>
                <c:pt idx="9221">
                  <c:v>43516.15347222222</c:v>
                </c:pt>
                <c:pt idx="9222">
                  <c:v>43516.154166666667</c:v>
                </c:pt>
                <c:pt idx="9223">
                  <c:v>43516.154861111114</c:v>
                </c:pt>
                <c:pt idx="9224">
                  <c:v>43516.155555555553</c:v>
                </c:pt>
                <c:pt idx="9225">
                  <c:v>43516.15625</c:v>
                </c:pt>
                <c:pt idx="9226">
                  <c:v>43516.156944444447</c:v>
                </c:pt>
                <c:pt idx="9227">
                  <c:v>43516.157638888886</c:v>
                </c:pt>
                <c:pt idx="9228">
                  <c:v>43516.158333333333</c:v>
                </c:pt>
                <c:pt idx="9229">
                  <c:v>43516.15902777778</c:v>
                </c:pt>
                <c:pt idx="9230">
                  <c:v>43516.159722222219</c:v>
                </c:pt>
                <c:pt idx="9231">
                  <c:v>43516.160416666666</c:v>
                </c:pt>
                <c:pt idx="9232">
                  <c:v>43516.161111111112</c:v>
                </c:pt>
                <c:pt idx="9233">
                  <c:v>43516.161805555559</c:v>
                </c:pt>
                <c:pt idx="9234">
                  <c:v>43516.162499999999</c:v>
                </c:pt>
                <c:pt idx="9235">
                  <c:v>43516.163194444445</c:v>
                </c:pt>
                <c:pt idx="9236">
                  <c:v>43516.163888888892</c:v>
                </c:pt>
                <c:pt idx="9237">
                  <c:v>43516.164583333331</c:v>
                </c:pt>
                <c:pt idx="9238">
                  <c:v>43516.165277777778</c:v>
                </c:pt>
                <c:pt idx="9239">
                  <c:v>43516.165972222225</c:v>
                </c:pt>
                <c:pt idx="9240">
                  <c:v>43516.166666666664</c:v>
                </c:pt>
                <c:pt idx="9241">
                  <c:v>43516.167361111111</c:v>
                </c:pt>
                <c:pt idx="9242">
                  <c:v>43516.168055555558</c:v>
                </c:pt>
                <c:pt idx="9243">
                  <c:v>43516.168749999997</c:v>
                </c:pt>
                <c:pt idx="9244">
                  <c:v>43516.169444444444</c:v>
                </c:pt>
                <c:pt idx="9245">
                  <c:v>43516.170138888891</c:v>
                </c:pt>
                <c:pt idx="9246">
                  <c:v>43516.17083333333</c:v>
                </c:pt>
                <c:pt idx="9247">
                  <c:v>43516.171527777777</c:v>
                </c:pt>
                <c:pt idx="9248">
                  <c:v>43516.172222222223</c:v>
                </c:pt>
                <c:pt idx="9249">
                  <c:v>43516.17291666667</c:v>
                </c:pt>
                <c:pt idx="9250">
                  <c:v>43516.173611111109</c:v>
                </c:pt>
                <c:pt idx="9251">
                  <c:v>43516.174305555556</c:v>
                </c:pt>
                <c:pt idx="9252">
                  <c:v>43516.175000000003</c:v>
                </c:pt>
                <c:pt idx="9253">
                  <c:v>43516.175694444442</c:v>
                </c:pt>
                <c:pt idx="9254">
                  <c:v>43516.176388888889</c:v>
                </c:pt>
                <c:pt idx="9255">
                  <c:v>43516.177083333336</c:v>
                </c:pt>
                <c:pt idx="9256">
                  <c:v>43516.177777777775</c:v>
                </c:pt>
                <c:pt idx="9257">
                  <c:v>43516.178472222222</c:v>
                </c:pt>
                <c:pt idx="9258">
                  <c:v>43516.179166666669</c:v>
                </c:pt>
                <c:pt idx="9259">
                  <c:v>43516.179861111108</c:v>
                </c:pt>
                <c:pt idx="9260">
                  <c:v>43516.180555555555</c:v>
                </c:pt>
                <c:pt idx="9261">
                  <c:v>43516.181250000001</c:v>
                </c:pt>
                <c:pt idx="9262">
                  <c:v>43516.181944444441</c:v>
                </c:pt>
                <c:pt idx="9263">
                  <c:v>43516.182638888888</c:v>
                </c:pt>
                <c:pt idx="9264">
                  <c:v>43516.183333333334</c:v>
                </c:pt>
                <c:pt idx="9265">
                  <c:v>43516.184027777781</c:v>
                </c:pt>
                <c:pt idx="9266">
                  <c:v>43516.18472222222</c:v>
                </c:pt>
                <c:pt idx="9267">
                  <c:v>43516.185416666667</c:v>
                </c:pt>
                <c:pt idx="9268">
                  <c:v>43516.186111111114</c:v>
                </c:pt>
                <c:pt idx="9269">
                  <c:v>43516.186805555553</c:v>
                </c:pt>
                <c:pt idx="9270">
                  <c:v>43516.1875</c:v>
                </c:pt>
                <c:pt idx="9271">
                  <c:v>43516.188194444447</c:v>
                </c:pt>
                <c:pt idx="9272">
                  <c:v>43516.188888888886</c:v>
                </c:pt>
                <c:pt idx="9273">
                  <c:v>43516.189583333333</c:v>
                </c:pt>
                <c:pt idx="9274">
                  <c:v>43516.19027777778</c:v>
                </c:pt>
                <c:pt idx="9275">
                  <c:v>43516.190972222219</c:v>
                </c:pt>
                <c:pt idx="9276">
                  <c:v>43516.191666666666</c:v>
                </c:pt>
                <c:pt idx="9277">
                  <c:v>43516.192361111112</c:v>
                </c:pt>
                <c:pt idx="9278">
                  <c:v>43516.193055555559</c:v>
                </c:pt>
                <c:pt idx="9279">
                  <c:v>43516.193749999999</c:v>
                </c:pt>
                <c:pt idx="9280">
                  <c:v>43516.194444444445</c:v>
                </c:pt>
                <c:pt idx="9281">
                  <c:v>43516.195138888892</c:v>
                </c:pt>
                <c:pt idx="9282">
                  <c:v>43516.195833333331</c:v>
                </c:pt>
                <c:pt idx="9283">
                  <c:v>43516.196527777778</c:v>
                </c:pt>
                <c:pt idx="9284">
                  <c:v>43516.197222222225</c:v>
                </c:pt>
                <c:pt idx="9285">
                  <c:v>43516.197916666664</c:v>
                </c:pt>
                <c:pt idx="9286">
                  <c:v>43516.198611111111</c:v>
                </c:pt>
                <c:pt idx="9287">
                  <c:v>43516.199305555558</c:v>
                </c:pt>
                <c:pt idx="9288">
                  <c:v>43516.2</c:v>
                </c:pt>
                <c:pt idx="9289">
                  <c:v>43516.200694444444</c:v>
                </c:pt>
                <c:pt idx="9290">
                  <c:v>43516.201388888891</c:v>
                </c:pt>
                <c:pt idx="9291">
                  <c:v>43516.20208333333</c:v>
                </c:pt>
                <c:pt idx="9292">
                  <c:v>43516.202777777777</c:v>
                </c:pt>
                <c:pt idx="9293">
                  <c:v>43516.203472222223</c:v>
                </c:pt>
                <c:pt idx="9294">
                  <c:v>43516.20416666667</c:v>
                </c:pt>
                <c:pt idx="9295">
                  <c:v>43516.204861111109</c:v>
                </c:pt>
                <c:pt idx="9296">
                  <c:v>43516.205555555556</c:v>
                </c:pt>
                <c:pt idx="9297">
                  <c:v>43516.206250000003</c:v>
                </c:pt>
                <c:pt idx="9298">
                  <c:v>43516.206944444442</c:v>
                </c:pt>
                <c:pt idx="9299">
                  <c:v>43516.207638888889</c:v>
                </c:pt>
                <c:pt idx="9300">
                  <c:v>43516.208333333336</c:v>
                </c:pt>
                <c:pt idx="9301">
                  <c:v>43516.209027777775</c:v>
                </c:pt>
                <c:pt idx="9302">
                  <c:v>43516.209722222222</c:v>
                </c:pt>
                <c:pt idx="9303">
                  <c:v>43516.210416666669</c:v>
                </c:pt>
                <c:pt idx="9304">
                  <c:v>43516.211111111108</c:v>
                </c:pt>
                <c:pt idx="9305">
                  <c:v>43516.211805555555</c:v>
                </c:pt>
                <c:pt idx="9306">
                  <c:v>43516.212500000001</c:v>
                </c:pt>
                <c:pt idx="9307">
                  <c:v>43516.213194444441</c:v>
                </c:pt>
                <c:pt idx="9308">
                  <c:v>43516.213888888888</c:v>
                </c:pt>
                <c:pt idx="9309">
                  <c:v>43516.214583333334</c:v>
                </c:pt>
                <c:pt idx="9310">
                  <c:v>43516.215277777781</c:v>
                </c:pt>
                <c:pt idx="9311">
                  <c:v>43516.21597222222</c:v>
                </c:pt>
                <c:pt idx="9312">
                  <c:v>43516.216666666667</c:v>
                </c:pt>
                <c:pt idx="9313">
                  <c:v>43516.217361111114</c:v>
                </c:pt>
                <c:pt idx="9314">
                  <c:v>43516.218055555553</c:v>
                </c:pt>
                <c:pt idx="9315">
                  <c:v>43516.21875</c:v>
                </c:pt>
                <c:pt idx="9316">
                  <c:v>43516.219444444447</c:v>
                </c:pt>
                <c:pt idx="9317">
                  <c:v>43516.220138888886</c:v>
                </c:pt>
                <c:pt idx="9318">
                  <c:v>43516.220833333333</c:v>
                </c:pt>
                <c:pt idx="9319">
                  <c:v>43516.22152777778</c:v>
                </c:pt>
                <c:pt idx="9320">
                  <c:v>43516.222222222219</c:v>
                </c:pt>
                <c:pt idx="9321">
                  <c:v>43516.222916666666</c:v>
                </c:pt>
                <c:pt idx="9322">
                  <c:v>43516.223611111112</c:v>
                </c:pt>
                <c:pt idx="9323">
                  <c:v>43516.224305555559</c:v>
                </c:pt>
                <c:pt idx="9324">
                  <c:v>43516.224999999999</c:v>
                </c:pt>
                <c:pt idx="9325">
                  <c:v>43516.225694444445</c:v>
                </c:pt>
                <c:pt idx="9326">
                  <c:v>43516.226388888892</c:v>
                </c:pt>
                <c:pt idx="9327">
                  <c:v>43516.227083333331</c:v>
                </c:pt>
                <c:pt idx="9328">
                  <c:v>43516.227777777778</c:v>
                </c:pt>
                <c:pt idx="9329">
                  <c:v>43516.228472222225</c:v>
                </c:pt>
                <c:pt idx="9330">
                  <c:v>43516.229166666664</c:v>
                </c:pt>
                <c:pt idx="9331">
                  <c:v>43516.229861111111</c:v>
                </c:pt>
                <c:pt idx="9332">
                  <c:v>43516.230555555558</c:v>
                </c:pt>
                <c:pt idx="9333">
                  <c:v>43516.231249999997</c:v>
                </c:pt>
                <c:pt idx="9334">
                  <c:v>43516.231944444444</c:v>
                </c:pt>
                <c:pt idx="9335">
                  <c:v>43516.232638888891</c:v>
                </c:pt>
                <c:pt idx="9336">
                  <c:v>43516.23333333333</c:v>
                </c:pt>
                <c:pt idx="9337">
                  <c:v>43516.234027777777</c:v>
                </c:pt>
                <c:pt idx="9338">
                  <c:v>43516.234722222223</c:v>
                </c:pt>
                <c:pt idx="9339">
                  <c:v>43516.23541666667</c:v>
                </c:pt>
                <c:pt idx="9340">
                  <c:v>43516.236111111109</c:v>
                </c:pt>
                <c:pt idx="9341">
                  <c:v>43516.236805555556</c:v>
                </c:pt>
                <c:pt idx="9342">
                  <c:v>43516.237500000003</c:v>
                </c:pt>
                <c:pt idx="9343">
                  <c:v>43516.238194444442</c:v>
                </c:pt>
                <c:pt idx="9344">
                  <c:v>43516.238888888889</c:v>
                </c:pt>
                <c:pt idx="9345">
                  <c:v>43516.239583333336</c:v>
                </c:pt>
                <c:pt idx="9346">
                  <c:v>43516.240277777775</c:v>
                </c:pt>
                <c:pt idx="9347">
                  <c:v>43516.240972222222</c:v>
                </c:pt>
                <c:pt idx="9348">
                  <c:v>43516.241666666669</c:v>
                </c:pt>
                <c:pt idx="9349">
                  <c:v>43516.242361111108</c:v>
                </c:pt>
                <c:pt idx="9350">
                  <c:v>43516.243055555555</c:v>
                </c:pt>
                <c:pt idx="9351">
                  <c:v>43516.243750000001</c:v>
                </c:pt>
                <c:pt idx="9352">
                  <c:v>43516.244444444441</c:v>
                </c:pt>
                <c:pt idx="9353">
                  <c:v>43516.245138888888</c:v>
                </c:pt>
                <c:pt idx="9354">
                  <c:v>43516.245833333334</c:v>
                </c:pt>
                <c:pt idx="9355">
                  <c:v>43516.246527777781</c:v>
                </c:pt>
                <c:pt idx="9356">
                  <c:v>43516.24722222222</c:v>
                </c:pt>
                <c:pt idx="9357">
                  <c:v>43516.247916666667</c:v>
                </c:pt>
                <c:pt idx="9358">
                  <c:v>43516.248611111114</c:v>
                </c:pt>
                <c:pt idx="9359">
                  <c:v>43516.249305555553</c:v>
                </c:pt>
                <c:pt idx="9360">
                  <c:v>43516.25</c:v>
                </c:pt>
                <c:pt idx="9361">
                  <c:v>43516.250694444447</c:v>
                </c:pt>
                <c:pt idx="9362">
                  <c:v>43516.251388888886</c:v>
                </c:pt>
                <c:pt idx="9363">
                  <c:v>43516.252083333333</c:v>
                </c:pt>
                <c:pt idx="9364">
                  <c:v>43516.25277777778</c:v>
                </c:pt>
                <c:pt idx="9365">
                  <c:v>43516.253472222219</c:v>
                </c:pt>
                <c:pt idx="9366">
                  <c:v>43516.254166666666</c:v>
                </c:pt>
                <c:pt idx="9367">
                  <c:v>43516.254861111112</c:v>
                </c:pt>
                <c:pt idx="9368">
                  <c:v>43516.255555555559</c:v>
                </c:pt>
                <c:pt idx="9369">
                  <c:v>43516.256249999999</c:v>
                </c:pt>
                <c:pt idx="9370">
                  <c:v>43516.256944444445</c:v>
                </c:pt>
                <c:pt idx="9371">
                  <c:v>43516.257638888892</c:v>
                </c:pt>
                <c:pt idx="9372">
                  <c:v>43516.258333333331</c:v>
                </c:pt>
                <c:pt idx="9373">
                  <c:v>43516.259027777778</c:v>
                </c:pt>
                <c:pt idx="9374">
                  <c:v>43516.259722222225</c:v>
                </c:pt>
                <c:pt idx="9375">
                  <c:v>43516.260416666664</c:v>
                </c:pt>
                <c:pt idx="9376">
                  <c:v>43516.261111111111</c:v>
                </c:pt>
                <c:pt idx="9377">
                  <c:v>43516.261805555558</c:v>
                </c:pt>
                <c:pt idx="9378">
                  <c:v>43516.262499999997</c:v>
                </c:pt>
                <c:pt idx="9379">
                  <c:v>43516.263194444444</c:v>
                </c:pt>
                <c:pt idx="9380">
                  <c:v>43516.263888888891</c:v>
                </c:pt>
                <c:pt idx="9381">
                  <c:v>43516.26458333333</c:v>
                </c:pt>
                <c:pt idx="9382">
                  <c:v>43516.265277777777</c:v>
                </c:pt>
                <c:pt idx="9383">
                  <c:v>43516.265972222223</c:v>
                </c:pt>
                <c:pt idx="9384">
                  <c:v>43516.26666666667</c:v>
                </c:pt>
                <c:pt idx="9385">
                  <c:v>43516.267361111109</c:v>
                </c:pt>
                <c:pt idx="9386">
                  <c:v>43516.268055555556</c:v>
                </c:pt>
                <c:pt idx="9387">
                  <c:v>43516.268750000003</c:v>
                </c:pt>
                <c:pt idx="9388">
                  <c:v>43516.269444444442</c:v>
                </c:pt>
                <c:pt idx="9389">
                  <c:v>43516.270138888889</c:v>
                </c:pt>
                <c:pt idx="9390">
                  <c:v>43516.270833333336</c:v>
                </c:pt>
                <c:pt idx="9391">
                  <c:v>43516.271527777775</c:v>
                </c:pt>
                <c:pt idx="9392">
                  <c:v>43516.272222222222</c:v>
                </c:pt>
                <c:pt idx="9393">
                  <c:v>43516.272916666669</c:v>
                </c:pt>
                <c:pt idx="9394">
                  <c:v>43516.273611111108</c:v>
                </c:pt>
                <c:pt idx="9395">
                  <c:v>43516.274305555555</c:v>
                </c:pt>
                <c:pt idx="9396">
                  <c:v>43516.275000000001</c:v>
                </c:pt>
                <c:pt idx="9397">
                  <c:v>43516.275694444441</c:v>
                </c:pt>
                <c:pt idx="9398">
                  <c:v>43516.276388888888</c:v>
                </c:pt>
                <c:pt idx="9399">
                  <c:v>43516.277083333334</c:v>
                </c:pt>
                <c:pt idx="9400">
                  <c:v>43516.277777777781</c:v>
                </c:pt>
                <c:pt idx="9401">
                  <c:v>43516.27847222222</c:v>
                </c:pt>
                <c:pt idx="9402">
                  <c:v>43516.279166666667</c:v>
                </c:pt>
                <c:pt idx="9403">
                  <c:v>43516.279861111114</c:v>
                </c:pt>
                <c:pt idx="9404">
                  <c:v>43516.280555555553</c:v>
                </c:pt>
                <c:pt idx="9405">
                  <c:v>43516.28125</c:v>
                </c:pt>
                <c:pt idx="9406">
                  <c:v>43516.281944444447</c:v>
                </c:pt>
                <c:pt idx="9407">
                  <c:v>43516.282638888886</c:v>
                </c:pt>
                <c:pt idx="9408">
                  <c:v>43516.283333333333</c:v>
                </c:pt>
                <c:pt idx="9409">
                  <c:v>43516.28402777778</c:v>
                </c:pt>
                <c:pt idx="9410">
                  <c:v>43516.284722222219</c:v>
                </c:pt>
                <c:pt idx="9411">
                  <c:v>43516.285416666666</c:v>
                </c:pt>
                <c:pt idx="9412">
                  <c:v>43516.286111111112</c:v>
                </c:pt>
                <c:pt idx="9413">
                  <c:v>43516.286805555559</c:v>
                </c:pt>
                <c:pt idx="9414">
                  <c:v>43516.287499999999</c:v>
                </c:pt>
                <c:pt idx="9415">
                  <c:v>43516.288194444445</c:v>
                </c:pt>
                <c:pt idx="9416">
                  <c:v>43516.288888888892</c:v>
                </c:pt>
                <c:pt idx="9417">
                  <c:v>43516.289583333331</c:v>
                </c:pt>
                <c:pt idx="9418">
                  <c:v>43516.290277777778</c:v>
                </c:pt>
                <c:pt idx="9419">
                  <c:v>43516.290972222225</c:v>
                </c:pt>
                <c:pt idx="9420">
                  <c:v>43516.291666666664</c:v>
                </c:pt>
                <c:pt idx="9421">
                  <c:v>43516.292361111111</c:v>
                </c:pt>
                <c:pt idx="9422">
                  <c:v>43516.293055555558</c:v>
                </c:pt>
                <c:pt idx="9423">
                  <c:v>43516.293749999997</c:v>
                </c:pt>
                <c:pt idx="9424">
                  <c:v>43516.294444444444</c:v>
                </c:pt>
                <c:pt idx="9425">
                  <c:v>43516.295138888891</c:v>
                </c:pt>
                <c:pt idx="9426">
                  <c:v>43516.29583333333</c:v>
                </c:pt>
                <c:pt idx="9427">
                  <c:v>43516.296527777777</c:v>
                </c:pt>
                <c:pt idx="9428">
                  <c:v>43516.297222222223</c:v>
                </c:pt>
                <c:pt idx="9429">
                  <c:v>43516.29791666667</c:v>
                </c:pt>
                <c:pt idx="9430">
                  <c:v>43516.298611111109</c:v>
                </c:pt>
                <c:pt idx="9431">
                  <c:v>43516.299305555556</c:v>
                </c:pt>
                <c:pt idx="9432">
                  <c:v>43516.3</c:v>
                </c:pt>
                <c:pt idx="9433">
                  <c:v>43516.300694444442</c:v>
                </c:pt>
                <c:pt idx="9434">
                  <c:v>43516.301388888889</c:v>
                </c:pt>
                <c:pt idx="9435">
                  <c:v>43516.302083333336</c:v>
                </c:pt>
                <c:pt idx="9436">
                  <c:v>43516.302777777775</c:v>
                </c:pt>
                <c:pt idx="9437">
                  <c:v>43516.303472222222</c:v>
                </c:pt>
                <c:pt idx="9438">
                  <c:v>43516.304166666669</c:v>
                </c:pt>
                <c:pt idx="9439">
                  <c:v>43516.304861111108</c:v>
                </c:pt>
                <c:pt idx="9440">
                  <c:v>43516.305555555555</c:v>
                </c:pt>
                <c:pt idx="9441">
                  <c:v>43516.306250000001</c:v>
                </c:pt>
                <c:pt idx="9442">
                  <c:v>43516.306944444441</c:v>
                </c:pt>
                <c:pt idx="9443">
                  <c:v>43516.307638888888</c:v>
                </c:pt>
                <c:pt idx="9444">
                  <c:v>43516.308333333334</c:v>
                </c:pt>
                <c:pt idx="9445">
                  <c:v>43516.309027777781</c:v>
                </c:pt>
                <c:pt idx="9446">
                  <c:v>43516.30972222222</c:v>
                </c:pt>
                <c:pt idx="9447">
                  <c:v>43516.310416666667</c:v>
                </c:pt>
                <c:pt idx="9448">
                  <c:v>43516.311111111114</c:v>
                </c:pt>
                <c:pt idx="9449">
                  <c:v>43516.311805555553</c:v>
                </c:pt>
                <c:pt idx="9450">
                  <c:v>43516.3125</c:v>
                </c:pt>
                <c:pt idx="9451">
                  <c:v>43516.313194444447</c:v>
                </c:pt>
                <c:pt idx="9452">
                  <c:v>43516.313888888886</c:v>
                </c:pt>
                <c:pt idx="9453">
                  <c:v>43516.314583333333</c:v>
                </c:pt>
                <c:pt idx="9454">
                  <c:v>43516.31527777778</c:v>
                </c:pt>
                <c:pt idx="9455">
                  <c:v>43516.315972222219</c:v>
                </c:pt>
                <c:pt idx="9456">
                  <c:v>43516.316666666666</c:v>
                </c:pt>
                <c:pt idx="9457">
                  <c:v>43516.317361111112</c:v>
                </c:pt>
                <c:pt idx="9458">
                  <c:v>43516.318055555559</c:v>
                </c:pt>
                <c:pt idx="9459">
                  <c:v>43516.318749999999</c:v>
                </c:pt>
                <c:pt idx="9460">
                  <c:v>43516.319444444445</c:v>
                </c:pt>
                <c:pt idx="9461">
                  <c:v>43516.320138888892</c:v>
                </c:pt>
                <c:pt idx="9462">
                  <c:v>43516.320833333331</c:v>
                </c:pt>
                <c:pt idx="9463">
                  <c:v>43516.321527777778</c:v>
                </c:pt>
                <c:pt idx="9464">
                  <c:v>43516.322222222225</c:v>
                </c:pt>
                <c:pt idx="9465">
                  <c:v>43516.322916666664</c:v>
                </c:pt>
                <c:pt idx="9466">
                  <c:v>43516.323611111111</c:v>
                </c:pt>
                <c:pt idx="9467">
                  <c:v>43516.324305555558</c:v>
                </c:pt>
                <c:pt idx="9468">
                  <c:v>43516.324999999997</c:v>
                </c:pt>
                <c:pt idx="9469">
                  <c:v>43516.325694444444</c:v>
                </c:pt>
                <c:pt idx="9470">
                  <c:v>43516.326388888891</c:v>
                </c:pt>
                <c:pt idx="9471">
                  <c:v>43516.32708333333</c:v>
                </c:pt>
                <c:pt idx="9472">
                  <c:v>43516.327777777777</c:v>
                </c:pt>
                <c:pt idx="9473">
                  <c:v>43516.328472222223</c:v>
                </c:pt>
                <c:pt idx="9474">
                  <c:v>43516.32916666667</c:v>
                </c:pt>
                <c:pt idx="9475">
                  <c:v>43516.329861111109</c:v>
                </c:pt>
                <c:pt idx="9476">
                  <c:v>43516.330555555556</c:v>
                </c:pt>
                <c:pt idx="9477">
                  <c:v>43516.331250000003</c:v>
                </c:pt>
                <c:pt idx="9478">
                  <c:v>43516.331944444442</c:v>
                </c:pt>
                <c:pt idx="9479">
                  <c:v>43516.332638888889</c:v>
                </c:pt>
                <c:pt idx="9480">
                  <c:v>43516.333333333336</c:v>
                </c:pt>
                <c:pt idx="9481">
                  <c:v>43516.334027777775</c:v>
                </c:pt>
                <c:pt idx="9482">
                  <c:v>43516.334722222222</c:v>
                </c:pt>
                <c:pt idx="9483">
                  <c:v>43516.335416666669</c:v>
                </c:pt>
                <c:pt idx="9484">
                  <c:v>43516.336111111108</c:v>
                </c:pt>
                <c:pt idx="9485">
                  <c:v>43516.336805555555</c:v>
                </c:pt>
                <c:pt idx="9486">
                  <c:v>43516.337500000001</c:v>
                </c:pt>
                <c:pt idx="9487">
                  <c:v>43516.338194444441</c:v>
                </c:pt>
                <c:pt idx="9488">
                  <c:v>43516.338888888888</c:v>
                </c:pt>
                <c:pt idx="9489">
                  <c:v>43516.339583333334</c:v>
                </c:pt>
                <c:pt idx="9490">
                  <c:v>43516.340277777781</c:v>
                </c:pt>
                <c:pt idx="9491">
                  <c:v>43516.34097222222</c:v>
                </c:pt>
                <c:pt idx="9492">
                  <c:v>43516.341666666667</c:v>
                </c:pt>
                <c:pt idx="9493">
                  <c:v>43516.342361111114</c:v>
                </c:pt>
                <c:pt idx="9494">
                  <c:v>43516.343055555553</c:v>
                </c:pt>
                <c:pt idx="9495">
                  <c:v>43516.34375</c:v>
                </c:pt>
                <c:pt idx="9496">
                  <c:v>43516.344444444447</c:v>
                </c:pt>
                <c:pt idx="9497">
                  <c:v>43516.345138888886</c:v>
                </c:pt>
                <c:pt idx="9498">
                  <c:v>43516.345833333333</c:v>
                </c:pt>
                <c:pt idx="9499">
                  <c:v>43516.34652777778</c:v>
                </c:pt>
                <c:pt idx="9500">
                  <c:v>43516.347222222219</c:v>
                </c:pt>
                <c:pt idx="9501">
                  <c:v>43516.347916666666</c:v>
                </c:pt>
                <c:pt idx="9502">
                  <c:v>43516.348611111112</c:v>
                </c:pt>
                <c:pt idx="9503">
                  <c:v>43516.349305555559</c:v>
                </c:pt>
                <c:pt idx="9504">
                  <c:v>43516.35</c:v>
                </c:pt>
                <c:pt idx="9505">
                  <c:v>43516.350694444445</c:v>
                </c:pt>
                <c:pt idx="9506">
                  <c:v>43516.351388888892</c:v>
                </c:pt>
                <c:pt idx="9507">
                  <c:v>43516.352083333331</c:v>
                </c:pt>
                <c:pt idx="9508">
                  <c:v>43516.352777777778</c:v>
                </c:pt>
                <c:pt idx="9509">
                  <c:v>43516.353472222225</c:v>
                </c:pt>
                <c:pt idx="9510">
                  <c:v>43516.354166666664</c:v>
                </c:pt>
                <c:pt idx="9511">
                  <c:v>43516.354861111111</c:v>
                </c:pt>
                <c:pt idx="9512">
                  <c:v>43516.355555555558</c:v>
                </c:pt>
                <c:pt idx="9513">
                  <c:v>43516.356249999997</c:v>
                </c:pt>
                <c:pt idx="9514">
                  <c:v>43516.356944444444</c:v>
                </c:pt>
                <c:pt idx="9515">
                  <c:v>43516.357638888891</c:v>
                </c:pt>
                <c:pt idx="9516">
                  <c:v>43516.35833333333</c:v>
                </c:pt>
                <c:pt idx="9517">
                  <c:v>43516.359027777777</c:v>
                </c:pt>
                <c:pt idx="9518">
                  <c:v>43516.359722222223</c:v>
                </c:pt>
                <c:pt idx="9519">
                  <c:v>43516.36041666667</c:v>
                </c:pt>
                <c:pt idx="9520">
                  <c:v>43516.361111111109</c:v>
                </c:pt>
                <c:pt idx="9521">
                  <c:v>43516.361805555556</c:v>
                </c:pt>
                <c:pt idx="9522">
                  <c:v>43516.362500000003</c:v>
                </c:pt>
                <c:pt idx="9523">
                  <c:v>43516.363194444442</c:v>
                </c:pt>
                <c:pt idx="9524">
                  <c:v>43516.363888888889</c:v>
                </c:pt>
                <c:pt idx="9525">
                  <c:v>43516.364583333336</c:v>
                </c:pt>
                <c:pt idx="9526">
                  <c:v>43516.365277777775</c:v>
                </c:pt>
                <c:pt idx="9527">
                  <c:v>43516.365972222222</c:v>
                </c:pt>
                <c:pt idx="9528">
                  <c:v>43516.366666666669</c:v>
                </c:pt>
                <c:pt idx="9529">
                  <c:v>43516.367361111108</c:v>
                </c:pt>
                <c:pt idx="9530">
                  <c:v>43516.368055555555</c:v>
                </c:pt>
                <c:pt idx="9531">
                  <c:v>43516.368750000001</c:v>
                </c:pt>
                <c:pt idx="9532">
                  <c:v>43516.369444444441</c:v>
                </c:pt>
                <c:pt idx="9533">
                  <c:v>43516.370138888888</c:v>
                </c:pt>
                <c:pt idx="9534">
                  <c:v>43516.370833333334</c:v>
                </c:pt>
                <c:pt idx="9535">
                  <c:v>43516.371527777781</c:v>
                </c:pt>
                <c:pt idx="9536">
                  <c:v>43516.37222222222</c:v>
                </c:pt>
                <c:pt idx="9537">
                  <c:v>43516.372916666667</c:v>
                </c:pt>
                <c:pt idx="9538">
                  <c:v>43516.373611111114</c:v>
                </c:pt>
                <c:pt idx="9539">
                  <c:v>43516.374305555553</c:v>
                </c:pt>
                <c:pt idx="9540">
                  <c:v>43516.375</c:v>
                </c:pt>
                <c:pt idx="9541">
                  <c:v>43516.375694444447</c:v>
                </c:pt>
                <c:pt idx="9542">
                  <c:v>43516.376388888886</c:v>
                </c:pt>
                <c:pt idx="9543">
                  <c:v>43516.377083333333</c:v>
                </c:pt>
                <c:pt idx="9544">
                  <c:v>43516.37777777778</c:v>
                </c:pt>
                <c:pt idx="9545">
                  <c:v>43516.378472222219</c:v>
                </c:pt>
                <c:pt idx="9546">
                  <c:v>43516.379166666666</c:v>
                </c:pt>
                <c:pt idx="9547">
                  <c:v>43516.379861111112</c:v>
                </c:pt>
                <c:pt idx="9548">
                  <c:v>43516.380555555559</c:v>
                </c:pt>
                <c:pt idx="9549">
                  <c:v>43516.381249999999</c:v>
                </c:pt>
                <c:pt idx="9550">
                  <c:v>43516.381944444445</c:v>
                </c:pt>
                <c:pt idx="9551">
                  <c:v>43516.382638888892</c:v>
                </c:pt>
                <c:pt idx="9552">
                  <c:v>43516.383333333331</c:v>
                </c:pt>
                <c:pt idx="9553">
                  <c:v>43516.384027777778</c:v>
                </c:pt>
                <c:pt idx="9554">
                  <c:v>43516.384722222225</c:v>
                </c:pt>
                <c:pt idx="9555">
                  <c:v>43516.385416666664</c:v>
                </c:pt>
                <c:pt idx="9556">
                  <c:v>43516.386111111111</c:v>
                </c:pt>
                <c:pt idx="9557">
                  <c:v>43516.386805555558</c:v>
                </c:pt>
                <c:pt idx="9558">
                  <c:v>43516.387499999997</c:v>
                </c:pt>
                <c:pt idx="9559">
                  <c:v>43516.388194444444</c:v>
                </c:pt>
                <c:pt idx="9560">
                  <c:v>43516.388888888891</c:v>
                </c:pt>
                <c:pt idx="9561">
                  <c:v>43516.38958333333</c:v>
                </c:pt>
                <c:pt idx="9562">
                  <c:v>43516.390277777777</c:v>
                </c:pt>
                <c:pt idx="9563">
                  <c:v>43516.390972222223</c:v>
                </c:pt>
                <c:pt idx="9564">
                  <c:v>43516.39166666667</c:v>
                </c:pt>
                <c:pt idx="9565">
                  <c:v>43516.392361111109</c:v>
                </c:pt>
                <c:pt idx="9566">
                  <c:v>43516.393055555556</c:v>
                </c:pt>
                <c:pt idx="9567">
                  <c:v>43516.393750000003</c:v>
                </c:pt>
                <c:pt idx="9568">
                  <c:v>43516.394444444442</c:v>
                </c:pt>
                <c:pt idx="9569">
                  <c:v>43516.395138888889</c:v>
                </c:pt>
                <c:pt idx="9570">
                  <c:v>43516.395833333336</c:v>
                </c:pt>
                <c:pt idx="9571">
                  <c:v>43516.396527777775</c:v>
                </c:pt>
                <c:pt idx="9572">
                  <c:v>43516.397222222222</c:v>
                </c:pt>
                <c:pt idx="9573">
                  <c:v>43516.397916666669</c:v>
                </c:pt>
                <c:pt idx="9574">
                  <c:v>43516.398611111108</c:v>
                </c:pt>
                <c:pt idx="9575">
                  <c:v>43516.399305555555</c:v>
                </c:pt>
                <c:pt idx="9576">
                  <c:v>43516.4</c:v>
                </c:pt>
                <c:pt idx="9577">
                  <c:v>43516.400694444441</c:v>
                </c:pt>
                <c:pt idx="9578">
                  <c:v>43516.401388888888</c:v>
                </c:pt>
                <c:pt idx="9579">
                  <c:v>43516.402083333334</c:v>
                </c:pt>
                <c:pt idx="9580">
                  <c:v>43516.402777777781</c:v>
                </c:pt>
                <c:pt idx="9581">
                  <c:v>43516.40347222222</c:v>
                </c:pt>
                <c:pt idx="9582">
                  <c:v>43516.404166666667</c:v>
                </c:pt>
                <c:pt idx="9583">
                  <c:v>43516.404861111114</c:v>
                </c:pt>
                <c:pt idx="9584">
                  <c:v>43516.405555555553</c:v>
                </c:pt>
                <c:pt idx="9585">
                  <c:v>43516.40625</c:v>
                </c:pt>
                <c:pt idx="9586">
                  <c:v>43516.406944444447</c:v>
                </c:pt>
                <c:pt idx="9587">
                  <c:v>43516.407638888886</c:v>
                </c:pt>
                <c:pt idx="9588">
                  <c:v>43516.408333333333</c:v>
                </c:pt>
                <c:pt idx="9589">
                  <c:v>43516.40902777778</c:v>
                </c:pt>
                <c:pt idx="9590">
                  <c:v>43516.409722222219</c:v>
                </c:pt>
                <c:pt idx="9591">
                  <c:v>43516.410416666666</c:v>
                </c:pt>
                <c:pt idx="9592">
                  <c:v>43516.411111111112</c:v>
                </c:pt>
                <c:pt idx="9593">
                  <c:v>43516.411805555559</c:v>
                </c:pt>
                <c:pt idx="9594">
                  <c:v>43516.412499999999</c:v>
                </c:pt>
                <c:pt idx="9595">
                  <c:v>43516.413194444445</c:v>
                </c:pt>
                <c:pt idx="9596">
                  <c:v>43516.413888888892</c:v>
                </c:pt>
                <c:pt idx="9597">
                  <c:v>43516.414583333331</c:v>
                </c:pt>
                <c:pt idx="9598">
                  <c:v>43516.415277777778</c:v>
                </c:pt>
                <c:pt idx="9599">
                  <c:v>43516.415972222225</c:v>
                </c:pt>
                <c:pt idx="9600">
                  <c:v>43516.416666666664</c:v>
                </c:pt>
                <c:pt idx="9601">
                  <c:v>43516.417361111111</c:v>
                </c:pt>
                <c:pt idx="9602">
                  <c:v>43516.418055555558</c:v>
                </c:pt>
                <c:pt idx="9603">
                  <c:v>43516.418749999997</c:v>
                </c:pt>
                <c:pt idx="9604">
                  <c:v>43516.419444444444</c:v>
                </c:pt>
                <c:pt idx="9605">
                  <c:v>43516.420138888891</c:v>
                </c:pt>
                <c:pt idx="9606">
                  <c:v>43516.42083333333</c:v>
                </c:pt>
                <c:pt idx="9607">
                  <c:v>43516.421527777777</c:v>
                </c:pt>
                <c:pt idx="9608">
                  <c:v>43516.422222222223</c:v>
                </c:pt>
                <c:pt idx="9609">
                  <c:v>43516.42291666667</c:v>
                </c:pt>
                <c:pt idx="9610">
                  <c:v>43516.423611111109</c:v>
                </c:pt>
                <c:pt idx="9611">
                  <c:v>43516.424305555556</c:v>
                </c:pt>
                <c:pt idx="9612">
                  <c:v>43516.425000000003</c:v>
                </c:pt>
                <c:pt idx="9613">
                  <c:v>43516.425694444442</c:v>
                </c:pt>
                <c:pt idx="9614">
                  <c:v>43516.426388888889</c:v>
                </c:pt>
                <c:pt idx="9615">
                  <c:v>43516.427083333336</c:v>
                </c:pt>
                <c:pt idx="9616">
                  <c:v>43516.427777777775</c:v>
                </c:pt>
                <c:pt idx="9617">
                  <c:v>43516.428472222222</c:v>
                </c:pt>
                <c:pt idx="9618">
                  <c:v>43516.429166666669</c:v>
                </c:pt>
                <c:pt idx="9619">
                  <c:v>43516.429861111108</c:v>
                </c:pt>
                <c:pt idx="9620">
                  <c:v>43516.430555555555</c:v>
                </c:pt>
                <c:pt idx="9621">
                  <c:v>43516.431250000001</c:v>
                </c:pt>
                <c:pt idx="9622">
                  <c:v>43516.431944444441</c:v>
                </c:pt>
                <c:pt idx="9623">
                  <c:v>43516.432638888888</c:v>
                </c:pt>
                <c:pt idx="9624">
                  <c:v>43516.433333333334</c:v>
                </c:pt>
                <c:pt idx="9625">
                  <c:v>43516.434027777781</c:v>
                </c:pt>
                <c:pt idx="9626">
                  <c:v>43516.43472222222</c:v>
                </c:pt>
                <c:pt idx="9627">
                  <c:v>43516.435416666667</c:v>
                </c:pt>
                <c:pt idx="9628">
                  <c:v>43516.436111111114</c:v>
                </c:pt>
                <c:pt idx="9629">
                  <c:v>43516.436805555553</c:v>
                </c:pt>
                <c:pt idx="9630">
                  <c:v>43516.4375</c:v>
                </c:pt>
                <c:pt idx="9631">
                  <c:v>43516.438194444447</c:v>
                </c:pt>
                <c:pt idx="9632">
                  <c:v>43516.438888888886</c:v>
                </c:pt>
                <c:pt idx="9633">
                  <c:v>43516.439583333333</c:v>
                </c:pt>
                <c:pt idx="9634">
                  <c:v>43516.44027777778</c:v>
                </c:pt>
                <c:pt idx="9635">
                  <c:v>43516.440972222219</c:v>
                </c:pt>
                <c:pt idx="9636">
                  <c:v>43516.441666666666</c:v>
                </c:pt>
                <c:pt idx="9637">
                  <c:v>43516.442361111112</c:v>
                </c:pt>
                <c:pt idx="9638">
                  <c:v>43516.443055555559</c:v>
                </c:pt>
                <c:pt idx="9639">
                  <c:v>43516.443749999999</c:v>
                </c:pt>
                <c:pt idx="9640">
                  <c:v>43516.444444444445</c:v>
                </c:pt>
                <c:pt idx="9641">
                  <c:v>43516.445138888892</c:v>
                </c:pt>
                <c:pt idx="9642">
                  <c:v>43516.445833333331</c:v>
                </c:pt>
                <c:pt idx="9643">
                  <c:v>43516.446527777778</c:v>
                </c:pt>
                <c:pt idx="9644">
                  <c:v>43516.447222222225</c:v>
                </c:pt>
                <c:pt idx="9645">
                  <c:v>43516.447916666664</c:v>
                </c:pt>
                <c:pt idx="9646">
                  <c:v>43516.448611111111</c:v>
                </c:pt>
                <c:pt idx="9647">
                  <c:v>43516.449305555558</c:v>
                </c:pt>
                <c:pt idx="9648">
                  <c:v>43516.45</c:v>
                </c:pt>
                <c:pt idx="9649">
                  <c:v>43516.450694444444</c:v>
                </c:pt>
                <c:pt idx="9650">
                  <c:v>43516.451388888891</c:v>
                </c:pt>
                <c:pt idx="9651">
                  <c:v>43516.45208333333</c:v>
                </c:pt>
                <c:pt idx="9652">
                  <c:v>43516.452777777777</c:v>
                </c:pt>
                <c:pt idx="9653">
                  <c:v>43516.453472222223</c:v>
                </c:pt>
                <c:pt idx="9654">
                  <c:v>43516.45416666667</c:v>
                </c:pt>
                <c:pt idx="9655">
                  <c:v>43516.454861111109</c:v>
                </c:pt>
                <c:pt idx="9656">
                  <c:v>43516.455555555556</c:v>
                </c:pt>
                <c:pt idx="9657">
                  <c:v>43516.456250000003</c:v>
                </c:pt>
                <c:pt idx="9658">
                  <c:v>43516.456944444442</c:v>
                </c:pt>
                <c:pt idx="9659">
                  <c:v>43516.457638888889</c:v>
                </c:pt>
                <c:pt idx="9660">
                  <c:v>43516.458333333336</c:v>
                </c:pt>
                <c:pt idx="9661">
                  <c:v>43516.459027777775</c:v>
                </c:pt>
                <c:pt idx="9662">
                  <c:v>43516.459722222222</c:v>
                </c:pt>
                <c:pt idx="9663">
                  <c:v>43516.460416666669</c:v>
                </c:pt>
                <c:pt idx="9664">
                  <c:v>43516.461111111108</c:v>
                </c:pt>
                <c:pt idx="9665">
                  <c:v>43516.461805555555</c:v>
                </c:pt>
                <c:pt idx="9666">
                  <c:v>43516.462500000001</c:v>
                </c:pt>
                <c:pt idx="9667">
                  <c:v>43516.463194444441</c:v>
                </c:pt>
                <c:pt idx="9668">
                  <c:v>43516.463888888888</c:v>
                </c:pt>
                <c:pt idx="9669">
                  <c:v>43516.464583333334</c:v>
                </c:pt>
                <c:pt idx="9670">
                  <c:v>43516.465277777781</c:v>
                </c:pt>
                <c:pt idx="9671">
                  <c:v>43516.46597222222</c:v>
                </c:pt>
                <c:pt idx="9672">
                  <c:v>43516.466666666667</c:v>
                </c:pt>
                <c:pt idx="9673">
                  <c:v>43516.467361111114</c:v>
                </c:pt>
                <c:pt idx="9674">
                  <c:v>43516.468055555553</c:v>
                </c:pt>
                <c:pt idx="9675">
                  <c:v>43516.46875</c:v>
                </c:pt>
                <c:pt idx="9676">
                  <c:v>43516.469444444447</c:v>
                </c:pt>
                <c:pt idx="9677">
                  <c:v>43516.470138888886</c:v>
                </c:pt>
                <c:pt idx="9678">
                  <c:v>43516.470833333333</c:v>
                </c:pt>
                <c:pt idx="9679">
                  <c:v>43516.47152777778</c:v>
                </c:pt>
                <c:pt idx="9680">
                  <c:v>43516.472222222219</c:v>
                </c:pt>
                <c:pt idx="9681">
                  <c:v>43516.472916666666</c:v>
                </c:pt>
                <c:pt idx="9682">
                  <c:v>43516.473611111112</c:v>
                </c:pt>
                <c:pt idx="9683">
                  <c:v>43516.474305555559</c:v>
                </c:pt>
                <c:pt idx="9684">
                  <c:v>43516.474999999999</c:v>
                </c:pt>
                <c:pt idx="9685">
                  <c:v>43516.475694444445</c:v>
                </c:pt>
                <c:pt idx="9686">
                  <c:v>43516.476388888892</c:v>
                </c:pt>
                <c:pt idx="9687">
                  <c:v>43516.477083333331</c:v>
                </c:pt>
                <c:pt idx="9688">
                  <c:v>43516.477777777778</c:v>
                </c:pt>
                <c:pt idx="9689">
                  <c:v>43516.478472222225</c:v>
                </c:pt>
                <c:pt idx="9690">
                  <c:v>43516.479166666664</c:v>
                </c:pt>
                <c:pt idx="9691">
                  <c:v>43516.479861111111</c:v>
                </c:pt>
                <c:pt idx="9692">
                  <c:v>43516.480555555558</c:v>
                </c:pt>
                <c:pt idx="9693">
                  <c:v>43516.481249999997</c:v>
                </c:pt>
                <c:pt idx="9694">
                  <c:v>43516.481944444444</c:v>
                </c:pt>
                <c:pt idx="9695">
                  <c:v>43516.482638888891</c:v>
                </c:pt>
                <c:pt idx="9696">
                  <c:v>43516.48333333333</c:v>
                </c:pt>
                <c:pt idx="9697">
                  <c:v>43516.484027777777</c:v>
                </c:pt>
                <c:pt idx="9698">
                  <c:v>43516.484722222223</c:v>
                </c:pt>
                <c:pt idx="9699">
                  <c:v>43516.48541666667</c:v>
                </c:pt>
                <c:pt idx="9700">
                  <c:v>43516.486111111109</c:v>
                </c:pt>
                <c:pt idx="9701">
                  <c:v>43516.486805555556</c:v>
                </c:pt>
                <c:pt idx="9702">
                  <c:v>43516.487500000003</c:v>
                </c:pt>
                <c:pt idx="9703">
                  <c:v>43516.488194444442</c:v>
                </c:pt>
                <c:pt idx="9704">
                  <c:v>43516.488888888889</c:v>
                </c:pt>
                <c:pt idx="9705">
                  <c:v>43516.489583333336</c:v>
                </c:pt>
                <c:pt idx="9706">
                  <c:v>43516.490277777775</c:v>
                </c:pt>
                <c:pt idx="9707">
                  <c:v>43516.490972222222</c:v>
                </c:pt>
                <c:pt idx="9708">
                  <c:v>43516.491666666669</c:v>
                </c:pt>
                <c:pt idx="9709">
                  <c:v>43516.492361111108</c:v>
                </c:pt>
                <c:pt idx="9710">
                  <c:v>43516.493055555555</c:v>
                </c:pt>
                <c:pt idx="9711">
                  <c:v>43516.493750000001</c:v>
                </c:pt>
                <c:pt idx="9712">
                  <c:v>43516.494444444441</c:v>
                </c:pt>
                <c:pt idx="9713">
                  <c:v>43516.495138888888</c:v>
                </c:pt>
                <c:pt idx="9714">
                  <c:v>43516.495833333334</c:v>
                </c:pt>
                <c:pt idx="9715">
                  <c:v>43516.496527777781</c:v>
                </c:pt>
                <c:pt idx="9716">
                  <c:v>43516.49722222222</c:v>
                </c:pt>
                <c:pt idx="9717">
                  <c:v>43516.497916666667</c:v>
                </c:pt>
                <c:pt idx="9718">
                  <c:v>43516.498611111114</c:v>
                </c:pt>
                <c:pt idx="9719">
                  <c:v>43516.499305555553</c:v>
                </c:pt>
                <c:pt idx="9720">
                  <c:v>43516.5</c:v>
                </c:pt>
                <c:pt idx="9721">
                  <c:v>43516.500694444447</c:v>
                </c:pt>
                <c:pt idx="9722">
                  <c:v>43516.501388888886</c:v>
                </c:pt>
                <c:pt idx="9723">
                  <c:v>43516.502083333333</c:v>
                </c:pt>
                <c:pt idx="9724">
                  <c:v>43516.50277777778</c:v>
                </c:pt>
                <c:pt idx="9725">
                  <c:v>43516.503472222219</c:v>
                </c:pt>
                <c:pt idx="9726">
                  <c:v>43516.504166666666</c:v>
                </c:pt>
                <c:pt idx="9727">
                  <c:v>43516.504861111112</c:v>
                </c:pt>
                <c:pt idx="9728">
                  <c:v>43516.505555555559</c:v>
                </c:pt>
                <c:pt idx="9729">
                  <c:v>43516.506249999999</c:v>
                </c:pt>
                <c:pt idx="9730">
                  <c:v>43516.506944444445</c:v>
                </c:pt>
                <c:pt idx="9731">
                  <c:v>43516.507638888892</c:v>
                </c:pt>
                <c:pt idx="9732">
                  <c:v>43516.508333333331</c:v>
                </c:pt>
                <c:pt idx="9733">
                  <c:v>43516.509027777778</c:v>
                </c:pt>
                <c:pt idx="9734">
                  <c:v>43516.509722222225</c:v>
                </c:pt>
                <c:pt idx="9735">
                  <c:v>43516.510416666664</c:v>
                </c:pt>
                <c:pt idx="9736">
                  <c:v>43516.511111111111</c:v>
                </c:pt>
                <c:pt idx="9737">
                  <c:v>43516.511805555558</c:v>
                </c:pt>
                <c:pt idx="9738">
                  <c:v>43516.512499999997</c:v>
                </c:pt>
                <c:pt idx="9739">
                  <c:v>43516.513194444444</c:v>
                </c:pt>
                <c:pt idx="9740">
                  <c:v>43516.513888888891</c:v>
                </c:pt>
                <c:pt idx="9741">
                  <c:v>43516.51458333333</c:v>
                </c:pt>
                <c:pt idx="9742">
                  <c:v>43516.515277777777</c:v>
                </c:pt>
                <c:pt idx="9743">
                  <c:v>43516.515972222223</c:v>
                </c:pt>
                <c:pt idx="9744">
                  <c:v>43516.51666666667</c:v>
                </c:pt>
                <c:pt idx="9745">
                  <c:v>43516.517361111109</c:v>
                </c:pt>
                <c:pt idx="9746">
                  <c:v>43516.518055555556</c:v>
                </c:pt>
                <c:pt idx="9747">
                  <c:v>43516.518750000003</c:v>
                </c:pt>
                <c:pt idx="9748">
                  <c:v>43516.519444444442</c:v>
                </c:pt>
                <c:pt idx="9749">
                  <c:v>43516.520138888889</c:v>
                </c:pt>
                <c:pt idx="9750">
                  <c:v>43516.520833333336</c:v>
                </c:pt>
                <c:pt idx="9751">
                  <c:v>43516.521527777775</c:v>
                </c:pt>
                <c:pt idx="9752">
                  <c:v>43516.522222222222</c:v>
                </c:pt>
                <c:pt idx="9753">
                  <c:v>43516.522916666669</c:v>
                </c:pt>
                <c:pt idx="9754">
                  <c:v>43516.523611111108</c:v>
                </c:pt>
                <c:pt idx="9755">
                  <c:v>43516.524305555555</c:v>
                </c:pt>
                <c:pt idx="9756">
                  <c:v>43516.525000000001</c:v>
                </c:pt>
                <c:pt idx="9757">
                  <c:v>43516.525694444441</c:v>
                </c:pt>
                <c:pt idx="9758">
                  <c:v>43516.526388888888</c:v>
                </c:pt>
                <c:pt idx="9759">
                  <c:v>43516.527083333334</c:v>
                </c:pt>
                <c:pt idx="9760">
                  <c:v>43516.527777777781</c:v>
                </c:pt>
                <c:pt idx="9761">
                  <c:v>43516.52847222222</c:v>
                </c:pt>
                <c:pt idx="9762">
                  <c:v>43516.529166666667</c:v>
                </c:pt>
                <c:pt idx="9763">
                  <c:v>43516.529861111114</c:v>
                </c:pt>
                <c:pt idx="9764">
                  <c:v>43516.530555555553</c:v>
                </c:pt>
                <c:pt idx="9765">
                  <c:v>43516.53125</c:v>
                </c:pt>
                <c:pt idx="9766">
                  <c:v>43516.531944444447</c:v>
                </c:pt>
                <c:pt idx="9767">
                  <c:v>43516.532638888886</c:v>
                </c:pt>
                <c:pt idx="9768">
                  <c:v>43516.533333333333</c:v>
                </c:pt>
                <c:pt idx="9769">
                  <c:v>43516.53402777778</c:v>
                </c:pt>
                <c:pt idx="9770">
                  <c:v>43516.534722222219</c:v>
                </c:pt>
                <c:pt idx="9771">
                  <c:v>43516.535416666666</c:v>
                </c:pt>
                <c:pt idx="9772">
                  <c:v>43516.536111111112</c:v>
                </c:pt>
                <c:pt idx="9773">
                  <c:v>43516.536805555559</c:v>
                </c:pt>
                <c:pt idx="9774">
                  <c:v>43516.537499999999</c:v>
                </c:pt>
                <c:pt idx="9775">
                  <c:v>43516.538194444445</c:v>
                </c:pt>
                <c:pt idx="9776">
                  <c:v>43516.538888888892</c:v>
                </c:pt>
                <c:pt idx="9777">
                  <c:v>43516.539583333331</c:v>
                </c:pt>
                <c:pt idx="9778">
                  <c:v>43516.540277777778</c:v>
                </c:pt>
                <c:pt idx="9779">
                  <c:v>43516.540972222225</c:v>
                </c:pt>
                <c:pt idx="9780">
                  <c:v>43516.541666666664</c:v>
                </c:pt>
                <c:pt idx="9781">
                  <c:v>43516.542361111111</c:v>
                </c:pt>
                <c:pt idx="9782">
                  <c:v>43516.543055555558</c:v>
                </c:pt>
                <c:pt idx="9783">
                  <c:v>43516.543749999997</c:v>
                </c:pt>
                <c:pt idx="9784">
                  <c:v>43516.544444444444</c:v>
                </c:pt>
                <c:pt idx="9785">
                  <c:v>43516.545138888891</c:v>
                </c:pt>
                <c:pt idx="9786">
                  <c:v>43516.54583333333</c:v>
                </c:pt>
                <c:pt idx="9787">
                  <c:v>43516.546527777777</c:v>
                </c:pt>
                <c:pt idx="9788">
                  <c:v>43516.547222222223</c:v>
                </c:pt>
                <c:pt idx="9789">
                  <c:v>43516.54791666667</c:v>
                </c:pt>
                <c:pt idx="9790">
                  <c:v>43516.548611111109</c:v>
                </c:pt>
                <c:pt idx="9791">
                  <c:v>43516.549305555556</c:v>
                </c:pt>
                <c:pt idx="9792">
                  <c:v>43516.55</c:v>
                </c:pt>
                <c:pt idx="9793">
                  <c:v>43516.550694444442</c:v>
                </c:pt>
                <c:pt idx="9794">
                  <c:v>43516.551388888889</c:v>
                </c:pt>
                <c:pt idx="9795">
                  <c:v>43516.552083333336</c:v>
                </c:pt>
                <c:pt idx="9796">
                  <c:v>43516.552777777775</c:v>
                </c:pt>
                <c:pt idx="9797">
                  <c:v>43516.553472222222</c:v>
                </c:pt>
                <c:pt idx="9798">
                  <c:v>43516.554166666669</c:v>
                </c:pt>
                <c:pt idx="9799">
                  <c:v>43516.554861111108</c:v>
                </c:pt>
                <c:pt idx="9800">
                  <c:v>43516.555555555555</c:v>
                </c:pt>
                <c:pt idx="9801">
                  <c:v>43516.556250000001</c:v>
                </c:pt>
                <c:pt idx="9802">
                  <c:v>43516.556944444441</c:v>
                </c:pt>
                <c:pt idx="9803">
                  <c:v>43516.557638888888</c:v>
                </c:pt>
                <c:pt idx="9804">
                  <c:v>43516.558333333334</c:v>
                </c:pt>
                <c:pt idx="9805">
                  <c:v>43516.559027777781</c:v>
                </c:pt>
                <c:pt idx="9806">
                  <c:v>43516.55972222222</c:v>
                </c:pt>
                <c:pt idx="9807">
                  <c:v>43516.560416666667</c:v>
                </c:pt>
                <c:pt idx="9808">
                  <c:v>43516.561111111114</c:v>
                </c:pt>
                <c:pt idx="9809">
                  <c:v>43516.561805555553</c:v>
                </c:pt>
                <c:pt idx="9810">
                  <c:v>43516.5625</c:v>
                </c:pt>
                <c:pt idx="9811">
                  <c:v>43516.563194444447</c:v>
                </c:pt>
                <c:pt idx="9812">
                  <c:v>43516.563888888886</c:v>
                </c:pt>
                <c:pt idx="9813">
                  <c:v>43516.564583333333</c:v>
                </c:pt>
                <c:pt idx="9814">
                  <c:v>43516.56527777778</c:v>
                </c:pt>
                <c:pt idx="9815">
                  <c:v>43516.565972222219</c:v>
                </c:pt>
                <c:pt idx="9816">
                  <c:v>43516.566666666666</c:v>
                </c:pt>
                <c:pt idx="9817">
                  <c:v>43516.567361111112</c:v>
                </c:pt>
                <c:pt idx="9818">
                  <c:v>43516.568055555559</c:v>
                </c:pt>
                <c:pt idx="9819">
                  <c:v>43516.568749999999</c:v>
                </c:pt>
                <c:pt idx="9820">
                  <c:v>43516.569444444445</c:v>
                </c:pt>
                <c:pt idx="9821">
                  <c:v>43516.570138888892</c:v>
                </c:pt>
                <c:pt idx="9822">
                  <c:v>43516.570833333331</c:v>
                </c:pt>
                <c:pt idx="9823">
                  <c:v>43516.571527777778</c:v>
                </c:pt>
                <c:pt idx="9824">
                  <c:v>43516.572222222225</c:v>
                </c:pt>
                <c:pt idx="9825">
                  <c:v>43516.572916666664</c:v>
                </c:pt>
                <c:pt idx="9826">
                  <c:v>43516.573611111111</c:v>
                </c:pt>
                <c:pt idx="9827">
                  <c:v>43516.574305555558</c:v>
                </c:pt>
                <c:pt idx="9828">
                  <c:v>43516.574999999997</c:v>
                </c:pt>
                <c:pt idx="9829">
                  <c:v>43516.575694444444</c:v>
                </c:pt>
                <c:pt idx="9830">
                  <c:v>43516.576388888891</c:v>
                </c:pt>
                <c:pt idx="9831">
                  <c:v>43516.57708333333</c:v>
                </c:pt>
                <c:pt idx="9832">
                  <c:v>43516.577777777777</c:v>
                </c:pt>
                <c:pt idx="9833">
                  <c:v>43516.578472222223</c:v>
                </c:pt>
                <c:pt idx="9834">
                  <c:v>43516.57916666667</c:v>
                </c:pt>
                <c:pt idx="9835">
                  <c:v>43516.579861111109</c:v>
                </c:pt>
                <c:pt idx="9836">
                  <c:v>43516.580555555556</c:v>
                </c:pt>
                <c:pt idx="9837">
                  <c:v>43516.581250000003</c:v>
                </c:pt>
                <c:pt idx="9838">
                  <c:v>43516.581944444442</c:v>
                </c:pt>
                <c:pt idx="9839">
                  <c:v>43516.582638888889</c:v>
                </c:pt>
                <c:pt idx="9840">
                  <c:v>43516.583333333336</c:v>
                </c:pt>
                <c:pt idx="9841">
                  <c:v>43516.584027777775</c:v>
                </c:pt>
                <c:pt idx="9842">
                  <c:v>43516.584722222222</c:v>
                </c:pt>
                <c:pt idx="9843">
                  <c:v>43516.585416666669</c:v>
                </c:pt>
                <c:pt idx="9844">
                  <c:v>43516.586111111108</c:v>
                </c:pt>
                <c:pt idx="9845">
                  <c:v>43516.586805555555</c:v>
                </c:pt>
                <c:pt idx="9846">
                  <c:v>43516.587500000001</c:v>
                </c:pt>
                <c:pt idx="9847">
                  <c:v>43516.588194444441</c:v>
                </c:pt>
                <c:pt idx="9848">
                  <c:v>43516.588888888888</c:v>
                </c:pt>
                <c:pt idx="9849">
                  <c:v>43516.589583333334</c:v>
                </c:pt>
                <c:pt idx="9850">
                  <c:v>43516.590277777781</c:v>
                </c:pt>
                <c:pt idx="9851">
                  <c:v>43516.59097222222</c:v>
                </c:pt>
                <c:pt idx="9852">
                  <c:v>43516.591666666667</c:v>
                </c:pt>
                <c:pt idx="9853">
                  <c:v>43516.592361111114</c:v>
                </c:pt>
                <c:pt idx="9854">
                  <c:v>43516.593055555553</c:v>
                </c:pt>
                <c:pt idx="9855">
                  <c:v>43516.59375</c:v>
                </c:pt>
                <c:pt idx="9856">
                  <c:v>43516.594444444447</c:v>
                </c:pt>
                <c:pt idx="9857">
                  <c:v>43516.595138888886</c:v>
                </c:pt>
                <c:pt idx="9858">
                  <c:v>43516.595833333333</c:v>
                </c:pt>
                <c:pt idx="9859">
                  <c:v>43516.59652777778</c:v>
                </c:pt>
                <c:pt idx="9860">
                  <c:v>43516.597222222219</c:v>
                </c:pt>
                <c:pt idx="9861">
                  <c:v>43516.597916666666</c:v>
                </c:pt>
                <c:pt idx="9862">
                  <c:v>43516.598611111112</c:v>
                </c:pt>
                <c:pt idx="9863">
                  <c:v>43516.599305555559</c:v>
                </c:pt>
                <c:pt idx="9864">
                  <c:v>43516.6</c:v>
                </c:pt>
                <c:pt idx="9865">
                  <c:v>43516.600694444445</c:v>
                </c:pt>
                <c:pt idx="9866">
                  <c:v>43516.601388888892</c:v>
                </c:pt>
                <c:pt idx="9867">
                  <c:v>43516.602083333331</c:v>
                </c:pt>
                <c:pt idx="9868">
                  <c:v>43516.602777777778</c:v>
                </c:pt>
                <c:pt idx="9869">
                  <c:v>43516.603472222225</c:v>
                </c:pt>
                <c:pt idx="9870">
                  <c:v>43516.604166666664</c:v>
                </c:pt>
                <c:pt idx="9871">
                  <c:v>43516.604861111111</c:v>
                </c:pt>
                <c:pt idx="9872">
                  <c:v>43516.605555555558</c:v>
                </c:pt>
                <c:pt idx="9873">
                  <c:v>43516.606249999997</c:v>
                </c:pt>
                <c:pt idx="9874">
                  <c:v>43516.606944444444</c:v>
                </c:pt>
                <c:pt idx="9875">
                  <c:v>43516.607638888891</c:v>
                </c:pt>
                <c:pt idx="9876">
                  <c:v>43516.60833333333</c:v>
                </c:pt>
                <c:pt idx="9877">
                  <c:v>43516.609027777777</c:v>
                </c:pt>
                <c:pt idx="9878">
                  <c:v>43516.609722222223</c:v>
                </c:pt>
                <c:pt idx="9879">
                  <c:v>43516.61041666667</c:v>
                </c:pt>
                <c:pt idx="9880">
                  <c:v>43516.611111111109</c:v>
                </c:pt>
                <c:pt idx="9881">
                  <c:v>43516.611805555556</c:v>
                </c:pt>
                <c:pt idx="9882">
                  <c:v>43516.612500000003</c:v>
                </c:pt>
                <c:pt idx="9883">
                  <c:v>43516.613194444442</c:v>
                </c:pt>
                <c:pt idx="9884">
                  <c:v>43516.613888888889</c:v>
                </c:pt>
                <c:pt idx="9885">
                  <c:v>43516.614583333336</c:v>
                </c:pt>
                <c:pt idx="9886">
                  <c:v>43516.615277777775</c:v>
                </c:pt>
                <c:pt idx="9887">
                  <c:v>43516.615972222222</c:v>
                </c:pt>
                <c:pt idx="9888">
                  <c:v>43516.616666666669</c:v>
                </c:pt>
                <c:pt idx="9889">
                  <c:v>43516.617361111108</c:v>
                </c:pt>
                <c:pt idx="9890">
                  <c:v>43516.618055555555</c:v>
                </c:pt>
                <c:pt idx="9891">
                  <c:v>43516.618750000001</c:v>
                </c:pt>
                <c:pt idx="9892">
                  <c:v>43516.619444444441</c:v>
                </c:pt>
                <c:pt idx="9893">
                  <c:v>43516.620138888888</c:v>
                </c:pt>
                <c:pt idx="9894">
                  <c:v>43516.620833333334</c:v>
                </c:pt>
                <c:pt idx="9895">
                  <c:v>43516.621527777781</c:v>
                </c:pt>
                <c:pt idx="9896">
                  <c:v>43516.62222222222</c:v>
                </c:pt>
                <c:pt idx="9897">
                  <c:v>43516.622916666667</c:v>
                </c:pt>
                <c:pt idx="9898">
                  <c:v>43516.623611111114</c:v>
                </c:pt>
                <c:pt idx="9899">
                  <c:v>43516.624305555553</c:v>
                </c:pt>
                <c:pt idx="9900">
                  <c:v>43516.625</c:v>
                </c:pt>
                <c:pt idx="9901">
                  <c:v>43516.625694444447</c:v>
                </c:pt>
                <c:pt idx="9902">
                  <c:v>43516.626388888886</c:v>
                </c:pt>
                <c:pt idx="9903">
                  <c:v>43516.627083333333</c:v>
                </c:pt>
                <c:pt idx="9904">
                  <c:v>43516.62777777778</c:v>
                </c:pt>
                <c:pt idx="9905">
                  <c:v>43516.628472222219</c:v>
                </c:pt>
                <c:pt idx="9906">
                  <c:v>43516.629166666666</c:v>
                </c:pt>
                <c:pt idx="9907">
                  <c:v>43516.629861111112</c:v>
                </c:pt>
                <c:pt idx="9908">
                  <c:v>43516.630555555559</c:v>
                </c:pt>
                <c:pt idx="9909">
                  <c:v>43516.631249999999</c:v>
                </c:pt>
                <c:pt idx="9910">
                  <c:v>43516.631944444445</c:v>
                </c:pt>
                <c:pt idx="9911">
                  <c:v>43516.632638888892</c:v>
                </c:pt>
                <c:pt idx="9912">
                  <c:v>43516.633333333331</c:v>
                </c:pt>
                <c:pt idx="9913">
                  <c:v>43516.634027777778</c:v>
                </c:pt>
                <c:pt idx="9914">
                  <c:v>43516.634722222225</c:v>
                </c:pt>
                <c:pt idx="9915">
                  <c:v>43516.635416666664</c:v>
                </c:pt>
                <c:pt idx="9916">
                  <c:v>43516.636111111111</c:v>
                </c:pt>
                <c:pt idx="9917">
                  <c:v>43516.636805555558</c:v>
                </c:pt>
                <c:pt idx="9918">
                  <c:v>43516.637499999997</c:v>
                </c:pt>
                <c:pt idx="9919">
                  <c:v>43516.638194444444</c:v>
                </c:pt>
                <c:pt idx="9920">
                  <c:v>43516.638888888891</c:v>
                </c:pt>
                <c:pt idx="9921">
                  <c:v>43516.63958333333</c:v>
                </c:pt>
                <c:pt idx="9922">
                  <c:v>43516.640277777777</c:v>
                </c:pt>
                <c:pt idx="9923">
                  <c:v>43516.640972222223</c:v>
                </c:pt>
                <c:pt idx="9924">
                  <c:v>43516.64166666667</c:v>
                </c:pt>
                <c:pt idx="9925">
                  <c:v>43516.642361111109</c:v>
                </c:pt>
                <c:pt idx="9926">
                  <c:v>43516.643055555556</c:v>
                </c:pt>
                <c:pt idx="9927">
                  <c:v>43516.643750000003</c:v>
                </c:pt>
                <c:pt idx="9928">
                  <c:v>43516.644444444442</c:v>
                </c:pt>
                <c:pt idx="9929">
                  <c:v>43516.645138888889</c:v>
                </c:pt>
                <c:pt idx="9930">
                  <c:v>43516.645833333336</c:v>
                </c:pt>
                <c:pt idx="9931">
                  <c:v>43516.646527777775</c:v>
                </c:pt>
                <c:pt idx="9932">
                  <c:v>43516.647222222222</c:v>
                </c:pt>
                <c:pt idx="9933">
                  <c:v>43516.647916666669</c:v>
                </c:pt>
                <c:pt idx="9934">
                  <c:v>43516.648611111108</c:v>
                </c:pt>
                <c:pt idx="9935">
                  <c:v>43516.649305555555</c:v>
                </c:pt>
                <c:pt idx="9936">
                  <c:v>43516.65</c:v>
                </c:pt>
                <c:pt idx="9937">
                  <c:v>43516.650694444441</c:v>
                </c:pt>
                <c:pt idx="9938">
                  <c:v>43516.651388888888</c:v>
                </c:pt>
                <c:pt idx="9939">
                  <c:v>43516.652083333334</c:v>
                </c:pt>
                <c:pt idx="9940">
                  <c:v>43516.652777777781</c:v>
                </c:pt>
                <c:pt idx="9941">
                  <c:v>43516.65347222222</c:v>
                </c:pt>
                <c:pt idx="9942">
                  <c:v>43516.654166666667</c:v>
                </c:pt>
                <c:pt idx="9943">
                  <c:v>43516.654861111114</c:v>
                </c:pt>
                <c:pt idx="9944">
                  <c:v>43516.655555555553</c:v>
                </c:pt>
                <c:pt idx="9945">
                  <c:v>43516.65625</c:v>
                </c:pt>
                <c:pt idx="9946">
                  <c:v>43516.656944444447</c:v>
                </c:pt>
                <c:pt idx="9947">
                  <c:v>43516.657638888886</c:v>
                </c:pt>
                <c:pt idx="9948">
                  <c:v>43516.658333333333</c:v>
                </c:pt>
                <c:pt idx="9949">
                  <c:v>43516.65902777778</c:v>
                </c:pt>
                <c:pt idx="9950">
                  <c:v>43516.659722222219</c:v>
                </c:pt>
                <c:pt idx="9951">
                  <c:v>43516.660416666666</c:v>
                </c:pt>
                <c:pt idx="9952">
                  <c:v>43516.661111111112</c:v>
                </c:pt>
                <c:pt idx="9953">
                  <c:v>43516.661805555559</c:v>
                </c:pt>
                <c:pt idx="9954">
                  <c:v>43516.662499999999</c:v>
                </c:pt>
                <c:pt idx="9955">
                  <c:v>43516.663194444445</c:v>
                </c:pt>
                <c:pt idx="9956">
                  <c:v>43516.663888888892</c:v>
                </c:pt>
                <c:pt idx="9957">
                  <c:v>43516.664583333331</c:v>
                </c:pt>
                <c:pt idx="9958">
                  <c:v>43516.665277777778</c:v>
                </c:pt>
                <c:pt idx="9959">
                  <c:v>43516.665972222225</c:v>
                </c:pt>
                <c:pt idx="9960">
                  <c:v>43516.666666666664</c:v>
                </c:pt>
                <c:pt idx="9961">
                  <c:v>43516.667361111111</c:v>
                </c:pt>
                <c:pt idx="9962">
                  <c:v>43516.668055555558</c:v>
                </c:pt>
                <c:pt idx="9963">
                  <c:v>43516.668749999997</c:v>
                </c:pt>
                <c:pt idx="9964">
                  <c:v>43516.669444444444</c:v>
                </c:pt>
                <c:pt idx="9965">
                  <c:v>43516.670138888891</c:v>
                </c:pt>
                <c:pt idx="9966">
                  <c:v>43516.67083333333</c:v>
                </c:pt>
                <c:pt idx="9967">
                  <c:v>43516.671527777777</c:v>
                </c:pt>
                <c:pt idx="9968">
                  <c:v>43516.672222222223</c:v>
                </c:pt>
                <c:pt idx="9969">
                  <c:v>43516.67291666667</c:v>
                </c:pt>
                <c:pt idx="9970">
                  <c:v>43516.673611111109</c:v>
                </c:pt>
                <c:pt idx="9971">
                  <c:v>43516.674305555556</c:v>
                </c:pt>
                <c:pt idx="9972">
                  <c:v>43516.675000000003</c:v>
                </c:pt>
                <c:pt idx="9973">
                  <c:v>43516.675694444442</c:v>
                </c:pt>
                <c:pt idx="9974">
                  <c:v>43516.676388888889</c:v>
                </c:pt>
                <c:pt idx="9975">
                  <c:v>43516.677083333336</c:v>
                </c:pt>
                <c:pt idx="9976">
                  <c:v>43516.677777777775</c:v>
                </c:pt>
                <c:pt idx="9977">
                  <c:v>43516.678472222222</c:v>
                </c:pt>
                <c:pt idx="9978">
                  <c:v>43516.679166666669</c:v>
                </c:pt>
                <c:pt idx="9979">
                  <c:v>43516.679861111108</c:v>
                </c:pt>
                <c:pt idx="9980">
                  <c:v>43516.680555555555</c:v>
                </c:pt>
                <c:pt idx="9981">
                  <c:v>43516.681250000001</c:v>
                </c:pt>
                <c:pt idx="9982">
                  <c:v>43516.681944444441</c:v>
                </c:pt>
                <c:pt idx="9983">
                  <c:v>43516.682638888888</c:v>
                </c:pt>
                <c:pt idx="9984">
                  <c:v>43516.683333333334</c:v>
                </c:pt>
                <c:pt idx="9985">
                  <c:v>43516.684027777781</c:v>
                </c:pt>
                <c:pt idx="9986">
                  <c:v>43516.68472222222</c:v>
                </c:pt>
                <c:pt idx="9987">
                  <c:v>43516.685416666667</c:v>
                </c:pt>
                <c:pt idx="9988">
                  <c:v>43516.686111111114</c:v>
                </c:pt>
                <c:pt idx="9989">
                  <c:v>43516.686805555553</c:v>
                </c:pt>
                <c:pt idx="9990">
                  <c:v>43516.6875</c:v>
                </c:pt>
                <c:pt idx="9991">
                  <c:v>43516.688194444447</c:v>
                </c:pt>
                <c:pt idx="9992">
                  <c:v>43516.688888888886</c:v>
                </c:pt>
                <c:pt idx="9993">
                  <c:v>43516.689583333333</c:v>
                </c:pt>
                <c:pt idx="9994">
                  <c:v>43516.69027777778</c:v>
                </c:pt>
                <c:pt idx="9995">
                  <c:v>43516.690972222219</c:v>
                </c:pt>
                <c:pt idx="9996">
                  <c:v>43516.691666666666</c:v>
                </c:pt>
                <c:pt idx="9997">
                  <c:v>43516.692361111112</c:v>
                </c:pt>
                <c:pt idx="9998">
                  <c:v>43516.693055555559</c:v>
                </c:pt>
                <c:pt idx="9999">
                  <c:v>43516.693749999999</c:v>
                </c:pt>
                <c:pt idx="10000">
                  <c:v>43516.694444444445</c:v>
                </c:pt>
                <c:pt idx="10001">
                  <c:v>43516.695138888892</c:v>
                </c:pt>
                <c:pt idx="10002">
                  <c:v>43516.695833333331</c:v>
                </c:pt>
                <c:pt idx="10003">
                  <c:v>43516.696527777778</c:v>
                </c:pt>
                <c:pt idx="10004">
                  <c:v>43516.697222222225</c:v>
                </c:pt>
                <c:pt idx="10005">
                  <c:v>43516.697916666664</c:v>
                </c:pt>
                <c:pt idx="10006">
                  <c:v>43516.698611111111</c:v>
                </c:pt>
                <c:pt idx="10007">
                  <c:v>43516.699305555558</c:v>
                </c:pt>
                <c:pt idx="10008">
                  <c:v>43516.7</c:v>
                </c:pt>
                <c:pt idx="10009">
                  <c:v>43516.700694444444</c:v>
                </c:pt>
                <c:pt idx="10010">
                  <c:v>43516.701388888891</c:v>
                </c:pt>
                <c:pt idx="10011">
                  <c:v>43516.70208333333</c:v>
                </c:pt>
                <c:pt idx="10012">
                  <c:v>43516.702777777777</c:v>
                </c:pt>
                <c:pt idx="10013">
                  <c:v>43516.703472222223</c:v>
                </c:pt>
                <c:pt idx="10014">
                  <c:v>43516.70416666667</c:v>
                </c:pt>
                <c:pt idx="10015">
                  <c:v>43516.704861111109</c:v>
                </c:pt>
                <c:pt idx="10016">
                  <c:v>43516.705555555556</c:v>
                </c:pt>
                <c:pt idx="10017">
                  <c:v>43516.706250000003</c:v>
                </c:pt>
                <c:pt idx="10018">
                  <c:v>43516.706944444442</c:v>
                </c:pt>
                <c:pt idx="10019">
                  <c:v>43516.707638888889</c:v>
                </c:pt>
                <c:pt idx="10020">
                  <c:v>43516.708333333336</c:v>
                </c:pt>
                <c:pt idx="10021">
                  <c:v>43516.709027777775</c:v>
                </c:pt>
                <c:pt idx="10022">
                  <c:v>43516.709722222222</c:v>
                </c:pt>
                <c:pt idx="10023">
                  <c:v>43516.710416666669</c:v>
                </c:pt>
                <c:pt idx="10024">
                  <c:v>43516.711111111108</c:v>
                </c:pt>
                <c:pt idx="10025">
                  <c:v>43516.711805555555</c:v>
                </c:pt>
                <c:pt idx="10026">
                  <c:v>43516.712500000001</c:v>
                </c:pt>
                <c:pt idx="10027">
                  <c:v>43516.713194444441</c:v>
                </c:pt>
                <c:pt idx="10028">
                  <c:v>43516.713888888888</c:v>
                </c:pt>
                <c:pt idx="10029">
                  <c:v>43516.714583333334</c:v>
                </c:pt>
                <c:pt idx="10030">
                  <c:v>43516.715277777781</c:v>
                </c:pt>
                <c:pt idx="10031">
                  <c:v>43516.71597222222</c:v>
                </c:pt>
                <c:pt idx="10032">
                  <c:v>43516.716666666667</c:v>
                </c:pt>
                <c:pt idx="10033">
                  <c:v>43516.717361111114</c:v>
                </c:pt>
                <c:pt idx="10034">
                  <c:v>43516.718055555553</c:v>
                </c:pt>
                <c:pt idx="10035">
                  <c:v>43516.71875</c:v>
                </c:pt>
                <c:pt idx="10036">
                  <c:v>43516.719444444447</c:v>
                </c:pt>
                <c:pt idx="10037">
                  <c:v>43516.720138888886</c:v>
                </c:pt>
                <c:pt idx="10038">
                  <c:v>43516.720833333333</c:v>
                </c:pt>
                <c:pt idx="10039">
                  <c:v>43516.72152777778</c:v>
                </c:pt>
                <c:pt idx="10040">
                  <c:v>43516.722222222219</c:v>
                </c:pt>
                <c:pt idx="10041">
                  <c:v>43516.722916666666</c:v>
                </c:pt>
                <c:pt idx="10042">
                  <c:v>43516.723611111112</c:v>
                </c:pt>
                <c:pt idx="10043">
                  <c:v>43516.724305555559</c:v>
                </c:pt>
                <c:pt idx="10044">
                  <c:v>43516.724999999999</c:v>
                </c:pt>
                <c:pt idx="10045">
                  <c:v>43516.725694444445</c:v>
                </c:pt>
                <c:pt idx="10046">
                  <c:v>43516.726388888892</c:v>
                </c:pt>
                <c:pt idx="10047">
                  <c:v>43516.727083333331</c:v>
                </c:pt>
                <c:pt idx="10048">
                  <c:v>43516.727777777778</c:v>
                </c:pt>
                <c:pt idx="10049">
                  <c:v>43516.728472222225</c:v>
                </c:pt>
                <c:pt idx="10050">
                  <c:v>43516.729166666664</c:v>
                </c:pt>
                <c:pt idx="10051">
                  <c:v>43516.729861111111</c:v>
                </c:pt>
                <c:pt idx="10052">
                  <c:v>43516.730555555558</c:v>
                </c:pt>
                <c:pt idx="10053">
                  <c:v>43516.731249999997</c:v>
                </c:pt>
                <c:pt idx="10054">
                  <c:v>43516.731944444444</c:v>
                </c:pt>
                <c:pt idx="10055">
                  <c:v>43516.732638888891</c:v>
                </c:pt>
                <c:pt idx="10056">
                  <c:v>43516.73333333333</c:v>
                </c:pt>
                <c:pt idx="10057">
                  <c:v>43516.734027777777</c:v>
                </c:pt>
                <c:pt idx="10058">
                  <c:v>43516.734722222223</c:v>
                </c:pt>
                <c:pt idx="10059">
                  <c:v>43516.73541666667</c:v>
                </c:pt>
                <c:pt idx="10060">
                  <c:v>43516.736111111109</c:v>
                </c:pt>
                <c:pt idx="10061">
                  <c:v>43516.736805555556</c:v>
                </c:pt>
                <c:pt idx="10062">
                  <c:v>43516.737500000003</c:v>
                </c:pt>
                <c:pt idx="10063">
                  <c:v>43516.738194444442</c:v>
                </c:pt>
                <c:pt idx="10064">
                  <c:v>43516.738888888889</c:v>
                </c:pt>
                <c:pt idx="10065">
                  <c:v>43516.739583333336</c:v>
                </c:pt>
                <c:pt idx="10066">
                  <c:v>43516.740277777775</c:v>
                </c:pt>
                <c:pt idx="10067">
                  <c:v>43516.740972222222</c:v>
                </c:pt>
                <c:pt idx="10068">
                  <c:v>43516.741666666669</c:v>
                </c:pt>
                <c:pt idx="10069">
                  <c:v>43516.742361111108</c:v>
                </c:pt>
                <c:pt idx="10070">
                  <c:v>43516.743055555555</c:v>
                </c:pt>
                <c:pt idx="10071">
                  <c:v>43516.743750000001</c:v>
                </c:pt>
                <c:pt idx="10072">
                  <c:v>43516.744444444441</c:v>
                </c:pt>
                <c:pt idx="10073">
                  <c:v>43516.745138888888</c:v>
                </c:pt>
                <c:pt idx="10074">
                  <c:v>43516.745833333334</c:v>
                </c:pt>
                <c:pt idx="10075">
                  <c:v>43516.746527777781</c:v>
                </c:pt>
                <c:pt idx="10076">
                  <c:v>43516.74722222222</c:v>
                </c:pt>
                <c:pt idx="10077">
                  <c:v>43516.747916666667</c:v>
                </c:pt>
                <c:pt idx="10078">
                  <c:v>43516.748611111114</c:v>
                </c:pt>
                <c:pt idx="10079">
                  <c:v>43516.749305555553</c:v>
                </c:pt>
                <c:pt idx="10080">
                  <c:v>43516.75</c:v>
                </c:pt>
                <c:pt idx="10081">
                  <c:v>43516.750694444447</c:v>
                </c:pt>
                <c:pt idx="10082">
                  <c:v>43516.751388888886</c:v>
                </c:pt>
                <c:pt idx="10083">
                  <c:v>43516.752083333333</c:v>
                </c:pt>
                <c:pt idx="10084">
                  <c:v>43516.75277777778</c:v>
                </c:pt>
                <c:pt idx="10085">
                  <c:v>43516.753472222219</c:v>
                </c:pt>
                <c:pt idx="10086">
                  <c:v>43516.754166666666</c:v>
                </c:pt>
                <c:pt idx="10087">
                  <c:v>43516.754861111112</c:v>
                </c:pt>
                <c:pt idx="10088">
                  <c:v>43516.755555555559</c:v>
                </c:pt>
                <c:pt idx="10089">
                  <c:v>43516.756249999999</c:v>
                </c:pt>
                <c:pt idx="10090">
                  <c:v>43516.756944444445</c:v>
                </c:pt>
                <c:pt idx="10091">
                  <c:v>43516.757638888892</c:v>
                </c:pt>
                <c:pt idx="10092">
                  <c:v>43516.758333333331</c:v>
                </c:pt>
                <c:pt idx="10093">
                  <c:v>43516.759027777778</c:v>
                </c:pt>
                <c:pt idx="10094">
                  <c:v>43516.759722222225</c:v>
                </c:pt>
                <c:pt idx="10095">
                  <c:v>43516.760416666664</c:v>
                </c:pt>
                <c:pt idx="10096">
                  <c:v>43516.761111111111</c:v>
                </c:pt>
                <c:pt idx="10097">
                  <c:v>43516.761805555558</c:v>
                </c:pt>
                <c:pt idx="10098">
                  <c:v>43516.762499999997</c:v>
                </c:pt>
                <c:pt idx="10099">
                  <c:v>43516.763194444444</c:v>
                </c:pt>
                <c:pt idx="10100">
                  <c:v>43516.763888888891</c:v>
                </c:pt>
                <c:pt idx="10101">
                  <c:v>43516.76458333333</c:v>
                </c:pt>
                <c:pt idx="10102">
                  <c:v>43516.765277777777</c:v>
                </c:pt>
                <c:pt idx="10103">
                  <c:v>43516.765972222223</c:v>
                </c:pt>
                <c:pt idx="10104">
                  <c:v>43516.76666666667</c:v>
                </c:pt>
                <c:pt idx="10105">
                  <c:v>43516.767361111109</c:v>
                </c:pt>
                <c:pt idx="10106">
                  <c:v>43516.768055555556</c:v>
                </c:pt>
                <c:pt idx="10107">
                  <c:v>43516.768750000003</c:v>
                </c:pt>
                <c:pt idx="10108">
                  <c:v>43516.769444444442</c:v>
                </c:pt>
                <c:pt idx="10109">
                  <c:v>43516.770138888889</c:v>
                </c:pt>
                <c:pt idx="10110">
                  <c:v>43516.770833333336</c:v>
                </c:pt>
                <c:pt idx="10111">
                  <c:v>43516.771527777775</c:v>
                </c:pt>
                <c:pt idx="10112">
                  <c:v>43516.772222222222</c:v>
                </c:pt>
                <c:pt idx="10113">
                  <c:v>43516.772916666669</c:v>
                </c:pt>
                <c:pt idx="10114">
                  <c:v>43516.773611111108</c:v>
                </c:pt>
                <c:pt idx="10115">
                  <c:v>43516.774305555555</c:v>
                </c:pt>
                <c:pt idx="10116">
                  <c:v>43516.775000000001</c:v>
                </c:pt>
                <c:pt idx="10117">
                  <c:v>43516.775694444441</c:v>
                </c:pt>
                <c:pt idx="10118">
                  <c:v>43516.776388888888</c:v>
                </c:pt>
                <c:pt idx="10119">
                  <c:v>43516.777083333334</c:v>
                </c:pt>
                <c:pt idx="10120">
                  <c:v>43516.777777777781</c:v>
                </c:pt>
                <c:pt idx="10121">
                  <c:v>43516.77847222222</c:v>
                </c:pt>
                <c:pt idx="10122">
                  <c:v>43516.779166666667</c:v>
                </c:pt>
                <c:pt idx="10123">
                  <c:v>43516.779861111114</c:v>
                </c:pt>
                <c:pt idx="10124">
                  <c:v>43516.780555555553</c:v>
                </c:pt>
                <c:pt idx="10125">
                  <c:v>43516.78125</c:v>
                </c:pt>
                <c:pt idx="10126">
                  <c:v>43516.781944444447</c:v>
                </c:pt>
                <c:pt idx="10127">
                  <c:v>43516.782638888886</c:v>
                </c:pt>
                <c:pt idx="10128">
                  <c:v>43516.783333333333</c:v>
                </c:pt>
                <c:pt idx="10129">
                  <c:v>43516.78402777778</c:v>
                </c:pt>
                <c:pt idx="10130">
                  <c:v>43516.784722222219</c:v>
                </c:pt>
                <c:pt idx="10131">
                  <c:v>43516.785416666666</c:v>
                </c:pt>
                <c:pt idx="10132">
                  <c:v>43516.786111111112</c:v>
                </c:pt>
                <c:pt idx="10133">
                  <c:v>43516.786805555559</c:v>
                </c:pt>
                <c:pt idx="10134">
                  <c:v>43516.787499999999</c:v>
                </c:pt>
                <c:pt idx="10135">
                  <c:v>43516.788194444445</c:v>
                </c:pt>
                <c:pt idx="10136">
                  <c:v>43516.788888888892</c:v>
                </c:pt>
                <c:pt idx="10137">
                  <c:v>43516.789583333331</c:v>
                </c:pt>
                <c:pt idx="10138">
                  <c:v>43516.790277777778</c:v>
                </c:pt>
                <c:pt idx="10139">
                  <c:v>43516.790972222225</c:v>
                </c:pt>
                <c:pt idx="10140">
                  <c:v>43516.791666666664</c:v>
                </c:pt>
                <c:pt idx="10141">
                  <c:v>43516.792361111111</c:v>
                </c:pt>
                <c:pt idx="10142">
                  <c:v>43516.793055555558</c:v>
                </c:pt>
                <c:pt idx="10143">
                  <c:v>43516.793749999997</c:v>
                </c:pt>
                <c:pt idx="10144">
                  <c:v>43516.794444444444</c:v>
                </c:pt>
                <c:pt idx="10145">
                  <c:v>43516.795138888891</c:v>
                </c:pt>
                <c:pt idx="10146">
                  <c:v>43516.79583333333</c:v>
                </c:pt>
                <c:pt idx="10147">
                  <c:v>43516.796527777777</c:v>
                </c:pt>
                <c:pt idx="10148">
                  <c:v>43516.797222222223</c:v>
                </c:pt>
                <c:pt idx="10149">
                  <c:v>43516.79791666667</c:v>
                </c:pt>
                <c:pt idx="10150">
                  <c:v>43516.798611111109</c:v>
                </c:pt>
                <c:pt idx="10151">
                  <c:v>43516.799305555556</c:v>
                </c:pt>
                <c:pt idx="10152">
                  <c:v>43516.800000000003</c:v>
                </c:pt>
                <c:pt idx="10153">
                  <c:v>43516.800694444442</c:v>
                </c:pt>
                <c:pt idx="10154">
                  <c:v>43516.801388888889</c:v>
                </c:pt>
                <c:pt idx="10155">
                  <c:v>43516.802083333336</c:v>
                </c:pt>
                <c:pt idx="10156">
                  <c:v>43516.802777777775</c:v>
                </c:pt>
                <c:pt idx="10157">
                  <c:v>43516.803472222222</c:v>
                </c:pt>
                <c:pt idx="10158">
                  <c:v>43516.804166666669</c:v>
                </c:pt>
                <c:pt idx="10159">
                  <c:v>43516.804861111108</c:v>
                </c:pt>
                <c:pt idx="10160">
                  <c:v>43516.805555555555</c:v>
                </c:pt>
                <c:pt idx="10161">
                  <c:v>43516.806250000001</c:v>
                </c:pt>
                <c:pt idx="10162">
                  <c:v>43516.806944444441</c:v>
                </c:pt>
                <c:pt idx="10163">
                  <c:v>43516.807638888888</c:v>
                </c:pt>
                <c:pt idx="10164">
                  <c:v>43516.808333333334</c:v>
                </c:pt>
                <c:pt idx="10165">
                  <c:v>43516.809027777781</c:v>
                </c:pt>
                <c:pt idx="10166">
                  <c:v>43516.80972222222</c:v>
                </c:pt>
                <c:pt idx="10167">
                  <c:v>43516.810416666667</c:v>
                </c:pt>
                <c:pt idx="10168">
                  <c:v>43516.811111111114</c:v>
                </c:pt>
                <c:pt idx="10169">
                  <c:v>43516.811805555553</c:v>
                </c:pt>
                <c:pt idx="10170">
                  <c:v>43516.8125</c:v>
                </c:pt>
                <c:pt idx="10171">
                  <c:v>43516.813194444447</c:v>
                </c:pt>
                <c:pt idx="10172">
                  <c:v>43516.813888888886</c:v>
                </c:pt>
                <c:pt idx="10173">
                  <c:v>43516.814583333333</c:v>
                </c:pt>
                <c:pt idx="10174">
                  <c:v>43516.81527777778</c:v>
                </c:pt>
                <c:pt idx="10175">
                  <c:v>43516.815972222219</c:v>
                </c:pt>
                <c:pt idx="10176">
                  <c:v>43516.816666666666</c:v>
                </c:pt>
                <c:pt idx="10177">
                  <c:v>43516.817361111112</c:v>
                </c:pt>
                <c:pt idx="10178">
                  <c:v>43516.818055555559</c:v>
                </c:pt>
                <c:pt idx="10179">
                  <c:v>43516.818749999999</c:v>
                </c:pt>
                <c:pt idx="10180">
                  <c:v>43516.819444444445</c:v>
                </c:pt>
                <c:pt idx="10181">
                  <c:v>43516.820138888892</c:v>
                </c:pt>
                <c:pt idx="10182">
                  <c:v>43516.820833333331</c:v>
                </c:pt>
                <c:pt idx="10183">
                  <c:v>43516.821527777778</c:v>
                </c:pt>
                <c:pt idx="10184">
                  <c:v>43516.822222222225</c:v>
                </c:pt>
                <c:pt idx="10185">
                  <c:v>43516.822916666664</c:v>
                </c:pt>
                <c:pt idx="10186">
                  <c:v>43516.823611111111</c:v>
                </c:pt>
                <c:pt idx="10187">
                  <c:v>43516.824305555558</c:v>
                </c:pt>
                <c:pt idx="10188">
                  <c:v>43516.824999999997</c:v>
                </c:pt>
                <c:pt idx="10189">
                  <c:v>43516.825694444444</c:v>
                </c:pt>
                <c:pt idx="10190">
                  <c:v>43516.826388888891</c:v>
                </c:pt>
                <c:pt idx="10191">
                  <c:v>43516.82708333333</c:v>
                </c:pt>
                <c:pt idx="10192">
                  <c:v>43516.827777777777</c:v>
                </c:pt>
                <c:pt idx="10193">
                  <c:v>43516.828472222223</c:v>
                </c:pt>
                <c:pt idx="10194">
                  <c:v>43516.82916666667</c:v>
                </c:pt>
                <c:pt idx="10195">
                  <c:v>43516.829861111109</c:v>
                </c:pt>
                <c:pt idx="10196">
                  <c:v>43516.830555555556</c:v>
                </c:pt>
                <c:pt idx="10197">
                  <c:v>43516.831250000003</c:v>
                </c:pt>
                <c:pt idx="10198">
                  <c:v>43516.831944444442</c:v>
                </c:pt>
                <c:pt idx="10199">
                  <c:v>43516.832638888889</c:v>
                </c:pt>
                <c:pt idx="10200">
                  <c:v>43516.833333333336</c:v>
                </c:pt>
                <c:pt idx="10201">
                  <c:v>43516.834027777775</c:v>
                </c:pt>
                <c:pt idx="10202">
                  <c:v>43516.834722222222</c:v>
                </c:pt>
                <c:pt idx="10203">
                  <c:v>43516.835416666669</c:v>
                </c:pt>
                <c:pt idx="10204">
                  <c:v>43516.836111111108</c:v>
                </c:pt>
                <c:pt idx="10205">
                  <c:v>43516.836805555555</c:v>
                </c:pt>
                <c:pt idx="10206">
                  <c:v>43516.837500000001</c:v>
                </c:pt>
                <c:pt idx="10207">
                  <c:v>43516.838194444441</c:v>
                </c:pt>
                <c:pt idx="10208">
                  <c:v>43516.838888888888</c:v>
                </c:pt>
                <c:pt idx="10209">
                  <c:v>43516.839583333334</c:v>
                </c:pt>
                <c:pt idx="10210">
                  <c:v>43516.840277777781</c:v>
                </c:pt>
                <c:pt idx="10211">
                  <c:v>43516.84097222222</c:v>
                </c:pt>
                <c:pt idx="10212">
                  <c:v>43516.841666666667</c:v>
                </c:pt>
                <c:pt idx="10213">
                  <c:v>43516.842361111114</c:v>
                </c:pt>
                <c:pt idx="10214">
                  <c:v>43516.843055555553</c:v>
                </c:pt>
                <c:pt idx="10215">
                  <c:v>43516.84375</c:v>
                </c:pt>
                <c:pt idx="10216">
                  <c:v>43516.844444444447</c:v>
                </c:pt>
                <c:pt idx="10217">
                  <c:v>43516.845138888886</c:v>
                </c:pt>
                <c:pt idx="10218">
                  <c:v>43516.845833333333</c:v>
                </c:pt>
                <c:pt idx="10219">
                  <c:v>43516.84652777778</c:v>
                </c:pt>
                <c:pt idx="10220">
                  <c:v>43516.847222222219</c:v>
                </c:pt>
                <c:pt idx="10221">
                  <c:v>43516.847916666666</c:v>
                </c:pt>
                <c:pt idx="10222">
                  <c:v>43516.848611111112</c:v>
                </c:pt>
                <c:pt idx="10223">
                  <c:v>43516.849305555559</c:v>
                </c:pt>
                <c:pt idx="10224">
                  <c:v>43516.85</c:v>
                </c:pt>
                <c:pt idx="10225">
                  <c:v>43516.850694444445</c:v>
                </c:pt>
                <c:pt idx="10226">
                  <c:v>43516.851388888892</c:v>
                </c:pt>
                <c:pt idx="10227">
                  <c:v>43516.852083333331</c:v>
                </c:pt>
                <c:pt idx="10228">
                  <c:v>43516.852777777778</c:v>
                </c:pt>
                <c:pt idx="10229">
                  <c:v>43516.853472222225</c:v>
                </c:pt>
                <c:pt idx="10230">
                  <c:v>43516.854166666664</c:v>
                </c:pt>
                <c:pt idx="10231">
                  <c:v>43516.854861111111</c:v>
                </c:pt>
                <c:pt idx="10232">
                  <c:v>43516.855555555558</c:v>
                </c:pt>
                <c:pt idx="10233">
                  <c:v>43516.856249999997</c:v>
                </c:pt>
                <c:pt idx="10234">
                  <c:v>43516.856944444444</c:v>
                </c:pt>
                <c:pt idx="10235">
                  <c:v>43516.857638888891</c:v>
                </c:pt>
                <c:pt idx="10236">
                  <c:v>43516.85833333333</c:v>
                </c:pt>
                <c:pt idx="10237">
                  <c:v>43516.859027777777</c:v>
                </c:pt>
                <c:pt idx="10238">
                  <c:v>43516.859722222223</c:v>
                </c:pt>
                <c:pt idx="10239">
                  <c:v>43516.86041666667</c:v>
                </c:pt>
                <c:pt idx="10240">
                  <c:v>43516.861111111109</c:v>
                </c:pt>
                <c:pt idx="10241">
                  <c:v>43516.861805555556</c:v>
                </c:pt>
                <c:pt idx="10242">
                  <c:v>43516.862500000003</c:v>
                </c:pt>
                <c:pt idx="10243">
                  <c:v>43516.863194444442</c:v>
                </c:pt>
                <c:pt idx="10244">
                  <c:v>43516.863888888889</c:v>
                </c:pt>
                <c:pt idx="10245">
                  <c:v>43516.864583333336</c:v>
                </c:pt>
                <c:pt idx="10246">
                  <c:v>43516.865277777775</c:v>
                </c:pt>
                <c:pt idx="10247">
                  <c:v>43516.865972222222</c:v>
                </c:pt>
                <c:pt idx="10248">
                  <c:v>43516.866666666669</c:v>
                </c:pt>
                <c:pt idx="10249">
                  <c:v>43516.867361111108</c:v>
                </c:pt>
                <c:pt idx="10250">
                  <c:v>43516.868055555555</c:v>
                </c:pt>
                <c:pt idx="10251">
                  <c:v>43516.868750000001</c:v>
                </c:pt>
                <c:pt idx="10252">
                  <c:v>43516.869444444441</c:v>
                </c:pt>
                <c:pt idx="10253">
                  <c:v>43516.870138888888</c:v>
                </c:pt>
                <c:pt idx="10254">
                  <c:v>43516.870833333334</c:v>
                </c:pt>
                <c:pt idx="10255">
                  <c:v>43516.871527777781</c:v>
                </c:pt>
                <c:pt idx="10256">
                  <c:v>43516.87222222222</c:v>
                </c:pt>
                <c:pt idx="10257">
                  <c:v>43516.872916666667</c:v>
                </c:pt>
                <c:pt idx="10258">
                  <c:v>43516.873611111114</c:v>
                </c:pt>
                <c:pt idx="10259">
                  <c:v>43516.874305555553</c:v>
                </c:pt>
                <c:pt idx="10260">
                  <c:v>43516.875</c:v>
                </c:pt>
                <c:pt idx="10261">
                  <c:v>43516.875694444447</c:v>
                </c:pt>
                <c:pt idx="10262">
                  <c:v>43516.876388888886</c:v>
                </c:pt>
                <c:pt idx="10263">
                  <c:v>43516.877083333333</c:v>
                </c:pt>
                <c:pt idx="10264">
                  <c:v>43516.87777777778</c:v>
                </c:pt>
                <c:pt idx="10265">
                  <c:v>43516.878472222219</c:v>
                </c:pt>
                <c:pt idx="10266">
                  <c:v>43516.879166666666</c:v>
                </c:pt>
                <c:pt idx="10267">
                  <c:v>43516.879861111112</c:v>
                </c:pt>
                <c:pt idx="10268">
                  <c:v>43516.880555555559</c:v>
                </c:pt>
                <c:pt idx="10269">
                  <c:v>43516.881249999999</c:v>
                </c:pt>
                <c:pt idx="10270">
                  <c:v>43516.881944444445</c:v>
                </c:pt>
                <c:pt idx="10271">
                  <c:v>43516.882638888892</c:v>
                </c:pt>
                <c:pt idx="10272">
                  <c:v>43516.883333333331</c:v>
                </c:pt>
                <c:pt idx="10273">
                  <c:v>43516.884027777778</c:v>
                </c:pt>
                <c:pt idx="10274">
                  <c:v>43516.884722222225</c:v>
                </c:pt>
                <c:pt idx="10275">
                  <c:v>43516.885416666664</c:v>
                </c:pt>
                <c:pt idx="10276">
                  <c:v>43516.886111111111</c:v>
                </c:pt>
                <c:pt idx="10277">
                  <c:v>43516.886805555558</c:v>
                </c:pt>
                <c:pt idx="10278">
                  <c:v>43516.887499999997</c:v>
                </c:pt>
                <c:pt idx="10279">
                  <c:v>43516.888194444444</c:v>
                </c:pt>
                <c:pt idx="10280">
                  <c:v>43516.888888888891</c:v>
                </c:pt>
                <c:pt idx="10281">
                  <c:v>43516.88958333333</c:v>
                </c:pt>
                <c:pt idx="10282">
                  <c:v>43516.890277777777</c:v>
                </c:pt>
                <c:pt idx="10283">
                  <c:v>43516.890972222223</c:v>
                </c:pt>
                <c:pt idx="10284">
                  <c:v>43516.89166666667</c:v>
                </c:pt>
                <c:pt idx="10285">
                  <c:v>43516.892361111109</c:v>
                </c:pt>
                <c:pt idx="10286">
                  <c:v>43516.893055555556</c:v>
                </c:pt>
                <c:pt idx="10287">
                  <c:v>43516.893750000003</c:v>
                </c:pt>
                <c:pt idx="10288">
                  <c:v>43516.894444444442</c:v>
                </c:pt>
                <c:pt idx="10289">
                  <c:v>43516.895138888889</c:v>
                </c:pt>
                <c:pt idx="10290">
                  <c:v>43516.895833333336</c:v>
                </c:pt>
                <c:pt idx="10291">
                  <c:v>43516.896527777775</c:v>
                </c:pt>
                <c:pt idx="10292">
                  <c:v>43516.897222222222</c:v>
                </c:pt>
                <c:pt idx="10293">
                  <c:v>43516.897916666669</c:v>
                </c:pt>
                <c:pt idx="10294">
                  <c:v>43516.898611111108</c:v>
                </c:pt>
                <c:pt idx="10295">
                  <c:v>43516.899305555555</c:v>
                </c:pt>
                <c:pt idx="10296">
                  <c:v>43516.9</c:v>
                </c:pt>
                <c:pt idx="10297">
                  <c:v>43516.900694444441</c:v>
                </c:pt>
                <c:pt idx="10298">
                  <c:v>43516.901388888888</c:v>
                </c:pt>
                <c:pt idx="10299">
                  <c:v>43516.902083333334</c:v>
                </c:pt>
                <c:pt idx="10300">
                  <c:v>43516.902777777781</c:v>
                </c:pt>
                <c:pt idx="10301">
                  <c:v>43516.90347222222</c:v>
                </c:pt>
                <c:pt idx="10302">
                  <c:v>43516.904166666667</c:v>
                </c:pt>
                <c:pt idx="10303">
                  <c:v>43516.904861111114</c:v>
                </c:pt>
                <c:pt idx="10304">
                  <c:v>43516.905555555553</c:v>
                </c:pt>
                <c:pt idx="10305">
                  <c:v>43516.90625</c:v>
                </c:pt>
                <c:pt idx="10306">
                  <c:v>43516.906944444447</c:v>
                </c:pt>
                <c:pt idx="10307">
                  <c:v>43516.907638888886</c:v>
                </c:pt>
                <c:pt idx="10308">
                  <c:v>43516.908333333333</c:v>
                </c:pt>
                <c:pt idx="10309">
                  <c:v>43516.90902777778</c:v>
                </c:pt>
                <c:pt idx="10310">
                  <c:v>43516.909722222219</c:v>
                </c:pt>
                <c:pt idx="10311">
                  <c:v>43516.910416666666</c:v>
                </c:pt>
                <c:pt idx="10312">
                  <c:v>43516.911111111112</c:v>
                </c:pt>
                <c:pt idx="10313">
                  <c:v>43516.911805555559</c:v>
                </c:pt>
                <c:pt idx="10314">
                  <c:v>43516.912499999999</c:v>
                </c:pt>
                <c:pt idx="10315">
                  <c:v>43516.913194444445</c:v>
                </c:pt>
                <c:pt idx="10316">
                  <c:v>43516.913888888892</c:v>
                </c:pt>
                <c:pt idx="10317">
                  <c:v>43516.914583333331</c:v>
                </c:pt>
                <c:pt idx="10318">
                  <c:v>43516.915277777778</c:v>
                </c:pt>
                <c:pt idx="10319">
                  <c:v>43516.915972222225</c:v>
                </c:pt>
                <c:pt idx="10320">
                  <c:v>43516.916666666664</c:v>
                </c:pt>
                <c:pt idx="10321">
                  <c:v>43516.917361111111</c:v>
                </c:pt>
                <c:pt idx="10322">
                  <c:v>43516.918055555558</c:v>
                </c:pt>
                <c:pt idx="10323">
                  <c:v>43516.918749999997</c:v>
                </c:pt>
                <c:pt idx="10324">
                  <c:v>43516.919444444444</c:v>
                </c:pt>
                <c:pt idx="10325">
                  <c:v>43516.920138888891</c:v>
                </c:pt>
                <c:pt idx="10326">
                  <c:v>43516.92083333333</c:v>
                </c:pt>
                <c:pt idx="10327">
                  <c:v>43516.921527777777</c:v>
                </c:pt>
                <c:pt idx="10328">
                  <c:v>43516.922222222223</c:v>
                </c:pt>
                <c:pt idx="10329">
                  <c:v>43516.92291666667</c:v>
                </c:pt>
                <c:pt idx="10330">
                  <c:v>43516.923611111109</c:v>
                </c:pt>
                <c:pt idx="10331">
                  <c:v>43516.924305555556</c:v>
                </c:pt>
                <c:pt idx="10332">
                  <c:v>43516.925000000003</c:v>
                </c:pt>
                <c:pt idx="10333">
                  <c:v>43516.925694444442</c:v>
                </c:pt>
                <c:pt idx="10334">
                  <c:v>43516.926388888889</c:v>
                </c:pt>
                <c:pt idx="10335">
                  <c:v>43516.927083333336</c:v>
                </c:pt>
                <c:pt idx="10336">
                  <c:v>43516.927777777775</c:v>
                </c:pt>
                <c:pt idx="10337">
                  <c:v>43516.928472222222</c:v>
                </c:pt>
                <c:pt idx="10338">
                  <c:v>43516.929166666669</c:v>
                </c:pt>
                <c:pt idx="10339">
                  <c:v>43516.929861111108</c:v>
                </c:pt>
                <c:pt idx="10340">
                  <c:v>43516.930555555555</c:v>
                </c:pt>
                <c:pt idx="10341">
                  <c:v>43516.931250000001</c:v>
                </c:pt>
                <c:pt idx="10342">
                  <c:v>43516.931944444441</c:v>
                </c:pt>
                <c:pt idx="10343">
                  <c:v>43516.932638888888</c:v>
                </c:pt>
                <c:pt idx="10344">
                  <c:v>43516.933333333334</c:v>
                </c:pt>
                <c:pt idx="10345">
                  <c:v>43516.934027777781</c:v>
                </c:pt>
                <c:pt idx="10346">
                  <c:v>43516.93472222222</c:v>
                </c:pt>
                <c:pt idx="10347">
                  <c:v>43516.935416666667</c:v>
                </c:pt>
                <c:pt idx="10348">
                  <c:v>43516.936111111114</c:v>
                </c:pt>
                <c:pt idx="10349">
                  <c:v>43516.936805555553</c:v>
                </c:pt>
                <c:pt idx="10350">
                  <c:v>43516.9375</c:v>
                </c:pt>
                <c:pt idx="10351">
                  <c:v>43516.938194444447</c:v>
                </c:pt>
                <c:pt idx="10352">
                  <c:v>43516.938888888886</c:v>
                </c:pt>
                <c:pt idx="10353">
                  <c:v>43516.939583333333</c:v>
                </c:pt>
                <c:pt idx="10354">
                  <c:v>43516.94027777778</c:v>
                </c:pt>
                <c:pt idx="10355">
                  <c:v>43516.940972222219</c:v>
                </c:pt>
                <c:pt idx="10356">
                  <c:v>43516.941666666666</c:v>
                </c:pt>
                <c:pt idx="10357">
                  <c:v>43516.942361111112</c:v>
                </c:pt>
                <c:pt idx="10358">
                  <c:v>43516.943055555559</c:v>
                </c:pt>
                <c:pt idx="10359">
                  <c:v>43516.943749999999</c:v>
                </c:pt>
                <c:pt idx="10360">
                  <c:v>43516.944444444445</c:v>
                </c:pt>
                <c:pt idx="10361">
                  <c:v>43516.945138888892</c:v>
                </c:pt>
                <c:pt idx="10362">
                  <c:v>43516.945833333331</c:v>
                </c:pt>
                <c:pt idx="10363">
                  <c:v>43516.946527777778</c:v>
                </c:pt>
                <c:pt idx="10364">
                  <c:v>43516.947222222225</c:v>
                </c:pt>
                <c:pt idx="10365">
                  <c:v>43516.947916666664</c:v>
                </c:pt>
                <c:pt idx="10366">
                  <c:v>43516.948611111111</c:v>
                </c:pt>
                <c:pt idx="10367">
                  <c:v>43516.949305555558</c:v>
                </c:pt>
                <c:pt idx="10368">
                  <c:v>43516.95</c:v>
                </c:pt>
                <c:pt idx="10369">
                  <c:v>43516.950694444444</c:v>
                </c:pt>
                <c:pt idx="10370">
                  <c:v>43516.951388888891</c:v>
                </c:pt>
                <c:pt idx="10371">
                  <c:v>43516.95208333333</c:v>
                </c:pt>
                <c:pt idx="10372">
                  <c:v>43516.952777777777</c:v>
                </c:pt>
                <c:pt idx="10373">
                  <c:v>43516.953472222223</c:v>
                </c:pt>
                <c:pt idx="10374">
                  <c:v>43516.95416666667</c:v>
                </c:pt>
                <c:pt idx="10375">
                  <c:v>43516.954861111109</c:v>
                </c:pt>
                <c:pt idx="10376">
                  <c:v>43516.955555555556</c:v>
                </c:pt>
                <c:pt idx="10377">
                  <c:v>43516.956250000003</c:v>
                </c:pt>
                <c:pt idx="10378">
                  <c:v>43516.956944444442</c:v>
                </c:pt>
                <c:pt idx="10379">
                  <c:v>43516.957638888889</c:v>
                </c:pt>
                <c:pt idx="10380">
                  <c:v>43516.958333333336</c:v>
                </c:pt>
                <c:pt idx="10381">
                  <c:v>43516.959027777775</c:v>
                </c:pt>
                <c:pt idx="10382">
                  <c:v>43516.959722222222</c:v>
                </c:pt>
                <c:pt idx="10383">
                  <c:v>43516.960416666669</c:v>
                </c:pt>
                <c:pt idx="10384">
                  <c:v>43516.961111111108</c:v>
                </c:pt>
                <c:pt idx="10385">
                  <c:v>43516.961805555555</c:v>
                </c:pt>
                <c:pt idx="10386">
                  <c:v>43516.962500000001</c:v>
                </c:pt>
                <c:pt idx="10387">
                  <c:v>43516.963194444441</c:v>
                </c:pt>
                <c:pt idx="10388">
                  <c:v>43516.963888888888</c:v>
                </c:pt>
                <c:pt idx="10389">
                  <c:v>43516.964583333334</c:v>
                </c:pt>
                <c:pt idx="10390">
                  <c:v>43516.965277777781</c:v>
                </c:pt>
                <c:pt idx="10391">
                  <c:v>43516.96597222222</c:v>
                </c:pt>
                <c:pt idx="10392">
                  <c:v>43516.966666666667</c:v>
                </c:pt>
                <c:pt idx="10393">
                  <c:v>43516.967361111114</c:v>
                </c:pt>
                <c:pt idx="10394">
                  <c:v>43516.968055555553</c:v>
                </c:pt>
                <c:pt idx="10395">
                  <c:v>43516.96875</c:v>
                </c:pt>
                <c:pt idx="10396">
                  <c:v>43516.969444444447</c:v>
                </c:pt>
                <c:pt idx="10397">
                  <c:v>43516.970138888886</c:v>
                </c:pt>
                <c:pt idx="10398">
                  <c:v>43516.970833333333</c:v>
                </c:pt>
                <c:pt idx="10399">
                  <c:v>43516.97152777778</c:v>
                </c:pt>
                <c:pt idx="10400">
                  <c:v>43516.972222222219</c:v>
                </c:pt>
                <c:pt idx="10401">
                  <c:v>43516.972916666666</c:v>
                </c:pt>
                <c:pt idx="10402">
                  <c:v>43516.973611111112</c:v>
                </c:pt>
                <c:pt idx="10403">
                  <c:v>43516.974305555559</c:v>
                </c:pt>
                <c:pt idx="10404">
                  <c:v>43516.974999999999</c:v>
                </c:pt>
                <c:pt idx="10405">
                  <c:v>43516.975694444445</c:v>
                </c:pt>
                <c:pt idx="10406">
                  <c:v>43516.976388888892</c:v>
                </c:pt>
                <c:pt idx="10407">
                  <c:v>43516.977083333331</c:v>
                </c:pt>
                <c:pt idx="10408">
                  <c:v>43516.977777777778</c:v>
                </c:pt>
                <c:pt idx="10409">
                  <c:v>43516.978472222225</c:v>
                </c:pt>
                <c:pt idx="10410">
                  <c:v>43516.979166666664</c:v>
                </c:pt>
                <c:pt idx="10411">
                  <c:v>43516.979861111111</c:v>
                </c:pt>
                <c:pt idx="10412">
                  <c:v>43516.980555555558</c:v>
                </c:pt>
                <c:pt idx="10413">
                  <c:v>43516.981249999997</c:v>
                </c:pt>
                <c:pt idx="10414">
                  <c:v>43516.981944444444</c:v>
                </c:pt>
                <c:pt idx="10415">
                  <c:v>43516.982638888891</c:v>
                </c:pt>
                <c:pt idx="10416">
                  <c:v>43516.98333333333</c:v>
                </c:pt>
                <c:pt idx="10417">
                  <c:v>43516.984027777777</c:v>
                </c:pt>
                <c:pt idx="10418">
                  <c:v>43516.984722222223</c:v>
                </c:pt>
                <c:pt idx="10419">
                  <c:v>43516.98541666667</c:v>
                </c:pt>
                <c:pt idx="10420">
                  <c:v>43516.986111111109</c:v>
                </c:pt>
                <c:pt idx="10421">
                  <c:v>43516.986805555556</c:v>
                </c:pt>
                <c:pt idx="10422">
                  <c:v>43516.987500000003</c:v>
                </c:pt>
                <c:pt idx="10423">
                  <c:v>43516.988194444442</c:v>
                </c:pt>
                <c:pt idx="10424">
                  <c:v>43516.988888888889</c:v>
                </c:pt>
                <c:pt idx="10425">
                  <c:v>43516.989583333336</c:v>
                </c:pt>
                <c:pt idx="10426">
                  <c:v>43516.990277777775</c:v>
                </c:pt>
                <c:pt idx="10427">
                  <c:v>43516.990972222222</c:v>
                </c:pt>
                <c:pt idx="10428">
                  <c:v>43516.991666666669</c:v>
                </c:pt>
                <c:pt idx="10429">
                  <c:v>43516.992361111108</c:v>
                </c:pt>
                <c:pt idx="10430">
                  <c:v>43516.993055555555</c:v>
                </c:pt>
                <c:pt idx="10431">
                  <c:v>43516.993750000001</c:v>
                </c:pt>
                <c:pt idx="10432">
                  <c:v>43516.994444444441</c:v>
                </c:pt>
                <c:pt idx="10433">
                  <c:v>43516.995138888888</c:v>
                </c:pt>
                <c:pt idx="10434">
                  <c:v>43516.995833333334</c:v>
                </c:pt>
                <c:pt idx="10435">
                  <c:v>43516.996527777781</c:v>
                </c:pt>
                <c:pt idx="10436">
                  <c:v>43516.99722222222</c:v>
                </c:pt>
                <c:pt idx="10437">
                  <c:v>43516.997916666667</c:v>
                </c:pt>
                <c:pt idx="10438">
                  <c:v>43516.998611111114</c:v>
                </c:pt>
                <c:pt idx="10439">
                  <c:v>43516.999305555553</c:v>
                </c:pt>
                <c:pt idx="10440">
                  <c:v>43517</c:v>
                </c:pt>
                <c:pt idx="10441">
                  <c:v>43517.000694444447</c:v>
                </c:pt>
                <c:pt idx="10442">
                  <c:v>43517.001388888886</c:v>
                </c:pt>
                <c:pt idx="10443">
                  <c:v>43517.002083333333</c:v>
                </c:pt>
                <c:pt idx="10444">
                  <c:v>43517.00277777778</c:v>
                </c:pt>
                <c:pt idx="10445">
                  <c:v>43517.003472222219</c:v>
                </c:pt>
                <c:pt idx="10446">
                  <c:v>43517.004166666666</c:v>
                </c:pt>
                <c:pt idx="10447">
                  <c:v>43517.004861111112</c:v>
                </c:pt>
                <c:pt idx="10448">
                  <c:v>43517.005555555559</c:v>
                </c:pt>
                <c:pt idx="10449">
                  <c:v>43517.006249999999</c:v>
                </c:pt>
                <c:pt idx="10450">
                  <c:v>43517.006944444445</c:v>
                </c:pt>
                <c:pt idx="10451">
                  <c:v>43517.007638888892</c:v>
                </c:pt>
                <c:pt idx="10452">
                  <c:v>43517.008333333331</c:v>
                </c:pt>
                <c:pt idx="10453">
                  <c:v>43517.009027777778</c:v>
                </c:pt>
                <c:pt idx="10454">
                  <c:v>43517.009722222225</c:v>
                </c:pt>
                <c:pt idx="10455">
                  <c:v>43517.010416666664</c:v>
                </c:pt>
                <c:pt idx="10456">
                  <c:v>43517.011111111111</c:v>
                </c:pt>
                <c:pt idx="10457">
                  <c:v>43517.011805555558</c:v>
                </c:pt>
                <c:pt idx="10458">
                  <c:v>43517.012499999997</c:v>
                </c:pt>
                <c:pt idx="10459">
                  <c:v>43517.013194444444</c:v>
                </c:pt>
                <c:pt idx="10460">
                  <c:v>43517.013888888891</c:v>
                </c:pt>
                <c:pt idx="10461">
                  <c:v>43517.01458333333</c:v>
                </c:pt>
                <c:pt idx="10462">
                  <c:v>43517.015277777777</c:v>
                </c:pt>
                <c:pt idx="10463">
                  <c:v>43517.015972222223</c:v>
                </c:pt>
                <c:pt idx="10464">
                  <c:v>43517.01666666667</c:v>
                </c:pt>
                <c:pt idx="10465">
                  <c:v>43517.017361111109</c:v>
                </c:pt>
                <c:pt idx="10466">
                  <c:v>43517.018055555556</c:v>
                </c:pt>
                <c:pt idx="10467">
                  <c:v>43517.018750000003</c:v>
                </c:pt>
                <c:pt idx="10468">
                  <c:v>43517.019444444442</c:v>
                </c:pt>
                <c:pt idx="10469">
                  <c:v>43517.020138888889</c:v>
                </c:pt>
                <c:pt idx="10470">
                  <c:v>43517.020833333336</c:v>
                </c:pt>
                <c:pt idx="10471">
                  <c:v>43517.021527777775</c:v>
                </c:pt>
                <c:pt idx="10472">
                  <c:v>43517.022222222222</c:v>
                </c:pt>
                <c:pt idx="10473">
                  <c:v>43517.022916666669</c:v>
                </c:pt>
                <c:pt idx="10474">
                  <c:v>43517.023611111108</c:v>
                </c:pt>
                <c:pt idx="10475">
                  <c:v>43517.024305555555</c:v>
                </c:pt>
                <c:pt idx="10476">
                  <c:v>43517.025000000001</c:v>
                </c:pt>
                <c:pt idx="10477">
                  <c:v>43517.025694444441</c:v>
                </c:pt>
                <c:pt idx="10478">
                  <c:v>43517.026388888888</c:v>
                </c:pt>
                <c:pt idx="10479">
                  <c:v>43517.027083333334</c:v>
                </c:pt>
                <c:pt idx="10480">
                  <c:v>43517.027777777781</c:v>
                </c:pt>
                <c:pt idx="10481">
                  <c:v>43517.02847222222</c:v>
                </c:pt>
                <c:pt idx="10482">
                  <c:v>43517.029166666667</c:v>
                </c:pt>
                <c:pt idx="10483">
                  <c:v>43517.029861111114</c:v>
                </c:pt>
                <c:pt idx="10484">
                  <c:v>43517.030555555553</c:v>
                </c:pt>
                <c:pt idx="10485">
                  <c:v>43517.03125</c:v>
                </c:pt>
                <c:pt idx="10486">
                  <c:v>43517.031944444447</c:v>
                </c:pt>
                <c:pt idx="10487">
                  <c:v>43517.032638888886</c:v>
                </c:pt>
                <c:pt idx="10488">
                  <c:v>43517.033333333333</c:v>
                </c:pt>
                <c:pt idx="10489">
                  <c:v>43517.03402777778</c:v>
                </c:pt>
                <c:pt idx="10490">
                  <c:v>43517.034722222219</c:v>
                </c:pt>
                <c:pt idx="10491">
                  <c:v>43517.035416666666</c:v>
                </c:pt>
                <c:pt idx="10492">
                  <c:v>43517.036111111112</c:v>
                </c:pt>
                <c:pt idx="10493">
                  <c:v>43517.036805555559</c:v>
                </c:pt>
                <c:pt idx="10494">
                  <c:v>43517.037499999999</c:v>
                </c:pt>
                <c:pt idx="10495">
                  <c:v>43517.038194444445</c:v>
                </c:pt>
                <c:pt idx="10496">
                  <c:v>43517.038888888892</c:v>
                </c:pt>
                <c:pt idx="10497">
                  <c:v>43517.039583333331</c:v>
                </c:pt>
                <c:pt idx="10498">
                  <c:v>43517.040277777778</c:v>
                </c:pt>
                <c:pt idx="10499">
                  <c:v>43517.040972222225</c:v>
                </c:pt>
                <c:pt idx="10500">
                  <c:v>43517.041666666664</c:v>
                </c:pt>
                <c:pt idx="10501">
                  <c:v>43517.042361111111</c:v>
                </c:pt>
                <c:pt idx="10502">
                  <c:v>43517.043055555558</c:v>
                </c:pt>
                <c:pt idx="10503">
                  <c:v>43517.043749999997</c:v>
                </c:pt>
                <c:pt idx="10504">
                  <c:v>43517.044444444444</c:v>
                </c:pt>
                <c:pt idx="10505">
                  <c:v>43517.045138888891</c:v>
                </c:pt>
                <c:pt idx="10506">
                  <c:v>43517.04583333333</c:v>
                </c:pt>
                <c:pt idx="10507">
                  <c:v>43517.046527777777</c:v>
                </c:pt>
                <c:pt idx="10508">
                  <c:v>43517.047222222223</c:v>
                </c:pt>
                <c:pt idx="10509">
                  <c:v>43517.04791666667</c:v>
                </c:pt>
                <c:pt idx="10510">
                  <c:v>43517.048611111109</c:v>
                </c:pt>
                <c:pt idx="10511">
                  <c:v>43517.049305555556</c:v>
                </c:pt>
                <c:pt idx="10512">
                  <c:v>43517.05</c:v>
                </c:pt>
                <c:pt idx="10513">
                  <c:v>43517.050694444442</c:v>
                </c:pt>
                <c:pt idx="10514">
                  <c:v>43517.051388888889</c:v>
                </c:pt>
                <c:pt idx="10515">
                  <c:v>43517.052083333336</c:v>
                </c:pt>
                <c:pt idx="10516">
                  <c:v>43517.052777777775</c:v>
                </c:pt>
                <c:pt idx="10517">
                  <c:v>43517.053472222222</c:v>
                </c:pt>
                <c:pt idx="10518">
                  <c:v>43517.054166666669</c:v>
                </c:pt>
                <c:pt idx="10519">
                  <c:v>43517.054861111108</c:v>
                </c:pt>
                <c:pt idx="10520">
                  <c:v>43517.055555555555</c:v>
                </c:pt>
                <c:pt idx="10521">
                  <c:v>43517.056250000001</c:v>
                </c:pt>
                <c:pt idx="10522">
                  <c:v>43517.056944444441</c:v>
                </c:pt>
                <c:pt idx="10523">
                  <c:v>43517.057638888888</c:v>
                </c:pt>
                <c:pt idx="10524">
                  <c:v>43517.058333333334</c:v>
                </c:pt>
                <c:pt idx="10525">
                  <c:v>43517.059027777781</c:v>
                </c:pt>
                <c:pt idx="10526">
                  <c:v>43517.05972222222</c:v>
                </c:pt>
                <c:pt idx="10527">
                  <c:v>43517.060416666667</c:v>
                </c:pt>
                <c:pt idx="10528">
                  <c:v>43517.061111111114</c:v>
                </c:pt>
                <c:pt idx="10529">
                  <c:v>43517.061805555553</c:v>
                </c:pt>
                <c:pt idx="10530">
                  <c:v>43517.0625</c:v>
                </c:pt>
                <c:pt idx="10531">
                  <c:v>43517.063194444447</c:v>
                </c:pt>
                <c:pt idx="10532">
                  <c:v>43517.063888888886</c:v>
                </c:pt>
                <c:pt idx="10533">
                  <c:v>43517.064583333333</c:v>
                </c:pt>
                <c:pt idx="10534">
                  <c:v>43517.06527777778</c:v>
                </c:pt>
                <c:pt idx="10535">
                  <c:v>43517.065972222219</c:v>
                </c:pt>
                <c:pt idx="10536">
                  <c:v>43517.066666666666</c:v>
                </c:pt>
                <c:pt idx="10537">
                  <c:v>43517.067361111112</c:v>
                </c:pt>
                <c:pt idx="10538">
                  <c:v>43517.068055555559</c:v>
                </c:pt>
                <c:pt idx="10539">
                  <c:v>43517.068749999999</c:v>
                </c:pt>
                <c:pt idx="10540">
                  <c:v>43517.069444444445</c:v>
                </c:pt>
                <c:pt idx="10541">
                  <c:v>43517.070138888892</c:v>
                </c:pt>
                <c:pt idx="10542">
                  <c:v>43517.070833333331</c:v>
                </c:pt>
                <c:pt idx="10543">
                  <c:v>43517.071527777778</c:v>
                </c:pt>
                <c:pt idx="10544">
                  <c:v>43517.072222222225</c:v>
                </c:pt>
                <c:pt idx="10545">
                  <c:v>43517.072916666664</c:v>
                </c:pt>
                <c:pt idx="10546">
                  <c:v>43517.073611111111</c:v>
                </c:pt>
                <c:pt idx="10547">
                  <c:v>43517.074305555558</c:v>
                </c:pt>
                <c:pt idx="10548">
                  <c:v>43517.074999999997</c:v>
                </c:pt>
                <c:pt idx="10549">
                  <c:v>43517.075694444444</c:v>
                </c:pt>
                <c:pt idx="10550">
                  <c:v>43517.076388888891</c:v>
                </c:pt>
                <c:pt idx="10551">
                  <c:v>43517.07708333333</c:v>
                </c:pt>
                <c:pt idx="10552">
                  <c:v>43517.077777777777</c:v>
                </c:pt>
                <c:pt idx="10553">
                  <c:v>43517.078472222223</c:v>
                </c:pt>
                <c:pt idx="10554">
                  <c:v>43517.07916666667</c:v>
                </c:pt>
                <c:pt idx="10555">
                  <c:v>43517.079861111109</c:v>
                </c:pt>
                <c:pt idx="10556">
                  <c:v>43517.080555555556</c:v>
                </c:pt>
                <c:pt idx="10557">
                  <c:v>43517.081250000003</c:v>
                </c:pt>
                <c:pt idx="10558">
                  <c:v>43517.081944444442</c:v>
                </c:pt>
                <c:pt idx="10559">
                  <c:v>43517.082638888889</c:v>
                </c:pt>
                <c:pt idx="10560">
                  <c:v>43517.083333333336</c:v>
                </c:pt>
                <c:pt idx="10561">
                  <c:v>43517.084027777775</c:v>
                </c:pt>
                <c:pt idx="10562">
                  <c:v>43517.084722222222</c:v>
                </c:pt>
                <c:pt idx="10563">
                  <c:v>43517.085416666669</c:v>
                </c:pt>
                <c:pt idx="10564">
                  <c:v>43517.086111111108</c:v>
                </c:pt>
                <c:pt idx="10565">
                  <c:v>43517.086805555555</c:v>
                </c:pt>
                <c:pt idx="10566">
                  <c:v>43517.087500000001</c:v>
                </c:pt>
                <c:pt idx="10567">
                  <c:v>43517.088194444441</c:v>
                </c:pt>
                <c:pt idx="10568">
                  <c:v>43517.088888888888</c:v>
                </c:pt>
                <c:pt idx="10569">
                  <c:v>43517.089583333334</c:v>
                </c:pt>
                <c:pt idx="10570">
                  <c:v>43517.090277777781</c:v>
                </c:pt>
                <c:pt idx="10571">
                  <c:v>43517.09097222222</c:v>
                </c:pt>
                <c:pt idx="10572">
                  <c:v>43517.091666666667</c:v>
                </c:pt>
                <c:pt idx="10573">
                  <c:v>43517.092361111114</c:v>
                </c:pt>
                <c:pt idx="10574">
                  <c:v>43517.093055555553</c:v>
                </c:pt>
                <c:pt idx="10575">
                  <c:v>43517.09375</c:v>
                </c:pt>
                <c:pt idx="10576">
                  <c:v>43517.094444444447</c:v>
                </c:pt>
                <c:pt idx="10577">
                  <c:v>43517.095138888886</c:v>
                </c:pt>
                <c:pt idx="10578">
                  <c:v>43517.095833333333</c:v>
                </c:pt>
                <c:pt idx="10579">
                  <c:v>43517.09652777778</c:v>
                </c:pt>
                <c:pt idx="10580">
                  <c:v>43517.097222222219</c:v>
                </c:pt>
                <c:pt idx="10581">
                  <c:v>43517.097916666666</c:v>
                </c:pt>
                <c:pt idx="10582">
                  <c:v>43517.098611111112</c:v>
                </c:pt>
                <c:pt idx="10583">
                  <c:v>43517.099305555559</c:v>
                </c:pt>
                <c:pt idx="10584">
                  <c:v>43517.1</c:v>
                </c:pt>
                <c:pt idx="10585">
                  <c:v>43517.100694444445</c:v>
                </c:pt>
                <c:pt idx="10586">
                  <c:v>43517.101388888892</c:v>
                </c:pt>
                <c:pt idx="10587">
                  <c:v>43517.102083333331</c:v>
                </c:pt>
                <c:pt idx="10588">
                  <c:v>43517.102777777778</c:v>
                </c:pt>
                <c:pt idx="10589">
                  <c:v>43517.103472222225</c:v>
                </c:pt>
                <c:pt idx="10590">
                  <c:v>43517.104166666664</c:v>
                </c:pt>
                <c:pt idx="10591">
                  <c:v>43517.104861111111</c:v>
                </c:pt>
                <c:pt idx="10592">
                  <c:v>43517.105555555558</c:v>
                </c:pt>
                <c:pt idx="10593">
                  <c:v>43517.106249999997</c:v>
                </c:pt>
                <c:pt idx="10594">
                  <c:v>43517.106944444444</c:v>
                </c:pt>
                <c:pt idx="10595">
                  <c:v>43517.107638888891</c:v>
                </c:pt>
                <c:pt idx="10596">
                  <c:v>43517.10833333333</c:v>
                </c:pt>
                <c:pt idx="10597">
                  <c:v>43517.109027777777</c:v>
                </c:pt>
                <c:pt idx="10598">
                  <c:v>43517.109722222223</c:v>
                </c:pt>
                <c:pt idx="10599">
                  <c:v>43517.11041666667</c:v>
                </c:pt>
                <c:pt idx="10600">
                  <c:v>43517.111111111109</c:v>
                </c:pt>
                <c:pt idx="10601">
                  <c:v>43517.111805555556</c:v>
                </c:pt>
                <c:pt idx="10602">
                  <c:v>43517.112500000003</c:v>
                </c:pt>
                <c:pt idx="10603">
                  <c:v>43517.113194444442</c:v>
                </c:pt>
                <c:pt idx="10604">
                  <c:v>43517.113888888889</c:v>
                </c:pt>
                <c:pt idx="10605">
                  <c:v>43517.114583333336</c:v>
                </c:pt>
                <c:pt idx="10606">
                  <c:v>43517.115277777775</c:v>
                </c:pt>
                <c:pt idx="10607">
                  <c:v>43517.115972222222</c:v>
                </c:pt>
                <c:pt idx="10608">
                  <c:v>43517.116666666669</c:v>
                </c:pt>
                <c:pt idx="10609">
                  <c:v>43517.117361111108</c:v>
                </c:pt>
                <c:pt idx="10610">
                  <c:v>43517.118055555555</c:v>
                </c:pt>
                <c:pt idx="10611">
                  <c:v>43517.118750000001</c:v>
                </c:pt>
                <c:pt idx="10612">
                  <c:v>43517.119444444441</c:v>
                </c:pt>
                <c:pt idx="10613">
                  <c:v>43517.120138888888</c:v>
                </c:pt>
                <c:pt idx="10614">
                  <c:v>43517.120833333334</c:v>
                </c:pt>
                <c:pt idx="10615">
                  <c:v>43517.121527777781</c:v>
                </c:pt>
                <c:pt idx="10616">
                  <c:v>43517.12222222222</c:v>
                </c:pt>
                <c:pt idx="10617">
                  <c:v>43517.122916666667</c:v>
                </c:pt>
                <c:pt idx="10618">
                  <c:v>43517.123611111114</c:v>
                </c:pt>
                <c:pt idx="10619">
                  <c:v>43517.124305555553</c:v>
                </c:pt>
                <c:pt idx="10620">
                  <c:v>43517.125</c:v>
                </c:pt>
                <c:pt idx="10621">
                  <c:v>43517.125694444447</c:v>
                </c:pt>
                <c:pt idx="10622">
                  <c:v>43517.126388888886</c:v>
                </c:pt>
                <c:pt idx="10623">
                  <c:v>43517.127083333333</c:v>
                </c:pt>
                <c:pt idx="10624">
                  <c:v>43517.12777777778</c:v>
                </c:pt>
                <c:pt idx="10625">
                  <c:v>43517.128472222219</c:v>
                </c:pt>
                <c:pt idx="10626">
                  <c:v>43517.129166666666</c:v>
                </c:pt>
                <c:pt idx="10627">
                  <c:v>43517.129861111112</c:v>
                </c:pt>
                <c:pt idx="10628">
                  <c:v>43517.130555555559</c:v>
                </c:pt>
                <c:pt idx="10629">
                  <c:v>43517.131249999999</c:v>
                </c:pt>
                <c:pt idx="10630">
                  <c:v>43517.131944444445</c:v>
                </c:pt>
                <c:pt idx="10631">
                  <c:v>43517.132638888892</c:v>
                </c:pt>
                <c:pt idx="10632">
                  <c:v>43517.133333333331</c:v>
                </c:pt>
                <c:pt idx="10633">
                  <c:v>43517.134027777778</c:v>
                </c:pt>
                <c:pt idx="10634">
                  <c:v>43517.134722222225</c:v>
                </c:pt>
                <c:pt idx="10635">
                  <c:v>43517.135416666664</c:v>
                </c:pt>
                <c:pt idx="10636">
                  <c:v>43517.136111111111</c:v>
                </c:pt>
                <c:pt idx="10637">
                  <c:v>43517.136805555558</c:v>
                </c:pt>
                <c:pt idx="10638">
                  <c:v>43517.137499999997</c:v>
                </c:pt>
                <c:pt idx="10639">
                  <c:v>43517.138194444444</c:v>
                </c:pt>
                <c:pt idx="10640">
                  <c:v>43517.138888888891</c:v>
                </c:pt>
                <c:pt idx="10641">
                  <c:v>43517.13958333333</c:v>
                </c:pt>
                <c:pt idx="10642">
                  <c:v>43517.140277777777</c:v>
                </c:pt>
                <c:pt idx="10643">
                  <c:v>43517.140972222223</c:v>
                </c:pt>
                <c:pt idx="10644">
                  <c:v>43517.14166666667</c:v>
                </c:pt>
                <c:pt idx="10645">
                  <c:v>43517.142361111109</c:v>
                </c:pt>
                <c:pt idx="10646">
                  <c:v>43517.143055555556</c:v>
                </c:pt>
                <c:pt idx="10647">
                  <c:v>43517.143750000003</c:v>
                </c:pt>
                <c:pt idx="10648">
                  <c:v>43517.144444444442</c:v>
                </c:pt>
                <c:pt idx="10649">
                  <c:v>43517.145138888889</c:v>
                </c:pt>
                <c:pt idx="10650">
                  <c:v>43517.145833333336</c:v>
                </c:pt>
                <c:pt idx="10651">
                  <c:v>43517.146527777775</c:v>
                </c:pt>
                <c:pt idx="10652">
                  <c:v>43517.147222222222</c:v>
                </c:pt>
                <c:pt idx="10653">
                  <c:v>43517.147916666669</c:v>
                </c:pt>
                <c:pt idx="10654">
                  <c:v>43517.148611111108</c:v>
                </c:pt>
                <c:pt idx="10655">
                  <c:v>43517.149305555555</c:v>
                </c:pt>
                <c:pt idx="10656">
                  <c:v>43517.15</c:v>
                </c:pt>
                <c:pt idx="10657">
                  <c:v>43517.150694444441</c:v>
                </c:pt>
                <c:pt idx="10658">
                  <c:v>43517.151388888888</c:v>
                </c:pt>
                <c:pt idx="10659">
                  <c:v>43517.152083333334</c:v>
                </c:pt>
                <c:pt idx="10660">
                  <c:v>43517.152777777781</c:v>
                </c:pt>
                <c:pt idx="10661">
                  <c:v>43517.15347222222</c:v>
                </c:pt>
                <c:pt idx="10662">
                  <c:v>43517.154166666667</c:v>
                </c:pt>
                <c:pt idx="10663">
                  <c:v>43517.154861111114</c:v>
                </c:pt>
                <c:pt idx="10664">
                  <c:v>43517.155555555553</c:v>
                </c:pt>
                <c:pt idx="10665">
                  <c:v>43517.15625</c:v>
                </c:pt>
                <c:pt idx="10666">
                  <c:v>43517.156944444447</c:v>
                </c:pt>
                <c:pt idx="10667">
                  <c:v>43517.157638888886</c:v>
                </c:pt>
                <c:pt idx="10668">
                  <c:v>43517.158333333333</c:v>
                </c:pt>
                <c:pt idx="10669">
                  <c:v>43517.15902777778</c:v>
                </c:pt>
                <c:pt idx="10670">
                  <c:v>43517.159722222219</c:v>
                </c:pt>
                <c:pt idx="10671">
                  <c:v>43517.160416666666</c:v>
                </c:pt>
                <c:pt idx="10672">
                  <c:v>43517.161111111112</c:v>
                </c:pt>
                <c:pt idx="10673">
                  <c:v>43517.161805555559</c:v>
                </c:pt>
                <c:pt idx="10674">
                  <c:v>43517.162499999999</c:v>
                </c:pt>
                <c:pt idx="10675">
                  <c:v>43517.163194444445</c:v>
                </c:pt>
                <c:pt idx="10676">
                  <c:v>43517.163888888892</c:v>
                </c:pt>
                <c:pt idx="10677">
                  <c:v>43517.164583333331</c:v>
                </c:pt>
                <c:pt idx="10678">
                  <c:v>43517.165277777778</c:v>
                </c:pt>
                <c:pt idx="10679">
                  <c:v>43517.165972222225</c:v>
                </c:pt>
                <c:pt idx="10680">
                  <c:v>43517.166666666664</c:v>
                </c:pt>
                <c:pt idx="10681">
                  <c:v>43517.167361111111</c:v>
                </c:pt>
                <c:pt idx="10682">
                  <c:v>43517.168055555558</c:v>
                </c:pt>
                <c:pt idx="10683">
                  <c:v>43517.168749999997</c:v>
                </c:pt>
                <c:pt idx="10684">
                  <c:v>43517.169444444444</c:v>
                </c:pt>
                <c:pt idx="10685">
                  <c:v>43517.170138888891</c:v>
                </c:pt>
                <c:pt idx="10686">
                  <c:v>43517.17083333333</c:v>
                </c:pt>
                <c:pt idx="10687">
                  <c:v>43517.171527777777</c:v>
                </c:pt>
                <c:pt idx="10688">
                  <c:v>43517.172222222223</c:v>
                </c:pt>
                <c:pt idx="10689">
                  <c:v>43517.17291666667</c:v>
                </c:pt>
                <c:pt idx="10690">
                  <c:v>43517.173611111109</c:v>
                </c:pt>
                <c:pt idx="10691">
                  <c:v>43517.174305555556</c:v>
                </c:pt>
                <c:pt idx="10692">
                  <c:v>43517.175000000003</c:v>
                </c:pt>
                <c:pt idx="10693">
                  <c:v>43517.175694444442</c:v>
                </c:pt>
                <c:pt idx="10694">
                  <c:v>43517.176388888889</c:v>
                </c:pt>
                <c:pt idx="10695">
                  <c:v>43517.177083333336</c:v>
                </c:pt>
                <c:pt idx="10696">
                  <c:v>43517.177777777775</c:v>
                </c:pt>
                <c:pt idx="10697">
                  <c:v>43517.178472222222</c:v>
                </c:pt>
                <c:pt idx="10698">
                  <c:v>43517.179166666669</c:v>
                </c:pt>
                <c:pt idx="10699">
                  <c:v>43517.179861111108</c:v>
                </c:pt>
                <c:pt idx="10700">
                  <c:v>43517.180555555555</c:v>
                </c:pt>
                <c:pt idx="10701">
                  <c:v>43517.181250000001</c:v>
                </c:pt>
                <c:pt idx="10702">
                  <c:v>43517.181944444441</c:v>
                </c:pt>
                <c:pt idx="10703">
                  <c:v>43517.182638888888</c:v>
                </c:pt>
                <c:pt idx="10704">
                  <c:v>43517.183333333334</c:v>
                </c:pt>
                <c:pt idx="10705">
                  <c:v>43517.184027777781</c:v>
                </c:pt>
                <c:pt idx="10706">
                  <c:v>43517.18472222222</c:v>
                </c:pt>
                <c:pt idx="10707">
                  <c:v>43517.185416666667</c:v>
                </c:pt>
                <c:pt idx="10708">
                  <c:v>43517.186111111114</c:v>
                </c:pt>
                <c:pt idx="10709">
                  <c:v>43517.186805555553</c:v>
                </c:pt>
                <c:pt idx="10710">
                  <c:v>43517.1875</c:v>
                </c:pt>
                <c:pt idx="10711">
                  <c:v>43517.188194444447</c:v>
                </c:pt>
                <c:pt idx="10712">
                  <c:v>43517.188888888886</c:v>
                </c:pt>
                <c:pt idx="10713">
                  <c:v>43517.189583333333</c:v>
                </c:pt>
                <c:pt idx="10714">
                  <c:v>43517.19027777778</c:v>
                </c:pt>
                <c:pt idx="10715">
                  <c:v>43517.190972222219</c:v>
                </c:pt>
                <c:pt idx="10716">
                  <c:v>43517.191666666666</c:v>
                </c:pt>
                <c:pt idx="10717">
                  <c:v>43517.192361111112</c:v>
                </c:pt>
                <c:pt idx="10718">
                  <c:v>43517.193055555559</c:v>
                </c:pt>
                <c:pt idx="10719">
                  <c:v>43517.193749999999</c:v>
                </c:pt>
                <c:pt idx="10720">
                  <c:v>43517.194444444445</c:v>
                </c:pt>
                <c:pt idx="10721">
                  <c:v>43517.195138888892</c:v>
                </c:pt>
                <c:pt idx="10722">
                  <c:v>43517.195833333331</c:v>
                </c:pt>
                <c:pt idx="10723">
                  <c:v>43517.196527777778</c:v>
                </c:pt>
                <c:pt idx="10724">
                  <c:v>43517.197222222225</c:v>
                </c:pt>
                <c:pt idx="10725">
                  <c:v>43517.197916666664</c:v>
                </c:pt>
                <c:pt idx="10726">
                  <c:v>43517.198611111111</c:v>
                </c:pt>
                <c:pt idx="10727">
                  <c:v>43517.199305555558</c:v>
                </c:pt>
                <c:pt idx="10728">
                  <c:v>43517.2</c:v>
                </c:pt>
                <c:pt idx="10729">
                  <c:v>43517.200694444444</c:v>
                </c:pt>
                <c:pt idx="10730">
                  <c:v>43517.201388888891</c:v>
                </c:pt>
                <c:pt idx="10731">
                  <c:v>43517.20208333333</c:v>
                </c:pt>
                <c:pt idx="10732">
                  <c:v>43517.202777777777</c:v>
                </c:pt>
                <c:pt idx="10733">
                  <c:v>43517.203472222223</c:v>
                </c:pt>
                <c:pt idx="10734">
                  <c:v>43517.20416666667</c:v>
                </c:pt>
                <c:pt idx="10735">
                  <c:v>43517.204861111109</c:v>
                </c:pt>
                <c:pt idx="10736">
                  <c:v>43517.205555555556</c:v>
                </c:pt>
                <c:pt idx="10737">
                  <c:v>43517.206250000003</c:v>
                </c:pt>
                <c:pt idx="10738">
                  <c:v>43517.206944444442</c:v>
                </c:pt>
                <c:pt idx="10739">
                  <c:v>43517.207638888889</c:v>
                </c:pt>
                <c:pt idx="10740">
                  <c:v>43517.208333333336</c:v>
                </c:pt>
                <c:pt idx="10741">
                  <c:v>43517.209027777775</c:v>
                </c:pt>
                <c:pt idx="10742">
                  <c:v>43517.209722222222</c:v>
                </c:pt>
                <c:pt idx="10743">
                  <c:v>43517.210416666669</c:v>
                </c:pt>
                <c:pt idx="10744">
                  <c:v>43517.211111111108</c:v>
                </c:pt>
                <c:pt idx="10745">
                  <c:v>43517.211805555555</c:v>
                </c:pt>
                <c:pt idx="10746">
                  <c:v>43517.212500000001</c:v>
                </c:pt>
                <c:pt idx="10747">
                  <c:v>43517.213194444441</c:v>
                </c:pt>
                <c:pt idx="10748">
                  <c:v>43517.213888888888</c:v>
                </c:pt>
                <c:pt idx="10749">
                  <c:v>43517.214583333334</c:v>
                </c:pt>
                <c:pt idx="10750">
                  <c:v>43517.215277777781</c:v>
                </c:pt>
                <c:pt idx="10751">
                  <c:v>43517.21597222222</c:v>
                </c:pt>
                <c:pt idx="10752">
                  <c:v>43517.216666666667</c:v>
                </c:pt>
                <c:pt idx="10753">
                  <c:v>43517.217361111114</c:v>
                </c:pt>
                <c:pt idx="10754">
                  <c:v>43517.218055555553</c:v>
                </c:pt>
                <c:pt idx="10755">
                  <c:v>43517.21875</c:v>
                </c:pt>
                <c:pt idx="10756">
                  <c:v>43517.219444444447</c:v>
                </c:pt>
                <c:pt idx="10757">
                  <c:v>43517.220138888886</c:v>
                </c:pt>
                <c:pt idx="10758">
                  <c:v>43517.220833333333</c:v>
                </c:pt>
                <c:pt idx="10759">
                  <c:v>43517.22152777778</c:v>
                </c:pt>
                <c:pt idx="10760">
                  <c:v>43517.222222222219</c:v>
                </c:pt>
                <c:pt idx="10761">
                  <c:v>43517.222916666666</c:v>
                </c:pt>
                <c:pt idx="10762">
                  <c:v>43517.223611111112</c:v>
                </c:pt>
                <c:pt idx="10763">
                  <c:v>43517.224305555559</c:v>
                </c:pt>
                <c:pt idx="10764">
                  <c:v>43517.224999999999</c:v>
                </c:pt>
                <c:pt idx="10765">
                  <c:v>43517.225694444445</c:v>
                </c:pt>
                <c:pt idx="10766">
                  <c:v>43517.226388888892</c:v>
                </c:pt>
                <c:pt idx="10767">
                  <c:v>43517.227083333331</c:v>
                </c:pt>
                <c:pt idx="10768">
                  <c:v>43517.227777777778</c:v>
                </c:pt>
                <c:pt idx="10769">
                  <c:v>43517.228472222225</c:v>
                </c:pt>
                <c:pt idx="10770">
                  <c:v>43517.229166666664</c:v>
                </c:pt>
                <c:pt idx="10771">
                  <c:v>43517.229861111111</c:v>
                </c:pt>
                <c:pt idx="10772">
                  <c:v>43517.230555555558</c:v>
                </c:pt>
                <c:pt idx="10773">
                  <c:v>43517.231249999997</c:v>
                </c:pt>
                <c:pt idx="10774">
                  <c:v>43517.231944444444</c:v>
                </c:pt>
                <c:pt idx="10775">
                  <c:v>43517.232638888891</c:v>
                </c:pt>
                <c:pt idx="10776">
                  <c:v>43517.23333333333</c:v>
                </c:pt>
                <c:pt idx="10777">
                  <c:v>43517.234027777777</c:v>
                </c:pt>
                <c:pt idx="10778">
                  <c:v>43517.234722222223</c:v>
                </c:pt>
                <c:pt idx="10779">
                  <c:v>43517.23541666667</c:v>
                </c:pt>
                <c:pt idx="10780">
                  <c:v>43517.236111111109</c:v>
                </c:pt>
                <c:pt idx="10781">
                  <c:v>43517.236805555556</c:v>
                </c:pt>
                <c:pt idx="10782">
                  <c:v>43517.237500000003</c:v>
                </c:pt>
                <c:pt idx="10783">
                  <c:v>43517.238194444442</c:v>
                </c:pt>
                <c:pt idx="10784">
                  <c:v>43517.238888888889</c:v>
                </c:pt>
                <c:pt idx="10785">
                  <c:v>43517.239583333336</c:v>
                </c:pt>
                <c:pt idx="10786">
                  <c:v>43517.240277777775</c:v>
                </c:pt>
                <c:pt idx="10787">
                  <c:v>43517.240972222222</c:v>
                </c:pt>
                <c:pt idx="10788">
                  <c:v>43517.241666666669</c:v>
                </c:pt>
                <c:pt idx="10789">
                  <c:v>43517.242361111108</c:v>
                </c:pt>
                <c:pt idx="10790">
                  <c:v>43517.243055555555</c:v>
                </c:pt>
                <c:pt idx="10791">
                  <c:v>43517.243750000001</c:v>
                </c:pt>
                <c:pt idx="10792">
                  <c:v>43517.244444444441</c:v>
                </c:pt>
                <c:pt idx="10793">
                  <c:v>43517.245138888888</c:v>
                </c:pt>
                <c:pt idx="10794">
                  <c:v>43517.245833333334</c:v>
                </c:pt>
                <c:pt idx="10795">
                  <c:v>43517.246527777781</c:v>
                </c:pt>
                <c:pt idx="10796">
                  <c:v>43517.24722222222</c:v>
                </c:pt>
                <c:pt idx="10797">
                  <c:v>43517.247916666667</c:v>
                </c:pt>
                <c:pt idx="10798">
                  <c:v>43517.248611111114</c:v>
                </c:pt>
                <c:pt idx="10799">
                  <c:v>43517.249305555553</c:v>
                </c:pt>
                <c:pt idx="10800">
                  <c:v>43517.25</c:v>
                </c:pt>
                <c:pt idx="10801">
                  <c:v>43517.250694444447</c:v>
                </c:pt>
                <c:pt idx="10802">
                  <c:v>43517.251388888886</c:v>
                </c:pt>
                <c:pt idx="10803">
                  <c:v>43517.252083333333</c:v>
                </c:pt>
                <c:pt idx="10804">
                  <c:v>43517.25277777778</c:v>
                </c:pt>
                <c:pt idx="10805">
                  <c:v>43517.253472222219</c:v>
                </c:pt>
                <c:pt idx="10806">
                  <c:v>43517.254166666666</c:v>
                </c:pt>
                <c:pt idx="10807">
                  <c:v>43517.254861111112</c:v>
                </c:pt>
                <c:pt idx="10808">
                  <c:v>43517.255555555559</c:v>
                </c:pt>
                <c:pt idx="10809">
                  <c:v>43517.256249999999</c:v>
                </c:pt>
                <c:pt idx="10810">
                  <c:v>43517.256944444445</c:v>
                </c:pt>
                <c:pt idx="10811">
                  <c:v>43517.257638888892</c:v>
                </c:pt>
                <c:pt idx="10812">
                  <c:v>43517.258333333331</c:v>
                </c:pt>
                <c:pt idx="10813">
                  <c:v>43517.259027777778</c:v>
                </c:pt>
                <c:pt idx="10814">
                  <c:v>43517.259722222225</c:v>
                </c:pt>
                <c:pt idx="10815">
                  <c:v>43517.260416666664</c:v>
                </c:pt>
                <c:pt idx="10816">
                  <c:v>43517.261111111111</c:v>
                </c:pt>
                <c:pt idx="10817">
                  <c:v>43517.261805555558</c:v>
                </c:pt>
                <c:pt idx="10818">
                  <c:v>43517.262499999997</c:v>
                </c:pt>
                <c:pt idx="10819">
                  <c:v>43517.263194444444</c:v>
                </c:pt>
                <c:pt idx="10820">
                  <c:v>43517.263888888891</c:v>
                </c:pt>
                <c:pt idx="10821">
                  <c:v>43517.26458333333</c:v>
                </c:pt>
                <c:pt idx="10822">
                  <c:v>43517.265277777777</c:v>
                </c:pt>
                <c:pt idx="10823">
                  <c:v>43517.265972222223</c:v>
                </c:pt>
                <c:pt idx="10824">
                  <c:v>43517.26666666667</c:v>
                </c:pt>
                <c:pt idx="10825">
                  <c:v>43517.267361111109</c:v>
                </c:pt>
                <c:pt idx="10826">
                  <c:v>43517.268055555556</c:v>
                </c:pt>
                <c:pt idx="10827">
                  <c:v>43517.268750000003</c:v>
                </c:pt>
                <c:pt idx="10828">
                  <c:v>43517.269444444442</c:v>
                </c:pt>
                <c:pt idx="10829">
                  <c:v>43517.270138888889</c:v>
                </c:pt>
                <c:pt idx="10830">
                  <c:v>43517.270833333336</c:v>
                </c:pt>
                <c:pt idx="10831">
                  <c:v>43517.271527777775</c:v>
                </c:pt>
                <c:pt idx="10832">
                  <c:v>43517.272222222222</c:v>
                </c:pt>
                <c:pt idx="10833">
                  <c:v>43517.272916666669</c:v>
                </c:pt>
                <c:pt idx="10834">
                  <c:v>43517.273611111108</c:v>
                </c:pt>
                <c:pt idx="10835">
                  <c:v>43517.274305555555</c:v>
                </c:pt>
                <c:pt idx="10836">
                  <c:v>43517.275000000001</c:v>
                </c:pt>
                <c:pt idx="10837">
                  <c:v>43517.275694444441</c:v>
                </c:pt>
                <c:pt idx="10838">
                  <c:v>43517.276388888888</c:v>
                </c:pt>
                <c:pt idx="10839">
                  <c:v>43517.277083333334</c:v>
                </c:pt>
                <c:pt idx="10840">
                  <c:v>43517.277777777781</c:v>
                </c:pt>
                <c:pt idx="10841">
                  <c:v>43517.27847222222</c:v>
                </c:pt>
                <c:pt idx="10842">
                  <c:v>43517.279166666667</c:v>
                </c:pt>
                <c:pt idx="10843">
                  <c:v>43517.279861111114</c:v>
                </c:pt>
                <c:pt idx="10844">
                  <c:v>43517.280555555553</c:v>
                </c:pt>
                <c:pt idx="10845">
                  <c:v>43517.28125</c:v>
                </c:pt>
                <c:pt idx="10846">
                  <c:v>43517.281944444447</c:v>
                </c:pt>
                <c:pt idx="10847">
                  <c:v>43517.282638888886</c:v>
                </c:pt>
                <c:pt idx="10848">
                  <c:v>43517.283333333333</c:v>
                </c:pt>
                <c:pt idx="10849">
                  <c:v>43517.28402777778</c:v>
                </c:pt>
                <c:pt idx="10850">
                  <c:v>43517.284722222219</c:v>
                </c:pt>
                <c:pt idx="10851">
                  <c:v>43517.285416666666</c:v>
                </c:pt>
                <c:pt idx="10852">
                  <c:v>43517.286111111112</c:v>
                </c:pt>
                <c:pt idx="10853">
                  <c:v>43517.286805555559</c:v>
                </c:pt>
                <c:pt idx="10854">
                  <c:v>43517.287499999999</c:v>
                </c:pt>
                <c:pt idx="10855">
                  <c:v>43517.288194444445</c:v>
                </c:pt>
                <c:pt idx="10856">
                  <c:v>43517.288888888892</c:v>
                </c:pt>
                <c:pt idx="10857">
                  <c:v>43517.289583333331</c:v>
                </c:pt>
                <c:pt idx="10858">
                  <c:v>43517.290277777778</c:v>
                </c:pt>
                <c:pt idx="10859">
                  <c:v>43517.290972222225</c:v>
                </c:pt>
                <c:pt idx="10860">
                  <c:v>43517.291666666664</c:v>
                </c:pt>
                <c:pt idx="10861">
                  <c:v>43517.292361111111</c:v>
                </c:pt>
                <c:pt idx="10862">
                  <c:v>43517.293055555558</c:v>
                </c:pt>
                <c:pt idx="10863">
                  <c:v>43517.293749999997</c:v>
                </c:pt>
                <c:pt idx="10864">
                  <c:v>43517.294444444444</c:v>
                </c:pt>
                <c:pt idx="10865">
                  <c:v>43517.295138888891</c:v>
                </c:pt>
                <c:pt idx="10866">
                  <c:v>43517.29583333333</c:v>
                </c:pt>
                <c:pt idx="10867">
                  <c:v>43517.296527777777</c:v>
                </c:pt>
                <c:pt idx="10868">
                  <c:v>43517.297222222223</c:v>
                </c:pt>
                <c:pt idx="10869">
                  <c:v>43517.29791666667</c:v>
                </c:pt>
                <c:pt idx="10870">
                  <c:v>43517.298611111109</c:v>
                </c:pt>
                <c:pt idx="10871">
                  <c:v>43517.299305555556</c:v>
                </c:pt>
                <c:pt idx="10872">
                  <c:v>43517.3</c:v>
                </c:pt>
                <c:pt idx="10873">
                  <c:v>43517.300694444442</c:v>
                </c:pt>
                <c:pt idx="10874">
                  <c:v>43517.301388888889</c:v>
                </c:pt>
                <c:pt idx="10875">
                  <c:v>43517.302083333336</c:v>
                </c:pt>
                <c:pt idx="10876">
                  <c:v>43517.302777777775</c:v>
                </c:pt>
                <c:pt idx="10877">
                  <c:v>43517.303472222222</c:v>
                </c:pt>
                <c:pt idx="10878">
                  <c:v>43517.304166666669</c:v>
                </c:pt>
                <c:pt idx="10879">
                  <c:v>43517.304861111108</c:v>
                </c:pt>
                <c:pt idx="10880">
                  <c:v>43517.305555555555</c:v>
                </c:pt>
                <c:pt idx="10881">
                  <c:v>43517.306250000001</c:v>
                </c:pt>
                <c:pt idx="10882">
                  <c:v>43517.306944444441</c:v>
                </c:pt>
                <c:pt idx="10883">
                  <c:v>43517.307638888888</c:v>
                </c:pt>
                <c:pt idx="10884">
                  <c:v>43517.308333333334</c:v>
                </c:pt>
                <c:pt idx="10885">
                  <c:v>43517.309027777781</c:v>
                </c:pt>
                <c:pt idx="10886">
                  <c:v>43517.30972222222</c:v>
                </c:pt>
                <c:pt idx="10887">
                  <c:v>43517.310416666667</c:v>
                </c:pt>
                <c:pt idx="10888">
                  <c:v>43517.311111111114</c:v>
                </c:pt>
                <c:pt idx="10889">
                  <c:v>43517.311805555553</c:v>
                </c:pt>
                <c:pt idx="10890">
                  <c:v>43517.3125</c:v>
                </c:pt>
                <c:pt idx="10891">
                  <c:v>43517.313194444447</c:v>
                </c:pt>
                <c:pt idx="10892">
                  <c:v>43517.313888888886</c:v>
                </c:pt>
                <c:pt idx="10893">
                  <c:v>43517.314583333333</c:v>
                </c:pt>
                <c:pt idx="10894">
                  <c:v>43517.31527777778</c:v>
                </c:pt>
                <c:pt idx="10895">
                  <c:v>43517.315972222219</c:v>
                </c:pt>
                <c:pt idx="10896">
                  <c:v>43517.316666666666</c:v>
                </c:pt>
                <c:pt idx="10897">
                  <c:v>43517.317361111112</c:v>
                </c:pt>
                <c:pt idx="10898">
                  <c:v>43517.318055555559</c:v>
                </c:pt>
                <c:pt idx="10899">
                  <c:v>43517.318749999999</c:v>
                </c:pt>
                <c:pt idx="10900">
                  <c:v>43517.319444444445</c:v>
                </c:pt>
                <c:pt idx="10901">
                  <c:v>43517.320138888892</c:v>
                </c:pt>
                <c:pt idx="10902">
                  <c:v>43517.320833333331</c:v>
                </c:pt>
                <c:pt idx="10903">
                  <c:v>43517.321527777778</c:v>
                </c:pt>
                <c:pt idx="10904">
                  <c:v>43517.322222222225</c:v>
                </c:pt>
                <c:pt idx="10905">
                  <c:v>43517.322916666664</c:v>
                </c:pt>
                <c:pt idx="10906">
                  <c:v>43517.323611111111</c:v>
                </c:pt>
                <c:pt idx="10907">
                  <c:v>43517.324305555558</c:v>
                </c:pt>
                <c:pt idx="10908">
                  <c:v>43517.324999999997</c:v>
                </c:pt>
                <c:pt idx="10909">
                  <c:v>43517.325694444444</c:v>
                </c:pt>
                <c:pt idx="10910">
                  <c:v>43517.326388888891</c:v>
                </c:pt>
                <c:pt idx="10911">
                  <c:v>43517.32708333333</c:v>
                </c:pt>
                <c:pt idx="10912">
                  <c:v>43517.327777777777</c:v>
                </c:pt>
                <c:pt idx="10913">
                  <c:v>43517.328472222223</c:v>
                </c:pt>
                <c:pt idx="10914">
                  <c:v>43517.32916666667</c:v>
                </c:pt>
                <c:pt idx="10915">
                  <c:v>43517.329861111109</c:v>
                </c:pt>
                <c:pt idx="10916">
                  <c:v>43517.330555555556</c:v>
                </c:pt>
                <c:pt idx="10917">
                  <c:v>43517.331250000003</c:v>
                </c:pt>
                <c:pt idx="10918">
                  <c:v>43517.331944444442</c:v>
                </c:pt>
                <c:pt idx="10919">
                  <c:v>43517.332638888889</c:v>
                </c:pt>
                <c:pt idx="10920">
                  <c:v>43517.333333333336</c:v>
                </c:pt>
                <c:pt idx="10921">
                  <c:v>43517.334027777775</c:v>
                </c:pt>
                <c:pt idx="10922">
                  <c:v>43517.334722222222</c:v>
                </c:pt>
                <c:pt idx="10923">
                  <c:v>43517.335416666669</c:v>
                </c:pt>
                <c:pt idx="10924">
                  <c:v>43517.336111111108</c:v>
                </c:pt>
                <c:pt idx="10925">
                  <c:v>43517.336805555555</c:v>
                </c:pt>
                <c:pt idx="10926">
                  <c:v>43517.337500000001</c:v>
                </c:pt>
                <c:pt idx="10927">
                  <c:v>43517.338194444441</c:v>
                </c:pt>
                <c:pt idx="10928">
                  <c:v>43517.338888888888</c:v>
                </c:pt>
                <c:pt idx="10929">
                  <c:v>43517.339583333334</c:v>
                </c:pt>
                <c:pt idx="10930">
                  <c:v>43517.340277777781</c:v>
                </c:pt>
                <c:pt idx="10931">
                  <c:v>43517.34097222222</c:v>
                </c:pt>
                <c:pt idx="10932">
                  <c:v>43517.341666666667</c:v>
                </c:pt>
                <c:pt idx="10933">
                  <c:v>43517.342361111114</c:v>
                </c:pt>
                <c:pt idx="10934">
                  <c:v>43517.343055555553</c:v>
                </c:pt>
                <c:pt idx="10935">
                  <c:v>43517.34375</c:v>
                </c:pt>
                <c:pt idx="10936">
                  <c:v>43517.344444444447</c:v>
                </c:pt>
                <c:pt idx="10937">
                  <c:v>43517.345138888886</c:v>
                </c:pt>
                <c:pt idx="10938">
                  <c:v>43517.345833333333</c:v>
                </c:pt>
                <c:pt idx="10939">
                  <c:v>43517.34652777778</c:v>
                </c:pt>
                <c:pt idx="10940">
                  <c:v>43517.347222222219</c:v>
                </c:pt>
                <c:pt idx="10941">
                  <c:v>43517.347916666666</c:v>
                </c:pt>
                <c:pt idx="10942">
                  <c:v>43517.348611111112</c:v>
                </c:pt>
                <c:pt idx="10943">
                  <c:v>43517.349305555559</c:v>
                </c:pt>
                <c:pt idx="10944">
                  <c:v>43517.35</c:v>
                </c:pt>
                <c:pt idx="10945">
                  <c:v>43517.350694444445</c:v>
                </c:pt>
                <c:pt idx="10946">
                  <c:v>43517.351388888892</c:v>
                </c:pt>
                <c:pt idx="10947">
                  <c:v>43517.352083333331</c:v>
                </c:pt>
                <c:pt idx="10948">
                  <c:v>43517.352777777778</c:v>
                </c:pt>
                <c:pt idx="10949">
                  <c:v>43517.353472222225</c:v>
                </c:pt>
                <c:pt idx="10950">
                  <c:v>43517.354166666664</c:v>
                </c:pt>
                <c:pt idx="10951">
                  <c:v>43517.354861111111</c:v>
                </c:pt>
                <c:pt idx="10952">
                  <c:v>43517.355555555558</c:v>
                </c:pt>
                <c:pt idx="10953">
                  <c:v>43517.356249999997</c:v>
                </c:pt>
                <c:pt idx="10954">
                  <c:v>43517.356944444444</c:v>
                </c:pt>
                <c:pt idx="10955">
                  <c:v>43517.357638888891</c:v>
                </c:pt>
                <c:pt idx="10956">
                  <c:v>43517.35833333333</c:v>
                </c:pt>
                <c:pt idx="10957">
                  <c:v>43517.359027777777</c:v>
                </c:pt>
                <c:pt idx="10958">
                  <c:v>43517.359722222223</c:v>
                </c:pt>
                <c:pt idx="10959">
                  <c:v>43517.36041666667</c:v>
                </c:pt>
                <c:pt idx="10960">
                  <c:v>43517.361111111109</c:v>
                </c:pt>
                <c:pt idx="10961">
                  <c:v>43517.361805555556</c:v>
                </c:pt>
                <c:pt idx="10962">
                  <c:v>43517.362500000003</c:v>
                </c:pt>
                <c:pt idx="10963">
                  <c:v>43517.363194444442</c:v>
                </c:pt>
                <c:pt idx="10964">
                  <c:v>43517.363888888889</c:v>
                </c:pt>
                <c:pt idx="10965">
                  <c:v>43517.364583333336</c:v>
                </c:pt>
                <c:pt idx="10966">
                  <c:v>43517.365277777775</c:v>
                </c:pt>
                <c:pt idx="10967">
                  <c:v>43517.365972222222</c:v>
                </c:pt>
                <c:pt idx="10968">
                  <c:v>43517.366666666669</c:v>
                </c:pt>
                <c:pt idx="10969">
                  <c:v>43517.367361111108</c:v>
                </c:pt>
                <c:pt idx="10970">
                  <c:v>43517.368055555555</c:v>
                </c:pt>
                <c:pt idx="10971">
                  <c:v>43517.368750000001</c:v>
                </c:pt>
                <c:pt idx="10972">
                  <c:v>43517.369444444441</c:v>
                </c:pt>
                <c:pt idx="10973">
                  <c:v>43517.370138888888</c:v>
                </c:pt>
                <c:pt idx="10974">
                  <c:v>43517.370833333334</c:v>
                </c:pt>
                <c:pt idx="10975">
                  <c:v>43517.371527777781</c:v>
                </c:pt>
                <c:pt idx="10976">
                  <c:v>43517.37222222222</c:v>
                </c:pt>
                <c:pt idx="10977">
                  <c:v>43517.372916666667</c:v>
                </c:pt>
                <c:pt idx="10978">
                  <c:v>43517.373611111114</c:v>
                </c:pt>
                <c:pt idx="10979">
                  <c:v>43517.374305555553</c:v>
                </c:pt>
                <c:pt idx="10980">
                  <c:v>43517.375</c:v>
                </c:pt>
                <c:pt idx="10981">
                  <c:v>43517.375694444447</c:v>
                </c:pt>
                <c:pt idx="10982">
                  <c:v>43517.376388888886</c:v>
                </c:pt>
                <c:pt idx="10983">
                  <c:v>43517.377083333333</c:v>
                </c:pt>
                <c:pt idx="10984">
                  <c:v>43517.37777777778</c:v>
                </c:pt>
                <c:pt idx="10985">
                  <c:v>43517.378472222219</c:v>
                </c:pt>
                <c:pt idx="10986">
                  <c:v>43517.379166666666</c:v>
                </c:pt>
                <c:pt idx="10987">
                  <c:v>43517.379861111112</c:v>
                </c:pt>
                <c:pt idx="10988">
                  <c:v>43517.380555555559</c:v>
                </c:pt>
                <c:pt idx="10989">
                  <c:v>43517.381249999999</c:v>
                </c:pt>
                <c:pt idx="10990">
                  <c:v>43517.381944444445</c:v>
                </c:pt>
                <c:pt idx="10991">
                  <c:v>43517.382638888892</c:v>
                </c:pt>
                <c:pt idx="10992">
                  <c:v>43517.383333333331</c:v>
                </c:pt>
                <c:pt idx="10993">
                  <c:v>43517.384027777778</c:v>
                </c:pt>
                <c:pt idx="10994">
                  <c:v>43517.384722222225</c:v>
                </c:pt>
                <c:pt idx="10995">
                  <c:v>43517.385416666664</c:v>
                </c:pt>
                <c:pt idx="10996">
                  <c:v>43517.386111111111</c:v>
                </c:pt>
                <c:pt idx="10997">
                  <c:v>43517.386805555558</c:v>
                </c:pt>
                <c:pt idx="10998">
                  <c:v>43517.387499999997</c:v>
                </c:pt>
                <c:pt idx="10999">
                  <c:v>43517.388194444444</c:v>
                </c:pt>
                <c:pt idx="11000">
                  <c:v>43517.388888888891</c:v>
                </c:pt>
                <c:pt idx="11001">
                  <c:v>43517.38958333333</c:v>
                </c:pt>
                <c:pt idx="11002">
                  <c:v>43517.390277777777</c:v>
                </c:pt>
                <c:pt idx="11003">
                  <c:v>43517.390972222223</c:v>
                </c:pt>
                <c:pt idx="11004">
                  <c:v>43517.39166666667</c:v>
                </c:pt>
                <c:pt idx="11005">
                  <c:v>43517.392361111109</c:v>
                </c:pt>
                <c:pt idx="11006">
                  <c:v>43517.393055555556</c:v>
                </c:pt>
                <c:pt idx="11007">
                  <c:v>43517.393750000003</c:v>
                </c:pt>
                <c:pt idx="11008">
                  <c:v>43517.394444444442</c:v>
                </c:pt>
                <c:pt idx="11009">
                  <c:v>43517.395138888889</c:v>
                </c:pt>
                <c:pt idx="11010">
                  <c:v>43517.395833333336</c:v>
                </c:pt>
                <c:pt idx="11011">
                  <c:v>43517.396527777775</c:v>
                </c:pt>
                <c:pt idx="11012">
                  <c:v>43517.397222222222</c:v>
                </c:pt>
                <c:pt idx="11013">
                  <c:v>43517.397916666669</c:v>
                </c:pt>
                <c:pt idx="11014">
                  <c:v>43517.398611111108</c:v>
                </c:pt>
                <c:pt idx="11015">
                  <c:v>43517.399305555555</c:v>
                </c:pt>
                <c:pt idx="11016">
                  <c:v>43517.4</c:v>
                </c:pt>
                <c:pt idx="11017">
                  <c:v>43517.400694444441</c:v>
                </c:pt>
                <c:pt idx="11018">
                  <c:v>43517.401388888888</c:v>
                </c:pt>
                <c:pt idx="11019">
                  <c:v>43517.402083333334</c:v>
                </c:pt>
                <c:pt idx="11020">
                  <c:v>43517.402777777781</c:v>
                </c:pt>
                <c:pt idx="11021">
                  <c:v>43517.40347222222</c:v>
                </c:pt>
                <c:pt idx="11022">
                  <c:v>43517.404166666667</c:v>
                </c:pt>
                <c:pt idx="11023">
                  <c:v>43517.404861111114</c:v>
                </c:pt>
                <c:pt idx="11024">
                  <c:v>43517.405555555553</c:v>
                </c:pt>
                <c:pt idx="11025">
                  <c:v>43517.40625</c:v>
                </c:pt>
                <c:pt idx="11026">
                  <c:v>43517.406944444447</c:v>
                </c:pt>
                <c:pt idx="11027">
                  <c:v>43517.407638888886</c:v>
                </c:pt>
                <c:pt idx="11028">
                  <c:v>43517.408333333333</c:v>
                </c:pt>
                <c:pt idx="11029">
                  <c:v>43517.40902777778</c:v>
                </c:pt>
                <c:pt idx="11030">
                  <c:v>43517.409722222219</c:v>
                </c:pt>
                <c:pt idx="11031">
                  <c:v>43517.410416666666</c:v>
                </c:pt>
                <c:pt idx="11032">
                  <c:v>43517.411111111112</c:v>
                </c:pt>
                <c:pt idx="11033">
                  <c:v>43517.411805555559</c:v>
                </c:pt>
                <c:pt idx="11034">
                  <c:v>43517.412499999999</c:v>
                </c:pt>
                <c:pt idx="11035">
                  <c:v>43517.413194444445</c:v>
                </c:pt>
                <c:pt idx="11036">
                  <c:v>43517.413888888892</c:v>
                </c:pt>
                <c:pt idx="11037">
                  <c:v>43517.414583333331</c:v>
                </c:pt>
                <c:pt idx="11038">
                  <c:v>43517.415277777778</c:v>
                </c:pt>
                <c:pt idx="11039">
                  <c:v>43517.415972222225</c:v>
                </c:pt>
                <c:pt idx="11040">
                  <c:v>43517.416666666664</c:v>
                </c:pt>
                <c:pt idx="11041">
                  <c:v>43517.417361111111</c:v>
                </c:pt>
                <c:pt idx="11042">
                  <c:v>43517.418055555558</c:v>
                </c:pt>
                <c:pt idx="11043">
                  <c:v>43517.418749999997</c:v>
                </c:pt>
                <c:pt idx="11044">
                  <c:v>43517.419444444444</c:v>
                </c:pt>
                <c:pt idx="11045">
                  <c:v>43517.420138888891</c:v>
                </c:pt>
                <c:pt idx="11046">
                  <c:v>43517.42083333333</c:v>
                </c:pt>
                <c:pt idx="11047">
                  <c:v>43517.421527777777</c:v>
                </c:pt>
                <c:pt idx="11048">
                  <c:v>43517.422222222223</c:v>
                </c:pt>
                <c:pt idx="11049">
                  <c:v>43517.42291666667</c:v>
                </c:pt>
                <c:pt idx="11050">
                  <c:v>43517.423611111109</c:v>
                </c:pt>
                <c:pt idx="11051">
                  <c:v>43517.424305555556</c:v>
                </c:pt>
                <c:pt idx="11052">
                  <c:v>43517.425000000003</c:v>
                </c:pt>
                <c:pt idx="11053">
                  <c:v>43517.425694444442</c:v>
                </c:pt>
                <c:pt idx="11054">
                  <c:v>43517.426388888889</c:v>
                </c:pt>
                <c:pt idx="11055">
                  <c:v>43517.427083333336</c:v>
                </c:pt>
                <c:pt idx="11056">
                  <c:v>43517.427777777775</c:v>
                </c:pt>
                <c:pt idx="11057">
                  <c:v>43517.428472222222</c:v>
                </c:pt>
                <c:pt idx="11058">
                  <c:v>43517.429166666669</c:v>
                </c:pt>
                <c:pt idx="11059">
                  <c:v>43517.429861111108</c:v>
                </c:pt>
                <c:pt idx="11060">
                  <c:v>43517.430555555555</c:v>
                </c:pt>
                <c:pt idx="11061">
                  <c:v>43517.431250000001</c:v>
                </c:pt>
                <c:pt idx="11062">
                  <c:v>43517.431944444441</c:v>
                </c:pt>
                <c:pt idx="11063">
                  <c:v>43517.432638888888</c:v>
                </c:pt>
                <c:pt idx="11064">
                  <c:v>43517.433333333334</c:v>
                </c:pt>
                <c:pt idx="11065">
                  <c:v>43517.434027777781</c:v>
                </c:pt>
                <c:pt idx="11066">
                  <c:v>43517.43472222222</c:v>
                </c:pt>
                <c:pt idx="11067">
                  <c:v>43517.435416666667</c:v>
                </c:pt>
                <c:pt idx="11068">
                  <c:v>43517.436111111114</c:v>
                </c:pt>
                <c:pt idx="11069">
                  <c:v>43517.436805555553</c:v>
                </c:pt>
                <c:pt idx="11070">
                  <c:v>43517.4375</c:v>
                </c:pt>
                <c:pt idx="11071">
                  <c:v>43517.438194444447</c:v>
                </c:pt>
                <c:pt idx="11072">
                  <c:v>43517.438888888886</c:v>
                </c:pt>
                <c:pt idx="11073">
                  <c:v>43517.439583333333</c:v>
                </c:pt>
                <c:pt idx="11074">
                  <c:v>43517.44027777778</c:v>
                </c:pt>
                <c:pt idx="11075">
                  <c:v>43517.440972222219</c:v>
                </c:pt>
                <c:pt idx="11076">
                  <c:v>43517.441666666666</c:v>
                </c:pt>
                <c:pt idx="11077">
                  <c:v>43517.442361111112</c:v>
                </c:pt>
                <c:pt idx="11078">
                  <c:v>43517.443055555559</c:v>
                </c:pt>
                <c:pt idx="11079">
                  <c:v>43517.443749999999</c:v>
                </c:pt>
                <c:pt idx="11080">
                  <c:v>43517.444444444445</c:v>
                </c:pt>
                <c:pt idx="11081">
                  <c:v>43517.445138888892</c:v>
                </c:pt>
                <c:pt idx="11082">
                  <c:v>43517.445833333331</c:v>
                </c:pt>
                <c:pt idx="11083">
                  <c:v>43517.446527777778</c:v>
                </c:pt>
                <c:pt idx="11084">
                  <c:v>43517.447222222225</c:v>
                </c:pt>
                <c:pt idx="11085">
                  <c:v>43517.447916666664</c:v>
                </c:pt>
                <c:pt idx="11086">
                  <c:v>43517.448611111111</c:v>
                </c:pt>
                <c:pt idx="11087">
                  <c:v>43517.449305555558</c:v>
                </c:pt>
                <c:pt idx="11088">
                  <c:v>43517.45</c:v>
                </c:pt>
                <c:pt idx="11089">
                  <c:v>43517.450694444444</c:v>
                </c:pt>
                <c:pt idx="11090">
                  <c:v>43517.451388888891</c:v>
                </c:pt>
                <c:pt idx="11091">
                  <c:v>43517.45208333333</c:v>
                </c:pt>
                <c:pt idx="11092">
                  <c:v>43517.452777777777</c:v>
                </c:pt>
                <c:pt idx="11093">
                  <c:v>43517.453472222223</c:v>
                </c:pt>
                <c:pt idx="11094">
                  <c:v>43517.45416666667</c:v>
                </c:pt>
                <c:pt idx="11095">
                  <c:v>43517.454861111109</c:v>
                </c:pt>
                <c:pt idx="11096">
                  <c:v>43517.455555555556</c:v>
                </c:pt>
                <c:pt idx="11097">
                  <c:v>43517.456250000003</c:v>
                </c:pt>
                <c:pt idx="11098">
                  <c:v>43517.456944444442</c:v>
                </c:pt>
                <c:pt idx="11099">
                  <c:v>43517.457638888889</c:v>
                </c:pt>
                <c:pt idx="11100">
                  <c:v>43517.458333333336</c:v>
                </c:pt>
                <c:pt idx="11101">
                  <c:v>43517.459027777775</c:v>
                </c:pt>
                <c:pt idx="11102">
                  <c:v>43517.459722222222</c:v>
                </c:pt>
                <c:pt idx="11103">
                  <c:v>43517.460416666669</c:v>
                </c:pt>
                <c:pt idx="11104">
                  <c:v>43517.461111111108</c:v>
                </c:pt>
                <c:pt idx="11105">
                  <c:v>43517.461805555555</c:v>
                </c:pt>
                <c:pt idx="11106">
                  <c:v>43517.462500000001</c:v>
                </c:pt>
                <c:pt idx="11107">
                  <c:v>43517.463194444441</c:v>
                </c:pt>
                <c:pt idx="11108">
                  <c:v>43517.463888888888</c:v>
                </c:pt>
                <c:pt idx="11109">
                  <c:v>43517.464583333334</c:v>
                </c:pt>
                <c:pt idx="11110">
                  <c:v>43517.465277777781</c:v>
                </c:pt>
                <c:pt idx="11111">
                  <c:v>43517.46597222222</c:v>
                </c:pt>
                <c:pt idx="11112">
                  <c:v>43517.466666666667</c:v>
                </c:pt>
                <c:pt idx="11113">
                  <c:v>43517.467361111114</c:v>
                </c:pt>
                <c:pt idx="11114">
                  <c:v>43517.468055555553</c:v>
                </c:pt>
                <c:pt idx="11115">
                  <c:v>43517.46875</c:v>
                </c:pt>
                <c:pt idx="11116">
                  <c:v>43517.469444444447</c:v>
                </c:pt>
                <c:pt idx="11117">
                  <c:v>43517.470138888886</c:v>
                </c:pt>
                <c:pt idx="11118">
                  <c:v>43517.470833333333</c:v>
                </c:pt>
                <c:pt idx="11119">
                  <c:v>43517.47152777778</c:v>
                </c:pt>
                <c:pt idx="11120">
                  <c:v>43517.472222222219</c:v>
                </c:pt>
                <c:pt idx="11121">
                  <c:v>43517.472916666666</c:v>
                </c:pt>
                <c:pt idx="11122">
                  <c:v>43517.473611111112</c:v>
                </c:pt>
                <c:pt idx="11123">
                  <c:v>43517.474305555559</c:v>
                </c:pt>
                <c:pt idx="11124">
                  <c:v>43517.474999999999</c:v>
                </c:pt>
                <c:pt idx="11125">
                  <c:v>43517.475694444445</c:v>
                </c:pt>
                <c:pt idx="11126">
                  <c:v>43517.476388888892</c:v>
                </c:pt>
                <c:pt idx="11127">
                  <c:v>43517.477083333331</c:v>
                </c:pt>
                <c:pt idx="11128">
                  <c:v>43517.477777777778</c:v>
                </c:pt>
                <c:pt idx="11129">
                  <c:v>43517.478472222225</c:v>
                </c:pt>
                <c:pt idx="11130">
                  <c:v>43517.479166666664</c:v>
                </c:pt>
                <c:pt idx="11131">
                  <c:v>43517.479861111111</c:v>
                </c:pt>
                <c:pt idx="11132">
                  <c:v>43517.480555555558</c:v>
                </c:pt>
                <c:pt idx="11133">
                  <c:v>43517.481249999997</c:v>
                </c:pt>
                <c:pt idx="11134">
                  <c:v>43517.481944444444</c:v>
                </c:pt>
                <c:pt idx="11135">
                  <c:v>43517.482638888891</c:v>
                </c:pt>
                <c:pt idx="11136">
                  <c:v>43517.48333333333</c:v>
                </c:pt>
                <c:pt idx="11137">
                  <c:v>43517.484027777777</c:v>
                </c:pt>
                <c:pt idx="11138">
                  <c:v>43517.484722222223</c:v>
                </c:pt>
                <c:pt idx="11139">
                  <c:v>43517.48541666667</c:v>
                </c:pt>
                <c:pt idx="11140">
                  <c:v>43517.486111111109</c:v>
                </c:pt>
                <c:pt idx="11141">
                  <c:v>43517.486805555556</c:v>
                </c:pt>
                <c:pt idx="11142">
                  <c:v>43517.487500000003</c:v>
                </c:pt>
                <c:pt idx="11143">
                  <c:v>43517.488194444442</c:v>
                </c:pt>
                <c:pt idx="11144">
                  <c:v>43517.488888888889</c:v>
                </c:pt>
                <c:pt idx="11145">
                  <c:v>43517.489583333336</c:v>
                </c:pt>
                <c:pt idx="11146">
                  <c:v>43517.490277777775</c:v>
                </c:pt>
                <c:pt idx="11147">
                  <c:v>43517.490972222222</c:v>
                </c:pt>
                <c:pt idx="11148">
                  <c:v>43517.491666666669</c:v>
                </c:pt>
                <c:pt idx="11149">
                  <c:v>43517.492361111108</c:v>
                </c:pt>
                <c:pt idx="11150">
                  <c:v>43517.493055555555</c:v>
                </c:pt>
                <c:pt idx="11151">
                  <c:v>43517.493750000001</c:v>
                </c:pt>
                <c:pt idx="11152">
                  <c:v>43517.494444444441</c:v>
                </c:pt>
                <c:pt idx="11153">
                  <c:v>43517.495138888888</c:v>
                </c:pt>
                <c:pt idx="11154">
                  <c:v>43517.495833333334</c:v>
                </c:pt>
                <c:pt idx="11155">
                  <c:v>43517.496527777781</c:v>
                </c:pt>
                <c:pt idx="11156">
                  <c:v>43517.49722222222</c:v>
                </c:pt>
                <c:pt idx="11157">
                  <c:v>43517.497916666667</c:v>
                </c:pt>
                <c:pt idx="11158">
                  <c:v>43517.498611111114</c:v>
                </c:pt>
                <c:pt idx="11159">
                  <c:v>43517.499305555553</c:v>
                </c:pt>
                <c:pt idx="11160">
                  <c:v>43517.5</c:v>
                </c:pt>
                <c:pt idx="11161">
                  <c:v>43517.500694444447</c:v>
                </c:pt>
                <c:pt idx="11162">
                  <c:v>43517.501388888886</c:v>
                </c:pt>
                <c:pt idx="11163">
                  <c:v>43517.502083333333</c:v>
                </c:pt>
                <c:pt idx="11164">
                  <c:v>43517.50277777778</c:v>
                </c:pt>
                <c:pt idx="11165">
                  <c:v>43517.503472222219</c:v>
                </c:pt>
                <c:pt idx="11166">
                  <c:v>43517.504166666666</c:v>
                </c:pt>
                <c:pt idx="11167">
                  <c:v>43517.504861111112</c:v>
                </c:pt>
                <c:pt idx="11168">
                  <c:v>43517.505555555559</c:v>
                </c:pt>
                <c:pt idx="11169">
                  <c:v>43517.506249999999</c:v>
                </c:pt>
                <c:pt idx="11170">
                  <c:v>43517.506944444445</c:v>
                </c:pt>
                <c:pt idx="11171">
                  <c:v>43517.507638888892</c:v>
                </c:pt>
                <c:pt idx="11172">
                  <c:v>43517.508333333331</c:v>
                </c:pt>
                <c:pt idx="11173">
                  <c:v>43517.509027777778</c:v>
                </c:pt>
                <c:pt idx="11174">
                  <c:v>43517.509722222225</c:v>
                </c:pt>
                <c:pt idx="11175">
                  <c:v>43517.510416666664</c:v>
                </c:pt>
                <c:pt idx="11176">
                  <c:v>43517.511111111111</c:v>
                </c:pt>
                <c:pt idx="11177">
                  <c:v>43517.511805555558</c:v>
                </c:pt>
                <c:pt idx="11178">
                  <c:v>43517.512499999997</c:v>
                </c:pt>
                <c:pt idx="11179">
                  <c:v>43517.513194444444</c:v>
                </c:pt>
                <c:pt idx="11180">
                  <c:v>43517.513888888891</c:v>
                </c:pt>
                <c:pt idx="11181">
                  <c:v>43517.51458333333</c:v>
                </c:pt>
                <c:pt idx="11182">
                  <c:v>43517.515277777777</c:v>
                </c:pt>
                <c:pt idx="11183">
                  <c:v>43517.515972222223</c:v>
                </c:pt>
                <c:pt idx="11184">
                  <c:v>43517.51666666667</c:v>
                </c:pt>
                <c:pt idx="11185">
                  <c:v>43517.517361111109</c:v>
                </c:pt>
                <c:pt idx="11186">
                  <c:v>43517.518055555556</c:v>
                </c:pt>
                <c:pt idx="11187">
                  <c:v>43517.518750000003</c:v>
                </c:pt>
                <c:pt idx="11188">
                  <c:v>43517.519444444442</c:v>
                </c:pt>
                <c:pt idx="11189">
                  <c:v>43517.520138888889</c:v>
                </c:pt>
                <c:pt idx="11190">
                  <c:v>43517.520833333336</c:v>
                </c:pt>
                <c:pt idx="11191">
                  <c:v>43517.521527777775</c:v>
                </c:pt>
                <c:pt idx="11192">
                  <c:v>43517.522222222222</c:v>
                </c:pt>
                <c:pt idx="11193">
                  <c:v>43517.522916666669</c:v>
                </c:pt>
                <c:pt idx="11194">
                  <c:v>43517.523611111108</c:v>
                </c:pt>
                <c:pt idx="11195">
                  <c:v>43517.524305555555</c:v>
                </c:pt>
                <c:pt idx="11196">
                  <c:v>43517.525000000001</c:v>
                </c:pt>
                <c:pt idx="11197">
                  <c:v>43517.525694444441</c:v>
                </c:pt>
                <c:pt idx="11198">
                  <c:v>43517.526388888888</c:v>
                </c:pt>
                <c:pt idx="11199">
                  <c:v>43517.527083333334</c:v>
                </c:pt>
                <c:pt idx="11200">
                  <c:v>43517.527777777781</c:v>
                </c:pt>
                <c:pt idx="11201">
                  <c:v>43517.52847222222</c:v>
                </c:pt>
                <c:pt idx="11202">
                  <c:v>43517.529166666667</c:v>
                </c:pt>
                <c:pt idx="11203">
                  <c:v>43517.529861111114</c:v>
                </c:pt>
                <c:pt idx="11204">
                  <c:v>43517.530555555553</c:v>
                </c:pt>
                <c:pt idx="11205">
                  <c:v>43517.53125</c:v>
                </c:pt>
                <c:pt idx="11206">
                  <c:v>43517.531944444447</c:v>
                </c:pt>
                <c:pt idx="11207">
                  <c:v>43517.532638888886</c:v>
                </c:pt>
                <c:pt idx="11208">
                  <c:v>43517.533333333333</c:v>
                </c:pt>
                <c:pt idx="11209">
                  <c:v>43517.53402777778</c:v>
                </c:pt>
                <c:pt idx="11210">
                  <c:v>43517.534722222219</c:v>
                </c:pt>
                <c:pt idx="11211">
                  <c:v>43517.535416666666</c:v>
                </c:pt>
                <c:pt idx="11212">
                  <c:v>43517.536111111112</c:v>
                </c:pt>
                <c:pt idx="11213">
                  <c:v>43517.536805555559</c:v>
                </c:pt>
                <c:pt idx="11214">
                  <c:v>43517.537499999999</c:v>
                </c:pt>
                <c:pt idx="11215">
                  <c:v>43517.538194444445</c:v>
                </c:pt>
                <c:pt idx="11216">
                  <c:v>43517.538888888892</c:v>
                </c:pt>
                <c:pt idx="11217">
                  <c:v>43517.539583333331</c:v>
                </c:pt>
                <c:pt idx="11218">
                  <c:v>43517.540277777778</c:v>
                </c:pt>
                <c:pt idx="11219">
                  <c:v>43517.540972222225</c:v>
                </c:pt>
                <c:pt idx="11220">
                  <c:v>43517.541666666664</c:v>
                </c:pt>
                <c:pt idx="11221">
                  <c:v>43517.542361111111</c:v>
                </c:pt>
                <c:pt idx="11222">
                  <c:v>43517.543055555558</c:v>
                </c:pt>
                <c:pt idx="11223">
                  <c:v>43517.543749999997</c:v>
                </c:pt>
                <c:pt idx="11224">
                  <c:v>43517.544444444444</c:v>
                </c:pt>
                <c:pt idx="11225">
                  <c:v>43517.545138888891</c:v>
                </c:pt>
                <c:pt idx="11226">
                  <c:v>43517.54583333333</c:v>
                </c:pt>
                <c:pt idx="11227">
                  <c:v>43517.546527777777</c:v>
                </c:pt>
                <c:pt idx="11228">
                  <c:v>43517.547222222223</c:v>
                </c:pt>
                <c:pt idx="11229">
                  <c:v>43517.54791666667</c:v>
                </c:pt>
                <c:pt idx="11230">
                  <c:v>43517.548611111109</c:v>
                </c:pt>
                <c:pt idx="11231">
                  <c:v>43517.549305555556</c:v>
                </c:pt>
                <c:pt idx="11232">
                  <c:v>43517.55</c:v>
                </c:pt>
                <c:pt idx="11233">
                  <c:v>43517.550694444442</c:v>
                </c:pt>
                <c:pt idx="11234">
                  <c:v>43517.551388888889</c:v>
                </c:pt>
                <c:pt idx="11235">
                  <c:v>43517.552083333336</c:v>
                </c:pt>
                <c:pt idx="11236">
                  <c:v>43517.552777777775</c:v>
                </c:pt>
                <c:pt idx="11237">
                  <c:v>43517.553472222222</c:v>
                </c:pt>
                <c:pt idx="11238">
                  <c:v>43517.554166666669</c:v>
                </c:pt>
                <c:pt idx="11239">
                  <c:v>43517.554861111108</c:v>
                </c:pt>
                <c:pt idx="11240">
                  <c:v>43517.555555555555</c:v>
                </c:pt>
                <c:pt idx="11241">
                  <c:v>43517.556250000001</c:v>
                </c:pt>
                <c:pt idx="11242">
                  <c:v>43517.556944444441</c:v>
                </c:pt>
                <c:pt idx="11243">
                  <c:v>43517.557638888888</c:v>
                </c:pt>
                <c:pt idx="11244">
                  <c:v>43517.558333333334</c:v>
                </c:pt>
                <c:pt idx="11245">
                  <c:v>43517.559027777781</c:v>
                </c:pt>
                <c:pt idx="11246">
                  <c:v>43517.55972222222</c:v>
                </c:pt>
                <c:pt idx="11247">
                  <c:v>43517.560416666667</c:v>
                </c:pt>
                <c:pt idx="11248">
                  <c:v>43517.561111111114</c:v>
                </c:pt>
                <c:pt idx="11249">
                  <c:v>43517.561805555553</c:v>
                </c:pt>
                <c:pt idx="11250">
                  <c:v>43517.5625</c:v>
                </c:pt>
                <c:pt idx="11251">
                  <c:v>43517.563194444447</c:v>
                </c:pt>
                <c:pt idx="11252">
                  <c:v>43517.563888888886</c:v>
                </c:pt>
                <c:pt idx="11253">
                  <c:v>43517.564583333333</c:v>
                </c:pt>
                <c:pt idx="11254">
                  <c:v>43517.56527777778</c:v>
                </c:pt>
                <c:pt idx="11255">
                  <c:v>43517.565972222219</c:v>
                </c:pt>
                <c:pt idx="11256">
                  <c:v>43517.566666666666</c:v>
                </c:pt>
                <c:pt idx="11257">
                  <c:v>43517.567361111112</c:v>
                </c:pt>
                <c:pt idx="11258">
                  <c:v>43517.568055555559</c:v>
                </c:pt>
                <c:pt idx="11259">
                  <c:v>43517.568749999999</c:v>
                </c:pt>
                <c:pt idx="11260">
                  <c:v>43517.569444444445</c:v>
                </c:pt>
                <c:pt idx="11261">
                  <c:v>43517.570138888892</c:v>
                </c:pt>
                <c:pt idx="11262">
                  <c:v>43517.570833333331</c:v>
                </c:pt>
                <c:pt idx="11263">
                  <c:v>43517.571527777778</c:v>
                </c:pt>
                <c:pt idx="11264">
                  <c:v>43517.572222222225</c:v>
                </c:pt>
                <c:pt idx="11265">
                  <c:v>43517.572916666664</c:v>
                </c:pt>
                <c:pt idx="11266">
                  <c:v>43517.573611111111</c:v>
                </c:pt>
                <c:pt idx="11267">
                  <c:v>43517.574305555558</c:v>
                </c:pt>
                <c:pt idx="11268">
                  <c:v>43517.574999999997</c:v>
                </c:pt>
                <c:pt idx="11269">
                  <c:v>43517.575694444444</c:v>
                </c:pt>
                <c:pt idx="11270">
                  <c:v>43517.576388888891</c:v>
                </c:pt>
                <c:pt idx="11271">
                  <c:v>43517.57708333333</c:v>
                </c:pt>
                <c:pt idx="11272">
                  <c:v>43517.577777777777</c:v>
                </c:pt>
                <c:pt idx="11273">
                  <c:v>43517.578472222223</c:v>
                </c:pt>
                <c:pt idx="11274">
                  <c:v>43517.57916666667</c:v>
                </c:pt>
                <c:pt idx="11275">
                  <c:v>43517.579861111109</c:v>
                </c:pt>
                <c:pt idx="11276">
                  <c:v>43517.580555555556</c:v>
                </c:pt>
                <c:pt idx="11277">
                  <c:v>43517.581250000003</c:v>
                </c:pt>
                <c:pt idx="11278">
                  <c:v>43517.581944444442</c:v>
                </c:pt>
                <c:pt idx="11279">
                  <c:v>43517.582638888889</c:v>
                </c:pt>
                <c:pt idx="11280">
                  <c:v>43517.583333333336</c:v>
                </c:pt>
              </c:numCache>
            </c:numRef>
          </c:xVal>
          <c:yVal>
            <c:numRef>
              <c:f>ВОЛОГІСТЬ!$G$4:$G$11284</c:f>
              <c:numCache>
                <c:formatCode>0.0</c:formatCode>
                <c:ptCount val="11281"/>
                <c:pt idx="0">
                  <c:v>15</c:v>
                </c:pt>
                <c:pt idx="1">
                  <c:v>15</c:v>
                </c:pt>
                <c:pt idx="2">
                  <c:v>15</c:v>
                </c:pt>
                <c:pt idx="3">
                  <c:v>15</c:v>
                </c:pt>
                <c:pt idx="4">
                  <c:v>15</c:v>
                </c:pt>
                <c:pt idx="5">
                  <c:v>15</c:v>
                </c:pt>
                <c:pt idx="6">
                  <c:v>15</c:v>
                </c:pt>
                <c:pt idx="7">
                  <c:v>15</c:v>
                </c:pt>
                <c:pt idx="8">
                  <c:v>15</c:v>
                </c:pt>
                <c:pt idx="9">
                  <c:v>15</c:v>
                </c:pt>
                <c:pt idx="10">
                  <c:v>15</c:v>
                </c:pt>
                <c:pt idx="11">
                  <c:v>15</c:v>
                </c:pt>
                <c:pt idx="12">
                  <c:v>15</c:v>
                </c:pt>
                <c:pt idx="13">
                  <c:v>15</c:v>
                </c:pt>
                <c:pt idx="14">
                  <c:v>15</c:v>
                </c:pt>
                <c:pt idx="15">
                  <c:v>15</c:v>
                </c:pt>
                <c:pt idx="16">
                  <c:v>15</c:v>
                </c:pt>
                <c:pt idx="17">
                  <c:v>15</c:v>
                </c:pt>
                <c:pt idx="18">
                  <c:v>15</c:v>
                </c:pt>
                <c:pt idx="19">
                  <c:v>15</c:v>
                </c:pt>
                <c:pt idx="20">
                  <c:v>15</c:v>
                </c:pt>
                <c:pt idx="21">
                  <c:v>15</c:v>
                </c:pt>
                <c:pt idx="22">
                  <c:v>15</c:v>
                </c:pt>
                <c:pt idx="23">
                  <c:v>15</c:v>
                </c:pt>
                <c:pt idx="24">
                  <c:v>15</c:v>
                </c:pt>
                <c:pt idx="25">
                  <c:v>15</c:v>
                </c:pt>
                <c:pt idx="26">
                  <c:v>15</c:v>
                </c:pt>
                <c:pt idx="27">
                  <c:v>15</c:v>
                </c:pt>
                <c:pt idx="28">
                  <c:v>15</c:v>
                </c:pt>
                <c:pt idx="29">
                  <c:v>15</c:v>
                </c:pt>
                <c:pt idx="30">
                  <c:v>15</c:v>
                </c:pt>
                <c:pt idx="31">
                  <c:v>15</c:v>
                </c:pt>
                <c:pt idx="32">
                  <c:v>15</c:v>
                </c:pt>
                <c:pt idx="33">
                  <c:v>15</c:v>
                </c:pt>
                <c:pt idx="34">
                  <c:v>15</c:v>
                </c:pt>
                <c:pt idx="35">
                  <c:v>15</c:v>
                </c:pt>
                <c:pt idx="36">
                  <c:v>15</c:v>
                </c:pt>
                <c:pt idx="37">
                  <c:v>15</c:v>
                </c:pt>
                <c:pt idx="38">
                  <c:v>15</c:v>
                </c:pt>
                <c:pt idx="39">
                  <c:v>15</c:v>
                </c:pt>
                <c:pt idx="40">
                  <c:v>15</c:v>
                </c:pt>
                <c:pt idx="41">
                  <c:v>15</c:v>
                </c:pt>
                <c:pt idx="42">
                  <c:v>15</c:v>
                </c:pt>
                <c:pt idx="43">
                  <c:v>15</c:v>
                </c:pt>
                <c:pt idx="44">
                  <c:v>15</c:v>
                </c:pt>
                <c:pt idx="45">
                  <c:v>15</c:v>
                </c:pt>
                <c:pt idx="46">
                  <c:v>15</c:v>
                </c:pt>
                <c:pt idx="47">
                  <c:v>15</c:v>
                </c:pt>
                <c:pt idx="48">
                  <c:v>15</c:v>
                </c:pt>
                <c:pt idx="49">
                  <c:v>15</c:v>
                </c:pt>
                <c:pt idx="50">
                  <c:v>15</c:v>
                </c:pt>
                <c:pt idx="51">
                  <c:v>15</c:v>
                </c:pt>
                <c:pt idx="52">
                  <c:v>15</c:v>
                </c:pt>
                <c:pt idx="53">
                  <c:v>15</c:v>
                </c:pt>
                <c:pt idx="54">
                  <c:v>15</c:v>
                </c:pt>
                <c:pt idx="55">
                  <c:v>15</c:v>
                </c:pt>
                <c:pt idx="56">
                  <c:v>15</c:v>
                </c:pt>
                <c:pt idx="57">
                  <c:v>15</c:v>
                </c:pt>
                <c:pt idx="58">
                  <c:v>15</c:v>
                </c:pt>
                <c:pt idx="59">
                  <c:v>15</c:v>
                </c:pt>
                <c:pt idx="60">
                  <c:v>15</c:v>
                </c:pt>
                <c:pt idx="61">
                  <c:v>15</c:v>
                </c:pt>
                <c:pt idx="62">
                  <c:v>15</c:v>
                </c:pt>
                <c:pt idx="63">
                  <c:v>15</c:v>
                </c:pt>
                <c:pt idx="64">
                  <c:v>15</c:v>
                </c:pt>
                <c:pt idx="65">
                  <c:v>15</c:v>
                </c:pt>
                <c:pt idx="66">
                  <c:v>15</c:v>
                </c:pt>
                <c:pt idx="67">
                  <c:v>15</c:v>
                </c:pt>
                <c:pt idx="68">
                  <c:v>15</c:v>
                </c:pt>
                <c:pt idx="69">
                  <c:v>15</c:v>
                </c:pt>
                <c:pt idx="70">
                  <c:v>15</c:v>
                </c:pt>
                <c:pt idx="71">
                  <c:v>15</c:v>
                </c:pt>
                <c:pt idx="72">
                  <c:v>15</c:v>
                </c:pt>
                <c:pt idx="73">
                  <c:v>15</c:v>
                </c:pt>
                <c:pt idx="74">
                  <c:v>15</c:v>
                </c:pt>
                <c:pt idx="75">
                  <c:v>15</c:v>
                </c:pt>
                <c:pt idx="76">
                  <c:v>15</c:v>
                </c:pt>
                <c:pt idx="77">
                  <c:v>15</c:v>
                </c:pt>
                <c:pt idx="78">
                  <c:v>15</c:v>
                </c:pt>
                <c:pt idx="79">
                  <c:v>15</c:v>
                </c:pt>
                <c:pt idx="80">
                  <c:v>15</c:v>
                </c:pt>
                <c:pt idx="81">
                  <c:v>15</c:v>
                </c:pt>
                <c:pt idx="82">
                  <c:v>15</c:v>
                </c:pt>
                <c:pt idx="83">
                  <c:v>15</c:v>
                </c:pt>
                <c:pt idx="84">
                  <c:v>15</c:v>
                </c:pt>
                <c:pt idx="85">
                  <c:v>15</c:v>
                </c:pt>
                <c:pt idx="86">
                  <c:v>15</c:v>
                </c:pt>
                <c:pt idx="87">
                  <c:v>15</c:v>
                </c:pt>
                <c:pt idx="88">
                  <c:v>15</c:v>
                </c:pt>
                <c:pt idx="89">
                  <c:v>15</c:v>
                </c:pt>
                <c:pt idx="90">
                  <c:v>15</c:v>
                </c:pt>
                <c:pt idx="91">
                  <c:v>15</c:v>
                </c:pt>
                <c:pt idx="92">
                  <c:v>15</c:v>
                </c:pt>
                <c:pt idx="93">
                  <c:v>15</c:v>
                </c:pt>
                <c:pt idx="94">
                  <c:v>15</c:v>
                </c:pt>
                <c:pt idx="95">
                  <c:v>15</c:v>
                </c:pt>
                <c:pt idx="96">
                  <c:v>15</c:v>
                </c:pt>
                <c:pt idx="97">
                  <c:v>15</c:v>
                </c:pt>
                <c:pt idx="98">
                  <c:v>15</c:v>
                </c:pt>
                <c:pt idx="99">
                  <c:v>15</c:v>
                </c:pt>
                <c:pt idx="100">
                  <c:v>15</c:v>
                </c:pt>
                <c:pt idx="101">
                  <c:v>15</c:v>
                </c:pt>
                <c:pt idx="102">
                  <c:v>15</c:v>
                </c:pt>
                <c:pt idx="103">
                  <c:v>15</c:v>
                </c:pt>
                <c:pt idx="104">
                  <c:v>15</c:v>
                </c:pt>
                <c:pt idx="105">
                  <c:v>15</c:v>
                </c:pt>
                <c:pt idx="106">
                  <c:v>15</c:v>
                </c:pt>
                <c:pt idx="107">
                  <c:v>15</c:v>
                </c:pt>
                <c:pt idx="108">
                  <c:v>15</c:v>
                </c:pt>
                <c:pt idx="109">
                  <c:v>15</c:v>
                </c:pt>
                <c:pt idx="110">
                  <c:v>15</c:v>
                </c:pt>
                <c:pt idx="111">
                  <c:v>15</c:v>
                </c:pt>
                <c:pt idx="112">
                  <c:v>15</c:v>
                </c:pt>
                <c:pt idx="113">
                  <c:v>15</c:v>
                </c:pt>
                <c:pt idx="114">
                  <c:v>15</c:v>
                </c:pt>
                <c:pt idx="115">
                  <c:v>15</c:v>
                </c:pt>
                <c:pt idx="116">
                  <c:v>15</c:v>
                </c:pt>
                <c:pt idx="117">
                  <c:v>15</c:v>
                </c:pt>
                <c:pt idx="118">
                  <c:v>15</c:v>
                </c:pt>
                <c:pt idx="119">
                  <c:v>15</c:v>
                </c:pt>
                <c:pt idx="120">
                  <c:v>15</c:v>
                </c:pt>
                <c:pt idx="121">
                  <c:v>15</c:v>
                </c:pt>
                <c:pt idx="122">
                  <c:v>15</c:v>
                </c:pt>
                <c:pt idx="123">
                  <c:v>15</c:v>
                </c:pt>
                <c:pt idx="124">
                  <c:v>15</c:v>
                </c:pt>
                <c:pt idx="125">
                  <c:v>15</c:v>
                </c:pt>
                <c:pt idx="126">
                  <c:v>15</c:v>
                </c:pt>
                <c:pt idx="127">
                  <c:v>15</c:v>
                </c:pt>
                <c:pt idx="128">
                  <c:v>15</c:v>
                </c:pt>
                <c:pt idx="129">
                  <c:v>15</c:v>
                </c:pt>
                <c:pt idx="130">
                  <c:v>15</c:v>
                </c:pt>
                <c:pt idx="131">
                  <c:v>15</c:v>
                </c:pt>
                <c:pt idx="132">
                  <c:v>15</c:v>
                </c:pt>
                <c:pt idx="133">
                  <c:v>15</c:v>
                </c:pt>
                <c:pt idx="134">
                  <c:v>15</c:v>
                </c:pt>
                <c:pt idx="135">
                  <c:v>15</c:v>
                </c:pt>
                <c:pt idx="136">
                  <c:v>15</c:v>
                </c:pt>
                <c:pt idx="137">
                  <c:v>15</c:v>
                </c:pt>
                <c:pt idx="138">
                  <c:v>15</c:v>
                </c:pt>
                <c:pt idx="139">
                  <c:v>15</c:v>
                </c:pt>
                <c:pt idx="140">
                  <c:v>15</c:v>
                </c:pt>
                <c:pt idx="141">
                  <c:v>15</c:v>
                </c:pt>
                <c:pt idx="142">
                  <c:v>15</c:v>
                </c:pt>
                <c:pt idx="143">
                  <c:v>15</c:v>
                </c:pt>
                <c:pt idx="144">
                  <c:v>15</c:v>
                </c:pt>
                <c:pt idx="145">
                  <c:v>15</c:v>
                </c:pt>
                <c:pt idx="146">
                  <c:v>15</c:v>
                </c:pt>
                <c:pt idx="147">
                  <c:v>15</c:v>
                </c:pt>
                <c:pt idx="148">
                  <c:v>15</c:v>
                </c:pt>
                <c:pt idx="149">
                  <c:v>15</c:v>
                </c:pt>
                <c:pt idx="150">
                  <c:v>15</c:v>
                </c:pt>
                <c:pt idx="151">
                  <c:v>15</c:v>
                </c:pt>
                <c:pt idx="152">
                  <c:v>15</c:v>
                </c:pt>
                <c:pt idx="153">
                  <c:v>15</c:v>
                </c:pt>
                <c:pt idx="154">
                  <c:v>15</c:v>
                </c:pt>
                <c:pt idx="155">
                  <c:v>15</c:v>
                </c:pt>
                <c:pt idx="156">
                  <c:v>15</c:v>
                </c:pt>
                <c:pt idx="157">
                  <c:v>15</c:v>
                </c:pt>
                <c:pt idx="158">
                  <c:v>15</c:v>
                </c:pt>
                <c:pt idx="159">
                  <c:v>15</c:v>
                </c:pt>
                <c:pt idx="160">
                  <c:v>15</c:v>
                </c:pt>
                <c:pt idx="161">
                  <c:v>15</c:v>
                </c:pt>
                <c:pt idx="162">
                  <c:v>15</c:v>
                </c:pt>
                <c:pt idx="163">
                  <c:v>15</c:v>
                </c:pt>
                <c:pt idx="164">
                  <c:v>15</c:v>
                </c:pt>
                <c:pt idx="165">
                  <c:v>15</c:v>
                </c:pt>
                <c:pt idx="166">
                  <c:v>15</c:v>
                </c:pt>
                <c:pt idx="167">
                  <c:v>15</c:v>
                </c:pt>
                <c:pt idx="168">
                  <c:v>15</c:v>
                </c:pt>
                <c:pt idx="169">
                  <c:v>15</c:v>
                </c:pt>
                <c:pt idx="170">
                  <c:v>15</c:v>
                </c:pt>
                <c:pt idx="171">
                  <c:v>15</c:v>
                </c:pt>
                <c:pt idx="172">
                  <c:v>15</c:v>
                </c:pt>
                <c:pt idx="173">
                  <c:v>15</c:v>
                </c:pt>
                <c:pt idx="174">
                  <c:v>15</c:v>
                </c:pt>
                <c:pt idx="175">
                  <c:v>15</c:v>
                </c:pt>
                <c:pt idx="176">
                  <c:v>15</c:v>
                </c:pt>
                <c:pt idx="177">
                  <c:v>15</c:v>
                </c:pt>
                <c:pt idx="178">
                  <c:v>15</c:v>
                </c:pt>
                <c:pt idx="179">
                  <c:v>15</c:v>
                </c:pt>
                <c:pt idx="180">
                  <c:v>15</c:v>
                </c:pt>
                <c:pt idx="181">
                  <c:v>15</c:v>
                </c:pt>
                <c:pt idx="182">
                  <c:v>15</c:v>
                </c:pt>
                <c:pt idx="183">
                  <c:v>15</c:v>
                </c:pt>
                <c:pt idx="184">
                  <c:v>15</c:v>
                </c:pt>
                <c:pt idx="185">
                  <c:v>15</c:v>
                </c:pt>
                <c:pt idx="186">
                  <c:v>15</c:v>
                </c:pt>
                <c:pt idx="187">
                  <c:v>15</c:v>
                </c:pt>
                <c:pt idx="188">
                  <c:v>15</c:v>
                </c:pt>
                <c:pt idx="189">
                  <c:v>15</c:v>
                </c:pt>
                <c:pt idx="190">
                  <c:v>15</c:v>
                </c:pt>
                <c:pt idx="191">
                  <c:v>15</c:v>
                </c:pt>
                <c:pt idx="192">
                  <c:v>15</c:v>
                </c:pt>
                <c:pt idx="193">
                  <c:v>15</c:v>
                </c:pt>
                <c:pt idx="194">
                  <c:v>15</c:v>
                </c:pt>
                <c:pt idx="195">
                  <c:v>15</c:v>
                </c:pt>
                <c:pt idx="196">
                  <c:v>15</c:v>
                </c:pt>
                <c:pt idx="197">
                  <c:v>15</c:v>
                </c:pt>
                <c:pt idx="198">
                  <c:v>15</c:v>
                </c:pt>
                <c:pt idx="199">
                  <c:v>15</c:v>
                </c:pt>
                <c:pt idx="200">
                  <c:v>15</c:v>
                </c:pt>
                <c:pt idx="201">
                  <c:v>15</c:v>
                </c:pt>
                <c:pt idx="202">
                  <c:v>15</c:v>
                </c:pt>
                <c:pt idx="203">
                  <c:v>15</c:v>
                </c:pt>
                <c:pt idx="204">
                  <c:v>15</c:v>
                </c:pt>
                <c:pt idx="205">
                  <c:v>15</c:v>
                </c:pt>
                <c:pt idx="206">
                  <c:v>15</c:v>
                </c:pt>
                <c:pt idx="207">
                  <c:v>15</c:v>
                </c:pt>
                <c:pt idx="208">
                  <c:v>15</c:v>
                </c:pt>
                <c:pt idx="209">
                  <c:v>15</c:v>
                </c:pt>
                <c:pt idx="210">
                  <c:v>15</c:v>
                </c:pt>
                <c:pt idx="211">
                  <c:v>15</c:v>
                </c:pt>
                <c:pt idx="212">
                  <c:v>15</c:v>
                </c:pt>
                <c:pt idx="213">
                  <c:v>15</c:v>
                </c:pt>
                <c:pt idx="214">
                  <c:v>15</c:v>
                </c:pt>
                <c:pt idx="215">
                  <c:v>15</c:v>
                </c:pt>
                <c:pt idx="216">
                  <c:v>15</c:v>
                </c:pt>
                <c:pt idx="217">
                  <c:v>15</c:v>
                </c:pt>
                <c:pt idx="218">
                  <c:v>15</c:v>
                </c:pt>
                <c:pt idx="219">
                  <c:v>15</c:v>
                </c:pt>
                <c:pt idx="220">
                  <c:v>15</c:v>
                </c:pt>
                <c:pt idx="221">
                  <c:v>15</c:v>
                </c:pt>
                <c:pt idx="222">
                  <c:v>15</c:v>
                </c:pt>
                <c:pt idx="223">
                  <c:v>15</c:v>
                </c:pt>
                <c:pt idx="224">
                  <c:v>15</c:v>
                </c:pt>
                <c:pt idx="225">
                  <c:v>15</c:v>
                </c:pt>
                <c:pt idx="226">
                  <c:v>15</c:v>
                </c:pt>
                <c:pt idx="227">
                  <c:v>15</c:v>
                </c:pt>
                <c:pt idx="228">
                  <c:v>15</c:v>
                </c:pt>
                <c:pt idx="229">
                  <c:v>15</c:v>
                </c:pt>
                <c:pt idx="230">
                  <c:v>15</c:v>
                </c:pt>
                <c:pt idx="231">
                  <c:v>15</c:v>
                </c:pt>
                <c:pt idx="232">
                  <c:v>15</c:v>
                </c:pt>
                <c:pt idx="233">
                  <c:v>15</c:v>
                </c:pt>
                <c:pt idx="234">
                  <c:v>15</c:v>
                </c:pt>
                <c:pt idx="235">
                  <c:v>15</c:v>
                </c:pt>
                <c:pt idx="236">
                  <c:v>15</c:v>
                </c:pt>
                <c:pt idx="237">
                  <c:v>15</c:v>
                </c:pt>
                <c:pt idx="238">
                  <c:v>15</c:v>
                </c:pt>
                <c:pt idx="239">
                  <c:v>15</c:v>
                </c:pt>
                <c:pt idx="240">
                  <c:v>15</c:v>
                </c:pt>
                <c:pt idx="241">
                  <c:v>15</c:v>
                </c:pt>
                <c:pt idx="242">
                  <c:v>15</c:v>
                </c:pt>
                <c:pt idx="243">
                  <c:v>15</c:v>
                </c:pt>
                <c:pt idx="244">
                  <c:v>15</c:v>
                </c:pt>
                <c:pt idx="245">
                  <c:v>15</c:v>
                </c:pt>
                <c:pt idx="246">
                  <c:v>15</c:v>
                </c:pt>
                <c:pt idx="247">
                  <c:v>15</c:v>
                </c:pt>
                <c:pt idx="248">
                  <c:v>15</c:v>
                </c:pt>
                <c:pt idx="249">
                  <c:v>15</c:v>
                </c:pt>
                <c:pt idx="250">
                  <c:v>15</c:v>
                </c:pt>
                <c:pt idx="251">
                  <c:v>15</c:v>
                </c:pt>
                <c:pt idx="252">
                  <c:v>15</c:v>
                </c:pt>
                <c:pt idx="253">
                  <c:v>15</c:v>
                </c:pt>
                <c:pt idx="254">
                  <c:v>15</c:v>
                </c:pt>
                <c:pt idx="255">
                  <c:v>15</c:v>
                </c:pt>
                <c:pt idx="256">
                  <c:v>15</c:v>
                </c:pt>
                <c:pt idx="257">
                  <c:v>15</c:v>
                </c:pt>
                <c:pt idx="258">
                  <c:v>15</c:v>
                </c:pt>
                <c:pt idx="259">
                  <c:v>15</c:v>
                </c:pt>
                <c:pt idx="260">
                  <c:v>15</c:v>
                </c:pt>
                <c:pt idx="261">
                  <c:v>15</c:v>
                </c:pt>
                <c:pt idx="262">
                  <c:v>15</c:v>
                </c:pt>
                <c:pt idx="263">
                  <c:v>15</c:v>
                </c:pt>
                <c:pt idx="264">
                  <c:v>15</c:v>
                </c:pt>
                <c:pt idx="265">
                  <c:v>15</c:v>
                </c:pt>
                <c:pt idx="266">
                  <c:v>15</c:v>
                </c:pt>
                <c:pt idx="267">
                  <c:v>15</c:v>
                </c:pt>
                <c:pt idx="268">
                  <c:v>15</c:v>
                </c:pt>
                <c:pt idx="269">
                  <c:v>15</c:v>
                </c:pt>
                <c:pt idx="270">
                  <c:v>15</c:v>
                </c:pt>
                <c:pt idx="271">
                  <c:v>15</c:v>
                </c:pt>
                <c:pt idx="272">
                  <c:v>15</c:v>
                </c:pt>
                <c:pt idx="273">
                  <c:v>15</c:v>
                </c:pt>
                <c:pt idx="274">
                  <c:v>15</c:v>
                </c:pt>
                <c:pt idx="275">
                  <c:v>15</c:v>
                </c:pt>
                <c:pt idx="276">
                  <c:v>15</c:v>
                </c:pt>
                <c:pt idx="277">
                  <c:v>15</c:v>
                </c:pt>
                <c:pt idx="278">
                  <c:v>15</c:v>
                </c:pt>
                <c:pt idx="279">
                  <c:v>15</c:v>
                </c:pt>
                <c:pt idx="280">
                  <c:v>15</c:v>
                </c:pt>
                <c:pt idx="281">
                  <c:v>15</c:v>
                </c:pt>
                <c:pt idx="282">
                  <c:v>15</c:v>
                </c:pt>
                <c:pt idx="283">
                  <c:v>15</c:v>
                </c:pt>
                <c:pt idx="284">
                  <c:v>15</c:v>
                </c:pt>
                <c:pt idx="285">
                  <c:v>15</c:v>
                </c:pt>
                <c:pt idx="286">
                  <c:v>15</c:v>
                </c:pt>
                <c:pt idx="287">
                  <c:v>15</c:v>
                </c:pt>
                <c:pt idx="288">
                  <c:v>15</c:v>
                </c:pt>
                <c:pt idx="289">
                  <c:v>15</c:v>
                </c:pt>
                <c:pt idx="290">
                  <c:v>15</c:v>
                </c:pt>
                <c:pt idx="291">
                  <c:v>15</c:v>
                </c:pt>
                <c:pt idx="292">
                  <c:v>15</c:v>
                </c:pt>
                <c:pt idx="293">
                  <c:v>15</c:v>
                </c:pt>
                <c:pt idx="294">
                  <c:v>15</c:v>
                </c:pt>
                <c:pt idx="295">
                  <c:v>15</c:v>
                </c:pt>
                <c:pt idx="296">
                  <c:v>15</c:v>
                </c:pt>
                <c:pt idx="297">
                  <c:v>15</c:v>
                </c:pt>
                <c:pt idx="298">
                  <c:v>15</c:v>
                </c:pt>
                <c:pt idx="299">
                  <c:v>15</c:v>
                </c:pt>
                <c:pt idx="300">
                  <c:v>15</c:v>
                </c:pt>
                <c:pt idx="301">
                  <c:v>15</c:v>
                </c:pt>
                <c:pt idx="302">
                  <c:v>15</c:v>
                </c:pt>
                <c:pt idx="303">
                  <c:v>15</c:v>
                </c:pt>
                <c:pt idx="304">
                  <c:v>15</c:v>
                </c:pt>
                <c:pt idx="305">
                  <c:v>15</c:v>
                </c:pt>
                <c:pt idx="306">
                  <c:v>15</c:v>
                </c:pt>
                <c:pt idx="307">
                  <c:v>15</c:v>
                </c:pt>
                <c:pt idx="308">
                  <c:v>15</c:v>
                </c:pt>
                <c:pt idx="309">
                  <c:v>15</c:v>
                </c:pt>
                <c:pt idx="310">
                  <c:v>15</c:v>
                </c:pt>
                <c:pt idx="311">
                  <c:v>15</c:v>
                </c:pt>
                <c:pt idx="312">
                  <c:v>15</c:v>
                </c:pt>
                <c:pt idx="313">
                  <c:v>15</c:v>
                </c:pt>
                <c:pt idx="314">
                  <c:v>15</c:v>
                </c:pt>
                <c:pt idx="315">
                  <c:v>15</c:v>
                </c:pt>
                <c:pt idx="316">
                  <c:v>15</c:v>
                </c:pt>
                <c:pt idx="317">
                  <c:v>15</c:v>
                </c:pt>
                <c:pt idx="318">
                  <c:v>15</c:v>
                </c:pt>
                <c:pt idx="319">
                  <c:v>15</c:v>
                </c:pt>
                <c:pt idx="320">
                  <c:v>15</c:v>
                </c:pt>
                <c:pt idx="321">
                  <c:v>15</c:v>
                </c:pt>
                <c:pt idx="322">
                  <c:v>15</c:v>
                </c:pt>
                <c:pt idx="323">
                  <c:v>15</c:v>
                </c:pt>
                <c:pt idx="324">
                  <c:v>15</c:v>
                </c:pt>
                <c:pt idx="325">
                  <c:v>15</c:v>
                </c:pt>
                <c:pt idx="326">
                  <c:v>15</c:v>
                </c:pt>
                <c:pt idx="327">
                  <c:v>15</c:v>
                </c:pt>
                <c:pt idx="328">
                  <c:v>15</c:v>
                </c:pt>
                <c:pt idx="329">
                  <c:v>15</c:v>
                </c:pt>
                <c:pt idx="330">
                  <c:v>15</c:v>
                </c:pt>
                <c:pt idx="331">
                  <c:v>15</c:v>
                </c:pt>
                <c:pt idx="332">
                  <c:v>15</c:v>
                </c:pt>
                <c:pt idx="333">
                  <c:v>15</c:v>
                </c:pt>
                <c:pt idx="334">
                  <c:v>15</c:v>
                </c:pt>
                <c:pt idx="335">
                  <c:v>15</c:v>
                </c:pt>
                <c:pt idx="336">
                  <c:v>15</c:v>
                </c:pt>
                <c:pt idx="337">
                  <c:v>15</c:v>
                </c:pt>
                <c:pt idx="338">
                  <c:v>15</c:v>
                </c:pt>
                <c:pt idx="339">
                  <c:v>15</c:v>
                </c:pt>
                <c:pt idx="340">
                  <c:v>15</c:v>
                </c:pt>
                <c:pt idx="341">
                  <c:v>15</c:v>
                </c:pt>
                <c:pt idx="342">
                  <c:v>15</c:v>
                </c:pt>
                <c:pt idx="343">
                  <c:v>15</c:v>
                </c:pt>
                <c:pt idx="344">
                  <c:v>15</c:v>
                </c:pt>
                <c:pt idx="345">
                  <c:v>15</c:v>
                </c:pt>
                <c:pt idx="346">
                  <c:v>15</c:v>
                </c:pt>
                <c:pt idx="347">
                  <c:v>15</c:v>
                </c:pt>
                <c:pt idx="348">
                  <c:v>15</c:v>
                </c:pt>
                <c:pt idx="349">
                  <c:v>15</c:v>
                </c:pt>
                <c:pt idx="350">
                  <c:v>15</c:v>
                </c:pt>
                <c:pt idx="351">
                  <c:v>15</c:v>
                </c:pt>
                <c:pt idx="352">
                  <c:v>15</c:v>
                </c:pt>
                <c:pt idx="353">
                  <c:v>15</c:v>
                </c:pt>
                <c:pt idx="354">
                  <c:v>15</c:v>
                </c:pt>
                <c:pt idx="355">
                  <c:v>15</c:v>
                </c:pt>
                <c:pt idx="356">
                  <c:v>15</c:v>
                </c:pt>
                <c:pt idx="357">
                  <c:v>15</c:v>
                </c:pt>
                <c:pt idx="358">
                  <c:v>15</c:v>
                </c:pt>
                <c:pt idx="359">
                  <c:v>15</c:v>
                </c:pt>
                <c:pt idx="360">
                  <c:v>15</c:v>
                </c:pt>
                <c:pt idx="361">
                  <c:v>15</c:v>
                </c:pt>
                <c:pt idx="362">
                  <c:v>15</c:v>
                </c:pt>
                <c:pt idx="363">
                  <c:v>15</c:v>
                </c:pt>
                <c:pt idx="364">
                  <c:v>15</c:v>
                </c:pt>
                <c:pt idx="365">
                  <c:v>15</c:v>
                </c:pt>
                <c:pt idx="366">
                  <c:v>15</c:v>
                </c:pt>
                <c:pt idx="367">
                  <c:v>15</c:v>
                </c:pt>
                <c:pt idx="368">
                  <c:v>15</c:v>
                </c:pt>
                <c:pt idx="369">
                  <c:v>15</c:v>
                </c:pt>
                <c:pt idx="370">
                  <c:v>15</c:v>
                </c:pt>
                <c:pt idx="371">
                  <c:v>15</c:v>
                </c:pt>
                <c:pt idx="372">
                  <c:v>15</c:v>
                </c:pt>
                <c:pt idx="373">
                  <c:v>15</c:v>
                </c:pt>
                <c:pt idx="374">
                  <c:v>15</c:v>
                </c:pt>
                <c:pt idx="375">
                  <c:v>15</c:v>
                </c:pt>
                <c:pt idx="376">
                  <c:v>15</c:v>
                </c:pt>
                <c:pt idx="377">
                  <c:v>15</c:v>
                </c:pt>
                <c:pt idx="378">
                  <c:v>15</c:v>
                </c:pt>
                <c:pt idx="379">
                  <c:v>15</c:v>
                </c:pt>
                <c:pt idx="380">
                  <c:v>15</c:v>
                </c:pt>
                <c:pt idx="381">
                  <c:v>15</c:v>
                </c:pt>
                <c:pt idx="382">
                  <c:v>15</c:v>
                </c:pt>
                <c:pt idx="383">
                  <c:v>15</c:v>
                </c:pt>
                <c:pt idx="384">
                  <c:v>15</c:v>
                </c:pt>
                <c:pt idx="385">
                  <c:v>15</c:v>
                </c:pt>
                <c:pt idx="386">
                  <c:v>15</c:v>
                </c:pt>
                <c:pt idx="387">
                  <c:v>15</c:v>
                </c:pt>
                <c:pt idx="388">
                  <c:v>15</c:v>
                </c:pt>
                <c:pt idx="389">
                  <c:v>15</c:v>
                </c:pt>
                <c:pt idx="390">
                  <c:v>15</c:v>
                </c:pt>
                <c:pt idx="391">
                  <c:v>15</c:v>
                </c:pt>
                <c:pt idx="392">
                  <c:v>15</c:v>
                </c:pt>
                <c:pt idx="393">
                  <c:v>15</c:v>
                </c:pt>
                <c:pt idx="394">
                  <c:v>15</c:v>
                </c:pt>
                <c:pt idx="395">
                  <c:v>15</c:v>
                </c:pt>
                <c:pt idx="396">
                  <c:v>15</c:v>
                </c:pt>
                <c:pt idx="397">
                  <c:v>15</c:v>
                </c:pt>
                <c:pt idx="398">
                  <c:v>15</c:v>
                </c:pt>
                <c:pt idx="399">
                  <c:v>15</c:v>
                </c:pt>
                <c:pt idx="400">
                  <c:v>15</c:v>
                </c:pt>
                <c:pt idx="401">
                  <c:v>15</c:v>
                </c:pt>
                <c:pt idx="402">
                  <c:v>15</c:v>
                </c:pt>
                <c:pt idx="403">
                  <c:v>15</c:v>
                </c:pt>
                <c:pt idx="404">
                  <c:v>15</c:v>
                </c:pt>
                <c:pt idx="405">
                  <c:v>15</c:v>
                </c:pt>
                <c:pt idx="406">
                  <c:v>15</c:v>
                </c:pt>
                <c:pt idx="407">
                  <c:v>15</c:v>
                </c:pt>
                <c:pt idx="408">
                  <c:v>15</c:v>
                </c:pt>
                <c:pt idx="409">
                  <c:v>15</c:v>
                </c:pt>
                <c:pt idx="410">
                  <c:v>15</c:v>
                </c:pt>
                <c:pt idx="411">
                  <c:v>15</c:v>
                </c:pt>
                <c:pt idx="412">
                  <c:v>15</c:v>
                </c:pt>
                <c:pt idx="413">
                  <c:v>15</c:v>
                </c:pt>
                <c:pt idx="414">
                  <c:v>15</c:v>
                </c:pt>
                <c:pt idx="415">
                  <c:v>15</c:v>
                </c:pt>
                <c:pt idx="416">
                  <c:v>15</c:v>
                </c:pt>
                <c:pt idx="417">
                  <c:v>15</c:v>
                </c:pt>
                <c:pt idx="418">
                  <c:v>15</c:v>
                </c:pt>
                <c:pt idx="419">
                  <c:v>15</c:v>
                </c:pt>
                <c:pt idx="420">
                  <c:v>15</c:v>
                </c:pt>
                <c:pt idx="421">
                  <c:v>15</c:v>
                </c:pt>
                <c:pt idx="422">
                  <c:v>15</c:v>
                </c:pt>
                <c:pt idx="423">
                  <c:v>15</c:v>
                </c:pt>
                <c:pt idx="424">
                  <c:v>15</c:v>
                </c:pt>
                <c:pt idx="425">
                  <c:v>15</c:v>
                </c:pt>
                <c:pt idx="426">
                  <c:v>15</c:v>
                </c:pt>
                <c:pt idx="427">
                  <c:v>15</c:v>
                </c:pt>
                <c:pt idx="428">
                  <c:v>15</c:v>
                </c:pt>
                <c:pt idx="429">
                  <c:v>15</c:v>
                </c:pt>
                <c:pt idx="430">
                  <c:v>15</c:v>
                </c:pt>
                <c:pt idx="431">
                  <c:v>15</c:v>
                </c:pt>
                <c:pt idx="432">
                  <c:v>15</c:v>
                </c:pt>
                <c:pt idx="433">
                  <c:v>15</c:v>
                </c:pt>
                <c:pt idx="434">
                  <c:v>15</c:v>
                </c:pt>
                <c:pt idx="435">
                  <c:v>15</c:v>
                </c:pt>
                <c:pt idx="436">
                  <c:v>15</c:v>
                </c:pt>
                <c:pt idx="437">
                  <c:v>15</c:v>
                </c:pt>
                <c:pt idx="438">
                  <c:v>15</c:v>
                </c:pt>
                <c:pt idx="439">
                  <c:v>15</c:v>
                </c:pt>
                <c:pt idx="440">
                  <c:v>15</c:v>
                </c:pt>
                <c:pt idx="441">
                  <c:v>15</c:v>
                </c:pt>
                <c:pt idx="442">
                  <c:v>15</c:v>
                </c:pt>
                <c:pt idx="443">
                  <c:v>15</c:v>
                </c:pt>
                <c:pt idx="444">
                  <c:v>15</c:v>
                </c:pt>
                <c:pt idx="445">
                  <c:v>15</c:v>
                </c:pt>
                <c:pt idx="446">
                  <c:v>15</c:v>
                </c:pt>
                <c:pt idx="447">
                  <c:v>15</c:v>
                </c:pt>
                <c:pt idx="448">
                  <c:v>15</c:v>
                </c:pt>
                <c:pt idx="449">
                  <c:v>15</c:v>
                </c:pt>
                <c:pt idx="450">
                  <c:v>15</c:v>
                </c:pt>
                <c:pt idx="451">
                  <c:v>15</c:v>
                </c:pt>
                <c:pt idx="452">
                  <c:v>15</c:v>
                </c:pt>
                <c:pt idx="453">
                  <c:v>15</c:v>
                </c:pt>
                <c:pt idx="454">
                  <c:v>15</c:v>
                </c:pt>
                <c:pt idx="455">
                  <c:v>15</c:v>
                </c:pt>
                <c:pt idx="456">
                  <c:v>15</c:v>
                </c:pt>
                <c:pt idx="457">
                  <c:v>15</c:v>
                </c:pt>
                <c:pt idx="458">
                  <c:v>15</c:v>
                </c:pt>
                <c:pt idx="459">
                  <c:v>15</c:v>
                </c:pt>
                <c:pt idx="460">
                  <c:v>15</c:v>
                </c:pt>
                <c:pt idx="461">
                  <c:v>15</c:v>
                </c:pt>
                <c:pt idx="462">
                  <c:v>15</c:v>
                </c:pt>
                <c:pt idx="463">
                  <c:v>15</c:v>
                </c:pt>
                <c:pt idx="464">
                  <c:v>15</c:v>
                </c:pt>
                <c:pt idx="465">
                  <c:v>15</c:v>
                </c:pt>
                <c:pt idx="466">
                  <c:v>15</c:v>
                </c:pt>
                <c:pt idx="467">
                  <c:v>15</c:v>
                </c:pt>
                <c:pt idx="468">
                  <c:v>15</c:v>
                </c:pt>
                <c:pt idx="469">
                  <c:v>15</c:v>
                </c:pt>
                <c:pt idx="470">
                  <c:v>15</c:v>
                </c:pt>
                <c:pt idx="471">
                  <c:v>15</c:v>
                </c:pt>
                <c:pt idx="472">
                  <c:v>15</c:v>
                </c:pt>
                <c:pt idx="473">
                  <c:v>15</c:v>
                </c:pt>
                <c:pt idx="474">
                  <c:v>15</c:v>
                </c:pt>
                <c:pt idx="475">
                  <c:v>15</c:v>
                </c:pt>
                <c:pt idx="476">
                  <c:v>15</c:v>
                </c:pt>
                <c:pt idx="477">
                  <c:v>15</c:v>
                </c:pt>
                <c:pt idx="478">
                  <c:v>15</c:v>
                </c:pt>
                <c:pt idx="479">
                  <c:v>15</c:v>
                </c:pt>
                <c:pt idx="480">
                  <c:v>15</c:v>
                </c:pt>
                <c:pt idx="481">
                  <c:v>15</c:v>
                </c:pt>
                <c:pt idx="482">
                  <c:v>15</c:v>
                </c:pt>
                <c:pt idx="483">
                  <c:v>15</c:v>
                </c:pt>
                <c:pt idx="484">
                  <c:v>15</c:v>
                </c:pt>
                <c:pt idx="485">
                  <c:v>15</c:v>
                </c:pt>
                <c:pt idx="486">
                  <c:v>15</c:v>
                </c:pt>
                <c:pt idx="487">
                  <c:v>15</c:v>
                </c:pt>
                <c:pt idx="488">
                  <c:v>15</c:v>
                </c:pt>
                <c:pt idx="489">
                  <c:v>15</c:v>
                </c:pt>
                <c:pt idx="490">
                  <c:v>15</c:v>
                </c:pt>
                <c:pt idx="491">
                  <c:v>15</c:v>
                </c:pt>
                <c:pt idx="492">
                  <c:v>15</c:v>
                </c:pt>
                <c:pt idx="493">
                  <c:v>15</c:v>
                </c:pt>
                <c:pt idx="494">
                  <c:v>15</c:v>
                </c:pt>
                <c:pt idx="495">
                  <c:v>15</c:v>
                </c:pt>
                <c:pt idx="496">
                  <c:v>15</c:v>
                </c:pt>
                <c:pt idx="497">
                  <c:v>15</c:v>
                </c:pt>
                <c:pt idx="498">
                  <c:v>15</c:v>
                </c:pt>
                <c:pt idx="499">
                  <c:v>15</c:v>
                </c:pt>
                <c:pt idx="500">
                  <c:v>15</c:v>
                </c:pt>
                <c:pt idx="501">
                  <c:v>15</c:v>
                </c:pt>
                <c:pt idx="502">
                  <c:v>15</c:v>
                </c:pt>
                <c:pt idx="503">
                  <c:v>15</c:v>
                </c:pt>
                <c:pt idx="504">
                  <c:v>15</c:v>
                </c:pt>
                <c:pt idx="505">
                  <c:v>15</c:v>
                </c:pt>
                <c:pt idx="506">
                  <c:v>15</c:v>
                </c:pt>
                <c:pt idx="507">
                  <c:v>15</c:v>
                </c:pt>
                <c:pt idx="508">
                  <c:v>15</c:v>
                </c:pt>
                <c:pt idx="509">
                  <c:v>15</c:v>
                </c:pt>
                <c:pt idx="510">
                  <c:v>15</c:v>
                </c:pt>
                <c:pt idx="511">
                  <c:v>15</c:v>
                </c:pt>
                <c:pt idx="512">
                  <c:v>15</c:v>
                </c:pt>
                <c:pt idx="513">
                  <c:v>15</c:v>
                </c:pt>
                <c:pt idx="514">
                  <c:v>15</c:v>
                </c:pt>
                <c:pt idx="515">
                  <c:v>15</c:v>
                </c:pt>
                <c:pt idx="516">
                  <c:v>15</c:v>
                </c:pt>
                <c:pt idx="517">
                  <c:v>15</c:v>
                </c:pt>
                <c:pt idx="518">
                  <c:v>15</c:v>
                </c:pt>
                <c:pt idx="519">
                  <c:v>15</c:v>
                </c:pt>
                <c:pt idx="520">
                  <c:v>15</c:v>
                </c:pt>
                <c:pt idx="521">
                  <c:v>15</c:v>
                </c:pt>
                <c:pt idx="522">
                  <c:v>15</c:v>
                </c:pt>
                <c:pt idx="523">
                  <c:v>15</c:v>
                </c:pt>
                <c:pt idx="524">
                  <c:v>15</c:v>
                </c:pt>
                <c:pt idx="525">
                  <c:v>15</c:v>
                </c:pt>
                <c:pt idx="526">
                  <c:v>15</c:v>
                </c:pt>
                <c:pt idx="527">
                  <c:v>15</c:v>
                </c:pt>
                <c:pt idx="528">
                  <c:v>15</c:v>
                </c:pt>
                <c:pt idx="529">
                  <c:v>15</c:v>
                </c:pt>
                <c:pt idx="530">
                  <c:v>15</c:v>
                </c:pt>
                <c:pt idx="531">
                  <c:v>15</c:v>
                </c:pt>
                <c:pt idx="532">
                  <c:v>15</c:v>
                </c:pt>
                <c:pt idx="533">
                  <c:v>15</c:v>
                </c:pt>
                <c:pt idx="534">
                  <c:v>15</c:v>
                </c:pt>
                <c:pt idx="535">
                  <c:v>15</c:v>
                </c:pt>
                <c:pt idx="536">
                  <c:v>15</c:v>
                </c:pt>
                <c:pt idx="537">
                  <c:v>15</c:v>
                </c:pt>
                <c:pt idx="538">
                  <c:v>15</c:v>
                </c:pt>
                <c:pt idx="539">
                  <c:v>15</c:v>
                </c:pt>
                <c:pt idx="540">
                  <c:v>15</c:v>
                </c:pt>
                <c:pt idx="541">
                  <c:v>15</c:v>
                </c:pt>
                <c:pt idx="542">
                  <c:v>15</c:v>
                </c:pt>
                <c:pt idx="543">
                  <c:v>15</c:v>
                </c:pt>
                <c:pt idx="544">
                  <c:v>15</c:v>
                </c:pt>
                <c:pt idx="545">
                  <c:v>15</c:v>
                </c:pt>
                <c:pt idx="546">
                  <c:v>15</c:v>
                </c:pt>
                <c:pt idx="547">
                  <c:v>15</c:v>
                </c:pt>
                <c:pt idx="548">
                  <c:v>15</c:v>
                </c:pt>
                <c:pt idx="549">
                  <c:v>15</c:v>
                </c:pt>
                <c:pt idx="550">
                  <c:v>15</c:v>
                </c:pt>
                <c:pt idx="551">
                  <c:v>15</c:v>
                </c:pt>
                <c:pt idx="552">
                  <c:v>15</c:v>
                </c:pt>
                <c:pt idx="553">
                  <c:v>15</c:v>
                </c:pt>
                <c:pt idx="554">
                  <c:v>15</c:v>
                </c:pt>
                <c:pt idx="555">
                  <c:v>15</c:v>
                </c:pt>
                <c:pt idx="556">
                  <c:v>15</c:v>
                </c:pt>
                <c:pt idx="557">
                  <c:v>15</c:v>
                </c:pt>
                <c:pt idx="558">
                  <c:v>15</c:v>
                </c:pt>
                <c:pt idx="559">
                  <c:v>15</c:v>
                </c:pt>
                <c:pt idx="560">
                  <c:v>15</c:v>
                </c:pt>
                <c:pt idx="561">
                  <c:v>15</c:v>
                </c:pt>
                <c:pt idx="562">
                  <c:v>15</c:v>
                </c:pt>
                <c:pt idx="563">
                  <c:v>15</c:v>
                </c:pt>
                <c:pt idx="564">
                  <c:v>15</c:v>
                </c:pt>
                <c:pt idx="565">
                  <c:v>15</c:v>
                </c:pt>
                <c:pt idx="566">
                  <c:v>15</c:v>
                </c:pt>
                <c:pt idx="567">
                  <c:v>15</c:v>
                </c:pt>
                <c:pt idx="568">
                  <c:v>15</c:v>
                </c:pt>
                <c:pt idx="569">
                  <c:v>15</c:v>
                </c:pt>
                <c:pt idx="570">
                  <c:v>15</c:v>
                </c:pt>
                <c:pt idx="571">
                  <c:v>15</c:v>
                </c:pt>
                <c:pt idx="572">
                  <c:v>15</c:v>
                </c:pt>
                <c:pt idx="573">
                  <c:v>15</c:v>
                </c:pt>
                <c:pt idx="574">
                  <c:v>15</c:v>
                </c:pt>
                <c:pt idx="575">
                  <c:v>15</c:v>
                </c:pt>
                <c:pt idx="576">
                  <c:v>15</c:v>
                </c:pt>
                <c:pt idx="577">
                  <c:v>15</c:v>
                </c:pt>
                <c:pt idx="578">
                  <c:v>15</c:v>
                </c:pt>
                <c:pt idx="579">
                  <c:v>15</c:v>
                </c:pt>
                <c:pt idx="580">
                  <c:v>15</c:v>
                </c:pt>
                <c:pt idx="581">
                  <c:v>15</c:v>
                </c:pt>
                <c:pt idx="582">
                  <c:v>15</c:v>
                </c:pt>
                <c:pt idx="583">
                  <c:v>15</c:v>
                </c:pt>
                <c:pt idx="584">
                  <c:v>15</c:v>
                </c:pt>
                <c:pt idx="585">
                  <c:v>15</c:v>
                </c:pt>
                <c:pt idx="586">
                  <c:v>15</c:v>
                </c:pt>
                <c:pt idx="587">
                  <c:v>15</c:v>
                </c:pt>
                <c:pt idx="588">
                  <c:v>15</c:v>
                </c:pt>
                <c:pt idx="589">
                  <c:v>15</c:v>
                </c:pt>
                <c:pt idx="590">
                  <c:v>15</c:v>
                </c:pt>
                <c:pt idx="591">
                  <c:v>15</c:v>
                </c:pt>
                <c:pt idx="592">
                  <c:v>15</c:v>
                </c:pt>
                <c:pt idx="593">
                  <c:v>15</c:v>
                </c:pt>
                <c:pt idx="594">
                  <c:v>15</c:v>
                </c:pt>
                <c:pt idx="595">
                  <c:v>15</c:v>
                </c:pt>
                <c:pt idx="596">
                  <c:v>15</c:v>
                </c:pt>
                <c:pt idx="597">
                  <c:v>15</c:v>
                </c:pt>
                <c:pt idx="598">
                  <c:v>15</c:v>
                </c:pt>
                <c:pt idx="599">
                  <c:v>15</c:v>
                </c:pt>
                <c:pt idx="600">
                  <c:v>15</c:v>
                </c:pt>
                <c:pt idx="601">
                  <c:v>15</c:v>
                </c:pt>
                <c:pt idx="602">
                  <c:v>15</c:v>
                </c:pt>
                <c:pt idx="603">
                  <c:v>15</c:v>
                </c:pt>
                <c:pt idx="604">
                  <c:v>15</c:v>
                </c:pt>
                <c:pt idx="605">
                  <c:v>15</c:v>
                </c:pt>
                <c:pt idx="606">
                  <c:v>15</c:v>
                </c:pt>
                <c:pt idx="607">
                  <c:v>15</c:v>
                </c:pt>
                <c:pt idx="608">
                  <c:v>15</c:v>
                </c:pt>
                <c:pt idx="609">
                  <c:v>15</c:v>
                </c:pt>
                <c:pt idx="610">
                  <c:v>15</c:v>
                </c:pt>
                <c:pt idx="611">
                  <c:v>15</c:v>
                </c:pt>
                <c:pt idx="612">
                  <c:v>15</c:v>
                </c:pt>
                <c:pt idx="613">
                  <c:v>15</c:v>
                </c:pt>
                <c:pt idx="614">
                  <c:v>15</c:v>
                </c:pt>
                <c:pt idx="615">
                  <c:v>15</c:v>
                </c:pt>
                <c:pt idx="616">
                  <c:v>15</c:v>
                </c:pt>
                <c:pt idx="617">
                  <c:v>15</c:v>
                </c:pt>
                <c:pt idx="618">
                  <c:v>15</c:v>
                </c:pt>
                <c:pt idx="619">
                  <c:v>15</c:v>
                </c:pt>
                <c:pt idx="620">
                  <c:v>15</c:v>
                </c:pt>
                <c:pt idx="621">
                  <c:v>15</c:v>
                </c:pt>
                <c:pt idx="622">
                  <c:v>15</c:v>
                </c:pt>
                <c:pt idx="623">
                  <c:v>15</c:v>
                </c:pt>
                <c:pt idx="624">
                  <c:v>15</c:v>
                </c:pt>
                <c:pt idx="625">
                  <c:v>15</c:v>
                </c:pt>
                <c:pt idx="626">
                  <c:v>15</c:v>
                </c:pt>
                <c:pt idx="627">
                  <c:v>15</c:v>
                </c:pt>
                <c:pt idx="628">
                  <c:v>15</c:v>
                </c:pt>
                <c:pt idx="629">
                  <c:v>15</c:v>
                </c:pt>
                <c:pt idx="630">
                  <c:v>15</c:v>
                </c:pt>
                <c:pt idx="631">
                  <c:v>15</c:v>
                </c:pt>
                <c:pt idx="632">
                  <c:v>15</c:v>
                </c:pt>
                <c:pt idx="633">
                  <c:v>15</c:v>
                </c:pt>
                <c:pt idx="634">
                  <c:v>15</c:v>
                </c:pt>
                <c:pt idx="635">
                  <c:v>15</c:v>
                </c:pt>
                <c:pt idx="636">
                  <c:v>15</c:v>
                </c:pt>
                <c:pt idx="637">
                  <c:v>15</c:v>
                </c:pt>
                <c:pt idx="638">
                  <c:v>15</c:v>
                </c:pt>
                <c:pt idx="639">
                  <c:v>15</c:v>
                </c:pt>
                <c:pt idx="640">
                  <c:v>15</c:v>
                </c:pt>
                <c:pt idx="641">
                  <c:v>15</c:v>
                </c:pt>
                <c:pt idx="642">
                  <c:v>15</c:v>
                </c:pt>
                <c:pt idx="643">
                  <c:v>15</c:v>
                </c:pt>
                <c:pt idx="644">
                  <c:v>15</c:v>
                </c:pt>
                <c:pt idx="645">
                  <c:v>15</c:v>
                </c:pt>
                <c:pt idx="646">
                  <c:v>15</c:v>
                </c:pt>
                <c:pt idx="647">
                  <c:v>15</c:v>
                </c:pt>
                <c:pt idx="648">
                  <c:v>15</c:v>
                </c:pt>
                <c:pt idx="649">
                  <c:v>15</c:v>
                </c:pt>
                <c:pt idx="650">
                  <c:v>15</c:v>
                </c:pt>
                <c:pt idx="651">
                  <c:v>15</c:v>
                </c:pt>
                <c:pt idx="652">
                  <c:v>15</c:v>
                </c:pt>
                <c:pt idx="653">
                  <c:v>15</c:v>
                </c:pt>
                <c:pt idx="654">
                  <c:v>15</c:v>
                </c:pt>
                <c:pt idx="655">
                  <c:v>15</c:v>
                </c:pt>
                <c:pt idx="656">
                  <c:v>15</c:v>
                </c:pt>
                <c:pt idx="657">
                  <c:v>15</c:v>
                </c:pt>
                <c:pt idx="658">
                  <c:v>15</c:v>
                </c:pt>
                <c:pt idx="659">
                  <c:v>15</c:v>
                </c:pt>
                <c:pt idx="660">
                  <c:v>15</c:v>
                </c:pt>
                <c:pt idx="661">
                  <c:v>15</c:v>
                </c:pt>
                <c:pt idx="662">
                  <c:v>15</c:v>
                </c:pt>
                <c:pt idx="663">
                  <c:v>15</c:v>
                </c:pt>
                <c:pt idx="664">
                  <c:v>15</c:v>
                </c:pt>
                <c:pt idx="665">
                  <c:v>15</c:v>
                </c:pt>
                <c:pt idx="666">
                  <c:v>15</c:v>
                </c:pt>
                <c:pt idx="667">
                  <c:v>15</c:v>
                </c:pt>
                <c:pt idx="668">
                  <c:v>15</c:v>
                </c:pt>
                <c:pt idx="669">
                  <c:v>15</c:v>
                </c:pt>
                <c:pt idx="670">
                  <c:v>15</c:v>
                </c:pt>
                <c:pt idx="671">
                  <c:v>15</c:v>
                </c:pt>
                <c:pt idx="672">
                  <c:v>15</c:v>
                </c:pt>
                <c:pt idx="673">
                  <c:v>15</c:v>
                </c:pt>
                <c:pt idx="674">
                  <c:v>15</c:v>
                </c:pt>
                <c:pt idx="675">
                  <c:v>15</c:v>
                </c:pt>
                <c:pt idx="676">
                  <c:v>15</c:v>
                </c:pt>
                <c:pt idx="677">
                  <c:v>15</c:v>
                </c:pt>
                <c:pt idx="678">
                  <c:v>15</c:v>
                </c:pt>
                <c:pt idx="679">
                  <c:v>15</c:v>
                </c:pt>
                <c:pt idx="680">
                  <c:v>15</c:v>
                </c:pt>
                <c:pt idx="681">
                  <c:v>15</c:v>
                </c:pt>
                <c:pt idx="682">
                  <c:v>15</c:v>
                </c:pt>
                <c:pt idx="683">
                  <c:v>15</c:v>
                </c:pt>
                <c:pt idx="684">
                  <c:v>15</c:v>
                </c:pt>
                <c:pt idx="685">
                  <c:v>15</c:v>
                </c:pt>
                <c:pt idx="686">
                  <c:v>15</c:v>
                </c:pt>
                <c:pt idx="687">
                  <c:v>15</c:v>
                </c:pt>
                <c:pt idx="688">
                  <c:v>15</c:v>
                </c:pt>
                <c:pt idx="689">
                  <c:v>15</c:v>
                </c:pt>
                <c:pt idx="690">
                  <c:v>15</c:v>
                </c:pt>
                <c:pt idx="691">
                  <c:v>15</c:v>
                </c:pt>
                <c:pt idx="692">
                  <c:v>15</c:v>
                </c:pt>
                <c:pt idx="693">
                  <c:v>15</c:v>
                </c:pt>
                <c:pt idx="694">
                  <c:v>15</c:v>
                </c:pt>
                <c:pt idx="695">
                  <c:v>15</c:v>
                </c:pt>
                <c:pt idx="696">
                  <c:v>15</c:v>
                </c:pt>
                <c:pt idx="697">
                  <c:v>15</c:v>
                </c:pt>
                <c:pt idx="698">
                  <c:v>15</c:v>
                </c:pt>
                <c:pt idx="699">
                  <c:v>15</c:v>
                </c:pt>
                <c:pt idx="700">
                  <c:v>15</c:v>
                </c:pt>
                <c:pt idx="701">
                  <c:v>15</c:v>
                </c:pt>
                <c:pt idx="702">
                  <c:v>15</c:v>
                </c:pt>
                <c:pt idx="703">
                  <c:v>15</c:v>
                </c:pt>
                <c:pt idx="704">
                  <c:v>15</c:v>
                </c:pt>
                <c:pt idx="705">
                  <c:v>15</c:v>
                </c:pt>
                <c:pt idx="706">
                  <c:v>15</c:v>
                </c:pt>
                <c:pt idx="707">
                  <c:v>15</c:v>
                </c:pt>
                <c:pt idx="708">
                  <c:v>15</c:v>
                </c:pt>
                <c:pt idx="709">
                  <c:v>15</c:v>
                </c:pt>
                <c:pt idx="710">
                  <c:v>15</c:v>
                </c:pt>
                <c:pt idx="711">
                  <c:v>15</c:v>
                </c:pt>
                <c:pt idx="712">
                  <c:v>15</c:v>
                </c:pt>
                <c:pt idx="713">
                  <c:v>15</c:v>
                </c:pt>
                <c:pt idx="714">
                  <c:v>15</c:v>
                </c:pt>
                <c:pt idx="715">
                  <c:v>15</c:v>
                </c:pt>
                <c:pt idx="716">
                  <c:v>15</c:v>
                </c:pt>
                <c:pt idx="717">
                  <c:v>15</c:v>
                </c:pt>
                <c:pt idx="718">
                  <c:v>15</c:v>
                </c:pt>
                <c:pt idx="719">
                  <c:v>15</c:v>
                </c:pt>
                <c:pt idx="720">
                  <c:v>15</c:v>
                </c:pt>
                <c:pt idx="721">
                  <c:v>15</c:v>
                </c:pt>
                <c:pt idx="722">
                  <c:v>15</c:v>
                </c:pt>
                <c:pt idx="723">
                  <c:v>15</c:v>
                </c:pt>
                <c:pt idx="724">
                  <c:v>15</c:v>
                </c:pt>
                <c:pt idx="725">
                  <c:v>15</c:v>
                </c:pt>
                <c:pt idx="726">
                  <c:v>15</c:v>
                </c:pt>
                <c:pt idx="727">
                  <c:v>15</c:v>
                </c:pt>
                <c:pt idx="728">
                  <c:v>15</c:v>
                </c:pt>
                <c:pt idx="729">
                  <c:v>15</c:v>
                </c:pt>
                <c:pt idx="730">
                  <c:v>15</c:v>
                </c:pt>
                <c:pt idx="731">
                  <c:v>15</c:v>
                </c:pt>
                <c:pt idx="732">
                  <c:v>15</c:v>
                </c:pt>
                <c:pt idx="733">
                  <c:v>15</c:v>
                </c:pt>
                <c:pt idx="734">
                  <c:v>15</c:v>
                </c:pt>
                <c:pt idx="735">
                  <c:v>15</c:v>
                </c:pt>
                <c:pt idx="736">
                  <c:v>15</c:v>
                </c:pt>
                <c:pt idx="737">
                  <c:v>15</c:v>
                </c:pt>
                <c:pt idx="738">
                  <c:v>15</c:v>
                </c:pt>
                <c:pt idx="739">
                  <c:v>15</c:v>
                </c:pt>
                <c:pt idx="740">
                  <c:v>15</c:v>
                </c:pt>
                <c:pt idx="741">
                  <c:v>15</c:v>
                </c:pt>
                <c:pt idx="742">
                  <c:v>15</c:v>
                </c:pt>
                <c:pt idx="743">
                  <c:v>15</c:v>
                </c:pt>
                <c:pt idx="744">
                  <c:v>15</c:v>
                </c:pt>
                <c:pt idx="745">
                  <c:v>15</c:v>
                </c:pt>
                <c:pt idx="746">
                  <c:v>15</c:v>
                </c:pt>
                <c:pt idx="747">
                  <c:v>15</c:v>
                </c:pt>
                <c:pt idx="748">
                  <c:v>15</c:v>
                </c:pt>
                <c:pt idx="749">
                  <c:v>15</c:v>
                </c:pt>
                <c:pt idx="750">
                  <c:v>15</c:v>
                </c:pt>
                <c:pt idx="751">
                  <c:v>15</c:v>
                </c:pt>
                <c:pt idx="752">
                  <c:v>15</c:v>
                </c:pt>
                <c:pt idx="753">
                  <c:v>15</c:v>
                </c:pt>
                <c:pt idx="754">
                  <c:v>15</c:v>
                </c:pt>
                <c:pt idx="755">
                  <c:v>15</c:v>
                </c:pt>
                <c:pt idx="756">
                  <c:v>15</c:v>
                </c:pt>
                <c:pt idx="757">
                  <c:v>15</c:v>
                </c:pt>
                <c:pt idx="758">
                  <c:v>15</c:v>
                </c:pt>
                <c:pt idx="759">
                  <c:v>15</c:v>
                </c:pt>
                <c:pt idx="760">
                  <c:v>15</c:v>
                </c:pt>
                <c:pt idx="761">
                  <c:v>15</c:v>
                </c:pt>
                <c:pt idx="762">
                  <c:v>15</c:v>
                </c:pt>
                <c:pt idx="763">
                  <c:v>15</c:v>
                </c:pt>
                <c:pt idx="764">
                  <c:v>15</c:v>
                </c:pt>
                <c:pt idx="765">
                  <c:v>15</c:v>
                </c:pt>
                <c:pt idx="766">
                  <c:v>15</c:v>
                </c:pt>
                <c:pt idx="767">
                  <c:v>15</c:v>
                </c:pt>
                <c:pt idx="768">
                  <c:v>15</c:v>
                </c:pt>
                <c:pt idx="769">
                  <c:v>15</c:v>
                </c:pt>
                <c:pt idx="770">
                  <c:v>15</c:v>
                </c:pt>
                <c:pt idx="771">
                  <c:v>15</c:v>
                </c:pt>
                <c:pt idx="772">
                  <c:v>15</c:v>
                </c:pt>
                <c:pt idx="773">
                  <c:v>15</c:v>
                </c:pt>
                <c:pt idx="774">
                  <c:v>15</c:v>
                </c:pt>
                <c:pt idx="775">
                  <c:v>15</c:v>
                </c:pt>
                <c:pt idx="776">
                  <c:v>15</c:v>
                </c:pt>
                <c:pt idx="777">
                  <c:v>15</c:v>
                </c:pt>
                <c:pt idx="778">
                  <c:v>15</c:v>
                </c:pt>
                <c:pt idx="779">
                  <c:v>15</c:v>
                </c:pt>
                <c:pt idx="780">
                  <c:v>15</c:v>
                </c:pt>
                <c:pt idx="781">
                  <c:v>15</c:v>
                </c:pt>
                <c:pt idx="782">
                  <c:v>15</c:v>
                </c:pt>
                <c:pt idx="783">
                  <c:v>15</c:v>
                </c:pt>
                <c:pt idx="784">
                  <c:v>15</c:v>
                </c:pt>
                <c:pt idx="785">
                  <c:v>15</c:v>
                </c:pt>
                <c:pt idx="786">
                  <c:v>15</c:v>
                </c:pt>
                <c:pt idx="787">
                  <c:v>15</c:v>
                </c:pt>
                <c:pt idx="788">
                  <c:v>15</c:v>
                </c:pt>
                <c:pt idx="789">
                  <c:v>15</c:v>
                </c:pt>
                <c:pt idx="790">
                  <c:v>15</c:v>
                </c:pt>
                <c:pt idx="791">
                  <c:v>15</c:v>
                </c:pt>
                <c:pt idx="792">
                  <c:v>15</c:v>
                </c:pt>
                <c:pt idx="793">
                  <c:v>15</c:v>
                </c:pt>
                <c:pt idx="794">
                  <c:v>15</c:v>
                </c:pt>
                <c:pt idx="795">
                  <c:v>15</c:v>
                </c:pt>
                <c:pt idx="796">
                  <c:v>15</c:v>
                </c:pt>
                <c:pt idx="797">
                  <c:v>15</c:v>
                </c:pt>
                <c:pt idx="798">
                  <c:v>15</c:v>
                </c:pt>
                <c:pt idx="799">
                  <c:v>15</c:v>
                </c:pt>
                <c:pt idx="800">
                  <c:v>15</c:v>
                </c:pt>
                <c:pt idx="801">
                  <c:v>15</c:v>
                </c:pt>
                <c:pt idx="802">
                  <c:v>15</c:v>
                </c:pt>
                <c:pt idx="803">
                  <c:v>15</c:v>
                </c:pt>
                <c:pt idx="804">
                  <c:v>15</c:v>
                </c:pt>
                <c:pt idx="805">
                  <c:v>15</c:v>
                </c:pt>
                <c:pt idx="806">
                  <c:v>15</c:v>
                </c:pt>
                <c:pt idx="807">
                  <c:v>15</c:v>
                </c:pt>
                <c:pt idx="808">
                  <c:v>15</c:v>
                </c:pt>
                <c:pt idx="809">
                  <c:v>15</c:v>
                </c:pt>
                <c:pt idx="810">
                  <c:v>15</c:v>
                </c:pt>
                <c:pt idx="811">
                  <c:v>15</c:v>
                </c:pt>
                <c:pt idx="812">
                  <c:v>15</c:v>
                </c:pt>
                <c:pt idx="813">
                  <c:v>15</c:v>
                </c:pt>
                <c:pt idx="814">
                  <c:v>15</c:v>
                </c:pt>
                <c:pt idx="815">
                  <c:v>15</c:v>
                </c:pt>
                <c:pt idx="816">
                  <c:v>15</c:v>
                </c:pt>
                <c:pt idx="817">
                  <c:v>15</c:v>
                </c:pt>
                <c:pt idx="818">
                  <c:v>15</c:v>
                </c:pt>
                <c:pt idx="819">
                  <c:v>15</c:v>
                </c:pt>
                <c:pt idx="820">
                  <c:v>15</c:v>
                </c:pt>
                <c:pt idx="821">
                  <c:v>15</c:v>
                </c:pt>
                <c:pt idx="822">
                  <c:v>15</c:v>
                </c:pt>
                <c:pt idx="823">
                  <c:v>15</c:v>
                </c:pt>
                <c:pt idx="824">
                  <c:v>15</c:v>
                </c:pt>
                <c:pt idx="825">
                  <c:v>15</c:v>
                </c:pt>
                <c:pt idx="826">
                  <c:v>15</c:v>
                </c:pt>
                <c:pt idx="827">
                  <c:v>15</c:v>
                </c:pt>
                <c:pt idx="828">
                  <c:v>15</c:v>
                </c:pt>
                <c:pt idx="829">
                  <c:v>15</c:v>
                </c:pt>
                <c:pt idx="830">
                  <c:v>15</c:v>
                </c:pt>
                <c:pt idx="831">
                  <c:v>15</c:v>
                </c:pt>
                <c:pt idx="832">
                  <c:v>15</c:v>
                </c:pt>
                <c:pt idx="833">
                  <c:v>15</c:v>
                </c:pt>
                <c:pt idx="834">
                  <c:v>15</c:v>
                </c:pt>
                <c:pt idx="835">
                  <c:v>15</c:v>
                </c:pt>
                <c:pt idx="836">
                  <c:v>15</c:v>
                </c:pt>
                <c:pt idx="837">
                  <c:v>15</c:v>
                </c:pt>
                <c:pt idx="838">
                  <c:v>15</c:v>
                </c:pt>
                <c:pt idx="839">
                  <c:v>15</c:v>
                </c:pt>
                <c:pt idx="840">
                  <c:v>15</c:v>
                </c:pt>
                <c:pt idx="841">
                  <c:v>15</c:v>
                </c:pt>
                <c:pt idx="842">
                  <c:v>15</c:v>
                </c:pt>
                <c:pt idx="843">
                  <c:v>15</c:v>
                </c:pt>
                <c:pt idx="844">
                  <c:v>15</c:v>
                </c:pt>
                <c:pt idx="845">
                  <c:v>15</c:v>
                </c:pt>
                <c:pt idx="846">
                  <c:v>15</c:v>
                </c:pt>
                <c:pt idx="847">
                  <c:v>15</c:v>
                </c:pt>
                <c:pt idx="848">
                  <c:v>15</c:v>
                </c:pt>
                <c:pt idx="849">
                  <c:v>15</c:v>
                </c:pt>
                <c:pt idx="850">
                  <c:v>15</c:v>
                </c:pt>
                <c:pt idx="851">
                  <c:v>15</c:v>
                </c:pt>
                <c:pt idx="852">
                  <c:v>15</c:v>
                </c:pt>
                <c:pt idx="853">
                  <c:v>15</c:v>
                </c:pt>
                <c:pt idx="854">
                  <c:v>15</c:v>
                </c:pt>
                <c:pt idx="855">
                  <c:v>15</c:v>
                </c:pt>
                <c:pt idx="856">
                  <c:v>15</c:v>
                </c:pt>
                <c:pt idx="857">
                  <c:v>15</c:v>
                </c:pt>
                <c:pt idx="858">
                  <c:v>15</c:v>
                </c:pt>
                <c:pt idx="859">
                  <c:v>15</c:v>
                </c:pt>
                <c:pt idx="860">
                  <c:v>15</c:v>
                </c:pt>
                <c:pt idx="861">
                  <c:v>15</c:v>
                </c:pt>
                <c:pt idx="862">
                  <c:v>15</c:v>
                </c:pt>
                <c:pt idx="863">
                  <c:v>15</c:v>
                </c:pt>
                <c:pt idx="864">
                  <c:v>15</c:v>
                </c:pt>
                <c:pt idx="865">
                  <c:v>15</c:v>
                </c:pt>
                <c:pt idx="866">
                  <c:v>15</c:v>
                </c:pt>
                <c:pt idx="867">
                  <c:v>15</c:v>
                </c:pt>
                <c:pt idx="868">
                  <c:v>15</c:v>
                </c:pt>
                <c:pt idx="869">
                  <c:v>15</c:v>
                </c:pt>
                <c:pt idx="870">
                  <c:v>15</c:v>
                </c:pt>
                <c:pt idx="871">
                  <c:v>15</c:v>
                </c:pt>
                <c:pt idx="872">
                  <c:v>15</c:v>
                </c:pt>
                <c:pt idx="873">
                  <c:v>15</c:v>
                </c:pt>
                <c:pt idx="874">
                  <c:v>15</c:v>
                </c:pt>
                <c:pt idx="875">
                  <c:v>15</c:v>
                </c:pt>
                <c:pt idx="876">
                  <c:v>15</c:v>
                </c:pt>
                <c:pt idx="877">
                  <c:v>15</c:v>
                </c:pt>
                <c:pt idx="878">
                  <c:v>15</c:v>
                </c:pt>
                <c:pt idx="879">
                  <c:v>15</c:v>
                </c:pt>
                <c:pt idx="880">
                  <c:v>15</c:v>
                </c:pt>
                <c:pt idx="881">
                  <c:v>15</c:v>
                </c:pt>
                <c:pt idx="882">
                  <c:v>15</c:v>
                </c:pt>
                <c:pt idx="883">
                  <c:v>15</c:v>
                </c:pt>
                <c:pt idx="884">
                  <c:v>15</c:v>
                </c:pt>
                <c:pt idx="885">
                  <c:v>15</c:v>
                </c:pt>
                <c:pt idx="886">
                  <c:v>15</c:v>
                </c:pt>
                <c:pt idx="887">
                  <c:v>15</c:v>
                </c:pt>
                <c:pt idx="888">
                  <c:v>15</c:v>
                </c:pt>
                <c:pt idx="889">
                  <c:v>15</c:v>
                </c:pt>
                <c:pt idx="890">
                  <c:v>15</c:v>
                </c:pt>
                <c:pt idx="891">
                  <c:v>15</c:v>
                </c:pt>
                <c:pt idx="892">
                  <c:v>15</c:v>
                </c:pt>
                <c:pt idx="893">
                  <c:v>15</c:v>
                </c:pt>
                <c:pt idx="894">
                  <c:v>15</c:v>
                </c:pt>
                <c:pt idx="895">
                  <c:v>15</c:v>
                </c:pt>
                <c:pt idx="896">
                  <c:v>15</c:v>
                </c:pt>
                <c:pt idx="897">
                  <c:v>15</c:v>
                </c:pt>
                <c:pt idx="898">
                  <c:v>15</c:v>
                </c:pt>
                <c:pt idx="899">
                  <c:v>15</c:v>
                </c:pt>
                <c:pt idx="900">
                  <c:v>15</c:v>
                </c:pt>
                <c:pt idx="901">
                  <c:v>15</c:v>
                </c:pt>
                <c:pt idx="902">
                  <c:v>15</c:v>
                </c:pt>
                <c:pt idx="903">
                  <c:v>15</c:v>
                </c:pt>
                <c:pt idx="904">
                  <c:v>15</c:v>
                </c:pt>
                <c:pt idx="905">
                  <c:v>15</c:v>
                </c:pt>
                <c:pt idx="906">
                  <c:v>15</c:v>
                </c:pt>
                <c:pt idx="907">
                  <c:v>15</c:v>
                </c:pt>
                <c:pt idx="908">
                  <c:v>15</c:v>
                </c:pt>
                <c:pt idx="909">
                  <c:v>15</c:v>
                </c:pt>
                <c:pt idx="910">
                  <c:v>15</c:v>
                </c:pt>
                <c:pt idx="911">
                  <c:v>15</c:v>
                </c:pt>
                <c:pt idx="912">
                  <c:v>15</c:v>
                </c:pt>
                <c:pt idx="913">
                  <c:v>15</c:v>
                </c:pt>
                <c:pt idx="914">
                  <c:v>15</c:v>
                </c:pt>
                <c:pt idx="915">
                  <c:v>15</c:v>
                </c:pt>
                <c:pt idx="916">
                  <c:v>15</c:v>
                </c:pt>
                <c:pt idx="917">
                  <c:v>15</c:v>
                </c:pt>
                <c:pt idx="918">
                  <c:v>15</c:v>
                </c:pt>
                <c:pt idx="919">
                  <c:v>15</c:v>
                </c:pt>
                <c:pt idx="920">
                  <c:v>15</c:v>
                </c:pt>
                <c:pt idx="921">
                  <c:v>15</c:v>
                </c:pt>
                <c:pt idx="922">
                  <c:v>15</c:v>
                </c:pt>
                <c:pt idx="923">
                  <c:v>15</c:v>
                </c:pt>
                <c:pt idx="924">
                  <c:v>15</c:v>
                </c:pt>
                <c:pt idx="925">
                  <c:v>15</c:v>
                </c:pt>
                <c:pt idx="926">
                  <c:v>15</c:v>
                </c:pt>
                <c:pt idx="927">
                  <c:v>15</c:v>
                </c:pt>
                <c:pt idx="928">
                  <c:v>15</c:v>
                </c:pt>
                <c:pt idx="929">
                  <c:v>15</c:v>
                </c:pt>
                <c:pt idx="930">
                  <c:v>15</c:v>
                </c:pt>
                <c:pt idx="931">
                  <c:v>15</c:v>
                </c:pt>
                <c:pt idx="932">
                  <c:v>15</c:v>
                </c:pt>
                <c:pt idx="933">
                  <c:v>15</c:v>
                </c:pt>
                <c:pt idx="934">
                  <c:v>15</c:v>
                </c:pt>
                <c:pt idx="935">
                  <c:v>15</c:v>
                </c:pt>
                <c:pt idx="936">
                  <c:v>15</c:v>
                </c:pt>
                <c:pt idx="937">
                  <c:v>15</c:v>
                </c:pt>
                <c:pt idx="938">
                  <c:v>15</c:v>
                </c:pt>
                <c:pt idx="939">
                  <c:v>15</c:v>
                </c:pt>
                <c:pt idx="940">
                  <c:v>15</c:v>
                </c:pt>
                <c:pt idx="941">
                  <c:v>15</c:v>
                </c:pt>
                <c:pt idx="942">
                  <c:v>15</c:v>
                </c:pt>
                <c:pt idx="943">
                  <c:v>15</c:v>
                </c:pt>
                <c:pt idx="944">
                  <c:v>15</c:v>
                </c:pt>
                <c:pt idx="945">
                  <c:v>15</c:v>
                </c:pt>
                <c:pt idx="946">
                  <c:v>15</c:v>
                </c:pt>
                <c:pt idx="947">
                  <c:v>15</c:v>
                </c:pt>
                <c:pt idx="948">
                  <c:v>15</c:v>
                </c:pt>
                <c:pt idx="949">
                  <c:v>15</c:v>
                </c:pt>
                <c:pt idx="950">
                  <c:v>15</c:v>
                </c:pt>
                <c:pt idx="951">
                  <c:v>15</c:v>
                </c:pt>
                <c:pt idx="952">
                  <c:v>15</c:v>
                </c:pt>
                <c:pt idx="953">
                  <c:v>15</c:v>
                </c:pt>
                <c:pt idx="954">
                  <c:v>15</c:v>
                </c:pt>
                <c:pt idx="955">
                  <c:v>15</c:v>
                </c:pt>
                <c:pt idx="956">
                  <c:v>15</c:v>
                </c:pt>
                <c:pt idx="957">
                  <c:v>15</c:v>
                </c:pt>
                <c:pt idx="958">
                  <c:v>15</c:v>
                </c:pt>
                <c:pt idx="959">
                  <c:v>15</c:v>
                </c:pt>
                <c:pt idx="960">
                  <c:v>15</c:v>
                </c:pt>
                <c:pt idx="961">
                  <c:v>15</c:v>
                </c:pt>
                <c:pt idx="962">
                  <c:v>15</c:v>
                </c:pt>
                <c:pt idx="963">
                  <c:v>15</c:v>
                </c:pt>
                <c:pt idx="964">
                  <c:v>15</c:v>
                </c:pt>
                <c:pt idx="965">
                  <c:v>15</c:v>
                </c:pt>
                <c:pt idx="966">
                  <c:v>15</c:v>
                </c:pt>
                <c:pt idx="967">
                  <c:v>15</c:v>
                </c:pt>
                <c:pt idx="968">
                  <c:v>15</c:v>
                </c:pt>
                <c:pt idx="969">
                  <c:v>15</c:v>
                </c:pt>
                <c:pt idx="970">
                  <c:v>15</c:v>
                </c:pt>
                <c:pt idx="971">
                  <c:v>15</c:v>
                </c:pt>
                <c:pt idx="972">
                  <c:v>15</c:v>
                </c:pt>
                <c:pt idx="973">
                  <c:v>15</c:v>
                </c:pt>
                <c:pt idx="974">
                  <c:v>15</c:v>
                </c:pt>
                <c:pt idx="975">
                  <c:v>15</c:v>
                </c:pt>
                <c:pt idx="976">
                  <c:v>15</c:v>
                </c:pt>
                <c:pt idx="977">
                  <c:v>15</c:v>
                </c:pt>
                <c:pt idx="978">
                  <c:v>15</c:v>
                </c:pt>
                <c:pt idx="979">
                  <c:v>15</c:v>
                </c:pt>
                <c:pt idx="980">
                  <c:v>15</c:v>
                </c:pt>
                <c:pt idx="981">
                  <c:v>15</c:v>
                </c:pt>
                <c:pt idx="982">
                  <c:v>15</c:v>
                </c:pt>
                <c:pt idx="983">
                  <c:v>15</c:v>
                </c:pt>
                <c:pt idx="984">
                  <c:v>15</c:v>
                </c:pt>
                <c:pt idx="985">
                  <c:v>15</c:v>
                </c:pt>
                <c:pt idx="986">
                  <c:v>15</c:v>
                </c:pt>
                <c:pt idx="987">
                  <c:v>15</c:v>
                </c:pt>
                <c:pt idx="988">
                  <c:v>15</c:v>
                </c:pt>
                <c:pt idx="989">
                  <c:v>15</c:v>
                </c:pt>
                <c:pt idx="990">
                  <c:v>15</c:v>
                </c:pt>
                <c:pt idx="991">
                  <c:v>15</c:v>
                </c:pt>
                <c:pt idx="992">
                  <c:v>15</c:v>
                </c:pt>
                <c:pt idx="993">
                  <c:v>15</c:v>
                </c:pt>
                <c:pt idx="994">
                  <c:v>15</c:v>
                </c:pt>
                <c:pt idx="995">
                  <c:v>15</c:v>
                </c:pt>
                <c:pt idx="996">
                  <c:v>15</c:v>
                </c:pt>
                <c:pt idx="997">
                  <c:v>15</c:v>
                </c:pt>
                <c:pt idx="998">
                  <c:v>15</c:v>
                </c:pt>
                <c:pt idx="999">
                  <c:v>15</c:v>
                </c:pt>
                <c:pt idx="1000">
                  <c:v>15</c:v>
                </c:pt>
                <c:pt idx="1001">
                  <c:v>15</c:v>
                </c:pt>
                <c:pt idx="1002">
                  <c:v>15</c:v>
                </c:pt>
                <c:pt idx="1003">
                  <c:v>15</c:v>
                </c:pt>
                <c:pt idx="1004">
                  <c:v>15</c:v>
                </c:pt>
                <c:pt idx="1005">
                  <c:v>15</c:v>
                </c:pt>
                <c:pt idx="1006">
                  <c:v>15</c:v>
                </c:pt>
                <c:pt idx="1007">
                  <c:v>15</c:v>
                </c:pt>
                <c:pt idx="1008">
                  <c:v>15</c:v>
                </c:pt>
                <c:pt idx="1009">
                  <c:v>15</c:v>
                </c:pt>
                <c:pt idx="1010">
                  <c:v>15</c:v>
                </c:pt>
                <c:pt idx="1011">
                  <c:v>15</c:v>
                </c:pt>
                <c:pt idx="1012">
                  <c:v>15</c:v>
                </c:pt>
                <c:pt idx="1013">
                  <c:v>15</c:v>
                </c:pt>
                <c:pt idx="1014">
                  <c:v>15</c:v>
                </c:pt>
                <c:pt idx="1015">
                  <c:v>15</c:v>
                </c:pt>
                <c:pt idx="1016">
                  <c:v>15</c:v>
                </c:pt>
                <c:pt idx="1017">
                  <c:v>15</c:v>
                </c:pt>
                <c:pt idx="1018">
                  <c:v>15</c:v>
                </c:pt>
                <c:pt idx="1019">
                  <c:v>15</c:v>
                </c:pt>
                <c:pt idx="1020">
                  <c:v>15</c:v>
                </c:pt>
                <c:pt idx="1021">
                  <c:v>15</c:v>
                </c:pt>
                <c:pt idx="1022">
                  <c:v>15</c:v>
                </c:pt>
                <c:pt idx="1023">
                  <c:v>15</c:v>
                </c:pt>
                <c:pt idx="1024">
                  <c:v>15</c:v>
                </c:pt>
                <c:pt idx="1025">
                  <c:v>15</c:v>
                </c:pt>
                <c:pt idx="1026">
                  <c:v>15</c:v>
                </c:pt>
                <c:pt idx="1027">
                  <c:v>15</c:v>
                </c:pt>
                <c:pt idx="1028">
                  <c:v>15</c:v>
                </c:pt>
                <c:pt idx="1029">
                  <c:v>15</c:v>
                </c:pt>
                <c:pt idx="1030">
                  <c:v>15</c:v>
                </c:pt>
                <c:pt idx="1031">
                  <c:v>15</c:v>
                </c:pt>
                <c:pt idx="1032">
                  <c:v>15</c:v>
                </c:pt>
                <c:pt idx="1033">
                  <c:v>15</c:v>
                </c:pt>
                <c:pt idx="1034">
                  <c:v>15</c:v>
                </c:pt>
                <c:pt idx="1035">
                  <c:v>15</c:v>
                </c:pt>
                <c:pt idx="1036">
                  <c:v>15</c:v>
                </c:pt>
                <c:pt idx="1037">
                  <c:v>15</c:v>
                </c:pt>
                <c:pt idx="1038">
                  <c:v>15</c:v>
                </c:pt>
                <c:pt idx="1039">
                  <c:v>15</c:v>
                </c:pt>
                <c:pt idx="1040">
                  <c:v>15</c:v>
                </c:pt>
                <c:pt idx="1041">
                  <c:v>15</c:v>
                </c:pt>
                <c:pt idx="1042">
                  <c:v>15</c:v>
                </c:pt>
                <c:pt idx="1043">
                  <c:v>15</c:v>
                </c:pt>
                <c:pt idx="1044">
                  <c:v>15</c:v>
                </c:pt>
                <c:pt idx="1045">
                  <c:v>15</c:v>
                </c:pt>
                <c:pt idx="1046">
                  <c:v>15</c:v>
                </c:pt>
                <c:pt idx="1047">
                  <c:v>15</c:v>
                </c:pt>
                <c:pt idx="1048">
                  <c:v>15</c:v>
                </c:pt>
                <c:pt idx="1049">
                  <c:v>15</c:v>
                </c:pt>
                <c:pt idx="1050">
                  <c:v>15</c:v>
                </c:pt>
                <c:pt idx="1051">
                  <c:v>15</c:v>
                </c:pt>
                <c:pt idx="1052">
                  <c:v>15</c:v>
                </c:pt>
                <c:pt idx="1053">
                  <c:v>15</c:v>
                </c:pt>
                <c:pt idx="1054">
                  <c:v>15</c:v>
                </c:pt>
                <c:pt idx="1055">
                  <c:v>15</c:v>
                </c:pt>
                <c:pt idx="1056">
                  <c:v>15</c:v>
                </c:pt>
                <c:pt idx="1057">
                  <c:v>15</c:v>
                </c:pt>
                <c:pt idx="1058">
                  <c:v>15</c:v>
                </c:pt>
                <c:pt idx="1059">
                  <c:v>15</c:v>
                </c:pt>
                <c:pt idx="1060">
                  <c:v>15</c:v>
                </c:pt>
                <c:pt idx="1061">
                  <c:v>15</c:v>
                </c:pt>
                <c:pt idx="1062">
                  <c:v>15</c:v>
                </c:pt>
                <c:pt idx="1063">
                  <c:v>15</c:v>
                </c:pt>
                <c:pt idx="1064">
                  <c:v>15</c:v>
                </c:pt>
                <c:pt idx="1065">
                  <c:v>15</c:v>
                </c:pt>
                <c:pt idx="1066">
                  <c:v>15</c:v>
                </c:pt>
                <c:pt idx="1067">
                  <c:v>15</c:v>
                </c:pt>
                <c:pt idx="1068">
                  <c:v>15</c:v>
                </c:pt>
                <c:pt idx="1069">
                  <c:v>15</c:v>
                </c:pt>
                <c:pt idx="1070">
                  <c:v>15</c:v>
                </c:pt>
                <c:pt idx="1071">
                  <c:v>15</c:v>
                </c:pt>
                <c:pt idx="1072">
                  <c:v>15</c:v>
                </c:pt>
                <c:pt idx="1073">
                  <c:v>15</c:v>
                </c:pt>
                <c:pt idx="1074">
                  <c:v>15</c:v>
                </c:pt>
                <c:pt idx="1075">
                  <c:v>15</c:v>
                </c:pt>
                <c:pt idx="1076">
                  <c:v>15</c:v>
                </c:pt>
                <c:pt idx="1077">
                  <c:v>15</c:v>
                </c:pt>
                <c:pt idx="1078">
                  <c:v>15</c:v>
                </c:pt>
                <c:pt idx="1079">
                  <c:v>15</c:v>
                </c:pt>
                <c:pt idx="1080">
                  <c:v>15</c:v>
                </c:pt>
                <c:pt idx="1081">
                  <c:v>15</c:v>
                </c:pt>
                <c:pt idx="1082">
                  <c:v>15</c:v>
                </c:pt>
                <c:pt idx="1083">
                  <c:v>15</c:v>
                </c:pt>
                <c:pt idx="1084">
                  <c:v>15</c:v>
                </c:pt>
                <c:pt idx="1085">
                  <c:v>15</c:v>
                </c:pt>
                <c:pt idx="1086">
                  <c:v>15</c:v>
                </c:pt>
                <c:pt idx="1087">
                  <c:v>15</c:v>
                </c:pt>
                <c:pt idx="1088">
                  <c:v>15</c:v>
                </c:pt>
                <c:pt idx="1089">
                  <c:v>15</c:v>
                </c:pt>
                <c:pt idx="1090">
                  <c:v>15</c:v>
                </c:pt>
                <c:pt idx="1091">
                  <c:v>15</c:v>
                </c:pt>
                <c:pt idx="1092">
                  <c:v>15</c:v>
                </c:pt>
                <c:pt idx="1093">
                  <c:v>15</c:v>
                </c:pt>
                <c:pt idx="1094">
                  <c:v>15</c:v>
                </c:pt>
                <c:pt idx="1095">
                  <c:v>15</c:v>
                </c:pt>
                <c:pt idx="1096">
                  <c:v>15</c:v>
                </c:pt>
                <c:pt idx="1097">
                  <c:v>15</c:v>
                </c:pt>
                <c:pt idx="1098">
                  <c:v>15</c:v>
                </c:pt>
                <c:pt idx="1099">
                  <c:v>15</c:v>
                </c:pt>
                <c:pt idx="1100">
                  <c:v>15</c:v>
                </c:pt>
                <c:pt idx="1101">
                  <c:v>15</c:v>
                </c:pt>
                <c:pt idx="1102">
                  <c:v>15</c:v>
                </c:pt>
                <c:pt idx="1103">
                  <c:v>15</c:v>
                </c:pt>
                <c:pt idx="1104">
                  <c:v>15</c:v>
                </c:pt>
                <c:pt idx="1105">
                  <c:v>15</c:v>
                </c:pt>
                <c:pt idx="1106">
                  <c:v>15</c:v>
                </c:pt>
                <c:pt idx="1107">
                  <c:v>15</c:v>
                </c:pt>
                <c:pt idx="1108">
                  <c:v>15</c:v>
                </c:pt>
                <c:pt idx="1109">
                  <c:v>15</c:v>
                </c:pt>
                <c:pt idx="1110">
                  <c:v>15</c:v>
                </c:pt>
                <c:pt idx="1111">
                  <c:v>15</c:v>
                </c:pt>
                <c:pt idx="1112">
                  <c:v>15</c:v>
                </c:pt>
                <c:pt idx="1113">
                  <c:v>15</c:v>
                </c:pt>
                <c:pt idx="1114">
                  <c:v>15</c:v>
                </c:pt>
                <c:pt idx="1115">
                  <c:v>15</c:v>
                </c:pt>
                <c:pt idx="1116">
                  <c:v>15</c:v>
                </c:pt>
                <c:pt idx="1117">
                  <c:v>15</c:v>
                </c:pt>
                <c:pt idx="1118">
                  <c:v>15</c:v>
                </c:pt>
                <c:pt idx="1119">
                  <c:v>15</c:v>
                </c:pt>
                <c:pt idx="1120">
                  <c:v>15</c:v>
                </c:pt>
                <c:pt idx="1121">
                  <c:v>15</c:v>
                </c:pt>
                <c:pt idx="1122">
                  <c:v>15</c:v>
                </c:pt>
                <c:pt idx="1123">
                  <c:v>15</c:v>
                </c:pt>
                <c:pt idx="1124">
                  <c:v>15</c:v>
                </c:pt>
                <c:pt idx="1125">
                  <c:v>15</c:v>
                </c:pt>
                <c:pt idx="1126">
                  <c:v>15</c:v>
                </c:pt>
                <c:pt idx="1127">
                  <c:v>15</c:v>
                </c:pt>
                <c:pt idx="1128">
                  <c:v>15</c:v>
                </c:pt>
                <c:pt idx="1129">
                  <c:v>15</c:v>
                </c:pt>
                <c:pt idx="1130">
                  <c:v>15</c:v>
                </c:pt>
                <c:pt idx="1131">
                  <c:v>15</c:v>
                </c:pt>
                <c:pt idx="1132">
                  <c:v>15</c:v>
                </c:pt>
                <c:pt idx="1133">
                  <c:v>15</c:v>
                </c:pt>
                <c:pt idx="1134">
                  <c:v>15</c:v>
                </c:pt>
                <c:pt idx="1135">
                  <c:v>15</c:v>
                </c:pt>
                <c:pt idx="1136">
                  <c:v>15</c:v>
                </c:pt>
                <c:pt idx="1137">
                  <c:v>15</c:v>
                </c:pt>
                <c:pt idx="1138">
                  <c:v>15</c:v>
                </c:pt>
                <c:pt idx="1139">
                  <c:v>15</c:v>
                </c:pt>
                <c:pt idx="1140">
                  <c:v>15</c:v>
                </c:pt>
                <c:pt idx="1141">
                  <c:v>15</c:v>
                </c:pt>
                <c:pt idx="1142">
                  <c:v>15</c:v>
                </c:pt>
                <c:pt idx="1143">
                  <c:v>15</c:v>
                </c:pt>
                <c:pt idx="1144">
                  <c:v>15</c:v>
                </c:pt>
                <c:pt idx="1145">
                  <c:v>15</c:v>
                </c:pt>
                <c:pt idx="1146">
                  <c:v>15</c:v>
                </c:pt>
                <c:pt idx="1147">
                  <c:v>15</c:v>
                </c:pt>
                <c:pt idx="1148">
                  <c:v>15</c:v>
                </c:pt>
                <c:pt idx="1149">
                  <c:v>15</c:v>
                </c:pt>
                <c:pt idx="1150">
                  <c:v>15</c:v>
                </c:pt>
                <c:pt idx="1151">
                  <c:v>15</c:v>
                </c:pt>
                <c:pt idx="1152">
                  <c:v>15</c:v>
                </c:pt>
                <c:pt idx="1153">
                  <c:v>15</c:v>
                </c:pt>
                <c:pt idx="1154">
                  <c:v>15</c:v>
                </c:pt>
                <c:pt idx="1155">
                  <c:v>15</c:v>
                </c:pt>
                <c:pt idx="1156">
                  <c:v>15</c:v>
                </c:pt>
                <c:pt idx="1157">
                  <c:v>15</c:v>
                </c:pt>
                <c:pt idx="1158">
                  <c:v>15</c:v>
                </c:pt>
                <c:pt idx="1159">
                  <c:v>15</c:v>
                </c:pt>
                <c:pt idx="1160">
                  <c:v>15</c:v>
                </c:pt>
                <c:pt idx="1161">
                  <c:v>15</c:v>
                </c:pt>
                <c:pt idx="1162">
                  <c:v>15</c:v>
                </c:pt>
                <c:pt idx="1163">
                  <c:v>15</c:v>
                </c:pt>
                <c:pt idx="1164">
                  <c:v>15</c:v>
                </c:pt>
                <c:pt idx="1165">
                  <c:v>15</c:v>
                </c:pt>
                <c:pt idx="1166">
                  <c:v>15</c:v>
                </c:pt>
                <c:pt idx="1167">
                  <c:v>15</c:v>
                </c:pt>
                <c:pt idx="1168">
                  <c:v>15</c:v>
                </c:pt>
                <c:pt idx="1169">
                  <c:v>15</c:v>
                </c:pt>
                <c:pt idx="1170">
                  <c:v>15</c:v>
                </c:pt>
                <c:pt idx="1171">
                  <c:v>15</c:v>
                </c:pt>
                <c:pt idx="1172">
                  <c:v>15</c:v>
                </c:pt>
                <c:pt idx="1173">
                  <c:v>15</c:v>
                </c:pt>
                <c:pt idx="1174">
                  <c:v>15</c:v>
                </c:pt>
                <c:pt idx="1175">
                  <c:v>15</c:v>
                </c:pt>
                <c:pt idx="1176">
                  <c:v>15</c:v>
                </c:pt>
                <c:pt idx="1177">
                  <c:v>15</c:v>
                </c:pt>
                <c:pt idx="1178">
                  <c:v>15</c:v>
                </c:pt>
                <c:pt idx="1179">
                  <c:v>15</c:v>
                </c:pt>
                <c:pt idx="1180">
                  <c:v>15</c:v>
                </c:pt>
                <c:pt idx="1181">
                  <c:v>15</c:v>
                </c:pt>
                <c:pt idx="1182">
                  <c:v>15</c:v>
                </c:pt>
                <c:pt idx="1183">
                  <c:v>15</c:v>
                </c:pt>
                <c:pt idx="1184">
                  <c:v>15</c:v>
                </c:pt>
                <c:pt idx="1185">
                  <c:v>15</c:v>
                </c:pt>
                <c:pt idx="1186">
                  <c:v>15</c:v>
                </c:pt>
                <c:pt idx="1187">
                  <c:v>15</c:v>
                </c:pt>
                <c:pt idx="1188">
                  <c:v>15</c:v>
                </c:pt>
                <c:pt idx="1189">
                  <c:v>15</c:v>
                </c:pt>
                <c:pt idx="1190">
                  <c:v>15</c:v>
                </c:pt>
                <c:pt idx="1191">
                  <c:v>15</c:v>
                </c:pt>
                <c:pt idx="1192">
                  <c:v>15</c:v>
                </c:pt>
                <c:pt idx="1193">
                  <c:v>15</c:v>
                </c:pt>
                <c:pt idx="1194">
                  <c:v>15</c:v>
                </c:pt>
                <c:pt idx="1195">
                  <c:v>15</c:v>
                </c:pt>
                <c:pt idx="1196">
                  <c:v>15</c:v>
                </c:pt>
                <c:pt idx="1197">
                  <c:v>15</c:v>
                </c:pt>
                <c:pt idx="1198">
                  <c:v>15</c:v>
                </c:pt>
                <c:pt idx="1199">
                  <c:v>15</c:v>
                </c:pt>
                <c:pt idx="1200">
                  <c:v>15</c:v>
                </c:pt>
                <c:pt idx="1201">
                  <c:v>15</c:v>
                </c:pt>
                <c:pt idx="1202">
                  <c:v>15</c:v>
                </c:pt>
                <c:pt idx="1203">
                  <c:v>15</c:v>
                </c:pt>
                <c:pt idx="1204">
                  <c:v>15</c:v>
                </c:pt>
                <c:pt idx="1205">
                  <c:v>15</c:v>
                </c:pt>
                <c:pt idx="1206">
                  <c:v>15</c:v>
                </c:pt>
                <c:pt idx="1207">
                  <c:v>15</c:v>
                </c:pt>
                <c:pt idx="1208">
                  <c:v>15</c:v>
                </c:pt>
                <c:pt idx="1209">
                  <c:v>15</c:v>
                </c:pt>
                <c:pt idx="1210">
                  <c:v>15</c:v>
                </c:pt>
                <c:pt idx="1211">
                  <c:v>15</c:v>
                </c:pt>
                <c:pt idx="1212">
                  <c:v>15</c:v>
                </c:pt>
                <c:pt idx="1213">
                  <c:v>15</c:v>
                </c:pt>
                <c:pt idx="1214">
                  <c:v>15</c:v>
                </c:pt>
                <c:pt idx="1215">
                  <c:v>15</c:v>
                </c:pt>
                <c:pt idx="1216">
                  <c:v>15</c:v>
                </c:pt>
                <c:pt idx="1217">
                  <c:v>15</c:v>
                </c:pt>
                <c:pt idx="1218">
                  <c:v>15</c:v>
                </c:pt>
                <c:pt idx="1219">
                  <c:v>15</c:v>
                </c:pt>
                <c:pt idx="1220">
                  <c:v>15</c:v>
                </c:pt>
                <c:pt idx="1221">
                  <c:v>15</c:v>
                </c:pt>
                <c:pt idx="1222">
                  <c:v>15</c:v>
                </c:pt>
                <c:pt idx="1223">
                  <c:v>15</c:v>
                </c:pt>
                <c:pt idx="1224">
                  <c:v>15</c:v>
                </c:pt>
                <c:pt idx="1225">
                  <c:v>15</c:v>
                </c:pt>
                <c:pt idx="1226">
                  <c:v>15</c:v>
                </c:pt>
                <c:pt idx="1227">
                  <c:v>15</c:v>
                </c:pt>
                <c:pt idx="1228">
                  <c:v>15</c:v>
                </c:pt>
                <c:pt idx="1229">
                  <c:v>15</c:v>
                </c:pt>
                <c:pt idx="1230">
                  <c:v>15</c:v>
                </c:pt>
                <c:pt idx="1231">
                  <c:v>15</c:v>
                </c:pt>
                <c:pt idx="1232">
                  <c:v>15</c:v>
                </c:pt>
                <c:pt idx="1233">
                  <c:v>15</c:v>
                </c:pt>
                <c:pt idx="1234">
                  <c:v>15</c:v>
                </c:pt>
                <c:pt idx="1235">
                  <c:v>15</c:v>
                </c:pt>
                <c:pt idx="1236">
                  <c:v>15</c:v>
                </c:pt>
                <c:pt idx="1237">
                  <c:v>15</c:v>
                </c:pt>
                <c:pt idx="1238">
                  <c:v>15</c:v>
                </c:pt>
                <c:pt idx="1239">
                  <c:v>15</c:v>
                </c:pt>
                <c:pt idx="1240">
                  <c:v>15</c:v>
                </c:pt>
                <c:pt idx="1241">
                  <c:v>15</c:v>
                </c:pt>
                <c:pt idx="1242">
                  <c:v>15</c:v>
                </c:pt>
                <c:pt idx="1243">
                  <c:v>15</c:v>
                </c:pt>
                <c:pt idx="1244">
                  <c:v>15</c:v>
                </c:pt>
                <c:pt idx="1245">
                  <c:v>15</c:v>
                </c:pt>
                <c:pt idx="1246">
                  <c:v>15</c:v>
                </c:pt>
                <c:pt idx="1247">
                  <c:v>15</c:v>
                </c:pt>
                <c:pt idx="1248">
                  <c:v>15</c:v>
                </c:pt>
                <c:pt idx="1249">
                  <c:v>15</c:v>
                </c:pt>
                <c:pt idx="1250">
                  <c:v>15</c:v>
                </c:pt>
                <c:pt idx="1251">
                  <c:v>15</c:v>
                </c:pt>
                <c:pt idx="1252">
                  <c:v>15</c:v>
                </c:pt>
                <c:pt idx="1253">
                  <c:v>15</c:v>
                </c:pt>
                <c:pt idx="1254">
                  <c:v>15</c:v>
                </c:pt>
                <c:pt idx="1255">
                  <c:v>15</c:v>
                </c:pt>
                <c:pt idx="1256">
                  <c:v>15</c:v>
                </c:pt>
                <c:pt idx="1257">
                  <c:v>15</c:v>
                </c:pt>
                <c:pt idx="1258">
                  <c:v>15</c:v>
                </c:pt>
                <c:pt idx="1259">
                  <c:v>15</c:v>
                </c:pt>
                <c:pt idx="1260">
                  <c:v>15</c:v>
                </c:pt>
                <c:pt idx="1261">
                  <c:v>15</c:v>
                </c:pt>
                <c:pt idx="1262">
                  <c:v>15</c:v>
                </c:pt>
                <c:pt idx="1263">
                  <c:v>15</c:v>
                </c:pt>
                <c:pt idx="1264">
                  <c:v>15</c:v>
                </c:pt>
                <c:pt idx="1265">
                  <c:v>15</c:v>
                </c:pt>
                <c:pt idx="1266">
                  <c:v>15</c:v>
                </c:pt>
                <c:pt idx="1267">
                  <c:v>15</c:v>
                </c:pt>
                <c:pt idx="1268">
                  <c:v>15</c:v>
                </c:pt>
                <c:pt idx="1269">
                  <c:v>15</c:v>
                </c:pt>
                <c:pt idx="1270">
                  <c:v>15</c:v>
                </c:pt>
                <c:pt idx="1271">
                  <c:v>15</c:v>
                </c:pt>
                <c:pt idx="1272">
                  <c:v>15</c:v>
                </c:pt>
                <c:pt idx="1273">
                  <c:v>15</c:v>
                </c:pt>
                <c:pt idx="1274">
                  <c:v>15</c:v>
                </c:pt>
                <c:pt idx="1275">
                  <c:v>15</c:v>
                </c:pt>
                <c:pt idx="1276">
                  <c:v>15</c:v>
                </c:pt>
                <c:pt idx="1277">
                  <c:v>15</c:v>
                </c:pt>
                <c:pt idx="1278">
                  <c:v>15</c:v>
                </c:pt>
                <c:pt idx="1279">
                  <c:v>15</c:v>
                </c:pt>
                <c:pt idx="1280">
                  <c:v>15</c:v>
                </c:pt>
                <c:pt idx="1281">
                  <c:v>15</c:v>
                </c:pt>
                <c:pt idx="1282">
                  <c:v>15</c:v>
                </c:pt>
                <c:pt idx="1283">
                  <c:v>15</c:v>
                </c:pt>
                <c:pt idx="1284">
                  <c:v>15</c:v>
                </c:pt>
                <c:pt idx="1285">
                  <c:v>15</c:v>
                </c:pt>
                <c:pt idx="1286">
                  <c:v>15</c:v>
                </c:pt>
                <c:pt idx="1287">
                  <c:v>15</c:v>
                </c:pt>
                <c:pt idx="1288">
                  <c:v>15</c:v>
                </c:pt>
                <c:pt idx="1289">
                  <c:v>15</c:v>
                </c:pt>
                <c:pt idx="1290">
                  <c:v>15</c:v>
                </c:pt>
                <c:pt idx="1291">
                  <c:v>15</c:v>
                </c:pt>
                <c:pt idx="1292">
                  <c:v>15</c:v>
                </c:pt>
                <c:pt idx="1293">
                  <c:v>15</c:v>
                </c:pt>
                <c:pt idx="1294">
                  <c:v>15</c:v>
                </c:pt>
                <c:pt idx="1295">
                  <c:v>15</c:v>
                </c:pt>
                <c:pt idx="1296">
                  <c:v>15</c:v>
                </c:pt>
                <c:pt idx="1297">
                  <c:v>15</c:v>
                </c:pt>
                <c:pt idx="1298">
                  <c:v>15</c:v>
                </c:pt>
                <c:pt idx="1299">
                  <c:v>15</c:v>
                </c:pt>
                <c:pt idx="1300">
                  <c:v>15</c:v>
                </c:pt>
                <c:pt idx="1301">
                  <c:v>15</c:v>
                </c:pt>
                <c:pt idx="1302">
                  <c:v>15</c:v>
                </c:pt>
                <c:pt idx="1303">
                  <c:v>15</c:v>
                </c:pt>
                <c:pt idx="1304">
                  <c:v>15</c:v>
                </c:pt>
                <c:pt idx="1305">
                  <c:v>15</c:v>
                </c:pt>
                <c:pt idx="1306">
                  <c:v>15</c:v>
                </c:pt>
                <c:pt idx="1307">
                  <c:v>15</c:v>
                </c:pt>
                <c:pt idx="1308">
                  <c:v>15</c:v>
                </c:pt>
                <c:pt idx="1309">
                  <c:v>15</c:v>
                </c:pt>
                <c:pt idx="1310">
                  <c:v>15</c:v>
                </c:pt>
                <c:pt idx="1311">
                  <c:v>15</c:v>
                </c:pt>
                <c:pt idx="1312">
                  <c:v>15</c:v>
                </c:pt>
                <c:pt idx="1313">
                  <c:v>15</c:v>
                </c:pt>
                <c:pt idx="1314">
                  <c:v>15</c:v>
                </c:pt>
                <c:pt idx="1315">
                  <c:v>15</c:v>
                </c:pt>
                <c:pt idx="1316">
                  <c:v>15</c:v>
                </c:pt>
                <c:pt idx="1317">
                  <c:v>15</c:v>
                </c:pt>
                <c:pt idx="1318">
                  <c:v>15</c:v>
                </c:pt>
                <c:pt idx="1319">
                  <c:v>15</c:v>
                </c:pt>
                <c:pt idx="1320">
                  <c:v>15</c:v>
                </c:pt>
                <c:pt idx="1321">
                  <c:v>15</c:v>
                </c:pt>
                <c:pt idx="1322">
                  <c:v>15</c:v>
                </c:pt>
                <c:pt idx="1323">
                  <c:v>15</c:v>
                </c:pt>
                <c:pt idx="1324">
                  <c:v>15</c:v>
                </c:pt>
                <c:pt idx="1325">
                  <c:v>15</c:v>
                </c:pt>
                <c:pt idx="1326">
                  <c:v>15</c:v>
                </c:pt>
                <c:pt idx="1327">
                  <c:v>15</c:v>
                </c:pt>
                <c:pt idx="1328">
                  <c:v>15</c:v>
                </c:pt>
                <c:pt idx="1329">
                  <c:v>15</c:v>
                </c:pt>
                <c:pt idx="1330">
                  <c:v>15</c:v>
                </c:pt>
                <c:pt idx="1331">
                  <c:v>15</c:v>
                </c:pt>
                <c:pt idx="1332">
                  <c:v>15</c:v>
                </c:pt>
                <c:pt idx="1333">
                  <c:v>15</c:v>
                </c:pt>
                <c:pt idx="1334">
                  <c:v>15</c:v>
                </c:pt>
                <c:pt idx="1335">
                  <c:v>15</c:v>
                </c:pt>
                <c:pt idx="1336">
                  <c:v>15</c:v>
                </c:pt>
                <c:pt idx="1337">
                  <c:v>15</c:v>
                </c:pt>
                <c:pt idx="1338">
                  <c:v>15</c:v>
                </c:pt>
                <c:pt idx="1339">
                  <c:v>15</c:v>
                </c:pt>
                <c:pt idx="1340">
                  <c:v>15</c:v>
                </c:pt>
                <c:pt idx="1341">
                  <c:v>15</c:v>
                </c:pt>
                <c:pt idx="1342">
                  <c:v>15</c:v>
                </c:pt>
                <c:pt idx="1343">
                  <c:v>15</c:v>
                </c:pt>
                <c:pt idx="1344">
                  <c:v>15</c:v>
                </c:pt>
                <c:pt idx="1345">
                  <c:v>15</c:v>
                </c:pt>
                <c:pt idx="1346">
                  <c:v>15</c:v>
                </c:pt>
                <c:pt idx="1347">
                  <c:v>15</c:v>
                </c:pt>
                <c:pt idx="1348">
                  <c:v>15</c:v>
                </c:pt>
                <c:pt idx="1349">
                  <c:v>15</c:v>
                </c:pt>
                <c:pt idx="1350">
                  <c:v>15</c:v>
                </c:pt>
                <c:pt idx="1351">
                  <c:v>15</c:v>
                </c:pt>
                <c:pt idx="1352">
                  <c:v>15</c:v>
                </c:pt>
                <c:pt idx="1353">
                  <c:v>15</c:v>
                </c:pt>
                <c:pt idx="1354">
                  <c:v>15</c:v>
                </c:pt>
                <c:pt idx="1355">
                  <c:v>15</c:v>
                </c:pt>
                <c:pt idx="1356">
                  <c:v>15</c:v>
                </c:pt>
                <c:pt idx="1357">
                  <c:v>15</c:v>
                </c:pt>
                <c:pt idx="1358">
                  <c:v>15</c:v>
                </c:pt>
                <c:pt idx="1359">
                  <c:v>15</c:v>
                </c:pt>
                <c:pt idx="1360">
                  <c:v>15</c:v>
                </c:pt>
                <c:pt idx="1361">
                  <c:v>15</c:v>
                </c:pt>
                <c:pt idx="1362">
                  <c:v>15</c:v>
                </c:pt>
                <c:pt idx="1363">
                  <c:v>15</c:v>
                </c:pt>
                <c:pt idx="1364">
                  <c:v>15</c:v>
                </c:pt>
                <c:pt idx="1365">
                  <c:v>15</c:v>
                </c:pt>
                <c:pt idx="1366">
                  <c:v>15</c:v>
                </c:pt>
                <c:pt idx="1367">
                  <c:v>15</c:v>
                </c:pt>
                <c:pt idx="1368">
                  <c:v>15</c:v>
                </c:pt>
                <c:pt idx="1369">
                  <c:v>15</c:v>
                </c:pt>
                <c:pt idx="1370">
                  <c:v>15</c:v>
                </c:pt>
                <c:pt idx="1371">
                  <c:v>15</c:v>
                </c:pt>
                <c:pt idx="1372">
                  <c:v>15</c:v>
                </c:pt>
                <c:pt idx="1373">
                  <c:v>15</c:v>
                </c:pt>
                <c:pt idx="1374">
                  <c:v>15</c:v>
                </c:pt>
                <c:pt idx="1375">
                  <c:v>15</c:v>
                </c:pt>
                <c:pt idx="1376">
                  <c:v>15</c:v>
                </c:pt>
                <c:pt idx="1377">
                  <c:v>15</c:v>
                </c:pt>
                <c:pt idx="1378">
                  <c:v>15</c:v>
                </c:pt>
                <c:pt idx="1379">
                  <c:v>15</c:v>
                </c:pt>
                <c:pt idx="1380">
                  <c:v>15</c:v>
                </c:pt>
                <c:pt idx="1381">
                  <c:v>15</c:v>
                </c:pt>
                <c:pt idx="1382">
                  <c:v>15</c:v>
                </c:pt>
                <c:pt idx="1383">
                  <c:v>15</c:v>
                </c:pt>
                <c:pt idx="1384">
                  <c:v>15</c:v>
                </c:pt>
                <c:pt idx="1385">
                  <c:v>15</c:v>
                </c:pt>
                <c:pt idx="1386">
                  <c:v>15</c:v>
                </c:pt>
                <c:pt idx="1387">
                  <c:v>15</c:v>
                </c:pt>
                <c:pt idx="1388">
                  <c:v>15</c:v>
                </c:pt>
                <c:pt idx="1389">
                  <c:v>15</c:v>
                </c:pt>
                <c:pt idx="1390">
                  <c:v>15</c:v>
                </c:pt>
                <c:pt idx="1391">
                  <c:v>15</c:v>
                </c:pt>
                <c:pt idx="1392">
                  <c:v>15</c:v>
                </c:pt>
                <c:pt idx="1393">
                  <c:v>15</c:v>
                </c:pt>
                <c:pt idx="1394">
                  <c:v>15</c:v>
                </c:pt>
                <c:pt idx="1395">
                  <c:v>15</c:v>
                </c:pt>
                <c:pt idx="1396">
                  <c:v>15</c:v>
                </c:pt>
                <c:pt idx="1397">
                  <c:v>15</c:v>
                </c:pt>
                <c:pt idx="1398">
                  <c:v>15</c:v>
                </c:pt>
                <c:pt idx="1399">
                  <c:v>15</c:v>
                </c:pt>
                <c:pt idx="1400">
                  <c:v>15</c:v>
                </c:pt>
                <c:pt idx="1401">
                  <c:v>15</c:v>
                </c:pt>
                <c:pt idx="1402">
                  <c:v>15</c:v>
                </c:pt>
                <c:pt idx="1403">
                  <c:v>15</c:v>
                </c:pt>
                <c:pt idx="1404">
                  <c:v>15</c:v>
                </c:pt>
                <c:pt idx="1405">
                  <c:v>15</c:v>
                </c:pt>
                <c:pt idx="1406">
                  <c:v>15</c:v>
                </c:pt>
                <c:pt idx="1407">
                  <c:v>15</c:v>
                </c:pt>
                <c:pt idx="1408">
                  <c:v>15</c:v>
                </c:pt>
                <c:pt idx="1409">
                  <c:v>15</c:v>
                </c:pt>
                <c:pt idx="1410">
                  <c:v>15</c:v>
                </c:pt>
                <c:pt idx="1411">
                  <c:v>15</c:v>
                </c:pt>
                <c:pt idx="1412">
                  <c:v>15</c:v>
                </c:pt>
                <c:pt idx="1413">
                  <c:v>15</c:v>
                </c:pt>
                <c:pt idx="1414">
                  <c:v>15</c:v>
                </c:pt>
                <c:pt idx="1415">
                  <c:v>15</c:v>
                </c:pt>
                <c:pt idx="1416">
                  <c:v>15</c:v>
                </c:pt>
                <c:pt idx="1417">
                  <c:v>15</c:v>
                </c:pt>
                <c:pt idx="1418">
                  <c:v>15</c:v>
                </c:pt>
                <c:pt idx="1419">
                  <c:v>15</c:v>
                </c:pt>
                <c:pt idx="1420">
                  <c:v>15</c:v>
                </c:pt>
                <c:pt idx="1421">
                  <c:v>15</c:v>
                </c:pt>
                <c:pt idx="1422">
                  <c:v>15</c:v>
                </c:pt>
                <c:pt idx="1423">
                  <c:v>15</c:v>
                </c:pt>
                <c:pt idx="1424">
                  <c:v>15</c:v>
                </c:pt>
                <c:pt idx="1425">
                  <c:v>15</c:v>
                </c:pt>
                <c:pt idx="1426">
                  <c:v>15</c:v>
                </c:pt>
                <c:pt idx="1427">
                  <c:v>15</c:v>
                </c:pt>
                <c:pt idx="1428">
                  <c:v>15</c:v>
                </c:pt>
                <c:pt idx="1429">
                  <c:v>15</c:v>
                </c:pt>
                <c:pt idx="1430">
                  <c:v>15</c:v>
                </c:pt>
                <c:pt idx="1431">
                  <c:v>15</c:v>
                </c:pt>
                <c:pt idx="1432">
                  <c:v>15</c:v>
                </c:pt>
                <c:pt idx="1433">
                  <c:v>15</c:v>
                </c:pt>
                <c:pt idx="1434">
                  <c:v>15</c:v>
                </c:pt>
                <c:pt idx="1435">
                  <c:v>15</c:v>
                </c:pt>
                <c:pt idx="1436">
                  <c:v>15</c:v>
                </c:pt>
                <c:pt idx="1437">
                  <c:v>15</c:v>
                </c:pt>
                <c:pt idx="1438">
                  <c:v>15</c:v>
                </c:pt>
                <c:pt idx="1439">
                  <c:v>15</c:v>
                </c:pt>
                <c:pt idx="1440">
                  <c:v>15</c:v>
                </c:pt>
                <c:pt idx="1441">
                  <c:v>15</c:v>
                </c:pt>
                <c:pt idx="1442">
                  <c:v>15</c:v>
                </c:pt>
                <c:pt idx="1443">
                  <c:v>15</c:v>
                </c:pt>
                <c:pt idx="1444">
                  <c:v>15</c:v>
                </c:pt>
                <c:pt idx="1445">
                  <c:v>15</c:v>
                </c:pt>
                <c:pt idx="1446">
                  <c:v>15</c:v>
                </c:pt>
                <c:pt idx="1447">
                  <c:v>15</c:v>
                </c:pt>
                <c:pt idx="1448">
                  <c:v>15</c:v>
                </c:pt>
                <c:pt idx="1449">
                  <c:v>15</c:v>
                </c:pt>
                <c:pt idx="1450">
                  <c:v>15</c:v>
                </c:pt>
                <c:pt idx="1451">
                  <c:v>15</c:v>
                </c:pt>
                <c:pt idx="1452">
                  <c:v>15</c:v>
                </c:pt>
                <c:pt idx="1453">
                  <c:v>15</c:v>
                </c:pt>
                <c:pt idx="1454">
                  <c:v>15</c:v>
                </c:pt>
                <c:pt idx="1455">
                  <c:v>15</c:v>
                </c:pt>
                <c:pt idx="1456">
                  <c:v>15</c:v>
                </c:pt>
                <c:pt idx="1457">
                  <c:v>15</c:v>
                </c:pt>
                <c:pt idx="1458">
                  <c:v>15</c:v>
                </c:pt>
                <c:pt idx="1459">
                  <c:v>15</c:v>
                </c:pt>
                <c:pt idx="1460">
                  <c:v>15</c:v>
                </c:pt>
                <c:pt idx="1461">
                  <c:v>15</c:v>
                </c:pt>
                <c:pt idx="1462">
                  <c:v>15</c:v>
                </c:pt>
                <c:pt idx="1463">
                  <c:v>15</c:v>
                </c:pt>
                <c:pt idx="1464">
                  <c:v>15</c:v>
                </c:pt>
                <c:pt idx="1465">
                  <c:v>15</c:v>
                </c:pt>
                <c:pt idx="1466">
                  <c:v>15</c:v>
                </c:pt>
                <c:pt idx="1467">
                  <c:v>15</c:v>
                </c:pt>
                <c:pt idx="1468">
                  <c:v>15</c:v>
                </c:pt>
                <c:pt idx="1469">
                  <c:v>15</c:v>
                </c:pt>
                <c:pt idx="1470">
                  <c:v>15</c:v>
                </c:pt>
                <c:pt idx="1471">
                  <c:v>15</c:v>
                </c:pt>
                <c:pt idx="1472">
                  <c:v>15</c:v>
                </c:pt>
                <c:pt idx="1473">
                  <c:v>15</c:v>
                </c:pt>
                <c:pt idx="1474">
                  <c:v>15</c:v>
                </c:pt>
                <c:pt idx="1475">
                  <c:v>15</c:v>
                </c:pt>
                <c:pt idx="1476">
                  <c:v>15</c:v>
                </c:pt>
                <c:pt idx="1477">
                  <c:v>15</c:v>
                </c:pt>
                <c:pt idx="1478">
                  <c:v>15</c:v>
                </c:pt>
                <c:pt idx="1479">
                  <c:v>15</c:v>
                </c:pt>
                <c:pt idx="1480">
                  <c:v>15</c:v>
                </c:pt>
                <c:pt idx="1481">
                  <c:v>15</c:v>
                </c:pt>
                <c:pt idx="1482">
                  <c:v>15</c:v>
                </c:pt>
                <c:pt idx="1483">
                  <c:v>15</c:v>
                </c:pt>
                <c:pt idx="1484">
                  <c:v>15</c:v>
                </c:pt>
                <c:pt idx="1485">
                  <c:v>15</c:v>
                </c:pt>
                <c:pt idx="1486">
                  <c:v>15</c:v>
                </c:pt>
                <c:pt idx="1487">
                  <c:v>15</c:v>
                </c:pt>
                <c:pt idx="1488">
                  <c:v>15</c:v>
                </c:pt>
                <c:pt idx="1489">
                  <c:v>15</c:v>
                </c:pt>
                <c:pt idx="1490">
                  <c:v>15</c:v>
                </c:pt>
                <c:pt idx="1491">
                  <c:v>15</c:v>
                </c:pt>
                <c:pt idx="1492">
                  <c:v>15</c:v>
                </c:pt>
                <c:pt idx="1493">
                  <c:v>15</c:v>
                </c:pt>
                <c:pt idx="1494">
                  <c:v>15</c:v>
                </c:pt>
                <c:pt idx="1495">
                  <c:v>15</c:v>
                </c:pt>
                <c:pt idx="1496">
                  <c:v>15</c:v>
                </c:pt>
                <c:pt idx="1497">
                  <c:v>15</c:v>
                </c:pt>
                <c:pt idx="1498">
                  <c:v>15</c:v>
                </c:pt>
                <c:pt idx="1499">
                  <c:v>15</c:v>
                </c:pt>
                <c:pt idx="1500">
                  <c:v>15</c:v>
                </c:pt>
                <c:pt idx="1501">
                  <c:v>15</c:v>
                </c:pt>
                <c:pt idx="1502">
                  <c:v>15</c:v>
                </c:pt>
                <c:pt idx="1503">
                  <c:v>15</c:v>
                </c:pt>
                <c:pt idx="1504">
                  <c:v>15</c:v>
                </c:pt>
                <c:pt idx="1505">
                  <c:v>15</c:v>
                </c:pt>
                <c:pt idx="1506">
                  <c:v>15</c:v>
                </c:pt>
                <c:pt idx="1507">
                  <c:v>15</c:v>
                </c:pt>
                <c:pt idx="1508">
                  <c:v>15</c:v>
                </c:pt>
                <c:pt idx="1509">
                  <c:v>15</c:v>
                </c:pt>
                <c:pt idx="1510">
                  <c:v>15</c:v>
                </c:pt>
                <c:pt idx="1511">
                  <c:v>15</c:v>
                </c:pt>
                <c:pt idx="1512">
                  <c:v>15</c:v>
                </c:pt>
                <c:pt idx="1513">
                  <c:v>15</c:v>
                </c:pt>
                <c:pt idx="1514">
                  <c:v>15</c:v>
                </c:pt>
                <c:pt idx="1515">
                  <c:v>15</c:v>
                </c:pt>
                <c:pt idx="1516">
                  <c:v>15</c:v>
                </c:pt>
                <c:pt idx="1517">
                  <c:v>15</c:v>
                </c:pt>
                <c:pt idx="1518">
                  <c:v>15</c:v>
                </c:pt>
                <c:pt idx="1519">
                  <c:v>15</c:v>
                </c:pt>
                <c:pt idx="1520">
                  <c:v>15</c:v>
                </c:pt>
                <c:pt idx="1521">
                  <c:v>15</c:v>
                </c:pt>
                <c:pt idx="1522">
                  <c:v>15</c:v>
                </c:pt>
                <c:pt idx="1523">
                  <c:v>15</c:v>
                </c:pt>
                <c:pt idx="1524">
                  <c:v>15</c:v>
                </c:pt>
                <c:pt idx="1525">
                  <c:v>15</c:v>
                </c:pt>
                <c:pt idx="1526">
                  <c:v>15</c:v>
                </c:pt>
                <c:pt idx="1527">
                  <c:v>15</c:v>
                </c:pt>
                <c:pt idx="1528">
                  <c:v>15</c:v>
                </c:pt>
                <c:pt idx="1529">
                  <c:v>15</c:v>
                </c:pt>
                <c:pt idx="1530">
                  <c:v>15</c:v>
                </c:pt>
                <c:pt idx="1531">
                  <c:v>15</c:v>
                </c:pt>
                <c:pt idx="1532">
                  <c:v>15</c:v>
                </c:pt>
                <c:pt idx="1533">
                  <c:v>15</c:v>
                </c:pt>
                <c:pt idx="1534">
                  <c:v>15</c:v>
                </c:pt>
                <c:pt idx="1535">
                  <c:v>15</c:v>
                </c:pt>
                <c:pt idx="1536">
                  <c:v>15</c:v>
                </c:pt>
                <c:pt idx="1537">
                  <c:v>15</c:v>
                </c:pt>
                <c:pt idx="1538">
                  <c:v>15</c:v>
                </c:pt>
                <c:pt idx="1539">
                  <c:v>15</c:v>
                </c:pt>
                <c:pt idx="1540">
                  <c:v>15</c:v>
                </c:pt>
                <c:pt idx="1541">
                  <c:v>15</c:v>
                </c:pt>
                <c:pt idx="1542">
                  <c:v>15</c:v>
                </c:pt>
                <c:pt idx="1543">
                  <c:v>15</c:v>
                </c:pt>
                <c:pt idx="1544">
                  <c:v>15</c:v>
                </c:pt>
                <c:pt idx="1545">
                  <c:v>15</c:v>
                </c:pt>
                <c:pt idx="1546">
                  <c:v>15</c:v>
                </c:pt>
                <c:pt idx="1547">
                  <c:v>15</c:v>
                </c:pt>
                <c:pt idx="1548">
                  <c:v>15</c:v>
                </c:pt>
                <c:pt idx="1549">
                  <c:v>15</c:v>
                </c:pt>
                <c:pt idx="1550">
                  <c:v>15</c:v>
                </c:pt>
                <c:pt idx="1551">
                  <c:v>15</c:v>
                </c:pt>
                <c:pt idx="1552">
                  <c:v>15</c:v>
                </c:pt>
                <c:pt idx="1553">
                  <c:v>15</c:v>
                </c:pt>
                <c:pt idx="1554">
                  <c:v>15</c:v>
                </c:pt>
                <c:pt idx="1555">
                  <c:v>15</c:v>
                </c:pt>
                <c:pt idx="1556">
                  <c:v>15</c:v>
                </c:pt>
                <c:pt idx="1557">
                  <c:v>15</c:v>
                </c:pt>
                <c:pt idx="1558">
                  <c:v>15</c:v>
                </c:pt>
                <c:pt idx="1559">
                  <c:v>15</c:v>
                </c:pt>
                <c:pt idx="1560">
                  <c:v>15</c:v>
                </c:pt>
                <c:pt idx="1561">
                  <c:v>15</c:v>
                </c:pt>
                <c:pt idx="1562">
                  <c:v>15</c:v>
                </c:pt>
                <c:pt idx="1563">
                  <c:v>15</c:v>
                </c:pt>
                <c:pt idx="1564">
                  <c:v>15</c:v>
                </c:pt>
                <c:pt idx="1565">
                  <c:v>15</c:v>
                </c:pt>
                <c:pt idx="1566">
                  <c:v>15</c:v>
                </c:pt>
                <c:pt idx="1567">
                  <c:v>15</c:v>
                </c:pt>
                <c:pt idx="1568">
                  <c:v>15</c:v>
                </c:pt>
                <c:pt idx="1569">
                  <c:v>15</c:v>
                </c:pt>
                <c:pt idx="1570">
                  <c:v>15</c:v>
                </c:pt>
                <c:pt idx="1571">
                  <c:v>15</c:v>
                </c:pt>
                <c:pt idx="1572">
                  <c:v>15</c:v>
                </c:pt>
                <c:pt idx="1573">
                  <c:v>15</c:v>
                </c:pt>
                <c:pt idx="1574">
                  <c:v>15</c:v>
                </c:pt>
                <c:pt idx="1575">
                  <c:v>15</c:v>
                </c:pt>
                <c:pt idx="1576">
                  <c:v>15</c:v>
                </c:pt>
                <c:pt idx="1577">
                  <c:v>15</c:v>
                </c:pt>
                <c:pt idx="1578">
                  <c:v>15</c:v>
                </c:pt>
                <c:pt idx="1579">
                  <c:v>15</c:v>
                </c:pt>
                <c:pt idx="1580">
                  <c:v>15</c:v>
                </c:pt>
                <c:pt idx="1581">
                  <c:v>15</c:v>
                </c:pt>
                <c:pt idx="1582">
                  <c:v>15</c:v>
                </c:pt>
                <c:pt idx="1583">
                  <c:v>15</c:v>
                </c:pt>
                <c:pt idx="1584">
                  <c:v>15</c:v>
                </c:pt>
                <c:pt idx="1585">
                  <c:v>15</c:v>
                </c:pt>
                <c:pt idx="1586">
                  <c:v>15</c:v>
                </c:pt>
                <c:pt idx="1587">
                  <c:v>15</c:v>
                </c:pt>
                <c:pt idx="1588">
                  <c:v>15</c:v>
                </c:pt>
                <c:pt idx="1589">
                  <c:v>15</c:v>
                </c:pt>
                <c:pt idx="1590">
                  <c:v>15</c:v>
                </c:pt>
                <c:pt idx="1591">
                  <c:v>15</c:v>
                </c:pt>
                <c:pt idx="1592">
                  <c:v>15</c:v>
                </c:pt>
                <c:pt idx="1593">
                  <c:v>15</c:v>
                </c:pt>
                <c:pt idx="1594">
                  <c:v>15</c:v>
                </c:pt>
                <c:pt idx="1595">
                  <c:v>15</c:v>
                </c:pt>
                <c:pt idx="1596">
                  <c:v>15</c:v>
                </c:pt>
                <c:pt idx="1597">
                  <c:v>15</c:v>
                </c:pt>
                <c:pt idx="1598">
                  <c:v>15</c:v>
                </c:pt>
                <c:pt idx="1599">
                  <c:v>15</c:v>
                </c:pt>
                <c:pt idx="1600">
                  <c:v>15</c:v>
                </c:pt>
                <c:pt idx="1601">
                  <c:v>15</c:v>
                </c:pt>
                <c:pt idx="1602">
                  <c:v>15</c:v>
                </c:pt>
                <c:pt idx="1603">
                  <c:v>15</c:v>
                </c:pt>
                <c:pt idx="1604">
                  <c:v>15</c:v>
                </c:pt>
                <c:pt idx="1605">
                  <c:v>15</c:v>
                </c:pt>
                <c:pt idx="1606">
                  <c:v>15</c:v>
                </c:pt>
                <c:pt idx="1607">
                  <c:v>15</c:v>
                </c:pt>
                <c:pt idx="1608">
                  <c:v>15</c:v>
                </c:pt>
                <c:pt idx="1609">
                  <c:v>15</c:v>
                </c:pt>
                <c:pt idx="1610">
                  <c:v>15</c:v>
                </c:pt>
                <c:pt idx="1611">
                  <c:v>15</c:v>
                </c:pt>
                <c:pt idx="1612">
                  <c:v>15</c:v>
                </c:pt>
                <c:pt idx="1613">
                  <c:v>15</c:v>
                </c:pt>
                <c:pt idx="1614">
                  <c:v>15</c:v>
                </c:pt>
                <c:pt idx="1615">
                  <c:v>15</c:v>
                </c:pt>
                <c:pt idx="1616">
                  <c:v>15</c:v>
                </c:pt>
                <c:pt idx="1617">
                  <c:v>15</c:v>
                </c:pt>
                <c:pt idx="1618">
                  <c:v>15</c:v>
                </c:pt>
                <c:pt idx="1619">
                  <c:v>15</c:v>
                </c:pt>
                <c:pt idx="1620">
                  <c:v>15</c:v>
                </c:pt>
                <c:pt idx="1621">
                  <c:v>15</c:v>
                </c:pt>
                <c:pt idx="1622">
                  <c:v>15</c:v>
                </c:pt>
                <c:pt idx="1623">
                  <c:v>15</c:v>
                </c:pt>
                <c:pt idx="1624">
                  <c:v>15</c:v>
                </c:pt>
                <c:pt idx="1625">
                  <c:v>15</c:v>
                </c:pt>
                <c:pt idx="1626">
                  <c:v>15</c:v>
                </c:pt>
                <c:pt idx="1627">
                  <c:v>15</c:v>
                </c:pt>
                <c:pt idx="1628">
                  <c:v>15</c:v>
                </c:pt>
                <c:pt idx="1629">
                  <c:v>15</c:v>
                </c:pt>
                <c:pt idx="1630">
                  <c:v>15</c:v>
                </c:pt>
                <c:pt idx="1631">
                  <c:v>15</c:v>
                </c:pt>
                <c:pt idx="1632">
                  <c:v>15</c:v>
                </c:pt>
                <c:pt idx="1633">
                  <c:v>15</c:v>
                </c:pt>
                <c:pt idx="1634">
                  <c:v>15</c:v>
                </c:pt>
                <c:pt idx="1635">
                  <c:v>15</c:v>
                </c:pt>
                <c:pt idx="1636">
                  <c:v>15</c:v>
                </c:pt>
                <c:pt idx="1637">
                  <c:v>15</c:v>
                </c:pt>
                <c:pt idx="1638">
                  <c:v>15</c:v>
                </c:pt>
                <c:pt idx="1639">
                  <c:v>15</c:v>
                </c:pt>
                <c:pt idx="1640">
                  <c:v>15</c:v>
                </c:pt>
                <c:pt idx="1641">
                  <c:v>15</c:v>
                </c:pt>
                <c:pt idx="1642">
                  <c:v>15</c:v>
                </c:pt>
                <c:pt idx="1643">
                  <c:v>15</c:v>
                </c:pt>
                <c:pt idx="1644">
                  <c:v>15</c:v>
                </c:pt>
                <c:pt idx="1645">
                  <c:v>15</c:v>
                </c:pt>
                <c:pt idx="1646">
                  <c:v>15</c:v>
                </c:pt>
                <c:pt idx="1647">
                  <c:v>15</c:v>
                </c:pt>
                <c:pt idx="1648">
                  <c:v>15</c:v>
                </c:pt>
                <c:pt idx="1649">
                  <c:v>15</c:v>
                </c:pt>
                <c:pt idx="1650">
                  <c:v>15</c:v>
                </c:pt>
                <c:pt idx="1651">
                  <c:v>15</c:v>
                </c:pt>
                <c:pt idx="1652">
                  <c:v>15</c:v>
                </c:pt>
                <c:pt idx="1653">
                  <c:v>15</c:v>
                </c:pt>
                <c:pt idx="1654">
                  <c:v>15</c:v>
                </c:pt>
                <c:pt idx="1655">
                  <c:v>15</c:v>
                </c:pt>
                <c:pt idx="1656">
                  <c:v>15</c:v>
                </c:pt>
                <c:pt idx="1657">
                  <c:v>15</c:v>
                </c:pt>
                <c:pt idx="1658">
                  <c:v>15</c:v>
                </c:pt>
                <c:pt idx="1659">
                  <c:v>15</c:v>
                </c:pt>
                <c:pt idx="1660">
                  <c:v>15</c:v>
                </c:pt>
                <c:pt idx="1661">
                  <c:v>15</c:v>
                </c:pt>
                <c:pt idx="1662">
                  <c:v>15</c:v>
                </c:pt>
                <c:pt idx="1663">
                  <c:v>15</c:v>
                </c:pt>
                <c:pt idx="1664">
                  <c:v>15</c:v>
                </c:pt>
                <c:pt idx="1665">
                  <c:v>15</c:v>
                </c:pt>
                <c:pt idx="1666">
                  <c:v>15</c:v>
                </c:pt>
                <c:pt idx="1667">
                  <c:v>15</c:v>
                </c:pt>
                <c:pt idx="1668">
                  <c:v>15</c:v>
                </c:pt>
                <c:pt idx="1669">
                  <c:v>15</c:v>
                </c:pt>
                <c:pt idx="1670">
                  <c:v>15</c:v>
                </c:pt>
                <c:pt idx="1671">
                  <c:v>15</c:v>
                </c:pt>
                <c:pt idx="1672">
                  <c:v>15</c:v>
                </c:pt>
                <c:pt idx="1673">
                  <c:v>15</c:v>
                </c:pt>
                <c:pt idx="1674">
                  <c:v>15</c:v>
                </c:pt>
                <c:pt idx="1675">
                  <c:v>15</c:v>
                </c:pt>
                <c:pt idx="1676">
                  <c:v>15</c:v>
                </c:pt>
                <c:pt idx="1677">
                  <c:v>15</c:v>
                </c:pt>
                <c:pt idx="1678">
                  <c:v>15</c:v>
                </c:pt>
                <c:pt idx="1679">
                  <c:v>15</c:v>
                </c:pt>
                <c:pt idx="1680">
                  <c:v>15</c:v>
                </c:pt>
                <c:pt idx="1681">
                  <c:v>15</c:v>
                </c:pt>
                <c:pt idx="1682">
                  <c:v>15</c:v>
                </c:pt>
                <c:pt idx="1683">
                  <c:v>15</c:v>
                </c:pt>
                <c:pt idx="1684">
                  <c:v>15</c:v>
                </c:pt>
                <c:pt idx="1685">
                  <c:v>15</c:v>
                </c:pt>
                <c:pt idx="1686">
                  <c:v>15</c:v>
                </c:pt>
                <c:pt idx="1687">
                  <c:v>15</c:v>
                </c:pt>
                <c:pt idx="1688">
                  <c:v>15</c:v>
                </c:pt>
                <c:pt idx="1689">
                  <c:v>15</c:v>
                </c:pt>
                <c:pt idx="1690">
                  <c:v>15</c:v>
                </c:pt>
                <c:pt idx="1691">
                  <c:v>15</c:v>
                </c:pt>
                <c:pt idx="1692">
                  <c:v>15</c:v>
                </c:pt>
                <c:pt idx="1693">
                  <c:v>15</c:v>
                </c:pt>
                <c:pt idx="1694">
                  <c:v>15</c:v>
                </c:pt>
                <c:pt idx="1695">
                  <c:v>15</c:v>
                </c:pt>
                <c:pt idx="1696">
                  <c:v>15</c:v>
                </c:pt>
                <c:pt idx="1697">
                  <c:v>15</c:v>
                </c:pt>
                <c:pt idx="1698">
                  <c:v>15</c:v>
                </c:pt>
                <c:pt idx="1699">
                  <c:v>15</c:v>
                </c:pt>
                <c:pt idx="1700">
                  <c:v>15</c:v>
                </c:pt>
                <c:pt idx="1701">
                  <c:v>15</c:v>
                </c:pt>
                <c:pt idx="1702">
                  <c:v>15</c:v>
                </c:pt>
                <c:pt idx="1703">
                  <c:v>15</c:v>
                </c:pt>
                <c:pt idx="1704">
                  <c:v>15</c:v>
                </c:pt>
                <c:pt idx="1705">
                  <c:v>15</c:v>
                </c:pt>
                <c:pt idx="1706">
                  <c:v>15</c:v>
                </c:pt>
                <c:pt idx="1707">
                  <c:v>15</c:v>
                </c:pt>
                <c:pt idx="1708">
                  <c:v>15</c:v>
                </c:pt>
                <c:pt idx="1709">
                  <c:v>15</c:v>
                </c:pt>
                <c:pt idx="1710">
                  <c:v>15</c:v>
                </c:pt>
                <c:pt idx="1711">
                  <c:v>15</c:v>
                </c:pt>
                <c:pt idx="1712">
                  <c:v>15</c:v>
                </c:pt>
                <c:pt idx="1713">
                  <c:v>15</c:v>
                </c:pt>
                <c:pt idx="1714">
                  <c:v>15</c:v>
                </c:pt>
                <c:pt idx="1715">
                  <c:v>15</c:v>
                </c:pt>
                <c:pt idx="1716">
                  <c:v>15</c:v>
                </c:pt>
                <c:pt idx="1717">
                  <c:v>15</c:v>
                </c:pt>
                <c:pt idx="1718">
                  <c:v>15</c:v>
                </c:pt>
                <c:pt idx="1719">
                  <c:v>15</c:v>
                </c:pt>
                <c:pt idx="1720">
                  <c:v>15</c:v>
                </c:pt>
                <c:pt idx="1721">
                  <c:v>15</c:v>
                </c:pt>
                <c:pt idx="1722">
                  <c:v>15</c:v>
                </c:pt>
                <c:pt idx="1723">
                  <c:v>15</c:v>
                </c:pt>
                <c:pt idx="1724">
                  <c:v>15</c:v>
                </c:pt>
                <c:pt idx="1725">
                  <c:v>15</c:v>
                </c:pt>
                <c:pt idx="1726">
                  <c:v>15</c:v>
                </c:pt>
                <c:pt idx="1727">
                  <c:v>15</c:v>
                </c:pt>
                <c:pt idx="1728">
                  <c:v>15</c:v>
                </c:pt>
                <c:pt idx="1729">
                  <c:v>15</c:v>
                </c:pt>
                <c:pt idx="1730">
                  <c:v>15</c:v>
                </c:pt>
                <c:pt idx="1731">
                  <c:v>15</c:v>
                </c:pt>
                <c:pt idx="1732">
                  <c:v>15</c:v>
                </c:pt>
                <c:pt idx="1733">
                  <c:v>15</c:v>
                </c:pt>
                <c:pt idx="1734">
                  <c:v>15</c:v>
                </c:pt>
                <c:pt idx="1735">
                  <c:v>15</c:v>
                </c:pt>
                <c:pt idx="1736">
                  <c:v>15</c:v>
                </c:pt>
                <c:pt idx="1737">
                  <c:v>15</c:v>
                </c:pt>
                <c:pt idx="1738">
                  <c:v>15</c:v>
                </c:pt>
                <c:pt idx="1739">
                  <c:v>15</c:v>
                </c:pt>
                <c:pt idx="1740">
                  <c:v>15</c:v>
                </c:pt>
                <c:pt idx="1741">
                  <c:v>15</c:v>
                </c:pt>
                <c:pt idx="1742">
                  <c:v>15</c:v>
                </c:pt>
                <c:pt idx="1743">
                  <c:v>15</c:v>
                </c:pt>
                <c:pt idx="1744">
                  <c:v>15</c:v>
                </c:pt>
                <c:pt idx="1745">
                  <c:v>15</c:v>
                </c:pt>
                <c:pt idx="1746">
                  <c:v>15</c:v>
                </c:pt>
                <c:pt idx="1747">
                  <c:v>15</c:v>
                </c:pt>
                <c:pt idx="1748">
                  <c:v>15</c:v>
                </c:pt>
                <c:pt idx="1749">
                  <c:v>15</c:v>
                </c:pt>
                <c:pt idx="1750">
                  <c:v>15</c:v>
                </c:pt>
                <c:pt idx="1751">
                  <c:v>15</c:v>
                </c:pt>
                <c:pt idx="1752">
                  <c:v>15</c:v>
                </c:pt>
                <c:pt idx="1753">
                  <c:v>15</c:v>
                </c:pt>
                <c:pt idx="1754">
                  <c:v>15</c:v>
                </c:pt>
                <c:pt idx="1755">
                  <c:v>15</c:v>
                </c:pt>
                <c:pt idx="1756">
                  <c:v>15</c:v>
                </c:pt>
                <c:pt idx="1757">
                  <c:v>15</c:v>
                </c:pt>
                <c:pt idx="1758">
                  <c:v>15</c:v>
                </c:pt>
                <c:pt idx="1759">
                  <c:v>15</c:v>
                </c:pt>
                <c:pt idx="1760">
                  <c:v>15</c:v>
                </c:pt>
                <c:pt idx="1761">
                  <c:v>15</c:v>
                </c:pt>
                <c:pt idx="1762">
                  <c:v>15</c:v>
                </c:pt>
                <c:pt idx="1763">
                  <c:v>15</c:v>
                </c:pt>
                <c:pt idx="1764">
                  <c:v>15</c:v>
                </c:pt>
                <c:pt idx="1765">
                  <c:v>15</c:v>
                </c:pt>
                <c:pt idx="1766">
                  <c:v>15</c:v>
                </c:pt>
                <c:pt idx="1767">
                  <c:v>15</c:v>
                </c:pt>
                <c:pt idx="1768">
                  <c:v>15</c:v>
                </c:pt>
                <c:pt idx="1769">
                  <c:v>15</c:v>
                </c:pt>
                <c:pt idx="1770">
                  <c:v>15</c:v>
                </c:pt>
                <c:pt idx="1771">
                  <c:v>15</c:v>
                </c:pt>
                <c:pt idx="1772">
                  <c:v>15</c:v>
                </c:pt>
                <c:pt idx="1773">
                  <c:v>15</c:v>
                </c:pt>
                <c:pt idx="1774">
                  <c:v>15</c:v>
                </c:pt>
                <c:pt idx="1775">
                  <c:v>15</c:v>
                </c:pt>
                <c:pt idx="1776">
                  <c:v>15</c:v>
                </c:pt>
                <c:pt idx="1777">
                  <c:v>15</c:v>
                </c:pt>
                <c:pt idx="1778">
                  <c:v>15</c:v>
                </c:pt>
                <c:pt idx="1779">
                  <c:v>15</c:v>
                </c:pt>
                <c:pt idx="1780">
                  <c:v>15</c:v>
                </c:pt>
                <c:pt idx="1781">
                  <c:v>15</c:v>
                </c:pt>
                <c:pt idx="1782">
                  <c:v>15</c:v>
                </c:pt>
                <c:pt idx="1783">
                  <c:v>15</c:v>
                </c:pt>
                <c:pt idx="1784">
                  <c:v>15</c:v>
                </c:pt>
                <c:pt idx="1785">
                  <c:v>15</c:v>
                </c:pt>
                <c:pt idx="1786">
                  <c:v>15</c:v>
                </c:pt>
                <c:pt idx="1787">
                  <c:v>15</c:v>
                </c:pt>
                <c:pt idx="1788">
                  <c:v>15</c:v>
                </c:pt>
                <c:pt idx="1789">
                  <c:v>15</c:v>
                </c:pt>
                <c:pt idx="1790">
                  <c:v>15</c:v>
                </c:pt>
                <c:pt idx="1791">
                  <c:v>15</c:v>
                </c:pt>
                <c:pt idx="1792">
                  <c:v>15</c:v>
                </c:pt>
                <c:pt idx="1793">
                  <c:v>15</c:v>
                </c:pt>
                <c:pt idx="1794">
                  <c:v>15</c:v>
                </c:pt>
                <c:pt idx="1795">
                  <c:v>15</c:v>
                </c:pt>
                <c:pt idx="1796">
                  <c:v>15</c:v>
                </c:pt>
                <c:pt idx="1797">
                  <c:v>15</c:v>
                </c:pt>
                <c:pt idx="1798">
                  <c:v>15</c:v>
                </c:pt>
                <c:pt idx="1799">
                  <c:v>15</c:v>
                </c:pt>
                <c:pt idx="1800">
                  <c:v>15</c:v>
                </c:pt>
                <c:pt idx="1801">
                  <c:v>15</c:v>
                </c:pt>
                <c:pt idx="1802">
                  <c:v>15</c:v>
                </c:pt>
                <c:pt idx="1803">
                  <c:v>15</c:v>
                </c:pt>
                <c:pt idx="1804">
                  <c:v>15</c:v>
                </c:pt>
                <c:pt idx="1805">
                  <c:v>15</c:v>
                </c:pt>
                <c:pt idx="1806">
                  <c:v>15</c:v>
                </c:pt>
                <c:pt idx="1807">
                  <c:v>15</c:v>
                </c:pt>
                <c:pt idx="1808">
                  <c:v>15</c:v>
                </c:pt>
                <c:pt idx="1809">
                  <c:v>15</c:v>
                </c:pt>
                <c:pt idx="1810">
                  <c:v>15</c:v>
                </c:pt>
                <c:pt idx="1811">
                  <c:v>15</c:v>
                </c:pt>
                <c:pt idx="1812">
                  <c:v>15</c:v>
                </c:pt>
                <c:pt idx="1813">
                  <c:v>15</c:v>
                </c:pt>
                <c:pt idx="1814">
                  <c:v>15</c:v>
                </c:pt>
                <c:pt idx="1815">
                  <c:v>15</c:v>
                </c:pt>
                <c:pt idx="1816">
                  <c:v>15</c:v>
                </c:pt>
                <c:pt idx="1817">
                  <c:v>15</c:v>
                </c:pt>
                <c:pt idx="1818">
                  <c:v>15</c:v>
                </c:pt>
                <c:pt idx="1819">
                  <c:v>15</c:v>
                </c:pt>
                <c:pt idx="1820">
                  <c:v>15</c:v>
                </c:pt>
                <c:pt idx="1821">
                  <c:v>15</c:v>
                </c:pt>
                <c:pt idx="1822">
                  <c:v>15</c:v>
                </c:pt>
                <c:pt idx="1823">
                  <c:v>15</c:v>
                </c:pt>
                <c:pt idx="1824">
                  <c:v>15</c:v>
                </c:pt>
                <c:pt idx="1825">
                  <c:v>15</c:v>
                </c:pt>
                <c:pt idx="1826">
                  <c:v>15</c:v>
                </c:pt>
                <c:pt idx="1827">
                  <c:v>15</c:v>
                </c:pt>
                <c:pt idx="1828">
                  <c:v>15</c:v>
                </c:pt>
                <c:pt idx="1829">
                  <c:v>15</c:v>
                </c:pt>
                <c:pt idx="1830">
                  <c:v>15</c:v>
                </c:pt>
                <c:pt idx="1831">
                  <c:v>15</c:v>
                </c:pt>
                <c:pt idx="1832">
                  <c:v>15</c:v>
                </c:pt>
                <c:pt idx="1833">
                  <c:v>15</c:v>
                </c:pt>
                <c:pt idx="1834">
                  <c:v>15</c:v>
                </c:pt>
                <c:pt idx="1835">
                  <c:v>15</c:v>
                </c:pt>
                <c:pt idx="1836">
                  <c:v>15</c:v>
                </c:pt>
                <c:pt idx="1837">
                  <c:v>15</c:v>
                </c:pt>
                <c:pt idx="1838">
                  <c:v>15</c:v>
                </c:pt>
                <c:pt idx="1839">
                  <c:v>15</c:v>
                </c:pt>
                <c:pt idx="1840">
                  <c:v>15</c:v>
                </c:pt>
                <c:pt idx="1841">
                  <c:v>15</c:v>
                </c:pt>
                <c:pt idx="1842">
                  <c:v>15</c:v>
                </c:pt>
                <c:pt idx="1843">
                  <c:v>15</c:v>
                </c:pt>
                <c:pt idx="1844">
                  <c:v>15</c:v>
                </c:pt>
                <c:pt idx="1845">
                  <c:v>15</c:v>
                </c:pt>
                <c:pt idx="1846">
                  <c:v>15</c:v>
                </c:pt>
                <c:pt idx="1847">
                  <c:v>15</c:v>
                </c:pt>
                <c:pt idx="1848">
                  <c:v>15</c:v>
                </c:pt>
                <c:pt idx="1849">
                  <c:v>15</c:v>
                </c:pt>
                <c:pt idx="1850">
                  <c:v>15</c:v>
                </c:pt>
                <c:pt idx="1851">
                  <c:v>15</c:v>
                </c:pt>
                <c:pt idx="1852">
                  <c:v>15</c:v>
                </c:pt>
                <c:pt idx="1853">
                  <c:v>15</c:v>
                </c:pt>
                <c:pt idx="1854">
                  <c:v>15</c:v>
                </c:pt>
                <c:pt idx="1855">
                  <c:v>15</c:v>
                </c:pt>
                <c:pt idx="1856">
                  <c:v>15</c:v>
                </c:pt>
                <c:pt idx="1857">
                  <c:v>15</c:v>
                </c:pt>
                <c:pt idx="1858">
                  <c:v>15</c:v>
                </c:pt>
                <c:pt idx="1859">
                  <c:v>15</c:v>
                </c:pt>
                <c:pt idx="1860">
                  <c:v>15</c:v>
                </c:pt>
                <c:pt idx="1861">
                  <c:v>15</c:v>
                </c:pt>
                <c:pt idx="1862">
                  <c:v>15</c:v>
                </c:pt>
                <c:pt idx="1863">
                  <c:v>15</c:v>
                </c:pt>
                <c:pt idx="1864">
                  <c:v>15</c:v>
                </c:pt>
                <c:pt idx="1865">
                  <c:v>15</c:v>
                </c:pt>
                <c:pt idx="1866">
                  <c:v>15</c:v>
                </c:pt>
                <c:pt idx="1867">
                  <c:v>15</c:v>
                </c:pt>
                <c:pt idx="1868">
                  <c:v>15</c:v>
                </c:pt>
                <c:pt idx="1869">
                  <c:v>15</c:v>
                </c:pt>
                <c:pt idx="1870">
                  <c:v>15</c:v>
                </c:pt>
                <c:pt idx="1871">
                  <c:v>15</c:v>
                </c:pt>
                <c:pt idx="1872">
                  <c:v>15</c:v>
                </c:pt>
                <c:pt idx="1873">
                  <c:v>15</c:v>
                </c:pt>
                <c:pt idx="1874">
                  <c:v>15</c:v>
                </c:pt>
                <c:pt idx="1875">
                  <c:v>15</c:v>
                </c:pt>
                <c:pt idx="1876">
                  <c:v>15</c:v>
                </c:pt>
                <c:pt idx="1877">
                  <c:v>15</c:v>
                </c:pt>
                <c:pt idx="1878">
                  <c:v>15</c:v>
                </c:pt>
                <c:pt idx="1879">
                  <c:v>15</c:v>
                </c:pt>
                <c:pt idx="1880">
                  <c:v>15</c:v>
                </c:pt>
                <c:pt idx="1881">
                  <c:v>15</c:v>
                </c:pt>
                <c:pt idx="1882">
                  <c:v>15</c:v>
                </c:pt>
                <c:pt idx="1883">
                  <c:v>15</c:v>
                </c:pt>
                <c:pt idx="1884">
                  <c:v>15</c:v>
                </c:pt>
                <c:pt idx="1885">
                  <c:v>15</c:v>
                </c:pt>
                <c:pt idx="1886">
                  <c:v>15</c:v>
                </c:pt>
                <c:pt idx="1887">
                  <c:v>15</c:v>
                </c:pt>
                <c:pt idx="1888">
                  <c:v>15</c:v>
                </c:pt>
                <c:pt idx="1889">
                  <c:v>15</c:v>
                </c:pt>
                <c:pt idx="1890">
                  <c:v>15</c:v>
                </c:pt>
                <c:pt idx="1891">
                  <c:v>15</c:v>
                </c:pt>
                <c:pt idx="1892">
                  <c:v>15</c:v>
                </c:pt>
                <c:pt idx="1893">
                  <c:v>15</c:v>
                </c:pt>
                <c:pt idx="1894">
                  <c:v>15</c:v>
                </c:pt>
                <c:pt idx="1895">
                  <c:v>15</c:v>
                </c:pt>
                <c:pt idx="1896">
                  <c:v>15</c:v>
                </c:pt>
                <c:pt idx="1897">
                  <c:v>15</c:v>
                </c:pt>
                <c:pt idx="1898">
                  <c:v>15</c:v>
                </c:pt>
                <c:pt idx="1899">
                  <c:v>15</c:v>
                </c:pt>
                <c:pt idx="1900">
                  <c:v>15</c:v>
                </c:pt>
                <c:pt idx="1901">
                  <c:v>15</c:v>
                </c:pt>
                <c:pt idx="1902">
                  <c:v>15</c:v>
                </c:pt>
                <c:pt idx="1903">
                  <c:v>15</c:v>
                </c:pt>
                <c:pt idx="1904">
                  <c:v>15</c:v>
                </c:pt>
                <c:pt idx="1905">
                  <c:v>15</c:v>
                </c:pt>
                <c:pt idx="1906">
                  <c:v>15</c:v>
                </c:pt>
                <c:pt idx="1907">
                  <c:v>15</c:v>
                </c:pt>
                <c:pt idx="1908">
                  <c:v>15</c:v>
                </c:pt>
                <c:pt idx="1909">
                  <c:v>15</c:v>
                </c:pt>
                <c:pt idx="1910">
                  <c:v>15</c:v>
                </c:pt>
                <c:pt idx="1911">
                  <c:v>15</c:v>
                </c:pt>
                <c:pt idx="1912">
                  <c:v>15</c:v>
                </c:pt>
                <c:pt idx="1913">
                  <c:v>15</c:v>
                </c:pt>
                <c:pt idx="1914">
                  <c:v>15</c:v>
                </c:pt>
                <c:pt idx="1915">
                  <c:v>15</c:v>
                </c:pt>
                <c:pt idx="1916">
                  <c:v>15</c:v>
                </c:pt>
                <c:pt idx="1917">
                  <c:v>15</c:v>
                </c:pt>
                <c:pt idx="1918">
                  <c:v>15</c:v>
                </c:pt>
                <c:pt idx="1919">
                  <c:v>15</c:v>
                </c:pt>
                <c:pt idx="1920">
                  <c:v>15</c:v>
                </c:pt>
                <c:pt idx="1921">
                  <c:v>15</c:v>
                </c:pt>
                <c:pt idx="1922">
                  <c:v>15</c:v>
                </c:pt>
                <c:pt idx="1923">
                  <c:v>15</c:v>
                </c:pt>
                <c:pt idx="1924">
                  <c:v>15</c:v>
                </c:pt>
                <c:pt idx="1925">
                  <c:v>15</c:v>
                </c:pt>
                <c:pt idx="1926">
                  <c:v>15</c:v>
                </c:pt>
                <c:pt idx="1927">
                  <c:v>15</c:v>
                </c:pt>
                <c:pt idx="1928">
                  <c:v>15</c:v>
                </c:pt>
                <c:pt idx="1929">
                  <c:v>15</c:v>
                </c:pt>
                <c:pt idx="1930">
                  <c:v>15</c:v>
                </c:pt>
                <c:pt idx="1931">
                  <c:v>15</c:v>
                </c:pt>
                <c:pt idx="1932">
                  <c:v>15</c:v>
                </c:pt>
                <c:pt idx="1933">
                  <c:v>15</c:v>
                </c:pt>
                <c:pt idx="1934">
                  <c:v>15</c:v>
                </c:pt>
                <c:pt idx="1935">
                  <c:v>15</c:v>
                </c:pt>
                <c:pt idx="1936">
                  <c:v>15</c:v>
                </c:pt>
                <c:pt idx="1937">
                  <c:v>15</c:v>
                </c:pt>
                <c:pt idx="1938">
                  <c:v>15</c:v>
                </c:pt>
                <c:pt idx="1939">
                  <c:v>15</c:v>
                </c:pt>
                <c:pt idx="1940">
                  <c:v>15</c:v>
                </c:pt>
                <c:pt idx="1941">
                  <c:v>15</c:v>
                </c:pt>
                <c:pt idx="1942">
                  <c:v>15</c:v>
                </c:pt>
                <c:pt idx="1943">
                  <c:v>15</c:v>
                </c:pt>
                <c:pt idx="1944">
                  <c:v>15</c:v>
                </c:pt>
                <c:pt idx="1945">
                  <c:v>15</c:v>
                </c:pt>
                <c:pt idx="1946">
                  <c:v>15</c:v>
                </c:pt>
                <c:pt idx="1947">
                  <c:v>15</c:v>
                </c:pt>
                <c:pt idx="1948">
                  <c:v>15</c:v>
                </c:pt>
                <c:pt idx="1949">
                  <c:v>15</c:v>
                </c:pt>
                <c:pt idx="1950">
                  <c:v>15</c:v>
                </c:pt>
                <c:pt idx="1951">
                  <c:v>15</c:v>
                </c:pt>
                <c:pt idx="1952">
                  <c:v>15</c:v>
                </c:pt>
                <c:pt idx="1953">
                  <c:v>15</c:v>
                </c:pt>
                <c:pt idx="1954">
                  <c:v>15</c:v>
                </c:pt>
                <c:pt idx="1955">
                  <c:v>15</c:v>
                </c:pt>
                <c:pt idx="1956">
                  <c:v>15</c:v>
                </c:pt>
                <c:pt idx="1957">
                  <c:v>15</c:v>
                </c:pt>
                <c:pt idx="1958">
                  <c:v>15</c:v>
                </c:pt>
                <c:pt idx="1959">
                  <c:v>15</c:v>
                </c:pt>
                <c:pt idx="1960">
                  <c:v>15</c:v>
                </c:pt>
                <c:pt idx="1961">
                  <c:v>15</c:v>
                </c:pt>
                <c:pt idx="1962">
                  <c:v>15</c:v>
                </c:pt>
                <c:pt idx="1963">
                  <c:v>15</c:v>
                </c:pt>
                <c:pt idx="1964">
                  <c:v>15</c:v>
                </c:pt>
                <c:pt idx="1965">
                  <c:v>15</c:v>
                </c:pt>
                <c:pt idx="1966">
                  <c:v>15</c:v>
                </c:pt>
                <c:pt idx="1967">
                  <c:v>15</c:v>
                </c:pt>
                <c:pt idx="1968">
                  <c:v>15</c:v>
                </c:pt>
                <c:pt idx="1969">
                  <c:v>15</c:v>
                </c:pt>
                <c:pt idx="1970">
                  <c:v>15</c:v>
                </c:pt>
                <c:pt idx="1971">
                  <c:v>15</c:v>
                </c:pt>
                <c:pt idx="1972">
                  <c:v>15</c:v>
                </c:pt>
                <c:pt idx="1973">
                  <c:v>15</c:v>
                </c:pt>
                <c:pt idx="1974">
                  <c:v>15</c:v>
                </c:pt>
                <c:pt idx="1975">
                  <c:v>15</c:v>
                </c:pt>
                <c:pt idx="1976">
                  <c:v>15</c:v>
                </c:pt>
                <c:pt idx="1977">
                  <c:v>15</c:v>
                </c:pt>
                <c:pt idx="1978">
                  <c:v>15</c:v>
                </c:pt>
                <c:pt idx="1979">
                  <c:v>15</c:v>
                </c:pt>
                <c:pt idx="1980">
                  <c:v>15</c:v>
                </c:pt>
                <c:pt idx="1981">
                  <c:v>15</c:v>
                </c:pt>
                <c:pt idx="1982">
                  <c:v>15</c:v>
                </c:pt>
                <c:pt idx="1983">
                  <c:v>15</c:v>
                </c:pt>
                <c:pt idx="1984">
                  <c:v>15</c:v>
                </c:pt>
                <c:pt idx="1985">
                  <c:v>15</c:v>
                </c:pt>
                <c:pt idx="1986">
                  <c:v>15</c:v>
                </c:pt>
                <c:pt idx="1987">
                  <c:v>15</c:v>
                </c:pt>
                <c:pt idx="1988">
                  <c:v>15</c:v>
                </c:pt>
                <c:pt idx="1989">
                  <c:v>15</c:v>
                </c:pt>
                <c:pt idx="1990">
                  <c:v>15</c:v>
                </c:pt>
                <c:pt idx="1991">
                  <c:v>15</c:v>
                </c:pt>
                <c:pt idx="1992">
                  <c:v>15</c:v>
                </c:pt>
                <c:pt idx="1993">
                  <c:v>15</c:v>
                </c:pt>
                <c:pt idx="1994">
                  <c:v>15</c:v>
                </c:pt>
                <c:pt idx="1995">
                  <c:v>15</c:v>
                </c:pt>
                <c:pt idx="1996">
                  <c:v>15</c:v>
                </c:pt>
                <c:pt idx="1997">
                  <c:v>15</c:v>
                </c:pt>
                <c:pt idx="1998">
                  <c:v>15</c:v>
                </c:pt>
                <c:pt idx="1999">
                  <c:v>15</c:v>
                </c:pt>
                <c:pt idx="2000">
                  <c:v>15</c:v>
                </c:pt>
                <c:pt idx="2001">
                  <c:v>15</c:v>
                </c:pt>
                <c:pt idx="2002">
                  <c:v>15</c:v>
                </c:pt>
                <c:pt idx="2003">
                  <c:v>15</c:v>
                </c:pt>
                <c:pt idx="2004">
                  <c:v>15</c:v>
                </c:pt>
                <c:pt idx="2005">
                  <c:v>15</c:v>
                </c:pt>
                <c:pt idx="2006">
                  <c:v>15</c:v>
                </c:pt>
                <c:pt idx="2007">
                  <c:v>15</c:v>
                </c:pt>
                <c:pt idx="2008">
                  <c:v>15</c:v>
                </c:pt>
                <c:pt idx="2009">
                  <c:v>15</c:v>
                </c:pt>
                <c:pt idx="2010">
                  <c:v>15</c:v>
                </c:pt>
                <c:pt idx="2011">
                  <c:v>15</c:v>
                </c:pt>
                <c:pt idx="2012">
                  <c:v>15</c:v>
                </c:pt>
                <c:pt idx="2013">
                  <c:v>15</c:v>
                </c:pt>
                <c:pt idx="2014">
                  <c:v>15</c:v>
                </c:pt>
                <c:pt idx="2015">
                  <c:v>15</c:v>
                </c:pt>
                <c:pt idx="2016">
                  <c:v>15</c:v>
                </c:pt>
                <c:pt idx="2017">
                  <c:v>15</c:v>
                </c:pt>
                <c:pt idx="2018">
                  <c:v>15</c:v>
                </c:pt>
                <c:pt idx="2019">
                  <c:v>15</c:v>
                </c:pt>
                <c:pt idx="2020">
                  <c:v>15</c:v>
                </c:pt>
                <c:pt idx="2021">
                  <c:v>15</c:v>
                </c:pt>
                <c:pt idx="2022">
                  <c:v>15</c:v>
                </c:pt>
                <c:pt idx="2023">
                  <c:v>15</c:v>
                </c:pt>
                <c:pt idx="2024">
                  <c:v>15</c:v>
                </c:pt>
                <c:pt idx="2025">
                  <c:v>15</c:v>
                </c:pt>
                <c:pt idx="2026">
                  <c:v>15</c:v>
                </c:pt>
                <c:pt idx="2027">
                  <c:v>15</c:v>
                </c:pt>
                <c:pt idx="2028">
                  <c:v>15</c:v>
                </c:pt>
                <c:pt idx="2029">
                  <c:v>15</c:v>
                </c:pt>
                <c:pt idx="2030">
                  <c:v>15</c:v>
                </c:pt>
                <c:pt idx="2031">
                  <c:v>15</c:v>
                </c:pt>
                <c:pt idx="2032">
                  <c:v>15</c:v>
                </c:pt>
                <c:pt idx="2033">
                  <c:v>15</c:v>
                </c:pt>
                <c:pt idx="2034">
                  <c:v>15</c:v>
                </c:pt>
                <c:pt idx="2035">
                  <c:v>15</c:v>
                </c:pt>
                <c:pt idx="2036">
                  <c:v>15</c:v>
                </c:pt>
                <c:pt idx="2037">
                  <c:v>15</c:v>
                </c:pt>
                <c:pt idx="2038">
                  <c:v>15</c:v>
                </c:pt>
                <c:pt idx="2039">
                  <c:v>15</c:v>
                </c:pt>
                <c:pt idx="2040">
                  <c:v>15</c:v>
                </c:pt>
                <c:pt idx="2041">
                  <c:v>15</c:v>
                </c:pt>
                <c:pt idx="2042">
                  <c:v>15</c:v>
                </c:pt>
                <c:pt idx="2043">
                  <c:v>15</c:v>
                </c:pt>
                <c:pt idx="2044">
                  <c:v>15</c:v>
                </c:pt>
                <c:pt idx="2045">
                  <c:v>15</c:v>
                </c:pt>
                <c:pt idx="2046">
                  <c:v>15</c:v>
                </c:pt>
                <c:pt idx="2047">
                  <c:v>15</c:v>
                </c:pt>
                <c:pt idx="2048">
                  <c:v>15</c:v>
                </c:pt>
                <c:pt idx="2049">
                  <c:v>15</c:v>
                </c:pt>
                <c:pt idx="2050">
                  <c:v>15</c:v>
                </c:pt>
                <c:pt idx="2051">
                  <c:v>15</c:v>
                </c:pt>
                <c:pt idx="2052">
                  <c:v>15</c:v>
                </c:pt>
                <c:pt idx="2053">
                  <c:v>15</c:v>
                </c:pt>
                <c:pt idx="2054">
                  <c:v>15</c:v>
                </c:pt>
                <c:pt idx="2055">
                  <c:v>15</c:v>
                </c:pt>
                <c:pt idx="2056">
                  <c:v>15</c:v>
                </c:pt>
                <c:pt idx="2057">
                  <c:v>15</c:v>
                </c:pt>
                <c:pt idx="2058">
                  <c:v>15</c:v>
                </c:pt>
                <c:pt idx="2059">
                  <c:v>15</c:v>
                </c:pt>
                <c:pt idx="2060">
                  <c:v>15</c:v>
                </c:pt>
                <c:pt idx="2061">
                  <c:v>15</c:v>
                </c:pt>
                <c:pt idx="2062">
                  <c:v>15</c:v>
                </c:pt>
                <c:pt idx="2063">
                  <c:v>15</c:v>
                </c:pt>
                <c:pt idx="2064">
                  <c:v>15</c:v>
                </c:pt>
                <c:pt idx="2065">
                  <c:v>15</c:v>
                </c:pt>
                <c:pt idx="2066">
                  <c:v>15</c:v>
                </c:pt>
                <c:pt idx="2067">
                  <c:v>15</c:v>
                </c:pt>
                <c:pt idx="2068">
                  <c:v>15</c:v>
                </c:pt>
                <c:pt idx="2069">
                  <c:v>15</c:v>
                </c:pt>
                <c:pt idx="2070">
                  <c:v>15</c:v>
                </c:pt>
                <c:pt idx="2071">
                  <c:v>15</c:v>
                </c:pt>
                <c:pt idx="2072">
                  <c:v>15</c:v>
                </c:pt>
                <c:pt idx="2073">
                  <c:v>15</c:v>
                </c:pt>
                <c:pt idx="2074">
                  <c:v>15</c:v>
                </c:pt>
                <c:pt idx="2075">
                  <c:v>15</c:v>
                </c:pt>
                <c:pt idx="2076">
                  <c:v>15</c:v>
                </c:pt>
                <c:pt idx="2077">
                  <c:v>15</c:v>
                </c:pt>
                <c:pt idx="2078">
                  <c:v>15</c:v>
                </c:pt>
                <c:pt idx="2079">
                  <c:v>15</c:v>
                </c:pt>
                <c:pt idx="2080">
                  <c:v>15</c:v>
                </c:pt>
                <c:pt idx="2081">
                  <c:v>15</c:v>
                </c:pt>
                <c:pt idx="2082">
                  <c:v>15</c:v>
                </c:pt>
                <c:pt idx="2083">
                  <c:v>15</c:v>
                </c:pt>
                <c:pt idx="2084">
                  <c:v>15</c:v>
                </c:pt>
                <c:pt idx="2085">
                  <c:v>15</c:v>
                </c:pt>
                <c:pt idx="2086">
                  <c:v>15</c:v>
                </c:pt>
                <c:pt idx="2087">
                  <c:v>15</c:v>
                </c:pt>
                <c:pt idx="2088">
                  <c:v>15</c:v>
                </c:pt>
                <c:pt idx="2089">
                  <c:v>15</c:v>
                </c:pt>
                <c:pt idx="2090">
                  <c:v>15</c:v>
                </c:pt>
                <c:pt idx="2091">
                  <c:v>15</c:v>
                </c:pt>
                <c:pt idx="2092">
                  <c:v>15</c:v>
                </c:pt>
                <c:pt idx="2093">
                  <c:v>15</c:v>
                </c:pt>
                <c:pt idx="2094">
                  <c:v>15</c:v>
                </c:pt>
                <c:pt idx="2095">
                  <c:v>15</c:v>
                </c:pt>
                <c:pt idx="2096">
                  <c:v>15</c:v>
                </c:pt>
                <c:pt idx="2097">
                  <c:v>15</c:v>
                </c:pt>
                <c:pt idx="2098">
                  <c:v>15</c:v>
                </c:pt>
                <c:pt idx="2099">
                  <c:v>15</c:v>
                </c:pt>
                <c:pt idx="2100">
                  <c:v>15</c:v>
                </c:pt>
                <c:pt idx="2101">
                  <c:v>15</c:v>
                </c:pt>
                <c:pt idx="2102">
                  <c:v>15</c:v>
                </c:pt>
                <c:pt idx="2103">
                  <c:v>15</c:v>
                </c:pt>
                <c:pt idx="2104">
                  <c:v>15</c:v>
                </c:pt>
                <c:pt idx="2105">
                  <c:v>15</c:v>
                </c:pt>
                <c:pt idx="2106">
                  <c:v>15</c:v>
                </c:pt>
                <c:pt idx="2107">
                  <c:v>15</c:v>
                </c:pt>
                <c:pt idx="2108">
                  <c:v>15</c:v>
                </c:pt>
                <c:pt idx="2109">
                  <c:v>15</c:v>
                </c:pt>
                <c:pt idx="2110">
                  <c:v>15</c:v>
                </c:pt>
                <c:pt idx="2111">
                  <c:v>15</c:v>
                </c:pt>
                <c:pt idx="2112">
                  <c:v>15</c:v>
                </c:pt>
                <c:pt idx="2113">
                  <c:v>15</c:v>
                </c:pt>
                <c:pt idx="2114">
                  <c:v>15</c:v>
                </c:pt>
                <c:pt idx="2115">
                  <c:v>15</c:v>
                </c:pt>
                <c:pt idx="2116">
                  <c:v>15</c:v>
                </c:pt>
                <c:pt idx="2117">
                  <c:v>15</c:v>
                </c:pt>
                <c:pt idx="2118">
                  <c:v>15</c:v>
                </c:pt>
                <c:pt idx="2119">
                  <c:v>15</c:v>
                </c:pt>
                <c:pt idx="2120">
                  <c:v>15</c:v>
                </c:pt>
                <c:pt idx="2121">
                  <c:v>15</c:v>
                </c:pt>
                <c:pt idx="2122">
                  <c:v>15</c:v>
                </c:pt>
                <c:pt idx="2123">
                  <c:v>15</c:v>
                </c:pt>
                <c:pt idx="2124">
                  <c:v>15</c:v>
                </c:pt>
                <c:pt idx="2125">
                  <c:v>15</c:v>
                </c:pt>
                <c:pt idx="2126">
                  <c:v>15</c:v>
                </c:pt>
                <c:pt idx="2127">
                  <c:v>15</c:v>
                </c:pt>
                <c:pt idx="2128">
                  <c:v>15</c:v>
                </c:pt>
                <c:pt idx="2129">
                  <c:v>15</c:v>
                </c:pt>
                <c:pt idx="2130">
                  <c:v>15</c:v>
                </c:pt>
                <c:pt idx="2131">
                  <c:v>15</c:v>
                </c:pt>
                <c:pt idx="2132">
                  <c:v>15</c:v>
                </c:pt>
                <c:pt idx="2133">
                  <c:v>15</c:v>
                </c:pt>
                <c:pt idx="2134">
                  <c:v>15</c:v>
                </c:pt>
                <c:pt idx="2135">
                  <c:v>15</c:v>
                </c:pt>
                <c:pt idx="2136">
                  <c:v>15</c:v>
                </c:pt>
                <c:pt idx="2137">
                  <c:v>15</c:v>
                </c:pt>
                <c:pt idx="2138">
                  <c:v>15</c:v>
                </c:pt>
                <c:pt idx="2139">
                  <c:v>15</c:v>
                </c:pt>
                <c:pt idx="2140">
                  <c:v>15</c:v>
                </c:pt>
                <c:pt idx="2141">
                  <c:v>15</c:v>
                </c:pt>
                <c:pt idx="2142">
                  <c:v>15</c:v>
                </c:pt>
                <c:pt idx="2143">
                  <c:v>15</c:v>
                </c:pt>
                <c:pt idx="2144">
                  <c:v>15</c:v>
                </c:pt>
                <c:pt idx="2145">
                  <c:v>15</c:v>
                </c:pt>
                <c:pt idx="2146">
                  <c:v>15</c:v>
                </c:pt>
                <c:pt idx="2147">
                  <c:v>15</c:v>
                </c:pt>
                <c:pt idx="2148">
                  <c:v>15</c:v>
                </c:pt>
                <c:pt idx="2149">
                  <c:v>15</c:v>
                </c:pt>
                <c:pt idx="2150">
                  <c:v>15</c:v>
                </c:pt>
                <c:pt idx="2151">
                  <c:v>15</c:v>
                </c:pt>
                <c:pt idx="2152">
                  <c:v>15</c:v>
                </c:pt>
                <c:pt idx="2153">
                  <c:v>15</c:v>
                </c:pt>
                <c:pt idx="2154">
                  <c:v>15</c:v>
                </c:pt>
                <c:pt idx="2155">
                  <c:v>15</c:v>
                </c:pt>
                <c:pt idx="2156">
                  <c:v>15</c:v>
                </c:pt>
                <c:pt idx="2157">
                  <c:v>15</c:v>
                </c:pt>
                <c:pt idx="2158">
                  <c:v>15</c:v>
                </c:pt>
                <c:pt idx="2159">
                  <c:v>15</c:v>
                </c:pt>
                <c:pt idx="2160">
                  <c:v>15</c:v>
                </c:pt>
                <c:pt idx="2161">
                  <c:v>15</c:v>
                </c:pt>
                <c:pt idx="2162">
                  <c:v>15</c:v>
                </c:pt>
                <c:pt idx="2163">
                  <c:v>15</c:v>
                </c:pt>
                <c:pt idx="2164">
                  <c:v>15</c:v>
                </c:pt>
                <c:pt idx="2165">
                  <c:v>15</c:v>
                </c:pt>
                <c:pt idx="2166">
                  <c:v>15</c:v>
                </c:pt>
                <c:pt idx="2167">
                  <c:v>15</c:v>
                </c:pt>
                <c:pt idx="2168">
                  <c:v>15</c:v>
                </c:pt>
                <c:pt idx="2169">
                  <c:v>15</c:v>
                </c:pt>
                <c:pt idx="2170">
                  <c:v>15</c:v>
                </c:pt>
                <c:pt idx="2171">
                  <c:v>15</c:v>
                </c:pt>
                <c:pt idx="2172">
                  <c:v>15</c:v>
                </c:pt>
                <c:pt idx="2173">
                  <c:v>15</c:v>
                </c:pt>
                <c:pt idx="2174">
                  <c:v>15</c:v>
                </c:pt>
                <c:pt idx="2175">
                  <c:v>15</c:v>
                </c:pt>
                <c:pt idx="2176">
                  <c:v>15</c:v>
                </c:pt>
                <c:pt idx="2177">
                  <c:v>15</c:v>
                </c:pt>
                <c:pt idx="2178">
                  <c:v>15</c:v>
                </c:pt>
                <c:pt idx="2179">
                  <c:v>15</c:v>
                </c:pt>
                <c:pt idx="2180">
                  <c:v>15</c:v>
                </c:pt>
                <c:pt idx="2181">
                  <c:v>15</c:v>
                </c:pt>
                <c:pt idx="2182">
                  <c:v>15</c:v>
                </c:pt>
                <c:pt idx="2183">
                  <c:v>15</c:v>
                </c:pt>
                <c:pt idx="2184">
                  <c:v>15</c:v>
                </c:pt>
                <c:pt idx="2185">
                  <c:v>15</c:v>
                </c:pt>
                <c:pt idx="2186">
                  <c:v>15</c:v>
                </c:pt>
                <c:pt idx="2187">
                  <c:v>15</c:v>
                </c:pt>
                <c:pt idx="2188">
                  <c:v>15</c:v>
                </c:pt>
                <c:pt idx="2189">
                  <c:v>15</c:v>
                </c:pt>
                <c:pt idx="2190">
                  <c:v>15</c:v>
                </c:pt>
                <c:pt idx="2191">
                  <c:v>15</c:v>
                </c:pt>
                <c:pt idx="2192">
                  <c:v>15</c:v>
                </c:pt>
                <c:pt idx="2193">
                  <c:v>15</c:v>
                </c:pt>
                <c:pt idx="2194">
                  <c:v>15</c:v>
                </c:pt>
                <c:pt idx="2195">
                  <c:v>15</c:v>
                </c:pt>
                <c:pt idx="2196">
                  <c:v>15</c:v>
                </c:pt>
                <c:pt idx="2197">
                  <c:v>15</c:v>
                </c:pt>
                <c:pt idx="2198">
                  <c:v>15</c:v>
                </c:pt>
                <c:pt idx="2199">
                  <c:v>15</c:v>
                </c:pt>
                <c:pt idx="2200">
                  <c:v>15</c:v>
                </c:pt>
                <c:pt idx="2201">
                  <c:v>15</c:v>
                </c:pt>
                <c:pt idx="2202">
                  <c:v>15</c:v>
                </c:pt>
                <c:pt idx="2203">
                  <c:v>15</c:v>
                </c:pt>
                <c:pt idx="2204">
                  <c:v>15</c:v>
                </c:pt>
                <c:pt idx="2205">
                  <c:v>15</c:v>
                </c:pt>
                <c:pt idx="2206">
                  <c:v>15</c:v>
                </c:pt>
                <c:pt idx="2207">
                  <c:v>15</c:v>
                </c:pt>
                <c:pt idx="2208">
                  <c:v>15</c:v>
                </c:pt>
                <c:pt idx="2209">
                  <c:v>15</c:v>
                </c:pt>
                <c:pt idx="2210">
                  <c:v>15</c:v>
                </c:pt>
                <c:pt idx="2211">
                  <c:v>15</c:v>
                </c:pt>
                <c:pt idx="2212">
                  <c:v>15</c:v>
                </c:pt>
                <c:pt idx="2213">
                  <c:v>15</c:v>
                </c:pt>
                <c:pt idx="2214">
                  <c:v>15</c:v>
                </c:pt>
                <c:pt idx="2215">
                  <c:v>15</c:v>
                </c:pt>
                <c:pt idx="2216">
                  <c:v>15</c:v>
                </c:pt>
                <c:pt idx="2217">
                  <c:v>15</c:v>
                </c:pt>
                <c:pt idx="2218">
                  <c:v>15</c:v>
                </c:pt>
                <c:pt idx="2219">
                  <c:v>15</c:v>
                </c:pt>
                <c:pt idx="2220">
                  <c:v>15</c:v>
                </c:pt>
                <c:pt idx="2221">
                  <c:v>15</c:v>
                </c:pt>
                <c:pt idx="2222">
                  <c:v>15</c:v>
                </c:pt>
                <c:pt idx="2223">
                  <c:v>15</c:v>
                </c:pt>
                <c:pt idx="2224">
                  <c:v>15</c:v>
                </c:pt>
                <c:pt idx="2225">
                  <c:v>15</c:v>
                </c:pt>
                <c:pt idx="2226">
                  <c:v>15</c:v>
                </c:pt>
                <c:pt idx="2227">
                  <c:v>15</c:v>
                </c:pt>
                <c:pt idx="2228">
                  <c:v>15</c:v>
                </c:pt>
                <c:pt idx="2229">
                  <c:v>15</c:v>
                </c:pt>
                <c:pt idx="2230">
                  <c:v>15</c:v>
                </c:pt>
                <c:pt idx="2231">
                  <c:v>15</c:v>
                </c:pt>
                <c:pt idx="2232">
                  <c:v>15</c:v>
                </c:pt>
                <c:pt idx="2233">
                  <c:v>15</c:v>
                </c:pt>
                <c:pt idx="2234">
                  <c:v>15</c:v>
                </c:pt>
                <c:pt idx="2235">
                  <c:v>15</c:v>
                </c:pt>
                <c:pt idx="2236">
                  <c:v>15</c:v>
                </c:pt>
                <c:pt idx="2237">
                  <c:v>15</c:v>
                </c:pt>
                <c:pt idx="2238">
                  <c:v>15</c:v>
                </c:pt>
                <c:pt idx="2239">
                  <c:v>15</c:v>
                </c:pt>
                <c:pt idx="2240">
                  <c:v>15</c:v>
                </c:pt>
                <c:pt idx="2241">
                  <c:v>15</c:v>
                </c:pt>
                <c:pt idx="2242">
                  <c:v>15</c:v>
                </c:pt>
                <c:pt idx="2243">
                  <c:v>15</c:v>
                </c:pt>
                <c:pt idx="2244">
                  <c:v>15</c:v>
                </c:pt>
                <c:pt idx="2245">
                  <c:v>15</c:v>
                </c:pt>
                <c:pt idx="2246">
                  <c:v>15</c:v>
                </c:pt>
                <c:pt idx="2247">
                  <c:v>15</c:v>
                </c:pt>
                <c:pt idx="2248">
                  <c:v>15</c:v>
                </c:pt>
                <c:pt idx="2249">
                  <c:v>15</c:v>
                </c:pt>
                <c:pt idx="2250">
                  <c:v>15</c:v>
                </c:pt>
                <c:pt idx="2251">
                  <c:v>15</c:v>
                </c:pt>
                <c:pt idx="2252">
                  <c:v>15</c:v>
                </c:pt>
                <c:pt idx="2253">
                  <c:v>15</c:v>
                </c:pt>
                <c:pt idx="2254">
                  <c:v>15</c:v>
                </c:pt>
                <c:pt idx="2255">
                  <c:v>15</c:v>
                </c:pt>
                <c:pt idx="2256">
                  <c:v>15</c:v>
                </c:pt>
                <c:pt idx="2257">
                  <c:v>15</c:v>
                </c:pt>
                <c:pt idx="2258">
                  <c:v>15</c:v>
                </c:pt>
                <c:pt idx="2259">
                  <c:v>15</c:v>
                </c:pt>
                <c:pt idx="2260">
                  <c:v>15</c:v>
                </c:pt>
                <c:pt idx="2261">
                  <c:v>15</c:v>
                </c:pt>
                <c:pt idx="2262">
                  <c:v>15</c:v>
                </c:pt>
                <c:pt idx="2263">
                  <c:v>15</c:v>
                </c:pt>
                <c:pt idx="2264">
                  <c:v>15</c:v>
                </c:pt>
                <c:pt idx="2265">
                  <c:v>15</c:v>
                </c:pt>
                <c:pt idx="2266">
                  <c:v>15</c:v>
                </c:pt>
                <c:pt idx="2267">
                  <c:v>15</c:v>
                </c:pt>
                <c:pt idx="2268">
                  <c:v>15</c:v>
                </c:pt>
                <c:pt idx="2269">
                  <c:v>15</c:v>
                </c:pt>
                <c:pt idx="2270">
                  <c:v>15</c:v>
                </c:pt>
                <c:pt idx="2271">
                  <c:v>15</c:v>
                </c:pt>
                <c:pt idx="2272">
                  <c:v>15</c:v>
                </c:pt>
                <c:pt idx="2273">
                  <c:v>15</c:v>
                </c:pt>
                <c:pt idx="2274">
                  <c:v>15</c:v>
                </c:pt>
                <c:pt idx="2275">
                  <c:v>15</c:v>
                </c:pt>
                <c:pt idx="2276">
                  <c:v>15</c:v>
                </c:pt>
                <c:pt idx="2277">
                  <c:v>15</c:v>
                </c:pt>
                <c:pt idx="2278">
                  <c:v>15</c:v>
                </c:pt>
                <c:pt idx="2279">
                  <c:v>15</c:v>
                </c:pt>
                <c:pt idx="2280">
                  <c:v>15</c:v>
                </c:pt>
                <c:pt idx="2281">
                  <c:v>15</c:v>
                </c:pt>
                <c:pt idx="2282">
                  <c:v>15</c:v>
                </c:pt>
                <c:pt idx="2283">
                  <c:v>15</c:v>
                </c:pt>
                <c:pt idx="2284">
                  <c:v>15</c:v>
                </c:pt>
                <c:pt idx="2285">
                  <c:v>15</c:v>
                </c:pt>
                <c:pt idx="2286">
                  <c:v>15</c:v>
                </c:pt>
                <c:pt idx="2287">
                  <c:v>15</c:v>
                </c:pt>
                <c:pt idx="2288">
                  <c:v>15</c:v>
                </c:pt>
                <c:pt idx="2289">
                  <c:v>15</c:v>
                </c:pt>
                <c:pt idx="2290">
                  <c:v>15</c:v>
                </c:pt>
                <c:pt idx="2291">
                  <c:v>15</c:v>
                </c:pt>
                <c:pt idx="2292">
                  <c:v>15</c:v>
                </c:pt>
                <c:pt idx="2293">
                  <c:v>15</c:v>
                </c:pt>
                <c:pt idx="2294">
                  <c:v>15</c:v>
                </c:pt>
                <c:pt idx="2295">
                  <c:v>15</c:v>
                </c:pt>
                <c:pt idx="2296">
                  <c:v>15</c:v>
                </c:pt>
                <c:pt idx="2297">
                  <c:v>15</c:v>
                </c:pt>
                <c:pt idx="2298">
                  <c:v>15</c:v>
                </c:pt>
                <c:pt idx="2299">
                  <c:v>15</c:v>
                </c:pt>
                <c:pt idx="2300">
                  <c:v>15</c:v>
                </c:pt>
                <c:pt idx="2301">
                  <c:v>15</c:v>
                </c:pt>
                <c:pt idx="2302">
                  <c:v>15</c:v>
                </c:pt>
                <c:pt idx="2303">
                  <c:v>15</c:v>
                </c:pt>
                <c:pt idx="2304">
                  <c:v>15</c:v>
                </c:pt>
                <c:pt idx="2305">
                  <c:v>15</c:v>
                </c:pt>
                <c:pt idx="2306">
                  <c:v>15</c:v>
                </c:pt>
                <c:pt idx="2307">
                  <c:v>15</c:v>
                </c:pt>
                <c:pt idx="2308">
                  <c:v>15</c:v>
                </c:pt>
                <c:pt idx="2309">
                  <c:v>15</c:v>
                </c:pt>
                <c:pt idx="2310">
                  <c:v>15</c:v>
                </c:pt>
                <c:pt idx="2311">
                  <c:v>15</c:v>
                </c:pt>
                <c:pt idx="2312">
                  <c:v>15</c:v>
                </c:pt>
                <c:pt idx="2313">
                  <c:v>15</c:v>
                </c:pt>
                <c:pt idx="2314">
                  <c:v>15</c:v>
                </c:pt>
                <c:pt idx="2315">
                  <c:v>15</c:v>
                </c:pt>
                <c:pt idx="2316">
                  <c:v>15</c:v>
                </c:pt>
                <c:pt idx="2317">
                  <c:v>15</c:v>
                </c:pt>
                <c:pt idx="2318">
                  <c:v>15</c:v>
                </c:pt>
                <c:pt idx="2319">
                  <c:v>15</c:v>
                </c:pt>
                <c:pt idx="2320">
                  <c:v>15</c:v>
                </c:pt>
                <c:pt idx="2321">
                  <c:v>15</c:v>
                </c:pt>
                <c:pt idx="2322">
                  <c:v>15</c:v>
                </c:pt>
                <c:pt idx="2323">
                  <c:v>15</c:v>
                </c:pt>
                <c:pt idx="2324">
                  <c:v>15</c:v>
                </c:pt>
                <c:pt idx="2325">
                  <c:v>15</c:v>
                </c:pt>
                <c:pt idx="2326">
                  <c:v>15</c:v>
                </c:pt>
                <c:pt idx="2327">
                  <c:v>15</c:v>
                </c:pt>
                <c:pt idx="2328">
                  <c:v>15</c:v>
                </c:pt>
                <c:pt idx="2329">
                  <c:v>15</c:v>
                </c:pt>
                <c:pt idx="2330">
                  <c:v>15</c:v>
                </c:pt>
                <c:pt idx="2331">
                  <c:v>15</c:v>
                </c:pt>
                <c:pt idx="2332">
                  <c:v>15</c:v>
                </c:pt>
                <c:pt idx="2333">
                  <c:v>15</c:v>
                </c:pt>
                <c:pt idx="2334">
                  <c:v>15</c:v>
                </c:pt>
                <c:pt idx="2335">
                  <c:v>15</c:v>
                </c:pt>
                <c:pt idx="2336">
                  <c:v>15</c:v>
                </c:pt>
                <c:pt idx="2337">
                  <c:v>15</c:v>
                </c:pt>
                <c:pt idx="2338">
                  <c:v>15</c:v>
                </c:pt>
                <c:pt idx="2339">
                  <c:v>15</c:v>
                </c:pt>
                <c:pt idx="2340">
                  <c:v>15</c:v>
                </c:pt>
                <c:pt idx="2341">
                  <c:v>15</c:v>
                </c:pt>
                <c:pt idx="2342">
                  <c:v>15</c:v>
                </c:pt>
                <c:pt idx="2343">
                  <c:v>15</c:v>
                </c:pt>
                <c:pt idx="2344">
                  <c:v>15</c:v>
                </c:pt>
                <c:pt idx="2345">
                  <c:v>15</c:v>
                </c:pt>
                <c:pt idx="2346">
                  <c:v>15</c:v>
                </c:pt>
                <c:pt idx="2347">
                  <c:v>15</c:v>
                </c:pt>
                <c:pt idx="2348">
                  <c:v>15</c:v>
                </c:pt>
                <c:pt idx="2349">
                  <c:v>15</c:v>
                </c:pt>
                <c:pt idx="2350">
                  <c:v>15</c:v>
                </c:pt>
                <c:pt idx="2351">
                  <c:v>15</c:v>
                </c:pt>
                <c:pt idx="2352">
                  <c:v>15</c:v>
                </c:pt>
                <c:pt idx="2353">
                  <c:v>15</c:v>
                </c:pt>
                <c:pt idx="2354">
                  <c:v>15</c:v>
                </c:pt>
                <c:pt idx="2355">
                  <c:v>15</c:v>
                </c:pt>
                <c:pt idx="2356">
                  <c:v>15</c:v>
                </c:pt>
                <c:pt idx="2357">
                  <c:v>15</c:v>
                </c:pt>
                <c:pt idx="2358">
                  <c:v>15</c:v>
                </c:pt>
                <c:pt idx="2359">
                  <c:v>15</c:v>
                </c:pt>
                <c:pt idx="2360">
                  <c:v>15</c:v>
                </c:pt>
                <c:pt idx="2361">
                  <c:v>15</c:v>
                </c:pt>
                <c:pt idx="2362">
                  <c:v>15</c:v>
                </c:pt>
                <c:pt idx="2363">
                  <c:v>15</c:v>
                </c:pt>
                <c:pt idx="2364">
                  <c:v>15</c:v>
                </c:pt>
                <c:pt idx="2365">
                  <c:v>15</c:v>
                </c:pt>
                <c:pt idx="2366">
                  <c:v>15</c:v>
                </c:pt>
                <c:pt idx="2367">
                  <c:v>15</c:v>
                </c:pt>
                <c:pt idx="2368">
                  <c:v>15</c:v>
                </c:pt>
                <c:pt idx="2369">
                  <c:v>15</c:v>
                </c:pt>
                <c:pt idx="2370">
                  <c:v>15</c:v>
                </c:pt>
                <c:pt idx="2371">
                  <c:v>15</c:v>
                </c:pt>
                <c:pt idx="2372">
                  <c:v>15</c:v>
                </c:pt>
                <c:pt idx="2373">
                  <c:v>15</c:v>
                </c:pt>
                <c:pt idx="2374">
                  <c:v>15</c:v>
                </c:pt>
                <c:pt idx="2375">
                  <c:v>15</c:v>
                </c:pt>
                <c:pt idx="2376">
                  <c:v>15</c:v>
                </c:pt>
                <c:pt idx="2377">
                  <c:v>15</c:v>
                </c:pt>
                <c:pt idx="2378">
                  <c:v>15</c:v>
                </c:pt>
                <c:pt idx="2379">
                  <c:v>15</c:v>
                </c:pt>
                <c:pt idx="2380">
                  <c:v>15</c:v>
                </c:pt>
                <c:pt idx="2381">
                  <c:v>15</c:v>
                </c:pt>
                <c:pt idx="2382">
                  <c:v>15</c:v>
                </c:pt>
                <c:pt idx="2383">
                  <c:v>15</c:v>
                </c:pt>
                <c:pt idx="2384">
                  <c:v>15</c:v>
                </c:pt>
                <c:pt idx="2385">
                  <c:v>15</c:v>
                </c:pt>
                <c:pt idx="2386">
                  <c:v>15</c:v>
                </c:pt>
                <c:pt idx="2387">
                  <c:v>15</c:v>
                </c:pt>
                <c:pt idx="2388">
                  <c:v>15</c:v>
                </c:pt>
                <c:pt idx="2389">
                  <c:v>15</c:v>
                </c:pt>
                <c:pt idx="2390">
                  <c:v>15</c:v>
                </c:pt>
                <c:pt idx="2391">
                  <c:v>15</c:v>
                </c:pt>
                <c:pt idx="2392">
                  <c:v>15</c:v>
                </c:pt>
                <c:pt idx="2393">
                  <c:v>15</c:v>
                </c:pt>
                <c:pt idx="2394">
                  <c:v>15</c:v>
                </c:pt>
                <c:pt idx="2395">
                  <c:v>15</c:v>
                </c:pt>
                <c:pt idx="2396">
                  <c:v>15</c:v>
                </c:pt>
                <c:pt idx="2397">
                  <c:v>15</c:v>
                </c:pt>
                <c:pt idx="2398">
                  <c:v>15</c:v>
                </c:pt>
                <c:pt idx="2399">
                  <c:v>15</c:v>
                </c:pt>
                <c:pt idx="2400">
                  <c:v>15</c:v>
                </c:pt>
                <c:pt idx="2401">
                  <c:v>15</c:v>
                </c:pt>
                <c:pt idx="2402">
                  <c:v>15</c:v>
                </c:pt>
                <c:pt idx="2403">
                  <c:v>15</c:v>
                </c:pt>
                <c:pt idx="2404">
                  <c:v>15</c:v>
                </c:pt>
                <c:pt idx="2405">
                  <c:v>15</c:v>
                </c:pt>
                <c:pt idx="2406">
                  <c:v>15</c:v>
                </c:pt>
                <c:pt idx="2407">
                  <c:v>15</c:v>
                </c:pt>
                <c:pt idx="2408">
                  <c:v>15</c:v>
                </c:pt>
                <c:pt idx="2409">
                  <c:v>15</c:v>
                </c:pt>
                <c:pt idx="2410">
                  <c:v>15</c:v>
                </c:pt>
                <c:pt idx="2411">
                  <c:v>15</c:v>
                </c:pt>
                <c:pt idx="2412">
                  <c:v>15</c:v>
                </c:pt>
                <c:pt idx="2413">
                  <c:v>15</c:v>
                </c:pt>
                <c:pt idx="2414">
                  <c:v>15</c:v>
                </c:pt>
                <c:pt idx="2415">
                  <c:v>15</c:v>
                </c:pt>
                <c:pt idx="2416">
                  <c:v>15</c:v>
                </c:pt>
                <c:pt idx="2417">
                  <c:v>15</c:v>
                </c:pt>
                <c:pt idx="2418">
                  <c:v>15</c:v>
                </c:pt>
                <c:pt idx="2419">
                  <c:v>15</c:v>
                </c:pt>
                <c:pt idx="2420">
                  <c:v>15</c:v>
                </c:pt>
                <c:pt idx="2421">
                  <c:v>15</c:v>
                </c:pt>
                <c:pt idx="2422">
                  <c:v>15</c:v>
                </c:pt>
                <c:pt idx="2423">
                  <c:v>15</c:v>
                </c:pt>
                <c:pt idx="2424">
                  <c:v>15</c:v>
                </c:pt>
                <c:pt idx="2425">
                  <c:v>15</c:v>
                </c:pt>
                <c:pt idx="2426">
                  <c:v>15</c:v>
                </c:pt>
                <c:pt idx="2427">
                  <c:v>15</c:v>
                </c:pt>
                <c:pt idx="2428">
                  <c:v>15</c:v>
                </c:pt>
                <c:pt idx="2429">
                  <c:v>15</c:v>
                </c:pt>
                <c:pt idx="2430">
                  <c:v>15</c:v>
                </c:pt>
                <c:pt idx="2431">
                  <c:v>15</c:v>
                </c:pt>
                <c:pt idx="2432">
                  <c:v>15</c:v>
                </c:pt>
                <c:pt idx="2433">
                  <c:v>15</c:v>
                </c:pt>
                <c:pt idx="2434">
                  <c:v>15</c:v>
                </c:pt>
                <c:pt idx="2435">
                  <c:v>15</c:v>
                </c:pt>
                <c:pt idx="2436">
                  <c:v>15</c:v>
                </c:pt>
                <c:pt idx="2437">
                  <c:v>15</c:v>
                </c:pt>
                <c:pt idx="2438">
                  <c:v>15</c:v>
                </c:pt>
                <c:pt idx="2439">
                  <c:v>15</c:v>
                </c:pt>
                <c:pt idx="2440">
                  <c:v>15</c:v>
                </c:pt>
                <c:pt idx="2441">
                  <c:v>15</c:v>
                </c:pt>
                <c:pt idx="2442">
                  <c:v>15</c:v>
                </c:pt>
                <c:pt idx="2443">
                  <c:v>15</c:v>
                </c:pt>
                <c:pt idx="2444">
                  <c:v>15</c:v>
                </c:pt>
                <c:pt idx="2445">
                  <c:v>15</c:v>
                </c:pt>
                <c:pt idx="2446">
                  <c:v>15</c:v>
                </c:pt>
                <c:pt idx="2447">
                  <c:v>15</c:v>
                </c:pt>
                <c:pt idx="2448">
                  <c:v>15</c:v>
                </c:pt>
                <c:pt idx="2449">
                  <c:v>15</c:v>
                </c:pt>
                <c:pt idx="2450">
                  <c:v>15</c:v>
                </c:pt>
                <c:pt idx="2451">
                  <c:v>15</c:v>
                </c:pt>
                <c:pt idx="2452">
                  <c:v>15</c:v>
                </c:pt>
                <c:pt idx="2453">
                  <c:v>15</c:v>
                </c:pt>
                <c:pt idx="2454">
                  <c:v>15</c:v>
                </c:pt>
                <c:pt idx="2455">
                  <c:v>15</c:v>
                </c:pt>
                <c:pt idx="2456">
                  <c:v>15</c:v>
                </c:pt>
                <c:pt idx="2457">
                  <c:v>15</c:v>
                </c:pt>
                <c:pt idx="2458">
                  <c:v>15</c:v>
                </c:pt>
                <c:pt idx="2459">
                  <c:v>15</c:v>
                </c:pt>
                <c:pt idx="2460">
                  <c:v>15</c:v>
                </c:pt>
                <c:pt idx="2461">
                  <c:v>15</c:v>
                </c:pt>
                <c:pt idx="2462">
                  <c:v>15</c:v>
                </c:pt>
                <c:pt idx="2463">
                  <c:v>15</c:v>
                </c:pt>
                <c:pt idx="2464">
                  <c:v>15</c:v>
                </c:pt>
                <c:pt idx="2465">
                  <c:v>15</c:v>
                </c:pt>
                <c:pt idx="2466">
                  <c:v>15</c:v>
                </c:pt>
                <c:pt idx="2467">
                  <c:v>15</c:v>
                </c:pt>
                <c:pt idx="2468">
                  <c:v>15</c:v>
                </c:pt>
                <c:pt idx="2469">
                  <c:v>15</c:v>
                </c:pt>
                <c:pt idx="2470">
                  <c:v>15</c:v>
                </c:pt>
                <c:pt idx="2471">
                  <c:v>15</c:v>
                </c:pt>
                <c:pt idx="2472">
                  <c:v>15</c:v>
                </c:pt>
                <c:pt idx="2473">
                  <c:v>15</c:v>
                </c:pt>
                <c:pt idx="2474">
                  <c:v>15</c:v>
                </c:pt>
                <c:pt idx="2475">
                  <c:v>15</c:v>
                </c:pt>
                <c:pt idx="2476">
                  <c:v>15</c:v>
                </c:pt>
                <c:pt idx="2477">
                  <c:v>15</c:v>
                </c:pt>
                <c:pt idx="2478">
                  <c:v>15</c:v>
                </c:pt>
                <c:pt idx="2479">
                  <c:v>15</c:v>
                </c:pt>
                <c:pt idx="2480">
                  <c:v>15</c:v>
                </c:pt>
                <c:pt idx="2481">
                  <c:v>15</c:v>
                </c:pt>
                <c:pt idx="2482">
                  <c:v>15</c:v>
                </c:pt>
                <c:pt idx="2483">
                  <c:v>15</c:v>
                </c:pt>
                <c:pt idx="2484">
                  <c:v>15</c:v>
                </c:pt>
                <c:pt idx="2485">
                  <c:v>15</c:v>
                </c:pt>
                <c:pt idx="2486">
                  <c:v>15</c:v>
                </c:pt>
                <c:pt idx="2487">
                  <c:v>15</c:v>
                </c:pt>
                <c:pt idx="2488">
                  <c:v>15</c:v>
                </c:pt>
                <c:pt idx="2489">
                  <c:v>15</c:v>
                </c:pt>
                <c:pt idx="2490">
                  <c:v>15</c:v>
                </c:pt>
                <c:pt idx="2491">
                  <c:v>15</c:v>
                </c:pt>
                <c:pt idx="2492">
                  <c:v>15</c:v>
                </c:pt>
                <c:pt idx="2493">
                  <c:v>15</c:v>
                </c:pt>
                <c:pt idx="2494">
                  <c:v>15</c:v>
                </c:pt>
                <c:pt idx="2495">
                  <c:v>15</c:v>
                </c:pt>
                <c:pt idx="2496">
                  <c:v>15</c:v>
                </c:pt>
                <c:pt idx="2497">
                  <c:v>15</c:v>
                </c:pt>
                <c:pt idx="2498">
                  <c:v>15</c:v>
                </c:pt>
                <c:pt idx="2499">
                  <c:v>15</c:v>
                </c:pt>
                <c:pt idx="2500">
                  <c:v>15</c:v>
                </c:pt>
                <c:pt idx="2501">
                  <c:v>15</c:v>
                </c:pt>
                <c:pt idx="2502">
                  <c:v>15</c:v>
                </c:pt>
                <c:pt idx="2503">
                  <c:v>15</c:v>
                </c:pt>
                <c:pt idx="2504">
                  <c:v>15</c:v>
                </c:pt>
                <c:pt idx="2505">
                  <c:v>15</c:v>
                </c:pt>
                <c:pt idx="2506">
                  <c:v>15</c:v>
                </c:pt>
                <c:pt idx="2507">
                  <c:v>15</c:v>
                </c:pt>
                <c:pt idx="2508">
                  <c:v>15</c:v>
                </c:pt>
                <c:pt idx="2509">
                  <c:v>15</c:v>
                </c:pt>
                <c:pt idx="2510">
                  <c:v>15</c:v>
                </c:pt>
                <c:pt idx="2511">
                  <c:v>15</c:v>
                </c:pt>
                <c:pt idx="2512">
                  <c:v>15</c:v>
                </c:pt>
                <c:pt idx="2513">
                  <c:v>15</c:v>
                </c:pt>
                <c:pt idx="2514">
                  <c:v>15</c:v>
                </c:pt>
                <c:pt idx="2515">
                  <c:v>15</c:v>
                </c:pt>
                <c:pt idx="2516">
                  <c:v>15</c:v>
                </c:pt>
                <c:pt idx="2517">
                  <c:v>15</c:v>
                </c:pt>
                <c:pt idx="2518">
                  <c:v>15</c:v>
                </c:pt>
                <c:pt idx="2519">
                  <c:v>15</c:v>
                </c:pt>
                <c:pt idx="2520">
                  <c:v>15</c:v>
                </c:pt>
                <c:pt idx="2521">
                  <c:v>15</c:v>
                </c:pt>
                <c:pt idx="2522">
                  <c:v>15</c:v>
                </c:pt>
                <c:pt idx="2523">
                  <c:v>15</c:v>
                </c:pt>
                <c:pt idx="2524">
                  <c:v>15</c:v>
                </c:pt>
                <c:pt idx="2525">
                  <c:v>15</c:v>
                </c:pt>
                <c:pt idx="2526">
                  <c:v>15</c:v>
                </c:pt>
                <c:pt idx="2527">
                  <c:v>15</c:v>
                </c:pt>
                <c:pt idx="2528">
                  <c:v>15</c:v>
                </c:pt>
                <c:pt idx="2529">
                  <c:v>15</c:v>
                </c:pt>
                <c:pt idx="2530">
                  <c:v>15</c:v>
                </c:pt>
                <c:pt idx="2531">
                  <c:v>15</c:v>
                </c:pt>
                <c:pt idx="2532">
                  <c:v>15</c:v>
                </c:pt>
                <c:pt idx="2533">
                  <c:v>15</c:v>
                </c:pt>
                <c:pt idx="2534">
                  <c:v>15</c:v>
                </c:pt>
                <c:pt idx="2535">
                  <c:v>15</c:v>
                </c:pt>
                <c:pt idx="2536">
                  <c:v>15</c:v>
                </c:pt>
                <c:pt idx="2537">
                  <c:v>15</c:v>
                </c:pt>
                <c:pt idx="2538">
                  <c:v>15</c:v>
                </c:pt>
                <c:pt idx="2539">
                  <c:v>15</c:v>
                </c:pt>
                <c:pt idx="2540">
                  <c:v>15</c:v>
                </c:pt>
                <c:pt idx="2541">
                  <c:v>15</c:v>
                </c:pt>
                <c:pt idx="2542">
                  <c:v>15</c:v>
                </c:pt>
                <c:pt idx="2543">
                  <c:v>15</c:v>
                </c:pt>
                <c:pt idx="2544">
                  <c:v>15</c:v>
                </c:pt>
                <c:pt idx="2545">
                  <c:v>15</c:v>
                </c:pt>
                <c:pt idx="2546">
                  <c:v>15</c:v>
                </c:pt>
                <c:pt idx="2547">
                  <c:v>15</c:v>
                </c:pt>
                <c:pt idx="2548">
                  <c:v>15</c:v>
                </c:pt>
                <c:pt idx="2549">
                  <c:v>15</c:v>
                </c:pt>
                <c:pt idx="2550">
                  <c:v>15</c:v>
                </c:pt>
                <c:pt idx="2551">
                  <c:v>15</c:v>
                </c:pt>
                <c:pt idx="2552">
                  <c:v>15</c:v>
                </c:pt>
                <c:pt idx="2553">
                  <c:v>15</c:v>
                </c:pt>
                <c:pt idx="2554">
                  <c:v>15</c:v>
                </c:pt>
                <c:pt idx="2555">
                  <c:v>15</c:v>
                </c:pt>
                <c:pt idx="2556">
                  <c:v>15</c:v>
                </c:pt>
                <c:pt idx="2557">
                  <c:v>15</c:v>
                </c:pt>
                <c:pt idx="2558">
                  <c:v>15</c:v>
                </c:pt>
                <c:pt idx="2559">
                  <c:v>15</c:v>
                </c:pt>
                <c:pt idx="2560">
                  <c:v>15</c:v>
                </c:pt>
                <c:pt idx="2561">
                  <c:v>15</c:v>
                </c:pt>
                <c:pt idx="2562">
                  <c:v>15</c:v>
                </c:pt>
                <c:pt idx="2563">
                  <c:v>15</c:v>
                </c:pt>
                <c:pt idx="2564">
                  <c:v>15</c:v>
                </c:pt>
                <c:pt idx="2565">
                  <c:v>15</c:v>
                </c:pt>
                <c:pt idx="2566">
                  <c:v>15</c:v>
                </c:pt>
                <c:pt idx="2567">
                  <c:v>15</c:v>
                </c:pt>
                <c:pt idx="2568">
                  <c:v>15</c:v>
                </c:pt>
                <c:pt idx="2569">
                  <c:v>15</c:v>
                </c:pt>
                <c:pt idx="2570">
                  <c:v>15</c:v>
                </c:pt>
                <c:pt idx="2571">
                  <c:v>15</c:v>
                </c:pt>
                <c:pt idx="2572">
                  <c:v>15</c:v>
                </c:pt>
                <c:pt idx="2573">
                  <c:v>15</c:v>
                </c:pt>
                <c:pt idx="2574">
                  <c:v>15</c:v>
                </c:pt>
                <c:pt idx="2575">
                  <c:v>15</c:v>
                </c:pt>
                <c:pt idx="2576">
                  <c:v>15</c:v>
                </c:pt>
                <c:pt idx="2577">
                  <c:v>15</c:v>
                </c:pt>
                <c:pt idx="2578">
                  <c:v>15</c:v>
                </c:pt>
                <c:pt idx="2579">
                  <c:v>15</c:v>
                </c:pt>
                <c:pt idx="2580">
                  <c:v>15</c:v>
                </c:pt>
                <c:pt idx="2581">
                  <c:v>15</c:v>
                </c:pt>
                <c:pt idx="2582">
                  <c:v>15</c:v>
                </c:pt>
                <c:pt idx="2583">
                  <c:v>15</c:v>
                </c:pt>
                <c:pt idx="2584">
                  <c:v>15</c:v>
                </c:pt>
                <c:pt idx="2585">
                  <c:v>15</c:v>
                </c:pt>
                <c:pt idx="2586">
                  <c:v>15</c:v>
                </c:pt>
                <c:pt idx="2587">
                  <c:v>15</c:v>
                </c:pt>
                <c:pt idx="2588">
                  <c:v>15</c:v>
                </c:pt>
                <c:pt idx="2589">
                  <c:v>15</c:v>
                </c:pt>
                <c:pt idx="2590">
                  <c:v>15</c:v>
                </c:pt>
                <c:pt idx="2591">
                  <c:v>15</c:v>
                </c:pt>
                <c:pt idx="2592">
                  <c:v>15</c:v>
                </c:pt>
                <c:pt idx="2593">
                  <c:v>15</c:v>
                </c:pt>
                <c:pt idx="2594">
                  <c:v>15</c:v>
                </c:pt>
                <c:pt idx="2595">
                  <c:v>15</c:v>
                </c:pt>
                <c:pt idx="2596">
                  <c:v>15</c:v>
                </c:pt>
                <c:pt idx="2597">
                  <c:v>15</c:v>
                </c:pt>
                <c:pt idx="2598">
                  <c:v>15</c:v>
                </c:pt>
                <c:pt idx="2599">
                  <c:v>15</c:v>
                </c:pt>
                <c:pt idx="2600">
                  <c:v>15</c:v>
                </c:pt>
                <c:pt idx="2601">
                  <c:v>15</c:v>
                </c:pt>
                <c:pt idx="2602">
                  <c:v>15</c:v>
                </c:pt>
                <c:pt idx="2603">
                  <c:v>15</c:v>
                </c:pt>
                <c:pt idx="2604">
                  <c:v>15</c:v>
                </c:pt>
                <c:pt idx="2605">
                  <c:v>15</c:v>
                </c:pt>
                <c:pt idx="2606">
                  <c:v>15</c:v>
                </c:pt>
                <c:pt idx="2607">
                  <c:v>15</c:v>
                </c:pt>
                <c:pt idx="2608">
                  <c:v>15</c:v>
                </c:pt>
                <c:pt idx="2609">
                  <c:v>15</c:v>
                </c:pt>
                <c:pt idx="2610">
                  <c:v>15</c:v>
                </c:pt>
                <c:pt idx="2611">
                  <c:v>15</c:v>
                </c:pt>
                <c:pt idx="2612">
                  <c:v>15</c:v>
                </c:pt>
                <c:pt idx="2613">
                  <c:v>15</c:v>
                </c:pt>
                <c:pt idx="2614">
                  <c:v>15</c:v>
                </c:pt>
                <c:pt idx="2615">
                  <c:v>15</c:v>
                </c:pt>
                <c:pt idx="2616">
                  <c:v>15</c:v>
                </c:pt>
                <c:pt idx="2617">
                  <c:v>15</c:v>
                </c:pt>
                <c:pt idx="2618">
                  <c:v>15</c:v>
                </c:pt>
                <c:pt idx="2619">
                  <c:v>15</c:v>
                </c:pt>
                <c:pt idx="2620">
                  <c:v>15</c:v>
                </c:pt>
                <c:pt idx="2621">
                  <c:v>15</c:v>
                </c:pt>
                <c:pt idx="2622">
                  <c:v>15</c:v>
                </c:pt>
                <c:pt idx="2623">
                  <c:v>15</c:v>
                </c:pt>
                <c:pt idx="2624">
                  <c:v>15</c:v>
                </c:pt>
                <c:pt idx="2625">
                  <c:v>15</c:v>
                </c:pt>
                <c:pt idx="2626">
                  <c:v>15</c:v>
                </c:pt>
                <c:pt idx="2627">
                  <c:v>15</c:v>
                </c:pt>
                <c:pt idx="2628">
                  <c:v>15</c:v>
                </c:pt>
                <c:pt idx="2629">
                  <c:v>15</c:v>
                </c:pt>
                <c:pt idx="2630">
                  <c:v>15</c:v>
                </c:pt>
                <c:pt idx="2631">
                  <c:v>15</c:v>
                </c:pt>
                <c:pt idx="2632">
                  <c:v>15</c:v>
                </c:pt>
                <c:pt idx="2633">
                  <c:v>15</c:v>
                </c:pt>
                <c:pt idx="2634">
                  <c:v>15</c:v>
                </c:pt>
                <c:pt idx="2635">
                  <c:v>15</c:v>
                </c:pt>
                <c:pt idx="2636">
                  <c:v>15</c:v>
                </c:pt>
                <c:pt idx="2637">
                  <c:v>15</c:v>
                </c:pt>
                <c:pt idx="2638">
                  <c:v>15</c:v>
                </c:pt>
                <c:pt idx="2639">
                  <c:v>15</c:v>
                </c:pt>
                <c:pt idx="2640">
                  <c:v>15</c:v>
                </c:pt>
                <c:pt idx="2641">
                  <c:v>15</c:v>
                </c:pt>
                <c:pt idx="2642">
                  <c:v>15</c:v>
                </c:pt>
                <c:pt idx="2643">
                  <c:v>15</c:v>
                </c:pt>
                <c:pt idx="2644">
                  <c:v>15</c:v>
                </c:pt>
                <c:pt idx="2645">
                  <c:v>15</c:v>
                </c:pt>
                <c:pt idx="2646">
                  <c:v>15</c:v>
                </c:pt>
                <c:pt idx="2647">
                  <c:v>15</c:v>
                </c:pt>
                <c:pt idx="2648">
                  <c:v>15</c:v>
                </c:pt>
                <c:pt idx="2649">
                  <c:v>15</c:v>
                </c:pt>
                <c:pt idx="2650">
                  <c:v>15</c:v>
                </c:pt>
                <c:pt idx="2651">
                  <c:v>15</c:v>
                </c:pt>
                <c:pt idx="2652">
                  <c:v>15</c:v>
                </c:pt>
                <c:pt idx="2653">
                  <c:v>15</c:v>
                </c:pt>
                <c:pt idx="2654">
                  <c:v>15</c:v>
                </c:pt>
                <c:pt idx="2655">
                  <c:v>15</c:v>
                </c:pt>
                <c:pt idx="2656">
                  <c:v>15</c:v>
                </c:pt>
                <c:pt idx="2657">
                  <c:v>15</c:v>
                </c:pt>
                <c:pt idx="2658">
                  <c:v>15</c:v>
                </c:pt>
                <c:pt idx="2659">
                  <c:v>15</c:v>
                </c:pt>
                <c:pt idx="2660">
                  <c:v>15</c:v>
                </c:pt>
                <c:pt idx="2661">
                  <c:v>15</c:v>
                </c:pt>
                <c:pt idx="2662">
                  <c:v>15</c:v>
                </c:pt>
                <c:pt idx="2663">
                  <c:v>15</c:v>
                </c:pt>
                <c:pt idx="2664">
                  <c:v>15</c:v>
                </c:pt>
                <c:pt idx="2665">
                  <c:v>15</c:v>
                </c:pt>
                <c:pt idx="2666">
                  <c:v>15</c:v>
                </c:pt>
                <c:pt idx="2667">
                  <c:v>15</c:v>
                </c:pt>
                <c:pt idx="2668">
                  <c:v>15</c:v>
                </c:pt>
                <c:pt idx="2669">
                  <c:v>15</c:v>
                </c:pt>
                <c:pt idx="2670">
                  <c:v>15</c:v>
                </c:pt>
                <c:pt idx="2671">
                  <c:v>15</c:v>
                </c:pt>
                <c:pt idx="2672">
                  <c:v>15</c:v>
                </c:pt>
                <c:pt idx="2673">
                  <c:v>15</c:v>
                </c:pt>
                <c:pt idx="2674">
                  <c:v>15</c:v>
                </c:pt>
                <c:pt idx="2675">
                  <c:v>15</c:v>
                </c:pt>
                <c:pt idx="2676">
                  <c:v>15</c:v>
                </c:pt>
                <c:pt idx="2677">
                  <c:v>15</c:v>
                </c:pt>
                <c:pt idx="2678">
                  <c:v>15</c:v>
                </c:pt>
                <c:pt idx="2679">
                  <c:v>15</c:v>
                </c:pt>
                <c:pt idx="2680">
                  <c:v>15</c:v>
                </c:pt>
                <c:pt idx="2681">
                  <c:v>15</c:v>
                </c:pt>
                <c:pt idx="2682">
                  <c:v>15</c:v>
                </c:pt>
                <c:pt idx="2683">
                  <c:v>15</c:v>
                </c:pt>
                <c:pt idx="2684">
                  <c:v>15</c:v>
                </c:pt>
                <c:pt idx="2685">
                  <c:v>15</c:v>
                </c:pt>
                <c:pt idx="2686">
                  <c:v>15</c:v>
                </c:pt>
                <c:pt idx="2687">
                  <c:v>15</c:v>
                </c:pt>
                <c:pt idx="2688">
                  <c:v>15</c:v>
                </c:pt>
                <c:pt idx="2689">
                  <c:v>15</c:v>
                </c:pt>
                <c:pt idx="2690">
                  <c:v>15</c:v>
                </c:pt>
                <c:pt idx="2691">
                  <c:v>15</c:v>
                </c:pt>
                <c:pt idx="2692">
                  <c:v>15</c:v>
                </c:pt>
                <c:pt idx="2693">
                  <c:v>15</c:v>
                </c:pt>
                <c:pt idx="2694">
                  <c:v>15</c:v>
                </c:pt>
                <c:pt idx="2695">
                  <c:v>15</c:v>
                </c:pt>
                <c:pt idx="2696">
                  <c:v>15</c:v>
                </c:pt>
                <c:pt idx="2697">
                  <c:v>15</c:v>
                </c:pt>
                <c:pt idx="2698">
                  <c:v>15</c:v>
                </c:pt>
                <c:pt idx="2699">
                  <c:v>15</c:v>
                </c:pt>
                <c:pt idx="2700">
                  <c:v>15</c:v>
                </c:pt>
                <c:pt idx="2701">
                  <c:v>15</c:v>
                </c:pt>
                <c:pt idx="2702">
                  <c:v>15</c:v>
                </c:pt>
                <c:pt idx="2703">
                  <c:v>15</c:v>
                </c:pt>
                <c:pt idx="2704">
                  <c:v>15</c:v>
                </c:pt>
                <c:pt idx="2705">
                  <c:v>15</c:v>
                </c:pt>
                <c:pt idx="2706">
                  <c:v>15</c:v>
                </c:pt>
                <c:pt idx="2707">
                  <c:v>15</c:v>
                </c:pt>
                <c:pt idx="2708">
                  <c:v>15</c:v>
                </c:pt>
                <c:pt idx="2709">
                  <c:v>15</c:v>
                </c:pt>
                <c:pt idx="2710">
                  <c:v>15</c:v>
                </c:pt>
                <c:pt idx="2711">
                  <c:v>15</c:v>
                </c:pt>
                <c:pt idx="2712">
                  <c:v>15</c:v>
                </c:pt>
                <c:pt idx="2713">
                  <c:v>15</c:v>
                </c:pt>
                <c:pt idx="2714">
                  <c:v>15</c:v>
                </c:pt>
                <c:pt idx="2715">
                  <c:v>15</c:v>
                </c:pt>
                <c:pt idx="2716">
                  <c:v>15</c:v>
                </c:pt>
                <c:pt idx="2717">
                  <c:v>15</c:v>
                </c:pt>
                <c:pt idx="2718">
                  <c:v>15</c:v>
                </c:pt>
                <c:pt idx="2719">
                  <c:v>15</c:v>
                </c:pt>
                <c:pt idx="2720">
                  <c:v>15</c:v>
                </c:pt>
                <c:pt idx="2721">
                  <c:v>15</c:v>
                </c:pt>
                <c:pt idx="2722">
                  <c:v>15</c:v>
                </c:pt>
                <c:pt idx="2723">
                  <c:v>15</c:v>
                </c:pt>
                <c:pt idx="2724">
                  <c:v>15</c:v>
                </c:pt>
                <c:pt idx="2725">
                  <c:v>15</c:v>
                </c:pt>
                <c:pt idx="2726">
                  <c:v>15</c:v>
                </c:pt>
                <c:pt idx="2727">
                  <c:v>15</c:v>
                </c:pt>
                <c:pt idx="2728">
                  <c:v>15</c:v>
                </c:pt>
                <c:pt idx="2729">
                  <c:v>15</c:v>
                </c:pt>
                <c:pt idx="2730">
                  <c:v>15</c:v>
                </c:pt>
                <c:pt idx="2731">
                  <c:v>15</c:v>
                </c:pt>
                <c:pt idx="2732">
                  <c:v>15</c:v>
                </c:pt>
                <c:pt idx="2733">
                  <c:v>15</c:v>
                </c:pt>
                <c:pt idx="2734">
                  <c:v>15</c:v>
                </c:pt>
                <c:pt idx="2735">
                  <c:v>15</c:v>
                </c:pt>
                <c:pt idx="2736">
                  <c:v>15</c:v>
                </c:pt>
                <c:pt idx="2737">
                  <c:v>15</c:v>
                </c:pt>
                <c:pt idx="2738">
                  <c:v>15</c:v>
                </c:pt>
                <c:pt idx="2739">
                  <c:v>15</c:v>
                </c:pt>
                <c:pt idx="2740">
                  <c:v>15</c:v>
                </c:pt>
                <c:pt idx="2741">
                  <c:v>15</c:v>
                </c:pt>
                <c:pt idx="2742">
                  <c:v>15</c:v>
                </c:pt>
                <c:pt idx="2743">
                  <c:v>15</c:v>
                </c:pt>
                <c:pt idx="2744">
                  <c:v>15</c:v>
                </c:pt>
                <c:pt idx="2745">
                  <c:v>15</c:v>
                </c:pt>
                <c:pt idx="2746">
                  <c:v>15</c:v>
                </c:pt>
                <c:pt idx="2747">
                  <c:v>15</c:v>
                </c:pt>
                <c:pt idx="2748">
                  <c:v>15</c:v>
                </c:pt>
                <c:pt idx="2749">
                  <c:v>15</c:v>
                </c:pt>
                <c:pt idx="2750">
                  <c:v>15</c:v>
                </c:pt>
                <c:pt idx="2751">
                  <c:v>15</c:v>
                </c:pt>
                <c:pt idx="2752">
                  <c:v>15</c:v>
                </c:pt>
                <c:pt idx="2753">
                  <c:v>15</c:v>
                </c:pt>
                <c:pt idx="2754">
                  <c:v>15</c:v>
                </c:pt>
                <c:pt idx="2755">
                  <c:v>15</c:v>
                </c:pt>
                <c:pt idx="2756">
                  <c:v>15</c:v>
                </c:pt>
                <c:pt idx="2757">
                  <c:v>15</c:v>
                </c:pt>
                <c:pt idx="2758">
                  <c:v>15</c:v>
                </c:pt>
                <c:pt idx="2759">
                  <c:v>15</c:v>
                </c:pt>
                <c:pt idx="2760">
                  <c:v>15</c:v>
                </c:pt>
                <c:pt idx="2761">
                  <c:v>15</c:v>
                </c:pt>
                <c:pt idx="2762">
                  <c:v>15</c:v>
                </c:pt>
                <c:pt idx="2763">
                  <c:v>15</c:v>
                </c:pt>
                <c:pt idx="2764">
                  <c:v>15</c:v>
                </c:pt>
                <c:pt idx="2765">
                  <c:v>15</c:v>
                </c:pt>
                <c:pt idx="2766">
                  <c:v>15</c:v>
                </c:pt>
                <c:pt idx="2767">
                  <c:v>15</c:v>
                </c:pt>
                <c:pt idx="2768">
                  <c:v>15</c:v>
                </c:pt>
                <c:pt idx="2769">
                  <c:v>15</c:v>
                </c:pt>
                <c:pt idx="2770">
                  <c:v>15</c:v>
                </c:pt>
                <c:pt idx="2771">
                  <c:v>15</c:v>
                </c:pt>
                <c:pt idx="2772">
                  <c:v>15</c:v>
                </c:pt>
                <c:pt idx="2773">
                  <c:v>15</c:v>
                </c:pt>
                <c:pt idx="2774">
                  <c:v>15</c:v>
                </c:pt>
                <c:pt idx="2775">
                  <c:v>15</c:v>
                </c:pt>
                <c:pt idx="2776">
                  <c:v>15</c:v>
                </c:pt>
                <c:pt idx="2777">
                  <c:v>15</c:v>
                </c:pt>
                <c:pt idx="2778">
                  <c:v>15</c:v>
                </c:pt>
                <c:pt idx="2779">
                  <c:v>15</c:v>
                </c:pt>
                <c:pt idx="2780">
                  <c:v>15</c:v>
                </c:pt>
                <c:pt idx="2781">
                  <c:v>15</c:v>
                </c:pt>
                <c:pt idx="2782">
                  <c:v>15</c:v>
                </c:pt>
                <c:pt idx="2783">
                  <c:v>15</c:v>
                </c:pt>
                <c:pt idx="2784">
                  <c:v>15</c:v>
                </c:pt>
                <c:pt idx="2785">
                  <c:v>15</c:v>
                </c:pt>
                <c:pt idx="2786">
                  <c:v>15</c:v>
                </c:pt>
                <c:pt idx="2787">
                  <c:v>15</c:v>
                </c:pt>
                <c:pt idx="2788">
                  <c:v>15</c:v>
                </c:pt>
                <c:pt idx="2789">
                  <c:v>15</c:v>
                </c:pt>
                <c:pt idx="2790">
                  <c:v>15</c:v>
                </c:pt>
                <c:pt idx="2791">
                  <c:v>15</c:v>
                </c:pt>
                <c:pt idx="2792">
                  <c:v>15</c:v>
                </c:pt>
                <c:pt idx="2793">
                  <c:v>15</c:v>
                </c:pt>
                <c:pt idx="2794">
                  <c:v>15</c:v>
                </c:pt>
                <c:pt idx="2795">
                  <c:v>15</c:v>
                </c:pt>
                <c:pt idx="2796">
                  <c:v>15</c:v>
                </c:pt>
                <c:pt idx="2797">
                  <c:v>15</c:v>
                </c:pt>
                <c:pt idx="2798">
                  <c:v>15</c:v>
                </c:pt>
                <c:pt idx="2799">
                  <c:v>15</c:v>
                </c:pt>
                <c:pt idx="2800">
                  <c:v>15</c:v>
                </c:pt>
                <c:pt idx="2801">
                  <c:v>15</c:v>
                </c:pt>
                <c:pt idx="2802">
                  <c:v>15</c:v>
                </c:pt>
                <c:pt idx="2803">
                  <c:v>15</c:v>
                </c:pt>
                <c:pt idx="2804">
                  <c:v>15</c:v>
                </c:pt>
                <c:pt idx="2805">
                  <c:v>15</c:v>
                </c:pt>
                <c:pt idx="2806">
                  <c:v>15</c:v>
                </c:pt>
                <c:pt idx="2807">
                  <c:v>15</c:v>
                </c:pt>
                <c:pt idx="2808">
                  <c:v>15</c:v>
                </c:pt>
                <c:pt idx="2809">
                  <c:v>15</c:v>
                </c:pt>
                <c:pt idx="2810">
                  <c:v>15</c:v>
                </c:pt>
                <c:pt idx="2811">
                  <c:v>15</c:v>
                </c:pt>
                <c:pt idx="2812">
                  <c:v>15</c:v>
                </c:pt>
                <c:pt idx="2813">
                  <c:v>15</c:v>
                </c:pt>
                <c:pt idx="2814">
                  <c:v>15</c:v>
                </c:pt>
                <c:pt idx="2815">
                  <c:v>15</c:v>
                </c:pt>
                <c:pt idx="2816">
                  <c:v>15</c:v>
                </c:pt>
                <c:pt idx="2817">
                  <c:v>15</c:v>
                </c:pt>
                <c:pt idx="2818">
                  <c:v>15</c:v>
                </c:pt>
                <c:pt idx="2819">
                  <c:v>15</c:v>
                </c:pt>
                <c:pt idx="2820">
                  <c:v>15</c:v>
                </c:pt>
                <c:pt idx="2821">
                  <c:v>15</c:v>
                </c:pt>
                <c:pt idx="2822">
                  <c:v>15</c:v>
                </c:pt>
                <c:pt idx="2823">
                  <c:v>15</c:v>
                </c:pt>
                <c:pt idx="2824">
                  <c:v>15</c:v>
                </c:pt>
                <c:pt idx="2825">
                  <c:v>15</c:v>
                </c:pt>
                <c:pt idx="2826">
                  <c:v>15</c:v>
                </c:pt>
                <c:pt idx="2827">
                  <c:v>15</c:v>
                </c:pt>
                <c:pt idx="2828">
                  <c:v>15</c:v>
                </c:pt>
                <c:pt idx="2829">
                  <c:v>15</c:v>
                </c:pt>
                <c:pt idx="2830">
                  <c:v>15</c:v>
                </c:pt>
                <c:pt idx="2831">
                  <c:v>15</c:v>
                </c:pt>
                <c:pt idx="2832">
                  <c:v>15</c:v>
                </c:pt>
                <c:pt idx="2833">
                  <c:v>15</c:v>
                </c:pt>
                <c:pt idx="2834">
                  <c:v>15</c:v>
                </c:pt>
                <c:pt idx="2835">
                  <c:v>15</c:v>
                </c:pt>
                <c:pt idx="2836">
                  <c:v>15</c:v>
                </c:pt>
                <c:pt idx="2837">
                  <c:v>15</c:v>
                </c:pt>
                <c:pt idx="2838">
                  <c:v>15</c:v>
                </c:pt>
                <c:pt idx="2839">
                  <c:v>15</c:v>
                </c:pt>
                <c:pt idx="2840">
                  <c:v>15</c:v>
                </c:pt>
                <c:pt idx="2841">
                  <c:v>15</c:v>
                </c:pt>
                <c:pt idx="2842">
                  <c:v>15</c:v>
                </c:pt>
                <c:pt idx="2843">
                  <c:v>15</c:v>
                </c:pt>
                <c:pt idx="2844">
                  <c:v>15</c:v>
                </c:pt>
                <c:pt idx="2845">
                  <c:v>15</c:v>
                </c:pt>
                <c:pt idx="2846">
                  <c:v>15</c:v>
                </c:pt>
                <c:pt idx="2847">
                  <c:v>15</c:v>
                </c:pt>
                <c:pt idx="2848">
                  <c:v>15</c:v>
                </c:pt>
                <c:pt idx="2849">
                  <c:v>15</c:v>
                </c:pt>
                <c:pt idx="2850">
                  <c:v>15</c:v>
                </c:pt>
                <c:pt idx="2851">
                  <c:v>15</c:v>
                </c:pt>
                <c:pt idx="2852">
                  <c:v>15</c:v>
                </c:pt>
                <c:pt idx="2853">
                  <c:v>15</c:v>
                </c:pt>
                <c:pt idx="2854">
                  <c:v>15</c:v>
                </c:pt>
                <c:pt idx="2855">
                  <c:v>15</c:v>
                </c:pt>
                <c:pt idx="2856">
                  <c:v>15</c:v>
                </c:pt>
                <c:pt idx="2857">
                  <c:v>15</c:v>
                </c:pt>
                <c:pt idx="2858">
                  <c:v>15</c:v>
                </c:pt>
                <c:pt idx="2859">
                  <c:v>15</c:v>
                </c:pt>
                <c:pt idx="2860">
                  <c:v>15</c:v>
                </c:pt>
                <c:pt idx="2861">
                  <c:v>15</c:v>
                </c:pt>
                <c:pt idx="2862">
                  <c:v>15</c:v>
                </c:pt>
                <c:pt idx="2863">
                  <c:v>15</c:v>
                </c:pt>
                <c:pt idx="2864">
                  <c:v>15</c:v>
                </c:pt>
                <c:pt idx="2865">
                  <c:v>15</c:v>
                </c:pt>
                <c:pt idx="2866">
                  <c:v>15</c:v>
                </c:pt>
                <c:pt idx="2867">
                  <c:v>15</c:v>
                </c:pt>
                <c:pt idx="2868">
                  <c:v>15</c:v>
                </c:pt>
                <c:pt idx="2869">
                  <c:v>15</c:v>
                </c:pt>
                <c:pt idx="2870">
                  <c:v>15</c:v>
                </c:pt>
                <c:pt idx="2871">
                  <c:v>15</c:v>
                </c:pt>
                <c:pt idx="2872">
                  <c:v>15</c:v>
                </c:pt>
                <c:pt idx="2873">
                  <c:v>15</c:v>
                </c:pt>
                <c:pt idx="2874">
                  <c:v>15</c:v>
                </c:pt>
                <c:pt idx="2875">
                  <c:v>15</c:v>
                </c:pt>
                <c:pt idx="2876">
                  <c:v>15</c:v>
                </c:pt>
                <c:pt idx="2877">
                  <c:v>15</c:v>
                </c:pt>
                <c:pt idx="2878">
                  <c:v>15</c:v>
                </c:pt>
                <c:pt idx="2879">
                  <c:v>15</c:v>
                </c:pt>
                <c:pt idx="2880">
                  <c:v>15</c:v>
                </c:pt>
                <c:pt idx="2881">
                  <c:v>15</c:v>
                </c:pt>
                <c:pt idx="2882">
                  <c:v>15</c:v>
                </c:pt>
                <c:pt idx="2883">
                  <c:v>15</c:v>
                </c:pt>
                <c:pt idx="2884">
                  <c:v>15</c:v>
                </c:pt>
                <c:pt idx="2885">
                  <c:v>15</c:v>
                </c:pt>
                <c:pt idx="2886">
                  <c:v>15</c:v>
                </c:pt>
                <c:pt idx="2887">
                  <c:v>15</c:v>
                </c:pt>
                <c:pt idx="2888">
                  <c:v>15</c:v>
                </c:pt>
                <c:pt idx="2889">
                  <c:v>15</c:v>
                </c:pt>
                <c:pt idx="2890">
                  <c:v>15</c:v>
                </c:pt>
                <c:pt idx="2891">
                  <c:v>15</c:v>
                </c:pt>
                <c:pt idx="2892">
                  <c:v>15</c:v>
                </c:pt>
                <c:pt idx="2893">
                  <c:v>15</c:v>
                </c:pt>
                <c:pt idx="2894">
                  <c:v>15</c:v>
                </c:pt>
                <c:pt idx="2895">
                  <c:v>15</c:v>
                </c:pt>
                <c:pt idx="2896">
                  <c:v>15</c:v>
                </c:pt>
                <c:pt idx="2897">
                  <c:v>15</c:v>
                </c:pt>
                <c:pt idx="2898">
                  <c:v>15</c:v>
                </c:pt>
                <c:pt idx="2899">
                  <c:v>15</c:v>
                </c:pt>
                <c:pt idx="2900">
                  <c:v>15</c:v>
                </c:pt>
                <c:pt idx="2901">
                  <c:v>15</c:v>
                </c:pt>
                <c:pt idx="2902">
                  <c:v>15</c:v>
                </c:pt>
                <c:pt idx="2903">
                  <c:v>15</c:v>
                </c:pt>
                <c:pt idx="2904">
                  <c:v>15</c:v>
                </c:pt>
                <c:pt idx="2905">
                  <c:v>15</c:v>
                </c:pt>
                <c:pt idx="2906">
                  <c:v>15</c:v>
                </c:pt>
                <c:pt idx="2907">
                  <c:v>15</c:v>
                </c:pt>
                <c:pt idx="2908">
                  <c:v>15</c:v>
                </c:pt>
                <c:pt idx="2909">
                  <c:v>15</c:v>
                </c:pt>
                <c:pt idx="2910">
                  <c:v>15</c:v>
                </c:pt>
                <c:pt idx="2911">
                  <c:v>15</c:v>
                </c:pt>
                <c:pt idx="2912">
                  <c:v>15</c:v>
                </c:pt>
                <c:pt idx="2913">
                  <c:v>15</c:v>
                </c:pt>
                <c:pt idx="2914">
                  <c:v>15</c:v>
                </c:pt>
                <c:pt idx="2915">
                  <c:v>15</c:v>
                </c:pt>
                <c:pt idx="2916">
                  <c:v>15</c:v>
                </c:pt>
                <c:pt idx="2917">
                  <c:v>15</c:v>
                </c:pt>
                <c:pt idx="2918">
                  <c:v>15</c:v>
                </c:pt>
                <c:pt idx="2919">
                  <c:v>15</c:v>
                </c:pt>
                <c:pt idx="2920">
                  <c:v>15</c:v>
                </c:pt>
                <c:pt idx="2921">
                  <c:v>15</c:v>
                </c:pt>
                <c:pt idx="2922">
                  <c:v>15</c:v>
                </c:pt>
                <c:pt idx="2923">
                  <c:v>15</c:v>
                </c:pt>
                <c:pt idx="2924">
                  <c:v>15</c:v>
                </c:pt>
                <c:pt idx="2925">
                  <c:v>15</c:v>
                </c:pt>
                <c:pt idx="2926">
                  <c:v>15</c:v>
                </c:pt>
                <c:pt idx="2927">
                  <c:v>15</c:v>
                </c:pt>
                <c:pt idx="2928">
                  <c:v>15</c:v>
                </c:pt>
                <c:pt idx="2929">
                  <c:v>15</c:v>
                </c:pt>
                <c:pt idx="2930">
                  <c:v>15</c:v>
                </c:pt>
                <c:pt idx="2931">
                  <c:v>15</c:v>
                </c:pt>
                <c:pt idx="2932">
                  <c:v>15</c:v>
                </c:pt>
                <c:pt idx="2933">
                  <c:v>15</c:v>
                </c:pt>
                <c:pt idx="2934">
                  <c:v>15</c:v>
                </c:pt>
                <c:pt idx="2935">
                  <c:v>15</c:v>
                </c:pt>
                <c:pt idx="2936">
                  <c:v>15</c:v>
                </c:pt>
                <c:pt idx="2937">
                  <c:v>15</c:v>
                </c:pt>
                <c:pt idx="2938">
                  <c:v>15</c:v>
                </c:pt>
                <c:pt idx="2939">
                  <c:v>15</c:v>
                </c:pt>
                <c:pt idx="2940">
                  <c:v>15</c:v>
                </c:pt>
                <c:pt idx="2941">
                  <c:v>15</c:v>
                </c:pt>
                <c:pt idx="2942">
                  <c:v>15</c:v>
                </c:pt>
                <c:pt idx="2943">
                  <c:v>15</c:v>
                </c:pt>
                <c:pt idx="2944">
                  <c:v>15</c:v>
                </c:pt>
                <c:pt idx="2945">
                  <c:v>15</c:v>
                </c:pt>
                <c:pt idx="2946">
                  <c:v>15</c:v>
                </c:pt>
                <c:pt idx="2947">
                  <c:v>15</c:v>
                </c:pt>
                <c:pt idx="2948">
                  <c:v>15</c:v>
                </c:pt>
                <c:pt idx="2949">
                  <c:v>15</c:v>
                </c:pt>
                <c:pt idx="2950">
                  <c:v>15</c:v>
                </c:pt>
                <c:pt idx="2951">
                  <c:v>15</c:v>
                </c:pt>
                <c:pt idx="2952">
                  <c:v>15</c:v>
                </c:pt>
                <c:pt idx="2953">
                  <c:v>15</c:v>
                </c:pt>
                <c:pt idx="2954">
                  <c:v>15</c:v>
                </c:pt>
                <c:pt idx="2955">
                  <c:v>15</c:v>
                </c:pt>
                <c:pt idx="2956">
                  <c:v>15</c:v>
                </c:pt>
                <c:pt idx="2957">
                  <c:v>15</c:v>
                </c:pt>
                <c:pt idx="2958">
                  <c:v>15</c:v>
                </c:pt>
                <c:pt idx="2959">
                  <c:v>15</c:v>
                </c:pt>
                <c:pt idx="2960">
                  <c:v>15</c:v>
                </c:pt>
                <c:pt idx="2961">
                  <c:v>15</c:v>
                </c:pt>
                <c:pt idx="2962">
                  <c:v>15</c:v>
                </c:pt>
                <c:pt idx="2963">
                  <c:v>15</c:v>
                </c:pt>
                <c:pt idx="2964">
                  <c:v>15</c:v>
                </c:pt>
                <c:pt idx="2965">
                  <c:v>15</c:v>
                </c:pt>
                <c:pt idx="2966">
                  <c:v>15</c:v>
                </c:pt>
                <c:pt idx="2967">
                  <c:v>15</c:v>
                </c:pt>
                <c:pt idx="2968">
                  <c:v>15</c:v>
                </c:pt>
                <c:pt idx="2969">
                  <c:v>15</c:v>
                </c:pt>
                <c:pt idx="2970">
                  <c:v>15</c:v>
                </c:pt>
                <c:pt idx="2971">
                  <c:v>15</c:v>
                </c:pt>
                <c:pt idx="2972">
                  <c:v>15</c:v>
                </c:pt>
                <c:pt idx="2973">
                  <c:v>15</c:v>
                </c:pt>
                <c:pt idx="2974">
                  <c:v>15</c:v>
                </c:pt>
                <c:pt idx="2975">
                  <c:v>15</c:v>
                </c:pt>
                <c:pt idx="2976">
                  <c:v>15</c:v>
                </c:pt>
                <c:pt idx="2977">
                  <c:v>15</c:v>
                </c:pt>
                <c:pt idx="2978">
                  <c:v>15</c:v>
                </c:pt>
                <c:pt idx="2979">
                  <c:v>15</c:v>
                </c:pt>
                <c:pt idx="2980">
                  <c:v>15</c:v>
                </c:pt>
                <c:pt idx="2981">
                  <c:v>15</c:v>
                </c:pt>
                <c:pt idx="2982">
                  <c:v>15</c:v>
                </c:pt>
                <c:pt idx="2983">
                  <c:v>15</c:v>
                </c:pt>
                <c:pt idx="2984">
                  <c:v>15</c:v>
                </c:pt>
                <c:pt idx="2985">
                  <c:v>15</c:v>
                </c:pt>
                <c:pt idx="2986">
                  <c:v>15</c:v>
                </c:pt>
                <c:pt idx="2987">
                  <c:v>15</c:v>
                </c:pt>
                <c:pt idx="2988">
                  <c:v>15</c:v>
                </c:pt>
                <c:pt idx="2989">
                  <c:v>15</c:v>
                </c:pt>
                <c:pt idx="2990">
                  <c:v>15</c:v>
                </c:pt>
                <c:pt idx="2991">
                  <c:v>15</c:v>
                </c:pt>
                <c:pt idx="2992">
                  <c:v>15</c:v>
                </c:pt>
                <c:pt idx="2993">
                  <c:v>15</c:v>
                </c:pt>
                <c:pt idx="2994">
                  <c:v>15</c:v>
                </c:pt>
                <c:pt idx="2995">
                  <c:v>15</c:v>
                </c:pt>
                <c:pt idx="2996">
                  <c:v>15</c:v>
                </c:pt>
                <c:pt idx="2997">
                  <c:v>15</c:v>
                </c:pt>
                <c:pt idx="2998">
                  <c:v>15</c:v>
                </c:pt>
                <c:pt idx="2999">
                  <c:v>15</c:v>
                </c:pt>
                <c:pt idx="3000">
                  <c:v>15</c:v>
                </c:pt>
                <c:pt idx="3001">
                  <c:v>15</c:v>
                </c:pt>
                <c:pt idx="3002">
                  <c:v>15</c:v>
                </c:pt>
                <c:pt idx="3003">
                  <c:v>15</c:v>
                </c:pt>
                <c:pt idx="3004">
                  <c:v>15</c:v>
                </c:pt>
                <c:pt idx="3005">
                  <c:v>15</c:v>
                </c:pt>
                <c:pt idx="3006">
                  <c:v>15</c:v>
                </c:pt>
                <c:pt idx="3007">
                  <c:v>15</c:v>
                </c:pt>
                <c:pt idx="3008">
                  <c:v>15</c:v>
                </c:pt>
                <c:pt idx="3009">
                  <c:v>15</c:v>
                </c:pt>
                <c:pt idx="3010">
                  <c:v>15</c:v>
                </c:pt>
                <c:pt idx="3011">
                  <c:v>15</c:v>
                </c:pt>
                <c:pt idx="3012">
                  <c:v>15</c:v>
                </c:pt>
                <c:pt idx="3013">
                  <c:v>15</c:v>
                </c:pt>
                <c:pt idx="3014">
                  <c:v>15</c:v>
                </c:pt>
                <c:pt idx="3015">
                  <c:v>15</c:v>
                </c:pt>
                <c:pt idx="3016">
                  <c:v>15</c:v>
                </c:pt>
                <c:pt idx="3017">
                  <c:v>15</c:v>
                </c:pt>
                <c:pt idx="3018">
                  <c:v>15</c:v>
                </c:pt>
                <c:pt idx="3019">
                  <c:v>15</c:v>
                </c:pt>
                <c:pt idx="3020">
                  <c:v>15</c:v>
                </c:pt>
                <c:pt idx="3021">
                  <c:v>15</c:v>
                </c:pt>
                <c:pt idx="3022">
                  <c:v>15</c:v>
                </c:pt>
                <c:pt idx="3023">
                  <c:v>15</c:v>
                </c:pt>
                <c:pt idx="3024">
                  <c:v>15</c:v>
                </c:pt>
                <c:pt idx="3025">
                  <c:v>15</c:v>
                </c:pt>
                <c:pt idx="3026">
                  <c:v>15</c:v>
                </c:pt>
                <c:pt idx="3027">
                  <c:v>15</c:v>
                </c:pt>
                <c:pt idx="3028">
                  <c:v>15</c:v>
                </c:pt>
                <c:pt idx="3029">
                  <c:v>15</c:v>
                </c:pt>
                <c:pt idx="3030">
                  <c:v>15</c:v>
                </c:pt>
                <c:pt idx="3031">
                  <c:v>15</c:v>
                </c:pt>
                <c:pt idx="3032">
                  <c:v>15</c:v>
                </c:pt>
                <c:pt idx="3033">
                  <c:v>15</c:v>
                </c:pt>
                <c:pt idx="3034">
                  <c:v>15</c:v>
                </c:pt>
                <c:pt idx="3035">
                  <c:v>15</c:v>
                </c:pt>
                <c:pt idx="3036">
                  <c:v>15</c:v>
                </c:pt>
                <c:pt idx="3037">
                  <c:v>15</c:v>
                </c:pt>
                <c:pt idx="3038">
                  <c:v>15</c:v>
                </c:pt>
                <c:pt idx="3039">
                  <c:v>15</c:v>
                </c:pt>
                <c:pt idx="3040">
                  <c:v>15</c:v>
                </c:pt>
                <c:pt idx="3041">
                  <c:v>15</c:v>
                </c:pt>
                <c:pt idx="3042">
                  <c:v>15</c:v>
                </c:pt>
                <c:pt idx="3043">
                  <c:v>15</c:v>
                </c:pt>
                <c:pt idx="3044">
                  <c:v>15</c:v>
                </c:pt>
                <c:pt idx="3045">
                  <c:v>15</c:v>
                </c:pt>
                <c:pt idx="3046">
                  <c:v>15</c:v>
                </c:pt>
                <c:pt idx="3047">
                  <c:v>15</c:v>
                </c:pt>
                <c:pt idx="3048">
                  <c:v>15</c:v>
                </c:pt>
                <c:pt idx="3049">
                  <c:v>15</c:v>
                </c:pt>
                <c:pt idx="3050">
                  <c:v>15</c:v>
                </c:pt>
                <c:pt idx="3051">
                  <c:v>15</c:v>
                </c:pt>
                <c:pt idx="3052">
                  <c:v>15</c:v>
                </c:pt>
                <c:pt idx="3053">
                  <c:v>15</c:v>
                </c:pt>
                <c:pt idx="3054">
                  <c:v>15</c:v>
                </c:pt>
                <c:pt idx="3055">
                  <c:v>15</c:v>
                </c:pt>
                <c:pt idx="3056">
                  <c:v>15</c:v>
                </c:pt>
                <c:pt idx="3057">
                  <c:v>15</c:v>
                </c:pt>
                <c:pt idx="3058">
                  <c:v>15</c:v>
                </c:pt>
                <c:pt idx="3059">
                  <c:v>15</c:v>
                </c:pt>
                <c:pt idx="3060">
                  <c:v>15</c:v>
                </c:pt>
                <c:pt idx="3061">
                  <c:v>15</c:v>
                </c:pt>
                <c:pt idx="3062">
                  <c:v>15</c:v>
                </c:pt>
                <c:pt idx="3063">
                  <c:v>15</c:v>
                </c:pt>
                <c:pt idx="3064">
                  <c:v>15</c:v>
                </c:pt>
                <c:pt idx="3065">
                  <c:v>15</c:v>
                </c:pt>
                <c:pt idx="3066">
                  <c:v>15</c:v>
                </c:pt>
                <c:pt idx="3067">
                  <c:v>15</c:v>
                </c:pt>
                <c:pt idx="3068">
                  <c:v>15</c:v>
                </c:pt>
                <c:pt idx="3069">
                  <c:v>15</c:v>
                </c:pt>
                <c:pt idx="3070">
                  <c:v>15</c:v>
                </c:pt>
                <c:pt idx="3071">
                  <c:v>15</c:v>
                </c:pt>
                <c:pt idx="3072">
                  <c:v>15</c:v>
                </c:pt>
                <c:pt idx="3073">
                  <c:v>15</c:v>
                </c:pt>
                <c:pt idx="3074">
                  <c:v>15</c:v>
                </c:pt>
                <c:pt idx="3075">
                  <c:v>15</c:v>
                </c:pt>
                <c:pt idx="3076">
                  <c:v>15</c:v>
                </c:pt>
                <c:pt idx="3077">
                  <c:v>15</c:v>
                </c:pt>
                <c:pt idx="3078">
                  <c:v>15</c:v>
                </c:pt>
                <c:pt idx="3079">
                  <c:v>15</c:v>
                </c:pt>
                <c:pt idx="3080">
                  <c:v>15</c:v>
                </c:pt>
                <c:pt idx="3081">
                  <c:v>15</c:v>
                </c:pt>
                <c:pt idx="3082">
                  <c:v>15</c:v>
                </c:pt>
                <c:pt idx="3083">
                  <c:v>15</c:v>
                </c:pt>
                <c:pt idx="3084">
                  <c:v>15</c:v>
                </c:pt>
                <c:pt idx="3085">
                  <c:v>15</c:v>
                </c:pt>
                <c:pt idx="3086">
                  <c:v>15</c:v>
                </c:pt>
                <c:pt idx="3087">
                  <c:v>15</c:v>
                </c:pt>
                <c:pt idx="3088">
                  <c:v>15</c:v>
                </c:pt>
                <c:pt idx="3089">
                  <c:v>15</c:v>
                </c:pt>
                <c:pt idx="3090">
                  <c:v>15</c:v>
                </c:pt>
                <c:pt idx="3091">
                  <c:v>15</c:v>
                </c:pt>
                <c:pt idx="3092">
                  <c:v>15</c:v>
                </c:pt>
                <c:pt idx="3093">
                  <c:v>15</c:v>
                </c:pt>
                <c:pt idx="3094">
                  <c:v>15</c:v>
                </c:pt>
                <c:pt idx="3095">
                  <c:v>15</c:v>
                </c:pt>
                <c:pt idx="3096">
                  <c:v>15</c:v>
                </c:pt>
                <c:pt idx="3097">
                  <c:v>15</c:v>
                </c:pt>
                <c:pt idx="3098">
                  <c:v>15</c:v>
                </c:pt>
                <c:pt idx="3099">
                  <c:v>15</c:v>
                </c:pt>
                <c:pt idx="3100">
                  <c:v>15</c:v>
                </c:pt>
                <c:pt idx="3101">
                  <c:v>15</c:v>
                </c:pt>
                <c:pt idx="3102">
                  <c:v>15</c:v>
                </c:pt>
                <c:pt idx="3103">
                  <c:v>15</c:v>
                </c:pt>
                <c:pt idx="3104">
                  <c:v>15</c:v>
                </c:pt>
                <c:pt idx="3105">
                  <c:v>15</c:v>
                </c:pt>
                <c:pt idx="3106">
                  <c:v>15</c:v>
                </c:pt>
                <c:pt idx="3107">
                  <c:v>15</c:v>
                </c:pt>
                <c:pt idx="3108">
                  <c:v>15</c:v>
                </c:pt>
                <c:pt idx="3109">
                  <c:v>15</c:v>
                </c:pt>
                <c:pt idx="3110">
                  <c:v>15</c:v>
                </c:pt>
                <c:pt idx="3111">
                  <c:v>15</c:v>
                </c:pt>
                <c:pt idx="3112">
                  <c:v>15</c:v>
                </c:pt>
                <c:pt idx="3113">
                  <c:v>15</c:v>
                </c:pt>
                <c:pt idx="3114">
                  <c:v>15</c:v>
                </c:pt>
                <c:pt idx="3115">
                  <c:v>15</c:v>
                </c:pt>
                <c:pt idx="3116">
                  <c:v>15</c:v>
                </c:pt>
                <c:pt idx="3117">
                  <c:v>15</c:v>
                </c:pt>
                <c:pt idx="3118">
                  <c:v>15</c:v>
                </c:pt>
                <c:pt idx="3119">
                  <c:v>15</c:v>
                </c:pt>
                <c:pt idx="3120">
                  <c:v>15</c:v>
                </c:pt>
                <c:pt idx="3121">
                  <c:v>15</c:v>
                </c:pt>
                <c:pt idx="3122">
                  <c:v>15</c:v>
                </c:pt>
                <c:pt idx="3123">
                  <c:v>15</c:v>
                </c:pt>
                <c:pt idx="3124">
                  <c:v>15</c:v>
                </c:pt>
                <c:pt idx="3125">
                  <c:v>15</c:v>
                </c:pt>
                <c:pt idx="3126">
                  <c:v>15</c:v>
                </c:pt>
                <c:pt idx="3127">
                  <c:v>15</c:v>
                </c:pt>
                <c:pt idx="3128">
                  <c:v>15</c:v>
                </c:pt>
                <c:pt idx="3129">
                  <c:v>15</c:v>
                </c:pt>
                <c:pt idx="3130">
                  <c:v>15</c:v>
                </c:pt>
                <c:pt idx="3131">
                  <c:v>15</c:v>
                </c:pt>
                <c:pt idx="3132">
                  <c:v>15</c:v>
                </c:pt>
                <c:pt idx="3133">
                  <c:v>15</c:v>
                </c:pt>
                <c:pt idx="3134">
                  <c:v>15</c:v>
                </c:pt>
                <c:pt idx="3135">
                  <c:v>15</c:v>
                </c:pt>
                <c:pt idx="3136">
                  <c:v>15</c:v>
                </c:pt>
                <c:pt idx="3137">
                  <c:v>15</c:v>
                </c:pt>
                <c:pt idx="3138">
                  <c:v>15</c:v>
                </c:pt>
                <c:pt idx="3139">
                  <c:v>15</c:v>
                </c:pt>
                <c:pt idx="3140">
                  <c:v>15</c:v>
                </c:pt>
                <c:pt idx="3141">
                  <c:v>15</c:v>
                </c:pt>
                <c:pt idx="3142">
                  <c:v>15</c:v>
                </c:pt>
                <c:pt idx="3143">
                  <c:v>15</c:v>
                </c:pt>
                <c:pt idx="3144">
                  <c:v>15</c:v>
                </c:pt>
                <c:pt idx="3145">
                  <c:v>15</c:v>
                </c:pt>
                <c:pt idx="3146">
                  <c:v>15</c:v>
                </c:pt>
                <c:pt idx="3147">
                  <c:v>15</c:v>
                </c:pt>
                <c:pt idx="3148">
                  <c:v>15</c:v>
                </c:pt>
                <c:pt idx="3149">
                  <c:v>15</c:v>
                </c:pt>
                <c:pt idx="3150">
                  <c:v>15</c:v>
                </c:pt>
                <c:pt idx="3151">
                  <c:v>15</c:v>
                </c:pt>
                <c:pt idx="3152">
                  <c:v>15</c:v>
                </c:pt>
                <c:pt idx="3153">
                  <c:v>15</c:v>
                </c:pt>
                <c:pt idx="3154">
                  <c:v>15</c:v>
                </c:pt>
                <c:pt idx="3155">
                  <c:v>15</c:v>
                </c:pt>
                <c:pt idx="3156">
                  <c:v>15</c:v>
                </c:pt>
                <c:pt idx="3157">
                  <c:v>15</c:v>
                </c:pt>
                <c:pt idx="3158">
                  <c:v>15</c:v>
                </c:pt>
                <c:pt idx="3159">
                  <c:v>15</c:v>
                </c:pt>
                <c:pt idx="3160">
                  <c:v>15</c:v>
                </c:pt>
                <c:pt idx="3161">
                  <c:v>15</c:v>
                </c:pt>
                <c:pt idx="3162">
                  <c:v>15</c:v>
                </c:pt>
                <c:pt idx="3163">
                  <c:v>15</c:v>
                </c:pt>
                <c:pt idx="3164">
                  <c:v>15</c:v>
                </c:pt>
                <c:pt idx="3165">
                  <c:v>15</c:v>
                </c:pt>
                <c:pt idx="3166">
                  <c:v>15</c:v>
                </c:pt>
                <c:pt idx="3167">
                  <c:v>15</c:v>
                </c:pt>
                <c:pt idx="3168">
                  <c:v>15</c:v>
                </c:pt>
                <c:pt idx="3169">
                  <c:v>15</c:v>
                </c:pt>
                <c:pt idx="3170">
                  <c:v>15</c:v>
                </c:pt>
                <c:pt idx="3171">
                  <c:v>15</c:v>
                </c:pt>
                <c:pt idx="3172">
                  <c:v>15</c:v>
                </c:pt>
                <c:pt idx="3173">
                  <c:v>15</c:v>
                </c:pt>
                <c:pt idx="3174">
                  <c:v>15</c:v>
                </c:pt>
                <c:pt idx="3175">
                  <c:v>15</c:v>
                </c:pt>
                <c:pt idx="3176">
                  <c:v>15</c:v>
                </c:pt>
                <c:pt idx="3177">
                  <c:v>15</c:v>
                </c:pt>
                <c:pt idx="3178">
                  <c:v>15</c:v>
                </c:pt>
                <c:pt idx="3179">
                  <c:v>15</c:v>
                </c:pt>
                <c:pt idx="3180">
                  <c:v>15</c:v>
                </c:pt>
                <c:pt idx="3181">
                  <c:v>15</c:v>
                </c:pt>
                <c:pt idx="3182">
                  <c:v>15</c:v>
                </c:pt>
                <c:pt idx="3183">
                  <c:v>15</c:v>
                </c:pt>
                <c:pt idx="3184">
                  <c:v>15</c:v>
                </c:pt>
                <c:pt idx="3185">
                  <c:v>15</c:v>
                </c:pt>
                <c:pt idx="3186">
                  <c:v>15</c:v>
                </c:pt>
                <c:pt idx="3187">
                  <c:v>15</c:v>
                </c:pt>
                <c:pt idx="3188">
                  <c:v>15</c:v>
                </c:pt>
                <c:pt idx="3189">
                  <c:v>15</c:v>
                </c:pt>
                <c:pt idx="3190">
                  <c:v>15</c:v>
                </c:pt>
                <c:pt idx="3191">
                  <c:v>15</c:v>
                </c:pt>
                <c:pt idx="3192">
                  <c:v>15</c:v>
                </c:pt>
                <c:pt idx="3193">
                  <c:v>15</c:v>
                </c:pt>
                <c:pt idx="3194">
                  <c:v>15</c:v>
                </c:pt>
                <c:pt idx="3195">
                  <c:v>15</c:v>
                </c:pt>
                <c:pt idx="3196">
                  <c:v>15</c:v>
                </c:pt>
                <c:pt idx="3197">
                  <c:v>15</c:v>
                </c:pt>
                <c:pt idx="3198">
                  <c:v>15</c:v>
                </c:pt>
                <c:pt idx="3199">
                  <c:v>15</c:v>
                </c:pt>
                <c:pt idx="3200">
                  <c:v>15</c:v>
                </c:pt>
                <c:pt idx="3201">
                  <c:v>15</c:v>
                </c:pt>
                <c:pt idx="3202">
                  <c:v>15</c:v>
                </c:pt>
                <c:pt idx="3203">
                  <c:v>15</c:v>
                </c:pt>
                <c:pt idx="3204">
                  <c:v>15</c:v>
                </c:pt>
                <c:pt idx="3205">
                  <c:v>15</c:v>
                </c:pt>
                <c:pt idx="3206">
                  <c:v>15</c:v>
                </c:pt>
                <c:pt idx="3207">
                  <c:v>15</c:v>
                </c:pt>
                <c:pt idx="3208">
                  <c:v>15</c:v>
                </c:pt>
                <c:pt idx="3209">
                  <c:v>15</c:v>
                </c:pt>
                <c:pt idx="3210">
                  <c:v>15</c:v>
                </c:pt>
                <c:pt idx="3211">
                  <c:v>15</c:v>
                </c:pt>
                <c:pt idx="3212">
                  <c:v>15</c:v>
                </c:pt>
                <c:pt idx="3213">
                  <c:v>15</c:v>
                </c:pt>
                <c:pt idx="3214">
                  <c:v>15</c:v>
                </c:pt>
                <c:pt idx="3215">
                  <c:v>15</c:v>
                </c:pt>
                <c:pt idx="3216">
                  <c:v>15</c:v>
                </c:pt>
                <c:pt idx="3217">
                  <c:v>15</c:v>
                </c:pt>
                <c:pt idx="3218">
                  <c:v>15</c:v>
                </c:pt>
                <c:pt idx="3219">
                  <c:v>15</c:v>
                </c:pt>
                <c:pt idx="3220">
                  <c:v>15</c:v>
                </c:pt>
                <c:pt idx="3221">
                  <c:v>15</c:v>
                </c:pt>
                <c:pt idx="3222">
                  <c:v>15</c:v>
                </c:pt>
                <c:pt idx="3223">
                  <c:v>15</c:v>
                </c:pt>
                <c:pt idx="3224">
                  <c:v>15</c:v>
                </c:pt>
                <c:pt idx="3225">
                  <c:v>15</c:v>
                </c:pt>
                <c:pt idx="3226">
                  <c:v>15</c:v>
                </c:pt>
                <c:pt idx="3227">
                  <c:v>15</c:v>
                </c:pt>
                <c:pt idx="3228">
                  <c:v>15</c:v>
                </c:pt>
                <c:pt idx="3229">
                  <c:v>15</c:v>
                </c:pt>
                <c:pt idx="3230">
                  <c:v>15</c:v>
                </c:pt>
                <c:pt idx="3231">
                  <c:v>15</c:v>
                </c:pt>
                <c:pt idx="3232">
                  <c:v>15</c:v>
                </c:pt>
                <c:pt idx="3233">
                  <c:v>15</c:v>
                </c:pt>
                <c:pt idx="3234">
                  <c:v>15</c:v>
                </c:pt>
                <c:pt idx="3235">
                  <c:v>15</c:v>
                </c:pt>
                <c:pt idx="3236">
                  <c:v>15</c:v>
                </c:pt>
                <c:pt idx="3237">
                  <c:v>15</c:v>
                </c:pt>
                <c:pt idx="3238">
                  <c:v>15</c:v>
                </c:pt>
                <c:pt idx="3239">
                  <c:v>15</c:v>
                </c:pt>
                <c:pt idx="3240">
                  <c:v>15</c:v>
                </c:pt>
                <c:pt idx="3241">
                  <c:v>15</c:v>
                </c:pt>
                <c:pt idx="3242">
                  <c:v>15</c:v>
                </c:pt>
                <c:pt idx="3243">
                  <c:v>15</c:v>
                </c:pt>
                <c:pt idx="3244">
                  <c:v>15</c:v>
                </c:pt>
                <c:pt idx="3245">
                  <c:v>15</c:v>
                </c:pt>
                <c:pt idx="3246">
                  <c:v>15</c:v>
                </c:pt>
                <c:pt idx="3247">
                  <c:v>15</c:v>
                </c:pt>
                <c:pt idx="3248">
                  <c:v>15</c:v>
                </c:pt>
                <c:pt idx="3249">
                  <c:v>15</c:v>
                </c:pt>
                <c:pt idx="3250">
                  <c:v>15</c:v>
                </c:pt>
                <c:pt idx="3251">
                  <c:v>15</c:v>
                </c:pt>
                <c:pt idx="3252">
                  <c:v>15</c:v>
                </c:pt>
                <c:pt idx="3253">
                  <c:v>15</c:v>
                </c:pt>
                <c:pt idx="3254">
                  <c:v>15</c:v>
                </c:pt>
                <c:pt idx="3255">
                  <c:v>15</c:v>
                </c:pt>
                <c:pt idx="3256">
                  <c:v>15</c:v>
                </c:pt>
                <c:pt idx="3257">
                  <c:v>15</c:v>
                </c:pt>
                <c:pt idx="3258">
                  <c:v>15</c:v>
                </c:pt>
                <c:pt idx="3259">
                  <c:v>15</c:v>
                </c:pt>
                <c:pt idx="3260">
                  <c:v>15</c:v>
                </c:pt>
                <c:pt idx="3261">
                  <c:v>15</c:v>
                </c:pt>
                <c:pt idx="3262">
                  <c:v>15</c:v>
                </c:pt>
                <c:pt idx="3263">
                  <c:v>15</c:v>
                </c:pt>
                <c:pt idx="3264">
                  <c:v>15</c:v>
                </c:pt>
                <c:pt idx="3265">
                  <c:v>15</c:v>
                </c:pt>
                <c:pt idx="3266">
                  <c:v>15</c:v>
                </c:pt>
                <c:pt idx="3267">
                  <c:v>15</c:v>
                </c:pt>
                <c:pt idx="3268">
                  <c:v>15</c:v>
                </c:pt>
                <c:pt idx="3269">
                  <c:v>15</c:v>
                </c:pt>
                <c:pt idx="3270">
                  <c:v>15</c:v>
                </c:pt>
                <c:pt idx="3271">
                  <c:v>15</c:v>
                </c:pt>
                <c:pt idx="3272">
                  <c:v>15</c:v>
                </c:pt>
                <c:pt idx="3273">
                  <c:v>15</c:v>
                </c:pt>
                <c:pt idx="3274">
                  <c:v>15</c:v>
                </c:pt>
                <c:pt idx="3275">
                  <c:v>15</c:v>
                </c:pt>
                <c:pt idx="3276">
                  <c:v>15</c:v>
                </c:pt>
                <c:pt idx="3277">
                  <c:v>15</c:v>
                </c:pt>
                <c:pt idx="3278">
                  <c:v>15</c:v>
                </c:pt>
                <c:pt idx="3279">
                  <c:v>15</c:v>
                </c:pt>
                <c:pt idx="3280">
                  <c:v>15</c:v>
                </c:pt>
                <c:pt idx="3281">
                  <c:v>15</c:v>
                </c:pt>
                <c:pt idx="3282">
                  <c:v>15</c:v>
                </c:pt>
                <c:pt idx="3283">
                  <c:v>15</c:v>
                </c:pt>
                <c:pt idx="3284">
                  <c:v>15</c:v>
                </c:pt>
                <c:pt idx="3285">
                  <c:v>15</c:v>
                </c:pt>
                <c:pt idx="3286">
                  <c:v>15</c:v>
                </c:pt>
                <c:pt idx="3287">
                  <c:v>15</c:v>
                </c:pt>
                <c:pt idx="3288">
                  <c:v>15</c:v>
                </c:pt>
                <c:pt idx="3289">
                  <c:v>15</c:v>
                </c:pt>
                <c:pt idx="3290">
                  <c:v>15</c:v>
                </c:pt>
                <c:pt idx="3291">
                  <c:v>15</c:v>
                </c:pt>
                <c:pt idx="3292">
                  <c:v>15</c:v>
                </c:pt>
                <c:pt idx="3293">
                  <c:v>15</c:v>
                </c:pt>
                <c:pt idx="3294">
                  <c:v>15</c:v>
                </c:pt>
                <c:pt idx="3295">
                  <c:v>15</c:v>
                </c:pt>
                <c:pt idx="3296">
                  <c:v>15</c:v>
                </c:pt>
                <c:pt idx="3297">
                  <c:v>15</c:v>
                </c:pt>
                <c:pt idx="3298">
                  <c:v>15</c:v>
                </c:pt>
                <c:pt idx="3299">
                  <c:v>15</c:v>
                </c:pt>
                <c:pt idx="3300">
                  <c:v>15</c:v>
                </c:pt>
                <c:pt idx="3301">
                  <c:v>15</c:v>
                </c:pt>
                <c:pt idx="3302">
                  <c:v>15</c:v>
                </c:pt>
                <c:pt idx="3303">
                  <c:v>15</c:v>
                </c:pt>
                <c:pt idx="3304">
                  <c:v>15</c:v>
                </c:pt>
                <c:pt idx="3305">
                  <c:v>15</c:v>
                </c:pt>
                <c:pt idx="3306">
                  <c:v>15</c:v>
                </c:pt>
                <c:pt idx="3307">
                  <c:v>15</c:v>
                </c:pt>
                <c:pt idx="3308">
                  <c:v>15</c:v>
                </c:pt>
                <c:pt idx="3309">
                  <c:v>15</c:v>
                </c:pt>
                <c:pt idx="3310">
                  <c:v>15</c:v>
                </c:pt>
                <c:pt idx="3311">
                  <c:v>15</c:v>
                </c:pt>
                <c:pt idx="3312">
                  <c:v>15</c:v>
                </c:pt>
                <c:pt idx="3313">
                  <c:v>15</c:v>
                </c:pt>
                <c:pt idx="3314">
                  <c:v>15</c:v>
                </c:pt>
                <c:pt idx="3315">
                  <c:v>15</c:v>
                </c:pt>
                <c:pt idx="3316">
                  <c:v>15</c:v>
                </c:pt>
                <c:pt idx="3317">
                  <c:v>15</c:v>
                </c:pt>
                <c:pt idx="3318">
                  <c:v>15</c:v>
                </c:pt>
                <c:pt idx="3319">
                  <c:v>15</c:v>
                </c:pt>
                <c:pt idx="3320">
                  <c:v>15</c:v>
                </c:pt>
                <c:pt idx="3321">
                  <c:v>15</c:v>
                </c:pt>
                <c:pt idx="3322">
                  <c:v>15</c:v>
                </c:pt>
                <c:pt idx="3323">
                  <c:v>15</c:v>
                </c:pt>
                <c:pt idx="3324">
                  <c:v>15</c:v>
                </c:pt>
                <c:pt idx="3325">
                  <c:v>15</c:v>
                </c:pt>
                <c:pt idx="3326">
                  <c:v>15</c:v>
                </c:pt>
                <c:pt idx="3327">
                  <c:v>15</c:v>
                </c:pt>
                <c:pt idx="3328">
                  <c:v>15</c:v>
                </c:pt>
                <c:pt idx="3329">
                  <c:v>15</c:v>
                </c:pt>
                <c:pt idx="3330">
                  <c:v>15</c:v>
                </c:pt>
                <c:pt idx="3331">
                  <c:v>15</c:v>
                </c:pt>
                <c:pt idx="3332">
                  <c:v>15</c:v>
                </c:pt>
                <c:pt idx="3333">
                  <c:v>15</c:v>
                </c:pt>
                <c:pt idx="3334">
                  <c:v>15</c:v>
                </c:pt>
                <c:pt idx="3335">
                  <c:v>15</c:v>
                </c:pt>
                <c:pt idx="3336">
                  <c:v>15</c:v>
                </c:pt>
                <c:pt idx="3337">
                  <c:v>15</c:v>
                </c:pt>
                <c:pt idx="3338">
                  <c:v>15</c:v>
                </c:pt>
                <c:pt idx="3339">
                  <c:v>15</c:v>
                </c:pt>
                <c:pt idx="3340">
                  <c:v>15</c:v>
                </c:pt>
                <c:pt idx="3341">
                  <c:v>15</c:v>
                </c:pt>
                <c:pt idx="3342">
                  <c:v>15</c:v>
                </c:pt>
                <c:pt idx="3343">
                  <c:v>15</c:v>
                </c:pt>
                <c:pt idx="3344">
                  <c:v>15</c:v>
                </c:pt>
                <c:pt idx="3345">
                  <c:v>15</c:v>
                </c:pt>
                <c:pt idx="3346">
                  <c:v>15</c:v>
                </c:pt>
                <c:pt idx="3347">
                  <c:v>15</c:v>
                </c:pt>
                <c:pt idx="3348">
                  <c:v>15</c:v>
                </c:pt>
                <c:pt idx="3349">
                  <c:v>15</c:v>
                </c:pt>
                <c:pt idx="3350">
                  <c:v>15</c:v>
                </c:pt>
                <c:pt idx="3351">
                  <c:v>15</c:v>
                </c:pt>
                <c:pt idx="3352">
                  <c:v>15</c:v>
                </c:pt>
                <c:pt idx="3353">
                  <c:v>15</c:v>
                </c:pt>
                <c:pt idx="3354">
                  <c:v>15</c:v>
                </c:pt>
                <c:pt idx="3355">
                  <c:v>15</c:v>
                </c:pt>
                <c:pt idx="3356">
                  <c:v>15</c:v>
                </c:pt>
                <c:pt idx="3357">
                  <c:v>15</c:v>
                </c:pt>
                <c:pt idx="3358">
                  <c:v>15</c:v>
                </c:pt>
                <c:pt idx="3359">
                  <c:v>15</c:v>
                </c:pt>
                <c:pt idx="3360">
                  <c:v>15</c:v>
                </c:pt>
                <c:pt idx="3361">
                  <c:v>15</c:v>
                </c:pt>
                <c:pt idx="3362">
                  <c:v>15</c:v>
                </c:pt>
                <c:pt idx="3363">
                  <c:v>15</c:v>
                </c:pt>
                <c:pt idx="3364">
                  <c:v>15</c:v>
                </c:pt>
                <c:pt idx="3365">
                  <c:v>15</c:v>
                </c:pt>
                <c:pt idx="3366">
                  <c:v>15</c:v>
                </c:pt>
                <c:pt idx="3367">
                  <c:v>15</c:v>
                </c:pt>
                <c:pt idx="3368">
                  <c:v>15</c:v>
                </c:pt>
                <c:pt idx="3369">
                  <c:v>15</c:v>
                </c:pt>
                <c:pt idx="3370">
                  <c:v>15</c:v>
                </c:pt>
                <c:pt idx="3371">
                  <c:v>15</c:v>
                </c:pt>
                <c:pt idx="3372">
                  <c:v>15</c:v>
                </c:pt>
                <c:pt idx="3373">
                  <c:v>15</c:v>
                </c:pt>
                <c:pt idx="3374">
                  <c:v>15</c:v>
                </c:pt>
                <c:pt idx="3375">
                  <c:v>15</c:v>
                </c:pt>
                <c:pt idx="3376">
                  <c:v>15</c:v>
                </c:pt>
                <c:pt idx="3377">
                  <c:v>15</c:v>
                </c:pt>
                <c:pt idx="3378">
                  <c:v>15</c:v>
                </c:pt>
                <c:pt idx="3379">
                  <c:v>15</c:v>
                </c:pt>
                <c:pt idx="3380">
                  <c:v>15</c:v>
                </c:pt>
                <c:pt idx="3381">
                  <c:v>15</c:v>
                </c:pt>
                <c:pt idx="3382">
                  <c:v>15</c:v>
                </c:pt>
                <c:pt idx="3383">
                  <c:v>15</c:v>
                </c:pt>
                <c:pt idx="3384">
                  <c:v>15</c:v>
                </c:pt>
                <c:pt idx="3385">
                  <c:v>15</c:v>
                </c:pt>
                <c:pt idx="3386">
                  <c:v>15</c:v>
                </c:pt>
                <c:pt idx="3387">
                  <c:v>15</c:v>
                </c:pt>
                <c:pt idx="3388">
                  <c:v>15</c:v>
                </c:pt>
                <c:pt idx="3389">
                  <c:v>15</c:v>
                </c:pt>
                <c:pt idx="3390">
                  <c:v>15</c:v>
                </c:pt>
                <c:pt idx="3391">
                  <c:v>15</c:v>
                </c:pt>
                <c:pt idx="3392">
                  <c:v>15</c:v>
                </c:pt>
                <c:pt idx="3393">
                  <c:v>15</c:v>
                </c:pt>
                <c:pt idx="3394">
                  <c:v>15</c:v>
                </c:pt>
                <c:pt idx="3395">
                  <c:v>15</c:v>
                </c:pt>
                <c:pt idx="3396">
                  <c:v>15</c:v>
                </c:pt>
                <c:pt idx="3397">
                  <c:v>15</c:v>
                </c:pt>
                <c:pt idx="3398">
                  <c:v>15</c:v>
                </c:pt>
                <c:pt idx="3399">
                  <c:v>15</c:v>
                </c:pt>
                <c:pt idx="3400">
                  <c:v>15</c:v>
                </c:pt>
                <c:pt idx="3401">
                  <c:v>15</c:v>
                </c:pt>
                <c:pt idx="3402">
                  <c:v>15</c:v>
                </c:pt>
                <c:pt idx="3403">
                  <c:v>15</c:v>
                </c:pt>
                <c:pt idx="3404">
                  <c:v>15</c:v>
                </c:pt>
                <c:pt idx="3405">
                  <c:v>15</c:v>
                </c:pt>
                <c:pt idx="3406">
                  <c:v>15</c:v>
                </c:pt>
                <c:pt idx="3407">
                  <c:v>15</c:v>
                </c:pt>
                <c:pt idx="3408">
                  <c:v>15</c:v>
                </c:pt>
                <c:pt idx="3409">
                  <c:v>15</c:v>
                </c:pt>
                <c:pt idx="3410">
                  <c:v>15</c:v>
                </c:pt>
                <c:pt idx="3411">
                  <c:v>15</c:v>
                </c:pt>
                <c:pt idx="3412">
                  <c:v>15</c:v>
                </c:pt>
                <c:pt idx="3413">
                  <c:v>15</c:v>
                </c:pt>
                <c:pt idx="3414">
                  <c:v>15</c:v>
                </c:pt>
                <c:pt idx="3415">
                  <c:v>15</c:v>
                </c:pt>
                <c:pt idx="3416">
                  <c:v>15</c:v>
                </c:pt>
                <c:pt idx="3417">
                  <c:v>15</c:v>
                </c:pt>
                <c:pt idx="3418">
                  <c:v>15</c:v>
                </c:pt>
                <c:pt idx="3419">
                  <c:v>15</c:v>
                </c:pt>
                <c:pt idx="3420">
                  <c:v>15</c:v>
                </c:pt>
                <c:pt idx="3421">
                  <c:v>15</c:v>
                </c:pt>
                <c:pt idx="3422">
                  <c:v>15</c:v>
                </c:pt>
                <c:pt idx="3423">
                  <c:v>15</c:v>
                </c:pt>
                <c:pt idx="3424">
                  <c:v>15</c:v>
                </c:pt>
                <c:pt idx="3425">
                  <c:v>15</c:v>
                </c:pt>
                <c:pt idx="3426">
                  <c:v>15</c:v>
                </c:pt>
                <c:pt idx="3427">
                  <c:v>15</c:v>
                </c:pt>
                <c:pt idx="3428">
                  <c:v>15</c:v>
                </c:pt>
                <c:pt idx="3429">
                  <c:v>15</c:v>
                </c:pt>
                <c:pt idx="3430">
                  <c:v>15</c:v>
                </c:pt>
                <c:pt idx="3431">
                  <c:v>15</c:v>
                </c:pt>
                <c:pt idx="3432">
                  <c:v>15</c:v>
                </c:pt>
                <c:pt idx="3433">
                  <c:v>15</c:v>
                </c:pt>
                <c:pt idx="3434">
                  <c:v>15</c:v>
                </c:pt>
                <c:pt idx="3435">
                  <c:v>15</c:v>
                </c:pt>
                <c:pt idx="3436">
                  <c:v>15</c:v>
                </c:pt>
                <c:pt idx="3437">
                  <c:v>15</c:v>
                </c:pt>
                <c:pt idx="3438">
                  <c:v>15</c:v>
                </c:pt>
                <c:pt idx="3439">
                  <c:v>15</c:v>
                </c:pt>
                <c:pt idx="3440">
                  <c:v>15</c:v>
                </c:pt>
                <c:pt idx="3441">
                  <c:v>15</c:v>
                </c:pt>
                <c:pt idx="3442">
                  <c:v>15</c:v>
                </c:pt>
                <c:pt idx="3443">
                  <c:v>15</c:v>
                </c:pt>
                <c:pt idx="3444">
                  <c:v>15</c:v>
                </c:pt>
                <c:pt idx="3445">
                  <c:v>15</c:v>
                </c:pt>
                <c:pt idx="3446">
                  <c:v>15</c:v>
                </c:pt>
                <c:pt idx="3447">
                  <c:v>15</c:v>
                </c:pt>
                <c:pt idx="3448">
                  <c:v>15</c:v>
                </c:pt>
                <c:pt idx="3449">
                  <c:v>15</c:v>
                </c:pt>
                <c:pt idx="3450">
                  <c:v>15</c:v>
                </c:pt>
                <c:pt idx="3451">
                  <c:v>15</c:v>
                </c:pt>
                <c:pt idx="3452">
                  <c:v>15</c:v>
                </c:pt>
                <c:pt idx="3453">
                  <c:v>15</c:v>
                </c:pt>
                <c:pt idx="3454">
                  <c:v>15</c:v>
                </c:pt>
                <c:pt idx="3455">
                  <c:v>15</c:v>
                </c:pt>
                <c:pt idx="3456">
                  <c:v>15</c:v>
                </c:pt>
                <c:pt idx="3457">
                  <c:v>15</c:v>
                </c:pt>
                <c:pt idx="3458">
                  <c:v>15</c:v>
                </c:pt>
                <c:pt idx="3459">
                  <c:v>15</c:v>
                </c:pt>
                <c:pt idx="3460">
                  <c:v>15</c:v>
                </c:pt>
                <c:pt idx="3461">
                  <c:v>15</c:v>
                </c:pt>
                <c:pt idx="3462">
                  <c:v>15</c:v>
                </c:pt>
                <c:pt idx="3463">
                  <c:v>15</c:v>
                </c:pt>
                <c:pt idx="3464">
                  <c:v>15</c:v>
                </c:pt>
                <c:pt idx="3465">
                  <c:v>15</c:v>
                </c:pt>
                <c:pt idx="3466">
                  <c:v>15</c:v>
                </c:pt>
                <c:pt idx="3467">
                  <c:v>15</c:v>
                </c:pt>
                <c:pt idx="3468">
                  <c:v>15</c:v>
                </c:pt>
                <c:pt idx="3469">
                  <c:v>15</c:v>
                </c:pt>
                <c:pt idx="3470">
                  <c:v>15</c:v>
                </c:pt>
                <c:pt idx="3471">
                  <c:v>15</c:v>
                </c:pt>
                <c:pt idx="3472">
                  <c:v>15</c:v>
                </c:pt>
                <c:pt idx="3473">
                  <c:v>15</c:v>
                </c:pt>
                <c:pt idx="3474">
                  <c:v>15</c:v>
                </c:pt>
                <c:pt idx="3475">
                  <c:v>15</c:v>
                </c:pt>
                <c:pt idx="3476">
                  <c:v>15</c:v>
                </c:pt>
                <c:pt idx="3477">
                  <c:v>15</c:v>
                </c:pt>
                <c:pt idx="3478">
                  <c:v>15</c:v>
                </c:pt>
                <c:pt idx="3479">
                  <c:v>15</c:v>
                </c:pt>
                <c:pt idx="3480">
                  <c:v>15</c:v>
                </c:pt>
                <c:pt idx="3481">
                  <c:v>15</c:v>
                </c:pt>
                <c:pt idx="3482">
                  <c:v>15</c:v>
                </c:pt>
                <c:pt idx="3483">
                  <c:v>15</c:v>
                </c:pt>
                <c:pt idx="3484">
                  <c:v>15</c:v>
                </c:pt>
                <c:pt idx="3485">
                  <c:v>15</c:v>
                </c:pt>
                <c:pt idx="3486">
                  <c:v>15</c:v>
                </c:pt>
                <c:pt idx="3487">
                  <c:v>15</c:v>
                </c:pt>
                <c:pt idx="3488">
                  <c:v>15</c:v>
                </c:pt>
                <c:pt idx="3489">
                  <c:v>15</c:v>
                </c:pt>
                <c:pt idx="3490">
                  <c:v>15</c:v>
                </c:pt>
                <c:pt idx="3491">
                  <c:v>15</c:v>
                </c:pt>
                <c:pt idx="3492">
                  <c:v>15</c:v>
                </c:pt>
                <c:pt idx="3493">
                  <c:v>15</c:v>
                </c:pt>
                <c:pt idx="3494">
                  <c:v>15</c:v>
                </c:pt>
                <c:pt idx="3495">
                  <c:v>15</c:v>
                </c:pt>
                <c:pt idx="3496">
                  <c:v>15</c:v>
                </c:pt>
                <c:pt idx="3497">
                  <c:v>15</c:v>
                </c:pt>
                <c:pt idx="3498">
                  <c:v>15</c:v>
                </c:pt>
                <c:pt idx="3499">
                  <c:v>15</c:v>
                </c:pt>
                <c:pt idx="3500">
                  <c:v>15</c:v>
                </c:pt>
                <c:pt idx="3501">
                  <c:v>15</c:v>
                </c:pt>
                <c:pt idx="3502">
                  <c:v>15</c:v>
                </c:pt>
                <c:pt idx="3503">
                  <c:v>15</c:v>
                </c:pt>
                <c:pt idx="3504">
                  <c:v>15</c:v>
                </c:pt>
                <c:pt idx="3505">
                  <c:v>15</c:v>
                </c:pt>
                <c:pt idx="3506">
                  <c:v>15</c:v>
                </c:pt>
                <c:pt idx="3507">
                  <c:v>15</c:v>
                </c:pt>
                <c:pt idx="3508">
                  <c:v>15</c:v>
                </c:pt>
                <c:pt idx="3509">
                  <c:v>15</c:v>
                </c:pt>
                <c:pt idx="3510">
                  <c:v>15</c:v>
                </c:pt>
                <c:pt idx="3511">
                  <c:v>15</c:v>
                </c:pt>
                <c:pt idx="3512">
                  <c:v>15</c:v>
                </c:pt>
                <c:pt idx="3513">
                  <c:v>15</c:v>
                </c:pt>
                <c:pt idx="3514">
                  <c:v>15</c:v>
                </c:pt>
                <c:pt idx="3515">
                  <c:v>15</c:v>
                </c:pt>
                <c:pt idx="3516">
                  <c:v>15</c:v>
                </c:pt>
                <c:pt idx="3517">
                  <c:v>15</c:v>
                </c:pt>
                <c:pt idx="3518">
                  <c:v>15</c:v>
                </c:pt>
                <c:pt idx="3519">
                  <c:v>15</c:v>
                </c:pt>
                <c:pt idx="3520">
                  <c:v>15</c:v>
                </c:pt>
                <c:pt idx="3521">
                  <c:v>15</c:v>
                </c:pt>
                <c:pt idx="3522">
                  <c:v>15</c:v>
                </c:pt>
                <c:pt idx="3523">
                  <c:v>15</c:v>
                </c:pt>
                <c:pt idx="3524">
                  <c:v>15</c:v>
                </c:pt>
                <c:pt idx="3525">
                  <c:v>15</c:v>
                </c:pt>
                <c:pt idx="3526">
                  <c:v>15</c:v>
                </c:pt>
                <c:pt idx="3527">
                  <c:v>15</c:v>
                </c:pt>
                <c:pt idx="3528">
                  <c:v>15</c:v>
                </c:pt>
                <c:pt idx="3529">
                  <c:v>15</c:v>
                </c:pt>
                <c:pt idx="3530">
                  <c:v>15</c:v>
                </c:pt>
                <c:pt idx="3531">
                  <c:v>15</c:v>
                </c:pt>
                <c:pt idx="3532">
                  <c:v>15</c:v>
                </c:pt>
                <c:pt idx="3533">
                  <c:v>15</c:v>
                </c:pt>
                <c:pt idx="3534">
                  <c:v>15</c:v>
                </c:pt>
                <c:pt idx="3535">
                  <c:v>15</c:v>
                </c:pt>
                <c:pt idx="3536">
                  <c:v>15</c:v>
                </c:pt>
                <c:pt idx="3537">
                  <c:v>15</c:v>
                </c:pt>
                <c:pt idx="3538">
                  <c:v>15</c:v>
                </c:pt>
                <c:pt idx="3539">
                  <c:v>15</c:v>
                </c:pt>
                <c:pt idx="3540">
                  <c:v>15</c:v>
                </c:pt>
                <c:pt idx="3541">
                  <c:v>15</c:v>
                </c:pt>
                <c:pt idx="3542">
                  <c:v>15</c:v>
                </c:pt>
                <c:pt idx="3543">
                  <c:v>15</c:v>
                </c:pt>
                <c:pt idx="3544">
                  <c:v>15</c:v>
                </c:pt>
                <c:pt idx="3545">
                  <c:v>15</c:v>
                </c:pt>
                <c:pt idx="3546">
                  <c:v>15</c:v>
                </c:pt>
                <c:pt idx="3547">
                  <c:v>15</c:v>
                </c:pt>
                <c:pt idx="3548">
                  <c:v>15</c:v>
                </c:pt>
                <c:pt idx="3549">
                  <c:v>15</c:v>
                </c:pt>
                <c:pt idx="3550">
                  <c:v>15</c:v>
                </c:pt>
                <c:pt idx="3551">
                  <c:v>15</c:v>
                </c:pt>
                <c:pt idx="3552">
                  <c:v>15</c:v>
                </c:pt>
                <c:pt idx="3553">
                  <c:v>15</c:v>
                </c:pt>
                <c:pt idx="3554">
                  <c:v>15</c:v>
                </c:pt>
                <c:pt idx="3555">
                  <c:v>15</c:v>
                </c:pt>
                <c:pt idx="3556">
                  <c:v>15</c:v>
                </c:pt>
                <c:pt idx="3557">
                  <c:v>15</c:v>
                </c:pt>
                <c:pt idx="3558">
                  <c:v>15</c:v>
                </c:pt>
                <c:pt idx="3559">
                  <c:v>15</c:v>
                </c:pt>
                <c:pt idx="3560">
                  <c:v>15</c:v>
                </c:pt>
                <c:pt idx="3561">
                  <c:v>15</c:v>
                </c:pt>
                <c:pt idx="3562">
                  <c:v>15</c:v>
                </c:pt>
                <c:pt idx="3563">
                  <c:v>15</c:v>
                </c:pt>
                <c:pt idx="3564">
                  <c:v>15</c:v>
                </c:pt>
                <c:pt idx="3565">
                  <c:v>15</c:v>
                </c:pt>
                <c:pt idx="3566">
                  <c:v>15</c:v>
                </c:pt>
                <c:pt idx="3567">
                  <c:v>15</c:v>
                </c:pt>
                <c:pt idx="3568">
                  <c:v>15</c:v>
                </c:pt>
                <c:pt idx="3569">
                  <c:v>15</c:v>
                </c:pt>
                <c:pt idx="3570">
                  <c:v>15</c:v>
                </c:pt>
                <c:pt idx="3571">
                  <c:v>15</c:v>
                </c:pt>
                <c:pt idx="3572">
                  <c:v>15</c:v>
                </c:pt>
                <c:pt idx="3573">
                  <c:v>15</c:v>
                </c:pt>
                <c:pt idx="3574">
                  <c:v>15</c:v>
                </c:pt>
                <c:pt idx="3575">
                  <c:v>15</c:v>
                </c:pt>
                <c:pt idx="3576">
                  <c:v>15</c:v>
                </c:pt>
                <c:pt idx="3577">
                  <c:v>15</c:v>
                </c:pt>
                <c:pt idx="3578">
                  <c:v>15</c:v>
                </c:pt>
                <c:pt idx="3579">
                  <c:v>15</c:v>
                </c:pt>
                <c:pt idx="3580">
                  <c:v>15</c:v>
                </c:pt>
                <c:pt idx="3581">
                  <c:v>15</c:v>
                </c:pt>
                <c:pt idx="3582">
                  <c:v>15</c:v>
                </c:pt>
                <c:pt idx="3583">
                  <c:v>15</c:v>
                </c:pt>
                <c:pt idx="3584">
                  <c:v>15</c:v>
                </c:pt>
                <c:pt idx="3585">
                  <c:v>15</c:v>
                </c:pt>
                <c:pt idx="3586">
                  <c:v>15</c:v>
                </c:pt>
                <c:pt idx="3587">
                  <c:v>15</c:v>
                </c:pt>
                <c:pt idx="3588">
                  <c:v>15</c:v>
                </c:pt>
                <c:pt idx="3589">
                  <c:v>15</c:v>
                </c:pt>
                <c:pt idx="3590">
                  <c:v>15</c:v>
                </c:pt>
                <c:pt idx="3591">
                  <c:v>15</c:v>
                </c:pt>
                <c:pt idx="3592">
                  <c:v>15</c:v>
                </c:pt>
                <c:pt idx="3593">
                  <c:v>15</c:v>
                </c:pt>
                <c:pt idx="3594">
                  <c:v>15</c:v>
                </c:pt>
                <c:pt idx="3595">
                  <c:v>15</c:v>
                </c:pt>
                <c:pt idx="3596">
                  <c:v>15</c:v>
                </c:pt>
                <c:pt idx="3597">
                  <c:v>15</c:v>
                </c:pt>
                <c:pt idx="3598">
                  <c:v>15</c:v>
                </c:pt>
                <c:pt idx="3599">
                  <c:v>15</c:v>
                </c:pt>
                <c:pt idx="3600">
                  <c:v>15</c:v>
                </c:pt>
                <c:pt idx="3601">
                  <c:v>15</c:v>
                </c:pt>
                <c:pt idx="3602">
                  <c:v>15</c:v>
                </c:pt>
                <c:pt idx="3603">
                  <c:v>15</c:v>
                </c:pt>
                <c:pt idx="3604">
                  <c:v>15</c:v>
                </c:pt>
                <c:pt idx="3605">
                  <c:v>15</c:v>
                </c:pt>
                <c:pt idx="3606">
                  <c:v>15</c:v>
                </c:pt>
                <c:pt idx="3607">
                  <c:v>15</c:v>
                </c:pt>
                <c:pt idx="3608">
                  <c:v>15</c:v>
                </c:pt>
                <c:pt idx="3609">
                  <c:v>15</c:v>
                </c:pt>
                <c:pt idx="3610">
                  <c:v>15</c:v>
                </c:pt>
                <c:pt idx="3611">
                  <c:v>15</c:v>
                </c:pt>
                <c:pt idx="3612">
                  <c:v>15</c:v>
                </c:pt>
                <c:pt idx="3613">
                  <c:v>15</c:v>
                </c:pt>
                <c:pt idx="3614">
                  <c:v>15</c:v>
                </c:pt>
                <c:pt idx="3615">
                  <c:v>15</c:v>
                </c:pt>
                <c:pt idx="3616">
                  <c:v>15</c:v>
                </c:pt>
                <c:pt idx="3617">
                  <c:v>15</c:v>
                </c:pt>
                <c:pt idx="3618">
                  <c:v>15</c:v>
                </c:pt>
                <c:pt idx="3619">
                  <c:v>15</c:v>
                </c:pt>
                <c:pt idx="3620">
                  <c:v>15</c:v>
                </c:pt>
                <c:pt idx="3621">
                  <c:v>15</c:v>
                </c:pt>
                <c:pt idx="3622">
                  <c:v>15</c:v>
                </c:pt>
                <c:pt idx="3623">
                  <c:v>15</c:v>
                </c:pt>
                <c:pt idx="3624">
                  <c:v>15</c:v>
                </c:pt>
                <c:pt idx="3625">
                  <c:v>15</c:v>
                </c:pt>
                <c:pt idx="3626">
                  <c:v>15</c:v>
                </c:pt>
                <c:pt idx="3627">
                  <c:v>15</c:v>
                </c:pt>
                <c:pt idx="3628">
                  <c:v>15</c:v>
                </c:pt>
                <c:pt idx="3629">
                  <c:v>15</c:v>
                </c:pt>
                <c:pt idx="3630">
                  <c:v>15</c:v>
                </c:pt>
                <c:pt idx="3631">
                  <c:v>15</c:v>
                </c:pt>
                <c:pt idx="3632">
                  <c:v>15</c:v>
                </c:pt>
                <c:pt idx="3633">
                  <c:v>15</c:v>
                </c:pt>
                <c:pt idx="3634">
                  <c:v>15</c:v>
                </c:pt>
                <c:pt idx="3635">
                  <c:v>15</c:v>
                </c:pt>
                <c:pt idx="3636">
                  <c:v>15</c:v>
                </c:pt>
                <c:pt idx="3637">
                  <c:v>15</c:v>
                </c:pt>
                <c:pt idx="3638">
                  <c:v>15</c:v>
                </c:pt>
                <c:pt idx="3639">
                  <c:v>15</c:v>
                </c:pt>
                <c:pt idx="3640">
                  <c:v>15</c:v>
                </c:pt>
                <c:pt idx="3641">
                  <c:v>15</c:v>
                </c:pt>
                <c:pt idx="3642">
                  <c:v>15</c:v>
                </c:pt>
                <c:pt idx="3643">
                  <c:v>15</c:v>
                </c:pt>
                <c:pt idx="3644">
                  <c:v>15</c:v>
                </c:pt>
                <c:pt idx="3645">
                  <c:v>15</c:v>
                </c:pt>
                <c:pt idx="3646">
                  <c:v>15</c:v>
                </c:pt>
                <c:pt idx="3647">
                  <c:v>15</c:v>
                </c:pt>
                <c:pt idx="3648">
                  <c:v>15</c:v>
                </c:pt>
                <c:pt idx="3649">
                  <c:v>15</c:v>
                </c:pt>
                <c:pt idx="3650">
                  <c:v>15</c:v>
                </c:pt>
                <c:pt idx="3651">
                  <c:v>15</c:v>
                </c:pt>
                <c:pt idx="3652">
                  <c:v>15</c:v>
                </c:pt>
                <c:pt idx="3653">
                  <c:v>15</c:v>
                </c:pt>
                <c:pt idx="3654">
                  <c:v>15</c:v>
                </c:pt>
                <c:pt idx="3655">
                  <c:v>15</c:v>
                </c:pt>
                <c:pt idx="3656">
                  <c:v>15</c:v>
                </c:pt>
                <c:pt idx="3657">
                  <c:v>15</c:v>
                </c:pt>
                <c:pt idx="3658">
                  <c:v>15</c:v>
                </c:pt>
                <c:pt idx="3659">
                  <c:v>15</c:v>
                </c:pt>
                <c:pt idx="3660">
                  <c:v>15</c:v>
                </c:pt>
                <c:pt idx="3661">
                  <c:v>15</c:v>
                </c:pt>
                <c:pt idx="3662">
                  <c:v>15</c:v>
                </c:pt>
                <c:pt idx="3663">
                  <c:v>15</c:v>
                </c:pt>
                <c:pt idx="3664">
                  <c:v>15</c:v>
                </c:pt>
                <c:pt idx="3665">
                  <c:v>15</c:v>
                </c:pt>
                <c:pt idx="3666">
                  <c:v>15</c:v>
                </c:pt>
                <c:pt idx="3667">
                  <c:v>15</c:v>
                </c:pt>
                <c:pt idx="3668">
                  <c:v>15</c:v>
                </c:pt>
                <c:pt idx="3669">
                  <c:v>15</c:v>
                </c:pt>
                <c:pt idx="3670">
                  <c:v>15</c:v>
                </c:pt>
                <c:pt idx="3671">
                  <c:v>15</c:v>
                </c:pt>
                <c:pt idx="3672">
                  <c:v>15</c:v>
                </c:pt>
                <c:pt idx="3673">
                  <c:v>15</c:v>
                </c:pt>
                <c:pt idx="3674">
                  <c:v>15</c:v>
                </c:pt>
                <c:pt idx="3675">
                  <c:v>15</c:v>
                </c:pt>
                <c:pt idx="3676">
                  <c:v>15</c:v>
                </c:pt>
                <c:pt idx="3677">
                  <c:v>15</c:v>
                </c:pt>
                <c:pt idx="3678">
                  <c:v>15</c:v>
                </c:pt>
                <c:pt idx="3679">
                  <c:v>15</c:v>
                </c:pt>
                <c:pt idx="3680">
                  <c:v>15</c:v>
                </c:pt>
                <c:pt idx="3681">
                  <c:v>15</c:v>
                </c:pt>
                <c:pt idx="3682">
                  <c:v>15</c:v>
                </c:pt>
                <c:pt idx="3683">
                  <c:v>15</c:v>
                </c:pt>
                <c:pt idx="3684">
                  <c:v>15</c:v>
                </c:pt>
                <c:pt idx="3685">
                  <c:v>15</c:v>
                </c:pt>
                <c:pt idx="3686">
                  <c:v>15</c:v>
                </c:pt>
                <c:pt idx="3687">
                  <c:v>15</c:v>
                </c:pt>
                <c:pt idx="3688">
                  <c:v>15</c:v>
                </c:pt>
                <c:pt idx="3689">
                  <c:v>15</c:v>
                </c:pt>
                <c:pt idx="3690">
                  <c:v>15</c:v>
                </c:pt>
                <c:pt idx="3691">
                  <c:v>15</c:v>
                </c:pt>
                <c:pt idx="3692">
                  <c:v>15</c:v>
                </c:pt>
                <c:pt idx="3693">
                  <c:v>15</c:v>
                </c:pt>
                <c:pt idx="3694">
                  <c:v>15</c:v>
                </c:pt>
                <c:pt idx="3695">
                  <c:v>15</c:v>
                </c:pt>
                <c:pt idx="3696">
                  <c:v>15</c:v>
                </c:pt>
                <c:pt idx="3697">
                  <c:v>15</c:v>
                </c:pt>
                <c:pt idx="3698">
                  <c:v>15</c:v>
                </c:pt>
                <c:pt idx="3699">
                  <c:v>15</c:v>
                </c:pt>
                <c:pt idx="3700">
                  <c:v>15</c:v>
                </c:pt>
                <c:pt idx="3701">
                  <c:v>15</c:v>
                </c:pt>
                <c:pt idx="3702">
                  <c:v>15</c:v>
                </c:pt>
                <c:pt idx="3703">
                  <c:v>15</c:v>
                </c:pt>
                <c:pt idx="3704">
                  <c:v>15</c:v>
                </c:pt>
                <c:pt idx="3705">
                  <c:v>15</c:v>
                </c:pt>
                <c:pt idx="3706">
                  <c:v>15</c:v>
                </c:pt>
                <c:pt idx="3707">
                  <c:v>15</c:v>
                </c:pt>
                <c:pt idx="3708">
                  <c:v>15</c:v>
                </c:pt>
                <c:pt idx="3709">
                  <c:v>15</c:v>
                </c:pt>
                <c:pt idx="3710">
                  <c:v>15</c:v>
                </c:pt>
                <c:pt idx="3711">
                  <c:v>15</c:v>
                </c:pt>
                <c:pt idx="3712">
                  <c:v>15</c:v>
                </c:pt>
                <c:pt idx="3713">
                  <c:v>15</c:v>
                </c:pt>
                <c:pt idx="3714">
                  <c:v>15</c:v>
                </c:pt>
                <c:pt idx="3715">
                  <c:v>15</c:v>
                </c:pt>
                <c:pt idx="3716">
                  <c:v>15</c:v>
                </c:pt>
                <c:pt idx="3717">
                  <c:v>15</c:v>
                </c:pt>
                <c:pt idx="3718">
                  <c:v>15</c:v>
                </c:pt>
                <c:pt idx="3719">
                  <c:v>15</c:v>
                </c:pt>
                <c:pt idx="3720">
                  <c:v>15</c:v>
                </c:pt>
                <c:pt idx="3721">
                  <c:v>15</c:v>
                </c:pt>
                <c:pt idx="3722">
                  <c:v>15</c:v>
                </c:pt>
                <c:pt idx="3723">
                  <c:v>15</c:v>
                </c:pt>
                <c:pt idx="3724">
                  <c:v>15</c:v>
                </c:pt>
                <c:pt idx="3725">
                  <c:v>15</c:v>
                </c:pt>
                <c:pt idx="3726">
                  <c:v>15</c:v>
                </c:pt>
                <c:pt idx="3727">
                  <c:v>15</c:v>
                </c:pt>
                <c:pt idx="3728">
                  <c:v>15</c:v>
                </c:pt>
                <c:pt idx="3729">
                  <c:v>15</c:v>
                </c:pt>
                <c:pt idx="3730">
                  <c:v>15</c:v>
                </c:pt>
                <c:pt idx="3731">
                  <c:v>15</c:v>
                </c:pt>
                <c:pt idx="3732">
                  <c:v>15</c:v>
                </c:pt>
                <c:pt idx="3733">
                  <c:v>15</c:v>
                </c:pt>
                <c:pt idx="3734">
                  <c:v>15</c:v>
                </c:pt>
                <c:pt idx="3735">
                  <c:v>15</c:v>
                </c:pt>
                <c:pt idx="3736">
                  <c:v>15</c:v>
                </c:pt>
                <c:pt idx="3737">
                  <c:v>15</c:v>
                </c:pt>
                <c:pt idx="3738">
                  <c:v>15</c:v>
                </c:pt>
                <c:pt idx="3739">
                  <c:v>15</c:v>
                </c:pt>
                <c:pt idx="3740">
                  <c:v>15</c:v>
                </c:pt>
                <c:pt idx="3741">
                  <c:v>15</c:v>
                </c:pt>
                <c:pt idx="3742">
                  <c:v>15</c:v>
                </c:pt>
                <c:pt idx="3743">
                  <c:v>15</c:v>
                </c:pt>
                <c:pt idx="3744">
                  <c:v>15</c:v>
                </c:pt>
                <c:pt idx="3745">
                  <c:v>15</c:v>
                </c:pt>
                <c:pt idx="3746">
                  <c:v>15</c:v>
                </c:pt>
                <c:pt idx="3747">
                  <c:v>15</c:v>
                </c:pt>
                <c:pt idx="3748">
                  <c:v>15</c:v>
                </c:pt>
                <c:pt idx="3749">
                  <c:v>15</c:v>
                </c:pt>
                <c:pt idx="3750">
                  <c:v>15</c:v>
                </c:pt>
                <c:pt idx="3751">
                  <c:v>15</c:v>
                </c:pt>
                <c:pt idx="3752">
                  <c:v>15</c:v>
                </c:pt>
                <c:pt idx="3753">
                  <c:v>15</c:v>
                </c:pt>
                <c:pt idx="3754">
                  <c:v>15</c:v>
                </c:pt>
                <c:pt idx="3755">
                  <c:v>15</c:v>
                </c:pt>
                <c:pt idx="3756">
                  <c:v>15</c:v>
                </c:pt>
                <c:pt idx="3757">
                  <c:v>15</c:v>
                </c:pt>
                <c:pt idx="3758">
                  <c:v>15</c:v>
                </c:pt>
                <c:pt idx="3759">
                  <c:v>15</c:v>
                </c:pt>
                <c:pt idx="3760">
                  <c:v>15</c:v>
                </c:pt>
                <c:pt idx="3761">
                  <c:v>15</c:v>
                </c:pt>
                <c:pt idx="3762">
                  <c:v>15</c:v>
                </c:pt>
                <c:pt idx="3763">
                  <c:v>15</c:v>
                </c:pt>
                <c:pt idx="3764">
                  <c:v>15</c:v>
                </c:pt>
                <c:pt idx="3765">
                  <c:v>15</c:v>
                </c:pt>
                <c:pt idx="3766">
                  <c:v>15</c:v>
                </c:pt>
                <c:pt idx="3767">
                  <c:v>15</c:v>
                </c:pt>
                <c:pt idx="3768">
                  <c:v>15</c:v>
                </c:pt>
                <c:pt idx="3769">
                  <c:v>15</c:v>
                </c:pt>
                <c:pt idx="3770">
                  <c:v>15</c:v>
                </c:pt>
                <c:pt idx="3771">
                  <c:v>15</c:v>
                </c:pt>
                <c:pt idx="3772">
                  <c:v>15</c:v>
                </c:pt>
                <c:pt idx="3773">
                  <c:v>15</c:v>
                </c:pt>
                <c:pt idx="3774">
                  <c:v>15</c:v>
                </c:pt>
                <c:pt idx="3775">
                  <c:v>15</c:v>
                </c:pt>
                <c:pt idx="3776">
                  <c:v>15</c:v>
                </c:pt>
                <c:pt idx="3777">
                  <c:v>15</c:v>
                </c:pt>
                <c:pt idx="3778">
                  <c:v>15</c:v>
                </c:pt>
                <c:pt idx="3779">
                  <c:v>15</c:v>
                </c:pt>
                <c:pt idx="3780">
                  <c:v>15</c:v>
                </c:pt>
                <c:pt idx="3781">
                  <c:v>15</c:v>
                </c:pt>
                <c:pt idx="3782">
                  <c:v>15</c:v>
                </c:pt>
                <c:pt idx="3783">
                  <c:v>15</c:v>
                </c:pt>
                <c:pt idx="3784">
                  <c:v>15</c:v>
                </c:pt>
                <c:pt idx="3785">
                  <c:v>15</c:v>
                </c:pt>
                <c:pt idx="3786">
                  <c:v>15</c:v>
                </c:pt>
                <c:pt idx="3787">
                  <c:v>15</c:v>
                </c:pt>
                <c:pt idx="3788">
                  <c:v>15</c:v>
                </c:pt>
                <c:pt idx="3789">
                  <c:v>15</c:v>
                </c:pt>
                <c:pt idx="3790">
                  <c:v>15</c:v>
                </c:pt>
                <c:pt idx="3791">
                  <c:v>15</c:v>
                </c:pt>
                <c:pt idx="3792">
                  <c:v>15</c:v>
                </c:pt>
                <c:pt idx="3793">
                  <c:v>15</c:v>
                </c:pt>
                <c:pt idx="3794">
                  <c:v>15</c:v>
                </c:pt>
                <c:pt idx="3795">
                  <c:v>15</c:v>
                </c:pt>
                <c:pt idx="3796">
                  <c:v>15</c:v>
                </c:pt>
                <c:pt idx="3797">
                  <c:v>15</c:v>
                </c:pt>
                <c:pt idx="3798">
                  <c:v>15</c:v>
                </c:pt>
                <c:pt idx="3799">
                  <c:v>15</c:v>
                </c:pt>
                <c:pt idx="3800">
                  <c:v>15</c:v>
                </c:pt>
                <c:pt idx="3801">
                  <c:v>15</c:v>
                </c:pt>
                <c:pt idx="3802">
                  <c:v>15</c:v>
                </c:pt>
                <c:pt idx="3803">
                  <c:v>15</c:v>
                </c:pt>
                <c:pt idx="3804">
                  <c:v>15</c:v>
                </c:pt>
                <c:pt idx="3805">
                  <c:v>15</c:v>
                </c:pt>
                <c:pt idx="3806">
                  <c:v>15</c:v>
                </c:pt>
                <c:pt idx="3807">
                  <c:v>15</c:v>
                </c:pt>
                <c:pt idx="3808">
                  <c:v>15</c:v>
                </c:pt>
                <c:pt idx="3809">
                  <c:v>15</c:v>
                </c:pt>
                <c:pt idx="3810">
                  <c:v>15</c:v>
                </c:pt>
                <c:pt idx="3811">
                  <c:v>15</c:v>
                </c:pt>
                <c:pt idx="3812">
                  <c:v>15</c:v>
                </c:pt>
                <c:pt idx="3813">
                  <c:v>15</c:v>
                </c:pt>
                <c:pt idx="3814">
                  <c:v>15</c:v>
                </c:pt>
                <c:pt idx="3815">
                  <c:v>15</c:v>
                </c:pt>
                <c:pt idx="3816">
                  <c:v>15</c:v>
                </c:pt>
                <c:pt idx="3817">
                  <c:v>15</c:v>
                </c:pt>
                <c:pt idx="3818">
                  <c:v>15</c:v>
                </c:pt>
                <c:pt idx="3819">
                  <c:v>15</c:v>
                </c:pt>
                <c:pt idx="3820">
                  <c:v>15</c:v>
                </c:pt>
                <c:pt idx="3821">
                  <c:v>15</c:v>
                </c:pt>
                <c:pt idx="3822">
                  <c:v>15</c:v>
                </c:pt>
                <c:pt idx="3823">
                  <c:v>15</c:v>
                </c:pt>
                <c:pt idx="3824">
                  <c:v>15</c:v>
                </c:pt>
                <c:pt idx="3825">
                  <c:v>15</c:v>
                </c:pt>
                <c:pt idx="3826">
                  <c:v>15</c:v>
                </c:pt>
                <c:pt idx="3827">
                  <c:v>15</c:v>
                </c:pt>
                <c:pt idx="3828">
                  <c:v>15</c:v>
                </c:pt>
                <c:pt idx="3829">
                  <c:v>15</c:v>
                </c:pt>
                <c:pt idx="3830">
                  <c:v>15</c:v>
                </c:pt>
                <c:pt idx="3831">
                  <c:v>15</c:v>
                </c:pt>
                <c:pt idx="3832">
                  <c:v>15</c:v>
                </c:pt>
                <c:pt idx="3833">
                  <c:v>15</c:v>
                </c:pt>
                <c:pt idx="3834">
                  <c:v>15</c:v>
                </c:pt>
                <c:pt idx="3835">
                  <c:v>15</c:v>
                </c:pt>
                <c:pt idx="3836">
                  <c:v>15</c:v>
                </c:pt>
                <c:pt idx="3837">
                  <c:v>15</c:v>
                </c:pt>
                <c:pt idx="3838">
                  <c:v>15</c:v>
                </c:pt>
                <c:pt idx="3839">
                  <c:v>15</c:v>
                </c:pt>
                <c:pt idx="3840">
                  <c:v>15</c:v>
                </c:pt>
                <c:pt idx="3841">
                  <c:v>15</c:v>
                </c:pt>
                <c:pt idx="3842">
                  <c:v>15</c:v>
                </c:pt>
                <c:pt idx="3843">
                  <c:v>15</c:v>
                </c:pt>
                <c:pt idx="3844">
                  <c:v>15</c:v>
                </c:pt>
                <c:pt idx="3845">
                  <c:v>15</c:v>
                </c:pt>
                <c:pt idx="3846">
                  <c:v>15</c:v>
                </c:pt>
                <c:pt idx="3847">
                  <c:v>15</c:v>
                </c:pt>
                <c:pt idx="3848">
                  <c:v>15</c:v>
                </c:pt>
                <c:pt idx="3849">
                  <c:v>15</c:v>
                </c:pt>
                <c:pt idx="3850">
                  <c:v>15</c:v>
                </c:pt>
                <c:pt idx="3851">
                  <c:v>15</c:v>
                </c:pt>
                <c:pt idx="3852">
                  <c:v>15</c:v>
                </c:pt>
                <c:pt idx="3853">
                  <c:v>15</c:v>
                </c:pt>
                <c:pt idx="3854">
                  <c:v>15</c:v>
                </c:pt>
                <c:pt idx="3855">
                  <c:v>15</c:v>
                </c:pt>
                <c:pt idx="3856">
                  <c:v>15</c:v>
                </c:pt>
                <c:pt idx="3857">
                  <c:v>15</c:v>
                </c:pt>
                <c:pt idx="3858">
                  <c:v>15</c:v>
                </c:pt>
                <c:pt idx="3859">
                  <c:v>15</c:v>
                </c:pt>
                <c:pt idx="3860">
                  <c:v>15</c:v>
                </c:pt>
                <c:pt idx="3861">
                  <c:v>15</c:v>
                </c:pt>
                <c:pt idx="3862">
                  <c:v>15</c:v>
                </c:pt>
                <c:pt idx="3863">
                  <c:v>15</c:v>
                </c:pt>
                <c:pt idx="3864">
                  <c:v>15</c:v>
                </c:pt>
                <c:pt idx="3865">
                  <c:v>15</c:v>
                </c:pt>
                <c:pt idx="3866">
                  <c:v>15</c:v>
                </c:pt>
                <c:pt idx="3867">
                  <c:v>15</c:v>
                </c:pt>
                <c:pt idx="3868">
                  <c:v>15</c:v>
                </c:pt>
                <c:pt idx="3869">
                  <c:v>15</c:v>
                </c:pt>
                <c:pt idx="3870">
                  <c:v>15</c:v>
                </c:pt>
                <c:pt idx="3871">
                  <c:v>15</c:v>
                </c:pt>
                <c:pt idx="3872">
                  <c:v>15</c:v>
                </c:pt>
                <c:pt idx="3873">
                  <c:v>15</c:v>
                </c:pt>
                <c:pt idx="3874">
                  <c:v>15</c:v>
                </c:pt>
                <c:pt idx="3875">
                  <c:v>15</c:v>
                </c:pt>
                <c:pt idx="3876">
                  <c:v>15</c:v>
                </c:pt>
                <c:pt idx="3877">
                  <c:v>15</c:v>
                </c:pt>
                <c:pt idx="3878">
                  <c:v>15</c:v>
                </c:pt>
                <c:pt idx="3879">
                  <c:v>15</c:v>
                </c:pt>
                <c:pt idx="3880">
                  <c:v>15</c:v>
                </c:pt>
                <c:pt idx="3881">
                  <c:v>15</c:v>
                </c:pt>
                <c:pt idx="3882">
                  <c:v>15</c:v>
                </c:pt>
                <c:pt idx="3883">
                  <c:v>15</c:v>
                </c:pt>
                <c:pt idx="3884">
                  <c:v>15</c:v>
                </c:pt>
                <c:pt idx="3885">
                  <c:v>15</c:v>
                </c:pt>
                <c:pt idx="3886">
                  <c:v>15</c:v>
                </c:pt>
                <c:pt idx="3887">
                  <c:v>15</c:v>
                </c:pt>
                <c:pt idx="3888">
                  <c:v>15</c:v>
                </c:pt>
                <c:pt idx="3889">
                  <c:v>15</c:v>
                </c:pt>
                <c:pt idx="3890">
                  <c:v>15</c:v>
                </c:pt>
                <c:pt idx="3891">
                  <c:v>15</c:v>
                </c:pt>
                <c:pt idx="3892">
                  <c:v>15</c:v>
                </c:pt>
                <c:pt idx="3893">
                  <c:v>15</c:v>
                </c:pt>
                <c:pt idx="3894">
                  <c:v>15</c:v>
                </c:pt>
                <c:pt idx="3895">
                  <c:v>15</c:v>
                </c:pt>
                <c:pt idx="3896">
                  <c:v>15</c:v>
                </c:pt>
                <c:pt idx="3897">
                  <c:v>15</c:v>
                </c:pt>
                <c:pt idx="3898">
                  <c:v>15</c:v>
                </c:pt>
                <c:pt idx="3899">
                  <c:v>15</c:v>
                </c:pt>
                <c:pt idx="3900">
                  <c:v>15</c:v>
                </c:pt>
                <c:pt idx="3901">
                  <c:v>15</c:v>
                </c:pt>
                <c:pt idx="3902">
                  <c:v>15</c:v>
                </c:pt>
                <c:pt idx="3903">
                  <c:v>15</c:v>
                </c:pt>
                <c:pt idx="3904">
                  <c:v>15</c:v>
                </c:pt>
                <c:pt idx="3905">
                  <c:v>15</c:v>
                </c:pt>
                <c:pt idx="3906">
                  <c:v>15</c:v>
                </c:pt>
                <c:pt idx="3907">
                  <c:v>15</c:v>
                </c:pt>
                <c:pt idx="3908">
                  <c:v>15</c:v>
                </c:pt>
                <c:pt idx="3909">
                  <c:v>15</c:v>
                </c:pt>
                <c:pt idx="3910">
                  <c:v>15</c:v>
                </c:pt>
                <c:pt idx="3911">
                  <c:v>15</c:v>
                </c:pt>
                <c:pt idx="3912">
                  <c:v>15</c:v>
                </c:pt>
                <c:pt idx="3913">
                  <c:v>15</c:v>
                </c:pt>
                <c:pt idx="3914">
                  <c:v>15</c:v>
                </c:pt>
                <c:pt idx="3915">
                  <c:v>15</c:v>
                </c:pt>
                <c:pt idx="3916">
                  <c:v>15</c:v>
                </c:pt>
                <c:pt idx="3917">
                  <c:v>15</c:v>
                </c:pt>
                <c:pt idx="3918">
                  <c:v>15</c:v>
                </c:pt>
                <c:pt idx="3919">
                  <c:v>15</c:v>
                </c:pt>
                <c:pt idx="3920">
                  <c:v>15</c:v>
                </c:pt>
                <c:pt idx="3921">
                  <c:v>15</c:v>
                </c:pt>
                <c:pt idx="3922">
                  <c:v>15</c:v>
                </c:pt>
                <c:pt idx="3923">
                  <c:v>15</c:v>
                </c:pt>
                <c:pt idx="3924">
                  <c:v>15</c:v>
                </c:pt>
                <c:pt idx="3925">
                  <c:v>15</c:v>
                </c:pt>
                <c:pt idx="3926">
                  <c:v>15</c:v>
                </c:pt>
                <c:pt idx="3927">
                  <c:v>15</c:v>
                </c:pt>
                <c:pt idx="3928">
                  <c:v>15</c:v>
                </c:pt>
                <c:pt idx="3929">
                  <c:v>15</c:v>
                </c:pt>
                <c:pt idx="3930">
                  <c:v>15</c:v>
                </c:pt>
                <c:pt idx="3931">
                  <c:v>15</c:v>
                </c:pt>
                <c:pt idx="3932">
                  <c:v>15</c:v>
                </c:pt>
                <c:pt idx="3933">
                  <c:v>15</c:v>
                </c:pt>
                <c:pt idx="3934">
                  <c:v>15</c:v>
                </c:pt>
                <c:pt idx="3935">
                  <c:v>15</c:v>
                </c:pt>
                <c:pt idx="3936">
                  <c:v>15</c:v>
                </c:pt>
                <c:pt idx="3937">
                  <c:v>15</c:v>
                </c:pt>
                <c:pt idx="3938">
                  <c:v>15</c:v>
                </c:pt>
                <c:pt idx="3939">
                  <c:v>15</c:v>
                </c:pt>
                <c:pt idx="3940">
                  <c:v>15</c:v>
                </c:pt>
                <c:pt idx="3941">
                  <c:v>15</c:v>
                </c:pt>
                <c:pt idx="3942">
                  <c:v>15</c:v>
                </c:pt>
                <c:pt idx="3943">
                  <c:v>15</c:v>
                </c:pt>
                <c:pt idx="3944">
                  <c:v>15</c:v>
                </c:pt>
                <c:pt idx="3945">
                  <c:v>15</c:v>
                </c:pt>
                <c:pt idx="3946">
                  <c:v>15</c:v>
                </c:pt>
                <c:pt idx="3947">
                  <c:v>15</c:v>
                </c:pt>
                <c:pt idx="3948">
                  <c:v>15</c:v>
                </c:pt>
                <c:pt idx="3949">
                  <c:v>15</c:v>
                </c:pt>
                <c:pt idx="3950">
                  <c:v>15</c:v>
                </c:pt>
                <c:pt idx="3951">
                  <c:v>15</c:v>
                </c:pt>
                <c:pt idx="3952">
                  <c:v>15</c:v>
                </c:pt>
                <c:pt idx="3953">
                  <c:v>15</c:v>
                </c:pt>
                <c:pt idx="3954">
                  <c:v>15</c:v>
                </c:pt>
                <c:pt idx="3955">
                  <c:v>15</c:v>
                </c:pt>
                <c:pt idx="3956">
                  <c:v>15</c:v>
                </c:pt>
                <c:pt idx="3957">
                  <c:v>15</c:v>
                </c:pt>
                <c:pt idx="3958">
                  <c:v>15</c:v>
                </c:pt>
                <c:pt idx="3959">
                  <c:v>15</c:v>
                </c:pt>
                <c:pt idx="3960">
                  <c:v>15</c:v>
                </c:pt>
                <c:pt idx="3961">
                  <c:v>15</c:v>
                </c:pt>
                <c:pt idx="3962">
                  <c:v>15</c:v>
                </c:pt>
                <c:pt idx="3963">
                  <c:v>15</c:v>
                </c:pt>
                <c:pt idx="3964">
                  <c:v>15</c:v>
                </c:pt>
                <c:pt idx="3965">
                  <c:v>15</c:v>
                </c:pt>
                <c:pt idx="3966">
                  <c:v>15</c:v>
                </c:pt>
                <c:pt idx="3967">
                  <c:v>15</c:v>
                </c:pt>
                <c:pt idx="3968">
                  <c:v>15</c:v>
                </c:pt>
                <c:pt idx="3969">
                  <c:v>15</c:v>
                </c:pt>
                <c:pt idx="3970">
                  <c:v>15</c:v>
                </c:pt>
                <c:pt idx="3971">
                  <c:v>15</c:v>
                </c:pt>
                <c:pt idx="3972">
                  <c:v>15</c:v>
                </c:pt>
                <c:pt idx="3973">
                  <c:v>15</c:v>
                </c:pt>
                <c:pt idx="3974">
                  <c:v>15</c:v>
                </c:pt>
                <c:pt idx="3975">
                  <c:v>15</c:v>
                </c:pt>
                <c:pt idx="3976">
                  <c:v>15</c:v>
                </c:pt>
                <c:pt idx="3977">
                  <c:v>15</c:v>
                </c:pt>
                <c:pt idx="3978">
                  <c:v>15</c:v>
                </c:pt>
                <c:pt idx="3979">
                  <c:v>15</c:v>
                </c:pt>
                <c:pt idx="3980">
                  <c:v>15</c:v>
                </c:pt>
                <c:pt idx="3981">
                  <c:v>15</c:v>
                </c:pt>
                <c:pt idx="3982">
                  <c:v>15</c:v>
                </c:pt>
                <c:pt idx="3983">
                  <c:v>15</c:v>
                </c:pt>
                <c:pt idx="3984">
                  <c:v>15</c:v>
                </c:pt>
                <c:pt idx="3985">
                  <c:v>15</c:v>
                </c:pt>
                <c:pt idx="3986">
                  <c:v>15</c:v>
                </c:pt>
                <c:pt idx="3987">
                  <c:v>15</c:v>
                </c:pt>
                <c:pt idx="3988">
                  <c:v>15</c:v>
                </c:pt>
                <c:pt idx="3989">
                  <c:v>15</c:v>
                </c:pt>
                <c:pt idx="3990">
                  <c:v>15</c:v>
                </c:pt>
                <c:pt idx="3991">
                  <c:v>15</c:v>
                </c:pt>
                <c:pt idx="3992">
                  <c:v>15</c:v>
                </c:pt>
                <c:pt idx="3993">
                  <c:v>15</c:v>
                </c:pt>
                <c:pt idx="3994">
                  <c:v>15</c:v>
                </c:pt>
                <c:pt idx="3995">
                  <c:v>15</c:v>
                </c:pt>
                <c:pt idx="3996">
                  <c:v>15</c:v>
                </c:pt>
                <c:pt idx="3997">
                  <c:v>15</c:v>
                </c:pt>
                <c:pt idx="3998">
                  <c:v>15</c:v>
                </c:pt>
                <c:pt idx="3999">
                  <c:v>15</c:v>
                </c:pt>
                <c:pt idx="4000">
                  <c:v>15</c:v>
                </c:pt>
                <c:pt idx="4001">
                  <c:v>15</c:v>
                </c:pt>
                <c:pt idx="4002">
                  <c:v>15</c:v>
                </c:pt>
                <c:pt idx="4003">
                  <c:v>15</c:v>
                </c:pt>
                <c:pt idx="4004">
                  <c:v>15</c:v>
                </c:pt>
                <c:pt idx="4005">
                  <c:v>15</c:v>
                </c:pt>
                <c:pt idx="4006">
                  <c:v>15</c:v>
                </c:pt>
                <c:pt idx="4007">
                  <c:v>15</c:v>
                </c:pt>
                <c:pt idx="4008">
                  <c:v>15</c:v>
                </c:pt>
                <c:pt idx="4009">
                  <c:v>15</c:v>
                </c:pt>
                <c:pt idx="4010">
                  <c:v>15</c:v>
                </c:pt>
                <c:pt idx="4011">
                  <c:v>15</c:v>
                </c:pt>
                <c:pt idx="4012">
                  <c:v>15</c:v>
                </c:pt>
                <c:pt idx="4013">
                  <c:v>15</c:v>
                </c:pt>
                <c:pt idx="4014">
                  <c:v>15</c:v>
                </c:pt>
                <c:pt idx="4015">
                  <c:v>15</c:v>
                </c:pt>
                <c:pt idx="4016">
                  <c:v>15</c:v>
                </c:pt>
                <c:pt idx="4017">
                  <c:v>15</c:v>
                </c:pt>
                <c:pt idx="4018">
                  <c:v>15</c:v>
                </c:pt>
                <c:pt idx="4019">
                  <c:v>15</c:v>
                </c:pt>
                <c:pt idx="4020">
                  <c:v>15</c:v>
                </c:pt>
                <c:pt idx="4021">
                  <c:v>15</c:v>
                </c:pt>
                <c:pt idx="4022">
                  <c:v>15</c:v>
                </c:pt>
                <c:pt idx="4023">
                  <c:v>15</c:v>
                </c:pt>
                <c:pt idx="4024">
                  <c:v>15</c:v>
                </c:pt>
                <c:pt idx="4025">
                  <c:v>15</c:v>
                </c:pt>
                <c:pt idx="4026">
                  <c:v>15</c:v>
                </c:pt>
                <c:pt idx="4027">
                  <c:v>15</c:v>
                </c:pt>
                <c:pt idx="4028">
                  <c:v>15</c:v>
                </c:pt>
                <c:pt idx="4029">
                  <c:v>15</c:v>
                </c:pt>
                <c:pt idx="4030">
                  <c:v>15</c:v>
                </c:pt>
                <c:pt idx="4031">
                  <c:v>15</c:v>
                </c:pt>
                <c:pt idx="4032">
                  <c:v>15</c:v>
                </c:pt>
                <c:pt idx="4033">
                  <c:v>15</c:v>
                </c:pt>
                <c:pt idx="4034">
                  <c:v>15</c:v>
                </c:pt>
                <c:pt idx="4035">
                  <c:v>15</c:v>
                </c:pt>
                <c:pt idx="4036">
                  <c:v>15</c:v>
                </c:pt>
                <c:pt idx="4037">
                  <c:v>15</c:v>
                </c:pt>
                <c:pt idx="4038">
                  <c:v>15</c:v>
                </c:pt>
                <c:pt idx="4039">
                  <c:v>15</c:v>
                </c:pt>
                <c:pt idx="4040">
                  <c:v>15</c:v>
                </c:pt>
                <c:pt idx="4041">
                  <c:v>15</c:v>
                </c:pt>
                <c:pt idx="4042">
                  <c:v>15</c:v>
                </c:pt>
                <c:pt idx="4043">
                  <c:v>15</c:v>
                </c:pt>
                <c:pt idx="4044">
                  <c:v>15</c:v>
                </c:pt>
                <c:pt idx="4045">
                  <c:v>15</c:v>
                </c:pt>
                <c:pt idx="4046">
                  <c:v>15</c:v>
                </c:pt>
                <c:pt idx="4047">
                  <c:v>15</c:v>
                </c:pt>
                <c:pt idx="4048">
                  <c:v>15</c:v>
                </c:pt>
                <c:pt idx="4049">
                  <c:v>15</c:v>
                </c:pt>
                <c:pt idx="4050">
                  <c:v>15</c:v>
                </c:pt>
                <c:pt idx="4051">
                  <c:v>15</c:v>
                </c:pt>
                <c:pt idx="4052">
                  <c:v>15</c:v>
                </c:pt>
                <c:pt idx="4053">
                  <c:v>15</c:v>
                </c:pt>
                <c:pt idx="4054">
                  <c:v>15</c:v>
                </c:pt>
                <c:pt idx="4055">
                  <c:v>15</c:v>
                </c:pt>
                <c:pt idx="4056">
                  <c:v>15</c:v>
                </c:pt>
                <c:pt idx="4057">
                  <c:v>15</c:v>
                </c:pt>
                <c:pt idx="4058">
                  <c:v>15</c:v>
                </c:pt>
                <c:pt idx="4059">
                  <c:v>15</c:v>
                </c:pt>
                <c:pt idx="4060">
                  <c:v>15</c:v>
                </c:pt>
                <c:pt idx="4061">
                  <c:v>15</c:v>
                </c:pt>
                <c:pt idx="4062">
                  <c:v>15</c:v>
                </c:pt>
                <c:pt idx="4063">
                  <c:v>15</c:v>
                </c:pt>
                <c:pt idx="4064">
                  <c:v>15</c:v>
                </c:pt>
                <c:pt idx="4065">
                  <c:v>15</c:v>
                </c:pt>
                <c:pt idx="4066">
                  <c:v>15</c:v>
                </c:pt>
                <c:pt idx="4067">
                  <c:v>15</c:v>
                </c:pt>
                <c:pt idx="4068">
                  <c:v>15</c:v>
                </c:pt>
                <c:pt idx="4069">
                  <c:v>15</c:v>
                </c:pt>
                <c:pt idx="4070">
                  <c:v>15</c:v>
                </c:pt>
                <c:pt idx="4071">
                  <c:v>15</c:v>
                </c:pt>
                <c:pt idx="4072">
                  <c:v>15</c:v>
                </c:pt>
                <c:pt idx="4073">
                  <c:v>15</c:v>
                </c:pt>
                <c:pt idx="4074">
                  <c:v>15</c:v>
                </c:pt>
                <c:pt idx="4075">
                  <c:v>15</c:v>
                </c:pt>
                <c:pt idx="4076">
                  <c:v>15</c:v>
                </c:pt>
                <c:pt idx="4077">
                  <c:v>15</c:v>
                </c:pt>
                <c:pt idx="4078">
                  <c:v>15</c:v>
                </c:pt>
                <c:pt idx="4079">
                  <c:v>15</c:v>
                </c:pt>
                <c:pt idx="4080">
                  <c:v>15</c:v>
                </c:pt>
                <c:pt idx="4081">
                  <c:v>15</c:v>
                </c:pt>
                <c:pt idx="4082">
                  <c:v>15</c:v>
                </c:pt>
                <c:pt idx="4083">
                  <c:v>15</c:v>
                </c:pt>
                <c:pt idx="4084">
                  <c:v>15</c:v>
                </c:pt>
                <c:pt idx="4085">
                  <c:v>15</c:v>
                </c:pt>
                <c:pt idx="4086">
                  <c:v>15</c:v>
                </c:pt>
                <c:pt idx="4087">
                  <c:v>15</c:v>
                </c:pt>
                <c:pt idx="4088">
                  <c:v>15</c:v>
                </c:pt>
                <c:pt idx="4089">
                  <c:v>15</c:v>
                </c:pt>
                <c:pt idx="4090">
                  <c:v>15</c:v>
                </c:pt>
                <c:pt idx="4091">
                  <c:v>15</c:v>
                </c:pt>
                <c:pt idx="4092">
                  <c:v>15</c:v>
                </c:pt>
                <c:pt idx="4093">
                  <c:v>15</c:v>
                </c:pt>
                <c:pt idx="4094">
                  <c:v>15</c:v>
                </c:pt>
                <c:pt idx="4095">
                  <c:v>15</c:v>
                </c:pt>
                <c:pt idx="4096">
                  <c:v>15</c:v>
                </c:pt>
                <c:pt idx="4097">
                  <c:v>15</c:v>
                </c:pt>
                <c:pt idx="4098">
                  <c:v>15</c:v>
                </c:pt>
                <c:pt idx="4099">
                  <c:v>15</c:v>
                </c:pt>
                <c:pt idx="4100">
                  <c:v>15</c:v>
                </c:pt>
                <c:pt idx="4101">
                  <c:v>15</c:v>
                </c:pt>
                <c:pt idx="4102">
                  <c:v>15</c:v>
                </c:pt>
                <c:pt idx="4103">
                  <c:v>15</c:v>
                </c:pt>
                <c:pt idx="4104">
                  <c:v>15</c:v>
                </c:pt>
                <c:pt idx="4105">
                  <c:v>15</c:v>
                </c:pt>
                <c:pt idx="4106">
                  <c:v>15</c:v>
                </c:pt>
                <c:pt idx="4107">
                  <c:v>15</c:v>
                </c:pt>
                <c:pt idx="4108">
                  <c:v>15</c:v>
                </c:pt>
                <c:pt idx="4109">
                  <c:v>15</c:v>
                </c:pt>
                <c:pt idx="4110">
                  <c:v>15</c:v>
                </c:pt>
                <c:pt idx="4111">
                  <c:v>15</c:v>
                </c:pt>
                <c:pt idx="4112">
                  <c:v>15</c:v>
                </c:pt>
                <c:pt idx="4113">
                  <c:v>15</c:v>
                </c:pt>
                <c:pt idx="4114">
                  <c:v>15</c:v>
                </c:pt>
                <c:pt idx="4115">
                  <c:v>15</c:v>
                </c:pt>
                <c:pt idx="4116">
                  <c:v>15</c:v>
                </c:pt>
                <c:pt idx="4117">
                  <c:v>15</c:v>
                </c:pt>
                <c:pt idx="4118">
                  <c:v>15</c:v>
                </c:pt>
                <c:pt idx="4119">
                  <c:v>15</c:v>
                </c:pt>
                <c:pt idx="4120">
                  <c:v>15</c:v>
                </c:pt>
                <c:pt idx="4121">
                  <c:v>15</c:v>
                </c:pt>
                <c:pt idx="4122">
                  <c:v>15</c:v>
                </c:pt>
                <c:pt idx="4123">
                  <c:v>15</c:v>
                </c:pt>
                <c:pt idx="4124">
                  <c:v>15</c:v>
                </c:pt>
                <c:pt idx="4125">
                  <c:v>15</c:v>
                </c:pt>
                <c:pt idx="4126">
                  <c:v>15</c:v>
                </c:pt>
                <c:pt idx="4127">
                  <c:v>15</c:v>
                </c:pt>
                <c:pt idx="4128">
                  <c:v>15</c:v>
                </c:pt>
                <c:pt idx="4129">
                  <c:v>15</c:v>
                </c:pt>
                <c:pt idx="4130">
                  <c:v>15</c:v>
                </c:pt>
                <c:pt idx="4131">
                  <c:v>15</c:v>
                </c:pt>
                <c:pt idx="4132">
                  <c:v>15</c:v>
                </c:pt>
                <c:pt idx="4133">
                  <c:v>15</c:v>
                </c:pt>
                <c:pt idx="4134">
                  <c:v>15</c:v>
                </c:pt>
                <c:pt idx="4135">
                  <c:v>15</c:v>
                </c:pt>
                <c:pt idx="4136">
                  <c:v>15</c:v>
                </c:pt>
                <c:pt idx="4137">
                  <c:v>15</c:v>
                </c:pt>
                <c:pt idx="4138">
                  <c:v>15</c:v>
                </c:pt>
                <c:pt idx="4139">
                  <c:v>15</c:v>
                </c:pt>
                <c:pt idx="4140">
                  <c:v>15</c:v>
                </c:pt>
                <c:pt idx="4141">
                  <c:v>15</c:v>
                </c:pt>
                <c:pt idx="4142">
                  <c:v>15</c:v>
                </c:pt>
                <c:pt idx="4143">
                  <c:v>15</c:v>
                </c:pt>
                <c:pt idx="4144">
                  <c:v>15</c:v>
                </c:pt>
                <c:pt idx="4145">
                  <c:v>15</c:v>
                </c:pt>
                <c:pt idx="4146">
                  <c:v>15</c:v>
                </c:pt>
                <c:pt idx="4147">
                  <c:v>15</c:v>
                </c:pt>
                <c:pt idx="4148">
                  <c:v>15</c:v>
                </c:pt>
                <c:pt idx="4149">
                  <c:v>15</c:v>
                </c:pt>
                <c:pt idx="4150">
                  <c:v>15</c:v>
                </c:pt>
                <c:pt idx="4151">
                  <c:v>15</c:v>
                </c:pt>
                <c:pt idx="4152">
                  <c:v>15</c:v>
                </c:pt>
                <c:pt idx="4153">
                  <c:v>15</c:v>
                </c:pt>
                <c:pt idx="4154">
                  <c:v>15</c:v>
                </c:pt>
                <c:pt idx="4155">
                  <c:v>15</c:v>
                </c:pt>
                <c:pt idx="4156">
                  <c:v>15</c:v>
                </c:pt>
                <c:pt idx="4157">
                  <c:v>15</c:v>
                </c:pt>
                <c:pt idx="4158">
                  <c:v>15</c:v>
                </c:pt>
                <c:pt idx="4159">
                  <c:v>15</c:v>
                </c:pt>
                <c:pt idx="4160">
                  <c:v>15</c:v>
                </c:pt>
                <c:pt idx="4161">
                  <c:v>15</c:v>
                </c:pt>
                <c:pt idx="4162">
                  <c:v>15</c:v>
                </c:pt>
                <c:pt idx="4163">
                  <c:v>15</c:v>
                </c:pt>
                <c:pt idx="4164">
                  <c:v>15</c:v>
                </c:pt>
                <c:pt idx="4165">
                  <c:v>15</c:v>
                </c:pt>
                <c:pt idx="4166">
                  <c:v>15</c:v>
                </c:pt>
                <c:pt idx="4167">
                  <c:v>15</c:v>
                </c:pt>
                <c:pt idx="4168">
                  <c:v>15</c:v>
                </c:pt>
                <c:pt idx="4169">
                  <c:v>15</c:v>
                </c:pt>
                <c:pt idx="4170">
                  <c:v>15</c:v>
                </c:pt>
                <c:pt idx="4171">
                  <c:v>15</c:v>
                </c:pt>
                <c:pt idx="4172">
                  <c:v>15</c:v>
                </c:pt>
                <c:pt idx="4173">
                  <c:v>15</c:v>
                </c:pt>
                <c:pt idx="4174">
                  <c:v>15</c:v>
                </c:pt>
                <c:pt idx="4175">
                  <c:v>15</c:v>
                </c:pt>
                <c:pt idx="4176">
                  <c:v>15</c:v>
                </c:pt>
                <c:pt idx="4177">
                  <c:v>15</c:v>
                </c:pt>
                <c:pt idx="4178">
                  <c:v>15</c:v>
                </c:pt>
                <c:pt idx="4179">
                  <c:v>15</c:v>
                </c:pt>
                <c:pt idx="4180">
                  <c:v>15</c:v>
                </c:pt>
                <c:pt idx="4181">
                  <c:v>15</c:v>
                </c:pt>
                <c:pt idx="4182">
                  <c:v>15</c:v>
                </c:pt>
                <c:pt idx="4183">
                  <c:v>15</c:v>
                </c:pt>
                <c:pt idx="4184">
                  <c:v>15</c:v>
                </c:pt>
                <c:pt idx="4185">
                  <c:v>15</c:v>
                </c:pt>
                <c:pt idx="4186">
                  <c:v>15</c:v>
                </c:pt>
                <c:pt idx="4187">
                  <c:v>15</c:v>
                </c:pt>
                <c:pt idx="4188">
                  <c:v>15</c:v>
                </c:pt>
                <c:pt idx="4189">
                  <c:v>15</c:v>
                </c:pt>
                <c:pt idx="4190">
                  <c:v>15</c:v>
                </c:pt>
                <c:pt idx="4191">
                  <c:v>15</c:v>
                </c:pt>
                <c:pt idx="4192">
                  <c:v>15</c:v>
                </c:pt>
                <c:pt idx="4193">
                  <c:v>15</c:v>
                </c:pt>
                <c:pt idx="4194">
                  <c:v>15</c:v>
                </c:pt>
                <c:pt idx="4195">
                  <c:v>15</c:v>
                </c:pt>
                <c:pt idx="4196">
                  <c:v>15</c:v>
                </c:pt>
                <c:pt idx="4197">
                  <c:v>15</c:v>
                </c:pt>
                <c:pt idx="4198">
                  <c:v>15</c:v>
                </c:pt>
                <c:pt idx="4199">
                  <c:v>15</c:v>
                </c:pt>
                <c:pt idx="4200">
                  <c:v>15</c:v>
                </c:pt>
                <c:pt idx="4201">
                  <c:v>15</c:v>
                </c:pt>
                <c:pt idx="4202">
                  <c:v>15</c:v>
                </c:pt>
                <c:pt idx="4203">
                  <c:v>15</c:v>
                </c:pt>
                <c:pt idx="4204">
                  <c:v>15</c:v>
                </c:pt>
                <c:pt idx="4205">
                  <c:v>15</c:v>
                </c:pt>
                <c:pt idx="4206">
                  <c:v>15</c:v>
                </c:pt>
                <c:pt idx="4207">
                  <c:v>15</c:v>
                </c:pt>
                <c:pt idx="4208">
                  <c:v>15</c:v>
                </c:pt>
                <c:pt idx="4209">
                  <c:v>15</c:v>
                </c:pt>
                <c:pt idx="4210">
                  <c:v>15</c:v>
                </c:pt>
                <c:pt idx="4211">
                  <c:v>15</c:v>
                </c:pt>
                <c:pt idx="4212">
                  <c:v>15</c:v>
                </c:pt>
                <c:pt idx="4213">
                  <c:v>15</c:v>
                </c:pt>
                <c:pt idx="4214">
                  <c:v>15</c:v>
                </c:pt>
                <c:pt idx="4215">
                  <c:v>15</c:v>
                </c:pt>
                <c:pt idx="4216">
                  <c:v>15</c:v>
                </c:pt>
                <c:pt idx="4217">
                  <c:v>15</c:v>
                </c:pt>
                <c:pt idx="4218">
                  <c:v>15</c:v>
                </c:pt>
                <c:pt idx="4219">
                  <c:v>15</c:v>
                </c:pt>
                <c:pt idx="4220">
                  <c:v>15</c:v>
                </c:pt>
                <c:pt idx="4221">
                  <c:v>15</c:v>
                </c:pt>
                <c:pt idx="4222">
                  <c:v>15</c:v>
                </c:pt>
                <c:pt idx="4223">
                  <c:v>15</c:v>
                </c:pt>
                <c:pt idx="4224">
                  <c:v>15</c:v>
                </c:pt>
                <c:pt idx="4225">
                  <c:v>15</c:v>
                </c:pt>
                <c:pt idx="4226">
                  <c:v>15</c:v>
                </c:pt>
                <c:pt idx="4227">
                  <c:v>15</c:v>
                </c:pt>
                <c:pt idx="4228">
                  <c:v>15</c:v>
                </c:pt>
                <c:pt idx="4229">
                  <c:v>15</c:v>
                </c:pt>
                <c:pt idx="4230">
                  <c:v>15</c:v>
                </c:pt>
                <c:pt idx="4231">
                  <c:v>15</c:v>
                </c:pt>
                <c:pt idx="4232">
                  <c:v>15</c:v>
                </c:pt>
                <c:pt idx="4233">
                  <c:v>15</c:v>
                </c:pt>
                <c:pt idx="4234">
                  <c:v>15</c:v>
                </c:pt>
                <c:pt idx="4235">
                  <c:v>15</c:v>
                </c:pt>
                <c:pt idx="4236">
                  <c:v>15</c:v>
                </c:pt>
                <c:pt idx="4237">
                  <c:v>15</c:v>
                </c:pt>
                <c:pt idx="4238">
                  <c:v>15</c:v>
                </c:pt>
                <c:pt idx="4239">
                  <c:v>15</c:v>
                </c:pt>
                <c:pt idx="4240">
                  <c:v>15</c:v>
                </c:pt>
                <c:pt idx="4241">
                  <c:v>15</c:v>
                </c:pt>
                <c:pt idx="4242">
                  <c:v>15</c:v>
                </c:pt>
                <c:pt idx="4243">
                  <c:v>15</c:v>
                </c:pt>
                <c:pt idx="4244">
                  <c:v>15</c:v>
                </c:pt>
                <c:pt idx="4245">
                  <c:v>15</c:v>
                </c:pt>
                <c:pt idx="4246">
                  <c:v>15</c:v>
                </c:pt>
                <c:pt idx="4247">
                  <c:v>15</c:v>
                </c:pt>
                <c:pt idx="4248">
                  <c:v>15</c:v>
                </c:pt>
                <c:pt idx="4249">
                  <c:v>15</c:v>
                </c:pt>
                <c:pt idx="4250">
                  <c:v>15</c:v>
                </c:pt>
                <c:pt idx="4251">
                  <c:v>15</c:v>
                </c:pt>
                <c:pt idx="4252">
                  <c:v>15</c:v>
                </c:pt>
                <c:pt idx="4253">
                  <c:v>15</c:v>
                </c:pt>
                <c:pt idx="4254">
                  <c:v>15</c:v>
                </c:pt>
                <c:pt idx="4255">
                  <c:v>15</c:v>
                </c:pt>
                <c:pt idx="4256">
                  <c:v>15</c:v>
                </c:pt>
                <c:pt idx="4257">
                  <c:v>15</c:v>
                </c:pt>
                <c:pt idx="4258">
                  <c:v>15</c:v>
                </c:pt>
                <c:pt idx="4259">
                  <c:v>15</c:v>
                </c:pt>
                <c:pt idx="4260">
                  <c:v>15</c:v>
                </c:pt>
                <c:pt idx="4261">
                  <c:v>15</c:v>
                </c:pt>
                <c:pt idx="4262">
                  <c:v>15</c:v>
                </c:pt>
                <c:pt idx="4263">
                  <c:v>15</c:v>
                </c:pt>
                <c:pt idx="4264">
                  <c:v>15</c:v>
                </c:pt>
                <c:pt idx="4265">
                  <c:v>15</c:v>
                </c:pt>
                <c:pt idx="4266">
                  <c:v>15</c:v>
                </c:pt>
                <c:pt idx="4267">
                  <c:v>15</c:v>
                </c:pt>
                <c:pt idx="4268">
                  <c:v>15</c:v>
                </c:pt>
                <c:pt idx="4269">
                  <c:v>15</c:v>
                </c:pt>
                <c:pt idx="4270">
                  <c:v>15</c:v>
                </c:pt>
                <c:pt idx="4271">
                  <c:v>15</c:v>
                </c:pt>
                <c:pt idx="4272">
                  <c:v>15</c:v>
                </c:pt>
                <c:pt idx="4273">
                  <c:v>15</c:v>
                </c:pt>
                <c:pt idx="4274">
                  <c:v>15</c:v>
                </c:pt>
                <c:pt idx="4275">
                  <c:v>15</c:v>
                </c:pt>
                <c:pt idx="4276">
                  <c:v>15</c:v>
                </c:pt>
                <c:pt idx="4277">
                  <c:v>15</c:v>
                </c:pt>
                <c:pt idx="4278">
                  <c:v>15</c:v>
                </c:pt>
                <c:pt idx="4279">
                  <c:v>15</c:v>
                </c:pt>
                <c:pt idx="4280">
                  <c:v>15</c:v>
                </c:pt>
                <c:pt idx="4281">
                  <c:v>15</c:v>
                </c:pt>
                <c:pt idx="4282">
                  <c:v>15</c:v>
                </c:pt>
                <c:pt idx="4283">
                  <c:v>15</c:v>
                </c:pt>
                <c:pt idx="4284">
                  <c:v>15</c:v>
                </c:pt>
                <c:pt idx="4285">
                  <c:v>15</c:v>
                </c:pt>
                <c:pt idx="4286">
                  <c:v>15</c:v>
                </c:pt>
                <c:pt idx="4287">
                  <c:v>15</c:v>
                </c:pt>
                <c:pt idx="4288">
                  <c:v>15</c:v>
                </c:pt>
                <c:pt idx="4289">
                  <c:v>15</c:v>
                </c:pt>
                <c:pt idx="4290">
                  <c:v>15</c:v>
                </c:pt>
                <c:pt idx="4291">
                  <c:v>15</c:v>
                </c:pt>
                <c:pt idx="4292">
                  <c:v>15</c:v>
                </c:pt>
                <c:pt idx="4293">
                  <c:v>15</c:v>
                </c:pt>
                <c:pt idx="4294">
                  <c:v>15</c:v>
                </c:pt>
                <c:pt idx="4295">
                  <c:v>15</c:v>
                </c:pt>
                <c:pt idx="4296">
                  <c:v>15</c:v>
                </c:pt>
                <c:pt idx="4297">
                  <c:v>15</c:v>
                </c:pt>
                <c:pt idx="4298">
                  <c:v>15</c:v>
                </c:pt>
                <c:pt idx="4299">
                  <c:v>15</c:v>
                </c:pt>
                <c:pt idx="4300">
                  <c:v>15</c:v>
                </c:pt>
                <c:pt idx="4301">
                  <c:v>15</c:v>
                </c:pt>
                <c:pt idx="4302">
                  <c:v>15</c:v>
                </c:pt>
                <c:pt idx="4303">
                  <c:v>15</c:v>
                </c:pt>
                <c:pt idx="4304">
                  <c:v>15</c:v>
                </c:pt>
                <c:pt idx="4305">
                  <c:v>15</c:v>
                </c:pt>
                <c:pt idx="4306">
                  <c:v>15</c:v>
                </c:pt>
                <c:pt idx="4307">
                  <c:v>15</c:v>
                </c:pt>
                <c:pt idx="4308">
                  <c:v>15</c:v>
                </c:pt>
                <c:pt idx="4309">
                  <c:v>15</c:v>
                </c:pt>
                <c:pt idx="4310">
                  <c:v>15</c:v>
                </c:pt>
                <c:pt idx="4311">
                  <c:v>15</c:v>
                </c:pt>
                <c:pt idx="4312">
                  <c:v>15</c:v>
                </c:pt>
                <c:pt idx="4313">
                  <c:v>15</c:v>
                </c:pt>
                <c:pt idx="4314">
                  <c:v>15</c:v>
                </c:pt>
                <c:pt idx="4315">
                  <c:v>15</c:v>
                </c:pt>
                <c:pt idx="4316">
                  <c:v>15</c:v>
                </c:pt>
                <c:pt idx="4317">
                  <c:v>15</c:v>
                </c:pt>
                <c:pt idx="4318">
                  <c:v>15</c:v>
                </c:pt>
                <c:pt idx="4319">
                  <c:v>15</c:v>
                </c:pt>
                <c:pt idx="4320">
                  <c:v>15</c:v>
                </c:pt>
                <c:pt idx="4321">
                  <c:v>15</c:v>
                </c:pt>
                <c:pt idx="4322">
                  <c:v>15</c:v>
                </c:pt>
                <c:pt idx="4323">
                  <c:v>15</c:v>
                </c:pt>
                <c:pt idx="4324">
                  <c:v>15</c:v>
                </c:pt>
                <c:pt idx="4325">
                  <c:v>15</c:v>
                </c:pt>
                <c:pt idx="4326">
                  <c:v>15</c:v>
                </c:pt>
                <c:pt idx="4327">
                  <c:v>15</c:v>
                </c:pt>
                <c:pt idx="4328">
                  <c:v>15</c:v>
                </c:pt>
                <c:pt idx="4329">
                  <c:v>15</c:v>
                </c:pt>
                <c:pt idx="4330">
                  <c:v>15</c:v>
                </c:pt>
                <c:pt idx="4331">
                  <c:v>15</c:v>
                </c:pt>
                <c:pt idx="4332">
                  <c:v>15</c:v>
                </c:pt>
                <c:pt idx="4333">
                  <c:v>15</c:v>
                </c:pt>
                <c:pt idx="4334">
                  <c:v>15</c:v>
                </c:pt>
                <c:pt idx="4335">
                  <c:v>15</c:v>
                </c:pt>
                <c:pt idx="4336">
                  <c:v>15</c:v>
                </c:pt>
                <c:pt idx="4337">
                  <c:v>15</c:v>
                </c:pt>
                <c:pt idx="4338">
                  <c:v>15</c:v>
                </c:pt>
                <c:pt idx="4339">
                  <c:v>15</c:v>
                </c:pt>
                <c:pt idx="4340">
                  <c:v>15</c:v>
                </c:pt>
                <c:pt idx="4341">
                  <c:v>15</c:v>
                </c:pt>
                <c:pt idx="4342">
                  <c:v>15</c:v>
                </c:pt>
                <c:pt idx="4343">
                  <c:v>15</c:v>
                </c:pt>
                <c:pt idx="4344">
                  <c:v>15</c:v>
                </c:pt>
                <c:pt idx="4345">
                  <c:v>15</c:v>
                </c:pt>
                <c:pt idx="4346">
                  <c:v>15</c:v>
                </c:pt>
                <c:pt idx="4347">
                  <c:v>15</c:v>
                </c:pt>
                <c:pt idx="4348">
                  <c:v>15</c:v>
                </c:pt>
                <c:pt idx="4349">
                  <c:v>15</c:v>
                </c:pt>
                <c:pt idx="4350">
                  <c:v>15</c:v>
                </c:pt>
                <c:pt idx="4351">
                  <c:v>15</c:v>
                </c:pt>
                <c:pt idx="4352">
                  <c:v>15</c:v>
                </c:pt>
                <c:pt idx="4353">
                  <c:v>15</c:v>
                </c:pt>
                <c:pt idx="4354">
                  <c:v>15</c:v>
                </c:pt>
                <c:pt idx="4355">
                  <c:v>15</c:v>
                </c:pt>
                <c:pt idx="4356">
                  <c:v>15</c:v>
                </c:pt>
                <c:pt idx="4357">
                  <c:v>15</c:v>
                </c:pt>
                <c:pt idx="4358">
                  <c:v>15</c:v>
                </c:pt>
                <c:pt idx="4359">
                  <c:v>15</c:v>
                </c:pt>
                <c:pt idx="4360">
                  <c:v>15</c:v>
                </c:pt>
                <c:pt idx="4361">
                  <c:v>15</c:v>
                </c:pt>
                <c:pt idx="4362">
                  <c:v>15</c:v>
                </c:pt>
                <c:pt idx="4363">
                  <c:v>15</c:v>
                </c:pt>
                <c:pt idx="4364">
                  <c:v>15</c:v>
                </c:pt>
                <c:pt idx="4365">
                  <c:v>15</c:v>
                </c:pt>
                <c:pt idx="4366">
                  <c:v>15</c:v>
                </c:pt>
                <c:pt idx="4367">
                  <c:v>15</c:v>
                </c:pt>
                <c:pt idx="4368">
                  <c:v>15</c:v>
                </c:pt>
                <c:pt idx="4369">
                  <c:v>15</c:v>
                </c:pt>
                <c:pt idx="4370">
                  <c:v>15</c:v>
                </c:pt>
                <c:pt idx="4371">
                  <c:v>15</c:v>
                </c:pt>
                <c:pt idx="4372">
                  <c:v>15</c:v>
                </c:pt>
                <c:pt idx="4373">
                  <c:v>15</c:v>
                </c:pt>
                <c:pt idx="4374">
                  <c:v>15</c:v>
                </c:pt>
                <c:pt idx="4375">
                  <c:v>15</c:v>
                </c:pt>
                <c:pt idx="4376">
                  <c:v>15</c:v>
                </c:pt>
                <c:pt idx="4377">
                  <c:v>15</c:v>
                </c:pt>
                <c:pt idx="4378">
                  <c:v>15</c:v>
                </c:pt>
                <c:pt idx="4379">
                  <c:v>15</c:v>
                </c:pt>
                <c:pt idx="4380">
                  <c:v>15</c:v>
                </c:pt>
                <c:pt idx="4381">
                  <c:v>15</c:v>
                </c:pt>
                <c:pt idx="4382">
                  <c:v>15</c:v>
                </c:pt>
                <c:pt idx="4383">
                  <c:v>15</c:v>
                </c:pt>
                <c:pt idx="4384">
                  <c:v>15</c:v>
                </c:pt>
                <c:pt idx="4385">
                  <c:v>15</c:v>
                </c:pt>
                <c:pt idx="4386">
                  <c:v>15</c:v>
                </c:pt>
                <c:pt idx="4387">
                  <c:v>15</c:v>
                </c:pt>
                <c:pt idx="4388">
                  <c:v>15</c:v>
                </c:pt>
                <c:pt idx="4389">
                  <c:v>15</c:v>
                </c:pt>
                <c:pt idx="4390">
                  <c:v>15</c:v>
                </c:pt>
                <c:pt idx="4391">
                  <c:v>15</c:v>
                </c:pt>
                <c:pt idx="4392">
                  <c:v>15</c:v>
                </c:pt>
                <c:pt idx="4393">
                  <c:v>15</c:v>
                </c:pt>
                <c:pt idx="4394">
                  <c:v>15</c:v>
                </c:pt>
                <c:pt idx="4395">
                  <c:v>15</c:v>
                </c:pt>
                <c:pt idx="4396">
                  <c:v>15</c:v>
                </c:pt>
                <c:pt idx="4397">
                  <c:v>15</c:v>
                </c:pt>
                <c:pt idx="4398">
                  <c:v>15</c:v>
                </c:pt>
                <c:pt idx="4399">
                  <c:v>15</c:v>
                </c:pt>
                <c:pt idx="4400">
                  <c:v>15</c:v>
                </c:pt>
                <c:pt idx="4401">
                  <c:v>15</c:v>
                </c:pt>
                <c:pt idx="4402">
                  <c:v>15</c:v>
                </c:pt>
                <c:pt idx="4403">
                  <c:v>15</c:v>
                </c:pt>
                <c:pt idx="4404">
                  <c:v>15</c:v>
                </c:pt>
                <c:pt idx="4405">
                  <c:v>15</c:v>
                </c:pt>
                <c:pt idx="4406">
                  <c:v>15</c:v>
                </c:pt>
                <c:pt idx="4407">
                  <c:v>15</c:v>
                </c:pt>
                <c:pt idx="4408">
                  <c:v>15</c:v>
                </c:pt>
                <c:pt idx="4409">
                  <c:v>15</c:v>
                </c:pt>
                <c:pt idx="4410">
                  <c:v>15</c:v>
                </c:pt>
                <c:pt idx="4411">
                  <c:v>15</c:v>
                </c:pt>
                <c:pt idx="4412">
                  <c:v>15</c:v>
                </c:pt>
                <c:pt idx="4413">
                  <c:v>15</c:v>
                </c:pt>
                <c:pt idx="4414">
                  <c:v>15</c:v>
                </c:pt>
                <c:pt idx="4415">
                  <c:v>15</c:v>
                </c:pt>
                <c:pt idx="4416">
                  <c:v>15</c:v>
                </c:pt>
                <c:pt idx="4417">
                  <c:v>15</c:v>
                </c:pt>
                <c:pt idx="4418">
                  <c:v>15</c:v>
                </c:pt>
                <c:pt idx="4419">
                  <c:v>15</c:v>
                </c:pt>
                <c:pt idx="4420">
                  <c:v>15</c:v>
                </c:pt>
                <c:pt idx="4421">
                  <c:v>15</c:v>
                </c:pt>
                <c:pt idx="4422">
                  <c:v>15</c:v>
                </c:pt>
                <c:pt idx="4423">
                  <c:v>15</c:v>
                </c:pt>
                <c:pt idx="4424">
                  <c:v>15</c:v>
                </c:pt>
                <c:pt idx="4425">
                  <c:v>15</c:v>
                </c:pt>
                <c:pt idx="4426">
                  <c:v>15</c:v>
                </c:pt>
                <c:pt idx="4427">
                  <c:v>15</c:v>
                </c:pt>
                <c:pt idx="4428">
                  <c:v>15</c:v>
                </c:pt>
                <c:pt idx="4429">
                  <c:v>15</c:v>
                </c:pt>
                <c:pt idx="4430">
                  <c:v>15</c:v>
                </c:pt>
                <c:pt idx="4431">
                  <c:v>15</c:v>
                </c:pt>
                <c:pt idx="4432">
                  <c:v>15</c:v>
                </c:pt>
                <c:pt idx="4433">
                  <c:v>15</c:v>
                </c:pt>
                <c:pt idx="4434">
                  <c:v>15</c:v>
                </c:pt>
                <c:pt idx="4435">
                  <c:v>15</c:v>
                </c:pt>
                <c:pt idx="4436">
                  <c:v>15</c:v>
                </c:pt>
                <c:pt idx="4437">
                  <c:v>15</c:v>
                </c:pt>
                <c:pt idx="4438">
                  <c:v>15</c:v>
                </c:pt>
                <c:pt idx="4439">
                  <c:v>15</c:v>
                </c:pt>
                <c:pt idx="4440">
                  <c:v>15</c:v>
                </c:pt>
                <c:pt idx="4441">
                  <c:v>15</c:v>
                </c:pt>
                <c:pt idx="4442">
                  <c:v>15</c:v>
                </c:pt>
                <c:pt idx="4443">
                  <c:v>15</c:v>
                </c:pt>
                <c:pt idx="4444">
                  <c:v>15</c:v>
                </c:pt>
                <c:pt idx="4445">
                  <c:v>15</c:v>
                </c:pt>
                <c:pt idx="4446">
                  <c:v>15</c:v>
                </c:pt>
                <c:pt idx="4447">
                  <c:v>15</c:v>
                </c:pt>
                <c:pt idx="4448">
                  <c:v>15</c:v>
                </c:pt>
                <c:pt idx="4449">
                  <c:v>15</c:v>
                </c:pt>
                <c:pt idx="4450">
                  <c:v>15</c:v>
                </c:pt>
                <c:pt idx="4451">
                  <c:v>15</c:v>
                </c:pt>
                <c:pt idx="4452">
                  <c:v>15</c:v>
                </c:pt>
                <c:pt idx="4453">
                  <c:v>15</c:v>
                </c:pt>
                <c:pt idx="4454">
                  <c:v>15</c:v>
                </c:pt>
                <c:pt idx="4455">
                  <c:v>15</c:v>
                </c:pt>
                <c:pt idx="4456">
                  <c:v>15</c:v>
                </c:pt>
                <c:pt idx="4457">
                  <c:v>15</c:v>
                </c:pt>
                <c:pt idx="4458">
                  <c:v>15</c:v>
                </c:pt>
                <c:pt idx="4459">
                  <c:v>15</c:v>
                </c:pt>
                <c:pt idx="4460">
                  <c:v>15</c:v>
                </c:pt>
                <c:pt idx="4461">
                  <c:v>15</c:v>
                </c:pt>
                <c:pt idx="4462">
                  <c:v>15</c:v>
                </c:pt>
                <c:pt idx="4463">
                  <c:v>15</c:v>
                </c:pt>
                <c:pt idx="4464">
                  <c:v>15</c:v>
                </c:pt>
                <c:pt idx="4465">
                  <c:v>15</c:v>
                </c:pt>
                <c:pt idx="4466">
                  <c:v>15</c:v>
                </c:pt>
                <c:pt idx="4467">
                  <c:v>15</c:v>
                </c:pt>
                <c:pt idx="4468">
                  <c:v>15</c:v>
                </c:pt>
                <c:pt idx="4469">
                  <c:v>15</c:v>
                </c:pt>
                <c:pt idx="4470">
                  <c:v>15</c:v>
                </c:pt>
                <c:pt idx="4471">
                  <c:v>15</c:v>
                </c:pt>
                <c:pt idx="4472">
                  <c:v>15</c:v>
                </c:pt>
                <c:pt idx="4473">
                  <c:v>15</c:v>
                </c:pt>
                <c:pt idx="4474">
                  <c:v>15</c:v>
                </c:pt>
                <c:pt idx="4475">
                  <c:v>15</c:v>
                </c:pt>
                <c:pt idx="4476">
                  <c:v>15</c:v>
                </c:pt>
                <c:pt idx="4477">
                  <c:v>15</c:v>
                </c:pt>
                <c:pt idx="4478">
                  <c:v>15</c:v>
                </c:pt>
                <c:pt idx="4479">
                  <c:v>15</c:v>
                </c:pt>
                <c:pt idx="4480">
                  <c:v>15</c:v>
                </c:pt>
                <c:pt idx="4481">
                  <c:v>15</c:v>
                </c:pt>
                <c:pt idx="4482">
                  <c:v>15</c:v>
                </c:pt>
                <c:pt idx="4483">
                  <c:v>15</c:v>
                </c:pt>
                <c:pt idx="4484">
                  <c:v>15</c:v>
                </c:pt>
                <c:pt idx="4485">
                  <c:v>15</c:v>
                </c:pt>
                <c:pt idx="4486">
                  <c:v>15</c:v>
                </c:pt>
                <c:pt idx="4487">
                  <c:v>15</c:v>
                </c:pt>
                <c:pt idx="4488">
                  <c:v>15</c:v>
                </c:pt>
                <c:pt idx="4489">
                  <c:v>15</c:v>
                </c:pt>
                <c:pt idx="4490">
                  <c:v>15</c:v>
                </c:pt>
                <c:pt idx="4491">
                  <c:v>15</c:v>
                </c:pt>
                <c:pt idx="4492">
                  <c:v>15</c:v>
                </c:pt>
                <c:pt idx="4493">
                  <c:v>15</c:v>
                </c:pt>
                <c:pt idx="4494">
                  <c:v>15</c:v>
                </c:pt>
                <c:pt idx="4495">
                  <c:v>15</c:v>
                </c:pt>
                <c:pt idx="4496">
                  <c:v>15</c:v>
                </c:pt>
                <c:pt idx="4497">
                  <c:v>15</c:v>
                </c:pt>
                <c:pt idx="4498">
                  <c:v>15</c:v>
                </c:pt>
                <c:pt idx="4499">
                  <c:v>15</c:v>
                </c:pt>
                <c:pt idx="4500">
                  <c:v>15</c:v>
                </c:pt>
                <c:pt idx="4501">
                  <c:v>15</c:v>
                </c:pt>
                <c:pt idx="4502">
                  <c:v>15</c:v>
                </c:pt>
                <c:pt idx="4503">
                  <c:v>15</c:v>
                </c:pt>
                <c:pt idx="4504">
                  <c:v>15</c:v>
                </c:pt>
                <c:pt idx="4505">
                  <c:v>15</c:v>
                </c:pt>
                <c:pt idx="4506">
                  <c:v>15</c:v>
                </c:pt>
                <c:pt idx="4507">
                  <c:v>15</c:v>
                </c:pt>
                <c:pt idx="4508">
                  <c:v>15</c:v>
                </c:pt>
                <c:pt idx="4509">
                  <c:v>15</c:v>
                </c:pt>
                <c:pt idx="4510">
                  <c:v>15</c:v>
                </c:pt>
                <c:pt idx="4511">
                  <c:v>15</c:v>
                </c:pt>
                <c:pt idx="4512">
                  <c:v>15</c:v>
                </c:pt>
                <c:pt idx="4513">
                  <c:v>15</c:v>
                </c:pt>
                <c:pt idx="4514">
                  <c:v>15</c:v>
                </c:pt>
                <c:pt idx="4515">
                  <c:v>15</c:v>
                </c:pt>
                <c:pt idx="4516">
                  <c:v>15</c:v>
                </c:pt>
                <c:pt idx="4517">
                  <c:v>15</c:v>
                </c:pt>
                <c:pt idx="4518">
                  <c:v>15</c:v>
                </c:pt>
                <c:pt idx="4519">
                  <c:v>15</c:v>
                </c:pt>
                <c:pt idx="4520">
                  <c:v>15</c:v>
                </c:pt>
                <c:pt idx="4521">
                  <c:v>15</c:v>
                </c:pt>
                <c:pt idx="4522">
                  <c:v>15</c:v>
                </c:pt>
                <c:pt idx="4523">
                  <c:v>15</c:v>
                </c:pt>
                <c:pt idx="4524">
                  <c:v>15</c:v>
                </c:pt>
                <c:pt idx="4525">
                  <c:v>15</c:v>
                </c:pt>
                <c:pt idx="4526">
                  <c:v>15</c:v>
                </c:pt>
                <c:pt idx="4527">
                  <c:v>15</c:v>
                </c:pt>
                <c:pt idx="4528">
                  <c:v>15</c:v>
                </c:pt>
                <c:pt idx="4529">
                  <c:v>15</c:v>
                </c:pt>
                <c:pt idx="4530">
                  <c:v>15</c:v>
                </c:pt>
                <c:pt idx="4531">
                  <c:v>15</c:v>
                </c:pt>
                <c:pt idx="4532">
                  <c:v>15</c:v>
                </c:pt>
                <c:pt idx="4533">
                  <c:v>15</c:v>
                </c:pt>
                <c:pt idx="4534">
                  <c:v>15</c:v>
                </c:pt>
                <c:pt idx="4535">
                  <c:v>15</c:v>
                </c:pt>
                <c:pt idx="4536">
                  <c:v>15</c:v>
                </c:pt>
                <c:pt idx="4537">
                  <c:v>15</c:v>
                </c:pt>
                <c:pt idx="4538">
                  <c:v>15</c:v>
                </c:pt>
                <c:pt idx="4539">
                  <c:v>15</c:v>
                </c:pt>
                <c:pt idx="4540">
                  <c:v>15</c:v>
                </c:pt>
                <c:pt idx="4541">
                  <c:v>15</c:v>
                </c:pt>
                <c:pt idx="4542">
                  <c:v>15</c:v>
                </c:pt>
                <c:pt idx="4543">
                  <c:v>15</c:v>
                </c:pt>
                <c:pt idx="4544">
                  <c:v>15</c:v>
                </c:pt>
                <c:pt idx="4545">
                  <c:v>15</c:v>
                </c:pt>
                <c:pt idx="4546">
                  <c:v>15</c:v>
                </c:pt>
                <c:pt idx="4547">
                  <c:v>15</c:v>
                </c:pt>
                <c:pt idx="4548">
                  <c:v>15</c:v>
                </c:pt>
                <c:pt idx="4549">
                  <c:v>15</c:v>
                </c:pt>
                <c:pt idx="4550">
                  <c:v>15</c:v>
                </c:pt>
                <c:pt idx="4551">
                  <c:v>15</c:v>
                </c:pt>
                <c:pt idx="4552">
                  <c:v>15</c:v>
                </c:pt>
                <c:pt idx="4553">
                  <c:v>15</c:v>
                </c:pt>
                <c:pt idx="4554">
                  <c:v>15</c:v>
                </c:pt>
                <c:pt idx="4555">
                  <c:v>15</c:v>
                </c:pt>
                <c:pt idx="4556">
                  <c:v>15</c:v>
                </c:pt>
                <c:pt idx="4557">
                  <c:v>15</c:v>
                </c:pt>
                <c:pt idx="4558">
                  <c:v>15</c:v>
                </c:pt>
                <c:pt idx="4559">
                  <c:v>15</c:v>
                </c:pt>
                <c:pt idx="4560">
                  <c:v>15</c:v>
                </c:pt>
                <c:pt idx="4561">
                  <c:v>15</c:v>
                </c:pt>
                <c:pt idx="4562">
                  <c:v>15</c:v>
                </c:pt>
                <c:pt idx="4563">
                  <c:v>15</c:v>
                </c:pt>
                <c:pt idx="4564">
                  <c:v>15</c:v>
                </c:pt>
                <c:pt idx="4565">
                  <c:v>15</c:v>
                </c:pt>
                <c:pt idx="4566">
                  <c:v>15</c:v>
                </c:pt>
                <c:pt idx="4567">
                  <c:v>15</c:v>
                </c:pt>
                <c:pt idx="4568">
                  <c:v>15</c:v>
                </c:pt>
                <c:pt idx="4569">
                  <c:v>15</c:v>
                </c:pt>
                <c:pt idx="4570">
                  <c:v>15</c:v>
                </c:pt>
                <c:pt idx="4571">
                  <c:v>15</c:v>
                </c:pt>
                <c:pt idx="4572">
                  <c:v>15</c:v>
                </c:pt>
                <c:pt idx="4573">
                  <c:v>15</c:v>
                </c:pt>
                <c:pt idx="4574">
                  <c:v>15</c:v>
                </c:pt>
                <c:pt idx="4575">
                  <c:v>15</c:v>
                </c:pt>
                <c:pt idx="4576">
                  <c:v>15</c:v>
                </c:pt>
                <c:pt idx="4577">
                  <c:v>15</c:v>
                </c:pt>
                <c:pt idx="4578">
                  <c:v>15</c:v>
                </c:pt>
                <c:pt idx="4579">
                  <c:v>15</c:v>
                </c:pt>
                <c:pt idx="4580">
                  <c:v>15</c:v>
                </c:pt>
                <c:pt idx="4581">
                  <c:v>15</c:v>
                </c:pt>
                <c:pt idx="4582">
                  <c:v>15</c:v>
                </c:pt>
                <c:pt idx="4583">
                  <c:v>15</c:v>
                </c:pt>
                <c:pt idx="4584">
                  <c:v>15</c:v>
                </c:pt>
                <c:pt idx="4585">
                  <c:v>15</c:v>
                </c:pt>
                <c:pt idx="4586">
                  <c:v>15</c:v>
                </c:pt>
                <c:pt idx="4587">
                  <c:v>15</c:v>
                </c:pt>
                <c:pt idx="4588">
                  <c:v>15</c:v>
                </c:pt>
                <c:pt idx="4589">
                  <c:v>15</c:v>
                </c:pt>
                <c:pt idx="4590">
                  <c:v>15</c:v>
                </c:pt>
                <c:pt idx="4591">
                  <c:v>15</c:v>
                </c:pt>
                <c:pt idx="4592">
                  <c:v>15</c:v>
                </c:pt>
                <c:pt idx="4593">
                  <c:v>15</c:v>
                </c:pt>
                <c:pt idx="4594">
                  <c:v>15</c:v>
                </c:pt>
                <c:pt idx="4595">
                  <c:v>15</c:v>
                </c:pt>
                <c:pt idx="4596">
                  <c:v>15</c:v>
                </c:pt>
                <c:pt idx="4597">
                  <c:v>15</c:v>
                </c:pt>
                <c:pt idx="4598">
                  <c:v>15</c:v>
                </c:pt>
                <c:pt idx="4599">
                  <c:v>15</c:v>
                </c:pt>
                <c:pt idx="4600">
                  <c:v>15</c:v>
                </c:pt>
                <c:pt idx="4601">
                  <c:v>15</c:v>
                </c:pt>
                <c:pt idx="4602">
                  <c:v>15</c:v>
                </c:pt>
                <c:pt idx="4603">
                  <c:v>15</c:v>
                </c:pt>
                <c:pt idx="4604">
                  <c:v>15</c:v>
                </c:pt>
                <c:pt idx="4605">
                  <c:v>15</c:v>
                </c:pt>
                <c:pt idx="4606">
                  <c:v>15</c:v>
                </c:pt>
                <c:pt idx="4607">
                  <c:v>15</c:v>
                </c:pt>
                <c:pt idx="4608">
                  <c:v>15</c:v>
                </c:pt>
                <c:pt idx="4609">
                  <c:v>15</c:v>
                </c:pt>
                <c:pt idx="4610">
                  <c:v>15</c:v>
                </c:pt>
                <c:pt idx="4611">
                  <c:v>15</c:v>
                </c:pt>
                <c:pt idx="4612">
                  <c:v>15</c:v>
                </c:pt>
                <c:pt idx="4613">
                  <c:v>15</c:v>
                </c:pt>
                <c:pt idx="4614">
                  <c:v>15</c:v>
                </c:pt>
                <c:pt idx="4615">
                  <c:v>15</c:v>
                </c:pt>
                <c:pt idx="4616">
                  <c:v>15</c:v>
                </c:pt>
                <c:pt idx="4617">
                  <c:v>15</c:v>
                </c:pt>
                <c:pt idx="4618">
                  <c:v>15</c:v>
                </c:pt>
                <c:pt idx="4619">
                  <c:v>15</c:v>
                </c:pt>
                <c:pt idx="4620">
                  <c:v>15</c:v>
                </c:pt>
                <c:pt idx="4621">
                  <c:v>15</c:v>
                </c:pt>
                <c:pt idx="4622">
                  <c:v>15</c:v>
                </c:pt>
                <c:pt idx="4623">
                  <c:v>15</c:v>
                </c:pt>
                <c:pt idx="4624">
                  <c:v>15</c:v>
                </c:pt>
                <c:pt idx="4625">
                  <c:v>15</c:v>
                </c:pt>
                <c:pt idx="4626">
                  <c:v>15</c:v>
                </c:pt>
                <c:pt idx="4627">
                  <c:v>15</c:v>
                </c:pt>
                <c:pt idx="4628">
                  <c:v>15</c:v>
                </c:pt>
                <c:pt idx="4629">
                  <c:v>15</c:v>
                </c:pt>
                <c:pt idx="4630">
                  <c:v>15</c:v>
                </c:pt>
                <c:pt idx="4631">
                  <c:v>15</c:v>
                </c:pt>
                <c:pt idx="4632">
                  <c:v>15</c:v>
                </c:pt>
                <c:pt idx="4633">
                  <c:v>15</c:v>
                </c:pt>
                <c:pt idx="4634">
                  <c:v>15</c:v>
                </c:pt>
                <c:pt idx="4635">
                  <c:v>15</c:v>
                </c:pt>
                <c:pt idx="4636">
                  <c:v>15</c:v>
                </c:pt>
                <c:pt idx="4637">
                  <c:v>15</c:v>
                </c:pt>
                <c:pt idx="4638">
                  <c:v>15</c:v>
                </c:pt>
                <c:pt idx="4639">
                  <c:v>15</c:v>
                </c:pt>
                <c:pt idx="4640">
                  <c:v>15</c:v>
                </c:pt>
                <c:pt idx="4641">
                  <c:v>15</c:v>
                </c:pt>
                <c:pt idx="4642">
                  <c:v>15</c:v>
                </c:pt>
                <c:pt idx="4643">
                  <c:v>15</c:v>
                </c:pt>
                <c:pt idx="4644">
                  <c:v>15</c:v>
                </c:pt>
                <c:pt idx="4645">
                  <c:v>15</c:v>
                </c:pt>
                <c:pt idx="4646">
                  <c:v>15</c:v>
                </c:pt>
                <c:pt idx="4647">
                  <c:v>15</c:v>
                </c:pt>
                <c:pt idx="4648">
                  <c:v>15</c:v>
                </c:pt>
                <c:pt idx="4649">
                  <c:v>15</c:v>
                </c:pt>
                <c:pt idx="4650">
                  <c:v>15</c:v>
                </c:pt>
                <c:pt idx="4651">
                  <c:v>15</c:v>
                </c:pt>
                <c:pt idx="4652">
                  <c:v>15</c:v>
                </c:pt>
                <c:pt idx="4653">
                  <c:v>15</c:v>
                </c:pt>
                <c:pt idx="4654">
                  <c:v>15</c:v>
                </c:pt>
                <c:pt idx="4655">
                  <c:v>15</c:v>
                </c:pt>
                <c:pt idx="4656">
                  <c:v>15</c:v>
                </c:pt>
                <c:pt idx="4657">
                  <c:v>15</c:v>
                </c:pt>
                <c:pt idx="4658">
                  <c:v>15</c:v>
                </c:pt>
                <c:pt idx="4659">
                  <c:v>15</c:v>
                </c:pt>
                <c:pt idx="4660">
                  <c:v>15</c:v>
                </c:pt>
                <c:pt idx="4661">
                  <c:v>15</c:v>
                </c:pt>
                <c:pt idx="4662">
                  <c:v>15</c:v>
                </c:pt>
                <c:pt idx="4663">
                  <c:v>15</c:v>
                </c:pt>
                <c:pt idx="4664">
                  <c:v>15</c:v>
                </c:pt>
                <c:pt idx="4665">
                  <c:v>15</c:v>
                </c:pt>
                <c:pt idx="4666">
                  <c:v>15</c:v>
                </c:pt>
                <c:pt idx="4667">
                  <c:v>15</c:v>
                </c:pt>
                <c:pt idx="4668">
                  <c:v>15</c:v>
                </c:pt>
                <c:pt idx="4669">
                  <c:v>15</c:v>
                </c:pt>
                <c:pt idx="4670">
                  <c:v>15</c:v>
                </c:pt>
                <c:pt idx="4671">
                  <c:v>15</c:v>
                </c:pt>
                <c:pt idx="4672">
                  <c:v>15</c:v>
                </c:pt>
                <c:pt idx="4673">
                  <c:v>15</c:v>
                </c:pt>
                <c:pt idx="4674">
                  <c:v>15</c:v>
                </c:pt>
                <c:pt idx="4675">
                  <c:v>15</c:v>
                </c:pt>
                <c:pt idx="4676">
                  <c:v>15</c:v>
                </c:pt>
                <c:pt idx="4677">
                  <c:v>15</c:v>
                </c:pt>
                <c:pt idx="4678">
                  <c:v>15</c:v>
                </c:pt>
                <c:pt idx="4679">
                  <c:v>15</c:v>
                </c:pt>
                <c:pt idx="4680">
                  <c:v>15</c:v>
                </c:pt>
                <c:pt idx="4681">
                  <c:v>15</c:v>
                </c:pt>
                <c:pt idx="4682">
                  <c:v>15</c:v>
                </c:pt>
                <c:pt idx="4683">
                  <c:v>15</c:v>
                </c:pt>
                <c:pt idx="4684">
                  <c:v>15</c:v>
                </c:pt>
                <c:pt idx="4685">
                  <c:v>15</c:v>
                </c:pt>
                <c:pt idx="4686">
                  <c:v>15</c:v>
                </c:pt>
                <c:pt idx="4687">
                  <c:v>15</c:v>
                </c:pt>
                <c:pt idx="4688">
                  <c:v>15</c:v>
                </c:pt>
                <c:pt idx="4689">
                  <c:v>15</c:v>
                </c:pt>
                <c:pt idx="4690">
                  <c:v>15</c:v>
                </c:pt>
                <c:pt idx="4691">
                  <c:v>15</c:v>
                </c:pt>
                <c:pt idx="4692">
                  <c:v>15</c:v>
                </c:pt>
                <c:pt idx="4693">
                  <c:v>15</c:v>
                </c:pt>
                <c:pt idx="4694">
                  <c:v>15</c:v>
                </c:pt>
                <c:pt idx="4695">
                  <c:v>15</c:v>
                </c:pt>
                <c:pt idx="4696">
                  <c:v>15</c:v>
                </c:pt>
                <c:pt idx="4697">
                  <c:v>15</c:v>
                </c:pt>
                <c:pt idx="4698">
                  <c:v>15</c:v>
                </c:pt>
                <c:pt idx="4699">
                  <c:v>15</c:v>
                </c:pt>
                <c:pt idx="4700">
                  <c:v>15</c:v>
                </c:pt>
                <c:pt idx="4701">
                  <c:v>15</c:v>
                </c:pt>
                <c:pt idx="4702">
                  <c:v>15</c:v>
                </c:pt>
                <c:pt idx="4703">
                  <c:v>15</c:v>
                </c:pt>
                <c:pt idx="4704">
                  <c:v>15</c:v>
                </c:pt>
                <c:pt idx="4705">
                  <c:v>15</c:v>
                </c:pt>
                <c:pt idx="4706">
                  <c:v>15</c:v>
                </c:pt>
                <c:pt idx="4707">
                  <c:v>15</c:v>
                </c:pt>
                <c:pt idx="4708">
                  <c:v>15</c:v>
                </c:pt>
                <c:pt idx="4709">
                  <c:v>15</c:v>
                </c:pt>
                <c:pt idx="4710">
                  <c:v>15</c:v>
                </c:pt>
                <c:pt idx="4711">
                  <c:v>15</c:v>
                </c:pt>
                <c:pt idx="4712">
                  <c:v>15</c:v>
                </c:pt>
                <c:pt idx="4713">
                  <c:v>15</c:v>
                </c:pt>
                <c:pt idx="4714">
                  <c:v>15</c:v>
                </c:pt>
                <c:pt idx="4715">
                  <c:v>15</c:v>
                </c:pt>
                <c:pt idx="4716">
                  <c:v>15</c:v>
                </c:pt>
                <c:pt idx="4717">
                  <c:v>15</c:v>
                </c:pt>
                <c:pt idx="4718">
                  <c:v>15</c:v>
                </c:pt>
                <c:pt idx="4719">
                  <c:v>15</c:v>
                </c:pt>
                <c:pt idx="4720">
                  <c:v>15</c:v>
                </c:pt>
                <c:pt idx="4721">
                  <c:v>15</c:v>
                </c:pt>
                <c:pt idx="4722">
                  <c:v>15</c:v>
                </c:pt>
                <c:pt idx="4723">
                  <c:v>15</c:v>
                </c:pt>
                <c:pt idx="4724">
                  <c:v>15</c:v>
                </c:pt>
                <c:pt idx="4725">
                  <c:v>15</c:v>
                </c:pt>
                <c:pt idx="4726">
                  <c:v>15</c:v>
                </c:pt>
                <c:pt idx="4727">
                  <c:v>15</c:v>
                </c:pt>
                <c:pt idx="4728">
                  <c:v>15</c:v>
                </c:pt>
                <c:pt idx="4729">
                  <c:v>15</c:v>
                </c:pt>
                <c:pt idx="4730">
                  <c:v>15</c:v>
                </c:pt>
                <c:pt idx="4731">
                  <c:v>15</c:v>
                </c:pt>
                <c:pt idx="4732">
                  <c:v>15</c:v>
                </c:pt>
                <c:pt idx="4733">
                  <c:v>15</c:v>
                </c:pt>
                <c:pt idx="4734">
                  <c:v>15</c:v>
                </c:pt>
                <c:pt idx="4735">
                  <c:v>15</c:v>
                </c:pt>
                <c:pt idx="4736">
                  <c:v>15</c:v>
                </c:pt>
                <c:pt idx="4737">
                  <c:v>15</c:v>
                </c:pt>
                <c:pt idx="4738">
                  <c:v>15</c:v>
                </c:pt>
                <c:pt idx="4739">
                  <c:v>15</c:v>
                </c:pt>
                <c:pt idx="4740">
                  <c:v>15</c:v>
                </c:pt>
                <c:pt idx="4741">
                  <c:v>15</c:v>
                </c:pt>
                <c:pt idx="4742">
                  <c:v>15</c:v>
                </c:pt>
                <c:pt idx="4743">
                  <c:v>15</c:v>
                </c:pt>
                <c:pt idx="4744">
                  <c:v>15</c:v>
                </c:pt>
                <c:pt idx="4745">
                  <c:v>15</c:v>
                </c:pt>
                <c:pt idx="4746">
                  <c:v>15</c:v>
                </c:pt>
                <c:pt idx="4747">
                  <c:v>15</c:v>
                </c:pt>
                <c:pt idx="4748">
                  <c:v>15</c:v>
                </c:pt>
                <c:pt idx="4749">
                  <c:v>15</c:v>
                </c:pt>
                <c:pt idx="4750">
                  <c:v>15</c:v>
                </c:pt>
                <c:pt idx="4751">
                  <c:v>15</c:v>
                </c:pt>
                <c:pt idx="4752">
                  <c:v>15</c:v>
                </c:pt>
                <c:pt idx="4753">
                  <c:v>15</c:v>
                </c:pt>
                <c:pt idx="4754">
                  <c:v>15</c:v>
                </c:pt>
                <c:pt idx="4755">
                  <c:v>15</c:v>
                </c:pt>
                <c:pt idx="4756">
                  <c:v>15</c:v>
                </c:pt>
                <c:pt idx="4757">
                  <c:v>15</c:v>
                </c:pt>
                <c:pt idx="4758">
                  <c:v>15</c:v>
                </c:pt>
                <c:pt idx="4759">
                  <c:v>15</c:v>
                </c:pt>
                <c:pt idx="4760">
                  <c:v>15</c:v>
                </c:pt>
                <c:pt idx="4761">
                  <c:v>15</c:v>
                </c:pt>
                <c:pt idx="4762">
                  <c:v>15</c:v>
                </c:pt>
                <c:pt idx="4763">
                  <c:v>15</c:v>
                </c:pt>
                <c:pt idx="4764">
                  <c:v>15</c:v>
                </c:pt>
                <c:pt idx="4765">
                  <c:v>15</c:v>
                </c:pt>
                <c:pt idx="4766">
                  <c:v>15</c:v>
                </c:pt>
                <c:pt idx="4767">
                  <c:v>15</c:v>
                </c:pt>
                <c:pt idx="4768">
                  <c:v>15</c:v>
                </c:pt>
                <c:pt idx="4769">
                  <c:v>15</c:v>
                </c:pt>
                <c:pt idx="4770">
                  <c:v>15</c:v>
                </c:pt>
                <c:pt idx="4771">
                  <c:v>15</c:v>
                </c:pt>
                <c:pt idx="4772">
                  <c:v>15</c:v>
                </c:pt>
                <c:pt idx="4773">
                  <c:v>15</c:v>
                </c:pt>
                <c:pt idx="4774">
                  <c:v>15</c:v>
                </c:pt>
                <c:pt idx="4775">
                  <c:v>15</c:v>
                </c:pt>
                <c:pt idx="4776">
                  <c:v>15</c:v>
                </c:pt>
                <c:pt idx="4777">
                  <c:v>15</c:v>
                </c:pt>
                <c:pt idx="4778">
                  <c:v>15</c:v>
                </c:pt>
                <c:pt idx="4779">
                  <c:v>15</c:v>
                </c:pt>
                <c:pt idx="4780">
                  <c:v>15</c:v>
                </c:pt>
                <c:pt idx="4781">
                  <c:v>15</c:v>
                </c:pt>
                <c:pt idx="4782">
                  <c:v>15</c:v>
                </c:pt>
                <c:pt idx="4783">
                  <c:v>15</c:v>
                </c:pt>
                <c:pt idx="4784">
                  <c:v>15</c:v>
                </c:pt>
                <c:pt idx="4785">
                  <c:v>15</c:v>
                </c:pt>
                <c:pt idx="4786">
                  <c:v>15</c:v>
                </c:pt>
                <c:pt idx="4787">
                  <c:v>15</c:v>
                </c:pt>
                <c:pt idx="4788">
                  <c:v>15</c:v>
                </c:pt>
                <c:pt idx="4789">
                  <c:v>15</c:v>
                </c:pt>
                <c:pt idx="4790">
                  <c:v>15</c:v>
                </c:pt>
                <c:pt idx="4791">
                  <c:v>15</c:v>
                </c:pt>
                <c:pt idx="4792">
                  <c:v>15</c:v>
                </c:pt>
                <c:pt idx="4793">
                  <c:v>15</c:v>
                </c:pt>
                <c:pt idx="4794">
                  <c:v>15</c:v>
                </c:pt>
                <c:pt idx="4795">
                  <c:v>15</c:v>
                </c:pt>
                <c:pt idx="4796">
                  <c:v>15</c:v>
                </c:pt>
                <c:pt idx="4797">
                  <c:v>15</c:v>
                </c:pt>
                <c:pt idx="4798">
                  <c:v>15</c:v>
                </c:pt>
                <c:pt idx="4799">
                  <c:v>15</c:v>
                </c:pt>
                <c:pt idx="4800">
                  <c:v>15</c:v>
                </c:pt>
                <c:pt idx="4801">
                  <c:v>15</c:v>
                </c:pt>
                <c:pt idx="4802">
                  <c:v>15</c:v>
                </c:pt>
                <c:pt idx="4803">
                  <c:v>15</c:v>
                </c:pt>
                <c:pt idx="4804">
                  <c:v>15</c:v>
                </c:pt>
                <c:pt idx="4805">
                  <c:v>15</c:v>
                </c:pt>
                <c:pt idx="4806">
                  <c:v>15</c:v>
                </c:pt>
                <c:pt idx="4807">
                  <c:v>15</c:v>
                </c:pt>
                <c:pt idx="4808">
                  <c:v>15</c:v>
                </c:pt>
                <c:pt idx="4809">
                  <c:v>15</c:v>
                </c:pt>
                <c:pt idx="4810">
                  <c:v>15</c:v>
                </c:pt>
                <c:pt idx="4811">
                  <c:v>15</c:v>
                </c:pt>
                <c:pt idx="4812">
                  <c:v>15</c:v>
                </c:pt>
                <c:pt idx="4813">
                  <c:v>15</c:v>
                </c:pt>
                <c:pt idx="4814">
                  <c:v>15</c:v>
                </c:pt>
                <c:pt idx="4815">
                  <c:v>15</c:v>
                </c:pt>
                <c:pt idx="4816">
                  <c:v>15</c:v>
                </c:pt>
                <c:pt idx="4817">
                  <c:v>15</c:v>
                </c:pt>
                <c:pt idx="4818">
                  <c:v>15</c:v>
                </c:pt>
                <c:pt idx="4819">
                  <c:v>15</c:v>
                </c:pt>
                <c:pt idx="4820">
                  <c:v>15</c:v>
                </c:pt>
                <c:pt idx="4821">
                  <c:v>15</c:v>
                </c:pt>
                <c:pt idx="4822">
                  <c:v>15</c:v>
                </c:pt>
                <c:pt idx="4823">
                  <c:v>15</c:v>
                </c:pt>
                <c:pt idx="4824">
                  <c:v>15</c:v>
                </c:pt>
                <c:pt idx="4825">
                  <c:v>15</c:v>
                </c:pt>
                <c:pt idx="4826">
                  <c:v>15</c:v>
                </c:pt>
                <c:pt idx="4827">
                  <c:v>15</c:v>
                </c:pt>
                <c:pt idx="4828">
                  <c:v>15</c:v>
                </c:pt>
                <c:pt idx="4829">
                  <c:v>15</c:v>
                </c:pt>
                <c:pt idx="4830">
                  <c:v>15</c:v>
                </c:pt>
                <c:pt idx="4831">
                  <c:v>15</c:v>
                </c:pt>
                <c:pt idx="4832">
                  <c:v>15</c:v>
                </c:pt>
                <c:pt idx="4833">
                  <c:v>15</c:v>
                </c:pt>
                <c:pt idx="4834">
                  <c:v>15</c:v>
                </c:pt>
                <c:pt idx="4835">
                  <c:v>15</c:v>
                </c:pt>
                <c:pt idx="4836">
                  <c:v>15</c:v>
                </c:pt>
                <c:pt idx="4837">
                  <c:v>15</c:v>
                </c:pt>
                <c:pt idx="4838">
                  <c:v>15</c:v>
                </c:pt>
                <c:pt idx="4839">
                  <c:v>15</c:v>
                </c:pt>
                <c:pt idx="4840">
                  <c:v>15</c:v>
                </c:pt>
                <c:pt idx="4841">
                  <c:v>15</c:v>
                </c:pt>
                <c:pt idx="4842">
                  <c:v>15</c:v>
                </c:pt>
                <c:pt idx="4843">
                  <c:v>15</c:v>
                </c:pt>
                <c:pt idx="4844">
                  <c:v>15</c:v>
                </c:pt>
                <c:pt idx="4845">
                  <c:v>15</c:v>
                </c:pt>
                <c:pt idx="4846">
                  <c:v>15</c:v>
                </c:pt>
                <c:pt idx="4847">
                  <c:v>15</c:v>
                </c:pt>
                <c:pt idx="4848">
                  <c:v>15</c:v>
                </c:pt>
                <c:pt idx="4849">
                  <c:v>15</c:v>
                </c:pt>
                <c:pt idx="4850">
                  <c:v>15</c:v>
                </c:pt>
                <c:pt idx="4851">
                  <c:v>15</c:v>
                </c:pt>
                <c:pt idx="4852">
                  <c:v>15</c:v>
                </c:pt>
                <c:pt idx="4853">
                  <c:v>15</c:v>
                </c:pt>
                <c:pt idx="4854">
                  <c:v>15</c:v>
                </c:pt>
                <c:pt idx="4855">
                  <c:v>15</c:v>
                </c:pt>
                <c:pt idx="4856">
                  <c:v>15</c:v>
                </c:pt>
                <c:pt idx="4857">
                  <c:v>15</c:v>
                </c:pt>
                <c:pt idx="4858">
                  <c:v>15</c:v>
                </c:pt>
                <c:pt idx="4859">
                  <c:v>15</c:v>
                </c:pt>
                <c:pt idx="4860">
                  <c:v>15</c:v>
                </c:pt>
                <c:pt idx="4861">
                  <c:v>15</c:v>
                </c:pt>
                <c:pt idx="4862">
                  <c:v>15</c:v>
                </c:pt>
                <c:pt idx="4863">
                  <c:v>15</c:v>
                </c:pt>
                <c:pt idx="4864">
                  <c:v>15</c:v>
                </c:pt>
                <c:pt idx="4865">
                  <c:v>15</c:v>
                </c:pt>
                <c:pt idx="4866">
                  <c:v>15</c:v>
                </c:pt>
                <c:pt idx="4867">
                  <c:v>15</c:v>
                </c:pt>
                <c:pt idx="4868">
                  <c:v>15</c:v>
                </c:pt>
                <c:pt idx="4869">
                  <c:v>15</c:v>
                </c:pt>
                <c:pt idx="4870">
                  <c:v>15</c:v>
                </c:pt>
                <c:pt idx="4871">
                  <c:v>15</c:v>
                </c:pt>
                <c:pt idx="4872">
                  <c:v>15</c:v>
                </c:pt>
                <c:pt idx="4873">
                  <c:v>15</c:v>
                </c:pt>
                <c:pt idx="4874">
                  <c:v>15</c:v>
                </c:pt>
                <c:pt idx="4875">
                  <c:v>15</c:v>
                </c:pt>
                <c:pt idx="4876">
                  <c:v>15</c:v>
                </c:pt>
                <c:pt idx="4877">
                  <c:v>15</c:v>
                </c:pt>
                <c:pt idx="4878">
                  <c:v>15</c:v>
                </c:pt>
                <c:pt idx="4879">
                  <c:v>15</c:v>
                </c:pt>
                <c:pt idx="4880">
                  <c:v>15</c:v>
                </c:pt>
                <c:pt idx="4881">
                  <c:v>15</c:v>
                </c:pt>
                <c:pt idx="4882">
                  <c:v>15</c:v>
                </c:pt>
                <c:pt idx="4883">
                  <c:v>15</c:v>
                </c:pt>
                <c:pt idx="4884">
                  <c:v>15</c:v>
                </c:pt>
                <c:pt idx="4885">
                  <c:v>15</c:v>
                </c:pt>
                <c:pt idx="4886">
                  <c:v>15</c:v>
                </c:pt>
                <c:pt idx="4887">
                  <c:v>15</c:v>
                </c:pt>
                <c:pt idx="4888">
                  <c:v>15</c:v>
                </c:pt>
                <c:pt idx="4889">
                  <c:v>15</c:v>
                </c:pt>
                <c:pt idx="4890">
                  <c:v>15</c:v>
                </c:pt>
                <c:pt idx="4891">
                  <c:v>15</c:v>
                </c:pt>
                <c:pt idx="4892">
                  <c:v>15</c:v>
                </c:pt>
                <c:pt idx="4893">
                  <c:v>15</c:v>
                </c:pt>
                <c:pt idx="4894">
                  <c:v>15</c:v>
                </c:pt>
                <c:pt idx="4895">
                  <c:v>15</c:v>
                </c:pt>
                <c:pt idx="4896">
                  <c:v>15</c:v>
                </c:pt>
                <c:pt idx="4897">
                  <c:v>15</c:v>
                </c:pt>
                <c:pt idx="4898">
                  <c:v>15</c:v>
                </c:pt>
                <c:pt idx="4899">
                  <c:v>15</c:v>
                </c:pt>
                <c:pt idx="4900">
                  <c:v>15</c:v>
                </c:pt>
                <c:pt idx="4901">
                  <c:v>15</c:v>
                </c:pt>
                <c:pt idx="4902">
                  <c:v>15</c:v>
                </c:pt>
                <c:pt idx="4903">
                  <c:v>15</c:v>
                </c:pt>
                <c:pt idx="4904">
                  <c:v>15</c:v>
                </c:pt>
                <c:pt idx="4905">
                  <c:v>15</c:v>
                </c:pt>
                <c:pt idx="4906">
                  <c:v>15</c:v>
                </c:pt>
                <c:pt idx="4907">
                  <c:v>15</c:v>
                </c:pt>
                <c:pt idx="4908">
                  <c:v>15</c:v>
                </c:pt>
                <c:pt idx="4909">
                  <c:v>15</c:v>
                </c:pt>
                <c:pt idx="4910">
                  <c:v>15</c:v>
                </c:pt>
                <c:pt idx="4911">
                  <c:v>15</c:v>
                </c:pt>
                <c:pt idx="4912">
                  <c:v>15</c:v>
                </c:pt>
                <c:pt idx="4913">
                  <c:v>15</c:v>
                </c:pt>
                <c:pt idx="4914">
                  <c:v>15</c:v>
                </c:pt>
                <c:pt idx="4915">
                  <c:v>15</c:v>
                </c:pt>
                <c:pt idx="4916">
                  <c:v>15</c:v>
                </c:pt>
                <c:pt idx="4917">
                  <c:v>15</c:v>
                </c:pt>
                <c:pt idx="4918">
                  <c:v>15</c:v>
                </c:pt>
                <c:pt idx="4919">
                  <c:v>15</c:v>
                </c:pt>
                <c:pt idx="4920">
                  <c:v>15</c:v>
                </c:pt>
                <c:pt idx="4921">
                  <c:v>15</c:v>
                </c:pt>
                <c:pt idx="4922">
                  <c:v>15</c:v>
                </c:pt>
                <c:pt idx="4923">
                  <c:v>15</c:v>
                </c:pt>
                <c:pt idx="4924">
                  <c:v>15</c:v>
                </c:pt>
                <c:pt idx="4925">
                  <c:v>15</c:v>
                </c:pt>
                <c:pt idx="4926">
                  <c:v>15</c:v>
                </c:pt>
                <c:pt idx="4927">
                  <c:v>15</c:v>
                </c:pt>
                <c:pt idx="4928">
                  <c:v>15</c:v>
                </c:pt>
                <c:pt idx="4929">
                  <c:v>15</c:v>
                </c:pt>
                <c:pt idx="4930">
                  <c:v>15</c:v>
                </c:pt>
                <c:pt idx="4931">
                  <c:v>15</c:v>
                </c:pt>
                <c:pt idx="4932">
                  <c:v>15</c:v>
                </c:pt>
                <c:pt idx="4933">
                  <c:v>15</c:v>
                </c:pt>
                <c:pt idx="4934">
                  <c:v>15</c:v>
                </c:pt>
                <c:pt idx="4935">
                  <c:v>15</c:v>
                </c:pt>
                <c:pt idx="4936">
                  <c:v>15</c:v>
                </c:pt>
                <c:pt idx="4937">
                  <c:v>15</c:v>
                </c:pt>
                <c:pt idx="4938">
                  <c:v>15</c:v>
                </c:pt>
                <c:pt idx="4939">
                  <c:v>15</c:v>
                </c:pt>
                <c:pt idx="4940">
                  <c:v>15</c:v>
                </c:pt>
                <c:pt idx="4941">
                  <c:v>15</c:v>
                </c:pt>
                <c:pt idx="4942">
                  <c:v>15</c:v>
                </c:pt>
                <c:pt idx="4943">
                  <c:v>15</c:v>
                </c:pt>
                <c:pt idx="4944">
                  <c:v>15</c:v>
                </c:pt>
                <c:pt idx="4945">
                  <c:v>15</c:v>
                </c:pt>
                <c:pt idx="4946">
                  <c:v>15</c:v>
                </c:pt>
                <c:pt idx="4947">
                  <c:v>15</c:v>
                </c:pt>
                <c:pt idx="4948">
                  <c:v>15</c:v>
                </c:pt>
                <c:pt idx="4949">
                  <c:v>15</c:v>
                </c:pt>
                <c:pt idx="4950">
                  <c:v>15</c:v>
                </c:pt>
                <c:pt idx="4951">
                  <c:v>15</c:v>
                </c:pt>
                <c:pt idx="4952">
                  <c:v>15</c:v>
                </c:pt>
                <c:pt idx="4953">
                  <c:v>15</c:v>
                </c:pt>
                <c:pt idx="4954">
                  <c:v>15</c:v>
                </c:pt>
                <c:pt idx="4955">
                  <c:v>15</c:v>
                </c:pt>
                <c:pt idx="4956">
                  <c:v>15</c:v>
                </c:pt>
                <c:pt idx="4957">
                  <c:v>15</c:v>
                </c:pt>
                <c:pt idx="4958">
                  <c:v>15</c:v>
                </c:pt>
                <c:pt idx="4959">
                  <c:v>15</c:v>
                </c:pt>
                <c:pt idx="4960">
                  <c:v>15</c:v>
                </c:pt>
                <c:pt idx="4961">
                  <c:v>15</c:v>
                </c:pt>
                <c:pt idx="4962">
                  <c:v>15</c:v>
                </c:pt>
                <c:pt idx="4963">
                  <c:v>15</c:v>
                </c:pt>
                <c:pt idx="4964">
                  <c:v>15</c:v>
                </c:pt>
                <c:pt idx="4965">
                  <c:v>15</c:v>
                </c:pt>
                <c:pt idx="4966">
                  <c:v>15</c:v>
                </c:pt>
                <c:pt idx="4967">
                  <c:v>15</c:v>
                </c:pt>
                <c:pt idx="4968">
                  <c:v>15</c:v>
                </c:pt>
                <c:pt idx="4969">
                  <c:v>15</c:v>
                </c:pt>
                <c:pt idx="4970">
                  <c:v>15</c:v>
                </c:pt>
                <c:pt idx="4971">
                  <c:v>15</c:v>
                </c:pt>
                <c:pt idx="4972">
                  <c:v>15</c:v>
                </c:pt>
                <c:pt idx="4973">
                  <c:v>15</c:v>
                </c:pt>
                <c:pt idx="4974">
                  <c:v>15</c:v>
                </c:pt>
                <c:pt idx="4975">
                  <c:v>15</c:v>
                </c:pt>
                <c:pt idx="4976">
                  <c:v>15</c:v>
                </c:pt>
                <c:pt idx="4977">
                  <c:v>15</c:v>
                </c:pt>
                <c:pt idx="4978">
                  <c:v>15</c:v>
                </c:pt>
                <c:pt idx="4979">
                  <c:v>15</c:v>
                </c:pt>
                <c:pt idx="4980">
                  <c:v>15</c:v>
                </c:pt>
                <c:pt idx="4981">
                  <c:v>15</c:v>
                </c:pt>
                <c:pt idx="4982">
                  <c:v>15</c:v>
                </c:pt>
                <c:pt idx="4983">
                  <c:v>15</c:v>
                </c:pt>
                <c:pt idx="4984">
                  <c:v>15</c:v>
                </c:pt>
                <c:pt idx="4985">
                  <c:v>15</c:v>
                </c:pt>
                <c:pt idx="4986">
                  <c:v>15</c:v>
                </c:pt>
                <c:pt idx="4987">
                  <c:v>15</c:v>
                </c:pt>
                <c:pt idx="4988">
                  <c:v>15</c:v>
                </c:pt>
                <c:pt idx="4989">
                  <c:v>15</c:v>
                </c:pt>
                <c:pt idx="4990">
                  <c:v>15</c:v>
                </c:pt>
                <c:pt idx="4991">
                  <c:v>15</c:v>
                </c:pt>
                <c:pt idx="4992">
                  <c:v>15</c:v>
                </c:pt>
                <c:pt idx="4993">
                  <c:v>15</c:v>
                </c:pt>
                <c:pt idx="4994">
                  <c:v>15</c:v>
                </c:pt>
                <c:pt idx="4995">
                  <c:v>15</c:v>
                </c:pt>
                <c:pt idx="4996">
                  <c:v>15</c:v>
                </c:pt>
                <c:pt idx="4997">
                  <c:v>15</c:v>
                </c:pt>
                <c:pt idx="4998">
                  <c:v>15</c:v>
                </c:pt>
                <c:pt idx="4999">
                  <c:v>15</c:v>
                </c:pt>
                <c:pt idx="5000">
                  <c:v>15</c:v>
                </c:pt>
                <c:pt idx="5001">
                  <c:v>15</c:v>
                </c:pt>
                <c:pt idx="5002">
                  <c:v>15</c:v>
                </c:pt>
                <c:pt idx="5003">
                  <c:v>15</c:v>
                </c:pt>
                <c:pt idx="5004">
                  <c:v>15</c:v>
                </c:pt>
                <c:pt idx="5005">
                  <c:v>15</c:v>
                </c:pt>
                <c:pt idx="5006">
                  <c:v>15</c:v>
                </c:pt>
                <c:pt idx="5007">
                  <c:v>15</c:v>
                </c:pt>
                <c:pt idx="5008">
                  <c:v>15</c:v>
                </c:pt>
                <c:pt idx="5009">
                  <c:v>15</c:v>
                </c:pt>
                <c:pt idx="5010">
                  <c:v>15</c:v>
                </c:pt>
                <c:pt idx="5011">
                  <c:v>15</c:v>
                </c:pt>
                <c:pt idx="5012">
                  <c:v>15</c:v>
                </c:pt>
                <c:pt idx="5013">
                  <c:v>15</c:v>
                </c:pt>
                <c:pt idx="5014">
                  <c:v>15</c:v>
                </c:pt>
                <c:pt idx="5015">
                  <c:v>15</c:v>
                </c:pt>
                <c:pt idx="5016">
                  <c:v>15</c:v>
                </c:pt>
                <c:pt idx="5017">
                  <c:v>15</c:v>
                </c:pt>
                <c:pt idx="5018">
                  <c:v>15</c:v>
                </c:pt>
                <c:pt idx="5019">
                  <c:v>15</c:v>
                </c:pt>
                <c:pt idx="5020">
                  <c:v>15</c:v>
                </c:pt>
                <c:pt idx="5021">
                  <c:v>15</c:v>
                </c:pt>
                <c:pt idx="5022">
                  <c:v>15</c:v>
                </c:pt>
                <c:pt idx="5023">
                  <c:v>15</c:v>
                </c:pt>
                <c:pt idx="5024">
                  <c:v>15</c:v>
                </c:pt>
                <c:pt idx="5025">
                  <c:v>15</c:v>
                </c:pt>
                <c:pt idx="5026">
                  <c:v>15</c:v>
                </c:pt>
                <c:pt idx="5027">
                  <c:v>15</c:v>
                </c:pt>
                <c:pt idx="5028">
                  <c:v>15</c:v>
                </c:pt>
                <c:pt idx="5029">
                  <c:v>15</c:v>
                </c:pt>
                <c:pt idx="5030">
                  <c:v>15</c:v>
                </c:pt>
                <c:pt idx="5031">
                  <c:v>15</c:v>
                </c:pt>
                <c:pt idx="5032">
                  <c:v>15</c:v>
                </c:pt>
                <c:pt idx="5033">
                  <c:v>15</c:v>
                </c:pt>
                <c:pt idx="5034">
                  <c:v>15</c:v>
                </c:pt>
                <c:pt idx="5035">
                  <c:v>15</c:v>
                </c:pt>
                <c:pt idx="5036">
                  <c:v>15</c:v>
                </c:pt>
                <c:pt idx="5037">
                  <c:v>15</c:v>
                </c:pt>
                <c:pt idx="5038">
                  <c:v>15</c:v>
                </c:pt>
                <c:pt idx="5039">
                  <c:v>15</c:v>
                </c:pt>
                <c:pt idx="5040">
                  <c:v>15</c:v>
                </c:pt>
                <c:pt idx="5041">
                  <c:v>15</c:v>
                </c:pt>
                <c:pt idx="5042">
                  <c:v>15</c:v>
                </c:pt>
                <c:pt idx="5043">
                  <c:v>15</c:v>
                </c:pt>
                <c:pt idx="5044">
                  <c:v>15</c:v>
                </c:pt>
                <c:pt idx="5045">
                  <c:v>15</c:v>
                </c:pt>
                <c:pt idx="5046">
                  <c:v>15</c:v>
                </c:pt>
                <c:pt idx="5047">
                  <c:v>15</c:v>
                </c:pt>
                <c:pt idx="5048">
                  <c:v>15</c:v>
                </c:pt>
                <c:pt idx="5049">
                  <c:v>15</c:v>
                </c:pt>
                <c:pt idx="5050">
                  <c:v>15</c:v>
                </c:pt>
                <c:pt idx="5051">
                  <c:v>15</c:v>
                </c:pt>
                <c:pt idx="5052">
                  <c:v>15</c:v>
                </c:pt>
                <c:pt idx="5053">
                  <c:v>15</c:v>
                </c:pt>
                <c:pt idx="5054">
                  <c:v>15</c:v>
                </c:pt>
                <c:pt idx="5055">
                  <c:v>15</c:v>
                </c:pt>
                <c:pt idx="5056">
                  <c:v>15</c:v>
                </c:pt>
                <c:pt idx="5057">
                  <c:v>15</c:v>
                </c:pt>
                <c:pt idx="5058">
                  <c:v>15</c:v>
                </c:pt>
                <c:pt idx="5059">
                  <c:v>15</c:v>
                </c:pt>
                <c:pt idx="5060">
                  <c:v>15</c:v>
                </c:pt>
                <c:pt idx="5061">
                  <c:v>15</c:v>
                </c:pt>
                <c:pt idx="5062">
                  <c:v>15</c:v>
                </c:pt>
                <c:pt idx="5063">
                  <c:v>15</c:v>
                </c:pt>
                <c:pt idx="5064">
                  <c:v>15</c:v>
                </c:pt>
                <c:pt idx="5065">
                  <c:v>15</c:v>
                </c:pt>
                <c:pt idx="5066">
                  <c:v>15</c:v>
                </c:pt>
                <c:pt idx="5067">
                  <c:v>15</c:v>
                </c:pt>
                <c:pt idx="5068">
                  <c:v>15</c:v>
                </c:pt>
                <c:pt idx="5069">
                  <c:v>15</c:v>
                </c:pt>
                <c:pt idx="5070">
                  <c:v>15</c:v>
                </c:pt>
                <c:pt idx="5071">
                  <c:v>15</c:v>
                </c:pt>
                <c:pt idx="5072">
                  <c:v>15</c:v>
                </c:pt>
                <c:pt idx="5073">
                  <c:v>15</c:v>
                </c:pt>
                <c:pt idx="5074">
                  <c:v>15</c:v>
                </c:pt>
                <c:pt idx="5075">
                  <c:v>15</c:v>
                </c:pt>
                <c:pt idx="5076">
                  <c:v>15</c:v>
                </c:pt>
                <c:pt idx="5077">
                  <c:v>15</c:v>
                </c:pt>
                <c:pt idx="5078">
                  <c:v>15</c:v>
                </c:pt>
                <c:pt idx="5079">
                  <c:v>15</c:v>
                </c:pt>
                <c:pt idx="5080">
                  <c:v>15</c:v>
                </c:pt>
                <c:pt idx="5081">
                  <c:v>15</c:v>
                </c:pt>
                <c:pt idx="5082">
                  <c:v>15</c:v>
                </c:pt>
                <c:pt idx="5083">
                  <c:v>15</c:v>
                </c:pt>
                <c:pt idx="5084">
                  <c:v>15</c:v>
                </c:pt>
                <c:pt idx="5085">
                  <c:v>15</c:v>
                </c:pt>
                <c:pt idx="5086">
                  <c:v>15</c:v>
                </c:pt>
                <c:pt idx="5087">
                  <c:v>15</c:v>
                </c:pt>
                <c:pt idx="5088">
                  <c:v>15</c:v>
                </c:pt>
                <c:pt idx="5089">
                  <c:v>15</c:v>
                </c:pt>
                <c:pt idx="5090">
                  <c:v>15</c:v>
                </c:pt>
                <c:pt idx="5091">
                  <c:v>15</c:v>
                </c:pt>
                <c:pt idx="5092">
                  <c:v>15</c:v>
                </c:pt>
                <c:pt idx="5093">
                  <c:v>15</c:v>
                </c:pt>
                <c:pt idx="5094">
                  <c:v>15</c:v>
                </c:pt>
                <c:pt idx="5095">
                  <c:v>15</c:v>
                </c:pt>
                <c:pt idx="5096">
                  <c:v>15</c:v>
                </c:pt>
                <c:pt idx="5097">
                  <c:v>15</c:v>
                </c:pt>
                <c:pt idx="5098">
                  <c:v>15</c:v>
                </c:pt>
                <c:pt idx="5099">
                  <c:v>15</c:v>
                </c:pt>
                <c:pt idx="5100">
                  <c:v>15</c:v>
                </c:pt>
                <c:pt idx="5101">
                  <c:v>15</c:v>
                </c:pt>
                <c:pt idx="5102">
                  <c:v>15</c:v>
                </c:pt>
                <c:pt idx="5103">
                  <c:v>15</c:v>
                </c:pt>
                <c:pt idx="5104">
                  <c:v>15</c:v>
                </c:pt>
                <c:pt idx="5105">
                  <c:v>15</c:v>
                </c:pt>
                <c:pt idx="5106">
                  <c:v>15</c:v>
                </c:pt>
                <c:pt idx="5107">
                  <c:v>15</c:v>
                </c:pt>
                <c:pt idx="5108">
                  <c:v>15</c:v>
                </c:pt>
                <c:pt idx="5109">
                  <c:v>15</c:v>
                </c:pt>
                <c:pt idx="5110">
                  <c:v>15</c:v>
                </c:pt>
                <c:pt idx="5111">
                  <c:v>15</c:v>
                </c:pt>
                <c:pt idx="5112">
                  <c:v>15</c:v>
                </c:pt>
                <c:pt idx="5113">
                  <c:v>15</c:v>
                </c:pt>
                <c:pt idx="5114">
                  <c:v>15</c:v>
                </c:pt>
                <c:pt idx="5115">
                  <c:v>15</c:v>
                </c:pt>
                <c:pt idx="5116">
                  <c:v>15</c:v>
                </c:pt>
                <c:pt idx="5117">
                  <c:v>15</c:v>
                </c:pt>
                <c:pt idx="5118">
                  <c:v>15</c:v>
                </c:pt>
                <c:pt idx="5119">
                  <c:v>15</c:v>
                </c:pt>
                <c:pt idx="5120">
                  <c:v>15</c:v>
                </c:pt>
                <c:pt idx="5121">
                  <c:v>15</c:v>
                </c:pt>
                <c:pt idx="5122">
                  <c:v>15</c:v>
                </c:pt>
                <c:pt idx="5123">
                  <c:v>15</c:v>
                </c:pt>
                <c:pt idx="5124">
                  <c:v>15</c:v>
                </c:pt>
                <c:pt idx="5125">
                  <c:v>15</c:v>
                </c:pt>
                <c:pt idx="5126">
                  <c:v>15</c:v>
                </c:pt>
                <c:pt idx="5127">
                  <c:v>15</c:v>
                </c:pt>
                <c:pt idx="5128">
                  <c:v>15</c:v>
                </c:pt>
                <c:pt idx="5129">
                  <c:v>15</c:v>
                </c:pt>
                <c:pt idx="5130">
                  <c:v>15</c:v>
                </c:pt>
                <c:pt idx="5131">
                  <c:v>15</c:v>
                </c:pt>
                <c:pt idx="5132">
                  <c:v>15</c:v>
                </c:pt>
                <c:pt idx="5133">
                  <c:v>15</c:v>
                </c:pt>
                <c:pt idx="5134">
                  <c:v>15</c:v>
                </c:pt>
                <c:pt idx="5135">
                  <c:v>15</c:v>
                </c:pt>
                <c:pt idx="5136">
                  <c:v>15</c:v>
                </c:pt>
                <c:pt idx="5137">
                  <c:v>15</c:v>
                </c:pt>
                <c:pt idx="5138">
                  <c:v>15</c:v>
                </c:pt>
                <c:pt idx="5139">
                  <c:v>15</c:v>
                </c:pt>
                <c:pt idx="5140">
                  <c:v>15</c:v>
                </c:pt>
                <c:pt idx="5141">
                  <c:v>15</c:v>
                </c:pt>
                <c:pt idx="5142">
                  <c:v>15</c:v>
                </c:pt>
                <c:pt idx="5143">
                  <c:v>15</c:v>
                </c:pt>
                <c:pt idx="5144">
                  <c:v>15</c:v>
                </c:pt>
                <c:pt idx="5145">
                  <c:v>15</c:v>
                </c:pt>
                <c:pt idx="5146">
                  <c:v>15</c:v>
                </c:pt>
                <c:pt idx="5147">
                  <c:v>15</c:v>
                </c:pt>
                <c:pt idx="5148">
                  <c:v>15</c:v>
                </c:pt>
                <c:pt idx="5149">
                  <c:v>15</c:v>
                </c:pt>
                <c:pt idx="5150">
                  <c:v>15</c:v>
                </c:pt>
                <c:pt idx="5151">
                  <c:v>15</c:v>
                </c:pt>
                <c:pt idx="5152">
                  <c:v>15</c:v>
                </c:pt>
                <c:pt idx="5153">
                  <c:v>15</c:v>
                </c:pt>
                <c:pt idx="5154">
                  <c:v>15</c:v>
                </c:pt>
                <c:pt idx="5155">
                  <c:v>15</c:v>
                </c:pt>
                <c:pt idx="5156">
                  <c:v>15</c:v>
                </c:pt>
                <c:pt idx="5157">
                  <c:v>15</c:v>
                </c:pt>
                <c:pt idx="5158">
                  <c:v>15</c:v>
                </c:pt>
                <c:pt idx="5159">
                  <c:v>15</c:v>
                </c:pt>
                <c:pt idx="5160">
                  <c:v>15</c:v>
                </c:pt>
                <c:pt idx="5161">
                  <c:v>15</c:v>
                </c:pt>
                <c:pt idx="5162">
                  <c:v>15</c:v>
                </c:pt>
                <c:pt idx="5163">
                  <c:v>15</c:v>
                </c:pt>
                <c:pt idx="5164">
                  <c:v>15</c:v>
                </c:pt>
                <c:pt idx="5165">
                  <c:v>15</c:v>
                </c:pt>
                <c:pt idx="5166">
                  <c:v>15</c:v>
                </c:pt>
                <c:pt idx="5167">
                  <c:v>15</c:v>
                </c:pt>
                <c:pt idx="5168">
                  <c:v>15</c:v>
                </c:pt>
                <c:pt idx="5169">
                  <c:v>15</c:v>
                </c:pt>
                <c:pt idx="5170">
                  <c:v>15</c:v>
                </c:pt>
                <c:pt idx="5171">
                  <c:v>15</c:v>
                </c:pt>
                <c:pt idx="5172">
                  <c:v>15</c:v>
                </c:pt>
                <c:pt idx="5173">
                  <c:v>15</c:v>
                </c:pt>
                <c:pt idx="5174">
                  <c:v>15</c:v>
                </c:pt>
                <c:pt idx="5175">
                  <c:v>15</c:v>
                </c:pt>
                <c:pt idx="5176">
                  <c:v>15</c:v>
                </c:pt>
                <c:pt idx="5177">
                  <c:v>15</c:v>
                </c:pt>
                <c:pt idx="5178">
                  <c:v>15</c:v>
                </c:pt>
                <c:pt idx="5179">
                  <c:v>15</c:v>
                </c:pt>
                <c:pt idx="5180">
                  <c:v>15</c:v>
                </c:pt>
                <c:pt idx="5181">
                  <c:v>15</c:v>
                </c:pt>
                <c:pt idx="5182">
                  <c:v>15</c:v>
                </c:pt>
                <c:pt idx="5183">
                  <c:v>15</c:v>
                </c:pt>
                <c:pt idx="5184">
                  <c:v>15</c:v>
                </c:pt>
                <c:pt idx="5185">
                  <c:v>15</c:v>
                </c:pt>
                <c:pt idx="5186">
                  <c:v>15</c:v>
                </c:pt>
                <c:pt idx="5187">
                  <c:v>15</c:v>
                </c:pt>
                <c:pt idx="5188">
                  <c:v>15</c:v>
                </c:pt>
                <c:pt idx="5189">
                  <c:v>15</c:v>
                </c:pt>
                <c:pt idx="5190">
                  <c:v>15</c:v>
                </c:pt>
                <c:pt idx="5191">
                  <c:v>15</c:v>
                </c:pt>
                <c:pt idx="5192">
                  <c:v>15</c:v>
                </c:pt>
                <c:pt idx="5193">
                  <c:v>15</c:v>
                </c:pt>
                <c:pt idx="5194">
                  <c:v>15</c:v>
                </c:pt>
                <c:pt idx="5195">
                  <c:v>15</c:v>
                </c:pt>
                <c:pt idx="5196">
                  <c:v>15</c:v>
                </c:pt>
                <c:pt idx="5197">
                  <c:v>15</c:v>
                </c:pt>
                <c:pt idx="5198">
                  <c:v>15</c:v>
                </c:pt>
                <c:pt idx="5199">
                  <c:v>15</c:v>
                </c:pt>
                <c:pt idx="5200">
                  <c:v>15</c:v>
                </c:pt>
                <c:pt idx="5201">
                  <c:v>15</c:v>
                </c:pt>
                <c:pt idx="5202">
                  <c:v>15</c:v>
                </c:pt>
                <c:pt idx="5203">
                  <c:v>15</c:v>
                </c:pt>
                <c:pt idx="5204">
                  <c:v>15</c:v>
                </c:pt>
                <c:pt idx="5205">
                  <c:v>15</c:v>
                </c:pt>
                <c:pt idx="5206">
                  <c:v>15</c:v>
                </c:pt>
                <c:pt idx="5207">
                  <c:v>15</c:v>
                </c:pt>
                <c:pt idx="5208">
                  <c:v>15</c:v>
                </c:pt>
                <c:pt idx="5209">
                  <c:v>15</c:v>
                </c:pt>
                <c:pt idx="5210">
                  <c:v>15</c:v>
                </c:pt>
                <c:pt idx="5211">
                  <c:v>15</c:v>
                </c:pt>
                <c:pt idx="5212">
                  <c:v>15</c:v>
                </c:pt>
                <c:pt idx="5213">
                  <c:v>15</c:v>
                </c:pt>
                <c:pt idx="5214">
                  <c:v>15</c:v>
                </c:pt>
                <c:pt idx="5215">
                  <c:v>15</c:v>
                </c:pt>
                <c:pt idx="5216">
                  <c:v>15</c:v>
                </c:pt>
                <c:pt idx="5217">
                  <c:v>15</c:v>
                </c:pt>
                <c:pt idx="5218">
                  <c:v>15</c:v>
                </c:pt>
                <c:pt idx="5219">
                  <c:v>15</c:v>
                </c:pt>
                <c:pt idx="5220">
                  <c:v>15</c:v>
                </c:pt>
                <c:pt idx="5221">
                  <c:v>15</c:v>
                </c:pt>
                <c:pt idx="5222">
                  <c:v>15</c:v>
                </c:pt>
                <c:pt idx="5223">
                  <c:v>15</c:v>
                </c:pt>
                <c:pt idx="5224">
                  <c:v>15</c:v>
                </c:pt>
                <c:pt idx="5225">
                  <c:v>15</c:v>
                </c:pt>
                <c:pt idx="5226">
                  <c:v>15</c:v>
                </c:pt>
                <c:pt idx="5227">
                  <c:v>15</c:v>
                </c:pt>
                <c:pt idx="5228">
                  <c:v>15</c:v>
                </c:pt>
                <c:pt idx="5229">
                  <c:v>15</c:v>
                </c:pt>
                <c:pt idx="5230">
                  <c:v>15</c:v>
                </c:pt>
                <c:pt idx="5231">
                  <c:v>15</c:v>
                </c:pt>
                <c:pt idx="5232">
                  <c:v>15</c:v>
                </c:pt>
                <c:pt idx="5233">
                  <c:v>15</c:v>
                </c:pt>
                <c:pt idx="5234">
                  <c:v>15</c:v>
                </c:pt>
                <c:pt idx="5235">
                  <c:v>15</c:v>
                </c:pt>
                <c:pt idx="5236">
                  <c:v>15</c:v>
                </c:pt>
                <c:pt idx="5237">
                  <c:v>15</c:v>
                </c:pt>
                <c:pt idx="5238">
                  <c:v>15</c:v>
                </c:pt>
                <c:pt idx="5239">
                  <c:v>15</c:v>
                </c:pt>
                <c:pt idx="5240">
                  <c:v>15</c:v>
                </c:pt>
                <c:pt idx="5241">
                  <c:v>15</c:v>
                </c:pt>
                <c:pt idx="5242">
                  <c:v>15</c:v>
                </c:pt>
                <c:pt idx="5243">
                  <c:v>15</c:v>
                </c:pt>
                <c:pt idx="5244">
                  <c:v>15</c:v>
                </c:pt>
                <c:pt idx="5245">
                  <c:v>15</c:v>
                </c:pt>
                <c:pt idx="5246">
                  <c:v>15</c:v>
                </c:pt>
                <c:pt idx="5247">
                  <c:v>15</c:v>
                </c:pt>
                <c:pt idx="5248">
                  <c:v>15</c:v>
                </c:pt>
                <c:pt idx="5249">
                  <c:v>15</c:v>
                </c:pt>
                <c:pt idx="5250">
                  <c:v>15</c:v>
                </c:pt>
                <c:pt idx="5251">
                  <c:v>15</c:v>
                </c:pt>
                <c:pt idx="5252">
                  <c:v>15</c:v>
                </c:pt>
                <c:pt idx="5253">
                  <c:v>15</c:v>
                </c:pt>
                <c:pt idx="5254">
                  <c:v>15</c:v>
                </c:pt>
                <c:pt idx="5255">
                  <c:v>15</c:v>
                </c:pt>
                <c:pt idx="5256">
                  <c:v>15</c:v>
                </c:pt>
                <c:pt idx="5257">
                  <c:v>15</c:v>
                </c:pt>
                <c:pt idx="5258">
                  <c:v>15</c:v>
                </c:pt>
                <c:pt idx="5259">
                  <c:v>15</c:v>
                </c:pt>
                <c:pt idx="5260">
                  <c:v>15</c:v>
                </c:pt>
                <c:pt idx="5261">
                  <c:v>15</c:v>
                </c:pt>
                <c:pt idx="5262">
                  <c:v>15</c:v>
                </c:pt>
                <c:pt idx="5263">
                  <c:v>15</c:v>
                </c:pt>
                <c:pt idx="5264">
                  <c:v>15</c:v>
                </c:pt>
                <c:pt idx="5265">
                  <c:v>15</c:v>
                </c:pt>
                <c:pt idx="5266">
                  <c:v>15</c:v>
                </c:pt>
                <c:pt idx="5267">
                  <c:v>15</c:v>
                </c:pt>
                <c:pt idx="5268">
                  <c:v>15</c:v>
                </c:pt>
                <c:pt idx="5269">
                  <c:v>15</c:v>
                </c:pt>
                <c:pt idx="5270">
                  <c:v>15</c:v>
                </c:pt>
                <c:pt idx="5271">
                  <c:v>15</c:v>
                </c:pt>
                <c:pt idx="5272">
                  <c:v>15</c:v>
                </c:pt>
                <c:pt idx="5273">
                  <c:v>15</c:v>
                </c:pt>
                <c:pt idx="5274">
                  <c:v>15</c:v>
                </c:pt>
                <c:pt idx="5275">
                  <c:v>15</c:v>
                </c:pt>
                <c:pt idx="5276">
                  <c:v>15</c:v>
                </c:pt>
                <c:pt idx="5277">
                  <c:v>15</c:v>
                </c:pt>
                <c:pt idx="5278">
                  <c:v>15</c:v>
                </c:pt>
                <c:pt idx="5279">
                  <c:v>15</c:v>
                </c:pt>
                <c:pt idx="5280">
                  <c:v>15</c:v>
                </c:pt>
                <c:pt idx="5281">
                  <c:v>15</c:v>
                </c:pt>
                <c:pt idx="5282">
                  <c:v>15</c:v>
                </c:pt>
                <c:pt idx="5283">
                  <c:v>15</c:v>
                </c:pt>
                <c:pt idx="5284">
                  <c:v>15</c:v>
                </c:pt>
                <c:pt idx="5285">
                  <c:v>15</c:v>
                </c:pt>
                <c:pt idx="5286">
                  <c:v>15</c:v>
                </c:pt>
                <c:pt idx="5287">
                  <c:v>15</c:v>
                </c:pt>
                <c:pt idx="5288">
                  <c:v>15</c:v>
                </c:pt>
                <c:pt idx="5289">
                  <c:v>15</c:v>
                </c:pt>
                <c:pt idx="5290">
                  <c:v>15</c:v>
                </c:pt>
                <c:pt idx="5291">
                  <c:v>15</c:v>
                </c:pt>
                <c:pt idx="5292">
                  <c:v>15</c:v>
                </c:pt>
                <c:pt idx="5293">
                  <c:v>15</c:v>
                </c:pt>
                <c:pt idx="5294">
                  <c:v>15</c:v>
                </c:pt>
                <c:pt idx="5295">
                  <c:v>15</c:v>
                </c:pt>
                <c:pt idx="5296">
                  <c:v>15</c:v>
                </c:pt>
                <c:pt idx="5297">
                  <c:v>15</c:v>
                </c:pt>
                <c:pt idx="5298">
                  <c:v>15</c:v>
                </c:pt>
                <c:pt idx="5299">
                  <c:v>15</c:v>
                </c:pt>
                <c:pt idx="5300">
                  <c:v>15</c:v>
                </c:pt>
                <c:pt idx="5301">
                  <c:v>15</c:v>
                </c:pt>
                <c:pt idx="5302">
                  <c:v>15</c:v>
                </c:pt>
                <c:pt idx="5303">
                  <c:v>15</c:v>
                </c:pt>
                <c:pt idx="5304">
                  <c:v>15</c:v>
                </c:pt>
                <c:pt idx="5305">
                  <c:v>15</c:v>
                </c:pt>
                <c:pt idx="5306">
                  <c:v>15</c:v>
                </c:pt>
                <c:pt idx="5307">
                  <c:v>15</c:v>
                </c:pt>
                <c:pt idx="5308">
                  <c:v>15</c:v>
                </c:pt>
                <c:pt idx="5309">
                  <c:v>15</c:v>
                </c:pt>
                <c:pt idx="5310">
                  <c:v>15</c:v>
                </c:pt>
                <c:pt idx="5311">
                  <c:v>15</c:v>
                </c:pt>
                <c:pt idx="5312">
                  <c:v>15</c:v>
                </c:pt>
                <c:pt idx="5313">
                  <c:v>15</c:v>
                </c:pt>
                <c:pt idx="5314">
                  <c:v>15</c:v>
                </c:pt>
                <c:pt idx="5315">
                  <c:v>15</c:v>
                </c:pt>
                <c:pt idx="5316">
                  <c:v>15</c:v>
                </c:pt>
                <c:pt idx="5317">
                  <c:v>15</c:v>
                </c:pt>
                <c:pt idx="5318">
                  <c:v>15</c:v>
                </c:pt>
                <c:pt idx="5319">
                  <c:v>15</c:v>
                </c:pt>
                <c:pt idx="5320">
                  <c:v>15</c:v>
                </c:pt>
                <c:pt idx="5321">
                  <c:v>15</c:v>
                </c:pt>
                <c:pt idx="5322">
                  <c:v>15</c:v>
                </c:pt>
                <c:pt idx="5323">
                  <c:v>15</c:v>
                </c:pt>
                <c:pt idx="5324">
                  <c:v>15</c:v>
                </c:pt>
                <c:pt idx="5325">
                  <c:v>15</c:v>
                </c:pt>
                <c:pt idx="5326">
                  <c:v>15</c:v>
                </c:pt>
                <c:pt idx="5327">
                  <c:v>15</c:v>
                </c:pt>
                <c:pt idx="5328">
                  <c:v>15</c:v>
                </c:pt>
                <c:pt idx="5329">
                  <c:v>15</c:v>
                </c:pt>
                <c:pt idx="5330">
                  <c:v>15</c:v>
                </c:pt>
                <c:pt idx="5331">
                  <c:v>15</c:v>
                </c:pt>
                <c:pt idx="5332">
                  <c:v>15</c:v>
                </c:pt>
                <c:pt idx="5333">
                  <c:v>15</c:v>
                </c:pt>
                <c:pt idx="5334">
                  <c:v>15</c:v>
                </c:pt>
                <c:pt idx="5335">
                  <c:v>15</c:v>
                </c:pt>
                <c:pt idx="5336">
                  <c:v>15</c:v>
                </c:pt>
                <c:pt idx="5337">
                  <c:v>15</c:v>
                </c:pt>
                <c:pt idx="5338">
                  <c:v>15</c:v>
                </c:pt>
                <c:pt idx="5339">
                  <c:v>15</c:v>
                </c:pt>
                <c:pt idx="5340">
                  <c:v>15</c:v>
                </c:pt>
                <c:pt idx="5341">
                  <c:v>15</c:v>
                </c:pt>
                <c:pt idx="5342">
                  <c:v>15</c:v>
                </c:pt>
                <c:pt idx="5343">
                  <c:v>15</c:v>
                </c:pt>
                <c:pt idx="5344">
                  <c:v>15</c:v>
                </c:pt>
                <c:pt idx="5345">
                  <c:v>15</c:v>
                </c:pt>
                <c:pt idx="5346">
                  <c:v>15</c:v>
                </c:pt>
                <c:pt idx="5347">
                  <c:v>15</c:v>
                </c:pt>
                <c:pt idx="5348">
                  <c:v>15</c:v>
                </c:pt>
                <c:pt idx="5349">
                  <c:v>15</c:v>
                </c:pt>
                <c:pt idx="5350">
                  <c:v>15</c:v>
                </c:pt>
                <c:pt idx="5351">
                  <c:v>15</c:v>
                </c:pt>
                <c:pt idx="5352">
                  <c:v>15</c:v>
                </c:pt>
                <c:pt idx="5353">
                  <c:v>15</c:v>
                </c:pt>
                <c:pt idx="5354">
                  <c:v>15</c:v>
                </c:pt>
                <c:pt idx="5355">
                  <c:v>15</c:v>
                </c:pt>
                <c:pt idx="5356">
                  <c:v>15</c:v>
                </c:pt>
                <c:pt idx="5357">
                  <c:v>15</c:v>
                </c:pt>
                <c:pt idx="5358">
                  <c:v>15</c:v>
                </c:pt>
                <c:pt idx="5359">
                  <c:v>15</c:v>
                </c:pt>
                <c:pt idx="5360">
                  <c:v>15</c:v>
                </c:pt>
                <c:pt idx="5361">
                  <c:v>15</c:v>
                </c:pt>
                <c:pt idx="5362">
                  <c:v>15</c:v>
                </c:pt>
                <c:pt idx="5363">
                  <c:v>15</c:v>
                </c:pt>
                <c:pt idx="5364">
                  <c:v>15</c:v>
                </c:pt>
                <c:pt idx="5365">
                  <c:v>15</c:v>
                </c:pt>
                <c:pt idx="5366">
                  <c:v>15</c:v>
                </c:pt>
                <c:pt idx="5367">
                  <c:v>15</c:v>
                </c:pt>
                <c:pt idx="5368">
                  <c:v>15</c:v>
                </c:pt>
                <c:pt idx="5369">
                  <c:v>15</c:v>
                </c:pt>
                <c:pt idx="5370">
                  <c:v>15</c:v>
                </c:pt>
                <c:pt idx="5371">
                  <c:v>15</c:v>
                </c:pt>
                <c:pt idx="5372">
                  <c:v>15</c:v>
                </c:pt>
                <c:pt idx="5373">
                  <c:v>15</c:v>
                </c:pt>
                <c:pt idx="5374">
                  <c:v>15</c:v>
                </c:pt>
                <c:pt idx="5375">
                  <c:v>15</c:v>
                </c:pt>
                <c:pt idx="5376">
                  <c:v>15</c:v>
                </c:pt>
                <c:pt idx="5377">
                  <c:v>15</c:v>
                </c:pt>
                <c:pt idx="5378">
                  <c:v>15</c:v>
                </c:pt>
                <c:pt idx="5379">
                  <c:v>15</c:v>
                </c:pt>
                <c:pt idx="5380">
                  <c:v>15</c:v>
                </c:pt>
                <c:pt idx="5381">
                  <c:v>15</c:v>
                </c:pt>
                <c:pt idx="5382">
                  <c:v>15</c:v>
                </c:pt>
                <c:pt idx="5383">
                  <c:v>15</c:v>
                </c:pt>
                <c:pt idx="5384">
                  <c:v>15</c:v>
                </c:pt>
                <c:pt idx="5385">
                  <c:v>15</c:v>
                </c:pt>
                <c:pt idx="5386">
                  <c:v>15</c:v>
                </c:pt>
                <c:pt idx="5387">
                  <c:v>15</c:v>
                </c:pt>
                <c:pt idx="5388">
                  <c:v>15</c:v>
                </c:pt>
                <c:pt idx="5389">
                  <c:v>15</c:v>
                </c:pt>
                <c:pt idx="5390">
                  <c:v>15</c:v>
                </c:pt>
                <c:pt idx="5391">
                  <c:v>15</c:v>
                </c:pt>
                <c:pt idx="5392">
                  <c:v>15</c:v>
                </c:pt>
                <c:pt idx="5393">
                  <c:v>15</c:v>
                </c:pt>
                <c:pt idx="5394">
                  <c:v>15</c:v>
                </c:pt>
                <c:pt idx="5395">
                  <c:v>15</c:v>
                </c:pt>
                <c:pt idx="5396">
                  <c:v>15</c:v>
                </c:pt>
                <c:pt idx="5397">
                  <c:v>15</c:v>
                </c:pt>
                <c:pt idx="5398">
                  <c:v>15</c:v>
                </c:pt>
                <c:pt idx="5399">
                  <c:v>15</c:v>
                </c:pt>
                <c:pt idx="5400">
                  <c:v>15</c:v>
                </c:pt>
                <c:pt idx="5401">
                  <c:v>15</c:v>
                </c:pt>
                <c:pt idx="5402">
                  <c:v>15</c:v>
                </c:pt>
                <c:pt idx="5403">
                  <c:v>15</c:v>
                </c:pt>
                <c:pt idx="5404">
                  <c:v>15</c:v>
                </c:pt>
                <c:pt idx="5405">
                  <c:v>15</c:v>
                </c:pt>
                <c:pt idx="5406">
                  <c:v>15</c:v>
                </c:pt>
                <c:pt idx="5407">
                  <c:v>15</c:v>
                </c:pt>
                <c:pt idx="5408">
                  <c:v>15</c:v>
                </c:pt>
                <c:pt idx="5409">
                  <c:v>15</c:v>
                </c:pt>
                <c:pt idx="5410">
                  <c:v>15</c:v>
                </c:pt>
                <c:pt idx="5411">
                  <c:v>15</c:v>
                </c:pt>
                <c:pt idx="5412">
                  <c:v>15</c:v>
                </c:pt>
                <c:pt idx="5413">
                  <c:v>15</c:v>
                </c:pt>
                <c:pt idx="5414">
                  <c:v>15</c:v>
                </c:pt>
                <c:pt idx="5415">
                  <c:v>15</c:v>
                </c:pt>
                <c:pt idx="5416">
                  <c:v>15</c:v>
                </c:pt>
                <c:pt idx="5417">
                  <c:v>15</c:v>
                </c:pt>
                <c:pt idx="5418">
                  <c:v>15</c:v>
                </c:pt>
                <c:pt idx="5419">
                  <c:v>15</c:v>
                </c:pt>
                <c:pt idx="5420">
                  <c:v>15</c:v>
                </c:pt>
                <c:pt idx="5421">
                  <c:v>15</c:v>
                </c:pt>
                <c:pt idx="5422">
                  <c:v>15</c:v>
                </c:pt>
                <c:pt idx="5423">
                  <c:v>15</c:v>
                </c:pt>
                <c:pt idx="5424">
                  <c:v>15</c:v>
                </c:pt>
                <c:pt idx="5425">
                  <c:v>15</c:v>
                </c:pt>
                <c:pt idx="5426">
                  <c:v>15</c:v>
                </c:pt>
                <c:pt idx="5427">
                  <c:v>15</c:v>
                </c:pt>
                <c:pt idx="5428">
                  <c:v>15</c:v>
                </c:pt>
                <c:pt idx="5429">
                  <c:v>15</c:v>
                </c:pt>
                <c:pt idx="5430">
                  <c:v>15</c:v>
                </c:pt>
                <c:pt idx="5431">
                  <c:v>15</c:v>
                </c:pt>
                <c:pt idx="5432">
                  <c:v>15</c:v>
                </c:pt>
                <c:pt idx="5433">
                  <c:v>15</c:v>
                </c:pt>
                <c:pt idx="5434">
                  <c:v>15</c:v>
                </c:pt>
                <c:pt idx="5435">
                  <c:v>15</c:v>
                </c:pt>
                <c:pt idx="5436">
                  <c:v>15</c:v>
                </c:pt>
                <c:pt idx="5437">
                  <c:v>15</c:v>
                </c:pt>
                <c:pt idx="5438">
                  <c:v>15</c:v>
                </c:pt>
                <c:pt idx="5439">
                  <c:v>15</c:v>
                </c:pt>
                <c:pt idx="5440">
                  <c:v>15</c:v>
                </c:pt>
                <c:pt idx="5441">
                  <c:v>15</c:v>
                </c:pt>
                <c:pt idx="5442">
                  <c:v>15</c:v>
                </c:pt>
                <c:pt idx="5443">
                  <c:v>15</c:v>
                </c:pt>
                <c:pt idx="5444">
                  <c:v>15</c:v>
                </c:pt>
                <c:pt idx="5445">
                  <c:v>15</c:v>
                </c:pt>
                <c:pt idx="5446">
                  <c:v>15</c:v>
                </c:pt>
                <c:pt idx="5447">
                  <c:v>15</c:v>
                </c:pt>
                <c:pt idx="5448">
                  <c:v>15</c:v>
                </c:pt>
                <c:pt idx="5449">
                  <c:v>15</c:v>
                </c:pt>
                <c:pt idx="5450">
                  <c:v>15</c:v>
                </c:pt>
                <c:pt idx="5451">
                  <c:v>15</c:v>
                </c:pt>
                <c:pt idx="5452">
                  <c:v>15</c:v>
                </c:pt>
                <c:pt idx="5453">
                  <c:v>15</c:v>
                </c:pt>
                <c:pt idx="5454">
                  <c:v>15</c:v>
                </c:pt>
                <c:pt idx="5455">
                  <c:v>15</c:v>
                </c:pt>
                <c:pt idx="5456">
                  <c:v>15</c:v>
                </c:pt>
                <c:pt idx="5457">
                  <c:v>15</c:v>
                </c:pt>
                <c:pt idx="5458">
                  <c:v>15</c:v>
                </c:pt>
                <c:pt idx="5459">
                  <c:v>15</c:v>
                </c:pt>
                <c:pt idx="5460">
                  <c:v>15</c:v>
                </c:pt>
                <c:pt idx="5461">
                  <c:v>15</c:v>
                </c:pt>
                <c:pt idx="5462">
                  <c:v>15</c:v>
                </c:pt>
                <c:pt idx="5463">
                  <c:v>15</c:v>
                </c:pt>
                <c:pt idx="5464">
                  <c:v>15</c:v>
                </c:pt>
                <c:pt idx="5465">
                  <c:v>15</c:v>
                </c:pt>
                <c:pt idx="5466">
                  <c:v>15</c:v>
                </c:pt>
                <c:pt idx="5467">
                  <c:v>15</c:v>
                </c:pt>
                <c:pt idx="5468">
                  <c:v>15</c:v>
                </c:pt>
                <c:pt idx="5469">
                  <c:v>15</c:v>
                </c:pt>
                <c:pt idx="5470">
                  <c:v>15</c:v>
                </c:pt>
                <c:pt idx="5471">
                  <c:v>15</c:v>
                </c:pt>
                <c:pt idx="5472">
                  <c:v>15</c:v>
                </c:pt>
                <c:pt idx="5473">
                  <c:v>15</c:v>
                </c:pt>
                <c:pt idx="5474">
                  <c:v>15</c:v>
                </c:pt>
                <c:pt idx="5475">
                  <c:v>15</c:v>
                </c:pt>
                <c:pt idx="5476">
                  <c:v>15</c:v>
                </c:pt>
                <c:pt idx="5477">
                  <c:v>15</c:v>
                </c:pt>
                <c:pt idx="5478">
                  <c:v>15</c:v>
                </c:pt>
                <c:pt idx="5479">
                  <c:v>15</c:v>
                </c:pt>
                <c:pt idx="5480">
                  <c:v>15</c:v>
                </c:pt>
                <c:pt idx="5481">
                  <c:v>15</c:v>
                </c:pt>
                <c:pt idx="5482">
                  <c:v>15</c:v>
                </c:pt>
                <c:pt idx="5483">
                  <c:v>15</c:v>
                </c:pt>
                <c:pt idx="5484">
                  <c:v>15</c:v>
                </c:pt>
                <c:pt idx="5485">
                  <c:v>15</c:v>
                </c:pt>
                <c:pt idx="5486">
                  <c:v>15</c:v>
                </c:pt>
                <c:pt idx="5487">
                  <c:v>15</c:v>
                </c:pt>
                <c:pt idx="5488">
                  <c:v>15</c:v>
                </c:pt>
                <c:pt idx="5489">
                  <c:v>15</c:v>
                </c:pt>
                <c:pt idx="5490">
                  <c:v>15</c:v>
                </c:pt>
                <c:pt idx="5491">
                  <c:v>15</c:v>
                </c:pt>
                <c:pt idx="5492">
                  <c:v>15</c:v>
                </c:pt>
                <c:pt idx="5493">
                  <c:v>15</c:v>
                </c:pt>
                <c:pt idx="5494">
                  <c:v>15</c:v>
                </c:pt>
                <c:pt idx="5495">
                  <c:v>15</c:v>
                </c:pt>
                <c:pt idx="5496">
                  <c:v>15</c:v>
                </c:pt>
                <c:pt idx="5497">
                  <c:v>15</c:v>
                </c:pt>
                <c:pt idx="5498">
                  <c:v>15</c:v>
                </c:pt>
                <c:pt idx="5499">
                  <c:v>15</c:v>
                </c:pt>
                <c:pt idx="5500">
                  <c:v>15</c:v>
                </c:pt>
                <c:pt idx="5501">
                  <c:v>15</c:v>
                </c:pt>
                <c:pt idx="5502">
                  <c:v>15</c:v>
                </c:pt>
                <c:pt idx="5503">
                  <c:v>15</c:v>
                </c:pt>
                <c:pt idx="5504">
                  <c:v>15</c:v>
                </c:pt>
                <c:pt idx="5505">
                  <c:v>15</c:v>
                </c:pt>
                <c:pt idx="5506">
                  <c:v>15</c:v>
                </c:pt>
                <c:pt idx="5507">
                  <c:v>15</c:v>
                </c:pt>
                <c:pt idx="5508">
                  <c:v>15</c:v>
                </c:pt>
                <c:pt idx="5509">
                  <c:v>15</c:v>
                </c:pt>
                <c:pt idx="5510">
                  <c:v>15</c:v>
                </c:pt>
                <c:pt idx="5511">
                  <c:v>15</c:v>
                </c:pt>
                <c:pt idx="5512">
                  <c:v>15</c:v>
                </c:pt>
                <c:pt idx="5513">
                  <c:v>15</c:v>
                </c:pt>
                <c:pt idx="5514">
                  <c:v>15</c:v>
                </c:pt>
                <c:pt idx="5515">
                  <c:v>15</c:v>
                </c:pt>
                <c:pt idx="5516">
                  <c:v>15</c:v>
                </c:pt>
                <c:pt idx="5517">
                  <c:v>15</c:v>
                </c:pt>
                <c:pt idx="5518">
                  <c:v>15</c:v>
                </c:pt>
                <c:pt idx="5519">
                  <c:v>15</c:v>
                </c:pt>
                <c:pt idx="5520">
                  <c:v>15</c:v>
                </c:pt>
                <c:pt idx="5521">
                  <c:v>15</c:v>
                </c:pt>
                <c:pt idx="5522">
                  <c:v>15</c:v>
                </c:pt>
                <c:pt idx="5523">
                  <c:v>15</c:v>
                </c:pt>
                <c:pt idx="5524">
                  <c:v>15</c:v>
                </c:pt>
                <c:pt idx="5525">
                  <c:v>15</c:v>
                </c:pt>
                <c:pt idx="5526">
                  <c:v>15</c:v>
                </c:pt>
                <c:pt idx="5527">
                  <c:v>15</c:v>
                </c:pt>
                <c:pt idx="5528">
                  <c:v>15</c:v>
                </c:pt>
                <c:pt idx="5529">
                  <c:v>15</c:v>
                </c:pt>
                <c:pt idx="5530">
                  <c:v>15</c:v>
                </c:pt>
                <c:pt idx="5531">
                  <c:v>15</c:v>
                </c:pt>
                <c:pt idx="5532">
                  <c:v>15</c:v>
                </c:pt>
                <c:pt idx="5533">
                  <c:v>15</c:v>
                </c:pt>
                <c:pt idx="5534">
                  <c:v>15</c:v>
                </c:pt>
                <c:pt idx="5535">
                  <c:v>15</c:v>
                </c:pt>
                <c:pt idx="5536">
                  <c:v>15</c:v>
                </c:pt>
                <c:pt idx="5537">
                  <c:v>15</c:v>
                </c:pt>
                <c:pt idx="5538">
                  <c:v>15</c:v>
                </c:pt>
                <c:pt idx="5539">
                  <c:v>15</c:v>
                </c:pt>
                <c:pt idx="5540">
                  <c:v>15</c:v>
                </c:pt>
                <c:pt idx="5541">
                  <c:v>15</c:v>
                </c:pt>
                <c:pt idx="5542">
                  <c:v>15</c:v>
                </c:pt>
                <c:pt idx="5543">
                  <c:v>15</c:v>
                </c:pt>
                <c:pt idx="5544">
                  <c:v>15</c:v>
                </c:pt>
                <c:pt idx="5545">
                  <c:v>15</c:v>
                </c:pt>
                <c:pt idx="5546">
                  <c:v>15</c:v>
                </c:pt>
                <c:pt idx="5547">
                  <c:v>15</c:v>
                </c:pt>
                <c:pt idx="5548">
                  <c:v>15</c:v>
                </c:pt>
                <c:pt idx="5549">
                  <c:v>15</c:v>
                </c:pt>
                <c:pt idx="5550">
                  <c:v>15</c:v>
                </c:pt>
                <c:pt idx="5551">
                  <c:v>15</c:v>
                </c:pt>
                <c:pt idx="5552">
                  <c:v>15</c:v>
                </c:pt>
                <c:pt idx="5553">
                  <c:v>15</c:v>
                </c:pt>
                <c:pt idx="5554">
                  <c:v>15</c:v>
                </c:pt>
                <c:pt idx="5555">
                  <c:v>15</c:v>
                </c:pt>
                <c:pt idx="5556">
                  <c:v>15</c:v>
                </c:pt>
                <c:pt idx="5557">
                  <c:v>15</c:v>
                </c:pt>
                <c:pt idx="5558">
                  <c:v>15</c:v>
                </c:pt>
                <c:pt idx="5559">
                  <c:v>15</c:v>
                </c:pt>
                <c:pt idx="5560">
                  <c:v>15</c:v>
                </c:pt>
                <c:pt idx="5561">
                  <c:v>15</c:v>
                </c:pt>
                <c:pt idx="5562">
                  <c:v>15</c:v>
                </c:pt>
                <c:pt idx="5563">
                  <c:v>15</c:v>
                </c:pt>
                <c:pt idx="5564">
                  <c:v>15</c:v>
                </c:pt>
                <c:pt idx="5565">
                  <c:v>15</c:v>
                </c:pt>
                <c:pt idx="5566">
                  <c:v>15</c:v>
                </c:pt>
                <c:pt idx="5567">
                  <c:v>15</c:v>
                </c:pt>
                <c:pt idx="5568">
                  <c:v>15</c:v>
                </c:pt>
                <c:pt idx="5569">
                  <c:v>15</c:v>
                </c:pt>
                <c:pt idx="5570">
                  <c:v>15</c:v>
                </c:pt>
                <c:pt idx="5571">
                  <c:v>15</c:v>
                </c:pt>
                <c:pt idx="5572">
                  <c:v>15</c:v>
                </c:pt>
                <c:pt idx="5573">
                  <c:v>15</c:v>
                </c:pt>
                <c:pt idx="5574">
                  <c:v>15</c:v>
                </c:pt>
                <c:pt idx="5575">
                  <c:v>15</c:v>
                </c:pt>
                <c:pt idx="5576">
                  <c:v>15</c:v>
                </c:pt>
                <c:pt idx="5577">
                  <c:v>15</c:v>
                </c:pt>
                <c:pt idx="5578">
                  <c:v>15</c:v>
                </c:pt>
                <c:pt idx="5579">
                  <c:v>15</c:v>
                </c:pt>
                <c:pt idx="5580">
                  <c:v>15</c:v>
                </c:pt>
                <c:pt idx="5581">
                  <c:v>15</c:v>
                </c:pt>
                <c:pt idx="5582">
                  <c:v>15</c:v>
                </c:pt>
                <c:pt idx="5583">
                  <c:v>15</c:v>
                </c:pt>
                <c:pt idx="5584">
                  <c:v>15</c:v>
                </c:pt>
                <c:pt idx="5585">
                  <c:v>15</c:v>
                </c:pt>
                <c:pt idx="5586">
                  <c:v>15</c:v>
                </c:pt>
                <c:pt idx="5587">
                  <c:v>15</c:v>
                </c:pt>
                <c:pt idx="5588">
                  <c:v>15</c:v>
                </c:pt>
                <c:pt idx="5589">
                  <c:v>15</c:v>
                </c:pt>
                <c:pt idx="5590">
                  <c:v>15</c:v>
                </c:pt>
                <c:pt idx="5591">
                  <c:v>15</c:v>
                </c:pt>
                <c:pt idx="5592">
                  <c:v>15</c:v>
                </c:pt>
                <c:pt idx="5593">
                  <c:v>15</c:v>
                </c:pt>
                <c:pt idx="5594">
                  <c:v>15</c:v>
                </c:pt>
                <c:pt idx="5595">
                  <c:v>15</c:v>
                </c:pt>
                <c:pt idx="5596">
                  <c:v>15</c:v>
                </c:pt>
                <c:pt idx="5597">
                  <c:v>15</c:v>
                </c:pt>
                <c:pt idx="5598">
                  <c:v>15</c:v>
                </c:pt>
                <c:pt idx="5599">
                  <c:v>15</c:v>
                </c:pt>
                <c:pt idx="5600">
                  <c:v>15</c:v>
                </c:pt>
                <c:pt idx="5601">
                  <c:v>15</c:v>
                </c:pt>
                <c:pt idx="5602">
                  <c:v>15</c:v>
                </c:pt>
                <c:pt idx="5603">
                  <c:v>15</c:v>
                </c:pt>
                <c:pt idx="5604">
                  <c:v>15</c:v>
                </c:pt>
                <c:pt idx="5605">
                  <c:v>15</c:v>
                </c:pt>
                <c:pt idx="5606">
                  <c:v>15</c:v>
                </c:pt>
                <c:pt idx="5607">
                  <c:v>15</c:v>
                </c:pt>
                <c:pt idx="5608">
                  <c:v>15</c:v>
                </c:pt>
                <c:pt idx="5609">
                  <c:v>15</c:v>
                </c:pt>
                <c:pt idx="5610">
                  <c:v>15</c:v>
                </c:pt>
                <c:pt idx="5611">
                  <c:v>15</c:v>
                </c:pt>
                <c:pt idx="5612">
                  <c:v>15</c:v>
                </c:pt>
                <c:pt idx="5613">
                  <c:v>15</c:v>
                </c:pt>
                <c:pt idx="5614">
                  <c:v>15</c:v>
                </c:pt>
                <c:pt idx="5615">
                  <c:v>15</c:v>
                </c:pt>
                <c:pt idx="5616">
                  <c:v>15</c:v>
                </c:pt>
                <c:pt idx="5617">
                  <c:v>15</c:v>
                </c:pt>
                <c:pt idx="5618">
                  <c:v>15</c:v>
                </c:pt>
                <c:pt idx="5619">
                  <c:v>15</c:v>
                </c:pt>
                <c:pt idx="5620">
                  <c:v>15</c:v>
                </c:pt>
                <c:pt idx="5621">
                  <c:v>15</c:v>
                </c:pt>
                <c:pt idx="5622">
                  <c:v>15</c:v>
                </c:pt>
                <c:pt idx="5623">
                  <c:v>15</c:v>
                </c:pt>
                <c:pt idx="5624">
                  <c:v>15</c:v>
                </c:pt>
                <c:pt idx="5625">
                  <c:v>15</c:v>
                </c:pt>
                <c:pt idx="5626">
                  <c:v>15</c:v>
                </c:pt>
                <c:pt idx="5627">
                  <c:v>15</c:v>
                </c:pt>
                <c:pt idx="5628">
                  <c:v>15</c:v>
                </c:pt>
                <c:pt idx="5629">
                  <c:v>15</c:v>
                </c:pt>
                <c:pt idx="5630">
                  <c:v>15</c:v>
                </c:pt>
                <c:pt idx="5631">
                  <c:v>15</c:v>
                </c:pt>
                <c:pt idx="5632">
                  <c:v>15</c:v>
                </c:pt>
                <c:pt idx="5633">
                  <c:v>15</c:v>
                </c:pt>
                <c:pt idx="5634">
                  <c:v>15</c:v>
                </c:pt>
                <c:pt idx="5635">
                  <c:v>15</c:v>
                </c:pt>
                <c:pt idx="5636">
                  <c:v>15</c:v>
                </c:pt>
                <c:pt idx="5637">
                  <c:v>15</c:v>
                </c:pt>
                <c:pt idx="5638">
                  <c:v>15</c:v>
                </c:pt>
                <c:pt idx="5639">
                  <c:v>15</c:v>
                </c:pt>
                <c:pt idx="5640">
                  <c:v>15</c:v>
                </c:pt>
                <c:pt idx="5641">
                  <c:v>15</c:v>
                </c:pt>
                <c:pt idx="5642">
                  <c:v>15</c:v>
                </c:pt>
                <c:pt idx="5643">
                  <c:v>15</c:v>
                </c:pt>
                <c:pt idx="5644">
                  <c:v>15</c:v>
                </c:pt>
                <c:pt idx="5645">
                  <c:v>15</c:v>
                </c:pt>
                <c:pt idx="5646">
                  <c:v>15</c:v>
                </c:pt>
                <c:pt idx="5647">
                  <c:v>15</c:v>
                </c:pt>
                <c:pt idx="5648">
                  <c:v>15</c:v>
                </c:pt>
                <c:pt idx="5649">
                  <c:v>15</c:v>
                </c:pt>
                <c:pt idx="5650">
                  <c:v>15</c:v>
                </c:pt>
                <c:pt idx="5651">
                  <c:v>15</c:v>
                </c:pt>
                <c:pt idx="5652">
                  <c:v>15</c:v>
                </c:pt>
                <c:pt idx="5653">
                  <c:v>15</c:v>
                </c:pt>
                <c:pt idx="5654">
                  <c:v>15</c:v>
                </c:pt>
                <c:pt idx="5655">
                  <c:v>15</c:v>
                </c:pt>
                <c:pt idx="5656">
                  <c:v>15</c:v>
                </c:pt>
                <c:pt idx="5657">
                  <c:v>15</c:v>
                </c:pt>
                <c:pt idx="5658">
                  <c:v>15</c:v>
                </c:pt>
                <c:pt idx="5659">
                  <c:v>15</c:v>
                </c:pt>
                <c:pt idx="5660">
                  <c:v>15</c:v>
                </c:pt>
                <c:pt idx="5661">
                  <c:v>15</c:v>
                </c:pt>
                <c:pt idx="5662">
                  <c:v>15</c:v>
                </c:pt>
                <c:pt idx="5663">
                  <c:v>15</c:v>
                </c:pt>
                <c:pt idx="5664">
                  <c:v>15</c:v>
                </c:pt>
                <c:pt idx="5665">
                  <c:v>15</c:v>
                </c:pt>
                <c:pt idx="5666">
                  <c:v>15</c:v>
                </c:pt>
                <c:pt idx="5667">
                  <c:v>15</c:v>
                </c:pt>
                <c:pt idx="5668">
                  <c:v>15</c:v>
                </c:pt>
                <c:pt idx="5669">
                  <c:v>15</c:v>
                </c:pt>
                <c:pt idx="5670">
                  <c:v>15</c:v>
                </c:pt>
                <c:pt idx="5671">
                  <c:v>15</c:v>
                </c:pt>
                <c:pt idx="5672">
                  <c:v>15</c:v>
                </c:pt>
                <c:pt idx="5673">
                  <c:v>15</c:v>
                </c:pt>
                <c:pt idx="5674">
                  <c:v>15</c:v>
                </c:pt>
                <c:pt idx="5675">
                  <c:v>15</c:v>
                </c:pt>
                <c:pt idx="5676">
                  <c:v>15</c:v>
                </c:pt>
                <c:pt idx="5677">
                  <c:v>15</c:v>
                </c:pt>
                <c:pt idx="5678">
                  <c:v>15</c:v>
                </c:pt>
                <c:pt idx="5679">
                  <c:v>15</c:v>
                </c:pt>
                <c:pt idx="5680">
                  <c:v>15</c:v>
                </c:pt>
                <c:pt idx="5681">
                  <c:v>15</c:v>
                </c:pt>
                <c:pt idx="5682">
                  <c:v>15</c:v>
                </c:pt>
                <c:pt idx="5683">
                  <c:v>15</c:v>
                </c:pt>
                <c:pt idx="5684">
                  <c:v>15</c:v>
                </c:pt>
                <c:pt idx="5685">
                  <c:v>15</c:v>
                </c:pt>
                <c:pt idx="5686">
                  <c:v>15</c:v>
                </c:pt>
                <c:pt idx="5687">
                  <c:v>15</c:v>
                </c:pt>
                <c:pt idx="5688">
                  <c:v>15</c:v>
                </c:pt>
                <c:pt idx="5689">
                  <c:v>15</c:v>
                </c:pt>
                <c:pt idx="5690">
                  <c:v>15</c:v>
                </c:pt>
                <c:pt idx="5691">
                  <c:v>15</c:v>
                </c:pt>
                <c:pt idx="5692">
                  <c:v>15</c:v>
                </c:pt>
                <c:pt idx="5693">
                  <c:v>15</c:v>
                </c:pt>
                <c:pt idx="5694">
                  <c:v>15</c:v>
                </c:pt>
                <c:pt idx="5695">
                  <c:v>15</c:v>
                </c:pt>
                <c:pt idx="5696">
                  <c:v>15</c:v>
                </c:pt>
                <c:pt idx="5697">
                  <c:v>15</c:v>
                </c:pt>
                <c:pt idx="5698">
                  <c:v>15</c:v>
                </c:pt>
                <c:pt idx="5699">
                  <c:v>15</c:v>
                </c:pt>
                <c:pt idx="5700">
                  <c:v>15</c:v>
                </c:pt>
                <c:pt idx="5701">
                  <c:v>15</c:v>
                </c:pt>
                <c:pt idx="5702">
                  <c:v>15</c:v>
                </c:pt>
                <c:pt idx="5703">
                  <c:v>15</c:v>
                </c:pt>
                <c:pt idx="5704">
                  <c:v>15</c:v>
                </c:pt>
                <c:pt idx="5705">
                  <c:v>15</c:v>
                </c:pt>
                <c:pt idx="5706">
                  <c:v>15</c:v>
                </c:pt>
                <c:pt idx="5707">
                  <c:v>15</c:v>
                </c:pt>
                <c:pt idx="5708">
                  <c:v>15</c:v>
                </c:pt>
                <c:pt idx="5709">
                  <c:v>15</c:v>
                </c:pt>
                <c:pt idx="5710">
                  <c:v>15</c:v>
                </c:pt>
                <c:pt idx="5711">
                  <c:v>15</c:v>
                </c:pt>
                <c:pt idx="5712">
                  <c:v>15</c:v>
                </c:pt>
                <c:pt idx="5713">
                  <c:v>15</c:v>
                </c:pt>
                <c:pt idx="5714">
                  <c:v>15</c:v>
                </c:pt>
                <c:pt idx="5715">
                  <c:v>15</c:v>
                </c:pt>
                <c:pt idx="5716">
                  <c:v>15</c:v>
                </c:pt>
                <c:pt idx="5717">
                  <c:v>15</c:v>
                </c:pt>
                <c:pt idx="5718">
                  <c:v>15</c:v>
                </c:pt>
                <c:pt idx="5719">
                  <c:v>15</c:v>
                </c:pt>
                <c:pt idx="5720">
                  <c:v>15</c:v>
                </c:pt>
                <c:pt idx="5721">
                  <c:v>15</c:v>
                </c:pt>
                <c:pt idx="5722">
                  <c:v>15</c:v>
                </c:pt>
                <c:pt idx="5723">
                  <c:v>15</c:v>
                </c:pt>
                <c:pt idx="5724">
                  <c:v>15</c:v>
                </c:pt>
                <c:pt idx="5725">
                  <c:v>15</c:v>
                </c:pt>
                <c:pt idx="5726">
                  <c:v>15</c:v>
                </c:pt>
                <c:pt idx="5727">
                  <c:v>15</c:v>
                </c:pt>
                <c:pt idx="5728">
                  <c:v>15</c:v>
                </c:pt>
                <c:pt idx="5729">
                  <c:v>15</c:v>
                </c:pt>
                <c:pt idx="5730">
                  <c:v>15</c:v>
                </c:pt>
                <c:pt idx="5731">
                  <c:v>15</c:v>
                </c:pt>
                <c:pt idx="5732">
                  <c:v>15</c:v>
                </c:pt>
                <c:pt idx="5733">
                  <c:v>15</c:v>
                </c:pt>
                <c:pt idx="5734">
                  <c:v>15</c:v>
                </c:pt>
                <c:pt idx="5735">
                  <c:v>15</c:v>
                </c:pt>
                <c:pt idx="5736">
                  <c:v>15</c:v>
                </c:pt>
                <c:pt idx="5737">
                  <c:v>15</c:v>
                </c:pt>
                <c:pt idx="5738">
                  <c:v>15</c:v>
                </c:pt>
                <c:pt idx="5739">
                  <c:v>15</c:v>
                </c:pt>
                <c:pt idx="5740">
                  <c:v>15</c:v>
                </c:pt>
                <c:pt idx="5741">
                  <c:v>15</c:v>
                </c:pt>
                <c:pt idx="5742">
                  <c:v>15</c:v>
                </c:pt>
                <c:pt idx="5743">
                  <c:v>15</c:v>
                </c:pt>
                <c:pt idx="5744">
                  <c:v>15</c:v>
                </c:pt>
                <c:pt idx="5745">
                  <c:v>15</c:v>
                </c:pt>
                <c:pt idx="5746">
                  <c:v>15</c:v>
                </c:pt>
                <c:pt idx="5747">
                  <c:v>15</c:v>
                </c:pt>
                <c:pt idx="5748">
                  <c:v>15</c:v>
                </c:pt>
                <c:pt idx="5749">
                  <c:v>15</c:v>
                </c:pt>
                <c:pt idx="5750">
                  <c:v>15</c:v>
                </c:pt>
                <c:pt idx="5751">
                  <c:v>15</c:v>
                </c:pt>
                <c:pt idx="5752">
                  <c:v>15</c:v>
                </c:pt>
                <c:pt idx="5753">
                  <c:v>15</c:v>
                </c:pt>
                <c:pt idx="5754">
                  <c:v>15</c:v>
                </c:pt>
                <c:pt idx="5755">
                  <c:v>15</c:v>
                </c:pt>
                <c:pt idx="5756">
                  <c:v>15</c:v>
                </c:pt>
                <c:pt idx="5757">
                  <c:v>15</c:v>
                </c:pt>
                <c:pt idx="5758">
                  <c:v>15</c:v>
                </c:pt>
                <c:pt idx="5759">
                  <c:v>15</c:v>
                </c:pt>
                <c:pt idx="5760">
                  <c:v>15</c:v>
                </c:pt>
                <c:pt idx="5761">
                  <c:v>15</c:v>
                </c:pt>
                <c:pt idx="5762">
                  <c:v>15</c:v>
                </c:pt>
                <c:pt idx="5763">
                  <c:v>15</c:v>
                </c:pt>
                <c:pt idx="5764">
                  <c:v>15</c:v>
                </c:pt>
                <c:pt idx="5765">
                  <c:v>15</c:v>
                </c:pt>
                <c:pt idx="5766">
                  <c:v>15</c:v>
                </c:pt>
                <c:pt idx="5767">
                  <c:v>15</c:v>
                </c:pt>
                <c:pt idx="5768">
                  <c:v>15</c:v>
                </c:pt>
                <c:pt idx="5769">
                  <c:v>15</c:v>
                </c:pt>
                <c:pt idx="5770">
                  <c:v>15</c:v>
                </c:pt>
                <c:pt idx="5771">
                  <c:v>15</c:v>
                </c:pt>
                <c:pt idx="5772">
                  <c:v>15</c:v>
                </c:pt>
                <c:pt idx="5773">
                  <c:v>15</c:v>
                </c:pt>
                <c:pt idx="5774">
                  <c:v>15</c:v>
                </c:pt>
                <c:pt idx="5775">
                  <c:v>15</c:v>
                </c:pt>
                <c:pt idx="5776">
                  <c:v>15</c:v>
                </c:pt>
                <c:pt idx="5777">
                  <c:v>15</c:v>
                </c:pt>
                <c:pt idx="5778">
                  <c:v>15</c:v>
                </c:pt>
                <c:pt idx="5779">
                  <c:v>15</c:v>
                </c:pt>
                <c:pt idx="5780">
                  <c:v>15</c:v>
                </c:pt>
                <c:pt idx="5781">
                  <c:v>15</c:v>
                </c:pt>
                <c:pt idx="5782">
                  <c:v>15</c:v>
                </c:pt>
                <c:pt idx="5783">
                  <c:v>15</c:v>
                </c:pt>
                <c:pt idx="5784">
                  <c:v>15</c:v>
                </c:pt>
                <c:pt idx="5785">
                  <c:v>15</c:v>
                </c:pt>
                <c:pt idx="5786">
                  <c:v>15</c:v>
                </c:pt>
                <c:pt idx="5787">
                  <c:v>15</c:v>
                </c:pt>
                <c:pt idx="5788">
                  <c:v>15</c:v>
                </c:pt>
                <c:pt idx="5789">
                  <c:v>15</c:v>
                </c:pt>
                <c:pt idx="5790">
                  <c:v>15</c:v>
                </c:pt>
                <c:pt idx="5791">
                  <c:v>15</c:v>
                </c:pt>
                <c:pt idx="5792">
                  <c:v>15</c:v>
                </c:pt>
                <c:pt idx="5793">
                  <c:v>15</c:v>
                </c:pt>
                <c:pt idx="5794">
                  <c:v>15</c:v>
                </c:pt>
                <c:pt idx="5795">
                  <c:v>15</c:v>
                </c:pt>
                <c:pt idx="5796">
                  <c:v>15</c:v>
                </c:pt>
                <c:pt idx="5797">
                  <c:v>15</c:v>
                </c:pt>
                <c:pt idx="5798">
                  <c:v>15</c:v>
                </c:pt>
                <c:pt idx="5799">
                  <c:v>15</c:v>
                </c:pt>
                <c:pt idx="5800">
                  <c:v>15</c:v>
                </c:pt>
                <c:pt idx="5801">
                  <c:v>15</c:v>
                </c:pt>
                <c:pt idx="5802">
                  <c:v>15</c:v>
                </c:pt>
                <c:pt idx="5803">
                  <c:v>15</c:v>
                </c:pt>
                <c:pt idx="5804">
                  <c:v>15</c:v>
                </c:pt>
                <c:pt idx="5805">
                  <c:v>15</c:v>
                </c:pt>
                <c:pt idx="5806">
                  <c:v>15</c:v>
                </c:pt>
                <c:pt idx="5807">
                  <c:v>15</c:v>
                </c:pt>
                <c:pt idx="5808">
                  <c:v>15</c:v>
                </c:pt>
                <c:pt idx="5809">
                  <c:v>15</c:v>
                </c:pt>
                <c:pt idx="5810">
                  <c:v>15</c:v>
                </c:pt>
                <c:pt idx="5811">
                  <c:v>15</c:v>
                </c:pt>
                <c:pt idx="5812">
                  <c:v>15</c:v>
                </c:pt>
                <c:pt idx="5813">
                  <c:v>15</c:v>
                </c:pt>
                <c:pt idx="5814">
                  <c:v>15</c:v>
                </c:pt>
                <c:pt idx="5815">
                  <c:v>15</c:v>
                </c:pt>
                <c:pt idx="5816">
                  <c:v>15</c:v>
                </c:pt>
                <c:pt idx="5817">
                  <c:v>15</c:v>
                </c:pt>
                <c:pt idx="5818">
                  <c:v>15</c:v>
                </c:pt>
                <c:pt idx="5819">
                  <c:v>15</c:v>
                </c:pt>
                <c:pt idx="5820">
                  <c:v>15</c:v>
                </c:pt>
                <c:pt idx="5821">
                  <c:v>15</c:v>
                </c:pt>
                <c:pt idx="5822">
                  <c:v>15</c:v>
                </c:pt>
                <c:pt idx="5823">
                  <c:v>15</c:v>
                </c:pt>
                <c:pt idx="5824">
                  <c:v>15</c:v>
                </c:pt>
                <c:pt idx="5825">
                  <c:v>15</c:v>
                </c:pt>
                <c:pt idx="5826">
                  <c:v>15</c:v>
                </c:pt>
                <c:pt idx="5827">
                  <c:v>15</c:v>
                </c:pt>
                <c:pt idx="5828">
                  <c:v>15</c:v>
                </c:pt>
                <c:pt idx="5829">
                  <c:v>15</c:v>
                </c:pt>
                <c:pt idx="5830">
                  <c:v>15</c:v>
                </c:pt>
                <c:pt idx="5831">
                  <c:v>15</c:v>
                </c:pt>
                <c:pt idx="5832">
                  <c:v>15</c:v>
                </c:pt>
                <c:pt idx="5833">
                  <c:v>15</c:v>
                </c:pt>
                <c:pt idx="5834">
                  <c:v>15</c:v>
                </c:pt>
                <c:pt idx="5835">
                  <c:v>15</c:v>
                </c:pt>
                <c:pt idx="5836">
                  <c:v>15</c:v>
                </c:pt>
                <c:pt idx="5837">
                  <c:v>15</c:v>
                </c:pt>
                <c:pt idx="5838">
                  <c:v>15</c:v>
                </c:pt>
                <c:pt idx="5839">
                  <c:v>15</c:v>
                </c:pt>
                <c:pt idx="5840">
                  <c:v>15</c:v>
                </c:pt>
                <c:pt idx="5841">
                  <c:v>15</c:v>
                </c:pt>
                <c:pt idx="5842">
                  <c:v>15</c:v>
                </c:pt>
                <c:pt idx="5843">
                  <c:v>15</c:v>
                </c:pt>
                <c:pt idx="5844">
                  <c:v>15</c:v>
                </c:pt>
                <c:pt idx="5845">
                  <c:v>15</c:v>
                </c:pt>
                <c:pt idx="5846">
                  <c:v>15</c:v>
                </c:pt>
                <c:pt idx="5847">
                  <c:v>15</c:v>
                </c:pt>
                <c:pt idx="5848">
                  <c:v>15</c:v>
                </c:pt>
                <c:pt idx="5849">
                  <c:v>15</c:v>
                </c:pt>
                <c:pt idx="5850">
                  <c:v>15</c:v>
                </c:pt>
                <c:pt idx="5851">
                  <c:v>15</c:v>
                </c:pt>
                <c:pt idx="5852">
                  <c:v>15</c:v>
                </c:pt>
                <c:pt idx="5853">
                  <c:v>15</c:v>
                </c:pt>
                <c:pt idx="5854">
                  <c:v>15</c:v>
                </c:pt>
                <c:pt idx="5855">
                  <c:v>15</c:v>
                </c:pt>
                <c:pt idx="5856">
                  <c:v>15</c:v>
                </c:pt>
                <c:pt idx="5857">
                  <c:v>15</c:v>
                </c:pt>
                <c:pt idx="5858">
                  <c:v>15</c:v>
                </c:pt>
                <c:pt idx="5859">
                  <c:v>15</c:v>
                </c:pt>
                <c:pt idx="5860">
                  <c:v>15</c:v>
                </c:pt>
                <c:pt idx="5861">
                  <c:v>15</c:v>
                </c:pt>
                <c:pt idx="5862">
                  <c:v>15</c:v>
                </c:pt>
                <c:pt idx="5863">
                  <c:v>15</c:v>
                </c:pt>
                <c:pt idx="5864">
                  <c:v>15</c:v>
                </c:pt>
                <c:pt idx="5865">
                  <c:v>15</c:v>
                </c:pt>
                <c:pt idx="5866">
                  <c:v>15</c:v>
                </c:pt>
                <c:pt idx="5867">
                  <c:v>15</c:v>
                </c:pt>
                <c:pt idx="5868">
                  <c:v>15</c:v>
                </c:pt>
                <c:pt idx="5869">
                  <c:v>15</c:v>
                </c:pt>
                <c:pt idx="5870">
                  <c:v>15</c:v>
                </c:pt>
                <c:pt idx="5871">
                  <c:v>15</c:v>
                </c:pt>
                <c:pt idx="5872">
                  <c:v>15</c:v>
                </c:pt>
                <c:pt idx="5873">
                  <c:v>15</c:v>
                </c:pt>
                <c:pt idx="5874">
                  <c:v>15</c:v>
                </c:pt>
                <c:pt idx="5875">
                  <c:v>15</c:v>
                </c:pt>
                <c:pt idx="5876">
                  <c:v>15</c:v>
                </c:pt>
                <c:pt idx="5877">
                  <c:v>15</c:v>
                </c:pt>
                <c:pt idx="5878">
                  <c:v>15</c:v>
                </c:pt>
                <c:pt idx="5879">
                  <c:v>15</c:v>
                </c:pt>
                <c:pt idx="5880">
                  <c:v>15</c:v>
                </c:pt>
                <c:pt idx="5881">
                  <c:v>15</c:v>
                </c:pt>
                <c:pt idx="5882">
                  <c:v>15</c:v>
                </c:pt>
                <c:pt idx="5883">
                  <c:v>15</c:v>
                </c:pt>
                <c:pt idx="5884">
                  <c:v>15</c:v>
                </c:pt>
                <c:pt idx="5885">
                  <c:v>15</c:v>
                </c:pt>
                <c:pt idx="5886">
                  <c:v>15</c:v>
                </c:pt>
                <c:pt idx="5887">
                  <c:v>15</c:v>
                </c:pt>
                <c:pt idx="5888">
                  <c:v>15</c:v>
                </c:pt>
                <c:pt idx="5889">
                  <c:v>15</c:v>
                </c:pt>
                <c:pt idx="5890">
                  <c:v>15</c:v>
                </c:pt>
                <c:pt idx="5891">
                  <c:v>15</c:v>
                </c:pt>
                <c:pt idx="5892">
                  <c:v>15</c:v>
                </c:pt>
                <c:pt idx="5893">
                  <c:v>15</c:v>
                </c:pt>
                <c:pt idx="5894">
                  <c:v>15</c:v>
                </c:pt>
                <c:pt idx="5895">
                  <c:v>15</c:v>
                </c:pt>
                <c:pt idx="5896">
                  <c:v>15</c:v>
                </c:pt>
                <c:pt idx="5897">
                  <c:v>15</c:v>
                </c:pt>
                <c:pt idx="5898">
                  <c:v>15</c:v>
                </c:pt>
                <c:pt idx="5899">
                  <c:v>15</c:v>
                </c:pt>
                <c:pt idx="5900">
                  <c:v>15</c:v>
                </c:pt>
                <c:pt idx="5901">
                  <c:v>15</c:v>
                </c:pt>
                <c:pt idx="5902">
                  <c:v>15</c:v>
                </c:pt>
                <c:pt idx="5903">
                  <c:v>15</c:v>
                </c:pt>
                <c:pt idx="5904">
                  <c:v>15</c:v>
                </c:pt>
                <c:pt idx="5905">
                  <c:v>15</c:v>
                </c:pt>
                <c:pt idx="5906">
                  <c:v>15</c:v>
                </c:pt>
                <c:pt idx="5907">
                  <c:v>15</c:v>
                </c:pt>
                <c:pt idx="5908">
                  <c:v>15</c:v>
                </c:pt>
                <c:pt idx="5909">
                  <c:v>15</c:v>
                </c:pt>
                <c:pt idx="5910">
                  <c:v>15</c:v>
                </c:pt>
                <c:pt idx="5911">
                  <c:v>15</c:v>
                </c:pt>
                <c:pt idx="5912">
                  <c:v>15</c:v>
                </c:pt>
                <c:pt idx="5913">
                  <c:v>15</c:v>
                </c:pt>
                <c:pt idx="5914">
                  <c:v>15</c:v>
                </c:pt>
                <c:pt idx="5915">
                  <c:v>15</c:v>
                </c:pt>
                <c:pt idx="5916">
                  <c:v>15</c:v>
                </c:pt>
                <c:pt idx="5917">
                  <c:v>15</c:v>
                </c:pt>
                <c:pt idx="5918">
                  <c:v>15</c:v>
                </c:pt>
                <c:pt idx="5919">
                  <c:v>15</c:v>
                </c:pt>
                <c:pt idx="5920">
                  <c:v>15</c:v>
                </c:pt>
                <c:pt idx="5921">
                  <c:v>15</c:v>
                </c:pt>
                <c:pt idx="5922">
                  <c:v>15</c:v>
                </c:pt>
                <c:pt idx="5923">
                  <c:v>15</c:v>
                </c:pt>
                <c:pt idx="5924">
                  <c:v>15</c:v>
                </c:pt>
                <c:pt idx="5925">
                  <c:v>15</c:v>
                </c:pt>
                <c:pt idx="5926">
                  <c:v>15</c:v>
                </c:pt>
                <c:pt idx="5927">
                  <c:v>15</c:v>
                </c:pt>
                <c:pt idx="5928">
                  <c:v>15</c:v>
                </c:pt>
                <c:pt idx="5929">
                  <c:v>15</c:v>
                </c:pt>
                <c:pt idx="5930">
                  <c:v>15</c:v>
                </c:pt>
                <c:pt idx="5931">
                  <c:v>15</c:v>
                </c:pt>
                <c:pt idx="5932">
                  <c:v>15</c:v>
                </c:pt>
                <c:pt idx="5933">
                  <c:v>15</c:v>
                </c:pt>
                <c:pt idx="5934">
                  <c:v>15</c:v>
                </c:pt>
                <c:pt idx="5935">
                  <c:v>15</c:v>
                </c:pt>
                <c:pt idx="5936">
                  <c:v>15</c:v>
                </c:pt>
                <c:pt idx="5937">
                  <c:v>15</c:v>
                </c:pt>
                <c:pt idx="5938">
                  <c:v>15</c:v>
                </c:pt>
                <c:pt idx="5939">
                  <c:v>15</c:v>
                </c:pt>
                <c:pt idx="5940">
                  <c:v>15</c:v>
                </c:pt>
                <c:pt idx="5941">
                  <c:v>15</c:v>
                </c:pt>
                <c:pt idx="5942">
                  <c:v>15</c:v>
                </c:pt>
                <c:pt idx="5943">
                  <c:v>15</c:v>
                </c:pt>
                <c:pt idx="5944">
                  <c:v>15</c:v>
                </c:pt>
                <c:pt idx="5945">
                  <c:v>15</c:v>
                </c:pt>
                <c:pt idx="5946">
                  <c:v>15</c:v>
                </c:pt>
                <c:pt idx="5947">
                  <c:v>15</c:v>
                </c:pt>
                <c:pt idx="5948">
                  <c:v>15</c:v>
                </c:pt>
                <c:pt idx="5949">
                  <c:v>15</c:v>
                </c:pt>
                <c:pt idx="5950">
                  <c:v>15</c:v>
                </c:pt>
                <c:pt idx="5951">
                  <c:v>15</c:v>
                </c:pt>
                <c:pt idx="5952">
                  <c:v>15</c:v>
                </c:pt>
                <c:pt idx="5953">
                  <c:v>15</c:v>
                </c:pt>
                <c:pt idx="5954">
                  <c:v>15</c:v>
                </c:pt>
                <c:pt idx="5955">
                  <c:v>15</c:v>
                </c:pt>
                <c:pt idx="5956">
                  <c:v>15</c:v>
                </c:pt>
                <c:pt idx="5957">
                  <c:v>15</c:v>
                </c:pt>
                <c:pt idx="5958">
                  <c:v>15</c:v>
                </c:pt>
                <c:pt idx="5959">
                  <c:v>15</c:v>
                </c:pt>
                <c:pt idx="5960">
                  <c:v>15</c:v>
                </c:pt>
                <c:pt idx="5961">
                  <c:v>15</c:v>
                </c:pt>
                <c:pt idx="5962">
                  <c:v>15</c:v>
                </c:pt>
                <c:pt idx="5963">
                  <c:v>15</c:v>
                </c:pt>
                <c:pt idx="5964">
                  <c:v>15</c:v>
                </c:pt>
                <c:pt idx="5965">
                  <c:v>15</c:v>
                </c:pt>
                <c:pt idx="5966">
                  <c:v>15</c:v>
                </c:pt>
                <c:pt idx="5967">
                  <c:v>15</c:v>
                </c:pt>
                <c:pt idx="5968">
                  <c:v>15</c:v>
                </c:pt>
                <c:pt idx="5969">
                  <c:v>15</c:v>
                </c:pt>
                <c:pt idx="5970">
                  <c:v>15</c:v>
                </c:pt>
                <c:pt idx="5971">
                  <c:v>15</c:v>
                </c:pt>
                <c:pt idx="5972">
                  <c:v>15</c:v>
                </c:pt>
                <c:pt idx="5973">
                  <c:v>15</c:v>
                </c:pt>
                <c:pt idx="5974">
                  <c:v>15</c:v>
                </c:pt>
                <c:pt idx="5975">
                  <c:v>15</c:v>
                </c:pt>
                <c:pt idx="5976">
                  <c:v>15</c:v>
                </c:pt>
                <c:pt idx="5977">
                  <c:v>15</c:v>
                </c:pt>
                <c:pt idx="5978">
                  <c:v>15</c:v>
                </c:pt>
                <c:pt idx="5979">
                  <c:v>15</c:v>
                </c:pt>
                <c:pt idx="5980">
                  <c:v>15</c:v>
                </c:pt>
                <c:pt idx="5981">
                  <c:v>15</c:v>
                </c:pt>
                <c:pt idx="5982">
                  <c:v>15</c:v>
                </c:pt>
                <c:pt idx="5983">
                  <c:v>15</c:v>
                </c:pt>
                <c:pt idx="5984">
                  <c:v>15</c:v>
                </c:pt>
                <c:pt idx="5985">
                  <c:v>15</c:v>
                </c:pt>
                <c:pt idx="5986">
                  <c:v>15</c:v>
                </c:pt>
                <c:pt idx="5987">
                  <c:v>15</c:v>
                </c:pt>
                <c:pt idx="5988">
                  <c:v>15</c:v>
                </c:pt>
                <c:pt idx="5989">
                  <c:v>15</c:v>
                </c:pt>
                <c:pt idx="5990">
                  <c:v>15</c:v>
                </c:pt>
                <c:pt idx="5991">
                  <c:v>15</c:v>
                </c:pt>
                <c:pt idx="5992">
                  <c:v>15</c:v>
                </c:pt>
                <c:pt idx="5993">
                  <c:v>15</c:v>
                </c:pt>
                <c:pt idx="5994">
                  <c:v>15</c:v>
                </c:pt>
                <c:pt idx="5995">
                  <c:v>15</c:v>
                </c:pt>
                <c:pt idx="5996">
                  <c:v>15</c:v>
                </c:pt>
                <c:pt idx="5997">
                  <c:v>15</c:v>
                </c:pt>
                <c:pt idx="5998">
                  <c:v>15</c:v>
                </c:pt>
                <c:pt idx="5999">
                  <c:v>15</c:v>
                </c:pt>
                <c:pt idx="6000">
                  <c:v>15</c:v>
                </c:pt>
                <c:pt idx="6001">
                  <c:v>15</c:v>
                </c:pt>
                <c:pt idx="6002">
                  <c:v>15</c:v>
                </c:pt>
                <c:pt idx="6003">
                  <c:v>15</c:v>
                </c:pt>
                <c:pt idx="6004">
                  <c:v>15</c:v>
                </c:pt>
                <c:pt idx="6005">
                  <c:v>15</c:v>
                </c:pt>
                <c:pt idx="6006">
                  <c:v>15</c:v>
                </c:pt>
                <c:pt idx="6007">
                  <c:v>15</c:v>
                </c:pt>
                <c:pt idx="6008">
                  <c:v>15</c:v>
                </c:pt>
                <c:pt idx="6009">
                  <c:v>15</c:v>
                </c:pt>
                <c:pt idx="6010">
                  <c:v>15</c:v>
                </c:pt>
                <c:pt idx="6011">
                  <c:v>15</c:v>
                </c:pt>
                <c:pt idx="6012">
                  <c:v>15</c:v>
                </c:pt>
                <c:pt idx="6013">
                  <c:v>15</c:v>
                </c:pt>
                <c:pt idx="6014">
                  <c:v>15</c:v>
                </c:pt>
                <c:pt idx="6015">
                  <c:v>15</c:v>
                </c:pt>
                <c:pt idx="6016">
                  <c:v>15</c:v>
                </c:pt>
                <c:pt idx="6017">
                  <c:v>15</c:v>
                </c:pt>
                <c:pt idx="6018">
                  <c:v>15</c:v>
                </c:pt>
                <c:pt idx="6019">
                  <c:v>15</c:v>
                </c:pt>
                <c:pt idx="6020">
                  <c:v>15</c:v>
                </c:pt>
                <c:pt idx="6021">
                  <c:v>15</c:v>
                </c:pt>
                <c:pt idx="6022">
                  <c:v>15</c:v>
                </c:pt>
                <c:pt idx="6023">
                  <c:v>15</c:v>
                </c:pt>
                <c:pt idx="6024">
                  <c:v>15</c:v>
                </c:pt>
                <c:pt idx="6025">
                  <c:v>15</c:v>
                </c:pt>
                <c:pt idx="6026">
                  <c:v>15</c:v>
                </c:pt>
                <c:pt idx="6027">
                  <c:v>15</c:v>
                </c:pt>
                <c:pt idx="6028">
                  <c:v>15</c:v>
                </c:pt>
                <c:pt idx="6029">
                  <c:v>15</c:v>
                </c:pt>
                <c:pt idx="6030">
                  <c:v>15</c:v>
                </c:pt>
                <c:pt idx="6031">
                  <c:v>15</c:v>
                </c:pt>
                <c:pt idx="6032">
                  <c:v>15</c:v>
                </c:pt>
                <c:pt idx="6033">
                  <c:v>15</c:v>
                </c:pt>
                <c:pt idx="6034">
                  <c:v>15</c:v>
                </c:pt>
                <c:pt idx="6035">
                  <c:v>15</c:v>
                </c:pt>
                <c:pt idx="6036">
                  <c:v>15</c:v>
                </c:pt>
                <c:pt idx="6037">
                  <c:v>15</c:v>
                </c:pt>
                <c:pt idx="6038">
                  <c:v>15</c:v>
                </c:pt>
                <c:pt idx="6039">
                  <c:v>15</c:v>
                </c:pt>
                <c:pt idx="6040">
                  <c:v>15</c:v>
                </c:pt>
                <c:pt idx="6041">
                  <c:v>15</c:v>
                </c:pt>
                <c:pt idx="6042">
                  <c:v>15</c:v>
                </c:pt>
                <c:pt idx="6043">
                  <c:v>15</c:v>
                </c:pt>
                <c:pt idx="6044">
                  <c:v>15</c:v>
                </c:pt>
                <c:pt idx="6045">
                  <c:v>15</c:v>
                </c:pt>
                <c:pt idx="6046">
                  <c:v>15</c:v>
                </c:pt>
                <c:pt idx="6047">
                  <c:v>15</c:v>
                </c:pt>
                <c:pt idx="6048">
                  <c:v>15</c:v>
                </c:pt>
                <c:pt idx="6049">
                  <c:v>15</c:v>
                </c:pt>
                <c:pt idx="6050">
                  <c:v>15</c:v>
                </c:pt>
                <c:pt idx="6051">
                  <c:v>15</c:v>
                </c:pt>
                <c:pt idx="6052">
                  <c:v>15</c:v>
                </c:pt>
                <c:pt idx="6053">
                  <c:v>15</c:v>
                </c:pt>
                <c:pt idx="6054">
                  <c:v>15</c:v>
                </c:pt>
                <c:pt idx="6055">
                  <c:v>15</c:v>
                </c:pt>
                <c:pt idx="6056">
                  <c:v>15</c:v>
                </c:pt>
                <c:pt idx="6057">
                  <c:v>15</c:v>
                </c:pt>
                <c:pt idx="6058">
                  <c:v>15</c:v>
                </c:pt>
                <c:pt idx="6059">
                  <c:v>15</c:v>
                </c:pt>
                <c:pt idx="6060">
                  <c:v>15</c:v>
                </c:pt>
                <c:pt idx="6061">
                  <c:v>15</c:v>
                </c:pt>
                <c:pt idx="6062">
                  <c:v>15</c:v>
                </c:pt>
                <c:pt idx="6063">
                  <c:v>15</c:v>
                </c:pt>
                <c:pt idx="6064">
                  <c:v>15</c:v>
                </c:pt>
                <c:pt idx="6065">
                  <c:v>15</c:v>
                </c:pt>
                <c:pt idx="6066">
                  <c:v>15</c:v>
                </c:pt>
                <c:pt idx="6067">
                  <c:v>15</c:v>
                </c:pt>
                <c:pt idx="6068">
                  <c:v>15</c:v>
                </c:pt>
                <c:pt idx="6069">
                  <c:v>15</c:v>
                </c:pt>
                <c:pt idx="6070">
                  <c:v>15</c:v>
                </c:pt>
                <c:pt idx="6071">
                  <c:v>15</c:v>
                </c:pt>
                <c:pt idx="6072">
                  <c:v>15</c:v>
                </c:pt>
                <c:pt idx="6073">
                  <c:v>15</c:v>
                </c:pt>
                <c:pt idx="6074">
                  <c:v>15</c:v>
                </c:pt>
                <c:pt idx="6075">
                  <c:v>15</c:v>
                </c:pt>
                <c:pt idx="6076">
                  <c:v>15</c:v>
                </c:pt>
                <c:pt idx="6077">
                  <c:v>15</c:v>
                </c:pt>
                <c:pt idx="6078">
                  <c:v>15</c:v>
                </c:pt>
                <c:pt idx="6079">
                  <c:v>15</c:v>
                </c:pt>
                <c:pt idx="6080">
                  <c:v>15</c:v>
                </c:pt>
                <c:pt idx="6081">
                  <c:v>15</c:v>
                </c:pt>
                <c:pt idx="6082">
                  <c:v>15</c:v>
                </c:pt>
                <c:pt idx="6083">
                  <c:v>15</c:v>
                </c:pt>
                <c:pt idx="6084">
                  <c:v>15</c:v>
                </c:pt>
                <c:pt idx="6085">
                  <c:v>15</c:v>
                </c:pt>
                <c:pt idx="6086">
                  <c:v>15</c:v>
                </c:pt>
                <c:pt idx="6087">
                  <c:v>15</c:v>
                </c:pt>
                <c:pt idx="6088">
                  <c:v>15</c:v>
                </c:pt>
                <c:pt idx="6089">
                  <c:v>15</c:v>
                </c:pt>
                <c:pt idx="6090">
                  <c:v>15</c:v>
                </c:pt>
                <c:pt idx="6091">
                  <c:v>15</c:v>
                </c:pt>
                <c:pt idx="6092">
                  <c:v>15</c:v>
                </c:pt>
                <c:pt idx="6093">
                  <c:v>15</c:v>
                </c:pt>
                <c:pt idx="6094">
                  <c:v>15</c:v>
                </c:pt>
                <c:pt idx="6095">
                  <c:v>15</c:v>
                </c:pt>
                <c:pt idx="6096">
                  <c:v>15</c:v>
                </c:pt>
                <c:pt idx="6097">
                  <c:v>15</c:v>
                </c:pt>
                <c:pt idx="6098">
                  <c:v>15</c:v>
                </c:pt>
                <c:pt idx="6099">
                  <c:v>15</c:v>
                </c:pt>
                <c:pt idx="6100">
                  <c:v>15</c:v>
                </c:pt>
                <c:pt idx="6101">
                  <c:v>15</c:v>
                </c:pt>
                <c:pt idx="6102">
                  <c:v>15</c:v>
                </c:pt>
                <c:pt idx="6103">
                  <c:v>15</c:v>
                </c:pt>
                <c:pt idx="6104">
                  <c:v>15</c:v>
                </c:pt>
                <c:pt idx="6105">
                  <c:v>15</c:v>
                </c:pt>
                <c:pt idx="6106">
                  <c:v>15</c:v>
                </c:pt>
                <c:pt idx="6107">
                  <c:v>15</c:v>
                </c:pt>
                <c:pt idx="6108">
                  <c:v>15</c:v>
                </c:pt>
                <c:pt idx="6109">
                  <c:v>15</c:v>
                </c:pt>
                <c:pt idx="6110">
                  <c:v>15</c:v>
                </c:pt>
                <c:pt idx="6111">
                  <c:v>15</c:v>
                </c:pt>
                <c:pt idx="6112">
                  <c:v>15</c:v>
                </c:pt>
                <c:pt idx="6113">
                  <c:v>15</c:v>
                </c:pt>
                <c:pt idx="6114">
                  <c:v>15</c:v>
                </c:pt>
                <c:pt idx="6115">
                  <c:v>15</c:v>
                </c:pt>
                <c:pt idx="6116">
                  <c:v>15</c:v>
                </c:pt>
                <c:pt idx="6117">
                  <c:v>15</c:v>
                </c:pt>
                <c:pt idx="6118">
                  <c:v>15</c:v>
                </c:pt>
                <c:pt idx="6119">
                  <c:v>15</c:v>
                </c:pt>
                <c:pt idx="6120">
                  <c:v>15</c:v>
                </c:pt>
                <c:pt idx="6121">
                  <c:v>15</c:v>
                </c:pt>
                <c:pt idx="6122">
                  <c:v>15</c:v>
                </c:pt>
                <c:pt idx="6123">
                  <c:v>15</c:v>
                </c:pt>
                <c:pt idx="6124">
                  <c:v>15</c:v>
                </c:pt>
                <c:pt idx="6125">
                  <c:v>15</c:v>
                </c:pt>
                <c:pt idx="6126">
                  <c:v>15</c:v>
                </c:pt>
                <c:pt idx="6127">
                  <c:v>15</c:v>
                </c:pt>
                <c:pt idx="6128">
                  <c:v>15</c:v>
                </c:pt>
                <c:pt idx="6129">
                  <c:v>15</c:v>
                </c:pt>
                <c:pt idx="6130">
                  <c:v>15</c:v>
                </c:pt>
                <c:pt idx="6131">
                  <c:v>15</c:v>
                </c:pt>
                <c:pt idx="6132">
                  <c:v>15</c:v>
                </c:pt>
                <c:pt idx="6133">
                  <c:v>15</c:v>
                </c:pt>
                <c:pt idx="6134">
                  <c:v>15</c:v>
                </c:pt>
                <c:pt idx="6135">
                  <c:v>15</c:v>
                </c:pt>
                <c:pt idx="6136">
                  <c:v>15</c:v>
                </c:pt>
                <c:pt idx="6137">
                  <c:v>15</c:v>
                </c:pt>
                <c:pt idx="6138">
                  <c:v>15</c:v>
                </c:pt>
                <c:pt idx="6139">
                  <c:v>15</c:v>
                </c:pt>
                <c:pt idx="6140">
                  <c:v>15</c:v>
                </c:pt>
                <c:pt idx="6141">
                  <c:v>15</c:v>
                </c:pt>
                <c:pt idx="6142">
                  <c:v>15</c:v>
                </c:pt>
                <c:pt idx="6143">
                  <c:v>15</c:v>
                </c:pt>
                <c:pt idx="6144">
                  <c:v>15</c:v>
                </c:pt>
                <c:pt idx="6145">
                  <c:v>15</c:v>
                </c:pt>
                <c:pt idx="6146">
                  <c:v>15</c:v>
                </c:pt>
                <c:pt idx="6147">
                  <c:v>15</c:v>
                </c:pt>
                <c:pt idx="6148">
                  <c:v>15</c:v>
                </c:pt>
                <c:pt idx="6149">
                  <c:v>15</c:v>
                </c:pt>
                <c:pt idx="6150">
                  <c:v>15</c:v>
                </c:pt>
                <c:pt idx="6151">
                  <c:v>15</c:v>
                </c:pt>
                <c:pt idx="6152">
                  <c:v>15</c:v>
                </c:pt>
                <c:pt idx="6153">
                  <c:v>15</c:v>
                </c:pt>
                <c:pt idx="6154">
                  <c:v>15</c:v>
                </c:pt>
                <c:pt idx="6155">
                  <c:v>15</c:v>
                </c:pt>
                <c:pt idx="6156">
                  <c:v>15</c:v>
                </c:pt>
                <c:pt idx="6157">
                  <c:v>15</c:v>
                </c:pt>
                <c:pt idx="6158">
                  <c:v>15</c:v>
                </c:pt>
                <c:pt idx="6159">
                  <c:v>15</c:v>
                </c:pt>
                <c:pt idx="6160">
                  <c:v>15</c:v>
                </c:pt>
                <c:pt idx="6161">
                  <c:v>15</c:v>
                </c:pt>
                <c:pt idx="6162">
                  <c:v>15</c:v>
                </c:pt>
                <c:pt idx="6163">
                  <c:v>15</c:v>
                </c:pt>
                <c:pt idx="6164">
                  <c:v>15</c:v>
                </c:pt>
                <c:pt idx="6165">
                  <c:v>15</c:v>
                </c:pt>
                <c:pt idx="6166">
                  <c:v>15</c:v>
                </c:pt>
                <c:pt idx="6167">
                  <c:v>15</c:v>
                </c:pt>
                <c:pt idx="6168">
                  <c:v>15</c:v>
                </c:pt>
                <c:pt idx="6169">
                  <c:v>15</c:v>
                </c:pt>
                <c:pt idx="6170">
                  <c:v>15</c:v>
                </c:pt>
                <c:pt idx="6171">
                  <c:v>15</c:v>
                </c:pt>
                <c:pt idx="6172">
                  <c:v>15</c:v>
                </c:pt>
                <c:pt idx="6173">
                  <c:v>15</c:v>
                </c:pt>
                <c:pt idx="6174">
                  <c:v>15</c:v>
                </c:pt>
                <c:pt idx="6175">
                  <c:v>15</c:v>
                </c:pt>
                <c:pt idx="6176">
                  <c:v>15</c:v>
                </c:pt>
                <c:pt idx="6177">
                  <c:v>15</c:v>
                </c:pt>
                <c:pt idx="6178">
                  <c:v>15</c:v>
                </c:pt>
                <c:pt idx="6179">
                  <c:v>15</c:v>
                </c:pt>
                <c:pt idx="6180">
                  <c:v>15</c:v>
                </c:pt>
                <c:pt idx="6181">
                  <c:v>15</c:v>
                </c:pt>
                <c:pt idx="6182">
                  <c:v>15</c:v>
                </c:pt>
                <c:pt idx="6183">
                  <c:v>15</c:v>
                </c:pt>
                <c:pt idx="6184">
                  <c:v>15</c:v>
                </c:pt>
                <c:pt idx="6185">
                  <c:v>15</c:v>
                </c:pt>
                <c:pt idx="6186">
                  <c:v>15</c:v>
                </c:pt>
                <c:pt idx="6187">
                  <c:v>15</c:v>
                </c:pt>
                <c:pt idx="6188">
                  <c:v>15</c:v>
                </c:pt>
                <c:pt idx="6189">
                  <c:v>15</c:v>
                </c:pt>
                <c:pt idx="6190">
                  <c:v>15</c:v>
                </c:pt>
                <c:pt idx="6191">
                  <c:v>15</c:v>
                </c:pt>
                <c:pt idx="6192">
                  <c:v>15</c:v>
                </c:pt>
                <c:pt idx="6193">
                  <c:v>15</c:v>
                </c:pt>
                <c:pt idx="6194">
                  <c:v>15</c:v>
                </c:pt>
                <c:pt idx="6195">
                  <c:v>15</c:v>
                </c:pt>
                <c:pt idx="6196">
                  <c:v>15</c:v>
                </c:pt>
                <c:pt idx="6197">
                  <c:v>15</c:v>
                </c:pt>
                <c:pt idx="6198">
                  <c:v>15</c:v>
                </c:pt>
                <c:pt idx="6199">
                  <c:v>15</c:v>
                </c:pt>
                <c:pt idx="6200">
                  <c:v>15</c:v>
                </c:pt>
                <c:pt idx="6201">
                  <c:v>15</c:v>
                </c:pt>
                <c:pt idx="6202">
                  <c:v>15</c:v>
                </c:pt>
                <c:pt idx="6203">
                  <c:v>15</c:v>
                </c:pt>
                <c:pt idx="6204">
                  <c:v>15</c:v>
                </c:pt>
                <c:pt idx="6205">
                  <c:v>15</c:v>
                </c:pt>
                <c:pt idx="6206">
                  <c:v>15</c:v>
                </c:pt>
                <c:pt idx="6207">
                  <c:v>15</c:v>
                </c:pt>
                <c:pt idx="6208">
                  <c:v>15</c:v>
                </c:pt>
                <c:pt idx="6209">
                  <c:v>15</c:v>
                </c:pt>
                <c:pt idx="6210">
                  <c:v>15</c:v>
                </c:pt>
                <c:pt idx="6211">
                  <c:v>15</c:v>
                </c:pt>
                <c:pt idx="6212">
                  <c:v>15</c:v>
                </c:pt>
                <c:pt idx="6213">
                  <c:v>15</c:v>
                </c:pt>
                <c:pt idx="6214">
                  <c:v>15</c:v>
                </c:pt>
                <c:pt idx="6215">
                  <c:v>15</c:v>
                </c:pt>
                <c:pt idx="6216">
                  <c:v>15</c:v>
                </c:pt>
                <c:pt idx="6217">
                  <c:v>15</c:v>
                </c:pt>
                <c:pt idx="6218">
                  <c:v>15</c:v>
                </c:pt>
                <c:pt idx="6219">
                  <c:v>15</c:v>
                </c:pt>
                <c:pt idx="6220">
                  <c:v>15</c:v>
                </c:pt>
                <c:pt idx="6221">
                  <c:v>15</c:v>
                </c:pt>
                <c:pt idx="6222">
                  <c:v>15</c:v>
                </c:pt>
                <c:pt idx="6223">
                  <c:v>15</c:v>
                </c:pt>
                <c:pt idx="6224">
                  <c:v>15</c:v>
                </c:pt>
                <c:pt idx="6225">
                  <c:v>15</c:v>
                </c:pt>
                <c:pt idx="6226">
                  <c:v>15</c:v>
                </c:pt>
                <c:pt idx="6227">
                  <c:v>15</c:v>
                </c:pt>
                <c:pt idx="6228">
                  <c:v>15</c:v>
                </c:pt>
                <c:pt idx="6229">
                  <c:v>15</c:v>
                </c:pt>
                <c:pt idx="6230">
                  <c:v>15</c:v>
                </c:pt>
                <c:pt idx="6231">
                  <c:v>15</c:v>
                </c:pt>
                <c:pt idx="6232">
                  <c:v>15</c:v>
                </c:pt>
                <c:pt idx="6233">
                  <c:v>15</c:v>
                </c:pt>
                <c:pt idx="6234">
                  <c:v>15</c:v>
                </c:pt>
                <c:pt idx="6235">
                  <c:v>15</c:v>
                </c:pt>
                <c:pt idx="6236">
                  <c:v>15</c:v>
                </c:pt>
                <c:pt idx="6237">
                  <c:v>15</c:v>
                </c:pt>
                <c:pt idx="6238">
                  <c:v>15</c:v>
                </c:pt>
                <c:pt idx="6239">
                  <c:v>15</c:v>
                </c:pt>
                <c:pt idx="6240">
                  <c:v>15</c:v>
                </c:pt>
                <c:pt idx="6241">
                  <c:v>15</c:v>
                </c:pt>
                <c:pt idx="6242">
                  <c:v>15</c:v>
                </c:pt>
                <c:pt idx="6243">
                  <c:v>15</c:v>
                </c:pt>
                <c:pt idx="6244">
                  <c:v>15</c:v>
                </c:pt>
                <c:pt idx="6245">
                  <c:v>15</c:v>
                </c:pt>
                <c:pt idx="6246">
                  <c:v>15</c:v>
                </c:pt>
                <c:pt idx="6247">
                  <c:v>15</c:v>
                </c:pt>
                <c:pt idx="6248">
                  <c:v>15</c:v>
                </c:pt>
                <c:pt idx="6249">
                  <c:v>15</c:v>
                </c:pt>
                <c:pt idx="6250">
                  <c:v>15</c:v>
                </c:pt>
                <c:pt idx="6251">
                  <c:v>15</c:v>
                </c:pt>
                <c:pt idx="6252">
                  <c:v>15</c:v>
                </c:pt>
                <c:pt idx="6253">
                  <c:v>15</c:v>
                </c:pt>
                <c:pt idx="6254">
                  <c:v>15</c:v>
                </c:pt>
                <c:pt idx="6255">
                  <c:v>15</c:v>
                </c:pt>
                <c:pt idx="6256">
                  <c:v>15</c:v>
                </c:pt>
                <c:pt idx="6257">
                  <c:v>15</c:v>
                </c:pt>
                <c:pt idx="6258">
                  <c:v>15</c:v>
                </c:pt>
                <c:pt idx="6259">
                  <c:v>15</c:v>
                </c:pt>
                <c:pt idx="6260">
                  <c:v>15</c:v>
                </c:pt>
                <c:pt idx="6261">
                  <c:v>15</c:v>
                </c:pt>
                <c:pt idx="6262">
                  <c:v>15</c:v>
                </c:pt>
                <c:pt idx="6263">
                  <c:v>15</c:v>
                </c:pt>
                <c:pt idx="6264">
                  <c:v>15</c:v>
                </c:pt>
                <c:pt idx="6265">
                  <c:v>15</c:v>
                </c:pt>
                <c:pt idx="6266">
                  <c:v>15</c:v>
                </c:pt>
                <c:pt idx="6267">
                  <c:v>15</c:v>
                </c:pt>
                <c:pt idx="6268">
                  <c:v>15</c:v>
                </c:pt>
                <c:pt idx="6269">
                  <c:v>15</c:v>
                </c:pt>
                <c:pt idx="6270">
                  <c:v>15</c:v>
                </c:pt>
                <c:pt idx="6271">
                  <c:v>15</c:v>
                </c:pt>
                <c:pt idx="6272">
                  <c:v>15</c:v>
                </c:pt>
                <c:pt idx="6273">
                  <c:v>15</c:v>
                </c:pt>
                <c:pt idx="6274">
                  <c:v>15</c:v>
                </c:pt>
                <c:pt idx="6275">
                  <c:v>15</c:v>
                </c:pt>
                <c:pt idx="6276">
                  <c:v>15</c:v>
                </c:pt>
                <c:pt idx="6277">
                  <c:v>15</c:v>
                </c:pt>
                <c:pt idx="6278">
                  <c:v>15</c:v>
                </c:pt>
                <c:pt idx="6279">
                  <c:v>15</c:v>
                </c:pt>
                <c:pt idx="6280">
                  <c:v>15</c:v>
                </c:pt>
                <c:pt idx="6281">
                  <c:v>15</c:v>
                </c:pt>
                <c:pt idx="6282">
                  <c:v>15</c:v>
                </c:pt>
                <c:pt idx="6283">
                  <c:v>15</c:v>
                </c:pt>
                <c:pt idx="6284">
                  <c:v>15</c:v>
                </c:pt>
                <c:pt idx="6285">
                  <c:v>15</c:v>
                </c:pt>
                <c:pt idx="6286">
                  <c:v>15</c:v>
                </c:pt>
                <c:pt idx="6287">
                  <c:v>15</c:v>
                </c:pt>
                <c:pt idx="6288">
                  <c:v>15</c:v>
                </c:pt>
                <c:pt idx="6289">
                  <c:v>15</c:v>
                </c:pt>
                <c:pt idx="6290">
                  <c:v>15</c:v>
                </c:pt>
                <c:pt idx="6291">
                  <c:v>15</c:v>
                </c:pt>
                <c:pt idx="6292">
                  <c:v>15</c:v>
                </c:pt>
                <c:pt idx="6293">
                  <c:v>15</c:v>
                </c:pt>
                <c:pt idx="6294">
                  <c:v>15</c:v>
                </c:pt>
                <c:pt idx="6295">
                  <c:v>15</c:v>
                </c:pt>
                <c:pt idx="6296">
                  <c:v>15</c:v>
                </c:pt>
                <c:pt idx="6297">
                  <c:v>15</c:v>
                </c:pt>
                <c:pt idx="6298">
                  <c:v>15</c:v>
                </c:pt>
                <c:pt idx="6299">
                  <c:v>15</c:v>
                </c:pt>
                <c:pt idx="6300">
                  <c:v>15</c:v>
                </c:pt>
                <c:pt idx="6301">
                  <c:v>15</c:v>
                </c:pt>
                <c:pt idx="6302">
                  <c:v>15</c:v>
                </c:pt>
                <c:pt idx="6303">
                  <c:v>15</c:v>
                </c:pt>
                <c:pt idx="6304">
                  <c:v>15</c:v>
                </c:pt>
                <c:pt idx="6305">
                  <c:v>15</c:v>
                </c:pt>
                <c:pt idx="6306">
                  <c:v>15</c:v>
                </c:pt>
                <c:pt idx="6307">
                  <c:v>15</c:v>
                </c:pt>
                <c:pt idx="6308">
                  <c:v>15</c:v>
                </c:pt>
                <c:pt idx="6309">
                  <c:v>15</c:v>
                </c:pt>
                <c:pt idx="6310">
                  <c:v>15</c:v>
                </c:pt>
                <c:pt idx="6311">
                  <c:v>15</c:v>
                </c:pt>
                <c:pt idx="6312">
                  <c:v>15</c:v>
                </c:pt>
                <c:pt idx="6313">
                  <c:v>15</c:v>
                </c:pt>
                <c:pt idx="6314">
                  <c:v>15</c:v>
                </c:pt>
                <c:pt idx="6315">
                  <c:v>15</c:v>
                </c:pt>
                <c:pt idx="6316">
                  <c:v>15</c:v>
                </c:pt>
                <c:pt idx="6317">
                  <c:v>15</c:v>
                </c:pt>
                <c:pt idx="6318">
                  <c:v>15</c:v>
                </c:pt>
                <c:pt idx="6319">
                  <c:v>15</c:v>
                </c:pt>
                <c:pt idx="6320">
                  <c:v>15</c:v>
                </c:pt>
                <c:pt idx="6321">
                  <c:v>15</c:v>
                </c:pt>
                <c:pt idx="6322">
                  <c:v>15</c:v>
                </c:pt>
                <c:pt idx="6323">
                  <c:v>15</c:v>
                </c:pt>
                <c:pt idx="6324">
                  <c:v>15</c:v>
                </c:pt>
                <c:pt idx="6325">
                  <c:v>15</c:v>
                </c:pt>
                <c:pt idx="6326">
                  <c:v>15</c:v>
                </c:pt>
                <c:pt idx="6327">
                  <c:v>15</c:v>
                </c:pt>
                <c:pt idx="6328">
                  <c:v>15</c:v>
                </c:pt>
                <c:pt idx="6329">
                  <c:v>15</c:v>
                </c:pt>
                <c:pt idx="6330">
                  <c:v>15</c:v>
                </c:pt>
                <c:pt idx="6331">
                  <c:v>15</c:v>
                </c:pt>
                <c:pt idx="6332">
                  <c:v>15</c:v>
                </c:pt>
                <c:pt idx="6333">
                  <c:v>15</c:v>
                </c:pt>
                <c:pt idx="6334">
                  <c:v>15</c:v>
                </c:pt>
                <c:pt idx="6335">
                  <c:v>15</c:v>
                </c:pt>
                <c:pt idx="6336">
                  <c:v>15</c:v>
                </c:pt>
                <c:pt idx="6337">
                  <c:v>15</c:v>
                </c:pt>
                <c:pt idx="6338">
                  <c:v>15</c:v>
                </c:pt>
                <c:pt idx="6339">
                  <c:v>15</c:v>
                </c:pt>
                <c:pt idx="6340">
                  <c:v>15</c:v>
                </c:pt>
                <c:pt idx="6341">
                  <c:v>15</c:v>
                </c:pt>
                <c:pt idx="6342">
                  <c:v>15</c:v>
                </c:pt>
                <c:pt idx="6343">
                  <c:v>15</c:v>
                </c:pt>
                <c:pt idx="6344">
                  <c:v>15</c:v>
                </c:pt>
                <c:pt idx="6345">
                  <c:v>15</c:v>
                </c:pt>
                <c:pt idx="6346">
                  <c:v>15</c:v>
                </c:pt>
                <c:pt idx="6347">
                  <c:v>15</c:v>
                </c:pt>
                <c:pt idx="6348">
                  <c:v>15</c:v>
                </c:pt>
                <c:pt idx="6349">
                  <c:v>15</c:v>
                </c:pt>
                <c:pt idx="6350">
                  <c:v>15</c:v>
                </c:pt>
                <c:pt idx="6351">
                  <c:v>15</c:v>
                </c:pt>
                <c:pt idx="6352">
                  <c:v>15</c:v>
                </c:pt>
                <c:pt idx="6353">
                  <c:v>15</c:v>
                </c:pt>
                <c:pt idx="6354">
                  <c:v>15</c:v>
                </c:pt>
                <c:pt idx="6355">
                  <c:v>15</c:v>
                </c:pt>
                <c:pt idx="6356">
                  <c:v>15</c:v>
                </c:pt>
                <c:pt idx="6357">
                  <c:v>15</c:v>
                </c:pt>
                <c:pt idx="6358">
                  <c:v>15</c:v>
                </c:pt>
                <c:pt idx="6359">
                  <c:v>15</c:v>
                </c:pt>
                <c:pt idx="6360">
                  <c:v>15</c:v>
                </c:pt>
                <c:pt idx="6361">
                  <c:v>15</c:v>
                </c:pt>
                <c:pt idx="6362">
                  <c:v>15</c:v>
                </c:pt>
                <c:pt idx="6363">
                  <c:v>15</c:v>
                </c:pt>
                <c:pt idx="6364">
                  <c:v>15</c:v>
                </c:pt>
                <c:pt idx="6365">
                  <c:v>15</c:v>
                </c:pt>
                <c:pt idx="6366">
                  <c:v>15</c:v>
                </c:pt>
                <c:pt idx="6367">
                  <c:v>15</c:v>
                </c:pt>
                <c:pt idx="6368">
                  <c:v>15</c:v>
                </c:pt>
                <c:pt idx="6369">
                  <c:v>15</c:v>
                </c:pt>
                <c:pt idx="6370">
                  <c:v>15</c:v>
                </c:pt>
                <c:pt idx="6371">
                  <c:v>15</c:v>
                </c:pt>
                <c:pt idx="6372">
                  <c:v>15</c:v>
                </c:pt>
                <c:pt idx="6373">
                  <c:v>15</c:v>
                </c:pt>
                <c:pt idx="6374">
                  <c:v>15</c:v>
                </c:pt>
                <c:pt idx="6375">
                  <c:v>15</c:v>
                </c:pt>
                <c:pt idx="6376">
                  <c:v>15</c:v>
                </c:pt>
                <c:pt idx="6377">
                  <c:v>15</c:v>
                </c:pt>
                <c:pt idx="6378">
                  <c:v>15</c:v>
                </c:pt>
                <c:pt idx="6379">
                  <c:v>15</c:v>
                </c:pt>
                <c:pt idx="6380">
                  <c:v>15</c:v>
                </c:pt>
                <c:pt idx="6381">
                  <c:v>15</c:v>
                </c:pt>
                <c:pt idx="6382">
                  <c:v>15</c:v>
                </c:pt>
                <c:pt idx="6383">
                  <c:v>15</c:v>
                </c:pt>
                <c:pt idx="6384">
                  <c:v>15</c:v>
                </c:pt>
                <c:pt idx="6385">
                  <c:v>15</c:v>
                </c:pt>
                <c:pt idx="6386">
                  <c:v>15</c:v>
                </c:pt>
                <c:pt idx="6387">
                  <c:v>15</c:v>
                </c:pt>
                <c:pt idx="6388">
                  <c:v>15</c:v>
                </c:pt>
                <c:pt idx="6389">
                  <c:v>15</c:v>
                </c:pt>
                <c:pt idx="6390">
                  <c:v>15</c:v>
                </c:pt>
                <c:pt idx="6391">
                  <c:v>15</c:v>
                </c:pt>
                <c:pt idx="6392">
                  <c:v>15</c:v>
                </c:pt>
                <c:pt idx="6393">
                  <c:v>15</c:v>
                </c:pt>
                <c:pt idx="6394">
                  <c:v>15</c:v>
                </c:pt>
                <c:pt idx="6395">
                  <c:v>15</c:v>
                </c:pt>
                <c:pt idx="6396">
                  <c:v>15</c:v>
                </c:pt>
                <c:pt idx="6397">
                  <c:v>15</c:v>
                </c:pt>
                <c:pt idx="6398">
                  <c:v>15</c:v>
                </c:pt>
                <c:pt idx="6399">
                  <c:v>15</c:v>
                </c:pt>
                <c:pt idx="6400">
                  <c:v>15</c:v>
                </c:pt>
                <c:pt idx="6401">
                  <c:v>15</c:v>
                </c:pt>
                <c:pt idx="6402">
                  <c:v>15</c:v>
                </c:pt>
                <c:pt idx="6403">
                  <c:v>15</c:v>
                </c:pt>
                <c:pt idx="6404">
                  <c:v>15</c:v>
                </c:pt>
                <c:pt idx="6405">
                  <c:v>15</c:v>
                </c:pt>
                <c:pt idx="6406">
                  <c:v>15</c:v>
                </c:pt>
                <c:pt idx="6407">
                  <c:v>15</c:v>
                </c:pt>
                <c:pt idx="6408">
                  <c:v>15</c:v>
                </c:pt>
                <c:pt idx="6409">
                  <c:v>15</c:v>
                </c:pt>
                <c:pt idx="6410">
                  <c:v>15</c:v>
                </c:pt>
                <c:pt idx="6411">
                  <c:v>15</c:v>
                </c:pt>
                <c:pt idx="6412">
                  <c:v>15</c:v>
                </c:pt>
                <c:pt idx="6413">
                  <c:v>15</c:v>
                </c:pt>
                <c:pt idx="6414">
                  <c:v>15</c:v>
                </c:pt>
                <c:pt idx="6415">
                  <c:v>15</c:v>
                </c:pt>
                <c:pt idx="6416">
                  <c:v>15</c:v>
                </c:pt>
                <c:pt idx="6417">
                  <c:v>15</c:v>
                </c:pt>
                <c:pt idx="6418">
                  <c:v>15</c:v>
                </c:pt>
                <c:pt idx="6419">
                  <c:v>15</c:v>
                </c:pt>
                <c:pt idx="6420">
                  <c:v>15</c:v>
                </c:pt>
                <c:pt idx="6421">
                  <c:v>15</c:v>
                </c:pt>
                <c:pt idx="6422">
                  <c:v>15</c:v>
                </c:pt>
                <c:pt idx="6423">
                  <c:v>15</c:v>
                </c:pt>
                <c:pt idx="6424">
                  <c:v>15</c:v>
                </c:pt>
                <c:pt idx="6425">
                  <c:v>15</c:v>
                </c:pt>
                <c:pt idx="6426">
                  <c:v>15</c:v>
                </c:pt>
                <c:pt idx="6427">
                  <c:v>15</c:v>
                </c:pt>
                <c:pt idx="6428">
                  <c:v>15</c:v>
                </c:pt>
                <c:pt idx="6429">
                  <c:v>15</c:v>
                </c:pt>
                <c:pt idx="6430">
                  <c:v>15</c:v>
                </c:pt>
                <c:pt idx="6431">
                  <c:v>15</c:v>
                </c:pt>
                <c:pt idx="6432">
                  <c:v>15</c:v>
                </c:pt>
                <c:pt idx="6433">
                  <c:v>15</c:v>
                </c:pt>
                <c:pt idx="6434">
                  <c:v>15</c:v>
                </c:pt>
                <c:pt idx="6435">
                  <c:v>15</c:v>
                </c:pt>
                <c:pt idx="6436">
                  <c:v>15</c:v>
                </c:pt>
                <c:pt idx="6437">
                  <c:v>15</c:v>
                </c:pt>
                <c:pt idx="6438">
                  <c:v>15</c:v>
                </c:pt>
                <c:pt idx="6439">
                  <c:v>15</c:v>
                </c:pt>
                <c:pt idx="6440">
                  <c:v>15</c:v>
                </c:pt>
                <c:pt idx="6441">
                  <c:v>15</c:v>
                </c:pt>
                <c:pt idx="6442">
                  <c:v>15</c:v>
                </c:pt>
                <c:pt idx="6443">
                  <c:v>15</c:v>
                </c:pt>
                <c:pt idx="6444">
                  <c:v>15</c:v>
                </c:pt>
                <c:pt idx="6445">
                  <c:v>15</c:v>
                </c:pt>
                <c:pt idx="6446">
                  <c:v>15</c:v>
                </c:pt>
                <c:pt idx="6447">
                  <c:v>15</c:v>
                </c:pt>
                <c:pt idx="6448">
                  <c:v>15</c:v>
                </c:pt>
                <c:pt idx="6449">
                  <c:v>15</c:v>
                </c:pt>
                <c:pt idx="6450">
                  <c:v>15</c:v>
                </c:pt>
                <c:pt idx="6451">
                  <c:v>15</c:v>
                </c:pt>
                <c:pt idx="6452">
                  <c:v>15</c:v>
                </c:pt>
                <c:pt idx="6453">
                  <c:v>15</c:v>
                </c:pt>
                <c:pt idx="6454">
                  <c:v>15</c:v>
                </c:pt>
                <c:pt idx="6455">
                  <c:v>15</c:v>
                </c:pt>
                <c:pt idx="6456">
                  <c:v>15</c:v>
                </c:pt>
                <c:pt idx="6457">
                  <c:v>15</c:v>
                </c:pt>
                <c:pt idx="6458">
                  <c:v>15</c:v>
                </c:pt>
                <c:pt idx="6459">
                  <c:v>15</c:v>
                </c:pt>
                <c:pt idx="6460">
                  <c:v>15</c:v>
                </c:pt>
                <c:pt idx="6461">
                  <c:v>15</c:v>
                </c:pt>
                <c:pt idx="6462">
                  <c:v>15</c:v>
                </c:pt>
                <c:pt idx="6463">
                  <c:v>15</c:v>
                </c:pt>
                <c:pt idx="6464">
                  <c:v>15</c:v>
                </c:pt>
                <c:pt idx="6465">
                  <c:v>15</c:v>
                </c:pt>
                <c:pt idx="6466">
                  <c:v>15</c:v>
                </c:pt>
                <c:pt idx="6467">
                  <c:v>15</c:v>
                </c:pt>
                <c:pt idx="6468">
                  <c:v>15</c:v>
                </c:pt>
                <c:pt idx="6469">
                  <c:v>15</c:v>
                </c:pt>
                <c:pt idx="6470">
                  <c:v>15</c:v>
                </c:pt>
                <c:pt idx="6471">
                  <c:v>15</c:v>
                </c:pt>
                <c:pt idx="6472">
                  <c:v>15</c:v>
                </c:pt>
                <c:pt idx="6473">
                  <c:v>15</c:v>
                </c:pt>
                <c:pt idx="6474">
                  <c:v>15</c:v>
                </c:pt>
                <c:pt idx="6475">
                  <c:v>15</c:v>
                </c:pt>
                <c:pt idx="6476">
                  <c:v>15</c:v>
                </c:pt>
                <c:pt idx="6477">
                  <c:v>15</c:v>
                </c:pt>
                <c:pt idx="6478">
                  <c:v>15</c:v>
                </c:pt>
                <c:pt idx="6479">
                  <c:v>15</c:v>
                </c:pt>
                <c:pt idx="6480">
                  <c:v>15</c:v>
                </c:pt>
                <c:pt idx="6481">
                  <c:v>15</c:v>
                </c:pt>
                <c:pt idx="6482">
                  <c:v>15</c:v>
                </c:pt>
                <c:pt idx="6483">
                  <c:v>15</c:v>
                </c:pt>
                <c:pt idx="6484">
                  <c:v>15</c:v>
                </c:pt>
                <c:pt idx="6485">
                  <c:v>15</c:v>
                </c:pt>
                <c:pt idx="6486">
                  <c:v>15</c:v>
                </c:pt>
                <c:pt idx="6487">
                  <c:v>15</c:v>
                </c:pt>
                <c:pt idx="6488">
                  <c:v>15</c:v>
                </c:pt>
                <c:pt idx="6489">
                  <c:v>15</c:v>
                </c:pt>
                <c:pt idx="6490">
                  <c:v>15</c:v>
                </c:pt>
                <c:pt idx="6491">
                  <c:v>15</c:v>
                </c:pt>
                <c:pt idx="6492">
                  <c:v>15</c:v>
                </c:pt>
                <c:pt idx="6493">
                  <c:v>15</c:v>
                </c:pt>
                <c:pt idx="6494">
                  <c:v>15</c:v>
                </c:pt>
                <c:pt idx="6495">
                  <c:v>15</c:v>
                </c:pt>
                <c:pt idx="6496">
                  <c:v>15</c:v>
                </c:pt>
                <c:pt idx="6497">
                  <c:v>15</c:v>
                </c:pt>
                <c:pt idx="6498">
                  <c:v>15</c:v>
                </c:pt>
                <c:pt idx="6499">
                  <c:v>15</c:v>
                </c:pt>
                <c:pt idx="6500">
                  <c:v>15</c:v>
                </c:pt>
                <c:pt idx="6501">
                  <c:v>15</c:v>
                </c:pt>
                <c:pt idx="6502">
                  <c:v>15</c:v>
                </c:pt>
                <c:pt idx="6503">
                  <c:v>15</c:v>
                </c:pt>
                <c:pt idx="6504">
                  <c:v>15</c:v>
                </c:pt>
                <c:pt idx="6505">
                  <c:v>15</c:v>
                </c:pt>
                <c:pt idx="6506">
                  <c:v>15</c:v>
                </c:pt>
                <c:pt idx="6507">
                  <c:v>15</c:v>
                </c:pt>
                <c:pt idx="6508">
                  <c:v>15</c:v>
                </c:pt>
                <c:pt idx="6509">
                  <c:v>15</c:v>
                </c:pt>
                <c:pt idx="6510">
                  <c:v>15</c:v>
                </c:pt>
                <c:pt idx="6511">
                  <c:v>15</c:v>
                </c:pt>
                <c:pt idx="6512">
                  <c:v>15</c:v>
                </c:pt>
                <c:pt idx="6513">
                  <c:v>15</c:v>
                </c:pt>
                <c:pt idx="6514">
                  <c:v>15</c:v>
                </c:pt>
                <c:pt idx="6515">
                  <c:v>15</c:v>
                </c:pt>
                <c:pt idx="6516">
                  <c:v>15</c:v>
                </c:pt>
                <c:pt idx="6517">
                  <c:v>15</c:v>
                </c:pt>
                <c:pt idx="6518">
                  <c:v>15</c:v>
                </c:pt>
                <c:pt idx="6519">
                  <c:v>15</c:v>
                </c:pt>
                <c:pt idx="6520">
                  <c:v>15</c:v>
                </c:pt>
                <c:pt idx="6521">
                  <c:v>15</c:v>
                </c:pt>
                <c:pt idx="6522">
                  <c:v>15</c:v>
                </c:pt>
                <c:pt idx="6523">
                  <c:v>15</c:v>
                </c:pt>
                <c:pt idx="6524">
                  <c:v>15</c:v>
                </c:pt>
                <c:pt idx="6525">
                  <c:v>15</c:v>
                </c:pt>
                <c:pt idx="6526">
                  <c:v>15</c:v>
                </c:pt>
                <c:pt idx="6527">
                  <c:v>15</c:v>
                </c:pt>
                <c:pt idx="6528">
                  <c:v>15</c:v>
                </c:pt>
                <c:pt idx="6529">
                  <c:v>15</c:v>
                </c:pt>
                <c:pt idx="6530">
                  <c:v>15</c:v>
                </c:pt>
                <c:pt idx="6531">
                  <c:v>15</c:v>
                </c:pt>
                <c:pt idx="6532">
                  <c:v>15</c:v>
                </c:pt>
                <c:pt idx="6533">
                  <c:v>15</c:v>
                </c:pt>
                <c:pt idx="6534">
                  <c:v>15</c:v>
                </c:pt>
                <c:pt idx="6535">
                  <c:v>15</c:v>
                </c:pt>
                <c:pt idx="6536">
                  <c:v>15</c:v>
                </c:pt>
                <c:pt idx="6537">
                  <c:v>15</c:v>
                </c:pt>
                <c:pt idx="6538">
                  <c:v>15</c:v>
                </c:pt>
                <c:pt idx="6539">
                  <c:v>15</c:v>
                </c:pt>
                <c:pt idx="6540">
                  <c:v>15</c:v>
                </c:pt>
                <c:pt idx="6541">
                  <c:v>15</c:v>
                </c:pt>
                <c:pt idx="6542">
                  <c:v>15</c:v>
                </c:pt>
                <c:pt idx="6543">
                  <c:v>15</c:v>
                </c:pt>
                <c:pt idx="6544">
                  <c:v>15</c:v>
                </c:pt>
                <c:pt idx="6545">
                  <c:v>15</c:v>
                </c:pt>
                <c:pt idx="6546">
                  <c:v>15</c:v>
                </c:pt>
                <c:pt idx="6547">
                  <c:v>15</c:v>
                </c:pt>
                <c:pt idx="6548">
                  <c:v>15</c:v>
                </c:pt>
                <c:pt idx="6549">
                  <c:v>15</c:v>
                </c:pt>
                <c:pt idx="6550">
                  <c:v>15</c:v>
                </c:pt>
                <c:pt idx="6551">
                  <c:v>15</c:v>
                </c:pt>
                <c:pt idx="6552">
                  <c:v>15</c:v>
                </c:pt>
                <c:pt idx="6553">
                  <c:v>15</c:v>
                </c:pt>
                <c:pt idx="6554">
                  <c:v>15</c:v>
                </c:pt>
                <c:pt idx="6555">
                  <c:v>15</c:v>
                </c:pt>
                <c:pt idx="6556">
                  <c:v>15</c:v>
                </c:pt>
                <c:pt idx="6557">
                  <c:v>15</c:v>
                </c:pt>
                <c:pt idx="6558">
                  <c:v>15</c:v>
                </c:pt>
                <c:pt idx="6559">
                  <c:v>15</c:v>
                </c:pt>
                <c:pt idx="6560">
                  <c:v>15</c:v>
                </c:pt>
                <c:pt idx="6561">
                  <c:v>15</c:v>
                </c:pt>
                <c:pt idx="6562">
                  <c:v>15</c:v>
                </c:pt>
                <c:pt idx="6563">
                  <c:v>15</c:v>
                </c:pt>
                <c:pt idx="6564">
                  <c:v>15</c:v>
                </c:pt>
                <c:pt idx="6565">
                  <c:v>15</c:v>
                </c:pt>
                <c:pt idx="6566">
                  <c:v>15</c:v>
                </c:pt>
                <c:pt idx="6567">
                  <c:v>15</c:v>
                </c:pt>
                <c:pt idx="6568">
                  <c:v>15</c:v>
                </c:pt>
                <c:pt idx="6569">
                  <c:v>15</c:v>
                </c:pt>
                <c:pt idx="6570">
                  <c:v>15</c:v>
                </c:pt>
                <c:pt idx="6571">
                  <c:v>15</c:v>
                </c:pt>
                <c:pt idx="6572">
                  <c:v>15</c:v>
                </c:pt>
                <c:pt idx="6573">
                  <c:v>15</c:v>
                </c:pt>
                <c:pt idx="6574">
                  <c:v>15</c:v>
                </c:pt>
                <c:pt idx="6575">
                  <c:v>15</c:v>
                </c:pt>
                <c:pt idx="6576">
                  <c:v>15</c:v>
                </c:pt>
                <c:pt idx="6577">
                  <c:v>15</c:v>
                </c:pt>
                <c:pt idx="6578">
                  <c:v>15</c:v>
                </c:pt>
                <c:pt idx="6579">
                  <c:v>15</c:v>
                </c:pt>
                <c:pt idx="6580">
                  <c:v>15</c:v>
                </c:pt>
                <c:pt idx="6581">
                  <c:v>15</c:v>
                </c:pt>
                <c:pt idx="6582">
                  <c:v>15</c:v>
                </c:pt>
                <c:pt idx="6583">
                  <c:v>15</c:v>
                </c:pt>
                <c:pt idx="6584">
                  <c:v>15</c:v>
                </c:pt>
                <c:pt idx="6585">
                  <c:v>15</c:v>
                </c:pt>
                <c:pt idx="6586">
                  <c:v>15</c:v>
                </c:pt>
                <c:pt idx="6587">
                  <c:v>15</c:v>
                </c:pt>
                <c:pt idx="6588">
                  <c:v>15</c:v>
                </c:pt>
                <c:pt idx="6589">
                  <c:v>15</c:v>
                </c:pt>
                <c:pt idx="6590">
                  <c:v>15</c:v>
                </c:pt>
                <c:pt idx="6591">
                  <c:v>15</c:v>
                </c:pt>
                <c:pt idx="6592">
                  <c:v>15</c:v>
                </c:pt>
                <c:pt idx="6593">
                  <c:v>15</c:v>
                </c:pt>
                <c:pt idx="6594">
                  <c:v>15</c:v>
                </c:pt>
                <c:pt idx="6595">
                  <c:v>15</c:v>
                </c:pt>
                <c:pt idx="6596">
                  <c:v>15</c:v>
                </c:pt>
                <c:pt idx="6597">
                  <c:v>15</c:v>
                </c:pt>
                <c:pt idx="6598">
                  <c:v>15</c:v>
                </c:pt>
                <c:pt idx="6599">
                  <c:v>15</c:v>
                </c:pt>
                <c:pt idx="6600">
                  <c:v>15</c:v>
                </c:pt>
                <c:pt idx="6601">
                  <c:v>15</c:v>
                </c:pt>
                <c:pt idx="6602">
                  <c:v>15</c:v>
                </c:pt>
                <c:pt idx="6603">
                  <c:v>15</c:v>
                </c:pt>
                <c:pt idx="6604">
                  <c:v>15</c:v>
                </c:pt>
                <c:pt idx="6605">
                  <c:v>15</c:v>
                </c:pt>
                <c:pt idx="6606">
                  <c:v>15</c:v>
                </c:pt>
                <c:pt idx="6607">
                  <c:v>15</c:v>
                </c:pt>
                <c:pt idx="6608">
                  <c:v>15</c:v>
                </c:pt>
                <c:pt idx="6609">
                  <c:v>15</c:v>
                </c:pt>
                <c:pt idx="6610">
                  <c:v>15</c:v>
                </c:pt>
                <c:pt idx="6611">
                  <c:v>15</c:v>
                </c:pt>
                <c:pt idx="6612">
                  <c:v>15</c:v>
                </c:pt>
                <c:pt idx="6613">
                  <c:v>15</c:v>
                </c:pt>
                <c:pt idx="6614">
                  <c:v>15</c:v>
                </c:pt>
                <c:pt idx="6615">
                  <c:v>15</c:v>
                </c:pt>
                <c:pt idx="6616">
                  <c:v>15</c:v>
                </c:pt>
                <c:pt idx="6617">
                  <c:v>15</c:v>
                </c:pt>
                <c:pt idx="6618">
                  <c:v>15</c:v>
                </c:pt>
                <c:pt idx="6619">
                  <c:v>15</c:v>
                </c:pt>
                <c:pt idx="6620">
                  <c:v>15</c:v>
                </c:pt>
                <c:pt idx="6621">
                  <c:v>15</c:v>
                </c:pt>
                <c:pt idx="6622">
                  <c:v>15</c:v>
                </c:pt>
                <c:pt idx="6623">
                  <c:v>15</c:v>
                </c:pt>
                <c:pt idx="6624">
                  <c:v>15</c:v>
                </c:pt>
                <c:pt idx="6625">
                  <c:v>15</c:v>
                </c:pt>
                <c:pt idx="6626">
                  <c:v>15</c:v>
                </c:pt>
                <c:pt idx="6627">
                  <c:v>15</c:v>
                </c:pt>
                <c:pt idx="6628">
                  <c:v>15</c:v>
                </c:pt>
                <c:pt idx="6629">
                  <c:v>15</c:v>
                </c:pt>
                <c:pt idx="6630">
                  <c:v>15</c:v>
                </c:pt>
                <c:pt idx="6631">
                  <c:v>15</c:v>
                </c:pt>
                <c:pt idx="6632">
                  <c:v>15</c:v>
                </c:pt>
                <c:pt idx="6633">
                  <c:v>15</c:v>
                </c:pt>
                <c:pt idx="6634">
                  <c:v>15</c:v>
                </c:pt>
                <c:pt idx="6635">
                  <c:v>15</c:v>
                </c:pt>
                <c:pt idx="6636">
                  <c:v>15</c:v>
                </c:pt>
                <c:pt idx="6637">
                  <c:v>15</c:v>
                </c:pt>
                <c:pt idx="6638">
                  <c:v>15</c:v>
                </c:pt>
                <c:pt idx="6639">
                  <c:v>15</c:v>
                </c:pt>
                <c:pt idx="6640">
                  <c:v>15</c:v>
                </c:pt>
                <c:pt idx="6641">
                  <c:v>15</c:v>
                </c:pt>
                <c:pt idx="6642">
                  <c:v>15</c:v>
                </c:pt>
                <c:pt idx="6643">
                  <c:v>15</c:v>
                </c:pt>
                <c:pt idx="6644">
                  <c:v>15</c:v>
                </c:pt>
                <c:pt idx="6645">
                  <c:v>15</c:v>
                </c:pt>
                <c:pt idx="6646">
                  <c:v>15</c:v>
                </c:pt>
                <c:pt idx="6647">
                  <c:v>15</c:v>
                </c:pt>
                <c:pt idx="6648">
                  <c:v>15</c:v>
                </c:pt>
                <c:pt idx="6649">
                  <c:v>15</c:v>
                </c:pt>
                <c:pt idx="6650">
                  <c:v>15</c:v>
                </c:pt>
                <c:pt idx="6651">
                  <c:v>15</c:v>
                </c:pt>
                <c:pt idx="6652">
                  <c:v>15</c:v>
                </c:pt>
                <c:pt idx="6653">
                  <c:v>15</c:v>
                </c:pt>
                <c:pt idx="6654">
                  <c:v>15</c:v>
                </c:pt>
                <c:pt idx="6655">
                  <c:v>15</c:v>
                </c:pt>
                <c:pt idx="6656">
                  <c:v>15</c:v>
                </c:pt>
                <c:pt idx="6657">
                  <c:v>15</c:v>
                </c:pt>
                <c:pt idx="6658">
                  <c:v>15</c:v>
                </c:pt>
                <c:pt idx="6659">
                  <c:v>15</c:v>
                </c:pt>
                <c:pt idx="6660">
                  <c:v>15</c:v>
                </c:pt>
                <c:pt idx="6661">
                  <c:v>15</c:v>
                </c:pt>
                <c:pt idx="6662">
                  <c:v>15</c:v>
                </c:pt>
                <c:pt idx="6663">
                  <c:v>15</c:v>
                </c:pt>
                <c:pt idx="6664">
                  <c:v>15</c:v>
                </c:pt>
                <c:pt idx="6665">
                  <c:v>15</c:v>
                </c:pt>
                <c:pt idx="6666">
                  <c:v>15</c:v>
                </c:pt>
                <c:pt idx="6667">
                  <c:v>15</c:v>
                </c:pt>
                <c:pt idx="6668">
                  <c:v>15</c:v>
                </c:pt>
                <c:pt idx="6669">
                  <c:v>15</c:v>
                </c:pt>
                <c:pt idx="6670">
                  <c:v>15</c:v>
                </c:pt>
                <c:pt idx="6671">
                  <c:v>15</c:v>
                </c:pt>
                <c:pt idx="6672">
                  <c:v>15</c:v>
                </c:pt>
                <c:pt idx="6673">
                  <c:v>15</c:v>
                </c:pt>
                <c:pt idx="6674">
                  <c:v>15</c:v>
                </c:pt>
                <c:pt idx="6675">
                  <c:v>15</c:v>
                </c:pt>
                <c:pt idx="6676">
                  <c:v>15</c:v>
                </c:pt>
                <c:pt idx="6677">
                  <c:v>15</c:v>
                </c:pt>
                <c:pt idx="6678">
                  <c:v>15</c:v>
                </c:pt>
                <c:pt idx="6679">
                  <c:v>15</c:v>
                </c:pt>
                <c:pt idx="6680">
                  <c:v>15</c:v>
                </c:pt>
                <c:pt idx="6681">
                  <c:v>15</c:v>
                </c:pt>
                <c:pt idx="6682">
                  <c:v>15</c:v>
                </c:pt>
                <c:pt idx="6683">
                  <c:v>15</c:v>
                </c:pt>
                <c:pt idx="6684">
                  <c:v>15</c:v>
                </c:pt>
                <c:pt idx="6685">
                  <c:v>15</c:v>
                </c:pt>
                <c:pt idx="6686">
                  <c:v>15</c:v>
                </c:pt>
                <c:pt idx="6687">
                  <c:v>15</c:v>
                </c:pt>
                <c:pt idx="6688">
                  <c:v>15</c:v>
                </c:pt>
                <c:pt idx="6689">
                  <c:v>15</c:v>
                </c:pt>
                <c:pt idx="6690">
                  <c:v>15</c:v>
                </c:pt>
                <c:pt idx="6691">
                  <c:v>15</c:v>
                </c:pt>
                <c:pt idx="6692">
                  <c:v>15</c:v>
                </c:pt>
                <c:pt idx="6693">
                  <c:v>15</c:v>
                </c:pt>
                <c:pt idx="6694">
                  <c:v>15</c:v>
                </c:pt>
                <c:pt idx="6695">
                  <c:v>15</c:v>
                </c:pt>
                <c:pt idx="6696">
                  <c:v>15</c:v>
                </c:pt>
                <c:pt idx="6697">
                  <c:v>15</c:v>
                </c:pt>
                <c:pt idx="6698">
                  <c:v>15</c:v>
                </c:pt>
                <c:pt idx="6699">
                  <c:v>15</c:v>
                </c:pt>
                <c:pt idx="6700">
                  <c:v>15</c:v>
                </c:pt>
                <c:pt idx="6701">
                  <c:v>15</c:v>
                </c:pt>
                <c:pt idx="6702">
                  <c:v>15</c:v>
                </c:pt>
                <c:pt idx="6703">
                  <c:v>15</c:v>
                </c:pt>
                <c:pt idx="6704">
                  <c:v>15</c:v>
                </c:pt>
                <c:pt idx="6705">
                  <c:v>15</c:v>
                </c:pt>
                <c:pt idx="6706">
                  <c:v>15</c:v>
                </c:pt>
                <c:pt idx="6707">
                  <c:v>15</c:v>
                </c:pt>
                <c:pt idx="6708">
                  <c:v>15</c:v>
                </c:pt>
                <c:pt idx="6709">
                  <c:v>15</c:v>
                </c:pt>
                <c:pt idx="6710">
                  <c:v>15</c:v>
                </c:pt>
                <c:pt idx="6711">
                  <c:v>15</c:v>
                </c:pt>
                <c:pt idx="6712">
                  <c:v>15</c:v>
                </c:pt>
                <c:pt idx="6713">
                  <c:v>15</c:v>
                </c:pt>
                <c:pt idx="6714">
                  <c:v>15</c:v>
                </c:pt>
                <c:pt idx="6715">
                  <c:v>15</c:v>
                </c:pt>
                <c:pt idx="6716">
                  <c:v>15</c:v>
                </c:pt>
                <c:pt idx="6717">
                  <c:v>15</c:v>
                </c:pt>
                <c:pt idx="6718">
                  <c:v>15</c:v>
                </c:pt>
                <c:pt idx="6719">
                  <c:v>15</c:v>
                </c:pt>
                <c:pt idx="6720">
                  <c:v>15</c:v>
                </c:pt>
                <c:pt idx="6721">
                  <c:v>15</c:v>
                </c:pt>
                <c:pt idx="6722">
                  <c:v>15</c:v>
                </c:pt>
                <c:pt idx="6723">
                  <c:v>15</c:v>
                </c:pt>
                <c:pt idx="6724">
                  <c:v>15</c:v>
                </c:pt>
                <c:pt idx="6725">
                  <c:v>15</c:v>
                </c:pt>
                <c:pt idx="6726">
                  <c:v>15</c:v>
                </c:pt>
                <c:pt idx="6727">
                  <c:v>15</c:v>
                </c:pt>
                <c:pt idx="6728">
                  <c:v>15</c:v>
                </c:pt>
                <c:pt idx="6729">
                  <c:v>15</c:v>
                </c:pt>
                <c:pt idx="6730">
                  <c:v>15</c:v>
                </c:pt>
                <c:pt idx="6731">
                  <c:v>15</c:v>
                </c:pt>
                <c:pt idx="6732">
                  <c:v>15</c:v>
                </c:pt>
                <c:pt idx="6733">
                  <c:v>15</c:v>
                </c:pt>
                <c:pt idx="6734">
                  <c:v>15</c:v>
                </c:pt>
                <c:pt idx="6735">
                  <c:v>15</c:v>
                </c:pt>
                <c:pt idx="6736">
                  <c:v>15</c:v>
                </c:pt>
                <c:pt idx="6737">
                  <c:v>15</c:v>
                </c:pt>
                <c:pt idx="6738">
                  <c:v>15</c:v>
                </c:pt>
                <c:pt idx="6739">
                  <c:v>15</c:v>
                </c:pt>
                <c:pt idx="6740">
                  <c:v>15</c:v>
                </c:pt>
                <c:pt idx="6741">
                  <c:v>15</c:v>
                </c:pt>
                <c:pt idx="6742">
                  <c:v>15</c:v>
                </c:pt>
                <c:pt idx="6743">
                  <c:v>15</c:v>
                </c:pt>
                <c:pt idx="6744">
                  <c:v>15</c:v>
                </c:pt>
                <c:pt idx="6745">
                  <c:v>15</c:v>
                </c:pt>
                <c:pt idx="6746">
                  <c:v>15</c:v>
                </c:pt>
                <c:pt idx="6747">
                  <c:v>15</c:v>
                </c:pt>
                <c:pt idx="6748">
                  <c:v>15</c:v>
                </c:pt>
                <c:pt idx="6749">
                  <c:v>15</c:v>
                </c:pt>
                <c:pt idx="6750">
                  <c:v>15</c:v>
                </c:pt>
                <c:pt idx="6751">
                  <c:v>15</c:v>
                </c:pt>
                <c:pt idx="6752">
                  <c:v>15</c:v>
                </c:pt>
                <c:pt idx="6753">
                  <c:v>15</c:v>
                </c:pt>
                <c:pt idx="6754">
                  <c:v>15</c:v>
                </c:pt>
                <c:pt idx="6755">
                  <c:v>15</c:v>
                </c:pt>
                <c:pt idx="6756">
                  <c:v>15</c:v>
                </c:pt>
                <c:pt idx="6757">
                  <c:v>15</c:v>
                </c:pt>
                <c:pt idx="6758">
                  <c:v>15</c:v>
                </c:pt>
                <c:pt idx="6759">
                  <c:v>15</c:v>
                </c:pt>
                <c:pt idx="6760">
                  <c:v>15</c:v>
                </c:pt>
                <c:pt idx="6761">
                  <c:v>15</c:v>
                </c:pt>
                <c:pt idx="6762">
                  <c:v>15</c:v>
                </c:pt>
                <c:pt idx="6763">
                  <c:v>15</c:v>
                </c:pt>
                <c:pt idx="6764">
                  <c:v>15</c:v>
                </c:pt>
                <c:pt idx="6765">
                  <c:v>15</c:v>
                </c:pt>
                <c:pt idx="6766">
                  <c:v>15</c:v>
                </c:pt>
                <c:pt idx="6767">
                  <c:v>15</c:v>
                </c:pt>
                <c:pt idx="6768">
                  <c:v>15</c:v>
                </c:pt>
                <c:pt idx="6769">
                  <c:v>15</c:v>
                </c:pt>
                <c:pt idx="6770">
                  <c:v>15</c:v>
                </c:pt>
                <c:pt idx="6771">
                  <c:v>15</c:v>
                </c:pt>
                <c:pt idx="6772">
                  <c:v>15</c:v>
                </c:pt>
                <c:pt idx="6773">
                  <c:v>15</c:v>
                </c:pt>
                <c:pt idx="6774">
                  <c:v>15</c:v>
                </c:pt>
                <c:pt idx="6775">
                  <c:v>15</c:v>
                </c:pt>
                <c:pt idx="6776">
                  <c:v>15</c:v>
                </c:pt>
                <c:pt idx="6777">
                  <c:v>15</c:v>
                </c:pt>
                <c:pt idx="6778">
                  <c:v>15</c:v>
                </c:pt>
                <c:pt idx="6779">
                  <c:v>15</c:v>
                </c:pt>
                <c:pt idx="6780">
                  <c:v>15</c:v>
                </c:pt>
                <c:pt idx="6781">
                  <c:v>15</c:v>
                </c:pt>
                <c:pt idx="6782">
                  <c:v>15</c:v>
                </c:pt>
                <c:pt idx="6783">
                  <c:v>15</c:v>
                </c:pt>
                <c:pt idx="6784">
                  <c:v>15</c:v>
                </c:pt>
                <c:pt idx="6785">
                  <c:v>15</c:v>
                </c:pt>
                <c:pt idx="6786">
                  <c:v>15</c:v>
                </c:pt>
                <c:pt idx="6787">
                  <c:v>15</c:v>
                </c:pt>
                <c:pt idx="6788">
                  <c:v>15</c:v>
                </c:pt>
                <c:pt idx="6789">
                  <c:v>15</c:v>
                </c:pt>
                <c:pt idx="6790">
                  <c:v>15</c:v>
                </c:pt>
                <c:pt idx="6791">
                  <c:v>15</c:v>
                </c:pt>
                <c:pt idx="6792">
                  <c:v>15</c:v>
                </c:pt>
                <c:pt idx="6793">
                  <c:v>15</c:v>
                </c:pt>
                <c:pt idx="6794">
                  <c:v>15</c:v>
                </c:pt>
                <c:pt idx="6795">
                  <c:v>15</c:v>
                </c:pt>
                <c:pt idx="6796">
                  <c:v>15</c:v>
                </c:pt>
                <c:pt idx="6797">
                  <c:v>15</c:v>
                </c:pt>
                <c:pt idx="6798">
                  <c:v>15</c:v>
                </c:pt>
                <c:pt idx="6799">
                  <c:v>15</c:v>
                </c:pt>
                <c:pt idx="6800">
                  <c:v>15</c:v>
                </c:pt>
                <c:pt idx="6801">
                  <c:v>15</c:v>
                </c:pt>
                <c:pt idx="6802">
                  <c:v>15</c:v>
                </c:pt>
                <c:pt idx="6803">
                  <c:v>15</c:v>
                </c:pt>
                <c:pt idx="6804">
                  <c:v>15</c:v>
                </c:pt>
                <c:pt idx="6805">
                  <c:v>15</c:v>
                </c:pt>
                <c:pt idx="6806">
                  <c:v>15</c:v>
                </c:pt>
                <c:pt idx="6807">
                  <c:v>15</c:v>
                </c:pt>
                <c:pt idx="6808">
                  <c:v>15</c:v>
                </c:pt>
                <c:pt idx="6809">
                  <c:v>15</c:v>
                </c:pt>
                <c:pt idx="6810">
                  <c:v>15</c:v>
                </c:pt>
                <c:pt idx="6811">
                  <c:v>15</c:v>
                </c:pt>
                <c:pt idx="6812">
                  <c:v>15</c:v>
                </c:pt>
                <c:pt idx="6813">
                  <c:v>15</c:v>
                </c:pt>
                <c:pt idx="6814">
                  <c:v>15</c:v>
                </c:pt>
                <c:pt idx="6815">
                  <c:v>15</c:v>
                </c:pt>
                <c:pt idx="6816">
                  <c:v>15</c:v>
                </c:pt>
                <c:pt idx="6817">
                  <c:v>15</c:v>
                </c:pt>
                <c:pt idx="6818">
                  <c:v>15</c:v>
                </c:pt>
                <c:pt idx="6819">
                  <c:v>15</c:v>
                </c:pt>
                <c:pt idx="6820">
                  <c:v>15</c:v>
                </c:pt>
                <c:pt idx="6821">
                  <c:v>15</c:v>
                </c:pt>
                <c:pt idx="6822">
                  <c:v>15</c:v>
                </c:pt>
                <c:pt idx="6823">
                  <c:v>15</c:v>
                </c:pt>
                <c:pt idx="6824">
                  <c:v>15</c:v>
                </c:pt>
                <c:pt idx="6825">
                  <c:v>15</c:v>
                </c:pt>
                <c:pt idx="6826">
                  <c:v>15</c:v>
                </c:pt>
                <c:pt idx="6827">
                  <c:v>15</c:v>
                </c:pt>
                <c:pt idx="6828">
                  <c:v>15</c:v>
                </c:pt>
                <c:pt idx="6829">
                  <c:v>15</c:v>
                </c:pt>
                <c:pt idx="6830">
                  <c:v>15</c:v>
                </c:pt>
                <c:pt idx="6831">
                  <c:v>15</c:v>
                </c:pt>
                <c:pt idx="6832">
                  <c:v>15</c:v>
                </c:pt>
                <c:pt idx="6833">
                  <c:v>15</c:v>
                </c:pt>
                <c:pt idx="6834">
                  <c:v>15</c:v>
                </c:pt>
                <c:pt idx="6835">
                  <c:v>15</c:v>
                </c:pt>
                <c:pt idx="6836">
                  <c:v>15</c:v>
                </c:pt>
                <c:pt idx="6837">
                  <c:v>15</c:v>
                </c:pt>
                <c:pt idx="6838">
                  <c:v>15</c:v>
                </c:pt>
                <c:pt idx="6839">
                  <c:v>15</c:v>
                </c:pt>
                <c:pt idx="6840">
                  <c:v>15</c:v>
                </c:pt>
                <c:pt idx="6841">
                  <c:v>15</c:v>
                </c:pt>
                <c:pt idx="6842">
                  <c:v>15</c:v>
                </c:pt>
                <c:pt idx="6843">
                  <c:v>15</c:v>
                </c:pt>
                <c:pt idx="6844">
                  <c:v>15</c:v>
                </c:pt>
                <c:pt idx="6845">
                  <c:v>15</c:v>
                </c:pt>
                <c:pt idx="6846">
                  <c:v>15</c:v>
                </c:pt>
                <c:pt idx="6847">
                  <c:v>15</c:v>
                </c:pt>
                <c:pt idx="6848">
                  <c:v>15</c:v>
                </c:pt>
                <c:pt idx="6849">
                  <c:v>15</c:v>
                </c:pt>
                <c:pt idx="6850">
                  <c:v>15</c:v>
                </c:pt>
                <c:pt idx="6851">
                  <c:v>15</c:v>
                </c:pt>
                <c:pt idx="6852">
                  <c:v>15</c:v>
                </c:pt>
                <c:pt idx="6853">
                  <c:v>15</c:v>
                </c:pt>
                <c:pt idx="6854">
                  <c:v>15</c:v>
                </c:pt>
                <c:pt idx="6855">
                  <c:v>15</c:v>
                </c:pt>
                <c:pt idx="6856">
                  <c:v>15</c:v>
                </c:pt>
                <c:pt idx="6857">
                  <c:v>15</c:v>
                </c:pt>
                <c:pt idx="6858">
                  <c:v>15</c:v>
                </c:pt>
                <c:pt idx="6859">
                  <c:v>15</c:v>
                </c:pt>
                <c:pt idx="6860">
                  <c:v>15</c:v>
                </c:pt>
                <c:pt idx="6861">
                  <c:v>15</c:v>
                </c:pt>
                <c:pt idx="6862">
                  <c:v>15</c:v>
                </c:pt>
                <c:pt idx="6863">
                  <c:v>15</c:v>
                </c:pt>
                <c:pt idx="6864">
                  <c:v>15</c:v>
                </c:pt>
                <c:pt idx="6865">
                  <c:v>15</c:v>
                </c:pt>
                <c:pt idx="6866">
                  <c:v>15</c:v>
                </c:pt>
                <c:pt idx="6867">
                  <c:v>15</c:v>
                </c:pt>
                <c:pt idx="6868">
                  <c:v>15</c:v>
                </c:pt>
                <c:pt idx="6869">
                  <c:v>15</c:v>
                </c:pt>
                <c:pt idx="6870">
                  <c:v>15</c:v>
                </c:pt>
                <c:pt idx="6871">
                  <c:v>15</c:v>
                </c:pt>
                <c:pt idx="6872">
                  <c:v>15</c:v>
                </c:pt>
                <c:pt idx="6873">
                  <c:v>15</c:v>
                </c:pt>
                <c:pt idx="6874">
                  <c:v>15</c:v>
                </c:pt>
                <c:pt idx="6875">
                  <c:v>15</c:v>
                </c:pt>
                <c:pt idx="6876">
                  <c:v>15</c:v>
                </c:pt>
                <c:pt idx="6877">
                  <c:v>15</c:v>
                </c:pt>
                <c:pt idx="6878">
                  <c:v>15</c:v>
                </c:pt>
                <c:pt idx="6879">
                  <c:v>15</c:v>
                </c:pt>
                <c:pt idx="6880">
                  <c:v>15</c:v>
                </c:pt>
                <c:pt idx="6881">
                  <c:v>15</c:v>
                </c:pt>
                <c:pt idx="6882">
                  <c:v>15</c:v>
                </c:pt>
                <c:pt idx="6883">
                  <c:v>15</c:v>
                </c:pt>
                <c:pt idx="6884">
                  <c:v>15</c:v>
                </c:pt>
                <c:pt idx="6885">
                  <c:v>15</c:v>
                </c:pt>
                <c:pt idx="6886">
                  <c:v>15</c:v>
                </c:pt>
                <c:pt idx="6887">
                  <c:v>15</c:v>
                </c:pt>
                <c:pt idx="6888">
                  <c:v>15</c:v>
                </c:pt>
                <c:pt idx="6889">
                  <c:v>15</c:v>
                </c:pt>
                <c:pt idx="6890">
                  <c:v>15</c:v>
                </c:pt>
                <c:pt idx="6891">
                  <c:v>15</c:v>
                </c:pt>
                <c:pt idx="6892">
                  <c:v>15</c:v>
                </c:pt>
                <c:pt idx="6893">
                  <c:v>15</c:v>
                </c:pt>
                <c:pt idx="6894">
                  <c:v>15</c:v>
                </c:pt>
                <c:pt idx="6895">
                  <c:v>15</c:v>
                </c:pt>
                <c:pt idx="6896">
                  <c:v>15</c:v>
                </c:pt>
                <c:pt idx="6897">
                  <c:v>15</c:v>
                </c:pt>
                <c:pt idx="6898">
                  <c:v>15</c:v>
                </c:pt>
                <c:pt idx="6899">
                  <c:v>15</c:v>
                </c:pt>
                <c:pt idx="6900">
                  <c:v>15</c:v>
                </c:pt>
                <c:pt idx="6901">
                  <c:v>15</c:v>
                </c:pt>
                <c:pt idx="6902">
                  <c:v>15</c:v>
                </c:pt>
                <c:pt idx="6903">
                  <c:v>15</c:v>
                </c:pt>
                <c:pt idx="6904">
                  <c:v>15</c:v>
                </c:pt>
                <c:pt idx="6905">
                  <c:v>15</c:v>
                </c:pt>
                <c:pt idx="6906">
                  <c:v>15</c:v>
                </c:pt>
                <c:pt idx="6907">
                  <c:v>15</c:v>
                </c:pt>
                <c:pt idx="6908">
                  <c:v>15</c:v>
                </c:pt>
                <c:pt idx="6909">
                  <c:v>15</c:v>
                </c:pt>
                <c:pt idx="6910">
                  <c:v>15</c:v>
                </c:pt>
                <c:pt idx="6911">
                  <c:v>15</c:v>
                </c:pt>
                <c:pt idx="6912">
                  <c:v>15</c:v>
                </c:pt>
                <c:pt idx="6913">
                  <c:v>15</c:v>
                </c:pt>
                <c:pt idx="6914">
                  <c:v>15</c:v>
                </c:pt>
                <c:pt idx="6915">
                  <c:v>15</c:v>
                </c:pt>
                <c:pt idx="6916">
                  <c:v>15</c:v>
                </c:pt>
                <c:pt idx="6917">
                  <c:v>15</c:v>
                </c:pt>
                <c:pt idx="6918">
                  <c:v>15</c:v>
                </c:pt>
                <c:pt idx="6919">
                  <c:v>15</c:v>
                </c:pt>
                <c:pt idx="6920">
                  <c:v>15</c:v>
                </c:pt>
                <c:pt idx="6921">
                  <c:v>15</c:v>
                </c:pt>
                <c:pt idx="6922">
                  <c:v>15</c:v>
                </c:pt>
                <c:pt idx="6923">
                  <c:v>15</c:v>
                </c:pt>
                <c:pt idx="6924">
                  <c:v>15</c:v>
                </c:pt>
                <c:pt idx="6925">
                  <c:v>15</c:v>
                </c:pt>
                <c:pt idx="6926">
                  <c:v>15</c:v>
                </c:pt>
                <c:pt idx="6927">
                  <c:v>15</c:v>
                </c:pt>
                <c:pt idx="6928">
                  <c:v>15</c:v>
                </c:pt>
                <c:pt idx="6929">
                  <c:v>15</c:v>
                </c:pt>
                <c:pt idx="6930">
                  <c:v>15</c:v>
                </c:pt>
                <c:pt idx="6931">
                  <c:v>15</c:v>
                </c:pt>
                <c:pt idx="6932">
                  <c:v>15</c:v>
                </c:pt>
                <c:pt idx="6933">
                  <c:v>15</c:v>
                </c:pt>
                <c:pt idx="6934">
                  <c:v>15</c:v>
                </c:pt>
                <c:pt idx="6935">
                  <c:v>15</c:v>
                </c:pt>
                <c:pt idx="6936">
                  <c:v>15</c:v>
                </c:pt>
                <c:pt idx="6937">
                  <c:v>15</c:v>
                </c:pt>
                <c:pt idx="6938">
                  <c:v>15</c:v>
                </c:pt>
                <c:pt idx="6939">
                  <c:v>15</c:v>
                </c:pt>
                <c:pt idx="6940">
                  <c:v>15</c:v>
                </c:pt>
                <c:pt idx="6941">
                  <c:v>15</c:v>
                </c:pt>
                <c:pt idx="6942">
                  <c:v>15</c:v>
                </c:pt>
                <c:pt idx="6943">
                  <c:v>15</c:v>
                </c:pt>
                <c:pt idx="6944">
                  <c:v>15</c:v>
                </c:pt>
                <c:pt idx="6945">
                  <c:v>15</c:v>
                </c:pt>
                <c:pt idx="6946">
                  <c:v>15</c:v>
                </c:pt>
                <c:pt idx="6947">
                  <c:v>15</c:v>
                </c:pt>
                <c:pt idx="6948">
                  <c:v>15</c:v>
                </c:pt>
                <c:pt idx="6949">
                  <c:v>15</c:v>
                </c:pt>
                <c:pt idx="6950">
                  <c:v>15</c:v>
                </c:pt>
                <c:pt idx="6951">
                  <c:v>15</c:v>
                </c:pt>
                <c:pt idx="6952">
                  <c:v>15</c:v>
                </c:pt>
                <c:pt idx="6953">
                  <c:v>15</c:v>
                </c:pt>
                <c:pt idx="6954">
                  <c:v>15</c:v>
                </c:pt>
                <c:pt idx="6955">
                  <c:v>15</c:v>
                </c:pt>
                <c:pt idx="6956">
                  <c:v>15</c:v>
                </c:pt>
                <c:pt idx="6957">
                  <c:v>15</c:v>
                </c:pt>
                <c:pt idx="6958">
                  <c:v>15</c:v>
                </c:pt>
                <c:pt idx="6959">
                  <c:v>15</c:v>
                </c:pt>
                <c:pt idx="6960">
                  <c:v>15</c:v>
                </c:pt>
                <c:pt idx="6961">
                  <c:v>15</c:v>
                </c:pt>
                <c:pt idx="6962">
                  <c:v>15</c:v>
                </c:pt>
                <c:pt idx="6963">
                  <c:v>15</c:v>
                </c:pt>
                <c:pt idx="6964">
                  <c:v>15</c:v>
                </c:pt>
                <c:pt idx="6965">
                  <c:v>15</c:v>
                </c:pt>
                <c:pt idx="6966">
                  <c:v>15</c:v>
                </c:pt>
                <c:pt idx="6967">
                  <c:v>15</c:v>
                </c:pt>
                <c:pt idx="6968">
                  <c:v>15</c:v>
                </c:pt>
                <c:pt idx="6969">
                  <c:v>15</c:v>
                </c:pt>
                <c:pt idx="6970">
                  <c:v>15</c:v>
                </c:pt>
                <c:pt idx="6971">
                  <c:v>15</c:v>
                </c:pt>
                <c:pt idx="6972">
                  <c:v>15</c:v>
                </c:pt>
                <c:pt idx="6973">
                  <c:v>15</c:v>
                </c:pt>
                <c:pt idx="6974">
                  <c:v>15</c:v>
                </c:pt>
                <c:pt idx="6975">
                  <c:v>15</c:v>
                </c:pt>
                <c:pt idx="6976">
                  <c:v>15</c:v>
                </c:pt>
                <c:pt idx="6977">
                  <c:v>15</c:v>
                </c:pt>
                <c:pt idx="6978">
                  <c:v>15</c:v>
                </c:pt>
                <c:pt idx="6979">
                  <c:v>15</c:v>
                </c:pt>
                <c:pt idx="6980">
                  <c:v>15</c:v>
                </c:pt>
                <c:pt idx="6981">
                  <c:v>15</c:v>
                </c:pt>
                <c:pt idx="6982">
                  <c:v>15</c:v>
                </c:pt>
                <c:pt idx="6983">
                  <c:v>15</c:v>
                </c:pt>
                <c:pt idx="6984">
                  <c:v>15</c:v>
                </c:pt>
                <c:pt idx="6985">
                  <c:v>15</c:v>
                </c:pt>
                <c:pt idx="6986">
                  <c:v>15</c:v>
                </c:pt>
                <c:pt idx="6987">
                  <c:v>15</c:v>
                </c:pt>
                <c:pt idx="6988">
                  <c:v>15</c:v>
                </c:pt>
                <c:pt idx="6989">
                  <c:v>15</c:v>
                </c:pt>
                <c:pt idx="6990">
                  <c:v>15</c:v>
                </c:pt>
                <c:pt idx="6991">
                  <c:v>15</c:v>
                </c:pt>
                <c:pt idx="6992">
                  <c:v>15</c:v>
                </c:pt>
                <c:pt idx="6993">
                  <c:v>15</c:v>
                </c:pt>
                <c:pt idx="6994">
                  <c:v>15</c:v>
                </c:pt>
                <c:pt idx="6995">
                  <c:v>15</c:v>
                </c:pt>
                <c:pt idx="6996">
                  <c:v>15</c:v>
                </c:pt>
                <c:pt idx="6997">
                  <c:v>15</c:v>
                </c:pt>
                <c:pt idx="6998">
                  <c:v>15</c:v>
                </c:pt>
                <c:pt idx="6999">
                  <c:v>15</c:v>
                </c:pt>
                <c:pt idx="7000">
                  <c:v>15</c:v>
                </c:pt>
                <c:pt idx="7001">
                  <c:v>15</c:v>
                </c:pt>
                <c:pt idx="7002">
                  <c:v>15</c:v>
                </c:pt>
                <c:pt idx="7003">
                  <c:v>15</c:v>
                </c:pt>
                <c:pt idx="7004">
                  <c:v>15</c:v>
                </c:pt>
                <c:pt idx="7005">
                  <c:v>15</c:v>
                </c:pt>
                <c:pt idx="7006">
                  <c:v>15</c:v>
                </c:pt>
                <c:pt idx="7007">
                  <c:v>15</c:v>
                </c:pt>
                <c:pt idx="7008">
                  <c:v>15</c:v>
                </c:pt>
                <c:pt idx="7009">
                  <c:v>15</c:v>
                </c:pt>
                <c:pt idx="7010">
                  <c:v>15</c:v>
                </c:pt>
                <c:pt idx="7011">
                  <c:v>15</c:v>
                </c:pt>
                <c:pt idx="7012">
                  <c:v>15</c:v>
                </c:pt>
                <c:pt idx="7013">
                  <c:v>15</c:v>
                </c:pt>
                <c:pt idx="7014">
                  <c:v>15</c:v>
                </c:pt>
                <c:pt idx="7015">
                  <c:v>15</c:v>
                </c:pt>
                <c:pt idx="7016">
                  <c:v>15</c:v>
                </c:pt>
                <c:pt idx="7017">
                  <c:v>15</c:v>
                </c:pt>
                <c:pt idx="7018">
                  <c:v>15</c:v>
                </c:pt>
                <c:pt idx="7019">
                  <c:v>15</c:v>
                </c:pt>
                <c:pt idx="7020">
                  <c:v>15</c:v>
                </c:pt>
                <c:pt idx="7021">
                  <c:v>15</c:v>
                </c:pt>
                <c:pt idx="7022">
                  <c:v>15</c:v>
                </c:pt>
                <c:pt idx="7023">
                  <c:v>15</c:v>
                </c:pt>
                <c:pt idx="7024">
                  <c:v>15</c:v>
                </c:pt>
                <c:pt idx="7025">
                  <c:v>15</c:v>
                </c:pt>
                <c:pt idx="7026">
                  <c:v>15</c:v>
                </c:pt>
                <c:pt idx="7027">
                  <c:v>15</c:v>
                </c:pt>
                <c:pt idx="7028">
                  <c:v>15</c:v>
                </c:pt>
                <c:pt idx="7029">
                  <c:v>15</c:v>
                </c:pt>
                <c:pt idx="7030">
                  <c:v>15</c:v>
                </c:pt>
                <c:pt idx="7031">
                  <c:v>15</c:v>
                </c:pt>
                <c:pt idx="7032">
                  <c:v>15</c:v>
                </c:pt>
                <c:pt idx="7033">
                  <c:v>15</c:v>
                </c:pt>
                <c:pt idx="7034">
                  <c:v>15</c:v>
                </c:pt>
                <c:pt idx="7035">
                  <c:v>15</c:v>
                </c:pt>
                <c:pt idx="7036">
                  <c:v>15</c:v>
                </c:pt>
                <c:pt idx="7037">
                  <c:v>15</c:v>
                </c:pt>
                <c:pt idx="7038">
                  <c:v>15</c:v>
                </c:pt>
                <c:pt idx="7039">
                  <c:v>15</c:v>
                </c:pt>
                <c:pt idx="7040">
                  <c:v>15</c:v>
                </c:pt>
                <c:pt idx="7041">
                  <c:v>15</c:v>
                </c:pt>
                <c:pt idx="7042">
                  <c:v>15</c:v>
                </c:pt>
                <c:pt idx="7043">
                  <c:v>15</c:v>
                </c:pt>
                <c:pt idx="7044">
                  <c:v>15</c:v>
                </c:pt>
                <c:pt idx="7045">
                  <c:v>15</c:v>
                </c:pt>
                <c:pt idx="7046">
                  <c:v>15</c:v>
                </c:pt>
                <c:pt idx="7047">
                  <c:v>15</c:v>
                </c:pt>
                <c:pt idx="7048">
                  <c:v>15</c:v>
                </c:pt>
                <c:pt idx="7049">
                  <c:v>15</c:v>
                </c:pt>
                <c:pt idx="7050">
                  <c:v>15</c:v>
                </c:pt>
                <c:pt idx="7051">
                  <c:v>15</c:v>
                </c:pt>
                <c:pt idx="7052">
                  <c:v>15</c:v>
                </c:pt>
                <c:pt idx="7053">
                  <c:v>15</c:v>
                </c:pt>
                <c:pt idx="7054">
                  <c:v>15</c:v>
                </c:pt>
                <c:pt idx="7055">
                  <c:v>15</c:v>
                </c:pt>
                <c:pt idx="7056">
                  <c:v>15</c:v>
                </c:pt>
                <c:pt idx="7057">
                  <c:v>15</c:v>
                </c:pt>
                <c:pt idx="7058">
                  <c:v>15</c:v>
                </c:pt>
                <c:pt idx="7059">
                  <c:v>15</c:v>
                </c:pt>
                <c:pt idx="7060">
                  <c:v>15</c:v>
                </c:pt>
                <c:pt idx="7061">
                  <c:v>15</c:v>
                </c:pt>
                <c:pt idx="7062">
                  <c:v>15</c:v>
                </c:pt>
                <c:pt idx="7063">
                  <c:v>15</c:v>
                </c:pt>
                <c:pt idx="7064">
                  <c:v>15</c:v>
                </c:pt>
                <c:pt idx="7065">
                  <c:v>15</c:v>
                </c:pt>
                <c:pt idx="7066">
                  <c:v>15</c:v>
                </c:pt>
                <c:pt idx="7067">
                  <c:v>15</c:v>
                </c:pt>
                <c:pt idx="7068">
                  <c:v>15</c:v>
                </c:pt>
                <c:pt idx="7069">
                  <c:v>15</c:v>
                </c:pt>
                <c:pt idx="7070">
                  <c:v>15</c:v>
                </c:pt>
                <c:pt idx="7071">
                  <c:v>15</c:v>
                </c:pt>
                <c:pt idx="7072">
                  <c:v>15</c:v>
                </c:pt>
                <c:pt idx="7073">
                  <c:v>15</c:v>
                </c:pt>
                <c:pt idx="7074">
                  <c:v>15</c:v>
                </c:pt>
                <c:pt idx="7075">
                  <c:v>15</c:v>
                </c:pt>
                <c:pt idx="7076">
                  <c:v>15</c:v>
                </c:pt>
                <c:pt idx="7077">
                  <c:v>15</c:v>
                </c:pt>
                <c:pt idx="7078">
                  <c:v>15</c:v>
                </c:pt>
                <c:pt idx="7079">
                  <c:v>15</c:v>
                </c:pt>
                <c:pt idx="7080">
                  <c:v>15</c:v>
                </c:pt>
                <c:pt idx="7081">
                  <c:v>15</c:v>
                </c:pt>
                <c:pt idx="7082">
                  <c:v>15</c:v>
                </c:pt>
                <c:pt idx="7083">
                  <c:v>15</c:v>
                </c:pt>
                <c:pt idx="7084">
                  <c:v>15</c:v>
                </c:pt>
                <c:pt idx="7085">
                  <c:v>15</c:v>
                </c:pt>
                <c:pt idx="7086">
                  <c:v>15</c:v>
                </c:pt>
                <c:pt idx="7087">
                  <c:v>15</c:v>
                </c:pt>
                <c:pt idx="7088">
                  <c:v>15</c:v>
                </c:pt>
                <c:pt idx="7089">
                  <c:v>15</c:v>
                </c:pt>
                <c:pt idx="7090">
                  <c:v>15</c:v>
                </c:pt>
                <c:pt idx="7091">
                  <c:v>15</c:v>
                </c:pt>
                <c:pt idx="7092">
                  <c:v>15</c:v>
                </c:pt>
                <c:pt idx="7093">
                  <c:v>15</c:v>
                </c:pt>
                <c:pt idx="7094">
                  <c:v>15</c:v>
                </c:pt>
                <c:pt idx="7095">
                  <c:v>15</c:v>
                </c:pt>
                <c:pt idx="7096">
                  <c:v>15</c:v>
                </c:pt>
                <c:pt idx="7097">
                  <c:v>15</c:v>
                </c:pt>
                <c:pt idx="7098">
                  <c:v>15</c:v>
                </c:pt>
                <c:pt idx="7099">
                  <c:v>15</c:v>
                </c:pt>
                <c:pt idx="7100">
                  <c:v>15</c:v>
                </c:pt>
                <c:pt idx="7101">
                  <c:v>15</c:v>
                </c:pt>
                <c:pt idx="7102">
                  <c:v>15</c:v>
                </c:pt>
                <c:pt idx="7103">
                  <c:v>15</c:v>
                </c:pt>
                <c:pt idx="7104">
                  <c:v>15</c:v>
                </c:pt>
                <c:pt idx="7105">
                  <c:v>15</c:v>
                </c:pt>
                <c:pt idx="7106">
                  <c:v>15</c:v>
                </c:pt>
                <c:pt idx="7107">
                  <c:v>15</c:v>
                </c:pt>
                <c:pt idx="7108">
                  <c:v>15</c:v>
                </c:pt>
                <c:pt idx="7109">
                  <c:v>15</c:v>
                </c:pt>
                <c:pt idx="7110">
                  <c:v>15</c:v>
                </c:pt>
                <c:pt idx="7111">
                  <c:v>15</c:v>
                </c:pt>
                <c:pt idx="7112">
                  <c:v>15</c:v>
                </c:pt>
                <c:pt idx="7113">
                  <c:v>15</c:v>
                </c:pt>
                <c:pt idx="7114">
                  <c:v>15</c:v>
                </c:pt>
                <c:pt idx="7115">
                  <c:v>15</c:v>
                </c:pt>
                <c:pt idx="7116">
                  <c:v>15</c:v>
                </c:pt>
                <c:pt idx="7117">
                  <c:v>15</c:v>
                </c:pt>
                <c:pt idx="7118">
                  <c:v>15</c:v>
                </c:pt>
                <c:pt idx="7119">
                  <c:v>15</c:v>
                </c:pt>
                <c:pt idx="7120">
                  <c:v>15</c:v>
                </c:pt>
                <c:pt idx="7121">
                  <c:v>15</c:v>
                </c:pt>
                <c:pt idx="7122">
                  <c:v>15</c:v>
                </c:pt>
                <c:pt idx="7123">
                  <c:v>15</c:v>
                </c:pt>
                <c:pt idx="7124">
                  <c:v>15</c:v>
                </c:pt>
                <c:pt idx="7125">
                  <c:v>15</c:v>
                </c:pt>
                <c:pt idx="7126">
                  <c:v>15</c:v>
                </c:pt>
                <c:pt idx="7127">
                  <c:v>15</c:v>
                </c:pt>
                <c:pt idx="7128">
                  <c:v>15</c:v>
                </c:pt>
                <c:pt idx="7129">
                  <c:v>15</c:v>
                </c:pt>
                <c:pt idx="7130">
                  <c:v>15</c:v>
                </c:pt>
                <c:pt idx="7131">
                  <c:v>15</c:v>
                </c:pt>
                <c:pt idx="7132">
                  <c:v>15</c:v>
                </c:pt>
                <c:pt idx="7133">
                  <c:v>15</c:v>
                </c:pt>
                <c:pt idx="7134">
                  <c:v>15</c:v>
                </c:pt>
                <c:pt idx="7135">
                  <c:v>15</c:v>
                </c:pt>
                <c:pt idx="7136">
                  <c:v>15</c:v>
                </c:pt>
                <c:pt idx="7137">
                  <c:v>15</c:v>
                </c:pt>
                <c:pt idx="7138">
                  <c:v>15</c:v>
                </c:pt>
                <c:pt idx="7139">
                  <c:v>15</c:v>
                </c:pt>
                <c:pt idx="7140">
                  <c:v>15</c:v>
                </c:pt>
                <c:pt idx="7141">
                  <c:v>15</c:v>
                </c:pt>
                <c:pt idx="7142">
                  <c:v>15</c:v>
                </c:pt>
                <c:pt idx="7143">
                  <c:v>15</c:v>
                </c:pt>
                <c:pt idx="7144">
                  <c:v>15</c:v>
                </c:pt>
                <c:pt idx="7145">
                  <c:v>15</c:v>
                </c:pt>
                <c:pt idx="7146">
                  <c:v>15</c:v>
                </c:pt>
                <c:pt idx="7147">
                  <c:v>15</c:v>
                </c:pt>
                <c:pt idx="7148">
                  <c:v>15</c:v>
                </c:pt>
                <c:pt idx="7149">
                  <c:v>15</c:v>
                </c:pt>
                <c:pt idx="7150">
                  <c:v>15</c:v>
                </c:pt>
                <c:pt idx="7151">
                  <c:v>15</c:v>
                </c:pt>
                <c:pt idx="7152">
                  <c:v>15</c:v>
                </c:pt>
                <c:pt idx="7153">
                  <c:v>15</c:v>
                </c:pt>
                <c:pt idx="7154">
                  <c:v>15</c:v>
                </c:pt>
                <c:pt idx="7155">
                  <c:v>15</c:v>
                </c:pt>
                <c:pt idx="7156">
                  <c:v>15</c:v>
                </c:pt>
                <c:pt idx="7157">
                  <c:v>15</c:v>
                </c:pt>
                <c:pt idx="7158">
                  <c:v>15</c:v>
                </c:pt>
                <c:pt idx="7159">
                  <c:v>15</c:v>
                </c:pt>
                <c:pt idx="7160">
                  <c:v>15</c:v>
                </c:pt>
                <c:pt idx="7161">
                  <c:v>15</c:v>
                </c:pt>
                <c:pt idx="7162">
                  <c:v>15</c:v>
                </c:pt>
                <c:pt idx="7163">
                  <c:v>15</c:v>
                </c:pt>
                <c:pt idx="7164">
                  <c:v>15</c:v>
                </c:pt>
                <c:pt idx="7165">
                  <c:v>15</c:v>
                </c:pt>
                <c:pt idx="7166">
                  <c:v>15</c:v>
                </c:pt>
                <c:pt idx="7167">
                  <c:v>15</c:v>
                </c:pt>
                <c:pt idx="7168">
                  <c:v>15</c:v>
                </c:pt>
                <c:pt idx="7169">
                  <c:v>15</c:v>
                </c:pt>
                <c:pt idx="7170">
                  <c:v>15</c:v>
                </c:pt>
                <c:pt idx="7171">
                  <c:v>15</c:v>
                </c:pt>
                <c:pt idx="7172">
                  <c:v>15</c:v>
                </c:pt>
                <c:pt idx="7173">
                  <c:v>15</c:v>
                </c:pt>
                <c:pt idx="7174">
                  <c:v>15</c:v>
                </c:pt>
                <c:pt idx="7175">
                  <c:v>15</c:v>
                </c:pt>
                <c:pt idx="7176">
                  <c:v>15</c:v>
                </c:pt>
                <c:pt idx="7177">
                  <c:v>15</c:v>
                </c:pt>
                <c:pt idx="7178">
                  <c:v>15</c:v>
                </c:pt>
                <c:pt idx="7179">
                  <c:v>15</c:v>
                </c:pt>
                <c:pt idx="7180">
                  <c:v>15</c:v>
                </c:pt>
                <c:pt idx="7181">
                  <c:v>15</c:v>
                </c:pt>
                <c:pt idx="7182">
                  <c:v>15</c:v>
                </c:pt>
                <c:pt idx="7183">
                  <c:v>15</c:v>
                </c:pt>
                <c:pt idx="7184">
                  <c:v>15</c:v>
                </c:pt>
                <c:pt idx="7185">
                  <c:v>15</c:v>
                </c:pt>
                <c:pt idx="7186">
                  <c:v>15</c:v>
                </c:pt>
                <c:pt idx="7187">
                  <c:v>15</c:v>
                </c:pt>
                <c:pt idx="7188">
                  <c:v>15</c:v>
                </c:pt>
                <c:pt idx="7189">
                  <c:v>15</c:v>
                </c:pt>
                <c:pt idx="7190">
                  <c:v>15</c:v>
                </c:pt>
                <c:pt idx="7191">
                  <c:v>15</c:v>
                </c:pt>
                <c:pt idx="7192">
                  <c:v>15</c:v>
                </c:pt>
                <c:pt idx="7193">
                  <c:v>15</c:v>
                </c:pt>
                <c:pt idx="7194">
                  <c:v>15</c:v>
                </c:pt>
                <c:pt idx="7195">
                  <c:v>15</c:v>
                </c:pt>
                <c:pt idx="7196">
                  <c:v>15</c:v>
                </c:pt>
                <c:pt idx="7197">
                  <c:v>15</c:v>
                </c:pt>
                <c:pt idx="7198">
                  <c:v>15</c:v>
                </c:pt>
                <c:pt idx="7199">
                  <c:v>15</c:v>
                </c:pt>
                <c:pt idx="7200">
                  <c:v>15</c:v>
                </c:pt>
                <c:pt idx="7201">
                  <c:v>15</c:v>
                </c:pt>
                <c:pt idx="7202">
                  <c:v>15</c:v>
                </c:pt>
                <c:pt idx="7203">
                  <c:v>15</c:v>
                </c:pt>
                <c:pt idx="7204">
                  <c:v>15</c:v>
                </c:pt>
                <c:pt idx="7205">
                  <c:v>15</c:v>
                </c:pt>
                <c:pt idx="7206">
                  <c:v>15</c:v>
                </c:pt>
                <c:pt idx="7207">
                  <c:v>15</c:v>
                </c:pt>
                <c:pt idx="7208">
                  <c:v>15</c:v>
                </c:pt>
                <c:pt idx="7209">
                  <c:v>15</c:v>
                </c:pt>
                <c:pt idx="7210">
                  <c:v>15</c:v>
                </c:pt>
                <c:pt idx="7211">
                  <c:v>15</c:v>
                </c:pt>
                <c:pt idx="7212">
                  <c:v>15</c:v>
                </c:pt>
                <c:pt idx="7213">
                  <c:v>15</c:v>
                </c:pt>
                <c:pt idx="7214">
                  <c:v>15</c:v>
                </c:pt>
                <c:pt idx="7215">
                  <c:v>15</c:v>
                </c:pt>
                <c:pt idx="7216">
                  <c:v>15</c:v>
                </c:pt>
                <c:pt idx="7217">
                  <c:v>15</c:v>
                </c:pt>
                <c:pt idx="7218">
                  <c:v>15</c:v>
                </c:pt>
                <c:pt idx="7219">
                  <c:v>15</c:v>
                </c:pt>
                <c:pt idx="7220">
                  <c:v>15</c:v>
                </c:pt>
                <c:pt idx="7221">
                  <c:v>15</c:v>
                </c:pt>
                <c:pt idx="7222">
                  <c:v>15</c:v>
                </c:pt>
                <c:pt idx="7223">
                  <c:v>15</c:v>
                </c:pt>
                <c:pt idx="7224">
                  <c:v>15</c:v>
                </c:pt>
                <c:pt idx="7225">
                  <c:v>15</c:v>
                </c:pt>
                <c:pt idx="7226">
                  <c:v>15</c:v>
                </c:pt>
                <c:pt idx="7227">
                  <c:v>15</c:v>
                </c:pt>
                <c:pt idx="7228">
                  <c:v>15</c:v>
                </c:pt>
                <c:pt idx="7229">
                  <c:v>15</c:v>
                </c:pt>
                <c:pt idx="7230">
                  <c:v>15</c:v>
                </c:pt>
                <c:pt idx="7231">
                  <c:v>15</c:v>
                </c:pt>
                <c:pt idx="7232">
                  <c:v>15</c:v>
                </c:pt>
                <c:pt idx="7233">
                  <c:v>15</c:v>
                </c:pt>
                <c:pt idx="7234">
                  <c:v>15</c:v>
                </c:pt>
                <c:pt idx="7235">
                  <c:v>15</c:v>
                </c:pt>
                <c:pt idx="7236">
                  <c:v>15</c:v>
                </c:pt>
                <c:pt idx="7237">
                  <c:v>15</c:v>
                </c:pt>
                <c:pt idx="7238">
                  <c:v>15</c:v>
                </c:pt>
                <c:pt idx="7239">
                  <c:v>15</c:v>
                </c:pt>
                <c:pt idx="7240">
                  <c:v>15</c:v>
                </c:pt>
                <c:pt idx="7241">
                  <c:v>15</c:v>
                </c:pt>
                <c:pt idx="7242">
                  <c:v>15</c:v>
                </c:pt>
                <c:pt idx="7243">
                  <c:v>15</c:v>
                </c:pt>
                <c:pt idx="7244">
                  <c:v>15</c:v>
                </c:pt>
                <c:pt idx="7245">
                  <c:v>15</c:v>
                </c:pt>
                <c:pt idx="7246">
                  <c:v>15</c:v>
                </c:pt>
                <c:pt idx="7247">
                  <c:v>15</c:v>
                </c:pt>
                <c:pt idx="7248">
                  <c:v>15</c:v>
                </c:pt>
                <c:pt idx="7249">
                  <c:v>15</c:v>
                </c:pt>
                <c:pt idx="7250">
                  <c:v>15</c:v>
                </c:pt>
                <c:pt idx="7251">
                  <c:v>15</c:v>
                </c:pt>
                <c:pt idx="7252">
                  <c:v>15</c:v>
                </c:pt>
                <c:pt idx="7253">
                  <c:v>15</c:v>
                </c:pt>
                <c:pt idx="7254">
                  <c:v>15</c:v>
                </c:pt>
                <c:pt idx="7255">
                  <c:v>15</c:v>
                </c:pt>
                <c:pt idx="7256">
                  <c:v>15</c:v>
                </c:pt>
                <c:pt idx="7257">
                  <c:v>15</c:v>
                </c:pt>
                <c:pt idx="7258">
                  <c:v>15</c:v>
                </c:pt>
                <c:pt idx="7259">
                  <c:v>15</c:v>
                </c:pt>
                <c:pt idx="7260">
                  <c:v>15</c:v>
                </c:pt>
                <c:pt idx="7261">
                  <c:v>15</c:v>
                </c:pt>
                <c:pt idx="7262">
                  <c:v>15</c:v>
                </c:pt>
                <c:pt idx="7263">
                  <c:v>15</c:v>
                </c:pt>
                <c:pt idx="7264">
                  <c:v>15</c:v>
                </c:pt>
                <c:pt idx="7265">
                  <c:v>15</c:v>
                </c:pt>
                <c:pt idx="7266">
                  <c:v>15</c:v>
                </c:pt>
                <c:pt idx="7267">
                  <c:v>15</c:v>
                </c:pt>
                <c:pt idx="7268">
                  <c:v>15</c:v>
                </c:pt>
                <c:pt idx="7269">
                  <c:v>15</c:v>
                </c:pt>
                <c:pt idx="7270">
                  <c:v>15</c:v>
                </c:pt>
                <c:pt idx="7271">
                  <c:v>15</c:v>
                </c:pt>
                <c:pt idx="7272">
                  <c:v>15</c:v>
                </c:pt>
                <c:pt idx="7273">
                  <c:v>15</c:v>
                </c:pt>
                <c:pt idx="7274">
                  <c:v>15</c:v>
                </c:pt>
                <c:pt idx="7275">
                  <c:v>15</c:v>
                </c:pt>
                <c:pt idx="7276">
                  <c:v>15</c:v>
                </c:pt>
                <c:pt idx="7277">
                  <c:v>15</c:v>
                </c:pt>
                <c:pt idx="7278">
                  <c:v>15</c:v>
                </c:pt>
                <c:pt idx="7279">
                  <c:v>15</c:v>
                </c:pt>
                <c:pt idx="7280">
                  <c:v>15</c:v>
                </c:pt>
                <c:pt idx="7281">
                  <c:v>15</c:v>
                </c:pt>
                <c:pt idx="7282">
                  <c:v>15</c:v>
                </c:pt>
                <c:pt idx="7283">
                  <c:v>15</c:v>
                </c:pt>
                <c:pt idx="7284">
                  <c:v>15</c:v>
                </c:pt>
                <c:pt idx="7285">
                  <c:v>15</c:v>
                </c:pt>
                <c:pt idx="7286">
                  <c:v>15</c:v>
                </c:pt>
                <c:pt idx="7287">
                  <c:v>15</c:v>
                </c:pt>
                <c:pt idx="7288">
                  <c:v>15</c:v>
                </c:pt>
                <c:pt idx="7289">
                  <c:v>15</c:v>
                </c:pt>
                <c:pt idx="7290">
                  <c:v>15</c:v>
                </c:pt>
                <c:pt idx="7291">
                  <c:v>15</c:v>
                </c:pt>
                <c:pt idx="7292">
                  <c:v>15</c:v>
                </c:pt>
                <c:pt idx="7293">
                  <c:v>15</c:v>
                </c:pt>
                <c:pt idx="7294">
                  <c:v>15</c:v>
                </c:pt>
                <c:pt idx="7295">
                  <c:v>15</c:v>
                </c:pt>
                <c:pt idx="7296">
                  <c:v>15</c:v>
                </c:pt>
                <c:pt idx="7297">
                  <c:v>15</c:v>
                </c:pt>
                <c:pt idx="7298">
                  <c:v>15</c:v>
                </c:pt>
                <c:pt idx="7299">
                  <c:v>15</c:v>
                </c:pt>
                <c:pt idx="7300">
                  <c:v>15</c:v>
                </c:pt>
                <c:pt idx="7301">
                  <c:v>15</c:v>
                </c:pt>
                <c:pt idx="7302">
                  <c:v>15</c:v>
                </c:pt>
                <c:pt idx="7303">
                  <c:v>15</c:v>
                </c:pt>
                <c:pt idx="7304">
                  <c:v>15</c:v>
                </c:pt>
                <c:pt idx="7305">
                  <c:v>15</c:v>
                </c:pt>
                <c:pt idx="7306">
                  <c:v>15</c:v>
                </c:pt>
                <c:pt idx="7307">
                  <c:v>15</c:v>
                </c:pt>
                <c:pt idx="7308">
                  <c:v>15</c:v>
                </c:pt>
                <c:pt idx="7309">
                  <c:v>15</c:v>
                </c:pt>
                <c:pt idx="7310">
                  <c:v>15</c:v>
                </c:pt>
                <c:pt idx="7311">
                  <c:v>15</c:v>
                </c:pt>
                <c:pt idx="7312">
                  <c:v>15</c:v>
                </c:pt>
                <c:pt idx="7313">
                  <c:v>15</c:v>
                </c:pt>
                <c:pt idx="7314">
                  <c:v>15</c:v>
                </c:pt>
                <c:pt idx="7315">
                  <c:v>15</c:v>
                </c:pt>
                <c:pt idx="7316">
                  <c:v>15</c:v>
                </c:pt>
                <c:pt idx="7317">
                  <c:v>15</c:v>
                </c:pt>
                <c:pt idx="7318">
                  <c:v>15</c:v>
                </c:pt>
                <c:pt idx="7319">
                  <c:v>15</c:v>
                </c:pt>
                <c:pt idx="7320">
                  <c:v>15</c:v>
                </c:pt>
                <c:pt idx="7321">
                  <c:v>15</c:v>
                </c:pt>
                <c:pt idx="7322">
                  <c:v>15</c:v>
                </c:pt>
                <c:pt idx="7323">
                  <c:v>15</c:v>
                </c:pt>
                <c:pt idx="7324">
                  <c:v>15</c:v>
                </c:pt>
                <c:pt idx="7325">
                  <c:v>15</c:v>
                </c:pt>
                <c:pt idx="7326">
                  <c:v>15</c:v>
                </c:pt>
                <c:pt idx="7327">
                  <c:v>15</c:v>
                </c:pt>
                <c:pt idx="7328">
                  <c:v>15</c:v>
                </c:pt>
                <c:pt idx="7329">
                  <c:v>15</c:v>
                </c:pt>
                <c:pt idx="7330">
                  <c:v>15</c:v>
                </c:pt>
                <c:pt idx="7331">
                  <c:v>15</c:v>
                </c:pt>
                <c:pt idx="7332">
                  <c:v>15</c:v>
                </c:pt>
                <c:pt idx="7333">
                  <c:v>15</c:v>
                </c:pt>
                <c:pt idx="7334">
                  <c:v>15</c:v>
                </c:pt>
                <c:pt idx="7335">
                  <c:v>15</c:v>
                </c:pt>
                <c:pt idx="7336">
                  <c:v>15</c:v>
                </c:pt>
                <c:pt idx="7337">
                  <c:v>15</c:v>
                </c:pt>
                <c:pt idx="7338">
                  <c:v>15</c:v>
                </c:pt>
                <c:pt idx="7339">
                  <c:v>15</c:v>
                </c:pt>
                <c:pt idx="7340">
                  <c:v>15</c:v>
                </c:pt>
                <c:pt idx="7341">
                  <c:v>15</c:v>
                </c:pt>
                <c:pt idx="7342">
                  <c:v>15</c:v>
                </c:pt>
                <c:pt idx="7343">
                  <c:v>15</c:v>
                </c:pt>
                <c:pt idx="7344">
                  <c:v>15</c:v>
                </c:pt>
                <c:pt idx="7345">
                  <c:v>15</c:v>
                </c:pt>
                <c:pt idx="7346">
                  <c:v>15</c:v>
                </c:pt>
                <c:pt idx="7347">
                  <c:v>15</c:v>
                </c:pt>
                <c:pt idx="7348">
                  <c:v>15</c:v>
                </c:pt>
                <c:pt idx="7349">
                  <c:v>15</c:v>
                </c:pt>
                <c:pt idx="7350">
                  <c:v>15</c:v>
                </c:pt>
                <c:pt idx="7351">
                  <c:v>15</c:v>
                </c:pt>
                <c:pt idx="7352">
                  <c:v>15</c:v>
                </c:pt>
                <c:pt idx="7353">
                  <c:v>15</c:v>
                </c:pt>
                <c:pt idx="7354">
                  <c:v>15</c:v>
                </c:pt>
                <c:pt idx="7355">
                  <c:v>15</c:v>
                </c:pt>
                <c:pt idx="7356">
                  <c:v>15</c:v>
                </c:pt>
                <c:pt idx="7357">
                  <c:v>15</c:v>
                </c:pt>
                <c:pt idx="7358">
                  <c:v>15</c:v>
                </c:pt>
                <c:pt idx="7359">
                  <c:v>15</c:v>
                </c:pt>
                <c:pt idx="7360">
                  <c:v>15</c:v>
                </c:pt>
                <c:pt idx="7361">
                  <c:v>15</c:v>
                </c:pt>
                <c:pt idx="7362">
                  <c:v>15</c:v>
                </c:pt>
                <c:pt idx="7363">
                  <c:v>15</c:v>
                </c:pt>
                <c:pt idx="7364">
                  <c:v>15</c:v>
                </c:pt>
                <c:pt idx="7365">
                  <c:v>15</c:v>
                </c:pt>
                <c:pt idx="7366">
                  <c:v>15</c:v>
                </c:pt>
                <c:pt idx="7367">
                  <c:v>15</c:v>
                </c:pt>
                <c:pt idx="7368">
                  <c:v>15</c:v>
                </c:pt>
                <c:pt idx="7369">
                  <c:v>15</c:v>
                </c:pt>
                <c:pt idx="7370">
                  <c:v>15</c:v>
                </c:pt>
                <c:pt idx="7371">
                  <c:v>15</c:v>
                </c:pt>
                <c:pt idx="7372">
                  <c:v>15</c:v>
                </c:pt>
                <c:pt idx="7373">
                  <c:v>15</c:v>
                </c:pt>
                <c:pt idx="7374">
                  <c:v>15</c:v>
                </c:pt>
                <c:pt idx="7375">
                  <c:v>15</c:v>
                </c:pt>
                <c:pt idx="7376">
                  <c:v>15</c:v>
                </c:pt>
                <c:pt idx="7377">
                  <c:v>15</c:v>
                </c:pt>
                <c:pt idx="7378">
                  <c:v>15</c:v>
                </c:pt>
                <c:pt idx="7379">
                  <c:v>15</c:v>
                </c:pt>
                <c:pt idx="7380">
                  <c:v>15</c:v>
                </c:pt>
                <c:pt idx="7381">
                  <c:v>15</c:v>
                </c:pt>
                <c:pt idx="7382">
                  <c:v>15</c:v>
                </c:pt>
                <c:pt idx="7383">
                  <c:v>15</c:v>
                </c:pt>
                <c:pt idx="7384">
                  <c:v>15</c:v>
                </c:pt>
                <c:pt idx="7385">
                  <c:v>15</c:v>
                </c:pt>
                <c:pt idx="7386">
                  <c:v>15</c:v>
                </c:pt>
                <c:pt idx="7387">
                  <c:v>15</c:v>
                </c:pt>
                <c:pt idx="7388">
                  <c:v>15</c:v>
                </c:pt>
                <c:pt idx="7389">
                  <c:v>15</c:v>
                </c:pt>
                <c:pt idx="7390">
                  <c:v>15</c:v>
                </c:pt>
                <c:pt idx="7391">
                  <c:v>15</c:v>
                </c:pt>
                <c:pt idx="7392">
                  <c:v>15</c:v>
                </c:pt>
                <c:pt idx="7393">
                  <c:v>15</c:v>
                </c:pt>
                <c:pt idx="7394">
                  <c:v>15</c:v>
                </c:pt>
                <c:pt idx="7395">
                  <c:v>15</c:v>
                </c:pt>
                <c:pt idx="7396">
                  <c:v>15</c:v>
                </c:pt>
                <c:pt idx="7397">
                  <c:v>15</c:v>
                </c:pt>
                <c:pt idx="7398">
                  <c:v>15</c:v>
                </c:pt>
                <c:pt idx="7399">
                  <c:v>15</c:v>
                </c:pt>
                <c:pt idx="7400">
                  <c:v>15</c:v>
                </c:pt>
                <c:pt idx="7401">
                  <c:v>15</c:v>
                </c:pt>
                <c:pt idx="7402">
                  <c:v>15</c:v>
                </c:pt>
                <c:pt idx="7403">
                  <c:v>15</c:v>
                </c:pt>
                <c:pt idx="7404">
                  <c:v>15</c:v>
                </c:pt>
                <c:pt idx="7405">
                  <c:v>15</c:v>
                </c:pt>
                <c:pt idx="7406">
                  <c:v>15</c:v>
                </c:pt>
                <c:pt idx="7407">
                  <c:v>15</c:v>
                </c:pt>
                <c:pt idx="7408">
                  <c:v>15</c:v>
                </c:pt>
                <c:pt idx="7409">
                  <c:v>15</c:v>
                </c:pt>
                <c:pt idx="7410">
                  <c:v>15</c:v>
                </c:pt>
                <c:pt idx="7411">
                  <c:v>15</c:v>
                </c:pt>
                <c:pt idx="7412">
                  <c:v>15</c:v>
                </c:pt>
                <c:pt idx="7413">
                  <c:v>15</c:v>
                </c:pt>
                <c:pt idx="7414">
                  <c:v>15</c:v>
                </c:pt>
                <c:pt idx="7415">
                  <c:v>15</c:v>
                </c:pt>
                <c:pt idx="7416">
                  <c:v>15</c:v>
                </c:pt>
                <c:pt idx="7417">
                  <c:v>15</c:v>
                </c:pt>
                <c:pt idx="7418">
                  <c:v>15</c:v>
                </c:pt>
                <c:pt idx="7419">
                  <c:v>15</c:v>
                </c:pt>
                <c:pt idx="7420">
                  <c:v>15</c:v>
                </c:pt>
                <c:pt idx="7421">
                  <c:v>15</c:v>
                </c:pt>
                <c:pt idx="7422">
                  <c:v>15</c:v>
                </c:pt>
                <c:pt idx="7423">
                  <c:v>15</c:v>
                </c:pt>
                <c:pt idx="7424">
                  <c:v>15</c:v>
                </c:pt>
                <c:pt idx="7425">
                  <c:v>15</c:v>
                </c:pt>
                <c:pt idx="7426">
                  <c:v>15</c:v>
                </c:pt>
                <c:pt idx="7427">
                  <c:v>15</c:v>
                </c:pt>
                <c:pt idx="7428">
                  <c:v>15</c:v>
                </c:pt>
                <c:pt idx="7429">
                  <c:v>15</c:v>
                </c:pt>
                <c:pt idx="7430">
                  <c:v>15</c:v>
                </c:pt>
                <c:pt idx="7431">
                  <c:v>15</c:v>
                </c:pt>
                <c:pt idx="7432">
                  <c:v>15</c:v>
                </c:pt>
                <c:pt idx="7433">
                  <c:v>15</c:v>
                </c:pt>
                <c:pt idx="7434">
                  <c:v>15</c:v>
                </c:pt>
                <c:pt idx="7435">
                  <c:v>15</c:v>
                </c:pt>
                <c:pt idx="7436">
                  <c:v>15</c:v>
                </c:pt>
                <c:pt idx="7437">
                  <c:v>15</c:v>
                </c:pt>
                <c:pt idx="7438">
                  <c:v>15</c:v>
                </c:pt>
                <c:pt idx="7439">
                  <c:v>15</c:v>
                </c:pt>
                <c:pt idx="7440">
                  <c:v>15</c:v>
                </c:pt>
                <c:pt idx="7441">
                  <c:v>15</c:v>
                </c:pt>
                <c:pt idx="7442">
                  <c:v>15</c:v>
                </c:pt>
                <c:pt idx="7443">
                  <c:v>15</c:v>
                </c:pt>
                <c:pt idx="7444">
                  <c:v>15</c:v>
                </c:pt>
                <c:pt idx="7445">
                  <c:v>15</c:v>
                </c:pt>
                <c:pt idx="7446">
                  <c:v>15</c:v>
                </c:pt>
                <c:pt idx="7447">
                  <c:v>15</c:v>
                </c:pt>
                <c:pt idx="7448">
                  <c:v>15</c:v>
                </c:pt>
                <c:pt idx="7449">
                  <c:v>15</c:v>
                </c:pt>
                <c:pt idx="7450">
                  <c:v>15</c:v>
                </c:pt>
                <c:pt idx="7451">
                  <c:v>15</c:v>
                </c:pt>
                <c:pt idx="7452">
                  <c:v>15</c:v>
                </c:pt>
                <c:pt idx="7453">
                  <c:v>15</c:v>
                </c:pt>
                <c:pt idx="7454">
                  <c:v>15</c:v>
                </c:pt>
                <c:pt idx="7455">
                  <c:v>15</c:v>
                </c:pt>
                <c:pt idx="7456">
                  <c:v>15</c:v>
                </c:pt>
                <c:pt idx="7457">
                  <c:v>15</c:v>
                </c:pt>
                <c:pt idx="7458">
                  <c:v>15</c:v>
                </c:pt>
                <c:pt idx="7459">
                  <c:v>15</c:v>
                </c:pt>
                <c:pt idx="7460">
                  <c:v>15</c:v>
                </c:pt>
                <c:pt idx="7461">
                  <c:v>15</c:v>
                </c:pt>
                <c:pt idx="7462">
                  <c:v>15</c:v>
                </c:pt>
                <c:pt idx="7463">
                  <c:v>15</c:v>
                </c:pt>
                <c:pt idx="7464">
                  <c:v>15</c:v>
                </c:pt>
                <c:pt idx="7465">
                  <c:v>15</c:v>
                </c:pt>
                <c:pt idx="7466">
                  <c:v>15</c:v>
                </c:pt>
                <c:pt idx="7467">
                  <c:v>15</c:v>
                </c:pt>
                <c:pt idx="7468">
                  <c:v>15</c:v>
                </c:pt>
                <c:pt idx="7469">
                  <c:v>15</c:v>
                </c:pt>
                <c:pt idx="7470">
                  <c:v>15</c:v>
                </c:pt>
                <c:pt idx="7471">
                  <c:v>15</c:v>
                </c:pt>
                <c:pt idx="7472">
                  <c:v>15</c:v>
                </c:pt>
                <c:pt idx="7473">
                  <c:v>15</c:v>
                </c:pt>
                <c:pt idx="7474">
                  <c:v>15</c:v>
                </c:pt>
                <c:pt idx="7475">
                  <c:v>15</c:v>
                </c:pt>
                <c:pt idx="7476">
                  <c:v>15</c:v>
                </c:pt>
                <c:pt idx="7477">
                  <c:v>15</c:v>
                </c:pt>
                <c:pt idx="7478">
                  <c:v>15</c:v>
                </c:pt>
                <c:pt idx="7479">
                  <c:v>15</c:v>
                </c:pt>
                <c:pt idx="7480">
                  <c:v>15</c:v>
                </c:pt>
                <c:pt idx="7481">
                  <c:v>15</c:v>
                </c:pt>
                <c:pt idx="7482">
                  <c:v>15</c:v>
                </c:pt>
                <c:pt idx="7483">
                  <c:v>15</c:v>
                </c:pt>
                <c:pt idx="7484">
                  <c:v>15</c:v>
                </c:pt>
                <c:pt idx="7485">
                  <c:v>15</c:v>
                </c:pt>
                <c:pt idx="7486">
                  <c:v>15</c:v>
                </c:pt>
                <c:pt idx="7487">
                  <c:v>15</c:v>
                </c:pt>
                <c:pt idx="7488">
                  <c:v>15</c:v>
                </c:pt>
                <c:pt idx="7489">
                  <c:v>15</c:v>
                </c:pt>
                <c:pt idx="7490">
                  <c:v>15</c:v>
                </c:pt>
                <c:pt idx="7491">
                  <c:v>15</c:v>
                </c:pt>
                <c:pt idx="7492">
                  <c:v>15</c:v>
                </c:pt>
                <c:pt idx="7493">
                  <c:v>15</c:v>
                </c:pt>
                <c:pt idx="7494">
                  <c:v>15</c:v>
                </c:pt>
                <c:pt idx="7495">
                  <c:v>15</c:v>
                </c:pt>
                <c:pt idx="7496">
                  <c:v>15</c:v>
                </c:pt>
                <c:pt idx="7497">
                  <c:v>15</c:v>
                </c:pt>
                <c:pt idx="7498">
                  <c:v>15</c:v>
                </c:pt>
                <c:pt idx="7499">
                  <c:v>15</c:v>
                </c:pt>
                <c:pt idx="7500">
                  <c:v>15</c:v>
                </c:pt>
                <c:pt idx="7501">
                  <c:v>15</c:v>
                </c:pt>
                <c:pt idx="7502">
                  <c:v>15</c:v>
                </c:pt>
                <c:pt idx="7503">
                  <c:v>15</c:v>
                </c:pt>
                <c:pt idx="7504">
                  <c:v>15</c:v>
                </c:pt>
                <c:pt idx="7505">
                  <c:v>15</c:v>
                </c:pt>
                <c:pt idx="7506">
                  <c:v>15</c:v>
                </c:pt>
                <c:pt idx="7507">
                  <c:v>15</c:v>
                </c:pt>
                <c:pt idx="7508">
                  <c:v>15</c:v>
                </c:pt>
                <c:pt idx="7509">
                  <c:v>15</c:v>
                </c:pt>
                <c:pt idx="7510">
                  <c:v>15</c:v>
                </c:pt>
                <c:pt idx="7511">
                  <c:v>15</c:v>
                </c:pt>
                <c:pt idx="7512">
                  <c:v>15</c:v>
                </c:pt>
                <c:pt idx="7513">
                  <c:v>15</c:v>
                </c:pt>
                <c:pt idx="7514">
                  <c:v>15</c:v>
                </c:pt>
                <c:pt idx="7515">
                  <c:v>15</c:v>
                </c:pt>
                <c:pt idx="7516">
                  <c:v>15</c:v>
                </c:pt>
                <c:pt idx="7517">
                  <c:v>15</c:v>
                </c:pt>
                <c:pt idx="7518">
                  <c:v>15</c:v>
                </c:pt>
                <c:pt idx="7519">
                  <c:v>15</c:v>
                </c:pt>
                <c:pt idx="7520">
                  <c:v>15</c:v>
                </c:pt>
                <c:pt idx="7521">
                  <c:v>15</c:v>
                </c:pt>
                <c:pt idx="7522">
                  <c:v>15</c:v>
                </c:pt>
                <c:pt idx="7523">
                  <c:v>15</c:v>
                </c:pt>
                <c:pt idx="7524">
                  <c:v>15</c:v>
                </c:pt>
                <c:pt idx="7525">
                  <c:v>15</c:v>
                </c:pt>
                <c:pt idx="7526">
                  <c:v>15</c:v>
                </c:pt>
                <c:pt idx="7527">
                  <c:v>15</c:v>
                </c:pt>
                <c:pt idx="7528">
                  <c:v>15</c:v>
                </c:pt>
                <c:pt idx="7529">
                  <c:v>15</c:v>
                </c:pt>
                <c:pt idx="7530">
                  <c:v>15</c:v>
                </c:pt>
                <c:pt idx="7531">
                  <c:v>15</c:v>
                </c:pt>
                <c:pt idx="7532">
                  <c:v>15</c:v>
                </c:pt>
                <c:pt idx="7533">
                  <c:v>15</c:v>
                </c:pt>
                <c:pt idx="7534">
                  <c:v>15</c:v>
                </c:pt>
                <c:pt idx="7535">
                  <c:v>15</c:v>
                </c:pt>
                <c:pt idx="7536">
                  <c:v>15</c:v>
                </c:pt>
                <c:pt idx="7537">
                  <c:v>15</c:v>
                </c:pt>
                <c:pt idx="7538">
                  <c:v>15</c:v>
                </c:pt>
                <c:pt idx="7539">
                  <c:v>15</c:v>
                </c:pt>
                <c:pt idx="7540">
                  <c:v>15</c:v>
                </c:pt>
                <c:pt idx="7541">
                  <c:v>15</c:v>
                </c:pt>
                <c:pt idx="7542">
                  <c:v>15</c:v>
                </c:pt>
                <c:pt idx="7543">
                  <c:v>15</c:v>
                </c:pt>
                <c:pt idx="7544">
                  <c:v>15</c:v>
                </c:pt>
                <c:pt idx="7545">
                  <c:v>15</c:v>
                </c:pt>
                <c:pt idx="7546">
                  <c:v>15</c:v>
                </c:pt>
                <c:pt idx="7547">
                  <c:v>15</c:v>
                </c:pt>
                <c:pt idx="7548">
                  <c:v>15</c:v>
                </c:pt>
                <c:pt idx="7549">
                  <c:v>15</c:v>
                </c:pt>
                <c:pt idx="7550">
                  <c:v>15</c:v>
                </c:pt>
                <c:pt idx="7551">
                  <c:v>15</c:v>
                </c:pt>
                <c:pt idx="7552">
                  <c:v>15</c:v>
                </c:pt>
                <c:pt idx="7553">
                  <c:v>15</c:v>
                </c:pt>
                <c:pt idx="7554">
                  <c:v>15</c:v>
                </c:pt>
                <c:pt idx="7555">
                  <c:v>15</c:v>
                </c:pt>
                <c:pt idx="7556">
                  <c:v>15</c:v>
                </c:pt>
                <c:pt idx="7557">
                  <c:v>15</c:v>
                </c:pt>
                <c:pt idx="7558">
                  <c:v>15</c:v>
                </c:pt>
                <c:pt idx="7559">
                  <c:v>15</c:v>
                </c:pt>
                <c:pt idx="7560">
                  <c:v>15</c:v>
                </c:pt>
                <c:pt idx="7561">
                  <c:v>15</c:v>
                </c:pt>
                <c:pt idx="7562">
                  <c:v>15</c:v>
                </c:pt>
                <c:pt idx="7563">
                  <c:v>15</c:v>
                </c:pt>
                <c:pt idx="7564">
                  <c:v>15</c:v>
                </c:pt>
                <c:pt idx="7565">
                  <c:v>15</c:v>
                </c:pt>
                <c:pt idx="7566">
                  <c:v>15</c:v>
                </c:pt>
                <c:pt idx="7567">
                  <c:v>15</c:v>
                </c:pt>
                <c:pt idx="7568">
                  <c:v>15</c:v>
                </c:pt>
                <c:pt idx="7569">
                  <c:v>15</c:v>
                </c:pt>
                <c:pt idx="7570">
                  <c:v>15</c:v>
                </c:pt>
                <c:pt idx="7571">
                  <c:v>15</c:v>
                </c:pt>
                <c:pt idx="7572">
                  <c:v>15</c:v>
                </c:pt>
                <c:pt idx="7573">
                  <c:v>15</c:v>
                </c:pt>
                <c:pt idx="7574">
                  <c:v>15</c:v>
                </c:pt>
                <c:pt idx="7575">
                  <c:v>15</c:v>
                </c:pt>
                <c:pt idx="7576">
                  <c:v>15</c:v>
                </c:pt>
                <c:pt idx="7577">
                  <c:v>15</c:v>
                </c:pt>
                <c:pt idx="7578">
                  <c:v>15</c:v>
                </c:pt>
                <c:pt idx="7579">
                  <c:v>15</c:v>
                </c:pt>
                <c:pt idx="7580">
                  <c:v>15</c:v>
                </c:pt>
                <c:pt idx="7581">
                  <c:v>15</c:v>
                </c:pt>
                <c:pt idx="7582">
                  <c:v>15</c:v>
                </c:pt>
                <c:pt idx="7583">
                  <c:v>15</c:v>
                </c:pt>
                <c:pt idx="7584">
                  <c:v>15</c:v>
                </c:pt>
                <c:pt idx="7585">
                  <c:v>15</c:v>
                </c:pt>
                <c:pt idx="7586">
                  <c:v>15</c:v>
                </c:pt>
                <c:pt idx="7587">
                  <c:v>15</c:v>
                </c:pt>
                <c:pt idx="7588">
                  <c:v>15</c:v>
                </c:pt>
                <c:pt idx="7589">
                  <c:v>15</c:v>
                </c:pt>
                <c:pt idx="7590">
                  <c:v>15</c:v>
                </c:pt>
                <c:pt idx="7591">
                  <c:v>15</c:v>
                </c:pt>
                <c:pt idx="7592">
                  <c:v>15</c:v>
                </c:pt>
                <c:pt idx="7593">
                  <c:v>15</c:v>
                </c:pt>
                <c:pt idx="7594">
                  <c:v>15</c:v>
                </c:pt>
                <c:pt idx="7595">
                  <c:v>15</c:v>
                </c:pt>
                <c:pt idx="7596">
                  <c:v>15</c:v>
                </c:pt>
                <c:pt idx="7597">
                  <c:v>15</c:v>
                </c:pt>
                <c:pt idx="7598">
                  <c:v>15</c:v>
                </c:pt>
                <c:pt idx="7599">
                  <c:v>15</c:v>
                </c:pt>
                <c:pt idx="7600">
                  <c:v>15</c:v>
                </c:pt>
                <c:pt idx="7601">
                  <c:v>15</c:v>
                </c:pt>
                <c:pt idx="7602">
                  <c:v>15</c:v>
                </c:pt>
                <c:pt idx="7603">
                  <c:v>15</c:v>
                </c:pt>
                <c:pt idx="7604">
                  <c:v>15</c:v>
                </c:pt>
                <c:pt idx="7605">
                  <c:v>15</c:v>
                </c:pt>
                <c:pt idx="7606">
                  <c:v>15</c:v>
                </c:pt>
                <c:pt idx="7607">
                  <c:v>15</c:v>
                </c:pt>
                <c:pt idx="7608">
                  <c:v>15</c:v>
                </c:pt>
                <c:pt idx="7609">
                  <c:v>15</c:v>
                </c:pt>
                <c:pt idx="7610">
                  <c:v>15</c:v>
                </c:pt>
                <c:pt idx="7611">
                  <c:v>15</c:v>
                </c:pt>
                <c:pt idx="7612">
                  <c:v>15</c:v>
                </c:pt>
                <c:pt idx="7613">
                  <c:v>15</c:v>
                </c:pt>
                <c:pt idx="7614">
                  <c:v>15</c:v>
                </c:pt>
                <c:pt idx="7615">
                  <c:v>15</c:v>
                </c:pt>
                <c:pt idx="7616">
                  <c:v>15</c:v>
                </c:pt>
                <c:pt idx="7617">
                  <c:v>15</c:v>
                </c:pt>
                <c:pt idx="7618">
                  <c:v>15</c:v>
                </c:pt>
                <c:pt idx="7619">
                  <c:v>15</c:v>
                </c:pt>
                <c:pt idx="7620">
                  <c:v>15</c:v>
                </c:pt>
                <c:pt idx="7621">
                  <c:v>15</c:v>
                </c:pt>
                <c:pt idx="7622">
                  <c:v>15</c:v>
                </c:pt>
                <c:pt idx="7623">
                  <c:v>15</c:v>
                </c:pt>
                <c:pt idx="7624">
                  <c:v>15</c:v>
                </c:pt>
                <c:pt idx="7625">
                  <c:v>15</c:v>
                </c:pt>
                <c:pt idx="7626">
                  <c:v>15</c:v>
                </c:pt>
                <c:pt idx="7627">
                  <c:v>15</c:v>
                </c:pt>
                <c:pt idx="7628">
                  <c:v>15</c:v>
                </c:pt>
                <c:pt idx="7629">
                  <c:v>15</c:v>
                </c:pt>
                <c:pt idx="7630">
                  <c:v>15</c:v>
                </c:pt>
                <c:pt idx="7631">
                  <c:v>15</c:v>
                </c:pt>
                <c:pt idx="7632">
                  <c:v>15</c:v>
                </c:pt>
                <c:pt idx="7633">
                  <c:v>15</c:v>
                </c:pt>
                <c:pt idx="7634">
                  <c:v>15</c:v>
                </c:pt>
                <c:pt idx="7635">
                  <c:v>15</c:v>
                </c:pt>
                <c:pt idx="7636">
                  <c:v>15</c:v>
                </c:pt>
                <c:pt idx="7637">
                  <c:v>15</c:v>
                </c:pt>
                <c:pt idx="7638">
                  <c:v>15</c:v>
                </c:pt>
                <c:pt idx="7639">
                  <c:v>15</c:v>
                </c:pt>
                <c:pt idx="7640">
                  <c:v>15</c:v>
                </c:pt>
                <c:pt idx="7641">
                  <c:v>15</c:v>
                </c:pt>
                <c:pt idx="7642">
                  <c:v>15</c:v>
                </c:pt>
                <c:pt idx="7643">
                  <c:v>15</c:v>
                </c:pt>
                <c:pt idx="7644">
                  <c:v>15</c:v>
                </c:pt>
                <c:pt idx="7645">
                  <c:v>15</c:v>
                </c:pt>
                <c:pt idx="7646">
                  <c:v>15</c:v>
                </c:pt>
                <c:pt idx="7647">
                  <c:v>15</c:v>
                </c:pt>
                <c:pt idx="7648">
                  <c:v>15</c:v>
                </c:pt>
                <c:pt idx="7649">
                  <c:v>15</c:v>
                </c:pt>
                <c:pt idx="7650">
                  <c:v>15</c:v>
                </c:pt>
                <c:pt idx="7651">
                  <c:v>15</c:v>
                </c:pt>
                <c:pt idx="7652">
                  <c:v>15</c:v>
                </c:pt>
                <c:pt idx="7653">
                  <c:v>15</c:v>
                </c:pt>
                <c:pt idx="7654">
                  <c:v>15</c:v>
                </c:pt>
                <c:pt idx="7655">
                  <c:v>15</c:v>
                </c:pt>
                <c:pt idx="7656">
                  <c:v>15</c:v>
                </c:pt>
                <c:pt idx="7657">
                  <c:v>15</c:v>
                </c:pt>
                <c:pt idx="7658">
                  <c:v>15</c:v>
                </c:pt>
                <c:pt idx="7659">
                  <c:v>15</c:v>
                </c:pt>
                <c:pt idx="7660">
                  <c:v>15</c:v>
                </c:pt>
                <c:pt idx="7661">
                  <c:v>15</c:v>
                </c:pt>
                <c:pt idx="7662">
                  <c:v>15</c:v>
                </c:pt>
                <c:pt idx="7663">
                  <c:v>15</c:v>
                </c:pt>
                <c:pt idx="7664">
                  <c:v>15</c:v>
                </c:pt>
                <c:pt idx="7665">
                  <c:v>15</c:v>
                </c:pt>
                <c:pt idx="7666">
                  <c:v>15</c:v>
                </c:pt>
                <c:pt idx="7667">
                  <c:v>15</c:v>
                </c:pt>
                <c:pt idx="7668">
                  <c:v>15</c:v>
                </c:pt>
                <c:pt idx="7669">
                  <c:v>15</c:v>
                </c:pt>
                <c:pt idx="7670">
                  <c:v>15</c:v>
                </c:pt>
                <c:pt idx="7671">
                  <c:v>15</c:v>
                </c:pt>
                <c:pt idx="7672">
                  <c:v>15</c:v>
                </c:pt>
                <c:pt idx="7673">
                  <c:v>15</c:v>
                </c:pt>
                <c:pt idx="7674">
                  <c:v>15</c:v>
                </c:pt>
                <c:pt idx="7675">
                  <c:v>15</c:v>
                </c:pt>
                <c:pt idx="7676">
                  <c:v>15</c:v>
                </c:pt>
                <c:pt idx="7677">
                  <c:v>15</c:v>
                </c:pt>
                <c:pt idx="7678">
                  <c:v>15</c:v>
                </c:pt>
                <c:pt idx="7679">
                  <c:v>15</c:v>
                </c:pt>
                <c:pt idx="7680">
                  <c:v>15</c:v>
                </c:pt>
                <c:pt idx="7681">
                  <c:v>15</c:v>
                </c:pt>
                <c:pt idx="7682">
                  <c:v>15</c:v>
                </c:pt>
                <c:pt idx="7683">
                  <c:v>15</c:v>
                </c:pt>
                <c:pt idx="7684">
                  <c:v>15</c:v>
                </c:pt>
                <c:pt idx="7685">
                  <c:v>15</c:v>
                </c:pt>
                <c:pt idx="7686">
                  <c:v>15</c:v>
                </c:pt>
                <c:pt idx="7687">
                  <c:v>15</c:v>
                </c:pt>
                <c:pt idx="7688">
                  <c:v>15</c:v>
                </c:pt>
                <c:pt idx="7689">
                  <c:v>15</c:v>
                </c:pt>
                <c:pt idx="7690">
                  <c:v>15</c:v>
                </c:pt>
                <c:pt idx="7691">
                  <c:v>15</c:v>
                </c:pt>
                <c:pt idx="7692">
                  <c:v>15</c:v>
                </c:pt>
                <c:pt idx="7693">
                  <c:v>15</c:v>
                </c:pt>
                <c:pt idx="7694">
                  <c:v>15</c:v>
                </c:pt>
                <c:pt idx="7695">
                  <c:v>15</c:v>
                </c:pt>
                <c:pt idx="7696">
                  <c:v>15</c:v>
                </c:pt>
                <c:pt idx="7697">
                  <c:v>15</c:v>
                </c:pt>
                <c:pt idx="7698">
                  <c:v>15</c:v>
                </c:pt>
                <c:pt idx="7699">
                  <c:v>15</c:v>
                </c:pt>
                <c:pt idx="7700">
                  <c:v>15</c:v>
                </c:pt>
                <c:pt idx="7701">
                  <c:v>15</c:v>
                </c:pt>
                <c:pt idx="7702">
                  <c:v>15</c:v>
                </c:pt>
                <c:pt idx="7703">
                  <c:v>15</c:v>
                </c:pt>
                <c:pt idx="7704">
                  <c:v>15</c:v>
                </c:pt>
                <c:pt idx="7705">
                  <c:v>15</c:v>
                </c:pt>
                <c:pt idx="7706">
                  <c:v>15</c:v>
                </c:pt>
                <c:pt idx="7707">
                  <c:v>15</c:v>
                </c:pt>
                <c:pt idx="7708">
                  <c:v>15</c:v>
                </c:pt>
                <c:pt idx="7709">
                  <c:v>15</c:v>
                </c:pt>
                <c:pt idx="7710">
                  <c:v>15</c:v>
                </c:pt>
                <c:pt idx="7711">
                  <c:v>15</c:v>
                </c:pt>
                <c:pt idx="7712">
                  <c:v>15</c:v>
                </c:pt>
                <c:pt idx="7713">
                  <c:v>15</c:v>
                </c:pt>
                <c:pt idx="7714">
                  <c:v>15</c:v>
                </c:pt>
                <c:pt idx="7715">
                  <c:v>15</c:v>
                </c:pt>
                <c:pt idx="7716">
                  <c:v>15</c:v>
                </c:pt>
                <c:pt idx="7717">
                  <c:v>15</c:v>
                </c:pt>
                <c:pt idx="7718">
                  <c:v>15</c:v>
                </c:pt>
                <c:pt idx="7719">
                  <c:v>15</c:v>
                </c:pt>
                <c:pt idx="7720">
                  <c:v>15</c:v>
                </c:pt>
                <c:pt idx="7721">
                  <c:v>15</c:v>
                </c:pt>
                <c:pt idx="7722">
                  <c:v>15</c:v>
                </c:pt>
                <c:pt idx="7723">
                  <c:v>15</c:v>
                </c:pt>
                <c:pt idx="7724">
                  <c:v>15</c:v>
                </c:pt>
                <c:pt idx="7725">
                  <c:v>15</c:v>
                </c:pt>
                <c:pt idx="7726">
                  <c:v>15</c:v>
                </c:pt>
                <c:pt idx="7727">
                  <c:v>15</c:v>
                </c:pt>
                <c:pt idx="7728">
                  <c:v>15</c:v>
                </c:pt>
                <c:pt idx="7729">
                  <c:v>15</c:v>
                </c:pt>
                <c:pt idx="7730">
                  <c:v>15</c:v>
                </c:pt>
                <c:pt idx="7731">
                  <c:v>15</c:v>
                </c:pt>
                <c:pt idx="7732">
                  <c:v>15</c:v>
                </c:pt>
                <c:pt idx="7733">
                  <c:v>15</c:v>
                </c:pt>
                <c:pt idx="7734">
                  <c:v>15</c:v>
                </c:pt>
                <c:pt idx="7735">
                  <c:v>15</c:v>
                </c:pt>
                <c:pt idx="7736">
                  <c:v>15</c:v>
                </c:pt>
                <c:pt idx="7737">
                  <c:v>15</c:v>
                </c:pt>
                <c:pt idx="7738">
                  <c:v>15</c:v>
                </c:pt>
                <c:pt idx="7739">
                  <c:v>15</c:v>
                </c:pt>
                <c:pt idx="7740">
                  <c:v>15</c:v>
                </c:pt>
                <c:pt idx="7741">
                  <c:v>15</c:v>
                </c:pt>
                <c:pt idx="7742">
                  <c:v>15</c:v>
                </c:pt>
                <c:pt idx="7743">
                  <c:v>15</c:v>
                </c:pt>
                <c:pt idx="7744">
                  <c:v>15</c:v>
                </c:pt>
                <c:pt idx="7745">
                  <c:v>15</c:v>
                </c:pt>
                <c:pt idx="7746">
                  <c:v>15</c:v>
                </c:pt>
                <c:pt idx="7747">
                  <c:v>15</c:v>
                </c:pt>
                <c:pt idx="7748">
                  <c:v>15</c:v>
                </c:pt>
                <c:pt idx="7749">
                  <c:v>15</c:v>
                </c:pt>
                <c:pt idx="7750">
                  <c:v>15</c:v>
                </c:pt>
                <c:pt idx="7751">
                  <c:v>15</c:v>
                </c:pt>
                <c:pt idx="7752">
                  <c:v>15</c:v>
                </c:pt>
                <c:pt idx="7753">
                  <c:v>15</c:v>
                </c:pt>
                <c:pt idx="7754">
                  <c:v>15</c:v>
                </c:pt>
                <c:pt idx="7755">
                  <c:v>15</c:v>
                </c:pt>
                <c:pt idx="7756">
                  <c:v>15</c:v>
                </c:pt>
                <c:pt idx="7757">
                  <c:v>15</c:v>
                </c:pt>
                <c:pt idx="7758">
                  <c:v>15</c:v>
                </c:pt>
                <c:pt idx="7759">
                  <c:v>15</c:v>
                </c:pt>
                <c:pt idx="7760">
                  <c:v>15</c:v>
                </c:pt>
                <c:pt idx="7761">
                  <c:v>15</c:v>
                </c:pt>
                <c:pt idx="7762">
                  <c:v>15</c:v>
                </c:pt>
                <c:pt idx="7763">
                  <c:v>15</c:v>
                </c:pt>
                <c:pt idx="7764">
                  <c:v>15</c:v>
                </c:pt>
                <c:pt idx="7765">
                  <c:v>15</c:v>
                </c:pt>
                <c:pt idx="7766">
                  <c:v>15</c:v>
                </c:pt>
                <c:pt idx="7767">
                  <c:v>15</c:v>
                </c:pt>
                <c:pt idx="7768">
                  <c:v>15</c:v>
                </c:pt>
                <c:pt idx="7769">
                  <c:v>15</c:v>
                </c:pt>
                <c:pt idx="7770">
                  <c:v>15</c:v>
                </c:pt>
                <c:pt idx="7771">
                  <c:v>15</c:v>
                </c:pt>
                <c:pt idx="7772">
                  <c:v>15</c:v>
                </c:pt>
                <c:pt idx="7773">
                  <c:v>15</c:v>
                </c:pt>
                <c:pt idx="7774">
                  <c:v>15</c:v>
                </c:pt>
                <c:pt idx="7775">
                  <c:v>15</c:v>
                </c:pt>
                <c:pt idx="7776">
                  <c:v>15</c:v>
                </c:pt>
                <c:pt idx="7777">
                  <c:v>15</c:v>
                </c:pt>
                <c:pt idx="7778">
                  <c:v>15</c:v>
                </c:pt>
                <c:pt idx="7779">
                  <c:v>15</c:v>
                </c:pt>
                <c:pt idx="7780">
                  <c:v>15</c:v>
                </c:pt>
                <c:pt idx="7781">
                  <c:v>15</c:v>
                </c:pt>
                <c:pt idx="7782">
                  <c:v>15</c:v>
                </c:pt>
                <c:pt idx="7783">
                  <c:v>15</c:v>
                </c:pt>
                <c:pt idx="7784">
                  <c:v>15</c:v>
                </c:pt>
                <c:pt idx="7785">
                  <c:v>15</c:v>
                </c:pt>
                <c:pt idx="7786">
                  <c:v>15</c:v>
                </c:pt>
                <c:pt idx="7787">
                  <c:v>15</c:v>
                </c:pt>
                <c:pt idx="7788">
                  <c:v>15</c:v>
                </c:pt>
                <c:pt idx="7789">
                  <c:v>15</c:v>
                </c:pt>
                <c:pt idx="7790">
                  <c:v>15</c:v>
                </c:pt>
                <c:pt idx="7791">
                  <c:v>15</c:v>
                </c:pt>
                <c:pt idx="7792">
                  <c:v>15</c:v>
                </c:pt>
                <c:pt idx="7793">
                  <c:v>15</c:v>
                </c:pt>
                <c:pt idx="7794">
                  <c:v>15</c:v>
                </c:pt>
                <c:pt idx="7795">
                  <c:v>15</c:v>
                </c:pt>
                <c:pt idx="7796">
                  <c:v>15</c:v>
                </c:pt>
                <c:pt idx="7797">
                  <c:v>15</c:v>
                </c:pt>
                <c:pt idx="7798">
                  <c:v>15</c:v>
                </c:pt>
                <c:pt idx="7799">
                  <c:v>15</c:v>
                </c:pt>
                <c:pt idx="7800">
                  <c:v>15</c:v>
                </c:pt>
                <c:pt idx="7801">
                  <c:v>15</c:v>
                </c:pt>
                <c:pt idx="7802">
                  <c:v>15</c:v>
                </c:pt>
                <c:pt idx="7803">
                  <c:v>15</c:v>
                </c:pt>
                <c:pt idx="7804">
                  <c:v>15</c:v>
                </c:pt>
                <c:pt idx="7805">
                  <c:v>15</c:v>
                </c:pt>
                <c:pt idx="7806">
                  <c:v>15</c:v>
                </c:pt>
                <c:pt idx="7807">
                  <c:v>15</c:v>
                </c:pt>
                <c:pt idx="7808">
                  <c:v>15</c:v>
                </c:pt>
                <c:pt idx="7809">
                  <c:v>15</c:v>
                </c:pt>
                <c:pt idx="7810">
                  <c:v>15</c:v>
                </c:pt>
                <c:pt idx="7811">
                  <c:v>15</c:v>
                </c:pt>
                <c:pt idx="7812">
                  <c:v>15</c:v>
                </c:pt>
                <c:pt idx="7813">
                  <c:v>15</c:v>
                </c:pt>
                <c:pt idx="7814">
                  <c:v>15</c:v>
                </c:pt>
                <c:pt idx="7815">
                  <c:v>15</c:v>
                </c:pt>
                <c:pt idx="7816">
                  <c:v>15</c:v>
                </c:pt>
                <c:pt idx="7817">
                  <c:v>15</c:v>
                </c:pt>
                <c:pt idx="7818">
                  <c:v>15</c:v>
                </c:pt>
                <c:pt idx="7819">
                  <c:v>15</c:v>
                </c:pt>
                <c:pt idx="7820">
                  <c:v>15</c:v>
                </c:pt>
                <c:pt idx="7821">
                  <c:v>15</c:v>
                </c:pt>
                <c:pt idx="7822">
                  <c:v>15</c:v>
                </c:pt>
                <c:pt idx="7823">
                  <c:v>15</c:v>
                </c:pt>
                <c:pt idx="7824">
                  <c:v>15</c:v>
                </c:pt>
                <c:pt idx="7825">
                  <c:v>15</c:v>
                </c:pt>
                <c:pt idx="7826">
                  <c:v>15</c:v>
                </c:pt>
                <c:pt idx="7827">
                  <c:v>15</c:v>
                </c:pt>
                <c:pt idx="7828">
                  <c:v>15</c:v>
                </c:pt>
                <c:pt idx="7829">
                  <c:v>15</c:v>
                </c:pt>
                <c:pt idx="7830">
                  <c:v>15</c:v>
                </c:pt>
                <c:pt idx="7831">
                  <c:v>15</c:v>
                </c:pt>
                <c:pt idx="7832">
                  <c:v>15</c:v>
                </c:pt>
                <c:pt idx="7833">
                  <c:v>15</c:v>
                </c:pt>
                <c:pt idx="7834">
                  <c:v>15</c:v>
                </c:pt>
                <c:pt idx="7835">
                  <c:v>15</c:v>
                </c:pt>
                <c:pt idx="7836">
                  <c:v>15</c:v>
                </c:pt>
                <c:pt idx="7837">
                  <c:v>15</c:v>
                </c:pt>
                <c:pt idx="7838">
                  <c:v>15</c:v>
                </c:pt>
                <c:pt idx="7839">
                  <c:v>15</c:v>
                </c:pt>
                <c:pt idx="7840">
                  <c:v>15</c:v>
                </c:pt>
                <c:pt idx="7841">
                  <c:v>15</c:v>
                </c:pt>
                <c:pt idx="7842">
                  <c:v>15</c:v>
                </c:pt>
                <c:pt idx="7843">
                  <c:v>15</c:v>
                </c:pt>
                <c:pt idx="7844">
                  <c:v>15</c:v>
                </c:pt>
                <c:pt idx="7845">
                  <c:v>15</c:v>
                </c:pt>
                <c:pt idx="7846">
                  <c:v>15</c:v>
                </c:pt>
                <c:pt idx="7847">
                  <c:v>15</c:v>
                </c:pt>
                <c:pt idx="7848">
                  <c:v>15</c:v>
                </c:pt>
                <c:pt idx="7849">
                  <c:v>15</c:v>
                </c:pt>
                <c:pt idx="7850">
                  <c:v>15</c:v>
                </c:pt>
                <c:pt idx="7851">
                  <c:v>15</c:v>
                </c:pt>
                <c:pt idx="7852">
                  <c:v>15</c:v>
                </c:pt>
                <c:pt idx="7853">
                  <c:v>15</c:v>
                </c:pt>
                <c:pt idx="7854">
                  <c:v>15</c:v>
                </c:pt>
                <c:pt idx="7855">
                  <c:v>15</c:v>
                </c:pt>
                <c:pt idx="7856">
                  <c:v>15</c:v>
                </c:pt>
                <c:pt idx="7857">
                  <c:v>15</c:v>
                </c:pt>
                <c:pt idx="7858">
                  <c:v>15</c:v>
                </c:pt>
                <c:pt idx="7859">
                  <c:v>15</c:v>
                </c:pt>
                <c:pt idx="7860">
                  <c:v>15</c:v>
                </c:pt>
                <c:pt idx="7861">
                  <c:v>15</c:v>
                </c:pt>
                <c:pt idx="7862">
                  <c:v>15</c:v>
                </c:pt>
                <c:pt idx="7863">
                  <c:v>15</c:v>
                </c:pt>
                <c:pt idx="7864">
                  <c:v>15</c:v>
                </c:pt>
                <c:pt idx="7865">
                  <c:v>15</c:v>
                </c:pt>
                <c:pt idx="7866">
                  <c:v>15</c:v>
                </c:pt>
                <c:pt idx="7867">
                  <c:v>15</c:v>
                </c:pt>
                <c:pt idx="7868">
                  <c:v>15</c:v>
                </c:pt>
                <c:pt idx="7869">
                  <c:v>15</c:v>
                </c:pt>
                <c:pt idx="7870">
                  <c:v>15</c:v>
                </c:pt>
                <c:pt idx="7871">
                  <c:v>15</c:v>
                </c:pt>
                <c:pt idx="7872">
                  <c:v>15</c:v>
                </c:pt>
                <c:pt idx="7873">
                  <c:v>15</c:v>
                </c:pt>
                <c:pt idx="7874">
                  <c:v>15</c:v>
                </c:pt>
                <c:pt idx="7875">
                  <c:v>15</c:v>
                </c:pt>
                <c:pt idx="7876">
                  <c:v>15</c:v>
                </c:pt>
                <c:pt idx="7877">
                  <c:v>15</c:v>
                </c:pt>
                <c:pt idx="7878">
                  <c:v>15</c:v>
                </c:pt>
                <c:pt idx="7879">
                  <c:v>15</c:v>
                </c:pt>
                <c:pt idx="7880">
                  <c:v>15</c:v>
                </c:pt>
                <c:pt idx="7881">
                  <c:v>15</c:v>
                </c:pt>
                <c:pt idx="7882">
                  <c:v>15</c:v>
                </c:pt>
                <c:pt idx="7883">
                  <c:v>15</c:v>
                </c:pt>
                <c:pt idx="7884">
                  <c:v>15</c:v>
                </c:pt>
                <c:pt idx="7885">
                  <c:v>15</c:v>
                </c:pt>
                <c:pt idx="7886">
                  <c:v>15</c:v>
                </c:pt>
                <c:pt idx="7887">
                  <c:v>15</c:v>
                </c:pt>
                <c:pt idx="7888">
                  <c:v>15</c:v>
                </c:pt>
                <c:pt idx="7889">
                  <c:v>15</c:v>
                </c:pt>
                <c:pt idx="7890">
                  <c:v>15</c:v>
                </c:pt>
                <c:pt idx="7891">
                  <c:v>15</c:v>
                </c:pt>
                <c:pt idx="7892">
                  <c:v>15</c:v>
                </c:pt>
                <c:pt idx="7893">
                  <c:v>15</c:v>
                </c:pt>
                <c:pt idx="7894">
                  <c:v>15</c:v>
                </c:pt>
                <c:pt idx="7895">
                  <c:v>15</c:v>
                </c:pt>
                <c:pt idx="7896">
                  <c:v>15</c:v>
                </c:pt>
                <c:pt idx="7897">
                  <c:v>15</c:v>
                </c:pt>
                <c:pt idx="7898">
                  <c:v>15</c:v>
                </c:pt>
                <c:pt idx="7899">
                  <c:v>15</c:v>
                </c:pt>
                <c:pt idx="7900">
                  <c:v>15</c:v>
                </c:pt>
                <c:pt idx="7901">
                  <c:v>15</c:v>
                </c:pt>
                <c:pt idx="7902">
                  <c:v>15</c:v>
                </c:pt>
                <c:pt idx="7903">
                  <c:v>15</c:v>
                </c:pt>
                <c:pt idx="7904">
                  <c:v>15</c:v>
                </c:pt>
                <c:pt idx="7905">
                  <c:v>15</c:v>
                </c:pt>
                <c:pt idx="7906">
                  <c:v>15</c:v>
                </c:pt>
                <c:pt idx="7907">
                  <c:v>15</c:v>
                </c:pt>
                <c:pt idx="7908">
                  <c:v>15</c:v>
                </c:pt>
                <c:pt idx="7909">
                  <c:v>15</c:v>
                </c:pt>
                <c:pt idx="7910">
                  <c:v>15</c:v>
                </c:pt>
                <c:pt idx="7911">
                  <c:v>15</c:v>
                </c:pt>
                <c:pt idx="7912">
                  <c:v>15</c:v>
                </c:pt>
                <c:pt idx="7913">
                  <c:v>15</c:v>
                </c:pt>
                <c:pt idx="7914">
                  <c:v>15</c:v>
                </c:pt>
                <c:pt idx="7915">
                  <c:v>15</c:v>
                </c:pt>
                <c:pt idx="7916">
                  <c:v>15</c:v>
                </c:pt>
                <c:pt idx="7917">
                  <c:v>15</c:v>
                </c:pt>
                <c:pt idx="7918">
                  <c:v>15</c:v>
                </c:pt>
                <c:pt idx="7919">
                  <c:v>15</c:v>
                </c:pt>
                <c:pt idx="7920">
                  <c:v>15</c:v>
                </c:pt>
                <c:pt idx="7921">
                  <c:v>15</c:v>
                </c:pt>
                <c:pt idx="7922">
                  <c:v>15</c:v>
                </c:pt>
                <c:pt idx="7923">
                  <c:v>15</c:v>
                </c:pt>
                <c:pt idx="7924">
                  <c:v>15</c:v>
                </c:pt>
                <c:pt idx="7925">
                  <c:v>15</c:v>
                </c:pt>
                <c:pt idx="7926">
                  <c:v>15</c:v>
                </c:pt>
                <c:pt idx="7927">
                  <c:v>15</c:v>
                </c:pt>
                <c:pt idx="7928">
                  <c:v>15</c:v>
                </c:pt>
                <c:pt idx="7929">
                  <c:v>15</c:v>
                </c:pt>
                <c:pt idx="7930">
                  <c:v>15</c:v>
                </c:pt>
                <c:pt idx="7931">
                  <c:v>15</c:v>
                </c:pt>
                <c:pt idx="7932">
                  <c:v>15</c:v>
                </c:pt>
                <c:pt idx="7933">
                  <c:v>15</c:v>
                </c:pt>
                <c:pt idx="7934">
                  <c:v>15</c:v>
                </c:pt>
                <c:pt idx="7935">
                  <c:v>15</c:v>
                </c:pt>
                <c:pt idx="7936">
                  <c:v>15</c:v>
                </c:pt>
                <c:pt idx="7937">
                  <c:v>15</c:v>
                </c:pt>
                <c:pt idx="7938">
                  <c:v>15</c:v>
                </c:pt>
                <c:pt idx="7939">
                  <c:v>15</c:v>
                </c:pt>
                <c:pt idx="7940">
                  <c:v>15</c:v>
                </c:pt>
                <c:pt idx="7941">
                  <c:v>15</c:v>
                </c:pt>
                <c:pt idx="7942">
                  <c:v>15</c:v>
                </c:pt>
                <c:pt idx="7943">
                  <c:v>15</c:v>
                </c:pt>
                <c:pt idx="7944">
                  <c:v>15</c:v>
                </c:pt>
                <c:pt idx="7945">
                  <c:v>15</c:v>
                </c:pt>
                <c:pt idx="7946">
                  <c:v>15</c:v>
                </c:pt>
                <c:pt idx="7947">
                  <c:v>15</c:v>
                </c:pt>
                <c:pt idx="7948">
                  <c:v>15</c:v>
                </c:pt>
                <c:pt idx="7949">
                  <c:v>15</c:v>
                </c:pt>
                <c:pt idx="7950">
                  <c:v>15</c:v>
                </c:pt>
                <c:pt idx="7951">
                  <c:v>15</c:v>
                </c:pt>
                <c:pt idx="7952">
                  <c:v>15</c:v>
                </c:pt>
                <c:pt idx="7953">
                  <c:v>15</c:v>
                </c:pt>
                <c:pt idx="7954">
                  <c:v>15</c:v>
                </c:pt>
                <c:pt idx="7955">
                  <c:v>15</c:v>
                </c:pt>
                <c:pt idx="7956">
                  <c:v>15</c:v>
                </c:pt>
                <c:pt idx="7957">
                  <c:v>15</c:v>
                </c:pt>
                <c:pt idx="7958">
                  <c:v>15</c:v>
                </c:pt>
                <c:pt idx="7959">
                  <c:v>15</c:v>
                </c:pt>
                <c:pt idx="7960">
                  <c:v>15</c:v>
                </c:pt>
                <c:pt idx="7961">
                  <c:v>15</c:v>
                </c:pt>
                <c:pt idx="7962">
                  <c:v>15</c:v>
                </c:pt>
                <c:pt idx="7963">
                  <c:v>15</c:v>
                </c:pt>
                <c:pt idx="7964">
                  <c:v>15</c:v>
                </c:pt>
                <c:pt idx="7965">
                  <c:v>15</c:v>
                </c:pt>
                <c:pt idx="7966">
                  <c:v>15</c:v>
                </c:pt>
                <c:pt idx="7967">
                  <c:v>15</c:v>
                </c:pt>
                <c:pt idx="7968">
                  <c:v>15</c:v>
                </c:pt>
                <c:pt idx="7969">
                  <c:v>15</c:v>
                </c:pt>
                <c:pt idx="7970">
                  <c:v>15</c:v>
                </c:pt>
                <c:pt idx="7971">
                  <c:v>15</c:v>
                </c:pt>
                <c:pt idx="7972">
                  <c:v>15</c:v>
                </c:pt>
                <c:pt idx="7973">
                  <c:v>15</c:v>
                </c:pt>
                <c:pt idx="7974">
                  <c:v>15</c:v>
                </c:pt>
                <c:pt idx="7975">
                  <c:v>15</c:v>
                </c:pt>
                <c:pt idx="7976">
                  <c:v>15</c:v>
                </c:pt>
                <c:pt idx="7977">
                  <c:v>15</c:v>
                </c:pt>
                <c:pt idx="7978">
                  <c:v>15</c:v>
                </c:pt>
                <c:pt idx="7979">
                  <c:v>15</c:v>
                </c:pt>
                <c:pt idx="7980">
                  <c:v>15</c:v>
                </c:pt>
                <c:pt idx="7981">
                  <c:v>15</c:v>
                </c:pt>
                <c:pt idx="7982">
                  <c:v>15</c:v>
                </c:pt>
                <c:pt idx="7983">
                  <c:v>15</c:v>
                </c:pt>
                <c:pt idx="7984">
                  <c:v>15</c:v>
                </c:pt>
                <c:pt idx="7985">
                  <c:v>15</c:v>
                </c:pt>
                <c:pt idx="7986">
                  <c:v>15</c:v>
                </c:pt>
                <c:pt idx="7987">
                  <c:v>15</c:v>
                </c:pt>
                <c:pt idx="7988">
                  <c:v>15</c:v>
                </c:pt>
                <c:pt idx="7989">
                  <c:v>15</c:v>
                </c:pt>
                <c:pt idx="7990">
                  <c:v>15</c:v>
                </c:pt>
                <c:pt idx="7991">
                  <c:v>15</c:v>
                </c:pt>
                <c:pt idx="7992">
                  <c:v>15</c:v>
                </c:pt>
                <c:pt idx="7993">
                  <c:v>15</c:v>
                </c:pt>
                <c:pt idx="7994">
                  <c:v>15</c:v>
                </c:pt>
                <c:pt idx="7995">
                  <c:v>15</c:v>
                </c:pt>
                <c:pt idx="7996">
                  <c:v>15</c:v>
                </c:pt>
                <c:pt idx="7997">
                  <c:v>15</c:v>
                </c:pt>
                <c:pt idx="7998">
                  <c:v>15</c:v>
                </c:pt>
                <c:pt idx="7999">
                  <c:v>15</c:v>
                </c:pt>
                <c:pt idx="8000">
                  <c:v>15</c:v>
                </c:pt>
                <c:pt idx="8001">
                  <c:v>15</c:v>
                </c:pt>
                <c:pt idx="8002">
                  <c:v>15</c:v>
                </c:pt>
                <c:pt idx="8003">
                  <c:v>15</c:v>
                </c:pt>
                <c:pt idx="8004">
                  <c:v>15</c:v>
                </c:pt>
                <c:pt idx="8005">
                  <c:v>15</c:v>
                </c:pt>
                <c:pt idx="8006">
                  <c:v>15</c:v>
                </c:pt>
                <c:pt idx="8007">
                  <c:v>15</c:v>
                </c:pt>
                <c:pt idx="8008">
                  <c:v>15</c:v>
                </c:pt>
                <c:pt idx="8009">
                  <c:v>15</c:v>
                </c:pt>
                <c:pt idx="8010">
                  <c:v>15</c:v>
                </c:pt>
                <c:pt idx="8011">
                  <c:v>15</c:v>
                </c:pt>
                <c:pt idx="8012">
                  <c:v>15</c:v>
                </c:pt>
                <c:pt idx="8013">
                  <c:v>15</c:v>
                </c:pt>
                <c:pt idx="8014">
                  <c:v>15</c:v>
                </c:pt>
                <c:pt idx="8015">
                  <c:v>15</c:v>
                </c:pt>
                <c:pt idx="8016">
                  <c:v>15</c:v>
                </c:pt>
                <c:pt idx="8017">
                  <c:v>15</c:v>
                </c:pt>
                <c:pt idx="8018">
                  <c:v>15</c:v>
                </c:pt>
                <c:pt idx="8019">
                  <c:v>15</c:v>
                </c:pt>
                <c:pt idx="8020">
                  <c:v>15</c:v>
                </c:pt>
                <c:pt idx="8021">
                  <c:v>15</c:v>
                </c:pt>
                <c:pt idx="8022">
                  <c:v>15</c:v>
                </c:pt>
                <c:pt idx="8023">
                  <c:v>15</c:v>
                </c:pt>
                <c:pt idx="8024">
                  <c:v>15</c:v>
                </c:pt>
                <c:pt idx="8025">
                  <c:v>15</c:v>
                </c:pt>
                <c:pt idx="8026">
                  <c:v>15</c:v>
                </c:pt>
                <c:pt idx="8027">
                  <c:v>15</c:v>
                </c:pt>
                <c:pt idx="8028">
                  <c:v>15</c:v>
                </c:pt>
                <c:pt idx="8029">
                  <c:v>15</c:v>
                </c:pt>
                <c:pt idx="8030">
                  <c:v>15</c:v>
                </c:pt>
                <c:pt idx="8031">
                  <c:v>15</c:v>
                </c:pt>
                <c:pt idx="8032">
                  <c:v>15</c:v>
                </c:pt>
                <c:pt idx="8033">
                  <c:v>15</c:v>
                </c:pt>
                <c:pt idx="8034">
                  <c:v>15</c:v>
                </c:pt>
                <c:pt idx="8035">
                  <c:v>15</c:v>
                </c:pt>
                <c:pt idx="8036">
                  <c:v>15</c:v>
                </c:pt>
                <c:pt idx="8037">
                  <c:v>15</c:v>
                </c:pt>
                <c:pt idx="8038">
                  <c:v>15</c:v>
                </c:pt>
                <c:pt idx="8039">
                  <c:v>15</c:v>
                </c:pt>
                <c:pt idx="8040">
                  <c:v>15</c:v>
                </c:pt>
                <c:pt idx="8041">
                  <c:v>15</c:v>
                </c:pt>
                <c:pt idx="8042">
                  <c:v>15</c:v>
                </c:pt>
                <c:pt idx="8043">
                  <c:v>15</c:v>
                </c:pt>
                <c:pt idx="8044">
                  <c:v>15</c:v>
                </c:pt>
                <c:pt idx="8045">
                  <c:v>15</c:v>
                </c:pt>
                <c:pt idx="8046">
                  <c:v>15</c:v>
                </c:pt>
                <c:pt idx="8047">
                  <c:v>15</c:v>
                </c:pt>
                <c:pt idx="8048">
                  <c:v>15</c:v>
                </c:pt>
                <c:pt idx="8049">
                  <c:v>15</c:v>
                </c:pt>
                <c:pt idx="8050">
                  <c:v>15</c:v>
                </c:pt>
                <c:pt idx="8051">
                  <c:v>15</c:v>
                </c:pt>
                <c:pt idx="8052">
                  <c:v>15</c:v>
                </c:pt>
                <c:pt idx="8053">
                  <c:v>15</c:v>
                </c:pt>
                <c:pt idx="8054">
                  <c:v>15</c:v>
                </c:pt>
                <c:pt idx="8055">
                  <c:v>15</c:v>
                </c:pt>
                <c:pt idx="8056">
                  <c:v>15</c:v>
                </c:pt>
                <c:pt idx="8057">
                  <c:v>15</c:v>
                </c:pt>
                <c:pt idx="8058">
                  <c:v>15</c:v>
                </c:pt>
                <c:pt idx="8059">
                  <c:v>15</c:v>
                </c:pt>
                <c:pt idx="8060">
                  <c:v>15</c:v>
                </c:pt>
                <c:pt idx="8061">
                  <c:v>15</c:v>
                </c:pt>
                <c:pt idx="8062">
                  <c:v>15</c:v>
                </c:pt>
                <c:pt idx="8063">
                  <c:v>15</c:v>
                </c:pt>
                <c:pt idx="8064">
                  <c:v>15</c:v>
                </c:pt>
                <c:pt idx="8065">
                  <c:v>15</c:v>
                </c:pt>
                <c:pt idx="8066">
                  <c:v>15</c:v>
                </c:pt>
                <c:pt idx="8067">
                  <c:v>15</c:v>
                </c:pt>
                <c:pt idx="8068">
                  <c:v>15</c:v>
                </c:pt>
                <c:pt idx="8069">
                  <c:v>15</c:v>
                </c:pt>
                <c:pt idx="8070">
                  <c:v>15</c:v>
                </c:pt>
                <c:pt idx="8071">
                  <c:v>15</c:v>
                </c:pt>
                <c:pt idx="8072">
                  <c:v>15</c:v>
                </c:pt>
                <c:pt idx="8073">
                  <c:v>15</c:v>
                </c:pt>
                <c:pt idx="8074">
                  <c:v>15</c:v>
                </c:pt>
                <c:pt idx="8075">
                  <c:v>15</c:v>
                </c:pt>
                <c:pt idx="8076">
                  <c:v>15</c:v>
                </c:pt>
                <c:pt idx="8077">
                  <c:v>15</c:v>
                </c:pt>
                <c:pt idx="8078">
                  <c:v>15</c:v>
                </c:pt>
                <c:pt idx="8079">
                  <c:v>15</c:v>
                </c:pt>
                <c:pt idx="8080">
                  <c:v>15</c:v>
                </c:pt>
                <c:pt idx="8081">
                  <c:v>15</c:v>
                </c:pt>
                <c:pt idx="8082">
                  <c:v>15</c:v>
                </c:pt>
                <c:pt idx="8083">
                  <c:v>15</c:v>
                </c:pt>
                <c:pt idx="8084">
                  <c:v>15</c:v>
                </c:pt>
                <c:pt idx="8085">
                  <c:v>15</c:v>
                </c:pt>
                <c:pt idx="8086">
                  <c:v>15</c:v>
                </c:pt>
                <c:pt idx="8087">
                  <c:v>15</c:v>
                </c:pt>
                <c:pt idx="8088">
                  <c:v>15</c:v>
                </c:pt>
                <c:pt idx="8089">
                  <c:v>15</c:v>
                </c:pt>
                <c:pt idx="8090">
                  <c:v>15</c:v>
                </c:pt>
                <c:pt idx="8091">
                  <c:v>15</c:v>
                </c:pt>
                <c:pt idx="8092">
                  <c:v>15</c:v>
                </c:pt>
                <c:pt idx="8093">
                  <c:v>15</c:v>
                </c:pt>
                <c:pt idx="8094">
                  <c:v>15</c:v>
                </c:pt>
                <c:pt idx="8095">
                  <c:v>15</c:v>
                </c:pt>
                <c:pt idx="8096">
                  <c:v>15</c:v>
                </c:pt>
                <c:pt idx="8097">
                  <c:v>15</c:v>
                </c:pt>
                <c:pt idx="8098">
                  <c:v>15</c:v>
                </c:pt>
                <c:pt idx="8099">
                  <c:v>15</c:v>
                </c:pt>
                <c:pt idx="8100">
                  <c:v>15</c:v>
                </c:pt>
                <c:pt idx="8101">
                  <c:v>15</c:v>
                </c:pt>
                <c:pt idx="8102">
                  <c:v>15</c:v>
                </c:pt>
                <c:pt idx="8103">
                  <c:v>15</c:v>
                </c:pt>
                <c:pt idx="8104">
                  <c:v>15</c:v>
                </c:pt>
                <c:pt idx="8105">
                  <c:v>15</c:v>
                </c:pt>
                <c:pt idx="8106">
                  <c:v>15</c:v>
                </c:pt>
                <c:pt idx="8107">
                  <c:v>15</c:v>
                </c:pt>
                <c:pt idx="8108">
                  <c:v>15</c:v>
                </c:pt>
                <c:pt idx="8109">
                  <c:v>15</c:v>
                </c:pt>
                <c:pt idx="8110">
                  <c:v>15</c:v>
                </c:pt>
                <c:pt idx="8111">
                  <c:v>15</c:v>
                </c:pt>
                <c:pt idx="8112">
                  <c:v>15</c:v>
                </c:pt>
                <c:pt idx="8113">
                  <c:v>15</c:v>
                </c:pt>
                <c:pt idx="8114">
                  <c:v>15</c:v>
                </c:pt>
                <c:pt idx="8115">
                  <c:v>15</c:v>
                </c:pt>
                <c:pt idx="8116">
                  <c:v>15</c:v>
                </c:pt>
                <c:pt idx="8117">
                  <c:v>15</c:v>
                </c:pt>
                <c:pt idx="8118">
                  <c:v>15</c:v>
                </c:pt>
                <c:pt idx="8119">
                  <c:v>15</c:v>
                </c:pt>
                <c:pt idx="8120">
                  <c:v>15</c:v>
                </c:pt>
                <c:pt idx="8121">
                  <c:v>15</c:v>
                </c:pt>
                <c:pt idx="8122">
                  <c:v>15</c:v>
                </c:pt>
                <c:pt idx="8123">
                  <c:v>15</c:v>
                </c:pt>
                <c:pt idx="8124">
                  <c:v>15</c:v>
                </c:pt>
                <c:pt idx="8125">
                  <c:v>15</c:v>
                </c:pt>
                <c:pt idx="8126">
                  <c:v>15</c:v>
                </c:pt>
                <c:pt idx="8127">
                  <c:v>15</c:v>
                </c:pt>
                <c:pt idx="8128">
                  <c:v>15</c:v>
                </c:pt>
                <c:pt idx="8129">
                  <c:v>15</c:v>
                </c:pt>
                <c:pt idx="8130">
                  <c:v>15</c:v>
                </c:pt>
                <c:pt idx="8131">
                  <c:v>15</c:v>
                </c:pt>
                <c:pt idx="8132">
                  <c:v>15</c:v>
                </c:pt>
                <c:pt idx="8133">
                  <c:v>15</c:v>
                </c:pt>
                <c:pt idx="8134">
                  <c:v>15</c:v>
                </c:pt>
                <c:pt idx="8135">
                  <c:v>15</c:v>
                </c:pt>
                <c:pt idx="8136">
                  <c:v>15</c:v>
                </c:pt>
                <c:pt idx="8137">
                  <c:v>15</c:v>
                </c:pt>
                <c:pt idx="8138">
                  <c:v>15</c:v>
                </c:pt>
                <c:pt idx="8139">
                  <c:v>15</c:v>
                </c:pt>
                <c:pt idx="8140">
                  <c:v>15</c:v>
                </c:pt>
                <c:pt idx="8141">
                  <c:v>15</c:v>
                </c:pt>
                <c:pt idx="8142">
                  <c:v>15</c:v>
                </c:pt>
                <c:pt idx="8143">
                  <c:v>15</c:v>
                </c:pt>
                <c:pt idx="8144">
                  <c:v>15</c:v>
                </c:pt>
                <c:pt idx="8145">
                  <c:v>15</c:v>
                </c:pt>
                <c:pt idx="8146">
                  <c:v>15</c:v>
                </c:pt>
                <c:pt idx="8147">
                  <c:v>15</c:v>
                </c:pt>
                <c:pt idx="8148">
                  <c:v>15</c:v>
                </c:pt>
                <c:pt idx="8149">
                  <c:v>15</c:v>
                </c:pt>
                <c:pt idx="8150">
                  <c:v>15</c:v>
                </c:pt>
                <c:pt idx="8151">
                  <c:v>15</c:v>
                </c:pt>
                <c:pt idx="8152">
                  <c:v>15</c:v>
                </c:pt>
                <c:pt idx="8153">
                  <c:v>15</c:v>
                </c:pt>
                <c:pt idx="8154">
                  <c:v>15</c:v>
                </c:pt>
                <c:pt idx="8155">
                  <c:v>15</c:v>
                </c:pt>
                <c:pt idx="8156">
                  <c:v>15</c:v>
                </c:pt>
                <c:pt idx="8157">
                  <c:v>15</c:v>
                </c:pt>
                <c:pt idx="8158">
                  <c:v>15</c:v>
                </c:pt>
                <c:pt idx="8159">
                  <c:v>15</c:v>
                </c:pt>
                <c:pt idx="8160">
                  <c:v>15</c:v>
                </c:pt>
                <c:pt idx="8161">
                  <c:v>15</c:v>
                </c:pt>
                <c:pt idx="8162">
                  <c:v>15</c:v>
                </c:pt>
                <c:pt idx="8163">
                  <c:v>15</c:v>
                </c:pt>
                <c:pt idx="8164">
                  <c:v>15</c:v>
                </c:pt>
                <c:pt idx="8165">
                  <c:v>15</c:v>
                </c:pt>
                <c:pt idx="8166">
                  <c:v>15</c:v>
                </c:pt>
                <c:pt idx="8167">
                  <c:v>15</c:v>
                </c:pt>
                <c:pt idx="8168">
                  <c:v>15</c:v>
                </c:pt>
                <c:pt idx="8169">
                  <c:v>15</c:v>
                </c:pt>
                <c:pt idx="8170">
                  <c:v>15</c:v>
                </c:pt>
                <c:pt idx="8171">
                  <c:v>15</c:v>
                </c:pt>
                <c:pt idx="8172">
                  <c:v>15</c:v>
                </c:pt>
                <c:pt idx="8173">
                  <c:v>15</c:v>
                </c:pt>
                <c:pt idx="8174">
                  <c:v>15</c:v>
                </c:pt>
                <c:pt idx="8175">
                  <c:v>15</c:v>
                </c:pt>
                <c:pt idx="8176">
                  <c:v>15</c:v>
                </c:pt>
                <c:pt idx="8177">
                  <c:v>15</c:v>
                </c:pt>
                <c:pt idx="8178">
                  <c:v>15</c:v>
                </c:pt>
                <c:pt idx="8179">
                  <c:v>15</c:v>
                </c:pt>
                <c:pt idx="8180">
                  <c:v>15</c:v>
                </c:pt>
                <c:pt idx="8181">
                  <c:v>15</c:v>
                </c:pt>
                <c:pt idx="8182">
                  <c:v>15</c:v>
                </c:pt>
                <c:pt idx="8183">
                  <c:v>15</c:v>
                </c:pt>
                <c:pt idx="8184">
                  <c:v>15</c:v>
                </c:pt>
                <c:pt idx="8185">
                  <c:v>15</c:v>
                </c:pt>
                <c:pt idx="8186">
                  <c:v>15</c:v>
                </c:pt>
                <c:pt idx="8187">
                  <c:v>15</c:v>
                </c:pt>
                <c:pt idx="8188">
                  <c:v>15</c:v>
                </c:pt>
                <c:pt idx="8189">
                  <c:v>15</c:v>
                </c:pt>
                <c:pt idx="8190">
                  <c:v>15</c:v>
                </c:pt>
                <c:pt idx="8191">
                  <c:v>15</c:v>
                </c:pt>
                <c:pt idx="8192">
                  <c:v>15</c:v>
                </c:pt>
                <c:pt idx="8193">
                  <c:v>15</c:v>
                </c:pt>
                <c:pt idx="8194">
                  <c:v>15</c:v>
                </c:pt>
                <c:pt idx="8195">
                  <c:v>15</c:v>
                </c:pt>
                <c:pt idx="8196">
                  <c:v>15</c:v>
                </c:pt>
                <c:pt idx="8197">
                  <c:v>15</c:v>
                </c:pt>
                <c:pt idx="8198">
                  <c:v>15</c:v>
                </c:pt>
                <c:pt idx="8199">
                  <c:v>15</c:v>
                </c:pt>
                <c:pt idx="8200">
                  <c:v>15</c:v>
                </c:pt>
                <c:pt idx="8201">
                  <c:v>15</c:v>
                </c:pt>
                <c:pt idx="8202">
                  <c:v>15</c:v>
                </c:pt>
                <c:pt idx="8203">
                  <c:v>15</c:v>
                </c:pt>
                <c:pt idx="8204">
                  <c:v>15</c:v>
                </c:pt>
                <c:pt idx="8205">
                  <c:v>15</c:v>
                </c:pt>
                <c:pt idx="8206">
                  <c:v>15</c:v>
                </c:pt>
                <c:pt idx="8207">
                  <c:v>15</c:v>
                </c:pt>
                <c:pt idx="8208">
                  <c:v>15</c:v>
                </c:pt>
                <c:pt idx="8209">
                  <c:v>15</c:v>
                </c:pt>
                <c:pt idx="8210">
                  <c:v>15</c:v>
                </c:pt>
                <c:pt idx="8211">
                  <c:v>15</c:v>
                </c:pt>
                <c:pt idx="8212">
                  <c:v>15</c:v>
                </c:pt>
                <c:pt idx="8213">
                  <c:v>15</c:v>
                </c:pt>
                <c:pt idx="8214">
                  <c:v>15</c:v>
                </c:pt>
                <c:pt idx="8215">
                  <c:v>15</c:v>
                </c:pt>
                <c:pt idx="8216">
                  <c:v>15</c:v>
                </c:pt>
                <c:pt idx="8217">
                  <c:v>15</c:v>
                </c:pt>
                <c:pt idx="8218">
                  <c:v>15</c:v>
                </c:pt>
                <c:pt idx="8219">
                  <c:v>15</c:v>
                </c:pt>
                <c:pt idx="8220">
                  <c:v>15</c:v>
                </c:pt>
                <c:pt idx="8221">
                  <c:v>15</c:v>
                </c:pt>
                <c:pt idx="8222">
                  <c:v>15</c:v>
                </c:pt>
                <c:pt idx="8223">
                  <c:v>15</c:v>
                </c:pt>
                <c:pt idx="8224">
                  <c:v>15</c:v>
                </c:pt>
                <c:pt idx="8225">
                  <c:v>15</c:v>
                </c:pt>
                <c:pt idx="8226">
                  <c:v>15</c:v>
                </c:pt>
                <c:pt idx="8227">
                  <c:v>15</c:v>
                </c:pt>
                <c:pt idx="8228">
                  <c:v>15</c:v>
                </c:pt>
                <c:pt idx="8229">
                  <c:v>15</c:v>
                </c:pt>
                <c:pt idx="8230">
                  <c:v>15</c:v>
                </c:pt>
                <c:pt idx="8231">
                  <c:v>15</c:v>
                </c:pt>
                <c:pt idx="8232">
                  <c:v>15</c:v>
                </c:pt>
                <c:pt idx="8233">
                  <c:v>15</c:v>
                </c:pt>
                <c:pt idx="8234">
                  <c:v>15</c:v>
                </c:pt>
                <c:pt idx="8235">
                  <c:v>15</c:v>
                </c:pt>
                <c:pt idx="8236">
                  <c:v>15</c:v>
                </c:pt>
                <c:pt idx="8237">
                  <c:v>15</c:v>
                </c:pt>
                <c:pt idx="8238">
                  <c:v>15</c:v>
                </c:pt>
                <c:pt idx="8239">
                  <c:v>15</c:v>
                </c:pt>
                <c:pt idx="8240">
                  <c:v>15</c:v>
                </c:pt>
                <c:pt idx="8241">
                  <c:v>15</c:v>
                </c:pt>
                <c:pt idx="8242">
                  <c:v>15</c:v>
                </c:pt>
                <c:pt idx="8243">
                  <c:v>15</c:v>
                </c:pt>
                <c:pt idx="8244">
                  <c:v>15</c:v>
                </c:pt>
                <c:pt idx="8245">
                  <c:v>15</c:v>
                </c:pt>
                <c:pt idx="8246">
                  <c:v>15</c:v>
                </c:pt>
                <c:pt idx="8247">
                  <c:v>15</c:v>
                </c:pt>
                <c:pt idx="8248">
                  <c:v>15</c:v>
                </c:pt>
                <c:pt idx="8249">
                  <c:v>15</c:v>
                </c:pt>
                <c:pt idx="8250">
                  <c:v>15</c:v>
                </c:pt>
                <c:pt idx="8251">
                  <c:v>15</c:v>
                </c:pt>
                <c:pt idx="8252">
                  <c:v>15</c:v>
                </c:pt>
                <c:pt idx="8253">
                  <c:v>15</c:v>
                </c:pt>
                <c:pt idx="8254">
                  <c:v>15</c:v>
                </c:pt>
                <c:pt idx="8255">
                  <c:v>15</c:v>
                </c:pt>
                <c:pt idx="8256">
                  <c:v>15</c:v>
                </c:pt>
                <c:pt idx="8257">
                  <c:v>15</c:v>
                </c:pt>
                <c:pt idx="8258">
                  <c:v>15</c:v>
                </c:pt>
                <c:pt idx="8259">
                  <c:v>15</c:v>
                </c:pt>
                <c:pt idx="8260">
                  <c:v>15</c:v>
                </c:pt>
                <c:pt idx="8261">
                  <c:v>15</c:v>
                </c:pt>
                <c:pt idx="8262">
                  <c:v>15</c:v>
                </c:pt>
                <c:pt idx="8263">
                  <c:v>15</c:v>
                </c:pt>
                <c:pt idx="8264">
                  <c:v>15</c:v>
                </c:pt>
                <c:pt idx="8265">
                  <c:v>15</c:v>
                </c:pt>
                <c:pt idx="8266">
                  <c:v>15</c:v>
                </c:pt>
                <c:pt idx="8267">
                  <c:v>15</c:v>
                </c:pt>
                <c:pt idx="8268">
                  <c:v>15</c:v>
                </c:pt>
                <c:pt idx="8269">
                  <c:v>15</c:v>
                </c:pt>
                <c:pt idx="8270">
                  <c:v>15</c:v>
                </c:pt>
                <c:pt idx="8271">
                  <c:v>15</c:v>
                </c:pt>
                <c:pt idx="8272">
                  <c:v>15</c:v>
                </c:pt>
                <c:pt idx="8273">
                  <c:v>15</c:v>
                </c:pt>
                <c:pt idx="8274">
                  <c:v>15</c:v>
                </c:pt>
                <c:pt idx="8275">
                  <c:v>15</c:v>
                </c:pt>
                <c:pt idx="8276">
                  <c:v>15</c:v>
                </c:pt>
                <c:pt idx="8277">
                  <c:v>15</c:v>
                </c:pt>
                <c:pt idx="8278">
                  <c:v>15</c:v>
                </c:pt>
                <c:pt idx="8279">
                  <c:v>15</c:v>
                </c:pt>
                <c:pt idx="8280">
                  <c:v>15</c:v>
                </c:pt>
                <c:pt idx="8281">
                  <c:v>15</c:v>
                </c:pt>
                <c:pt idx="8282">
                  <c:v>15</c:v>
                </c:pt>
                <c:pt idx="8283">
                  <c:v>15</c:v>
                </c:pt>
                <c:pt idx="8284">
                  <c:v>15</c:v>
                </c:pt>
                <c:pt idx="8285">
                  <c:v>15</c:v>
                </c:pt>
                <c:pt idx="8286">
                  <c:v>15</c:v>
                </c:pt>
                <c:pt idx="8287">
                  <c:v>15</c:v>
                </c:pt>
                <c:pt idx="8288">
                  <c:v>15</c:v>
                </c:pt>
                <c:pt idx="8289">
                  <c:v>15</c:v>
                </c:pt>
                <c:pt idx="8290">
                  <c:v>15</c:v>
                </c:pt>
                <c:pt idx="8291">
                  <c:v>15</c:v>
                </c:pt>
                <c:pt idx="8292">
                  <c:v>15</c:v>
                </c:pt>
                <c:pt idx="8293">
                  <c:v>15</c:v>
                </c:pt>
                <c:pt idx="8294">
                  <c:v>15</c:v>
                </c:pt>
                <c:pt idx="8295">
                  <c:v>15</c:v>
                </c:pt>
                <c:pt idx="8296">
                  <c:v>15</c:v>
                </c:pt>
                <c:pt idx="8297">
                  <c:v>15</c:v>
                </c:pt>
                <c:pt idx="8298">
                  <c:v>15</c:v>
                </c:pt>
                <c:pt idx="8299">
                  <c:v>15</c:v>
                </c:pt>
                <c:pt idx="8300">
                  <c:v>15</c:v>
                </c:pt>
                <c:pt idx="8301">
                  <c:v>15</c:v>
                </c:pt>
                <c:pt idx="8302">
                  <c:v>15</c:v>
                </c:pt>
                <c:pt idx="8303">
                  <c:v>15</c:v>
                </c:pt>
                <c:pt idx="8304">
                  <c:v>15</c:v>
                </c:pt>
                <c:pt idx="8305">
                  <c:v>15</c:v>
                </c:pt>
                <c:pt idx="8306">
                  <c:v>15</c:v>
                </c:pt>
                <c:pt idx="8307">
                  <c:v>15</c:v>
                </c:pt>
                <c:pt idx="8308">
                  <c:v>15</c:v>
                </c:pt>
                <c:pt idx="8309">
                  <c:v>15</c:v>
                </c:pt>
                <c:pt idx="8310">
                  <c:v>15</c:v>
                </c:pt>
                <c:pt idx="8311">
                  <c:v>15</c:v>
                </c:pt>
                <c:pt idx="8312">
                  <c:v>15</c:v>
                </c:pt>
                <c:pt idx="8313">
                  <c:v>15</c:v>
                </c:pt>
                <c:pt idx="8314">
                  <c:v>15</c:v>
                </c:pt>
                <c:pt idx="8315">
                  <c:v>15</c:v>
                </c:pt>
                <c:pt idx="8316">
                  <c:v>15</c:v>
                </c:pt>
                <c:pt idx="8317">
                  <c:v>15</c:v>
                </c:pt>
                <c:pt idx="8318">
                  <c:v>15</c:v>
                </c:pt>
                <c:pt idx="8319">
                  <c:v>15</c:v>
                </c:pt>
                <c:pt idx="8320">
                  <c:v>15</c:v>
                </c:pt>
                <c:pt idx="8321">
                  <c:v>15</c:v>
                </c:pt>
                <c:pt idx="8322">
                  <c:v>15</c:v>
                </c:pt>
                <c:pt idx="8323">
                  <c:v>15</c:v>
                </c:pt>
                <c:pt idx="8324">
                  <c:v>15</c:v>
                </c:pt>
                <c:pt idx="8325">
                  <c:v>15</c:v>
                </c:pt>
                <c:pt idx="8326">
                  <c:v>15</c:v>
                </c:pt>
                <c:pt idx="8327">
                  <c:v>15</c:v>
                </c:pt>
                <c:pt idx="8328">
                  <c:v>15</c:v>
                </c:pt>
                <c:pt idx="8329">
                  <c:v>15</c:v>
                </c:pt>
                <c:pt idx="8330">
                  <c:v>15</c:v>
                </c:pt>
                <c:pt idx="8331">
                  <c:v>15</c:v>
                </c:pt>
                <c:pt idx="8332">
                  <c:v>15</c:v>
                </c:pt>
                <c:pt idx="8333">
                  <c:v>15</c:v>
                </c:pt>
                <c:pt idx="8334">
                  <c:v>15</c:v>
                </c:pt>
                <c:pt idx="8335">
                  <c:v>15</c:v>
                </c:pt>
                <c:pt idx="8336">
                  <c:v>15</c:v>
                </c:pt>
                <c:pt idx="8337">
                  <c:v>15</c:v>
                </c:pt>
                <c:pt idx="8338">
                  <c:v>15</c:v>
                </c:pt>
                <c:pt idx="8339">
                  <c:v>15</c:v>
                </c:pt>
                <c:pt idx="8340">
                  <c:v>15</c:v>
                </c:pt>
                <c:pt idx="8341">
                  <c:v>15</c:v>
                </c:pt>
                <c:pt idx="8342">
                  <c:v>15</c:v>
                </c:pt>
                <c:pt idx="8343">
                  <c:v>15</c:v>
                </c:pt>
                <c:pt idx="8344">
                  <c:v>15</c:v>
                </c:pt>
                <c:pt idx="8345">
                  <c:v>15</c:v>
                </c:pt>
                <c:pt idx="8346">
                  <c:v>15</c:v>
                </c:pt>
                <c:pt idx="8347">
                  <c:v>15</c:v>
                </c:pt>
                <c:pt idx="8348">
                  <c:v>15</c:v>
                </c:pt>
                <c:pt idx="8349">
                  <c:v>15</c:v>
                </c:pt>
                <c:pt idx="8350">
                  <c:v>15</c:v>
                </c:pt>
                <c:pt idx="8351">
                  <c:v>15</c:v>
                </c:pt>
                <c:pt idx="8352">
                  <c:v>15</c:v>
                </c:pt>
                <c:pt idx="8353">
                  <c:v>15</c:v>
                </c:pt>
                <c:pt idx="8354">
                  <c:v>15</c:v>
                </c:pt>
                <c:pt idx="8355">
                  <c:v>15</c:v>
                </c:pt>
                <c:pt idx="8356">
                  <c:v>15</c:v>
                </c:pt>
                <c:pt idx="8357">
                  <c:v>15</c:v>
                </c:pt>
                <c:pt idx="8358">
                  <c:v>15</c:v>
                </c:pt>
                <c:pt idx="8359">
                  <c:v>15</c:v>
                </c:pt>
                <c:pt idx="8360">
                  <c:v>15</c:v>
                </c:pt>
                <c:pt idx="8361">
                  <c:v>15</c:v>
                </c:pt>
                <c:pt idx="8362">
                  <c:v>15</c:v>
                </c:pt>
                <c:pt idx="8363">
                  <c:v>15</c:v>
                </c:pt>
                <c:pt idx="8364">
                  <c:v>15</c:v>
                </c:pt>
                <c:pt idx="8365">
                  <c:v>15</c:v>
                </c:pt>
                <c:pt idx="8366">
                  <c:v>15</c:v>
                </c:pt>
                <c:pt idx="8367">
                  <c:v>15</c:v>
                </c:pt>
                <c:pt idx="8368">
                  <c:v>15</c:v>
                </c:pt>
                <c:pt idx="8369">
                  <c:v>15</c:v>
                </c:pt>
                <c:pt idx="8370">
                  <c:v>15</c:v>
                </c:pt>
                <c:pt idx="8371">
                  <c:v>15</c:v>
                </c:pt>
                <c:pt idx="8372">
                  <c:v>15</c:v>
                </c:pt>
                <c:pt idx="8373">
                  <c:v>15</c:v>
                </c:pt>
                <c:pt idx="8374">
                  <c:v>15</c:v>
                </c:pt>
                <c:pt idx="8375">
                  <c:v>15</c:v>
                </c:pt>
                <c:pt idx="8376">
                  <c:v>15</c:v>
                </c:pt>
                <c:pt idx="8377">
                  <c:v>15</c:v>
                </c:pt>
                <c:pt idx="8378">
                  <c:v>15</c:v>
                </c:pt>
                <c:pt idx="8379">
                  <c:v>15</c:v>
                </c:pt>
                <c:pt idx="8380">
                  <c:v>15</c:v>
                </c:pt>
                <c:pt idx="8381">
                  <c:v>15</c:v>
                </c:pt>
                <c:pt idx="8382">
                  <c:v>15</c:v>
                </c:pt>
                <c:pt idx="8383">
                  <c:v>15</c:v>
                </c:pt>
                <c:pt idx="8384">
                  <c:v>15</c:v>
                </c:pt>
                <c:pt idx="8385">
                  <c:v>15</c:v>
                </c:pt>
                <c:pt idx="8386">
                  <c:v>15</c:v>
                </c:pt>
                <c:pt idx="8387">
                  <c:v>15</c:v>
                </c:pt>
                <c:pt idx="8388">
                  <c:v>15</c:v>
                </c:pt>
                <c:pt idx="8389">
                  <c:v>15</c:v>
                </c:pt>
                <c:pt idx="8390">
                  <c:v>15</c:v>
                </c:pt>
                <c:pt idx="8391">
                  <c:v>15</c:v>
                </c:pt>
                <c:pt idx="8392">
                  <c:v>15</c:v>
                </c:pt>
                <c:pt idx="8393">
                  <c:v>15</c:v>
                </c:pt>
                <c:pt idx="8394">
                  <c:v>15</c:v>
                </c:pt>
                <c:pt idx="8395">
                  <c:v>15</c:v>
                </c:pt>
                <c:pt idx="8396">
                  <c:v>15</c:v>
                </c:pt>
                <c:pt idx="8397">
                  <c:v>15</c:v>
                </c:pt>
                <c:pt idx="8398">
                  <c:v>15</c:v>
                </c:pt>
                <c:pt idx="8399">
                  <c:v>15</c:v>
                </c:pt>
                <c:pt idx="8400">
                  <c:v>15</c:v>
                </c:pt>
                <c:pt idx="8401">
                  <c:v>15</c:v>
                </c:pt>
                <c:pt idx="8402">
                  <c:v>15</c:v>
                </c:pt>
                <c:pt idx="8403">
                  <c:v>15</c:v>
                </c:pt>
                <c:pt idx="8404">
                  <c:v>15</c:v>
                </c:pt>
                <c:pt idx="8405">
                  <c:v>15</c:v>
                </c:pt>
                <c:pt idx="8406">
                  <c:v>15</c:v>
                </c:pt>
                <c:pt idx="8407">
                  <c:v>15</c:v>
                </c:pt>
                <c:pt idx="8408">
                  <c:v>15</c:v>
                </c:pt>
                <c:pt idx="8409">
                  <c:v>15</c:v>
                </c:pt>
                <c:pt idx="8410">
                  <c:v>15</c:v>
                </c:pt>
                <c:pt idx="8411">
                  <c:v>15</c:v>
                </c:pt>
                <c:pt idx="8412">
                  <c:v>15</c:v>
                </c:pt>
                <c:pt idx="8413">
                  <c:v>15</c:v>
                </c:pt>
                <c:pt idx="8414">
                  <c:v>15</c:v>
                </c:pt>
                <c:pt idx="8415">
                  <c:v>15</c:v>
                </c:pt>
                <c:pt idx="8416">
                  <c:v>15</c:v>
                </c:pt>
                <c:pt idx="8417">
                  <c:v>15</c:v>
                </c:pt>
                <c:pt idx="8418">
                  <c:v>15</c:v>
                </c:pt>
                <c:pt idx="8419">
                  <c:v>15</c:v>
                </c:pt>
                <c:pt idx="8420">
                  <c:v>15</c:v>
                </c:pt>
                <c:pt idx="8421">
                  <c:v>15</c:v>
                </c:pt>
                <c:pt idx="8422">
                  <c:v>15</c:v>
                </c:pt>
                <c:pt idx="8423">
                  <c:v>15</c:v>
                </c:pt>
                <c:pt idx="8424">
                  <c:v>15</c:v>
                </c:pt>
                <c:pt idx="8425">
                  <c:v>15</c:v>
                </c:pt>
                <c:pt idx="8426">
                  <c:v>15</c:v>
                </c:pt>
                <c:pt idx="8427">
                  <c:v>15</c:v>
                </c:pt>
                <c:pt idx="8428">
                  <c:v>15</c:v>
                </c:pt>
                <c:pt idx="8429">
                  <c:v>15</c:v>
                </c:pt>
                <c:pt idx="8430">
                  <c:v>15</c:v>
                </c:pt>
                <c:pt idx="8431">
                  <c:v>15</c:v>
                </c:pt>
                <c:pt idx="8432">
                  <c:v>15</c:v>
                </c:pt>
                <c:pt idx="8433">
                  <c:v>15</c:v>
                </c:pt>
                <c:pt idx="8434">
                  <c:v>15</c:v>
                </c:pt>
                <c:pt idx="8435">
                  <c:v>15</c:v>
                </c:pt>
                <c:pt idx="8436">
                  <c:v>15</c:v>
                </c:pt>
                <c:pt idx="8437">
                  <c:v>15</c:v>
                </c:pt>
                <c:pt idx="8438">
                  <c:v>15</c:v>
                </c:pt>
                <c:pt idx="8439">
                  <c:v>15</c:v>
                </c:pt>
                <c:pt idx="8440">
                  <c:v>15</c:v>
                </c:pt>
                <c:pt idx="8441">
                  <c:v>15</c:v>
                </c:pt>
                <c:pt idx="8442">
                  <c:v>15</c:v>
                </c:pt>
                <c:pt idx="8443">
                  <c:v>15</c:v>
                </c:pt>
                <c:pt idx="8444">
                  <c:v>15</c:v>
                </c:pt>
                <c:pt idx="8445">
                  <c:v>15</c:v>
                </c:pt>
                <c:pt idx="8446">
                  <c:v>15</c:v>
                </c:pt>
                <c:pt idx="8447">
                  <c:v>15</c:v>
                </c:pt>
                <c:pt idx="8448">
                  <c:v>15</c:v>
                </c:pt>
                <c:pt idx="8449">
                  <c:v>15</c:v>
                </c:pt>
                <c:pt idx="8450">
                  <c:v>15</c:v>
                </c:pt>
                <c:pt idx="8451">
                  <c:v>15</c:v>
                </c:pt>
                <c:pt idx="8452">
                  <c:v>15</c:v>
                </c:pt>
                <c:pt idx="8453">
                  <c:v>15</c:v>
                </c:pt>
                <c:pt idx="8454">
                  <c:v>15</c:v>
                </c:pt>
                <c:pt idx="8455">
                  <c:v>15</c:v>
                </c:pt>
                <c:pt idx="8456">
                  <c:v>15</c:v>
                </c:pt>
                <c:pt idx="8457">
                  <c:v>15</c:v>
                </c:pt>
                <c:pt idx="8458">
                  <c:v>15</c:v>
                </c:pt>
                <c:pt idx="8459">
                  <c:v>15</c:v>
                </c:pt>
                <c:pt idx="8460">
                  <c:v>15</c:v>
                </c:pt>
                <c:pt idx="8461">
                  <c:v>15</c:v>
                </c:pt>
                <c:pt idx="8462">
                  <c:v>15</c:v>
                </c:pt>
                <c:pt idx="8463">
                  <c:v>15</c:v>
                </c:pt>
                <c:pt idx="8464">
                  <c:v>15</c:v>
                </c:pt>
                <c:pt idx="8465">
                  <c:v>15</c:v>
                </c:pt>
                <c:pt idx="8466">
                  <c:v>15</c:v>
                </c:pt>
                <c:pt idx="8467">
                  <c:v>15</c:v>
                </c:pt>
                <c:pt idx="8468">
                  <c:v>15</c:v>
                </c:pt>
                <c:pt idx="8469">
                  <c:v>15</c:v>
                </c:pt>
                <c:pt idx="8470">
                  <c:v>15</c:v>
                </c:pt>
                <c:pt idx="8471">
                  <c:v>15</c:v>
                </c:pt>
                <c:pt idx="8472">
                  <c:v>15</c:v>
                </c:pt>
                <c:pt idx="8473">
                  <c:v>15</c:v>
                </c:pt>
                <c:pt idx="8474">
                  <c:v>15</c:v>
                </c:pt>
                <c:pt idx="8475">
                  <c:v>15</c:v>
                </c:pt>
                <c:pt idx="8476">
                  <c:v>15</c:v>
                </c:pt>
                <c:pt idx="8477">
                  <c:v>15</c:v>
                </c:pt>
                <c:pt idx="8478">
                  <c:v>15</c:v>
                </c:pt>
                <c:pt idx="8479">
                  <c:v>15</c:v>
                </c:pt>
                <c:pt idx="8480">
                  <c:v>15</c:v>
                </c:pt>
                <c:pt idx="8481">
                  <c:v>15</c:v>
                </c:pt>
                <c:pt idx="8482">
                  <c:v>15</c:v>
                </c:pt>
                <c:pt idx="8483">
                  <c:v>15</c:v>
                </c:pt>
                <c:pt idx="8484">
                  <c:v>15</c:v>
                </c:pt>
                <c:pt idx="8485">
                  <c:v>15</c:v>
                </c:pt>
                <c:pt idx="8486">
                  <c:v>15</c:v>
                </c:pt>
                <c:pt idx="8487">
                  <c:v>15</c:v>
                </c:pt>
                <c:pt idx="8488">
                  <c:v>15</c:v>
                </c:pt>
                <c:pt idx="8489">
                  <c:v>15</c:v>
                </c:pt>
                <c:pt idx="8490">
                  <c:v>15</c:v>
                </c:pt>
                <c:pt idx="8491">
                  <c:v>15</c:v>
                </c:pt>
                <c:pt idx="8492">
                  <c:v>15</c:v>
                </c:pt>
                <c:pt idx="8493">
                  <c:v>15</c:v>
                </c:pt>
                <c:pt idx="8494">
                  <c:v>15</c:v>
                </c:pt>
                <c:pt idx="8495">
                  <c:v>15</c:v>
                </c:pt>
                <c:pt idx="8496">
                  <c:v>15</c:v>
                </c:pt>
                <c:pt idx="8497">
                  <c:v>15</c:v>
                </c:pt>
                <c:pt idx="8498">
                  <c:v>15</c:v>
                </c:pt>
                <c:pt idx="8499">
                  <c:v>15</c:v>
                </c:pt>
                <c:pt idx="8500">
                  <c:v>15</c:v>
                </c:pt>
                <c:pt idx="8501">
                  <c:v>15</c:v>
                </c:pt>
                <c:pt idx="8502">
                  <c:v>15</c:v>
                </c:pt>
                <c:pt idx="8503">
                  <c:v>15</c:v>
                </c:pt>
                <c:pt idx="8504">
                  <c:v>15</c:v>
                </c:pt>
                <c:pt idx="8505">
                  <c:v>15</c:v>
                </c:pt>
                <c:pt idx="8506">
                  <c:v>15</c:v>
                </c:pt>
                <c:pt idx="8507">
                  <c:v>15</c:v>
                </c:pt>
                <c:pt idx="8508">
                  <c:v>15</c:v>
                </c:pt>
                <c:pt idx="8509">
                  <c:v>15</c:v>
                </c:pt>
                <c:pt idx="8510">
                  <c:v>15</c:v>
                </c:pt>
                <c:pt idx="8511">
                  <c:v>15</c:v>
                </c:pt>
                <c:pt idx="8512">
                  <c:v>15</c:v>
                </c:pt>
                <c:pt idx="8513">
                  <c:v>15</c:v>
                </c:pt>
                <c:pt idx="8514">
                  <c:v>15</c:v>
                </c:pt>
                <c:pt idx="8515">
                  <c:v>15</c:v>
                </c:pt>
                <c:pt idx="8516">
                  <c:v>15</c:v>
                </c:pt>
                <c:pt idx="8517">
                  <c:v>15</c:v>
                </c:pt>
                <c:pt idx="8518">
                  <c:v>15</c:v>
                </c:pt>
                <c:pt idx="8519">
                  <c:v>15</c:v>
                </c:pt>
                <c:pt idx="8520">
                  <c:v>15</c:v>
                </c:pt>
                <c:pt idx="8521">
                  <c:v>15</c:v>
                </c:pt>
                <c:pt idx="8522">
                  <c:v>15</c:v>
                </c:pt>
                <c:pt idx="8523">
                  <c:v>15</c:v>
                </c:pt>
                <c:pt idx="8524">
                  <c:v>15</c:v>
                </c:pt>
                <c:pt idx="8525">
                  <c:v>15</c:v>
                </c:pt>
                <c:pt idx="8526">
                  <c:v>15</c:v>
                </c:pt>
                <c:pt idx="8527">
                  <c:v>15</c:v>
                </c:pt>
                <c:pt idx="8528">
                  <c:v>15</c:v>
                </c:pt>
                <c:pt idx="8529">
                  <c:v>15</c:v>
                </c:pt>
                <c:pt idx="8530">
                  <c:v>15</c:v>
                </c:pt>
                <c:pt idx="8531">
                  <c:v>15</c:v>
                </c:pt>
                <c:pt idx="8532">
                  <c:v>15</c:v>
                </c:pt>
                <c:pt idx="8533">
                  <c:v>15</c:v>
                </c:pt>
                <c:pt idx="8534">
                  <c:v>15</c:v>
                </c:pt>
                <c:pt idx="8535">
                  <c:v>15</c:v>
                </c:pt>
                <c:pt idx="8536">
                  <c:v>15</c:v>
                </c:pt>
                <c:pt idx="8537">
                  <c:v>15</c:v>
                </c:pt>
                <c:pt idx="8538">
                  <c:v>15</c:v>
                </c:pt>
                <c:pt idx="8539">
                  <c:v>15</c:v>
                </c:pt>
                <c:pt idx="8540">
                  <c:v>15</c:v>
                </c:pt>
                <c:pt idx="8541">
                  <c:v>15</c:v>
                </c:pt>
                <c:pt idx="8542">
                  <c:v>15</c:v>
                </c:pt>
                <c:pt idx="8543">
                  <c:v>15</c:v>
                </c:pt>
                <c:pt idx="8544">
                  <c:v>15</c:v>
                </c:pt>
                <c:pt idx="8545">
                  <c:v>15</c:v>
                </c:pt>
                <c:pt idx="8546">
                  <c:v>15</c:v>
                </c:pt>
                <c:pt idx="8547">
                  <c:v>15</c:v>
                </c:pt>
                <c:pt idx="8548">
                  <c:v>15</c:v>
                </c:pt>
                <c:pt idx="8549">
                  <c:v>15</c:v>
                </c:pt>
                <c:pt idx="8550">
                  <c:v>15</c:v>
                </c:pt>
                <c:pt idx="8551">
                  <c:v>15</c:v>
                </c:pt>
                <c:pt idx="8552">
                  <c:v>15</c:v>
                </c:pt>
                <c:pt idx="8553">
                  <c:v>15</c:v>
                </c:pt>
                <c:pt idx="8554">
                  <c:v>15</c:v>
                </c:pt>
                <c:pt idx="8555">
                  <c:v>15</c:v>
                </c:pt>
                <c:pt idx="8556">
                  <c:v>15</c:v>
                </c:pt>
                <c:pt idx="8557">
                  <c:v>15</c:v>
                </c:pt>
                <c:pt idx="8558">
                  <c:v>15</c:v>
                </c:pt>
                <c:pt idx="8559">
                  <c:v>15</c:v>
                </c:pt>
                <c:pt idx="8560">
                  <c:v>15</c:v>
                </c:pt>
                <c:pt idx="8561">
                  <c:v>15</c:v>
                </c:pt>
                <c:pt idx="8562">
                  <c:v>15</c:v>
                </c:pt>
                <c:pt idx="8563">
                  <c:v>15</c:v>
                </c:pt>
                <c:pt idx="8564">
                  <c:v>15</c:v>
                </c:pt>
                <c:pt idx="8565">
                  <c:v>15</c:v>
                </c:pt>
                <c:pt idx="8566">
                  <c:v>15</c:v>
                </c:pt>
                <c:pt idx="8567">
                  <c:v>15</c:v>
                </c:pt>
                <c:pt idx="8568">
                  <c:v>15</c:v>
                </c:pt>
                <c:pt idx="8569">
                  <c:v>15</c:v>
                </c:pt>
                <c:pt idx="8570">
                  <c:v>15</c:v>
                </c:pt>
                <c:pt idx="8571">
                  <c:v>15</c:v>
                </c:pt>
                <c:pt idx="8572">
                  <c:v>15</c:v>
                </c:pt>
                <c:pt idx="8573">
                  <c:v>15</c:v>
                </c:pt>
                <c:pt idx="8574">
                  <c:v>15</c:v>
                </c:pt>
                <c:pt idx="8575">
                  <c:v>15</c:v>
                </c:pt>
                <c:pt idx="8576">
                  <c:v>15</c:v>
                </c:pt>
                <c:pt idx="8577">
                  <c:v>15</c:v>
                </c:pt>
                <c:pt idx="8578">
                  <c:v>15</c:v>
                </c:pt>
                <c:pt idx="8579">
                  <c:v>15</c:v>
                </c:pt>
                <c:pt idx="8580">
                  <c:v>15</c:v>
                </c:pt>
                <c:pt idx="8581">
                  <c:v>15</c:v>
                </c:pt>
                <c:pt idx="8582">
                  <c:v>15</c:v>
                </c:pt>
                <c:pt idx="8583">
                  <c:v>15</c:v>
                </c:pt>
                <c:pt idx="8584">
                  <c:v>15</c:v>
                </c:pt>
                <c:pt idx="8585">
                  <c:v>15</c:v>
                </c:pt>
                <c:pt idx="8586">
                  <c:v>15</c:v>
                </c:pt>
                <c:pt idx="8587">
                  <c:v>15</c:v>
                </c:pt>
                <c:pt idx="8588">
                  <c:v>15</c:v>
                </c:pt>
                <c:pt idx="8589">
                  <c:v>15</c:v>
                </c:pt>
                <c:pt idx="8590">
                  <c:v>15</c:v>
                </c:pt>
                <c:pt idx="8591">
                  <c:v>15</c:v>
                </c:pt>
                <c:pt idx="8592">
                  <c:v>15</c:v>
                </c:pt>
                <c:pt idx="8593">
                  <c:v>15</c:v>
                </c:pt>
                <c:pt idx="8594">
                  <c:v>15</c:v>
                </c:pt>
                <c:pt idx="8595">
                  <c:v>15</c:v>
                </c:pt>
                <c:pt idx="8596">
                  <c:v>15</c:v>
                </c:pt>
                <c:pt idx="8597">
                  <c:v>15</c:v>
                </c:pt>
                <c:pt idx="8598">
                  <c:v>15</c:v>
                </c:pt>
                <c:pt idx="8599">
                  <c:v>15</c:v>
                </c:pt>
                <c:pt idx="8600">
                  <c:v>15</c:v>
                </c:pt>
                <c:pt idx="8601">
                  <c:v>15</c:v>
                </c:pt>
                <c:pt idx="8602">
                  <c:v>15</c:v>
                </c:pt>
                <c:pt idx="8603">
                  <c:v>15</c:v>
                </c:pt>
                <c:pt idx="8604">
                  <c:v>15</c:v>
                </c:pt>
                <c:pt idx="8605">
                  <c:v>15</c:v>
                </c:pt>
                <c:pt idx="8606">
                  <c:v>15</c:v>
                </c:pt>
                <c:pt idx="8607">
                  <c:v>15</c:v>
                </c:pt>
                <c:pt idx="8608">
                  <c:v>15</c:v>
                </c:pt>
                <c:pt idx="8609">
                  <c:v>15</c:v>
                </c:pt>
                <c:pt idx="8610">
                  <c:v>15</c:v>
                </c:pt>
                <c:pt idx="8611">
                  <c:v>15</c:v>
                </c:pt>
                <c:pt idx="8612">
                  <c:v>15</c:v>
                </c:pt>
                <c:pt idx="8613">
                  <c:v>15</c:v>
                </c:pt>
                <c:pt idx="8614">
                  <c:v>15</c:v>
                </c:pt>
                <c:pt idx="8615">
                  <c:v>15</c:v>
                </c:pt>
                <c:pt idx="8616">
                  <c:v>15</c:v>
                </c:pt>
                <c:pt idx="8617">
                  <c:v>15</c:v>
                </c:pt>
                <c:pt idx="8618">
                  <c:v>15</c:v>
                </c:pt>
                <c:pt idx="8619">
                  <c:v>15</c:v>
                </c:pt>
                <c:pt idx="8620">
                  <c:v>15</c:v>
                </c:pt>
                <c:pt idx="8621">
                  <c:v>15</c:v>
                </c:pt>
                <c:pt idx="8622">
                  <c:v>15</c:v>
                </c:pt>
                <c:pt idx="8623">
                  <c:v>15</c:v>
                </c:pt>
                <c:pt idx="8624">
                  <c:v>15</c:v>
                </c:pt>
                <c:pt idx="8625">
                  <c:v>15</c:v>
                </c:pt>
                <c:pt idx="8626">
                  <c:v>15</c:v>
                </c:pt>
                <c:pt idx="8627">
                  <c:v>15</c:v>
                </c:pt>
                <c:pt idx="8628">
                  <c:v>15</c:v>
                </c:pt>
                <c:pt idx="8629">
                  <c:v>15</c:v>
                </c:pt>
                <c:pt idx="8630">
                  <c:v>15</c:v>
                </c:pt>
                <c:pt idx="8631">
                  <c:v>15</c:v>
                </c:pt>
                <c:pt idx="8632">
                  <c:v>15</c:v>
                </c:pt>
                <c:pt idx="8633">
                  <c:v>15</c:v>
                </c:pt>
                <c:pt idx="8634">
                  <c:v>15</c:v>
                </c:pt>
                <c:pt idx="8635">
                  <c:v>15</c:v>
                </c:pt>
                <c:pt idx="8636">
                  <c:v>15</c:v>
                </c:pt>
                <c:pt idx="8637">
                  <c:v>15</c:v>
                </c:pt>
                <c:pt idx="8638">
                  <c:v>15</c:v>
                </c:pt>
                <c:pt idx="8639">
                  <c:v>15</c:v>
                </c:pt>
                <c:pt idx="8640">
                  <c:v>15</c:v>
                </c:pt>
                <c:pt idx="8641">
                  <c:v>15</c:v>
                </c:pt>
                <c:pt idx="8642">
                  <c:v>15</c:v>
                </c:pt>
                <c:pt idx="8643">
                  <c:v>15</c:v>
                </c:pt>
                <c:pt idx="8644">
                  <c:v>15</c:v>
                </c:pt>
                <c:pt idx="8645">
                  <c:v>15</c:v>
                </c:pt>
                <c:pt idx="8646">
                  <c:v>15</c:v>
                </c:pt>
                <c:pt idx="8647">
                  <c:v>15</c:v>
                </c:pt>
                <c:pt idx="8648">
                  <c:v>15</c:v>
                </c:pt>
                <c:pt idx="8649">
                  <c:v>15</c:v>
                </c:pt>
                <c:pt idx="8650">
                  <c:v>15</c:v>
                </c:pt>
                <c:pt idx="8651">
                  <c:v>15</c:v>
                </c:pt>
                <c:pt idx="8652">
                  <c:v>15</c:v>
                </c:pt>
                <c:pt idx="8653">
                  <c:v>15</c:v>
                </c:pt>
                <c:pt idx="8654">
                  <c:v>15</c:v>
                </c:pt>
                <c:pt idx="8655">
                  <c:v>15</c:v>
                </c:pt>
                <c:pt idx="8656">
                  <c:v>15</c:v>
                </c:pt>
                <c:pt idx="8657">
                  <c:v>15</c:v>
                </c:pt>
                <c:pt idx="8658">
                  <c:v>15</c:v>
                </c:pt>
                <c:pt idx="8659">
                  <c:v>15</c:v>
                </c:pt>
                <c:pt idx="8660">
                  <c:v>15</c:v>
                </c:pt>
                <c:pt idx="8661">
                  <c:v>15</c:v>
                </c:pt>
                <c:pt idx="8662">
                  <c:v>15</c:v>
                </c:pt>
                <c:pt idx="8663">
                  <c:v>15</c:v>
                </c:pt>
                <c:pt idx="8664">
                  <c:v>15</c:v>
                </c:pt>
                <c:pt idx="8665">
                  <c:v>15</c:v>
                </c:pt>
                <c:pt idx="8666">
                  <c:v>15</c:v>
                </c:pt>
                <c:pt idx="8667">
                  <c:v>15</c:v>
                </c:pt>
                <c:pt idx="8668">
                  <c:v>15</c:v>
                </c:pt>
                <c:pt idx="8669">
                  <c:v>15</c:v>
                </c:pt>
                <c:pt idx="8670">
                  <c:v>15</c:v>
                </c:pt>
                <c:pt idx="8671">
                  <c:v>15</c:v>
                </c:pt>
                <c:pt idx="8672">
                  <c:v>15</c:v>
                </c:pt>
                <c:pt idx="8673">
                  <c:v>15</c:v>
                </c:pt>
                <c:pt idx="8674">
                  <c:v>15</c:v>
                </c:pt>
                <c:pt idx="8675">
                  <c:v>15</c:v>
                </c:pt>
                <c:pt idx="8676">
                  <c:v>15</c:v>
                </c:pt>
                <c:pt idx="8677">
                  <c:v>15</c:v>
                </c:pt>
                <c:pt idx="8678">
                  <c:v>15</c:v>
                </c:pt>
                <c:pt idx="8679">
                  <c:v>15</c:v>
                </c:pt>
                <c:pt idx="8680">
                  <c:v>15</c:v>
                </c:pt>
                <c:pt idx="8681">
                  <c:v>15</c:v>
                </c:pt>
                <c:pt idx="8682">
                  <c:v>15</c:v>
                </c:pt>
                <c:pt idx="8683">
                  <c:v>15</c:v>
                </c:pt>
                <c:pt idx="8684">
                  <c:v>15</c:v>
                </c:pt>
                <c:pt idx="8685">
                  <c:v>15</c:v>
                </c:pt>
                <c:pt idx="8686">
                  <c:v>15</c:v>
                </c:pt>
                <c:pt idx="8687">
                  <c:v>15</c:v>
                </c:pt>
                <c:pt idx="8688">
                  <c:v>15</c:v>
                </c:pt>
                <c:pt idx="8689">
                  <c:v>15</c:v>
                </c:pt>
                <c:pt idx="8690">
                  <c:v>15</c:v>
                </c:pt>
                <c:pt idx="8691">
                  <c:v>15</c:v>
                </c:pt>
                <c:pt idx="8692">
                  <c:v>15</c:v>
                </c:pt>
                <c:pt idx="8693">
                  <c:v>15</c:v>
                </c:pt>
                <c:pt idx="8694">
                  <c:v>15</c:v>
                </c:pt>
                <c:pt idx="8695">
                  <c:v>15</c:v>
                </c:pt>
                <c:pt idx="8696">
                  <c:v>15</c:v>
                </c:pt>
                <c:pt idx="8697">
                  <c:v>15</c:v>
                </c:pt>
                <c:pt idx="8698">
                  <c:v>15</c:v>
                </c:pt>
                <c:pt idx="8699">
                  <c:v>15</c:v>
                </c:pt>
                <c:pt idx="8700">
                  <c:v>15</c:v>
                </c:pt>
                <c:pt idx="8701">
                  <c:v>15</c:v>
                </c:pt>
                <c:pt idx="8702">
                  <c:v>15</c:v>
                </c:pt>
                <c:pt idx="8703">
                  <c:v>15</c:v>
                </c:pt>
                <c:pt idx="8704">
                  <c:v>15</c:v>
                </c:pt>
                <c:pt idx="8705">
                  <c:v>15</c:v>
                </c:pt>
                <c:pt idx="8706">
                  <c:v>15</c:v>
                </c:pt>
                <c:pt idx="8707">
                  <c:v>15</c:v>
                </c:pt>
                <c:pt idx="8708">
                  <c:v>15</c:v>
                </c:pt>
                <c:pt idx="8709">
                  <c:v>15</c:v>
                </c:pt>
                <c:pt idx="8710">
                  <c:v>15</c:v>
                </c:pt>
                <c:pt idx="8711">
                  <c:v>15</c:v>
                </c:pt>
                <c:pt idx="8712">
                  <c:v>15</c:v>
                </c:pt>
                <c:pt idx="8713">
                  <c:v>15</c:v>
                </c:pt>
                <c:pt idx="8714">
                  <c:v>15</c:v>
                </c:pt>
                <c:pt idx="8715">
                  <c:v>15</c:v>
                </c:pt>
                <c:pt idx="8716">
                  <c:v>15</c:v>
                </c:pt>
                <c:pt idx="8717">
                  <c:v>15</c:v>
                </c:pt>
                <c:pt idx="8718">
                  <c:v>15</c:v>
                </c:pt>
                <c:pt idx="8719">
                  <c:v>15</c:v>
                </c:pt>
                <c:pt idx="8720">
                  <c:v>15</c:v>
                </c:pt>
                <c:pt idx="8721">
                  <c:v>15</c:v>
                </c:pt>
                <c:pt idx="8722">
                  <c:v>15</c:v>
                </c:pt>
                <c:pt idx="8723">
                  <c:v>15</c:v>
                </c:pt>
                <c:pt idx="8724">
                  <c:v>15</c:v>
                </c:pt>
                <c:pt idx="8725">
                  <c:v>15</c:v>
                </c:pt>
                <c:pt idx="8726">
                  <c:v>15</c:v>
                </c:pt>
                <c:pt idx="8727">
                  <c:v>15</c:v>
                </c:pt>
                <c:pt idx="8728">
                  <c:v>15</c:v>
                </c:pt>
                <c:pt idx="8729">
                  <c:v>15</c:v>
                </c:pt>
                <c:pt idx="8730">
                  <c:v>15</c:v>
                </c:pt>
                <c:pt idx="8731">
                  <c:v>15</c:v>
                </c:pt>
                <c:pt idx="8732">
                  <c:v>15</c:v>
                </c:pt>
                <c:pt idx="8733">
                  <c:v>15</c:v>
                </c:pt>
                <c:pt idx="8734">
                  <c:v>15</c:v>
                </c:pt>
                <c:pt idx="8735">
                  <c:v>15</c:v>
                </c:pt>
                <c:pt idx="8736">
                  <c:v>15</c:v>
                </c:pt>
                <c:pt idx="8737">
                  <c:v>15</c:v>
                </c:pt>
                <c:pt idx="8738">
                  <c:v>15</c:v>
                </c:pt>
                <c:pt idx="8739">
                  <c:v>15</c:v>
                </c:pt>
                <c:pt idx="8740">
                  <c:v>15</c:v>
                </c:pt>
                <c:pt idx="8741">
                  <c:v>15</c:v>
                </c:pt>
                <c:pt idx="8742">
                  <c:v>15</c:v>
                </c:pt>
                <c:pt idx="8743">
                  <c:v>15</c:v>
                </c:pt>
                <c:pt idx="8744">
                  <c:v>15</c:v>
                </c:pt>
                <c:pt idx="8745">
                  <c:v>15</c:v>
                </c:pt>
                <c:pt idx="8746">
                  <c:v>15</c:v>
                </c:pt>
                <c:pt idx="8747">
                  <c:v>15</c:v>
                </c:pt>
                <c:pt idx="8748">
                  <c:v>15</c:v>
                </c:pt>
                <c:pt idx="8749">
                  <c:v>15</c:v>
                </c:pt>
                <c:pt idx="8750">
                  <c:v>15</c:v>
                </c:pt>
                <c:pt idx="8751">
                  <c:v>15</c:v>
                </c:pt>
                <c:pt idx="8752">
                  <c:v>15</c:v>
                </c:pt>
                <c:pt idx="8753">
                  <c:v>15</c:v>
                </c:pt>
                <c:pt idx="8754">
                  <c:v>15</c:v>
                </c:pt>
                <c:pt idx="8755">
                  <c:v>15</c:v>
                </c:pt>
                <c:pt idx="8756">
                  <c:v>15</c:v>
                </c:pt>
                <c:pt idx="8757">
                  <c:v>15</c:v>
                </c:pt>
                <c:pt idx="8758">
                  <c:v>15</c:v>
                </c:pt>
                <c:pt idx="8759">
                  <c:v>15</c:v>
                </c:pt>
                <c:pt idx="8760">
                  <c:v>15</c:v>
                </c:pt>
                <c:pt idx="8761">
                  <c:v>15</c:v>
                </c:pt>
                <c:pt idx="8762">
                  <c:v>15</c:v>
                </c:pt>
                <c:pt idx="8763">
                  <c:v>15</c:v>
                </c:pt>
                <c:pt idx="8764">
                  <c:v>15</c:v>
                </c:pt>
                <c:pt idx="8765">
                  <c:v>15</c:v>
                </c:pt>
                <c:pt idx="8766">
                  <c:v>15</c:v>
                </c:pt>
                <c:pt idx="8767">
                  <c:v>15</c:v>
                </c:pt>
                <c:pt idx="8768">
                  <c:v>15</c:v>
                </c:pt>
                <c:pt idx="8769">
                  <c:v>15</c:v>
                </c:pt>
                <c:pt idx="8770">
                  <c:v>15</c:v>
                </c:pt>
                <c:pt idx="8771">
                  <c:v>15</c:v>
                </c:pt>
                <c:pt idx="8772">
                  <c:v>15</c:v>
                </c:pt>
                <c:pt idx="8773">
                  <c:v>15</c:v>
                </c:pt>
                <c:pt idx="8774">
                  <c:v>15</c:v>
                </c:pt>
                <c:pt idx="8775">
                  <c:v>15</c:v>
                </c:pt>
                <c:pt idx="8776">
                  <c:v>15</c:v>
                </c:pt>
                <c:pt idx="8777">
                  <c:v>15</c:v>
                </c:pt>
                <c:pt idx="8778">
                  <c:v>15</c:v>
                </c:pt>
                <c:pt idx="8779">
                  <c:v>15</c:v>
                </c:pt>
                <c:pt idx="8780">
                  <c:v>15</c:v>
                </c:pt>
                <c:pt idx="8781">
                  <c:v>15</c:v>
                </c:pt>
                <c:pt idx="8782">
                  <c:v>15</c:v>
                </c:pt>
                <c:pt idx="8783">
                  <c:v>15</c:v>
                </c:pt>
                <c:pt idx="8784">
                  <c:v>15</c:v>
                </c:pt>
                <c:pt idx="8785">
                  <c:v>15</c:v>
                </c:pt>
                <c:pt idx="8786">
                  <c:v>15</c:v>
                </c:pt>
                <c:pt idx="8787">
                  <c:v>15</c:v>
                </c:pt>
                <c:pt idx="8788">
                  <c:v>15</c:v>
                </c:pt>
                <c:pt idx="8789">
                  <c:v>15</c:v>
                </c:pt>
                <c:pt idx="8790">
                  <c:v>15</c:v>
                </c:pt>
                <c:pt idx="8791">
                  <c:v>15</c:v>
                </c:pt>
                <c:pt idx="8792">
                  <c:v>15</c:v>
                </c:pt>
                <c:pt idx="8793">
                  <c:v>15</c:v>
                </c:pt>
                <c:pt idx="8794">
                  <c:v>15</c:v>
                </c:pt>
                <c:pt idx="8795">
                  <c:v>15</c:v>
                </c:pt>
                <c:pt idx="8796">
                  <c:v>15</c:v>
                </c:pt>
                <c:pt idx="8797">
                  <c:v>15</c:v>
                </c:pt>
                <c:pt idx="8798">
                  <c:v>15</c:v>
                </c:pt>
                <c:pt idx="8799">
                  <c:v>15</c:v>
                </c:pt>
                <c:pt idx="8800">
                  <c:v>15</c:v>
                </c:pt>
                <c:pt idx="8801">
                  <c:v>15</c:v>
                </c:pt>
                <c:pt idx="8802">
                  <c:v>15</c:v>
                </c:pt>
                <c:pt idx="8803">
                  <c:v>15</c:v>
                </c:pt>
                <c:pt idx="8804">
                  <c:v>15</c:v>
                </c:pt>
                <c:pt idx="8805">
                  <c:v>15</c:v>
                </c:pt>
                <c:pt idx="8806">
                  <c:v>15</c:v>
                </c:pt>
                <c:pt idx="8807">
                  <c:v>15</c:v>
                </c:pt>
                <c:pt idx="8808">
                  <c:v>15</c:v>
                </c:pt>
                <c:pt idx="8809">
                  <c:v>15</c:v>
                </c:pt>
                <c:pt idx="8810">
                  <c:v>15</c:v>
                </c:pt>
                <c:pt idx="8811">
                  <c:v>15</c:v>
                </c:pt>
                <c:pt idx="8812">
                  <c:v>15</c:v>
                </c:pt>
                <c:pt idx="8813">
                  <c:v>15</c:v>
                </c:pt>
                <c:pt idx="8814">
                  <c:v>15</c:v>
                </c:pt>
                <c:pt idx="8815">
                  <c:v>15</c:v>
                </c:pt>
                <c:pt idx="8816">
                  <c:v>15</c:v>
                </c:pt>
                <c:pt idx="8817">
                  <c:v>15</c:v>
                </c:pt>
                <c:pt idx="8818">
                  <c:v>15</c:v>
                </c:pt>
                <c:pt idx="8819">
                  <c:v>15</c:v>
                </c:pt>
                <c:pt idx="8820">
                  <c:v>15</c:v>
                </c:pt>
                <c:pt idx="8821">
                  <c:v>15</c:v>
                </c:pt>
                <c:pt idx="8822">
                  <c:v>15</c:v>
                </c:pt>
                <c:pt idx="8823">
                  <c:v>15</c:v>
                </c:pt>
                <c:pt idx="8824">
                  <c:v>15</c:v>
                </c:pt>
                <c:pt idx="8825">
                  <c:v>15</c:v>
                </c:pt>
                <c:pt idx="8826">
                  <c:v>15</c:v>
                </c:pt>
                <c:pt idx="8827">
                  <c:v>15</c:v>
                </c:pt>
                <c:pt idx="8828">
                  <c:v>15</c:v>
                </c:pt>
                <c:pt idx="8829">
                  <c:v>15</c:v>
                </c:pt>
                <c:pt idx="8830">
                  <c:v>15</c:v>
                </c:pt>
                <c:pt idx="8831">
                  <c:v>15</c:v>
                </c:pt>
                <c:pt idx="8832">
                  <c:v>15</c:v>
                </c:pt>
                <c:pt idx="8833">
                  <c:v>15</c:v>
                </c:pt>
                <c:pt idx="8834">
                  <c:v>15</c:v>
                </c:pt>
                <c:pt idx="8835">
                  <c:v>15</c:v>
                </c:pt>
                <c:pt idx="8836">
                  <c:v>15</c:v>
                </c:pt>
                <c:pt idx="8837">
                  <c:v>15</c:v>
                </c:pt>
                <c:pt idx="8838">
                  <c:v>15</c:v>
                </c:pt>
                <c:pt idx="8839">
                  <c:v>15</c:v>
                </c:pt>
                <c:pt idx="8840">
                  <c:v>15</c:v>
                </c:pt>
                <c:pt idx="8841">
                  <c:v>15</c:v>
                </c:pt>
                <c:pt idx="8842">
                  <c:v>15</c:v>
                </c:pt>
                <c:pt idx="8843">
                  <c:v>15</c:v>
                </c:pt>
                <c:pt idx="8844">
                  <c:v>15</c:v>
                </c:pt>
                <c:pt idx="8845">
                  <c:v>15</c:v>
                </c:pt>
                <c:pt idx="8846">
                  <c:v>15</c:v>
                </c:pt>
                <c:pt idx="8847">
                  <c:v>15</c:v>
                </c:pt>
                <c:pt idx="8848">
                  <c:v>15</c:v>
                </c:pt>
                <c:pt idx="8849">
                  <c:v>15</c:v>
                </c:pt>
                <c:pt idx="8850">
                  <c:v>15</c:v>
                </c:pt>
                <c:pt idx="8851">
                  <c:v>15</c:v>
                </c:pt>
                <c:pt idx="8852">
                  <c:v>15</c:v>
                </c:pt>
                <c:pt idx="8853">
                  <c:v>15</c:v>
                </c:pt>
                <c:pt idx="8854">
                  <c:v>15</c:v>
                </c:pt>
                <c:pt idx="8855">
                  <c:v>15</c:v>
                </c:pt>
                <c:pt idx="8856">
                  <c:v>15</c:v>
                </c:pt>
                <c:pt idx="8857">
                  <c:v>15</c:v>
                </c:pt>
                <c:pt idx="8858">
                  <c:v>15</c:v>
                </c:pt>
                <c:pt idx="8859">
                  <c:v>15</c:v>
                </c:pt>
                <c:pt idx="8860">
                  <c:v>15</c:v>
                </c:pt>
                <c:pt idx="8861">
                  <c:v>15</c:v>
                </c:pt>
                <c:pt idx="8862">
                  <c:v>15</c:v>
                </c:pt>
                <c:pt idx="8863">
                  <c:v>15</c:v>
                </c:pt>
                <c:pt idx="8864">
                  <c:v>15</c:v>
                </c:pt>
                <c:pt idx="8865">
                  <c:v>15</c:v>
                </c:pt>
                <c:pt idx="8866">
                  <c:v>15</c:v>
                </c:pt>
                <c:pt idx="8867">
                  <c:v>15</c:v>
                </c:pt>
                <c:pt idx="8868">
                  <c:v>15</c:v>
                </c:pt>
                <c:pt idx="8869">
                  <c:v>15</c:v>
                </c:pt>
                <c:pt idx="8870">
                  <c:v>15</c:v>
                </c:pt>
                <c:pt idx="8871">
                  <c:v>15</c:v>
                </c:pt>
                <c:pt idx="8872">
                  <c:v>15</c:v>
                </c:pt>
                <c:pt idx="8873">
                  <c:v>15</c:v>
                </c:pt>
                <c:pt idx="8874">
                  <c:v>15</c:v>
                </c:pt>
                <c:pt idx="8875">
                  <c:v>15</c:v>
                </c:pt>
                <c:pt idx="8876">
                  <c:v>15</c:v>
                </c:pt>
                <c:pt idx="8877">
                  <c:v>15</c:v>
                </c:pt>
                <c:pt idx="8878">
                  <c:v>15</c:v>
                </c:pt>
                <c:pt idx="8879">
                  <c:v>15</c:v>
                </c:pt>
                <c:pt idx="8880">
                  <c:v>15</c:v>
                </c:pt>
                <c:pt idx="8881">
                  <c:v>15</c:v>
                </c:pt>
                <c:pt idx="8882">
                  <c:v>15</c:v>
                </c:pt>
                <c:pt idx="8883">
                  <c:v>15</c:v>
                </c:pt>
                <c:pt idx="8884">
                  <c:v>15</c:v>
                </c:pt>
                <c:pt idx="8885">
                  <c:v>15</c:v>
                </c:pt>
                <c:pt idx="8886">
                  <c:v>15</c:v>
                </c:pt>
                <c:pt idx="8887">
                  <c:v>15</c:v>
                </c:pt>
                <c:pt idx="8888">
                  <c:v>15</c:v>
                </c:pt>
                <c:pt idx="8889">
                  <c:v>15</c:v>
                </c:pt>
                <c:pt idx="8890">
                  <c:v>15</c:v>
                </c:pt>
                <c:pt idx="8891">
                  <c:v>15</c:v>
                </c:pt>
                <c:pt idx="8892">
                  <c:v>15</c:v>
                </c:pt>
                <c:pt idx="8893">
                  <c:v>15</c:v>
                </c:pt>
                <c:pt idx="8894">
                  <c:v>15</c:v>
                </c:pt>
                <c:pt idx="8895">
                  <c:v>15</c:v>
                </c:pt>
                <c:pt idx="8896">
                  <c:v>15</c:v>
                </c:pt>
                <c:pt idx="8897">
                  <c:v>15</c:v>
                </c:pt>
                <c:pt idx="8898">
                  <c:v>15</c:v>
                </c:pt>
                <c:pt idx="8899">
                  <c:v>15</c:v>
                </c:pt>
                <c:pt idx="8900">
                  <c:v>15</c:v>
                </c:pt>
                <c:pt idx="8901">
                  <c:v>15</c:v>
                </c:pt>
                <c:pt idx="8902">
                  <c:v>15</c:v>
                </c:pt>
                <c:pt idx="8903">
                  <c:v>15</c:v>
                </c:pt>
                <c:pt idx="8904">
                  <c:v>15</c:v>
                </c:pt>
                <c:pt idx="8905">
                  <c:v>15</c:v>
                </c:pt>
                <c:pt idx="8906">
                  <c:v>15</c:v>
                </c:pt>
                <c:pt idx="8907">
                  <c:v>15</c:v>
                </c:pt>
                <c:pt idx="8908">
                  <c:v>15</c:v>
                </c:pt>
                <c:pt idx="8909">
                  <c:v>15</c:v>
                </c:pt>
                <c:pt idx="8910">
                  <c:v>15</c:v>
                </c:pt>
                <c:pt idx="8911">
                  <c:v>15</c:v>
                </c:pt>
                <c:pt idx="8912">
                  <c:v>15</c:v>
                </c:pt>
                <c:pt idx="8913">
                  <c:v>15</c:v>
                </c:pt>
                <c:pt idx="8914">
                  <c:v>15</c:v>
                </c:pt>
                <c:pt idx="8915">
                  <c:v>15</c:v>
                </c:pt>
                <c:pt idx="8916">
                  <c:v>15</c:v>
                </c:pt>
                <c:pt idx="8917">
                  <c:v>15</c:v>
                </c:pt>
                <c:pt idx="8918">
                  <c:v>15</c:v>
                </c:pt>
                <c:pt idx="8919">
                  <c:v>15</c:v>
                </c:pt>
                <c:pt idx="8920">
                  <c:v>15</c:v>
                </c:pt>
                <c:pt idx="8921">
                  <c:v>15</c:v>
                </c:pt>
                <c:pt idx="8922">
                  <c:v>15</c:v>
                </c:pt>
                <c:pt idx="8923">
                  <c:v>15</c:v>
                </c:pt>
                <c:pt idx="8924">
                  <c:v>15</c:v>
                </c:pt>
                <c:pt idx="8925">
                  <c:v>15</c:v>
                </c:pt>
                <c:pt idx="8926">
                  <c:v>15</c:v>
                </c:pt>
                <c:pt idx="8927">
                  <c:v>15</c:v>
                </c:pt>
                <c:pt idx="8928">
                  <c:v>15</c:v>
                </c:pt>
                <c:pt idx="8929">
                  <c:v>15</c:v>
                </c:pt>
                <c:pt idx="8930">
                  <c:v>15</c:v>
                </c:pt>
                <c:pt idx="8931">
                  <c:v>15</c:v>
                </c:pt>
                <c:pt idx="8932">
                  <c:v>15</c:v>
                </c:pt>
                <c:pt idx="8933">
                  <c:v>15</c:v>
                </c:pt>
                <c:pt idx="8934">
                  <c:v>15</c:v>
                </c:pt>
                <c:pt idx="8935">
                  <c:v>15</c:v>
                </c:pt>
                <c:pt idx="8936">
                  <c:v>15</c:v>
                </c:pt>
                <c:pt idx="8937">
                  <c:v>15</c:v>
                </c:pt>
                <c:pt idx="8938">
                  <c:v>15</c:v>
                </c:pt>
                <c:pt idx="8939">
                  <c:v>15</c:v>
                </c:pt>
                <c:pt idx="8940">
                  <c:v>15</c:v>
                </c:pt>
                <c:pt idx="8941">
                  <c:v>15</c:v>
                </c:pt>
                <c:pt idx="8942">
                  <c:v>15</c:v>
                </c:pt>
                <c:pt idx="8943">
                  <c:v>15</c:v>
                </c:pt>
                <c:pt idx="8944">
                  <c:v>15</c:v>
                </c:pt>
                <c:pt idx="8945">
                  <c:v>15</c:v>
                </c:pt>
                <c:pt idx="8946">
                  <c:v>15</c:v>
                </c:pt>
                <c:pt idx="8947">
                  <c:v>15</c:v>
                </c:pt>
                <c:pt idx="8948">
                  <c:v>15</c:v>
                </c:pt>
                <c:pt idx="8949">
                  <c:v>15</c:v>
                </c:pt>
                <c:pt idx="8950">
                  <c:v>15</c:v>
                </c:pt>
                <c:pt idx="8951">
                  <c:v>15</c:v>
                </c:pt>
                <c:pt idx="8952">
                  <c:v>15</c:v>
                </c:pt>
                <c:pt idx="8953">
                  <c:v>15</c:v>
                </c:pt>
                <c:pt idx="8954">
                  <c:v>15</c:v>
                </c:pt>
                <c:pt idx="8955">
                  <c:v>15</c:v>
                </c:pt>
                <c:pt idx="8956">
                  <c:v>15</c:v>
                </c:pt>
                <c:pt idx="8957">
                  <c:v>15</c:v>
                </c:pt>
                <c:pt idx="8958">
                  <c:v>15</c:v>
                </c:pt>
                <c:pt idx="8959">
                  <c:v>15</c:v>
                </c:pt>
                <c:pt idx="8960">
                  <c:v>15</c:v>
                </c:pt>
                <c:pt idx="8961">
                  <c:v>15</c:v>
                </c:pt>
                <c:pt idx="8962">
                  <c:v>15</c:v>
                </c:pt>
                <c:pt idx="8963">
                  <c:v>15</c:v>
                </c:pt>
                <c:pt idx="8964">
                  <c:v>15</c:v>
                </c:pt>
                <c:pt idx="8965">
                  <c:v>15</c:v>
                </c:pt>
                <c:pt idx="8966">
                  <c:v>15</c:v>
                </c:pt>
                <c:pt idx="8967">
                  <c:v>15</c:v>
                </c:pt>
                <c:pt idx="8968">
                  <c:v>15</c:v>
                </c:pt>
                <c:pt idx="8969">
                  <c:v>15</c:v>
                </c:pt>
                <c:pt idx="8970">
                  <c:v>15</c:v>
                </c:pt>
                <c:pt idx="8971">
                  <c:v>15</c:v>
                </c:pt>
                <c:pt idx="8972">
                  <c:v>15</c:v>
                </c:pt>
                <c:pt idx="8973">
                  <c:v>15</c:v>
                </c:pt>
                <c:pt idx="8974">
                  <c:v>15</c:v>
                </c:pt>
                <c:pt idx="8975">
                  <c:v>15</c:v>
                </c:pt>
                <c:pt idx="8976">
                  <c:v>15</c:v>
                </c:pt>
                <c:pt idx="8977">
                  <c:v>15</c:v>
                </c:pt>
                <c:pt idx="8978">
                  <c:v>15</c:v>
                </c:pt>
                <c:pt idx="8979">
                  <c:v>15</c:v>
                </c:pt>
                <c:pt idx="8980">
                  <c:v>15</c:v>
                </c:pt>
                <c:pt idx="8981">
                  <c:v>15</c:v>
                </c:pt>
                <c:pt idx="8982">
                  <c:v>15</c:v>
                </c:pt>
                <c:pt idx="8983">
                  <c:v>15</c:v>
                </c:pt>
                <c:pt idx="8984">
                  <c:v>15</c:v>
                </c:pt>
                <c:pt idx="8985">
                  <c:v>15</c:v>
                </c:pt>
                <c:pt idx="8986">
                  <c:v>15</c:v>
                </c:pt>
                <c:pt idx="8987">
                  <c:v>15</c:v>
                </c:pt>
                <c:pt idx="8988">
                  <c:v>15</c:v>
                </c:pt>
                <c:pt idx="8989">
                  <c:v>15</c:v>
                </c:pt>
                <c:pt idx="8990">
                  <c:v>15</c:v>
                </c:pt>
                <c:pt idx="8991">
                  <c:v>15</c:v>
                </c:pt>
                <c:pt idx="8992">
                  <c:v>15</c:v>
                </c:pt>
                <c:pt idx="8993">
                  <c:v>15</c:v>
                </c:pt>
                <c:pt idx="8994">
                  <c:v>15</c:v>
                </c:pt>
                <c:pt idx="8995">
                  <c:v>15</c:v>
                </c:pt>
                <c:pt idx="8996">
                  <c:v>15</c:v>
                </c:pt>
                <c:pt idx="8997">
                  <c:v>15</c:v>
                </c:pt>
                <c:pt idx="8998">
                  <c:v>15</c:v>
                </c:pt>
                <c:pt idx="8999">
                  <c:v>15</c:v>
                </c:pt>
                <c:pt idx="9000">
                  <c:v>15</c:v>
                </c:pt>
                <c:pt idx="9001">
                  <c:v>15</c:v>
                </c:pt>
                <c:pt idx="9002">
                  <c:v>15</c:v>
                </c:pt>
                <c:pt idx="9003">
                  <c:v>15</c:v>
                </c:pt>
                <c:pt idx="9004">
                  <c:v>15</c:v>
                </c:pt>
                <c:pt idx="9005">
                  <c:v>15</c:v>
                </c:pt>
                <c:pt idx="9006">
                  <c:v>15</c:v>
                </c:pt>
                <c:pt idx="9007">
                  <c:v>15</c:v>
                </c:pt>
                <c:pt idx="9008">
                  <c:v>15</c:v>
                </c:pt>
                <c:pt idx="9009">
                  <c:v>15</c:v>
                </c:pt>
                <c:pt idx="9010">
                  <c:v>15</c:v>
                </c:pt>
                <c:pt idx="9011">
                  <c:v>15</c:v>
                </c:pt>
                <c:pt idx="9012">
                  <c:v>15</c:v>
                </c:pt>
                <c:pt idx="9013">
                  <c:v>15</c:v>
                </c:pt>
                <c:pt idx="9014">
                  <c:v>15</c:v>
                </c:pt>
                <c:pt idx="9015">
                  <c:v>15</c:v>
                </c:pt>
                <c:pt idx="9016">
                  <c:v>15</c:v>
                </c:pt>
                <c:pt idx="9017">
                  <c:v>15</c:v>
                </c:pt>
                <c:pt idx="9018">
                  <c:v>15</c:v>
                </c:pt>
                <c:pt idx="9019">
                  <c:v>15</c:v>
                </c:pt>
                <c:pt idx="9020">
                  <c:v>15</c:v>
                </c:pt>
                <c:pt idx="9021">
                  <c:v>15</c:v>
                </c:pt>
                <c:pt idx="9022">
                  <c:v>15</c:v>
                </c:pt>
                <c:pt idx="9023">
                  <c:v>15</c:v>
                </c:pt>
                <c:pt idx="9024">
                  <c:v>15</c:v>
                </c:pt>
                <c:pt idx="9025">
                  <c:v>15</c:v>
                </c:pt>
                <c:pt idx="9026">
                  <c:v>15</c:v>
                </c:pt>
                <c:pt idx="9027">
                  <c:v>15</c:v>
                </c:pt>
                <c:pt idx="9028">
                  <c:v>15</c:v>
                </c:pt>
                <c:pt idx="9029">
                  <c:v>15</c:v>
                </c:pt>
                <c:pt idx="9030">
                  <c:v>15</c:v>
                </c:pt>
                <c:pt idx="9031">
                  <c:v>15</c:v>
                </c:pt>
                <c:pt idx="9032">
                  <c:v>15</c:v>
                </c:pt>
                <c:pt idx="9033">
                  <c:v>15</c:v>
                </c:pt>
                <c:pt idx="9034">
                  <c:v>15</c:v>
                </c:pt>
                <c:pt idx="9035">
                  <c:v>15</c:v>
                </c:pt>
                <c:pt idx="9036">
                  <c:v>15</c:v>
                </c:pt>
                <c:pt idx="9037">
                  <c:v>15</c:v>
                </c:pt>
                <c:pt idx="9038">
                  <c:v>15</c:v>
                </c:pt>
                <c:pt idx="9039">
                  <c:v>15</c:v>
                </c:pt>
                <c:pt idx="9040">
                  <c:v>15</c:v>
                </c:pt>
                <c:pt idx="9041">
                  <c:v>15</c:v>
                </c:pt>
                <c:pt idx="9042">
                  <c:v>15</c:v>
                </c:pt>
                <c:pt idx="9043">
                  <c:v>15</c:v>
                </c:pt>
                <c:pt idx="9044">
                  <c:v>15</c:v>
                </c:pt>
                <c:pt idx="9045">
                  <c:v>15</c:v>
                </c:pt>
                <c:pt idx="9046">
                  <c:v>15</c:v>
                </c:pt>
                <c:pt idx="9047">
                  <c:v>15</c:v>
                </c:pt>
                <c:pt idx="9048">
                  <c:v>15</c:v>
                </c:pt>
                <c:pt idx="9049">
                  <c:v>15</c:v>
                </c:pt>
                <c:pt idx="9050">
                  <c:v>15</c:v>
                </c:pt>
                <c:pt idx="9051">
                  <c:v>15</c:v>
                </c:pt>
                <c:pt idx="9052">
                  <c:v>15</c:v>
                </c:pt>
                <c:pt idx="9053">
                  <c:v>15</c:v>
                </c:pt>
                <c:pt idx="9054">
                  <c:v>15</c:v>
                </c:pt>
                <c:pt idx="9055">
                  <c:v>15</c:v>
                </c:pt>
                <c:pt idx="9056">
                  <c:v>15</c:v>
                </c:pt>
                <c:pt idx="9057">
                  <c:v>15</c:v>
                </c:pt>
                <c:pt idx="9058">
                  <c:v>15</c:v>
                </c:pt>
                <c:pt idx="9059">
                  <c:v>15</c:v>
                </c:pt>
                <c:pt idx="9060">
                  <c:v>15</c:v>
                </c:pt>
                <c:pt idx="9061">
                  <c:v>15</c:v>
                </c:pt>
                <c:pt idx="9062">
                  <c:v>15</c:v>
                </c:pt>
                <c:pt idx="9063">
                  <c:v>15</c:v>
                </c:pt>
                <c:pt idx="9064">
                  <c:v>15</c:v>
                </c:pt>
                <c:pt idx="9065">
                  <c:v>15</c:v>
                </c:pt>
                <c:pt idx="9066">
                  <c:v>15</c:v>
                </c:pt>
                <c:pt idx="9067">
                  <c:v>15</c:v>
                </c:pt>
                <c:pt idx="9068">
                  <c:v>15</c:v>
                </c:pt>
                <c:pt idx="9069">
                  <c:v>15</c:v>
                </c:pt>
                <c:pt idx="9070">
                  <c:v>15</c:v>
                </c:pt>
                <c:pt idx="9071">
                  <c:v>15</c:v>
                </c:pt>
                <c:pt idx="9072">
                  <c:v>15</c:v>
                </c:pt>
                <c:pt idx="9073">
                  <c:v>15</c:v>
                </c:pt>
                <c:pt idx="9074">
                  <c:v>15</c:v>
                </c:pt>
                <c:pt idx="9075">
                  <c:v>15</c:v>
                </c:pt>
                <c:pt idx="9076">
                  <c:v>15</c:v>
                </c:pt>
                <c:pt idx="9077">
                  <c:v>15</c:v>
                </c:pt>
                <c:pt idx="9078">
                  <c:v>15</c:v>
                </c:pt>
                <c:pt idx="9079">
                  <c:v>15</c:v>
                </c:pt>
                <c:pt idx="9080">
                  <c:v>15</c:v>
                </c:pt>
                <c:pt idx="9081">
                  <c:v>15</c:v>
                </c:pt>
                <c:pt idx="9082">
                  <c:v>15</c:v>
                </c:pt>
                <c:pt idx="9083">
                  <c:v>15</c:v>
                </c:pt>
                <c:pt idx="9084">
                  <c:v>15</c:v>
                </c:pt>
                <c:pt idx="9085">
                  <c:v>15</c:v>
                </c:pt>
                <c:pt idx="9086">
                  <c:v>15</c:v>
                </c:pt>
                <c:pt idx="9087">
                  <c:v>15</c:v>
                </c:pt>
                <c:pt idx="9088">
                  <c:v>15</c:v>
                </c:pt>
                <c:pt idx="9089">
                  <c:v>15</c:v>
                </c:pt>
                <c:pt idx="9090">
                  <c:v>15</c:v>
                </c:pt>
                <c:pt idx="9091">
                  <c:v>15</c:v>
                </c:pt>
                <c:pt idx="9092">
                  <c:v>15</c:v>
                </c:pt>
                <c:pt idx="9093">
                  <c:v>15</c:v>
                </c:pt>
                <c:pt idx="9094">
                  <c:v>15</c:v>
                </c:pt>
                <c:pt idx="9095">
                  <c:v>15</c:v>
                </c:pt>
                <c:pt idx="9096">
                  <c:v>15</c:v>
                </c:pt>
                <c:pt idx="9097">
                  <c:v>15</c:v>
                </c:pt>
                <c:pt idx="9098">
                  <c:v>15</c:v>
                </c:pt>
                <c:pt idx="9099">
                  <c:v>15</c:v>
                </c:pt>
                <c:pt idx="9100">
                  <c:v>15</c:v>
                </c:pt>
                <c:pt idx="9101">
                  <c:v>15</c:v>
                </c:pt>
                <c:pt idx="9102">
                  <c:v>15</c:v>
                </c:pt>
                <c:pt idx="9103">
                  <c:v>15</c:v>
                </c:pt>
                <c:pt idx="9104">
                  <c:v>15</c:v>
                </c:pt>
                <c:pt idx="9105">
                  <c:v>15</c:v>
                </c:pt>
                <c:pt idx="9106">
                  <c:v>15</c:v>
                </c:pt>
                <c:pt idx="9107">
                  <c:v>15</c:v>
                </c:pt>
                <c:pt idx="9108">
                  <c:v>15</c:v>
                </c:pt>
                <c:pt idx="9109">
                  <c:v>15</c:v>
                </c:pt>
                <c:pt idx="9110">
                  <c:v>15</c:v>
                </c:pt>
                <c:pt idx="9111">
                  <c:v>15</c:v>
                </c:pt>
                <c:pt idx="9112">
                  <c:v>15</c:v>
                </c:pt>
                <c:pt idx="9113">
                  <c:v>15</c:v>
                </c:pt>
                <c:pt idx="9114">
                  <c:v>15</c:v>
                </c:pt>
                <c:pt idx="9115">
                  <c:v>15</c:v>
                </c:pt>
                <c:pt idx="9116">
                  <c:v>15</c:v>
                </c:pt>
                <c:pt idx="9117">
                  <c:v>15</c:v>
                </c:pt>
                <c:pt idx="9118">
                  <c:v>15</c:v>
                </c:pt>
                <c:pt idx="9119">
                  <c:v>15</c:v>
                </c:pt>
                <c:pt idx="9120">
                  <c:v>15</c:v>
                </c:pt>
                <c:pt idx="9121">
                  <c:v>15</c:v>
                </c:pt>
                <c:pt idx="9122">
                  <c:v>15</c:v>
                </c:pt>
                <c:pt idx="9123">
                  <c:v>15</c:v>
                </c:pt>
                <c:pt idx="9124">
                  <c:v>15</c:v>
                </c:pt>
                <c:pt idx="9125">
                  <c:v>15</c:v>
                </c:pt>
                <c:pt idx="9126">
                  <c:v>15</c:v>
                </c:pt>
                <c:pt idx="9127">
                  <c:v>15</c:v>
                </c:pt>
                <c:pt idx="9128">
                  <c:v>15</c:v>
                </c:pt>
                <c:pt idx="9129">
                  <c:v>15</c:v>
                </c:pt>
                <c:pt idx="9130">
                  <c:v>15</c:v>
                </c:pt>
                <c:pt idx="9131">
                  <c:v>15</c:v>
                </c:pt>
                <c:pt idx="9132">
                  <c:v>15</c:v>
                </c:pt>
                <c:pt idx="9133">
                  <c:v>15</c:v>
                </c:pt>
                <c:pt idx="9134">
                  <c:v>15</c:v>
                </c:pt>
                <c:pt idx="9135">
                  <c:v>15</c:v>
                </c:pt>
                <c:pt idx="9136">
                  <c:v>15</c:v>
                </c:pt>
                <c:pt idx="9137">
                  <c:v>15</c:v>
                </c:pt>
                <c:pt idx="9138">
                  <c:v>15</c:v>
                </c:pt>
                <c:pt idx="9139">
                  <c:v>15</c:v>
                </c:pt>
                <c:pt idx="9140">
                  <c:v>15</c:v>
                </c:pt>
                <c:pt idx="9141">
                  <c:v>15</c:v>
                </c:pt>
                <c:pt idx="9142">
                  <c:v>15</c:v>
                </c:pt>
                <c:pt idx="9143">
                  <c:v>15</c:v>
                </c:pt>
                <c:pt idx="9144">
                  <c:v>15</c:v>
                </c:pt>
                <c:pt idx="9145">
                  <c:v>15</c:v>
                </c:pt>
                <c:pt idx="9146">
                  <c:v>15</c:v>
                </c:pt>
                <c:pt idx="9147">
                  <c:v>15</c:v>
                </c:pt>
                <c:pt idx="9148">
                  <c:v>15</c:v>
                </c:pt>
                <c:pt idx="9149">
                  <c:v>15</c:v>
                </c:pt>
                <c:pt idx="9150">
                  <c:v>15</c:v>
                </c:pt>
                <c:pt idx="9151">
                  <c:v>15</c:v>
                </c:pt>
                <c:pt idx="9152">
                  <c:v>15</c:v>
                </c:pt>
                <c:pt idx="9153">
                  <c:v>15</c:v>
                </c:pt>
                <c:pt idx="9154">
                  <c:v>15</c:v>
                </c:pt>
                <c:pt idx="9155">
                  <c:v>15</c:v>
                </c:pt>
                <c:pt idx="9156">
                  <c:v>15</c:v>
                </c:pt>
                <c:pt idx="9157">
                  <c:v>15</c:v>
                </c:pt>
                <c:pt idx="9158">
                  <c:v>15</c:v>
                </c:pt>
                <c:pt idx="9159">
                  <c:v>15</c:v>
                </c:pt>
                <c:pt idx="9160">
                  <c:v>15</c:v>
                </c:pt>
                <c:pt idx="9161">
                  <c:v>15</c:v>
                </c:pt>
                <c:pt idx="9162">
                  <c:v>15</c:v>
                </c:pt>
                <c:pt idx="9163">
                  <c:v>15</c:v>
                </c:pt>
                <c:pt idx="9164">
                  <c:v>15</c:v>
                </c:pt>
                <c:pt idx="9165">
                  <c:v>15</c:v>
                </c:pt>
                <c:pt idx="9166">
                  <c:v>15</c:v>
                </c:pt>
                <c:pt idx="9167">
                  <c:v>15</c:v>
                </c:pt>
                <c:pt idx="9168">
                  <c:v>15</c:v>
                </c:pt>
                <c:pt idx="9169">
                  <c:v>15</c:v>
                </c:pt>
                <c:pt idx="9170">
                  <c:v>15</c:v>
                </c:pt>
                <c:pt idx="9171">
                  <c:v>15</c:v>
                </c:pt>
                <c:pt idx="9172">
                  <c:v>15</c:v>
                </c:pt>
                <c:pt idx="9173">
                  <c:v>15</c:v>
                </c:pt>
                <c:pt idx="9174">
                  <c:v>15</c:v>
                </c:pt>
                <c:pt idx="9175">
                  <c:v>15</c:v>
                </c:pt>
                <c:pt idx="9176">
                  <c:v>15</c:v>
                </c:pt>
                <c:pt idx="9177">
                  <c:v>15</c:v>
                </c:pt>
                <c:pt idx="9178">
                  <c:v>15</c:v>
                </c:pt>
                <c:pt idx="9179">
                  <c:v>15</c:v>
                </c:pt>
                <c:pt idx="9180">
                  <c:v>15</c:v>
                </c:pt>
                <c:pt idx="9181">
                  <c:v>15</c:v>
                </c:pt>
                <c:pt idx="9182">
                  <c:v>15</c:v>
                </c:pt>
                <c:pt idx="9183">
                  <c:v>15</c:v>
                </c:pt>
                <c:pt idx="9184">
                  <c:v>15</c:v>
                </c:pt>
                <c:pt idx="9185">
                  <c:v>15</c:v>
                </c:pt>
                <c:pt idx="9186">
                  <c:v>15</c:v>
                </c:pt>
                <c:pt idx="9187">
                  <c:v>15</c:v>
                </c:pt>
                <c:pt idx="9188">
                  <c:v>15</c:v>
                </c:pt>
                <c:pt idx="9189">
                  <c:v>15</c:v>
                </c:pt>
                <c:pt idx="9190">
                  <c:v>15</c:v>
                </c:pt>
                <c:pt idx="9191">
                  <c:v>15</c:v>
                </c:pt>
                <c:pt idx="9192">
                  <c:v>15</c:v>
                </c:pt>
                <c:pt idx="9193">
                  <c:v>15</c:v>
                </c:pt>
                <c:pt idx="9194">
                  <c:v>15</c:v>
                </c:pt>
                <c:pt idx="9195">
                  <c:v>15</c:v>
                </c:pt>
                <c:pt idx="9196">
                  <c:v>15</c:v>
                </c:pt>
                <c:pt idx="9197">
                  <c:v>15</c:v>
                </c:pt>
                <c:pt idx="9198">
                  <c:v>15</c:v>
                </c:pt>
                <c:pt idx="9199">
                  <c:v>15</c:v>
                </c:pt>
                <c:pt idx="9200">
                  <c:v>15</c:v>
                </c:pt>
                <c:pt idx="9201">
                  <c:v>15</c:v>
                </c:pt>
                <c:pt idx="9202">
                  <c:v>15</c:v>
                </c:pt>
                <c:pt idx="9203">
                  <c:v>15</c:v>
                </c:pt>
                <c:pt idx="9204">
                  <c:v>15</c:v>
                </c:pt>
                <c:pt idx="9205">
                  <c:v>15</c:v>
                </c:pt>
                <c:pt idx="9206">
                  <c:v>15</c:v>
                </c:pt>
                <c:pt idx="9207">
                  <c:v>15</c:v>
                </c:pt>
                <c:pt idx="9208">
                  <c:v>15</c:v>
                </c:pt>
                <c:pt idx="9209">
                  <c:v>15</c:v>
                </c:pt>
                <c:pt idx="9210">
                  <c:v>15</c:v>
                </c:pt>
                <c:pt idx="9211">
                  <c:v>15</c:v>
                </c:pt>
                <c:pt idx="9212">
                  <c:v>15</c:v>
                </c:pt>
                <c:pt idx="9213">
                  <c:v>15</c:v>
                </c:pt>
                <c:pt idx="9214">
                  <c:v>15</c:v>
                </c:pt>
                <c:pt idx="9215">
                  <c:v>15</c:v>
                </c:pt>
                <c:pt idx="9216">
                  <c:v>15</c:v>
                </c:pt>
                <c:pt idx="9217">
                  <c:v>15</c:v>
                </c:pt>
                <c:pt idx="9218">
                  <c:v>15</c:v>
                </c:pt>
                <c:pt idx="9219">
                  <c:v>15</c:v>
                </c:pt>
                <c:pt idx="9220">
                  <c:v>15</c:v>
                </c:pt>
                <c:pt idx="9221">
                  <c:v>15</c:v>
                </c:pt>
                <c:pt idx="9222">
                  <c:v>15</c:v>
                </c:pt>
                <c:pt idx="9223">
                  <c:v>15</c:v>
                </c:pt>
                <c:pt idx="9224">
                  <c:v>15</c:v>
                </c:pt>
                <c:pt idx="9225">
                  <c:v>15</c:v>
                </c:pt>
                <c:pt idx="9226">
                  <c:v>15</c:v>
                </c:pt>
                <c:pt idx="9227">
                  <c:v>15</c:v>
                </c:pt>
                <c:pt idx="9228">
                  <c:v>15</c:v>
                </c:pt>
                <c:pt idx="9229">
                  <c:v>15</c:v>
                </c:pt>
                <c:pt idx="9230">
                  <c:v>15</c:v>
                </c:pt>
                <c:pt idx="9231">
                  <c:v>15</c:v>
                </c:pt>
                <c:pt idx="9232">
                  <c:v>15</c:v>
                </c:pt>
                <c:pt idx="9233">
                  <c:v>15</c:v>
                </c:pt>
                <c:pt idx="9234">
                  <c:v>15</c:v>
                </c:pt>
                <c:pt idx="9235">
                  <c:v>15</c:v>
                </c:pt>
                <c:pt idx="9236">
                  <c:v>15</c:v>
                </c:pt>
                <c:pt idx="9237">
                  <c:v>15</c:v>
                </c:pt>
                <c:pt idx="9238">
                  <c:v>15</c:v>
                </c:pt>
                <c:pt idx="9239">
                  <c:v>15</c:v>
                </c:pt>
                <c:pt idx="9240">
                  <c:v>15</c:v>
                </c:pt>
                <c:pt idx="9241">
                  <c:v>15</c:v>
                </c:pt>
                <c:pt idx="9242">
                  <c:v>15</c:v>
                </c:pt>
                <c:pt idx="9243">
                  <c:v>15</c:v>
                </c:pt>
                <c:pt idx="9244">
                  <c:v>15</c:v>
                </c:pt>
                <c:pt idx="9245">
                  <c:v>15</c:v>
                </c:pt>
                <c:pt idx="9246">
                  <c:v>15</c:v>
                </c:pt>
                <c:pt idx="9247">
                  <c:v>15</c:v>
                </c:pt>
                <c:pt idx="9248">
                  <c:v>15</c:v>
                </c:pt>
                <c:pt idx="9249">
                  <c:v>15</c:v>
                </c:pt>
                <c:pt idx="9250">
                  <c:v>15</c:v>
                </c:pt>
                <c:pt idx="9251">
                  <c:v>15</c:v>
                </c:pt>
                <c:pt idx="9252">
                  <c:v>15</c:v>
                </c:pt>
                <c:pt idx="9253">
                  <c:v>15</c:v>
                </c:pt>
                <c:pt idx="9254">
                  <c:v>15</c:v>
                </c:pt>
                <c:pt idx="9255">
                  <c:v>15</c:v>
                </c:pt>
                <c:pt idx="9256">
                  <c:v>15</c:v>
                </c:pt>
                <c:pt idx="9257">
                  <c:v>15</c:v>
                </c:pt>
                <c:pt idx="9258">
                  <c:v>15</c:v>
                </c:pt>
                <c:pt idx="9259">
                  <c:v>15</c:v>
                </c:pt>
                <c:pt idx="9260">
                  <c:v>15</c:v>
                </c:pt>
                <c:pt idx="9261">
                  <c:v>15</c:v>
                </c:pt>
                <c:pt idx="9262">
                  <c:v>15</c:v>
                </c:pt>
                <c:pt idx="9263">
                  <c:v>15</c:v>
                </c:pt>
                <c:pt idx="9264">
                  <c:v>15</c:v>
                </c:pt>
                <c:pt idx="9265">
                  <c:v>15</c:v>
                </c:pt>
                <c:pt idx="9266">
                  <c:v>15</c:v>
                </c:pt>
                <c:pt idx="9267">
                  <c:v>15</c:v>
                </c:pt>
                <c:pt idx="9268">
                  <c:v>15</c:v>
                </c:pt>
                <c:pt idx="9269">
                  <c:v>15</c:v>
                </c:pt>
                <c:pt idx="9270">
                  <c:v>15</c:v>
                </c:pt>
                <c:pt idx="9271">
                  <c:v>15</c:v>
                </c:pt>
                <c:pt idx="9272">
                  <c:v>15</c:v>
                </c:pt>
                <c:pt idx="9273">
                  <c:v>15</c:v>
                </c:pt>
                <c:pt idx="9274">
                  <c:v>15</c:v>
                </c:pt>
                <c:pt idx="9275">
                  <c:v>15</c:v>
                </c:pt>
                <c:pt idx="9276">
                  <c:v>15</c:v>
                </c:pt>
                <c:pt idx="9277">
                  <c:v>15</c:v>
                </c:pt>
                <c:pt idx="9278">
                  <c:v>15</c:v>
                </c:pt>
                <c:pt idx="9279">
                  <c:v>15</c:v>
                </c:pt>
                <c:pt idx="9280">
                  <c:v>15</c:v>
                </c:pt>
                <c:pt idx="9281">
                  <c:v>15</c:v>
                </c:pt>
                <c:pt idx="9282">
                  <c:v>15</c:v>
                </c:pt>
                <c:pt idx="9283">
                  <c:v>15</c:v>
                </c:pt>
                <c:pt idx="9284">
                  <c:v>15</c:v>
                </c:pt>
                <c:pt idx="9285">
                  <c:v>15</c:v>
                </c:pt>
                <c:pt idx="9286">
                  <c:v>15</c:v>
                </c:pt>
                <c:pt idx="9287">
                  <c:v>15</c:v>
                </c:pt>
                <c:pt idx="9288">
                  <c:v>15</c:v>
                </c:pt>
                <c:pt idx="9289">
                  <c:v>15</c:v>
                </c:pt>
                <c:pt idx="9290">
                  <c:v>15</c:v>
                </c:pt>
                <c:pt idx="9291">
                  <c:v>15</c:v>
                </c:pt>
                <c:pt idx="9292">
                  <c:v>15</c:v>
                </c:pt>
                <c:pt idx="9293">
                  <c:v>15</c:v>
                </c:pt>
                <c:pt idx="9294">
                  <c:v>15</c:v>
                </c:pt>
                <c:pt idx="9295">
                  <c:v>15</c:v>
                </c:pt>
                <c:pt idx="9296">
                  <c:v>15</c:v>
                </c:pt>
                <c:pt idx="9297">
                  <c:v>15</c:v>
                </c:pt>
                <c:pt idx="9298">
                  <c:v>15</c:v>
                </c:pt>
                <c:pt idx="9299">
                  <c:v>15</c:v>
                </c:pt>
                <c:pt idx="9300">
                  <c:v>15</c:v>
                </c:pt>
                <c:pt idx="9301">
                  <c:v>15</c:v>
                </c:pt>
                <c:pt idx="9302">
                  <c:v>15</c:v>
                </c:pt>
                <c:pt idx="9303">
                  <c:v>15</c:v>
                </c:pt>
                <c:pt idx="9304">
                  <c:v>15</c:v>
                </c:pt>
                <c:pt idx="9305">
                  <c:v>15</c:v>
                </c:pt>
                <c:pt idx="9306">
                  <c:v>15</c:v>
                </c:pt>
                <c:pt idx="9307">
                  <c:v>15</c:v>
                </c:pt>
                <c:pt idx="9308">
                  <c:v>15</c:v>
                </c:pt>
                <c:pt idx="9309">
                  <c:v>15</c:v>
                </c:pt>
                <c:pt idx="9310">
                  <c:v>15</c:v>
                </c:pt>
                <c:pt idx="9311">
                  <c:v>15</c:v>
                </c:pt>
                <c:pt idx="9312">
                  <c:v>15</c:v>
                </c:pt>
                <c:pt idx="9313">
                  <c:v>15</c:v>
                </c:pt>
                <c:pt idx="9314">
                  <c:v>15</c:v>
                </c:pt>
                <c:pt idx="9315">
                  <c:v>15</c:v>
                </c:pt>
                <c:pt idx="9316">
                  <c:v>15</c:v>
                </c:pt>
                <c:pt idx="9317">
                  <c:v>15</c:v>
                </c:pt>
                <c:pt idx="9318">
                  <c:v>15</c:v>
                </c:pt>
                <c:pt idx="9319">
                  <c:v>15</c:v>
                </c:pt>
                <c:pt idx="9320">
                  <c:v>15</c:v>
                </c:pt>
                <c:pt idx="9321">
                  <c:v>15</c:v>
                </c:pt>
                <c:pt idx="9322">
                  <c:v>15</c:v>
                </c:pt>
                <c:pt idx="9323">
                  <c:v>15</c:v>
                </c:pt>
                <c:pt idx="9324">
                  <c:v>15</c:v>
                </c:pt>
                <c:pt idx="9325">
                  <c:v>15</c:v>
                </c:pt>
                <c:pt idx="9326">
                  <c:v>15</c:v>
                </c:pt>
                <c:pt idx="9327">
                  <c:v>15</c:v>
                </c:pt>
                <c:pt idx="9328">
                  <c:v>15</c:v>
                </c:pt>
                <c:pt idx="9329">
                  <c:v>15</c:v>
                </c:pt>
                <c:pt idx="9330">
                  <c:v>15</c:v>
                </c:pt>
                <c:pt idx="9331">
                  <c:v>15</c:v>
                </c:pt>
                <c:pt idx="9332">
                  <c:v>15</c:v>
                </c:pt>
                <c:pt idx="9333">
                  <c:v>15</c:v>
                </c:pt>
                <c:pt idx="9334">
                  <c:v>15</c:v>
                </c:pt>
                <c:pt idx="9335">
                  <c:v>15</c:v>
                </c:pt>
                <c:pt idx="9336">
                  <c:v>15</c:v>
                </c:pt>
                <c:pt idx="9337">
                  <c:v>15</c:v>
                </c:pt>
                <c:pt idx="9338">
                  <c:v>15</c:v>
                </c:pt>
                <c:pt idx="9339">
                  <c:v>15</c:v>
                </c:pt>
                <c:pt idx="9340">
                  <c:v>15</c:v>
                </c:pt>
                <c:pt idx="9341">
                  <c:v>15</c:v>
                </c:pt>
                <c:pt idx="9342">
                  <c:v>15</c:v>
                </c:pt>
                <c:pt idx="9343">
                  <c:v>15</c:v>
                </c:pt>
                <c:pt idx="9344">
                  <c:v>15</c:v>
                </c:pt>
                <c:pt idx="9345">
                  <c:v>15</c:v>
                </c:pt>
                <c:pt idx="9346">
                  <c:v>15</c:v>
                </c:pt>
                <c:pt idx="9347">
                  <c:v>15</c:v>
                </c:pt>
                <c:pt idx="9348">
                  <c:v>15</c:v>
                </c:pt>
                <c:pt idx="9349">
                  <c:v>15</c:v>
                </c:pt>
                <c:pt idx="9350">
                  <c:v>15</c:v>
                </c:pt>
                <c:pt idx="9351">
                  <c:v>15</c:v>
                </c:pt>
                <c:pt idx="9352">
                  <c:v>15</c:v>
                </c:pt>
                <c:pt idx="9353">
                  <c:v>15</c:v>
                </c:pt>
                <c:pt idx="9354">
                  <c:v>15</c:v>
                </c:pt>
                <c:pt idx="9355">
                  <c:v>15</c:v>
                </c:pt>
                <c:pt idx="9356">
                  <c:v>15</c:v>
                </c:pt>
                <c:pt idx="9357">
                  <c:v>15</c:v>
                </c:pt>
                <c:pt idx="9358">
                  <c:v>15</c:v>
                </c:pt>
                <c:pt idx="9359">
                  <c:v>15</c:v>
                </c:pt>
                <c:pt idx="9360">
                  <c:v>15</c:v>
                </c:pt>
                <c:pt idx="9361">
                  <c:v>15</c:v>
                </c:pt>
                <c:pt idx="9362">
                  <c:v>15</c:v>
                </c:pt>
                <c:pt idx="9363">
                  <c:v>15</c:v>
                </c:pt>
                <c:pt idx="9364">
                  <c:v>15</c:v>
                </c:pt>
                <c:pt idx="9365">
                  <c:v>15</c:v>
                </c:pt>
                <c:pt idx="9366">
                  <c:v>15</c:v>
                </c:pt>
                <c:pt idx="9367">
                  <c:v>15</c:v>
                </c:pt>
                <c:pt idx="9368">
                  <c:v>15</c:v>
                </c:pt>
                <c:pt idx="9369">
                  <c:v>15</c:v>
                </c:pt>
                <c:pt idx="9370">
                  <c:v>15</c:v>
                </c:pt>
                <c:pt idx="9371">
                  <c:v>15</c:v>
                </c:pt>
                <c:pt idx="9372">
                  <c:v>15</c:v>
                </c:pt>
                <c:pt idx="9373">
                  <c:v>15</c:v>
                </c:pt>
                <c:pt idx="9374">
                  <c:v>15</c:v>
                </c:pt>
                <c:pt idx="9375">
                  <c:v>15</c:v>
                </c:pt>
                <c:pt idx="9376">
                  <c:v>15</c:v>
                </c:pt>
                <c:pt idx="9377">
                  <c:v>15</c:v>
                </c:pt>
                <c:pt idx="9378">
                  <c:v>15</c:v>
                </c:pt>
                <c:pt idx="9379">
                  <c:v>15</c:v>
                </c:pt>
                <c:pt idx="9380">
                  <c:v>15</c:v>
                </c:pt>
                <c:pt idx="9381">
                  <c:v>15</c:v>
                </c:pt>
                <c:pt idx="9382">
                  <c:v>15</c:v>
                </c:pt>
                <c:pt idx="9383">
                  <c:v>15</c:v>
                </c:pt>
                <c:pt idx="9384">
                  <c:v>15</c:v>
                </c:pt>
                <c:pt idx="9385">
                  <c:v>15</c:v>
                </c:pt>
                <c:pt idx="9386">
                  <c:v>15</c:v>
                </c:pt>
                <c:pt idx="9387">
                  <c:v>15</c:v>
                </c:pt>
                <c:pt idx="9388">
                  <c:v>15</c:v>
                </c:pt>
                <c:pt idx="9389">
                  <c:v>15</c:v>
                </c:pt>
                <c:pt idx="9390">
                  <c:v>15</c:v>
                </c:pt>
                <c:pt idx="9391">
                  <c:v>15</c:v>
                </c:pt>
                <c:pt idx="9392">
                  <c:v>15</c:v>
                </c:pt>
                <c:pt idx="9393">
                  <c:v>15</c:v>
                </c:pt>
                <c:pt idx="9394">
                  <c:v>15</c:v>
                </c:pt>
                <c:pt idx="9395">
                  <c:v>15</c:v>
                </c:pt>
                <c:pt idx="9396">
                  <c:v>15</c:v>
                </c:pt>
                <c:pt idx="9397">
                  <c:v>15</c:v>
                </c:pt>
                <c:pt idx="9398">
                  <c:v>15</c:v>
                </c:pt>
                <c:pt idx="9399">
                  <c:v>15</c:v>
                </c:pt>
                <c:pt idx="9400">
                  <c:v>15</c:v>
                </c:pt>
                <c:pt idx="9401">
                  <c:v>15</c:v>
                </c:pt>
                <c:pt idx="9402">
                  <c:v>15</c:v>
                </c:pt>
                <c:pt idx="9403">
                  <c:v>15</c:v>
                </c:pt>
                <c:pt idx="9404">
                  <c:v>15</c:v>
                </c:pt>
                <c:pt idx="9405">
                  <c:v>15</c:v>
                </c:pt>
                <c:pt idx="9406">
                  <c:v>15</c:v>
                </c:pt>
                <c:pt idx="9407">
                  <c:v>15</c:v>
                </c:pt>
                <c:pt idx="9408">
                  <c:v>15</c:v>
                </c:pt>
                <c:pt idx="9409">
                  <c:v>15</c:v>
                </c:pt>
                <c:pt idx="9410">
                  <c:v>15</c:v>
                </c:pt>
                <c:pt idx="9411">
                  <c:v>15</c:v>
                </c:pt>
                <c:pt idx="9412">
                  <c:v>15</c:v>
                </c:pt>
                <c:pt idx="9413">
                  <c:v>15</c:v>
                </c:pt>
                <c:pt idx="9414">
                  <c:v>15</c:v>
                </c:pt>
                <c:pt idx="9415">
                  <c:v>15</c:v>
                </c:pt>
                <c:pt idx="9416">
                  <c:v>15</c:v>
                </c:pt>
                <c:pt idx="9417">
                  <c:v>15</c:v>
                </c:pt>
                <c:pt idx="9418">
                  <c:v>15</c:v>
                </c:pt>
                <c:pt idx="9419">
                  <c:v>15</c:v>
                </c:pt>
                <c:pt idx="9420">
                  <c:v>15</c:v>
                </c:pt>
                <c:pt idx="9421">
                  <c:v>15</c:v>
                </c:pt>
                <c:pt idx="9422">
                  <c:v>15</c:v>
                </c:pt>
                <c:pt idx="9423">
                  <c:v>15</c:v>
                </c:pt>
                <c:pt idx="9424">
                  <c:v>15</c:v>
                </c:pt>
                <c:pt idx="9425">
                  <c:v>15</c:v>
                </c:pt>
                <c:pt idx="9426">
                  <c:v>15</c:v>
                </c:pt>
                <c:pt idx="9427">
                  <c:v>15</c:v>
                </c:pt>
                <c:pt idx="9428">
                  <c:v>15</c:v>
                </c:pt>
                <c:pt idx="9429">
                  <c:v>15</c:v>
                </c:pt>
                <c:pt idx="9430">
                  <c:v>15</c:v>
                </c:pt>
                <c:pt idx="9431">
                  <c:v>15</c:v>
                </c:pt>
                <c:pt idx="9432">
                  <c:v>15</c:v>
                </c:pt>
                <c:pt idx="9433">
                  <c:v>15</c:v>
                </c:pt>
                <c:pt idx="9434">
                  <c:v>15</c:v>
                </c:pt>
                <c:pt idx="9435">
                  <c:v>15</c:v>
                </c:pt>
                <c:pt idx="9436">
                  <c:v>15</c:v>
                </c:pt>
                <c:pt idx="9437">
                  <c:v>15</c:v>
                </c:pt>
                <c:pt idx="9438">
                  <c:v>15</c:v>
                </c:pt>
                <c:pt idx="9439">
                  <c:v>15</c:v>
                </c:pt>
                <c:pt idx="9440">
                  <c:v>15</c:v>
                </c:pt>
                <c:pt idx="9441">
                  <c:v>15</c:v>
                </c:pt>
                <c:pt idx="9442">
                  <c:v>15</c:v>
                </c:pt>
                <c:pt idx="9443">
                  <c:v>15</c:v>
                </c:pt>
                <c:pt idx="9444">
                  <c:v>15</c:v>
                </c:pt>
                <c:pt idx="9445">
                  <c:v>15</c:v>
                </c:pt>
                <c:pt idx="9446">
                  <c:v>15</c:v>
                </c:pt>
                <c:pt idx="9447">
                  <c:v>15</c:v>
                </c:pt>
                <c:pt idx="9448">
                  <c:v>15</c:v>
                </c:pt>
                <c:pt idx="9449">
                  <c:v>15</c:v>
                </c:pt>
                <c:pt idx="9450">
                  <c:v>15</c:v>
                </c:pt>
                <c:pt idx="9451">
                  <c:v>15</c:v>
                </c:pt>
                <c:pt idx="9452">
                  <c:v>15</c:v>
                </c:pt>
                <c:pt idx="9453">
                  <c:v>15</c:v>
                </c:pt>
                <c:pt idx="9454">
                  <c:v>15</c:v>
                </c:pt>
                <c:pt idx="9455">
                  <c:v>15</c:v>
                </c:pt>
                <c:pt idx="9456">
                  <c:v>15</c:v>
                </c:pt>
                <c:pt idx="9457">
                  <c:v>15</c:v>
                </c:pt>
                <c:pt idx="9458">
                  <c:v>15</c:v>
                </c:pt>
                <c:pt idx="9459">
                  <c:v>15</c:v>
                </c:pt>
                <c:pt idx="9460">
                  <c:v>15</c:v>
                </c:pt>
                <c:pt idx="9461">
                  <c:v>15</c:v>
                </c:pt>
                <c:pt idx="9462">
                  <c:v>15</c:v>
                </c:pt>
                <c:pt idx="9463">
                  <c:v>15</c:v>
                </c:pt>
                <c:pt idx="9464">
                  <c:v>15</c:v>
                </c:pt>
                <c:pt idx="9465">
                  <c:v>15</c:v>
                </c:pt>
                <c:pt idx="9466">
                  <c:v>15</c:v>
                </c:pt>
                <c:pt idx="9467">
                  <c:v>15</c:v>
                </c:pt>
                <c:pt idx="9468">
                  <c:v>15</c:v>
                </c:pt>
                <c:pt idx="9469">
                  <c:v>15</c:v>
                </c:pt>
                <c:pt idx="9470">
                  <c:v>15</c:v>
                </c:pt>
                <c:pt idx="9471">
                  <c:v>15</c:v>
                </c:pt>
                <c:pt idx="9472">
                  <c:v>15</c:v>
                </c:pt>
                <c:pt idx="9473">
                  <c:v>15</c:v>
                </c:pt>
                <c:pt idx="9474">
                  <c:v>15</c:v>
                </c:pt>
                <c:pt idx="9475">
                  <c:v>15</c:v>
                </c:pt>
                <c:pt idx="9476">
                  <c:v>15</c:v>
                </c:pt>
                <c:pt idx="9477">
                  <c:v>15</c:v>
                </c:pt>
                <c:pt idx="9478">
                  <c:v>15</c:v>
                </c:pt>
                <c:pt idx="9479">
                  <c:v>15</c:v>
                </c:pt>
                <c:pt idx="9480">
                  <c:v>15</c:v>
                </c:pt>
                <c:pt idx="9481">
                  <c:v>15</c:v>
                </c:pt>
                <c:pt idx="9482">
                  <c:v>15</c:v>
                </c:pt>
                <c:pt idx="9483">
                  <c:v>15</c:v>
                </c:pt>
                <c:pt idx="9484">
                  <c:v>15</c:v>
                </c:pt>
                <c:pt idx="9485">
                  <c:v>15</c:v>
                </c:pt>
                <c:pt idx="9486">
                  <c:v>15</c:v>
                </c:pt>
                <c:pt idx="9487">
                  <c:v>15</c:v>
                </c:pt>
                <c:pt idx="9488">
                  <c:v>15</c:v>
                </c:pt>
                <c:pt idx="9489">
                  <c:v>15</c:v>
                </c:pt>
                <c:pt idx="9490">
                  <c:v>15</c:v>
                </c:pt>
                <c:pt idx="9491">
                  <c:v>15</c:v>
                </c:pt>
                <c:pt idx="9492">
                  <c:v>15</c:v>
                </c:pt>
                <c:pt idx="9493">
                  <c:v>15</c:v>
                </c:pt>
                <c:pt idx="9494">
                  <c:v>15</c:v>
                </c:pt>
                <c:pt idx="9495">
                  <c:v>15</c:v>
                </c:pt>
                <c:pt idx="9496">
                  <c:v>15</c:v>
                </c:pt>
                <c:pt idx="9497">
                  <c:v>15</c:v>
                </c:pt>
                <c:pt idx="9498">
                  <c:v>15</c:v>
                </c:pt>
                <c:pt idx="9499">
                  <c:v>15</c:v>
                </c:pt>
                <c:pt idx="9500">
                  <c:v>15</c:v>
                </c:pt>
                <c:pt idx="9501">
                  <c:v>15</c:v>
                </c:pt>
                <c:pt idx="9502">
                  <c:v>15</c:v>
                </c:pt>
                <c:pt idx="9503">
                  <c:v>15</c:v>
                </c:pt>
                <c:pt idx="9504">
                  <c:v>15</c:v>
                </c:pt>
                <c:pt idx="9505">
                  <c:v>15</c:v>
                </c:pt>
                <c:pt idx="9506">
                  <c:v>15</c:v>
                </c:pt>
                <c:pt idx="9507">
                  <c:v>15</c:v>
                </c:pt>
                <c:pt idx="9508">
                  <c:v>15</c:v>
                </c:pt>
                <c:pt idx="9509">
                  <c:v>15</c:v>
                </c:pt>
                <c:pt idx="9510">
                  <c:v>15</c:v>
                </c:pt>
                <c:pt idx="9511">
                  <c:v>15</c:v>
                </c:pt>
                <c:pt idx="9512">
                  <c:v>15</c:v>
                </c:pt>
                <c:pt idx="9513">
                  <c:v>15</c:v>
                </c:pt>
                <c:pt idx="9514">
                  <c:v>15</c:v>
                </c:pt>
                <c:pt idx="9515">
                  <c:v>15</c:v>
                </c:pt>
                <c:pt idx="9516">
                  <c:v>15</c:v>
                </c:pt>
                <c:pt idx="9517">
                  <c:v>15</c:v>
                </c:pt>
                <c:pt idx="9518">
                  <c:v>15</c:v>
                </c:pt>
                <c:pt idx="9519">
                  <c:v>15</c:v>
                </c:pt>
                <c:pt idx="9520">
                  <c:v>15</c:v>
                </c:pt>
                <c:pt idx="9521">
                  <c:v>15</c:v>
                </c:pt>
                <c:pt idx="9522">
                  <c:v>15</c:v>
                </c:pt>
                <c:pt idx="9523">
                  <c:v>15</c:v>
                </c:pt>
                <c:pt idx="9524">
                  <c:v>15</c:v>
                </c:pt>
                <c:pt idx="9525">
                  <c:v>15</c:v>
                </c:pt>
                <c:pt idx="9526">
                  <c:v>15</c:v>
                </c:pt>
                <c:pt idx="9527">
                  <c:v>15</c:v>
                </c:pt>
                <c:pt idx="9528">
                  <c:v>15</c:v>
                </c:pt>
                <c:pt idx="9529">
                  <c:v>15</c:v>
                </c:pt>
                <c:pt idx="9530">
                  <c:v>15</c:v>
                </c:pt>
                <c:pt idx="9531">
                  <c:v>15</c:v>
                </c:pt>
                <c:pt idx="9532">
                  <c:v>15</c:v>
                </c:pt>
                <c:pt idx="9533">
                  <c:v>15</c:v>
                </c:pt>
                <c:pt idx="9534">
                  <c:v>15</c:v>
                </c:pt>
                <c:pt idx="9535">
                  <c:v>15</c:v>
                </c:pt>
                <c:pt idx="9536">
                  <c:v>15</c:v>
                </c:pt>
                <c:pt idx="9537">
                  <c:v>15</c:v>
                </c:pt>
                <c:pt idx="9538">
                  <c:v>15</c:v>
                </c:pt>
                <c:pt idx="9539">
                  <c:v>15</c:v>
                </c:pt>
                <c:pt idx="9540">
                  <c:v>15</c:v>
                </c:pt>
                <c:pt idx="9541">
                  <c:v>15</c:v>
                </c:pt>
                <c:pt idx="9542">
                  <c:v>15</c:v>
                </c:pt>
                <c:pt idx="9543">
                  <c:v>15</c:v>
                </c:pt>
                <c:pt idx="9544">
                  <c:v>15</c:v>
                </c:pt>
                <c:pt idx="9545">
                  <c:v>15</c:v>
                </c:pt>
                <c:pt idx="9546">
                  <c:v>15</c:v>
                </c:pt>
                <c:pt idx="9547">
                  <c:v>15</c:v>
                </c:pt>
                <c:pt idx="9548">
                  <c:v>15</c:v>
                </c:pt>
                <c:pt idx="9549">
                  <c:v>15</c:v>
                </c:pt>
                <c:pt idx="9550">
                  <c:v>15</c:v>
                </c:pt>
                <c:pt idx="9551">
                  <c:v>15</c:v>
                </c:pt>
                <c:pt idx="9552">
                  <c:v>15</c:v>
                </c:pt>
                <c:pt idx="9553">
                  <c:v>15</c:v>
                </c:pt>
                <c:pt idx="9554">
                  <c:v>15</c:v>
                </c:pt>
                <c:pt idx="9555">
                  <c:v>15</c:v>
                </c:pt>
                <c:pt idx="9556">
                  <c:v>15</c:v>
                </c:pt>
                <c:pt idx="9557">
                  <c:v>15</c:v>
                </c:pt>
                <c:pt idx="9558">
                  <c:v>15</c:v>
                </c:pt>
                <c:pt idx="9559">
                  <c:v>15</c:v>
                </c:pt>
                <c:pt idx="9560">
                  <c:v>15</c:v>
                </c:pt>
                <c:pt idx="9561">
                  <c:v>15</c:v>
                </c:pt>
                <c:pt idx="9562">
                  <c:v>15</c:v>
                </c:pt>
                <c:pt idx="9563">
                  <c:v>15</c:v>
                </c:pt>
                <c:pt idx="9564">
                  <c:v>15</c:v>
                </c:pt>
                <c:pt idx="9565">
                  <c:v>15</c:v>
                </c:pt>
                <c:pt idx="9566">
                  <c:v>15</c:v>
                </c:pt>
                <c:pt idx="9567">
                  <c:v>15</c:v>
                </c:pt>
                <c:pt idx="9568">
                  <c:v>15</c:v>
                </c:pt>
                <c:pt idx="9569">
                  <c:v>15</c:v>
                </c:pt>
                <c:pt idx="9570">
                  <c:v>15</c:v>
                </c:pt>
                <c:pt idx="9571">
                  <c:v>15</c:v>
                </c:pt>
                <c:pt idx="9572">
                  <c:v>15</c:v>
                </c:pt>
                <c:pt idx="9573">
                  <c:v>15</c:v>
                </c:pt>
                <c:pt idx="9574">
                  <c:v>15</c:v>
                </c:pt>
                <c:pt idx="9575">
                  <c:v>15</c:v>
                </c:pt>
                <c:pt idx="9576">
                  <c:v>15</c:v>
                </c:pt>
                <c:pt idx="9577">
                  <c:v>15</c:v>
                </c:pt>
                <c:pt idx="9578">
                  <c:v>15</c:v>
                </c:pt>
                <c:pt idx="9579">
                  <c:v>15</c:v>
                </c:pt>
                <c:pt idx="9580">
                  <c:v>15</c:v>
                </c:pt>
                <c:pt idx="9581">
                  <c:v>15</c:v>
                </c:pt>
                <c:pt idx="9582">
                  <c:v>15</c:v>
                </c:pt>
                <c:pt idx="9583">
                  <c:v>15</c:v>
                </c:pt>
                <c:pt idx="9584">
                  <c:v>15</c:v>
                </c:pt>
                <c:pt idx="9585">
                  <c:v>15</c:v>
                </c:pt>
                <c:pt idx="9586">
                  <c:v>15</c:v>
                </c:pt>
                <c:pt idx="9587">
                  <c:v>15</c:v>
                </c:pt>
                <c:pt idx="9588">
                  <c:v>15</c:v>
                </c:pt>
                <c:pt idx="9589">
                  <c:v>15</c:v>
                </c:pt>
                <c:pt idx="9590">
                  <c:v>15</c:v>
                </c:pt>
                <c:pt idx="9591">
                  <c:v>15</c:v>
                </c:pt>
                <c:pt idx="9592">
                  <c:v>15</c:v>
                </c:pt>
                <c:pt idx="9593">
                  <c:v>15</c:v>
                </c:pt>
                <c:pt idx="9594">
                  <c:v>15</c:v>
                </c:pt>
                <c:pt idx="9595">
                  <c:v>15</c:v>
                </c:pt>
                <c:pt idx="9596">
                  <c:v>15</c:v>
                </c:pt>
                <c:pt idx="9597">
                  <c:v>15</c:v>
                </c:pt>
                <c:pt idx="9598">
                  <c:v>15</c:v>
                </c:pt>
                <c:pt idx="9599">
                  <c:v>15</c:v>
                </c:pt>
                <c:pt idx="9600">
                  <c:v>15</c:v>
                </c:pt>
                <c:pt idx="9601">
                  <c:v>15</c:v>
                </c:pt>
                <c:pt idx="9602">
                  <c:v>15</c:v>
                </c:pt>
                <c:pt idx="9603">
                  <c:v>15</c:v>
                </c:pt>
                <c:pt idx="9604">
                  <c:v>15</c:v>
                </c:pt>
                <c:pt idx="9605">
                  <c:v>15</c:v>
                </c:pt>
                <c:pt idx="9606">
                  <c:v>15</c:v>
                </c:pt>
                <c:pt idx="9607">
                  <c:v>15</c:v>
                </c:pt>
                <c:pt idx="9608">
                  <c:v>15</c:v>
                </c:pt>
                <c:pt idx="9609">
                  <c:v>15</c:v>
                </c:pt>
                <c:pt idx="9610">
                  <c:v>15</c:v>
                </c:pt>
                <c:pt idx="9611">
                  <c:v>15</c:v>
                </c:pt>
                <c:pt idx="9612">
                  <c:v>15</c:v>
                </c:pt>
                <c:pt idx="9613">
                  <c:v>15</c:v>
                </c:pt>
                <c:pt idx="9614">
                  <c:v>15</c:v>
                </c:pt>
                <c:pt idx="9615">
                  <c:v>15</c:v>
                </c:pt>
                <c:pt idx="9616">
                  <c:v>15</c:v>
                </c:pt>
                <c:pt idx="9617">
                  <c:v>15</c:v>
                </c:pt>
                <c:pt idx="9618">
                  <c:v>15</c:v>
                </c:pt>
                <c:pt idx="9619">
                  <c:v>15</c:v>
                </c:pt>
                <c:pt idx="9620">
                  <c:v>15</c:v>
                </c:pt>
                <c:pt idx="9621">
                  <c:v>15</c:v>
                </c:pt>
                <c:pt idx="9622">
                  <c:v>15</c:v>
                </c:pt>
                <c:pt idx="9623">
                  <c:v>15</c:v>
                </c:pt>
                <c:pt idx="9624">
                  <c:v>15</c:v>
                </c:pt>
                <c:pt idx="9625">
                  <c:v>15</c:v>
                </c:pt>
                <c:pt idx="9626">
                  <c:v>15</c:v>
                </c:pt>
                <c:pt idx="9627">
                  <c:v>15</c:v>
                </c:pt>
                <c:pt idx="9628">
                  <c:v>15</c:v>
                </c:pt>
                <c:pt idx="9629">
                  <c:v>15</c:v>
                </c:pt>
                <c:pt idx="9630">
                  <c:v>15</c:v>
                </c:pt>
                <c:pt idx="9631">
                  <c:v>15</c:v>
                </c:pt>
                <c:pt idx="9632">
                  <c:v>15</c:v>
                </c:pt>
                <c:pt idx="9633">
                  <c:v>15</c:v>
                </c:pt>
                <c:pt idx="9634">
                  <c:v>15</c:v>
                </c:pt>
                <c:pt idx="9635">
                  <c:v>15</c:v>
                </c:pt>
                <c:pt idx="9636">
                  <c:v>15</c:v>
                </c:pt>
                <c:pt idx="9637">
                  <c:v>15</c:v>
                </c:pt>
                <c:pt idx="9638">
                  <c:v>15</c:v>
                </c:pt>
                <c:pt idx="9639">
                  <c:v>15</c:v>
                </c:pt>
                <c:pt idx="9640">
                  <c:v>15</c:v>
                </c:pt>
                <c:pt idx="9641">
                  <c:v>15</c:v>
                </c:pt>
                <c:pt idx="9642">
                  <c:v>15</c:v>
                </c:pt>
                <c:pt idx="9643">
                  <c:v>15</c:v>
                </c:pt>
                <c:pt idx="9644">
                  <c:v>15</c:v>
                </c:pt>
                <c:pt idx="9645">
                  <c:v>15</c:v>
                </c:pt>
                <c:pt idx="9646">
                  <c:v>15</c:v>
                </c:pt>
                <c:pt idx="9647">
                  <c:v>15</c:v>
                </c:pt>
                <c:pt idx="9648">
                  <c:v>15</c:v>
                </c:pt>
                <c:pt idx="9649">
                  <c:v>15</c:v>
                </c:pt>
                <c:pt idx="9650">
                  <c:v>15</c:v>
                </c:pt>
                <c:pt idx="9651">
                  <c:v>15</c:v>
                </c:pt>
                <c:pt idx="9652">
                  <c:v>15</c:v>
                </c:pt>
                <c:pt idx="9653">
                  <c:v>15</c:v>
                </c:pt>
                <c:pt idx="9654">
                  <c:v>15</c:v>
                </c:pt>
                <c:pt idx="9655">
                  <c:v>15</c:v>
                </c:pt>
                <c:pt idx="9656">
                  <c:v>15</c:v>
                </c:pt>
                <c:pt idx="9657">
                  <c:v>15</c:v>
                </c:pt>
                <c:pt idx="9658">
                  <c:v>15</c:v>
                </c:pt>
                <c:pt idx="9659">
                  <c:v>15</c:v>
                </c:pt>
                <c:pt idx="9660">
                  <c:v>15</c:v>
                </c:pt>
                <c:pt idx="9661">
                  <c:v>15</c:v>
                </c:pt>
                <c:pt idx="9662">
                  <c:v>15</c:v>
                </c:pt>
                <c:pt idx="9663">
                  <c:v>15</c:v>
                </c:pt>
                <c:pt idx="9664">
                  <c:v>15</c:v>
                </c:pt>
                <c:pt idx="9665">
                  <c:v>15</c:v>
                </c:pt>
                <c:pt idx="9666">
                  <c:v>15</c:v>
                </c:pt>
                <c:pt idx="9667">
                  <c:v>15</c:v>
                </c:pt>
                <c:pt idx="9668">
                  <c:v>15</c:v>
                </c:pt>
                <c:pt idx="9669">
                  <c:v>15</c:v>
                </c:pt>
                <c:pt idx="9670">
                  <c:v>15</c:v>
                </c:pt>
                <c:pt idx="9671">
                  <c:v>15</c:v>
                </c:pt>
                <c:pt idx="9672">
                  <c:v>15</c:v>
                </c:pt>
                <c:pt idx="9673">
                  <c:v>15</c:v>
                </c:pt>
                <c:pt idx="9674">
                  <c:v>15</c:v>
                </c:pt>
                <c:pt idx="9675">
                  <c:v>15</c:v>
                </c:pt>
                <c:pt idx="9676">
                  <c:v>15</c:v>
                </c:pt>
                <c:pt idx="9677">
                  <c:v>15</c:v>
                </c:pt>
                <c:pt idx="9678">
                  <c:v>15</c:v>
                </c:pt>
                <c:pt idx="9679">
                  <c:v>15</c:v>
                </c:pt>
                <c:pt idx="9680">
                  <c:v>15</c:v>
                </c:pt>
                <c:pt idx="9681">
                  <c:v>15</c:v>
                </c:pt>
                <c:pt idx="9682">
                  <c:v>15</c:v>
                </c:pt>
                <c:pt idx="9683">
                  <c:v>15</c:v>
                </c:pt>
                <c:pt idx="9684">
                  <c:v>15</c:v>
                </c:pt>
                <c:pt idx="9685">
                  <c:v>15</c:v>
                </c:pt>
                <c:pt idx="9686">
                  <c:v>15</c:v>
                </c:pt>
                <c:pt idx="9687">
                  <c:v>15</c:v>
                </c:pt>
                <c:pt idx="9688">
                  <c:v>15</c:v>
                </c:pt>
                <c:pt idx="9689">
                  <c:v>15</c:v>
                </c:pt>
                <c:pt idx="9690">
                  <c:v>15</c:v>
                </c:pt>
                <c:pt idx="9691">
                  <c:v>15</c:v>
                </c:pt>
                <c:pt idx="9692">
                  <c:v>15</c:v>
                </c:pt>
                <c:pt idx="9693">
                  <c:v>15</c:v>
                </c:pt>
                <c:pt idx="9694">
                  <c:v>15</c:v>
                </c:pt>
                <c:pt idx="9695">
                  <c:v>15</c:v>
                </c:pt>
                <c:pt idx="9696">
                  <c:v>15</c:v>
                </c:pt>
                <c:pt idx="9697">
                  <c:v>15</c:v>
                </c:pt>
                <c:pt idx="9698">
                  <c:v>15</c:v>
                </c:pt>
                <c:pt idx="9699">
                  <c:v>15</c:v>
                </c:pt>
                <c:pt idx="9700">
                  <c:v>15</c:v>
                </c:pt>
                <c:pt idx="9701">
                  <c:v>15</c:v>
                </c:pt>
                <c:pt idx="9702">
                  <c:v>15</c:v>
                </c:pt>
                <c:pt idx="9703">
                  <c:v>15</c:v>
                </c:pt>
                <c:pt idx="9704">
                  <c:v>15</c:v>
                </c:pt>
                <c:pt idx="9705">
                  <c:v>15</c:v>
                </c:pt>
                <c:pt idx="9706">
                  <c:v>15</c:v>
                </c:pt>
                <c:pt idx="9707">
                  <c:v>15</c:v>
                </c:pt>
                <c:pt idx="9708">
                  <c:v>15</c:v>
                </c:pt>
                <c:pt idx="9709">
                  <c:v>15</c:v>
                </c:pt>
                <c:pt idx="9710">
                  <c:v>15</c:v>
                </c:pt>
                <c:pt idx="9711">
                  <c:v>15</c:v>
                </c:pt>
                <c:pt idx="9712">
                  <c:v>15</c:v>
                </c:pt>
                <c:pt idx="9713">
                  <c:v>15</c:v>
                </c:pt>
                <c:pt idx="9714">
                  <c:v>15</c:v>
                </c:pt>
                <c:pt idx="9715">
                  <c:v>15</c:v>
                </c:pt>
                <c:pt idx="9716">
                  <c:v>15</c:v>
                </c:pt>
                <c:pt idx="9717">
                  <c:v>15</c:v>
                </c:pt>
                <c:pt idx="9718">
                  <c:v>15</c:v>
                </c:pt>
                <c:pt idx="9719">
                  <c:v>15</c:v>
                </c:pt>
                <c:pt idx="9720">
                  <c:v>15</c:v>
                </c:pt>
                <c:pt idx="9721">
                  <c:v>15</c:v>
                </c:pt>
                <c:pt idx="9722">
                  <c:v>15</c:v>
                </c:pt>
                <c:pt idx="9723">
                  <c:v>15</c:v>
                </c:pt>
                <c:pt idx="9724">
                  <c:v>15</c:v>
                </c:pt>
                <c:pt idx="9725">
                  <c:v>15</c:v>
                </c:pt>
                <c:pt idx="9726">
                  <c:v>15</c:v>
                </c:pt>
                <c:pt idx="9727">
                  <c:v>15</c:v>
                </c:pt>
                <c:pt idx="9728">
                  <c:v>15</c:v>
                </c:pt>
                <c:pt idx="9729">
                  <c:v>15</c:v>
                </c:pt>
                <c:pt idx="9730">
                  <c:v>15</c:v>
                </c:pt>
                <c:pt idx="9731">
                  <c:v>15</c:v>
                </c:pt>
                <c:pt idx="9732">
                  <c:v>15</c:v>
                </c:pt>
                <c:pt idx="9733">
                  <c:v>15</c:v>
                </c:pt>
                <c:pt idx="9734">
                  <c:v>15</c:v>
                </c:pt>
                <c:pt idx="9735">
                  <c:v>15</c:v>
                </c:pt>
                <c:pt idx="9736">
                  <c:v>15</c:v>
                </c:pt>
                <c:pt idx="9737">
                  <c:v>15</c:v>
                </c:pt>
                <c:pt idx="9738">
                  <c:v>15</c:v>
                </c:pt>
                <c:pt idx="9739">
                  <c:v>15</c:v>
                </c:pt>
                <c:pt idx="9740">
                  <c:v>15</c:v>
                </c:pt>
                <c:pt idx="9741">
                  <c:v>15</c:v>
                </c:pt>
                <c:pt idx="9742">
                  <c:v>15</c:v>
                </c:pt>
                <c:pt idx="9743">
                  <c:v>15</c:v>
                </c:pt>
                <c:pt idx="9744">
                  <c:v>15</c:v>
                </c:pt>
                <c:pt idx="9745">
                  <c:v>15</c:v>
                </c:pt>
                <c:pt idx="9746">
                  <c:v>15</c:v>
                </c:pt>
                <c:pt idx="9747">
                  <c:v>15</c:v>
                </c:pt>
                <c:pt idx="9748">
                  <c:v>15</c:v>
                </c:pt>
                <c:pt idx="9749">
                  <c:v>15</c:v>
                </c:pt>
                <c:pt idx="9750">
                  <c:v>15</c:v>
                </c:pt>
                <c:pt idx="9751">
                  <c:v>15</c:v>
                </c:pt>
                <c:pt idx="9752">
                  <c:v>15</c:v>
                </c:pt>
                <c:pt idx="9753">
                  <c:v>15</c:v>
                </c:pt>
                <c:pt idx="9754">
                  <c:v>15</c:v>
                </c:pt>
                <c:pt idx="9755">
                  <c:v>15</c:v>
                </c:pt>
                <c:pt idx="9756">
                  <c:v>15</c:v>
                </c:pt>
                <c:pt idx="9757">
                  <c:v>15</c:v>
                </c:pt>
                <c:pt idx="9758">
                  <c:v>15</c:v>
                </c:pt>
                <c:pt idx="9759">
                  <c:v>15</c:v>
                </c:pt>
                <c:pt idx="9760">
                  <c:v>15</c:v>
                </c:pt>
                <c:pt idx="9761">
                  <c:v>15</c:v>
                </c:pt>
                <c:pt idx="9762">
                  <c:v>15</c:v>
                </c:pt>
                <c:pt idx="9763">
                  <c:v>15</c:v>
                </c:pt>
                <c:pt idx="9764">
                  <c:v>15</c:v>
                </c:pt>
                <c:pt idx="9765">
                  <c:v>15</c:v>
                </c:pt>
                <c:pt idx="9766">
                  <c:v>15</c:v>
                </c:pt>
                <c:pt idx="9767">
                  <c:v>15</c:v>
                </c:pt>
                <c:pt idx="9768">
                  <c:v>15</c:v>
                </c:pt>
                <c:pt idx="9769">
                  <c:v>15</c:v>
                </c:pt>
                <c:pt idx="9770">
                  <c:v>15</c:v>
                </c:pt>
                <c:pt idx="9771">
                  <c:v>15</c:v>
                </c:pt>
                <c:pt idx="9772">
                  <c:v>15</c:v>
                </c:pt>
                <c:pt idx="9773">
                  <c:v>15</c:v>
                </c:pt>
                <c:pt idx="9774">
                  <c:v>15</c:v>
                </c:pt>
                <c:pt idx="9775">
                  <c:v>15</c:v>
                </c:pt>
                <c:pt idx="9776">
                  <c:v>15</c:v>
                </c:pt>
                <c:pt idx="9777">
                  <c:v>15</c:v>
                </c:pt>
                <c:pt idx="9778">
                  <c:v>15</c:v>
                </c:pt>
                <c:pt idx="9779">
                  <c:v>15</c:v>
                </c:pt>
                <c:pt idx="9780">
                  <c:v>15</c:v>
                </c:pt>
                <c:pt idx="9781">
                  <c:v>15</c:v>
                </c:pt>
                <c:pt idx="9782">
                  <c:v>15</c:v>
                </c:pt>
                <c:pt idx="9783">
                  <c:v>15</c:v>
                </c:pt>
                <c:pt idx="9784">
                  <c:v>15</c:v>
                </c:pt>
                <c:pt idx="9785">
                  <c:v>15</c:v>
                </c:pt>
                <c:pt idx="9786">
                  <c:v>15</c:v>
                </c:pt>
                <c:pt idx="9787">
                  <c:v>15</c:v>
                </c:pt>
                <c:pt idx="9788">
                  <c:v>15</c:v>
                </c:pt>
                <c:pt idx="9789">
                  <c:v>15</c:v>
                </c:pt>
                <c:pt idx="9790">
                  <c:v>15</c:v>
                </c:pt>
                <c:pt idx="9791">
                  <c:v>15</c:v>
                </c:pt>
                <c:pt idx="9792">
                  <c:v>15</c:v>
                </c:pt>
                <c:pt idx="9793">
                  <c:v>15</c:v>
                </c:pt>
                <c:pt idx="9794">
                  <c:v>15</c:v>
                </c:pt>
                <c:pt idx="9795">
                  <c:v>15</c:v>
                </c:pt>
                <c:pt idx="9796">
                  <c:v>15</c:v>
                </c:pt>
                <c:pt idx="9797">
                  <c:v>15</c:v>
                </c:pt>
                <c:pt idx="9798">
                  <c:v>15</c:v>
                </c:pt>
                <c:pt idx="9799">
                  <c:v>15</c:v>
                </c:pt>
                <c:pt idx="9800">
                  <c:v>15</c:v>
                </c:pt>
                <c:pt idx="9801">
                  <c:v>15</c:v>
                </c:pt>
                <c:pt idx="9802">
                  <c:v>15</c:v>
                </c:pt>
                <c:pt idx="9803">
                  <c:v>15</c:v>
                </c:pt>
                <c:pt idx="9804">
                  <c:v>15</c:v>
                </c:pt>
                <c:pt idx="9805">
                  <c:v>15</c:v>
                </c:pt>
                <c:pt idx="9806">
                  <c:v>15</c:v>
                </c:pt>
                <c:pt idx="9807">
                  <c:v>15</c:v>
                </c:pt>
                <c:pt idx="9808">
                  <c:v>15</c:v>
                </c:pt>
                <c:pt idx="9809">
                  <c:v>15</c:v>
                </c:pt>
                <c:pt idx="9810">
                  <c:v>15</c:v>
                </c:pt>
                <c:pt idx="9811">
                  <c:v>15</c:v>
                </c:pt>
                <c:pt idx="9812">
                  <c:v>15</c:v>
                </c:pt>
                <c:pt idx="9813">
                  <c:v>15</c:v>
                </c:pt>
                <c:pt idx="9814">
                  <c:v>15</c:v>
                </c:pt>
                <c:pt idx="9815">
                  <c:v>15</c:v>
                </c:pt>
                <c:pt idx="9816">
                  <c:v>15</c:v>
                </c:pt>
                <c:pt idx="9817">
                  <c:v>15</c:v>
                </c:pt>
                <c:pt idx="9818">
                  <c:v>15</c:v>
                </c:pt>
                <c:pt idx="9819">
                  <c:v>15</c:v>
                </c:pt>
                <c:pt idx="9820">
                  <c:v>15</c:v>
                </c:pt>
                <c:pt idx="9821">
                  <c:v>15</c:v>
                </c:pt>
                <c:pt idx="9822">
                  <c:v>15</c:v>
                </c:pt>
                <c:pt idx="9823">
                  <c:v>15</c:v>
                </c:pt>
                <c:pt idx="9824">
                  <c:v>15</c:v>
                </c:pt>
                <c:pt idx="9825">
                  <c:v>15</c:v>
                </c:pt>
                <c:pt idx="9826">
                  <c:v>15</c:v>
                </c:pt>
                <c:pt idx="9827">
                  <c:v>15</c:v>
                </c:pt>
                <c:pt idx="9828">
                  <c:v>15</c:v>
                </c:pt>
                <c:pt idx="9829">
                  <c:v>15</c:v>
                </c:pt>
                <c:pt idx="9830">
                  <c:v>15</c:v>
                </c:pt>
                <c:pt idx="9831">
                  <c:v>15</c:v>
                </c:pt>
                <c:pt idx="9832">
                  <c:v>15</c:v>
                </c:pt>
                <c:pt idx="9833">
                  <c:v>15</c:v>
                </c:pt>
                <c:pt idx="9834">
                  <c:v>15</c:v>
                </c:pt>
                <c:pt idx="9835">
                  <c:v>15</c:v>
                </c:pt>
                <c:pt idx="9836">
                  <c:v>15</c:v>
                </c:pt>
                <c:pt idx="9837">
                  <c:v>15</c:v>
                </c:pt>
                <c:pt idx="9838">
                  <c:v>15</c:v>
                </c:pt>
                <c:pt idx="9839">
                  <c:v>15</c:v>
                </c:pt>
                <c:pt idx="9840">
                  <c:v>15</c:v>
                </c:pt>
                <c:pt idx="9841">
                  <c:v>15</c:v>
                </c:pt>
                <c:pt idx="9842">
                  <c:v>15</c:v>
                </c:pt>
                <c:pt idx="9843">
                  <c:v>15</c:v>
                </c:pt>
                <c:pt idx="9844">
                  <c:v>15</c:v>
                </c:pt>
                <c:pt idx="9845">
                  <c:v>15</c:v>
                </c:pt>
                <c:pt idx="9846">
                  <c:v>15</c:v>
                </c:pt>
                <c:pt idx="9847">
                  <c:v>15</c:v>
                </c:pt>
                <c:pt idx="9848">
                  <c:v>15</c:v>
                </c:pt>
                <c:pt idx="9849">
                  <c:v>15</c:v>
                </c:pt>
                <c:pt idx="9850">
                  <c:v>15</c:v>
                </c:pt>
                <c:pt idx="9851">
                  <c:v>15</c:v>
                </c:pt>
                <c:pt idx="9852">
                  <c:v>15</c:v>
                </c:pt>
                <c:pt idx="9853">
                  <c:v>15</c:v>
                </c:pt>
                <c:pt idx="9854">
                  <c:v>15</c:v>
                </c:pt>
                <c:pt idx="9855">
                  <c:v>15</c:v>
                </c:pt>
                <c:pt idx="9856">
                  <c:v>15</c:v>
                </c:pt>
                <c:pt idx="9857">
                  <c:v>15</c:v>
                </c:pt>
                <c:pt idx="9858">
                  <c:v>15</c:v>
                </c:pt>
                <c:pt idx="9859">
                  <c:v>15</c:v>
                </c:pt>
                <c:pt idx="9860">
                  <c:v>15</c:v>
                </c:pt>
                <c:pt idx="9861">
                  <c:v>15</c:v>
                </c:pt>
                <c:pt idx="9862">
                  <c:v>15</c:v>
                </c:pt>
                <c:pt idx="9863">
                  <c:v>15</c:v>
                </c:pt>
                <c:pt idx="9864">
                  <c:v>15</c:v>
                </c:pt>
                <c:pt idx="9865">
                  <c:v>15</c:v>
                </c:pt>
                <c:pt idx="9866">
                  <c:v>15</c:v>
                </c:pt>
                <c:pt idx="9867">
                  <c:v>15</c:v>
                </c:pt>
                <c:pt idx="9868">
                  <c:v>15</c:v>
                </c:pt>
                <c:pt idx="9869">
                  <c:v>15</c:v>
                </c:pt>
                <c:pt idx="9870">
                  <c:v>15</c:v>
                </c:pt>
                <c:pt idx="9871">
                  <c:v>15</c:v>
                </c:pt>
                <c:pt idx="9872">
                  <c:v>15</c:v>
                </c:pt>
                <c:pt idx="9873">
                  <c:v>15</c:v>
                </c:pt>
                <c:pt idx="9874">
                  <c:v>15</c:v>
                </c:pt>
                <c:pt idx="9875">
                  <c:v>15</c:v>
                </c:pt>
                <c:pt idx="9876">
                  <c:v>15</c:v>
                </c:pt>
                <c:pt idx="9877">
                  <c:v>15</c:v>
                </c:pt>
                <c:pt idx="9878">
                  <c:v>15</c:v>
                </c:pt>
                <c:pt idx="9879">
                  <c:v>15</c:v>
                </c:pt>
                <c:pt idx="9880">
                  <c:v>15</c:v>
                </c:pt>
                <c:pt idx="9881">
                  <c:v>15</c:v>
                </c:pt>
                <c:pt idx="9882">
                  <c:v>15</c:v>
                </c:pt>
                <c:pt idx="9883">
                  <c:v>15</c:v>
                </c:pt>
                <c:pt idx="9884">
                  <c:v>15</c:v>
                </c:pt>
                <c:pt idx="9885">
                  <c:v>15</c:v>
                </c:pt>
                <c:pt idx="9886">
                  <c:v>15</c:v>
                </c:pt>
                <c:pt idx="9887">
                  <c:v>15</c:v>
                </c:pt>
                <c:pt idx="9888">
                  <c:v>15</c:v>
                </c:pt>
                <c:pt idx="9889">
                  <c:v>15</c:v>
                </c:pt>
                <c:pt idx="9890">
                  <c:v>15</c:v>
                </c:pt>
                <c:pt idx="9891">
                  <c:v>15</c:v>
                </c:pt>
                <c:pt idx="9892">
                  <c:v>15</c:v>
                </c:pt>
                <c:pt idx="9893">
                  <c:v>15</c:v>
                </c:pt>
                <c:pt idx="9894">
                  <c:v>15</c:v>
                </c:pt>
                <c:pt idx="9895">
                  <c:v>15</c:v>
                </c:pt>
                <c:pt idx="9896">
                  <c:v>15</c:v>
                </c:pt>
                <c:pt idx="9897">
                  <c:v>15</c:v>
                </c:pt>
                <c:pt idx="9898">
                  <c:v>15</c:v>
                </c:pt>
                <c:pt idx="9899">
                  <c:v>15</c:v>
                </c:pt>
                <c:pt idx="9900">
                  <c:v>15</c:v>
                </c:pt>
                <c:pt idx="9901">
                  <c:v>15</c:v>
                </c:pt>
                <c:pt idx="9902">
                  <c:v>15</c:v>
                </c:pt>
                <c:pt idx="9903">
                  <c:v>15</c:v>
                </c:pt>
                <c:pt idx="9904">
                  <c:v>15</c:v>
                </c:pt>
                <c:pt idx="9905">
                  <c:v>15</c:v>
                </c:pt>
                <c:pt idx="9906">
                  <c:v>15</c:v>
                </c:pt>
                <c:pt idx="9907">
                  <c:v>15</c:v>
                </c:pt>
                <c:pt idx="9908">
                  <c:v>15</c:v>
                </c:pt>
                <c:pt idx="9909">
                  <c:v>15</c:v>
                </c:pt>
                <c:pt idx="9910">
                  <c:v>15</c:v>
                </c:pt>
                <c:pt idx="9911">
                  <c:v>15</c:v>
                </c:pt>
                <c:pt idx="9912">
                  <c:v>15</c:v>
                </c:pt>
                <c:pt idx="9913">
                  <c:v>15</c:v>
                </c:pt>
                <c:pt idx="9914">
                  <c:v>15</c:v>
                </c:pt>
                <c:pt idx="9915">
                  <c:v>15</c:v>
                </c:pt>
                <c:pt idx="9916">
                  <c:v>15</c:v>
                </c:pt>
                <c:pt idx="9917">
                  <c:v>15</c:v>
                </c:pt>
                <c:pt idx="9918">
                  <c:v>15</c:v>
                </c:pt>
                <c:pt idx="9919">
                  <c:v>15</c:v>
                </c:pt>
                <c:pt idx="9920">
                  <c:v>15</c:v>
                </c:pt>
                <c:pt idx="9921">
                  <c:v>15</c:v>
                </c:pt>
                <c:pt idx="9922">
                  <c:v>15</c:v>
                </c:pt>
                <c:pt idx="9923">
                  <c:v>15</c:v>
                </c:pt>
                <c:pt idx="9924">
                  <c:v>15</c:v>
                </c:pt>
                <c:pt idx="9925">
                  <c:v>15</c:v>
                </c:pt>
                <c:pt idx="9926">
                  <c:v>15</c:v>
                </c:pt>
                <c:pt idx="9927">
                  <c:v>15</c:v>
                </c:pt>
                <c:pt idx="9928">
                  <c:v>15</c:v>
                </c:pt>
                <c:pt idx="9929">
                  <c:v>15</c:v>
                </c:pt>
                <c:pt idx="9930">
                  <c:v>15</c:v>
                </c:pt>
                <c:pt idx="9931">
                  <c:v>15</c:v>
                </c:pt>
                <c:pt idx="9932">
                  <c:v>15</c:v>
                </c:pt>
                <c:pt idx="9933">
                  <c:v>15</c:v>
                </c:pt>
                <c:pt idx="9934">
                  <c:v>15</c:v>
                </c:pt>
                <c:pt idx="9935">
                  <c:v>15</c:v>
                </c:pt>
                <c:pt idx="9936">
                  <c:v>15</c:v>
                </c:pt>
                <c:pt idx="9937">
                  <c:v>15</c:v>
                </c:pt>
                <c:pt idx="9938">
                  <c:v>15</c:v>
                </c:pt>
                <c:pt idx="9939">
                  <c:v>15</c:v>
                </c:pt>
                <c:pt idx="9940">
                  <c:v>15</c:v>
                </c:pt>
                <c:pt idx="9941">
                  <c:v>15</c:v>
                </c:pt>
                <c:pt idx="9942">
                  <c:v>15</c:v>
                </c:pt>
                <c:pt idx="9943">
                  <c:v>15</c:v>
                </c:pt>
                <c:pt idx="9944">
                  <c:v>15</c:v>
                </c:pt>
                <c:pt idx="9945">
                  <c:v>15</c:v>
                </c:pt>
                <c:pt idx="9946">
                  <c:v>15</c:v>
                </c:pt>
                <c:pt idx="9947">
                  <c:v>15</c:v>
                </c:pt>
                <c:pt idx="9948">
                  <c:v>15</c:v>
                </c:pt>
                <c:pt idx="9949">
                  <c:v>15</c:v>
                </c:pt>
                <c:pt idx="9950">
                  <c:v>15</c:v>
                </c:pt>
                <c:pt idx="9951">
                  <c:v>15</c:v>
                </c:pt>
                <c:pt idx="9952">
                  <c:v>15</c:v>
                </c:pt>
                <c:pt idx="9953">
                  <c:v>15</c:v>
                </c:pt>
                <c:pt idx="9954">
                  <c:v>15</c:v>
                </c:pt>
                <c:pt idx="9955">
                  <c:v>15</c:v>
                </c:pt>
                <c:pt idx="9956">
                  <c:v>15</c:v>
                </c:pt>
                <c:pt idx="9957">
                  <c:v>15</c:v>
                </c:pt>
                <c:pt idx="9958">
                  <c:v>15</c:v>
                </c:pt>
                <c:pt idx="9959">
                  <c:v>15</c:v>
                </c:pt>
                <c:pt idx="9960">
                  <c:v>15</c:v>
                </c:pt>
                <c:pt idx="9961">
                  <c:v>15</c:v>
                </c:pt>
                <c:pt idx="9962">
                  <c:v>15</c:v>
                </c:pt>
                <c:pt idx="9963">
                  <c:v>15</c:v>
                </c:pt>
                <c:pt idx="9964">
                  <c:v>15</c:v>
                </c:pt>
                <c:pt idx="9965">
                  <c:v>15</c:v>
                </c:pt>
                <c:pt idx="9966">
                  <c:v>15</c:v>
                </c:pt>
                <c:pt idx="9967">
                  <c:v>15</c:v>
                </c:pt>
                <c:pt idx="9968">
                  <c:v>15</c:v>
                </c:pt>
                <c:pt idx="9969">
                  <c:v>15</c:v>
                </c:pt>
                <c:pt idx="9970">
                  <c:v>15</c:v>
                </c:pt>
                <c:pt idx="9971">
                  <c:v>15</c:v>
                </c:pt>
                <c:pt idx="9972">
                  <c:v>15</c:v>
                </c:pt>
                <c:pt idx="9973">
                  <c:v>15</c:v>
                </c:pt>
                <c:pt idx="9974">
                  <c:v>15</c:v>
                </c:pt>
                <c:pt idx="9975">
                  <c:v>15</c:v>
                </c:pt>
                <c:pt idx="9976">
                  <c:v>15</c:v>
                </c:pt>
                <c:pt idx="9977">
                  <c:v>15</c:v>
                </c:pt>
                <c:pt idx="9978">
                  <c:v>15</c:v>
                </c:pt>
                <c:pt idx="9979">
                  <c:v>15</c:v>
                </c:pt>
                <c:pt idx="9980">
                  <c:v>15</c:v>
                </c:pt>
                <c:pt idx="9981">
                  <c:v>15</c:v>
                </c:pt>
                <c:pt idx="9982">
                  <c:v>15</c:v>
                </c:pt>
                <c:pt idx="9983">
                  <c:v>15</c:v>
                </c:pt>
                <c:pt idx="9984">
                  <c:v>15</c:v>
                </c:pt>
                <c:pt idx="9985">
                  <c:v>15</c:v>
                </c:pt>
                <c:pt idx="9986">
                  <c:v>15</c:v>
                </c:pt>
                <c:pt idx="9987">
                  <c:v>15</c:v>
                </c:pt>
                <c:pt idx="9988">
                  <c:v>15</c:v>
                </c:pt>
                <c:pt idx="9989">
                  <c:v>15</c:v>
                </c:pt>
                <c:pt idx="9990">
                  <c:v>15</c:v>
                </c:pt>
                <c:pt idx="9991">
                  <c:v>15</c:v>
                </c:pt>
                <c:pt idx="9992">
                  <c:v>15</c:v>
                </c:pt>
                <c:pt idx="9993">
                  <c:v>15</c:v>
                </c:pt>
                <c:pt idx="9994">
                  <c:v>15</c:v>
                </c:pt>
                <c:pt idx="9995">
                  <c:v>15</c:v>
                </c:pt>
                <c:pt idx="9996">
                  <c:v>15</c:v>
                </c:pt>
                <c:pt idx="9997">
                  <c:v>15</c:v>
                </c:pt>
                <c:pt idx="9998">
                  <c:v>15</c:v>
                </c:pt>
                <c:pt idx="9999">
                  <c:v>15</c:v>
                </c:pt>
                <c:pt idx="10000">
                  <c:v>15</c:v>
                </c:pt>
                <c:pt idx="10001">
                  <c:v>15</c:v>
                </c:pt>
                <c:pt idx="10002">
                  <c:v>15</c:v>
                </c:pt>
                <c:pt idx="10003">
                  <c:v>15</c:v>
                </c:pt>
                <c:pt idx="10004">
                  <c:v>15</c:v>
                </c:pt>
                <c:pt idx="10005">
                  <c:v>15</c:v>
                </c:pt>
                <c:pt idx="10006">
                  <c:v>15</c:v>
                </c:pt>
                <c:pt idx="10007">
                  <c:v>15</c:v>
                </c:pt>
                <c:pt idx="10008">
                  <c:v>15</c:v>
                </c:pt>
                <c:pt idx="10009">
                  <c:v>15</c:v>
                </c:pt>
                <c:pt idx="10010">
                  <c:v>15</c:v>
                </c:pt>
                <c:pt idx="10011">
                  <c:v>15</c:v>
                </c:pt>
                <c:pt idx="10012">
                  <c:v>15</c:v>
                </c:pt>
                <c:pt idx="10013">
                  <c:v>15</c:v>
                </c:pt>
                <c:pt idx="10014">
                  <c:v>15</c:v>
                </c:pt>
                <c:pt idx="10015">
                  <c:v>15</c:v>
                </c:pt>
                <c:pt idx="10016">
                  <c:v>15</c:v>
                </c:pt>
                <c:pt idx="10017">
                  <c:v>15</c:v>
                </c:pt>
                <c:pt idx="10018">
                  <c:v>15</c:v>
                </c:pt>
                <c:pt idx="10019">
                  <c:v>15</c:v>
                </c:pt>
                <c:pt idx="10020">
                  <c:v>15</c:v>
                </c:pt>
                <c:pt idx="10021">
                  <c:v>15</c:v>
                </c:pt>
                <c:pt idx="10022">
                  <c:v>15</c:v>
                </c:pt>
                <c:pt idx="10023">
                  <c:v>15</c:v>
                </c:pt>
                <c:pt idx="10024">
                  <c:v>15</c:v>
                </c:pt>
                <c:pt idx="10025">
                  <c:v>15</c:v>
                </c:pt>
                <c:pt idx="10026">
                  <c:v>15</c:v>
                </c:pt>
                <c:pt idx="10027">
                  <c:v>15</c:v>
                </c:pt>
                <c:pt idx="10028">
                  <c:v>15</c:v>
                </c:pt>
                <c:pt idx="10029">
                  <c:v>15</c:v>
                </c:pt>
                <c:pt idx="10030">
                  <c:v>15</c:v>
                </c:pt>
                <c:pt idx="10031">
                  <c:v>15</c:v>
                </c:pt>
                <c:pt idx="10032">
                  <c:v>15</c:v>
                </c:pt>
                <c:pt idx="10033">
                  <c:v>15</c:v>
                </c:pt>
                <c:pt idx="10034">
                  <c:v>15</c:v>
                </c:pt>
                <c:pt idx="10035">
                  <c:v>15</c:v>
                </c:pt>
                <c:pt idx="10036">
                  <c:v>15</c:v>
                </c:pt>
                <c:pt idx="10037">
                  <c:v>15</c:v>
                </c:pt>
                <c:pt idx="10038">
                  <c:v>15</c:v>
                </c:pt>
                <c:pt idx="10039">
                  <c:v>15</c:v>
                </c:pt>
                <c:pt idx="10040">
                  <c:v>15</c:v>
                </c:pt>
                <c:pt idx="10041">
                  <c:v>15</c:v>
                </c:pt>
                <c:pt idx="10042">
                  <c:v>15</c:v>
                </c:pt>
                <c:pt idx="10043">
                  <c:v>15</c:v>
                </c:pt>
                <c:pt idx="10044">
                  <c:v>15</c:v>
                </c:pt>
                <c:pt idx="10045">
                  <c:v>15</c:v>
                </c:pt>
                <c:pt idx="10046">
                  <c:v>15</c:v>
                </c:pt>
                <c:pt idx="10047">
                  <c:v>15</c:v>
                </c:pt>
                <c:pt idx="10048">
                  <c:v>15</c:v>
                </c:pt>
                <c:pt idx="10049">
                  <c:v>15</c:v>
                </c:pt>
                <c:pt idx="10050">
                  <c:v>15</c:v>
                </c:pt>
                <c:pt idx="10051">
                  <c:v>15</c:v>
                </c:pt>
                <c:pt idx="10052">
                  <c:v>15</c:v>
                </c:pt>
                <c:pt idx="10053">
                  <c:v>15</c:v>
                </c:pt>
                <c:pt idx="10054">
                  <c:v>15</c:v>
                </c:pt>
                <c:pt idx="10055">
                  <c:v>15</c:v>
                </c:pt>
                <c:pt idx="10056">
                  <c:v>15</c:v>
                </c:pt>
                <c:pt idx="10057">
                  <c:v>15</c:v>
                </c:pt>
                <c:pt idx="10058">
                  <c:v>15</c:v>
                </c:pt>
                <c:pt idx="10059">
                  <c:v>15</c:v>
                </c:pt>
                <c:pt idx="10060">
                  <c:v>15</c:v>
                </c:pt>
                <c:pt idx="10061">
                  <c:v>15</c:v>
                </c:pt>
                <c:pt idx="10062">
                  <c:v>15</c:v>
                </c:pt>
                <c:pt idx="10063">
                  <c:v>15</c:v>
                </c:pt>
                <c:pt idx="10064">
                  <c:v>15</c:v>
                </c:pt>
                <c:pt idx="10065">
                  <c:v>15</c:v>
                </c:pt>
                <c:pt idx="10066">
                  <c:v>15</c:v>
                </c:pt>
                <c:pt idx="10067">
                  <c:v>15</c:v>
                </c:pt>
                <c:pt idx="10068">
                  <c:v>15</c:v>
                </c:pt>
                <c:pt idx="10069">
                  <c:v>15</c:v>
                </c:pt>
                <c:pt idx="10070">
                  <c:v>15</c:v>
                </c:pt>
                <c:pt idx="10071">
                  <c:v>15</c:v>
                </c:pt>
                <c:pt idx="10072">
                  <c:v>15</c:v>
                </c:pt>
                <c:pt idx="10073">
                  <c:v>15</c:v>
                </c:pt>
                <c:pt idx="10074">
                  <c:v>15</c:v>
                </c:pt>
                <c:pt idx="10075">
                  <c:v>15</c:v>
                </c:pt>
                <c:pt idx="10076">
                  <c:v>15</c:v>
                </c:pt>
                <c:pt idx="10077">
                  <c:v>15</c:v>
                </c:pt>
                <c:pt idx="10078">
                  <c:v>15</c:v>
                </c:pt>
                <c:pt idx="10079">
                  <c:v>15</c:v>
                </c:pt>
                <c:pt idx="10080">
                  <c:v>15</c:v>
                </c:pt>
                <c:pt idx="10081">
                  <c:v>15</c:v>
                </c:pt>
                <c:pt idx="10082">
                  <c:v>15</c:v>
                </c:pt>
                <c:pt idx="10083">
                  <c:v>15</c:v>
                </c:pt>
                <c:pt idx="10084">
                  <c:v>15</c:v>
                </c:pt>
                <c:pt idx="10085">
                  <c:v>15</c:v>
                </c:pt>
                <c:pt idx="10086">
                  <c:v>15</c:v>
                </c:pt>
                <c:pt idx="10087">
                  <c:v>15</c:v>
                </c:pt>
                <c:pt idx="10088">
                  <c:v>15</c:v>
                </c:pt>
                <c:pt idx="10089">
                  <c:v>15</c:v>
                </c:pt>
                <c:pt idx="10090">
                  <c:v>15</c:v>
                </c:pt>
                <c:pt idx="10091">
                  <c:v>15</c:v>
                </c:pt>
                <c:pt idx="10092">
                  <c:v>15</c:v>
                </c:pt>
                <c:pt idx="10093">
                  <c:v>15</c:v>
                </c:pt>
                <c:pt idx="10094">
                  <c:v>15</c:v>
                </c:pt>
                <c:pt idx="10095">
                  <c:v>15</c:v>
                </c:pt>
                <c:pt idx="10096">
                  <c:v>15</c:v>
                </c:pt>
                <c:pt idx="10097">
                  <c:v>15</c:v>
                </c:pt>
                <c:pt idx="10098">
                  <c:v>15</c:v>
                </c:pt>
                <c:pt idx="10099">
                  <c:v>15</c:v>
                </c:pt>
                <c:pt idx="10100">
                  <c:v>15</c:v>
                </c:pt>
                <c:pt idx="10101">
                  <c:v>15</c:v>
                </c:pt>
                <c:pt idx="10102">
                  <c:v>15</c:v>
                </c:pt>
                <c:pt idx="10103">
                  <c:v>15</c:v>
                </c:pt>
                <c:pt idx="10104">
                  <c:v>15</c:v>
                </c:pt>
                <c:pt idx="10105">
                  <c:v>15</c:v>
                </c:pt>
                <c:pt idx="10106">
                  <c:v>15</c:v>
                </c:pt>
                <c:pt idx="10107">
                  <c:v>15</c:v>
                </c:pt>
                <c:pt idx="10108">
                  <c:v>15</c:v>
                </c:pt>
                <c:pt idx="10109">
                  <c:v>15</c:v>
                </c:pt>
                <c:pt idx="10110">
                  <c:v>15</c:v>
                </c:pt>
                <c:pt idx="10111">
                  <c:v>15</c:v>
                </c:pt>
                <c:pt idx="10112">
                  <c:v>15</c:v>
                </c:pt>
                <c:pt idx="10113">
                  <c:v>15</c:v>
                </c:pt>
                <c:pt idx="10114">
                  <c:v>15</c:v>
                </c:pt>
                <c:pt idx="10115">
                  <c:v>15</c:v>
                </c:pt>
                <c:pt idx="10116">
                  <c:v>15</c:v>
                </c:pt>
                <c:pt idx="10117">
                  <c:v>15</c:v>
                </c:pt>
                <c:pt idx="10118">
                  <c:v>15</c:v>
                </c:pt>
                <c:pt idx="10119">
                  <c:v>15</c:v>
                </c:pt>
                <c:pt idx="10120">
                  <c:v>15</c:v>
                </c:pt>
                <c:pt idx="10121">
                  <c:v>15</c:v>
                </c:pt>
                <c:pt idx="10122">
                  <c:v>15</c:v>
                </c:pt>
                <c:pt idx="10123">
                  <c:v>15</c:v>
                </c:pt>
                <c:pt idx="10124">
                  <c:v>15</c:v>
                </c:pt>
                <c:pt idx="10125">
                  <c:v>15</c:v>
                </c:pt>
                <c:pt idx="10126">
                  <c:v>15</c:v>
                </c:pt>
                <c:pt idx="10127">
                  <c:v>15</c:v>
                </c:pt>
                <c:pt idx="10128">
                  <c:v>15</c:v>
                </c:pt>
                <c:pt idx="10129">
                  <c:v>15</c:v>
                </c:pt>
                <c:pt idx="10130">
                  <c:v>15</c:v>
                </c:pt>
                <c:pt idx="10131">
                  <c:v>15</c:v>
                </c:pt>
                <c:pt idx="10132">
                  <c:v>15</c:v>
                </c:pt>
                <c:pt idx="10133">
                  <c:v>15</c:v>
                </c:pt>
                <c:pt idx="10134">
                  <c:v>15</c:v>
                </c:pt>
                <c:pt idx="10135">
                  <c:v>15</c:v>
                </c:pt>
                <c:pt idx="10136">
                  <c:v>15</c:v>
                </c:pt>
                <c:pt idx="10137">
                  <c:v>15</c:v>
                </c:pt>
                <c:pt idx="10138">
                  <c:v>15</c:v>
                </c:pt>
                <c:pt idx="10139">
                  <c:v>15</c:v>
                </c:pt>
                <c:pt idx="10140">
                  <c:v>15</c:v>
                </c:pt>
                <c:pt idx="10141">
                  <c:v>15</c:v>
                </c:pt>
                <c:pt idx="10142">
                  <c:v>15</c:v>
                </c:pt>
                <c:pt idx="10143">
                  <c:v>15</c:v>
                </c:pt>
                <c:pt idx="10144">
                  <c:v>15</c:v>
                </c:pt>
                <c:pt idx="10145">
                  <c:v>15</c:v>
                </c:pt>
                <c:pt idx="10146">
                  <c:v>15</c:v>
                </c:pt>
                <c:pt idx="10147">
                  <c:v>15</c:v>
                </c:pt>
                <c:pt idx="10148">
                  <c:v>15</c:v>
                </c:pt>
                <c:pt idx="10149">
                  <c:v>15</c:v>
                </c:pt>
                <c:pt idx="10150">
                  <c:v>15</c:v>
                </c:pt>
                <c:pt idx="10151">
                  <c:v>15</c:v>
                </c:pt>
                <c:pt idx="10152">
                  <c:v>15</c:v>
                </c:pt>
                <c:pt idx="10153">
                  <c:v>15</c:v>
                </c:pt>
                <c:pt idx="10154">
                  <c:v>15</c:v>
                </c:pt>
                <c:pt idx="10155">
                  <c:v>15</c:v>
                </c:pt>
                <c:pt idx="10156">
                  <c:v>15</c:v>
                </c:pt>
                <c:pt idx="10157">
                  <c:v>15</c:v>
                </c:pt>
                <c:pt idx="10158">
                  <c:v>15</c:v>
                </c:pt>
                <c:pt idx="10159">
                  <c:v>15</c:v>
                </c:pt>
                <c:pt idx="10160">
                  <c:v>15</c:v>
                </c:pt>
                <c:pt idx="10161">
                  <c:v>15</c:v>
                </c:pt>
                <c:pt idx="10162">
                  <c:v>15</c:v>
                </c:pt>
                <c:pt idx="10163">
                  <c:v>15</c:v>
                </c:pt>
                <c:pt idx="10164">
                  <c:v>15</c:v>
                </c:pt>
                <c:pt idx="10165">
                  <c:v>15</c:v>
                </c:pt>
                <c:pt idx="10166">
                  <c:v>15</c:v>
                </c:pt>
                <c:pt idx="10167">
                  <c:v>15</c:v>
                </c:pt>
                <c:pt idx="10168">
                  <c:v>15</c:v>
                </c:pt>
                <c:pt idx="10169">
                  <c:v>15</c:v>
                </c:pt>
                <c:pt idx="10170">
                  <c:v>15</c:v>
                </c:pt>
                <c:pt idx="10171">
                  <c:v>15</c:v>
                </c:pt>
                <c:pt idx="10172">
                  <c:v>15</c:v>
                </c:pt>
                <c:pt idx="10173">
                  <c:v>15</c:v>
                </c:pt>
                <c:pt idx="10174">
                  <c:v>15</c:v>
                </c:pt>
                <c:pt idx="10175">
                  <c:v>15</c:v>
                </c:pt>
                <c:pt idx="10176">
                  <c:v>15</c:v>
                </c:pt>
                <c:pt idx="10177">
                  <c:v>15</c:v>
                </c:pt>
                <c:pt idx="10178">
                  <c:v>15</c:v>
                </c:pt>
                <c:pt idx="10179">
                  <c:v>15</c:v>
                </c:pt>
                <c:pt idx="10180">
                  <c:v>15</c:v>
                </c:pt>
                <c:pt idx="10181">
                  <c:v>15</c:v>
                </c:pt>
                <c:pt idx="10182">
                  <c:v>15</c:v>
                </c:pt>
                <c:pt idx="10183">
                  <c:v>15</c:v>
                </c:pt>
                <c:pt idx="10184">
                  <c:v>15</c:v>
                </c:pt>
                <c:pt idx="10185">
                  <c:v>15</c:v>
                </c:pt>
                <c:pt idx="10186">
                  <c:v>15</c:v>
                </c:pt>
                <c:pt idx="10187">
                  <c:v>15</c:v>
                </c:pt>
                <c:pt idx="10188">
                  <c:v>15</c:v>
                </c:pt>
                <c:pt idx="10189">
                  <c:v>15</c:v>
                </c:pt>
                <c:pt idx="10190">
                  <c:v>15</c:v>
                </c:pt>
                <c:pt idx="10191">
                  <c:v>15</c:v>
                </c:pt>
                <c:pt idx="10192">
                  <c:v>15</c:v>
                </c:pt>
                <c:pt idx="10193">
                  <c:v>15</c:v>
                </c:pt>
                <c:pt idx="10194">
                  <c:v>15</c:v>
                </c:pt>
                <c:pt idx="10195">
                  <c:v>15</c:v>
                </c:pt>
                <c:pt idx="10196">
                  <c:v>15</c:v>
                </c:pt>
                <c:pt idx="10197">
                  <c:v>15</c:v>
                </c:pt>
                <c:pt idx="10198">
                  <c:v>15</c:v>
                </c:pt>
                <c:pt idx="10199">
                  <c:v>15</c:v>
                </c:pt>
                <c:pt idx="10200">
                  <c:v>15</c:v>
                </c:pt>
                <c:pt idx="10201">
                  <c:v>15</c:v>
                </c:pt>
                <c:pt idx="10202">
                  <c:v>15</c:v>
                </c:pt>
                <c:pt idx="10203">
                  <c:v>15</c:v>
                </c:pt>
                <c:pt idx="10204">
                  <c:v>15</c:v>
                </c:pt>
                <c:pt idx="10205">
                  <c:v>15</c:v>
                </c:pt>
                <c:pt idx="10206">
                  <c:v>15</c:v>
                </c:pt>
                <c:pt idx="10207">
                  <c:v>15</c:v>
                </c:pt>
                <c:pt idx="10208">
                  <c:v>15</c:v>
                </c:pt>
                <c:pt idx="10209">
                  <c:v>15</c:v>
                </c:pt>
                <c:pt idx="10210">
                  <c:v>15</c:v>
                </c:pt>
                <c:pt idx="10211">
                  <c:v>15</c:v>
                </c:pt>
                <c:pt idx="10212">
                  <c:v>15</c:v>
                </c:pt>
                <c:pt idx="10213">
                  <c:v>15</c:v>
                </c:pt>
                <c:pt idx="10214">
                  <c:v>15</c:v>
                </c:pt>
                <c:pt idx="10215">
                  <c:v>15</c:v>
                </c:pt>
                <c:pt idx="10216">
                  <c:v>15</c:v>
                </c:pt>
                <c:pt idx="10217">
                  <c:v>15</c:v>
                </c:pt>
                <c:pt idx="10218">
                  <c:v>15</c:v>
                </c:pt>
                <c:pt idx="10219">
                  <c:v>15</c:v>
                </c:pt>
                <c:pt idx="10220">
                  <c:v>15</c:v>
                </c:pt>
                <c:pt idx="10221">
                  <c:v>15</c:v>
                </c:pt>
                <c:pt idx="10222">
                  <c:v>15</c:v>
                </c:pt>
                <c:pt idx="10223">
                  <c:v>15</c:v>
                </c:pt>
                <c:pt idx="10224">
                  <c:v>15</c:v>
                </c:pt>
                <c:pt idx="10225">
                  <c:v>15</c:v>
                </c:pt>
                <c:pt idx="10226">
                  <c:v>15</c:v>
                </c:pt>
                <c:pt idx="10227">
                  <c:v>15</c:v>
                </c:pt>
                <c:pt idx="10228">
                  <c:v>15</c:v>
                </c:pt>
                <c:pt idx="10229">
                  <c:v>15</c:v>
                </c:pt>
                <c:pt idx="10230">
                  <c:v>15</c:v>
                </c:pt>
                <c:pt idx="10231">
                  <c:v>15</c:v>
                </c:pt>
                <c:pt idx="10232">
                  <c:v>15</c:v>
                </c:pt>
                <c:pt idx="10233">
                  <c:v>15</c:v>
                </c:pt>
                <c:pt idx="10234">
                  <c:v>15</c:v>
                </c:pt>
                <c:pt idx="10235">
                  <c:v>15</c:v>
                </c:pt>
                <c:pt idx="10236">
                  <c:v>15</c:v>
                </c:pt>
                <c:pt idx="10237">
                  <c:v>15</c:v>
                </c:pt>
                <c:pt idx="10238">
                  <c:v>15</c:v>
                </c:pt>
                <c:pt idx="10239">
                  <c:v>15</c:v>
                </c:pt>
                <c:pt idx="10240">
                  <c:v>15</c:v>
                </c:pt>
                <c:pt idx="10241">
                  <c:v>15</c:v>
                </c:pt>
                <c:pt idx="10242">
                  <c:v>15</c:v>
                </c:pt>
                <c:pt idx="10243">
                  <c:v>15</c:v>
                </c:pt>
                <c:pt idx="10244">
                  <c:v>15</c:v>
                </c:pt>
                <c:pt idx="10245">
                  <c:v>15</c:v>
                </c:pt>
                <c:pt idx="10246">
                  <c:v>15</c:v>
                </c:pt>
                <c:pt idx="10247">
                  <c:v>15</c:v>
                </c:pt>
                <c:pt idx="10248">
                  <c:v>15</c:v>
                </c:pt>
                <c:pt idx="10249">
                  <c:v>15</c:v>
                </c:pt>
                <c:pt idx="10250">
                  <c:v>15</c:v>
                </c:pt>
                <c:pt idx="10251">
                  <c:v>15</c:v>
                </c:pt>
                <c:pt idx="10252">
                  <c:v>15</c:v>
                </c:pt>
                <c:pt idx="10253">
                  <c:v>15</c:v>
                </c:pt>
                <c:pt idx="10254">
                  <c:v>15</c:v>
                </c:pt>
                <c:pt idx="10255">
                  <c:v>15</c:v>
                </c:pt>
                <c:pt idx="10256">
                  <c:v>15</c:v>
                </c:pt>
                <c:pt idx="10257">
                  <c:v>15</c:v>
                </c:pt>
                <c:pt idx="10258">
                  <c:v>15</c:v>
                </c:pt>
                <c:pt idx="10259">
                  <c:v>15</c:v>
                </c:pt>
                <c:pt idx="10260">
                  <c:v>15</c:v>
                </c:pt>
                <c:pt idx="10261">
                  <c:v>15</c:v>
                </c:pt>
                <c:pt idx="10262">
                  <c:v>15</c:v>
                </c:pt>
                <c:pt idx="10263">
                  <c:v>15</c:v>
                </c:pt>
                <c:pt idx="10264">
                  <c:v>15</c:v>
                </c:pt>
                <c:pt idx="10265">
                  <c:v>15</c:v>
                </c:pt>
                <c:pt idx="10266">
                  <c:v>15</c:v>
                </c:pt>
                <c:pt idx="10267">
                  <c:v>15</c:v>
                </c:pt>
                <c:pt idx="10268">
                  <c:v>15</c:v>
                </c:pt>
                <c:pt idx="10269">
                  <c:v>15</c:v>
                </c:pt>
                <c:pt idx="10270">
                  <c:v>15</c:v>
                </c:pt>
                <c:pt idx="10271">
                  <c:v>15</c:v>
                </c:pt>
                <c:pt idx="10272">
                  <c:v>15</c:v>
                </c:pt>
                <c:pt idx="10273">
                  <c:v>15</c:v>
                </c:pt>
                <c:pt idx="10274">
                  <c:v>15</c:v>
                </c:pt>
                <c:pt idx="10275">
                  <c:v>15</c:v>
                </c:pt>
                <c:pt idx="10276">
                  <c:v>15</c:v>
                </c:pt>
                <c:pt idx="10277">
                  <c:v>15</c:v>
                </c:pt>
                <c:pt idx="10278">
                  <c:v>15</c:v>
                </c:pt>
                <c:pt idx="10279">
                  <c:v>15</c:v>
                </c:pt>
                <c:pt idx="10280">
                  <c:v>15</c:v>
                </c:pt>
                <c:pt idx="10281">
                  <c:v>15</c:v>
                </c:pt>
                <c:pt idx="10282">
                  <c:v>15</c:v>
                </c:pt>
                <c:pt idx="10283">
                  <c:v>15</c:v>
                </c:pt>
                <c:pt idx="10284">
                  <c:v>15</c:v>
                </c:pt>
                <c:pt idx="10285">
                  <c:v>15</c:v>
                </c:pt>
                <c:pt idx="10286">
                  <c:v>15</c:v>
                </c:pt>
                <c:pt idx="10287">
                  <c:v>15</c:v>
                </c:pt>
                <c:pt idx="10288">
                  <c:v>15</c:v>
                </c:pt>
                <c:pt idx="10289">
                  <c:v>15</c:v>
                </c:pt>
                <c:pt idx="10290">
                  <c:v>15</c:v>
                </c:pt>
                <c:pt idx="10291">
                  <c:v>15</c:v>
                </c:pt>
                <c:pt idx="10292">
                  <c:v>15</c:v>
                </c:pt>
                <c:pt idx="10293">
                  <c:v>15</c:v>
                </c:pt>
                <c:pt idx="10294">
                  <c:v>15</c:v>
                </c:pt>
                <c:pt idx="10295">
                  <c:v>15</c:v>
                </c:pt>
                <c:pt idx="10296">
                  <c:v>15</c:v>
                </c:pt>
                <c:pt idx="10297">
                  <c:v>15</c:v>
                </c:pt>
                <c:pt idx="10298">
                  <c:v>15</c:v>
                </c:pt>
                <c:pt idx="10299">
                  <c:v>15</c:v>
                </c:pt>
                <c:pt idx="10300">
                  <c:v>15</c:v>
                </c:pt>
                <c:pt idx="10301">
                  <c:v>15</c:v>
                </c:pt>
                <c:pt idx="10302">
                  <c:v>15</c:v>
                </c:pt>
                <c:pt idx="10303">
                  <c:v>15</c:v>
                </c:pt>
                <c:pt idx="10304">
                  <c:v>15</c:v>
                </c:pt>
                <c:pt idx="10305">
                  <c:v>15</c:v>
                </c:pt>
                <c:pt idx="10306">
                  <c:v>15</c:v>
                </c:pt>
                <c:pt idx="10307">
                  <c:v>15</c:v>
                </c:pt>
                <c:pt idx="10308">
                  <c:v>15</c:v>
                </c:pt>
                <c:pt idx="10309">
                  <c:v>15</c:v>
                </c:pt>
                <c:pt idx="10310">
                  <c:v>15</c:v>
                </c:pt>
                <c:pt idx="10311">
                  <c:v>15</c:v>
                </c:pt>
                <c:pt idx="10312">
                  <c:v>15</c:v>
                </c:pt>
                <c:pt idx="10313">
                  <c:v>15</c:v>
                </c:pt>
                <c:pt idx="10314">
                  <c:v>15</c:v>
                </c:pt>
                <c:pt idx="10315">
                  <c:v>15</c:v>
                </c:pt>
                <c:pt idx="10316">
                  <c:v>15</c:v>
                </c:pt>
                <c:pt idx="10317">
                  <c:v>15</c:v>
                </c:pt>
                <c:pt idx="10318">
                  <c:v>15</c:v>
                </c:pt>
                <c:pt idx="10319">
                  <c:v>15</c:v>
                </c:pt>
                <c:pt idx="10320">
                  <c:v>15</c:v>
                </c:pt>
                <c:pt idx="10321">
                  <c:v>15</c:v>
                </c:pt>
                <c:pt idx="10322">
                  <c:v>15</c:v>
                </c:pt>
                <c:pt idx="10323">
                  <c:v>15</c:v>
                </c:pt>
                <c:pt idx="10324">
                  <c:v>15</c:v>
                </c:pt>
                <c:pt idx="10325">
                  <c:v>15</c:v>
                </c:pt>
                <c:pt idx="10326">
                  <c:v>15</c:v>
                </c:pt>
                <c:pt idx="10327">
                  <c:v>15</c:v>
                </c:pt>
                <c:pt idx="10328">
                  <c:v>15</c:v>
                </c:pt>
                <c:pt idx="10329">
                  <c:v>15</c:v>
                </c:pt>
                <c:pt idx="10330">
                  <c:v>15</c:v>
                </c:pt>
                <c:pt idx="10331">
                  <c:v>15</c:v>
                </c:pt>
                <c:pt idx="10332">
                  <c:v>15</c:v>
                </c:pt>
                <c:pt idx="10333">
                  <c:v>15</c:v>
                </c:pt>
                <c:pt idx="10334">
                  <c:v>15</c:v>
                </c:pt>
                <c:pt idx="10335">
                  <c:v>15</c:v>
                </c:pt>
                <c:pt idx="10336">
                  <c:v>15</c:v>
                </c:pt>
                <c:pt idx="10337">
                  <c:v>15</c:v>
                </c:pt>
                <c:pt idx="10338">
                  <c:v>15</c:v>
                </c:pt>
                <c:pt idx="10339">
                  <c:v>15</c:v>
                </c:pt>
                <c:pt idx="10340">
                  <c:v>15</c:v>
                </c:pt>
                <c:pt idx="10341">
                  <c:v>15</c:v>
                </c:pt>
                <c:pt idx="10342">
                  <c:v>15</c:v>
                </c:pt>
                <c:pt idx="10343">
                  <c:v>15</c:v>
                </c:pt>
                <c:pt idx="10344">
                  <c:v>15</c:v>
                </c:pt>
                <c:pt idx="10345">
                  <c:v>15</c:v>
                </c:pt>
                <c:pt idx="10346">
                  <c:v>15</c:v>
                </c:pt>
                <c:pt idx="10347">
                  <c:v>15</c:v>
                </c:pt>
                <c:pt idx="10348">
                  <c:v>15</c:v>
                </c:pt>
                <c:pt idx="10349">
                  <c:v>15</c:v>
                </c:pt>
                <c:pt idx="10350">
                  <c:v>15</c:v>
                </c:pt>
                <c:pt idx="10351">
                  <c:v>15</c:v>
                </c:pt>
                <c:pt idx="10352">
                  <c:v>15</c:v>
                </c:pt>
                <c:pt idx="10353">
                  <c:v>15</c:v>
                </c:pt>
                <c:pt idx="10354">
                  <c:v>15</c:v>
                </c:pt>
                <c:pt idx="10355">
                  <c:v>15</c:v>
                </c:pt>
                <c:pt idx="10356">
                  <c:v>15</c:v>
                </c:pt>
                <c:pt idx="10357">
                  <c:v>15</c:v>
                </c:pt>
                <c:pt idx="10358">
                  <c:v>15</c:v>
                </c:pt>
                <c:pt idx="10359">
                  <c:v>15</c:v>
                </c:pt>
                <c:pt idx="10360">
                  <c:v>15</c:v>
                </c:pt>
                <c:pt idx="10361">
                  <c:v>15</c:v>
                </c:pt>
                <c:pt idx="10362">
                  <c:v>15</c:v>
                </c:pt>
                <c:pt idx="10363">
                  <c:v>15</c:v>
                </c:pt>
                <c:pt idx="10364">
                  <c:v>15</c:v>
                </c:pt>
                <c:pt idx="10365">
                  <c:v>15</c:v>
                </c:pt>
                <c:pt idx="10366">
                  <c:v>15</c:v>
                </c:pt>
                <c:pt idx="10367">
                  <c:v>15</c:v>
                </c:pt>
                <c:pt idx="10368">
                  <c:v>15</c:v>
                </c:pt>
                <c:pt idx="10369">
                  <c:v>15</c:v>
                </c:pt>
                <c:pt idx="10370">
                  <c:v>15</c:v>
                </c:pt>
                <c:pt idx="10371">
                  <c:v>15</c:v>
                </c:pt>
                <c:pt idx="10372">
                  <c:v>15</c:v>
                </c:pt>
                <c:pt idx="10373">
                  <c:v>15</c:v>
                </c:pt>
                <c:pt idx="10374">
                  <c:v>15</c:v>
                </c:pt>
                <c:pt idx="10375">
                  <c:v>15</c:v>
                </c:pt>
                <c:pt idx="10376">
                  <c:v>15</c:v>
                </c:pt>
                <c:pt idx="10377">
                  <c:v>15</c:v>
                </c:pt>
                <c:pt idx="10378">
                  <c:v>15</c:v>
                </c:pt>
                <c:pt idx="10379">
                  <c:v>15</c:v>
                </c:pt>
                <c:pt idx="10380">
                  <c:v>15</c:v>
                </c:pt>
                <c:pt idx="10381">
                  <c:v>15</c:v>
                </c:pt>
                <c:pt idx="10382">
                  <c:v>15</c:v>
                </c:pt>
                <c:pt idx="10383">
                  <c:v>15</c:v>
                </c:pt>
                <c:pt idx="10384">
                  <c:v>15</c:v>
                </c:pt>
                <c:pt idx="10385">
                  <c:v>15</c:v>
                </c:pt>
                <c:pt idx="10386">
                  <c:v>15</c:v>
                </c:pt>
                <c:pt idx="10387">
                  <c:v>15</c:v>
                </c:pt>
                <c:pt idx="10388">
                  <c:v>15</c:v>
                </c:pt>
                <c:pt idx="10389">
                  <c:v>15</c:v>
                </c:pt>
                <c:pt idx="10390">
                  <c:v>15</c:v>
                </c:pt>
                <c:pt idx="10391">
                  <c:v>15</c:v>
                </c:pt>
                <c:pt idx="10392">
                  <c:v>15</c:v>
                </c:pt>
                <c:pt idx="10393">
                  <c:v>15</c:v>
                </c:pt>
                <c:pt idx="10394">
                  <c:v>15</c:v>
                </c:pt>
                <c:pt idx="10395">
                  <c:v>15</c:v>
                </c:pt>
                <c:pt idx="10396">
                  <c:v>15</c:v>
                </c:pt>
                <c:pt idx="10397">
                  <c:v>15</c:v>
                </c:pt>
                <c:pt idx="10398">
                  <c:v>15</c:v>
                </c:pt>
                <c:pt idx="10399">
                  <c:v>15</c:v>
                </c:pt>
                <c:pt idx="10400">
                  <c:v>15</c:v>
                </c:pt>
                <c:pt idx="10401">
                  <c:v>15</c:v>
                </c:pt>
                <c:pt idx="10402">
                  <c:v>15</c:v>
                </c:pt>
                <c:pt idx="10403">
                  <c:v>15</c:v>
                </c:pt>
                <c:pt idx="10404">
                  <c:v>15</c:v>
                </c:pt>
                <c:pt idx="10405">
                  <c:v>15</c:v>
                </c:pt>
                <c:pt idx="10406">
                  <c:v>15</c:v>
                </c:pt>
                <c:pt idx="10407">
                  <c:v>15</c:v>
                </c:pt>
                <c:pt idx="10408">
                  <c:v>15</c:v>
                </c:pt>
                <c:pt idx="10409">
                  <c:v>15</c:v>
                </c:pt>
                <c:pt idx="10410">
                  <c:v>15</c:v>
                </c:pt>
                <c:pt idx="10411">
                  <c:v>15</c:v>
                </c:pt>
                <c:pt idx="10412">
                  <c:v>15</c:v>
                </c:pt>
                <c:pt idx="10413">
                  <c:v>15</c:v>
                </c:pt>
                <c:pt idx="10414">
                  <c:v>15</c:v>
                </c:pt>
                <c:pt idx="10415">
                  <c:v>15</c:v>
                </c:pt>
                <c:pt idx="10416">
                  <c:v>15</c:v>
                </c:pt>
                <c:pt idx="10417">
                  <c:v>15</c:v>
                </c:pt>
                <c:pt idx="10418">
                  <c:v>15</c:v>
                </c:pt>
                <c:pt idx="10419">
                  <c:v>15</c:v>
                </c:pt>
                <c:pt idx="10420">
                  <c:v>15</c:v>
                </c:pt>
                <c:pt idx="10421">
                  <c:v>15</c:v>
                </c:pt>
                <c:pt idx="10422">
                  <c:v>15</c:v>
                </c:pt>
                <c:pt idx="10423">
                  <c:v>15</c:v>
                </c:pt>
                <c:pt idx="10424">
                  <c:v>15</c:v>
                </c:pt>
                <c:pt idx="10425">
                  <c:v>15</c:v>
                </c:pt>
                <c:pt idx="10426">
                  <c:v>15</c:v>
                </c:pt>
                <c:pt idx="10427">
                  <c:v>15</c:v>
                </c:pt>
                <c:pt idx="10428">
                  <c:v>15</c:v>
                </c:pt>
                <c:pt idx="10429">
                  <c:v>15</c:v>
                </c:pt>
                <c:pt idx="10430">
                  <c:v>15</c:v>
                </c:pt>
                <c:pt idx="10431">
                  <c:v>15</c:v>
                </c:pt>
                <c:pt idx="10432">
                  <c:v>15</c:v>
                </c:pt>
                <c:pt idx="10433">
                  <c:v>15</c:v>
                </c:pt>
                <c:pt idx="10434">
                  <c:v>15</c:v>
                </c:pt>
                <c:pt idx="10435">
                  <c:v>15</c:v>
                </c:pt>
                <c:pt idx="10436">
                  <c:v>15</c:v>
                </c:pt>
                <c:pt idx="10437">
                  <c:v>15</c:v>
                </c:pt>
                <c:pt idx="10438">
                  <c:v>15</c:v>
                </c:pt>
                <c:pt idx="10439">
                  <c:v>15</c:v>
                </c:pt>
                <c:pt idx="10440">
                  <c:v>15</c:v>
                </c:pt>
                <c:pt idx="10441">
                  <c:v>15</c:v>
                </c:pt>
                <c:pt idx="10442">
                  <c:v>15</c:v>
                </c:pt>
                <c:pt idx="10443">
                  <c:v>15</c:v>
                </c:pt>
                <c:pt idx="10444">
                  <c:v>15</c:v>
                </c:pt>
                <c:pt idx="10445">
                  <c:v>15</c:v>
                </c:pt>
                <c:pt idx="10446">
                  <c:v>15</c:v>
                </c:pt>
                <c:pt idx="10447">
                  <c:v>15</c:v>
                </c:pt>
                <c:pt idx="10448">
                  <c:v>15</c:v>
                </c:pt>
                <c:pt idx="10449">
                  <c:v>15</c:v>
                </c:pt>
                <c:pt idx="10450">
                  <c:v>15</c:v>
                </c:pt>
                <c:pt idx="10451">
                  <c:v>15</c:v>
                </c:pt>
                <c:pt idx="10452">
                  <c:v>15</c:v>
                </c:pt>
                <c:pt idx="10453">
                  <c:v>15</c:v>
                </c:pt>
                <c:pt idx="10454">
                  <c:v>15</c:v>
                </c:pt>
                <c:pt idx="10455">
                  <c:v>15</c:v>
                </c:pt>
                <c:pt idx="10456">
                  <c:v>15</c:v>
                </c:pt>
                <c:pt idx="10457">
                  <c:v>15</c:v>
                </c:pt>
                <c:pt idx="10458">
                  <c:v>15</c:v>
                </c:pt>
                <c:pt idx="10459">
                  <c:v>15</c:v>
                </c:pt>
                <c:pt idx="10460">
                  <c:v>15</c:v>
                </c:pt>
                <c:pt idx="10461">
                  <c:v>15</c:v>
                </c:pt>
                <c:pt idx="10462">
                  <c:v>15</c:v>
                </c:pt>
                <c:pt idx="10463">
                  <c:v>15</c:v>
                </c:pt>
                <c:pt idx="10464">
                  <c:v>15</c:v>
                </c:pt>
                <c:pt idx="10465">
                  <c:v>15</c:v>
                </c:pt>
                <c:pt idx="10466">
                  <c:v>15</c:v>
                </c:pt>
                <c:pt idx="10467">
                  <c:v>15</c:v>
                </c:pt>
                <c:pt idx="10468">
                  <c:v>15</c:v>
                </c:pt>
                <c:pt idx="10469">
                  <c:v>15</c:v>
                </c:pt>
                <c:pt idx="10470">
                  <c:v>15</c:v>
                </c:pt>
                <c:pt idx="10471">
                  <c:v>15</c:v>
                </c:pt>
                <c:pt idx="10472">
                  <c:v>15</c:v>
                </c:pt>
                <c:pt idx="10473">
                  <c:v>15</c:v>
                </c:pt>
                <c:pt idx="10474">
                  <c:v>15</c:v>
                </c:pt>
                <c:pt idx="10475">
                  <c:v>15</c:v>
                </c:pt>
                <c:pt idx="10476">
                  <c:v>15</c:v>
                </c:pt>
                <c:pt idx="10477">
                  <c:v>15</c:v>
                </c:pt>
                <c:pt idx="10478">
                  <c:v>15</c:v>
                </c:pt>
                <c:pt idx="10479">
                  <c:v>15</c:v>
                </c:pt>
                <c:pt idx="10480">
                  <c:v>15</c:v>
                </c:pt>
                <c:pt idx="10481">
                  <c:v>15</c:v>
                </c:pt>
                <c:pt idx="10482">
                  <c:v>15</c:v>
                </c:pt>
                <c:pt idx="10483">
                  <c:v>15</c:v>
                </c:pt>
                <c:pt idx="10484">
                  <c:v>15</c:v>
                </c:pt>
                <c:pt idx="10485">
                  <c:v>15</c:v>
                </c:pt>
                <c:pt idx="10486">
                  <c:v>15</c:v>
                </c:pt>
                <c:pt idx="10487">
                  <c:v>15</c:v>
                </c:pt>
                <c:pt idx="10488">
                  <c:v>15</c:v>
                </c:pt>
                <c:pt idx="10489">
                  <c:v>15</c:v>
                </c:pt>
                <c:pt idx="10490">
                  <c:v>15</c:v>
                </c:pt>
                <c:pt idx="10491">
                  <c:v>15</c:v>
                </c:pt>
                <c:pt idx="10492">
                  <c:v>15</c:v>
                </c:pt>
                <c:pt idx="10493">
                  <c:v>15</c:v>
                </c:pt>
                <c:pt idx="10494">
                  <c:v>15</c:v>
                </c:pt>
                <c:pt idx="10495">
                  <c:v>15</c:v>
                </c:pt>
                <c:pt idx="10496">
                  <c:v>15</c:v>
                </c:pt>
                <c:pt idx="10497">
                  <c:v>15</c:v>
                </c:pt>
                <c:pt idx="10498">
                  <c:v>15</c:v>
                </c:pt>
                <c:pt idx="10499">
                  <c:v>15</c:v>
                </c:pt>
                <c:pt idx="10500">
                  <c:v>15</c:v>
                </c:pt>
                <c:pt idx="10501">
                  <c:v>15</c:v>
                </c:pt>
                <c:pt idx="10502">
                  <c:v>15</c:v>
                </c:pt>
                <c:pt idx="10503">
                  <c:v>15</c:v>
                </c:pt>
                <c:pt idx="10504">
                  <c:v>15</c:v>
                </c:pt>
                <c:pt idx="10505">
                  <c:v>15</c:v>
                </c:pt>
                <c:pt idx="10506">
                  <c:v>15</c:v>
                </c:pt>
                <c:pt idx="10507">
                  <c:v>15</c:v>
                </c:pt>
                <c:pt idx="10508">
                  <c:v>15</c:v>
                </c:pt>
                <c:pt idx="10509">
                  <c:v>15</c:v>
                </c:pt>
                <c:pt idx="10510">
                  <c:v>15</c:v>
                </c:pt>
                <c:pt idx="10511">
                  <c:v>15</c:v>
                </c:pt>
                <c:pt idx="10512">
                  <c:v>15</c:v>
                </c:pt>
                <c:pt idx="10513">
                  <c:v>15</c:v>
                </c:pt>
                <c:pt idx="10514">
                  <c:v>15</c:v>
                </c:pt>
                <c:pt idx="10515">
                  <c:v>15</c:v>
                </c:pt>
                <c:pt idx="10516">
                  <c:v>15</c:v>
                </c:pt>
                <c:pt idx="10517">
                  <c:v>15</c:v>
                </c:pt>
                <c:pt idx="10518">
                  <c:v>15</c:v>
                </c:pt>
                <c:pt idx="10519">
                  <c:v>15</c:v>
                </c:pt>
                <c:pt idx="10520">
                  <c:v>15</c:v>
                </c:pt>
                <c:pt idx="10521">
                  <c:v>15</c:v>
                </c:pt>
                <c:pt idx="10522">
                  <c:v>15</c:v>
                </c:pt>
                <c:pt idx="10523">
                  <c:v>15</c:v>
                </c:pt>
                <c:pt idx="10524">
                  <c:v>15</c:v>
                </c:pt>
                <c:pt idx="10525">
                  <c:v>15</c:v>
                </c:pt>
                <c:pt idx="10526">
                  <c:v>15</c:v>
                </c:pt>
                <c:pt idx="10527">
                  <c:v>15</c:v>
                </c:pt>
                <c:pt idx="10528">
                  <c:v>15</c:v>
                </c:pt>
                <c:pt idx="10529">
                  <c:v>15</c:v>
                </c:pt>
                <c:pt idx="10530">
                  <c:v>15</c:v>
                </c:pt>
                <c:pt idx="10531">
                  <c:v>15</c:v>
                </c:pt>
                <c:pt idx="10532">
                  <c:v>15</c:v>
                </c:pt>
                <c:pt idx="10533">
                  <c:v>15</c:v>
                </c:pt>
                <c:pt idx="10534">
                  <c:v>15</c:v>
                </c:pt>
                <c:pt idx="10535">
                  <c:v>15</c:v>
                </c:pt>
                <c:pt idx="10536">
                  <c:v>15</c:v>
                </c:pt>
                <c:pt idx="10537">
                  <c:v>15</c:v>
                </c:pt>
                <c:pt idx="10538">
                  <c:v>15</c:v>
                </c:pt>
                <c:pt idx="10539">
                  <c:v>15</c:v>
                </c:pt>
                <c:pt idx="10540">
                  <c:v>15</c:v>
                </c:pt>
                <c:pt idx="10541">
                  <c:v>15</c:v>
                </c:pt>
                <c:pt idx="10542">
                  <c:v>15</c:v>
                </c:pt>
                <c:pt idx="10543">
                  <c:v>15</c:v>
                </c:pt>
                <c:pt idx="10544">
                  <c:v>15</c:v>
                </c:pt>
                <c:pt idx="10545">
                  <c:v>15</c:v>
                </c:pt>
                <c:pt idx="10546">
                  <c:v>15</c:v>
                </c:pt>
                <c:pt idx="10547">
                  <c:v>15</c:v>
                </c:pt>
                <c:pt idx="10548">
                  <c:v>15</c:v>
                </c:pt>
                <c:pt idx="10549">
                  <c:v>15</c:v>
                </c:pt>
                <c:pt idx="10550">
                  <c:v>15</c:v>
                </c:pt>
                <c:pt idx="10551">
                  <c:v>15</c:v>
                </c:pt>
                <c:pt idx="10552">
                  <c:v>15</c:v>
                </c:pt>
                <c:pt idx="10553">
                  <c:v>15</c:v>
                </c:pt>
                <c:pt idx="10554">
                  <c:v>15</c:v>
                </c:pt>
                <c:pt idx="10555">
                  <c:v>15</c:v>
                </c:pt>
                <c:pt idx="10556">
                  <c:v>15</c:v>
                </c:pt>
                <c:pt idx="10557">
                  <c:v>15</c:v>
                </c:pt>
                <c:pt idx="10558">
                  <c:v>15</c:v>
                </c:pt>
                <c:pt idx="10559">
                  <c:v>15</c:v>
                </c:pt>
                <c:pt idx="10560">
                  <c:v>15</c:v>
                </c:pt>
                <c:pt idx="10561">
                  <c:v>15</c:v>
                </c:pt>
                <c:pt idx="10562">
                  <c:v>15</c:v>
                </c:pt>
                <c:pt idx="10563">
                  <c:v>15</c:v>
                </c:pt>
                <c:pt idx="10564">
                  <c:v>15</c:v>
                </c:pt>
                <c:pt idx="10565">
                  <c:v>15</c:v>
                </c:pt>
                <c:pt idx="10566">
                  <c:v>15</c:v>
                </c:pt>
                <c:pt idx="10567">
                  <c:v>15</c:v>
                </c:pt>
                <c:pt idx="10568">
                  <c:v>15</c:v>
                </c:pt>
                <c:pt idx="10569">
                  <c:v>15</c:v>
                </c:pt>
                <c:pt idx="10570">
                  <c:v>15</c:v>
                </c:pt>
                <c:pt idx="10571">
                  <c:v>15</c:v>
                </c:pt>
                <c:pt idx="10572">
                  <c:v>15</c:v>
                </c:pt>
                <c:pt idx="10573">
                  <c:v>15</c:v>
                </c:pt>
                <c:pt idx="10574">
                  <c:v>15</c:v>
                </c:pt>
                <c:pt idx="10575">
                  <c:v>15</c:v>
                </c:pt>
                <c:pt idx="10576">
                  <c:v>15</c:v>
                </c:pt>
                <c:pt idx="10577">
                  <c:v>15</c:v>
                </c:pt>
                <c:pt idx="10578">
                  <c:v>15</c:v>
                </c:pt>
                <c:pt idx="10579">
                  <c:v>15</c:v>
                </c:pt>
                <c:pt idx="10580">
                  <c:v>15</c:v>
                </c:pt>
                <c:pt idx="10581">
                  <c:v>15</c:v>
                </c:pt>
                <c:pt idx="10582">
                  <c:v>15</c:v>
                </c:pt>
                <c:pt idx="10583">
                  <c:v>15</c:v>
                </c:pt>
                <c:pt idx="10584">
                  <c:v>15</c:v>
                </c:pt>
                <c:pt idx="10585">
                  <c:v>15</c:v>
                </c:pt>
                <c:pt idx="10586">
                  <c:v>15</c:v>
                </c:pt>
                <c:pt idx="10587">
                  <c:v>15</c:v>
                </c:pt>
                <c:pt idx="10588">
                  <c:v>15</c:v>
                </c:pt>
                <c:pt idx="10589">
                  <c:v>15</c:v>
                </c:pt>
                <c:pt idx="10590">
                  <c:v>15</c:v>
                </c:pt>
                <c:pt idx="10591">
                  <c:v>15</c:v>
                </c:pt>
                <c:pt idx="10592">
                  <c:v>15</c:v>
                </c:pt>
                <c:pt idx="10593">
                  <c:v>15</c:v>
                </c:pt>
                <c:pt idx="10594">
                  <c:v>15</c:v>
                </c:pt>
                <c:pt idx="10595">
                  <c:v>15</c:v>
                </c:pt>
                <c:pt idx="10596">
                  <c:v>15</c:v>
                </c:pt>
                <c:pt idx="10597">
                  <c:v>15</c:v>
                </c:pt>
                <c:pt idx="10598">
                  <c:v>15</c:v>
                </c:pt>
                <c:pt idx="10599">
                  <c:v>15</c:v>
                </c:pt>
                <c:pt idx="10600">
                  <c:v>15</c:v>
                </c:pt>
                <c:pt idx="10601">
                  <c:v>15</c:v>
                </c:pt>
                <c:pt idx="10602">
                  <c:v>15</c:v>
                </c:pt>
                <c:pt idx="10603">
                  <c:v>15</c:v>
                </c:pt>
                <c:pt idx="10604">
                  <c:v>15</c:v>
                </c:pt>
                <c:pt idx="10605">
                  <c:v>15</c:v>
                </c:pt>
                <c:pt idx="10606">
                  <c:v>15</c:v>
                </c:pt>
                <c:pt idx="10607">
                  <c:v>15</c:v>
                </c:pt>
                <c:pt idx="10608">
                  <c:v>15</c:v>
                </c:pt>
                <c:pt idx="10609">
                  <c:v>15</c:v>
                </c:pt>
                <c:pt idx="10610">
                  <c:v>15</c:v>
                </c:pt>
                <c:pt idx="10611">
                  <c:v>15</c:v>
                </c:pt>
                <c:pt idx="10612">
                  <c:v>15</c:v>
                </c:pt>
                <c:pt idx="10613">
                  <c:v>15</c:v>
                </c:pt>
                <c:pt idx="10614">
                  <c:v>15</c:v>
                </c:pt>
                <c:pt idx="10615">
                  <c:v>15</c:v>
                </c:pt>
                <c:pt idx="10616">
                  <c:v>15</c:v>
                </c:pt>
                <c:pt idx="10617">
                  <c:v>15</c:v>
                </c:pt>
                <c:pt idx="10618">
                  <c:v>15</c:v>
                </c:pt>
                <c:pt idx="10619">
                  <c:v>15</c:v>
                </c:pt>
                <c:pt idx="10620">
                  <c:v>15</c:v>
                </c:pt>
                <c:pt idx="10621">
                  <c:v>15</c:v>
                </c:pt>
                <c:pt idx="10622">
                  <c:v>15</c:v>
                </c:pt>
                <c:pt idx="10623">
                  <c:v>15</c:v>
                </c:pt>
                <c:pt idx="10624">
                  <c:v>15</c:v>
                </c:pt>
                <c:pt idx="10625">
                  <c:v>15</c:v>
                </c:pt>
                <c:pt idx="10626">
                  <c:v>15</c:v>
                </c:pt>
                <c:pt idx="10627">
                  <c:v>15</c:v>
                </c:pt>
                <c:pt idx="10628">
                  <c:v>15</c:v>
                </c:pt>
                <c:pt idx="10629">
                  <c:v>15</c:v>
                </c:pt>
                <c:pt idx="10630">
                  <c:v>15</c:v>
                </c:pt>
                <c:pt idx="10631">
                  <c:v>15</c:v>
                </c:pt>
                <c:pt idx="10632">
                  <c:v>15</c:v>
                </c:pt>
                <c:pt idx="10633">
                  <c:v>15</c:v>
                </c:pt>
                <c:pt idx="10634">
                  <c:v>15</c:v>
                </c:pt>
                <c:pt idx="10635">
                  <c:v>15</c:v>
                </c:pt>
                <c:pt idx="10636">
                  <c:v>15</c:v>
                </c:pt>
                <c:pt idx="10637">
                  <c:v>15</c:v>
                </c:pt>
                <c:pt idx="10638">
                  <c:v>15</c:v>
                </c:pt>
                <c:pt idx="10639">
                  <c:v>15</c:v>
                </c:pt>
                <c:pt idx="10640">
                  <c:v>15</c:v>
                </c:pt>
                <c:pt idx="10641">
                  <c:v>15</c:v>
                </c:pt>
                <c:pt idx="10642">
                  <c:v>15</c:v>
                </c:pt>
                <c:pt idx="10643">
                  <c:v>15</c:v>
                </c:pt>
                <c:pt idx="10644">
                  <c:v>15</c:v>
                </c:pt>
                <c:pt idx="10645">
                  <c:v>15</c:v>
                </c:pt>
                <c:pt idx="10646">
                  <c:v>15</c:v>
                </c:pt>
                <c:pt idx="10647">
                  <c:v>15</c:v>
                </c:pt>
                <c:pt idx="10648">
                  <c:v>15</c:v>
                </c:pt>
                <c:pt idx="10649">
                  <c:v>15</c:v>
                </c:pt>
                <c:pt idx="10650">
                  <c:v>15</c:v>
                </c:pt>
                <c:pt idx="10651">
                  <c:v>15</c:v>
                </c:pt>
                <c:pt idx="10652">
                  <c:v>15</c:v>
                </c:pt>
                <c:pt idx="10653">
                  <c:v>15</c:v>
                </c:pt>
                <c:pt idx="10654">
                  <c:v>15</c:v>
                </c:pt>
                <c:pt idx="10655">
                  <c:v>15</c:v>
                </c:pt>
                <c:pt idx="10656">
                  <c:v>15</c:v>
                </c:pt>
                <c:pt idx="10657">
                  <c:v>15</c:v>
                </c:pt>
                <c:pt idx="10658">
                  <c:v>15</c:v>
                </c:pt>
                <c:pt idx="10659">
                  <c:v>15</c:v>
                </c:pt>
                <c:pt idx="10660">
                  <c:v>15</c:v>
                </c:pt>
                <c:pt idx="10661">
                  <c:v>15</c:v>
                </c:pt>
                <c:pt idx="10662">
                  <c:v>15</c:v>
                </c:pt>
                <c:pt idx="10663">
                  <c:v>15</c:v>
                </c:pt>
                <c:pt idx="10664">
                  <c:v>15</c:v>
                </c:pt>
                <c:pt idx="10665">
                  <c:v>15</c:v>
                </c:pt>
                <c:pt idx="10666">
                  <c:v>15</c:v>
                </c:pt>
                <c:pt idx="10667">
                  <c:v>15</c:v>
                </c:pt>
                <c:pt idx="10668">
                  <c:v>15</c:v>
                </c:pt>
                <c:pt idx="10669">
                  <c:v>15</c:v>
                </c:pt>
                <c:pt idx="10670">
                  <c:v>15</c:v>
                </c:pt>
                <c:pt idx="10671">
                  <c:v>15</c:v>
                </c:pt>
                <c:pt idx="10672">
                  <c:v>15</c:v>
                </c:pt>
                <c:pt idx="10673">
                  <c:v>15</c:v>
                </c:pt>
                <c:pt idx="10674">
                  <c:v>15</c:v>
                </c:pt>
                <c:pt idx="10675">
                  <c:v>15</c:v>
                </c:pt>
                <c:pt idx="10676">
                  <c:v>15</c:v>
                </c:pt>
                <c:pt idx="10677">
                  <c:v>15</c:v>
                </c:pt>
                <c:pt idx="10678">
                  <c:v>15</c:v>
                </c:pt>
                <c:pt idx="10679">
                  <c:v>15</c:v>
                </c:pt>
                <c:pt idx="10680">
                  <c:v>15</c:v>
                </c:pt>
                <c:pt idx="10681">
                  <c:v>15</c:v>
                </c:pt>
                <c:pt idx="10682">
                  <c:v>15</c:v>
                </c:pt>
                <c:pt idx="10683">
                  <c:v>15</c:v>
                </c:pt>
                <c:pt idx="10684">
                  <c:v>15</c:v>
                </c:pt>
                <c:pt idx="10685">
                  <c:v>15</c:v>
                </c:pt>
                <c:pt idx="10686">
                  <c:v>15</c:v>
                </c:pt>
                <c:pt idx="10687">
                  <c:v>15</c:v>
                </c:pt>
                <c:pt idx="10688">
                  <c:v>15</c:v>
                </c:pt>
                <c:pt idx="10689">
                  <c:v>15</c:v>
                </c:pt>
                <c:pt idx="10690">
                  <c:v>15</c:v>
                </c:pt>
                <c:pt idx="10691">
                  <c:v>15</c:v>
                </c:pt>
                <c:pt idx="10692">
                  <c:v>15</c:v>
                </c:pt>
                <c:pt idx="10693">
                  <c:v>15</c:v>
                </c:pt>
                <c:pt idx="10694">
                  <c:v>15</c:v>
                </c:pt>
                <c:pt idx="10695">
                  <c:v>15</c:v>
                </c:pt>
                <c:pt idx="10696">
                  <c:v>15</c:v>
                </c:pt>
                <c:pt idx="10697">
                  <c:v>15</c:v>
                </c:pt>
                <c:pt idx="10698">
                  <c:v>15</c:v>
                </c:pt>
                <c:pt idx="10699">
                  <c:v>15</c:v>
                </c:pt>
                <c:pt idx="10700">
                  <c:v>15</c:v>
                </c:pt>
                <c:pt idx="10701">
                  <c:v>15</c:v>
                </c:pt>
                <c:pt idx="10702">
                  <c:v>15</c:v>
                </c:pt>
                <c:pt idx="10703">
                  <c:v>15</c:v>
                </c:pt>
                <c:pt idx="10704">
                  <c:v>15</c:v>
                </c:pt>
                <c:pt idx="10705">
                  <c:v>15</c:v>
                </c:pt>
                <c:pt idx="10706">
                  <c:v>15</c:v>
                </c:pt>
                <c:pt idx="10707">
                  <c:v>15</c:v>
                </c:pt>
                <c:pt idx="10708">
                  <c:v>15</c:v>
                </c:pt>
                <c:pt idx="10709">
                  <c:v>15</c:v>
                </c:pt>
                <c:pt idx="10710">
                  <c:v>15</c:v>
                </c:pt>
                <c:pt idx="10711">
                  <c:v>15</c:v>
                </c:pt>
                <c:pt idx="10712">
                  <c:v>15</c:v>
                </c:pt>
                <c:pt idx="10713">
                  <c:v>15</c:v>
                </c:pt>
                <c:pt idx="10714">
                  <c:v>15</c:v>
                </c:pt>
                <c:pt idx="10715">
                  <c:v>15</c:v>
                </c:pt>
                <c:pt idx="10716">
                  <c:v>15</c:v>
                </c:pt>
                <c:pt idx="10717">
                  <c:v>15</c:v>
                </c:pt>
                <c:pt idx="10718">
                  <c:v>15</c:v>
                </c:pt>
                <c:pt idx="10719">
                  <c:v>15</c:v>
                </c:pt>
                <c:pt idx="10720">
                  <c:v>15</c:v>
                </c:pt>
                <c:pt idx="10721">
                  <c:v>15</c:v>
                </c:pt>
                <c:pt idx="10722">
                  <c:v>15</c:v>
                </c:pt>
                <c:pt idx="10723">
                  <c:v>15</c:v>
                </c:pt>
                <c:pt idx="10724">
                  <c:v>15</c:v>
                </c:pt>
                <c:pt idx="10725">
                  <c:v>15</c:v>
                </c:pt>
                <c:pt idx="10726">
                  <c:v>15</c:v>
                </c:pt>
                <c:pt idx="10727">
                  <c:v>15</c:v>
                </c:pt>
                <c:pt idx="10728">
                  <c:v>15</c:v>
                </c:pt>
                <c:pt idx="10729">
                  <c:v>15</c:v>
                </c:pt>
                <c:pt idx="10730">
                  <c:v>15</c:v>
                </c:pt>
                <c:pt idx="10731">
                  <c:v>15</c:v>
                </c:pt>
                <c:pt idx="10732">
                  <c:v>15</c:v>
                </c:pt>
                <c:pt idx="10733">
                  <c:v>15</c:v>
                </c:pt>
                <c:pt idx="10734">
                  <c:v>15</c:v>
                </c:pt>
                <c:pt idx="10735">
                  <c:v>15</c:v>
                </c:pt>
                <c:pt idx="10736">
                  <c:v>15</c:v>
                </c:pt>
                <c:pt idx="10737">
                  <c:v>15</c:v>
                </c:pt>
                <c:pt idx="10738">
                  <c:v>15</c:v>
                </c:pt>
                <c:pt idx="10739">
                  <c:v>15</c:v>
                </c:pt>
                <c:pt idx="10740">
                  <c:v>15</c:v>
                </c:pt>
                <c:pt idx="10741">
                  <c:v>15</c:v>
                </c:pt>
                <c:pt idx="10742">
                  <c:v>15</c:v>
                </c:pt>
                <c:pt idx="10743">
                  <c:v>15</c:v>
                </c:pt>
                <c:pt idx="10744">
                  <c:v>15</c:v>
                </c:pt>
                <c:pt idx="10745">
                  <c:v>15</c:v>
                </c:pt>
                <c:pt idx="10746">
                  <c:v>15</c:v>
                </c:pt>
                <c:pt idx="10747">
                  <c:v>15</c:v>
                </c:pt>
                <c:pt idx="10748">
                  <c:v>15</c:v>
                </c:pt>
                <c:pt idx="10749">
                  <c:v>15</c:v>
                </c:pt>
                <c:pt idx="10750">
                  <c:v>15</c:v>
                </c:pt>
                <c:pt idx="10751">
                  <c:v>15</c:v>
                </c:pt>
                <c:pt idx="10752">
                  <c:v>15</c:v>
                </c:pt>
                <c:pt idx="10753">
                  <c:v>15</c:v>
                </c:pt>
                <c:pt idx="10754">
                  <c:v>15</c:v>
                </c:pt>
                <c:pt idx="10755">
                  <c:v>15</c:v>
                </c:pt>
                <c:pt idx="10756">
                  <c:v>15</c:v>
                </c:pt>
                <c:pt idx="10757">
                  <c:v>15</c:v>
                </c:pt>
                <c:pt idx="10758">
                  <c:v>15</c:v>
                </c:pt>
                <c:pt idx="10759">
                  <c:v>15</c:v>
                </c:pt>
                <c:pt idx="10760">
                  <c:v>15</c:v>
                </c:pt>
                <c:pt idx="10761">
                  <c:v>15</c:v>
                </c:pt>
                <c:pt idx="10762">
                  <c:v>15</c:v>
                </c:pt>
                <c:pt idx="10763">
                  <c:v>15</c:v>
                </c:pt>
                <c:pt idx="10764">
                  <c:v>15</c:v>
                </c:pt>
                <c:pt idx="10765">
                  <c:v>15</c:v>
                </c:pt>
                <c:pt idx="10766">
                  <c:v>15</c:v>
                </c:pt>
                <c:pt idx="10767">
                  <c:v>15</c:v>
                </c:pt>
                <c:pt idx="10768">
                  <c:v>15</c:v>
                </c:pt>
                <c:pt idx="10769">
                  <c:v>15</c:v>
                </c:pt>
                <c:pt idx="10770">
                  <c:v>15</c:v>
                </c:pt>
                <c:pt idx="10771">
                  <c:v>15</c:v>
                </c:pt>
                <c:pt idx="10772">
                  <c:v>15</c:v>
                </c:pt>
                <c:pt idx="10773">
                  <c:v>15</c:v>
                </c:pt>
                <c:pt idx="10774">
                  <c:v>15</c:v>
                </c:pt>
                <c:pt idx="10775">
                  <c:v>15</c:v>
                </c:pt>
                <c:pt idx="10776">
                  <c:v>15</c:v>
                </c:pt>
                <c:pt idx="10777">
                  <c:v>15</c:v>
                </c:pt>
                <c:pt idx="10778">
                  <c:v>15</c:v>
                </c:pt>
                <c:pt idx="10779">
                  <c:v>15</c:v>
                </c:pt>
                <c:pt idx="10780">
                  <c:v>15</c:v>
                </c:pt>
                <c:pt idx="10781">
                  <c:v>15</c:v>
                </c:pt>
                <c:pt idx="10782">
                  <c:v>15</c:v>
                </c:pt>
                <c:pt idx="10783">
                  <c:v>15</c:v>
                </c:pt>
                <c:pt idx="10784">
                  <c:v>15</c:v>
                </c:pt>
                <c:pt idx="10785">
                  <c:v>15</c:v>
                </c:pt>
                <c:pt idx="10786">
                  <c:v>15</c:v>
                </c:pt>
                <c:pt idx="10787">
                  <c:v>15</c:v>
                </c:pt>
                <c:pt idx="10788">
                  <c:v>15</c:v>
                </c:pt>
                <c:pt idx="10789">
                  <c:v>15</c:v>
                </c:pt>
                <c:pt idx="10790">
                  <c:v>15</c:v>
                </c:pt>
                <c:pt idx="10791">
                  <c:v>15</c:v>
                </c:pt>
                <c:pt idx="10792">
                  <c:v>15</c:v>
                </c:pt>
                <c:pt idx="10793">
                  <c:v>15</c:v>
                </c:pt>
                <c:pt idx="10794">
                  <c:v>15</c:v>
                </c:pt>
                <c:pt idx="10795">
                  <c:v>15</c:v>
                </c:pt>
                <c:pt idx="10796">
                  <c:v>15</c:v>
                </c:pt>
                <c:pt idx="10797">
                  <c:v>15</c:v>
                </c:pt>
                <c:pt idx="10798">
                  <c:v>15</c:v>
                </c:pt>
                <c:pt idx="10799">
                  <c:v>15</c:v>
                </c:pt>
                <c:pt idx="10800">
                  <c:v>15</c:v>
                </c:pt>
                <c:pt idx="10801">
                  <c:v>15</c:v>
                </c:pt>
                <c:pt idx="10802">
                  <c:v>15</c:v>
                </c:pt>
                <c:pt idx="10803">
                  <c:v>15</c:v>
                </c:pt>
                <c:pt idx="10804">
                  <c:v>15</c:v>
                </c:pt>
                <c:pt idx="10805">
                  <c:v>15</c:v>
                </c:pt>
                <c:pt idx="10806">
                  <c:v>15</c:v>
                </c:pt>
                <c:pt idx="10807">
                  <c:v>15</c:v>
                </c:pt>
                <c:pt idx="10808">
                  <c:v>15</c:v>
                </c:pt>
                <c:pt idx="10809">
                  <c:v>15</c:v>
                </c:pt>
                <c:pt idx="10810">
                  <c:v>15</c:v>
                </c:pt>
                <c:pt idx="10811">
                  <c:v>15</c:v>
                </c:pt>
                <c:pt idx="10812">
                  <c:v>15</c:v>
                </c:pt>
                <c:pt idx="10813">
                  <c:v>15</c:v>
                </c:pt>
                <c:pt idx="10814">
                  <c:v>15</c:v>
                </c:pt>
                <c:pt idx="10815">
                  <c:v>15</c:v>
                </c:pt>
                <c:pt idx="10816">
                  <c:v>15</c:v>
                </c:pt>
                <c:pt idx="10817">
                  <c:v>15</c:v>
                </c:pt>
                <c:pt idx="10818">
                  <c:v>15</c:v>
                </c:pt>
                <c:pt idx="10819">
                  <c:v>15</c:v>
                </c:pt>
                <c:pt idx="10820">
                  <c:v>15</c:v>
                </c:pt>
                <c:pt idx="10821">
                  <c:v>15</c:v>
                </c:pt>
                <c:pt idx="10822">
                  <c:v>15</c:v>
                </c:pt>
                <c:pt idx="10823">
                  <c:v>15</c:v>
                </c:pt>
                <c:pt idx="10824">
                  <c:v>15</c:v>
                </c:pt>
                <c:pt idx="10825">
                  <c:v>15</c:v>
                </c:pt>
                <c:pt idx="10826">
                  <c:v>15</c:v>
                </c:pt>
                <c:pt idx="10827">
                  <c:v>15</c:v>
                </c:pt>
                <c:pt idx="10828">
                  <c:v>15</c:v>
                </c:pt>
                <c:pt idx="10829">
                  <c:v>15</c:v>
                </c:pt>
                <c:pt idx="10830">
                  <c:v>15</c:v>
                </c:pt>
                <c:pt idx="10831">
                  <c:v>15</c:v>
                </c:pt>
                <c:pt idx="10832">
                  <c:v>15</c:v>
                </c:pt>
                <c:pt idx="10833">
                  <c:v>15</c:v>
                </c:pt>
                <c:pt idx="10834">
                  <c:v>15</c:v>
                </c:pt>
                <c:pt idx="10835">
                  <c:v>15</c:v>
                </c:pt>
                <c:pt idx="10836">
                  <c:v>15</c:v>
                </c:pt>
                <c:pt idx="10837">
                  <c:v>15</c:v>
                </c:pt>
                <c:pt idx="10838">
                  <c:v>15</c:v>
                </c:pt>
                <c:pt idx="10839">
                  <c:v>15</c:v>
                </c:pt>
                <c:pt idx="10840">
                  <c:v>15</c:v>
                </c:pt>
                <c:pt idx="10841">
                  <c:v>15</c:v>
                </c:pt>
                <c:pt idx="10842">
                  <c:v>15</c:v>
                </c:pt>
                <c:pt idx="10843">
                  <c:v>15</c:v>
                </c:pt>
                <c:pt idx="10844">
                  <c:v>15</c:v>
                </c:pt>
                <c:pt idx="10845">
                  <c:v>15</c:v>
                </c:pt>
                <c:pt idx="10846">
                  <c:v>15</c:v>
                </c:pt>
                <c:pt idx="10847">
                  <c:v>15</c:v>
                </c:pt>
                <c:pt idx="10848">
                  <c:v>15</c:v>
                </c:pt>
                <c:pt idx="10849">
                  <c:v>15</c:v>
                </c:pt>
                <c:pt idx="10850">
                  <c:v>15</c:v>
                </c:pt>
                <c:pt idx="10851">
                  <c:v>15</c:v>
                </c:pt>
                <c:pt idx="10852">
                  <c:v>15</c:v>
                </c:pt>
                <c:pt idx="10853">
                  <c:v>15</c:v>
                </c:pt>
                <c:pt idx="10854">
                  <c:v>15</c:v>
                </c:pt>
                <c:pt idx="10855">
                  <c:v>15</c:v>
                </c:pt>
                <c:pt idx="10856">
                  <c:v>15</c:v>
                </c:pt>
                <c:pt idx="10857">
                  <c:v>15</c:v>
                </c:pt>
                <c:pt idx="10858">
                  <c:v>15</c:v>
                </c:pt>
                <c:pt idx="10859">
                  <c:v>15</c:v>
                </c:pt>
                <c:pt idx="10860">
                  <c:v>15</c:v>
                </c:pt>
                <c:pt idx="10861">
                  <c:v>15</c:v>
                </c:pt>
                <c:pt idx="10862">
                  <c:v>15</c:v>
                </c:pt>
                <c:pt idx="10863">
                  <c:v>15</c:v>
                </c:pt>
                <c:pt idx="10864">
                  <c:v>15</c:v>
                </c:pt>
                <c:pt idx="10865">
                  <c:v>15</c:v>
                </c:pt>
                <c:pt idx="10866">
                  <c:v>15</c:v>
                </c:pt>
                <c:pt idx="10867">
                  <c:v>15</c:v>
                </c:pt>
                <c:pt idx="10868">
                  <c:v>15</c:v>
                </c:pt>
                <c:pt idx="10869">
                  <c:v>15</c:v>
                </c:pt>
                <c:pt idx="10870">
                  <c:v>15</c:v>
                </c:pt>
                <c:pt idx="10871">
                  <c:v>15</c:v>
                </c:pt>
                <c:pt idx="10872">
                  <c:v>15</c:v>
                </c:pt>
                <c:pt idx="10873">
                  <c:v>15</c:v>
                </c:pt>
                <c:pt idx="10874">
                  <c:v>15</c:v>
                </c:pt>
                <c:pt idx="10875">
                  <c:v>15</c:v>
                </c:pt>
                <c:pt idx="10876">
                  <c:v>15</c:v>
                </c:pt>
                <c:pt idx="10877">
                  <c:v>15</c:v>
                </c:pt>
                <c:pt idx="10878">
                  <c:v>15</c:v>
                </c:pt>
                <c:pt idx="10879">
                  <c:v>15</c:v>
                </c:pt>
                <c:pt idx="10880">
                  <c:v>15</c:v>
                </c:pt>
                <c:pt idx="10881">
                  <c:v>15</c:v>
                </c:pt>
                <c:pt idx="10882">
                  <c:v>15</c:v>
                </c:pt>
                <c:pt idx="10883">
                  <c:v>15</c:v>
                </c:pt>
                <c:pt idx="10884">
                  <c:v>15</c:v>
                </c:pt>
                <c:pt idx="10885">
                  <c:v>15</c:v>
                </c:pt>
                <c:pt idx="10886">
                  <c:v>15</c:v>
                </c:pt>
                <c:pt idx="10887">
                  <c:v>15</c:v>
                </c:pt>
                <c:pt idx="10888">
                  <c:v>15</c:v>
                </c:pt>
                <c:pt idx="10889">
                  <c:v>15</c:v>
                </c:pt>
                <c:pt idx="10890">
                  <c:v>15</c:v>
                </c:pt>
                <c:pt idx="10891">
                  <c:v>15</c:v>
                </c:pt>
                <c:pt idx="10892">
                  <c:v>15</c:v>
                </c:pt>
                <c:pt idx="10893">
                  <c:v>15</c:v>
                </c:pt>
                <c:pt idx="10894">
                  <c:v>15</c:v>
                </c:pt>
                <c:pt idx="10895">
                  <c:v>15</c:v>
                </c:pt>
                <c:pt idx="10896">
                  <c:v>15</c:v>
                </c:pt>
                <c:pt idx="10897">
                  <c:v>15</c:v>
                </c:pt>
                <c:pt idx="10898">
                  <c:v>15</c:v>
                </c:pt>
                <c:pt idx="10899">
                  <c:v>15</c:v>
                </c:pt>
                <c:pt idx="10900">
                  <c:v>15</c:v>
                </c:pt>
                <c:pt idx="10901">
                  <c:v>15</c:v>
                </c:pt>
                <c:pt idx="10902">
                  <c:v>15</c:v>
                </c:pt>
                <c:pt idx="10903">
                  <c:v>15</c:v>
                </c:pt>
                <c:pt idx="10904">
                  <c:v>15</c:v>
                </c:pt>
                <c:pt idx="10905">
                  <c:v>15</c:v>
                </c:pt>
                <c:pt idx="10906">
                  <c:v>15</c:v>
                </c:pt>
                <c:pt idx="10907">
                  <c:v>15</c:v>
                </c:pt>
                <c:pt idx="10908">
                  <c:v>15</c:v>
                </c:pt>
                <c:pt idx="10909">
                  <c:v>15</c:v>
                </c:pt>
                <c:pt idx="10910">
                  <c:v>15</c:v>
                </c:pt>
                <c:pt idx="10911">
                  <c:v>15</c:v>
                </c:pt>
                <c:pt idx="10912">
                  <c:v>15</c:v>
                </c:pt>
                <c:pt idx="10913">
                  <c:v>15</c:v>
                </c:pt>
                <c:pt idx="10914">
                  <c:v>15</c:v>
                </c:pt>
                <c:pt idx="10915">
                  <c:v>15</c:v>
                </c:pt>
                <c:pt idx="10916">
                  <c:v>15</c:v>
                </c:pt>
                <c:pt idx="10917">
                  <c:v>15</c:v>
                </c:pt>
                <c:pt idx="10918">
                  <c:v>15</c:v>
                </c:pt>
                <c:pt idx="10919">
                  <c:v>15</c:v>
                </c:pt>
                <c:pt idx="10920">
                  <c:v>15</c:v>
                </c:pt>
                <c:pt idx="10921">
                  <c:v>15</c:v>
                </c:pt>
                <c:pt idx="10922">
                  <c:v>15</c:v>
                </c:pt>
                <c:pt idx="10923">
                  <c:v>15</c:v>
                </c:pt>
                <c:pt idx="10924">
                  <c:v>15</c:v>
                </c:pt>
                <c:pt idx="10925">
                  <c:v>15</c:v>
                </c:pt>
                <c:pt idx="10926">
                  <c:v>15</c:v>
                </c:pt>
                <c:pt idx="10927">
                  <c:v>15</c:v>
                </c:pt>
                <c:pt idx="10928">
                  <c:v>15</c:v>
                </c:pt>
                <c:pt idx="10929">
                  <c:v>15</c:v>
                </c:pt>
                <c:pt idx="10930">
                  <c:v>15</c:v>
                </c:pt>
                <c:pt idx="10931">
                  <c:v>15</c:v>
                </c:pt>
                <c:pt idx="10932">
                  <c:v>15</c:v>
                </c:pt>
                <c:pt idx="10933">
                  <c:v>15</c:v>
                </c:pt>
                <c:pt idx="10934">
                  <c:v>15</c:v>
                </c:pt>
                <c:pt idx="10935">
                  <c:v>15</c:v>
                </c:pt>
                <c:pt idx="10936">
                  <c:v>15</c:v>
                </c:pt>
                <c:pt idx="10937">
                  <c:v>15</c:v>
                </c:pt>
                <c:pt idx="10938">
                  <c:v>15</c:v>
                </c:pt>
                <c:pt idx="10939">
                  <c:v>15</c:v>
                </c:pt>
                <c:pt idx="10940">
                  <c:v>15</c:v>
                </c:pt>
                <c:pt idx="10941">
                  <c:v>15</c:v>
                </c:pt>
                <c:pt idx="10942">
                  <c:v>15</c:v>
                </c:pt>
                <c:pt idx="10943">
                  <c:v>15</c:v>
                </c:pt>
                <c:pt idx="10944">
                  <c:v>15</c:v>
                </c:pt>
                <c:pt idx="10945">
                  <c:v>15</c:v>
                </c:pt>
                <c:pt idx="10946">
                  <c:v>15</c:v>
                </c:pt>
                <c:pt idx="10947">
                  <c:v>15</c:v>
                </c:pt>
                <c:pt idx="10948">
                  <c:v>15</c:v>
                </c:pt>
                <c:pt idx="10949">
                  <c:v>15</c:v>
                </c:pt>
                <c:pt idx="10950">
                  <c:v>15</c:v>
                </c:pt>
                <c:pt idx="10951">
                  <c:v>15</c:v>
                </c:pt>
                <c:pt idx="10952">
                  <c:v>15</c:v>
                </c:pt>
                <c:pt idx="10953">
                  <c:v>15</c:v>
                </c:pt>
                <c:pt idx="10954">
                  <c:v>15</c:v>
                </c:pt>
                <c:pt idx="10955">
                  <c:v>15</c:v>
                </c:pt>
                <c:pt idx="10956">
                  <c:v>15</c:v>
                </c:pt>
                <c:pt idx="10957">
                  <c:v>15</c:v>
                </c:pt>
                <c:pt idx="10958">
                  <c:v>15</c:v>
                </c:pt>
                <c:pt idx="10959">
                  <c:v>15</c:v>
                </c:pt>
                <c:pt idx="10960">
                  <c:v>15</c:v>
                </c:pt>
                <c:pt idx="10961">
                  <c:v>15</c:v>
                </c:pt>
                <c:pt idx="10962">
                  <c:v>15</c:v>
                </c:pt>
                <c:pt idx="10963">
                  <c:v>15</c:v>
                </c:pt>
                <c:pt idx="10964">
                  <c:v>15</c:v>
                </c:pt>
                <c:pt idx="10965">
                  <c:v>15</c:v>
                </c:pt>
                <c:pt idx="10966">
                  <c:v>15</c:v>
                </c:pt>
                <c:pt idx="10967">
                  <c:v>15</c:v>
                </c:pt>
                <c:pt idx="10968">
                  <c:v>15</c:v>
                </c:pt>
                <c:pt idx="10969">
                  <c:v>15</c:v>
                </c:pt>
                <c:pt idx="10970">
                  <c:v>15</c:v>
                </c:pt>
                <c:pt idx="10971">
                  <c:v>15</c:v>
                </c:pt>
                <c:pt idx="10972">
                  <c:v>15</c:v>
                </c:pt>
                <c:pt idx="10973">
                  <c:v>15</c:v>
                </c:pt>
                <c:pt idx="10974">
                  <c:v>15</c:v>
                </c:pt>
                <c:pt idx="10975">
                  <c:v>15</c:v>
                </c:pt>
                <c:pt idx="10976">
                  <c:v>15</c:v>
                </c:pt>
                <c:pt idx="10977">
                  <c:v>15</c:v>
                </c:pt>
                <c:pt idx="10978">
                  <c:v>15</c:v>
                </c:pt>
                <c:pt idx="10979">
                  <c:v>15</c:v>
                </c:pt>
                <c:pt idx="10980">
                  <c:v>15</c:v>
                </c:pt>
                <c:pt idx="10981">
                  <c:v>15</c:v>
                </c:pt>
                <c:pt idx="10982">
                  <c:v>15</c:v>
                </c:pt>
                <c:pt idx="10983">
                  <c:v>15</c:v>
                </c:pt>
                <c:pt idx="10984">
                  <c:v>15</c:v>
                </c:pt>
                <c:pt idx="10985">
                  <c:v>15</c:v>
                </c:pt>
                <c:pt idx="10986">
                  <c:v>15</c:v>
                </c:pt>
                <c:pt idx="10987">
                  <c:v>15</c:v>
                </c:pt>
                <c:pt idx="10988">
                  <c:v>15</c:v>
                </c:pt>
                <c:pt idx="10989">
                  <c:v>15</c:v>
                </c:pt>
                <c:pt idx="10990">
                  <c:v>15</c:v>
                </c:pt>
                <c:pt idx="10991">
                  <c:v>15</c:v>
                </c:pt>
                <c:pt idx="10992">
                  <c:v>15</c:v>
                </c:pt>
                <c:pt idx="10993">
                  <c:v>15</c:v>
                </c:pt>
                <c:pt idx="10994">
                  <c:v>15</c:v>
                </c:pt>
                <c:pt idx="10995">
                  <c:v>15</c:v>
                </c:pt>
                <c:pt idx="10996">
                  <c:v>15</c:v>
                </c:pt>
                <c:pt idx="10997">
                  <c:v>15</c:v>
                </c:pt>
                <c:pt idx="10998">
                  <c:v>15</c:v>
                </c:pt>
                <c:pt idx="10999">
                  <c:v>15</c:v>
                </c:pt>
                <c:pt idx="11000">
                  <c:v>15</c:v>
                </c:pt>
                <c:pt idx="11001">
                  <c:v>15</c:v>
                </c:pt>
                <c:pt idx="11002">
                  <c:v>15</c:v>
                </c:pt>
                <c:pt idx="11003">
                  <c:v>15</c:v>
                </c:pt>
                <c:pt idx="11004">
                  <c:v>15</c:v>
                </c:pt>
                <c:pt idx="11005">
                  <c:v>15</c:v>
                </c:pt>
                <c:pt idx="11006">
                  <c:v>15</c:v>
                </c:pt>
                <c:pt idx="11007">
                  <c:v>15</c:v>
                </c:pt>
                <c:pt idx="11008">
                  <c:v>15</c:v>
                </c:pt>
                <c:pt idx="11009">
                  <c:v>15</c:v>
                </c:pt>
                <c:pt idx="11010">
                  <c:v>15</c:v>
                </c:pt>
                <c:pt idx="11011">
                  <c:v>15</c:v>
                </c:pt>
                <c:pt idx="11012">
                  <c:v>15</c:v>
                </c:pt>
                <c:pt idx="11013">
                  <c:v>15</c:v>
                </c:pt>
                <c:pt idx="11014">
                  <c:v>15</c:v>
                </c:pt>
                <c:pt idx="11015">
                  <c:v>15</c:v>
                </c:pt>
                <c:pt idx="11016">
                  <c:v>15</c:v>
                </c:pt>
                <c:pt idx="11017">
                  <c:v>15</c:v>
                </c:pt>
                <c:pt idx="11018">
                  <c:v>15</c:v>
                </c:pt>
                <c:pt idx="11019">
                  <c:v>15</c:v>
                </c:pt>
                <c:pt idx="11020">
                  <c:v>15</c:v>
                </c:pt>
                <c:pt idx="11021">
                  <c:v>15</c:v>
                </c:pt>
                <c:pt idx="11022">
                  <c:v>15</c:v>
                </c:pt>
                <c:pt idx="11023">
                  <c:v>15</c:v>
                </c:pt>
                <c:pt idx="11024">
                  <c:v>15</c:v>
                </c:pt>
                <c:pt idx="11025">
                  <c:v>15</c:v>
                </c:pt>
                <c:pt idx="11026">
                  <c:v>15</c:v>
                </c:pt>
                <c:pt idx="11027">
                  <c:v>15</c:v>
                </c:pt>
                <c:pt idx="11028">
                  <c:v>15</c:v>
                </c:pt>
                <c:pt idx="11029">
                  <c:v>15</c:v>
                </c:pt>
                <c:pt idx="11030">
                  <c:v>15</c:v>
                </c:pt>
                <c:pt idx="11031">
                  <c:v>15</c:v>
                </c:pt>
                <c:pt idx="11032">
                  <c:v>15</c:v>
                </c:pt>
                <c:pt idx="11033">
                  <c:v>15</c:v>
                </c:pt>
                <c:pt idx="11034">
                  <c:v>15</c:v>
                </c:pt>
                <c:pt idx="11035">
                  <c:v>15</c:v>
                </c:pt>
                <c:pt idx="11036">
                  <c:v>15</c:v>
                </c:pt>
                <c:pt idx="11037">
                  <c:v>15</c:v>
                </c:pt>
                <c:pt idx="11038">
                  <c:v>15</c:v>
                </c:pt>
                <c:pt idx="11039">
                  <c:v>15</c:v>
                </c:pt>
                <c:pt idx="11040">
                  <c:v>15</c:v>
                </c:pt>
                <c:pt idx="11041">
                  <c:v>15</c:v>
                </c:pt>
                <c:pt idx="11042">
                  <c:v>15</c:v>
                </c:pt>
                <c:pt idx="11043">
                  <c:v>15</c:v>
                </c:pt>
                <c:pt idx="11044">
                  <c:v>15</c:v>
                </c:pt>
                <c:pt idx="11045">
                  <c:v>15</c:v>
                </c:pt>
                <c:pt idx="11046">
                  <c:v>15</c:v>
                </c:pt>
                <c:pt idx="11047">
                  <c:v>15</c:v>
                </c:pt>
                <c:pt idx="11048">
                  <c:v>15</c:v>
                </c:pt>
                <c:pt idx="11049">
                  <c:v>15</c:v>
                </c:pt>
                <c:pt idx="11050">
                  <c:v>15</c:v>
                </c:pt>
                <c:pt idx="11051">
                  <c:v>15</c:v>
                </c:pt>
                <c:pt idx="11052">
                  <c:v>15</c:v>
                </c:pt>
                <c:pt idx="11053">
                  <c:v>15</c:v>
                </c:pt>
                <c:pt idx="11054">
                  <c:v>15</c:v>
                </c:pt>
                <c:pt idx="11055">
                  <c:v>15</c:v>
                </c:pt>
                <c:pt idx="11056">
                  <c:v>15</c:v>
                </c:pt>
                <c:pt idx="11057">
                  <c:v>15</c:v>
                </c:pt>
                <c:pt idx="11058">
                  <c:v>15</c:v>
                </c:pt>
                <c:pt idx="11059">
                  <c:v>15</c:v>
                </c:pt>
                <c:pt idx="11060">
                  <c:v>15</c:v>
                </c:pt>
                <c:pt idx="11061">
                  <c:v>15</c:v>
                </c:pt>
                <c:pt idx="11062">
                  <c:v>15</c:v>
                </c:pt>
                <c:pt idx="11063">
                  <c:v>15</c:v>
                </c:pt>
                <c:pt idx="11064">
                  <c:v>15</c:v>
                </c:pt>
                <c:pt idx="11065">
                  <c:v>15</c:v>
                </c:pt>
                <c:pt idx="11066">
                  <c:v>15</c:v>
                </c:pt>
                <c:pt idx="11067">
                  <c:v>15</c:v>
                </c:pt>
                <c:pt idx="11068">
                  <c:v>15</c:v>
                </c:pt>
                <c:pt idx="11069">
                  <c:v>15</c:v>
                </c:pt>
                <c:pt idx="11070">
                  <c:v>15</c:v>
                </c:pt>
                <c:pt idx="11071">
                  <c:v>15</c:v>
                </c:pt>
                <c:pt idx="11072">
                  <c:v>15</c:v>
                </c:pt>
                <c:pt idx="11073">
                  <c:v>15</c:v>
                </c:pt>
                <c:pt idx="11074">
                  <c:v>15</c:v>
                </c:pt>
                <c:pt idx="11075">
                  <c:v>15</c:v>
                </c:pt>
                <c:pt idx="11076">
                  <c:v>15</c:v>
                </c:pt>
                <c:pt idx="11077">
                  <c:v>15</c:v>
                </c:pt>
                <c:pt idx="11078">
                  <c:v>15</c:v>
                </c:pt>
                <c:pt idx="11079">
                  <c:v>15</c:v>
                </c:pt>
                <c:pt idx="11080">
                  <c:v>15</c:v>
                </c:pt>
                <c:pt idx="11081">
                  <c:v>15</c:v>
                </c:pt>
                <c:pt idx="11082">
                  <c:v>15</c:v>
                </c:pt>
                <c:pt idx="11083">
                  <c:v>15</c:v>
                </c:pt>
                <c:pt idx="11084">
                  <c:v>15</c:v>
                </c:pt>
                <c:pt idx="11085">
                  <c:v>15</c:v>
                </c:pt>
                <c:pt idx="11086">
                  <c:v>15</c:v>
                </c:pt>
                <c:pt idx="11087">
                  <c:v>15</c:v>
                </c:pt>
                <c:pt idx="11088">
                  <c:v>15</c:v>
                </c:pt>
                <c:pt idx="11089">
                  <c:v>15</c:v>
                </c:pt>
                <c:pt idx="11090">
                  <c:v>15</c:v>
                </c:pt>
                <c:pt idx="11091">
                  <c:v>15</c:v>
                </c:pt>
                <c:pt idx="11092">
                  <c:v>15</c:v>
                </c:pt>
                <c:pt idx="11093">
                  <c:v>15</c:v>
                </c:pt>
                <c:pt idx="11094">
                  <c:v>15</c:v>
                </c:pt>
                <c:pt idx="11095">
                  <c:v>15</c:v>
                </c:pt>
                <c:pt idx="11096">
                  <c:v>15</c:v>
                </c:pt>
                <c:pt idx="11097">
                  <c:v>15</c:v>
                </c:pt>
                <c:pt idx="11098">
                  <c:v>15</c:v>
                </c:pt>
                <c:pt idx="11099">
                  <c:v>15</c:v>
                </c:pt>
                <c:pt idx="11100">
                  <c:v>15</c:v>
                </c:pt>
                <c:pt idx="11101">
                  <c:v>15</c:v>
                </c:pt>
                <c:pt idx="11102">
                  <c:v>15</c:v>
                </c:pt>
                <c:pt idx="11103">
                  <c:v>15</c:v>
                </c:pt>
                <c:pt idx="11104">
                  <c:v>15</c:v>
                </c:pt>
                <c:pt idx="11105">
                  <c:v>15</c:v>
                </c:pt>
                <c:pt idx="11106">
                  <c:v>15</c:v>
                </c:pt>
                <c:pt idx="11107">
                  <c:v>15</c:v>
                </c:pt>
                <c:pt idx="11108">
                  <c:v>15</c:v>
                </c:pt>
                <c:pt idx="11109">
                  <c:v>15</c:v>
                </c:pt>
                <c:pt idx="11110">
                  <c:v>15</c:v>
                </c:pt>
                <c:pt idx="11111">
                  <c:v>15</c:v>
                </c:pt>
                <c:pt idx="11112">
                  <c:v>15</c:v>
                </c:pt>
                <c:pt idx="11113">
                  <c:v>15</c:v>
                </c:pt>
                <c:pt idx="11114">
                  <c:v>15</c:v>
                </c:pt>
                <c:pt idx="11115">
                  <c:v>15</c:v>
                </c:pt>
                <c:pt idx="11116">
                  <c:v>15</c:v>
                </c:pt>
                <c:pt idx="11117">
                  <c:v>15</c:v>
                </c:pt>
                <c:pt idx="11118">
                  <c:v>15</c:v>
                </c:pt>
                <c:pt idx="11119">
                  <c:v>15</c:v>
                </c:pt>
                <c:pt idx="11120">
                  <c:v>15</c:v>
                </c:pt>
                <c:pt idx="11121">
                  <c:v>15</c:v>
                </c:pt>
                <c:pt idx="11122">
                  <c:v>15</c:v>
                </c:pt>
                <c:pt idx="11123">
                  <c:v>15</c:v>
                </c:pt>
                <c:pt idx="11124">
                  <c:v>15</c:v>
                </c:pt>
                <c:pt idx="11125">
                  <c:v>15</c:v>
                </c:pt>
                <c:pt idx="11126">
                  <c:v>15</c:v>
                </c:pt>
                <c:pt idx="11127">
                  <c:v>15</c:v>
                </c:pt>
                <c:pt idx="11128">
                  <c:v>15</c:v>
                </c:pt>
                <c:pt idx="11129">
                  <c:v>15</c:v>
                </c:pt>
                <c:pt idx="11130">
                  <c:v>15</c:v>
                </c:pt>
                <c:pt idx="11131">
                  <c:v>15</c:v>
                </c:pt>
                <c:pt idx="11132">
                  <c:v>15</c:v>
                </c:pt>
                <c:pt idx="11133">
                  <c:v>15</c:v>
                </c:pt>
                <c:pt idx="11134">
                  <c:v>15</c:v>
                </c:pt>
                <c:pt idx="11135">
                  <c:v>15</c:v>
                </c:pt>
                <c:pt idx="11136">
                  <c:v>15</c:v>
                </c:pt>
                <c:pt idx="11137">
                  <c:v>15</c:v>
                </c:pt>
                <c:pt idx="11138">
                  <c:v>15</c:v>
                </c:pt>
                <c:pt idx="11139">
                  <c:v>15</c:v>
                </c:pt>
                <c:pt idx="11140">
                  <c:v>15</c:v>
                </c:pt>
                <c:pt idx="11141">
                  <c:v>15</c:v>
                </c:pt>
                <c:pt idx="11142">
                  <c:v>15</c:v>
                </c:pt>
                <c:pt idx="11143">
                  <c:v>15</c:v>
                </c:pt>
                <c:pt idx="11144">
                  <c:v>15</c:v>
                </c:pt>
                <c:pt idx="11145">
                  <c:v>15</c:v>
                </c:pt>
                <c:pt idx="11146">
                  <c:v>15</c:v>
                </c:pt>
                <c:pt idx="11147">
                  <c:v>15</c:v>
                </c:pt>
                <c:pt idx="11148">
                  <c:v>15</c:v>
                </c:pt>
                <c:pt idx="11149">
                  <c:v>15</c:v>
                </c:pt>
                <c:pt idx="11150">
                  <c:v>15</c:v>
                </c:pt>
                <c:pt idx="11151">
                  <c:v>15</c:v>
                </c:pt>
                <c:pt idx="11152">
                  <c:v>15</c:v>
                </c:pt>
                <c:pt idx="11153">
                  <c:v>15</c:v>
                </c:pt>
                <c:pt idx="11154">
                  <c:v>15</c:v>
                </c:pt>
                <c:pt idx="11155">
                  <c:v>15</c:v>
                </c:pt>
                <c:pt idx="11156">
                  <c:v>15</c:v>
                </c:pt>
                <c:pt idx="11157">
                  <c:v>15</c:v>
                </c:pt>
                <c:pt idx="11158">
                  <c:v>15</c:v>
                </c:pt>
                <c:pt idx="11159">
                  <c:v>15</c:v>
                </c:pt>
                <c:pt idx="11160">
                  <c:v>15</c:v>
                </c:pt>
                <c:pt idx="11161">
                  <c:v>15</c:v>
                </c:pt>
                <c:pt idx="11162">
                  <c:v>15</c:v>
                </c:pt>
                <c:pt idx="11163">
                  <c:v>15</c:v>
                </c:pt>
                <c:pt idx="11164">
                  <c:v>15</c:v>
                </c:pt>
                <c:pt idx="11165">
                  <c:v>15</c:v>
                </c:pt>
                <c:pt idx="11166">
                  <c:v>15</c:v>
                </c:pt>
                <c:pt idx="11167">
                  <c:v>15</c:v>
                </c:pt>
                <c:pt idx="11168">
                  <c:v>15</c:v>
                </c:pt>
                <c:pt idx="11169">
                  <c:v>15</c:v>
                </c:pt>
                <c:pt idx="11170">
                  <c:v>15</c:v>
                </c:pt>
                <c:pt idx="11171">
                  <c:v>15</c:v>
                </c:pt>
                <c:pt idx="11172">
                  <c:v>15</c:v>
                </c:pt>
                <c:pt idx="11173">
                  <c:v>15</c:v>
                </c:pt>
                <c:pt idx="11174">
                  <c:v>15</c:v>
                </c:pt>
                <c:pt idx="11175">
                  <c:v>15</c:v>
                </c:pt>
                <c:pt idx="11176">
                  <c:v>15</c:v>
                </c:pt>
                <c:pt idx="11177">
                  <c:v>15</c:v>
                </c:pt>
                <c:pt idx="11178">
                  <c:v>15</c:v>
                </c:pt>
                <c:pt idx="11179">
                  <c:v>15</c:v>
                </c:pt>
                <c:pt idx="11180">
                  <c:v>15</c:v>
                </c:pt>
                <c:pt idx="11181">
                  <c:v>15</c:v>
                </c:pt>
                <c:pt idx="11182">
                  <c:v>15</c:v>
                </c:pt>
                <c:pt idx="11183">
                  <c:v>15</c:v>
                </c:pt>
                <c:pt idx="11184">
                  <c:v>15</c:v>
                </c:pt>
                <c:pt idx="11185">
                  <c:v>15</c:v>
                </c:pt>
                <c:pt idx="11186">
                  <c:v>15</c:v>
                </c:pt>
                <c:pt idx="11187">
                  <c:v>15</c:v>
                </c:pt>
                <c:pt idx="11188">
                  <c:v>15</c:v>
                </c:pt>
                <c:pt idx="11189">
                  <c:v>15</c:v>
                </c:pt>
                <c:pt idx="11190">
                  <c:v>15</c:v>
                </c:pt>
                <c:pt idx="11191">
                  <c:v>15</c:v>
                </c:pt>
                <c:pt idx="11192">
                  <c:v>15</c:v>
                </c:pt>
                <c:pt idx="11193">
                  <c:v>15</c:v>
                </c:pt>
                <c:pt idx="11194">
                  <c:v>15</c:v>
                </c:pt>
                <c:pt idx="11195">
                  <c:v>15</c:v>
                </c:pt>
                <c:pt idx="11196">
                  <c:v>15</c:v>
                </c:pt>
                <c:pt idx="11197">
                  <c:v>15</c:v>
                </c:pt>
                <c:pt idx="11198">
                  <c:v>15</c:v>
                </c:pt>
                <c:pt idx="11199">
                  <c:v>15</c:v>
                </c:pt>
                <c:pt idx="11200">
                  <c:v>15</c:v>
                </c:pt>
                <c:pt idx="11201">
                  <c:v>15</c:v>
                </c:pt>
                <c:pt idx="11202">
                  <c:v>15</c:v>
                </c:pt>
                <c:pt idx="11203">
                  <c:v>15</c:v>
                </c:pt>
                <c:pt idx="11204">
                  <c:v>15</c:v>
                </c:pt>
                <c:pt idx="11205">
                  <c:v>15</c:v>
                </c:pt>
                <c:pt idx="11206">
                  <c:v>15</c:v>
                </c:pt>
                <c:pt idx="11207">
                  <c:v>15</c:v>
                </c:pt>
                <c:pt idx="11208">
                  <c:v>15</c:v>
                </c:pt>
                <c:pt idx="11209">
                  <c:v>15</c:v>
                </c:pt>
                <c:pt idx="11210">
                  <c:v>15</c:v>
                </c:pt>
                <c:pt idx="11211">
                  <c:v>15</c:v>
                </c:pt>
                <c:pt idx="11212">
                  <c:v>15</c:v>
                </c:pt>
                <c:pt idx="11213">
                  <c:v>15</c:v>
                </c:pt>
                <c:pt idx="11214">
                  <c:v>15</c:v>
                </c:pt>
                <c:pt idx="11215">
                  <c:v>15</c:v>
                </c:pt>
                <c:pt idx="11216">
                  <c:v>15</c:v>
                </c:pt>
                <c:pt idx="11217">
                  <c:v>15</c:v>
                </c:pt>
                <c:pt idx="11218">
                  <c:v>15</c:v>
                </c:pt>
                <c:pt idx="11219">
                  <c:v>15</c:v>
                </c:pt>
                <c:pt idx="11220">
                  <c:v>15</c:v>
                </c:pt>
                <c:pt idx="11221">
                  <c:v>15</c:v>
                </c:pt>
                <c:pt idx="11222">
                  <c:v>15</c:v>
                </c:pt>
                <c:pt idx="11223">
                  <c:v>15</c:v>
                </c:pt>
                <c:pt idx="11224">
                  <c:v>15</c:v>
                </c:pt>
                <c:pt idx="11225">
                  <c:v>15</c:v>
                </c:pt>
                <c:pt idx="11226">
                  <c:v>15</c:v>
                </c:pt>
                <c:pt idx="11227">
                  <c:v>15</c:v>
                </c:pt>
                <c:pt idx="11228">
                  <c:v>15</c:v>
                </c:pt>
                <c:pt idx="11229">
                  <c:v>15</c:v>
                </c:pt>
                <c:pt idx="11230">
                  <c:v>15</c:v>
                </c:pt>
                <c:pt idx="11231">
                  <c:v>15</c:v>
                </c:pt>
                <c:pt idx="11232">
                  <c:v>15</c:v>
                </c:pt>
                <c:pt idx="11233">
                  <c:v>15</c:v>
                </c:pt>
                <c:pt idx="11234">
                  <c:v>15</c:v>
                </c:pt>
                <c:pt idx="11235">
                  <c:v>15</c:v>
                </c:pt>
                <c:pt idx="11236">
                  <c:v>15</c:v>
                </c:pt>
                <c:pt idx="11237">
                  <c:v>15</c:v>
                </c:pt>
                <c:pt idx="11238">
                  <c:v>15</c:v>
                </c:pt>
                <c:pt idx="11239">
                  <c:v>15</c:v>
                </c:pt>
                <c:pt idx="11240">
                  <c:v>15</c:v>
                </c:pt>
                <c:pt idx="11241">
                  <c:v>15</c:v>
                </c:pt>
                <c:pt idx="11242">
                  <c:v>15</c:v>
                </c:pt>
                <c:pt idx="11243">
                  <c:v>15</c:v>
                </c:pt>
                <c:pt idx="11244">
                  <c:v>15</c:v>
                </c:pt>
                <c:pt idx="11245">
                  <c:v>15</c:v>
                </c:pt>
                <c:pt idx="11246">
                  <c:v>15</c:v>
                </c:pt>
                <c:pt idx="11247">
                  <c:v>15</c:v>
                </c:pt>
                <c:pt idx="11248">
                  <c:v>15</c:v>
                </c:pt>
                <c:pt idx="11249">
                  <c:v>15</c:v>
                </c:pt>
                <c:pt idx="11250">
                  <c:v>15</c:v>
                </c:pt>
                <c:pt idx="11251">
                  <c:v>15</c:v>
                </c:pt>
                <c:pt idx="11252">
                  <c:v>15</c:v>
                </c:pt>
                <c:pt idx="11253">
                  <c:v>15</c:v>
                </c:pt>
                <c:pt idx="11254">
                  <c:v>15</c:v>
                </c:pt>
                <c:pt idx="11255">
                  <c:v>15</c:v>
                </c:pt>
                <c:pt idx="11256">
                  <c:v>15</c:v>
                </c:pt>
                <c:pt idx="11257">
                  <c:v>15</c:v>
                </c:pt>
                <c:pt idx="11258">
                  <c:v>15</c:v>
                </c:pt>
                <c:pt idx="11259">
                  <c:v>15</c:v>
                </c:pt>
                <c:pt idx="11260">
                  <c:v>15</c:v>
                </c:pt>
                <c:pt idx="11261">
                  <c:v>15</c:v>
                </c:pt>
                <c:pt idx="11262">
                  <c:v>15</c:v>
                </c:pt>
                <c:pt idx="11263">
                  <c:v>15</c:v>
                </c:pt>
                <c:pt idx="11264">
                  <c:v>15</c:v>
                </c:pt>
                <c:pt idx="11265">
                  <c:v>15</c:v>
                </c:pt>
                <c:pt idx="11266">
                  <c:v>15</c:v>
                </c:pt>
                <c:pt idx="11267">
                  <c:v>15</c:v>
                </c:pt>
                <c:pt idx="11268">
                  <c:v>15</c:v>
                </c:pt>
                <c:pt idx="11269">
                  <c:v>15</c:v>
                </c:pt>
                <c:pt idx="11270">
                  <c:v>15</c:v>
                </c:pt>
                <c:pt idx="11271">
                  <c:v>15</c:v>
                </c:pt>
                <c:pt idx="11272">
                  <c:v>15</c:v>
                </c:pt>
                <c:pt idx="11273">
                  <c:v>15</c:v>
                </c:pt>
                <c:pt idx="11274">
                  <c:v>15</c:v>
                </c:pt>
                <c:pt idx="11275">
                  <c:v>15</c:v>
                </c:pt>
                <c:pt idx="11276">
                  <c:v>15</c:v>
                </c:pt>
                <c:pt idx="11277">
                  <c:v>15</c:v>
                </c:pt>
                <c:pt idx="11278">
                  <c:v>15</c:v>
                </c:pt>
                <c:pt idx="11279">
                  <c:v>15</c:v>
                </c:pt>
                <c:pt idx="11280">
                  <c:v>15</c:v>
                </c:pt>
              </c:numCache>
            </c:numRef>
          </c:yVal>
          <c:smooth val="0"/>
          <c:extLst>
            <c:ext xmlns:c16="http://schemas.microsoft.com/office/drawing/2014/chart" uri="{C3380CC4-5D6E-409C-BE32-E72D297353CC}">
              <c16:uniqueId val="{00000002-C340-485B-9B38-D7869777BD5D}"/>
            </c:ext>
          </c:extLst>
        </c:ser>
        <c:ser>
          <c:idx val="3"/>
          <c:order val="3"/>
          <c:tx>
            <c:strRef>
              <c:f>ВОЛОГІСТЬ!$H$3</c:f>
              <c:strCache>
                <c:ptCount val="1"/>
                <c:pt idx="0">
                  <c:v>Тн2</c:v>
                </c:pt>
              </c:strCache>
            </c:strRef>
          </c:tx>
          <c:spPr>
            <a:ln w="31750">
              <a:solidFill>
                <a:srgbClr val="00B050"/>
              </a:solidFill>
            </a:ln>
          </c:spPr>
          <c:marker>
            <c:symbol val="none"/>
          </c:marker>
          <c:xVal>
            <c:numRef>
              <c:f>ВОЛОГІСТЬ!$B$4:$B$11284</c:f>
              <c:numCache>
                <c:formatCode>m/d/yyyy\ h:mm</c:formatCode>
                <c:ptCount val="11281"/>
                <c:pt idx="0">
                  <c:v>43509.75</c:v>
                </c:pt>
                <c:pt idx="1">
                  <c:v>43509.750694444447</c:v>
                </c:pt>
                <c:pt idx="2">
                  <c:v>43509.751388888886</c:v>
                </c:pt>
                <c:pt idx="3">
                  <c:v>43509.752083333333</c:v>
                </c:pt>
                <c:pt idx="4">
                  <c:v>43509.75277777778</c:v>
                </c:pt>
                <c:pt idx="5">
                  <c:v>43509.753472222219</c:v>
                </c:pt>
                <c:pt idx="6">
                  <c:v>43509.754166666666</c:v>
                </c:pt>
                <c:pt idx="7">
                  <c:v>43509.754861111112</c:v>
                </c:pt>
                <c:pt idx="8">
                  <c:v>43509.755555555559</c:v>
                </c:pt>
                <c:pt idx="9">
                  <c:v>43509.756249999999</c:v>
                </c:pt>
                <c:pt idx="10">
                  <c:v>43509.756944444445</c:v>
                </c:pt>
                <c:pt idx="11">
                  <c:v>43509.757638888892</c:v>
                </c:pt>
                <c:pt idx="12">
                  <c:v>43509.758333333331</c:v>
                </c:pt>
                <c:pt idx="13">
                  <c:v>43509.759027777778</c:v>
                </c:pt>
                <c:pt idx="14">
                  <c:v>43509.759722222225</c:v>
                </c:pt>
                <c:pt idx="15">
                  <c:v>43509.760416666664</c:v>
                </c:pt>
                <c:pt idx="16">
                  <c:v>43509.761111111111</c:v>
                </c:pt>
                <c:pt idx="17">
                  <c:v>43509.761805555558</c:v>
                </c:pt>
                <c:pt idx="18">
                  <c:v>43509.762499999997</c:v>
                </c:pt>
                <c:pt idx="19">
                  <c:v>43509.763194444444</c:v>
                </c:pt>
                <c:pt idx="20">
                  <c:v>43509.763888888891</c:v>
                </c:pt>
                <c:pt idx="21">
                  <c:v>43509.76458333333</c:v>
                </c:pt>
                <c:pt idx="22">
                  <c:v>43509.765277777777</c:v>
                </c:pt>
                <c:pt idx="23">
                  <c:v>43509.765972222223</c:v>
                </c:pt>
                <c:pt idx="24">
                  <c:v>43509.76666666667</c:v>
                </c:pt>
                <c:pt idx="25">
                  <c:v>43509.767361111109</c:v>
                </c:pt>
                <c:pt idx="26">
                  <c:v>43509.768055555556</c:v>
                </c:pt>
                <c:pt idx="27">
                  <c:v>43509.768750000003</c:v>
                </c:pt>
                <c:pt idx="28">
                  <c:v>43509.769444444442</c:v>
                </c:pt>
                <c:pt idx="29">
                  <c:v>43509.770138888889</c:v>
                </c:pt>
                <c:pt idx="30">
                  <c:v>43509.770833333336</c:v>
                </c:pt>
                <c:pt idx="31">
                  <c:v>43509.771527777775</c:v>
                </c:pt>
                <c:pt idx="32">
                  <c:v>43509.772222222222</c:v>
                </c:pt>
                <c:pt idx="33">
                  <c:v>43509.772916666669</c:v>
                </c:pt>
                <c:pt idx="34">
                  <c:v>43509.773611111108</c:v>
                </c:pt>
                <c:pt idx="35">
                  <c:v>43509.774305555555</c:v>
                </c:pt>
                <c:pt idx="36">
                  <c:v>43509.775000000001</c:v>
                </c:pt>
                <c:pt idx="37">
                  <c:v>43509.775694444441</c:v>
                </c:pt>
                <c:pt idx="38">
                  <c:v>43509.776388888888</c:v>
                </c:pt>
                <c:pt idx="39">
                  <c:v>43509.777083333334</c:v>
                </c:pt>
                <c:pt idx="40">
                  <c:v>43509.777777777781</c:v>
                </c:pt>
                <c:pt idx="41">
                  <c:v>43509.77847222222</c:v>
                </c:pt>
                <c:pt idx="42">
                  <c:v>43509.779166666667</c:v>
                </c:pt>
                <c:pt idx="43">
                  <c:v>43509.779861111114</c:v>
                </c:pt>
                <c:pt idx="44">
                  <c:v>43509.780555555553</c:v>
                </c:pt>
                <c:pt idx="45">
                  <c:v>43509.78125</c:v>
                </c:pt>
                <c:pt idx="46">
                  <c:v>43509.781944444447</c:v>
                </c:pt>
                <c:pt idx="47">
                  <c:v>43509.782638888886</c:v>
                </c:pt>
                <c:pt idx="48">
                  <c:v>43509.783333333333</c:v>
                </c:pt>
                <c:pt idx="49">
                  <c:v>43509.78402777778</c:v>
                </c:pt>
                <c:pt idx="50">
                  <c:v>43509.784722222219</c:v>
                </c:pt>
                <c:pt idx="51">
                  <c:v>43509.785416666666</c:v>
                </c:pt>
                <c:pt idx="52">
                  <c:v>43509.786111111112</c:v>
                </c:pt>
                <c:pt idx="53">
                  <c:v>43509.786805555559</c:v>
                </c:pt>
                <c:pt idx="54">
                  <c:v>43509.787499999999</c:v>
                </c:pt>
                <c:pt idx="55">
                  <c:v>43509.788194444445</c:v>
                </c:pt>
                <c:pt idx="56">
                  <c:v>43509.788888888892</c:v>
                </c:pt>
                <c:pt idx="57">
                  <c:v>43509.789583333331</c:v>
                </c:pt>
                <c:pt idx="58">
                  <c:v>43509.790277777778</c:v>
                </c:pt>
                <c:pt idx="59">
                  <c:v>43509.790972222225</c:v>
                </c:pt>
                <c:pt idx="60">
                  <c:v>43509.791666666664</c:v>
                </c:pt>
                <c:pt idx="61">
                  <c:v>43509.792361111111</c:v>
                </c:pt>
                <c:pt idx="62">
                  <c:v>43509.793055555558</c:v>
                </c:pt>
                <c:pt idx="63">
                  <c:v>43509.793749999997</c:v>
                </c:pt>
                <c:pt idx="64">
                  <c:v>43509.794444444444</c:v>
                </c:pt>
                <c:pt idx="65">
                  <c:v>43509.795138888891</c:v>
                </c:pt>
                <c:pt idx="66">
                  <c:v>43509.79583333333</c:v>
                </c:pt>
                <c:pt idx="67">
                  <c:v>43509.796527777777</c:v>
                </c:pt>
                <c:pt idx="68">
                  <c:v>43509.797222222223</c:v>
                </c:pt>
                <c:pt idx="69">
                  <c:v>43509.79791666667</c:v>
                </c:pt>
                <c:pt idx="70">
                  <c:v>43509.798611111109</c:v>
                </c:pt>
                <c:pt idx="71">
                  <c:v>43509.799305555556</c:v>
                </c:pt>
                <c:pt idx="72">
                  <c:v>43509.8</c:v>
                </c:pt>
                <c:pt idx="73">
                  <c:v>43509.800694444442</c:v>
                </c:pt>
                <c:pt idx="74">
                  <c:v>43509.801388888889</c:v>
                </c:pt>
                <c:pt idx="75">
                  <c:v>43509.802083333336</c:v>
                </c:pt>
                <c:pt idx="76">
                  <c:v>43509.802777777775</c:v>
                </c:pt>
                <c:pt idx="77">
                  <c:v>43509.803472222222</c:v>
                </c:pt>
                <c:pt idx="78">
                  <c:v>43509.804166666669</c:v>
                </c:pt>
                <c:pt idx="79">
                  <c:v>43509.804861111108</c:v>
                </c:pt>
                <c:pt idx="80">
                  <c:v>43509.805555555555</c:v>
                </c:pt>
                <c:pt idx="81">
                  <c:v>43509.806250000001</c:v>
                </c:pt>
                <c:pt idx="82">
                  <c:v>43509.806944444441</c:v>
                </c:pt>
                <c:pt idx="83">
                  <c:v>43509.807638888888</c:v>
                </c:pt>
                <c:pt idx="84">
                  <c:v>43509.808333333334</c:v>
                </c:pt>
                <c:pt idx="85">
                  <c:v>43509.809027777781</c:v>
                </c:pt>
                <c:pt idx="86">
                  <c:v>43509.80972222222</c:v>
                </c:pt>
                <c:pt idx="87">
                  <c:v>43509.810416666667</c:v>
                </c:pt>
                <c:pt idx="88">
                  <c:v>43509.811111111114</c:v>
                </c:pt>
                <c:pt idx="89">
                  <c:v>43509.811805555553</c:v>
                </c:pt>
                <c:pt idx="90">
                  <c:v>43509.8125</c:v>
                </c:pt>
                <c:pt idx="91">
                  <c:v>43509.813194444447</c:v>
                </c:pt>
                <c:pt idx="92">
                  <c:v>43509.813888888886</c:v>
                </c:pt>
                <c:pt idx="93">
                  <c:v>43509.814583333333</c:v>
                </c:pt>
                <c:pt idx="94">
                  <c:v>43509.81527777778</c:v>
                </c:pt>
                <c:pt idx="95">
                  <c:v>43509.815972222219</c:v>
                </c:pt>
                <c:pt idx="96">
                  <c:v>43509.816666666666</c:v>
                </c:pt>
                <c:pt idx="97">
                  <c:v>43509.817361111112</c:v>
                </c:pt>
                <c:pt idx="98">
                  <c:v>43509.818055555559</c:v>
                </c:pt>
                <c:pt idx="99">
                  <c:v>43509.818749999999</c:v>
                </c:pt>
                <c:pt idx="100">
                  <c:v>43509.819444444445</c:v>
                </c:pt>
                <c:pt idx="101">
                  <c:v>43509.820138888892</c:v>
                </c:pt>
                <c:pt idx="102">
                  <c:v>43509.820833333331</c:v>
                </c:pt>
                <c:pt idx="103">
                  <c:v>43509.821527777778</c:v>
                </c:pt>
                <c:pt idx="104">
                  <c:v>43509.822222222225</c:v>
                </c:pt>
                <c:pt idx="105">
                  <c:v>43509.822916666664</c:v>
                </c:pt>
                <c:pt idx="106">
                  <c:v>43509.823611111111</c:v>
                </c:pt>
                <c:pt idx="107">
                  <c:v>43509.824305555558</c:v>
                </c:pt>
                <c:pt idx="108">
                  <c:v>43509.824999999997</c:v>
                </c:pt>
                <c:pt idx="109">
                  <c:v>43509.825694444444</c:v>
                </c:pt>
                <c:pt idx="110">
                  <c:v>43509.826388888891</c:v>
                </c:pt>
                <c:pt idx="111">
                  <c:v>43509.82708333333</c:v>
                </c:pt>
                <c:pt idx="112">
                  <c:v>43509.827777777777</c:v>
                </c:pt>
                <c:pt idx="113">
                  <c:v>43509.828472222223</c:v>
                </c:pt>
                <c:pt idx="114">
                  <c:v>43509.82916666667</c:v>
                </c:pt>
                <c:pt idx="115">
                  <c:v>43509.829861111109</c:v>
                </c:pt>
                <c:pt idx="116">
                  <c:v>43509.830555555556</c:v>
                </c:pt>
                <c:pt idx="117">
                  <c:v>43509.831250000003</c:v>
                </c:pt>
                <c:pt idx="118">
                  <c:v>43509.831944444442</c:v>
                </c:pt>
                <c:pt idx="119">
                  <c:v>43509.832638888889</c:v>
                </c:pt>
                <c:pt idx="120">
                  <c:v>43509.833333333336</c:v>
                </c:pt>
                <c:pt idx="121">
                  <c:v>43509.834027777775</c:v>
                </c:pt>
                <c:pt idx="122">
                  <c:v>43509.834722222222</c:v>
                </c:pt>
                <c:pt idx="123">
                  <c:v>43509.835416666669</c:v>
                </c:pt>
                <c:pt idx="124">
                  <c:v>43509.836111111108</c:v>
                </c:pt>
                <c:pt idx="125">
                  <c:v>43509.836805555555</c:v>
                </c:pt>
                <c:pt idx="126">
                  <c:v>43509.837500000001</c:v>
                </c:pt>
                <c:pt idx="127">
                  <c:v>43509.838194444441</c:v>
                </c:pt>
                <c:pt idx="128">
                  <c:v>43509.838888888888</c:v>
                </c:pt>
                <c:pt idx="129">
                  <c:v>43509.839583333334</c:v>
                </c:pt>
                <c:pt idx="130">
                  <c:v>43509.840277777781</c:v>
                </c:pt>
                <c:pt idx="131">
                  <c:v>43509.84097222222</c:v>
                </c:pt>
                <c:pt idx="132">
                  <c:v>43509.841666666667</c:v>
                </c:pt>
                <c:pt idx="133">
                  <c:v>43509.842361111114</c:v>
                </c:pt>
                <c:pt idx="134">
                  <c:v>43509.843055555553</c:v>
                </c:pt>
                <c:pt idx="135">
                  <c:v>43509.84375</c:v>
                </c:pt>
                <c:pt idx="136">
                  <c:v>43509.844444444447</c:v>
                </c:pt>
                <c:pt idx="137">
                  <c:v>43509.845138888886</c:v>
                </c:pt>
                <c:pt idx="138">
                  <c:v>43509.845833333333</c:v>
                </c:pt>
                <c:pt idx="139">
                  <c:v>43509.84652777778</c:v>
                </c:pt>
                <c:pt idx="140">
                  <c:v>43509.847222222219</c:v>
                </c:pt>
                <c:pt idx="141">
                  <c:v>43509.847916666666</c:v>
                </c:pt>
                <c:pt idx="142">
                  <c:v>43509.848611111112</c:v>
                </c:pt>
                <c:pt idx="143">
                  <c:v>43509.849305555559</c:v>
                </c:pt>
                <c:pt idx="144">
                  <c:v>43509.85</c:v>
                </c:pt>
                <c:pt idx="145">
                  <c:v>43509.850694444445</c:v>
                </c:pt>
                <c:pt idx="146">
                  <c:v>43509.851388888892</c:v>
                </c:pt>
                <c:pt idx="147">
                  <c:v>43509.852083333331</c:v>
                </c:pt>
                <c:pt idx="148">
                  <c:v>43509.852777777778</c:v>
                </c:pt>
                <c:pt idx="149">
                  <c:v>43509.853472222225</c:v>
                </c:pt>
                <c:pt idx="150">
                  <c:v>43509.854166666664</c:v>
                </c:pt>
                <c:pt idx="151">
                  <c:v>43509.854861111111</c:v>
                </c:pt>
                <c:pt idx="152">
                  <c:v>43509.855555555558</c:v>
                </c:pt>
                <c:pt idx="153">
                  <c:v>43509.856249999997</c:v>
                </c:pt>
                <c:pt idx="154">
                  <c:v>43509.856944444444</c:v>
                </c:pt>
                <c:pt idx="155">
                  <c:v>43509.857638888891</c:v>
                </c:pt>
                <c:pt idx="156">
                  <c:v>43509.85833333333</c:v>
                </c:pt>
                <c:pt idx="157">
                  <c:v>43509.859027777777</c:v>
                </c:pt>
                <c:pt idx="158">
                  <c:v>43509.859722222223</c:v>
                </c:pt>
                <c:pt idx="159">
                  <c:v>43509.86041666667</c:v>
                </c:pt>
                <c:pt idx="160">
                  <c:v>43509.861111111109</c:v>
                </c:pt>
                <c:pt idx="161">
                  <c:v>43509.861805555556</c:v>
                </c:pt>
                <c:pt idx="162">
                  <c:v>43509.862500000003</c:v>
                </c:pt>
                <c:pt idx="163">
                  <c:v>43509.863194444442</c:v>
                </c:pt>
                <c:pt idx="164">
                  <c:v>43509.863888888889</c:v>
                </c:pt>
                <c:pt idx="165">
                  <c:v>43509.864583333336</c:v>
                </c:pt>
                <c:pt idx="166">
                  <c:v>43509.865277777775</c:v>
                </c:pt>
                <c:pt idx="167">
                  <c:v>43509.865972222222</c:v>
                </c:pt>
                <c:pt idx="168">
                  <c:v>43509.866666666669</c:v>
                </c:pt>
                <c:pt idx="169">
                  <c:v>43509.867361111108</c:v>
                </c:pt>
                <c:pt idx="170">
                  <c:v>43509.868055555555</c:v>
                </c:pt>
                <c:pt idx="171">
                  <c:v>43509.868750000001</c:v>
                </c:pt>
                <c:pt idx="172">
                  <c:v>43509.869444444441</c:v>
                </c:pt>
                <c:pt idx="173">
                  <c:v>43509.870138888888</c:v>
                </c:pt>
                <c:pt idx="174">
                  <c:v>43509.870833333334</c:v>
                </c:pt>
                <c:pt idx="175">
                  <c:v>43509.871527777781</c:v>
                </c:pt>
                <c:pt idx="176">
                  <c:v>43509.87222222222</c:v>
                </c:pt>
                <c:pt idx="177">
                  <c:v>43509.872916666667</c:v>
                </c:pt>
                <c:pt idx="178">
                  <c:v>43509.873611111114</c:v>
                </c:pt>
                <c:pt idx="179">
                  <c:v>43509.874305555553</c:v>
                </c:pt>
                <c:pt idx="180">
                  <c:v>43509.875</c:v>
                </c:pt>
                <c:pt idx="181">
                  <c:v>43509.875694444447</c:v>
                </c:pt>
                <c:pt idx="182">
                  <c:v>43509.876388888886</c:v>
                </c:pt>
                <c:pt idx="183">
                  <c:v>43509.877083333333</c:v>
                </c:pt>
                <c:pt idx="184">
                  <c:v>43509.87777777778</c:v>
                </c:pt>
                <c:pt idx="185">
                  <c:v>43509.878472222219</c:v>
                </c:pt>
                <c:pt idx="186">
                  <c:v>43509.879166666666</c:v>
                </c:pt>
                <c:pt idx="187">
                  <c:v>43509.879861111112</c:v>
                </c:pt>
                <c:pt idx="188">
                  <c:v>43509.880555555559</c:v>
                </c:pt>
                <c:pt idx="189">
                  <c:v>43509.881249999999</c:v>
                </c:pt>
                <c:pt idx="190">
                  <c:v>43509.881944444445</c:v>
                </c:pt>
                <c:pt idx="191">
                  <c:v>43509.882638888892</c:v>
                </c:pt>
                <c:pt idx="192">
                  <c:v>43509.883333333331</c:v>
                </c:pt>
                <c:pt idx="193">
                  <c:v>43509.884027777778</c:v>
                </c:pt>
                <c:pt idx="194">
                  <c:v>43509.884722222225</c:v>
                </c:pt>
                <c:pt idx="195">
                  <c:v>43509.885416666664</c:v>
                </c:pt>
                <c:pt idx="196">
                  <c:v>43509.886111111111</c:v>
                </c:pt>
                <c:pt idx="197">
                  <c:v>43509.886805555558</c:v>
                </c:pt>
                <c:pt idx="198">
                  <c:v>43509.887499999997</c:v>
                </c:pt>
                <c:pt idx="199">
                  <c:v>43509.888194444444</c:v>
                </c:pt>
                <c:pt idx="200">
                  <c:v>43509.888888888891</c:v>
                </c:pt>
                <c:pt idx="201">
                  <c:v>43509.88958333333</c:v>
                </c:pt>
                <c:pt idx="202">
                  <c:v>43509.890277777777</c:v>
                </c:pt>
                <c:pt idx="203">
                  <c:v>43509.890972222223</c:v>
                </c:pt>
                <c:pt idx="204">
                  <c:v>43509.89166666667</c:v>
                </c:pt>
                <c:pt idx="205">
                  <c:v>43509.892361111109</c:v>
                </c:pt>
                <c:pt idx="206">
                  <c:v>43509.893055555556</c:v>
                </c:pt>
                <c:pt idx="207">
                  <c:v>43509.893750000003</c:v>
                </c:pt>
                <c:pt idx="208">
                  <c:v>43509.894444444442</c:v>
                </c:pt>
                <c:pt idx="209">
                  <c:v>43509.895138888889</c:v>
                </c:pt>
                <c:pt idx="210">
                  <c:v>43509.895833333336</c:v>
                </c:pt>
                <c:pt idx="211">
                  <c:v>43509.896527777775</c:v>
                </c:pt>
                <c:pt idx="212">
                  <c:v>43509.897222222222</c:v>
                </c:pt>
                <c:pt idx="213">
                  <c:v>43509.897916666669</c:v>
                </c:pt>
                <c:pt idx="214">
                  <c:v>43509.898611111108</c:v>
                </c:pt>
                <c:pt idx="215">
                  <c:v>43509.899305555555</c:v>
                </c:pt>
                <c:pt idx="216">
                  <c:v>43509.9</c:v>
                </c:pt>
                <c:pt idx="217">
                  <c:v>43509.900694444441</c:v>
                </c:pt>
                <c:pt idx="218">
                  <c:v>43509.901388888888</c:v>
                </c:pt>
                <c:pt idx="219">
                  <c:v>43509.902083333334</c:v>
                </c:pt>
                <c:pt idx="220">
                  <c:v>43509.902777777781</c:v>
                </c:pt>
                <c:pt idx="221">
                  <c:v>43509.90347222222</c:v>
                </c:pt>
                <c:pt idx="222">
                  <c:v>43509.904166666667</c:v>
                </c:pt>
                <c:pt idx="223">
                  <c:v>43509.904861111114</c:v>
                </c:pt>
                <c:pt idx="224">
                  <c:v>43509.905555555553</c:v>
                </c:pt>
                <c:pt idx="225">
                  <c:v>43509.90625</c:v>
                </c:pt>
                <c:pt idx="226">
                  <c:v>43509.906944444447</c:v>
                </c:pt>
                <c:pt idx="227">
                  <c:v>43509.907638888886</c:v>
                </c:pt>
                <c:pt idx="228">
                  <c:v>43509.908333333333</c:v>
                </c:pt>
                <c:pt idx="229">
                  <c:v>43509.90902777778</c:v>
                </c:pt>
                <c:pt idx="230">
                  <c:v>43509.909722222219</c:v>
                </c:pt>
                <c:pt idx="231">
                  <c:v>43509.910416666666</c:v>
                </c:pt>
                <c:pt idx="232">
                  <c:v>43509.911111111112</c:v>
                </c:pt>
                <c:pt idx="233">
                  <c:v>43509.911805555559</c:v>
                </c:pt>
                <c:pt idx="234">
                  <c:v>43509.912499999999</c:v>
                </c:pt>
                <c:pt idx="235">
                  <c:v>43509.913194444445</c:v>
                </c:pt>
                <c:pt idx="236">
                  <c:v>43509.913888888892</c:v>
                </c:pt>
                <c:pt idx="237">
                  <c:v>43509.914583333331</c:v>
                </c:pt>
                <c:pt idx="238">
                  <c:v>43509.915277777778</c:v>
                </c:pt>
                <c:pt idx="239">
                  <c:v>43509.915972222225</c:v>
                </c:pt>
                <c:pt idx="240">
                  <c:v>43509.916666666664</c:v>
                </c:pt>
                <c:pt idx="241">
                  <c:v>43509.917361111111</c:v>
                </c:pt>
                <c:pt idx="242">
                  <c:v>43509.918055555558</c:v>
                </c:pt>
                <c:pt idx="243">
                  <c:v>43509.918749999997</c:v>
                </c:pt>
                <c:pt idx="244">
                  <c:v>43509.919444444444</c:v>
                </c:pt>
                <c:pt idx="245">
                  <c:v>43509.920138888891</c:v>
                </c:pt>
                <c:pt idx="246">
                  <c:v>43509.92083333333</c:v>
                </c:pt>
                <c:pt idx="247">
                  <c:v>43509.921527777777</c:v>
                </c:pt>
                <c:pt idx="248">
                  <c:v>43509.922222222223</c:v>
                </c:pt>
                <c:pt idx="249">
                  <c:v>43509.92291666667</c:v>
                </c:pt>
                <c:pt idx="250">
                  <c:v>43509.923611111109</c:v>
                </c:pt>
                <c:pt idx="251">
                  <c:v>43509.924305555556</c:v>
                </c:pt>
                <c:pt idx="252">
                  <c:v>43509.925000000003</c:v>
                </c:pt>
                <c:pt idx="253">
                  <c:v>43509.925694444442</c:v>
                </c:pt>
                <c:pt idx="254">
                  <c:v>43509.926388888889</c:v>
                </c:pt>
                <c:pt idx="255">
                  <c:v>43509.927083333336</c:v>
                </c:pt>
                <c:pt idx="256">
                  <c:v>43509.927777777775</c:v>
                </c:pt>
                <c:pt idx="257">
                  <c:v>43509.928472222222</c:v>
                </c:pt>
                <c:pt idx="258">
                  <c:v>43509.929166666669</c:v>
                </c:pt>
                <c:pt idx="259">
                  <c:v>43509.929861111108</c:v>
                </c:pt>
                <c:pt idx="260">
                  <c:v>43509.930555555555</c:v>
                </c:pt>
                <c:pt idx="261">
                  <c:v>43509.931250000001</c:v>
                </c:pt>
                <c:pt idx="262">
                  <c:v>43509.931944444441</c:v>
                </c:pt>
                <c:pt idx="263">
                  <c:v>43509.932638888888</c:v>
                </c:pt>
                <c:pt idx="264">
                  <c:v>43509.933333333334</c:v>
                </c:pt>
                <c:pt idx="265">
                  <c:v>43509.934027777781</c:v>
                </c:pt>
                <c:pt idx="266">
                  <c:v>43509.93472222222</c:v>
                </c:pt>
                <c:pt idx="267">
                  <c:v>43509.935416666667</c:v>
                </c:pt>
                <c:pt idx="268">
                  <c:v>43509.936111111114</c:v>
                </c:pt>
                <c:pt idx="269">
                  <c:v>43509.936805555553</c:v>
                </c:pt>
                <c:pt idx="270">
                  <c:v>43509.9375</c:v>
                </c:pt>
                <c:pt idx="271">
                  <c:v>43509.938194444447</c:v>
                </c:pt>
                <c:pt idx="272">
                  <c:v>43509.938888888886</c:v>
                </c:pt>
                <c:pt idx="273">
                  <c:v>43509.939583333333</c:v>
                </c:pt>
                <c:pt idx="274">
                  <c:v>43509.94027777778</c:v>
                </c:pt>
                <c:pt idx="275">
                  <c:v>43509.940972222219</c:v>
                </c:pt>
                <c:pt idx="276">
                  <c:v>43509.941666666666</c:v>
                </c:pt>
                <c:pt idx="277">
                  <c:v>43509.942361111112</c:v>
                </c:pt>
                <c:pt idx="278">
                  <c:v>43509.943055555559</c:v>
                </c:pt>
                <c:pt idx="279">
                  <c:v>43509.943749999999</c:v>
                </c:pt>
                <c:pt idx="280">
                  <c:v>43509.944444444445</c:v>
                </c:pt>
                <c:pt idx="281">
                  <c:v>43509.945138888892</c:v>
                </c:pt>
                <c:pt idx="282">
                  <c:v>43509.945833333331</c:v>
                </c:pt>
                <c:pt idx="283">
                  <c:v>43509.946527777778</c:v>
                </c:pt>
                <c:pt idx="284">
                  <c:v>43509.947222222225</c:v>
                </c:pt>
                <c:pt idx="285">
                  <c:v>43509.947916666664</c:v>
                </c:pt>
                <c:pt idx="286">
                  <c:v>43509.948611111111</c:v>
                </c:pt>
                <c:pt idx="287">
                  <c:v>43509.949305555558</c:v>
                </c:pt>
                <c:pt idx="288">
                  <c:v>43509.95</c:v>
                </c:pt>
                <c:pt idx="289">
                  <c:v>43509.950694444444</c:v>
                </c:pt>
                <c:pt idx="290">
                  <c:v>43509.951388888891</c:v>
                </c:pt>
                <c:pt idx="291">
                  <c:v>43509.95208333333</c:v>
                </c:pt>
                <c:pt idx="292">
                  <c:v>43509.952777777777</c:v>
                </c:pt>
                <c:pt idx="293">
                  <c:v>43509.953472222223</c:v>
                </c:pt>
                <c:pt idx="294">
                  <c:v>43509.95416666667</c:v>
                </c:pt>
                <c:pt idx="295">
                  <c:v>43509.954861111109</c:v>
                </c:pt>
                <c:pt idx="296">
                  <c:v>43509.955555555556</c:v>
                </c:pt>
                <c:pt idx="297">
                  <c:v>43509.956250000003</c:v>
                </c:pt>
                <c:pt idx="298">
                  <c:v>43509.956944444442</c:v>
                </c:pt>
                <c:pt idx="299">
                  <c:v>43509.957638888889</c:v>
                </c:pt>
                <c:pt idx="300">
                  <c:v>43509.958333333336</c:v>
                </c:pt>
                <c:pt idx="301">
                  <c:v>43509.959027777775</c:v>
                </c:pt>
                <c:pt idx="302">
                  <c:v>43509.959722222222</c:v>
                </c:pt>
                <c:pt idx="303">
                  <c:v>43509.960416666669</c:v>
                </c:pt>
                <c:pt idx="304">
                  <c:v>43509.961111111108</c:v>
                </c:pt>
                <c:pt idx="305">
                  <c:v>43509.961805555555</c:v>
                </c:pt>
                <c:pt idx="306">
                  <c:v>43509.962500000001</c:v>
                </c:pt>
                <c:pt idx="307">
                  <c:v>43509.963194444441</c:v>
                </c:pt>
                <c:pt idx="308">
                  <c:v>43509.963888888888</c:v>
                </c:pt>
                <c:pt idx="309">
                  <c:v>43509.964583333334</c:v>
                </c:pt>
                <c:pt idx="310">
                  <c:v>43509.965277777781</c:v>
                </c:pt>
                <c:pt idx="311">
                  <c:v>43509.96597222222</c:v>
                </c:pt>
                <c:pt idx="312">
                  <c:v>43509.966666666667</c:v>
                </c:pt>
                <c:pt idx="313">
                  <c:v>43509.967361111114</c:v>
                </c:pt>
                <c:pt idx="314">
                  <c:v>43509.968055555553</c:v>
                </c:pt>
                <c:pt idx="315">
                  <c:v>43509.96875</c:v>
                </c:pt>
                <c:pt idx="316">
                  <c:v>43509.969444444447</c:v>
                </c:pt>
                <c:pt idx="317">
                  <c:v>43509.970138888886</c:v>
                </c:pt>
                <c:pt idx="318">
                  <c:v>43509.970833333333</c:v>
                </c:pt>
                <c:pt idx="319">
                  <c:v>43509.97152777778</c:v>
                </c:pt>
                <c:pt idx="320">
                  <c:v>43509.972222222219</c:v>
                </c:pt>
                <c:pt idx="321">
                  <c:v>43509.972916666666</c:v>
                </c:pt>
                <c:pt idx="322">
                  <c:v>43509.973611111112</c:v>
                </c:pt>
                <c:pt idx="323">
                  <c:v>43509.974305555559</c:v>
                </c:pt>
                <c:pt idx="324">
                  <c:v>43509.974999999999</c:v>
                </c:pt>
                <c:pt idx="325">
                  <c:v>43509.975694444445</c:v>
                </c:pt>
                <c:pt idx="326">
                  <c:v>43509.976388888892</c:v>
                </c:pt>
                <c:pt idx="327">
                  <c:v>43509.977083333331</c:v>
                </c:pt>
                <c:pt idx="328">
                  <c:v>43509.977777777778</c:v>
                </c:pt>
                <c:pt idx="329">
                  <c:v>43509.978472222225</c:v>
                </c:pt>
                <c:pt idx="330">
                  <c:v>43509.979166666664</c:v>
                </c:pt>
                <c:pt idx="331">
                  <c:v>43509.979861111111</c:v>
                </c:pt>
                <c:pt idx="332">
                  <c:v>43509.980555555558</c:v>
                </c:pt>
                <c:pt idx="333">
                  <c:v>43509.981249999997</c:v>
                </c:pt>
                <c:pt idx="334">
                  <c:v>43509.981944444444</c:v>
                </c:pt>
                <c:pt idx="335">
                  <c:v>43509.982638888891</c:v>
                </c:pt>
                <c:pt idx="336">
                  <c:v>43509.98333333333</c:v>
                </c:pt>
                <c:pt idx="337">
                  <c:v>43509.984027777777</c:v>
                </c:pt>
                <c:pt idx="338">
                  <c:v>43509.984722222223</c:v>
                </c:pt>
                <c:pt idx="339">
                  <c:v>43509.98541666667</c:v>
                </c:pt>
                <c:pt idx="340">
                  <c:v>43509.986111111109</c:v>
                </c:pt>
                <c:pt idx="341">
                  <c:v>43509.986805555556</c:v>
                </c:pt>
                <c:pt idx="342">
                  <c:v>43509.987500000003</c:v>
                </c:pt>
                <c:pt idx="343">
                  <c:v>43509.988194444442</c:v>
                </c:pt>
                <c:pt idx="344">
                  <c:v>43509.988888888889</c:v>
                </c:pt>
                <c:pt idx="345">
                  <c:v>43509.989583333336</c:v>
                </c:pt>
                <c:pt idx="346">
                  <c:v>43509.990277777775</c:v>
                </c:pt>
                <c:pt idx="347">
                  <c:v>43509.990972222222</c:v>
                </c:pt>
                <c:pt idx="348">
                  <c:v>43509.991666666669</c:v>
                </c:pt>
                <c:pt idx="349">
                  <c:v>43509.992361111108</c:v>
                </c:pt>
                <c:pt idx="350">
                  <c:v>43509.993055555555</c:v>
                </c:pt>
                <c:pt idx="351">
                  <c:v>43509.993750000001</c:v>
                </c:pt>
                <c:pt idx="352">
                  <c:v>43509.994444444441</c:v>
                </c:pt>
                <c:pt idx="353">
                  <c:v>43509.995138888888</c:v>
                </c:pt>
                <c:pt idx="354">
                  <c:v>43509.995833333334</c:v>
                </c:pt>
                <c:pt idx="355">
                  <c:v>43509.996527777781</c:v>
                </c:pt>
                <c:pt idx="356">
                  <c:v>43509.99722222222</c:v>
                </c:pt>
                <c:pt idx="357">
                  <c:v>43509.997916666667</c:v>
                </c:pt>
                <c:pt idx="358">
                  <c:v>43509.998611111114</c:v>
                </c:pt>
                <c:pt idx="359">
                  <c:v>43509.999305555553</c:v>
                </c:pt>
                <c:pt idx="360">
                  <c:v>43510</c:v>
                </c:pt>
                <c:pt idx="361">
                  <c:v>43510.000694444447</c:v>
                </c:pt>
                <c:pt idx="362">
                  <c:v>43510.001388888886</c:v>
                </c:pt>
                <c:pt idx="363">
                  <c:v>43510.002083333333</c:v>
                </c:pt>
                <c:pt idx="364">
                  <c:v>43510.00277777778</c:v>
                </c:pt>
                <c:pt idx="365">
                  <c:v>43510.003472222219</c:v>
                </c:pt>
                <c:pt idx="366">
                  <c:v>43510.004166666666</c:v>
                </c:pt>
                <c:pt idx="367">
                  <c:v>43510.004861111112</c:v>
                </c:pt>
                <c:pt idx="368">
                  <c:v>43510.005555555559</c:v>
                </c:pt>
                <c:pt idx="369">
                  <c:v>43510.006249999999</c:v>
                </c:pt>
                <c:pt idx="370">
                  <c:v>43510.006944444445</c:v>
                </c:pt>
                <c:pt idx="371">
                  <c:v>43510.007638888892</c:v>
                </c:pt>
                <c:pt idx="372">
                  <c:v>43510.008333333331</c:v>
                </c:pt>
                <c:pt idx="373">
                  <c:v>43510.009027777778</c:v>
                </c:pt>
                <c:pt idx="374">
                  <c:v>43510.009722222225</c:v>
                </c:pt>
                <c:pt idx="375">
                  <c:v>43510.010416666664</c:v>
                </c:pt>
                <c:pt idx="376">
                  <c:v>43510.011111111111</c:v>
                </c:pt>
                <c:pt idx="377">
                  <c:v>43510.011805555558</c:v>
                </c:pt>
                <c:pt idx="378">
                  <c:v>43510.012499999997</c:v>
                </c:pt>
                <c:pt idx="379">
                  <c:v>43510.013194444444</c:v>
                </c:pt>
                <c:pt idx="380">
                  <c:v>43510.013888888891</c:v>
                </c:pt>
                <c:pt idx="381">
                  <c:v>43510.01458333333</c:v>
                </c:pt>
                <c:pt idx="382">
                  <c:v>43510.015277777777</c:v>
                </c:pt>
                <c:pt idx="383">
                  <c:v>43510.015972222223</c:v>
                </c:pt>
                <c:pt idx="384">
                  <c:v>43510.01666666667</c:v>
                </c:pt>
                <c:pt idx="385">
                  <c:v>43510.017361111109</c:v>
                </c:pt>
                <c:pt idx="386">
                  <c:v>43510.018055555556</c:v>
                </c:pt>
                <c:pt idx="387">
                  <c:v>43510.018750000003</c:v>
                </c:pt>
                <c:pt idx="388">
                  <c:v>43510.019444444442</c:v>
                </c:pt>
                <c:pt idx="389">
                  <c:v>43510.020138888889</c:v>
                </c:pt>
                <c:pt idx="390">
                  <c:v>43510.020833333336</c:v>
                </c:pt>
                <c:pt idx="391">
                  <c:v>43510.021527777775</c:v>
                </c:pt>
                <c:pt idx="392">
                  <c:v>43510.022222222222</c:v>
                </c:pt>
                <c:pt idx="393">
                  <c:v>43510.022916666669</c:v>
                </c:pt>
                <c:pt idx="394">
                  <c:v>43510.023611111108</c:v>
                </c:pt>
                <c:pt idx="395">
                  <c:v>43510.024305555555</c:v>
                </c:pt>
                <c:pt idx="396">
                  <c:v>43510.025000000001</c:v>
                </c:pt>
                <c:pt idx="397">
                  <c:v>43510.025694444441</c:v>
                </c:pt>
                <c:pt idx="398">
                  <c:v>43510.026388888888</c:v>
                </c:pt>
                <c:pt idx="399">
                  <c:v>43510.027083333334</c:v>
                </c:pt>
                <c:pt idx="400">
                  <c:v>43510.027777777781</c:v>
                </c:pt>
                <c:pt idx="401">
                  <c:v>43510.02847222222</c:v>
                </c:pt>
                <c:pt idx="402">
                  <c:v>43510.029166666667</c:v>
                </c:pt>
                <c:pt idx="403">
                  <c:v>43510.029861111114</c:v>
                </c:pt>
                <c:pt idx="404">
                  <c:v>43510.030555555553</c:v>
                </c:pt>
                <c:pt idx="405">
                  <c:v>43510.03125</c:v>
                </c:pt>
                <c:pt idx="406">
                  <c:v>43510.031944444447</c:v>
                </c:pt>
                <c:pt idx="407">
                  <c:v>43510.032638888886</c:v>
                </c:pt>
                <c:pt idx="408">
                  <c:v>43510.033333333333</c:v>
                </c:pt>
                <c:pt idx="409">
                  <c:v>43510.03402777778</c:v>
                </c:pt>
                <c:pt idx="410">
                  <c:v>43510.034722222219</c:v>
                </c:pt>
                <c:pt idx="411">
                  <c:v>43510.035416666666</c:v>
                </c:pt>
                <c:pt idx="412">
                  <c:v>43510.036111111112</c:v>
                </c:pt>
                <c:pt idx="413">
                  <c:v>43510.036805555559</c:v>
                </c:pt>
                <c:pt idx="414">
                  <c:v>43510.037499999999</c:v>
                </c:pt>
                <c:pt idx="415">
                  <c:v>43510.038194444445</c:v>
                </c:pt>
                <c:pt idx="416">
                  <c:v>43510.038888888892</c:v>
                </c:pt>
                <c:pt idx="417">
                  <c:v>43510.039583333331</c:v>
                </c:pt>
                <c:pt idx="418">
                  <c:v>43510.040277777778</c:v>
                </c:pt>
                <c:pt idx="419">
                  <c:v>43510.040972222225</c:v>
                </c:pt>
                <c:pt idx="420">
                  <c:v>43510.041666666664</c:v>
                </c:pt>
                <c:pt idx="421">
                  <c:v>43510.042361111111</c:v>
                </c:pt>
                <c:pt idx="422">
                  <c:v>43510.043055555558</c:v>
                </c:pt>
                <c:pt idx="423">
                  <c:v>43510.043749999997</c:v>
                </c:pt>
                <c:pt idx="424">
                  <c:v>43510.044444444444</c:v>
                </c:pt>
                <c:pt idx="425">
                  <c:v>43510.045138888891</c:v>
                </c:pt>
                <c:pt idx="426">
                  <c:v>43510.04583333333</c:v>
                </c:pt>
                <c:pt idx="427">
                  <c:v>43510.046527777777</c:v>
                </c:pt>
                <c:pt idx="428">
                  <c:v>43510.047222222223</c:v>
                </c:pt>
                <c:pt idx="429">
                  <c:v>43510.04791666667</c:v>
                </c:pt>
                <c:pt idx="430">
                  <c:v>43510.048611111109</c:v>
                </c:pt>
                <c:pt idx="431">
                  <c:v>43510.049305555556</c:v>
                </c:pt>
                <c:pt idx="432">
                  <c:v>43510.05</c:v>
                </c:pt>
                <c:pt idx="433">
                  <c:v>43510.050694444442</c:v>
                </c:pt>
                <c:pt idx="434">
                  <c:v>43510.051388888889</c:v>
                </c:pt>
                <c:pt idx="435">
                  <c:v>43510.052083333336</c:v>
                </c:pt>
                <c:pt idx="436">
                  <c:v>43510.052777777775</c:v>
                </c:pt>
                <c:pt idx="437">
                  <c:v>43510.053472222222</c:v>
                </c:pt>
                <c:pt idx="438">
                  <c:v>43510.054166666669</c:v>
                </c:pt>
                <c:pt idx="439">
                  <c:v>43510.054861111108</c:v>
                </c:pt>
                <c:pt idx="440">
                  <c:v>43510.055555555555</c:v>
                </c:pt>
                <c:pt idx="441">
                  <c:v>43510.056250000001</c:v>
                </c:pt>
                <c:pt idx="442">
                  <c:v>43510.056944444441</c:v>
                </c:pt>
                <c:pt idx="443">
                  <c:v>43510.057638888888</c:v>
                </c:pt>
                <c:pt idx="444">
                  <c:v>43510.058333333334</c:v>
                </c:pt>
                <c:pt idx="445">
                  <c:v>43510.059027777781</c:v>
                </c:pt>
                <c:pt idx="446">
                  <c:v>43510.05972222222</c:v>
                </c:pt>
                <c:pt idx="447">
                  <c:v>43510.060416666667</c:v>
                </c:pt>
                <c:pt idx="448">
                  <c:v>43510.061111111114</c:v>
                </c:pt>
                <c:pt idx="449">
                  <c:v>43510.061805555553</c:v>
                </c:pt>
                <c:pt idx="450">
                  <c:v>43510.0625</c:v>
                </c:pt>
                <c:pt idx="451">
                  <c:v>43510.063194444447</c:v>
                </c:pt>
                <c:pt idx="452">
                  <c:v>43510.063888888886</c:v>
                </c:pt>
                <c:pt idx="453">
                  <c:v>43510.064583333333</c:v>
                </c:pt>
                <c:pt idx="454">
                  <c:v>43510.06527777778</c:v>
                </c:pt>
                <c:pt idx="455">
                  <c:v>43510.065972222219</c:v>
                </c:pt>
                <c:pt idx="456">
                  <c:v>43510.066666666666</c:v>
                </c:pt>
                <c:pt idx="457">
                  <c:v>43510.067361111112</c:v>
                </c:pt>
                <c:pt idx="458">
                  <c:v>43510.068055555559</c:v>
                </c:pt>
                <c:pt idx="459">
                  <c:v>43510.068749999999</c:v>
                </c:pt>
                <c:pt idx="460">
                  <c:v>43510.069444444445</c:v>
                </c:pt>
                <c:pt idx="461">
                  <c:v>43510.070138888892</c:v>
                </c:pt>
                <c:pt idx="462">
                  <c:v>43510.070833333331</c:v>
                </c:pt>
                <c:pt idx="463">
                  <c:v>43510.071527777778</c:v>
                </c:pt>
                <c:pt idx="464">
                  <c:v>43510.072222222225</c:v>
                </c:pt>
                <c:pt idx="465">
                  <c:v>43510.072916666664</c:v>
                </c:pt>
                <c:pt idx="466">
                  <c:v>43510.073611111111</c:v>
                </c:pt>
                <c:pt idx="467">
                  <c:v>43510.074305555558</c:v>
                </c:pt>
                <c:pt idx="468">
                  <c:v>43510.074999999997</c:v>
                </c:pt>
                <c:pt idx="469">
                  <c:v>43510.075694444444</c:v>
                </c:pt>
                <c:pt idx="470">
                  <c:v>43510.076388888891</c:v>
                </c:pt>
                <c:pt idx="471">
                  <c:v>43510.07708333333</c:v>
                </c:pt>
                <c:pt idx="472">
                  <c:v>43510.077777777777</c:v>
                </c:pt>
                <c:pt idx="473">
                  <c:v>43510.078472222223</c:v>
                </c:pt>
                <c:pt idx="474">
                  <c:v>43510.07916666667</c:v>
                </c:pt>
                <c:pt idx="475">
                  <c:v>43510.079861111109</c:v>
                </c:pt>
                <c:pt idx="476">
                  <c:v>43510.080555555556</c:v>
                </c:pt>
                <c:pt idx="477">
                  <c:v>43510.081250000003</c:v>
                </c:pt>
                <c:pt idx="478">
                  <c:v>43510.081944444442</c:v>
                </c:pt>
                <c:pt idx="479">
                  <c:v>43510.082638888889</c:v>
                </c:pt>
                <c:pt idx="480">
                  <c:v>43510.083333333336</c:v>
                </c:pt>
                <c:pt idx="481">
                  <c:v>43510.084027777775</c:v>
                </c:pt>
                <c:pt idx="482">
                  <c:v>43510.084722222222</c:v>
                </c:pt>
                <c:pt idx="483">
                  <c:v>43510.085416666669</c:v>
                </c:pt>
                <c:pt idx="484">
                  <c:v>43510.086111111108</c:v>
                </c:pt>
                <c:pt idx="485">
                  <c:v>43510.086805555555</c:v>
                </c:pt>
                <c:pt idx="486">
                  <c:v>43510.087500000001</c:v>
                </c:pt>
                <c:pt idx="487">
                  <c:v>43510.088194444441</c:v>
                </c:pt>
                <c:pt idx="488">
                  <c:v>43510.088888888888</c:v>
                </c:pt>
                <c:pt idx="489">
                  <c:v>43510.089583333334</c:v>
                </c:pt>
                <c:pt idx="490">
                  <c:v>43510.090277777781</c:v>
                </c:pt>
                <c:pt idx="491">
                  <c:v>43510.09097222222</c:v>
                </c:pt>
                <c:pt idx="492">
                  <c:v>43510.091666666667</c:v>
                </c:pt>
                <c:pt idx="493">
                  <c:v>43510.092361111114</c:v>
                </c:pt>
                <c:pt idx="494">
                  <c:v>43510.093055555553</c:v>
                </c:pt>
                <c:pt idx="495">
                  <c:v>43510.09375</c:v>
                </c:pt>
                <c:pt idx="496">
                  <c:v>43510.094444444447</c:v>
                </c:pt>
                <c:pt idx="497">
                  <c:v>43510.095138888886</c:v>
                </c:pt>
                <c:pt idx="498">
                  <c:v>43510.095833333333</c:v>
                </c:pt>
                <c:pt idx="499">
                  <c:v>43510.09652777778</c:v>
                </c:pt>
                <c:pt idx="500">
                  <c:v>43510.097222222219</c:v>
                </c:pt>
                <c:pt idx="501">
                  <c:v>43510.097916666666</c:v>
                </c:pt>
                <c:pt idx="502">
                  <c:v>43510.098611111112</c:v>
                </c:pt>
                <c:pt idx="503">
                  <c:v>43510.099305555559</c:v>
                </c:pt>
                <c:pt idx="504">
                  <c:v>43510.1</c:v>
                </c:pt>
                <c:pt idx="505">
                  <c:v>43510.100694444445</c:v>
                </c:pt>
                <c:pt idx="506">
                  <c:v>43510.101388888892</c:v>
                </c:pt>
                <c:pt idx="507">
                  <c:v>43510.102083333331</c:v>
                </c:pt>
                <c:pt idx="508">
                  <c:v>43510.102777777778</c:v>
                </c:pt>
                <c:pt idx="509">
                  <c:v>43510.103472222225</c:v>
                </c:pt>
                <c:pt idx="510">
                  <c:v>43510.104166666664</c:v>
                </c:pt>
                <c:pt idx="511">
                  <c:v>43510.104861111111</c:v>
                </c:pt>
                <c:pt idx="512">
                  <c:v>43510.105555555558</c:v>
                </c:pt>
                <c:pt idx="513">
                  <c:v>43510.106249999997</c:v>
                </c:pt>
                <c:pt idx="514">
                  <c:v>43510.106944444444</c:v>
                </c:pt>
                <c:pt idx="515">
                  <c:v>43510.107638888891</c:v>
                </c:pt>
                <c:pt idx="516">
                  <c:v>43510.10833333333</c:v>
                </c:pt>
                <c:pt idx="517">
                  <c:v>43510.109027777777</c:v>
                </c:pt>
                <c:pt idx="518">
                  <c:v>43510.109722222223</c:v>
                </c:pt>
                <c:pt idx="519">
                  <c:v>43510.11041666667</c:v>
                </c:pt>
                <c:pt idx="520">
                  <c:v>43510.111111111109</c:v>
                </c:pt>
                <c:pt idx="521">
                  <c:v>43510.111805555556</c:v>
                </c:pt>
                <c:pt idx="522">
                  <c:v>43510.112500000003</c:v>
                </c:pt>
                <c:pt idx="523">
                  <c:v>43510.113194444442</c:v>
                </c:pt>
                <c:pt idx="524">
                  <c:v>43510.113888888889</c:v>
                </c:pt>
                <c:pt idx="525">
                  <c:v>43510.114583333336</c:v>
                </c:pt>
                <c:pt idx="526">
                  <c:v>43510.115277777775</c:v>
                </c:pt>
                <c:pt idx="527">
                  <c:v>43510.115972222222</c:v>
                </c:pt>
                <c:pt idx="528">
                  <c:v>43510.116666666669</c:v>
                </c:pt>
                <c:pt idx="529">
                  <c:v>43510.117361111108</c:v>
                </c:pt>
                <c:pt idx="530">
                  <c:v>43510.118055555555</c:v>
                </c:pt>
                <c:pt idx="531">
                  <c:v>43510.118750000001</c:v>
                </c:pt>
                <c:pt idx="532">
                  <c:v>43510.119444444441</c:v>
                </c:pt>
                <c:pt idx="533">
                  <c:v>43510.120138888888</c:v>
                </c:pt>
                <c:pt idx="534">
                  <c:v>43510.120833333334</c:v>
                </c:pt>
                <c:pt idx="535">
                  <c:v>43510.121527777781</c:v>
                </c:pt>
                <c:pt idx="536">
                  <c:v>43510.12222222222</c:v>
                </c:pt>
                <c:pt idx="537">
                  <c:v>43510.122916666667</c:v>
                </c:pt>
                <c:pt idx="538">
                  <c:v>43510.123611111114</c:v>
                </c:pt>
                <c:pt idx="539">
                  <c:v>43510.124305555553</c:v>
                </c:pt>
                <c:pt idx="540">
                  <c:v>43510.125</c:v>
                </c:pt>
                <c:pt idx="541">
                  <c:v>43510.125694444447</c:v>
                </c:pt>
                <c:pt idx="542">
                  <c:v>43510.126388888886</c:v>
                </c:pt>
                <c:pt idx="543">
                  <c:v>43510.127083333333</c:v>
                </c:pt>
                <c:pt idx="544">
                  <c:v>43510.12777777778</c:v>
                </c:pt>
                <c:pt idx="545">
                  <c:v>43510.128472222219</c:v>
                </c:pt>
                <c:pt idx="546">
                  <c:v>43510.129166666666</c:v>
                </c:pt>
                <c:pt idx="547">
                  <c:v>43510.129861111112</c:v>
                </c:pt>
                <c:pt idx="548">
                  <c:v>43510.130555555559</c:v>
                </c:pt>
                <c:pt idx="549">
                  <c:v>43510.131249999999</c:v>
                </c:pt>
                <c:pt idx="550">
                  <c:v>43510.131944444445</c:v>
                </c:pt>
                <c:pt idx="551">
                  <c:v>43510.132638888892</c:v>
                </c:pt>
                <c:pt idx="552">
                  <c:v>43510.133333333331</c:v>
                </c:pt>
                <c:pt idx="553">
                  <c:v>43510.134027777778</c:v>
                </c:pt>
                <c:pt idx="554">
                  <c:v>43510.134722222225</c:v>
                </c:pt>
                <c:pt idx="555">
                  <c:v>43510.135416666664</c:v>
                </c:pt>
                <c:pt idx="556">
                  <c:v>43510.136111111111</c:v>
                </c:pt>
                <c:pt idx="557">
                  <c:v>43510.136805555558</c:v>
                </c:pt>
                <c:pt idx="558">
                  <c:v>43510.137499999997</c:v>
                </c:pt>
                <c:pt idx="559">
                  <c:v>43510.138194444444</c:v>
                </c:pt>
                <c:pt idx="560">
                  <c:v>43510.138888888891</c:v>
                </c:pt>
                <c:pt idx="561">
                  <c:v>43510.13958333333</c:v>
                </c:pt>
                <c:pt idx="562">
                  <c:v>43510.140277777777</c:v>
                </c:pt>
                <c:pt idx="563">
                  <c:v>43510.140972222223</c:v>
                </c:pt>
                <c:pt idx="564">
                  <c:v>43510.14166666667</c:v>
                </c:pt>
                <c:pt idx="565">
                  <c:v>43510.142361111109</c:v>
                </c:pt>
                <c:pt idx="566">
                  <c:v>43510.143055555556</c:v>
                </c:pt>
                <c:pt idx="567">
                  <c:v>43510.143750000003</c:v>
                </c:pt>
                <c:pt idx="568">
                  <c:v>43510.144444444442</c:v>
                </c:pt>
                <c:pt idx="569">
                  <c:v>43510.145138888889</c:v>
                </c:pt>
                <c:pt idx="570">
                  <c:v>43510.145833333336</c:v>
                </c:pt>
                <c:pt idx="571">
                  <c:v>43510.146527777775</c:v>
                </c:pt>
                <c:pt idx="572">
                  <c:v>43510.147222222222</c:v>
                </c:pt>
                <c:pt idx="573">
                  <c:v>43510.147916666669</c:v>
                </c:pt>
                <c:pt idx="574">
                  <c:v>43510.148611111108</c:v>
                </c:pt>
                <c:pt idx="575">
                  <c:v>43510.149305555555</c:v>
                </c:pt>
                <c:pt idx="576">
                  <c:v>43510.15</c:v>
                </c:pt>
                <c:pt idx="577">
                  <c:v>43510.150694444441</c:v>
                </c:pt>
                <c:pt idx="578">
                  <c:v>43510.151388888888</c:v>
                </c:pt>
                <c:pt idx="579">
                  <c:v>43510.152083333334</c:v>
                </c:pt>
                <c:pt idx="580">
                  <c:v>43510.152777777781</c:v>
                </c:pt>
                <c:pt idx="581">
                  <c:v>43510.15347222222</c:v>
                </c:pt>
                <c:pt idx="582">
                  <c:v>43510.154166666667</c:v>
                </c:pt>
                <c:pt idx="583">
                  <c:v>43510.154861111114</c:v>
                </c:pt>
                <c:pt idx="584">
                  <c:v>43510.155555555553</c:v>
                </c:pt>
                <c:pt idx="585">
                  <c:v>43510.15625</c:v>
                </c:pt>
                <c:pt idx="586">
                  <c:v>43510.156944444447</c:v>
                </c:pt>
                <c:pt idx="587">
                  <c:v>43510.157638888886</c:v>
                </c:pt>
                <c:pt idx="588">
                  <c:v>43510.158333333333</c:v>
                </c:pt>
                <c:pt idx="589">
                  <c:v>43510.15902777778</c:v>
                </c:pt>
                <c:pt idx="590">
                  <c:v>43510.159722222219</c:v>
                </c:pt>
                <c:pt idx="591">
                  <c:v>43510.160416666666</c:v>
                </c:pt>
                <c:pt idx="592">
                  <c:v>43510.161111111112</c:v>
                </c:pt>
                <c:pt idx="593">
                  <c:v>43510.161805555559</c:v>
                </c:pt>
                <c:pt idx="594">
                  <c:v>43510.162499999999</c:v>
                </c:pt>
                <c:pt idx="595">
                  <c:v>43510.163194444445</c:v>
                </c:pt>
                <c:pt idx="596">
                  <c:v>43510.163888888892</c:v>
                </c:pt>
                <c:pt idx="597">
                  <c:v>43510.164583333331</c:v>
                </c:pt>
                <c:pt idx="598">
                  <c:v>43510.165277777778</c:v>
                </c:pt>
                <c:pt idx="599">
                  <c:v>43510.165972222225</c:v>
                </c:pt>
                <c:pt idx="600">
                  <c:v>43510.166666666664</c:v>
                </c:pt>
                <c:pt idx="601">
                  <c:v>43510.167361111111</c:v>
                </c:pt>
                <c:pt idx="602">
                  <c:v>43510.168055555558</c:v>
                </c:pt>
                <c:pt idx="603">
                  <c:v>43510.168749999997</c:v>
                </c:pt>
                <c:pt idx="604">
                  <c:v>43510.169444444444</c:v>
                </c:pt>
                <c:pt idx="605">
                  <c:v>43510.170138888891</c:v>
                </c:pt>
                <c:pt idx="606">
                  <c:v>43510.17083333333</c:v>
                </c:pt>
                <c:pt idx="607">
                  <c:v>43510.171527777777</c:v>
                </c:pt>
                <c:pt idx="608">
                  <c:v>43510.172222222223</c:v>
                </c:pt>
                <c:pt idx="609">
                  <c:v>43510.17291666667</c:v>
                </c:pt>
                <c:pt idx="610">
                  <c:v>43510.173611111109</c:v>
                </c:pt>
                <c:pt idx="611">
                  <c:v>43510.174305555556</c:v>
                </c:pt>
                <c:pt idx="612">
                  <c:v>43510.175000000003</c:v>
                </c:pt>
                <c:pt idx="613">
                  <c:v>43510.175694444442</c:v>
                </c:pt>
                <c:pt idx="614">
                  <c:v>43510.176388888889</c:v>
                </c:pt>
                <c:pt idx="615">
                  <c:v>43510.177083333336</c:v>
                </c:pt>
                <c:pt idx="616">
                  <c:v>43510.177777777775</c:v>
                </c:pt>
                <c:pt idx="617">
                  <c:v>43510.178472222222</c:v>
                </c:pt>
                <c:pt idx="618">
                  <c:v>43510.179166666669</c:v>
                </c:pt>
                <c:pt idx="619">
                  <c:v>43510.179861111108</c:v>
                </c:pt>
                <c:pt idx="620">
                  <c:v>43510.180555555555</c:v>
                </c:pt>
                <c:pt idx="621">
                  <c:v>43510.181250000001</c:v>
                </c:pt>
                <c:pt idx="622">
                  <c:v>43510.181944444441</c:v>
                </c:pt>
                <c:pt idx="623">
                  <c:v>43510.182638888888</c:v>
                </c:pt>
                <c:pt idx="624">
                  <c:v>43510.183333333334</c:v>
                </c:pt>
                <c:pt idx="625">
                  <c:v>43510.184027777781</c:v>
                </c:pt>
                <c:pt idx="626">
                  <c:v>43510.18472222222</c:v>
                </c:pt>
                <c:pt idx="627">
                  <c:v>43510.185416666667</c:v>
                </c:pt>
                <c:pt idx="628">
                  <c:v>43510.186111111114</c:v>
                </c:pt>
                <c:pt idx="629">
                  <c:v>43510.186805555553</c:v>
                </c:pt>
                <c:pt idx="630">
                  <c:v>43510.1875</c:v>
                </c:pt>
                <c:pt idx="631">
                  <c:v>43510.188194444447</c:v>
                </c:pt>
                <c:pt idx="632">
                  <c:v>43510.188888888886</c:v>
                </c:pt>
                <c:pt idx="633">
                  <c:v>43510.189583333333</c:v>
                </c:pt>
                <c:pt idx="634">
                  <c:v>43510.19027777778</c:v>
                </c:pt>
                <c:pt idx="635">
                  <c:v>43510.190972222219</c:v>
                </c:pt>
                <c:pt idx="636">
                  <c:v>43510.191666666666</c:v>
                </c:pt>
                <c:pt idx="637">
                  <c:v>43510.192361111112</c:v>
                </c:pt>
                <c:pt idx="638">
                  <c:v>43510.193055555559</c:v>
                </c:pt>
                <c:pt idx="639">
                  <c:v>43510.193749999999</c:v>
                </c:pt>
                <c:pt idx="640">
                  <c:v>43510.194444444445</c:v>
                </c:pt>
                <c:pt idx="641">
                  <c:v>43510.195138888892</c:v>
                </c:pt>
                <c:pt idx="642">
                  <c:v>43510.195833333331</c:v>
                </c:pt>
                <c:pt idx="643">
                  <c:v>43510.196527777778</c:v>
                </c:pt>
                <c:pt idx="644">
                  <c:v>43510.197222222225</c:v>
                </c:pt>
                <c:pt idx="645">
                  <c:v>43510.197916666664</c:v>
                </c:pt>
                <c:pt idx="646">
                  <c:v>43510.198611111111</c:v>
                </c:pt>
                <c:pt idx="647">
                  <c:v>43510.199305555558</c:v>
                </c:pt>
                <c:pt idx="648">
                  <c:v>43510.2</c:v>
                </c:pt>
                <c:pt idx="649">
                  <c:v>43510.200694444444</c:v>
                </c:pt>
                <c:pt idx="650">
                  <c:v>43510.201388888891</c:v>
                </c:pt>
                <c:pt idx="651">
                  <c:v>43510.20208333333</c:v>
                </c:pt>
                <c:pt idx="652">
                  <c:v>43510.202777777777</c:v>
                </c:pt>
                <c:pt idx="653">
                  <c:v>43510.203472222223</c:v>
                </c:pt>
                <c:pt idx="654">
                  <c:v>43510.20416666667</c:v>
                </c:pt>
                <c:pt idx="655">
                  <c:v>43510.204861111109</c:v>
                </c:pt>
                <c:pt idx="656">
                  <c:v>43510.205555555556</c:v>
                </c:pt>
                <c:pt idx="657">
                  <c:v>43510.206250000003</c:v>
                </c:pt>
                <c:pt idx="658">
                  <c:v>43510.206944444442</c:v>
                </c:pt>
                <c:pt idx="659">
                  <c:v>43510.207638888889</c:v>
                </c:pt>
                <c:pt idx="660">
                  <c:v>43510.208333333336</c:v>
                </c:pt>
                <c:pt idx="661">
                  <c:v>43510.209027777775</c:v>
                </c:pt>
                <c:pt idx="662">
                  <c:v>43510.209722222222</c:v>
                </c:pt>
                <c:pt idx="663">
                  <c:v>43510.210416666669</c:v>
                </c:pt>
                <c:pt idx="664">
                  <c:v>43510.211111111108</c:v>
                </c:pt>
                <c:pt idx="665">
                  <c:v>43510.211805555555</c:v>
                </c:pt>
                <c:pt idx="666">
                  <c:v>43510.212500000001</c:v>
                </c:pt>
                <c:pt idx="667">
                  <c:v>43510.213194444441</c:v>
                </c:pt>
                <c:pt idx="668">
                  <c:v>43510.213888888888</c:v>
                </c:pt>
                <c:pt idx="669">
                  <c:v>43510.214583333334</c:v>
                </c:pt>
                <c:pt idx="670">
                  <c:v>43510.215277777781</c:v>
                </c:pt>
                <c:pt idx="671">
                  <c:v>43510.21597222222</c:v>
                </c:pt>
                <c:pt idx="672">
                  <c:v>43510.216666666667</c:v>
                </c:pt>
                <c:pt idx="673">
                  <c:v>43510.217361111114</c:v>
                </c:pt>
                <c:pt idx="674">
                  <c:v>43510.218055555553</c:v>
                </c:pt>
                <c:pt idx="675">
                  <c:v>43510.21875</c:v>
                </c:pt>
                <c:pt idx="676">
                  <c:v>43510.219444444447</c:v>
                </c:pt>
                <c:pt idx="677">
                  <c:v>43510.220138888886</c:v>
                </c:pt>
                <c:pt idx="678">
                  <c:v>43510.220833333333</c:v>
                </c:pt>
                <c:pt idx="679">
                  <c:v>43510.22152777778</c:v>
                </c:pt>
                <c:pt idx="680">
                  <c:v>43510.222222222219</c:v>
                </c:pt>
                <c:pt idx="681">
                  <c:v>43510.222916666666</c:v>
                </c:pt>
                <c:pt idx="682">
                  <c:v>43510.223611111112</c:v>
                </c:pt>
                <c:pt idx="683">
                  <c:v>43510.224305555559</c:v>
                </c:pt>
                <c:pt idx="684">
                  <c:v>43510.224999999999</c:v>
                </c:pt>
                <c:pt idx="685">
                  <c:v>43510.225694444445</c:v>
                </c:pt>
                <c:pt idx="686">
                  <c:v>43510.226388888892</c:v>
                </c:pt>
                <c:pt idx="687">
                  <c:v>43510.227083333331</c:v>
                </c:pt>
                <c:pt idx="688">
                  <c:v>43510.227777777778</c:v>
                </c:pt>
                <c:pt idx="689">
                  <c:v>43510.228472222225</c:v>
                </c:pt>
                <c:pt idx="690">
                  <c:v>43510.229166666664</c:v>
                </c:pt>
                <c:pt idx="691">
                  <c:v>43510.229861111111</c:v>
                </c:pt>
                <c:pt idx="692">
                  <c:v>43510.230555555558</c:v>
                </c:pt>
                <c:pt idx="693">
                  <c:v>43510.231249999997</c:v>
                </c:pt>
                <c:pt idx="694">
                  <c:v>43510.231944444444</c:v>
                </c:pt>
                <c:pt idx="695">
                  <c:v>43510.232638888891</c:v>
                </c:pt>
                <c:pt idx="696">
                  <c:v>43510.23333333333</c:v>
                </c:pt>
                <c:pt idx="697">
                  <c:v>43510.234027777777</c:v>
                </c:pt>
                <c:pt idx="698">
                  <c:v>43510.234722222223</c:v>
                </c:pt>
                <c:pt idx="699">
                  <c:v>43510.23541666667</c:v>
                </c:pt>
                <c:pt idx="700">
                  <c:v>43510.236111111109</c:v>
                </c:pt>
                <c:pt idx="701">
                  <c:v>43510.236805555556</c:v>
                </c:pt>
                <c:pt idx="702">
                  <c:v>43510.237500000003</c:v>
                </c:pt>
                <c:pt idx="703">
                  <c:v>43510.238194444442</c:v>
                </c:pt>
                <c:pt idx="704">
                  <c:v>43510.238888888889</c:v>
                </c:pt>
                <c:pt idx="705">
                  <c:v>43510.239583333336</c:v>
                </c:pt>
                <c:pt idx="706">
                  <c:v>43510.240277777775</c:v>
                </c:pt>
                <c:pt idx="707">
                  <c:v>43510.240972222222</c:v>
                </c:pt>
                <c:pt idx="708">
                  <c:v>43510.241666666669</c:v>
                </c:pt>
                <c:pt idx="709">
                  <c:v>43510.242361111108</c:v>
                </c:pt>
                <c:pt idx="710">
                  <c:v>43510.243055555555</c:v>
                </c:pt>
                <c:pt idx="711">
                  <c:v>43510.243750000001</c:v>
                </c:pt>
                <c:pt idx="712">
                  <c:v>43510.244444444441</c:v>
                </c:pt>
                <c:pt idx="713">
                  <c:v>43510.245138888888</c:v>
                </c:pt>
                <c:pt idx="714">
                  <c:v>43510.245833333334</c:v>
                </c:pt>
                <c:pt idx="715">
                  <c:v>43510.246527777781</c:v>
                </c:pt>
                <c:pt idx="716">
                  <c:v>43510.24722222222</c:v>
                </c:pt>
                <c:pt idx="717">
                  <c:v>43510.247916666667</c:v>
                </c:pt>
                <c:pt idx="718">
                  <c:v>43510.248611111114</c:v>
                </c:pt>
                <c:pt idx="719">
                  <c:v>43510.249305555553</c:v>
                </c:pt>
                <c:pt idx="720">
                  <c:v>43510.25</c:v>
                </c:pt>
                <c:pt idx="721">
                  <c:v>43510.250694444447</c:v>
                </c:pt>
                <c:pt idx="722">
                  <c:v>43510.251388888886</c:v>
                </c:pt>
                <c:pt idx="723">
                  <c:v>43510.252083333333</c:v>
                </c:pt>
                <c:pt idx="724">
                  <c:v>43510.25277777778</c:v>
                </c:pt>
                <c:pt idx="725">
                  <c:v>43510.253472222219</c:v>
                </c:pt>
                <c:pt idx="726">
                  <c:v>43510.254166666666</c:v>
                </c:pt>
                <c:pt idx="727">
                  <c:v>43510.254861111112</c:v>
                </c:pt>
                <c:pt idx="728">
                  <c:v>43510.255555555559</c:v>
                </c:pt>
                <c:pt idx="729">
                  <c:v>43510.256249999999</c:v>
                </c:pt>
                <c:pt idx="730">
                  <c:v>43510.256944444445</c:v>
                </c:pt>
                <c:pt idx="731">
                  <c:v>43510.257638888892</c:v>
                </c:pt>
                <c:pt idx="732">
                  <c:v>43510.258333333331</c:v>
                </c:pt>
                <c:pt idx="733">
                  <c:v>43510.259027777778</c:v>
                </c:pt>
                <c:pt idx="734">
                  <c:v>43510.259722222225</c:v>
                </c:pt>
                <c:pt idx="735">
                  <c:v>43510.260416666664</c:v>
                </c:pt>
                <c:pt idx="736">
                  <c:v>43510.261111111111</c:v>
                </c:pt>
                <c:pt idx="737">
                  <c:v>43510.261805555558</c:v>
                </c:pt>
                <c:pt idx="738">
                  <c:v>43510.262499999997</c:v>
                </c:pt>
                <c:pt idx="739">
                  <c:v>43510.263194444444</c:v>
                </c:pt>
                <c:pt idx="740">
                  <c:v>43510.263888888891</c:v>
                </c:pt>
                <c:pt idx="741">
                  <c:v>43510.26458333333</c:v>
                </c:pt>
                <c:pt idx="742">
                  <c:v>43510.265277777777</c:v>
                </c:pt>
                <c:pt idx="743">
                  <c:v>43510.265972222223</c:v>
                </c:pt>
                <c:pt idx="744">
                  <c:v>43510.26666666667</c:v>
                </c:pt>
                <c:pt idx="745">
                  <c:v>43510.267361111109</c:v>
                </c:pt>
                <c:pt idx="746">
                  <c:v>43510.268055555556</c:v>
                </c:pt>
                <c:pt idx="747">
                  <c:v>43510.268750000003</c:v>
                </c:pt>
                <c:pt idx="748">
                  <c:v>43510.269444444442</c:v>
                </c:pt>
                <c:pt idx="749">
                  <c:v>43510.270138888889</c:v>
                </c:pt>
                <c:pt idx="750">
                  <c:v>43510.270833333336</c:v>
                </c:pt>
                <c:pt idx="751">
                  <c:v>43510.271527777775</c:v>
                </c:pt>
                <c:pt idx="752">
                  <c:v>43510.272222222222</c:v>
                </c:pt>
                <c:pt idx="753">
                  <c:v>43510.272916666669</c:v>
                </c:pt>
                <c:pt idx="754">
                  <c:v>43510.273611111108</c:v>
                </c:pt>
                <c:pt idx="755">
                  <c:v>43510.274305555555</c:v>
                </c:pt>
                <c:pt idx="756">
                  <c:v>43510.275000000001</c:v>
                </c:pt>
                <c:pt idx="757">
                  <c:v>43510.275694444441</c:v>
                </c:pt>
                <c:pt idx="758">
                  <c:v>43510.276388888888</c:v>
                </c:pt>
                <c:pt idx="759">
                  <c:v>43510.277083333334</c:v>
                </c:pt>
                <c:pt idx="760">
                  <c:v>43510.277777777781</c:v>
                </c:pt>
                <c:pt idx="761">
                  <c:v>43510.27847222222</c:v>
                </c:pt>
                <c:pt idx="762">
                  <c:v>43510.279166666667</c:v>
                </c:pt>
                <c:pt idx="763">
                  <c:v>43510.279861111114</c:v>
                </c:pt>
                <c:pt idx="764">
                  <c:v>43510.280555555553</c:v>
                </c:pt>
                <c:pt idx="765">
                  <c:v>43510.28125</c:v>
                </c:pt>
                <c:pt idx="766">
                  <c:v>43510.281944444447</c:v>
                </c:pt>
                <c:pt idx="767">
                  <c:v>43510.282638888886</c:v>
                </c:pt>
                <c:pt idx="768">
                  <c:v>43510.283333333333</c:v>
                </c:pt>
                <c:pt idx="769">
                  <c:v>43510.28402777778</c:v>
                </c:pt>
                <c:pt idx="770">
                  <c:v>43510.284722222219</c:v>
                </c:pt>
                <c:pt idx="771">
                  <c:v>43510.285416666666</c:v>
                </c:pt>
                <c:pt idx="772">
                  <c:v>43510.286111111112</c:v>
                </c:pt>
                <c:pt idx="773">
                  <c:v>43510.286805555559</c:v>
                </c:pt>
                <c:pt idx="774">
                  <c:v>43510.287499999999</c:v>
                </c:pt>
                <c:pt idx="775">
                  <c:v>43510.288194444445</c:v>
                </c:pt>
                <c:pt idx="776">
                  <c:v>43510.288888888892</c:v>
                </c:pt>
                <c:pt idx="777">
                  <c:v>43510.289583333331</c:v>
                </c:pt>
                <c:pt idx="778">
                  <c:v>43510.290277777778</c:v>
                </c:pt>
                <c:pt idx="779">
                  <c:v>43510.290972222225</c:v>
                </c:pt>
                <c:pt idx="780">
                  <c:v>43510.291666666664</c:v>
                </c:pt>
                <c:pt idx="781">
                  <c:v>43510.292361111111</c:v>
                </c:pt>
                <c:pt idx="782">
                  <c:v>43510.293055555558</c:v>
                </c:pt>
                <c:pt idx="783">
                  <c:v>43510.293749999997</c:v>
                </c:pt>
                <c:pt idx="784">
                  <c:v>43510.294444444444</c:v>
                </c:pt>
                <c:pt idx="785">
                  <c:v>43510.295138888891</c:v>
                </c:pt>
                <c:pt idx="786">
                  <c:v>43510.29583333333</c:v>
                </c:pt>
                <c:pt idx="787">
                  <c:v>43510.296527777777</c:v>
                </c:pt>
                <c:pt idx="788">
                  <c:v>43510.297222222223</c:v>
                </c:pt>
                <c:pt idx="789">
                  <c:v>43510.29791666667</c:v>
                </c:pt>
                <c:pt idx="790">
                  <c:v>43510.298611111109</c:v>
                </c:pt>
                <c:pt idx="791">
                  <c:v>43510.299305555556</c:v>
                </c:pt>
                <c:pt idx="792">
                  <c:v>43510.3</c:v>
                </c:pt>
                <c:pt idx="793">
                  <c:v>43510.300694444442</c:v>
                </c:pt>
                <c:pt idx="794">
                  <c:v>43510.301388888889</c:v>
                </c:pt>
                <c:pt idx="795">
                  <c:v>43510.302083333336</c:v>
                </c:pt>
                <c:pt idx="796">
                  <c:v>43510.302777777775</c:v>
                </c:pt>
                <c:pt idx="797">
                  <c:v>43510.303472222222</c:v>
                </c:pt>
                <c:pt idx="798">
                  <c:v>43510.304166666669</c:v>
                </c:pt>
                <c:pt idx="799">
                  <c:v>43510.304861111108</c:v>
                </c:pt>
                <c:pt idx="800">
                  <c:v>43510.305555555555</c:v>
                </c:pt>
                <c:pt idx="801">
                  <c:v>43510.306250000001</c:v>
                </c:pt>
                <c:pt idx="802">
                  <c:v>43510.306944444441</c:v>
                </c:pt>
                <c:pt idx="803">
                  <c:v>43510.307638888888</c:v>
                </c:pt>
                <c:pt idx="804">
                  <c:v>43510.308333333334</c:v>
                </c:pt>
                <c:pt idx="805">
                  <c:v>43510.309027777781</c:v>
                </c:pt>
                <c:pt idx="806">
                  <c:v>43510.30972222222</c:v>
                </c:pt>
                <c:pt idx="807">
                  <c:v>43510.310416666667</c:v>
                </c:pt>
                <c:pt idx="808">
                  <c:v>43510.311111111114</c:v>
                </c:pt>
                <c:pt idx="809">
                  <c:v>43510.311805555553</c:v>
                </c:pt>
                <c:pt idx="810">
                  <c:v>43510.3125</c:v>
                </c:pt>
                <c:pt idx="811">
                  <c:v>43510.313194444447</c:v>
                </c:pt>
                <c:pt idx="812">
                  <c:v>43510.313888888886</c:v>
                </c:pt>
                <c:pt idx="813">
                  <c:v>43510.314583333333</c:v>
                </c:pt>
                <c:pt idx="814">
                  <c:v>43510.31527777778</c:v>
                </c:pt>
                <c:pt idx="815">
                  <c:v>43510.315972222219</c:v>
                </c:pt>
                <c:pt idx="816">
                  <c:v>43510.316666666666</c:v>
                </c:pt>
                <c:pt idx="817">
                  <c:v>43510.317361111112</c:v>
                </c:pt>
                <c:pt idx="818">
                  <c:v>43510.318055555559</c:v>
                </c:pt>
                <c:pt idx="819">
                  <c:v>43510.318749999999</c:v>
                </c:pt>
                <c:pt idx="820">
                  <c:v>43510.319444444445</c:v>
                </c:pt>
                <c:pt idx="821">
                  <c:v>43510.320138888892</c:v>
                </c:pt>
                <c:pt idx="822">
                  <c:v>43510.320833333331</c:v>
                </c:pt>
                <c:pt idx="823">
                  <c:v>43510.321527777778</c:v>
                </c:pt>
                <c:pt idx="824">
                  <c:v>43510.322222222225</c:v>
                </c:pt>
                <c:pt idx="825">
                  <c:v>43510.322916666664</c:v>
                </c:pt>
                <c:pt idx="826">
                  <c:v>43510.323611111111</c:v>
                </c:pt>
                <c:pt idx="827">
                  <c:v>43510.324305555558</c:v>
                </c:pt>
                <c:pt idx="828">
                  <c:v>43510.324999999997</c:v>
                </c:pt>
                <c:pt idx="829">
                  <c:v>43510.325694444444</c:v>
                </c:pt>
                <c:pt idx="830">
                  <c:v>43510.326388888891</c:v>
                </c:pt>
                <c:pt idx="831">
                  <c:v>43510.32708333333</c:v>
                </c:pt>
                <c:pt idx="832">
                  <c:v>43510.327777777777</c:v>
                </c:pt>
                <c:pt idx="833">
                  <c:v>43510.328472222223</c:v>
                </c:pt>
                <c:pt idx="834">
                  <c:v>43510.32916666667</c:v>
                </c:pt>
                <c:pt idx="835">
                  <c:v>43510.329861111109</c:v>
                </c:pt>
                <c:pt idx="836">
                  <c:v>43510.330555555556</c:v>
                </c:pt>
                <c:pt idx="837">
                  <c:v>43510.331250000003</c:v>
                </c:pt>
                <c:pt idx="838">
                  <c:v>43510.331944444442</c:v>
                </c:pt>
                <c:pt idx="839">
                  <c:v>43510.332638888889</c:v>
                </c:pt>
                <c:pt idx="840">
                  <c:v>43510.333333333336</c:v>
                </c:pt>
                <c:pt idx="841">
                  <c:v>43510.334027777775</c:v>
                </c:pt>
                <c:pt idx="842">
                  <c:v>43510.334722222222</c:v>
                </c:pt>
                <c:pt idx="843">
                  <c:v>43510.335416666669</c:v>
                </c:pt>
                <c:pt idx="844">
                  <c:v>43510.336111111108</c:v>
                </c:pt>
                <c:pt idx="845">
                  <c:v>43510.336805555555</c:v>
                </c:pt>
                <c:pt idx="846">
                  <c:v>43510.337500000001</c:v>
                </c:pt>
                <c:pt idx="847">
                  <c:v>43510.338194444441</c:v>
                </c:pt>
                <c:pt idx="848">
                  <c:v>43510.338888888888</c:v>
                </c:pt>
                <c:pt idx="849">
                  <c:v>43510.339583333334</c:v>
                </c:pt>
                <c:pt idx="850">
                  <c:v>43510.340277777781</c:v>
                </c:pt>
                <c:pt idx="851">
                  <c:v>43510.34097222222</c:v>
                </c:pt>
                <c:pt idx="852">
                  <c:v>43510.341666666667</c:v>
                </c:pt>
                <c:pt idx="853">
                  <c:v>43510.342361111114</c:v>
                </c:pt>
                <c:pt idx="854">
                  <c:v>43510.343055555553</c:v>
                </c:pt>
                <c:pt idx="855">
                  <c:v>43510.34375</c:v>
                </c:pt>
                <c:pt idx="856">
                  <c:v>43510.344444444447</c:v>
                </c:pt>
                <c:pt idx="857">
                  <c:v>43510.345138888886</c:v>
                </c:pt>
                <c:pt idx="858">
                  <c:v>43510.345833333333</c:v>
                </c:pt>
                <c:pt idx="859">
                  <c:v>43510.34652777778</c:v>
                </c:pt>
                <c:pt idx="860">
                  <c:v>43510.347222222219</c:v>
                </c:pt>
                <c:pt idx="861">
                  <c:v>43510.347916666666</c:v>
                </c:pt>
                <c:pt idx="862">
                  <c:v>43510.348611111112</c:v>
                </c:pt>
                <c:pt idx="863">
                  <c:v>43510.349305555559</c:v>
                </c:pt>
                <c:pt idx="864">
                  <c:v>43510.35</c:v>
                </c:pt>
                <c:pt idx="865">
                  <c:v>43510.350694444445</c:v>
                </c:pt>
                <c:pt idx="866">
                  <c:v>43510.351388888892</c:v>
                </c:pt>
                <c:pt idx="867">
                  <c:v>43510.352083333331</c:v>
                </c:pt>
                <c:pt idx="868">
                  <c:v>43510.352777777778</c:v>
                </c:pt>
                <c:pt idx="869">
                  <c:v>43510.353472222225</c:v>
                </c:pt>
                <c:pt idx="870">
                  <c:v>43510.354166666664</c:v>
                </c:pt>
                <c:pt idx="871">
                  <c:v>43510.354861111111</c:v>
                </c:pt>
                <c:pt idx="872">
                  <c:v>43510.355555555558</c:v>
                </c:pt>
                <c:pt idx="873">
                  <c:v>43510.356249999997</c:v>
                </c:pt>
                <c:pt idx="874">
                  <c:v>43510.356944444444</c:v>
                </c:pt>
                <c:pt idx="875">
                  <c:v>43510.357638888891</c:v>
                </c:pt>
                <c:pt idx="876">
                  <c:v>43510.35833333333</c:v>
                </c:pt>
                <c:pt idx="877">
                  <c:v>43510.359027777777</c:v>
                </c:pt>
                <c:pt idx="878">
                  <c:v>43510.359722222223</c:v>
                </c:pt>
                <c:pt idx="879">
                  <c:v>43510.36041666667</c:v>
                </c:pt>
                <c:pt idx="880">
                  <c:v>43510.361111111109</c:v>
                </c:pt>
                <c:pt idx="881">
                  <c:v>43510.361805555556</c:v>
                </c:pt>
                <c:pt idx="882">
                  <c:v>43510.362500000003</c:v>
                </c:pt>
                <c:pt idx="883">
                  <c:v>43510.363194444442</c:v>
                </c:pt>
                <c:pt idx="884">
                  <c:v>43510.363888888889</c:v>
                </c:pt>
                <c:pt idx="885">
                  <c:v>43510.364583333336</c:v>
                </c:pt>
                <c:pt idx="886">
                  <c:v>43510.365277777775</c:v>
                </c:pt>
                <c:pt idx="887">
                  <c:v>43510.365972222222</c:v>
                </c:pt>
                <c:pt idx="888">
                  <c:v>43510.366666666669</c:v>
                </c:pt>
                <c:pt idx="889">
                  <c:v>43510.367361111108</c:v>
                </c:pt>
                <c:pt idx="890">
                  <c:v>43510.368055555555</c:v>
                </c:pt>
                <c:pt idx="891">
                  <c:v>43510.368750000001</c:v>
                </c:pt>
                <c:pt idx="892">
                  <c:v>43510.369444444441</c:v>
                </c:pt>
                <c:pt idx="893">
                  <c:v>43510.370138888888</c:v>
                </c:pt>
                <c:pt idx="894">
                  <c:v>43510.370833333334</c:v>
                </c:pt>
                <c:pt idx="895">
                  <c:v>43510.371527777781</c:v>
                </c:pt>
                <c:pt idx="896">
                  <c:v>43510.37222222222</c:v>
                </c:pt>
                <c:pt idx="897">
                  <c:v>43510.372916666667</c:v>
                </c:pt>
                <c:pt idx="898">
                  <c:v>43510.373611111114</c:v>
                </c:pt>
                <c:pt idx="899">
                  <c:v>43510.374305555553</c:v>
                </c:pt>
                <c:pt idx="900">
                  <c:v>43510.375</c:v>
                </c:pt>
                <c:pt idx="901">
                  <c:v>43510.375694444447</c:v>
                </c:pt>
                <c:pt idx="902">
                  <c:v>43510.376388888886</c:v>
                </c:pt>
                <c:pt idx="903">
                  <c:v>43510.377083333333</c:v>
                </c:pt>
                <c:pt idx="904">
                  <c:v>43510.37777777778</c:v>
                </c:pt>
                <c:pt idx="905">
                  <c:v>43510.378472222219</c:v>
                </c:pt>
                <c:pt idx="906">
                  <c:v>43510.379166666666</c:v>
                </c:pt>
                <c:pt idx="907">
                  <c:v>43510.379861111112</c:v>
                </c:pt>
                <c:pt idx="908">
                  <c:v>43510.380555555559</c:v>
                </c:pt>
                <c:pt idx="909">
                  <c:v>43510.381249999999</c:v>
                </c:pt>
                <c:pt idx="910">
                  <c:v>43510.381944444445</c:v>
                </c:pt>
                <c:pt idx="911">
                  <c:v>43510.382638888892</c:v>
                </c:pt>
                <c:pt idx="912">
                  <c:v>43510.383333333331</c:v>
                </c:pt>
                <c:pt idx="913">
                  <c:v>43510.384027777778</c:v>
                </c:pt>
                <c:pt idx="914">
                  <c:v>43510.384722222225</c:v>
                </c:pt>
                <c:pt idx="915">
                  <c:v>43510.385416666664</c:v>
                </c:pt>
                <c:pt idx="916">
                  <c:v>43510.386111111111</c:v>
                </c:pt>
                <c:pt idx="917">
                  <c:v>43510.386805555558</c:v>
                </c:pt>
                <c:pt idx="918">
                  <c:v>43510.387499999997</c:v>
                </c:pt>
                <c:pt idx="919">
                  <c:v>43510.388194444444</c:v>
                </c:pt>
                <c:pt idx="920">
                  <c:v>43510.388888888891</c:v>
                </c:pt>
                <c:pt idx="921">
                  <c:v>43510.38958333333</c:v>
                </c:pt>
                <c:pt idx="922">
                  <c:v>43510.390277777777</c:v>
                </c:pt>
                <c:pt idx="923">
                  <c:v>43510.390972222223</c:v>
                </c:pt>
                <c:pt idx="924">
                  <c:v>43510.39166666667</c:v>
                </c:pt>
                <c:pt idx="925">
                  <c:v>43510.392361111109</c:v>
                </c:pt>
                <c:pt idx="926">
                  <c:v>43510.393055555556</c:v>
                </c:pt>
                <c:pt idx="927">
                  <c:v>43510.393750000003</c:v>
                </c:pt>
                <c:pt idx="928">
                  <c:v>43510.394444444442</c:v>
                </c:pt>
                <c:pt idx="929">
                  <c:v>43510.395138888889</c:v>
                </c:pt>
                <c:pt idx="930">
                  <c:v>43510.395833333336</c:v>
                </c:pt>
                <c:pt idx="931">
                  <c:v>43510.396527777775</c:v>
                </c:pt>
                <c:pt idx="932">
                  <c:v>43510.397222222222</c:v>
                </c:pt>
                <c:pt idx="933">
                  <c:v>43510.397916666669</c:v>
                </c:pt>
                <c:pt idx="934">
                  <c:v>43510.398611111108</c:v>
                </c:pt>
                <c:pt idx="935">
                  <c:v>43510.399305555555</c:v>
                </c:pt>
                <c:pt idx="936">
                  <c:v>43510.400000000001</c:v>
                </c:pt>
                <c:pt idx="937">
                  <c:v>43510.400694444441</c:v>
                </c:pt>
                <c:pt idx="938">
                  <c:v>43510.401388888888</c:v>
                </c:pt>
                <c:pt idx="939">
                  <c:v>43510.402083333334</c:v>
                </c:pt>
                <c:pt idx="940">
                  <c:v>43510.402777777781</c:v>
                </c:pt>
                <c:pt idx="941">
                  <c:v>43510.40347222222</c:v>
                </c:pt>
                <c:pt idx="942">
                  <c:v>43510.404166666667</c:v>
                </c:pt>
                <c:pt idx="943">
                  <c:v>43510.404861111114</c:v>
                </c:pt>
                <c:pt idx="944">
                  <c:v>43510.405555555553</c:v>
                </c:pt>
                <c:pt idx="945">
                  <c:v>43510.40625</c:v>
                </c:pt>
                <c:pt idx="946">
                  <c:v>43510.406944444447</c:v>
                </c:pt>
                <c:pt idx="947">
                  <c:v>43510.407638888886</c:v>
                </c:pt>
                <c:pt idx="948">
                  <c:v>43510.408333333333</c:v>
                </c:pt>
                <c:pt idx="949">
                  <c:v>43510.40902777778</c:v>
                </c:pt>
                <c:pt idx="950">
                  <c:v>43510.409722222219</c:v>
                </c:pt>
                <c:pt idx="951">
                  <c:v>43510.410416666666</c:v>
                </c:pt>
                <c:pt idx="952">
                  <c:v>43510.411111111112</c:v>
                </c:pt>
                <c:pt idx="953">
                  <c:v>43510.411805555559</c:v>
                </c:pt>
                <c:pt idx="954">
                  <c:v>43510.412499999999</c:v>
                </c:pt>
                <c:pt idx="955">
                  <c:v>43510.413194444445</c:v>
                </c:pt>
                <c:pt idx="956">
                  <c:v>43510.413888888892</c:v>
                </c:pt>
                <c:pt idx="957">
                  <c:v>43510.414583333331</c:v>
                </c:pt>
                <c:pt idx="958">
                  <c:v>43510.415277777778</c:v>
                </c:pt>
                <c:pt idx="959">
                  <c:v>43510.415972222225</c:v>
                </c:pt>
                <c:pt idx="960">
                  <c:v>43510.416666666664</c:v>
                </c:pt>
                <c:pt idx="961">
                  <c:v>43510.417361111111</c:v>
                </c:pt>
                <c:pt idx="962">
                  <c:v>43510.418055555558</c:v>
                </c:pt>
                <c:pt idx="963">
                  <c:v>43510.418749999997</c:v>
                </c:pt>
                <c:pt idx="964">
                  <c:v>43510.419444444444</c:v>
                </c:pt>
                <c:pt idx="965">
                  <c:v>43510.420138888891</c:v>
                </c:pt>
                <c:pt idx="966">
                  <c:v>43510.42083333333</c:v>
                </c:pt>
                <c:pt idx="967">
                  <c:v>43510.421527777777</c:v>
                </c:pt>
                <c:pt idx="968">
                  <c:v>43510.422222222223</c:v>
                </c:pt>
                <c:pt idx="969">
                  <c:v>43510.42291666667</c:v>
                </c:pt>
                <c:pt idx="970">
                  <c:v>43510.423611111109</c:v>
                </c:pt>
                <c:pt idx="971">
                  <c:v>43510.424305555556</c:v>
                </c:pt>
                <c:pt idx="972">
                  <c:v>43510.425000000003</c:v>
                </c:pt>
                <c:pt idx="973">
                  <c:v>43510.425694444442</c:v>
                </c:pt>
                <c:pt idx="974">
                  <c:v>43510.426388888889</c:v>
                </c:pt>
                <c:pt idx="975">
                  <c:v>43510.427083333336</c:v>
                </c:pt>
                <c:pt idx="976">
                  <c:v>43510.427777777775</c:v>
                </c:pt>
                <c:pt idx="977">
                  <c:v>43510.428472222222</c:v>
                </c:pt>
                <c:pt idx="978">
                  <c:v>43510.429166666669</c:v>
                </c:pt>
                <c:pt idx="979">
                  <c:v>43510.429861111108</c:v>
                </c:pt>
                <c:pt idx="980">
                  <c:v>43510.430555555555</c:v>
                </c:pt>
                <c:pt idx="981">
                  <c:v>43510.431250000001</c:v>
                </c:pt>
                <c:pt idx="982">
                  <c:v>43510.431944444441</c:v>
                </c:pt>
                <c:pt idx="983">
                  <c:v>43510.432638888888</c:v>
                </c:pt>
                <c:pt idx="984">
                  <c:v>43510.433333333334</c:v>
                </c:pt>
                <c:pt idx="985">
                  <c:v>43510.434027777781</c:v>
                </c:pt>
                <c:pt idx="986">
                  <c:v>43510.43472222222</c:v>
                </c:pt>
                <c:pt idx="987">
                  <c:v>43510.435416666667</c:v>
                </c:pt>
                <c:pt idx="988">
                  <c:v>43510.436111111114</c:v>
                </c:pt>
                <c:pt idx="989">
                  <c:v>43510.436805555553</c:v>
                </c:pt>
                <c:pt idx="990">
                  <c:v>43510.4375</c:v>
                </c:pt>
                <c:pt idx="991">
                  <c:v>43510.438194444447</c:v>
                </c:pt>
                <c:pt idx="992">
                  <c:v>43510.438888888886</c:v>
                </c:pt>
                <c:pt idx="993">
                  <c:v>43510.439583333333</c:v>
                </c:pt>
                <c:pt idx="994">
                  <c:v>43510.44027777778</c:v>
                </c:pt>
                <c:pt idx="995">
                  <c:v>43510.440972222219</c:v>
                </c:pt>
                <c:pt idx="996">
                  <c:v>43510.441666666666</c:v>
                </c:pt>
                <c:pt idx="997">
                  <c:v>43510.442361111112</c:v>
                </c:pt>
                <c:pt idx="998">
                  <c:v>43510.443055555559</c:v>
                </c:pt>
                <c:pt idx="999">
                  <c:v>43510.443749999999</c:v>
                </c:pt>
                <c:pt idx="1000">
                  <c:v>43510.444444444445</c:v>
                </c:pt>
                <c:pt idx="1001">
                  <c:v>43510.445138888892</c:v>
                </c:pt>
                <c:pt idx="1002">
                  <c:v>43510.445833333331</c:v>
                </c:pt>
                <c:pt idx="1003">
                  <c:v>43510.446527777778</c:v>
                </c:pt>
                <c:pt idx="1004">
                  <c:v>43510.447222222225</c:v>
                </c:pt>
                <c:pt idx="1005">
                  <c:v>43510.447916666664</c:v>
                </c:pt>
                <c:pt idx="1006">
                  <c:v>43510.448611111111</c:v>
                </c:pt>
                <c:pt idx="1007">
                  <c:v>43510.449305555558</c:v>
                </c:pt>
                <c:pt idx="1008">
                  <c:v>43510.45</c:v>
                </c:pt>
                <c:pt idx="1009">
                  <c:v>43510.450694444444</c:v>
                </c:pt>
                <c:pt idx="1010">
                  <c:v>43510.451388888891</c:v>
                </c:pt>
                <c:pt idx="1011">
                  <c:v>43510.45208333333</c:v>
                </c:pt>
                <c:pt idx="1012">
                  <c:v>43510.452777777777</c:v>
                </c:pt>
                <c:pt idx="1013">
                  <c:v>43510.453472222223</c:v>
                </c:pt>
                <c:pt idx="1014">
                  <c:v>43510.45416666667</c:v>
                </c:pt>
                <c:pt idx="1015">
                  <c:v>43510.454861111109</c:v>
                </c:pt>
                <c:pt idx="1016">
                  <c:v>43510.455555555556</c:v>
                </c:pt>
                <c:pt idx="1017">
                  <c:v>43510.456250000003</c:v>
                </c:pt>
                <c:pt idx="1018">
                  <c:v>43510.456944444442</c:v>
                </c:pt>
                <c:pt idx="1019">
                  <c:v>43510.457638888889</c:v>
                </c:pt>
                <c:pt idx="1020">
                  <c:v>43510.458333333336</c:v>
                </c:pt>
                <c:pt idx="1021">
                  <c:v>43510.459027777775</c:v>
                </c:pt>
                <c:pt idx="1022">
                  <c:v>43510.459722222222</c:v>
                </c:pt>
                <c:pt idx="1023">
                  <c:v>43510.460416666669</c:v>
                </c:pt>
                <c:pt idx="1024">
                  <c:v>43510.461111111108</c:v>
                </c:pt>
                <c:pt idx="1025">
                  <c:v>43510.461805555555</c:v>
                </c:pt>
                <c:pt idx="1026">
                  <c:v>43510.462500000001</c:v>
                </c:pt>
                <c:pt idx="1027">
                  <c:v>43510.463194444441</c:v>
                </c:pt>
                <c:pt idx="1028">
                  <c:v>43510.463888888888</c:v>
                </c:pt>
                <c:pt idx="1029">
                  <c:v>43510.464583333334</c:v>
                </c:pt>
                <c:pt idx="1030">
                  <c:v>43510.465277777781</c:v>
                </c:pt>
                <c:pt idx="1031">
                  <c:v>43510.46597222222</c:v>
                </c:pt>
                <c:pt idx="1032">
                  <c:v>43510.466666666667</c:v>
                </c:pt>
                <c:pt idx="1033">
                  <c:v>43510.467361111114</c:v>
                </c:pt>
                <c:pt idx="1034">
                  <c:v>43510.468055555553</c:v>
                </c:pt>
                <c:pt idx="1035">
                  <c:v>43510.46875</c:v>
                </c:pt>
                <c:pt idx="1036">
                  <c:v>43510.469444444447</c:v>
                </c:pt>
                <c:pt idx="1037">
                  <c:v>43510.470138888886</c:v>
                </c:pt>
                <c:pt idx="1038">
                  <c:v>43510.470833333333</c:v>
                </c:pt>
                <c:pt idx="1039">
                  <c:v>43510.47152777778</c:v>
                </c:pt>
                <c:pt idx="1040">
                  <c:v>43510.472222222219</c:v>
                </c:pt>
                <c:pt idx="1041">
                  <c:v>43510.472916666666</c:v>
                </c:pt>
                <c:pt idx="1042">
                  <c:v>43510.473611111112</c:v>
                </c:pt>
                <c:pt idx="1043">
                  <c:v>43510.474305555559</c:v>
                </c:pt>
                <c:pt idx="1044">
                  <c:v>43510.474999999999</c:v>
                </c:pt>
                <c:pt idx="1045">
                  <c:v>43510.475694444445</c:v>
                </c:pt>
                <c:pt idx="1046">
                  <c:v>43510.476388888892</c:v>
                </c:pt>
                <c:pt idx="1047">
                  <c:v>43510.477083333331</c:v>
                </c:pt>
                <c:pt idx="1048">
                  <c:v>43510.477777777778</c:v>
                </c:pt>
                <c:pt idx="1049">
                  <c:v>43510.478472222225</c:v>
                </c:pt>
                <c:pt idx="1050">
                  <c:v>43510.479166666664</c:v>
                </c:pt>
                <c:pt idx="1051">
                  <c:v>43510.479861111111</c:v>
                </c:pt>
                <c:pt idx="1052">
                  <c:v>43510.480555555558</c:v>
                </c:pt>
                <c:pt idx="1053">
                  <c:v>43510.481249999997</c:v>
                </c:pt>
                <c:pt idx="1054">
                  <c:v>43510.481944444444</c:v>
                </c:pt>
                <c:pt idx="1055">
                  <c:v>43510.482638888891</c:v>
                </c:pt>
                <c:pt idx="1056">
                  <c:v>43510.48333333333</c:v>
                </c:pt>
                <c:pt idx="1057">
                  <c:v>43510.484027777777</c:v>
                </c:pt>
                <c:pt idx="1058">
                  <c:v>43510.484722222223</c:v>
                </c:pt>
                <c:pt idx="1059">
                  <c:v>43510.48541666667</c:v>
                </c:pt>
                <c:pt idx="1060">
                  <c:v>43510.486111111109</c:v>
                </c:pt>
                <c:pt idx="1061">
                  <c:v>43510.486805555556</c:v>
                </c:pt>
                <c:pt idx="1062">
                  <c:v>43510.487500000003</c:v>
                </c:pt>
                <c:pt idx="1063">
                  <c:v>43510.488194444442</c:v>
                </c:pt>
                <c:pt idx="1064">
                  <c:v>43510.488888888889</c:v>
                </c:pt>
                <c:pt idx="1065">
                  <c:v>43510.489583333336</c:v>
                </c:pt>
                <c:pt idx="1066">
                  <c:v>43510.490277777775</c:v>
                </c:pt>
                <c:pt idx="1067">
                  <c:v>43510.490972222222</c:v>
                </c:pt>
                <c:pt idx="1068">
                  <c:v>43510.491666666669</c:v>
                </c:pt>
                <c:pt idx="1069">
                  <c:v>43510.492361111108</c:v>
                </c:pt>
                <c:pt idx="1070">
                  <c:v>43510.493055555555</c:v>
                </c:pt>
                <c:pt idx="1071">
                  <c:v>43510.493750000001</c:v>
                </c:pt>
                <c:pt idx="1072">
                  <c:v>43510.494444444441</c:v>
                </c:pt>
                <c:pt idx="1073">
                  <c:v>43510.495138888888</c:v>
                </c:pt>
                <c:pt idx="1074">
                  <c:v>43510.495833333334</c:v>
                </c:pt>
                <c:pt idx="1075">
                  <c:v>43510.496527777781</c:v>
                </c:pt>
                <c:pt idx="1076">
                  <c:v>43510.49722222222</c:v>
                </c:pt>
                <c:pt idx="1077">
                  <c:v>43510.497916666667</c:v>
                </c:pt>
                <c:pt idx="1078">
                  <c:v>43510.498611111114</c:v>
                </c:pt>
                <c:pt idx="1079">
                  <c:v>43510.499305555553</c:v>
                </c:pt>
                <c:pt idx="1080">
                  <c:v>43510.5</c:v>
                </c:pt>
                <c:pt idx="1081">
                  <c:v>43510.500694444447</c:v>
                </c:pt>
                <c:pt idx="1082">
                  <c:v>43510.501388888886</c:v>
                </c:pt>
                <c:pt idx="1083">
                  <c:v>43510.502083333333</c:v>
                </c:pt>
                <c:pt idx="1084">
                  <c:v>43510.50277777778</c:v>
                </c:pt>
                <c:pt idx="1085">
                  <c:v>43510.503472222219</c:v>
                </c:pt>
                <c:pt idx="1086">
                  <c:v>43510.504166666666</c:v>
                </c:pt>
                <c:pt idx="1087">
                  <c:v>43510.504861111112</c:v>
                </c:pt>
                <c:pt idx="1088">
                  <c:v>43510.505555555559</c:v>
                </c:pt>
                <c:pt idx="1089">
                  <c:v>43510.506249999999</c:v>
                </c:pt>
                <c:pt idx="1090">
                  <c:v>43510.506944444445</c:v>
                </c:pt>
                <c:pt idx="1091">
                  <c:v>43510.507638888892</c:v>
                </c:pt>
                <c:pt idx="1092">
                  <c:v>43510.508333333331</c:v>
                </c:pt>
                <c:pt idx="1093">
                  <c:v>43510.509027777778</c:v>
                </c:pt>
                <c:pt idx="1094">
                  <c:v>43510.509722222225</c:v>
                </c:pt>
                <c:pt idx="1095">
                  <c:v>43510.510416666664</c:v>
                </c:pt>
                <c:pt idx="1096">
                  <c:v>43510.511111111111</c:v>
                </c:pt>
                <c:pt idx="1097">
                  <c:v>43510.511805555558</c:v>
                </c:pt>
                <c:pt idx="1098">
                  <c:v>43510.512499999997</c:v>
                </c:pt>
                <c:pt idx="1099">
                  <c:v>43510.513194444444</c:v>
                </c:pt>
                <c:pt idx="1100">
                  <c:v>43510.513888888891</c:v>
                </c:pt>
                <c:pt idx="1101">
                  <c:v>43510.51458333333</c:v>
                </c:pt>
                <c:pt idx="1102">
                  <c:v>43510.515277777777</c:v>
                </c:pt>
                <c:pt idx="1103">
                  <c:v>43510.515972222223</c:v>
                </c:pt>
                <c:pt idx="1104">
                  <c:v>43510.51666666667</c:v>
                </c:pt>
                <c:pt idx="1105">
                  <c:v>43510.517361111109</c:v>
                </c:pt>
                <c:pt idx="1106">
                  <c:v>43510.518055555556</c:v>
                </c:pt>
                <c:pt idx="1107">
                  <c:v>43510.518750000003</c:v>
                </c:pt>
                <c:pt idx="1108">
                  <c:v>43510.519444444442</c:v>
                </c:pt>
                <c:pt idx="1109">
                  <c:v>43510.520138888889</c:v>
                </c:pt>
                <c:pt idx="1110">
                  <c:v>43510.520833333336</c:v>
                </c:pt>
                <c:pt idx="1111">
                  <c:v>43510.521527777775</c:v>
                </c:pt>
                <c:pt idx="1112">
                  <c:v>43510.522222222222</c:v>
                </c:pt>
                <c:pt idx="1113">
                  <c:v>43510.522916666669</c:v>
                </c:pt>
                <c:pt idx="1114">
                  <c:v>43510.523611111108</c:v>
                </c:pt>
                <c:pt idx="1115">
                  <c:v>43510.524305555555</c:v>
                </c:pt>
                <c:pt idx="1116">
                  <c:v>43510.525000000001</c:v>
                </c:pt>
                <c:pt idx="1117">
                  <c:v>43510.525694444441</c:v>
                </c:pt>
                <c:pt idx="1118">
                  <c:v>43510.526388888888</c:v>
                </c:pt>
                <c:pt idx="1119">
                  <c:v>43510.527083333334</c:v>
                </c:pt>
                <c:pt idx="1120">
                  <c:v>43510.527777777781</c:v>
                </c:pt>
                <c:pt idx="1121">
                  <c:v>43510.52847222222</c:v>
                </c:pt>
                <c:pt idx="1122">
                  <c:v>43510.529166666667</c:v>
                </c:pt>
                <c:pt idx="1123">
                  <c:v>43510.529861111114</c:v>
                </c:pt>
                <c:pt idx="1124">
                  <c:v>43510.530555555553</c:v>
                </c:pt>
                <c:pt idx="1125">
                  <c:v>43510.53125</c:v>
                </c:pt>
                <c:pt idx="1126">
                  <c:v>43510.531944444447</c:v>
                </c:pt>
                <c:pt idx="1127">
                  <c:v>43510.532638888886</c:v>
                </c:pt>
                <c:pt idx="1128">
                  <c:v>43510.533333333333</c:v>
                </c:pt>
                <c:pt idx="1129">
                  <c:v>43510.53402777778</c:v>
                </c:pt>
                <c:pt idx="1130">
                  <c:v>43510.534722222219</c:v>
                </c:pt>
                <c:pt idx="1131">
                  <c:v>43510.535416666666</c:v>
                </c:pt>
                <c:pt idx="1132">
                  <c:v>43510.536111111112</c:v>
                </c:pt>
                <c:pt idx="1133">
                  <c:v>43510.536805555559</c:v>
                </c:pt>
                <c:pt idx="1134">
                  <c:v>43510.537499999999</c:v>
                </c:pt>
                <c:pt idx="1135">
                  <c:v>43510.538194444445</c:v>
                </c:pt>
                <c:pt idx="1136">
                  <c:v>43510.538888888892</c:v>
                </c:pt>
                <c:pt idx="1137">
                  <c:v>43510.539583333331</c:v>
                </c:pt>
                <c:pt idx="1138">
                  <c:v>43510.540277777778</c:v>
                </c:pt>
                <c:pt idx="1139">
                  <c:v>43510.540972222225</c:v>
                </c:pt>
                <c:pt idx="1140">
                  <c:v>43510.541666666664</c:v>
                </c:pt>
                <c:pt idx="1141">
                  <c:v>43510.542361111111</c:v>
                </c:pt>
                <c:pt idx="1142">
                  <c:v>43510.543055555558</c:v>
                </c:pt>
                <c:pt idx="1143">
                  <c:v>43510.543749999997</c:v>
                </c:pt>
                <c:pt idx="1144">
                  <c:v>43510.544444444444</c:v>
                </c:pt>
                <c:pt idx="1145">
                  <c:v>43510.545138888891</c:v>
                </c:pt>
                <c:pt idx="1146">
                  <c:v>43510.54583333333</c:v>
                </c:pt>
                <c:pt idx="1147">
                  <c:v>43510.546527777777</c:v>
                </c:pt>
                <c:pt idx="1148">
                  <c:v>43510.547222222223</c:v>
                </c:pt>
                <c:pt idx="1149">
                  <c:v>43510.54791666667</c:v>
                </c:pt>
                <c:pt idx="1150">
                  <c:v>43510.548611111109</c:v>
                </c:pt>
                <c:pt idx="1151">
                  <c:v>43510.549305555556</c:v>
                </c:pt>
                <c:pt idx="1152">
                  <c:v>43510.55</c:v>
                </c:pt>
                <c:pt idx="1153">
                  <c:v>43510.550694444442</c:v>
                </c:pt>
                <c:pt idx="1154">
                  <c:v>43510.551388888889</c:v>
                </c:pt>
                <c:pt idx="1155">
                  <c:v>43510.552083333336</c:v>
                </c:pt>
                <c:pt idx="1156">
                  <c:v>43510.552777777775</c:v>
                </c:pt>
                <c:pt idx="1157">
                  <c:v>43510.553472222222</c:v>
                </c:pt>
                <c:pt idx="1158">
                  <c:v>43510.554166666669</c:v>
                </c:pt>
                <c:pt idx="1159">
                  <c:v>43510.554861111108</c:v>
                </c:pt>
                <c:pt idx="1160">
                  <c:v>43510.555555555555</c:v>
                </c:pt>
                <c:pt idx="1161">
                  <c:v>43510.556250000001</c:v>
                </c:pt>
                <c:pt idx="1162">
                  <c:v>43510.556944444441</c:v>
                </c:pt>
                <c:pt idx="1163">
                  <c:v>43510.557638888888</c:v>
                </c:pt>
                <c:pt idx="1164">
                  <c:v>43510.558333333334</c:v>
                </c:pt>
                <c:pt idx="1165">
                  <c:v>43510.559027777781</c:v>
                </c:pt>
                <c:pt idx="1166">
                  <c:v>43510.55972222222</c:v>
                </c:pt>
                <c:pt idx="1167">
                  <c:v>43510.560416666667</c:v>
                </c:pt>
                <c:pt idx="1168">
                  <c:v>43510.561111111114</c:v>
                </c:pt>
                <c:pt idx="1169">
                  <c:v>43510.561805555553</c:v>
                </c:pt>
                <c:pt idx="1170">
                  <c:v>43510.5625</c:v>
                </c:pt>
                <c:pt idx="1171">
                  <c:v>43510.563194444447</c:v>
                </c:pt>
                <c:pt idx="1172">
                  <c:v>43510.563888888886</c:v>
                </c:pt>
                <c:pt idx="1173">
                  <c:v>43510.564583333333</c:v>
                </c:pt>
                <c:pt idx="1174">
                  <c:v>43510.56527777778</c:v>
                </c:pt>
                <c:pt idx="1175">
                  <c:v>43510.565972222219</c:v>
                </c:pt>
                <c:pt idx="1176">
                  <c:v>43510.566666666666</c:v>
                </c:pt>
                <c:pt idx="1177">
                  <c:v>43510.567361111112</c:v>
                </c:pt>
                <c:pt idx="1178">
                  <c:v>43510.568055555559</c:v>
                </c:pt>
                <c:pt idx="1179">
                  <c:v>43510.568749999999</c:v>
                </c:pt>
                <c:pt idx="1180">
                  <c:v>43510.569444444445</c:v>
                </c:pt>
                <c:pt idx="1181">
                  <c:v>43510.570138888892</c:v>
                </c:pt>
                <c:pt idx="1182">
                  <c:v>43510.570833333331</c:v>
                </c:pt>
                <c:pt idx="1183">
                  <c:v>43510.571527777778</c:v>
                </c:pt>
                <c:pt idx="1184">
                  <c:v>43510.572222222225</c:v>
                </c:pt>
                <c:pt idx="1185">
                  <c:v>43510.572916666664</c:v>
                </c:pt>
                <c:pt idx="1186">
                  <c:v>43510.573611111111</c:v>
                </c:pt>
                <c:pt idx="1187">
                  <c:v>43510.574305555558</c:v>
                </c:pt>
                <c:pt idx="1188">
                  <c:v>43510.574999999997</c:v>
                </c:pt>
                <c:pt idx="1189">
                  <c:v>43510.575694444444</c:v>
                </c:pt>
                <c:pt idx="1190">
                  <c:v>43510.576388888891</c:v>
                </c:pt>
                <c:pt idx="1191">
                  <c:v>43510.57708333333</c:v>
                </c:pt>
                <c:pt idx="1192">
                  <c:v>43510.577777777777</c:v>
                </c:pt>
                <c:pt idx="1193">
                  <c:v>43510.578472222223</c:v>
                </c:pt>
                <c:pt idx="1194">
                  <c:v>43510.57916666667</c:v>
                </c:pt>
                <c:pt idx="1195">
                  <c:v>43510.579861111109</c:v>
                </c:pt>
                <c:pt idx="1196">
                  <c:v>43510.580555555556</c:v>
                </c:pt>
                <c:pt idx="1197">
                  <c:v>43510.581250000003</c:v>
                </c:pt>
                <c:pt idx="1198">
                  <c:v>43510.581944444442</c:v>
                </c:pt>
                <c:pt idx="1199">
                  <c:v>43510.582638888889</c:v>
                </c:pt>
                <c:pt idx="1200">
                  <c:v>43510.583333333336</c:v>
                </c:pt>
                <c:pt idx="1201">
                  <c:v>43510.584027777775</c:v>
                </c:pt>
                <c:pt idx="1202">
                  <c:v>43510.584722222222</c:v>
                </c:pt>
                <c:pt idx="1203">
                  <c:v>43510.585416666669</c:v>
                </c:pt>
                <c:pt idx="1204">
                  <c:v>43510.586111111108</c:v>
                </c:pt>
                <c:pt idx="1205">
                  <c:v>43510.586805555555</c:v>
                </c:pt>
                <c:pt idx="1206">
                  <c:v>43510.587500000001</c:v>
                </c:pt>
                <c:pt idx="1207">
                  <c:v>43510.588194444441</c:v>
                </c:pt>
                <c:pt idx="1208">
                  <c:v>43510.588888888888</c:v>
                </c:pt>
                <c:pt idx="1209">
                  <c:v>43510.589583333334</c:v>
                </c:pt>
                <c:pt idx="1210">
                  <c:v>43510.590277777781</c:v>
                </c:pt>
                <c:pt idx="1211">
                  <c:v>43510.59097222222</c:v>
                </c:pt>
                <c:pt idx="1212">
                  <c:v>43510.591666666667</c:v>
                </c:pt>
                <c:pt idx="1213">
                  <c:v>43510.592361111114</c:v>
                </c:pt>
                <c:pt idx="1214">
                  <c:v>43510.593055555553</c:v>
                </c:pt>
                <c:pt idx="1215">
                  <c:v>43510.59375</c:v>
                </c:pt>
                <c:pt idx="1216">
                  <c:v>43510.594444444447</c:v>
                </c:pt>
                <c:pt idx="1217">
                  <c:v>43510.595138888886</c:v>
                </c:pt>
                <c:pt idx="1218">
                  <c:v>43510.595833333333</c:v>
                </c:pt>
                <c:pt idx="1219">
                  <c:v>43510.59652777778</c:v>
                </c:pt>
                <c:pt idx="1220">
                  <c:v>43510.597222222219</c:v>
                </c:pt>
                <c:pt idx="1221">
                  <c:v>43510.597916666666</c:v>
                </c:pt>
                <c:pt idx="1222">
                  <c:v>43510.598611111112</c:v>
                </c:pt>
                <c:pt idx="1223">
                  <c:v>43510.599305555559</c:v>
                </c:pt>
                <c:pt idx="1224">
                  <c:v>43510.6</c:v>
                </c:pt>
                <c:pt idx="1225">
                  <c:v>43510.600694444445</c:v>
                </c:pt>
                <c:pt idx="1226">
                  <c:v>43510.601388888892</c:v>
                </c:pt>
                <c:pt idx="1227">
                  <c:v>43510.602083333331</c:v>
                </c:pt>
                <c:pt idx="1228">
                  <c:v>43510.602777777778</c:v>
                </c:pt>
                <c:pt idx="1229">
                  <c:v>43510.603472222225</c:v>
                </c:pt>
                <c:pt idx="1230">
                  <c:v>43510.604166666664</c:v>
                </c:pt>
                <c:pt idx="1231">
                  <c:v>43510.604861111111</c:v>
                </c:pt>
                <c:pt idx="1232">
                  <c:v>43510.605555555558</c:v>
                </c:pt>
                <c:pt idx="1233">
                  <c:v>43510.606249999997</c:v>
                </c:pt>
                <c:pt idx="1234">
                  <c:v>43510.606944444444</c:v>
                </c:pt>
                <c:pt idx="1235">
                  <c:v>43510.607638888891</c:v>
                </c:pt>
                <c:pt idx="1236">
                  <c:v>43510.60833333333</c:v>
                </c:pt>
                <c:pt idx="1237">
                  <c:v>43510.609027777777</c:v>
                </c:pt>
                <c:pt idx="1238">
                  <c:v>43510.609722222223</c:v>
                </c:pt>
                <c:pt idx="1239">
                  <c:v>43510.61041666667</c:v>
                </c:pt>
                <c:pt idx="1240">
                  <c:v>43510.611111111109</c:v>
                </c:pt>
                <c:pt idx="1241">
                  <c:v>43510.611805555556</c:v>
                </c:pt>
                <c:pt idx="1242">
                  <c:v>43510.612500000003</c:v>
                </c:pt>
                <c:pt idx="1243">
                  <c:v>43510.613194444442</c:v>
                </c:pt>
                <c:pt idx="1244">
                  <c:v>43510.613888888889</c:v>
                </c:pt>
                <c:pt idx="1245">
                  <c:v>43510.614583333336</c:v>
                </c:pt>
                <c:pt idx="1246">
                  <c:v>43510.615277777775</c:v>
                </c:pt>
                <c:pt idx="1247">
                  <c:v>43510.615972222222</c:v>
                </c:pt>
                <c:pt idx="1248">
                  <c:v>43510.616666666669</c:v>
                </c:pt>
                <c:pt idx="1249">
                  <c:v>43510.617361111108</c:v>
                </c:pt>
                <c:pt idx="1250">
                  <c:v>43510.618055555555</c:v>
                </c:pt>
                <c:pt idx="1251">
                  <c:v>43510.618750000001</c:v>
                </c:pt>
                <c:pt idx="1252">
                  <c:v>43510.619444444441</c:v>
                </c:pt>
                <c:pt idx="1253">
                  <c:v>43510.620138888888</c:v>
                </c:pt>
                <c:pt idx="1254">
                  <c:v>43510.620833333334</c:v>
                </c:pt>
                <c:pt idx="1255">
                  <c:v>43510.621527777781</c:v>
                </c:pt>
                <c:pt idx="1256">
                  <c:v>43510.62222222222</c:v>
                </c:pt>
                <c:pt idx="1257">
                  <c:v>43510.622916666667</c:v>
                </c:pt>
                <c:pt idx="1258">
                  <c:v>43510.623611111114</c:v>
                </c:pt>
                <c:pt idx="1259">
                  <c:v>43510.624305555553</c:v>
                </c:pt>
                <c:pt idx="1260">
                  <c:v>43510.625</c:v>
                </c:pt>
                <c:pt idx="1261">
                  <c:v>43510.625694444447</c:v>
                </c:pt>
                <c:pt idx="1262">
                  <c:v>43510.626388888886</c:v>
                </c:pt>
                <c:pt idx="1263">
                  <c:v>43510.627083333333</c:v>
                </c:pt>
                <c:pt idx="1264">
                  <c:v>43510.62777777778</c:v>
                </c:pt>
                <c:pt idx="1265">
                  <c:v>43510.628472222219</c:v>
                </c:pt>
                <c:pt idx="1266">
                  <c:v>43510.629166666666</c:v>
                </c:pt>
                <c:pt idx="1267">
                  <c:v>43510.629861111112</c:v>
                </c:pt>
                <c:pt idx="1268">
                  <c:v>43510.630555555559</c:v>
                </c:pt>
                <c:pt idx="1269">
                  <c:v>43510.631249999999</c:v>
                </c:pt>
                <c:pt idx="1270">
                  <c:v>43510.631944444445</c:v>
                </c:pt>
                <c:pt idx="1271">
                  <c:v>43510.632638888892</c:v>
                </c:pt>
                <c:pt idx="1272">
                  <c:v>43510.633333333331</c:v>
                </c:pt>
                <c:pt idx="1273">
                  <c:v>43510.634027777778</c:v>
                </c:pt>
                <c:pt idx="1274">
                  <c:v>43510.634722222225</c:v>
                </c:pt>
                <c:pt idx="1275">
                  <c:v>43510.635416666664</c:v>
                </c:pt>
                <c:pt idx="1276">
                  <c:v>43510.636111111111</c:v>
                </c:pt>
                <c:pt idx="1277">
                  <c:v>43510.636805555558</c:v>
                </c:pt>
                <c:pt idx="1278">
                  <c:v>43510.637499999997</c:v>
                </c:pt>
                <c:pt idx="1279">
                  <c:v>43510.638194444444</c:v>
                </c:pt>
                <c:pt idx="1280">
                  <c:v>43510.638888888891</c:v>
                </c:pt>
                <c:pt idx="1281">
                  <c:v>43510.63958333333</c:v>
                </c:pt>
                <c:pt idx="1282">
                  <c:v>43510.640277777777</c:v>
                </c:pt>
                <c:pt idx="1283">
                  <c:v>43510.640972222223</c:v>
                </c:pt>
                <c:pt idx="1284">
                  <c:v>43510.64166666667</c:v>
                </c:pt>
                <c:pt idx="1285">
                  <c:v>43510.642361111109</c:v>
                </c:pt>
                <c:pt idx="1286">
                  <c:v>43510.643055555556</c:v>
                </c:pt>
                <c:pt idx="1287">
                  <c:v>43510.643750000003</c:v>
                </c:pt>
                <c:pt idx="1288">
                  <c:v>43510.644444444442</c:v>
                </c:pt>
                <c:pt idx="1289">
                  <c:v>43510.645138888889</c:v>
                </c:pt>
                <c:pt idx="1290">
                  <c:v>43510.645833333336</c:v>
                </c:pt>
                <c:pt idx="1291">
                  <c:v>43510.646527777775</c:v>
                </c:pt>
                <c:pt idx="1292">
                  <c:v>43510.647222222222</c:v>
                </c:pt>
                <c:pt idx="1293">
                  <c:v>43510.647916666669</c:v>
                </c:pt>
                <c:pt idx="1294">
                  <c:v>43510.648611111108</c:v>
                </c:pt>
                <c:pt idx="1295">
                  <c:v>43510.649305555555</c:v>
                </c:pt>
                <c:pt idx="1296">
                  <c:v>43510.65</c:v>
                </c:pt>
                <c:pt idx="1297">
                  <c:v>43510.650694444441</c:v>
                </c:pt>
                <c:pt idx="1298">
                  <c:v>43510.651388888888</c:v>
                </c:pt>
                <c:pt idx="1299">
                  <c:v>43510.652083333334</c:v>
                </c:pt>
                <c:pt idx="1300">
                  <c:v>43510.652777777781</c:v>
                </c:pt>
                <c:pt idx="1301">
                  <c:v>43510.65347222222</c:v>
                </c:pt>
                <c:pt idx="1302">
                  <c:v>43510.654166666667</c:v>
                </c:pt>
                <c:pt idx="1303">
                  <c:v>43510.654861111114</c:v>
                </c:pt>
                <c:pt idx="1304">
                  <c:v>43510.655555555553</c:v>
                </c:pt>
                <c:pt idx="1305">
                  <c:v>43510.65625</c:v>
                </c:pt>
                <c:pt idx="1306">
                  <c:v>43510.656944444447</c:v>
                </c:pt>
                <c:pt idx="1307">
                  <c:v>43510.657638888886</c:v>
                </c:pt>
                <c:pt idx="1308">
                  <c:v>43510.658333333333</c:v>
                </c:pt>
                <c:pt idx="1309">
                  <c:v>43510.65902777778</c:v>
                </c:pt>
                <c:pt idx="1310">
                  <c:v>43510.659722222219</c:v>
                </c:pt>
                <c:pt idx="1311">
                  <c:v>43510.660416666666</c:v>
                </c:pt>
                <c:pt idx="1312">
                  <c:v>43510.661111111112</c:v>
                </c:pt>
                <c:pt idx="1313">
                  <c:v>43510.661805555559</c:v>
                </c:pt>
                <c:pt idx="1314">
                  <c:v>43510.662499999999</c:v>
                </c:pt>
                <c:pt idx="1315">
                  <c:v>43510.663194444445</c:v>
                </c:pt>
                <c:pt idx="1316">
                  <c:v>43510.663888888892</c:v>
                </c:pt>
                <c:pt idx="1317">
                  <c:v>43510.664583333331</c:v>
                </c:pt>
                <c:pt idx="1318">
                  <c:v>43510.665277777778</c:v>
                </c:pt>
                <c:pt idx="1319">
                  <c:v>43510.665972222225</c:v>
                </c:pt>
                <c:pt idx="1320">
                  <c:v>43510.666666666664</c:v>
                </c:pt>
                <c:pt idx="1321">
                  <c:v>43510.667361111111</c:v>
                </c:pt>
                <c:pt idx="1322">
                  <c:v>43510.668055555558</c:v>
                </c:pt>
                <c:pt idx="1323">
                  <c:v>43510.668749999997</c:v>
                </c:pt>
                <c:pt idx="1324">
                  <c:v>43510.669444444444</c:v>
                </c:pt>
                <c:pt idx="1325">
                  <c:v>43510.670138888891</c:v>
                </c:pt>
                <c:pt idx="1326">
                  <c:v>43510.67083333333</c:v>
                </c:pt>
                <c:pt idx="1327">
                  <c:v>43510.671527777777</c:v>
                </c:pt>
                <c:pt idx="1328">
                  <c:v>43510.672222222223</c:v>
                </c:pt>
                <c:pt idx="1329">
                  <c:v>43510.67291666667</c:v>
                </c:pt>
                <c:pt idx="1330">
                  <c:v>43510.673611111109</c:v>
                </c:pt>
                <c:pt idx="1331">
                  <c:v>43510.674305555556</c:v>
                </c:pt>
                <c:pt idx="1332">
                  <c:v>43510.675000000003</c:v>
                </c:pt>
                <c:pt idx="1333">
                  <c:v>43510.675694444442</c:v>
                </c:pt>
                <c:pt idx="1334">
                  <c:v>43510.676388888889</c:v>
                </c:pt>
                <c:pt idx="1335">
                  <c:v>43510.677083333336</c:v>
                </c:pt>
                <c:pt idx="1336">
                  <c:v>43510.677777777775</c:v>
                </c:pt>
                <c:pt idx="1337">
                  <c:v>43510.678472222222</c:v>
                </c:pt>
                <c:pt idx="1338">
                  <c:v>43510.679166666669</c:v>
                </c:pt>
                <c:pt idx="1339">
                  <c:v>43510.679861111108</c:v>
                </c:pt>
                <c:pt idx="1340">
                  <c:v>43510.680555555555</c:v>
                </c:pt>
                <c:pt idx="1341">
                  <c:v>43510.681250000001</c:v>
                </c:pt>
                <c:pt idx="1342">
                  <c:v>43510.681944444441</c:v>
                </c:pt>
                <c:pt idx="1343">
                  <c:v>43510.682638888888</c:v>
                </c:pt>
                <c:pt idx="1344">
                  <c:v>43510.683333333334</c:v>
                </c:pt>
                <c:pt idx="1345">
                  <c:v>43510.684027777781</c:v>
                </c:pt>
                <c:pt idx="1346">
                  <c:v>43510.68472222222</c:v>
                </c:pt>
                <c:pt idx="1347">
                  <c:v>43510.685416666667</c:v>
                </c:pt>
                <c:pt idx="1348">
                  <c:v>43510.686111111114</c:v>
                </c:pt>
                <c:pt idx="1349">
                  <c:v>43510.686805555553</c:v>
                </c:pt>
                <c:pt idx="1350">
                  <c:v>43510.6875</c:v>
                </c:pt>
                <c:pt idx="1351">
                  <c:v>43510.688194444447</c:v>
                </c:pt>
                <c:pt idx="1352">
                  <c:v>43510.688888888886</c:v>
                </c:pt>
                <c:pt idx="1353">
                  <c:v>43510.689583333333</c:v>
                </c:pt>
                <c:pt idx="1354">
                  <c:v>43510.69027777778</c:v>
                </c:pt>
                <c:pt idx="1355">
                  <c:v>43510.690972222219</c:v>
                </c:pt>
                <c:pt idx="1356">
                  <c:v>43510.691666666666</c:v>
                </c:pt>
                <c:pt idx="1357">
                  <c:v>43510.692361111112</c:v>
                </c:pt>
                <c:pt idx="1358">
                  <c:v>43510.693055555559</c:v>
                </c:pt>
                <c:pt idx="1359">
                  <c:v>43510.693749999999</c:v>
                </c:pt>
                <c:pt idx="1360">
                  <c:v>43510.694444444445</c:v>
                </c:pt>
                <c:pt idx="1361">
                  <c:v>43510.695138888892</c:v>
                </c:pt>
                <c:pt idx="1362">
                  <c:v>43510.695833333331</c:v>
                </c:pt>
                <c:pt idx="1363">
                  <c:v>43510.696527777778</c:v>
                </c:pt>
                <c:pt idx="1364">
                  <c:v>43510.697222222225</c:v>
                </c:pt>
                <c:pt idx="1365">
                  <c:v>43510.697916666664</c:v>
                </c:pt>
                <c:pt idx="1366">
                  <c:v>43510.698611111111</c:v>
                </c:pt>
                <c:pt idx="1367">
                  <c:v>43510.699305555558</c:v>
                </c:pt>
                <c:pt idx="1368">
                  <c:v>43510.7</c:v>
                </c:pt>
                <c:pt idx="1369">
                  <c:v>43510.700694444444</c:v>
                </c:pt>
                <c:pt idx="1370">
                  <c:v>43510.701388888891</c:v>
                </c:pt>
                <c:pt idx="1371">
                  <c:v>43510.70208333333</c:v>
                </c:pt>
                <c:pt idx="1372">
                  <c:v>43510.702777777777</c:v>
                </c:pt>
                <c:pt idx="1373">
                  <c:v>43510.703472222223</c:v>
                </c:pt>
                <c:pt idx="1374">
                  <c:v>43510.70416666667</c:v>
                </c:pt>
                <c:pt idx="1375">
                  <c:v>43510.704861111109</c:v>
                </c:pt>
                <c:pt idx="1376">
                  <c:v>43510.705555555556</c:v>
                </c:pt>
                <c:pt idx="1377">
                  <c:v>43510.706250000003</c:v>
                </c:pt>
                <c:pt idx="1378">
                  <c:v>43510.706944444442</c:v>
                </c:pt>
                <c:pt idx="1379">
                  <c:v>43510.707638888889</c:v>
                </c:pt>
                <c:pt idx="1380">
                  <c:v>43510.708333333336</c:v>
                </c:pt>
                <c:pt idx="1381">
                  <c:v>43510.709027777775</c:v>
                </c:pt>
                <c:pt idx="1382">
                  <c:v>43510.709722222222</c:v>
                </c:pt>
                <c:pt idx="1383">
                  <c:v>43510.710416666669</c:v>
                </c:pt>
                <c:pt idx="1384">
                  <c:v>43510.711111111108</c:v>
                </c:pt>
                <c:pt idx="1385">
                  <c:v>43510.711805555555</c:v>
                </c:pt>
                <c:pt idx="1386">
                  <c:v>43510.712500000001</c:v>
                </c:pt>
                <c:pt idx="1387">
                  <c:v>43510.713194444441</c:v>
                </c:pt>
                <c:pt idx="1388">
                  <c:v>43510.713888888888</c:v>
                </c:pt>
                <c:pt idx="1389">
                  <c:v>43510.714583333334</c:v>
                </c:pt>
                <c:pt idx="1390">
                  <c:v>43510.715277777781</c:v>
                </c:pt>
                <c:pt idx="1391">
                  <c:v>43510.71597222222</c:v>
                </c:pt>
                <c:pt idx="1392">
                  <c:v>43510.716666666667</c:v>
                </c:pt>
                <c:pt idx="1393">
                  <c:v>43510.717361111114</c:v>
                </c:pt>
                <c:pt idx="1394">
                  <c:v>43510.718055555553</c:v>
                </c:pt>
                <c:pt idx="1395">
                  <c:v>43510.71875</c:v>
                </c:pt>
                <c:pt idx="1396">
                  <c:v>43510.719444444447</c:v>
                </c:pt>
                <c:pt idx="1397">
                  <c:v>43510.720138888886</c:v>
                </c:pt>
                <c:pt idx="1398">
                  <c:v>43510.720833333333</c:v>
                </c:pt>
                <c:pt idx="1399">
                  <c:v>43510.72152777778</c:v>
                </c:pt>
                <c:pt idx="1400">
                  <c:v>43510.722222222219</c:v>
                </c:pt>
                <c:pt idx="1401">
                  <c:v>43510.722916666666</c:v>
                </c:pt>
                <c:pt idx="1402">
                  <c:v>43510.723611111112</c:v>
                </c:pt>
                <c:pt idx="1403">
                  <c:v>43510.724305555559</c:v>
                </c:pt>
                <c:pt idx="1404">
                  <c:v>43510.724999999999</c:v>
                </c:pt>
                <c:pt idx="1405">
                  <c:v>43510.725694444445</c:v>
                </c:pt>
                <c:pt idx="1406">
                  <c:v>43510.726388888892</c:v>
                </c:pt>
                <c:pt idx="1407">
                  <c:v>43510.727083333331</c:v>
                </c:pt>
                <c:pt idx="1408">
                  <c:v>43510.727777777778</c:v>
                </c:pt>
                <c:pt idx="1409">
                  <c:v>43510.728472222225</c:v>
                </c:pt>
                <c:pt idx="1410">
                  <c:v>43510.729166666664</c:v>
                </c:pt>
                <c:pt idx="1411">
                  <c:v>43510.729861111111</c:v>
                </c:pt>
                <c:pt idx="1412">
                  <c:v>43510.730555555558</c:v>
                </c:pt>
                <c:pt idx="1413">
                  <c:v>43510.731249999997</c:v>
                </c:pt>
                <c:pt idx="1414">
                  <c:v>43510.731944444444</c:v>
                </c:pt>
                <c:pt idx="1415">
                  <c:v>43510.732638888891</c:v>
                </c:pt>
                <c:pt idx="1416">
                  <c:v>43510.73333333333</c:v>
                </c:pt>
                <c:pt idx="1417">
                  <c:v>43510.734027777777</c:v>
                </c:pt>
                <c:pt idx="1418">
                  <c:v>43510.734722222223</c:v>
                </c:pt>
                <c:pt idx="1419">
                  <c:v>43510.73541666667</c:v>
                </c:pt>
                <c:pt idx="1420">
                  <c:v>43510.736111111109</c:v>
                </c:pt>
                <c:pt idx="1421">
                  <c:v>43510.736805555556</c:v>
                </c:pt>
                <c:pt idx="1422">
                  <c:v>43510.737500000003</c:v>
                </c:pt>
                <c:pt idx="1423">
                  <c:v>43510.738194444442</c:v>
                </c:pt>
                <c:pt idx="1424">
                  <c:v>43510.738888888889</c:v>
                </c:pt>
                <c:pt idx="1425">
                  <c:v>43510.739583333336</c:v>
                </c:pt>
                <c:pt idx="1426">
                  <c:v>43510.740277777775</c:v>
                </c:pt>
                <c:pt idx="1427">
                  <c:v>43510.740972222222</c:v>
                </c:pt>
                <c:pt idx="1428">
                  <c:v>43510.741666666669</c:v>
                </c:pt>
                <c:pt idx="1429">
                  <c:v>43510.742361111108</c:v>
                </c:pt>
                <c:pt idx="1430">
                  <c:v>43510.743055555555</c:v>
                </c:pt>
                <c:pt idx="1431">
                  <c:v>43510.743750000001</c:v>
                </c:pt>
                <c:pt idx="1432">
                  <c:v>43510.744444444441</c:v>
                </c:pt>
                <c:pt idx="1433">
                  <c:v>43510.745138888888</c:v>
                </c:pt>
                <c:pt idx="1434">
                  <c:v>43510.745833333334</c:v>
                </c:pt>
                <c:pt idx="1435">
                  <c:v>43510.746527777781</c:v>
                </c:pt>
                <c:pt idx="1436">
                  <c:v>43510.74722222222</c:v>
                </c:pt>
                <c:pt idx="1437">
                  <c:v>43510.747916666667</c:v>
                </c:pt>
                <c:pt idx="1438">
                  <c:v>43510.748611111114</c:v>
                </c:pt>
                <c:pt idx="1439">
                  <c:v>43510.749305555553</c:v>
                </c:pt>
                <c:pt idx="1440">
                  <c:v>43510.75</c:v>
                </c:pt>
                <c:pt idx="1441">
                  <c:v>43510.750694444447</c:v>
                </c:pt>
                <c:pt idx="1442">
                  <c:v>43510.751388888886</c:v>
                </c:pt>
                <c:pt idx="1443">
                  <c:v>43510.752083333333</c:v>
                </c:pt>
                <c:pt idx="1444">
                  <c:v>43510.75277777778</c:v>
                </c:pt>
                <c:pt idx="1445">
                  <c:v>43510.753472222219</c:v>
                </c:pt>
                <c:pt idx="1446">
                  <c:v>43510.754166666666</c:v>
                </c:pt>
                <c:pt idx="1447">
                  <c:v>43510.754861111112</c:v>
                </c:pt>
                <c:pt idx="1448">
                  <c:v>43510.755555555559</c:v>
                </c:pt>
                <c:pt idx="1449">
                  <c:v>43510.756249999999</c:v>
                </c:pt>
                <c:pt idx="1450">
                  <c:v>43510.756944444445</c:v>
                </c:pt>
                <c:pt idx="1451">
                  <c:v>43510.757638888892</c:v>
                </c:pt>
                <c:pt idx="1452">
                  <c:v>43510.758333333331</c:v>
                </c:pt>
                <c:pt idx="1453">
                  <c:v>43510.759027777778</c:v>
                </c:pt>
                <c:pt idx="1454">
                  <c:v>43510.759722222225</c:v>
                </c:pt>
                <c:pt idx="1455">
                  <c:v>43510.760416666664</c:v>
                </c:pt>
                <c:pt idx="1456">
                  <c:v>43510.761111111111</c:v>
                </c:pt>
                <c:pt idx="1457">
                  <c:v>43510.761805555558</c:v>
                </c:pt>
                <c:pt idx="1458">
                  <c:v>43510.762499999997</c:v>
                </c:pt>
                <c:pt idx="1459">
                  <c:v>43510.763194444444</c:v>
                </c:pt>
                <c:pt idx="1460">
                  <c:v>43510.763888888891</c:v>
                </c:pt>
                <c:pt idx="1461">
                  <c:v>43510.76458333333</c:v>
                </c:pt>
                <c:pt idx="1462">
                  <c:v>43510.765277777777</c:v>
                </c:pt>
                <c:pt idx="1463">
                  <c:v>43510.765972222223</c:v>
                </c:pt>
                <c:pt idx="1464">
                  <c:v>43510.76666666667</c:v>
                </c:pt>
                <c:pt idx="1465">
                  <c:v>43510.767361111109</c:v>
                </c:pt>
                <c:pt idx="1466">
                  <c:v>43510.768055555556</c:v>
                </c:pt>
                <c:pt idx="1467">
                  <c:v>43510.768750000003</c:v>
                </c:pt>
                <c:pt idx="1468">
                  <c:v>43510.769444444442</c:v>
                </c:pt>
                <c:pt idx="1469">
                  <c:v>43510.770138888889</c:v>
                </c:pt>
                <c:pt idx="1470">
                  <c:v>43510.770833333336</c:v>
                </c:pt>
                <c:pt idx="1471">
                  <c:v>43510.771527777775</c:v>
                </c:pt>
                <c:pt idx="1472">
                  <c:v>43510.772222222222</c:v>
                </c:pt>
                <c:pt idx="1473">
                  <c:v>43510.772916666669</c:v>
                </c:pt>
                <c:pt idx="1474">
                  <c:v>43510.773611111108</c:v>
                </c:pt>
                <c:pt idx="1475">
                  <c:v>43510.774305555555</c:v>
                </c:pt>
                <c:pt idx="1476">
                  <c:v>43510.775000000001</c:v>
                </c:pt>
                <c:pt idx="1477">
                  <c:v>43510.775694444441</c:v>
                </c:pt>
                <c:pt idx="1478">
                  <c:v>43510.776388888888</c:v>
                </c:pt>
                <c:pt idx="1479">
                  <c:v>43510.777083333334</c:v>
                </c:pt>
                <c:pt idx="1480">
                  <c:v>43510.777777777781</c:v>
                </c:pt>
                <c:pt idx="1481">
                  <c:v>43510.77847222222</c:v>
                </c:pt>
                <c:pt idx="1482">
                  <c:v>43510.779166666667</c:v>
                </c:pt>
                <c:pt idx="1483">
                  <c:v>43510.779861111114</c:v>
                </c:pt>
                <c:pt idx="1484">
                  <c:v>43510.780555555553</c:v>
                </c:pt>
                <c:pt idx="1485">
                  <c:v>43510.78125</c:v>
                </c:pt>
                <c:pt idx="1486">
                  <c:v>43510.781944444447</c:v>
                </c:pt>
                <c:pt idx="1487">
                  <c:v>43510.782638888886</c:v>
                </c:pt>
                <c:pt idx="1488">
                  <c:v>43510.783333333333</c:v>
                </c:pt>
                <c:pt idx="1489">
                  <c:v>43510.78402777778</c:v>
                </c:pt>
                <c:pt idx="1490">
                  <c:v>43510.784722222219</c:v>
                </c:pt>
                <c:pt idx="1491">
                  <c:v>43510.785416666666</c:v>
                </c:pt>
                <c:pt idx="1492">
                  <c:v>43510.786111111112</c:v>
                </c:pt>
                <c:pt idx="1493">
                  <c:v>43510.786805555559</c:v>
                </c:pt>
                <c:pt idx="1494">
                  <c:v>43510.787499999999</c:v>
                </c:pt>
                <c:pt idx="1495">
                  <c:v>43510.788194444445</c:v>
                </c:pt>
                <c:pt idx="1496">
                  <c:v>43510.788888888892</c:v>
                </c:pt>
                <c:pt idx="1497">
                  <c:v>43510.789583333331</c:v>
                </c:pt>
                <c:pt idx="1498">
                  <c:v>43510.790277777778</c:v>
                </c:pt>
                <c:pt idx="1499">
                  <c:v>43510.790972222225</c:v>
                </c:pt>
                <c:pt idx="1500">
                  <c:v>43510.791666666664</c:v>
                </c:pt>
                <c:pt idx="1501">
                  <c:v>43510.792361111111</c:v>
                </c:pt>
                <c:pt idx="1502">
                  <c:v>43510.793055555558</c:v>
                </c:pt>
                <c:pt idx="1503">
                  <c:v>43510.793749999997</c:v>
                </c:pt>
                <c:pt idx="1504">
                  <c:v>43510.794444444444</c:v>
                </c:pt>
                <c:pt idx="1505">
                  <c:v>43510.795138888891</c:v>
                </c:pt>
                <c:pt idx="1506">
                  <c:v>43510.79583333333</c:v>
                </c:pt>
                <c:pt idx="1507">
                  <c:v>43510.796527777777</c:v>
                </c:pt>
                <c:pt idx="1508">
                  <c:v>43510.797222222223</c:v>
                </c:pt>
                <c:pt idx="1509">
                  <c:v>43510.79791666667</c:v>
                </c:pt>
                <c:pt idx="1510">
                  <c:v>43510.798611111109</c:v>
                </c:pt>
                <c:pt idx="1511">
                  <c:v>43510.799305555556</c:v>
                </c:pt>
                <c:pt idx="1512">
                  <c:v>43510.8</c:v>
                </c:pt>
                <c:pt idx="1513">
                  <c:v>43510.800694444442</c:v>
                </c:pt>
                <c:pt idx="1514">
                  <c:v>43510.801388888889</c:v>
                </c:pt>
                <c:pt idx="1515">
                  <c:v>43510.802083333336</c:v>
                </c:pt>
                <c:pt idx="1516">
                  <c:v>43510.802777777775</c:v>
                </c:pt>
                <c:pt idx="1517">
                  <c:v>43510.803472222222</c:v>
                </c:pt>
                <c:pt idx="1518">
                  <c:v>43510.804166666669</c:v>
                </c:pt>
                <c:pt idx="1519">
                  <c:v>43510.804861111108</c:v>
                </c:pt>
                <c:pt idx="1520">
                  <c:v>43510.805555555555</c:v>
                </c:pt>
                <c:pt idx="1521">
                  <c:v>43510.806250000001</c:v>
                </c:pt>
                <c:pt idx="1522">
                  <c:v>43510.806944444441</c:v>
                </c:pt>
                <c:pt idx="1523">
                  <c:v>43510.807638888888</c:v>
                </c:pt>
                <c:pt idx="1524">
                  <c:v>43510.808333333334</c:v>
                </c:pt>
                <c:pt idx="1525">
                  <c:v>43510.809027777781</c:v>
                </c:pt>
                <c:pt idx="1526">
                  <c:v>43510.80972222222</c:v>
                </c:pt>
                <c:pt idx="1527">
                  <c:v>43510.810416666667</c:v>
                </c:pt>
                <c:pt idx="1528">
                  <c:v>43510.811111111114</c:v>
                </c:pt>
                <c:pt idx="1529">
                  <c:v>43510.811805555553</c:v>
                </c:pt>
                <c:pt idx="1530">
                  <c:v>43510.8125</c:v>
                </c:pt>
                <c:pt idx="1531">
                  <c:v>43510.813194444447</c:v>
                </c:pt>
                <c:pt idx="1532">
                  <c:v>43510.813888888886</c:v>
                </c:pt>
                <c:pt idx="1533">
                  <c:v>43510.814583333333</c:v>
                </c:pt>
                <c:pt idx="1534">
                  <c:v>43510.81527777778</c:v>
                </c:pt>
                <c:pt idx="1535">
                  <c:v>43510.815972222219</c:v>
                </c:pt>
                <c:pt idx="1536">
                  <c:v>43510.816666666666</c:v>
                </c:pt>
                <c:pt idx="1537">
                  <c:v>43510.817361111112</c:v>
                </c:pt>
                <c:pt idx="1538">
                  <c:v>43510.818055555559</c:v>
                </c:pt>
                <c:pt idx="1539">
                  <c:v>43510.818749999999</c:v>
                </c:pt>
                <c:pt idx="1540">
                  <c:v>43510.819444444445</c:v>
                </c:pt>
                <c:pt idx="1541">
                  <c:v>43510.820138888892</c:v>
                </c:pt>
                <c:pt idx="1542">
                  <c:v>43510.820833333331</c:v>
                </c:pt>
                <c:pt idx="1543">
                  <c:v>43510.821527777778</c:v>
                </c:pt>
                <c:pt idx="1544">
                  <c:v>43510.822222222225</c:v>
                </c:pt>
                <c:pt idx="1545">
                  <c:v>43510.822916666664</c:v>
                </c:pt>
                <c:pt idx="1546">
                  <c:v>43510.823611111111</c:v>
                </c:pt>
                <c:pt idx="1547">
                  <c:v>43510.824305555558</c:v>
                </c:pt>
                <c:pt idx="1548">
                  <c:v>43510.824999999997</c:v>
                </c:pt>
                <c:pt idx="1549">
                  <c:v>43510.825694444444</c:v>
                </c:pt>
                <c:pt idx="1550">
                  <c:v>43510.826388888891</c:v>
                </c:pt>
                <c:pt idx="1551">
                  <c:v>43510.82708333333</c:v>
                </c:pt>
                <c:pt idx="1552">
                  <c:v>43510.827777777777</c:v>
                </c:pt>
                <c:pt idx="1553">
                  <c:v>43510.828472222223</c:v>
                </c:pt>
                <c:pt idx="1554">
                  <c:v>43510.82916666667</c:v>
                </c:pt>
                <c:pt idx="1555">
                  <c:v>43510.829861111109</c:v>
                </c:pt>
                <c:pt idx="1556">
                  <c:v>43510.830555555556</c:v>
                </c:pt>
                <c:pt idx="1557">
                  <c:v>43510.831250000003</c:v>
                </c:pt>
                <c:pt idx="1558">
                  <c:v>43510.831944444442</c:v>
                </c:pt>
                <c:pt idx="1559">
                  <c:v>43510.832638888889</c:v>
                </c:pt>
                <c:pt idx="1560">
                  <c:v>43510.833333333336</c:v>
                </c:pt>
                <c:pt idx="1561">
                  <c:v>43510.834027777775</c:v>
                </c:pt>
                <c:pt idx="1562">
                  <c:v>43510.834722222222</c:v>
                </c:pt>
                <c:pt idx="1563">
                  <c:v>43510.835416666669</c:v>
                </c:pt>
                <c:pt idx="1564">
                  <c:v>43510.836111111108</c:v>
                </c:pt>
                <c:pt idx="1565">
                  <c:v>43510.836805555555</c:v>
                </c:pt>
                <c:pt idx="1566">
                  <c:v>43510.837500000001</c:v>
                </c:pt>
                <c:pt idx="1567">
                  <c:v>43510.838194444441</c:v>
                </c:pt>
                <c:pt idx="1568">
                  <c:v>43510.838888888888</c:v>
                </c:pt>
                <c:pt idx="1569">
                  <c:v>43510.839583333334</c:v>
                </c:pt>
                <c:pt idx="1570">
                  <c:v>43510.840277777781</c:v>
                </c:pt>
                <c:pt idx="1571">
                  <c:v>43510.84097222222</c:v>
                </c:pt>
                <c:pt idx="1572">
                  <c:v>43510.841666666667</c:v>
                </c:pt>
                <c:pt idx="1573">
                  <c:v>43510.842361111114</c:v>
                </c:pt>
                <c:pt idx="1574">
                  <c:v>43510.843055555553</c:v>
                </c:pt>
                <c:pt idx="1575">
                  <c:v>43510.84375</c:v>
                </c:pt>
                <c:pt idx="1576">
                  <c:v>43510.844444444447</c:v>
                </c:pt>
                <c:pt idx="1577">
                  <c:v>43510.845138888886</c:v>
                </c:pt>
                <c:pt idx="1578">
                  <c:v>43510.845833333333</c:v>
                </c:pt>
                <c:pt idx="1579">
                  <c:v>43510.84652777778</c:v>
                </c:pt>
                <c:pt idx="1580">
                  <c:v>43510.847222222219</c:v>
                </c:pt>
                <c:pt idx="1581">
                  <c:v>43510.847916666666</c:v>
                </c:pt>
                <c:pt idx="1582">
                  <c:v>43510.848611111112</c:v>
                </c:pt>
                <c:pt idx="1583">
                  <c:v>43510.849305555559</c:v>
                </c:pt>
                <c:pt idx="1584">
                  <c:v>43510.85</c:v>
                </c:pt>
                <c:pt idx="1585">
                  <c:v>43510.850694444445</c:v>
                </c:pt>
                <c:pt idx="1586">
                  <c:v>43510.851388888892</c:v>
                </c:pt>
                <c:pt idx="1587">
                  <c:v>43510.852083333331</c:v>
                </c:pt>
                <c:pt idx="1588">
                  <c:v>43510.852777777778</c:v>
                </c:pt>
                <c:pt idx="1589">
                  <c:v>43510.853472222225</c:v>
                </c:pt>
                <c:pt idx="1590">
                  <c:v>43510.854166666664</c:v>
                </c:pt>
                <c:pt idx="1591">
                  <c:v>43510.854861111111</c:v>
                </c:pt>
                <c:pt idx="1592">
                  <c:v>43510.855555555558</c:v>
                </c:pt>
                <c:pt idx="1593">
                  <c:v>43510.856249999997</c:v>
                </c:pt>
                <c:pt idx="1594">
                  <c:v>43510.856944444444</c:v>
                </c:pt>
                <c:pt idx="1595">
                  <c:v>43510.857638888891</c:v>
                </c:pt>
                <c:pt idx="1596">
                  <c:v>43510.85833333333</c:v>
                </c:pt>
                <c:pt idx="1597">
                  <c:v>43510.859027777777</c:v>
                </c:pt>
                <c:pt idx="1598">
                  <c:v>43510.859722222223</c:v>
                </c:pt>
                <c:pt idx="1599">
                  <c:v>43510.86041666667</c:v>
                </c:pt>
                <c:pt idx="1600">
                  <c:v>43510.861111111109</c:v>
                </c:pt>
                <c:pt idx="1601">
                  <c:v>43510.861805555556</c:v>
                </c:pt>
                <c:pt idx="1602">
                  <c:v>43510.862500000003</c:v>
                </c:pt>
                <c:pt idx="1603">
                  <c:v>43510.863194444442</c:v>
                </c:pt>
                <c:pt idx="1604">
                  <c:v>43510.863888888889</c:v>
                </c:pt>
                <c:pt idx="1605">
                  <c:v>43510.864583333336</c:v>
                </c:pt>
                <c:pt idx="1606">
                  <c:v>43510.865277777775</c:v>
                </c:pt>
                <c:pt idx="1607">
                  <c:v>43510.865972222222</c:v>
                </c:pt>
                <c:pt idx="1608">
                  <c:v>43510.866666666669</c:v>
                </c:pt>
                <c:pt idx="1609">
                  <c:v>43510.867361111108</c:v>
                </c:pt>
                <c:pt idx="1610">
                  <c:v>43510.868055555555</c:v>
                </c:pt>
                <c:pt idx="1611">
                  <c:v>43510.868750000001</c:v>
                </c:pt>
                <c:pt idx="1612">
                  <c:v>43510.869444444441</c:v>
                </c:pt>
                <c:pt idx="1613">
                  <c:v>43510.870138888888</c:v>
                </c:pt>
                <c:pt idx="1614">
                  <c:v>43510.870833333334</c:v>
                </c:pt>
                <c:pt idx="1615">
                  <c:v>43510.871527777781</c:v>
                </c:pt>
                <c:pt idx="1616">
                  <c:v>43510.87222222222</c:v>
                </c:pt>
                <c:pt idx="1617">
                  <c:v>43510.872916666667</c:v>
                </c:pt>
                <c:pt idx="1618">
                  <c:v>43510.873611111114</c:v>
                </c:pt>
                <c:pt idx="1619">
                  <c:v>43510.874305555553</c:v>
                </c:pt>
                <c:pt idx="1620">
                  <c:v>43510.875</c:v>
                </c:pt>
                <c:pt idx="1621">
                  <c:v>43510.875694444447</c:v>
                </c:pt>
                <c:pt idx="1622">
                  <c:v>43510.876388888886</c:v>
                </c:pt>
                <c:pt idx="1623">
                  <c:v>43510.877083333333</c:v>
                </c:pt>
                <c:pt idx="1624">
                  <c:v>43510.87777777778</c:v>
                </c:pt>
                <c:pt idx="1625">
                  <c:v>43510.878472222219</c:v>
                </c:pt>
                <c:pt idx="1626">
                  <c:v>43510.879166666666</c:v>
                </c:pt>
                <c:pt idx="1627">
                  <c:v>43510.879861111112</c:v>
                </c:pt>
                <c:pt idx="1628">
                  <c:v>43510.880555555559</c:v>
                </c:pt>
                <c:pt idx="1629">
                  <c:v>43510.881249999999</c:v>
                </c:pt>
                <c:pt idx="1630">
                  <c:v>43510.881944444445</c:v>
                </c:pt>
                <c:pt idx="1631">
                  <c:v>43510.882638888892</c:v>
                </c:pt>
                <c:pt idx="1632">
                  <c:v>43510.883333333331</c:v>
                </c:pt>
                <c:pt idx="1633">
                  <c:v>43510.884027777778</c:v>
                </c:pt>
                <c:pt idx="1634">
                  <c:v>43510.884722222225</c:v>
                </c:pt>
                <c:pt idx="1635">
                  <c:v>43510.885416666664</c:v>
                </c:pt>
                <c:pt idx="1636">
                  <c:v>43510.886111111111</c:v>
                </c:pt>
                <c:pt idx="1637">
                  <c:v>43510.886805555558</c:v>
                </c:pt>
                <c:pt idx="1638">
                  <c:v>43510.887499999997</c:v>
                </c:pt>
                <c:pt idx="1639">
                  <c:v>43510.888194444444</c:v>
                </c:pt>
                <c:pt idx="1640">
                  <c:v>43510.888888888891</c:v>
                </c:pt>
                <c:pt idx="1641">
                  <c:v>43510.88958333333</c:v>
                </c:pt>
                <c:pt idx="1642">
                  <c:v>43510.890277777777</c:v>
                </c:pt>
                <c:pt idx="1643">
                  <c:v>43510.890972222223</c:v>
                </c:pt>
                <c:pt idx="1644">
                  <c:v>43510.89166666667</c:v>
                </c:pt>
                <c:pt idx="1645">
                  <c:v>43510.892361111109</c:v>
                </c:pt>
                <c:pt idx="1646">
                  <c:v>43510.893055555556</c:v>
                </c:pt>
                <c:pt idx="1647">
                  <c:v>43510.893750000003</c:v>
                </c:pt>
                <c:pt idx="1648">
                  <c:v>43510.894444444442</c:v>
                </c:pt>
                <c:pt idx="1649">
                  <c:v>43510.895138888889</c:v>
                </c:pt>
                <c:pt idx="1650">
                  <c:v>43510.895833333336</c:v>
                </c:pt>
                <c:pt idx="1651">
                  <c:v>43510.896527777775</c:v>
                </c:pt>
                <c:pt idx="1652">
                  <c:v>43510.897222222222</c:v>
                </c:pt>
                <c:pt idx="1653">
                  <c:v>43510.897916666669</c:v>
                </c:pt>
                <c:pt idx="1654">
                  <c:v>43510.898611111108</c:v>
                </c:pt>
                <c:pt idx="1655">
                  <c:v>43510.899305555555</c:v>
                </c:pt>
                <c:pt idx="1656">
                  <c:v>43510.9</c:v>
                </c:pt>
                <c:pt idx="1657">
                  <c:v>43510.900694444441</c:v>
                </c:pt>
                <c:pt idx="1658">
                  <c:v>43510.901388888888</c:v>
                </c:pt>
                <c:pt idx="1659">
                  <c:v>43510.902083333334</c:v>
                </c:pt>
                <c:pt idx="1660">
                  <c:v>43510.902777777781</c:v>
                </c:pt>
                <c:pt idx="1661">
                  <c:v>43510.90347222222</c:v>
                </c:pt>
                <c:pt idx="1662">
                  <c:v>43510.904166666667</c:v>
                </c:pt>
                <c:pt idx="1663">
                  <c:v>43510.904861111114</c:v>
                </c:pt>
                <c:pt idx="1664">
                  <c:v>43510.905555555553</c:v>
                </c:pt>
                <c:pt idx="1665">
                  <c:v>43510.90625</c:v>
                </c:pt>
                <c:pt idx="1666">
                  <c:v>43510.906944444447</c:v>
                </c:pt>
                <c:pt idx="1667">
                  <c:v>43510.907638888886</c:v>
                </c:pt>
                <c:pt idx="1668">
                  <c:v>43510.908333333333</c:v>
                </c:pt>
                <c:pt idx="1669">
                  <c:v>43510.90902777778</c:v>
                </c:pt>
                <c:pt idx="1670">
                  <c:v>43510.909722222219</c:v>
                </c:pt>
                <c:pt idx="1671">
                  <c:v>43510.910416666666</c:v>
                </c:pt>
                <c:pt idx="1672">
                  <c:v>43510.911111111112</c:v>
                </c:pt>
                <c:pt idx="1673">
                  <c:v>43510.911805555559</c:v>
                </c:pt>
                <c:pt idx="1674">
                  <c:v>43510.912499999999</c:v>
                </c:pt>
                <c:pt idx="1675">
                  <c:v>43510.913194444445</c:v>
                </c:pt>
                <c:pt idx="1676">
                  <c:v>43510.913888888892</c:v>
                </c:pt>
                <c:pt idx="1677">
                  <c:v>43510.914583333331</c:v>
                </c:pt>
                <c:pt idx="1678">
                  <c:v>43510.915277777778</c:v>
                </c:pt>
                <c:pt idx="1679">
                  <c:v>43510.915972222225</c:v>
                </c:pt>
                <c:pt idx="1680">
                  <c:v>43510.916666666664</c:v>
                </c:pt>
                <c:pt idx="1681">
                  <c:v>43510.917361111111</c:v>
                </c:pt>
                <c:pt idx="1682">
                  <c:v>43510.918055555558</c:v>
                </c:pt>
                <c:pt idx="1683">
                  <c:v>43510.918749999997</c:v>
                </c:pt>
                <c:pt idx="1684">
                  <c:v>43510.919444444444</c:v>
                </c:pt>
                <c:pt idx="1685">
                  <c:v>43510.920138888891</c:v>
                </c:pt>
                <c:pt idx="1686">
                  <c:v>43510.92083333333</c:v>
                </c:pt>
                <c:pt idx="1687">
                  <c:v>43510.921527777777</c:v>
                </c:pt>
                <c:pt idx="1688">
                  <c:v>43510.922222222223</c:v>
                </c:pt>
                <c:pt idx="1689">
                  <c:v>43510.92291666667</c:v>
                </c:pt>
                <c:pt idx="1690">
                  <c:v>43510.923611111109</c:v>
                </c:pt>
                <c:pt idx="1691">
                  <c:v>43510.924305555556</c:v>
                </c:pt>
                <c:pt idx="1692">
                  <c:v>43510.925000000003</c:v>
                </c:pt>
                <c:pt idx="1693">
                  <c:v>43510.925694444442</c:v>
                </c:pt>
                <c:pt idx="1694">
                  <c:v>43510.926388888889</c:v>
                </c:pt>
                <c:pt idx="1695">
                  <c:v>43510.927083333336</c:v>
                </c:pt>
                <c:pt idx="1696">
                  <c:v>43510.927777777775</c:v>
                </c:pt>
                <c:pt idx="1697">
                  <c:v>43510.928472222222</c:v>
                </c:pt>
                <c:pt idx="1698">
                  <c:v>43510.929166666669</c:v>
                </c:pt>
                <c:pt idx="1699">
                  <c:v>43510.929861111108</c:v>
                </c:pt>
                <c:pt idx="1700">
                  <c:v>43510.930555555555</c:v>
                </c:pt>
                <c:pt idx="1701">
                  <c:v>43510.931250000001</c:v>
                </c:pt>
                <c:pt idx="1702">
                  <c:v>43510.931944444441</c:v>
                </c:pt>
                <c:pt idx="1703">
                  <c:v>43510.932638888888</c:v>
                </c:pt>
                <c:pt idx="1704">
                  <c:v>43510.933333333334</c:v>
                </c:pt>
                <c:pt idx="1705">
                  <c:v>43510.934027777781</c:v>
                </c:pt>
                <c:pt idx="1706">
                  <c:v>43510.93472222222</c:v>
                </c:pt>
                <c:pt idx="1707">
                  <c:v>43510.935416666667</c:v>
                </c:pt>
                <c:pt idx="1708">
                  <c:v>43510.936111111114</c:v>
                </c:pt>
                <c:pt idx="1709">
                  <c:v>43510.936805555553</c:v>
                </c:pt>
                <c:pt idx="1710">
                  <c:v>43510.9375</c:v>
                </c:pt>
                <c:pt idx="1711">
                  <c:v>43510.938194444447</c:v>
                </c:pt>
                <c:pt idx="1712">
                  <c:v>43510.938888888886</c:v>
                </c:pt>
                <c:pt idx="1713">
                  <c:v>43510.939583333333</c:v>
                </c:pt>
                <c:pt idx="1714">
                  <c:v>43510.94027777778</c:v>
                </c:pt>
                <c:pt idx="1715">
                  <c:v>43510.940972222219</c:v>
                </c:pt>
                <c:pt idx="1716">
                  <c:v>43510.941666666666</c:v>
                </c:pt>
                <c:pt idx="1717">
                  <c:v>43510.942361111112</c:v>
                </c:pt>
                <c:pt idx="1718">
                  <c:v>43510.943055555559</c:v>
                </c:pt>
                <c:pt idx="1719">
                  <c:v>43510.943749999999</c:v>
                </c:pt>
                <c:pt idx="1720">
                  <c:v>43510.944444444445</c:v>
                </c:pt>
                <c:pt idx="1721">
                  <c:v>43510.945138888892</c:v>
                </c:pt>
                <c:pt idx="1722">
                  <c:v>43510.945833333331</c:v>
                </c:pt>
                <c:pt idx="1723">
                  <c:v>43510.946527777778</c:v>
                </c:pt>
                <c:pt idx="1724">
                  <c:v>43510.947222222225</c:v>
                </c:pt>
                <c:pt idx="1725">
                  <c:v>43510.947916666664</c:v>
                </c:pt>
                <c:pt idx="1726">
                  <c:v>43510.948611111111</c:v>
                </c:pt>
                <c:pt idx="1727">
                  <c:v>43510.949305555558</c:v>
                </c:pt>
                <c:pt idx="1728">
                  <c:v>43510.95</c:v>
                </c:pt>
                <c:pt idx="1729">
                  <c:v>43510.950694444444</c:v>
                </c:pt>
                <c:pt idx="1730">
                  <c:v>43510.951388888891</c:v>
                </c:pt>
                <c:pt idx="1731">
                  <c:v>43510.95208333333</c:v>
                </c:pt>
                <c:pt idx="1732">
                  <c:v>43510.952777777777</c:v>
                </c:pt>
                <c:pt idx="1733">
                  <c:v>43510.953472222223</c:v>
                </c:pt>
                <c:pt idx="1734">
                  <c:v>43510.95416666667</c:v>
                </c:pt>
                <c:pt idx="1735">
                  <c:v>43510.954861111109</c:v>
                </c:pt>
                <c:pt idx="1736">
                  <c:v>43510.955555555556</c:v>
                </c:pt>
                <c:pt idx="1737">
                  <c:v>43510.956250000003</c:v>
                </c:pt>
                <c:pt idx="1738">
                  <c:v>43510.956944444442</c:v>
                </c:pt>
                <c:pt idx="1739">
                  <c:v>43510.957638888889</c:v>
                </c:pt>
                <c:pt idx="1740">
                  <c:v>43510.958333333336</c:v>
                </c:pt>
                <c:pt idx="1741">
                  <c:v>43510.959027777775</c:v>
                </c:pt>
                <c:pt idx="1742">
                  <c:v>43510.959722222222</c:v>
                </c:pt>
                <c:pt idx="1743">
                  <c:v>43510.960416666669</c:v>
                </c:pt>
                <c:pt idx="1744">
                  <c:v>43510.961111111108</c:v>
                </c:pt>
                <c:pt idx="1745">
                  <c:v>43510.961805555555</c:v>
                </c:pt>
                <c:pt idx="1746">
                  <c:v>43510.962500000001</c:v>
                </c:pt>
                <c:pt idx="1747">
                  <c:v>43510.963194444441</c:v>
                </c:pt>
                <c:pt idx="1748">
                  <c:v>43510.963888888888</c:v>
                </c:pt>
                <c:pt idx="1749">
                  <c:v>43510.964583333334</c:v>
                </c:pt>
                <c:pt idx="1750">
                  <c:v>43510.965277777781</c:v>
                </c:pt>
                <c:pt idx="1751">
                  <c:v>43510.96597222222</c:v>
                </c:pt>
                <c:pt idx="1752">
                  <c:v>43510.966666666667</c:v>
                </c:pt>
                <c:pt idx="1753">
                  <c:v>43510.967361111114</c:v>
                </c:pt>
                <c:pt idx="1754">
                  <c:v>43510.968055555553</c:v>
                </c:pt>
                <c:pt idx="1755">
                  <c:v>43510.96875</c:v>
                </c:pt>
                <c:pt idx="1756">
                  <c:v>43510.969444444447</c:v>
                </c:pt>
                <c:pt idx="1757">
                  <c:v>43510.970138888886</c:v>
                </c:pt>
                <c:pt idx="1758">
                  <c:v>43510.970833333333</c:v>
                </c:pt>
                <c:pt idx="1759">
                  <c:v>43510.97152777778</c:v>
                </c:pt>
                <c:pt idx="1760">
                  <c:v>43510.972222222219</c:v>
                </c:pt>
                <c:pt idx="1761">
                  <c:v>43510.972916666666</c:v>
                </c:pt>
                <c:pt idx="1762">
                  <c:v>43510.973611111112</c:v>
                </c:pt>
                <c:pt idx="1763">
                  <c:v>43510.974305555559</c:v>
                </c:pt>
                <c:pt idx="1764">
                  <c:v>43510.974999999999</c:v>
                </c:pt>
                <c:pt idx="1765">
                  <c:v>43510.975694444445</c:v>
                </c:pt>
                <c:pt idx="1766">
                  <c:v>43510.976388888892</c:v>
                </c:pt>
                <c:pt idx="1767">
                  <c:v>43510.977083333331</c:v>
                </c:pt>
                <c:pt idx="1768">
                  <c:v>43510.977777777778</c:v>
                </c:pt>
                <c:pt idx="1769">
                  <c:v>43510.978472222225</c:v>
                </c:pt>
                <c:pt idx="1770">
                  <c:v>43510.979166666664</c:v>
                </c:pt>
                <c:pt idx="1771">
                  <c:v>43510.979861111111</c:v>
                </c:pt>
                <c:pt idx="1772">
                  <c:v>43510.980555555558</c:v>
                </c:pt>
                <c:pt idx="1773">
                  <c:v>43510.981249999997</c:v>
                </c:pt>
                <c:pt idx="1774">
                  <c:v>43510.981944444444</c:v>
                </c:pt>
                <c:pt idx="1775">
                  <c:v>43510.982638888891</c:v>
                </c:pt>
                <c:pt idx="1776">
                  <c:v>43510.98333333333</c:v>
                </c:pt>
                <c:pt idx="1777">
                  <c:v>43510.984027777777</c:v>
                </c:pt>
                <c:pt idx="1778">
                  <c:v>43510.984722222223</c:v>
                </c:pt>
                <c:pt idx="1779">
                  <c:v>43510.98541666667</c:v>
                </c:pt>
                <c:pt idx="1780">
                  <c:v>43510.986111111109</c:v>
                </c:pt>
                <c:pt idx="1781">
                  <c:v>43510.986805555556</c:v>
                </c:pt>
                <c:pt idx="1782">
                  <c:v>43510.987500000003</c:v>
                </c:pt>
                <c:pt idx="1783">
                  <c:v>43510.988194444442</c:v>
                </c:pt>
                <c:pt idx="1784">
                  <c:v>43510.988888888889</c:v>
                </c:pt>
                <c:pt idx="1785">
                  <c:v>43510.989583333336</c:v>
                </c:pt>
                <c:pt idx="1786">
                  <c:v>43510.990277777775</c:v>
                </c:pt>
                <c:pt idx="1787">
                  <c:v>43510.990972222222</c:v>
                </c:pt>
                <c:pt idx="1788">
                  <c:v>43510.991666666669</c:v>
                </c:pt>
                <c:pt idx="1789">
                  <c:v>43510.992361111108</c:v>
                </c:pt>
                <c:pt idx="1790">
                  <c:v>43510.993055555555</c:v>
                </c:pt>
                <c:pt idx="1791">
                  <c:v>43510.993750000001</c:v>
                </c:pt>
                <c:pt idx="1792">
                  <c:v>43510.994444444441</c:v>
                </c:pt>
                <c:pt idx="1793">
                  <c:v>43510.995138888888</c:v>
                </c:pt>
                <c:pt idx="1794">
                  <c:v>43510.995833333334</c:v>
                </c:pt>
                <c:pt idx="1795">
                  <c:v>43510.996527777781</c:v>
                </c:pt>
                <c:pt idx="1796">
                  <c:v>43510.99722222222</c:v>
                </c:pt>
                <c:pt idx="1797">
                  <c:v>43510.997916666667</c:v>
                </c:pt>
                <c:pt idx="1798">
                  <c:v>43510.998611111114</c:v>
                </c:pt>
                <c:pt idx="1799">
                  <c:v>43510.999305555553</c:v>
                </c:pt>
                <c:pt idx="1800">
                  <c:v>43511</c:v>
                </c:pt>
                <c:pt idx="1801">
                  <c:v>43511.000694444447</c:v>
                </c:pt>
                <c:pt idx="1802">
                  <c:v>43511.001388888886</c:v>
                </c:pt>
                <c:pt idx="1803">
                  <c:v>43511.002083333333</c:v>
                </c:pt>
                <c:pt idx="1804">
                  <c:v>43511.00277777778</c:v>
                </c:pt>
                <c:pt idx="1805">
                  <c:v>43511.003472222219</c:v>
                </c:pt>
                <c:pt idx="1806">
                  <c:v>43511.004166666666</c:v>
                </c:pt>
                <c:pt idx="1807">
                  <c:v>43511.004861111112</c:v>
                </c:pt>
                <c:pt idx="1808">
                  <c:v>43511.005555555559</c:v>
                </c:pt>
                <c:pt idx="1809">
                  <c:v>43511.006249999999</c:v>
                </c:pt>
                <c:pt idx="1810">
                  <c:v>43511.006944444445</c:v>
                </c:pt>
                <c:pt idx="1811">
                  <c:v>43511.007638888892</c:v>
                </c:pt>
                <c:pt idx="1812">
                  <c:v>43511.008333333331</c:v>
                </c:pt>
                <c:pt idx="1813">
                  <c:v>43511.009027777778</c:v>
                </c:pt>
                <c:pt idx="1814">
                  <c:v>43511.009722222225</c:v>
                </c:pt>
                <c:pt idx="1815">
                  <c:v>43511.010416666664</c:v>
                </c:pt>
                <c:pt idx="1816">
                  <c:v>43511.011111111111</c:v>
                </c:pt>
                <c:pt idx="1817">
                  <c:v>43511.011805555558</c:v>
                </c:pt>
                <c:pt idx="1818">
                  <c:v>43511.012499999997</c:v>
                </c:pt>
                <c:pt idx="1819">
                  <c:v>43511.013194444444</c:v>
                </c:pt>
                <c:pt idx="1820">
                  <c:v>43511.013888888891</c:v>
                </c:pt>
                <c:pt idx="1821">
                  <c:v>43511.01458333333</c:v>
                </c:pt>
                <c:pt idx="1822">
                  <c:v>43511.015277777777</c:v>
                </c:pt>
                <c:pt idx="1823">
                  <c:v>43511.015972222223</c:v>
                </c:pt>
                <c:pt idx="1824">
                  <c:v>43511.01666666667</c:v>
                </c:pt>
                <c:pt idx="1825">
                  <c:v>43511.017361111109</c:v>
                </c:pt>
                <c:pt idx="1826">
                  <c:v>43511.018055555556</c:v>
                </c:pt>
                <c:pt idx="1827">
                  <c:v>43511.018750000003</c:v>
                </c:pt>
                <c:pt idx="1828">
                  <c:v>43511.019444444442</c:v>
                </c:pt>
                <c:pt idx="1829">
                  <c:v>43511.020138888889</c:v>
                </c:pt>
                <c:pt idx="1830">
                  <c:v>43511.020833333336</c:v>
                </c:pt>
                <c:pt idx="1831">
                  <c:v>43511.021527777775</c:v>
                </c:pt>
                <c:pt idx="1832">
                  <c:v>43511.022222222222</c:v>
                </c:pt>
                <c:pt idx="1833">
                  <c:v>43511.022916666669</c:v>
                </c:pt>
                <c:pt idx="1834">
                  <c:v>43511.023611111108</c:v>
                </c:pt>
                <c:pt idx="1835">
                  <c:v>43511.024305555555</c:v>
                </c:pt>
                <c:pt idx="1836">
                  <c:v>43511.025000000001</c:v>
                </c:pt>
                <c:pt idx="1837">
                  <c:v>43511.025694444441</c:v>
                </c:pt>
                <c:pt idx="1838">
                  <c:v>43511.026388888888</c:v>
                </c:pt>
                <c:pt idx="1839">
                  <c:v>43511.027083333334</c:v>
                </c:pt>
                <c:pt idx="1840">
                  <c:v>43511.027777777781</c:v>
                </c:pt>
                <c:pt idx="1841">
                  <c:v>43511.02847222222</c:v>
                </c:pt>
                <c:pt idx="1842">
                  <c:v>43511.029166666667</c:v>
                </c:pt>
                <c:pt idx="1843">
                  <c:v>43511.029861111114</c:v>
                </c:pt>
                <c:pt idx="1844">
                  <c:v>43511.030555555553</c:v>
                </c:pt>
                <c:pt idx="1845">
                  <c:v>43511.03125</c:v>
                </c:pt>
                <c:pt idx="1846">
                  <c:v>43511.031944444447</c:v>
                </c:pt>
                <c:pt idx="1847">
                  <c:v>43511.032638888886</c:v>
                </c:pt>
                <c:pt idx="1848">
                  <c:v>43511.033333333333</c:v>
                </c:pt>
                <c:pt idx="1849">
                  <c:v>43511.03402777778</c:v>
                </c:pt>
                <c:pt idx="1850">
                  <c:v>43511.034722222219</c:v>
                </c:pt>
                <c:pt idx="1851">
                  <c:v>43511.035416666666</c:v>
                </c:pt>
                <c:pt idx="1852">
                  <c:v>43511.036111111112</c:v>
                </c:pt>
                <c:pt idx="1853">
                  <c:v>43511.036805555559</c:v>
                </c:pt>
                <c:pt idx="1854">
                  <c:v>43511.037499999999</c:v>
                </c:pt>
                <c:pt idx="1855">
                  <c:v>43511.038194444445</c:v>
                </c:pt>
                <c:pt idx="1856">
                  <c:v>43511.038888888892</c:v>
                </c:pt>
                <c:pt idx="1857">
                  <c:v>43511.039583333331</c:v>
                </c:pt>
                <c:pt idx="1858">
                  <c:v>43511.040277777778</c:v>
                </c:pt>
                <c:pt idx="1859">
                  <c:v>43511.040972222225</c:v>
                </c:pt>
                <c:pt idx="1860">
                  <c:v>43511.041666666664</c:v>
                </c:pt>
                <c:pt idx="1861">
                  <c:v>43511.042361111111</c:v>
                </c:pt>
                <c:pt idx="1862">
                  <c:v>43511.043055555558</c:v>
                </c:pt>
                <c:pt idx="1863">
                  <c:v>43511.043749999997</c:v>
                </c:pt>
                <c:pt idx="1864">
                  <c:v>43511.044444444444</c:v>
                </c:pt>
                <c:pt idx="1865">
                  <c:v>43511.045138888891</c:v>
                </c:pt>
                <c:pt idx="1866">
                  <c:v>43511.04583333333</c:v>
                </c:pt>
                <c:pt idx="1867">
                  <c:v>43511.046527777777</c:v>
                </c:pt>
                <c:pt idx="1868">
                  <c:v>43511.047222222223</c:v>
                </c:pt>
                <c:pt idx="1869">
                  <c:v>43511.04791666667</c:v>
                </c:pt>
                <c:pt idx="1870">
                  <c:v>43511.048611111109</c:v>
                </c:pt>
                <c:pt idx="1871">
                  <c:v>43511.049305555556</c:v>
                </c:pt>
                <c:pt idx="1872">
                  <c:v>43511.05</c:v>
                </c:pt>
                <c:pt idx="1873">
                  <c:v>43511.050694444442</c:v>
                </c:pt>
                <c:pt idx="1874">
                  <c:v>43511.051388888889</c:v>
                </c:pt>
                <c:pt idx="1875">
                  <c:v>43511.052083333336</c:v>
                </c:pt>
                <c:pt idx="1876">
                  <c:v>43511.052777777775</c:v>
                </c:pt>
                <c:pt idx="1877">
                  <c:v>43511.053472222222</c:v>
                </c:pt>
                <c:pt idx="1878">
                  <c:v>43511.054166666669</c:v>
                </c:pt>
                <c:pt idx="1879">
                  <c:v>43511.054861111108</c:v>
                </c:pt>
                <c:pt idx="1880">
                  <c:v>43511.055555555555</c:v>
                </c:pt>
                <c:pt idx="1881">
                  <c:v>43511.056250000001</c:v>
                </c:pt>
                <c:pt idx="1882">
                  <c:v>43511.056944444441</c:v>
                </c:pt>
                <c:pt idx="1883">
                  <c:v>43511.057638888888</c:v>
                </c:pt>
                <c:pt idx="1884">
                  <c:v>43511.058333333334</c:v>
                </c:pt>
                <c:pt idx="1885">
                  <c:v>43511.059027777781</c:v>
                </c:pt>
                <c:pt idx="1886">
                  <c:v>43511.05972222222</c:v>
                </c:pt>
                <c:pt idx="1887">
                  <c:v>43511.060416666667</c:v>
                </c:pt>
                <c:pt idx="1888">
                  <c:v>43511.061111111114</c:v>
                </c:pt>
                <c:pt idx="1889">
                  <c:v>43511.061805555553</c:v>
                </c:pt>
                <c:pt idx="1890">
                  <c:v>43511.0625</c:v>
                </c:pt>
                <c:pt idx="1891">
                  <c:v>43511.063194444447</c:v>
                </c:pt>
                <c:pt idx="1892">
                  <c:v>43511.063888888886</c:v>
                </c:pt>
                <c:pt idx="1893">
                  <c:v>43511.064583333333</c:v>
                </c:pt>
                <c:pt idx="1894">
                  <c:v>43511.06527777778</c:v>
                </c:pt>
                <c:pt idx="1895">
                  <c:v>43511.065972222219</c:v>
                </c:pt>
                <c:pt idx="1896">
                  <c:v>43511.066666666666</c:v>
                </c:pt>
                <c:pt idx="1897">
                  <c:v>43511.067361111112</c:v>
                </c:pt>
                <c:pt idx="1898">
                  <c:v>43511.068055555559</c:v>
                </c:pt>
                <c:pt idx="1899">
                  <c:v>43511.068749999999</c:v>
                </c:pt>
                <c:pt idx="1900">
                  <c:v>43511.069444444445</c:v>
                </c:pt>
                <c:pt idx="1901">
                  <c:v>43511.070138888892</c:v>
                </c:pt>
                <c:pt idx="1902">
                  <c:v>43511.070833333331</c:v>
                </c:pt>
                <c:pt idx="1903">
                  <c:v>43511.071527777778</c:v>
                </c:pt>
                <c:pt idx="1904">
                  <c:v>43511.072222222225</c:v>
                </c:pt>
                <c:pt idx="1905">
                  <c:v>43511.072916666664</c:v>
                </c:pt>
                <c:pt idx="1906">
                  <c:v>43511.073611111111</c:v>
                </c:pt>
                <c:pt idx="1907">
                  <c:v>43511.074305555558</c:v>
                </c:pt>
                <c:pt idx="1908">
                  <c:v>43511.074999999997</c:v>
                </c:pt>
                <c:pt idx="1909">
                  <c:v>43511.075694444444</c:v>
                </c:pt>
                <c:pt idx="1910">
                  <c:v>43511.076388888891</c:v>
                </c:pt>
                <c:pt idx="1911">
                  <c:v>43511.07708333333</c:v>
                </c:pt>
                <c:pt idx="1912">
                  <c:v>43511.077777777777</c:v>
                </c:pt>
                <c:pt idx="1913">
                  <c:v>43511.078472222223</c:v>
                </c:pt>
                <c:pt idx="1914">
                  <c:v>43511.07916666667</c:v>
                </c:pt>
                <c:pt idx="1915">
                  <c:v>43511.079861111109</c:v>
                </c:pt>
                <c:pt idx="1916">
                  <c:v>43511.080555555556</c:v>
                </c:pt>
                <c:pt idx="1917">
                  <c:v>43511.081250000003</c:v>
                </c:pt>
                <c:pt idx="1918">
                  <c:v>43511.081944444442</c:v>
                </c:pt>
                <c:pt idx="1919">
                  <c:v>43511.082638888889</c:v>
                </c:pt>
                <c:pt idx="1920">
                  <c:v>43511.083333333336</c:v>
                </c:pt>
                <c:pt idx="1921">
                  <c:v>43511.084027777775</c:v>
                </c:pt>
                <c:pt idx="1922">
                  <c:v>43511.084722222222</c:v>
                </c:pt>
                <c:pt idx="1923">
                  <c:v>43511.085416666669</c:v>
                </c:pt>
                <c:pt idx="1924">
                  <c:v>43511.086111111108</c:v>
                </c:pt>
                <c:pt idx="1925">
                  <c:v>43511.086805555555</c:v>
                </c:pt>
                <c:pt idx="1926">
                  <c:v>43511.087500000001</c:v>
                </c:pt>
                <c:pt idx="1927">
                  <c:v>43511.088194444441</c:v>
                </c:pt>
                <c:pt idx="1928">
                  <c:v>43511.088888888888</c:v>
                </c:pt>
                <c:pt idx="1929">
                  <c:v>43511.089583333334</c:v>
                </c:pt>
                <c:pt idx="1930">
                  <c:v>43511.090277777781</c:v>
                </c:pt>
                <c:pt idx="1931">
                  <c:v>43511.09097222222</c:v>
                </c:pt>
                <c:pt idx="1932">
                  <c:v>43511.091666666667</c:v>
                </c:pt>
                <c:pt idx="1933">
                  <c:v>43511.092361111114</c:v>
                </c:pt>
                <c:pt idx="1934">
                  <c:v>43511.093055555553</c:v>
                </c:pt>
                <c:pt idx="1935">
                  <c:v>43511.09375</c:v>
                </c:pt>
                <c:pt idx="1936">
                  <c:v>43511.094444444447</c:v>
                </c:pt>
                <c:pt idx="1937">
                  <c:v>43511.095138888886</c:v>
                </c:pt>
                <c:pt idx="1938">
                  <c:v>43511.095833333333</c:v>
                </c:pt>
                <c:pt idx="1939">
                  <c:v>43511.09652777778</c:v>
                </c:pt>
                <c:pt idx="1940">
                  <c:v>43511.097222222219</c:v>
                </c:pt>
                <c:pt idx="1941">
                  <c:v>43511.097916666666</c:v>
                </c:pt>
                <c:pt idx="1942">
                  <c:v>43511.098611111112</c:v>
                </c:pt>
                <c:pt idx="1943">
                  <c:v>43511.099305555559</c:v>
                </c:pt>
                <c:pt idx="1944">
                  <c:v>43511.1</c:v>
                </c:pt>
                <c:pt idx="1945">
                  <c:v>43511.100694444445</c:v>
                </c:pt>
                <c:pt idx="1946">
                  <c:v>43511.101388888892</c:v>
                </c:pt>
                <c:pt idx="1947">
                  <c:v>43511.102083333331</c:v>
                </c:pt>
                <c:pt idx="1948">
                  <c:v>43511.102777777778</c:v>
                </c:pt>
                <c:pt idx="1949">
                  <c:v>43511.103472222225</c:v>
                </c:pt>
                <c:pt idx="1950">
                  <c:v>43511.104166666664</c:v>
                </c:pt>
                <c:pt idx="1951">
                  <c:v>43511.104861111111</c:v>
                </c:pt>
                <c:pt idx="1952">
                  <c:v>43511.105555555558</c:v>
                </c:pt>
                <c:pt idx="1953">
                  <c:v>43511.106249999997</c:v>
                </c:pt>
                <c:pt idx="1954">
                  <c:v>43511.106944444444</c:v>
                </c:pt>
                <c:pt idx="1955">
                  <c:v>43511.107638888891</c:v>
                </c:pt>
                <c:pt idx="1956">
                  <c:v>43511.10833333333</c:v>
                </c:pt>
                <c:pt idx="1957">
                  <c:v>43511.109027777777</c:v>
                </c:pt>
                <c:pt idx="1958">
                  <c:v>43511.109722222223</c:v>
                </c:pt>
                <c:pt idx="1959">
                  <c:v>43511.11041666667</c:v>
                </c:pt>
                <c:pt idx="1960">
                  <c:v>43511.111111111109</c:v>
                </c:pt>
                <c:pt idx="1961">
                  <c:v>43511.111805555556</c:v>
                </c:pt>
                <c:pt idx="1962">
                  <c:v>43511.112500000003</c:v>
                </c:pt>
                <c:pt idx="1963">
                  <c:v>43511.113194444442</c:v>
                </c:pt>
                <c:pt idx="1964">
                  <c:v>43511.113888888889</c:v>
                </c:pt>
                <c:pt idx="1965">
                  <c:v>43511.114583333336</c:v>
                </c:pt>
                <c:pt idx="1966">
                  <c:v>43511.115277777775</c:v>
                </c:pt>
                <c:pt idx="1967">
                  <c:v>43511.115972222222</c:v>
                </c:pt>
                <c:pt idx="1968">
                  <c:v>43511.116666666669</c:v>
                </c:pt>
                <c:pt idx="1969">
                  <c:v>43511.117361111108</c:v>
                </c:pt>
                <c:pt idx="1970">
                  <c:v>43511.118055555555</c:v>
                </c:pt>
                <c:pt idx="1971">
                  <c:v>43511.118750000001</c:v>
                </c:pt>
                <c:pt idx="1972">
                  <c:v>43511.119444444441</c:v>
                </c:pt>
                <c:pt idx="1973">
                  <c:v>43511.120138888888</c:v>
                </c:pt>
                <c:pt idx="1974">
                  <c:v>43511.120833333334</c:v>
                </c:pt>
                <c:pt idx="1975">
                  <c:v>43511.121527777781</c:v>
                </c:pt>
                <c:pt idx="1976">
                  <c:v>43511.12222222222</c:v>
                </c:pt>
                <c:pt idx="1977">
                  <c:v>43511.122916666667</c:v>
                </c:pt>
                <c:pt idx="1978">
                  <c:v>43511.123611111114</c:v>
                </c:pt>
                <c:pt idx="1979">
                  <c:v>43511.124305555553</c:v>
                </c:pt>
                <c:pt idx="1980">
                  <c:v>43511.125</c:v>
                </c:pt>
                <c:pt idx="1981">
                  <c:v>43511.125694444447</c:v>
                </c:pt>
                <c:pt idx="1982">
                  <c:v>43511.126388888886</c:v>
                </c:pt>
                <c:pt idx="1983">
                  <c:v>43511.127083333333</c:v>
                </c:pt>
                <c:pt idx="1984">
                  <c:v>43511.12777777778</c:v>
                </c:pt>
                <c:pt idx="1985">
                  <c:v>43511.128472222219</c:v>
                </c:pt>
                <c:pt idx="1986">
                  <c:v>43511.129166666666</c:v>
                </c:pt>
                <c:pt idx="1987">
                  <c:v>43511.129861111112</c:v>
                </c:pt>
                <c:pt idx="1988">
                  <c:v>43511.130555555559</c:v>
                </c:pt>
                <c:pt idx="1989">
                  <c:v>43511.131249999999</c:v>
                </c:pt>
                <c:pt idx="1990">
                  <c:v>43511.131944444445</c:v>
                </c:pt>
                <c:pt idx="1991">
                  <c:v>43511.132638888892</c:v>
                </c:pt>
                <c:pt idx="1992">
                  <c:v>43511.133333333331</c:v>
                </c:pt>
                <c:pt idx="1993">
                  <c:v>43511.134027777778</c:v>
                </c:pt>
                <c:pt idx="1994">
                  <c:v>43511.134722222225</c:v>
                </c:pt>
                <c:pt idx="1995">
                  <c:v>43511.135416666664</c:v>
                </c:pt>
                <c:pt idx="1996">
                  <c:v>43511.136111111111</c:v>
                </c:pt>
                <c:pt idx="1997">
                  <c:v>43511.136805555558</c:v>
                </c:pt>
                <c:pt idx="1998">
                  <c:v>43511.137499999997</c:v>
                </c:pt>
                <c:pt idx="1999">
                  <c:v>43511.138194444444</c:v>
                </c:pt>
                <c:pt idx="2000">
                  <c:v>43511.138888888891</c:v>
                </c:pt>
                <c:pt idx="2001">
                  <c:v>43511.13958333333</c:v>
                </c:pt>
                <c:pt idx="2002">
                  <c:v>43511.140277777777</c:v>
                </c:pt>
                <c:pt idx="2003">
                  <c:v>43511.140972222223</c:v>
                </c:pt>
                <c:pt idx="2004">
                  <c:v>43511.14166666667</c:v>
                </c:pt>
                <c:pt idx="2005">
                  <c:v>43511.142361111109</c:v>
                </c:pt>
                <c:pt idx="2006">
                  <c:v>43511.143055555556</c:v>
                </c:pt>
                <c:pt idx="2007">
                  <c:v>43511.143750000003</c:v>
                </c:pt>
                <c:pt idx="2008">
                  <c:v>43511.144444444442</c:v>
                </c:pt>
                <c:pt idx="2009">
                  <c:v>43511.145138888889</c:v>
                </c:pt>
                <c:pt idx="2010">
                  <c:v>43511.145833333336</c:v>
                </c:pt>
                <c:pt idx="2011">
                  <c:v>43511.146527777775</c:v>
                </c:pt>
                <c:pt idx="2012">
                  <c:v>43511.147222222222</c:v>
                </c:pt>
                <c:pt idx="2013">
                  <c:v>43511.147916666669</c:v>
                </c:pt>
                <c:pt idx="2014">
                  <c:v>43511.148611111108</c:v>
                </c:pt>
                <c:pt idx="2015">
                  <c:v>43511.149305555555</c:v>
                </c:pt>
                <c:pt idx="2016">
                  <c:v>43511.15</c:v>
                </c:pt>
                <c:pt idx="2017">
                  <c:v>43511.150694444441</c:v>
                </c:pt>
                <c:pt idx="2018">
                  <c:v>43511.151388888888</c:v>
                </c:pt>
                <c:pt idx="2019">
                  <c:v>43511.152083333334</c:v>
                </c:pt>
                <c:pt idx="2020">
                  <c:v>43511.152777777781</c:v>
                </c:pt>
                <c:pt idx="2021">
                  <c:v>43511.15347222222</c:v>
                </c:pt>
                <c:pt idx="2022">
                  <c:v>43511.154166666667</c:v>
                </c:pt>
                <c:pt idx="2023">
                  <c:v>43511.154861111114</c:v>
                </c:pt>
                <c:pt idx="2024">
                  <c:v>43511.155555555553</c:v>
                </c:pt>
                <c:pt idx="2025">
                  <c:v>43511.15625</c:v>
                </c:pt>
                <c:pt idx="2026">
                  <c:v>43511.156944444447</c:v>
                </c:pt>
                <c:pt idx="2027">
                  <c:v>43511.157638888886</c:v>
                </c:pt>
                <c:pt idx="2028">
                  <c:v>43511.158333333333</c:v>
                </c:pt>
                <c:pt idx="2029">
                  <c:v>43511.15902777778</c:v>
                </c:pt>
                <c:pt idx="2030">
                  <c:v>43511.159722222219</c:v>
                </c:pt>
                <c:pt idx="2031">
                  <c:v>43511.160416666666</c:v>
                </c:pt>
                <c:pt idx="2032">
                  <c:v>43511.161111111112</c:v>
                </c:pt>
                <c:pt idx="2033">
                  <c:v>43511.161805555559</c:v>
                </c:pt>
                <c:pt idx="2034">
                  <c:v>43511.162499999999</c:v>
                </c:pt>
                <c:pt idx="2035">
                  <c:v>43511.163194444445</c:v>
                </c:pt>
                <c:pt idx="2036">
                  <c:v>43511.163888888892</c:v>
                </c:pt>
                <c:pt idx="2037">
                  <c:v>43511.164583333331</c:v>
                </c:pt>
                <c:pt idx="2038">
                  <c:v>43511.165277777778</c:v>
                </c:pt>
                <c:pt idx="2039">
                  <c:v>43511.165972222225</c:v>
                </c:pt>
                <c:pt idx="2040">
                  <c:v>43511.166666666664</c:v>
                </c:pt>
                <c:pt idx="2041">
                  <c:v>43511.167361111111</c:v>
                </c:pt>
                <c:pt idx="2042">
                  <c:v>43511.168055555558</c:v>
                </c:pt>
                <c:pt idx="2043">
                  <c:v>43511.168749999997</c:v>
                </c:pt>
                <c:pt idx="2044">
                  <c:v>43511.169444444444</c:v>
                </c:pt>
                <c:pt idx="2045">
                  <c:v>43511.170138888891</c:v>
                </c:pt>
                <c:pt idx="2046">
                  <c:v>43511.17083333333</c:v>
                </c:pt>
                <c:pt idx="2047">
                  <c:v>43511.171527777777</c:v>
                </c:pt>
                <c:pt idx="2048">
                  <c:v>43511.172222222223</c:v>
                </c:pt>
                <c:pt idx="2049">
                  <c:v>43511.17291666667</c:v>
                </c:pt>
                <c:pt idx="2050">
                  <c:v>43511.173611111109</c:v>
                </c:pt>
                <c:pt idx="2051">
                  <c:v>43511.174305555556</c:v>
                </c:pt>
                <c:pt idx="2052">
                  <c:v>43511.175000000003</c:v>
                </c:pt>
                <c:pt idx="2053">
                  <c:v>43511.175694444442</c:v>
                </c:pt>
                <c:pt idx="2054">
                  <c:v>43511.176388888889</c:v>
                </c:pt>
                <c:pt idx="2055">
                  <c:v>43511.177083333336</c:v>
                </c:pt>
                <c:pt idx="2056">
                  <c:v>43511.177777777775</c:v>
                </c:pt>
                <c:pt idx="2057">
                  <c:v>43511.178472222222</c:v>
                </c:pt>
                <c:pt idx="2058">
                  <c:v>43511.179166666669</c:v>
                </c:pt>
                <c:pt idx="2059">
                  <c:v>43511.179861111108</c:v>
                </c:pt>
                <c:pt idx="2060">
                  <c:v>43511.180555555555</c:v>
                </c:pt>
                <c:pt idx="2061">
                  <c:v>43511.181250000001</c:v>
                </c:pt>
                <c:pt idx="2062">
                  <c:v>43511.181944444441</c:v>
                </c:pt>
                <c:pt idx="2063">
                  <c:v>43511.182638888888</c:v>
                </c:pt>
                <c:pt idx="2064">
                  <c:v>43511.183333333334</c:v>
                </c:pt>
                <c:pt idx="2065">
                  <c:v>43511.184027777781</c:v>
                </c:pt>
                <c:pt idx="2066">
                  <c:v>43511.18472222222</c:v>
                </c:pt>
                <c:pt idx="2067">
                  <c:v>43511.185416666667</c:v>
                </c:pt>
                <c:pt idx="2068">
                  <c:v>43511.186111111114</c:v>
                </c:pt>
                <c:pt idx="2069">
                  <c:v>43511.186805555553</c:v>
                </c:pt>
                <c:pt idx="2070">
                  <c:v>43511.1875</c:v>
                </c:pt>
                <c:pt idx="2071">
                  <c:v>43511.188194444447</c:v>
                </c:pt>
                <c:pt idx="2072">
                  <c:v>43511.188888888886</c:v>
                </c:pt>
                <c:pt idx="2073">
                  <c:v>43511.189583333333</c:v>
                </c:pt>
                <c:pt idx="2074">
                  <c:v>43511.19027777778</c:v>
                </c:pt>
                <c:pt idx="2075">
                  <c:v>43511.190972222219</c:v>
                </c:pt>
                <c:pt idx="2076">
                  <c:v>43511.191666666666</c:v>
                </c:pt>
                <c:pt idx="2077">
                  <c:v>43511.192361111112</c:v>
                </c:pt>
                <c:pt idx="2078">
                  <c:v>43511.193055555559</c:v>
                </c:pt>
                <c:pt idx="2079">
                  <c:v>43511.193749999999</c:v>
                </c:pt>
                <c:pt idx="2080">
                  <c:v>43511.194444444445</c:v>
                </c:pt>
                <c:pt idx="2081">
                  <c:v>43511.195138888892</c:v>
                </c:pt>
                <c:pt idx="2082">
                  <c:v>43511.195833333331</c:v>
                </c:pt>
                <c:pt idx="2083">
                  <c:v>43511.196527777778</c:v>
                </c:pt>
                <c:pt idx="2084">
                  <c:v>43511.197222222225</c:v>
                </c:pt>
                <c:pt idx="2085">
                  <c:v>43511.197916666664</c:v>
                </c:pt>
                <c:pt idx="2086">
                  <c:v>43511.198611111111</c:v>
                </c:pt>
                <c:pt idx="2087">
                  <c:v>43511.199305555558</c:v>
                </c:pt>
                <c:pt idx="2088">
                  <c:v>43511.199999999997</c:v>
                </c:pt>
                <c:pt idx="2089">
                  <c:v>43511.200694444444</c:v>
                </c:pt>
                <c:pt idx="2090">
                  <c:v>43511.201388888891</c:v>
                </c:pt>
                <c:pt idx="2091">
                  <c:v>43511.20208333333</c:v>
                </c:pt>
                <c:pt idx="2092">
                  <c:v>43511.202777777777</c:v>
                </c:pt>
                <c:pt idx="2093">
                  <c:v>43511.203472222223</c:v>
                </c:pt>
                <c:pt idx="2094">
                  <c:v>43511.20416666667</c:v>
                </c:pt>
                <c:pt idx="2095">
                  <c:v>43511.204861111109</c:v>
                </c:pt>
                <c:pt idx="2096">
                  <c:v>43511.205555555556</c:v>
                </c:pt>
                <c:pt idx="2097">
                  <c:v>43511.206250000003</c:v>
                </c:pt>
                <c:pt idx="2098">
                  <c:v>43511.206944444442</c:v>
                </c:pt>
                <c:pt idx="2099">
                  <c:v>43511.207638888889</c:v>
                </c:pt>
                <c:pt idx="2100">
                  <c:v>43511.208333333336</c:v>
                </c:pt>
                <c:pt idx="2101">
                  <c:v>43511.209027777775</c:v>
                </c:pt>
                <c:pt idx="2102">
                  <c:v>43511.209722222222</c:v>
                </c:pt>
                <c:pt idx="2103">
                  <c:v>43511.210416666669</c:v>
                </c:pt>
                <c:pt idx="2104">
                  <c:v>43511.211111111108</c:v>
                </c:pt>
                <c:pt idx="2105">
                  <c:v>43511.211805555555</c:v>
                </c:pt>
                <c:pt idx="2106">
                  <c:v>43511.212500000001</c:v>
                </c:pt>
                <c:pt idx="2107">
                  <c:v>43511.213194444441</c:v>
                </c:pt>
                <c:pt idx="2108">
                  <c:v>43511.213888888888</c:v>
                </c:pt>
                <c:pt idx="2109">
                  <c:v>43511.214583333334</c:v>
                </c:pt>
                <c:pt idx="2110">
                  <c:v>43511.215277777781</c:v>
                </c:pt>
                <c:pt idx="2111">
                  <c:v>43511.21597222222</c:v>
                </c:pt>
                <c:pt idx="2112">
                  <c:v>43511.216666666667</c:v>
                </c:pt>
                <c:pt idx="2113">
                  <c:v>43511.217361111114</c:v>
                </c:pt>
                <c:pt idx="2114">
                  <c:v>43511.218055555553</c:v>
                </c:pt>
                <c:pt idx="2115">
                  <c:v>43511.21875</c:v>
                </c:pt>
                <c:pt idx="2116">
                  <c:v>43511.219444444447</c:v>
                </c:pt>
                <c:pt idx="2117">
                  <c:v>43511.220138888886</c:v>
                </c:pt>
                <c:pt idx="2118">
                  <c:v>43511.220833333333</c:v>
                </c:pt>
                <c:pt idx="2119">
                  <c:v>43511.22152777778</c:v>
                </c:pt>
                <c:pt idx="2120">
                  <c:v>43511.222222222219</c:v>
                </c:pt>
                <c:pt idx="2121">
                  <c:v>43511.222916666666</c:v>
                </c:pt>
                <c:pt idx="2122">
                  <c:v>43511.223611111112</c:v>
                </c:pt>
                <c:pt idx="2123">
                  <c:v>43511.224305555559</c:v>
                </c:pt>
                <c:pt idx="2124">
                  <c:v>43511.224999999999</c:v>
                </c:pt>
                <c:pt idx="2125">
                  <c:v>43511.225694444445</c:v>
                </c:pt>
                <c:pt idx="2126">
                  <c:v>43511.226388888892</c:v>
                </c:pt>
                <c:pt idx="2127">
                  <c:v>43511.227083333331</c:v>
                </c:pt>
                <c:pt idx="2128">
                  <c:v>43511.227777777778</c:v>
                </c:pt>
                <c:pt idx="2129">
                  <c:v>43511.228472222225</c:v>
                </c:pt>
                <c:pt idx="2130">
                  <c:v>43511.229166666664</c:v>
                </c:pt>
                <c:pt idx="2131">
                  <c:v>43511.229861111111</c:v>
                </c:pt>
                <c:pt idx="2132">
                  <c:v>43511.230555555558</c:v>
                </c:pt>
                <c:pt idx="2133">
                  <c:v>43511.231249999997</c:v>
                </c:pt>
                <c:pt idx="2134">
                  <c:v>43511.231944444444</c:v>
                </c:pt>
                <c:pt idx="2135">
                  <c:v>43511.232638888891</c:v>
                </c:pt>
                <c:pt idx="2136">
                  <c:v>43511.23333333333</c:v>
                </c:pt>
                <c:pt idx="2137">
                  <c:v>43511.234027777777</c:v>
                </c:pt>
                <c:pt idx="2138">
                  <c:v>43511.234722222223</c:v>
                </c:pt>
                <c:pt idx="2139">
                  <c:v>43511.23541666667</c:v>
                </c:pt>
                <c:pt idx="2140">
                  <c:v>43511.236111111109</c:v>
                </c:pt>
                <c:pt idx="2141">
                  <c:v>43511.236805555556</c:v>
                </c:pt>
                <c:pt idx="2142">
                  <c:v>43511.237500000003</c:v>
                </c:pt>
                <c:pt idx="2143">
                  <c:v>43511.238194444442</c:v>
                </c:pt>
                <c:pt idx="2144">
                  <c:v>43511.238888888889</c:v>
                </c:pt>
                <c:pt idx="2145">
                  <c:v>43511.239583333336</c:v>
                </c:pt>
                <c:pt idx="2146">
                  <c:v>43511.240277777775</c:v>
                </c:pt>
                <c:pt idx="2147">
                  <c:v>43511.240972222222</c:v>
                </c:pt>
                <c:pt idx="2148">
                  <c:v>43511.241666666669</c:v>
                </c:pt>
                <c:pt idx="2149">
                  <c:v>43511.242361111108</c:v>
                </c:pt>
                <c:pt idx="2150">
                  <c:v>43511.243055555555</c:v>
                </c:pt>
                <c:pt idx="2151">
                  <c:v>43511.243750000001</c:v>
                </c:pt>
                <c:pt idx="2152">
                  <c:v>43511.244444444441</c:v>
                </c:pt>
                <c:pt idx="2153">
                  <c:v>43511.245138888888</c:v>
                </c:pt>
                <c:pt idx="2154">
                  <c:v>43511.245833333334</c:v>
                </c:pt>
                <c:pt idx="2155">
                  <c:v>43511.246527777781</c:v>
                </c:pt>
                <c:pt idx="2156">
                  <c:v>43511.24722222222</c:v>
                </c:pt>
                <c:pt idx="2157">
                  <c:v>43511.247916666667</c:v>
                </c:pt>
                <c:pt idx="2158">
                  <c:v>43511.248611111114</c:v>
                </c:pt>
                <c:pt idx="2159">
                  <c:v>43511.249305555553</c:v>
                </c:pt>
                <c:pt idx="2160">
                  <c:v>43511.25</c:v>
                </c:pt>
                <c:pt idx="2161">
                  <c:v>43511.250694444447</c:v>
                </c:pt>
                <c:pt idx="2162">
                  <c:v>43511.251388888886</c:v>
                </c:pt>
                <c:pt idx="2163">
                  <c:v>43511.252083333333</c:v>
                </c:pt>
                <c:pt idx="2164">
                  <c:v>43511.25277777778</c:v>
                </c:pt>
                <c:pt idx="2165">
                  <c:v>43511.253472222219</c:v>
                </c:pt>
                <c:pt idx="2166">
                  <c:v>43511.254166666666</c:v>
                </c:pt>
                <c:pt idx="2167">
                  <c:v>43511.254861111112</c:v>
                </c:pt>
                <c:pt idx="2168">
                  <c:v>43511.255555555559</c:v>
                </c:pt>
                <c:pt idx="2169">
                  <c:v>43511.256249999999</c:v>
                </c:pt>
                <c:pt idx="2170">
                  <c:v>43511.256944444445</c:v>
                </c:pt>
                <c:pt idx="2171">
                  <c:v>43511.257638888892</c:v>
                </c:pt>
                <c:pt idx="2172">
                  <c:v>43511.258333333331</c:v>
                </c:pt>
                <c:pt idx="2173">
                  <c:v>43511.259027777778</c:v>
                </c:pt>
                <c:pt idx="2174">
                  <c:v>43511.259722222225</c:v>
                </c:pt>
                <c:pt idx="2175">
                  <c:v>43511.260416666664</c:v>
                </c:pt>
                <c:pt idx="2176">
                  <c:v>43511.261111111111</c:v>
                </c:pt>
                <c:pt idx="2177">
                  <c:v>43511.261805555558</c:v>
                </c:pt>
                <c:pt idx="2178">
                  <c:v>43511.262499999997</c:v>
                </c:pt>
                <c:pt idx="2179">
                  <c:v>43511.263194444444</c:v>
                </c:pt>
                <c:pt idx="2180">
                  <c:v>43511.263888888891</c:v>
                </c:pt>
                <c:pt idx="2181">
                  <c:v>43511.26458333333</c:v>
                </c:pt>
                <c:pt idx="2182">
                  <c:v>43511.265277777777</c:v>
                </c:pt>
                <c:pt idx="2183">
                  <c:v>43511.265972222223</c:v>
                </c:pt>
                <c:pt idx="2184">
                  <c:v>43511.26666666667</c:v>
                </c:pt>
                <c:pt idx="2185">
                  <c:v>43511.267361111109</c:v>
                </c:pt>
                <c:pt idx="2186">
                  <c:v>43511.268055555556</c:v>
                </c:pt>
                <c:pt idx="2187">
                  <c:v>43511.268750000003</c:v>
                </c:pt>
                <c:pt idx="2188">
                  <c:v>43511.269444444442</c:v>
                </c:pt>
                <c:pt idx="2189">
                  <c:v>43511.270138888889</c:v>
                </c:pt>
                <c:pt idx="2190">
                  <c:v>43511.270833333336</c:v>
                </c:pt>
                <c:pt idx="2191">
                  <c:v>43511.271527777775</c:v>
                </c:pt>
                <c:pt idx="2192">
                  <c:v>43511.272222222222</c:v>
                </c:pt>
                <c:pt idx="2193">
                  <c:v>43511.272916666669</c:v>
                </c:pt>
                <c:pt idx="2194">
                  <c:v>43511.273611111108</c:v>
                </c:pt>
                <c:pt idx="2195">
                  <c:v>43511.274305555555</c:v>
                </c:pt>
                <c:pt idx="2196">
                  <c:v>43511.275000000001</c:v>
                </c:pt>
                <c:pt idx="2197">
                  <c:v>43511.275694444441</c:v>
                </c:pt>
                <c:pt idx="2198">
                  <c:v>43511.276388888888</c:v>
                </c:pt>
                <c:pt idx="2199">
                  <c:v>43511.277083333334</c:v>
                </c:pt>
                <c:pt idx="2200">
                  <c:v>43511.277777777781</c:v>
                </c:pt>
                <c:pt idx="2201">
                  <c:v>43511.27847222222</c:v>
                </c:pt>
                <c:pt idx="2202">
                  <c:v>43511.279166666667</c:v>
                </c:pt>
                <c:pt idx="2203">
                  <c:v>43511.279861111114</c:v>
                </c:pt>
                <c:pt idx="2204">
                  <c:v>43511.280555555553</c:v>
                </c:pt>
                <c:pt idx="2205">
                  <c:v>43511.28125</c:v>
                </c:pt>
                <c:pt idx="2206">
                  <c:v>43511.281944444447</c:v>
                </c:pt>
                <c:pt idx="2207">
                  <c:v>43511.282638888886</c:v>
                </c:pt>
                <c:pt idx="2208">
                  <c:v>43511.283333333333</c:v>
                </c:pt>
                <c:pt idx="2209">
                  <c:v>43511.28402777778</c:v>
                </c:pt>
                <c:pt idx="2210">
                  <c:v>43511.284722222219</c:v>
                </c:pt>
                <c:pt idx="2211">
                  <c:v>43511.285416666666</c:v>
                </c:pt>
                <c:pt idx="2212">
                  <c:v>43511.286111111112</c:v>
                </c:pt>
                <c:pt idx="2213">
                  <c:v>43511.286805555559</c:v>
                </c:pt>
                <c:pt idx="2214">
                  <c:v>43511.287499999999</c:v>
                </c:pt>
                <c:pt idx="2215">
                  <c:v>43511.288194444445</c:v>
                </c:pt>
                <c:pt idx="2216">
                  <c:v>43511.288888888892</c:v>
                </c:pt>
                <c:pt idx="2217">
                  <c:v>43511.289583333331</c:v>
                </c:pt>
                <c:pt idx="2218">
                  <c:v>43511.290277777778</c:v>
                </c:pt>
                <c:pt idx="2219">
                  <c:v>43511.290972222225</c:v>
                </c:pt>
                <c:pt idx="2220">
                  <c:v>43511.291666666664</c:v>
                </c:pt>
                <c:pt idx="2221">
                  <c:v>43511.292361111111</c:v>
                </c:pt>
                <c:pt idx="2222">
                  <c:v>43511.293055555558</c:v>
                </c:pt>
                <c:pt idx="2223">
                  <c:v>43511.293749999997</c:v>
                </c:pt>
                <c:pt idx="2224">
                  <c:v>43511.294444444444</c:v>
                </c:pt>
                <c:pt idx="2225">
                  <c:v>43511.295138888891</c:v>
                </c:pt>
                <c:pt idx="2226">
                  <c:v>43511.29583333333</c:v>
                </c:pt>
                <c:pt idx="2227">
                  <c:v>43511.296527777777</c:v>
                </c:pt>
                <c:pt idx="2228">
                  <c:v>43511.297222222223</c:v>
                </c:pt>
                <c:pt idx="2229">
                  <c:v>43511.29791666667</c:v>
                </c:pt>
                <c:pt idx="2230">
                  <c:v>43511.298611111109</c:v>
                </c:pt>
                <c:pt idx="2231">
                  <c:v>43511.299305555556</c:v>
                </c:pt>
                <c:pt idx="2232">
                  <c:v>43511.3</c:v>
                </c:pt>
                <c:pt idx="2233">
                  <c:v>43511.300694444442</c:v>
                </c:pt>
                <c:pt idx="2234">
                  <c:v>43511.301388888889</c:v>
                </c:pt>
                <c:pt idx="2235">
                  <c:v>43511.302083333336</c:v>
                </c:pt>
                <c:pt idx="2236">
                  <c:v>43511.302777777775</c:v>
                </c:pt>
                <c:pt idx="2237">
                  <c:v>43511.303472222222</c:v>
                </c:pt>
                <c:pt idx="2238">
                  <c:v>43511.304166666669</c:v>
                </c:pt>
                <c:pt idx="2239">
                  <c:v>43511.304861111108</c:v>
                </c:pt>
                <c:pt idx="2240">
                  <c:v>43511.305555555555</c:v>
                </c:pt>
                <c:pt idx="2241">
                  <c:v>43511.306250000001</c:v>
                </c:pt>
                <c:pt idx="2242">
                  <c:v>43511.306944444441</c:v>
                </c:pt>
                <c:pt idx="2243">
                  <c:v>43511.307638888888</c:v>
                </c:pt>
                <c:pt idx="2244">
                  <c:v>43511.308333333334</c:v>
                </c:pt>
                <c:pt idx="2245">
                  <c:v>43511.309027777781</c:v>
                </c:pt>
                <c:pt idx="2246">
                  <c:v>43511.30972222222</c:v>
                </c:pt>
                <c:pt idx="2247">
                  <c:v>43511.310416666667</c:v>
                </c:pt>
                <c:pt idx="2248">
                  <c:v>43511.311111111114</c:v>
                </c:pt>
                <c:pt idx="2249">
                  <c:v>43511.311805555553</c:v>
                </c:pt>
                <c:pt idx="2250">
                  <c:v>43511.3125</c:v>
                </c:pt>
                <c:pt idx="2251">
                  <c:v>43511.313194444447</c:v>
                </c:pt>
                <c:pt idx="2252">
                  <c:v>43511.313888888886</c:v>
                </c:pt>
                <c:pt idx="2253">
                  <c:v>43511.314583333333</c:v>
                </c:pt>
                <c:pt idx="2254">
                  <c:v>43511.31527777778</c:v>
                </c:pt>
                <c:pt idx="2255">
                  <c:v>43511.315972222219</c:v>
                </c:pt>
                <c:pt idx="2256">
                  <c:v>43511.316666666666</c:v>
                </c:pt>
                <c:pt idx="2257">
                  <c:v>43511.317361111112</c:v>
                </c:pt>
                <c:pt idx="2258">
                  <c:v>43511.318055555559</c:v>
                </c:pt>
                <c:pt idx="2259">
                  <c:v>43511.318749999999</c:v>
                </c:pt>
                <c:pt idx="2260">
                  <c:v>43511.319444444445</c:v>
                </c:pt>
                <c:pt idx="2261">
                  <c:v>43511.320138888892</c:v>
                </c:pt>
                <c:pt idx="2262">
                  <c:v>43511.320833333331</c:v>
                </c:pt>
                <c:pt idx="2263">
                  <c:v>43511.321527777778</c:v>
                </c:pt>
                <c:pt idx="2264">
                  <c:v>43511.322222222225</c:v>
                </c:pt>
                <c:pt idx="2265">
                  <c:v>43511.322916666664</c:v>
                </c:pt>
                <c:pt idx="2266">
                  <c:v>43511.323611111111</c:v>
                </c:pt>
                <c:pt idx="2267">
                  <c:v>43511.324305555558</c:v>
                </c:pt>
                <c:pt idx="2268">
                  <c:v>43511.324999999997</c:v>
                </c:pt>
                <c:pt idx="2269">
                  <c:v>43511.325694444444</c:v>
                </c:pt>
                <c:pt idx="2270">
                  <c:v>43511.326388888891</c:v>
                </c:pt>
                <c:pt idx="2271">
                  <c:v>43511.32708333333</c:v>
                </c:pt>
                <c:pt idx="2272">
                  <c:v>43511.327777777777</c:v>
                </c:pt>
                <c:pt idx="2273">
                  <c:v>43511.328472222223</c:v>
                </c:pt>
                <c:pt idx="2274">
                  <c:v>43511.32916666667</c:v>
                </c:pt>
                <c:pt idx="2275">
                  <c:v>43511.329861111109</c:v>
                </c:pt>
                <c:pt idx="2276">
                  <c:v>43511.330555555556</c:v>
                </c:pt>
                <c:pt idx="2277">
                  <c:v>43511.331250000003</c:v>
                </c:pt>
                <c:pt idx="2278">
                  <c:v>43511.331944444442</c:v>
                </c:pt>
                <c:pt idx="2279">
                  <c:v>43511.332638888889</c:v>
                </c:pt>
                <c:pt idx="2280">
                  <c:v>43511.333333333336</c:v>
                </c:pt>
                <c:pt idx="2281">
                  <c:v>43511.334027777775</c:v>
                </c:pt>
                <c:pt idx="2282">
                  <c:v>43511.334722222222</c:v>
                </c:pt>
                <c:pt idx="2283">
                  <c:v>43511.335416666669</c:v>
                </c:pt>
                <c:pt idx="2284">
                  <c:v>43511.336111111108</c:v>
                </c:pt>
                <c:pt idx="2285">
                  <c:v>43511.336805555555</c:v>
                </c:pt>
                <c:pt idx="2286">
                  <c:v>43511.337500000001</c:v>
                </c:pt>
                <c:pt idx="2287">
                  <c:v>43511.338194444441</c:v>
                </c:pt>
                <c:pt idx="2288">
                  <c:v>43511.338888888888</c:v>
                </c:pt>
                <c:pt idx="2289">
                  <c:v>43511.339583333334</c:v>
                </c:pt>
                <c:pt idx="2290">
                  <c:v>43511.340277777781</c:v>
                </c:pt>
                <c:pt idx="2291">
                  <c:v>43511.34097222222</c:v>
                </c:pt>
                <c:pt idx="2292">
                  <c:v>43511.341666666667</c:v>
                </c:pt>
                <c:pt idx="2293">
                  <c:v>43511.342361111114</c:v>
                </c:pt>
                <c:pt idx="2294">
                  <c:v>43511.343055555553</c:v>
                </c:pt>
                <c:pt idx="2295">
                  <c:v>43511.34375</c:v>
                </c:pt>
                <c:pt idx="2296">
                  <c:v>43511.344444444447</c:v>
                </c:pt>
                <c:pt idx="2297">
                  <c:v>43511.345138888886</c:v>
                </c:pt>
                <c:pt idx="2298">
                  <c:v>43511.345833333333</c:v>
                </c:pt>
                <c:pt idx="2299">
                  <c:v>43511.34652777778</c:v>
                </c:pt>
                <c:pt idx="2300">
                  <c:v>43511.347222222219</c:v>
                </c:pt>
                <c:pt idx="2301">
                  <c:v>43511.347916666666</c:v>
                </c:pt>
                <c:pt idx="2302">
                  <c:v>43511.348611111112</c:v>
                </c:pt>
                <c:pt idx="2303">
                  <c:v>43511.349305555559</c:v>
                </c:pt>
                <c:pt idx="2304">
                  <c:v>43511.35</c:v>
                </c:pt>
                <c:pt idx="2305">
                  <c:v>43511.350694444445</c:v>
                </c:pt>
                <c:pt idx="2306">
                  <c:v>43511.351388888892</c:v>
                </c:pt>
                <c:pt idx="2307">
                  <c:v>43511.352083333331</c:v>
                </c:pt>
                <c:pt idx="2308">
                  <c:v>43511.352777777778</c:v>
                </c:pt>
                <c:pt idx="2309">
                  <c:v>43511.353472222225</c:v>
                </c:pt>
                <c:pt idx="2310">
                  <c:v>43511.354166666664</c:v>
                </c:pt>
                <c:pt idx="2311">
                  <c:v>43511.354861111111</c:v>
                </c:pt>
                <c:pt idx="2312">
                  <c:v>43511.355555555558</c:v>
                </c:pt>
                <c:pt idx="2313">
                  <c:v>43511.356249999997</c:v>
                </c:pt>
                <c:pt idx="2314">
                  <c:v>43511.356944444444</c:v>
                </c:pt>
                <c:pt idx="2315">
                  <c:v>43511.357638888891</c:v>
                </c:pt>
                <c:pt idx="2316">
                  <c:v>43511.35833333333</c:v>
                </c:pt>
                <c:pt idx="2317">
                  <c:v>43511.359027777777</c:v>
                </c:pt>
                <c:pt idx="2318">
                  <c:v>43511.359722222223</c:v>
                </c:pt>
                <c:pt idx="2319">
                  <c:v>43511.36041666667</c:v>
                </c:pt>
                <c:pt idx="2320">
                  <c:v>43511.361111111109</c:v>
                </c:pt>
                <c:pt idx="2321">
                  <c:v>43511.361805555556</c:v>
                </c:pt>
                <c:pt idx="2322">
                  <c:v>43511.362500000003</c:v>
                </c:pt>
                <c:pt idx="2323">
                  <c:v>43511.363194444442</c:v>
                </c:pt>
                <c:pt idx="2324">
                  <c:v>43511.363888888889</c:v>
                </c:pt>
                <c:pt idx="2325">
                  <c:v>43511.364583333336</c:v>
                </c:pt>
                <c:pt idx="2326">
                  <c:v>43511.365277777775</c:v>
                </c:pt>
                <c:pt idx="2327">
                  <c:v>43511.365972222222</c:v>
                </c:pt>
                <c:pt idx="2328">
                  <c:v>43511.366666666669</c:v>
                </c:pt>
                <c:pt idx="2329">
                  <c:v>43511.367361111108</c:v>
                </c:pt>
                <c:pt idx="2330">
                  <c:v>43511.368055555555</c:v>
                </c:pt>
                <c:pt idx="2331">
                  <c:v>43511.368750000001</c:v>
                </c:pt>
                <c:pt idx="2332">
                  <c:v>43511.369444444441</c:v>
                </c:pt>
                <c:pt idx="2333">
                  <c:v>43511.370138888888</c:v>
                </c:pt>
                <c:pt idx="2334">
                  <c:v>43511.370833333334</c:v>
                </c:pt>
                <c:pt idx="2335">
                  <c:v>43511.371527777781</c:v>
                </c:pt>
                <c:pt idx="2336">
                  <c:v>43511.37222222222</c:v>
                </c:pt>
                <c:pt idx="2337">
                  <c:v>43511.372916666667</c:v>
                </c:pt>
                <c:pt idx="2338">
                  <c:v>43511.373611111114</c:v>
                </c:pt>
                <c:pt idx="2339">
                  <c:v>43511.374305555553</c:v>
                </c:pt>
                <c:pt idx="2340">
                  <c:v>43511.375</c:v>
                </c:pt>
                <c:pt idx="2341">
                  <c:v>43511.375694444447</c:v>
                </c:pt>
                <c:pt idx="2342">
                  <c:v>43511.376388888886</c:v>
                </c:pt>
                <c:pt idx="2343">
                  <c:v>43511.377083333333</c:v>
                </c:pt>
                <c:pt idx="2344">
                  <c:v>43511.37777777778</c:v>
                </c:pt>
                <c:pt idx="2345">
                  <c:v>43511.378472222219</c:v>
                </c:pt>
                <c:pt idx="2346">
                  <c:v>43511.379166666666</c:v>
                </c:pt>
                <c:pt idx="2347">
                  <c:v>43511.379861111112</c:v>
                </c:pt>
                <c:pt idx="2348">
                  <c:v>43511.380555555559</c:v>
                </c:pt>
                <c:pt idx="2349">
                  <c:v>43511.381249999999</c:v>
                </c:pt>
                <c:pt idx="2350">
                  <c:v>43511.381944444445</c:v>
                </c:pt>
                <c:pt idx="2351">
                  <c:v>43511.382638888892</c:v>
                </c:pt>
                <c:pt idx="2352">
                  <c:v>43511.383333333331</c:v>
                </c:pt>
                <c:pt idx="2353">
                  <c:v>43511.384027777778</c:v>
                </c:pt>
                <c:pt idx="2354">
                  <c:v>43511.384722222225</c:v>
                </c:pt>
                <c:pt idx="2355">
                  <c:v>43511.385416666664</c:v>
                </c:pt>
                <c:pt idx="2356">
                  <c:v>43511.386111111111</c:v>
                </c:pt>
                <c:pt idx="2357">
                  <c:v>43511.386805555558</c:v>
                </c:pt>
                <c:pt idx="2358">
                  <c:v>43511.387499999997</c:v>
                </c:pt>
                <c:pt idx="2359">
                  <c:v>43511.388194444444</c:v>
                </c:pt>
                <c:pt idx="2360">
                  <c:v>43511.388888888891</c:v>
                </c:pt>
                <c:pt idx="2361">
                  <c:v>43511.38958333333</c:v>
                </c:pt>
                <c:pt idx="2362">
                  <c:v>43511.390277777777</c:v>
                </c:pt>
                <c:pt idx="2363">
                  <c:v>43511.390972222223</c:v>
                </c:pt>
                <c:pt idx="2364">
                  <c:v>43511.39166666667</c:v>
                </c:pt>
                <c:pt idx="2365">
                  <c:v>43511.392361111109</c:v>
                </c:pt>
                <c:pt idx="2366">
                  <c:v>43511.393055555556</c:v>
                </c:pt>
                <c:pt idx="2367">
                  <c:v>43511.393750000003</c:v>
                </c:pt>
                <c:pt idx="2368">
                  <c:v>43511.394444444442</c:v>
                </c:pt>
                <c:pt idx="2369">
                  <c:v>43511.395138888889</c:v>
                </c:pt>
                <c:pt idx="2370">
                  <c:v>43511.395833333336</c:v>
                </c:pt>
                <c:pt idx="2371">
                  <c:v>43511.396527777775</c:v>
                </c:pt>
                <c:pt idx="2372">
                  <c:v>43511.397222222222</c:v>
                </c:pt>
                <c:pt idx="2373">
                  <c:v>43511.397916666669</c:v>
                </c:pt>
                <c:pt idx="2374">
                  <c:v>43511.398611111108</c:v>
                </c:pt>
                <c:pt idx="2375">
                  <c:v>43511.399305555555</c:v>
                </c:pt>
                <c:pt idx="2376">
                  <c:v>43511.4</c:v>
                </c:pt>
                <c:pt idx="2377">
                  <c:v>43511.400694444441</c:v>
                </c:pt>
                <c:pt idx="2378">
                  <c:v>43511.401388888888</c:v>
                </c:pt>
                <c:pt idx="2379">
                  <c:v>43511.402083333334</c:v>
                </c:pt>
                <c:pt idx="2380">
                  <c:v>43511.402777777781</c:v>
                </c:pt>
                <c:pt idx="2381">
                  <c:v>43511.40347222222</c:v>
                </c:pt>
                <c:pt idx="2382">
                  <c:v>43511.404166666667</c:v>
                </c:pt>
                <c:pt idx="2383">
                  <c:v>43511.404861111114</c:v>
                </c:pt>
                <c:pt idx="2384">
                  <c:v>43511.405555555553</c:v>
                </c:pt>
                <c:pt idx="2385">
                  <c:v>43511.40625</c:v>
                </c:pt>
                <c:pt idx="2386">
                  <c:v>43511.406944444447</c:v>
                </c:pt>
                <c:pt idx="2387">
                  <c:v>43511.407638888886</c:v>
                </c:pt>
                <c:pt idx="2388">
                  <c:v>43511.408333333333</c:v>
                </c:pt>
                <c:pt idx="2389">
                  <c:v>43511.40902777778</c:v>
                </c:pt>
                <c:pt idx="2390">
                  <c:v>43511.409722222219</c:v>
                </c:pt>
                <c:pt idx="2391">
                  <c:v>43511.410416666666</c:v>
                </c:pt>
                <c:pt idx="2392">
                  <c:v>43511.411111111112</c:v>
                </c:pt>
                <c:pt idx="2393">
                  <c:v>43511.411805555559</c:v>
                </c:pt>
                <c:pt idx="2394">
                  <c:v>43511.412499999999</c:v>
                </c:pt>
                <c:pt idx="2395">
                  <c:v>43511.413194444445</c:v>
                </c:pt>
                <c:pt idx="2396">
                  <c:v>43511.413888888892</c:v>
                </c:pt>
                <c:pt idx="2397">
                  <c:v>43511.414583333331</c:v>
                </c:pt>
                <c:pt idx="2398">
                  <c:v>43511.415277777778</c:v>
                </c:pt>
                <c:pt idx="2399">
                  <c:v>43511.415972222225</c:v>
                </c:pt>
                <c:pt idx="2400">
                  <c:v>43511.416666666664</c:v>
                </c:pt>
                <c:pt idx="2401">
                  <c:v>43511.417361111111</c:v>
                </c:pt>
                <c:pt idx="2402">
                  <c:v>43511.418055555558</c:v>
                </c:pt>
                <c:pt idx="2403">
                  <c:v>43511.418749999997</c:v>
                </c:pt>
                <c:pt idx="2404">
                  <c:v>43511.419444444444</c:v>
                </c:pt>
                <c:pt idx="2405">
                  <c:v>43511.420138888891</c:v>
                </c:pt>
                <c:pt idx="2406">
                  <c:v>43511.42083333333</c:v>
                </c:pt>
                <c:pt idx="2407">
                  <c:v>43511.421527777777</c:v>
                </c:pt>
                <c:pt idx="2408">
                  <c:v>43511.422222222223</c:v>
                </c:pt>
                <c:pt idx="2409">
                  <c:v>43511.42291666667</c:v>
                </c:pt>
                <c:pt idx="2410">
                  <c:v>43511.423611111109</c:v>
                </c:pt>
                <c:pt idx="2411">
                  <c:v>43511.424305555556</c:v>
                </c:pt>
                <c:pt idx="2412">
                  <c:v>43511.425000000003</c:v>
                </c:pt>
                <c:pt idx="2413">
                  <c:v>43511.425694444442</c:v>
                </c:pt>
                <c:pt idx="2414">
                  <c:v>43511.426388888889</c:v>
                </c:pt>
                <c:pt idx="2415">
                  <c:v>43511.427083333336</c:v>
                </c:pt>
                <c:pt idx="2416">
                  <c:v>43511.427777777775</c:v>
                </c:pt>
                <c:pt idx="2417">
                  <c:v>43511.428472222222</c:v>
                </c:pt>
                <c:pt idx="2418">
                  <c:v>43511.429166666669</c:v>
                </c:pt>
                <c:pt idx="2419">
                  <c:v>43511.429861111108</c:v>
                </c:pt>
                <c:pt idx="2420">
                  <c:v>43511.430555555555</c:v>
                </c:pt>
                <c:pt idx="2421">
                  <c:v>43511.431250000001</c:v>
                </c:pt>
                <c:pt idx="2422">
                  <c:v>43511.431944444441</c:v>
                </c:pt>
                <c:pt idx="2423">
                  <c:v>43511.432638888888</c:v>
                </c:pt>
                <c:pt idx="2424">
                  <c:v>43511.433333333334</c:v>
                </c:pt>
                <c:pt idx="2425">
                  <c:v>43511.434027777781</c:v>
                </c:pt>
                <c:pt idx="2426">
                  <c:v>43511.43472222222</c:v>
                </c:pt>
                <c:pt idx="2427">
                  <c:v>43511.435416666667</c:v>
                </c:pt>
                <c:pt idx="2428">
                  <c:v>43511.436111111114</c:v>
                </c:pt>
                <c:pt idx="2429">
                  <c:v>43511.436805555553</c:v>
                </c:pt>
                <c:pt idx="2430">
                  <c:v>43511.4375</c:v>
                </c:pt>
                <c:pt idx="2431">
                  <c:v>43511.438194444447</c:v>
                </c:pt>
                <c:pt idx="2432">
                  <c:v>43511.438888888886</c:v>
                </c:pt>
                <c:pt idx="2433">
                  <c:v>43511.439583333333</c:v>
                </c:pt>
                <c:pt idx="2434">
                  <c:v>43511.44027777778</c:v>
                </c:pt>
                <c:pt idx="2435">
                  <c:v>43511.440972222219</c:v>
                </c:pt>
                <c:pt idx="2436">
                  <c:v>43511.441666666666</c:v>
                </c:pt>
                <c:pt idx="2437">
                  <c:v>43511.442361111112</c:v>
                </c:pt>
                <c:pt idx="2438">
                  <c:v>43511.443055555559</c:v>
                </c:pt>
                <c:pt idx="2439">
                  <c:v>43511.443749999999</c:v>
                </c:pt>
                <c:pt idx="2440">
                  <c:v>43511.444444444445</c:v>
                </c:pt>
                <c:pt idx="2441">
                  <c:v>43511.445138888892</c:v>
                </c:pt>
                <c:pt idx="2442">
                  <c:v>43511.445833333331</c:v>
                </c:pt>
                <c:pt idx="2443">
                  <c:v>43511.446527777778</c:v>
                </c:pt>
                <c:pt idx="2444">
                  <c:v>43511.447222222225</c:v>
                </c:pt>
                <c:pt idx="2445">
                  <c:v>43511.447916666664</c:v>
                </c:pt>
                <c:pt idx="2446">
                  <c:v>43511.448611111111</c:v>
                </c:pt>
                <c:pt idx="2447">
                  <c:v>43511.449305555558</c:v>
                </c:pt>
                <c:pt idx="2448">
                  <c:v>43511.45</c:v>
                </c:pt>
                <c:pt idx="2449">
                  <c:v>43511.450694444444</c:v>
                </c:pt>
                <c:pt idx="2450">
                  <c:v>43511.451388888891</c:v>
                </c:pt>
                <c:pt idx="2451">
                  <c:v>43511.45208333333</c:v>
                </c:pt>
                <c:pt idx="2452">
                  <c:v>43511.452777777777</c:v>
                </c:pt>
                <c:pt idx="2453">
                  <c:v>43511.453472222223</c:v>
                </c:pt>
                <c:pt idx="2454">
                  <c:v>43511.45416666667</c:v>
                </c:pt>
                <c:pt idx="2455">
                  <c:v>43511.454861111109</c:v>
                </c:pt>
                <c:pt idx="2456">
                  <c:v>43511.455555555556</c:v>
                </c:pt>
                <c:pt idx="2457">
                  <c:v>43511.456250000003</c:v>
                </c:pt>
                <c:pt idx="2458">
                  <c:v>43511.456944444442</c:v>
                </c:pt>
                <c:pt idx="2459">
                  <c:v>43511.457638888889</c:v>
                </c:pt>
                <c:pt idx="2460">
                  <c:v>43511.458333333336</c:v>
                </c:pt>
                <c:pt idx="2461">
                  <c:v>43511.459027777775</c:v>
                </c:pt>
                <c:pt idx="2462">
                  <c:v>43511.459722222222</c:v>
                </c:pt>
                <c:pt idx="2463">
                  <c:v>43511.460416666669</c:v>
                </c:pt>
                <c:pt idx="2464">
                  <c:v>43511.461111111108</c:v>
                </c:pt>
                <c:pt idx="2465">
                  <c:v>43511.461805555555</c:v>
                </c:pt>
                <c:pt idx="2466">
                  <c:v>43511.462500000001</c:v>
                </c:pt>
                <c:pt idx="2467">
                  <c:v>43511.463194444441</c:v>
                </c:pt>
                <c:pt idx="2468">
                  <c:v>43511.463888888888</c:v>
                </c:pt>
                <c:pt idx="2469">
                  <c:v>43511.464583333334</c:v>
                </c:pt>
                <c:pt idx="2470">
                  <c:v>43511.465277777781</c:v>
                </c:pt>
                <c:pt idx="2471">
                  <c:v>43511.46597222222</c:v>
                </c:pt>
                <c:pt idx="2472">
                  <c:v>43511.466666666667</c:v>
                </c:pt>
                <c:pt idx="2473">
                  <c:v>43511.467361111114</c:v>
                </c:pt>
                <c:pt idx="2474">
                  <c:v>43511.468055555553</c:v>
                </c:pt>
                <c:pt idx="2475">
                  <c:v>43511.46875</c:v>
                </c:pt>
                <c:pt idx="2476">
                  <c:v>43511.469444444447</c:v>
                </c:pt>
                <c:pt idx="2477">
                  <c:v>43511.470138888886</c:v>
                </c:pt>
                <c:pt idx="2478">
                  <c:v>43511.470833333333</c:v>
                </c:pt>
                <c:pt idx="2479">
                  <c:v>43511.47152777778</c:v>
                </c:pt>
                <c:pt idx="2480">
                  <c:v>43511.472222222219</c:v>
                </c:pt>
                <c:pt idx="2481">
                  <c:v>43511.472916666666</c:v>
                </c:pt>
                <c:pt idx="2482">
                  <c:v>43511.473611111112</c:v>
                </c:pt>
                <c:pt idx="2483">
                  <c:v>43511.474305555559</c:v>
                </c:pt>
                <c:pt idx="2484">
                  <c:v>43511.474999999999</c:v>
                </c:pt>
                <c:pt idx="2485">
                  <c:v>43511.475694444445</c:v>
                </c:pt>
                <c:pt idx="2486">
                  <c:v>43511.476388888892</c:v>
                </c:pt>
                <c:pt idx="2487">
                  <c:v>43511.477083333331</c:v>
                </c:pt>
                <c:pt idx="2488">
                  <c:v>43511.477777777778</c:v>
                </c:pt>
                <c:pt idx="2489">
                  <c:v>43511.478472222225</c:v>
                </c:pt>
                <c:pt idx="2490">
                  <c:v>43511.479166666664</c:v>
                </c:pt>
                <c:pt idx="2491">
                  <c:v>43511.479861111111</c:v>
                </c:pt>
                <c:pt idx="2492">
                  <c:v>43511.480555555558</c:v>
                </c:pt>
                <c:pt idx="2493">
                  <c:v>43511.481249999997</c:v>
                </c:pt>
                <c:pt idx="2494">
                  <c:v>43511.481944444444</c:v>
                </c:pt>
                <c:pt idx="2495">
                  <c:v>43511.482638888891</c:v>
                </c:pt>
                <c:pt idx="2496">
                  <c:v>43511.48333333333</c:v>
                </c:pt>
                <c:pt idx="2497">
                  <c:v>43511.484027777777</c:v>
                </c:pt>
                <c:pt idx="2498">
                  <c:v>43511.484722222223</c:v>
                </c:pt>
                <c:pt idx="2499">
                  <c:v>43511.48541666667</c:v>
                </c:pt>
                <c:pt idx="2500">
                  <c:v>43511.486111111109</c:v>
                </c:pt>
                <c:pt idx="2501">
                  <c:v>43511.486805555556</c:v>
                </c:pt>
                <c:pt idx="2502">
                  <c:v>43511.487500000003</c:v>
                </c:pt>
                <c:pt idx="2503">
                  <c:v>43511.488194444442</c:v>
                </c:pt>
                <c:pt idx="2504">
                  <c:v>43511.488888888889</c:v>
                </c:pt>
                <c:pt idx="2505">
                  <c:v>43511.489583333336</c:v>
                </c:pt>
                <c:pt idx="2506">
                  <c:v>43511.490277777775</c:v>
                </c:pt>
                <c:pt idx="2507">
                  <c:v>43511.490972222222</c:v>
                </c:pt>
                <c:pt idx="2508">
                  <c:v>43511.491666666669</c:v>
                </c:pt>
                <c:pt idx="2509">
                  <c:v>43511.492361111108</c:v>
                </c:pt>
                <c:pt idx="2510">
                  <c:v>43511.493055555555</c:v>
                </c:pt>
                <c:pt idx="2511">
                  <c:v>43511.493750000001</c:v>
                </c:pt>
                <c:pt idx="2512">
                  <c:v>43511.494444444441</c:v>
                </c:pt>
                <c:pt idx="2513">
                  <c:v>43511.495138888888</c:v>
                </c:pt>
                <c:pt idx="2514">
                  <c:v>43511.495833333334</c:v>
                </c:pt>
                <c:pt idx="2515">
                  <c:v>43511.496527777781</c:v>
                </c:pt>
                <c:pt idx="2516">
                  <c:v>43511.49722222222</c:v>
                </c:pt>
                <c:pt idx="2517">
                  <c:v>43511.497916666667</c:v>
                </c:pt>
                <c:pt idx="2518">
                  <c:v>43511.498611111114</c:v>
                </c:pt>
                <c:pt idx="2519">
                  <c:v>43511.499305555553</c:v>
                </c:pt>
                <c:pt idx="2520">
                  <c:v>43511.5</c:v>
                </c:pt>
                <c:pt idx="2521">
                  <c:v>43511.500694444447</c:v>
                </c:pt>
                <c:pt idx="2522">
                  <c:v>43511.501388888886</c:v>
                </c:pt>
                <c:pt idx="2523">
                  <c:v>43511.502083333333</c:v>
                </c:pt>
                <c:pt idx="2524">
                  <c:v>43511.50277777778</c:v>
                </c:pt>
                <c:pt idx="2525">
                  <c:v>43511.503472222219</c:v>
                </c:pt>
                <c:pt idx="2526">
                  <c:v>43511.504166666666</c:v>
                </c:pt>
                <c:pt idx="2527">
                  <c:v>43511.504861111112</c:v>
                </c:pt>
                <c:pt idx="2528">
                  <c:v>43511.505555555559</c:v>
                </c:pt>
                <c:pt idx="2529">
                  <c:v>43511.506249999999</c:v>
                </c:pt>
                <c:pt idx="2530">
                  <c:v>43511.506944444445</c:v>
                </c:pt>
                <c:pt idx="2531">
                  <c:v>43511.507638888892</c:v>
                </c:pt>
                <c:pt idx="2532">
                  <c:v>43511.508333333331</c:v>
                </c:pt>
                <c:pt idx="2533">
                  <c:v>43511.509027777778</c:v>
                </c:pt>
                <c:pt idx="2534">
                  <c:v>43511.509722222225</c:v>
                </c:pt>
                <c:pt idx="2535">
                  <c:v>43511.510416666664</c:v>
                </c:pt>
                <c:pt idx="2536">
                  <c:v>43511.511111111111</c:v>
                </c:pt>
                <c:pt idx="2537">
                  <c:v>43511.511805555558</c:v>
                </c:pt>
                <c:pt idx="2538">
                  <c:v>43511.512499999997</c:v>
                </c:pt>
                <c:pt idx="2539">
                  <c:v>43511.513194444444</c:v>
                </c:pt>
                <c:pt idx="2540">
                  <c:v>43511.513888888891</c:v>
                </c:pt>
                <c:pt idx="2541">
                  <c:v>43511.51458333333</c:v>
                </c:pt>
                <c:pt idx="2542">
                  <c:v>43511.515277777777</c:v>
                </c:pt>
                <c:pt idx="2543">
                  <c:v>43511.515972222223</c:v>
                </c:pt>
                <c:pt idx="2544">
                  <c:v>43511.51666666667</c:v>
                </c:pt>
                <c:pt idx="2545">
                  <c:v>43511.517361111109</c:v>
                </c:pt>
                <c:pt idx="2546">
                  <c:v>43511.518055555556</c:v>
                </c:pt>
                <c:pt idx="2547">
                  <c:v>43511.518750000003</c:v>
                </c:pt>
                <c:pt idx="2548">
                  <c:v>43511.519444444442</c:v>
                </c:pt>
                <c:pt idx="2549">
                  <c:v>43511.520138888889</c:v>
                </c:pt>
                <c:pt idx="2550">
                  <c:v>43511.520833333336</c:v>
                </c:pt>
                <c:pt idx="2551">
                  <c:v>43511.521527777775</c:v>
                </c:pt>
                <c:pt idx="2552">
                  <c:v>43511.522222222222</c:v>
                </c:pt>
                <c:pt idx="2553">
                  <c:v>43511.522916666669</c:v>
                </c:pt>
                <c:pt idx="2554">
                  <c:v>43511.523611111108</c:v>
                </c:pt>
                <c:pt idx="2555">
                  <c:v>43511.524305555555</c:v>
                </c:pt>
                <c:pt idx="2556">
                  <c:v>43511.525000000001</c:v>
                </c:pt>
                <c:pt idx="2557">
                  <c:v>43511.525694444441</c:v>
                </c:pt>
                <c:pt idx="2558">
                  <c:v>43511.526388888888</c:v>
                </c:pt>
                <c:pt idx="2559">
                  <c:v>43511.527083333334</c:v>
                </c:pt>
                <c:pt idx="2560">
                  <c:v>43511.527777777781</c:v>
                </c:pt>
                <c:pt idx="2561">
                  <c:v>43511.52847222222</c:v>
                </c:pt>
                <c:pt idx="2562">
                  <c:v>43511.529166666667</c:v>
                </c:pt>
                <c:pt idx="2563">
                  <c:v>43511.529861111114</c:v>
                </c:pt>
                <c:pt idx="2564">
                  <c:v>43511.530555555553</c:v>
                </c:pt>
                <c:pt idx="2565">
                  <c:v>43511.53125</c:v>
                </c:pt>
                <c:pt idx="2566">
                  <c:v>43511.531944444447</c:v>
                </c:pt>
                <c:pt idx="2567">
                  <c:v>43511.532638888886</c:v>
                </c:pt>
                <c:pt idx="2568">
                  <c:v>43511.533333333333</c:v>
                </c:pt>
                <c:pt idx="2569">
                  <c:v>43511.53402777778</c:v>
                </c:pt>
                <c:pt idx="2570">
                  <c:v>43511.534722222219</c:v>
                </c:pt>
                <c:pt idx="2571">
                  <c:v>43511.535416666666</c:v>
                </c:pt>
                <c:pt idx="2572">
                  <c:v>43511.536111111112</c:v>
                </c:pt>
                <c:pt idx="2573">
                  <c:v>43511.536805555559</c:v>
                </c:pt>
                <c:pt idx="2574">
                  <c:v>43511.537499999999</c:v>
                </c:pt>
                <c:pt idx="2575">
                  <c:v>43511.538194444445</c:v>
                </c:pt>
                <c:pt idx="2576">
                  <c:v>43511.538888888892</c:v>
                </c:pt>
                <c:pt idx="2577">
                  <c:v>43511.539583333331</c:v>
                </c:pt>
                <c:pt idx="2578">
                  <c:v>43511.540277777778</c:v>
                </c:pt>
                <c:pt idx="2579">
                  <c:v>43511.540972222225</c:v>
                </c:pt>
                <c:pt idx="2580">
                  <c:v>43511.541666666664</c:v>
                </c:pt>
                <c:pt idx="2581">
                  <c:v>43511.542361111111</c:v>
                </c:pt>
                <c:pt idx="2582">
                  <c:v>43511.543055555558</c:v>
                </c:pt>
                <c:pt idx="2583">
                  <c:v>43511.543749999997</c:v>
                </c:pt>
                <c:pt idx="2584">
                  <c:v>43511.544444444444</c:v>
                </c:pt>
                <c:pt idx="2585">
                  <c:v>43511.545138888891</c:v>
                </c:pt>
                <c:pt idx="2586">
                  <c:v>43511.54583333333</c:v>
                </c:pt>
                <c:pt idx="2587">
                  <c:v>43511.546527777777</c:v>
                </c:pt>
                <c:pt idx="2588">
                  <c:v>43511.547222222223</c:v>
                </c:pt>
                <c:pt idx="2589">
                  <c:v>43511.54791666667</c:v>
                </c:pt>
                <c:pt idx="2590">
                  <c:v>43511.548611111109</c:v>
                </c:pt>
                <c:pt idx="2591">
                  <c:v>43511.549305555556</c:v>
                </c:pt>
                <c:pt idx="2592">
                  <c:v>43511.55</c:v>
                </c:pt>
                <c:pt idx="2593">
                  <c:v>43511.550694444442</c:v>
                </c:pt>
                <c:pt idx="2594">
                  <c:v>43511.551388888889</c:v>
                </c:pt>
                <c:pt idx="2595">
                  <c:v>43511.552083333336</c:v>
                </c:pt>
                <c:pt idx="2596">
                  <c:v>43511.552777777775</c:v>
                </c:pt>
                <c:pt idx="2597">
                  <c:v>43511.553472222222</c:v>
                </c:pt>
                <c:pt idx="2598">
                  <c:v>43511.554166666669</c:v>
                </c:pt>
                <c:pt idx="2599">
                  <c:v>43511.554861111108</c:v>
                </c:pt>
                <c:pt idx="2600">
                  <c:v>43511.555555555555</c:v>
                </c:pt>
                <c:pt idx="2601">
                  <c:v>43511.556250000001</c:v>
                </c:pt>
                <c:pt idx="2602">
                  <c:v>43511.556944444441</c:v>
                </c:pt>
                <c:pt idx="2603">
                  <c:v>43511.557638888888</c:v>
                </c:pt>
                <c:pt idx="2604">
                  <c:v>43511.558333333334</c:v>
                </c:pt>
                <c:pt idx="2605">
                  <c:v>43511.559027777781</c:v>
                </c:pt>
                <c:pt idx="2606">
                  <c:v>43511.55972222222</c:v>
                </c:pt>
                <c:pt idx="2607">
                  <c:v>43511.560416666667</c:v>
                </c:pt>
                <c:pt idx="2608">
                  <c:v>43511.561111111114</c:v>
                </c:pt>
                <c:pt idx="2609">
                  <c:v>43511.561805555553</c:v>
                </c:pt>
                <c:pt idx="2610">
                  <c:v>43511.5625</c:v>
                </c:pt>
                <c:pt idx="2611">
                  <c:v>43511.563194444447</c:v>
                </c:pt>
                <c:pt idx="2612">
                  <c:v>43511.563888888886</c:v>
                </c:pt>
                <c:pt idx="2613">
                  <c:v>43511.564583333333</c:v>
                </c:pt>
                <c:pt idx="2614">
                  <c:v>43511.56527777778</c:v>
                </c:pt>
                <c:pt idx="2615">
                  <c:v>43511.565972222219</c:v>
                </c:pt>
                <c:pt idx="2616">
                  <c:v>43511.566666666666</c:v>
                </c:pt>
                <c:pt idx="2617">
                  <c:v>43511.567361111112</c:v>
                </c:pt>
                <c:pt idx="2618">
                  <c:v>43511.568055555559</c:v>
                </c:pt>
                <c:pt idx="2619">
                  <c:v>43511.568749999999</c:v>
                </c:pt>
                <c:pt idx="2620">
                  <c:v>43511.569444444445</c:v>
                </c:pt>
                <c:pt idx="2621">
                  <c:v>43511.570138888892</c:v>
                </c:pt>
                <c:pt idx="2622">
                  <c:v>43511.570833333331</c:v>
                </c:pt>
                <c:pt idx="2623">
                  <c:v>43511.571527777778</c:v>
                </c:pt>
                <c:pt idx="2624">
                  <c:v>43511.572222222225</c:v>
                </c:pt>
                <c:pt idx="2625">
                  <c:v>43511.572916666664</c:v>
                </c:pt>
                <c:pt idx="2626">
                  <c:v>43511.573611111111</c:v>
                </c:pt>
                <c:pt idx="2627">
                  <c:v>43511.574305555558</c:v>
                </c:pt>
                <c:pt idx="2628">
                  <c:v>43511.574999999997</c:v>
                </c:pt>
                <c:pt idx="2629">
                  <c:v>43511.575694444444</c:v>
                </c:pt>
                <c:pt idx="2630">
                  <c:v>43511.576388888891</c:v>
                </c:pt>
                <c:pt idx="2631">
                  <c:v>43511.57708333333</c:v>
                </c:pt>
                <c:pt idx="2632">
                  <c:v>43511.577777777777</c:v>
                </c:pt>
                <c:pt idx="2633">
                  <c:v>43511.578472222223</c:v>
                </c:pt>
                <c:pt idx="2634">
                  <c:v>43511.57916666667</c:v>
                </c:pt>
                <c:pt idx="2635">
                  <c:v>43511.579861111109</c:v>
                </c:pt>
                <c:pt idx="2636">
                  <c:v>43511.580555555556</c:v>
                </c:pt>
                <c:pt idx="2637">
                  <c:v>43511.581250000003</c:v>
                </c:pt>
                <c:pt idx="2638">
                  <c:v>43511.581944444442</c:v>
                </c:pt>
                <c:pt idx="2639">
                  <c:v>43511.582638888889</c:v>
                </c:pt>
                <c:pt idx="2640">
                  <c:v>43511.583333333336</c:v>
                </c:pt>
                <c:pt idx="2641">
                  <c:v>43511.584027777775</c:v>
                </c:pt>
                <c:pt idx="2642">
                  <c:v>43511.584722222222</c:v>
                </c:pt>
                <c:pt idx="2643">
                  <c:v>43511.585416666669</c:v>
                </c:pt>
                <c:pt idx="2644">
                  <c:v>43511.586111111108</c:v>
                </c:pt>
                <c:pt idx="2645">
                  <c:v>43511.586805555555</c:v>
                </c:pt>
                <c:pt idx="2646">
                  <c:v>43511.587500000001</c:v>
                </c:pt>
                <c:pt idx="2647">
                  <c:v>43511.588194444441</c:v>
                </c:pt>
                <c:pt idx="2648">
                  <c:v>43511.588888888888</c:v>
                </c:pt>
                <c:pt idx="2649">
                  <c:v>43511.589583333334</c:v>
                </c:pt>
                <c:pt idx="2650">
                  <c:v>43511.590277777781</c:v>
                </c:pt>
                <c:pt idx="2651">
                  <c:v>43511.59097222222</c:v>
                </c:pt>
                <c:pt idx="2652">
                  <c:v>43511.591666666667</c:v>
                </c:pt>
                <c:pt idx="2653">
                  <c:v>43511.592361111114</c:v>
                </c:pt>
                <c:pt idx="2654">
                  <c:v>43511.593055555553</c:v>
                </c:pt>
                <c:pt idx="2655">
                  <c:v>43511.59375</c:v>
                </c:pt>
                <c:pt idx="2656">
                  <c:v>43511.594444444447</c:v>
                </c:pt>
                <c:pt idx="2657">
                  <c:v>43511.595138888886</c:v>
                </c:pt>
                <c:pt idx="2658">
                  <c:v>43511.595833333333</c:v>
                </c:pt>
                <c:pt idx="2659">
                  <c:v>43511.59652777778</c:v>
                </c:pt>
                <c:pt idx="2660">
                  <c:v>43511.597222222219</c:v>
                </c:pt>
                <c:pt idx="2661">
                  <c:v>43511.597916666666</c:v>
                </c:pt>
                <c:pt idx="2662">
                  <c:v>43511.598611111112</c:v>
                </c:pt>
                <c:pt idx="2663">
                  <c:v>43511.599305555559</c:v>
                </c:pt>
                <c:pt idx="2664">
                  <c:v>43511.6</c:v>
                </c:pt>
                <c:pt idx="2665">
                  <c:v>43511.600694444445</c:v>
                </c:pt>
                <c:pt idx="2666">
                  <c:v>43511.601388888892</c:v>
                </c:pt>
                <c:pt idx="2667">
                  <c:v>43511.602083333331</c:v>
                </c:pt>
                <c:pt idx="2668">
                  <c:v>43511.602777777778</c:v>
                </c:pt>
                <c:pt idx="2669">
                  <c:v>43511.603472222225</c:v>
                </c:pt>
                <c:pt idx="2670">
                  <c:v>43511.604166666664</c:v>
                </c:pt>
                <c:pt idx="2671">
                  <c:v>43511.604861111111</c:v>
                </c:pt>
                <c:pt idx="2672">
                  <c:v>43511.605555555558</c:v>
                </c:pt>
                <c:pt idx="2673">
                  <c:v>43511.606249999997</c:v>
                </c:pt>
                <c:pt idx="2674">
                  <c:v>43511.606944444444</c:v>
                </c:pt>
                <c:pt idx="2675">
                  <c:v>43511.607638888891</c:v>
                </c:pt>
                <c:pt idx="2676">
                  <c:v>43511.60833333333</c:v>
                </c:pt>
                <c:pt idx="2677">
                  <c:v>43511.609027777777</c:v>
                </c:pt>
                <c:pt idx="2678">
                  <c:v>43511.609722222223</c:v>
                </c:pt>
                <c:pt idx="2679">
                  <c:v>43511.61041666667</c:v>
                </c:pt>
                <c:pt idx="2680">
                  <c:v>43511.611111111109</c:v>
                </c:pt>
                <c:pt idx="2681">
                  <c:v>43511.611805555556</c:v>
                </c:pt>
                <c:pt idx="2682">
                  <c:v>43511.612500000003</c:v>
                </c:pt>
                <c:pt idx="2683">
                  <c:v>43511.613194444442</c:v>
                </c:pt>
                <c:pt idx="2684">
                  <c:v>43511.613888888889</c:v>
                </c:pt>
                <c:pt idx="2685">
                  <c:v>43511.614583333336</c:v>
                </c:pt>
                <c:pt idx="2686">
                  <c:v>43511.615277777775</c:v>
                </c:pt>
                <c:pt idx="2687">
                  <c:v>43511.615972222222</c:v>
                </c:pt>
                <c:pt idx="2688">
                  <c:v>43511.616666666669</c:v>
                </c:pt>
                <c:pt idx="2689">
                  <c:v>43511.617361111108</c:v>
                </c:pt>
                <c:pt idx="2690">
                  <c:v>43511.618055555555</c:v>
                </c:pt>
                <c:pt idx="2691">
                  <c:v>43511.618750000001</c:v>
                </c:pt>
                <c:pt idx="2692">
                  <c:v>43511.619444444441</c:v>
                </c:pt>
                <c:pt idx="2693">
                  <c:v>43511.620138888888</c:v>
                </c:pt>
                <c:pt idx="2694">
                  <c:v>43511.620833333334</c:v>
                </c:pt>
                <c:pt idx="2695">
                  <c:v>43511.621527777781</c:v>
                </c:pt>
                <c:pt idx="2696">
                  <c:v>43511.62222222222</c:v>
                </c:pt>
                <c:pt idx="2697">
                  <c:v>43511.622916666667</c:v>
                </c:pt>
                <c:pt idx="2698">
                  <c:v>43511.623611111114</c:v>
                </c:pt>
                <c:pt idx="2699">
                  <c:v>43511.624305555553</c:v>
                </c:pt>
                <c:pt idx="2700">
                  <c:v>43511.625</c:v>
                </c:pt>
                <c:pt idx="2701">
                  <c:v>43511.625694444447</c:v>
                </c:pt>
                <c:pt idx="2702">
                  <c:v>43511.626388888886</c:v>
                </c:pt>
                <c:pt idx="2703">
                  <c:v>43511.627083333333</c:v>
                </c:pt>
                <c:pt idx="2704">
                  <c:v>43511.62777777778</c:v>
                </c:pt>
                <c:pt idx="2705">
                  <c:v>43511.628472222219</c:v>
                </c:pt>
                <c:pt idx="2706">
                  <c:v>43511.629166666666</c:v>
                </c:pt>
                <c:pt idx="2707">
                  <c:v>43511.629861111112</c:v>
                </c:pt>
                <c:pt idx="2708">
                  <c:v>43511.630555555559</c:v>
                </c:pt>
                <c:pt idx="2709">
                  <c:v>43511.631249999999</c:v>
                </c:pt>
                <c:pt idx="2710">
                  <c:v>43511.631944444445</c:v>
                </c:pt>
                <c:pt idx="2711">
                  <c:v>43511.632638888892</c:v>
                </c:pt>
                <c:pt idx="2712">
                  <c:v>43511.633333333331</c:v>
                </c:pt>
                <c:pt idx="2713">
                  <c:v>43511.634027777778</c:v>
                </c:pt>
                <c:pt idx="2714">
                  <c:v>43511.634722222225</c:v>
                </c:pt>
                <c:pt idx="2715">
                  <c:v>43511.635416666664</c:v>
                </c:pt>
                <c:pt idx="2716">
                  <c:v>43511.636111111111</c:v>
                </c:pt>
                <c:pt idx="2717">
                  <c:v>43511.636805555558</c:v>
                </c:pt>
                <c:pt idx="2718">
                  <c:v>43511.637499999997</c:v>
                </c:pt>
                <c:pt idx="2719">
                  <c:v>43511.638194444444</c:v>
                </c:pt>
                <c:pt idx="2720">
                  <c:v>43511.638888888891</c:v>
                </c:pt>
                <c:pt idx="2721">
                  <c:v>43511.63958333333</c:v>
                </c:pt>
                <c:pt idx="2722">
                  <c:v>43511.640277777777</c:v>
                </c:pt>
                <c:pt idx="2723">
                  <c:v>43511.640972222223</c:v>
                </c:pt>
                <c:pt idx="2724">
                  <c:v>43511.64166666667</c:v>
                </c:pt>
                <c:pt idx="2725">
                  <c:v>43511.642361111109</c:v>
                </c:pt>
                <c:pt idx="2726">
                  <c:v>43511.643055555556</c:v>
                </c:pt>
                <c:pt idx="2727">
                  <c:v>43511.643750000003</c:v>
                </c:pt>
                <c:pt idx="2728">
                  <c:v>43511.644444444442</c:v>
                </c:pt>
                <c:pt idx="2729">
                  <c:v>43511.645138888889</c:v>
                </c:pt>
                <c:pt idx="2730">
                  <c:v>43511.645833333336</c:v>
                </c:pt>
                <c:pt idx="2731">
                  <c:v>43511.646527777775</c:v>
                </c:pt>
                <c:pt idx="2732">
                  <c:v>43511.647222222222</c:v>
                </c:pt>
                <c:pt idx="2733">
                  <c:v>43511.647916666669</c:v>
                </c:pt>
                <c:pt idx="2734">
                  <c:v>43511.648611111108</c:v>
                </c:pt>
                <c:pt idx="2735">
                  <c:v>43511.649305555555</c:v>
                </c:pt>
                <c:pt idx="2736">
                  <c:v>43511.65</c:v>
                </c:pt>
                <c:pt idx="2737">
                  <c:v>43511.650694444441</c:v>
                </c:pt>
                <c:pt idx="2738">
                  <c:v>43511.651388888888</c:v>
                </c:pt>
                <c:pt idx="2739">
                  <c:v>43511.652083333334</c:v>
                </c:pt>
                <c:pt idx="2740">
                  <c:v>43511.652777777781</c:v>
                </c:pt>
                <c:pt idx="2741">
                  <c:v>43511.65347222222</c:v>
                </c:pt>
                <c:pt idx="2742">
                  <c:v>43511.654166666667</c:v>
                </c:pt>
                <c:pt idx="2743">
                  <c:v>43511.654861111114</c:v>
                </c:pt>
                <c:pt idx="2744">
                  <c:v>43511.655555555553</c:v>
                </c:pt>
                <c:pt idx="2745">
                  <c:v>43511.65625</c:v>
                </c:pt>
                <c:pt idx="2746">
                  <c:v>43511.656944444447</c:v>
                </c:pt>
                <c:pt idx="2747">
                  <c:v>43511.657638888886</c:v>
                </c:pt>
                <c:pt idx="2748">
                  <c:v>43511.658333333333</c:v>
                </c:pt>
                <c:pt idx="2749">
                  <c:v>43511.65902777778</c:v>
                </c:pt>
                <c:pt idx="2750">
                  <c:v>43511.659722222219</c:v>
                </c:pt>
                <c:pt idx="2751">
                  <c:v>43511.660416666666</c:v>
                </c:pt>
                <c:pt idx="2752">
                  <c:v>43511.661111111112</c:v>
                </c:pt>
                <c:pt idx="2753">
                  <c:v>43511.661805555559</c:v>
                </c:pt>
                <c:pt idx="2754">
                  <c:v>43511.662499999999</c:v>
                </c:pt>
                <c:pt idx="2755">
                  <c:v>43511.663194444445</c:v>
                </c:pt>
                <c:pt idx="2756">
                  <c:v>43511.663888888892</c:v>
                </c:pt>
                <c:pt idx="2757">
                  <c:v>43511.664583333331</c:v>
                </c:pt>
                <c:pt idx="2758">
                  <c:v>43511.665277777778</c:v>
                </c:pt>
                <c:pt idx="2759">
                  <c:v>43511.665972222225</c:v>
                </c:pt>
                <c:pt idx="2760">
                  <c:v>43511.666666666664</c:v>
                </c:pt>
                <c:pt idx="2761">
                  <c:v>43511.667361111111</c:v>
                </c:pt>
                <c:pt idx="2762">
                  <c:v>43511.668055555558</c:v>
                </c:pt>
                <c:pt idx="2763">
                  <c:v>43511.668749999997</c:v>
                </c:pt>
                <c:pt idx="2764">
                  <c:v>43511.669444444444</c:v>
                </c:pt>
                <c:pt idx="2765">
                  <c:v>43511.670138888891</c:v>
                </c:pt>
                <c:pt idx="2766">
                  <c:v>43511.67083333333</c:v>
                </c:pt>
                <c:pt idx="2767">
                  <c:v>43511.671527777777</c:v>
                </c:pt>
                <c:pt idx="2768">
                  <c:v>43511.672222222223</c:v>
                </c:pt>
                <c:pt idx="2769">
                  <c:v>43511.67291666667</c:v>
                </c:pt>
                <c:pt idx="2770">
                  <c:v>43511.673611111109</c:v>
                </c:pt>
                <c:pt idx="2771">
                  <c:v>43511.674305555556</c:v>
                </c:pt>
                <c:pt idx="2772">
                  <c:v>43511.675000000003</c:v>
                </c:pt>
                <c:pt idx="2773">
                  <c:v>43511.675694444442</c:v>
                </c:pt>
                <c:pt idx="2774">
                  <c:v>43511.676388888889</c:v>
                </c:pt>
                <c:pt idx="2775">
                  <c:v>43511.677083333336</c:v>
                </c:pt>
                <c:pt idx="2776">
                  <c:v>43511.677777777775</c:v>
                </c:pt>
                <c:pt idx="2777">
                  <c:v>43511.678472222222</c:v>
                </c:pt>
                <c:pt idx="2778">
                  <c:v>43511.679166666669</c:v>
                </c:pt>
                <c:pt idx="2779">
                  <c:v>43511.679861111108</c:v>
                </c:pt>
                <c:pt idx="2780">
                  <c:v>43511.680555555555</c:v>
                </c:pt>
                <c:pt idx="2781">
                  <c:v>43511.681250000001</c:v>
                </c:pt>
                <c:pt idx="2782">
                  <c:v>43511.681944444441</c:v>
                </c:pt>
                <c:pt idx="2783">
                  <c:v>43511.682638888888</c:v>
                </c:pt>
                <c:pt idx="2784">
                  <c:v>43511.683333333334</c:v>
                </c:pt>
                <c:pt idx="2785">
                  <c:v>43511.684027777781</c:v>
                </c:pt>
                <c:pt idx="2786">
                  <c:v>43511.68472222222</c:v>
                </c:pt>
                <c:pt idx="2787">
                  <c:v>43511.685416666667</c:v>
                </c:pt>
                <c:pt idx="2788">
                  <c:v>43511.686111111114</c:v>
                </c:pt>
                <c:pt idx="2789">
                  <c:v>43511.686805555553</c:v>
                </c:pt>
                <c:pt idx="2790">
                  <c:v>43511.6875</c:v>
                </c:pt>
                <c:pt idx="2791">
                  <c:v>43511.688194444447</c:v>
                </c:pt>
                <c:pt idx="2792">
                  <c:v>43511.688888888886</c:v>
                </c:pt>
                <c:pt idx="2793">
                  <c:v>43511.689583333333</c:v>
                </c:pt>
                <c:pt idx="2794">
                  <c:v>43511.69027777778</c:v>
                </c:pt>
                <c:pt idx="2795">
                  <c:v>43511.690972222219</c:v>
                </c:pt>
                <c:pt idx="2796">
                  <c:v>43511.691666666666</c:v>
                </c:pt>
                <c:pt idx="2797">
                  <c:v>43511.692361111112</c:v>
                </c:pt>
                <c:pt idx="2798">
                  <c:v>43511.693055555559</c:v>
                </c:pt>
                <c:pt idx="2799">
                  <c:v>43511.693749999999</c:v>
                </c:pt>
                <c:pt idx="2800">
                  <c:v>43511.694444444445</c:v>
                </c:pt>
                <c:pt idx="2801">
                  <c:v>43511.695138888892</c:v>
                </c:pt>
                <c:pt idx="2802">
                  <c:v>43511.695833333331</c:v>
                </c:pt>
                <c:pt idx="2803">
                  <c:v>43511.696527777778</c:v>
                </c:pt>
                <c:pt idx="2804">
                  <c:v>43511.697222222225</c:v>
                </c:pt>
                <c:pt idx="2805">
                  <c:v>43511.697916666664</c:v>
                </c:pt>
                <c:pt idx="2806">
                  <c:v>43511.698611111111</c:v>
                </c:pt>
                <c:pt idx="2807">
                  <c:v>43511.699305555558</c:v>
                </c:pt>
                <c:pt idx="2808">
                  <c:v>43511.7</c:v>
                </c:pt>
                <c:pt idx="2809">
                  <c:v>43511.700694444444</c:v>
                </c:pt>
                <c:pt idx="2810">
                  <c:v>43511.701388888891</c:v>
                </c:pt>
                <c:pt idx="2811">
                  <c:v>43511.70208333333</c:v>
                </c:pt>
                <c:pt idx="2812">
                  <c:v>43511.702777777777</c:v>
                </c:pt>
                <c:pt idx="2813">
                  <c:v>43511.703472222223</c:v>
                </c:pt>
                <c:pt idx="2814">
                  <c:v>43511.70416666667</c:v>
                </c:pt>
                <c:pt idx="2815">
                  <c:v>43511.704861111109</c:v>
                </c:pt>
                <c:pt idx="2816">
                  <c:v>43511.705555555556</c:v>
                </c:pt>
                <c:pt idx="2817">
                  <c:v>43511.706250000003</c:v>
                </c:pt>
                <c:pt idx="2818">
                  <c:v>43511.706944444442</c:v>
                </c:pt>
                <c:pt idx="2819">
                  <c:v>43511.707638888889</c:v>
                </c:pt>
                <c:pt idx="2820">
                  <c:v>43511.708333333336</c:v>
                </c:pt>
                <c:pt idx="2821">
                  <c:v>43511.709027777775</c:v>
                </c:pt>
                <c:pt idx="2822">
                  <c:v>43511.709722222222</c:v>
                </c:pt>
                <c:pt idx="2823">
                  <c:v>43511.710416666669</c:v>
                </c:pt>
                <c:pt idx="2824">
                  <c:v>43511.711111111108</c:v>
                </c:pt>
                <c:pt idx="2825">
                  <c:v>43511.711805555555</c:v>
                </c:pt>
                <c:pt idx="2826">
                  <c:v>43511.712500000001</c:v>
                </c:pt>
                <c:pt idx="2827">
                  <c:v>43511.713194444441</c:v>
                </c:pt>
                <c:pt idx="2828">
                  <c:v>43511.713888888888</c:v>
                </c:pt>
                <c:pt idx="2829">
                  <c:v>43511.714583333334</c:v>
                </c:pt>
                <c:pt idx="2830">
                  <c:v>43511.715277777781</c:v>
                </c:pt>
                <c:pt idx="2831">
                  <c:v>43511.71597222222</c:v>
                </c:pt>
                <c:pt idx="2832">
                  <c:v>43511.716666666667</c:v>
                </c:pt>
                <c:pt idx="2833">
                  <c:v>43511.717361111114</c:v>
                </c:pt>
                <c:pt idx="2834">
                  <c:v>43511.718055555553</c:v>
                </c:pt>
                <c:pt idx="2835">
                  <c:v>43511.71875</c:v>
                </c:pt>
                <c:pt idx="2836">
                  <c:v>43511.719444444447</c:v>
                </c:pt>
                <c:pt idx="2837">
                  <c:v>43511.720138888886</c:v>
                </c:pt>
                <c:pt idx="2838">
                  <c:v>43511.720833333333</c:v>
                </c:pt>
                <c:pt idx="2839">
                  <c:v>43511.72152777778</c:v>
                </c:pt>
                <c:pt idx="2840">
                  <c:v>43511.722222222219</c:v>
                </c:pt>
                <c:pt idx="2841">
                  <c:v>43511.722916666666</c:v>
                </c:pt>
                <c:pt idx="2842">
                  <c:v>43511.723611111112</c:v>
                </c:pt>
                <c:pt idx="2843">
                  <c:v>43511.724305555559</c:v>
                </c:pt>
                <c:pt idx="2844">
                  <c:v>43511.724999999999</c:v>
                </c:pt>
                <c:pt idx="2845">
                  <c:v>43511.725694444445</c:v>
                </c:pt>
                <c:pt idx="2846">
                  <c:v>43511.726388888892</c:v>
                </c:pt>
                <c:pt idx="2847">
                  <c:v>43511.727083333331</c:v>
                </c:pt>
                <c:pt idx="2848">
                  <c:v>43511.727777777778</c:v>
                </c:pt>
                <c:pt idx="2849">
                  <c:v>43511.728472222225</c:v>
                </c:pt>
                <c:pt idx="2850">
                  <c:v>43511.729166666664</c:v>
                </c:pt>
                <c:pt idx="2851">
                  <c:v>43511.729861111111</c:v>
                </c:pt>
                <c:pt idx="2852">
                  <c:v>43511.730555555558</c:v>
                </c:pt>
                <c:pt idx="2853">
                  <c:v>43511.731249999997</c:v>
                </c:pt>
                <c:pt idx="2854">
                  <c:v>43511.731944444444</c:v>
                </c:pt>
                <c:pt idx="2855">
                  <c:v>43511.732638888891</c:v>
                </c:pt>
                <c:pt idx="2856">
                  <c:v>43511.73333333333</c:v>
                </c:pt>
                <c:pt idx="2857">
                  <c:v>43511.734027777777</c:v>
                </c:pt>
                <c:pt idx="2858">
                  <c:v>43511.734722222223</c:v>
                </c:pt>
                <c:pt idx="2859">
                  <c:v>43511.73541666667</c:v>
                </c:pt>
                <c:pt idx="2860">
                  <c:v>43511.736111111109</c:v>
                </c:pt>
                <c:pt idx="2861">
                  <c:v>43511.736805555556</c:v>
                </c:pt>
                <c:pt idx="2862">
                  <c:v>43511.737500000003</c:v>
                </c:pt>
                <c:pt idx="2863">
                  <c:v>43511.738194444442</c:v>
                </c:pt>
                <c:pt idx="2864">
                  <c:v>43511.738888888889</c:v>
                </c:pt>
                <c:pt idx="2865">
                  <c:v>43511.739583333336</c:v>
                </c:pt>
                <c:pt idx="2866">
                  <c:v>43511.740277777775</c:v>
                </c:pt>
                <c:pt idx="2867">
                  <c:v>43511.740972222222</c:v>
                </c:pt>
                <c:pt idx="2868">
                  <c:v>43511.741666666669</c:v>
                </c:pt>
                <c:pt idx="2869">
                  <c:v>43511.742361111108</c:v>
                </c:pt>
                <c:pt idx="2870">
                  <c:v>43511.743055555555</c:v>
                </c:pt>
                <c:pt idx="2871">
                  <c:v>43511.743750000001</c:v>
                </c:pt>
                <c:pt idx="2872">
                  <c:v>43511.744444444441</c:v>
                </c:pt>
                <c:pt idx="2873">
                  <c:v>43511.745138888888</c:v>
                </c:pt>
                <c:pt idx="2874">
                  <c:v>43511.745833333334</c:v>
                </c:pt>
                <c:pt idx="2875">
                  <c:v>43511.746527777781</c:v>
                </c:pt>
                <c:pt idx="2876">
                  <c:v>43511.74722222222</c:v>
                </c:pt>
                <c:pt idx="2877">
                  <c:v>43511.747916666667</c:v>
                </c:pt>
                <c:pt idx="2878">
                  <c:v>43511.748611111114</c:v>
                </c:pt>
                <c:pt idx="2879">
                  <c:v>43511.749305555553</c:v>
                </c:pt>
                <c:pt idx="2880">
                  <c:v>43511.75</c:v>
                </c:pt>
                <c:pt idx="2881">
                  <c:v>43511.750694444447</c:v>
                </c:pt>
                <c:pt idx="2882">
                  <c:v>43511.751388888886</c:v>
                </c:pt>
                <c:pt idx="2883">
                  <c:v>43511.752083333333</c:v>
                </c:pt>
                <c:pt idx="2884">
                  <c:v>43511.75277777778</c:v>
                </c:pt>
                <c:pt idx="2885">
                  <c:v>43511.753472222219</c:v>
                </c:pt>
                <c:pt idx="2886">
                  <c:v>43511.754166666666</c:v>
                </c:pt>
                <c:pt idx="2887">
                  <c:v>43511.754861111112</c:v>
                </c:pt>
                <c:pt idx="2888">
                  <c:v>43511.755555555559</c:v>
                </c:pt>
                <c:pt idx="2889">
                  <c:v>43511.756249999999</c:v>
                </c:pt>
                <c:pt idx="2890">
                  <c:v>43511.756944444445</c:v>
                </c:pt>
                <c:pt idx="2891">
                  <c:v>43511.757638888892</c:v>
                </c:pt>
                <c:pt idx="2892">
                  <c:v>43511.758333333331</c:v>
                </c:pt>
                <c:pt idx="2893">
                  <c:v>43511.759027777778</c:v>
                </c:pt>
                <c:pt idx="2894">
                  <c:v>43511.759722222225</c:v>
                </c:pt>
                <c:pt idx="2895">
                  <c:v>43511.760416666664</c:v>
                </c:pt>
                <c:pt idx="2896">
                  <c:v>43511.761111111111</c:v>
                </c:pt>
                <c:pt idx="2897">
                  <c:v>43511.761805555558</c:v>
                </c:pt>
                <c:pt idx="2898">
                  <c:v>43511.762499999997</c:v>
                </c:pt>
                <c:pt idx="2899">
                  <c:v>43511.763194444444</c:v>
                </c:pt>
                <c:pt idx="2900">
                  <c:v>43511.763888888891</c:v>
                </c:pt>
                <c:pt idx="2901">
                  <c:v>43511.76458333333</c:v>
                </c:pt>
                <c:pt idx="2902">
                  <c:v>43511.765277777777</c:v>
                </c:pt>
                <c:pt idx="2903">
                  <c:v>43511.765972222223</c:v>
                </c:pt>
                <c:pt idx="2904">
                  <c:v>43511.76666666667</c:v>
                </c:pt>
                <c:pt idx="2905">
                  <c:v>43511.767361111109</c:v>
                </c:pt>
                <c:pt idx="2906">
                  <c:v>43511.768055555556</c:v>
                </c:pt>
                <c:pt idx="2907">
                  <c:v>43511.768750000003</c:v>
                </c:pt>
                <c:pt idx="2908">
                  <c:v>43511.769444444442</c:v>
                </c:pt>
                <c:pt idx="2909">
                  <c:v>43511.770138888889</c:v>
                </c:pt>
                <c:pt idx="2910">
                  <c:v>43511.770833333336</c:v>
                </c:pt>
                <c:pt idx="2911">
                  <c:v>43511.771527777775</c:v>
                </c:pt>
                <c:pt idx="2912">
                  <c:v>43511.772222222222</c:v>
                </c:pt>
                <c:pt idx="2913">
                  <c:v>43511.772916666669</c:v>
                </c:pt>
                <c:pt idx="2914">
                  <c:v>43511.773611111108</c:v>
                </c:pt>
                <c:pt idx="2915">
                  <c:v>43511.774305555555</c:v>
                </c:pt>
                <c:pt idx="2916">
                  <c:v>43511.775000000001</c:v>
                </c:pt>
                <c:pt idx="2917">
                  <c:v>43511.775694444441</c:v>
                </c:pt>
                <c:pt idx="2918">
                  <c:v>43511.776388888888</c:v>
                </c:pt>
                <c:pt idx="2919">
                  <c:v>43511.777083333334</c:v>
                </c:pt>
                <c:pt idx="2920">
                  <c:v>43511.777777777781</c:v>
                </c:pt>
                <c:pt idx="2921">
                  <c:v>43511.77847222222</c:v>
                </c:pt>
                <c:pt idx="2922">
                  <c:v>43511.779166666667</c:v>
                </c:pt>
                <c:pt idx="2923">
                  <c:v>43511.779861111114</c:v>
                </c:pt>
                <c:pt idx="2924">
                  <c:v>43511.780555555553</c:v>
                </c:pt>
                <c:pt idx="2925">
                  <c:v>43511.78125</c:v>
                </c:pt>
                <c:pt idx="2926">
                  <c:v>43511.781944444447</c:v>
                </c:pt>
                <c:pt idx="2927">
                  <c:v>43511.782638888886</c:v>
                </c:pt>
                <c:pt idx="2928">
                  <c:v>43511.783333333333</c:v>
                </c:pt>
                <c:pt idx="2929">
                  <c:v>43511.78402777778</c:v>
                </c:pt>
                <c:pt idx="2930">
                  <c:v>43511.784722222219</c:v>
                </c:pt>
                <c:pt idx="2931">
                  <c:v>43511.785416666666</c:v>
                </c:pt>
                <c:pt idx="2932">
                  <c:v>43511.786111111112</c:v>
                </c:pt>
                <c:pt idx="2933">
                  <c:v>43511.786805555559</c:v>
                </c:pt>
                <c:pt idx="2934">
                  <c:v>43511.787499999999</c:v>
                </c:pt>
                <c:pt idx="2935">
                  <c:v>43511.788194444445</c:v>
                </c:pt>
                <c:pt idx="2936">
                  <c:v>43511.788888888892</c:v>
                </c:pt>
                <c:pt idx="2937">
                  <c:v>43511.789583333331</c:v>
                </c:pt>
                <c:pt idx="2938">
                  <c:v>43511.790277777778</c:v>
                </c:pt>
                <c:pt idx="2939">
                  <c:v>43511.790972222225</c:v>
                </c:pt>
                <c:pt idx="2940">
                  <c:v>43511.791666666664</c:v>
                </c:pt>
                <c:pt idx="2941">
                  <c:v>43511.792361111111</c:v>
                </c:pt>
                <c:pt idx="2942">
                  <c:v>43511.793055555558</c:v>
                </c:pt>
                <c:pt idx="2943">
                  <c:v>43511.793749999997</c:v>
                </c:pt>
                <c:pt idx="2944">
                  <c:v>43511.794444444444</c:v>
                </c:pt>
                <c:pt idx="2945">
                  <c:v>43511.795138888891</c:v>
                </c:pt>
                <c:pt idx="2946">
                  <c:v>43511.79583333333</c:v>
                </c:pt>
                <c:pt idx="2947">
                  <c:v>43511.796527777777</c:v>
                </c:pt>
                <c:pt idx="2948">
                  <c:v>43511.797222222223</c:v>
                </c:pt>
                <c:pt idx="2949">
                  <c:v>43511.79791666667</c:v>
                </c:pt>
                <c:pt idx="2950">
                  <c:v>43511.798611111109</c:v>
                </c:pt>
                <c:pt idx="2951">
                  <c:v>43511.799305555556</c:v>
                </c:pt>
                <c:pt idx="2952">
                  <c:v>43511.8</c:v>
                </c:pt>
                <c:pt idx="2953">
                  <c:v>43511.800694444442</c:v>
                </c:pt>
                <c:pt idx="2954">
                  <c:v>43511.801388888889</c:v>
                </c:pt>
                <c:pt idx="2955">
                  <c:v>43511.802083333336</c:v>
                </c:pt>
                <c:pt idx="2956">
                  <c:v>43511.802777777775</c:v>
                </c:pt>
                <c:pt idx="2957">
                  <c:v>43511.803472222222</c:v>
                </c:pt>
                <c:pt idx="2958">
                  <c:v>43511.804166666669</c:v>
                </c:pt>
                <c:pt idx="2959">
                  <c:v>43511.804861111108</c:v>
                </c:pt>
                <c:pt idx="2960">
                  <c:v>43511.805555555555</c:v>
                </c:pt>
                <c:pt idx="2961">
                  <c:v>43511.806250000001</c:v>
                </c:pt>
                <c:pt idx="2962">
                  <c:v>43511.806944444441</c:v>
                </c:pt>
                <c:pt idx="2963">
                  <c:v>43511.807638888888</c:v>
                </c:pt>
                <c:pt idx="2964">
                  <c:v>43511.808333333334</c:v>
                </c:pt>
                <c:pt idx="2965">
                  <c:v>43511.809027777781</c:v>
                </c:pt>
                <c:pt idx="2966">
                  <c:v>43511.80972222222</c:v>
                </c:pt>
                <c:pt idx="2967">
                  <c:v>43511.810416666667</c:v>
                </c:pt>
                <c:pt idx="2968">
                  <c:v>43511.811111111114</c:v>
                </c:pt>
                <c:pt idx="2969">
                  <c:v>43511.811805555553</c:v>
                </c:pt>
                <c:pt idx="2970">
                  <c:v>43511.8125</c:v>
                </c:pt>
                <c:pt idx="2971">
                  <c:v>43511.813194444447</c:v>
                </c:pt>
                <c:pt idx="2972">
                  <c:v>43511.813888888886</c:v>
                </c:pt>
                <c:pt idx="2973">
                  <c:v>43511.814583333333</c:v>
                </c:pt>
                <c:pt idx="2974">
                  <c:v>43511.81527777778</c:v>
                </c:pt>
                <c:pt idx="2975">
                  <c:v>43511.815972222219</c:v>
                </c:pt>
                <c:pt idx="2976">
                  <c:v>43511.816666666666</c:v>
                </c:pt>
                <c:pt idx="2977">
                  <c:v>43511.817361111112</c:v>
                </c:pt>
                <c:pt idx="2978">
                  <c:v>43511.818055555559</c:v>
                </c:pt>
                <c:pt idx="2979">
                  <c:v>43511.818749999999</c:v>
                </c:pt>
                <c:pt idx="2980">
                  <c:v>43511.819444444445</c:v>
                </c:pt>
                <c:pt idx="2981">
                  <c:v>43511.820138888892</c:v>
                </c:pt>
                <c:pt idx="2982">
                  <c:v>43511.820833333331</c:v>
                </c:pt>
                <c:pt idx="2983">
                  <c:v>43511.821527777778</c:v>
                </c:pt>
                <c:pt idx="2984">
                  <c:v>43511.822222222225</c:v>
                </c:pt>
                <c:pt idx="2985">
                  <c:v>43511.822916666664</c:v>
                </c:pt>
                <c:pt idx="2986">
                  <c:v>43511.823611111111</c:v>
                </c:pt>
                <c:pt idx="2987">
                  <c:v>43511.824305555558</c:v>
                </c:pt>
                <c:pt idx="2988">
                  <c:v>43511.824999999997</c:v>
                </c:pt>
                <c:pt idx="2989">
                  <c:v>43511.825694444444</c:v>
                </c:pt>
                <c:pt idx="2990">
                  <c:v>43511.826388888891</c:v>
                </c:pt>
                <c:pt idx="2991">
                  <c:v>43511.82708333333</c:v>
                </c:pt>
                <c:pt idx="2992">
                  <c:v>43511.827777777777</c:v>
                </c:pt>
                <c:pt idx="2993">
                  <c:v>43511.828472222223</c:v>
                </c:pt>
                <c:pt idx="2994">
                  <c:v>43511.82916666667</c:v>
                </c:pt>
                <c:pt idx="2995">
                  <c:v>43511.829861111109</c:v>
                </c:pt>
                <c:pt idx="2996">
                  <c:v>43511.830555555556</c:v>
                </c:pt>
                <c:pt idx="2997">
                  <c:v>43511.831250000003</c:v>
                </c:pt>
                <c:pt idx="2998">
                  <c:v>43511.831944444442</c:v>
                </c:pt>
                <c:pt idx="2999">
                  <c:v>43511.832638888889</c:v>
                </c:pt>
                <c:pt idx="3000">
                  <c:v>43511.833333333336</c:v>
                </c:pt>
                <c:pt idx="3001">
                  <c:v>43511.834027777775</c:v>
                </c:pt>
                <c:pt idx="3002">
                  <c:v>43511.834722222222</c:v>
                </c:pt>
                <c:pt idx="3003">
                  <c:v>43511.835416666669</c:v>
                </c:pt>
                <c:pt idx="3004">
                  <c:v>43511.836111111108</c:v>
                </c:pt>
                <c:pt idx="3005">
                  <c:v>43511.836805555555</c:v>
                </c:pt>
                <c:pt idx="3006">
                  <c:v>43511.837500000001</c:v>
                </c:pt>
                <c:pt idx="3007">
                  <c:v>43511.838194444441</c:v>
                </c:pt>
                <c:pt idx="3008">
                  <c:v>43511.838888888888</c:v>
                </c:pt>
                <c:pt idx="3009">
                  <c:v>43511.839583333334</c:v>
                </c:pt>
                <c:pt idx="3010">
                  <c:v>43511.840277777781</c:v>
                </c:pt>
                <c:pt idx="3011">
                  <c:v>43511.84097222222</c:v>
                </c:pt>
                <c:pt idx="3012">
                  <c:v>43511.841666666667</c:v>
                </c:pt>
                <c:pt idx="3013">
                  <c:v>43511.842361111114</c:v>
                </c:pt>
                <c:pt idx="3014">
                  <c:v>43511.843055555553</c:v>
                </c:pt>
                <c:pt idx="3015">
                  <c:v>43511.84375</c:v>
                </c:pt>
                <c:pt idx="3016">
                  <c:v>43511.844444444447</c:v>
                </c:pt>
                <c:pt idx="3017">
                  <c:v>43511.845138888886</c:v>
                </c:pt>
                <c:pt idx="3018">
                  <c:v>43511.845833333333</c:v>
                </c:pt>
                <c:pt idx="3019">
                  <c:v>43511.84652777778</c:v>
                </c:pt>
                <c:pt idx="3020">
                  <c:v>43511.847222222219</c:v>
                </c:pt>
                <c:pt idx="3021">
                  <c:v>43511.847916666666</c:v>
                </c:pt>
                <c:pt idx="3022">
                  <c:v>43511.848611111112</c:v>
                </c:pt>
                <c:pt idx="3023">
                  <c:v>43511.849305555559</c:v>
                </c:pt>
                <c:pt idx="3024">
                  <c:v>43511.85</c:v>
                </c:pt>
                <c:pt idx="3025">
                  <c:v>43511.850694444445</c:v>
                </c:pt>
                <c:pt idx="3026">
                  <c:v>43511.851388888892</c:v>
                </c:pt>
                <c:pt idx="3027">
                  <c:v>43511.852083333331</c:v>
                </c:pt>
                <c:pt idx="3028">
                  <c:v>43511.852777777778</c:v>
                </c:pt>
                <c:pt idx="3029">
                  <c:v>43511.853472222225</c:v>
                </c:pt>
                <c:pt idx="3030">
                  <c:v>43511.854166666664</c:v>
                </c:pt>
                <c:pt idx="3031">
                  <c:v>43511.854861111111</c:v>
                </c:pt>
                <c:pt idx="3032">
                  <c:v>43511.855555555558</c:v>
                </c:pt>
                <c:pt idx="3033">
                  <c:v>43511.856249999997</c:v>
                </c:pt>
                <c:pt idx="3034">
                  <c:v>43511.856944444444</c:v>
                </c:pt>
                <c:pt idx="3035">
                  <c:v>43511.857638888891</c:v>
                </c:pt>
                <c:pt idx="3036">
                  <c:v>43511.85833333333</c:v>
                </c:pt>
                <c:pt idx="3037">
                  <c:v>43511.859027777777</c:v>
                </c:pt>
                <c:pt idx="3038">
                  <c:v>43511.859722222223</c:v>
                </c:pt>
                <c:pt idx="3039">
                  <c:v>43511.86041666667</c:v>
                </c:pt>
                <c:pt idx="3040">
                  <c:v>43511.861111111109</c:v>
                </c:pt>
                <c:pt idx="3041">
                  <c:v>43511.861805555556</c:v>
                </c:pt>
                <c:pt idx="3042">
                  <c:v>43511.862500000003</c:v>
                </c:pt>
                <c:pt idx="3043">
                  <c:v>43511.863194444442</c:v>
                </c:pt>
                <c:pt idx="3044">
                  <c:v>43511.863888888889</c:v>
                </c:pt>
                <c:pt idx="3045">
                  <c:v>43511.864583333336</c:v>
                </c:pt>
                <c:pt idx="3046">
                  <c:v>43511.865277777775</c:v>
                </c:pt>
                <c:pt idx="3047">
                  <c:v>43511.865972222222</c:v>
                </c:pt>
                <c:pt idx="3048">
                  <c:v>43511.866666666669</c:v>
                </c:pt>
                <c:pt idx="3049">
                  <c:v>43511.867361111108</c:v>
                </c:pt>
                <c:pt idx="3050">
                  <c:v>43511.868055555555</c:v>
                </c:pt>
                <c:pt idx="3051">
                  <c:v>43511.868750000001</c:v>
                </c:pt>
                <c:pt idx="3052">
                  <c:v>43511.869444444441</c:v>
                </c:pt>
                <c:pt idx="3053">
                  <c:v>43511.870138888888</c:v>
                </c:pt>
                <c:pt idx="3054">
                  <c:v>43511.870833333334</c:v>
                </c:pt>
                <c:pt idx="3055">
                  <c:v>43511.871527777781</c:v>
                </c:pt>
                <c:pt idx="3056">
                  <c:v>43511.87222222222</c:v>
                </c:pt>
                <c:pt idx="3057">
                  <c:v>43511.872916666667</c:v>
                </c:pt>
                <c:pt idx="3058">
                  <c:v>43511.873611111114</c:v>
                </c:pt>
                <c:pt idx="3059">
                  <c:v>43511.874305555553</c:v>
                </c:pt>
                <c:pt idx="3060">
                  <c:v>43511.875</c:v>
                </c:pt>
                <c:pt idx="3061">
                  <c:v>43511.875694444447</c:v>
                </c:pt>
                <c:pt idx="3062">
                  <c:v>43511.876388888886</c:v>
                </c:pt>
                <c:pt idx="3063">
                  <c:v>43511.877083333333</c:v>
                </c:pt>
                <c:pt idx="3064">
                  <c:v>43511.87777777778</c:v>
                </c:pt>
                <c:pt idx="3065">
                  <c:v>43511.878472222219</c:v>
                </c:pt>
                <c:pt idx="3066">
                  <c:v>43511.879166666666</c:v>
                </c:pt>
                <c:pt idx="3067">
                  <c:v>43511.879861111112</c:v>
                </c:pt>
                <c:pt idx="3068">
                  <c:v>43511.880555555559</c:v>
                </c:pt>
                <c:pt idx="3069">
                  <c:v>43511.881249999999</c:v>
                </c:pt>
                <c:pt idx="3070">
                  <c:v>43511.881944444445</c:v>
                </c:pt>
                <c:pt idx="3071">
                  <c:v>43511.882638888892</c:v>
                </c:pt>
                <c:pt idx="3072">
                  <c:v>43511.883333333331</c:v>
                </c:pt>
                <c:pt idx="3073">
                  <c:v>43511.884027777778</c:v>
                </c:pt>
                <c:pt idx="3074">
                  <c:v>43511.884722222225</c:v>
                </c:pt>
                <c:pt idx="3075">
                  <c:v>43511.885416666664</c:v>
                </c:pt>
                <c:pt idx="3076">
                  <c:v>43511.886111111111</c:v>
                </c:pt>
                <c:pt idx="3077">
                  <c:v>43511.886805555558</c:v>
                </c:pt>
                <c:pt idx="3078">
                  <c:v>43511.887499999997</c:v>
                </c:pt>
                <c:pt idx="3079">
                  <c:v>43511.888194444444</c:v>
                </c:pt>
                <c:pt idx="3080">
                  <c:v>43511.888888888891</c:v>
                </c:pt>
                <c:pt idx="3081">
                  <c:v>43511.88958333333</c:v>
                </c:pt>
                <c:pt idx="3082">
                  <c:v>43511.890277777777</c:v>
                </c:pt>
                <c:pt idx="3083">
                  <c:v>43511.890972222223</c:v>
                </c:pt>
                <c:pt idx="3084">
                  <c:v>43511.89166666667</c:v>
                </c:pt>
                <c:pt idx="3085">
                  <c:v>43511.892361111109</c:v>
                </c:pt>
                <c:pt idx="3086">
                  <c:v>43511.893055555556</c:v>
                </c:pt>
                <c:pt idx="3087">
                  <c:v>43511.893750000003</c:v>
                </c:pt>
                <c:pt idx="3088">
                  <c:v>43511.894444444442</c:v>
                </c:pt>
                <c:pt idx="3089">
                  <c:v>43511.895138888889</c:v>
                </c:pt>
                <c:pt idx="3090">
                  <c:v>43511.895833333336</c:v>
                </c:pt>
                <c:pt idx="3091">
                  <c:v>43511.896527777775</c:v>
                </c:pt>
                <c:pt idx="3092">
                  <c:v>43511.897222222222</c:v>
                </c:pt>
                <c:pt idx="3093">
                  <c:v>43511.897916666669</c:v>
                </c:pt>
                <c:pt idx="3094">
                  <c:v>43511.898611111108</c:v>
                </c:pt>
                <c:pt idx="3095">
                  <c:v>43511.899305555555</c:v>
                </c:pt>
                <c:pt idx="3096">
                  <c:v>43511.9</c:v>
                </c:pt>
                <c:pt idx="3097">
                  <c:v>43511.900694444441</c:v>
                </c:pt>
                <c:pt idx="3098">
                  <c:v>43511.901388888888</c:v>
                </c:pt>
                <c:pt idx="3099">
                  <c:v>43511.902083333334</c:v>
                </c:pt>
                <c:pt idx="3100">
                  <c:v>43511.902777777781</c:v>
                </c:pt>
                <c:pt idx="3101">
                  <c:v>43511.90347222222</c:v>
                </c:pt>
                <c:pt idx="3102">
                  <c:v>43511.904166666667</c:v>
                </c:pt>
                <c:pt idx="3103">
                  <c:v>43511.904861111114</c:v>
                </c:pt>
                <c:pt idx="3104">
                  <c:v>43511.905555555553</c:v>
                </c:pt>
                <c:pt idx="3105">
                  <c:v>43511.90625</c:v>
                </c:pt>
                <c:pt idx="3106">
                  <c:v>43511.906944444447</c:v>
                </c:pt>
                <c:pt idx="3107">
                  <c:v>43511.907638888886</c:v>
                </c:pt>
                <c:pt idx="3108">
                  <c:v>43511.908333333333</c:v>
                </c:pt>
                <c:pt idx="3109">
                  <c:v>43511.90902777778</c:v>
                </c:pt>
                <c:pt idx="3110">
                  <c:v>43511.909722222219</c:v>
                </c:pt>
                <c:pt idx="3111">
                  <c:v>43511.910416666666</c:v>
                </c:pt>
                <c:pt idx="3112">
                  <c:v>43511.911111111112</c:v>
                </c:pt>
                <c:pt idx="3113">
                  <c:v>43511.911805555559</c:v>
                </c:pt>
                <c:pt idx="3114">
                  <c:v>43511.912499999999</c:v>
                </c:pt>
                <c:pt idx="3115">
                  <c:v>43511.913194444445</c:v>
                </c:pt>
                <c:pt idx="3116">
                  <c:v>43511.913888888892</c:v>
                </c:pt>
                <c:pt idx="3117">
                  <c:v>43511.914583333331</c:v>
                </c:pt>
                <c:pt idx="3118">
                  <c:v>43511.915277777778</c:v>
                </c:pt>
                <c:pt idx="3119">
                  <c:v>43511.915972222225</c:v>
                </c:pt>
                <c:pt idx="3120">
                  <c:v>43511.916666666664</c:v>
                </c:pt>
                <c:pt idx="3121">
                  <c:v>43511.917361111111</c:v>
                </c:pt>
                <c:pt idx="3122">
                  <c:v>43511.918055555558</c:v>
                </c:pt>
                <c:pt idx="3123">
                  <c:v>43511.918749999997</c:v>
                </c:pt>
                <c:pt idx="3124">
                  <c:v>43511.919444444444</c:v>
                </c:pt>
                <c:pt idx="3125">
                  <c:v>43511.920138888891</c:v>
                </c:pt>
                <c:pt idx="3126">
                  <c:v>43511.92083333333</c:v>
                </c:pt>
                <c:pt idx="3127">
                  <c:v>43511.921527777777</c:v>
                </c:pt>
                <c:pt idx="3128">
                  <c:v>43511.922222222223</c:v>
                </c:pt>
                <c:pt idx="3129">
                  <c:v>43511.92291666667</c:v>
                </c:pt>
                <c:pt idx="3130">
                  <c:v>43511.923611111109</c:v>
                </c:pt>
                <c:pt idx="3131">
                  <c:v>43511.924305555556</c:v>
                </c:pt>
                <c:pt idx="3132">
                  <c:v>43511.925000000003</c:v>
                </c:pt>
                <c:pt idx="3133">
                  <c:v>43511.925694444442</c:v>
                </c:pt>
                <c:pt idx="3134">
                  <c:v>43511.926388888889</c:v>
                </c:pt>
                <c:pt idx="3135">
                  <c:v>43511.927083333336</c:v>
                </c:pt>
                <c:pt idx="3136">
                  <c:v>43511.927777777775</c:v>
                </c:pt>
                <c:pt idx="3137">
                  <c:v>43511.928472222222</c:v>
                </c:pt>
                <c:pt idx="3138">
                  <c:v>43511.929166666669</c:v>
                </c:pt>
                <c:pt idx="3139">
                  <c:v>43511.929861111108</c:v>
                </c:pt>
                <c:pt idx="3140">
                  <c:v>43511.930555555555</c:v>
                </c:pt>
                <c:pt idx="3141">
                  <c:v>43511.931250000001</c:v>
                </c:pt>
                <c:pt idx="3142">
                  <c:v>43511.931944444441</c:v>
                </c:pt>
                <c:pt idx="3143">
                  <c:v>43511.932638888888</c:v>
                </c:pt>
                <c:pt idx="3144">
                  <c:v>43511.933333333334</c:v>
                </c:pt>
                <c:pt idx="3145">
                  <c:v>43511.934027777781</c:v>
                </c:pt>
                <c:pt idx="3146">
                  <c:v>43511.93472222222</c:v>
                </c:pt>
                <c:pt idx="3147">
                  <c:v>43511.935416666667</c:v>
                </c:pt>
                <c:pt idx="3148">
                  <c:v>43511.936111111114</c:v>
                </c:pt>
                <c:pt idx="3149">
                  <c:v>43511.936805555553</c:v>
                </c:pt>
                <c:pt idx="3150">
                  <c:v>43511.9375</c:v>
                </c:pt>
                <c:pt idx="3151">
                  <c:v>43511.938194444447</c:v>
                </c:pt>
                <c:pt idx="3152">
                  <c:v>43511.938888888886</c:v>
                </c:pt>
                <c:pt idx="3153">
                  <c:v>43511.939583333333</c:v>
                </c:pt>
                <c:pt idx="3154">
                  <c:v>43511.94027777778</c:v>
                </c:pt>
                <c:pt idx="3155">
                  <c:v>43511.940972222219</c:v>
                </c:pt>
                <c:pt idx="3156">
                  <c:v>43511.941666666666</c:v>
                </c:pt>
                <c:pt idx="3157">
                  <c:v>43511.942361111112</c:v>
                </c:pt>
                <c:pt idx="3158">
                  <c:v>43511.943055555559</c:v>
                </c:pt>
                <c:pt idx="3159">
                  <c:v>43511.943749999999</c:v>
                </c:pt>
                <c:pt idx="3160">
                  <c:v>43511.944444444445</c:v>
                </c:pt>
                <c:pt idx="3161">
                  <c:v>43511.945138888892</c:v>
                </c:pt>
                <c:pt idx="3162">
                  <c:v>43511.945833333331</c:v>
                </c:pt>
                <c:pt idx="3163">
                  <c:v>43511.946527777778</c:v>
                </c:pt>
                <c:pt idx="3164">
                  <c:v>43511.947222222225</c:v>
                </c:pt>
                <c:pt idx="3165">
                  <c:v>43511.947916666664</c:v>
                </c:pt>
                <c:pt idx="3166">
                  <c:v>43511.948611111111</c:v>
                </c:pt>
                <c:pt idx="3167">
                  <c:v>43511.949305555558</c:v>
                </c:pt>
                <c:pt idx="3168">
                  <c:v>43511.95</c:v>
                </c:pt>
                <c:pt idx="3169">
                  <c:v>43511.950694444444</c:v>
                </c:pt>
                <c:pt idx="3170">
                  <c:v>43511.951388888891</c:v>
                </c:pt>
                <c:pt idx="3171">
                  <c:v>43511.95208333333</c:v>
                </c:pt>
                <c:pt idx="3172">
                  <c:v>43511.952777777777</c:v>
                </c:pt>
                <c:pt idx="3173">
                  <c:v>43511.953472222223</c:v>
                </c:pt>
                <c:pt idx="3174">
                  <c:v>43511.95416666667</c:v>
                </c:pt>
                <c:pt idx="3175">
                  <c:v>43511.954861111109</c:v>
                </c:pt>
                <c:pt idx="3176">
                  <c:v>43511.955555555556</c:v>
                </c:pt>
                <c:pt idx="3177">
                  <c:v>43511.956250000003</c:v>
                </c:pt>
                <c:pt idx="3178">
                  <c:v>43511.956944444442</c:v>
                </c:pt>
                <c:pt idx="3179">
                  <c:v>43511.957638888889</c:v>
                </c:pt>
                <c:pt idx="3180">
                  <c:v>43511.958333333336</c:v>
                </c:pt>
                <c:pt idx="3181">
                  <c:v>43511.959027777775</c:v>
                </c:pt>
                <c:pt idx="3182">
                  <c:v>43511.959722222222</c:v>
                </c:pt>
                <c:pt idx="3183">
                  <c:v>43511.960416666669</c:v>
                </c:pt>
                <c:pt idx="3184">
                  <c:v>43511.961111111108</c:v>
                </c:pt>
                <c:pt idx="3185">
                  <c:v>43511.961805555555</c:v>
                </c:pt>
                <c:pt idx="3186">
                  <c:v>43511.962500000001</c:v>
                </c:pt>
                <c:pt idx="3187">
                  <c:v>43511.963194444441</c:v>
                </c:pt>
                <c:pt idx="3188">
                  <c:v>43511.963888888888</c:v>
                </c:pt>
                <c:pt idx="3189">
                  <c:v>43511.964583333334</c:v>
                </c:pt>
                <c:pt idx="3190">
                  <c:v>43511.965277777781</c:v>
                </c:pt>
                <c:pt idx="3191">
                  <c:v>43511.96597222222</c:v>
                </c:pt>
                <c:pt idx="3192">
                  <c:v>43511.966666666667</c:v>
                </c:pt>
                <c:pt idx="3193">
                  <c:v>43511.967361111114</c:v>
                </c:pt>
                <c:pt idx="3194">
                  <c:v>43511.968055555553</c:v>
                </c:pt>
                <c:pt idx="3195">
                  <c:v>43511.96875</c:v>
                </c:pt>
                <c:pt idx="3196">
                  <c:v>43511.969444444447</c:v>
                </c:pt>
                <c:pt idx="3197">
                  <c:v>43511.970138888886</c:v>
                </c:pt>
                <c:pt idx="3198">
                  <c:v>43511.970833333333</c:v>
                </c:pt>
                <c:pt idx="3199">
                  <c:v>43511.97152777778</c:v>
                </c:pt>
                <c:pt idx="3200">
                  <c:v>43511.972222222219</c:v>
                </c:pt>
                <c:pt idx="3201">
                  <c:v>43511.972916666666</c:v>
                </c:pt>
                <c:pt idx="3202">
                  <c:v>43511.973611111112</c:v>
                </c:pt>
                <c:pt idx="3203">
                  <c:v>43511.974305555559</c:v>
                </c:pt>
                <c:pt idx="3204">
                  <c:v>43511.974999999999</c:v>
                </c:pt>
                <c:pt idx="3205">
                  <c:v>43511.975694444445</c:v>
                </c:pt>
                <c:pt idx="3206">
                  <c:v>43511.976388888892</c:v>
                </c:pt>
                <c:pt idx="3207">
                  <c:v>43511.977083333331</c:v>
                </c:pt>
                <c:pt idx="3208">
                  <c:v>43511.977777777778</c:v>
                </c:pt>
                <c:pt idx="3209">
                  <c:v>43511.978472222225</c:v>
                </c:pt>
                <c:pt idx="3210">
                  <c:v>43511.979166666664</c:v>
                </c:pt>
                <c:pt idx="3211">
                  <c:v>43511.979861111111</c:v>
                </c:pt>
                <c:pt idx="3212">
                  <c:v>43511.980555555558</c:v>
                </c:pt>
                <c:pt idx="3213">
                  <c:v>43511.981249999997</c:v>
                </c:pt>
                <c:pt idx="3214">
                  <c:v>43511.981944444444</c:v>
                </c:pt>
                <c:pt idx="3215">
                  <c:v>43511.982638888891</c:v>
                </c:pt>
                <c:pt idx="3216">
                  <c:v>43511.98333333333</c:v>
                </c:pt>
                <c:pt idx="3217">
                  <c:v>43511.984027777777</c:v>
                </c:pt>
                <c:pt idx="3218">
                  <c:v>43511.984722222223</c:v>
                </c:pt>
                <c:pt idx="3219">
                  <c:v>43511.98541666667</c:v>
                </c:pt>
                <c:pt idx="3220">
                  <c:v>43511.986111111109</c:v>
                </c:pt>
                <c:pt idx="3221">
                  <c:v>43511.986805555556</c:v>
                </c:pt>
                <c:pt idx="3222">
                  <c:v>43511.987500000003</c:v>
                </c:pt>
                <c:pt idx="3223">
                  <c:v>43511.988194444442</c:v>
                </c:pt>
                <c:pt idx="3224">
                  <c:v>43511.988888888889</c:v>
                </c:pt>
                <c:pt idx="3225">
                  <c:v>43511.989583333336</c:v>
                </c:pt>
                <c:pt idx="3226">
                  <c:v>43511.990277777775</c:v>
                </c:pt>
                <c:pt idx="3227">
                  <c:v>43511.990972222222</c:v>
                </c:pt>
                <c:pt idx="3228">
                  <c:v>43511.991666666669</c:v>
                </c:pt>
                <c:pt idx="3229">
                  <c:v>43511.992361111108</c:v>
                </c:pt>
                <c:pt idx="3230">
                  <c:v>43511.993055555555</c:v>
                </c:pt>
                <c:pt idx="3231">
                  <c:v>43511.993750000001</c:v>
                </c:pt>
                <c:pt idx="3232">
                  <c:v>43511.994444444441</c:v>
                </c:pt>
                <c:pt idx="3233">
                  <c:v>43511.995138888888</c:v>
                </c:pt>
                <c:pt idx="3234">
                  <c:v>43511.995833333334</c:v>
                </c:pt>
                <c:pt idx="3235">
                  <c:v>43511.996527777781</c:v>
                </c:pt>
                <c:pt idx="3236">
                  <c:v>43511.99722222222</c:v>
                </c:pt>
                <c:pt idx="3237">
                  <c:v>43511.997916666667</c:v>
                </c:pt>
                <c:pt idx="3238">
                  <c:v>43511.998611111114</c:v>
                </c:pt>
                <c:pt idx="3239">
                  <c:v>43511.999305555553</c:v>
                </c:pt>
                <c:pt idx="3240">
                  <c:v>43512</c:v>
                </c:pt>
                <c:pt idx="3241">
                  <c:v>43512.000694444447</c:v>
                </c:pt>
                <c:pt idx="3242">
                  <c:v>43512.001388888886</c:v>
                </c:pt>
                <c:pt idx="3243">
                  <c:v>43512.002083333333</c:v>
                </c:pt>
                <c:pt idx="3244">
                  <c:v>43512.00277777778</c:v>
                </c:pt>
                <c:pt idx="3245">
                  <c:v>43512.003472222219</c:v>
                </c:pt>
                <c:pt idx="3246">
                  <c:v>43512.004166666666</c:v>
                </c:pt>
                <c:pt idx="3247">
                  <c:v>43512.004861111112</c:v>
                </c:pt>
                <c:pt idx="3248">
                  <c:v>43512.005555555559</c:v>
                </c:pt>
                <c:pt idx="3249">
                  <c:v>43512.006249999999</c:v>
                </c:pt>
                <c:pt idx="3250">
                  <c:v>43512.006944444445</c:v>
                </c:pt>
                <c:pt idx="3251">
                  <c:v>43512.007638888892</c:v>
                </c:pt>
                <c:pt idx="3252">
                  <c:v>43512.008333333331</c:v>
                </c:pt>
                <c:pt idx="3253">
                  <c:v>43512.009027777778</c:v>
                </c:pt>
                <c:pt idx="3254">
                  <c:v>43512.009722222225</c:v>
                </c:pt>
                <c:pt idx="3255">
                  <c:v>43512.010416666664</c:v>
                </c:pt>
                <c:pt idx="3256">
                  <c:v>43512.011111111111</c:v>
                </c:pt>
                <c:pt idx="3257">
                  <c:v>43512.011805555558</c:v>
                </c:pt>
                <c:pt idx="3258">
                  <c:v>43512.012499999997</c:v>
                </c:pt>
                <c:pt idx="3259">
                  <c:v>43512.013194444444</c:v>
                </c:pt>
                <c:pt idx="3260">
                  <c:v>43512.013888888891</c:v>
                </c:pt>
                <c:pt idx="3261">
                  <c:v>43512.01458333333</c:v>
                </c:pt>
                <c:pt idx="3262">
                  <c:v>43512.015277777777</c:v>
                </c:pt>
                <c:pt idx="3263">
                  <c:v>43512.015972222223</c:v>
                </c:pt>
                <c:pt idx="3264">
                  <c:v>43512.01666666667</c:v>
                </c:pt>
                <c:pt idx="3265">
                  <c:v>43512.017361111109</c:v>
                </c:pt>
                <c:pt idx="3266">
                  <c:v>43512.018055555556</c:v>
                </c:pt>
                <c:pt idx="3267">
                  <c:v>43512.018750000003</c:v>
                </c:pt>
                <c:pt idx="3268">
                  <c:v>43512.019444444442</c:v>
                </c:pt>
                <c:pt idx="3269">
                  <c:v>43512.020138888889</c:v>
                </c:pt>
                <c:pt idx="3270">
                  <c:v>43512.020833333336</c:v>
                </c:pt>
                <c:pt idx="3271">
                  <c:v>43512.021527777775</c:v>
                </c:pt>
                <c:pt idx="3272">
                  <c:v>43512.022222222222</c:v>
                </c:pt>
                <c:pt idx="3273">
                  <c:v>43512.022916666669</c:v>
                </c:pt>
                <c:pt idx="3274">
                  <c:v>43512.023611111108</c:v>
                </c:pt>
                <c:pt idx="3275">
                  <c:v>43512.024305555555</c:v>
                </c:pt>
                <c:pt idx="3276">
                  <c:v>43512.025000000001</c:v>
                </c:pt>
                <c:pt idx="3277">
                  <c:v>43512.025694444441</c:v>
                </c:pt>
                <c:pt idx="3278">
                  <c:v>43512.026388888888</c:v>
                </c:pt>
                <c:pt idx="3279">
                  <c:v>43512.027083333334</c:v>
                </c:pt>
                <c:pt idx="3280">
                  <c:v>43512.027777777781</c:v>
                </c:pt>
                <c:pt idx="3281">
                  <c:v>43512.02847222222</c:v>
                </c:pt>
                <c:pt idx="3282">
                  <c:v>43512.029166666667</c:v>
                </c:pt>
                <c:pt idx="3283">
                  <c:v>43512.029861111114</c:v>
                </c:pt>
                <c:pt idx="3284">
                  <c:v>43512.030555555553</c:v>
                </c:pt>
                <c:pt idx="3285">
                  <c:v>43512.03125</c:v>
                </c:pt>
                <c:pt idx="3286">
                  <c:v>43512.031944444447</c:v>
                </c:pt>
                <c:pt idx="3287">
                  <c:v>43512.032638888886</c:v>
                </c:pt>
                <c:pt idx="3288">
                  <c:v>43512.033333333333</c:v>
                </c:pt>
                <c:pt idx="3289">
                  <c:v>43512.03402777778</c:v>
                </c:pt>
                <c:pt idx="3290">
                  <c:v>43512.034722222219</c:v>
                </c:pt>
                <c:pt idx="3291">
                  <c:v>43512.035416666666</c:v>
                </c:pt>
                <c:pt idx="3292">
                  <c:v>43512.036111111112</c:v>
                </c:pt>
                <c:pt idx="3293">
                  <c:v>43512.036805555559</c:v>
                </c:pt>
                <c:pt idx="3294">
                  <c:v>43512.037499999999</c:v>
                </c:pt>
                <c:pt idx="3295">
                  <c:v>43512.038194444445</c:v>
                </c:pt>
                <c:pt idx="3296">
                  <c:v>43512.038888888892</c:v>
                </c:pt>
                <c:pt idx="3297">
                  <c:v>43512.039583333331</c:v>
                </c:pt>
                <c:pt idx="3298">
                  <c:v>43512.040277777778</c:v>
                </c:pt>
                <c:pt idx="3299">
                  <c:v>43512.040972222225</c:v>
                </c:pt>
                <c:pt idx="3300">
                  <c:v>43512.041666666664</c:v>
                </c:pt>
                <c:pt idx="3301">
                  <c:v>43512.042361111111</c:v>
                </c:pt>
                <c:pt idx="3302">
                  <c:v>43512.043055555558</c:v>
                </c:pt>
                <c:pt idx="3303">
                  <c:v>43512.043749999997</c:v>
                </c:pt>
                <c:pt idx="3304">
                  <c:v>43512.044444444444</c:v>
                </c:pt>
                <c:pt idx="3305">
                  <c:v>43512.045138888891</c:v>
                </c:pt>
                <c:pt idx="3306">
                  <c:v>43512.04583333333</c:v>
                </c:pt>
                <c:pt idx="3307">
                  <c:v>43512.046527777777</c:v>
                </c:pt>
                <c:pt idx="3308">
                  <c:v>43512.047222222223</c:v>
                </c:pt>
                <c:pt idx="3309">
                  <c:v>43512.04791666667</c:v>
                </c:pt>
                <c:pt idx="3310">
                  <c:v>43512.048611111109</c:v>
                </c:pt>
                <c:pt idx="3311">
                  <c:v>43512.049305555556</c:v>
                </c:pt>
                <c:pt idx="3312">
                  <c:v>43512.05</c:v>
                </c:pt>
                <c:pt idx="3313">
                  <c:v>43512.050694444442</c:v>
                </c:pt>
                <c:pt idx="3314">
                  <c:v>43512.051388888889</c:v>
                </c:pt>
                <c:pt idx="3315">
                  <c:v>43512.052083333336</c:v>
                </c:pt>
                <c:pt idx="3316">
                  <c:v>43512.052777777775</c:v>
                </c:pt>
                <c:pt idx="3317">
                  <c:v>43512.053472222222</c:v>
                </c:pt>
                <c:pt idx="3318">
                  <c:v>43512.054166666669</c:v>
                </c:pt>
                <c:pt idx="3319">
                  <c:v>43512.054861111108</c:v>
                </c:pt>
                <c:pt idx="3320">
                  <c:v>43512.055555555555</c:v>
                </c:pt>
                <c:pt idx="3321">
                  <c:v>43512.056250000001</c:v>
                </c:pt>
                <c:pt idx="3322">
                  <c:v>43512.056944444441</c:v>
                </c:pt>
                <c:pt idx="3323">
                  <c:v>43512.057638888888</c:v>
                </c:pt>
                <c:pt idx="3324">
                  <c:v>43512.058333333334</c:v>
                </c:pt>
                <c:pt idx="3325">
                  <c:v>43512.059027777781</c:v>
                </c:pt>
                <c:pt idx="3326">
                  <c:v>43512.05972222222</c:v>
                </c:pt>
                <c:pt idx="3327">
                  <c:v>43512.060416666667</c:v>
                </c:pt>
                <c:pt idx="3328">
                  <c:v>43512.061111111114</c:v>
                </c:pt>
                <c:pt idx="3329">
                  <c:v>43512.061805555553</c:v>
                </c:pt>
                <c:pt idx="3330">
                  <c:v>43512.0625</c:v>
                </c:pt>
                <c:pt idx="3331">
                  <c:v>43512.063194444447</c:v>
                </c:pt>
                <c:pt idx="3332">
                  <c:v>43512.063888888886</c:v>
                </c:pt>
                <c:pt idx="3333">
                  <c:v>43512.064583333333</c:v>
                </c:pt>
                <c:pt idx="3334">
                  <c:v>43512.06527777778</c:v>
                </c:pt>
                <c:pt idx="3335">
                  <c:v>43512.065972222219</c:v>
                </c:pt>
                <c:pt idx="3336">
                  <c:v>43512.066666666666</c:v>
                </c:pt>
                <c:pt idx="3337">
                  <c:v>43512.067361111112</c:v>
                </c:pt>
                <c:pt idx="3338">
                  <c:v>43512.068055555559</c:v>
                </c:pt>
                <c:pt idx="3339">
                  <c:v>43512.068749999999</c:v>
                </c:pt>
                <c:pt idx="3340">
                  <c:v>43512.069444444445</c:v>
                </c:pt>
                <c:pt idx="3341">
                  <c:v>43512.070138888892</c:v>
                </c:pt>
                <c:pt idx="3342">
                  <c:v>43512.070833333331</c:v>
                </c:pt>
                <c:pt idx="3343">
                  <c:v>43512.071527777778</c:v>
                </c:pt>
                <c:pt idx="3344">
                  <c:v>43512.072222222225</c:v>
                </c:pt>
                <c:pt idx="3345">
                  <c:v>43512.072916666664</c:v>
                </c:pt>
                <c:pt idx="3346">
                  <c:v>43512.073611111111</c:v>
                </c:pt>
                <c:pt idx="3347">
                  <c:v>43512.074305555558</c:v>
                </c:pt>
                <c:pt idx="3348">
                  <c:v>43512.074999999997</c:v>
                </c:pt>
                <c:pt idx="3349">
                  <c:v>43512.075694444444</c:v>
                </c:pt>
                <c:pt idx="3350">
                  <c:v>43512.076388888891</c:v>
                </c:pt>
                <c:pt idx="3351">
                  <c:v>43512.07708333333</c:v>
                </c:pt>
                <c:pt idx="3352">
                  <c:v>43512.077777777777</c:v>
                </c:pt>
                <c:pt idx="3353">
                  <c:v>43512.078472222223</c:v>
                </c:pt>
                <c:pt idx="3354">
                  <c:v>43512.07916666667</c:v>
                </c:pt>
                <c:pt idx="3355">
                  <c:v>43512.079861111109</c:v>
                </c:pt>
                <c:pt idx="3356">
                  <c:v>43512.080555555556</c:v>
                </c:pt>
                <c:pt idx="3357">
                  <c:v>43512.081250000003</c:v>
                </c:pt>
                <c:pt idx="3358">
                  <c:v>43512.081944444442</c:v>
                </c:pt>
                <c:pt idx="3359">
                  <c:v>43512.082638888889</c:v>
                </c:pt>
                <c:pt idx="3360">
                  <c:v>43512.083333333336</c:v>
                </c:pt>
                <c:pt idx="3361">
                  <c:v>43512.084027777775</c:v>
                </c:pt>
                <c:pt idx="3362">
                  <c:v>43512.084722222222</c:v>
                </c:pt>
                <c:pt idx="3363">
                  <c:v>43512.085416666669</c:v>
                </c:pt>
                <c:pt idx="3364">
                  <c:v>43512.086111111108</c:v>
                </c:pt>
                <c:pt idx="3365">
                  <c:v>43512.086805555555</c:v>
                </c:pt>
                <c:pt idx="3366">
                  <c:v>43512.087500000001</c:v>
                </c:pt>
                <c:pt idx="3367">
                  <c:v>43512.088194444441</c:v>
                </c:pt>
                <c:pt idx="3368">
                  <c:v>43512.088888888888</c:v>
                </c:pt>
                <c:pt idx="3369">
                  <c:v>43512.089583333334</c:v>
                </c:pt>
                <c:pt idx="3370">
                  <c:v>43512.090277777781</c:v>
                </c:pt>
                <c:pt idx="3371">
                  <c:v>43512.09097222222</c:v>
                </c:pt>
                <c:pt idx="3372">
                  <c:v>43512.091666666667</c:v>
                </c:pt>
                <c:pt idx="3373">
                  <c:v>43512.092361111114</c:v>
                </c:pt>
                <c:pt idx="3374">
                  <c:v>43512.093055555553</c:v>
                </c:pt>
                <c:pt idx="3375">
                  <c:v>43512.09375</c:v>
                </c:pt>
                <c:pt idx="3376">
                  <c:v>43512.094444444447</c:v>
                </c:pt>
                <c:pt idx="3377">
                  <c:v>43512.095138888886</c:v>
                </c:pt>
                <c:pt idx="3378">
                  <c:v>43512.095833333333</c:v>
                </c:pt>
                <c:pt idx="3379">
                  <c:v>43512.09652777778</c:v>
                </c:pt>
                <c:pt idx="3380">
                  <c:v>43512.097222222219</c:v>
                </c:pt>
                <c:pt idx="3381">
                  <c:v>43512.097916666666</c:v>
                </c:pt>
                <c:pt idx="3382">
                  <c:v>43512.098611111112</c:v>
                </c:pt>
                <c:pt idx="3383">
                  <c:v>43512.099305555559</c:v>
                </c:pt>
                <c:pt idx="3384">
                  <c:v>43512.1</c:v>
                </c:pt>
                <c:pt idx="3385">
                  <c:v>43512.100694444445</c:v>
                </c:pt>
                <c:pt idx="3386">
                  <c:v>43512.101388888892</c:v>
                </c:pt>
                <c:pt idx="3387">
                  <c:v>43512.102083333331</c:v>
                </c:pt>
                <c:pt idx="3388">
                  <c:v>43512.102777777778</c:v>
                </c:pt>
                <c:pt idx="3389">
                  <c:v>43512.103472222225</c:v>
                </c:pt>
                <c:pt idx="3390">
                  <c:v>43512.104166666664</c:v>
                </c:pt>
                <c:pt idx="3391">
                  <c:v>43512.104861111111</c:v>
                </c:pt>
                <c:pt idx="3392">
                  <c:v>43512.105555555558</c:v>
                </c:pt>
                <c:pt idx="3393">
                  <c:v>43512.106249999997</c:v>
                </c:pt>
                <c:pt idx="3394">
                  <c:v>43512.106944444444</c:v>
                </c:pt>
                <c:pt idx="3395">
                  <c:v>43512.107638888891</c:v>
                </c:pt>
                <c:pt idx="3396">
                  <c:v>43512.10833333333</c:v>
                </c:pt>
                <c:pt idx="3397">
                  <c:v>43512.109027777777</c:v>
                </c:pt>
                <c:pt idx="3398">
                  <c:v>43512.109722222223</c:v>
                </c:pt>
                <c:pt idx="3399">
                  <c:v>43512.11041666667</c:v>
                </c:pt>
                <c:pt idx="3400">
                  <c:v>43512.111111111109</c:v>
                </c:pt>
                <c:pt idx="3401">
                  <c:v>43512.111805555556</c:v>
                </c:pt>
                <c:pt idx="3402">
                  <c:v>43512.112500000003</c:v>
                </c:pt>
                <c:pt idx="3403">
                  <c:v>43512.113194444442</c:v>
                </c:pt>
                <c:pt idx="3404">
                  <c:v>43512.113888888889</c:v>
                </c:pt>
                <c:pt idx="3405">
                  <c:v>43512.114583333336</c:v>
                </c:pt>
                <c:pt idx="3406">
                  <c:v>43512.115277777775</c:v>
                </c:pt>
                <c:pt idx="3407">
                  <c:v>43512.115972222222</c:v>
                </c:pt>
                <c:pt idx="3408">
                  <c:v>43512.116666666669</c:v>
                </c:pt>
                <c:pt idx="3409">
                  <c:v>43512.117361111108</c:v>
                </c:pt>
                <c:pt idx="3410">
                  <c:v>43512.118055555555</c:v>
                </c:pt>
                <c:pt idx="3411">
                  <c:v>43512.118750000001</c:v>
                </c:pt>
                <c:pt idx="3412">
                  <c:v>43512.119444444441</c:v>
                </c:pt>
                <c:pt idx="3413">
                  <c:v>43512.120138888888</c:v>
                </c:pt>
                <c:pt idx="3414">
                  <c:v>43512.120833333334</c:v>
                </c:pt>
                <c:pt idx="3415">
                  <c:v>43512.121527777781</c:v>
                </c:pt>
                <c:pt idx="3416">
                  <c:v>43512.12222222222</c:v>
                </c:pt>
                <c:pt idx="3417">
                  <c:v>43512.122916666667</c:v>
                </c:pt>
                <c:pt idx="3418">
                  <c:v>43512.123611111114</c:v>
                </c:pt>
                <c:pt idx="3419">
                  <c:v>43512.124305555553</c:v>
                </c:pt>
                <c:pt idx="3420">
                  <c:v>43512.125</c:v>
                </c:pt>
                <c:pt idx="3421">
                  <c:v>43512.125694444447</c:v>
                </c:pt>
                <c:pt idx="3422">
                  <c:v>43512.126388888886</c:v>
                </c:pt>
                <c:pt idx="3423">
                  <c:v>43512.127083333333</c:v>
                </c:pt>
                <c:pt idx="3424">
                  <c:v>43512.12777777778</c:v>
                </c:pt>
                <c:pt idx="3425">
                  <c:v>43512.128472222219</c:v>
                </c:pt>
                <c:pt idx="3426">
                  <c:v>43512.129166666666</c:v>
                </c:pt>
                <c:pt idx="3427">
                  <c:v>43512.129861111112</c:v>
                </c:pt>
                <c:pt idx="3428">
                  <c:v>43512.130555555559</c:v>
                </c:pt>
                <c:pt idx="3429">
                  <c:v>43512.131249999999</c:v>
                </c:pt>
                <c:pt idx="3430">
                  <c:v>43512.131944444445</c:v>
                </c:pt>
                <c:pt idx="3431">
                  <c:v>43512.132638888892</c:v>
                </c:pt>
                <c:pt idx="3432">
                  <c:v>43512.133333333331</c:v>
                </c:pt>
                <c:pt idx="3433">
                  <c:v>43512.134027777778</c:v>
                </c:pt>
                <c:pt idx="3434">
                  <c:v>43512.134722222225</c:v>
                </c:pt>
                <c:pt idx="3435">
                  <c:v>43512.135416666664</c:v>
                </c:pt>
                <c:pt idx="3436">
                  <c:v>43512.136111111111</c:v>
                </c:pt>
                <c:pt idx="3437">
                  <c:v>43512.136805555558</c:v>
                </c:pt>
                <c:pt idx="3438">
                  <c:v>43512.137499999997</c:v>
                </c:pt>
                <c:pt idx="3439">
                  <c:v>43512.138194444444</c:v>
                </c:pt>
                <c:pt idx="3440">
                  <c:v>43512.138888888891</c:v>
                </c:pt>
                <c:pt idx="3441">
                  <c:v>43512.13958333333</c:v>
                </c:pt>
                <c:pt idx="3442">
                  <c:v>43512.140277777777</c:v>
                </c:pt>
                <c:pt idx="3443">
                  <c:v>43512.140972222223</c:v>
                </c:pt>
                <c:pt idx="3444">
                  <c:v>43512.14166666667</c:v>
                </c:pt>
                <c:pt idx="3445">
                  <c:v>43512.142361111109</c:v>
                </c:pt>
                <c:pt idx="3446">
                  <c:v>43512.143055555556</c:v>
                </c:pt>
                <c:pt idx="3447">
                  <c:v>43512.143750000003</c:v>
                </c:pt>
                <c:pt idx="3448">
                  <c:v>43512.144444444442</c:v>
                </c:pt>
                <c:pt idx="3449">
                  <c:v>43512.145138888889</c:v>
                </c:pt>
                <c:pt idx="3450">
                  <c:v>43512.145833333336</c:v>
                </c:pt>
                <c:pt idx="3451">
                  <c:v>43512.146527777775</c:v>
                </c:pt>
                <c:pt idx="3452">
                  <c:v>43512.147222222222</c:v>
                </c:pt>
                <c:pt idx="3453">
                  <c:v>43512.147916666669</c:v>
                </c:pt>
                <c:pt idx="3454">
                  <c:v>43512.148611111108</c:v>
                </c:pt>
                <c:pt idx="3455">
                  <c:v>43512.149305555555</c:v>
                </c:pt>
                <c:pt idx="3456">
                  <c:v>43512.15</c:v>
                </c:pt>
                <c:pt idx="3457">
                  <c:v>43512.150694444441</c:v>
                </c:pt>
                <c:pt idx="3458">
                  <c:v>43512.151388888888</c:v>
                </c:pt>
                <c:pt idx="3459">
                  <c:v>43512.152083333334</c:v>
                </c:pt>
                <c:pt idx="3460">
                  <c:v>43512.152777777781</c:v>
                </c:pt>
                <c:pt idx="3461">
                  <c:v>43512.15347222222</c:v>
                </c:pt>
                <c:pt idx="3462">
                  <c:v>43512.154166666667</c:v>
                </c:pt>
                <c:pt idx="3463">
                  <c:v>43512.154861111114</c:v>
                </c:pt>
                <c:pt idx="3464">
                  <c:v>43512.155555555553</c:v>
                </c:pt>
                <c:pt idx="3465">
                  <c:v>43512.15625</c:v>
                </c:pt>
                <c:pt idx="3466">
                  <c:v>43512.156944444447</c:v>
                </c:pt>
                <c:pt idx="3467">
                  <c:v>43512.157638888886</c:v>
                </c:pt>
                <c:pt idx="3468">
                  <c:v>43512.158333333333</c:v>
                </c:pt>
                <c:pt idx="3469">
                  <c:v>43512.15902777778</c:v>
                </c:pt>
                <c:pt idx="3470">
                  <c:v>43512.159722222219</c:v>
                </c:pt>
                <c:pt idx="3471">
                  <c:v>43512.160416666666</c:v>
                </c:pt>
                <c:pt idx="3472">
                  <c:v>43512.161111111112</c:v>
                </c:pt>
                <c:pt idx="3473">
                  <c:v>43512.161805555559</c:v>
                </c:pt>
                <c:pt idx="3474">
                  <c:v>43512.162499999999</c:v>
                </c:pt>
                <c:pt idx="3475">
                  <c:v>43512.163194444445</c:v>
                </c:pt>
                <c:pt idx="3476">
                  <c:v>43512.163888888892</c:v>
                </c:pt>
                <c:pt idx="3477">
                  <c:v>43512.164583333331</c:v>
                </c:pt>
                <c:pt idx="3478">
                  <c:v>43512.165277777778</c:v>
                </c:pt>
                <c:pt idx="3479">
                  <c:v>43512.165972222225</c:v>
                </c:pt>
                <c:pt idx="3480">
                  <c:v>43512.166666666664</c:v>
                </c:pt>
                <c:pt idx="3481">
                  <c:v>43512.167361111111</c:v>
                </c:pt>
                <c:pt idx="3482">
                  <c:v>43512.168055555558</c:v>
                </c:pt>
                <c:pt idx="3483">
                  <c:v>43512.168749999997</c:v>
                </c:pt>
                <c:pt idx="3484">
                  <c:v>43512.169444444444</c:v>
                </c:pt>
                <c:pt idx="3485">
                  <c:v>43512.170138888891</c:v>
                </c:pt>
                <c:pt idx="3486">
                  <c:v>43512.17083333333</c:v>
                </c:pt>
                <c:pt idx="3487">
                  <c:v>43512.171527777777</c:v>
                </c:pt>
                <c:pt idx="3488">
                  <c:v>43512.172222222223</c:v>
                </c:pt>
                <c:pt idx="3489">
                  <c:v>43512.17291666667</c:v>
                </c:pt>
                <c:pt idx="3490">
                  <c:v>43512.173611111109</c:v>
                </c:pt>
                <c:pt idx="3491">
                  <c:v>43512.174305555556</c:v>
                </c:pt>
                <c:pt idx="3492">
                  <c:v>43512.175000000003</c:v>
                </c:pt>
                <c:pt idx="3493">
                  <c:v>43512.175694444442</c:v>
                </c:pt>
                <c:pt idx="3494">
                  <c:v>43512.176388888889</c:v>
                </c:pt>
                <c:pt idx="3495">
                  <c:v>43512.177083333336</c:v>
                </c:pt>
                <c:pt idx="3496">
                  <c:v>43512.177777777775</c:v>
                </c:pt>
                <c:pt idx="3497">
                  <c:v>43512.178472222222</c:v>
                </c:pt>
                <c:pt idx="3498">
                  <c:v>43512.179166666669</c:v>
                </c:pt>
                <c:pt idx="3499">
                  <c:v>43512.179861111108</c:v>
                </c:pt>
                <c:pt idx="3500">
                  <c:v>43512.180555555555</c:v>
                </c:pt>
                <c:pt idx="3501">
                  <c:v>43512.181250000001</c:v>
                </c:pt>
                <c:pt idx="3502">
                  <c:v>43512.181944444441</c:v>
                </c:pt>
                <c:pt idx="3503">
                  <c:v>43512.182638888888</c:v>
                </c:pt>
                <c:pt idx="3504">
                  <c:v>43512.183333333334</c:v>
                </c:pt>
                <c:pt idx="3505">
                  <c:v>43512.184027777781</c:v>
                </c:pt>
                <c:pt idx="3506">
                  <c:v>43512.18472222222</c:v>
                </c:pt>
                <c:pt idx="3507">
                  <c:v>43512.185416666667</c:v>
                </c:pt>
                <c:pt idx="3508">
                  <c:v>43512.186111111114</c:v>
                </c:pt>
                <c:pt idx="3509">
                  <c:v>43512.186805555553</c:v>
                </c:pt>
                <c:pt idx="3510">
                  <c:v>43512.1875</c:v>
                </c:pt>
                <c:pt idx="3511">
                  <c:v>43512.188194444447</c:v>
                </c:pt>
                <c:pt idx="3512">
                  <c:v>43512.188888888886</c:v>
                </c:pt>
                <c:pt idx="3513">
                  <c:v>43512.189583333333</c:v>
                </c:pt>
                <c:pt idx="3514">
                  <c:v>43512.19027777778</c:v>
                </c:pt>
                <c:pt idx="3515">
                  <c:v>43512.190972222219</c:v>
                </c:pt>
                <c:pt idx="3516">
                  <c:v>43512.191666666666</c:v>
                </c:pt>
                <c:pt idx="3517">
                  <c:v>43512.192361111112</c:v>
                </c:pt>
                <c:pt idx="3518">
                  <c:v>43512.193055555559</c:v>
                </c:pt>
                <c:pt idx="3519">
                  <c:v>43512.193749999999</c:v>
                </c:pt>
                <c:pt idx="3520">
                  <c:v>43512.194444444445</c:v>
                </c:pt>
                <c:pt idx="3521">
                  <c:v>43512.195138888892</c:v>
                </c:pt>
                <c:pt idx="3522">
                  <c:v>43512.195833333331</c:v>
                </c:pt>
                <c:pt idx="3523">
                  <c:v>43512.196527777778</c:v>
                </c:pt>
                <c:pt idx="3524">
                  <c:v>43512.197222222225</c:v>
                </c:pt>
                <c:pt idx="3525">
                  <c:v>43512.197916666664</c:v>
                </c:pt>
                <c:pt idx="3526">
                  <c:v>43512.198611111111</c:v>
                </c:pt>
                <c:pt idx="3527">
                  <c:v>43512.199305555558</c:v>
                </c:pt>
                <c:pt idx="3528">
                  <c:v>43512.2</c:v>
                </c:pt>
                <c:pt idx="3529">
                  <c:v>43512.200694444444</c:v>
                </c:pt>
                <c:pt idx="3530">
                  <c:v>43512.201388888891</c:v>
                </c:pt>
                <c:pt idx="3531">
                  <c:v>43512.20208333333</c:v>
                </c:pt>
                <c:pt idx="3532">
                  <c:v>43512.202777777777</c:v>
                </c:pt>
                <c:pt idx="3533">
                  <c:v>43512.203472222223</c:v>
                </c:pt>
                <c:pt idx="3534">
                  <c:v>43512.20416666667</c:v>
                </c:pt>
                <c:pt idx="3535">
                  <c:v>43512.204861111109</c:v>
                </c:pt>
                <c:pt idx="3536">
                  <c:v>43512.205555555556</c:v>
                </c:pt>
                <c:pt idx="3537">
                  <c:v>43512.206250000003</c:v>
                </c:pt>
                <c:pt idx="3538">
                  <c:v>43512.206944444442</c:v>
                </c:pt>
                <c:pt idx="3539">
                  <c:v>43512.207638888889</c:v>
                </c:pt>
                <c:pt idx="3540">
                  <c:v>43512.208333333336</c:v>
                </c:pt>
                <c:pt idx="3541">
                  <c:v>43512.209027777775</c:v>
                </c:pt>
                <c:pt idx="3542">
                  <c:v>43512.209722222222</c:v>
                </c:pt>
                <c:pt idx="3543">
                  <c:v>43512.210416666669</c:v>
                </c:pt>
                <c:pt idx="3544">
                  <c:v>43512.211111111108</c:v>
                </c:pt>
                <c:pt idx="3545">
                  <c:v>43512.211805555555</c:v>
                </c:pt>
                <c:pt idx="3546">
                  <c:v>43512.212500000001</c:v>
                </c:pt>
                <c:pt idx="3547">
                  <c:v>43512.213194444441</c:v>
                </c:pt>
                <c:pt idx="3548">
                  <c:v>43512.213888888888</c:v>
                </c:pt>
                <c:pt idx="3549">
                  <c:v>43512.214583333334</c:v>
                </c:pt>
                <c:pt idx="3550">
                  <c:v>43512.215277777781</c:v>
                </c:pt>
                <c:pt idx="3551">
                  <c:v>43512.21597222222</c:v>
                </c:pt>
                <c:pt idx="3552">
                  <c:v>43512.216666666667</c:v>
                </c:pt>
                <c:pt idx="3553">
                  <c:v>43512.217361111114</c:v>
                </c:pt>
                <c:pt idx="3554">
                  <c:v>43512.218055555553</c:v>
                </c:pt>
                <c:pt idx="3555">
                  <c:v>43512.21875</c:v>
                </c:pt>
                <c:pt idx="3556">
                  <c:v>43512.219444444447</c:v>
                </c:pt>
                <c:pt idx="3557">
                  <c:v>43512.220138888886</c:v>
                </c:pt>
                <c:pt idx="3558">
                  <c:v>43512.220833333333</c:v>
                </c:pt>
                <c:pt idx="3559">
                  <c:v>43512.22152777778</c:v>
                </c:pt>
                <c:pt idx="3560">
                  <c:v>43512.222222222219</c:v>
                </c:pt>
                <c:pt idx="3561">
                  <c:v>43512.222916666666</c:v>
                </c:pt>
                <c:pt idx="3562">
                  <c:v>43512.223611111112</c:v>
                </c:pt>
                <c:pt idx="3563">
                  <c:v>43512.224305555559</c:v>
                </c:pt>
                <c:pt idx="3564">
                  <c:v>43512.224999999999</c:v>
                </c:pt>
                <c:pt idx="3565">
                  <c:v>43512.225694444445</c:v>
                </c:pt>
                <c:pt idx="3566">
                  <c:v>43512.226388888892</c:v>
                </c:pt>
                <c:pt idx="3567">
                  <c:v>43512.227083333331</c:v>
                </c:pt>
                <c:pt idx="3568">
                  <c:v>43512.227777777778</c:v>
                </c:pt>
                <c:pt idx="3569">
                  <c:v>43512.228472222225</c:v>
                </c:pt>
                <c:pt idx="3570">
                  <c:v>43512.229166666664</c:v>
                </c:pt>
                <c:pt idx="3571">
                  <c:v>43512.229861111111</c:v>
                </c:pt>
                <c:pt idx="3572">
                  <c:v>43512.230555555558</c:v>
                </c:pt>
                <c:pt idx="3573">
                  <c:v>43512.231249999997</c:v>
                </c:pt>
                <c:pt idx="3574">
                  <c:v>43512.231944444444</c:v>
                </c:pt>
                <c:pt idx="3575">
                  <c:v>43512.232638888891</c:v>
                </c:pt>
                <c:pt idx="3576">
                  <c:v>43512.23333333333</c:v>
                </c:pt>
                <c:pt idx="3577">
                  <c:v>43512.234027777777</c:v>
                </c:pt>
                <c:pt idx="3578">
                  <c:v>43512.234722222223</c:v>
                </c:pt>
                <c:pt idx="3579">
                  <c:v>43512.23541666667</c:v>
                </c:pt>
                <c:pt idx="3580">
                  <c:v>43512.236111111109</c:v>
                </c:pt>
                <c:pt idx="3581">
                  <c:v>43512.236805555556</c:v>
                </c:pt>
                <c:pt idx="3582">
                  <c:v>43512.237500000003</c:v>
                </c:pt>
                <c:pt idx="3583">
                  <c:v>43512.238194444442</c:v>
                </c:pt>
                <c:pt idx="3584">
                  <c:v>43512.238888888889</c:v>
                </c:pt>
                <c:pt idx="3585">
                  <c:v>43512.239583333336</c:v>
                </c:pt>
                <c:pt idx="3586">
                  <c:v>43512.240277777775</c:v>
                </c:pt>
                <c:pt idx="3587">
                  <c:v>43512.240972222222</c:v>
                </c:pt>
                <c:pt idx="3588">
                  <c:v>43512.241666666669</c:v>
                </c:pt>
                <c:pt idx="3589">
                  <c:v>43512.242361111108</c:v>
                </c:pt>
                <c:pt idx="3590">
                  <c:v>43512.243055555555</c:v>
                </c:pt>
                <c:pt idx="3591">
                  <c:v>43512.243750000001</c:v>
                </c:pt>
                <c:pt idx="3592">
                  <c:v>43512.244444444441</c:v>
                </c:pt>
                <c:pt idx="3593">
                  <c:v>43512.245138888888</c:v>
                </c:pt>
                <c:pt idx="3594">
                  <c:v>43512.245833333334</c:v>
                </c:pt>
                <c:pt idx="3595">
                  <c:v>43512.246527777781</c:v>
                </c:pt>
                <c:pt idx="3596">
                  <c:v>43512.24722222222</c:v>
                </c:pt>
                <c:pt idx="3597">
                  <c:v>43512.247916666667</c:v>
                </c:pt>
                <c:pt idx="3598">
                  <c:v>43512.248611111114</c:v>
                </c:pt>
                <c:pt idx="3599">
                  <c:v>43512.249305555553</c:v>
                </c:pt>
                <c:pt idx="3600">
                  <c:v>43512.25</c:v>
                </c:pt>
                <c:pt idx="3601">
                  <c:v>43512.250694444447</c:v>
                </c:pt>
                <c:pt idx="3602">
                  <c:v>43512.251388888886</c:v>
                </c:pt>
                <c:pt idx="3603">
                  <c:v>43512.252083333333</c:v>
                </c:pt>
                <c:pt idx="3604">
                  <c:v>43512.25277777778</c:v>
                </c:pt>
                <c:pt idx="3605">
                  <c:v>43512.253472222219</c:v>
                </c:pt>
                <c:pt idx="3606">
                  <c:v>43512.254166666666</c:v>
                </c:pt>
                <c:pt idx="3607">
                  <c:v>43512.254861111112</c:v>
                </c:pt>
                <c:pt idx="3608">
                  <c:v>43512.255555555559</c:v>
                </c:pt>
                <c:pt idx="3609">
                  <c:v>43512.256249999999</c:v>
                </c:pt>
                <c:pt idx="3610">
                  <c:v>43512.256944444445</c:v>
                </c:pt>
                <c:pt idx="3611">
                  <c:v>43512.257638888892</c:v>
                </c:pt>
                <c:pt idx="3612">
                  <c:v>43512.258333333331</c:v>
                </c:pt>
                <c:pt idx="3613">
                  <c:v>43512.259027777778</c:v>
                </c:pt>
                <c:pt idx="3614">
                  <c:v>43512.259722222225</c:v>
                </c:pt>
                <c:pt idx="3615">
                  <c:v>43512.260416666664</c:v>
                </c:pt>
                <c:pt idx="3616">
                  <c:v>43512.261111111111</c:v>
                </c:pt>
                <c:pt idx="3617">
                  <c:v>43512.261805555558</c:v>
                </c:pt>
                <c:pt idx="3618">
                  <c:v>43512.262499999997</c:v>
                </c:pt>
                <c:pt idx="3619">
                  <c:v>43512.263194444444</c:v>
                </c:pt>
                <c:pt idx="3620">
                  <c:v>43512.263888888891</c:v>
                </c:pt>
                <c:pt idx="3621">
                  <c:v>43512.26458333333</c:v>
                </c:pt>
                <c:pt idx="3622">
                  <c:v>43512.265277777777</c:v>
                </c:pt>
                <c:pt idx="3623">
                  <c:v>43512.265972222223</c:v>
                </c:pt>
                <c:pt idx="3624">
                  <c:v>43512.26666666667</c:v>
                </c:pt>
                <c:pt idx="3625">
                  <c:v>43512.267361111109</c:v>
                </c:pt>
                <c:pt idx="3626">
                  <c:v>43512.268055555556</c:v>
                </c:pt>
                <c:pt idx="3627">
                  <c:v>43512.268750000003</c:v>
                </c:pt>
                <c:pt idx="3628">
                  <c:v>43512.269444444442</c:v>
                </c:pt>
                <c:pt idx="3629">
                  <c:v>43512.270138888889</c:v>
                </c:pt>
                <c:pt idx="3630">
                  <c:v>43512.270833333336</c:v>
                </c:pt>
                <c:pt idx="3631">
                  <c:v>43512.271527777775</c:v>
                </c:pt>
                <c:pt idx="3632">
                  <c:v>43512.272222222222</c:v>
                </c:pt>
                <c:pt idx="3633">
                  <c:v>43512.272916666669</c:v>
                </c:pt>
                <c:pt idx="3634">
                  <c:v>43512.273611111108</c:v>
                </c:pt>
                <c:pt idx="3635">
                  <c:v>43512.274305555555</c:v>
                </c:pt>
                <c:pt idx="3636">
                  <c:v>43512.275000000001</c:v>
                </c:pt>
                <c:pt idx="3637">
                  <c:v>43512.275694444441</c:v>
                </c:pt>
                <c:pt idx="3638">
                  <c:v>43512.276388888888</c:v>
                </c:pt>
                <c:pt idx="3639">
                  <c:v>43512.277083333334</c:v>
                </c:pt>
                <c:pt idx="3640">
                  <c:v>43512.277777777781</c:v>
                </c:pt>
                <c:pt idx="3641">
                  <c:v>43512.27847222222</c:v>
                </c:pt>
                <c:pt idx="3642">
                  <c:v>43512.279166666667</c:v>
                </c:pt>
                <c:pt idx="3643">
                  <c:v>43512.279861111114</c:v>
                </c:pt>
                <c:pt idx="3644">
                  <c:v>43512.280555555553</c:v>
                </c:pt>
                <c:pt idx="3645">
                  <c:v>43512.28125</c:v>
                </c:pt>
                <c:pt idx="3646">
                  <c:v>43512.281944444447</c:v>
                </c:pt>
                <c:pt idx="3647">
                  <c:v>43512.282638888886</c:v>
                </c:pt>
                <c:pt idx="3648">
                  <c:v>43512.283333333333</c:v>
                </c:pt>
                <c:pt idx="3649">
                  <c:v>43512.28402777778</c:v>
                </c:pt>
                <c:pt idx="3650">
                  <c:v>43512.284722222219</c:v>
                </c:pt>
                <c:pt idx="3651">
                  <c:v>43512.285416666666</c:v>
                </c:pt>
                <c:pt idx="3652">
                  <c:v>43512.286111111112</c:v>
                </c:pt>
                <c:pt idx="3653">
                  <c:v>43512.286805555559</c:v>
                </c:pt>
                <c:pt idx="3654">
                  <c:v>43512.287499999999</c:v>
                </c:pt>
                <c:pt idx="3655">
                  <c:v>43512.288194444445</c:v>
                </c:pt>
                <c:pt idx="3656">
                  <c:v>43512.288888888892</c:v>
                </c:pt>
                <c:pt idx="3657">
                  <c:v>43512.289583333331</c:v>
                </c:pt>
                <c:pt idx="3658">
                  <c:v>43512.290277777778</c:v>
                </c:pt>
                <c:pt idx="3659">
                  <c:v>43512.290972222225</c:v>
                </c:pt>
                <c:pt idx="3660">
                  <c:v>43512.291666666664</c:v>
                </c:pt>
                <c:pt idx="3661">
                  <c:v>43512.292361111111</c:v>
                </c:pt>
                <c:pt idx="3662">
                  <c:v>43512.293055555558</c:v>
                </c:pt>
                <c:pt idx="3663">
                  <c:v>43512.293749999997</c:v>
                </c:pt>
                <c:pt idx="3664">
                  <c:v>43512.294444444444</c:v>
                </c:pt>
                <c:pt idx="3665">
                  <c:v>43512.295138888891</c:v>
                </c:pt>
                <c:pt idx="3666">
                  <c:v>43512.29583333333</c:v>
                </c:pt>
                <c:pt idx="3667">
                  <c:v>43512.296527777777</c:v>
                </c:pt>
                <c:pt idx="3668">
                  <c:v>43512.297222222223</c:v>
                </c:pt>
                <c:pt idx="3669">
                  <c:v>43512.29791666667</c:v>
                </c:pt>
                <c:pt idx="3670">
                  <c:v>43512.298611111109</c:v>
                </c:pt>
                <c:pt idx="3671">
                  <c:v>43512.299305555556</c:v>
                </c:pt>
                <c:pt idx="3672">
                  <c:v>43512.3</c:v>
                </c:pt>
                <c:pt idx="3673">
                  <c:v>43512.300694444442</c:v>
                </c:pt>
                <c:pt idx="3674">
                  <c:v>43512.301388888889</c:v>
                </c:pt>
                <c:pt idx="3675">
                  <c:v>43512.302083333336</c:v>
                </c:pt>
                <c:pt idx="3676">
                  <c:v>43512.302777777775</c:v>
                </c:pt>
                <c:pt idx="3677">
                  <c:v>43512.303472222222</c:v>
                </c:pt>
                <c:pt idx="3678">
                  <c:v>43512.304166666669</c:v>
                </c:pt>
                <c:pt idx="3679">
                  <c:v>43512.304861111108</c:v>
                </c:pt>
                <c:pt idx="3680">
                  <c:v>43512.305555555555</c:v>
                </c:pt>
                <c:pt idx="3681">
                  <c:v>43512.306250000001</c:v>
                </c:pt>
                <c:pt idx="3682">
                  <c:v>43512.306944444441</c:v>
                </c:pt>
                <c:pt idx="3683">
                  <c:v>43512.307638888888</c:v>
                </c:pt>
                <c:pt idx="3684">
                  <c:v>43512.308333333334</c:v>
                </c:pt>
                <c:pt idx="3685">
                  <c:v>43512.309027777781</c:v>
                </c:pt>
                <c:pt idx="3686">
                  <c:v>43512.30972222222</c:v>
                </c:pt>
                <c:pt idx="3687">
                  <c:v>43512.310416666667</c:v>
                </c:pt>
                <c:pt idx="3688">
                  <c:v>43512.311111111114</c:v>
                </c:pt>
                <c:pt idx="3689">
                  <c:v>43512.311805555553</c:v>
                </c:pt>
                <c:pt idx="3690">
                  <c:v>43512.3125</c:v>
                </c:pt>
                <c:pt idx="3691">
                  <c:v>43512.313194444447</c:v>
                </c:pt>
                <c:pt idx="3692">
                  <c:v>43512.313888888886</c:v>
                </c:pt>
                <c:pt idx="3693">
                  <c:v>43512.314583333333</c:v>
                </c:pt>
                <c:pt idx="3694">
                  <c:v>43512.31527777778</c:v>
                </c:pt>
                <c:pt idx="3695">
                  <c:v>43512.315972222219</c:v>
                </c:pt>
                <c:pt idx="3696">
                  <c:v>43512.316666666666</c:v>
                </c:pt>
                <c:pt idx="3697">
                  <c:v>43512.317361111112</c:v>
                </c:pt>
                <c:pt idx="3698">
                  <c:v>43512.318055555559</c:v>
                </c:pt>
                <c:pt idx="3699">
                  <c:v>43512.318749999999</c:v>
                </c:pt>
                <c:pt idx="3700">
                  <c:v>43512.319444444445</c:v>
                </c:pt>
                <c:pt idx="3701">
                  <c:v>43512.320138888892</c:v>
                </c:pt>
                <c:pt idx="3702">
                  <c:v>43512.320833333331</c:v>
                </c:pt>
                <c:pt idx="3703">
                  <c:v>43512.321527777778</c:v>
                </c:pt>
                <c:pt idx="3704">
                  <c:v>43512.322222222225</c:v>
                </c:pt>
                <c:pt idx="3705">
                  <c:v>43512.322916666664</c:v>
                </c:pt>
                <c:pt idx="3706">
                  <c:v>43512.323611111111</c:v>
                </c:pt>
                <c:pt idx="3707">
                  <c:v>43512.324305555558</c:v>
                </c:pt>
                <c:pt idx="3708">
                  <c:v>43512.324999999997</c:v>
                </c:pt>
                <c:pt idx="3709">
                  <c:v>43512.325694444444</c:v>
                </c:pt>
                <c:pt idx="3710">
                  <c:v>43512.326388888891</c:v>
                </c:pt>
                <c:pt idx="3711">
                  <c:v>43512.32708333333</c:v>
                </c:pt>
                <c:pt idx="3712">
                  <c:v>43512.327777777777</c:v>
                </c:pt>
                <c:pt idx="3713">
                  <c:v>43512.328472222223</c:v>
                </c:pt>
                <c:pt idx="3714">
                  <c:v>43512.32916666667</c:v>
                </c:pt>
                <c:pt idx="3715">
                  <c:v>43512.329861111109</c:v>
                </c:pt>
                <c:pt idx="3716">
                  <c:v>43512.330555555556</c:v>
                </c:pt>
                <c:pt idx="3717">
                  <c:v>43512.331250000003</c:v>
                </c:pt>
                <c:pt idx="3718">
                  <c:v>43512.331944444442</c:v>
                </c:pt>
                <c:pt idx="3719">
                  <c:v>43512.332638888889</c:v>
                </c:pt>
                <c:pt idx="3720">
                  <c:v>43512.333333333336</c:v>
                </c:pt>
                <c:pt idx="3721">
                  <c:v>43512.334027777775</c:v>
                </c:pt>
                <c:pt idx="3722">
                  <c:v>43512.334722222222</c:v>
                </c:pt>
                <c:pt idx="3723">
                  <c:v>43512.335416666669</c:v>
                </c:pt>
                <c:pt idx="3724">
                  <c:v>43512.336111111108</c:v>
                </c:pt>
                <c:pt idx="3725">
                  <c:v>43512.336805555555</c:v>
                </c:pt>
                <c:pt idx="3726">
                  <c:v>43512.337500000001</c:v>
                </c:pt>
                <c:pt idx="3727">
                  <c:v>43512.338194444441</c:v>
                </c:pt>
                <c:pt idx="3728">
                  <c:v>43512.338888888888</c:v>
                </c:pt>
                <c:pt idx="3729">
                  <c:v>43512.339583333334</c:v>
                </c:pt>
                <c:pt idx="3730">
                  <c:v>43512.340277777781</c:v>
                </c:pt>
                <c:pt idx="3731">
                  <c:v>43512.34097222222</c:v>
                </c:pt>
                <c:pt idx="3732">
                  <c:v>43512.341666666667</c:v>
                </c:pt>
                <c:pt idx="3733">
                  <c:v>43512.342361111114</c:v>
                </c:pt>
                <c:pt idx="3734">
                  <c:v>43512.343055555553</c:v>
                </c:pt>
                <c:pt idx="3735">
                  <c:v>43512.34375</c:v>
                </c:pt>
                <c:pt idx="3736">
                  <c:v>43512.344444444447</c:v>
                </c:pt>
                <c:pt idx="3737">
                  <c:v>43512.345138888886</c:v>
                </c:pt>
                <c:pt idx="3738">
                  <c:v>43512.345833333333</c:v>
                </c:pt>
                <c:pt idx="3739">
                  <c:v>43512.34652777778</c:v>
                </c:pt>
                <c:pt idx="3740">
                  <c:v>43512.347222222219</c:v>
                </c:pt>
                <c:pt idx="3741">
                  <c:v>43512.347916666666</c:v>
                </c:pt>
                <c:pt idx="3742">
                  <c:v>43512.348611111112</c:v>
                </c:pt>
                <c:pt idx="3743">
                  <c:v>43512.349305555559</c:v>
                </c:pt>
                <c:pt idx="3744">
                  <c:v>43512.35</c:v>
                </c:pt>
                <c:pt idx="3745">
                  <c:v>43512.350694444445</c:v>
                </c:pt>
                <c:pt idx="3746">
                  <c:v>43512.351388888892</c:v>
                </c:pt>
                <c:pt idx="3747">
                  <c:v>43512.352083333331</c:v>
                </c:pt>
                <c:pt idx="3748">
                  <c:v>43512.352777777778</c:v>
                </c:pt>
                <c:pt idx="3749">
                  <c:v>43512.353472222225</c:v>
                </c:pt>
                <c:pt idx="3750">
                  <c:v>43512.354166666664</c:v>
                </c:pt>
                <c:pt idx="3751">
                  <c:v>43512.354861111111</c:v>
                </c:pt>
                <c:pt idx="3752">
                  <c:v>43512.355555555558</c:v>
                </c:pt>
                <c:pt idx="3753">
                  <c:v>43512.356249999997</c:v>
                </c:pt>
                <c:pt idx="3754">
                  <c:v>43512.356944444444</c:v>
                </c:pt>
                <c:pt idx="3755">
                  <c:v>43512.357638888891</c:v>
                </c:pt>
                <c:pt idx="3756">
                  <c:v>43512.35833333333</c:v>
                </c:pt>
                <c:pt idx="3757">
                  <c:v>43512.359027777777</c:v>
                </c:pt>
                <c:pt idx="3758">
                  <c:v>43512.359722222223</c:v>
                </c:pt>
                <c:pt idx="3759">
                  <c:v>43512.36041666667</c:v>
                </c:pt>
                <c:pt idx="3760">
                  <c:v>43512.361111111109</c:v>
                </c:pt>
                <c:pt idx="3761">
                  <c:v>43512.361805555556</c:v>
                </c:pt>
                <c:pt idx="3762">
                  <c:v>43512.362500000003</c:v>
                </c:pt>
                <c:pt idx="3763">
                  <c:v>43512.363194444442</c:v>
                </c:pt>
                <c:pt idx="3764">
                  <c:v>43512.363888888889</c:v>
                </c:pt>
                <c:pt idx="3765">
                  <c:v>43512.364583333336</c:v>
                </c:pt>
                <c:pt idx="3766">
                  <c:v>43512.365277777775</c:v>
                </c:pt>
                <c:pt idx="3767">
                  <c:v>43512.365972222222</c:v>
                </c:pt>
                <c:pt idx="3768">
                  <c:v>43512.366666666669</c:v>
                </c:pt>
                <c:pt idx="3769">
                  <c:v>43512.367361111108</c:v>
                </c:pt>
                <c:pt idx="3770">
                  <c:v>43512.368055555555</c:v>
                </c:pt>
                <c:pt idx="3771">
                  <c:v>43512.368750000001</c:v>
                </c:pt>
                <c:pt idx="3772">
                  <c:v>43512.369444444441</c:v>
                </c:pt>
                <c:pt idx="3773">
                  <c:v>43512.370138888888</c:v>
                </c:pt>
                <c:pt idx="3774">
                  <c:v>43512.370833333334</c:v>
                </c:pt>
                <c:pt idx="3775">
                  <c:v>43512.371527777781</c:v>
                </c:pt>
                <c:pt idx="3776">
                  <c:v>43512.37222222222</c:v>
                </c:pt>
                <c:pt idx="3777">
                  <c:v>43512.372916666667</c:v>
                </c:pt>
                <c:pt idx="3778">
                  <c:v>43512.373611111114</c:v>
                </c:pt>
                <c:pt idx="3779">
                  <c:v>43512.374305555553</c:v>
                </c:pt>
                <c:pt idx="3780">
                  <c:v>43512.375</c:v>
                </c:pt>
                <c:pt idx="3781">
                  <c:v>43512.375694444447</c:v>
                </c:pt>
                <c:pt idx="3782">
                  <c:v>43512.376388888886</c:v>
                </c:pt>
                <c:pt idx="3783">
                  <c:v>43512.377083333333</c:v>
                </c:pt>
                <c:pt idx="3784">
                  <c:v>43512.37777777778</c:v>
                </c:pt>
                <c:pt idx="3785">
                  <c:v>43512.378472222219</c:v>
                </c:pt>
                <c:pt idx="3786">
                  <c:v>43512.379166666666</c:v>
                </c:pt>
                <c:pt idx="3787">
                  <c:v>43512.379861111112</c:v>
                </c:pt>
                <c:pt idx="3788">
                  <c:v>43512.380555555559</c:v>
                </c:pt>
                <c:pt idx="3789">
                  <c:v>43512.381249999999</c:v>
                </c:pt>
                <c:pt idx="3790">
                  <c:v>43512.381944444445</c:v>
                </c:pt>
                <c:pt idx="3791">
                  <c:v>43512.382638888892</c:v>
                </c:pt>
                <c:pt idx="3792">
                  <c:v>43512.383333333331</c:v>
                </c:pt>
                <c:pt idx="3793">
                  <c:v>43512.384027777778</c:v>
                </c:pt>
                <c:pt idx="3794">
                  <c:v>43512.384722222225</c:v>
                </c:pt>
                <c:pt idx="3795">
                  <c:v>43512.385416666664</c:v>
                </c:pt>
                <c:pt idx="3796">
                  <c:v>43512.386111111111</c:v>
                </c:pt>
                <c:pt idx="3797">
                  <c:v>43512.386805555558</c:v>
                </c:pt>
                <c:pt idx="3798">
                  <c:v>43512.387499999997</c:v>
                </c:pt>
                <c:pt idx="3799">
                  <c:v>43512.388194444444</c:v>
                </c:pt>
                <c:pt idx="3800">
                  <c:v>43512.388888888891</c:v>
                </c:pt>
                <c:pt idx="3801">
                  <c:v>43512.38958333333</c:v>
                </c:pt>
                <c:pt idx="3802">
                  <c:v>43512.390277777777</c:v>
                </c:pt>
                <c:pt idx="3803">
                  <c:v>43512.390972222223</c:v>
                </c:pt>
                <c:pt idx="3804">
                  <c:v>43512.39166666667</c:v>
                </c:pt>
                <c:pt idx="3805">
                  <c:v>43512.392361111109</c:v>
                </c:pt>
                <c:pt idx="3806">
                  <c:v>43512.393055555556</c:v>
                </c:pt>
                <c:pt idx="3807">
                  <c:v>43512.393750000003</c:v>
                </c:pt>
                <c:pt idx="3808">
                  <c:v>43512.394444444442</c:v>
                </c:pt>
                <c:pt idx="3809">
                  <c:v>43512.395138888889</c:v>
                </c:pt>
                <c:pt idx="3810">
                  <c:v>43512.395833333336</c:v>
                </c:pt>
                <c:pt idx="3811">
                  <c:v>43512.396527777775</c:v>
                </c:pt>
                <c:pt idx="3812">
                  <c:v>43512.397222222222</c:v>
                </c:pt>
                <c:pt idx="3813">
                  <c:v>43512.397916666669</c:v>
                </c:pt>
                <c:pt idx="3814">
                  <c:v>43512.398611111108</c:v>
                </c:pt>
                <c:pt idx="3815">
                  <c:v>43512.399305555555</c:v>
                </c:pt>
                <c:pt idx="3816">
                  <c:v>43512.4</c:v>
                </c:pt>
                <c:pt idx="3817">
                  <c:v>43512.400694444441</c:v>
                </c:pt>
                <c:pt idx="3818">
                  <c:v>43512.401388888888</c:v>
                </c:pt>
                <c:pt idx="3819">
                  <c:v>43512.402083333334</c:v>
                </c:pt>
                <c:pt idx="3820">
                  <c:v>43512.402777777781</c:v>
                </c:pt>
                <c:pt idx="3821">
                  <c:v>43512.40347222222</c:v>
                </c:pt>
                <c:pt idx="3822">
                  <c:v>43512.404166666667</c:v>
                </c:pt>
                <c:pt idx="3823">
                  <c:v>43512.404861111114</c:v>
                </c:pt>
                <c:pt idx="3824">
                  <c:v>43512.405555555553</c:v>
                </c:pt>
                <c:pt idx="3825">
                  <c:v>43512.40625</c:v>
                </c:pt>
                <c:pt idx="3826">
                  <c:v>43512.406944444447</c:v>
                </c:pt>
                <c:pt idx="3827">
                  <c:v>43512.407638888886</c:v>
                </c:pt>
                <c:pt idx="3828">
                  <c:v>43512.408333333333</c:v>
                </c:pt>
                <c:pt idx="3829">
                  <c:v>43512.40902777778</c:v>
                </c:pt>
                <c:pt idx="3830">
                  <c:v>43512.409722222219</c:v>
                </c:pt>
                <c:pt idx="3831">
                  <c:v>43512.410416666666</c:v>
                </c:pt>
                <c:pt idx="3832">
                  <c:v>43512.411111111112</c:v>
                </c:pt>
                <c:pt idx="3833">
                  <c:v>43512.411805555559</c:v>
                </c:pt>
                <c:pt idx="3834">
                  <c:v>43512.412499999999</c:v>
                </c:pt>
                <c:pt idx="3835">
                  <c:v>43512.413194444445</c:v>
                </c:pt>
                <c:pt idx="3836">
                  <c:v>43512.413888888892</c:v>
                </c:pt>
                <c:pt idx="3837">
                  <c:v>43512.414583333331</c:v>
                </c:pt>
                <c:pt idx="3838">
                  <c:v>43512.415277777778</c:v>
                </c:pt>
                <c:pt idx="3839">
                  <c:v>43512.415972222225</c:v>
                </c:pt>
                <c:pt idx="3840">
                  <c:v>43512.416666666664</c:v>
                </c:pt>
                <c:pt idx="3841">
                  <c:v>43512.417361111111</c:v>
                </c:pt>
                <c:pt idx="3842">
                  <c:v>43512.418055555558</c:v>
                </c:pt>
                <c:pt idx="3843">
                  <c:v>43512.418749999997</c:v>
                </c:pt>
                <c:pt idx="3844">
                  <c:v>43512.419444444444</c:v>
                </c:pt>
                <c:pt idx="3845">
                  <c:v>43512.420138888891</c:v>
                </c:pt>
                <c:pt idx="3846">
                  <c:v>43512.42083333333</c:v>
                </c:pt>
                <c:pt idx="3847">
                  <c:v>43512.421527777777</c:v>
                </c:pt>
                <c:pt idx="3848">
                  <c:v>43512.422222222223</c:v>
                </c:pt>
                <c:pt idx="3849">
                  <c:v>43512.42291666667</c:v>
                </c:pt>
                <c:pt idx="3850">
                  <c:v>43512.423611111109</c:v>
                </c:pt>
                <c:pt idx="3851">
                  <c:v>43512.424305555556</c:v>
                </c:pt>
                <c:pt idx="3852">
                  <c:v>43512.425000000003</c:v>
                </c:pt>
                <c:pt idx="3853">
                  <c:v>43512.425694444442</c:v>
                </c:pt>
                <c:pt idx="3854">
                  <c:v>43512.426388888889</c:v>
                </c:pt>
                <c:pt idx="3855">
                  <c:v>43512.427083333336</c:v>
                </c:pt>
                <c:pt idx="3856">
                  <c:v>43512.427777777775</c:v>
                </c:pt>
                <c:pt idx="3857">
                  <c:v>43512.428472222222</c:v>
                </c:pt>
                <c:pt idx="3858">
                  <c:v>43512.429166666669</c:v>
                </c:pt>
                <c:pt idx="3859">
                  <c:v>43512.429861111108</c:v>
                </c:pt>
                <c:pt idx="3860">
                  <c:v>43512.430555555555</c:v>
                </c:pt>
                <c:pt idx="3861">
                  <c:v>43512.431250000001</c:v>
                </c:pt>
                <c:pt idx="3862">
                  <c:v>43512.431944444441</c:v>
                </c:pt>
                <c:pt idx="3863">
                  <c:v>43512.432638888888</c:v>
                </c:pt>
                <c:pt idx="3864">
                  <c:v>43512.433333333334</c:v>
                </c:pt>
                <c:pt idx="3865">
                  <c:v>43512.434027777781</c:v>
                </c:pt>
                <c:pt idx="3866">
                  <c:v>43512.43472222222</c:v>
                </c:pt>
                <c:pt idx="3867">
                  <c:v>43512.435416666667</c:v>
                </c:pt>
                <c:pt idx="3868">
                  <c:v>43512.436111111114</c:v>
                </c:pt>
                <c:pt idx="3869">
                  <c:v>43512.436805555553</c:v>
                </c:pt>
                <c:pt idx="3870">
                  <c:v>43512.4375</c:v>
                </c:pt>
                <c:pt idx="3871">
                  <c:v>43512.438194444447</c:v>
                </c:pt>
                <c:pt idx="3872">
                  <c:v>43512.438888888886</c:v>
                </c:pt>
                <c:pt idx="3873">
                  <c:v>43512.439583333333</c:v>
                </c:pt>
                <c:pt idx="3874">
                  <c:v>43512.44027777778</c:v>
                </c:pt>
                <c:pt idx="3875">
                  <c:v>43512.440972222219</c:v>
                </c:pt>
                <c:pt idx="3876">
                  <c:v>43512.441666666666</c:v>
                </c:pt>
                <c:pt idx="3877">
                  <c:v>43512.442361111112</c:v>
                </c:pt>
                <c:pt idx="3878">
                  <c:v>43512.443055555559</c:v>
                </c:pt>
                <c:pt idx="3879">
                  <c:v>43512.443749999999</c:v>
                </c:pt>
                <c:pt idx="3880">
                  <c:v>43512.444444444445</c:v>
                </c:pt>
                <c:pt idx="3881">
                  <c:v>43512.445138888892</c:v>
                </c:pt>
                <c:pt idx="3882">
                  <c:v>43512.445833333331</c:v>
                </c:pt>
                <c:pt idx="3883">
                  <c:v>43512.446527777778</c:v>
                </c:pt>
                <c:pt idx="3884">
                  <c:v>43512.447222222225</c:v>
                </c:pt>
                <c:pt idx="3885">
                  <c:v>43512.447916666664</c:v>
                </c:pt>
                <c:pt idx="3886">
                  <c:v>43512.448611111111</c:v>
                </c:pt>
                <c:pt idx="3887">
                  <c:v>43512.449305555558</c:v>
                </c:pt>
                <c:pt idx="3888">
                  <c:v>43512.45</c:v>
                </c:pt>
                <c:pt idx="3889">
                  <c:v>43512.450694444444</c:v>
                </c:pt>
                <c:pt idx="3890">
                  <c:v>43512.451388888891</c:v>
                </c:pt>
                <c:pt idx="3891">
                  <c:v>43512.45208333333</c:v>
                </c:pt>
                <c:pt idx="3892">
                  <c:v>43512.452777777777</c:v>
                </c:pt>
                <c:pt idx="3893">
                  <c:v>43512.453472222223</c:v>
                </c:pt>
                <c:pt idx="3894">
                  <c:v>43512.45416666667</c:v>
                </c:pt>
                <c:pt idx="3895">
                  <c:v>43512.454861111109</c:v>
                </c:pt>
                <c:pt idx="3896">
                  <c:v>43512.455555555556</c:v>
                </c:pt>
                <c:pt idx="3897">
                  <c:v>43512.456250000003</c:v>
                </c:pt>
                <c:pt idx="3898">
                  <c:v>43512.456944444442</c:v>
                </c:pt>
                <c:pt idx="3899">
                  <c:v>43512.457638888889</c:v>
                </c:pt>
                <c:pt idx="3900">
                  <c:v>43512.458333333336</c:v>
                </c:pt>
                <c:pt idx="3901">
                  <c:v>43512.459027777775</c:v>
                </c:pt>
                <c:pt idx="3902">
                  <c:v>43512.459722222222</c:v>
                </c:pt>
                <c:pt idx="3903">
                  <c:v>43512.460416666669</c:v>
                </c:pt>
                <c:pt idx="3904">
                  <c:v>43512.461111111108</c:v>
                </c:pt>
                <c:pt idx="3905">
                  <c:v>43512.461805555555</c:v>
                </c:pt>
                <c:pt idx="3906">
                  <c:v>43512.462500000001</c:v>
                </c:pt>
                <c:pt idx="3907">
                  <c:v>43512.463194444441</c:v>
                </c:pt>
                <c:pt idx="3908">
                  <c:v>43512.463888888888</c:v>
                </c:pt>
                <c:pt idx="3909">
                  <c:v>43512.464583333334</c:v>
                </c:pt>
                <c:pt idx="3910">
                  <c:v>43512.465277777781</c:v>
                </c:pt>
                <c:pt idx="3911">
                  <c:v>43512.46597222222</c:v>
                </c:pt>
                <c:pt idx="3912">
                  <c:v>43512.466666666667</c:v>
                </c:pt>
                <c:pt idx="3913">
                  <c:v>43512.467361111114</c:v>
                </c:pt>
                <c:pt idx="3914">
                  <c:v>43512.468055555553</c:v>
                </c:pt>
                <c:pt idx="3915">
                  <c:v>43512.46875</c:v>
                </c:pt>
                <c:pt idx="3916">
                  <c:v>43512.469444444447</c:v>
                </c:pt>
                <c:pt idx="3917">
                  <c:v>43512.470138888886</c:v>
                </c:pt>
                <c:pt idx="3918">
                  <c:v>43512.470833333333</c:v>
                </c:pt>
                <c:pt idx="3919">
                  <c:v>43512.47152777778</c:v>
                </c:pt>
                <c:pt idx="3920">
                  <c:v>43512.472222222219</c:v>
                </c:pt>
                <c:pt idx="3921">
                  <c:v>43512.472916666666</c:v>
                </c:pt>
                <c:pt idx="3922">
                  <c:v>43512.473611111112</c:v>
                </c:pt>
                <c:pt idx="3923">
                  <c:v>43512.474305555559</c:v>
                </c:pt>
                <c:pt idx="3924">
                  <c:v>43512.474999999999</c:v>
                </c:pt>
                <c:pt idx="3925">
                  <c:v>43512.475694444445</c:v>
                </c:pt>
                <c:pt idx="3926">
                  <c:v>43512.476388888892</c:v>
                </c:pt>
                <c:pt idx="3927">
                  <c:v>43512.477083333331</c:v>
                </c:pt>
                <c:pt idx="3928">
                  <c:v>43512.477777777778</c:v>
                </c:pt>
                <c:pt idx="3929">
                  <c:v>43512.478472222225</c:v>
                </c:pt>
                <c:pt idx="3930">
                  <c:v>43512.479166666664</c:v>
                </c:pt>
                <c:pt idx="3931">
                  <c:v>43512.479861111111</c:v>
                </c:pt>
                <c:pt idx="3932">
                  <c:v>43512.480555555558</c:v>
                </c:pt>
                <c:pt idx="3933">
                  <c:v>43512.481249999997</c:v>
                </c:pt>
                <c:pt idx="3934">
                  <c:v>43512.481944444444</c:v>
                </c:pt>
                <c:pt idx="3935">
                  <c:v>43512.482638888891</c:v>
                </c:pt>
                <c:pt idx="3936">
                  <c:v>43512.48333333333</c:v>
                </c:pt>
                <c:pt idx="3937">
                  <c:v>43512.484027777777</c:v>
                </c:pt>
                <c:pt idx="3938">
                  <c:v>43512.484722222223</c:v>
                </c:pt>
                <c:pt idx="3939">
                  <c:v>43512.48541666667</c:v>
                </c:pt>
                <c:pt idx="3940">
                  <c:v>43512.486111111109</c:v>
                </c:pt>
                <c:pt idx="3941">
                  <c:v>43512.486805555556</c:v>
                </c:pt>
                <c:pt idx="3942">
                  <c:v>43512.487500000003</c:v>
                </c:pt>
                <c:pt idx="3943">
                  <c:v>43512.488194444442</c:v>
                </c:pt>
                <c:pt idx="3944">
                  <c:v>43512.488888888889</c:v>
                </c:pt>
                <c:pt idx="3945">
                  <c:v>43512.489583333336</c:v>
                </c:pt>
                <c:pt idx="3946">
                  <c:v>43512.490277777775</c:v>
                </c:pt>
                <c:pt idx="3947">
                  <c:v>43512.490972222222</c:v>
                </c:pt>
                <c:pt idx="3948">
                  <c:v>43512.491666666669</c:v>
                </c:pt>
                <c:pt idx="3949">
                  <c:v>43512.492361111108</c:v>
                </c:pt>
                <c:pt idx="3950">
                  <c:v>43512.493055555555</c:v>
                </c:pt>
                <c:pt idx="3951">
                  <c:v>43512.493750000001</c:v>
                </c:pt>
                <c:pt idx="3952">
                  <c:v>43512.494444444441</c:v>
                </c:pt>
                <c:pt idx="3953">
                  <c:v>43512.495138888888</c:v>
                </c:pt>
                <c:pt idx="3954">
                  <c:v>43512.495833333334</c:v>
                </c:pt>
                <c:pt idx="3955">
                  <c:v>43512.496527777781</c:v>
                </c:pt>
                <c:pt idx="3956">
                  <c:v>43512.49722222222</c:v>
                </c:pt>
                <c:pt idx="3957">
                  <c:v>43512.497916666667</c:v>
                </c:pt>
                <c:pt idx="3958">
                  <c:v>43512.498611111114</c:v>
                </c:pt>
                <c:pt idx="3959">
                  <c:v>43512.499305555553</c:v>
                </c:pt>
                <c:pt idx="3960">
                  <c:v>43512.5</c:v>
                </c:pt>
                <c:pt idx="3961">
                  <c:v>43512.500694444447</c:v>
                </c:pt>
                <c:pt idx="3962">
                  <c:v>43512.501388888886</c:v>
                </c:pt>
                <c:pt idx="3963">
                  <c:v>43512.502083333333</c:v>
                </c:pt>
                <c:pt idx="3964">
                  <c:v>43512.50277777778</c:v>
                </c:pt>
                <c:pt idx="3965">
                  <c:v>43512.503472222219</c:v>
                </c:pt>
                <c:pt idx="3966">
                  <c:v>43512.504166666666</c:v>
                </c:pt>
                <c:pt idx="3967">
                  <c:v>43512.504861111112</c:v>
                </c:pt>
                <c:pt idx="3968">
                  <c:v>43512.505555555559</c:v>
                </c:pt>
                <c:pt idx="3969">
                  <c:v>43512.506249999999</c:v>
                </c:pt>
                <c:pt idx="3970">
                  <c:v>43512.506944444445</c:v>
                </c:pt>
                <c:pt idx="3971">
                  <c:v>43512.507638888892</c:v>
                </c:pt>
                <c:pt idx="3972">
                  <c:v>43512.508333333331</c:v>
                </c:pt>
                <c:pt idx="3973">
                  <c:v>43512.509027777778</c:v>
                </c:pt>
                <c:pt idx="3974">
                  <c:v>43512.509722222225</c:v>
                </c:pt>
                <c:pt idx="3975">
                  <c:v>43512.510416666664</c:v>
                </c:pt>
                <c:pt idx="3976">
                  <c:v>43512.511111111111</c:v>
                </c:pt>
                <c:pt idx="3977">
                  <c:v>43512.511805555558</c:v>
                </c:pt>
                <c:pt idx="3978">
                  <c:v>43512.512499999997</c:v>
                </c:pt>
                <c:pt idx="3979">
                  <c:v>43512.513194444444</c:v>
                </c:pt>
                <c:pt idx="3980">
                  <c:v>43512.513888888891</c:v>
                </c:pt>
                <c:pt idx="3981">
                  <c:v>43512.51458333333</c:v>
                </c:pt>
                <c:pt idx="3982">
                  <c:v>43512.515277777777</c:v>
                </c:pt>
                <c:pt idx="3983">
                  <c:v>43512.515972222223</c:v>
                </c:pt>
                <c:pt idx="3984">
                  <c:v>43512.51666666667</c:v>
                </c:pt>
                <c:pt idx="3985">
                  <c:v>43512.517361111109</c:v>
                </c:pt>
                <c:pt idx="3986">
                  <c:v>43512.518055555556</c:v>
                </c:pt>
                <c:pt idx="3987">
                  <c:v>43512.518750000003</c:v>
                </c:pt>
                <c:pt idx="3988">
                  <c:v>43512.519444444442</c:v>
                </c:pt>
                <c:pt idx="3989">
                  <c:v>43512.520138888889</c:v>
                </c:pt>
                <c:pt idx="3990">
                  <c:v>43512.520833333336</c:v>
                </c:pt>
                <c:pt idx="3991">
                  <c:v>43512.521527777775</c:v>
                </c:pt>
                <c:pt idx="3992">
                  <c:v>43512.522222222222</c:v>
                </c:pt>
                <c:pt idx="3993">
                  <c:v>43512.522916666669</c:v>
                </c:pt>
                <c:pt idx="3994">
                  <c:v>43512.523611111108</c:v>
                </c:pt>
                <c:pt idx="3995">
                  <c:v>43512.524305555555</c:v>
                </c:pt>
                <c:pt idx="3996">
                  <c:v>43512.525000000001</c:v>
                </c:pt>
                <c:pt idx="3997">
                  <c:v>43512.525694444441</c:v>
                </c:pt>
                <c:pt idx="3998">
                  <c:v>43512.526388888888</c:v>
                </c:pt>
                <c:pt idx="3999">
                  <c:v>43512.527083333334</c:v>
                </c:pt>
                <c:pt idx="4000">
                  <c:v>43512.527777777781</c:v>
                </c:pt>
                <c:pt idx="4001">
                  <c:v>43512.52847222222</c:v>
                </c:pt>
                <c:pt idx="4002">
                  <c:v>43512.529166666667</c:v>
                </c:pt>
                <c:pt idx="4003">
                  <c:v>43512.529861111114</c:v>
                </c:pt>
                <c:pt idx="4004">
                  <c:v>43512.530555555553</c:v>
                </c:pt>
                <c:pt idx="4005">
                  <c:v>43512.53125</c:v>
                </c:pt>
                <c:pt idx="4006">
                  <c:v>43512.531944444447</c:v>
                </c:pt>
                <c:pt idx="4007">
                  <c:v>43512.532638888886</c:v>
                </c:pt>
                <c:pt idx="4008">
                  <c:v>43512.533333333333</c:v>
                </c:pt>
                <c:pt idx="4009">
                  <c:v>43512.53402777778</c:v>
                </c:pt>
                <c:pt idx="4010">
                  <c:v>43512.534722222219</c:v>
                </c:pt>
                <c:pt idx="4011">
                  <c:v>43512.535416666666</c:v>
                </c:pt>
                <c:pt idx="4012">
                  <c:v>43512.536111111112</c:v>
                </c:pt>
                <c:pt idx="4013">
                  <c:v>43512.536805555559</c:v>
                </c:pt>
                <c:pt idx="4014">
                  <c:v>43512.537499999999</c:v>
                </c:pt>
                <c:pt idx="4015">
                  <c:v>43512.538194444445</c:v>
                </c:pt>
                <c:pt idx="4016">
                  <c:v>43512.538888888892</c:v>
                </c:pt>
                <c:pt idx="4017">
                  <c:v>43512.539583333331</c:v>
                </c:pt>
                <c:pt idx="4018">
                  <c:v>43512.540277777778</c:v>
                </c:pt>
                <c:pt idx="4019">
                  <c:v>43512.540972222225</c:v>
                </c:pt>
                <c:pt idx="4020">
                  <c:v>43512.541666666664</c:v>
                </c:pt>
                <c:pt idx="4021">
                  <c:v>43512.542361111111</c:v>
                </c:pt>
                <c:pt idx="4022">
                  <c:v>43512.543055555558</c:v>
                </c:pt>
                <c:pt idx="4023">
                  <c:v>43512.543749999997</c:v>
                </c:pt>
                <c:pt idx="4024">
                  <c:v>43512.544444444444</c:v>
                </c:pt>
                <c:pt idx="4025">
                  <c:v>43512.545138888891</c:v>
                </c:pt>
                <c:pt idx="4026">
                  <c:v>43512.54583333333</c:v>
                </c:pt>
                <c:pt idx="4027">
                  <c:v>43512.546527777777</c:v>
                </c:pt>
                <c:pt idx="4028">
                  <c:v>43512.547222222223</c:v>
                </c:pt>
                <c:pt idx="4029">
                  <c:v>43512.54791666667</c:v>
                </c:pt>
                <c:pt idx="4030">
                  <c:v>43512.548611111109</c:v>
                </c:pt>
                <c:pt idx="4031">
                  <c:v>43512.549305555556</c:v>
                </c:pt>
                <c:pt idx="4032">
                  <c:v>43512.55</c:v>
                </c:pt>
                <c:pt idx="4033">
                  <c:v>43512.550694444442</c:v>
                </c:pt>
                <c:pt idx="4034">
                  <c:v>43512.551388888889</c:v>
                </c:pt>
                <c:pt idx="4035">
                  <c:v>43512.552083333336</c:v>
                </c:pt>
                <c:pt idx="4036">
                  <c:v>43512.552777777775</c:v>
                </c:pt>
                <c:pt idx="4037">
                  <c:v>43512.553472222222</c:v>
                </c:pt>
                <c:pt idx="4038">
                  <c:v>43512.554166666669</c:v>
                </c:pt>
                <c:pt idx="4039">
                  <c:v>43512.554861111108</c:v>
                </c:pt>
                <c:pt idx="4040">
                  <c:v>43512.555555555555</c:v>
                </c:pt>
                <c:pt idx="4041">
                  <c:v>43512.556250000001</c:v>
                </c:pt>
                <c:pt idx="4042">
                  <c:v>43512.556944444441</c:v>
                </c:pt>
                <c:pt idx="4043">
                  <c:v>43512.557638888888</c:v>
                </c:pt>
                <c:pt idx="4044">
                  <c:v>43512.558333333334</c:v>
                </c:pt>
                <c:pt idx="4045">
                  <c:v>43512.559027777781</c:v>
                </c:pt>
                <c:pt idx="4046">
                  <c:v>43512.55972222222</c:v>
                </c:pt>
                <c:pt idx="4047">
                  <c:v>43512.560416666667</c:v>
                </c:pt>
                <c:pt idx="4048">
                  <c:v>43512.561111111114</c:v>
                </c:pt>
                <c:pt idx="4049">
                  <c:v>43512.561805555553</c:v>
                </c:pt>
                <c:pt idx="4050">
                  <c:v>43512.5625</c:v>
                </c:pt>
                <c:pt idx="4051">
                  <c:v>43512.563194444447</c:v>
                </c:pt>
                <c:pt idx="4052">
                  <c:v>43512.563888888886</c:v>
                </c:pt>
                <c:pt idx="4053">
                  <c:v>43512.564583333333</c:v>
                </c:pt>
                <c:pt idx="4054">
                  <c:v>43512.56527777778</c:v>
                </c:pt>
                <c:pt idx="4055">
                  <c:v>43512.565972222219</c:v>
                </c:pt>
                <c:pt idx="4056">
                  <c:v>43512.566666666666</c:v>
                </c:pt>
                <c:pt idx="4057">
                  <c:v>43512.567361111112</c:v>
                </c:pt>
                <c:pt idx="4058">
                  <c:v>43512.568055555559</c:v>
                </c:pt>
                <c:pt idx="4059">
                  <c:v>43512.568749999999</c:v>
                </c:pt>
                <c:pt idx="4060">
                  <c:v>43512.569444444445</c:v>
                </c:pt>
                <c:pt idx="4061">
                  <c:v>43512.570138888892</c:v>
                </c:pt>
                <c:pt idx="4062">
                  <c:v>43512.570833333331</c:v>
                </c:pt>
                <c:pt idx="4063">
                  <c:v>43512.571527777778</c:v>
                </c:pt>
                <c:pt idx="4064">
                  <c:v>43512.572222222225</c:v>
                </c:pt>
                <c:pt idx="4065">
                  <c:v>43512.572916666664</c:v>
                </c:pt>
                <c:pt idx="4066">
                  <c:v>43512.573611111111</c:v>
                </c:pt>
                <c:pt idx="4067">
                  <c:v>43512.574305555558</c:v>
                </c:pt>
                <c:pt idx="4068">
                  <c:v>43512.574999999997</c:v>
                </c:pt>
                <c:pt idx="4069">
                  <c:v>43512.575694444444</c:v>
                </c:pt>
                <c:pt idx="4070">
                  <c:v>43512.576388888891</c:v>
                </c:pt>
                <c:pt idx="4071">
                  <c:v>43512.57708333333</c:v>
                </c:pt>
                <c:pt idx="4072">
                  <c:v>43512.577777777777</c:v>
                </c:pt>
                <c:pt idx="4073">
                  <c:v>43512.578472222223</c:v>
                </c:pt>
                <c:pt idx="4074">
                  <c:v>43512.57916666667</c:v>
                </c:pt>
                <c:pt idx="4075">
                  <c:v>43512.579861111109</c:v>
                </c:pt>
                <c:pt idx="4076">
                  <c:v>43512.580555555556</c:v>
                </c:pt>
                <c:pt idx="4077">
                  <c:v>43512.581250000003</c:v>
                </c:pt>
                <c:pt idx="4078">
                  <c:v>43512.581944444442</c:v>
                </c:pt>
                <c:pt idx="4079">
                  <c:v>43512.582638888889</c:v>
                </c:pt>
                <c:pt idx="4080">
                  <c:v>43512.583333333336</c:v>
                </c:pt>
                <c:pt idx="4081">
                  <c:v>43512.584027777775</c:v>
                </c:pt>
                <c:pt idx="4082">
                  <c:v>43512.584722222222</c:v>
                </c:pt>
                <c:pt idx="4083">
                  <c:v>43512.585416666669</c:v>
                </c:pt>
                <c:pt idx="4084">
                  <c:v>43512.586111111108</c:v>
                </c:pt>
                <c:pt idx="4085">
                  <c:v>43512.586805555555</c:v>
                </c:pt>
                <c:pt idx="4086">
                  <c:v>43512.587500000001</c:v>
                </c:pt>
                <c:pt idx="4087">
                  <c:v>43512.588194444441</c:v>
                </c:pt>
                <c:pt idx="4088">
                  <c:v>43512.588888888888</c:v>
                </c:pt>
                <c:pt idx="4089">
                  <c:v>43512.589583333334</c:v>
                </c:pt>
                <c:pt idx="4090">
                  <c:v>43512.590277777781</c:v>
                </c:pt>
                <c:pt idx="4091">
                  <c:v>43512.59097222222</c:v>
                </c:pt>
                <c:pt idx="4092">
                  <c:v>43512.591666666667</c:v>
                </c:pt>
                <c:pt idx="4093">
                  <c:v>43512.592361111114</c:v>
                </c:pt>
                <c:pt idx="4094">
                  <c:v>43512.593055555553</c:v>
                </c:pt>
                <c:pt idx="4095">
                  <c:v>43512.59375</c:v>
                </c:pt>
                <c:pt idx="4096">
                  <c:v>43512.594444444447</c:v>
                </c:pt>
                <c:pt idx="4097">
                  <c:v>43512.595138888886</c:v>
                </c:pt>
                <c:pt idx="4098">
                  <c:v>43512.595833333333</c:v>
                </c:pt>
                <c:pt idx="4099">
                  <c:v>43512.59652777778</c:v>
                </c:pt>
                <c:pt idx="4100">
                  <c:v>43512.597222222219</c:v>
                </c:pt>
                <c:pt idx="4101">
                  <c:v>43512.597916666666</c:v>
                </c:pt>
                <c:pt idx="4102">
                  <c:v>43512.598611111112</c:v>
                </c:pt>
                <c:pt idx="4103">
                  <c:v>43512.599305555559</c:v>
                </c:pt>
                <c:pt idx="4104">
                  <c:v>43512.6</c:v>
                </c:pt>
                <c:pt idx="4105">
                  <c:v>43512.600694444445</c:v>
                </c:pt>
                <c:pt idx="4106">
                  <c:v>43512.601388888892</c:v>
                </c:pt>
                <c:pt idx="4107">
                  <c:v>43512.602083333331</c:v>
                </c:pt>
                <c:pt idx="4108">
                  <c:v>43512.602777777778</c:v>
                </c:pt>
                <c:pt idx="4109">
                  <c:v>43512.603472222225</c:v>
                </c:pt>
                <c:pt idx="4110">
                  <c:v>43512.604166666664</c:v>
                </c:pt>
                <c:pt idx="4111">
                  <c:v>43512.604861111111</c:v>
                </c:pt>
                <c:pt idx="4112">
                  <c:v>43512.605555555558</c:v>
                </c:pt>
                <c:pt idx="4113">
                  <c:v>43512.606249999997</c:v>
                </c:pt>
                <c:pt idx="4114">
                  <c:v>43512.606944444444</c:v>
                </c:pt>
                <c:pt idx="4115">
                  <c:v>43512.607638888891</c:v>
                </c:pt>
                <c:pt idx="4116">
                  <c:v>43512.60833333333</c:v>
                </c:pt>
                <c:pt idx="4117">
                  <c:v>43512.609027777777</c:v>
                </c:pt>
                <c:pt idx="4118">
                  <c:v>43512.609722222223</c:v>
                </c:pt>
                <c:pt idx="4119">
                  <c:v>43512.61041666667</c:v>
                </c:pt>
                <c:pt idx="4120">
                  <c:v>43512.611111111109</c:v>
                </c:pt>
                <c:pt idx="4121">
                  <c:v>43512.611805555556</c:v>
                </c:pt>
                <c:pt idx="4122">
                  <c:v>43512.612500000003</c:v>
                </c:pt>
                <c:pt idx="4123">
                  <c:v>43512.613194444442</c:v>
                </c:pt>
                <c:pt idx="4124">
                  <c:v>43512.613888888889</c:v>
                </c:pt>
                <c:pt idx="4125">
                  <c:v>43512.614583333336</c:v>
                </c:pt>
                <c:pt idx="4126">
                  <c:v>43512.615277777775</c:v>
                </c:pt>
                <c:pt idx="4127">
                  <c:v>43512.615972222222</c:v>
                </c:pt>
                <c:pt idx="4128">
                  <c:v>43512.616666666669</c:v>
                </c:pt>
                <c:pt idx="4129">
                  <c:v>43512.617361111108</c:v>
                </c:pt>
                <c:pt idx="4130">
                  <c:v>43512.618055555555</c:v>
                </c:pt>
                <c:pt idx="4131">
                  <c:v>43512.618750000001</c:v>
                </c:pt>
                <c:pt idx="4132">
                  <c:v>43512.619444444441</c:v>
                </c:pt>
                <c:pt idx="4133">
                  <c:v>43512.620138888888</c:v>
                </c:pt>
                <c:pt idx="4134">
                  <c:v>43512.620833333334</c:v>
                </c:pt>
                <c:pt idx="4135">
                  <c:v>43512.621527777781</c:v>
                </c:pt>
                <c:pt idx="4136">
                  <c:v>43512.62222222222</c:v>
                </c:pt>
                <c:pt idx="4137">
                  <c:v>43512.622916666667</c:v>
                </c:pt>
                <c:pt idx="4138">
                  <c:v>43512.623611111114</c:v>
                </c:pt>
                <c:pt idx="4139">
                  <c:v>43512.624305555553</c:v>
                </c:pt>
                <c:pt idx="4140">
                  <c:v>43512.625</c:v>
                </c:pt>
                <c:pt idx="4141">
                  <c:v>43512.625694444447</c:v>
                </c:pt>
                <c:pt idx="4142">
                  <c:v>43512.626388888886</c:v>
                </c:pt>
                <c:pt idx="4143">
                  <c:v>43512.627083333333</c:v>
                </c:pt>
                <c:pt idx="4144">
                  <c:v>43512.62777777778</c:v>
                </c:pt>
                <c:pt idx="4145">
                  <c:v>43512.628472222219</c:v>
                </c:pt>
                <c:pt idx="4146">
                  <c:v>43512.629166666666</c:v>
                </c:pt>
                <c:pt idx="4147">
                  <c:v>43512.629861111112</c:v>
                </c:pt>
                <c:pt idx="4148">
                  <c:v>43512.630555555559</c:v>
                </c:pt>
                <c:pt idx="4149">
                  <c:v>43512.631249999999</c:v>
                </c:pt>
                <c:pt idx="4150">
                  <c:v>43512.631944444445</c:v>
                </c:pt>
                <c:pt idx="4151">
                  <c:v>43512.632638888892</c:v>
                </c:pt>
                <c:pt idx="4152">
                  <c:v>43512.633333333331</c:v>
                </c:pt>
                <c:pt idx="4153">
                  <c:v>43512.634027777778</c:v>
                </c:pt>
                <c:pt idx="4154">
                  <c:v>43512.634722222225</c:v>
                </c:pt>
                <c:pt idx="4155">
                  <c:v>43512.635416666664</c:v>
                </c:pt>
                <c:pt idx="4156">
                  <c:v>43512.636111111111</c:v>
                </c:pt>
                <c:pt idx="4157">
                  <c:v>43512.636805555558</c:v>
                </c:pt>
                <c:pt idx="4158">
                  <c:v>43512.637499999997</c:v>
                </c:pt>
                <c:pt idx="4159">
                  <c:v>43512.638194444444</c:v>
                </c:pt>
                <c:pt idx="4160">
                  <c:v>43512.638888888891</c:v>
                </c:pt>
                <c:pt idx="4161">
                  <c:v>43512.63958333333</c:v>
                </c:pt>
                <c:pt idx="4162">
                  <c:v>43512.640277777777</c:v>
                </c:pt>
                <c:pt idx="4163">
                  <c:v>43512.640972222223</c:v>
                </c:pt>
                <c:pt idx="4164">
                  <c:v>43512.64166666667</c:v>
                </c:pt>
                <c:pt idx="4165">
                  <c:v>43512.642361111109</c:v>
                </c:pt>
                <c:pt idx="4166">
                  <c:v>43512.643055555556</c:v>
                </c:pt>
                <c:pt idx="4167">
                  <c:v>43512.643750000003</c:v>
                </c:pt>
                <c:pt idx="4168">
                  <c:v>43512.644444444442</c:v>
                </c:pt>
                <c:pt idx="4169">
                  <c:v>43512.645138888889</c:v>
                </c:pt>
                <c:pt idx="4170">
                  <c:v>43512.645833333336</c:v>
                </c:pt>
                <c:pt idx="4171">
                  <c:v>43512.646527777775</c:v>
                </c:pt>
                <c:pt idx="4172">
                  <c:v>43512.647222222222</c:v>
                </c:pt>
                <c:pt idx="4173">
                  <c:v>43512.647916666669</c:v>
                </c:pt>
                <c:pt idx="4174">
                  <c:v>43512.648611111108</c:v>
                </c:pt>
                <c:pt idx="4175">
                  <c:v>43512.649305555555</c:v>
                </c:pt>
                <c:pt idx="4176">
                  <c:v>43512.65</c:v>
                </c:pt>
                <c:pt idx="4177">
                  <c:v>43512.650694444441</c:v>
                </c:pt>
                <c:pt idx="4178">
                  <c:v>43512.651388888888</c:v>
                </c:pt>
                <c:pt idx="4179">
                  <c:v>43512.652083333334</c:v>
                </c:pt>
                <c:pt idx="4180">
                  <c:v>43512.652777777781</c:v>
                </c:pt>
                <c:pt idx="4181">
                  <c:v>43512.65347222222</c:v>
                </c:pt>
                <c:pt idx="4182">
                  <c:v>43512.654166666667</c:v>
                </c:pt>
                <c:pt idx="4183">
                  <c:v>43512.654861111114</c:v>
                </c:pt>
                <c:pt idx="4184">
                  <c:v>43512.655555555553</c:v>
                </c:pt>
                <c:pt idx="4185">
                  <c:v>43512.65625</c:v>
                </c:pt>
                <c:pt idx="4186">
                  <c:v>43512.656944444447</c:v>
                </c:pt>
                <c:pt idx="4187">
                  <c:v>43512.657638888886</c:v>
                </c:pt>
                <c:pt idx="4188">
                  <c:v>43512.658333333333</c:v>
                </c:pt>
                <c:pt idx="4189">
                  <c:v>43512.65902777778</c:v>
                </c:pt>
                <c:pt idx="4190">
                  <c:v>43512.659722222219</c:v>
                </c:pt>
                <c:pt idx="4191">
                  <c:v>43512.660416666666</c:v>
                </c:pt>
                <c:pt idx="4192">
                  <c:v>43512.661111111112</c:v>
                </c:pt>
                <c:pt idx="4193">
                  <c:v>43512.661805555559</c:v>
                </c:pt>
                <c:pt idx="4194">
                  <c:v>43512.662499999999</c:v>
                </c:pt>
                <c:pt idx="4195">
                  <c:v>43512.663194444445</c:v>
                </c:pt>
                <c:pt idx="4196">
                  <c:v>43512.663888888892</c:v>
                </c:pt>
                <c:pt idx="4197">
                  <c:v>43512.664583333331</c:v>
                </c:pt>
                <c:pt idx="4198">
                  <c:v>43512.665277777778</c:v>
                </c:pt>
                <c:pt idx="4199">
                  <c:v>43512.665972222225</c:v>
                </c:pt>
                <c:pt idx="4200">
                  <c:v>43512.666666666664</c:v>
                </c:pt>
                <c:pt idx="4201">
                  <c:v>43512.667361111111</c:v>
                </c:pt>
                <c:pt idx="4202">
                  <c:v>43512.668055555558</c:v>
                </c:pt>
                <c:pt idx="4203">
                  <c:v>43512.668749999997</c:v>
                </c:pt>
                <c:pt idx="4204">
                  <c:v>43512.669444444444</c:v>
                </c:pt>
                <c:pt idx="4205">
                  <c:v>43512.670138888891</c:v>
                </c:pt>
                <c:pt idx="4206">
                  <c:v>43512.67083333333</c:v>
                </c:pt>
                <c:pt idx="4207">
                  <c:v>43512.671527777777</c:v>
                </c:pt>
                <c:pt idx="4208">
                  <c:v>43512.672222222223</c:v>
                </c:pt>
                <c:pt idx="4209">
                  <c:v>43512.67291666667</c:v>
                </c:pt>
                <c:pt idx="4210">
                  <c:v>43512.673611111109</c:v>
                </c:pt>
                <c:pt idx="4211">
                  <c:v>43512.674305555556</c:v>
                </c:pt>
                <c:pt idx="4212">
                  <c:v>43512.675000000003</c:v>
                </c:pt>
                <c:pt idx="4213">
                  <c:v>43512.675694444442</c:v>
                </c:pt>
                <c:pt idx="4214">
                  <c:v>43512.676388888889</c:v>
                </c:pt>
                <c:pt idx="4215">
                  <c:v>43512.677083333336</c:v>
                </c:pt>
                <c:pt idx="4216">
                  <c:v>43512.677777777775</c:v>
                </c:pt>
                <c:pt idx="4217">
                  <c:v>43512.678472222222</c:v>
                </c:pt>
                <c:pt idx="4218">
                  <c:v>43512.679166666669</c:v>
                </c:pt>
                <c:pt idx="4219">
                  <c:v>43512.679861111108</c:v>
                </c:pt>
                <c:pt idx="4220">
                  <c:v>43512.680555555555</c:v>
                </c:pt>
                <c:pt idx="4221">
                  <c:v>43512.681250000001</c:v>
                </c:pt>
                <c:pt idx="4222">
                  <c:v>43512.681944444441</c:v>
                </c:pt>
                <c:pt idx="4223">
                  <c:v>43512.682638888888</c:v>
                </c:pt>
                <c:pt idx="4224">
                  <c:v>43512.683333333334</c:v>
                </c:pt>
                <c:pt idx="4225">
                  <c:v>43512.684027777781</c:v>
                </c:pt>
                <c:pt idx="4226">
                  <c:v>43512.68472222222</c:v>
                </c:pt>
                <c:pt idx="4227">
                  <c:v>43512.685416666667</c:v>
                </c:pt>
                <c:pt idx="4228">
                  <c:v>43512.686111111114</c:v>
                </c:pt>
                <c:pt idx="4229">
                  <c:v>43512.686805555553</c:v>
                </c:pt>
                <c:pt idx="4230">
                  <c:v>43512.6875</c:v>
                </c:pt>
                <c:pt idx="4231">
                  <c:v>43512.688194444447</c:v>
                </c:pt>
                <c:pt idx="4232">
                  <c:v>43512.688888888886</c:v>
                </c:pt>
                <c:pt idx="4233">
                  <c:v>43512.689583333333</c:v>
                </c:pt>
                <c:pt idx="4234">
                  <c:v>43512.69027777778</c:v>
                </c:pt>
                <c:pt idx="4235">
                  <c:v>43512.690972222219</c:v>
                </c:pt>
                <c:pt idx="4236">
                  <c:v>43512.691666666666</c:v>
                </c:pt>
                <c:pt idx="4237">
                  <c:v>43512.692361111112</c:v>
                </c:pt>
                <c:pt idx="4238">
                  <c:v>43512.693055555559</c:v>
                </c:pt>
                <c:pt idx="4239">
                  <c:v>43512.693749999999</c:v>
                </c:pt>
                <c:pt idx="4240">
                  <c:v>43512.694444444445</c:v>
                </c:pt>
                <c:pt idx="4241">
                  <c:v>43512.695138888892</c:v>
                </c:pt>
                <c:pt idx="4242">
                  <c:v>43512.695833333331</c:v>
                </c:pt>
                <c:pt idx="4243">
                  <c:v>43512.696527777778</c:v>
                </c:pt>
                <c:pt idx="4244">
                  <c:v>43512.697222222225</c:v>
                </c:pt>
                <c:pt idx="4245">
                  <c:v>43512.697916666664</c:v>
                </c:pt>
                <c:pt idx="4246">
                  <c:v>43512.698611111111</c:v>
                </c:pt>
                <c:pt idx="4247">
                  <c:v>43512.699305555558</c:v>
                </c:pt>
                <c:pt idx="4248">
                  <c:v>43512.7</c:v>
                </c:pt>
                <c:pt idx="4249">
                  <c:v>43512.700694444444</c:v>
                </c:pt>
                <c:pt idx="4250">
                  <c:v>43512.701388888891</c:v>
                </c:pt>
                <c:pt idx="4251">
                  <c:v>43512.70208333333</c:v>
                </c:pt>
                <c:pt idx="4252">
                  <c:v>43512.702777777777</c:v>
                </c:pt>
                <c:pt idx="4253">
                  <c:v>43512.703472222223</c:v>
                </c:pt>
                <c:pt idx="4254">
                  <c:v>43512.70416666667</c:v>
                </c:pt>
                <c:pt idx="4255">
                  <c:v>43512.704861111109</c:v>
                </c:pt>
                <c:pt idx="4256">
                  <c:v>43512.705555555556</c:v>
                </c:pt>
                <c:pt idx="4257">
                  <c:v>43512.706250000003</c:v>
                </c:pt>
                <c:pt idx="4258">
                  <c:v>43512.706944444442</c:v>
                </c:pt>
                <c:pt idx="4259">
                  <c:v>43512.707638888889</c:v>
                </c:pt>
                <c:pt idx="4260">
                  <c:v>43512.708333333336</c:v>
                </c:pt>
                <c:pt idx="4261">
                  <c:v>43512.709027777775</c:v>
                </c:pt>
                <c:pt idx="4262">
                  <c:v>43512.709722222222</c:v>
                </c:pt>
                <c:pt idx="4263">
                  <c:v>43512.710416666669</c:v>
                </c:pt>
                <c:pt idx="4264">
                  <c:v>43512.711111111108</c:v>
                </c:pt>
                <c:pt idx="4265">
                  <c:v>43512.711805555555</c:v>
                </c:pt>
                <c:pt idx="4266">
                  <c:v>43512.712500000001</c:v>
                </c:pt>
                <c:pt idx="4267">
                  <c:v>43512.713194444441</c:v>
                </c:pt>
                <c:pt idx="4268">
                  <c:v>43512.713888888888</c:v>
                </c:pt>
                <c:pt idx="4269">
                  <c:v>43512.714583333334</c:v>
                </c:pt>
                <c:pt idx="4270">
                  <c:v>43512.715277777781</c:v>
                </c:pt>
                <c:pt idx="4271">
                  <c:v>43512.71597222222</c:v>
                </c:pt>
                <c:pt idx="4272">
                  <c:v>43512.716666666667</c:v>
                </c:pt>
                <c:pt idx="4273">
                  <c:v>43512.717361111114</c:v>
                </c:pt>
                <c:pt idx="4274">
                  <c:v>43512.718055555553</c:v>
                </c:pt>
                <c:pt idx="4275">
                  <c:v>43512.71875</c:v>
                </c:pt>
                <c:pt idx="4276">
                  <c:v>43512.719444444447</c:v>
                </c:pt>
                <c:pt idx="4277">
                  <c:v>43512.720138888886</c:v>
                </c:pt>
                <c:pt idx="4278">
                  <c:v>43512.720833333333</c:v>
                </c:pt>
                <c:pt idx="4279">
                  <c:v>43512.72152777778</c:v>
                </c:pt>
                <c:pt idx="4280">
                  <c:v>43512.722222222219</c:v>
                </c:pt>
                <c:pt idx="4281">
                  <c:v>43512.722916666666</c:v>
                </c:pt>
                <c:pt idx="4282">
                  <c:v>43512.723611111112</c:v>
                </c:pt>
                <c:pt idx="4283">
                  <c:v>43512.724305555559</c:v>
                </c:pt>
                <c:pt idx="4284">
                  <c:v>43512.724999999999</c:v>
                </c:pt>
                <c:pt idx="4285">
                  <c:v>43512.725694444445</c:v>
                </c:pt>
                <c:pt idx="4286">
                  <c:v>43512.726388888892</c:v>
                </c:pt>
                <c:pt idx="4287">
                  <c:v>43512.727083333331</c:v>
                </c:pt>
                <c:pt idx="4288">
                  <c:v>43512.727777777778</c:v>
                </c:pt>
                <c:pt idx="4289">
                  <c:v>43512.728472222225</c:v>
                </c:pt>
                <c:pt idx="4290">
                  <c:v>43512.729166666664</c:v>
                </c:pt>
                <c:pt idx="4291">
                  <c:v>43512.729861111111</c:v>
                </c:pt>
                <c:pt idx="4292">
                  <c:v>43512.730555555558</c:v>
                </c:pt>
                <c:pt idx="4293">
                  <c:v>43512.731249999997</c:v>
                </c:pt>
                <c:pt idx="4294">
                  <c:v>43512.731944444444</c:v>
                </c:pt>
                <c:pt idx="4295">
                  <c:v>43512.732638888891</c:v>
                </c:pt>
                <c:pt idx="4296">
                  <c:v>43512.73333333333</c:v>
                </c:pt>
                <c:pt idx="4297">
                  <c:v>43512.734027777777</c:v>
                </c:pt>
                <c:pt idx="4298">
                  <c:v>43512.734722222223</c:v>
                </c:pt>
                <c:pt idx="4299">
                  <c:v>43512.73541666667</c:v>
                </c:pt>
                <c:pt idx="4300">
                  <c:v>43512.736111111109</c:v>
                </c:pt>
                <c:pt idx="4301">
                  <c:v>43512.736805555556</c:v>
                </c:pt>
                <c:pt idx="4302">
                  <c:v>43512.737500000003</c:v>
                </c:pt>
                <c:pt idx="4303">
                  <c:v>43512.738194444442</c:v>
                </c:pt>
                <c:pt idx="4304">
                  <c:v>43512.738888888889</c:v>
                </c:pt>
                <c:pt idx="4305">
                  <c:v>43512.739583333336</c:v>
                </c:pt>
                <c:pt idx="4306">
                  <c:v>43512.740277777775</c:v>
                </c:pt>
                <c:pt idx="4307">
                  <c:v>43512.740972222222</c:v>
                </c:pt>
                <c:pt idx="4308">
                  <c:v>43512.741666666669</c:v>
                </c:pt>
                <c:pt idx="4309">
                  <c:v>43512.742361111108</c:v>
                </c:pt>
                <c:pt idx="4310">
                  <c:v>43512.743055555555</c:v>
                </c:pt>
                <c:pt idx="4311">
                  <c:v>43512.743750000001</c:v>
                </c:pt>
                <c:pt idx="4312">
                  <c:v>43512.744444444441</c:v>
                </c:pt>
                <c:pt idx="4313">
                  <c:v>43512.745138888888</c:v>
                </c:pt>
                <c:pt idx="4314">
                  <c:v>43512.745833333334</c:v>
                </c:pt>
                <c:pt idx="4315">
                  <c:v>43512.746527777781</c:v>
                </c:pt>
                <c:pt idx="4316">
                  <c:v>43512.74722222222</c:v>
                </c:pt>
                <c:pt idx="4317">
                  <c:v>43512.747916666667</c:v>
                </c:pt>
                <c:pt idx="4318">
                  <c:v>43512.748611111114</c:v>
                </c:pt>
                <c:pt idx="4319">
                  <c:v>43512.749305555553</c:v>
                </c:pt>
                <c:pt idx="4320">
                  <c:v>43512.75</c:v>
                </c:pt>
                <c:pt idx="4321">
                  <c:v>43512.750694444447</c:v>
                </c:pt>
                <c:pt idx="4322">
                  <c:v>43512.751388888886</c:v>
                </c:pt>
                <c:pt idx="4323">
                  <c:v>43512.752083333333</c:v>
                </c:pt>
                <c:pt idx="4324">
                  <c:v>43512.75277777778</c:v>
                </c:pt>
                <c:pt idx="4325">
                  <c:v>43512.753472222219</c:v>
                </c:pt>
                <c:pt idx="4326">
                  <c:v>43512.754166666666</c:v>
                </c:pt>
                <c:pt idx="4327">
                  <c:v>43512.754861111112</c:v>
                </c:pt>
                <c:pt idx="4328">
                  <c:v>43512.755555555559</c:v>
                </c:pt>
                <c:pt idx="4329">
                  <c:v>43512.756249999999</c:v>
                </c:pt>
                <c:pt idx="4330">
                  <c:v>43512.756944444445</c:v>
                </c:pt>
                <c:pt idx="4331">
                  <c:v>43512.757638888892</c:v>
                </c:pt>
                <c:pt idx="4332">
                  <c:v>43512.758333333331</c:v>
                </c:pt>
                <c:pt idx="4333">
                  <c:v>43512.759027777778</c:v>
                </c:pt>
                <c:pt idx="4334">
                  <c:v>43512.759722222225</c:v>
                </c:pt>
                <c:pt idx="4335">
                  <c:v>43512.760416666664</c:v>
                </c:pt>
                <c:pt idx="4336">
                  <c:v>43512.761111111111</c:v>
                </c:pt>
                <c:pt idx="4337">
                  <c:v>43512.761805555558</c:v>
                </c:pt>
                <c:pt idx="4338">
                  <c:v>43512.762499999997</c:v>
                </c:pt>
                <c:pt idx="4339">
                  <c:v>43512.763194444444</c:v>
                </c:pt>
                <c:pt idx="4340">
                  <c:v>43512.763888888891</c:v>
                </c:pt>
                <c:pt idx="4341">
                  <c:v>43512.76458333333</c:v>
                </c:pt>
                <c:pt idx="4342">
                  <c:v>43512.765277777777</c:v>
                </c:pt>
                <c:pt idx="4343">
                  <c:v>43512.765972222223</c:v>
                </c:pt>
                <c:pt idx="4344">
                  <c:v>43512.76666666667</c:v>
                </c:pt>
                <c:pt idx="4345">
                  <c:v>43512.767361111109</c:v>
                </c:pt>
                <c:pt idx="4346">
                  <c:v>43512.768055555556</c:v>
                </c:pt>
                <c:pt idx="4347">
                  <c:v>43512.768750000003</c:v>
                </c:pt>
                <c:pt idx="4348">
                  <c:v>43512.769444444442</c:v>
                </c:pt>
                <c:pt idx="4349">
                  <c:v>43512.770138888889</c:v>
                </c:pt>
                <c:pt idx="4350">
                  <c:v>43512.770833333336</c:v>
                </c:pt>
                <c:pt idx="4351">
                  <c:v>43512.771527777775</c:v>
                </c:pt>
                <c:pt idx="4352">
                  <c:v>43512.772222222222</c:v>
                </c:pt>
                <c:pt idx="4353">
                  <c:v>43512.772916666669</c:v>
                </c:pt>
                <c:pt idx="4354">
                  <c:v>43512.773611111108</c:v>
                </c:pt>
                <c:pt idx="4355">
                  <c:v>43512.774305555555</c:v>
                </c:pt>
                <c:pt idx="4356">
                  <c:v>43512.775000000001</c:v>
                </c:pt>
                <c:pt idx="4357">
                  <c:v>43512.775694444441</c:v>
                </c:pt>
                <c:pt idx="4358">
                  <c:v>43512.776388888888</c:v>
                </c:pt>
                <c:pt idx="4359">
                  <c:v>43512.777083333334</c:v>
                </c:pt>
                <c:pt idx="4360">
                  <c:v>43512.777777777781</c:v>
                </c:pt>
                <c:pt idx="4361">
                  <c:v>43512.77847222222</c:v>
                </c:pt>
                <c:pt idx="4362">
                  <c:v>43512.779166666667</c:v>
                </c:pt>
                <c:pt idx="4363">
                  <c:v>43512.779861111114</c:v>
                </c:pt>
                <c:pt idx="4364">
                  <c:v>43512.780555555553</c:v>
                </c:pt>
                <c:pt idx="4365">
                  <c:v>43512.78125</c:v>
                </c:pt>
                <c:pt idx="4366">
                  <c:v>43512.781944444447</c:v>
                </c:pt>
                <c:pt idx="4367">
                  <c:v>43512.782638888886</c:v>
                </c:pt>
                <c:pt idx="4368">
                  <c:v>43512.783333333333</c:v>
                </c:pt>
                <c:pt idx="4369">
                  <c:v>43512.78402777778</c:v>
                </c:pt>
                <c:pt idx="4370">
                  <c:v>43512.784722222219</c:v>
                </c:pt>
                <c:pt idx="4371">
                  <c:v>43512.785416666666</c:v>
                </c:pt>
                <c:pt idx="4372">
                  <c:v>43512.786111111112</c:v>
                </c:pt>
                <c:pt idx="4373">
                  <c:v>43512.786805555559</c:v>
                </c:pt>
                <c:pt idx="4374">
                  <c:v>43512.787499999999</c:v>
                </c:pt>
                <c:pt idx="4375">
                  <c:v>43512.788194444445</c:v>
                </c:pt>
                <c:pt idx="4376">
                  <c:v>43512.788888888892</c:v>
                </c:pt>
                <c:pt idx="4377">
                  <c:v>43512.789583333331</c:v>
                </c:pt>
                <c:pt idx="4378">
                  <c:v>43512.790277777778</c:v>
                </c:pt>
                <c:pt idx="4379">
                  <c:v>43512.790972222225</c:v>
                </c:pt>
                <c:pt idx="4380">
                  <c:v>43512.791666666664</c:v>
                </c:pt>
                <c:pt idx="4381">
                  <c:v>43512.792361111111</c:v>
                </c:pt>
                <c:pt idx="4382">
                  <c:v>43512.793055555558</c:v>
                </c:pt>
                <c:pt idx="4383">
                  <c:v>43512.793749999997</c:v>
                </c:pt>
                <c:pt idx="4384">
                  <c:v>43512.794444444444</c:v>
                </c:pt>
                <c:pt idx="4385">
                  <c:v>43512.795138888891</c:v>
                </c:pt>
                <c:pt idx="4386">
                  <c:v>43512.79583333333</c:v>
                </c:pt>
                <c:pt idx="4387">
                  <c:v>43512.796527777777</c:v>
                </c:pt>
                <c:pt idx="4388">
                  <c:v>43512.797222222223</c:v>
                </c:pt>
                <c:pt idx="4389">
                  <c:v>43512.79791666667</c:v>
                </c:pt>
                <c:pt idx="4390">
                  <c:v>43512.798611111109</c:v>
                </c:pt>
                <c:pt idx="4391">
                  <c:v>43512.799305555556</c:v>
                </c:pt>
                <c:pt idx="4392">
                  <c:v>43512.800000000003</c:v>
                </c:pt>
                <c:pt idx="4393">
                  <c:v>43512.800694444442</c:v>
                </c:pt>
                <c:pt idx="4394">
                  <c:v>43512.801388888889</c:v>
                </c:pt>
                <c:pt idx="4395">
                  <c:v>43512.802083333336</c:v>
                </c:pt>
                <c:pt idx="4396">
                  <c:v>43512.802777777775</c:v>
                </c:pt>
                <c:pt idx="4397">
                  <c:v>43512.803472222222</c:v>
                </c:pt>
                <c:pt idx="4398">
                  <c:v>43512.804166666669</c:v>
                </c:pt>
                <c:pt idx="4399">
                  <c:v>43512.804861111108</c:v>
                </c:pt>
                <c:pt idx="4400">
                  <c:v>43512.805555555555</c:v>
                </c:pt>
                <c:pt idx="4401">
                  <c:v>43512.806250000001</c:v>
                </c:pt>
                <c:pt idx="4402">
                  <c:v>43512.806944444441</c:v>
                </c:pt>
                <c:pt idx="4403">
                  <c:v>43512.807638888888</c:v>
                </c:pt>
                <c:pt idx="4404">
                  <c:v>43512.808333333334</c:v>
                </c:pt>
                <c:pt idx="4405">
                  <c:v>43512.809027777781</c:v>
                </c:pt>
                <c:pt idx="4406">
                  <c:v>43512.80972222222</c:v>
                </c:pt>
                <c:pt idx="4407">
                  <c:v>43512.810416666667</c:v>
                </c:pt>
                <c:pt idx="4408">
                  <c:v>43512.811111111114</c:v>
                </c:pt>
                <c:pt idx="4409">
                  <c:v>43512.811805555553</c:v>
                </c:pt>
                <c:pt idx="4410">
                  <c:v>43512.8125</c:v>
                </c:pt>
                <c:pt idx="4411">
                  <c:v>43512.813194444447</c:v>
                </c:pt>
                <c:pt idx="4412">
                  <c:v>43512.813888888886</c:v>
                </c:pt>
                <c:pt idx="4413">
                  <c:v>43512.814583333333</c:v>
                </c:pt>
                <c:pt idx="4414">
                  <c:v>43512.81527777778</c:v>
                </c:pt>
                <c:pt idx="4415">
                  <c:v>43512.815972222219</c:v>
                </c:pt>
                <c:pt idx="4416">
                  <c:v>43512.816666666666</c:v>
                </c:pt>
                <c:pt idx="4417">
                  <c:v>43512.817361111112</c:v>
                </c:pt>
                <c:pt idx="4418">
                  <c:v>43512.818055555559</c:v>
                </c:pt>
                <c:pt idx="4419">
                  <c:v>43512.818749999999</c:v>
                </c:pt>
                <c:pt idx="4420">
                  <c:v>43512.819444444445</c:v>
                </c:pt>
                <c:pt idx="4421">
                  <c:v>43512.820138888892</c:v>
                </c:pt>
                <c:pt idx="4422">
                  <c:v>43512.820833333331</c:v>
                </c:pt>
                <c:pt idx="4423">
                  <c:v>43512.821527777778</c:v>
                </c:pt>
                <c:pt idx="4424">
                  <c:v>43512.822222222225</c:v>
                </c:pt>
                <c:pt idx="4425">
                  <c:v>43512.822916666664</c:v>
                </c:pt>
                <c:pt idx="4426">
                  <c:v>43512.823611111111</c:v>
                </c:pt>
                <c:pt idx="4427">
                  <c:v>43512.824305555558</c:v>
                </c:pt>
                <c:pt idx="4428">
                  <c:v>43512.824999999997</c:v>
                </c:pt>
                <c:pt idx="4429">
                  <c:v>43512.825694444444</c:v>
                </c:pt>
                <c:pt idx="4430">
                  <c:v>43512.826388888891</c:v>
                </c:pt>
                <c:pt idx="4431">
                  <c:v>43512.82708333333</c:v>
                </c:pt>
                <c:pt idx="4432">
                  <c:v>43512.827777777777</c:v>
                </c:pt>
                <c:pt idx="4433">
                  <c:v>43512.828472222223</c:v>
                </c:pt>
                <c:pt idx="4434">
                  <c:v>43512.82916666667</c:v>
                </c:pt>
                <c:pt idx="4435">
                  <c:v>43512.829861111109</c:v>
                </c:pt>
                <c:pt idx="4436">
                  <c:v>43512.830555555556</c:v>
                </c:pt>
                <c:pt idx="4437">
                  <c:v>43512.831250000003</c:v>
                </c:pt>
                <c:pt idx="4438">
                  <c:v>43512.831944444442</c:v>
                </c:pt>
                <c:pt idx="4439">
                  <c:v>43512.832638888889</c:v>
                </c:pt>
                <c:pt idx="4440">
                  <c:v>43512.833333333336</c:v>
                </c:pt>
                <c:pt idx="4441">
                  <c:v>43512.834027777775</c:v>
                </c:pt>
                <c:pt idx="4442">
                  <c:v>43512.834722222222</c:v>
                </c:pt>
                <c:pt idx="4443">
                  <c:v>43512.835416666669</c:v>
                </c:pt>
                <c:pt idx="4444">
                  <c:v>43512.836111111108</c:v>
                </c:pt>
                <c:pt idx="4445">
                  <c:v>43512.836805555555</c:v>
                </c:pt>
                <c:pt idx="4446">
                  <c:v>43512.837500000001</c:v>
                </c:pt>
                <c:pt idx="4447">
                  <c:v>43512.838194444441</c:v>
                </c:pt>
                <c:pt idx="4448">
                  <c:v>43512.838888888888</c:v>
                </c:pt>
                <c:pt idx="4449">
                  <c:v>43512.839583333334</c:v>
                </c:pt>
                <c:pt idx="4450">
                  <c:v>43512.840277777781</c:v>
                </c:pt>
                <c:pt idx="4451">
                  <c:v>43512.84097222222</c:v>
                </c:pt>
                <c:pt idx="4452">
                  <c:v>43512.841666666667</c:v>
                </c:pt>
                <c:pt idx="4453">
                  <c:v>43512.842361111114</c:v>
                </c:pt>
                <c:pt idx="4454">
                  <c:v>43512.843055555553</c:v>
                </c:pt>
                <c:pt idx="4455">
                  <c:v>43512.84375</c:v>
                </c:pt>
                <c:pt idx="4456">
                  <c:v>43512.844444444447</c:v>
                </c:pt>
                <c:pt idx="4457">
                  <c:v>43512.845138888886</c:v>
                </c:pt>
                <c:pt idx="4458">
                  <c:v>43512.845833333333</c:v>
                </c:pt>
                <c:pt idx="4459">
                  <c:v>43512.84652777778</c:v>
                </c:pt>
                <c:pt idx="4460">
                  <c:v>43512.847222222219</c:v>
                </c:pt>
                <c:pt idx="4461">
                  <c:v>43512.847916666666</c:v>
                </c:pt>
                <c:pt idx="4462">
                  <c:v>43512.848611111112</c:v>
                </c:pt>
                <c:pt idx="4463">
                  <c:v>43512.849305555559</c:v>
                </c:pt>
                <c:pt idx="4464">
                  <c:v>43512.85</c:v>
                </c:pt>
                <c:pt idx="4465">
                  <c:v>43512.850694444445</c:v>
                </c:pt>
                <c:pt idx="4466">
                  <c:v>43512.851388888892</c:v>
                </c:pt>
                <c:pt idx="4467">
                  <c:v>43512.852083333331</c:v>
                </c:pt>
                <c:pt idx="4468">
                  <c:v>43512.852777777778</c:v>
                </c:pt>
                <c:pt idx="4469">
                  <c:v>43512.853472222225</c:v>
                </c:pt>
                <c:pt idx="4470">
                  <c:v>43512.854166666664</c:v>
                </c:pt>
                <c:pt idx="4471">
                  <c:v>43512.854861111111</c:v>
                </c:pt>
                <c:pt idx="4472">
                  <c:v>43512.855555555558</c:v>
                </c:pt>
                <c:pt idx="4473">
                  <c:v>43512.856249999997</c:v>
                </c:pt>
                <c:pt idx="4474">
                  <c:v>43512.856944444444</c:v>
                </c:pt>
                <c:pt idx="4475">
                  <c:v>43512.857638888891</c:v>
                </c:pt>
                <c:pt idx="4476">
                  <c:v>43512.85833333333</c:v>
                </c:pt>
                <c:pt idx="4477">
                  <c:v>43512.859027777777</c:v>
                </c:pt>
                <c:pt idx="4478">
                  <c:v>43512.859722222223</c:v>
                </c:pt>
                <c:pt idx="4479">
                  <c:v>43512.86041666667</c:v>
                </c:pt>
                <c:pt idx="4480">
                  <c:v>43512.861111111109</c:v>
                </c:pt>
                <c:pt idx="4481">
                  <c:v>43512.861805555556</c:v>
                </c:pt>
                <c:pt idx="4482">
                  <c:v>43512.862500000003</c:v>
                </c:pt>
                <c:pt idx="4483">
                  <c:v>43512.863194444442</c:v>
                </c:pt>
                <c:pt idx="4484">
                  <c:v>43512.863888888889</c:v>
                </c:pt>
                <c:pt idx="4485">
                  <c:v>43512.864583333336</c:v>
                </c:pt>
                <c:pt idx="4486">
                  <c:v>43512.865277777775</c:v>
                </c:pt>
                <c:pt idx="4487">
                  <c:v>43512.865972222222</c:v>
                </c:pt>
                <c:pt idx="4488">
                  <c:v>43512.866666666669</c:v>
                </c:pt>
                <c:pt idx="4489">
                  <c:v>43512.867361111108</c:v>
                </c:pt>
                <c:pt idx="4490">
                  <c:v>43512.868055555555</c:v>
                </c:pt>
                <c:pt idx="4491">
                  <c:v>43512.868750000001</c:v>
                </c:pt>
                <c:pt idx="4492">
                  <c:v>43512.869444444441</c:v>
                </c:pt>
                <c:pt idx="4493">
                  <c:v>43512.870138888888</c:v>
                </c:pt>
                <c:pt idx="4494">
                  <c:v>43512.870833333334</c:v>
                </c:pt>
                <c:pt idx="4495">
                  <c:v>43512.871527777781</c:v>
                </c:pt>
                <c:pt idx="4496">
                  <c:v>43512.87222222222</c:v>
                </c:pt>
                <c:pt idx="4497">
                  <c:v>43512.872916666667</c:v>
                </c:pt>
                <c:pt idx="4498">
                  <c:v>43512.873611111114</c:v>
                </c:pt>
                <c:pt idx="4499">
                  <c:v>43512.874305555553</c:v>
                </c:pt>
                <c:pt idx="4500">
                  <c:v>43512.875</c:v>
                </c:pt>
                <c:pt idx="4501">
                  <c:v>43512.875694444447</c:v>
                </c:pt>
                <c:pt idx="4502">
                  <c:v>43512.876388888886</c:v>
                </c:pt>
                <c:pt idx="4503">
                  <c:v>43512.877083333333</c:v>
                </c:pt>
                <c:pt idx="4504">
                  <c:v>43512.87777777778</c:v>
                </c:pt>
                <c:pt idx="4505">
                  <c:v>43512.878472222219</c:v>
                </c:pt>
                <c:pt idx="4506">
                  <c:v>43512.879166666666</c:v>
                </c:pt>
                <c:pt idx="4507">
                  <c:v>43512.879861111112</c:v>
                </c:pt>
                <c:pt idx="4508">
                  <c:v>43512.880555555559</c:v>
                </c:pt>
                <c:pt idx="4509">
                  <c:v>43512.881249999999</c:v>
                </c:pt>
                <c:pt idx="4510">
                  <c:v>43512.881944444445</c:v>
                </c:pt>
                <c:pt idx="4511">
                  <c:v>43512.882638888892</c:v>
                </c:pt>
                <c:pt idx="4512">
                  <c:v>43512.883333333331</c:v>
                </c:pt>
                <c:pt idx="4513">
                  <c:v>43512.884027777778</c:v>
                </c:pt>
                <c:pt idx="4514">
                  <c:v>43512.884722222225</c:v>
                </c:pt>
                <c:pt idx="4515">
                  <c:v>43512.885416666664</c:v>
                </c:pt>
                <c:pt idx="4516">
                  <c:v>43512.886111111111</c:v>
                </c:pt>
                <c:pt idx="4517">
                  <c:v>43512.886805555558</c:v>
                </c:pt>
                <c:pt idx="4518">
                  <c:v>43512.887499999997</c:v>
                </c:pt>
                <c:pt idx="4519">
                  <c:v>43512.888194444444</c:v>
                </c:pt>
                <c:pt idx="4520">
                  <c:v>43512.888888888891</c:v>
                </c:pt>
                <c:pt idx="4521">
                  <c:v>43512.88958333333</c:v>
                </c:pt>
                <c:pt idx="4522">
                  <c:v>43512.890277777777</c:v>
                </c:pt>
                <c:pt idx="4523">
                  <c:v>43512.890972222223</c:v>
                </c:pt>
                <c:pt idx="4524">
                  <c:v>43512.89166666667</c:v>
                </c:pt>
                <c:pt idx="4525">
                  <c:v>43512.892361111109</c:v>
                </c:pt>
                <c:pt idx="4526">
                  <c:v>43512.893055555556</c:v>
                </c:pt>
                <c:pt idx="4527">
                  <c:v>43512.893750000003</c:v>
                </c:pt>
                <c:pt idx="4528">
                  <c:v>43512.894444444442</c:v>
                </c:pt>
                <c:pt idx="4529">
                  <c:v>43512.895138888889</c:v>
                </c:pt>
                <c:pt idx="4530">
                  <c:v>43512.895833333336</c:v>
                </c:pt>
                <c:pt idx="4531">
                  <c:v>43512.896527777775</c:v>
                </c:pt>
                <c:pt idx="4532">
                  <c:v>43512.897222222222</c:v>
                </c:pt>
                <c:pt idx="4533">
                  <c:v>43512.897916666669</c:v>
                </c:pt>
                <c:pt idx="4534">
                  <c:v>43512.898611111108</c:v>
                </c:pt>
                <c:pt idx="4535">
                  <c:v>43512.899305555555</c:v>
                </c:pt>
                <c:pt idx="4536">
                  <c:v>43512.9</c:v>
                </c:pt>
                <c:pt idx="4537">
                  <c:v>43512.900694444441</c:v>
                </c:pt>
                <c:pt idx="4538">
                  <c:v>43512.901388888888</c:v>
                </c:pt>
                <c:pt idx="4539">
                  <c:v>43512.902083333334</c:v>
                </c:pt>
                <c:pt idx="4540">
                  <c:v>43512.902777777781</c:v>
                </c:pt>
                <c:pt idx="4541">
                  <c:v>43512.90347222222</c:v>
                </c:pt>
                <c:pt idx="4542">
                  <c:v>43512.904166666667</c:v>
                </c:pt>
                <c:pt idx="4543">
                  <c:v>43512.904861111114</c:v>
                </c:pt>
                <c:pt idx="4544">
                  <c:v>43512.905555555553</c:v>
                </c:pt>
                <c:pt idx="4545">
                  <c:v>43512.90625</c:v>
                </c:pt>
                <c:pt idx="4546">
                  <c:v>43512.906944444447</c:v>
                </c:pt>
                <c:pt idx="4547">
                  <c:v>43512.907638888886</c:v>
                </c:pt>
                <c:pt idx="4548">
                  <c:v>43512.908333333333</c:v>
                </c:pt>
                <c:pt idx="4549">
                  <c:v>43512.90902777778</c:v>
                </c:pt>
                <c:pt idx="4550">
                  <c:v>43512.909722222219</c:v>
                </c:pt>
                <c:pt idx="4551">
                  <c:v>43512.910416666666</c:v>
                </c:pt>
                <c:pt idx="4552">
                  <c:v>43512.911111111112</c:v>
                </c:pt>
                <c:pt idx="4553">
                  <c:v>43512.911805555559</c:v>
                </c:pt>
                <c:pt idx="4554">
                  <c:v>43512.912499999999</c:v>
                </c:pt>
                <c:pt idx="4555">
                  <c:v>43512.913194444445</c:v>
                </c:pt>
                <c:pt idx="4556">
                  <c:v>43512.913888888892</c:v>
                </c:pt>
                <c:pt idx="4557">
                  <c:v>43512.914583333331</c:v>
                </c:pt>
                <c:pt idx="4558">
                  <c:v>43512.915277777778</c:v>
                </c:pt>
                <c:pt idx="4559">
                  <c:v>43512.915972222225</c:v>
                </c:pt>
                <c:pt idx="4560">
                  <c:v>43512.916666666664</c:v>
                </c:pt>
                <c:pt idx="4561">
                  <c:v>43512.917361111111</c:v>
                </c:pt>
                <c:pt idx="4562">
                  <c:v>43512.918055555558</c:v>
                </c:pt>
                <c:pt idx="4563">
                  <c:v>43512.918749999997</c:v>
                </c:pt>
                <c:pt idx="4564">
                  <c:v>43512.919444444444</c:v>
                </c:pt>
                <c:pt idx="4565">
                  <c:v>43512.920138888891</c:v>
                </c:pt>
                <c:pt idx="4566">
                  <c:v>43512.92083333333</c:v>
                </c:pt>
                <c:pt idx="4567">
                  <c:v>43512.921527777777</c:v>
                </c:pt>
                <c:pt idx="4568">
                  <c:v>43512.922222222223</c:v>
                </c:pt>
                <c:pt idx="4569">
                  <c:v>43512.92291666667</c:v>
                </c:pt>
                <c:pt idx="4570">
                  <c:v>43512.923611111109</c:v>
                </c:pt>
                <c:pt idx="4571">
                  <c:v>43512.924305555556</c:v>
                </c:pt>
                <c:pt idx="4572">
                  <c:v>43512.925000000003</c:v>
                </c:pt>
                <c:pt idx="4573">
                  <c:v>43512.925694444442</c:v>
                </c:pt>
                <c:pt idx="4574">
                  <c:v>43512.926388888889</c:v>
                </c:pt>
                <c:pt idx="4575">
                  <c:v>43512.927083333336</c:v>
                </c:pt>
                <c:pt idx="4576">
                  <c:v>43512.927777777775</c:v>
                </c:pt>
                <c:pt idx="4577">
                  <c:v>43512.928472222222</c:v>
                </c:pt>
                <c:pt idx="4578">
                  <c:v>43512.929166666669</c:v>
                </c:pt>
                <c:pt idx="4579">
                  <c:v>43512.929861111108</c:v>
                </c:pt>
                <c:pt idx="4580">
                  <c:v>43512.930555555555</c:v>
                </c:pt>
                <c:pt idx="4581">
                  <c:v>43512.931250000001</c:v>
                </c:pt>
                <c:pt idx="4582">
                  <c:v>43512.931944444441</c:v>
                </c:pt>
                <c:pt idx="4583">
                  <c:v>43512.932638888888</c:v>
                </c:pt>
                <c:pt idx="4584">
                  <c:v>43512.933333333334</c:v>
                </c:pt>
                <c:pt idx="4585">
                  <c:v>43512.934027777781</c:v>
                </c:pt>
                <c:pt idx="4586">
                  <c:v>43512.93472222222</c:v>
                </c:pt>
                <c:pt idx="4587">
                  <c:v>43512.935416666667</c:v>
                </c:pt>
                <c:pt idx="4588">
                  <c:v>43512.936111111114</c:v>
                </c:pt>
                <c:pt idx="4589">
                  <c:v>43512.936805555553</c:v>
                </c:pt>
                <c:pt idx="4590">
                  <c:v>43512.9375</c:v>
                </c:pt>
                <c:pt idx="4591">
                  <c:v>43512.938194444447</c:v>
                </c:pt>
                <c:pt idx="4592">
                  <c:v>43512.938888888886</c:v>
                </c:pt>
                <c:pt idx="4593">
                  <c:v>43512.939583333333</c:v>
                </c:pt>
                <c:pt idx="4594">
                  <c:v>43512.94027777778</c:v>
                </c:pt>
                <c:pt idx="4595">
                  <c:v>43512.940972222219</c:v>
                </c:pt>
                <c:pt idx="4596">
                  <c:v>43512.941666666666</c:v>
                </c:pt>
                <c:pt idx="4597">
                  <c:v>43512.942361111112</c:v>
                </c:pt>
                <c:pt idx="4598">
                  <c:v>43512.943055555559</c:v>
                </c:pt>
                <c:pt idx="4599">
                  <c:v>43512.943749999999</c:v>
                </c:pt>
                <c:pt idx="4600">
                  <c:v>43512.944444444445</c:v>
                </c:pt>
                <c:pt idx="4601">
                  <c:v>43512.945138888892</c:v>
                </c:pt>
                <c:pt idx="4602">
                  <c:v>43512.945833333331</c:v>
                </c:pt>
                <c:pt idx="4603">
                  <c:v>43512.946527777778</c:v>
                </c:pt>
                <c:pt idx="4604">
                  <c:v>43512.947222222225</c:v>
                </c:pt>
                <c:pt idx="4605">
                  <c:v>43512.947916666664</c:v>
                </c:pt>
                <c:pt idx="4606">
                  <c:v>43512.948611111111</c:v>
                </c:pt>
                <c:pt idx="4607">
                  <c:v>43512.949305555558</c:v>
                </c:pt>
                <c:pt idx="4608">
                  <c:v>43512.95</c:v>
                </c:pt>
                <c:pt idx="4609">
                  <c:v>43512.950694444444</c:v>
                </c:pt>
                <c:pt idx="4610">
                  <c:v>43512.951388888891</c:v>
                </c:pt>
                <c:pt idx="4611">
                  <c:v>43512.95208333333</c:v>
                </c:pt>
                <c:pt idx="4612">
                  <c:v>43512.952777777777</c:v>
                </c:pt>
                <c:pt idx="4613">
                  <c:v>43512.953472222223</c:v>
                </c:pt>
                <c:pt idx="4614">
                  <c:v>43512.95416666667</c:v>
                </c:pt>
                <c:pt idx="4615">
                  <c:v>43512.954861111109</c:v>
                </c:pt>
                <c:pt idx="4616">
                  <c:v>43512.955555555556</c:v>
                </c:pt>
                <c:pt idx="4617">
                  <c:v>43512.956250000003</c:v>
                </c:pt>
                <c:pt idx="4618">
                  <c:v>43512.956944444442</c:v>
                </c:pt>
                <c:pt idx="4619">
                  <c:v>43512.957638888889</c:v>
                </c:pt>
                <c:pt idx="4620">
                  <c:v>43512.958333333336</c:v>
                </c:pt>
                <c:pt idx="4621">
                  <c:v>43512.959027777775</c:v>
                </c:pt>
                <c:pt idx="4622">
                  <c:v>43512.959722222222</c:v>
                </c:pt>
                <c:pt idx="4623">
                  <c:v>43512.960416666669</c:v>
                </c:pt>
                <c:pt idx="4624">
                  <c:v>43512.961111111108</c:v>
                </c:pt>
                <c:pt idx="4625">
                  <c:v>43512.961805555555</c:v>
                </c:pt>
                <c:pt idx="4626">
                  <c:v>43512.962500000001</c:v>
                </c:pt>
                <c:pt idx="4627">
                  <c:v>43512.963194444441</c:v>
                </c:pt>
                <c:pt idx="4628">
                  <c:v>43512.963888888888</c:v>
                </c:pt>
                <c:pt idx="4629">
                  <c:v>43512.964583333334</c:v>
                </c:pt>
                <c:pt idx="4630">
                  <c:v>43512.965277777781</c:v>
                </c:pt>
                <c:pt idx="4631">
                  <c:v>43512.96597222222</c:v>
                </c:pt>
                <c:pt idx="4632">
                  <c:v>43512.966666666667</c:v>
                </c:pt>
                <c:pt idx="4633">
                  <c:v>43512.967361111114</c:v>
                </c:pt>
                <c:pt idx="4634">
                  <c:v>43512.968055555553</c:v>
                </c:pt>
                <c:pt idx="4635">
                  <c:v>43512.96875</c:v>
                </c:pt>
                <c:pt idx="4636">
                  <c:v>43512.969444444447</c:v>
                </c:pt>
                <c:pt idx="4637">
                  <c:v>43512.970138888886</c:v>
                </c:pt>
                <c:pt idx="4638">
                  <c:v>43512.970833333333</c:v>
                </c:pt>
                <c:pt idx="4639">
                  <c:v>43512.97152777778</c:v>
                </c:pt>
                <c:pt idx="4640">
                  <c:v>43512.972222222219</c:v>
                </c:pt>
                <c:pt idx="4641">
                  <c:v>43512.972916666666</c:v>
                </c:pt>
                <c:pt idx="4642">
                  <c:v>43512.973611111112</c:v>
                </c:pt>
                <c:pt idx="4643">
                  <c:v>43512.974305555559</c:v>
                </c:pt>
                <c:pt idx="4644">
                  <c:v>43512.974999999999</c:v>
                </c:pt>
                <c:pt idx="4645">
                  <c:v>43512.975694444445</c:v>
                </c:pt>
                <c:pt idx="4646">
                  <c:v>43512.976388888892</c:v>
                </c:pt>
                <c:pt idx="4647">
                  <c:v>43512.977083333331</c:v>
                </c:pt>
                <c:pt idx="4648">
                  <c:v>43512.977777777778</c:v>
                </c:pt>
                <c:pt idx="4649">
                  <c:v>43512.978472222225</c:v>
                </c:pt>
                <c:pt idx="4650">
                  <c:v>43512.979166666664</c:v>
                </c:pt>
                <c:pt idx="4651">
                  <c:v>43512.979861111111</c:v>
                </c:pt>
                <c:pt idx="4652">
                  <c:v>43512.980555555558</c:v>
                </c:pt>
                <c:pt idx="4653">
                  <c:v>43512.981249999997</c:v>
                </c:pt>
                <c:pt idx="4654">
                  <c:v>43512.981944444444</c:v>
                </c:pt>
                <c:pt idx="4655">
                  <c:v>43512.982638888891</c:v>
                </c:pt>
                <c:pt idx="4656">
                  <c:v>43512.98333333333</c:v>
                </c:pt>
                <c:pt idx="4657">
                  <c:v>43512.984027777777</c:v>
                </c:pt>
                <c:pt idx="4658">
                  <c:v>43512.984722222223</c:v>
                </c:pt>
                <c:pt idx="4659">
                  <c:v>43512.98541666667</c:v>
                </c:pt>
                <c:pt idx="4660">
                  <c:v>43512.986111111109</c:v>
                </c:pt>
                <c:pt idx="4661">
                  <c:v>43512.986805555556</c:v>
                </c:pt>
                <c:pt idx="4662">
                  <c:v>43512.987500000003</c:v>
                </c:pt>
                <c:pt idx="4663">
                  <c:v>43512.988194444442</c:v>
                </c:pt>
                <c:pt idx="4664">
                  <c:v>43512.988888888889</c:v>
                </c:pt>
                <c:pt idx="4665">
                  <c:v>43512.989583333336</c:v>
                </c:pt>
                <c:pt idx="4666">
                  <c:v>43512.990277777775</c:v>
                </c:pt>
                <c:pt idx="4667">
                  <c:v>43512.990972222222</c:v>
                </c:pt>
                <c:pt idx="4668">
                  <c:v>43512.991666666669</c:v>
                </c:pt>
                <c:pt idx="4669">
                  <c:v>43512.992361111108</c:v>
                </c:pt>
                <c:pt idx="4670">
                  <c:v>43512.993055555555</c:v>
                </c:pt>
                <c:pt idx="4671">
                  <c:v>43512.993750000001</c:v>
                </c:pt>
                <c:pt idx="4672">
                  <c:v>43512.994444444441</c:v>
                </c:pt>
                <c:pt idx="4673">
                  <c:v>43512.995138888888</c:v>
                </c:pt>
                <c:pt idx="4674">
                  <c:v>43512.995833333334</c:v>
                </c:pt>
                <c:pt idx="4675">
                  <c:v>43512.996527777781</c:v>
                </c:pt>
                <c:pt idx="4676">
                  <c:v>43512.99722222222</c:v>
                </c:pt>
                <c:pt idx="4677">
                  <c:v>43512.997916666667</c:v>
                </c:pt>
                <c:pt idx="4678">
                  <c:v>43512.998611111114</c:v>
                </c:pt>
                <c:pt idx="4679">
                  <c:v>43512.999305555553</c:v>
                </c:pt>
                <c:pt idx="4680">
                  <c:v>43513</c:v>
                </c:pt>
                <c:pt idx="4681">
                  <c:v>43513.000694444447</c:v>
                </c:pt>
                <c:pt idx="4682">
                  <c:v>43513.001388888886</c:v>
                </c:pt>
                <c:pt idx="4683">
                  <c:v>43513.002083333333</c:v>
                </c:pt>
                <c:pt idx="4684">
                  <c:v>43513.00277777778</c:v>
                </c:pt>
                <c:pt idx="4685">
                  <c:v>43513.003472222219</c:v>
                </c:pt>
                <c:pt idx="4686">
                  <c:v>43513.004166666666</c:v>
                </c:pt>
                <c:pt idx="4687">
                  <c:v>43513.004861111112</c:v>
                </c:pt>
                <c:pt idx="4688">
                  <c:v>43513.005555555559</c:v>
                </c:pt>
                <c:pt idx="4689">
                  <c:v>43513.006249999999</c:v>
                </c:pt>
                <c:pt idx="4690">
                  <c:v>43513.006944444445</c:v>
                </c:pt>
                <c:pt idx="4691">
                  <c:v>43513.007638888892</c:v>
                </c:pt>
                <c:pt idx="4692">
                  <c:v>43513.008333333331</c:v>
                </c:pt>
                <c:pt idx="4693">
                  <c:v>43513.009027777778</c:v>
                </c:pt>
                <c:pt idx="4694">
                  <c:v>43513.009722222225</c:v>
                </c:pt>
                <c:pt idx="4695">
                  <c:v>43513.010416666664</c:v>
                </c:pt>
                <c:pt idx="4696">
                  <c:v>43513.011111111111</c:v>
                </c:pt>
                <c:pt idx="4697">
                  <c:v>43513.011805555558</c:v>
                </c:pt>
                <c:pt idx="4698">
                  <c:v>43513.012499999997</c:v>
                </c:pt>
                <c:pt idx="4699">
                  <c:v>43513.013194444444</c:v>
                </c:pt>
                <c:pt idx="4700">
                  <c:v>43513.013888888891</c:v>
                </c:pt>
                <c:pt idx="4701">
                  <c:v>43513.01458333333</c:v>
                </c:pt>
                <c:pt idx="4702">
                  <c:v>43513.015277777777</c:v>
                </c:pt>
                <c:pt idx="4703">
                  <c:v>43513.015972222223</c:v>
                </c:pt>
                <c:pt idx="4704">
                  <c:v>43513.01666666667</c:v>
                </c:pt>
                <c:pt idx="4705">
                  <c:v>43513.017361111109</c:v>
                </c:pt>
                <c:pt idx="4706">
                  <c:v>43513.018055555556</c:v>
                </c:pt>
                <c:pt idx="4707">
                  <c:v>43513.018750000003</c:v>
                </c:pt>
                <c:pt idx="4708">
                  <c:v>43513.019444444442</c:v>
                </c:pt>
                <c:pt idx="4709">
                  <c:v>43513.020138888889</c:v>
                </c:pt>
                <c:pt idx="4710">
                  <c:v>43513.020833333336</c:v>
                </c:pt>
                <c:pt idx="4711">
                  <c:v>43513.021527777775</c:v>
                </c:pt>
                <c:pt idx="4712">
                  <c:v>43513.022222222222</c:v>
                </c:pt>
                <c:pt idx="4713">
                  <c:v>43513.022916666669</c:v>
                </c:pt>
                <c:pt idx="4714">
                  <c:v>43513.023611111108</c:v>
                </c:pt>
                <c:pt idx="4715">
                  <c:v>43513.024305555555</c:v>
                </c:pt>
                <c:pt idx="4716">
                  <c:v>43513.025000000001</c:v>
                </c:pt>
                <c:pt idx="4717">
                  <c:v>43513.025694444441</c:v>
                </c:pt>
                <c:pt idx="4718">
                  <c:v>43513.026388888888</c:v>
                </c:pt>
                <c:pt idx="4719">
                  <c:v>43513.027083333334</c:v>
                </c:pt>
                <c:pt idx="4720">
                  <c:v>43513.027777777781</c:v>
                </c:pt>
                <c:pt idx="4721">
                  <c:v>43513.02847222222</c:v>
                </c:pt>
                <c:pt idx="4722">
                  <c:v>43513.029166666667</c:v>
                </c:pt>
                <c:pt idx="4723">
                  <c:v>43513.029861111114</c:v>
                </c:pt>
                <c:pt idx="4724">
                  <c:v>43513.030555555553</c:v>
                </c:pt>
                <c:pt idx="4725">
                  <c:v>43513.03125</c:v>
                </c:pt>
                <c:pt idx="4726">
                  <c:v>43513.031944444447</c:v>
                </c:pt>
                <c:pt idx="4727">
                  <c:v>43513.032638888886</c:v>
                </c:pt>
                <c:pt idx="4728">
                  <c:v>43513.033333333333</c:v>
                </c:pt>
                <c:pt idx="4729">
                  <c:v>43513.03402777778</c:v>
                </c:pt>
                <c:pt idx="4730">
                  <c:v>43513.034722222219</c:v>
                </c:pt>
                <c:pt idx="4731">
                  <c:v>43513.035416666666</c:v>
                </c:pt>
                <c:pt idx="4732">
                  <c:v>43513.036111111112</c:v>
                </c:pt>
                <c:pt idx="4733">
                  <c:v>43513.036805555559</c:v>
                </c:pt>
                <c:pt idx="4734">
                  <c:v>43513.037499999999</c:v>
                </c:pt>
                <c:pt idx="4735">
                  <c:v>43513.038194444445</c:v>
                </c:pt>
                <c:pt idx="4736">
                  <c:v>43513.038888888892</c:v>
                </c:pt>
                <c:pt idx="4737">
                  <c:v>43513.039583333331</c:v>
                </c:pt>
                <c:pt idx="4738">
                  <c:v>43513.040277777778</c:v>
                </c:pt>
                <c:pt idx="4739">
                  <c:v>43513.040972222225</c:v>
                </c:pt>
                <c:pt idx="4740">
                  <c:v>43513.041666666664</c:v>
                </c:pt>
                <c:pt idx="4741">
                  <c:v>43513.042361111111</c:v>
                </c:pt>
                <c:pt idx="4742">
                  <c:v>43513.043055555558</c:v>
                </c:pt>
                <c:pt idx="4743">
                  <c:v>43513.043749999997</c:v>
                </c:pt>
                <c:pt idx="4744">
                  <c:v>43513.044444444444</c:v>
                </c:pt>
                <c:pt idx="4745">
                  <c:v>43513.045138888891</c:v>
                </c:pt>
                <c:pt idx="4746">
                  <c:v>43513.04583333333</c:v>
                </c:pt>
                <c:pt idx="4747">
                  <c:v>43513.046527777777</c:v>
                </c:pt>
                <c:pt idx="4748">
                  <c:v>43513.047222222223</c:v>
                </c:pt>
                <c:pt idx="4749">
                  <c:v>43513.04791666667</c:v>
                </c:pt>
                <c:pt idx="4750">
                  <c:v>43513.048611111109</c:v>
                </c:pt>
                <c:pt idx="4751">
                  <c:v>43513.049305555556</c:v>
                </c:pt>
                <c:pt idx="4752">
                  <c:v>43513.05</c:v>
                </c:pt>
                <c:pt idx="4753">
                  <c:v>43513.050694444442</c:v>
                </c:pt>
                <c:pt idx="4754">
                  <c:v>43513.051388888889</c:v>
                </c:pt>
                <c:pt idx="4755">
                  <c:v>43513.052083333336</c:v>
                </c:pt>
                <c:pt idx="4756">
                  <c:v>43513.052777777775</c:v>
                </c:pt>
                <c:pt idx="4757">
                  <c:v>43513.053472222222</c:v>
                </c:pt>
                <c:pt idx="4758">
                  <c:v>43513.054166666669</c:v>
                </c:pt>
                <c:pt idx="4759">
                  <c:v>43513.054861111108</c:v>
                </c:pt>
                <c:pt idx="4760">
                  <c:v>43513.055555555555</c:v>
                </c:pt>
                <c:pt idx="4761">
                  <c:v>43513.056250000001</c:v>
                </c:pt>
                <c:pt idx="4762">
                  <c:v>43513.056944444441</c:v>
                </c:pt>
                <c:pt idx="4763">
                  <c:v>43513.057638888888</c:v>
                </c:pt>
                <c:pt idx="4764">
                  <c:v>43513.058333333334</c:v>
                </c:pt>
                <c:pt idx="4765">
                  <c:v>43513.059027777781</c:v>
                </c:pt>
                <c:pt idx="4766">
                  <c:v>43513.05972222222</c:v>
                </c:pt>
                <c:pt idx="4767">
                  <c:v>43513.060416666667</c:v>
                </c:pt>
                <c:pt idx="4768">
                  <c:v>43513.061111111114</c:v>
                </c:pt>
                <c:pt idx="4769">
                  <c:v>43513.061805555553</c:v>
                </c:pt>
                <c:pt idx="4770">
                  <c:v>43513.0625</c:v>
                </c:pt>
                <c:pt idx="4771">
                  <c:v>43513.063194444447</c:v>
                </c:pt>
                <c:pt idx="4772">
                  <c:v>43513.063888888886</c:v>
                </c:pt>
                <c:pt idx="4773">
                  <c:v>43513.064583333333</c:v>
                </c:pt>
                <c:pt idx="4774">
                  <c:v>43513.06527777778</c:v>
                </c:pt>
                <c:pt idx="4775">
                  <c:v>43513.065972222219</c:v>
                </c:pt>
                <c:pt idx="4776">
                  <c:v>43513.066666666666</c:v>
                </c:pt>
                <c:pt idx="4777">
                  <c:v>43513.067361111112</c:v>
                </c:pt>
                <c:pt idx="4778">
                  <c:v>43513.068055555559</c:v>
                </c:pt>
                <c:pt idx="4779">
                  <c:v>43513.068749999999</c:v>
                </c:pt>
                <c:pt idx="4780">
                  <c:v>43513.069444444445</c:v>
                </c:pt>
                <c:pt idx="4781">
                  <c:v>43513.070138888892</c:v>
                </c:pt>
                <c:pt idx="4782">
                  <c:v>43513.070833333331</c:v>
                </c:pt>
                <c:pt idx="4783">
                  <c:v>43513.071527777778</c:v>
                </c:pt>
                <c:pt idx="4784">
                  <c:v>43513.072222222225</c:v>
                </c:pt>
                <c:pt idx="4785">
                  <c:v>43513.072916666664</c:v>
                </c:pt>
                <c:pt idx="4786">
                  <c:v>43513.073611111111</c:v>
                </c:pt>
                <c:pt idx="4787">
                  <c:v>43513.074305555558</c:v>
                </c:pt>
                <c:pt idx="4788">
                  <c:v>43513.074999999997</c:v>
                </c:pt>
                <c:pt idx="4789">
                  <c:v>43513.075694444444</c:v>
                </c:pt>
                <c:pt idx="4790">
                  <c:v>43513.076388888891</c:v>
                </c:pt>
                <c:pt idx="4791">
                  <c:v>43513.07708333333</c:v>
                </c:pt>
                <c:pt idx="4792">
                  <c:v>43513.077777777777</c:v>
                </c:pt>
                <c:pt idx="4793">
                  <c:v>43513.078472222223</c:v>
                </c:pt>
                <c:pt idx="4794">
                  <c:v>43513.07916666667</c:v>
                </c:pt>
                <c:pt idx="4795">
                  <c:v>43513.079861111109</c:v>
                </c:pt>
                <c:pt idx="4796">
                  <c:v>43513.080555555556</c:v>
                </c:pt>
                <c:pt idx="4797">
                  <c:v>43513.081250000003</c:v>
                </c:pt>
                <c:pt idx="4798">
                  <c:v>43513.081944444442</c:v>
                </c:pt>
                <c:pt idx="4799">
                  <c:v>43513.082638888889</c:v>
                </c:pt>
                <c:pt idx="4800">
                  <c:v>43513.083333333336</c:v>
                </c:pt>
                <c:pt idx="4801">
                  <c:v>43513.084027777775</c:v>
                </c:pt>
                <c:pt idx="4802">
                  <c:v>43513.084722222222</c:v>
                </c:pt>
                <c:pt idx="4803">
                  <c:v>43513.085416666669</c:v>
                </c:pt>
                <c:pt idx="4804">
                  <c:v>43513.086111111108</c:v>
                </c:pt>
                <c:pt idx="4805">
                  <c:v>43513.086805555555</c:v>
                </c:pt>
                <c:pt idx="4806">
                  <c:v>43513.087500000001</c:v>
                </c:pt>
                <c:pt idx="4807">
                  <c:v>43513.088194444441</c:v>
                </c:pt>
                <c:pt idx="4808">
                  <c:v>43513.088888888888</c:v>
                </c:pt>
                <c:pt idx="4809">
                  <c:v>43513.089583333334</c:v>
                </c:pt>
                <c:pt idx="4810">
                  <c:v>43513.090277777781</c:v>
                </c:pt>
                <c:pt idx="4811">
                  <c:v>43513.09097222222</c:v>
                </c:pt>
                <c:pt idx="4812">
                  <c:v>43513.091666666667</c:v>
                </c:pt>
                <c:pt idx="4813">
                  <c:v>43513.092361111114</c:v>
                </c:pt>
                <c:pt idx="4814">
                  <c:v>43513.093055555553</c:v>
                </c:pt>
                <c:pt idx="4815">
                  <c:v>43513.09375</c:v>
                </c:pt>
                <c:pt idx="4816">
                  <c:v>43513.094444444447</c:v>
                </c:pt>
                <c:pt idx="4817">
                  <c:v>43513.095138888886</c:v>
                </c:pt>
                <c:pt idx="4818">
                  <c:v>43513.095833333333</c:v>
                </c:pt>
                <c:pt idx="4819">
                  <c:v>43513.09652777778</c:v>
                </c:pt>
                <c:pt idx="4820">
                  <c:v>43513.097222222219</c:v>
                </c:pt>
                <c:pt idx="4821">
                  <c:v>43513.097916666666</c:v>
                </c:pt>
                <c:pt idx="4822">
                  <c:v>43513.098611111112</c:v>
                </c:pt>
                <c:pt idx="4823">
                  <c:v>43513.099305555559</c:v>
                </c:pt>
                <c:pt idx="4824">
                  <c:v>43513.1</c:v>
                </c:pt>
                <c:pt idx="4825">
                  <c:v>43513.100694444445</c:v>
                </c:pt>
                <c:pt idx="4826">
                  <c:v>43513.101388888892</c:v>
                </c:pt>
                <c:pt idx="4827">
                  <c:v>43513.102083333331</c:v>
                </c:pt>
                <c:pt idx="4828">
                  <c:v>43513.102777777778</c:v>
                </c:pt>
                <c:pt idx="4829">
                  <c:v>43513.103472222225</c:v>
                </c:pt>
                <c:pt idx="4830">
                  <c:v>43513.104166666664</c:v>
                </c:pt>
                <c:pt idx="4831">
                  <c:v>43513.104861111111</c:v>
                </c:pt>
                <c:pt idx="4832">
                  <c:v>43513.105555555558</c:v>
                </c:pt>
                <c:pt idx="4833">
                  <c:v>43513.106249999997</c:v>
                </c:pt>
                <c:pt idx="4834">
                  <c:v>43513.106944444444</c:v>
                </c:pt>
                <c:pt idx="4835">
                  <c:v>43513.107638888891</c:v>
                </c:pt>
                <c:pt idx="4836">
                  <c:v>43513.10833333333</c:v>
                </c:pt>
                <c:pt idx="4837">
                  <c:v>43513.109027777777</c:v>
                </c:pt>
                <c:pt idx="4838">
                  <c:v>43513.109722222223</c:v>
                </c:pt>
                <c:pt idx="4839">
                  <c:v>43513.11041666667</c:v>
                </c:pt>
                <c:pt idx="4840">
                  <c:v>43513.111111111109</c:v>
                </c:pt>
                <c:pt idx="4841">
                  <c:v>43513.111805555556</c:v>
                </c:pt>
                <c:pt idx="4842">
                  <c:v>43513.112500000003</c:v>
                </c:pt>
                <c:pt idx="4843">
                  <c:v>43513.113194444442</c:v>
                </c:pt>
                <c:pt idx="4844">
                  <c:v>43513.113888888889</c:v>
                </c:pt>
                <c:pt idx="4845">
                  <c:v>43513.114583333336</c:v>
                </c:pt>
                <c:pt idx="4846">
                  <c:v>43513.115277777775</c:v>
                </c:pt>
                <c:pt idx="4847">
                  <c:v>43513.115972222222</c:v>
                </c:pt>
                <c:pt idx="4848">
                  <c:v>43513.116666666669</c:v>
                </c:pt>
                <c:pt idx="4849">
                  <c:v>43513.117361111108</c:v>
                </c:pt>
                <c:pt idx="4850">
                  <c:v>43513.118055555555</c:v>
                </c:pt>
                <c:pt idx="4851">
                  <c:v>43513.118750000001</c:v>
                </c:pt>
                <c:pt idx="4852">
                  <c:v>43513.119444444441</c:v>
                </c:pt>
                <c:pt idx="4853">
                  <c:v>43513.120138888888</c:v>
                </c:pt>
                <c:pt idx="4854">
                  <c:v>43513.120833333334</c:v>
                </c:pt>
                <c:pt idx="4855">
                  <c:v>43513.121527777781</c:v>
                </c:pt>
                <c:pt idx="4856">
                  <c:v>43513.12222222222</c:v>
                </c:pt>
                <c:pt idx="4857">
                  <c:v>43513.122916666667</c:v>
                </c:pt>
                <c:pt idx="4858">
                  <c:v>43513.123611111114</c:v>
                </c:pt>
                <c:pt idx="4859">
                  <c:v>43513.124305555553</c:v>
                </c:pt>
                <c:pt idx="4860">
                  <c:v>43513.125</c:v>
                </c:pt>
                <c:pt idx="4861">
                  <c:v>43513.125694444447</c:v>
                </c:pt>
                <c:pt idx="4862">
                  <c:v>43513.126388888886</c:v>
                </c:pt>
                <c:pt idx="4863">
                  <c:v>43513.127083333333</c:v>
                </c:pt>
                <c:pt idx="4864">
                  <c:v>43513.12777777778</c:v>
                </c:pt>
                <c:pt idx="4865">
                  <c:v>43513.128472222219</c:v>
                </c:pt>
                <c:pt idx="4866">
                  <c:v>43513.129166666666</c:v>
                </c:pt>
                <c:pt idx="4867">
                  <c:v>43513.129861111112</c:v>
                </c:pt>
                <c:pt idx="4868">
                  <c:v>43513.130555555559</c:v>
                </c:pt>
                <c:pt idx="4869">
                  <c:v>43513.131249999999</c:v>
                </c:pt>
                <c:pt idx="4870">
                  <c:v>43513.131944444445</c:v>
                </c:pt>
                <c:pt idx="4871">
                  <c:v>43513.132638888892</c:v>
                </c:pt>
                <c:pt idx="4872">
                  <c:v>43513.133333333331</c:v>
                </c:pt>
                <c:pt idx="4873">
                  <c:v>43513.134027777778</c:v>
                </c:pt>
                <c:pt idx="4874">
                  <c:v>43513.134722222225</c:v>
                </c:pt>
                <c:pt idx="4875">
                  <c:v>43513.135416666664</c:v>
                </c:pt>
                <c:pt idx="4876">
                  <c:v>43513.136111111111</c:v>
                </c:pt>
                <c:pt idx="4877">
                  <c:v>43513.136805555558</c:v>
                </c:pt>
                <c:pt idx="4878">
                  <c:v>43513.137499999997</c:v>
                </c:pt>
                <c:pt idx="4879">
                  <c:v>43513.138194444444</c:v>
                </c:pt>
                <c:pt idx="4880">
                  <c:v>43513.138888888891</c:v>
                </c:pt>
                <c:pt idx="4881">
                  <c:v>43513.13958333333</c:v>
                </c:pt>
                <c:pt idx="4882">
                  <c:v>43513.140277777777</c:v>
                </c:pt>
                <c:pt idx="4883">
                  <c:v>43513.140972222223</c:v>
                </c:pt>
                <c:pt idx="4884">
                  <c:v>43513.14166666667</c:v>
                </c:pt>
                <c:pt idx="4885">
                  <c:v>43513.142361111109</c:v>
                </c:pt>
                <c:pt idx="4886">
                  <c:v>43513.143055555556</c:v>
                </c:pt>
                <c:pt idx="4887">
                  <c:v>43513.143750000003</c:v>
                </c:pt>
                <c:pt idx="4888">
                  <c:v>43513.144444444442</c:v>
                </c:pt>
                <c:pt idx="4889">
                  <c:v>43513.145138888889</c:v>
                </c:pt>
                <c:pt idx="4890">
                  <c:v>43513.145833333336</c:v>
                </c:pt>
                <c:pt idx="4891">
                  <c:v>43513.146527777775</c:v>
                </c:pt>
                <c:pt idx="4892">
                  <c:v>43513.147222222222</c:v>
                </c:pt>
                <c:pt idx="4893">
                  <c:v>43513.147916666669</c:v>
                </c:pt>
                <c:pt idx="4894">
                  <c:v>43513.148611111108</c:v>
                </c:pt>
                <c:pt idx="4895">
                  <c:v>43513.149305555555</c:v>
                </c:pt>
                <c:pt idx="4896">
                  <c:v>43513.15</c:v>
                </c:pt>
                <c:pt idx="4897">
                  <c:v>43513.150694444441</c:v>
                </c:pt>
                <c:pt idx="4898">
                  <c:v>43513.151388888888</c:v>
                </c:pt>
                <c:pt idx="4899">
                  <c:v>43513.152083333334</c:v>
                </c:pt>
                <c:pt idx="4900">
                  <c:v>43513.152777777781</c:v>
                </c:pt>
                <c:pt idx="4901">
                  <c:v>43513.15347222222</c:v>
                </c:pt>
                <c:pt idx="4902">
                  <c:v>43513.154166666667</c:v>
                </c:pt>
                <c:pt idx="4903">
                  <c:v>43513.154861111114</c:v>
                </c:pt>
                <c:pt idx="4904">
                  <c:v>43513.155555555553</c:v>
                </c:pt>
                <c:pt idx="4905">
                  <c:v>43513.15625</c:v>
                </c:pt>
                <c:pt idx="4906">
                  <c:v>43513.156944444447</c:v>
                </c:pt>
                <c:pt idx="4907">
                  <c:v>43513.157638888886</c:v>
                </c:pt>
                <c:pt idx="4908">
                  <c:v>43513.158333333333</c:v>
                </c:pt>
                <c:pt idx="4909">
                  <c:v>43513.15902777778</c:v>
                </c:pt>
                <c:pt idx="4910">
                  <c:v>43513.159722222219</c:v>
                </c:pt>
                <c:pt idx="4911">
                  <c:v>43513.160416666666</c:v>
                </c:pt>
                <c:pt idx="4912">
                  <c:v>43513.161111111112</c:v>
                </c:pt>
                <c:pt idx="4913">
                  <c:v>43513.161805555559</c:v>
                </c:pt>
                <c:pt idx="4914">
                  <c:v>43513.162499999999</c:v>
                </c:pt>
                <c:pt idx="4915">
                  <c:v>43513.163194444445</c:v>
                </c:pt>
                <c:pt idx="4916">
                  <c:v>43513.163888888892</c:v>
                </c:pt>
                <c:pt idx="4917">
                  <c:v>43513.164583333331</c:v>
                </c:pt>
                <c:pt idx="4918">
                  <c:v>43513.165277777778</c:v>
                </c:pt>
                <c:pt idx="4919">
                  <c:v>43513.165972222225</c:v>
                </c:pt>
                <c:pt idx="4920">
                  <c:v>43513.166666666664</c:v>
                </c:pt>
                <c:pt idx="4921">
                  <c:v>43513.167361111111</c:v>
                </c:pt>
                <c:pt idx="4922">
                  <c:v>43513.168055555558</c:v>
                </c:pt>
                <c:pt idx="4923">
                  <c:v>43513.168749999997</c:v>
                </c:pt>
                <c:pt idx="4924">
                  <c:v>43513.169444444444</c:v>
                </c:pt>
                <c:pt idx="4925">
                  <c:v>43513.170138888891</c:v>
                </c:pt>
                <c:pt idx="4926">
                  <c:v>43513.17083333333</c:v>
                </c:pt>
                <c:pt idx="4927">
                  <c:v>43513.171527777777</c:v>
                </c:pt>
                <c:pt idx="4928">
                  <c:v>43513.172222222223</c:v>
                </c:pt>
                <c:pt idx="4929">
                  <c:v>43513.17291666667</c:v>
                </c:pt>
                <c:pt idx="4930">
                  <c:v>43513.173611111109</c:v>
                </c:pt>
                <c:pt idx="4931">
                  <c:v>43513.174305555556</c:v>
                </c:pt>
                <c:pt idx="4932">
                  <c:v>43513.175000000003</c:v>
                </c:pt>
                <c:pt idx="4933">
                  <c:v>43513.175694444442</c:v>
                </c:pt>
                <c:pt idx="4934">
                  <c:v>43513.176388888889</c:v>
                </c:pt>
                <c:pt idx="4935">
                  <c:v>43513.177083333336</c:v>
                </c:pt>
                <c:pt idx="4936">
                  <c:v>43513.177777777775</c:v>
                </c:pt>
                <c:pt idx="4937">
                  <c:v>43513.178472222222</c:v>
                </c:pt>
                <c:pt idx="4938">
                  <c:v>43513.179166666669</c:v>
                </c:pt>
                <c:pt idx="4939">
                  <c:v>43513.179861111108</c:v>
                </c:pt>
                <c:pt idx="4940">
                  <c:v>43513.180555555555</c:v>
                </c:pt>
                <c:pt idx="4941">
                  <c:v>43513.181250000001</c:v>
                </c:pt>
                <c:pt idx="4942">
                  <c:v>43513.181944444441</c:v>
                </c:pt>
                <c:pt idx="4943">
                  <c:v>43513.182638888888</c:v>
                </c:pt>
                <c:pt idx="4944">
                  <c:v>43513.183333333334</c:v>
                </c:pt>
                <c:pt idx="4945">
                  <c:v>43513.184027777781</c:v>
                </c:pt>
                <c:pt idx="4946">
                  <c:v>43513.18472222222</c:v>
                </c:pt>
                <c:pt idx="4947">
                  <c:v>43513.185416666667</c:v>
                </c:pt>
                <c:pt idx="4948">
                  <c:v>43513.186111111114</c:v>
                </c:pt>
                <c:pt idx="4949">
                  <c:v>43513.186805555553</c:v>
                </c:pt>
                <c:pt idx="4950">
                  <c:v>43513.1875</c:v>
                </c:pt>
                <c:pt idx="4951">
                  <c:v>43513.188194444447</c:v>
                </c:pt>
                <c:pt idx="4952">
                  <c:v>43513.188888888886</c:v>
                </c:pt>
                <c:pt idx="4953">
                  <c:v>43513.189583333333</c:v>
                </c:pt>
                <c:pt idx="4954">
                  <c:v>43513.19027777778</c:v>
                </c:pt>
                <c:pt idx="4955">
                  <c:v>43513.190972222219</c:v>
                </c:pt>
                <c:pt idx="4956">
                  <c:v>43513.191666666666</c:v>
                </c:pt>
                <c:pt idx="4957">
                  <c:v>43513.192361111112</c:v>
                </c:pt>
                <c:pt idx="4958">
                  <c:v>43513.193055555559</c:v>
                </c:pt>
                <c:pt idx="4959">
                  <c:v>43513.193749999999</c:v>
                </c:pt>
                <c:pt idx="4960">
                  <c:v>43513.194444444445</c:v>
                </c:pt>
                <c:pt idx="4961">
                  <c:v>43513.195138888892</c:v>
                </c:pt>
                <c:pt idx="4962">
                  <c:v>43513.195833333331</c:v>
                </c:pt>
                <c:pt idx="4963">
                  <c:v>43513.196527777778</c:v>
                </c:pt>
                <c:pt idx="4964">
                  <c:v>43513.197222222225</c:v>
                </c:pt>
                <c:pt idx="4965">
                  <c:v>43513.197916666664</c:v>
                </c:pt>
                <c:pt idx="4966">
                  <c:v>43513.198611111111</c:v>
                </c:pt>
                <c:pt idx="4967">
                  <c:v>43513.199305555558</c:v>
                </c:pt>
                <c:pt idx="4968">
                  <c:v>43513.2</c:v>
                </c:pt>
                <c:pt idx="4969">
                  <c:v>43513.200694444444</c:v>
                </c:pt>
                <c:pt idx="4970">
                  <c:v>43513.201388888891</c:v>
                </c:pt>
                <c:pt idx="4971">
                  <c:v>43513.20208333333</c:v>
                </c:pt>
                <c:pt idx="4972">
                  <c:v>43513.202777777777</c:v>
                </c:pt>
                <c:pt idx="4973">
                  <c:v>43513.203472222223</c:v>
                </c:pt>
                <c:pt idx="4974">
                  <c:v>43513.20416666667</c:v>
                </c:pt>
                <c:pt idx="4975">
                  <c:v>43513.204861111109</c:v>
                </c:pt>
                <c:pt idx="4976">
                  <c:v>43513.205555555556</c:v>
                </c:pt>
                <c:pt idx="4977">
                  <c:v>43513.206250000003</c:v>
                </c:pt>
                <c:pt idx="4978">
                  <c:v>43513.206944444442</c:v>
                </c:pt>
                <c:pt idx="4979">
                  <c:v>43513.207638888889</c:v>
                </c:pt>
                <c:pt idx="4980">
                  <c:v>43513.208333333336</c:v>
                </c:pt>
                <c:pt idx="4981">
                  <c:v>43513.209027777775</c:v>
                </c:pt>
                <c:pt idx="4982">
                  <c:v>43513.209722222222</c:v>
                </c:pt>
                <c:pt idx="4983">
                  <c:v>43513.210416666669</c:v>
                </c:pt>
                <c:pt idx="4984">
                  <c:v>43513.211111111108</c:v>
                </c:pt>
                <c:pt idx="4985">
                  <c:v>43513.211805555555</c:v>
                </c:pt>
                <c:pt idx="4986">
                  <c:v>43513.212500000001</c:v>
                </c:pt>
                <c:pt idx="4987">
                  <c:v>43513.213194444441</c:v>
                </c:pt>
                <c:pt idx="4988">
                  <c:v>43513.213888888888</c:v>
                </c:pt>
                <c:pt idx="4989">
                  <c:v>43513.214583333334</c:v>
                </c:pt>
                <c:pt idx="4990">
                  <c:v>43513.215277777781</c:v>
                </c:pt>
                <c:pt idx="4991">
                  <c:v>43513.21597222222</c:v>
                </c:pt>
                <c:pt idx="4992">
                  <c:v>43513.216666666667</c:v>
                </c:pt>
                <c:pt idx="4993">
                  <c:v>43513.217361111114</c:v>
                </c:pt>
                <c:pt idx="4994">
                  <c:v>43513.218055555553</c:v>
                </c:pt>
                <c:pt idx="4995">
                  <c:v>43513.21875</c:v>
                </c:pt>
                <c:pt idx="4996">
                  <c:v>43513.219444444447</c:v>
                </c:pt>
                <c:pt idx="4997">
                  <c:v>43513.220138888886</c:v>
                </c:pt>
                <c:pt idx="4998">
                  <c:v>43513.220833333333</c:v>
                </c:pt>
                <c:pt idx="4999">
                  <c:v>43513.22152777778</c:v>
                </c:pt>
                <c:pt idx="5000">
                  <c:v>43513.222222222219</c:v>
                </c:pt>
                <c:pt idx="5001">
                  <c:v>43513.222916666666</c:v>
                </c:pt>
                <c:pt idx="5002">
                  <c:v>43513.223611111112</c:v>
                </c:pt>
                <c:pt idx="5003">
                  <c:v>43513.224305555559</c:v>
                </c:pt>
                <c:pt idx="5004">
                  <c:v>43513.224999999999</c:v>
                </c:pt>
                <c:pt idx="5005">
                  <c:v>43513.225694444445</c:v>
                </c:pt>
                <c:pt idx="5006">
                  <c:v>43513.226388888892</c:v>
                </c:pt>
                <c:pt idx="5007">
                  <c:v>43513.227083333331</c:v>
                </c:pt>
                <c:pt idx="5008">
                  <c:v>43513.227777777778</c:v>
                </c:pt>
                <c:pt idx="5009">
                  <c:v>43513.228472222225</c:v>
                </c:pt>
                <c:pt idx="5010">
                  <c:v>43513.229166666664</c:v>
                </c:pt>
                <c:pt idx="5011">
                  <c:v>43513.229861111111</c:v>
                </c:pt>
                <c:pt idx="5012">
                  <c:v>43513.230555555558</c:v>
                </c:pt>
                <c:pt idx="5013">
                  <c:v>43513.231249999997</c:v>
                </c:pt>
                <c:pt idx="5014">
                  <c:v>43513.231944444444</c:v>
                </c:pt>
                <c:pt idx="5015">
                  <c:v>43513.232638888891</c:v>
                </c:pt>
                <c:pt idx="5016">
                  <c:v>43513.23333333333</c:v>
                </c:pt>
                <c:pt idx="5017">
                  <c:v>43513.234027777777</c:v>
                </c:pt>
                <c:pt idx="5018">
                  <c:v>43513.234722222223</c:v>
                </c:pt>
                <c:pt idx="5019">
                  <c:v>43513.23541666667</c:v>
                </c:pt>
                <c:pt idx="5020">
                  <c:v>43513.236111111109</c:v>
                </c:pt>
                <c:pt idx="5021">
                  <c:v>43513.236805555556</c:v>
                </c:pt>
                <c:pt idx="5022">
                  <c:v>43513.237500000003</c:v>
                </c:pt>
                <c:pt idx="5023">
                  <c:v>43513.238194444442</c:v>
                </c:pt>
                <c:pt idx="5024">
                  <c:v>43513.238888888889</c:v>
                </c:pt>
                <c:pt idx="5025">
                  <c:v>43513.239583333336</c:v>
                </c:pt>
                <c:pt idx="5026">
                  <c:v>43513.240277777775</c:v>
                </c:pt>
                <c:pt idx="5027">
                  <c:v>43513.240972222222</c:v>
                </c:pt>
                <c:pt idx="5028">
                  <c:v>43513.241666666669</c:v>
                </c:pt>
                <c:pt idx="5029">
                  <c:v>43513.242361111108</c:v>
                </c:pt>
                <c:pt idx="5030">
                  <c:v>43513.243055555555</c:v>
                </c:pt>
                <c:pt idx="5031">
                  <c:v>43513.243750000001</c:v>
                </c:pt>
                <c:pt idx="5032">
                  <c:v>43513.244444444441</c:v>
                </c:pt>
                <c:pt idx="5033">
                  <c:v>43513.245138888888</c:v>
                </c:pt>
                <c:pt idx="5034">
                  <c:v>43513.245833333334</c:v>
                </c:pt>
                <c:pt idx="5035">
                  <c:v>43513.246527777781</c:v>
                </c:pt>
                <c:pt idx="5036">
                  <c:v>43513.24722222222</c:v>
                </c:pt>
                <c:pt idx="5037">
                  <c:v>43513.247916666667</c:v>
                </c:pt>
                <c:pt idx="5038">
                  <c:v>43513.248611111114</c:v>
                </c:pt>
                <c:pt idx="5039">
                  <c:v>43513.249305555553</c:v>
                </c:pt>
                <c:pt idx="5040">
                  <c:v>43513.25</c:v>
                </c:pt>
                <c:pt idx="5041">
                  <c:v>43513.250694444447</c:v>
                </c:pt>
                <c:pt idx="5042">
                  <c:v>43513.251388888886</c:v>
                </c:pt>
                <c:pt idx="5043">
                  <c:v>43513.252083333333</c:v>
                </c:pt>
                <c:pt idx="5044">
                  <c:v>43513.25277777778</c:v>
                </c:pt>
                <c:pt idx="5045">
                  <c:v>43513.253472222219</c:v>
                </c:pt>
                <c:pt idx="5046">
                  <c:v>43513.254166666666</c:v>
                </c:pt>
                <c:pt idx="5047">
                  <c:v>43513.254861111112</c:v>
                </c:pt>
                <c:pt idx="5048">
                  <c:v>43513.255555555559</c:v>
                </c:pt>
                <c:pt idx="5049">
                  <c:v>43513.256249999999</c:v>
                </c:pt>
                <c:pt idx="5050">
                  <c:v>43513.256944444445</c:v>
                </c:pt>
                <c:pt idx="5051">
                  <c:v>43513.257638888892</c:v>
                </c:pt>
                <c:pt idx="5052">
                  <c:v>43513.258333333331</c:v>
                </c:pt>
                <c:pt idx="5053">
                  <c:v>43513.259027777778</c:v>
                </c:pt>
                <c:pt idx="5054">
                  <c:v>43513.259722222225</c:v>
                </c:pt>
                <c:pt idx="5055">
                  <c:v>43513.260416666664</c:v>
                </c:pt>
                <c:pt idx="5056">
                  <c:v>43513.261111111111</c:v>
                </c:pt>
                <c:pt idx="5057">
                  <c:v>43513.261805555558</c:v>
                </c:pt>
                <c:pt idx="5058">
                  <c:v>43513.262499999997</c:v>
                </c:pt>
                <c:pt idx="5059">
                  <c:v>43513.263194444444</c:v>
                </c:pt>
                <c:pt idx="5060">
                  <c:v>43513.263888888891</c:v>
                </c:pt>
                <c:pt idx="5061">
                  <c:v>43513.26458333333</c:v>
                </c:pt>
                <c:pt idx="5062">
                  <c:v>43513.265277777777</c:v>
                </c:pt>
                <c:pt idx="5063">
                  <c:v>43513.265972222223</c:v>
                </c:pt>
                <c:pt idx="5064">
                  <c:v>43513.26666666667</c:v>
                </c:pt>
                <c:pt idx="5065">
                  <c:v>43513.267361111109</c:v>
                </c:pt>
                <c:pt idx="5066">
                  <c:v>43513.268055555556</c:v>
                </c:pt>
                <c:pt idx="5067">
                  <c:v>43513.268750000003</c:v>
                </c:pt>
                <c:pt idx="5068">
                  <c:v>43513.269444444442</c:v>
                </c:pt>
                <c:pt idx="5069">
                  <c:v>43513.270138888889</c:v>
                </c:pt>
                <c:pt idx="5070">
                  <c:v>43513.270833333336</c:v>
                </c:pt>
                <c:pt idx="5071">
                  <c:v>43513.271527777775</c:v>
                </c:pt>
                <c:pt idx="5072">
                  <c:v>43513.272222222222</c:v>
                </c:pt>
                <c:pt idx="5073">
                  <c:v>43513.272916666669</c:v>
                </c:pt>
                <c:pt idx="5074">
                  <c:v>43513.273611111108</c:v>
                </c:pt>
                <c:pt idx="5075">
                  <c:v>43513.274305555555</c:v>
                </c:pt>
                <c:pt idx="5076">
                  <c:v>43513.275000000001</c:v>
                </c:pt>
                <c:pt idx="5077">
                  <c:v>43513.275694444441</c:v>
                </c:pt>
                <c:pt idx="5078">
                  <c:v>43513.276388888888</c:v>
                </c:pt>
                <c:pt idx="5079">
                  <c:v>43513.277083333334</c:v>
                </c:pt>
                <c:pt idx="5080">
                  <c:v>43513.277777777781</c:v>
                </c:pt>
                <c:pt idx="5081">
                  <c:v>43513.27847222222</c:v>
                </c:pt>
                <c:pt idx="5082">
                  <c:v>43513.279166666667</c:v>
                </c:pt>
                <c:pt idx="5083">
                  <c:v>43513.279861111114</c:v>
                </c:pt>
                <c:pt idx="5084">
                  <c:v>43513.280555555553</c:v>
                </c:pt>
                <c:pt idx="5085">
                  <c:v>43513.28125</c:v>
                </c:pt>
                <c:pt idx="5086">
                  <c:v>43513.281944444447</c:v>
                </c:pt>
                <c:pt idx="5087">
                  <c:v>43513.282638888886</c:v>
                </c:pt>
                <c:pt idx="5088">
                  <c:v>43513.283333333333</c:v>
                </c:pt>
                <c:pt idx="5089">
                  <c:v>43513.28402777778</c:v>
                </c:pt>
                <c:pt idx="5090">
                  <c:v>43513.284722222219</c:v>
                </c:pt>
                <c:pt idx="5091">
                  <c:v>43513.285416666666</c:v>
                </c:pt>
                <c:pt idx="5092">
                  <c:v>43513.286111111112</c:v>
                </c:pt>
                <c:pt idx="5093">
                  <c:v>43513.286805555559</c:v>
                </c:pt>
                <c:pt idx="5094">
                  <c:v>43513.287499999999</c:v>
                </c:pt>
                <c:pt idx="5095">
                  <c:v>43513.288194444445</c:v>
                </c:pt>
                <c:pt idx="5096">
                  <c:v>43513.288888888892</c:v>
                </c:pt>
                <c:pt idx="5097">
                  <c:v>43513.289583333331</c:v>
                </c:pt>
                <c:pt idx="5098">
                  <c:v>43513.290277777778</c:v>
                </c:pt>
                <c:pt idx="5099">
                  <c:v>43513.290972222225</c:v>
                </c:pt>
                <c:pt idx="5100">
                  <c:v>43513.291666666664</c:v>
                </c:pt>
                <c:pt idx="5101">
                  <c:v>43513.292361111111</c:v>
                </c:pt>
                <c:pt idx="5102">
                  <c:v>43513.293055555558</c:v>
                </c:pt>
                <c:pt idx="5103">
                  <c:v>43513.293749999997</c:v>
                </c:pt>
                <c:pt idx="5104">
                  <c:v>43513.294444444444</c:v>
                </c:pt>
                <c:pt idx="5105">
                  <c:v>43513.295138888891</c:v>
                </c:pt>
                <c:pt idx="5106">
                  <c:v>43513.29583333333</c:v>
                </c:pt>
                <c:pt idx="5107">
                  <c:v>43513.296527777777</c:v>
                </c:pt>
                <c:pt idx="5108">
                  <c:v>43513.297222222223</c:v>
                </c:pt>
                <c:pt idx="5109">
                  <c:v>43513.29791666667</c:v>
                </c:pt>
                <c:pt idx="5110">
                  <c:v>43513.298611111109</c:v>
                </c:pt>
                <c:pt idx="5111">
                  <c:v>43513.299305555556</c:v>
                </c:pt>
                <c:pt idx="5112">
                  <c:v>43513.3</c:v>
                </c:pt>
                <c:pt idx="5113">
                  <c:v>43513.300694444442</c:v>
                </c:pt>
                <c:pt idx="5114">
                  <c:v>43513.301388888889</c:v>
                </c:pt>
                <c:pt idx="5115">
                  <c:v>43513.302083333336</c:v>
                </c:pt>
                <c:pt idx="5116">
                  <c:v>43513.302777777775</c:v>
                </c:pt>
                <c:pt idx="5117">
                  <c:v>43513.303472222222</c:v>
                </c:pt>
                <c:pt idx="5118">
                  <c:v>43513.304166666669</c:v>
                </c:pt>
                <c:pt idx="5119">
                  <c:v>43513.304861111108</c:v>
                </c:pt>
                <c:pt idx="5120">
                  <c:v>43513.305555555555</c:v>
                </c:pt>
                <c:pt idx="5121">
                  <c:v>43513.306250000001</c:v>
                </c:pt>
                <c:pt idx="5122">
                  <c:v>43513.306944444441</c:v>
                </c:pt>
                <c:pt idx="5123">
                  <c:v>43513.307638888888</c:v>
                </c:pt>
                <c:pt idx="5124">
                  <c:v>43513.308333333334</c:v>
                </c:pt>
                <c:pt idx="5125">
                  <c:v>43513.309027777781</c:v>
                </c:pt>
                <c:pt idx="5126">
                  <c:v>43513.30972222222</c:v>
                </c:pt>
                <c:pt idx="5127">
                  <c:v>43513.310416666667</c:v>
                </c:pt>
                <c:pt idx="5128">
                  <c:v>43513.311111111114</c:v>
                </c:pt>
                <c:pt idx="5129">
                  <c:v>43513.311805555553</c:v>
                </c:pt>
                <c:pt idx="5130">
                  <c:v>43513.3125</c:v>
                </c:pt>
                <c:pt idx="5131">
                  <c:v>43513.313194444447</c:v>
                </c:pt>
                <c:pt idx="5132">
                  <c:v>43513.313888888886</c:v>
                </c:pt>
                <c:pt idx="5133">
                  <c:v>43513.314583333333</c:v>
                </c:pt>
                <c:pt idx="5134">
                  <c:v>43513.31527777778</c:v>
                </c:pt>
                <c:pt idx="5135">
                  <c:v>43513.315972222219</c:v>
                </c:pt>
                <c:pt idx="5136">
                  <c:v>43513.316666666666</c:v>
                </c:pt>
                <c:pt idx="5137">
                  <c:v>43513.317361111112</c:v>
                </c:pt>
                <c:pt idx="5138">
                  <c:v>43513.318055555559</c:v>
                </c:pt>
                <c:pt idx="5139">
                  <c:v>43513.318749999999</c:v>
                </c:pt>
                <c:pt idx="5140">
                  <c:v>43513.319444444445</c:v>
                </c:pt>
                <c:pt idx="5141">
                  <c:v>43513.320138888892</c:v>
                </c:pt>
                <c:pt idx="5142">
                  <c:v>43513.320833333331</c:v>
                </c:pt>
                <c:pt idx="5143">
                  <c:v>43513.321527777778</c:v>
                </c:pt>
                <c:pt idx="5144">
                  <c:v>43513.322222222225</c:v>
                </c:pt>
                <c:pt idx="5145">
                  <c:v>43513.322916666664</c:v>
                </c:pt>
                <c:pt idx="5146">
                  <c:v>43513.323611111111</c:v>
                </c:pt>
                <c:pt idx="5147">
                  <c:v>43513.324305555558</c:v>
                </c:pt>
                <c:pt idx="5148">
                  <c:v>43513.324999999997</c:v>
                </c:pt>
                <c:pt idx="5149">
                  <c:v>43513.325694444444</c:v>
                </c:pt>
                <c:pt idx="5150">
                  <c:v>43513.326388888891</c:v>
                </c:pt>
                <c:pt idx="5151">
                  <c:v>43513.32708333333</c:v>
                </c:pt>
                <c:pt idx="5152">
                  <c:v>43513.327777777777</c:v>
                </c:pt>
                <c:pt idx="5153">
                  <c:v>43513.328472222223</c:v>
                </c:pt>
                <c:pt idx="5154">
                  <c:v>43513.32916666667</c:v>
                </c:pt>
                <c:pt idx="5155">
                  <c:v>43513.329861111109</c:v>
                </c:pt>
                <c:pt idx="5156">
                  <c:v>43513.330555555556</c:v>
                </c:pt>
                <c:pt idx="5157">
                  <c:v>43513.331250000003</c:v>
                </c:pt>
                <c:pt idx="5158">
                  <c:v>43513.331944444442</c:v>
                </c:pt>
                <c:pt idx="5159">
                  <c:v>43513.332638888889</c:v>
                </c:pt>
                <c:pt idx="5160">
                  <c:v>43513.333333333336</c:v>
                </c:pt>
                <c:pt idx="5161">
                  <c:v>43513.334027777775</c:v>
                </c:pt>
                <c:pt idx="5162">
                  <c:v>43513.334722222222</c:v>
                </c:pt>
                <c:pt idx="5163">
                  <c:v>43513.335416666669</c:v>
                </c:pt>
                <c:pt idx="5164">
                  <c:v>43513.336111111108</c:v>
                </c:pt>
                <c:pt idx="5165">
                  <c:v>43513.336805555555</c:v>
                </c:pt>
                <c:pt idx="5166">
                  <c:v>43513.337500000001</c:v>
                </c:pt>
                <c:pt idx="5167">
                  <c:v>43513.338194444441</c:v>
                </c:pt>
                <c:pt idx="5168">
                  <c:v>43513.338888888888</c:v>
                </c:pt>
                <c:pt idx="5169">
                  <c:v>43513.339583333334</c:v>
                </c:pt>
                <c:pt idx="5170">
                  <c:v>43513.340277777781</c:v>
                </c:pt>
                <c:pt idx="5171">
                  <c:v>43513.34097222222</c:v>
                </c:pt>
                <c:pt idx="5172">
                  <c:v>43513.341666666667</c:v>
                </c:pt>
                <c:pt idx="5173">
                  <c:v>43513.342361111114</c:v>
                </c:pt>
                <c:pt idx="5174">
                  <c:v>43513.343055555553</c:v>
                </c:pt>
                <c:pt idx="5175">
                  <c:v>43513.34375</c:v>
                </c:pt>
                <c:pt idx="5176">
                  <c:v>43513.344444444447</c:v>
                </c:pt>
                <c:pt idx="5177">
                  <c:v>43513.345138888886</c:v>
                </c:pt>
                <c:pt idx="5178">
                  <c:v>43513.345833333333</c:v>
                </c:pt>
                <c:pt idx="5179">
                  <c:v>43513.34652777778</c:v>
                </c:pt>
                <c:pt idx="5180">
                  <c:v>43513.347222222219</c:v>
                </c:pt>
                <c:pt idx="5181">
                  <c:v>43513.347916666666</c:v>
                </c:pt>
                <c:pt idx="5182">
                  <c:v>43513.348611111112</c:v>
                </c:pt>
                <c:pt idx="5183">
                  <c:v>43513.349305555559</c:v>
                </c:pt>
                <c:pt idx="5184">
                  <c:v>43513.35</c:v>
                </c:pt>
                <c:pt idx="5185">
                  <c:v>43513.350694444445</c:v>
                </c:pt>
                <c:pt idx="5186">
                  <c:v>43513.351388888892</c:v>
                </c:pt>
                <c:pt idx="5187">
                  <c:v>43513.352083333331</c:v>
                </c:pt>
                <c:pt idx="5188">
                  <c:v>43513.352777777778</c:v>
                </c:pt>
                <c:pt idx="5189">
                  <c:v>43513.353472222225</c:v>
                </c:pt>
                <c:pt idx="5190">
                  <c:v>43513.354166666664</c:v>
                </c:pt>
                <c:pt idx="5191">
                  <c:v>43513.354861111111</c:v>
                </c:pt>
                <c:pt idx="5192">
                  <c:v>43513.355555555558</c:v>
                </c:pt>
                <c:pt idx="5193">
                  <c:v>43513.356249999997</c:v>
                </c:pt>
                <c:pt idx="5194">
                  <c:v>43513.356944444444</c:v>
                </c:pt>
                <c:pt idx="5195">
                  <c:v>43513.357638888891</c:v>
                </c:pt>
                <c:pt idx="5196">
                  <c:v>43513.35833333333</c:v>
                </c:pt>
                <c:pt idx="5197">
                  <c:v>43513.359027777777</c:v>
                </c:pt>
                <c:pt idx="5198">
                  <c:v>43513.359722222223</c:v>
                </c:pt>
                <c:pt idx="5199">
                  <c:v>43513.36041666667</c:v>
                </c:pt>
                <c:pt idx="5200">
                  <c:v>43513.361111111109</c:v>
                </c:pt>
                <c:pt idx="5201">
                  <c:v>43513.361805555556</c:v>
                </c:pt>
                <c:pt idx="5202">
                  <c:v>43513.362500000003</c:v>
                </c:pt>
                <c:pt idx="5203">
                  <c:v>43513.363194444442</c:v>
                </c:pt>
                <c:pt idx="5204">
                  <c:v>43513.363888888889</c:v>
                </c:pt>
                <c:pt idx="5205">
                  <c:v>43513.364583333336</c:v>
                </c:pt>
                <c:pt idx="5206">
                  <c:v>43513.365277777775</c:v>
                </c:pt>
                <c:pt idx="5207">
                  <c:v>43513.365972222222</c:v>
                </c:pt>
                <c:pt idx="5208">
                  <c:v>43513.366666666669</c:v>
                </c:pt>
                <c:pt idx="5209">
                  <c:v>43513.367361111108</c:v>
                </c:pt>
                <c:pt idx="5210">
                  <c:v>43513.368055555555</c:v>
                </c:pt>
                <c:pt idx="5211">
                  <c:v>43513.368750000001</c:v>
                </c:pt>
                <c:pt idx="5212">
                  <c:v>43513.369444444441</c:v>
                </c:pt>
                <c:pt idx="5213">
                  <c:v>43513.370138888888</c:v>
                </c:pt>
                <c:pt idx="5214">
                  <c:v>43513.370833333334</c:v>
                </c:pt>
                <c:pt idx="5215">
                  <c:v>43513.371527777781</c:v>
                </c:pt>
                <c:pt idx="5216">
                  <c:v>43513.37222222222</c:v>
                </c:pt>
                <c:pt idx="5217">
                  <c:v>43513.372916666667</c:v>
                </c:pt>
                <c:pt idx="5218">
                  <c:v>43513.373611111114</c:v>
                </c:pt>
                <c:pt idx="5219">
                  <c:v>43513.374305555553</c:v>
                </c:pt>
                <c:pt idx="5220">
                  <c:v>43513.375</c:v>
                </c:pt>
                <c:pt idx="5221">
                  <c:v>43513.375694444447</c:v>
                </c:pt>
                <c:pt idx="5222">
                  <c:v>43513.376388888886</c:v>
                </c:pt>
                <c:pt idx="5223">
                  <c:v>43513.377083333333</c:v>
                </c:pt>
                <c:pt idx="5224">
                  <c:v>43513.37777777778</c:v>
                </c:pt>
                <c:pt idx="5225">
                  <c:v>43513.378472222219</c:v>
                </c:pt>
                <c:pt idx="5226">
                  <c:v>43513.379166666666</c:v>
                </c:pt>
                <c:pt idx="5227">
                  <c:v>43513.379861111112</c:v>
                </c:pt>
                <c:pt idx="5228">
                  <c:v>43513.380555555559</c:v>
                </c:pt>
                <c:pt idx="5229">
                  <c:v>43513.381249999999</c:v>
                </c:pt>
                <c:pt idx="5230">
                  <c:v>43513.381944444445</c:v>
                </c:pt>
                <c:pt idx="5231">
                  <c:v>43513.382638888892</c:v>
                </c:pt>
                <c:pt idx="5232">
                  <c:v>43513.383333333331</c:v>
                </c:pt>
                <c:pt idx="5233">
                  <c:v>43513.384027777778</c:v>
                </c:pt>
                <c:pt idx="5234">
                  <c:v>43513.384722222225</c:v>
                </c:pt>
                <c:pt idx="5235">
                  <c:v>43513.385416666664</c:v>
                </c:pt>
                <c:pt idx="5236">
                  <c:v>43513.386111111111</c:v>
                </c:pt>
                <c:pt idx="5237">
                  <c:v>43513.386805555558</c:v>
                </c:pt>
                <c:pt idx="5238">
                  <c:v>43513.387499999997</c:v>
                </c:pt>
                <c:pt idx="5239">
                  <c:v>43513.388194444444</c:v>
                </c:pt>
                <c:pt idx="5240">
                  <c:v>43513.388888888891</c:v>
                </c:pt>
                <c:pt idx="5241">
                  <c:v>43513.38958333333</c:v>
                </c:pt>
                <c:pt idx="5242">
                  <c:v>43513.390277777777</c:v>
                </c:pt>
                <c:pt idx="5243">
                  <c:v>43513.390972222223</c:v>
                </c:pt>
                <c:pt idx="5244">
                  <c:v>43513.39166666667</c:v>
                </c:pt>
                <c:pt idx="5245">
                  <c:v>43513.392361111109</c:v>
                </c:pt>
                <c:pt idx="5246">
                  <c:v>43513.393055555556</c:v>
                </c:pt>
                <c:pt idx="5247">
                  <c:v>43513.393750000003</c:v>
                </c:pt>
                <c:pt idx="5248">
                  <c:v>43513.394444444442</c:v>
                </c:pt>
                <c:pt idx="5249">
                  <c:v>43513.395138888889</c:v>
                </c:pt>
                <c:pt idx="5250">
                  <c:v>43513.395833333336</c:v>
                </c:pt>
                <c:pt idx="5251">
                  <c:v>43513.396527777775</c:v>
                </c:pt>
                <c:pt idx="5252">
                  <c:v>43513.397222222222</c:v>
                </c:pt>
                <c:pt idx="5253">
                  <c:v>43513.397916666669</c:v>
                </c:pt>
                <c:pt idx="5254">
                  <c:v>43513.398611111108</c:v>
                </c:pt>
                <c:pt idx="5255">
                  <c:v>43513.399305555555</c:v>
                </c:pt>
                <c:pt idx="5256">
                  <c:v>43513.4</c:v>
                </c:pt>
                <c:pt idx="5257">
                  <c:v>43513.400694444441</c:v>
                </c:pt>
                <c:pt idx="5258">
                  <c:v>43513.401388888888</c:v>
                </c:pt>
                <c:pt idx="5259">
                  <c:v>43513.402083333334</c:v>
                </c:pt>
                <c:pt idx="5260">
                  <c:v>43513.402777777781</c:v>
                </c:pt>
                <c:pt idx="5261">
                  <c:v>43513.40347222222</c:v>
                </c:pt>
                <c:pt idx="5262">
                  <c:v>43513.404166666667</c:v>
                </c:pt>
                <c:pt idx="5263">
                  <c:v>43513.404861111114</c:v>
                </c:pt>
                <c:pt idx="5264">
                  <c:v>43513.405555555553</c:v>
                </c:pt>
                <c:pt idx="5265">
                  <c:v>43513.40625</c:v>
                </c:pt>
                <c:pt idx="5266">
                  <c:v>43513.406944444447</c:v>
                </c:pt>
                <c:pt idx="5267">
                  <c:v>43513.407638888886</c:v>
                </c:pt>
                <c:pt idx="5268">
                  <c:v>43513.408333333333</c:v>
                </c:pt>
                <c:pt idx="5269">
                  <c:v>43513.40902777778</c:v>
                </c:pt>
                <c:pt idx="5270">
                  <c:v>43513.409722222219</c:v>
                </c:pt>
                <c:pt idx="5271">
                  <c:v>43513.410416666666</c:v>
                </c:pt>
                <c:pt idx="5272">
                  <c:v>43513.411111111112</c:v>
                </c:pt>
                <c:pt idx="5273">
                  <c:v>43513.411805555559</c:v>
                </c:pt>
                <c:pt idx="5274">
                  <c:v>43513.412499999999</c:v>
                </c:pt>
                <c:pt idx="5275">
                  <c:v>43513.413194444445</c:v>
                </c:pt>
                <c:pt idx="5276">
                  <c:v>43513.413888888892</c:v>
                </c:pt>
                <c:pt idx="5277">
                  <c:v>43513.414583333331</c:v>
                </c:pt>
                <c:pt idx="5278">
                  <c:v>43513.415277777778</c:v>
                </c:pt>
                <c:pt idx="5279">
                  <c:v>43513.415972222225</c:v>
                </c:pt>
                <c:pt idx="5280">
                  <c:v>43513.416666666664</c:v>
                </c:pt>
                <c:pt idx="5281">
                  <c:v>43513.417361111111</c:v>
                </c:pt>
                <c:pt idx="5282">
                  <c:v>43513.418055555558</c:v>
                </c:pt>
                <c:pt idx="5283">
                  <c:v>43513.418749999997</c:v>
                </c:pt>
                <c:pt idx="5284">
                  <c:v>43513.419444444444</c:v>
                </c:pt>
                <c:pt idx="5285">
                  <c:v>43513.420138888891</c:v>
                </c:pt>
                <c:pt idx="5286">
                  <c:v>43513.42083333333</c:v>
                </c:pt>
                <c:pt idx="5287">
                  <c:v>43513.421527777777</c:v>
                </c:pt>
                <c:pt idx="5288">
                  <c:v>43513.422222222223</c:v>
                </c:pt>
                <c:pt idx="5289">
                  <c:v>43513.42291666667</c:v>
                </c:pt>
                <c:pt idx="5290">
                  <c:v>43513.423611111109</c:v>
                </c:pt>
                <c:pt idx="5291">
                  <c:v>43513.424305555556</c:v>
                </c:pt>
                <c:pt idx="5292">
                  <c:v>43513.425000000003</c:v>
                </c:pt>
                <c:pt idx="5293">
                  <c:v>43513.425694444442</c:v>
                </c:pt>
                <c:pt idx="5294">
                  <c:v>43513.426388888889</c:v>
                </c:pt>
                <c:pt idx="5295">
                  <c:v>43513.427083333336</c:v>
                </c:pt>
                <c:pt idx="5296">
                  <c:v>43513.427777777775</c:v>
                </c:pt>
                <c:pt idx="5297">
                  <c:v>43513.428472222222</c:v>
                </c:pt>
                <c:pt idx="5298">
                  <c:v>43513.429166666669</c:v>
                </c:pt>
                <c:pt idx="5299">
                  <c:v>43513.429861111108</c:v>
                </c:pt>
                <c:pt idx="5300">
                  <c:v>43513.430555555555</c:v>
                </c:pt>
                <c:pt idx="5301">
                  <c:v>43513.431250000001</c:v>
                </c:pt>
                <c:pt idx="5302">
                  <c:v>43513.431944444441</c:v>
                </c:pt>
                <c:pt idx="5303">
                  <c:v>43513.432638888888</c:v>
                </c:pt>
                <c:pt idx="5304">
                  <c:v>43513.433333333334</c:v>
                </c:pt>
                <c:pt idx="5305">
                  <c:v>43513.434027777781</c:v>
                </c:pt>
                <c:pt idx="5306">
                  <c:v>43513.43472222222</c:v>
                </c:pt>
                <c:pt idx="5307">
                  <c:v>43513.435416666667</c:v>
                </c:pt>
                <c:pt idx="5308">
                  <c:v>43513.436111111114</c:v>
                </c:pt>
                <c:pt idx="5309">
                  <c:v>43513.436805555553</c:v>
                </c:pt>
                <c:pt idx="5310">
                  <c:v>43513.4375</c:v>
                </c:pt>
                <c:pt idx="5311">
                  <c:v>43513.438194444447</c:v>
                </c:pt>
                <c:pt idx="5312">
                  <c:v>43513.438888888886</c:v>
                </c:pt>
                <c:pt idx="5313">
                  <c:v>43513.439583333333</c:v>
                </c:pt>
                <c:pt idx="5314">
                  <c:v>43513.44027777778</c:v>
                </c:pt>
                <c:pt idx="5315">
                  <c:v>43513.440972222219</c:v>
                </c:pt>
                <c:pt idx="5316">
                  <c:v>43513.441666666666</c:v>
                </c:pt>
                <c:pt idx="5317">
                  <c:v>43513.442361111112</c:v>
                </c:pt>
                <c:pt idx="5318">
                  <c:v>43513.443055555559</c:v>
                </c:pt>
                <c:pt idx="5319">
                  <c:v>43513.443749999999</c:v>
                </c:pt>
                <c:pt idx="5320">
                  <c:v>43513.444444444445</c:v>
                </c:pt>
                <c:pt idx="5321">
                  <c:v>43513.445138888892</c:v>
                </c:pt>
                <c:pt idx="5322">
                  <c:v>43513.445833333331</c:v>
                </c:pt>
                <c:pt idx="5323">
                  <c:v>43513.446527777778</c:v>
                </c:pt>
                <c:pt idx="5324">
                  <c:v>43513.447222222225</c:v>
                </c:pt>
                <c:pt idx="5325">
                  <c:v>43513.447916666664</c:v>
                </c:pt>
                <c:pt idx="5326">
                  <c:v>43513.448611111111</c:v>
                </c:pt>
                <c:pt idx="5327">
                  <c:v>43513.449305555558</c:v>
                </c:pt>
                <c:pt idx="5328">
                  <c:v>43513.45</c:v>
                </c:pt>
                <c:pt idx="5329">
                  <c:v>43513.450694444444</c:v>
                </c:pt>
                <c:pt idx="5330">
                  <c:v>43513.451388888891</c:v>
                </c:pt>
                <c:pt idx="5331">
                  <c:v>43513.45208333333</c:v>
                </c:pt>
                <c:pt idx="5332">
                  <c:v>43513.452777777777</c:v>
                </c:pt>
                <c:pt idx="5333">
                  <c:v>43513.453472222223</c:v>
                </c:pt>
                <c:pt idx="5334">
                  <c:v>43513.45416666667</c:v>
                </c:pt>
                <c:pt idx="5335">
                  <c:v>43513.454861111109</c:v>
                </c:pt>
                <c:pt idx="5336">
                  <c:v>43513.455555555556</c:v>
                </c:pt>
                <c:pt idx="5337">
                  <c:v>43513.456250000003</c:v>
                </c:pt>
                <c:pt idx="5338">
                  <c:v>43513.456944444442</c:v>
                </c:pt>
                <c:pt idx="5339">
                  <c:v>43513.457638888889</c:v>
                </c:pt>
                <c:pt idx="5340">
                  <c:v>43513.458333333336</c:v>
                </c:pt>
                <c:pt idx="5341">
                  <c:v>43513.459027777775</c:v>
                </c:pt>
                <c:pt idx="5342">
                  <c:v>43513.459722222222</c:v>
                </c:pt>
                <c:pt idx="5343">
                  <c:v>43513.460416666669</c:v>
                </c:pt>
                <c:pt idx="5344">
                  <c:v>43513.461111111108</c:v>
                </c:pt>
                <c:pt idx="5345">
                  <c:v>43513.461805555555</c:v>
                </c:pt>
                <c:pt idx="5346">
                  <c:v>43513.462500000001</c:v>
                </c:pt>
                <c:pt idx="5347">
                  <c:v>43513.463194444441</c:v>
                </c:pt>
                <c:pt idx="5348">
                  <c:v>43513.463888888888</c:v>
                </c:pt>
                <c:pt idx="5349">
                  <c:v>43513.464583333334</c:v>
                </c:pt>
                <c:pt idx="5350">
                  <c:v>43513.465277777781</c:v>
                </c:pt>
                <c:pt idx="5351">
                  <c:v>43513.46597222222</c:v>
                </c:pt>
                <c:pt idx="5352">
                  <c:v>43513.466666666667</c:v>
                </c:pt>
                <c:pt idx="5353">
                  <c:v>43513.467361111114</c:v>
                </c:pt>
                <c:pt idx="5354">
                  <c:v>43513.468055555553</c:v>
                </c:pt>
                <c:pt idx="5355">
                  <c:v>43513.46875</c:v>
                </c:pt>
                <c:pt idx="5356">
                  <c:v>43513.469444444447</c:v>
                </c:pt>
                <c:pt idx="5357">
                  <c:v>43513.470138888886</c:v>
                </c:pt>
                <c:pt idx="5358">
                  <c:v>43513.470833333333</c:v>
                </c:pt>
                <c:pt idx="5359">
                  <c:v>43513.47152777778</c:v>
                </c:pt>
                <c:pt idx="5360">
                  <c:v>43513.472222222219</c:v>
                </c:pt>
                <c:pt idx="5361">
                  <c:v>43513.472916666666</c:v>
                </c:pt>
                <c:pt idx="5362">
                  <c:v>43513.473611111112</c:v>
                </c:pt>
                <c:pt idx="5363">
                  <c:v>43513.474305555559</c:v>
                </c:pt>
                <c:pt idx="5364">
                  <c:v>43513.474999999999</c:v>
                </c:pt>
                <c:pt idx="5365">
                  <c:v>43513.475694444445</c:v>
                </c:pt>
                <c:pt idx="5366">
                  <c:v>43513.476388888892</c:v>
                </c:pt>
                <c:pt idx="5367">
                  <c:v>43513.477083333331</c:v>
                </c:pt>
                <c:pt idx="5368">
                  <c:v>43513.477777777778</c:v>
                </c:pt>
                <c:pt idx="5369">
                  <c:v>43513.478472222225</c:v>
                </c:pt>
                <c:pt idx="5370">
                  <c:v>43513.479166666664</c:v>
                </c:pt>
                <c:pt idx="5371">
                  <c:v>43513.479861111111</c:v>
                </c:pt>
                <c:pt idx="5372">
                  <c:v>43513.480555555558</c:v>
                </c:pt>
                <c:pt idx="5373">
                  <c:v>43513.481249999997</c:v>
                </c:pt>
                <c:pt idx="5374">
                  <c:v>43513.481944444444</c:v>
                </c:pt>
                <c:pt idx="5375">
                  <c:v>43513.482638888891</c:v>
                </c:pt>
                <c:pt idx="5376">
                  <c:v>43513.48333333333</c:v>
                </c:pt>
                <c:pt idx="5377">
                  <c:v>43513.484027777777</c:v>
                </c:pt>
                <c:pt idx="5378">
                  <c:v>43513.484722222223</c:v>
                </c:pt>
                <c:pt idx="5379">
                  <c:v>43513.48541666667</c:v>
                </c:pt>
                <c:pt idx="5380">
                  <c:v>43513.486111111109</c:v>
                </c:pt>
                <c:pt idx="5381">
                  <c:v>43513.486805555556</c:v>
                </c:pt>
                <c:pt idx="5382">
                  <c:v>43513.487500000003</c:v>
                </c:pt>
                <c:pt idx="5383">
                  <c:v>43513.488194444442</c:v>
                </c:pt>
                <c:pt idx="5384">
                  <c:v>43513.488888888889</c:v>
                </c:pt>
                <c:pt idx="5385">
                  <c:v>43513.489583333336</c:v>
                </c:pt>
                <c:pt idx="5386">
                  <c:v>43513.490277777775</c:v>
                </c:pt>
                <c:pt idx="5387">
                  <c:v>43513.490972222222</c:v>
                </c:pt>
                <c:pt idx="5388">
                  <c:v>43513.491666666669</c:v>
                </c:pt>
                <c:pt idx="5389">
                  <c:v>43513.492361111108</c:v>
                </c:pt>
                <c:pt idx="5390">
                  <c:v>43513.493055555555</c:v>
                </c:pt>
                <c:pt idx="5391">
                  <c:v>43513.493750000001</c:v>
                </c:pt>
                <c:pt idx="5392">
                  <c:v>43513.494444444441</c:v>
                </c:pt>
                <c:pt idx="5393">
                  <c:v>43513.495138888888</c:v>
                </c:pt>
                <c:pt idx="5394">
                  <c:v>43513.495833333334</c:v>
                </c:pt>
                <c:pt idx="5395">
                  <c:v>43513.496527777781</c:v>
                </c:pt>
                <c:pt idx="5396">
                  <c:v>43513.49722222222</c:v>
                </c:pt>
                <c:pt idx="5397">
                  <c:v>43513.497916666667</c:v>
                </c:pt>
                <c:pt idx="5398">
                  <c:v>43513.498611111114</c:v>
                </c:pt>
                <c:pt idx="5399">
                  <c:v>43513.499305555553</c:v>
                </c:pt>
                <c:pt idx="5400">
                  <c:v>43513.5</c:v>
                </c:pt>
                <c:pt idx="5401">
                  <c:v>43513.500694444447</c:v>
                </c:pt>
                <c:pt idx="5402">
                  <c:v>43513.501388888886</c:v>
                </c:pt>
                <c:pt idx="5403">
                  <c:v>43513.502083333333</c:v>
                </c:pt>
                <c:pt idx="5404">
                  <c:v>43513.50277777778</c:v>
                </c:pt>
                <c:pt idx="5405">
                  <c:v>43513.503472222219</c:v>
                </c:pt>
                <c:pt idx="5406">
                  <c:v>43513.504166666666</c:v>
                </c:pt>
                <c:pt idx="5407">
                  <c:v>43513.504861111112</c:v>
                </c:pt>
                <c:pt idx="5408">
                  <c:v>43513.505555555559</c:v>
                </c:pt>
                <c:pt idx="5409">
                  <c:v>43513.506249999999</c:v>
                </c:pt>
                <c:pt idx="5410">
                  <c:v>43513.506944444445</c:v>
                </c:pt>
                <c:pt idx="5411">
                  <c:v>43513.507638888892</c:v>
                </c:pt>
                <c:pt idx="5412">
                  <c:v>43513.508333333331</c:v>
                </c:pt>
                <c:pt idx="5413">
                  <c:v>43513.509027777778</c:v>
                </c:pt>
                <c:pt idx="5414">
                  <c:v>43513.509722222225</c:v>
                </c:pt>
                <c:pt idx="5415">
                  <c:v>43513.510416666664</c:v>
                </c:pt>
                <c:pt idx="5416">
                  <c:v>43513.511111111111</c:v>
                </c:pt>
                <c:pt idx="5417">
                  <c:v>43513.511805555558</c:v>
                </c:pt>
                <c:pt idx="5418">
                  <c:v>43513.512499999997</c:v>
                </c:pt>
                <c:pt idx="5419">
                  <c:v>43513.513194444444</c:v>
                </c:pt>
                <c:pt idx="5420">
                  <c:v>43513.513888888891</c:v>
                </c:pt>
                <c:pt idx="5421">
                  <c:v>43513.51458333333</c:v>
                </c:pt>
                <c:pt idx="5422">
                  <c:v>43513.515277777777</c:v>
                </c:pt>
                <c:pt idx="5423">
                  <c:v>43513.515972222223</c:v>
                </c:pt>
                <c:pt idx="5424">
                  <c:v>43513.51666666667</c:v>
                </c:pt>
                <c:pt idx="5425">
                  <c:v>43513.517361111109</c:v>
                </c:pt>
                <c:pt idx="5426">
                  <c:v>43513.518055555556</c:v>
                </c:pt>
                <c:pt idx="5427">
                  <c:v>43513.518750000003</c:v>
                </c:pt>
                <c:pt idx="5428">
                  <c:v>43513.519444444442</c:v>
                </c:pt>
                <c:pt idx="5429">
                  <c:v>43513.520138888889</c:v>
                </c:pt>
                <c:pt idx="5430">
                  <c:v>43513.520833333336</c:v>
                </c:pt>
                <c:pt idx="5431">
                  <c:v>43513.521527777775</c:v>
                </c:pt>
                <c:pt idx="5432">
                  <c:v>43513.522222222222</c:v>
                </c:pt>
                <c:pt idx="5433">
                  <c:v>43513.522916666669</c:v>
                </c:pt>
                <c:pt idx="5434">
                  <c:v>43513.523611111108</c:v>
                </c:pt>
                <c:pt idx="5435">
                  <c:v>43513.524305555555</c:v>
                </c:pt>
                <c:pt idx="5436">
                  <c:v>43513.525000000001</c:v>
                </c:pt>
                <c:pt idx="5437">
                  <c:v>43513.525694444441</c:v>
                </c:pt>
                <c:pt idx="5438">
                  <c:v>43513.526388888888</c:v>
                </c:pt>
                <c:pt idx="5439">
                  <c:v>43513.527083333334</c:v>
                </c:pt>
                <c:pt idx="5440">
                  <c:v>43513.527777777781</c:v>
                </c:pt>
                <c:pt idx="5441">
                  <c:v>43513.52847222222</c:v>
                </c:pt>
                <c:pt idx="5442">
                  <c:v>43513.529166666667</c:v>
                </c:pt>
                <c:pt idx="5443">
                  <c:v>43513.529861111114</c:v>
                </c:pt>
                <c:pt idx="5444">
                  <c:v>43513.530555555553</c:v>
                </c:pt>
                <c:pt idx="5445">
                  <c:v>43513.53125</c:v>
                </c:pt>
                <c:pt idx="5446">
                  <c:v>43513.531944444447</c:v>
                </c:pt>
                <c:pt idx="5447">
                  <c:v>43513.532638888886</c:v>
                </c:pt>
                <c:pt idx="5448">
                  <c:v>43513.533333333333</c:v>
                </c:pt>
                <c:pt idx="5449">
                  <c:v>43513.53402777778</c:v>
                </c:pt>
                <c:pt idx="5450">
                  <c:v>43513.534722222219</c:v>
                </c:pt>
                <c:pt idx="5451">
                  <c:v>43513.535416666666</c:v>
                </c:pt>
                <c:pt idx="5452">
                  <c:v>43513.536111111112</c:v>
                </c:pt>
                <c:pt idx="5453">
                  <c:v>43513.536805555559</c:v>
                </c:pt>
                <c:pt idx="5454">
                  <c:v>43513.537499999999</c:v>
                </c:pt>
                <c:pt idx="5455">
                  <c:v>43513.538194444445</c:v>
                </c:pt>
                <c:pt idx="5456">
                  <c:v>43513.538888888892</c:v>
                </c:pt>
                <c:pt idx="5457">
                  <c:v>43513.539583333331</c:v>
                </c:pt>
                <c:pt idx="5458">
                  <c:v>43513.540277777778</c:v>
                </c:pt>
                <c:pt idx="5459">
                  <c:v>43513.540972222225</c:v>
                </c:pt>
                <c:pt idx="5460">
                  <c:v>43513.541666666664</c:v>
                </c:pt>
                <c:pt idx="5461">
                  <c:v>43513.542361111111</c:v>
                </c:pt>
                <c:pt idx="5462">
                  <c:v>43513.543055555558</c:v>
                </c:pt>
                <c:pt idx="5463">
                  <c:v>43513.543749999997</c:v>
                </c:pt>
                <c:pt idx="5464">
                  <c:v>43513.544444444444</c:v>
                </c:pt>
                <c:pt idx="5465">
                  <c:v>43513.545138888891</c:v>
                </c:pt>
                <c:pt idx="5466">
                  <c:v>43513.54583333333</c:v>
                </c:pt>
                <c:pt idx="5467">
                  <c:v>43513.546527777777</c:v>
                </c:pt>
                <c:pt idx="5468">
                  <c:v>43513.547222222223</c:v>
                </c:pt>
                <c:pt idx="5469">
                  <c:v>43513.54791666667</c:v>
                </c:pt>
                <c:pt idx="5470">
                  <c:v>43513.548611111109</c:v>
                </c:pt>
                <c:pt idx="5471">
                  <c:v>43513.549305555556</c:v>
                </c:pt>
                <c:pt idx="5472">
                  <c:v>43513.55</c:v>
                </c:pt>
                <c:pt idx="5473">
                  <c:v>43513.550694444442</c:v>
                </c:pt>
                <c:pt idx="5474">
                  <c:v>43513.551388888889</c:v>
                </c:pt>
                <c:pt idx="5475">
                  <c:v>43513.552083333336</c:v>
                </c:pt>
                <c:pt idx="5476">
                  <c:v>43513.552777777775</c:v>
                </c:pt>
                <c:pt idx="5477">
                  <c:v>43513.553472222222</c:v>
                </c:pt>
                <c:pt idx="5478">
                  <c:v>43513.554166666669</c:v>
                </c:pt>
                <c:pt idx="5479">
                  <c:v>43513.554861111108</c:v>
                </c:pt>
                <c:pt idx="5480">
                  <c:v>43513.555555555555</c:v>
                </c:pt>
                <c:pt idx="5481">
                  <c:v>43513.556250000001</c:v>
                </c:pt>
                <c:pt idx="5482">
                  <c:v>43513.556944444441</c:v>
                </c:pt>
                <c:pt idx="5483">
                  <c:v>43513.557638888888</c:v>
                </c:pt>
                <c:pt idx="5484">
                  <c:v>43513.558333333334</c:v>
                </c:pt>
                <c:pt idx="5485">
                  <c:v>43513.559027777781</c:v>
                </c:pt>
                <c:pt idx="5486">
                  <c:v>43513.55972222222</c:v>
                </c:pt>
                <c:pt idx="5487">
                  <c:v>43513.560416666667</c:v>
                </c:pt>
                <c:pt idx="5488">
                  <c:v>43513.561111111114</c:v>
                </c:pt>
                <c:pt idx="5489">
                  <c:v>43513.561805555553</c:v>
                </c:pt>
                <c:pt idx="5490">
                  <c:v>43513.5625</c:v>
                </c:pt>
                <c:pt idx="5491">
                  <c:v>43513.563194444447</c:v>
                </c:pt>
                <c:pt idx="5492">
                  <c:v>43513.563888888886</c:v>
                </c:pt>
                <c:pt idx="5493">
                  <c:v>43513.564583333333</c:v>
                </c:pt>
                <c:pt idx="5494">
                  <c:v>43513.56527777778</c:v>
                </c:pt>
                <c:pt idx="5495">
                  <c:v>43513.565972222219</c:v>
                </c:pt>
                <c:pt idx="5496">
                  <c:v>43513.566666666666</c:v>
                </c:pt>
                <c:pt idx="5497">
                  <c:v>43513.567361111112</c:v>
                </c:pt>
                <c:pt idx="5498">
                  <c:v>43513.568055555559</c:v>
                </c:pt>
                <c:pt idx="5499">
                  <c:v>43513.568749999999</c:v>
                </c:pt>
                <c:pt idx="5500">
                  <c:v>43513.569444444445</c:v>
                </c:pt>
                <c:pt idx="5501">
                  <c:v>43513.570138888892</c:v>
                </c:pt>
                <c:pt idx="5502">
                  <c:v>43513.570833333331</c:v>
                </c:pt>
                <c:pt idx="5503">
                  <c:v>43513.571527777778</c:v>
                </c:pt>
                <c:pt idx="5504">
                  <c:v>43513.572222222225</c:v>
                </c:pt>
                <c:pt idx="5505">
                  <c:v>43513.572916666664</c:v>
                </c:pt>
                <c:pt idx="5506">
                  <c:v>43513.573611111111</c:v>
                </c:pt>
                <c:pt idx="5507">
                  <c:v>43513.574305555558</c:v>
                </c:pt>
                <c:pt idx="5508">
                  <c:v>43513.574999999997</c:v>
                </c:pt>
                <c:pt idx="5509">
                  <c:v>43513.575694444444</c:v>
                </c:pt>
                <c:pt idx="5510">
                  <c:v>43513.576388888891</c:v>
                </c:pt>
                <c:pt idx="5511">
                  <c:v>43513.57708333333</c:v>
                </c:pt>
                <c:pt idx="5512">
                  <c:v>43513.577777777777</c:v>
                </c:pt>
                <c:pt idx="5513">
                  <c:v>43513.578472222223</c:v>
                </c:pt>
                <c:pt idx="5514">
                  <c:v>43513.57916666667</c:v>
                </c:pt>
                <c:pt idx="5515">
                  <c:v>43513.579861111109</c:v>
                </c:pt>
                <c:pt idx="5516">
                  <c:v>43513.580555555556</c:v>
                </c:pt>
                <c:pt idx="5517">
                  <c:v>43513.581250000003</c:v>
                </c:pt>
                <c:pt idx="5518">
                  <c:v>43513.581944444442</c:v>
                </c:pt>
                <c:pt idx="5519">
                  <c:v>43513.582638888889</c:v>
                </c:pt>
                <c:pt idx="5520">
                  <c:v>43513.583333333336</c:v>
                </c:pt>
                <c:pt idx="5521">
                  <c:v>43513.584027777775</c:v>
                </c:pt>
                <c:pt idx="5522">
                  <c:v>43513.584722222222</c:v>
                </c:pt>
                <c:pt idx="5523">
                  <c:v>43513.585416666669</c:v>
                </c:pt>
                <c:pt idx="5524">
                  <c:v>43513.586111111108</c:v>
                </c:pt>
                <c:pt idx="5525">
                  <c:v>43513.586805555555</c:v>
                </c:pt>
                <c:pt idx="5526">
                  <c:v>43513.587500000001</c:v>
                </c:pt>
                <c:pt idx="5527">
                  <c:v>43513.588194444441</c:v>
                </c:pt>
                <c:pt idx="5528">
                  <c:v>43513.588888888888</c:v>
                </c:pt>
                <c:pt idx="5529">
                  <c:v>43513.589583333334</c:v>
                </c:pt>
                <c:pt idx="5530">
                  <c:v>43513.590277777781</c:v>
                </c:pt>
                <c:pt idx="5531">
                  <c:v>43513.59097222222</c:v>
                </c:pt>
                <c:pt idx="5532">
                  <c:v>43513.591666666667</c:v>
                </c:pt>
                <c:pt idx="5533">
                  <c:v>43513.592361111114</c:v>
                </c:pt>
                <c:pt idx="5534">
                  <c:v>43513.593055555553</c:v>
                </c:pt>
                <c:pt idx="5535">
                  <c:v>43513.59375</c:v>
                </c:pt>
                <c:pt idx="5536">
                  <c:v>43513.594444444447</c:v>
                </c:pt>
                <c:pt idx="5537">
                  <c:v>43513.595138888886</c:v>
                </c:pt>
                <c:pt idx="5538">
                  <c:v>43513.595833333333</c:v>
                </c:pt>
                <c:pt idx="5539">
                  <c:v>43513.59652777778</c:v>
                </c:pt>
                <c:pt idx="5540">
                  <c:v>43513.597222222219</c:v>
                </c:pt>
                <c:pt idx="5541">
                  <c:v>43513.597916666666</c:v>
                </c:pt>
                <c:pt idx="5542">
                  <c:v>43513.598611111112</c:v>
                </c:pt>
                <c:pt idx="5543">
                  <c:v>43513.599305555559</c:v>
                </c:pt>
                <c:pt idx="5544">
                  <c:v>43513.599999999999</c:v>
                </c:pt>
                <c:pt idx="5545">
                  <c:v>43513.600694444445</c:v>
                </c:pt>
                <c:pt idx="5546">
                  <c:v>43513.601388888892</c:v>
                </c:pt>
                <c:pt idx="5547">
                  <c:v>43513.602083333331</c:v>
                </c:pt>
                <c:pt idx="5548">
                  <c:v>43513.602777777778</c:v>
                </c:pt>
                <c:pt idx="5549">
                  <c:v>43513.603472222225</c:v>
                </c:pt>
                <c:pt idx="5550">
                  <c:v>43513.604166666664</c:v>
                </c:pt>
                <c:pt idx="5551">
                  <c:v>43513.604861111111</c:v>
                </c:pt>
                <c:pt idx="5552">
                  <c:v>43513.605555555558</c:v>
                </c:pt>
                <c:pt idx="5553">
                  <c:v>43513.606249999997</c:v>
                </c:pt>
                <c:pt idx="5554">
                  <c:v>43513.606944444444</c:v>
                </c:pt>
                <c:pt idx="5555">
                  <c:v>43513.607638888891</c:v>
                </c:pt>
                <c:pt idx="5556">
                  <c:v>43513.60833333333</c:v>
                </c:pt>
                <c:pt idx="5557">
                  <c:v>43513.609027777777</c:v>
                </c:pt>
                <c:pt idx="5558">
                  <c:v>43513.609722222223</c:v>
                </c:pt>
                <c:pt idx="5559">
                  <c:v>43513.61041666667</c:v>
                </c:pt>
                <c:pt idx="5560">
                  <c:v>43513.611111111109</c:v>
                </c:pt>
                <c:pt idx="5561">
                  <c:v>43513.611805555556</c:v>
                </c:pt>
                <c:pt idx="5562">
                  <c:v>43513.612500000003</c:v>
                </c:pt>
                <c:pt idx="5563">
                  <c:v>43513.613194444442</c:v>
                </c:pt>
                <c:pt idx="5564">
                  <c:v>43513.613888888889</c:v>
                </c:pt>
                <c:pt idx="5565">
                  <c:v>43513.614583333336</c:v>
                </c:pt>
                <c:pt idx="5566">
                  <c:v>43513.615277777775</c:v>
                </c:pt>
                <c:pt idx="5567">
                  <c:v>43513.615972222222</c:v>
                </c:pt>
                <c:pt idx="5568">
                  <c:v>43513.616666666669</c:v>
                </c:pt>
                <c:pt idx="5569">
                  <c:v>43513.617361111108</c:v>
                </c:pt>
                <c:pt idx="5570">
                  <c:v>43513.618055555555</c:v>
                </c:pt>
                <c:pt idx="5571">
                  <c:v>43513.618750000001</c:v>
                </c:pt>
                <c:pt idx="5572">
                  <c:v>43513.619444444441</c:v>
                </c:pt>
                <c:pt idx="5573">
                  <c:v>43513.620138888888</c:v>
                </c:pt>
                <c:pt idx="5574">
                  <c:v>43513.620833333334</c:v>
                </c:pt>
                <c:pt idx="5575">
                  <c:v>43513.621527777781</c:v>
                </c:pt>
                <c:pt idx="5576">
                  <c:v>43513.62222222222</c:v>
                </c:pt>
                <c:pt idx="5577">
                  <c:v>43513.622916666667</c:v>
                </c:pt>
                <c:pt idx="5578">
                  <c:v>43513.623611111114</c:v>
                </c:pt>
                <c:pt idx="5579">
                  <c:v>43513.624305555553</c:v>
                </c:pt>
                <c:pt idx="5580">
                  <c:v>43513.625</c:v>
                </c:pt>
                <c:pt idx="5581">
                  <c:v>43513.625694444447</c:v>
                </c:pt>
                <c:pt idx="5582">
                  <c:v>43513.626388888886</c:v>
                </c:pt>
                <c:pt idx="5583">
                  <c:v>43513.627083333333</c:v>
                </c:pt>
                <c:pt idx="5584">
                  <c:v>43513.62777777778</c:v>
                </c:pt>
                <c:pt idx="5585">
                  <c:v>43513.628472222219</c:v>
                </c:pt>
                <c:pt idx="5586">
                  <c:v>43513.629166666666</c:v>
                </c:pt>
                <c:pt idx="5587">
                  <c:v>43513.629861111112</c:v>
                </c:pt>
                <c:pt idx="5588">
                  <c:v>43513.630555555559</c:v>
                </c:pt>
                <c:pt idx="5589">
                  <c:v>43513.631249999999</c:v>
                </c:pt>
                <c:pt idx="5590">
                  <c:v>43513.631944444445</c:v>
                </c:pt>
                <c:pt idx="5591">
                  <c:v>43513.632638888892</c:v>
                </c:pt>
                <c:pt idx="5592">
                  <c:v>43513.633333333331</c:v>
                </c:pt>
                <c:pt idx="5593">
                  <c:v>43513.634027777778</c:v>
                </c:pt>
                <c:pt idx="5594">
                  <c:v>43513.634722222225</c:v>
                </c:pt>
                <c:pt idx="5595">
                  <c:v>43513.635416666664</c:v>
                </c:pt>
                <c:pt idx="5596">
                  <c:v>43513.636111111111</c:v>
                </c:pt>
                <c:pt idx="5597">
                  <c:v>43513.636805555558</c:v>
                </c:pt>
                <c:pt idx="5598">
                  <c:v>43513.637499999997</c:v>
                </c:pt>
                <c:pt idx="5599">
                  <c:v>43513.638194444444</c:v>
                </c:pt>
                <c:pt idx="5600">
                  <c:v>43513.638888888891</c:v>
                </c:pt>
                <c:pt idx="5601">
                  <c:v>43513.63958333333</c:v>
                </c:pt>
                <c:pt idx="5602">
                  <c:v>43513.640277777777</c:v>
                </c:pt>
                <c:pt idx="5603">
                  <c:v>43513.640972222223</c:v>
                </c:pt>
                <c:pt idx="5604">
                  <c:v>43513.64166666667</c:v>
                </c:pt>
                <c:pt idx="5605">
                  <c:v>43513.642361111109</c:v>
                </c:pt>
                <c:pt idx="5606">
                  <c:v>43513.643055555556</c:v>
                </c:pt>
                <c:pt idx="5607">
                  <c:v>43513.643750000003</c:v>
                </c:pt>
                <c:pt idx="5608">
                  <c:v>43513.644444444442</c:v>
                </c:pt>
                <c:pt idx="5609">
                  <c:v>43513.645138888889</c:v>
                </c:pt>
                <c:pt idx="5610">
                  <c:v>43513.645833333336</c:v>
                </c:pt>
                <c:pt idx="5611">
                  <c:v>43513.646527777775</c:v>
                </c:pt>
                <c:pt idx="5612">
                  <c:v>43513.647222222222</c:v>
                </c:pt>
                <c:pt idx="5613">
                  <c:v>43513.647916666669</c:v>
                </c:pt>
                <c:pt idx="5614">
                  <c:v>43513.648611111108</c:v>
                </c:pt>
                <c:pt idx="5615">
                  <c:v>43513.649305555555</c:v>
                </c:pt>
                <c:pt idx="5616">
                  <c:v>43513.65</c:v>
                </c:pt>
                <c:pt idx="5617">
                  <c:v>43513.650694444441</c:v>
                </c:pt>
                <c:pt idx="5618">
                  <c:v>43513.651388888888</c:v>
                </c:pt>
                <c:pt idx="5619">
                  <c:v>43513.652083333334</c:v>
                </c:pt>
                <c:pt idx="5620">
                  <c:v>43513.652777777781</c:v>
                </c:pt>
                <c:pt idx="5621">
                  <c:v>43513.65347222222</c:v>
                </c:pt>
                <c:pt idx="5622">
                  <c:v>43513.654166666667</c:v>
                </c:pt>
                <c:pt idx="5623">
                  <c:v>43513.654861111114</c:v>
                </c:pt>
                <c:pt idx="5624">
                  <c:v>43513.655555555553</c:v>
                </c:pt>
                <c:pt idx="5625">
                  <c:v>43513.65625</c:v>
                </c:pt>
                <c:pt idx="5626">
                  <c:v>43513.656944444447</c:v>
                </c:pt>
                <c:pt idx="5627">
                  <c:v>43513.657638888886</c:v>
                </c:pt>
                <c:pt idx="5628">
                  <c:v>43513.658333333333</c:v>
                </c:pt>
                <c:pt idx="5629">
                  <c:v>43513.65902777778</c:v>
                </c:pt>
                <c:pt idx="5630">
                  <c:v>43513.659722222219</c:v>
                </c:pt>
                <c:pt idx="5631">
                  <c:v>43513.660416666666</c:v>
                </c:pt>
                <c:pt idx="5632">
                  <c:v>43513.661111111112</c:v>
                </c:pt>
                <c:pt idx="5633">
                  <c:v>43513.661805555559</c:v>
                </c:pt>
                <c:pt idx="5634">
                  <c:v>43513.662499999999</c:v>
                </c:pt>
                <c:pt idx="5635">
                  <c:v>43513.663194444445</c:v>
                </c:pt>
                <c:pt idx="5636">
                  <c:v>43513.663888888892</c:v>
                </c:pt>
                <c:pt idx="5637">
                  <c:v>43513.664583333331</c:v>
                </c:pt>
                <c:pt idx="5638">
                  <c:v>43513.665277777778</c:v>
                </c:pt>
                <c:pt idx="5639">
                  <c:v>43513.665972222225</c:v>
                </c:pt>
                <c:pt idx="5640">
                  <c:v>43513.666666666664</c:v>
                </c:pt>
                <c:pt idx="5641">
                  <c:v>43513.667361111111</c:v>
                </c:pt>
                <c:pt idx="5642">
                  <c:v>43513.668055555558</c:v>
                </c:pt>
                <c:pt idx="5643">
                  <c:v>43513.668749999997</c:v>
                </c:pt>
                <c:pt idx="5644">
                  <c:v>43513.669444444444</c:v>
                </c:pt>
                <c:pt idx="5645">
                  <c:v>43513.670138888891</c:v>
                </c:pt>
                <c:pt idx="5646">
                  <c:v>43513.67083333333</c:v>
                </c:pt>
                <c:pt idx="5647">
                  <c:v>43513.671527777777</c:v>
                </c:pt>
                <c:pt idx="5648">
                  <c:v>43513.672222222223</c:v>
                </c:pt>
                <c:pt idx="5649">
                  <c:v>43513.67291666667</c:v>
                </c:pt>
                <c:pt idx="5650">
                  <c:v>43513.673611111109</c:v>
                </c:pt>
                <c:pt idx="5651">
                  <c:v>43513.674305555556</c:v>
                </c:pt>
                <c:pt idx="5652">
                  <c:v>43513.675000000003</c:v>
                </c:pt>
                <c:pt idx="5653">
                  <c:v>43513.675694444442</c:v>
                </c:pt>
                <c:pt idx="5654">
                  <c:v>43513.676388888889</c:v>
                </c:pt>
                <c:pt idx="5655">
                  <c:v>43513.677083333336</c:v>
                </c:pt>
                <c:pt idx="5656">
                  <c:v>43513.677777777775</c:v>
                </c:pt>
                <c:pt idx="5657">
                  <c:v>43513.678472222222</c:v>
                </c:pt>
                <c:pt idx="5658">
                  <c:v>43513.679166666669</c:v>
                </c:pt>
                <c:pt idx="5659">
                  <c:v>43513.679861111108</c:v>
                </c:pt>
                <c:pt idx="5660">
                  <c:v>43513.680555555555</c:v>
                </c:pt>
                <c:pt idx="5661">
                  <c:v>43513.681250000001</c:v>
                </c:pt>
                <c:pt idx="5662">
                  <c:v>43513.681944444441</c:v>
                </c:pt>
                <c:pt idx="5663">
                  <c:v>43513.682638888888</c:v>
                </c:pt>
                <c:pt idx="5664">
                  <c:v>43513.683333333334</c:v>
                </c:pt>
                <c:pt idx="5665">
                  <c:v>43513.684027777781</c:v>
                </c:pt>
                <c:pt idx="5666">
                  <c:v>43513.68472222222</c:v>
                </c:pt>
                <c:pt idx="5667">
                  <c:v>43513.685416666667</c:v>
                </c:pt>
                <c:pt idx="5668">
                  <c:v>43513.686111111114</c:v>
                </c:pt>
                <c:pt idx="5669">
                  <c:v>43513.686805555553</c:v>
                </c:pt>
                <c:pt idx="5670">
                  <c:v>43513.6875</c:v>
                </c:pt>
                <c:pt idx="5671">
                  <c:v>43513.688194444447</c:v>
                </c:pt>
                <c:pt idx="5672">
                  <c:v>43513.688888888886</c:v>
                </c:pt>
                <c:pt idx="5673">
                  <c:v>43513.689583333333</c:v>
                </c:pt>
                <c:pt idx="5674">
                  <c:v>43513.69027777778</c:v>
                </c:pt>
                <c:pt idx="5675">
                  <c:v>43513.690972222219</c:v>
                </c:pt>
                <c:pt idx="5676">
                  <c:v>43513.691666666666</c:v>
                </c:pt>
                <c:pt idx="5677">
                  <c:v>43513.692361111112</c:v>
                </c:pt>
                <c:pt idx="5678">
                  <c:v>43513.693055555559</c:v>
                </c:pt>
                <c:pt idx="5679">
                  <c:v>43513.693749999999</c:v>
                </c:pt>
                <c:pt idx="5680">
                  <c:v>43513.694444444445</c:v>
                </c:pt>
                <c:pt idx="5681">
                  <c:v>43513.695138888892</c:v>
                </c:pt>
                <c:pt idx="5682">
                  <c:v>43513.695833333331</c:v>
                </c:pt>
                <c:pt idx="5683">
                  <c:v>43513.696527777778</c:v>
                </c:pt>
                <c:pt idx="5684">
                  <c:v>43513.697222222225</c:v>
                </c:pt>
                <c:pt idx="5685">
                  <c:v>43513.697916666664</c:v>
                </c:pt>
                <c:pt idx="5686">
                  <c:v>43513.698611111111</c:v>
                </c:pt>
                <c:pt idx="5687">
                  <c:v>43513.699305555558</c:v>
                </c:pt>
                <c:pt idx="5688">
                  <c:v>43513.7</c:v>
                </c:pt>
                <c:pt idx="5689">
                  <c:v>43513.700694444444</c:v>
                </c:pt>
                <c:pt idx="5690">
                  <c:v>43513.701388888891</c:v>
                </c:pt>
                <c:pt idx="5691">
                  <c:v>43513.70208333333</c:v>
                </c:pt>
                <c:pt idx="5692">
                  <c:v>43513.702777777777</c:v>
                </c:pt>
                <c:pt idx="5693">
                  <c:v>43513.703472222223</c:v>
                </c:pt>
                <c:pt idx="5694">
                  <c:v>43513.70416666667</c:v>
                </c:pt>
                <c:pt idx="5695">
                  <c:v>43513.704861111109</c:v>
                </c:pt>
                <c:pt idx="5696">
                  <c:v>43513.705555555556</c:v>
                </c:pt>
                <c:pt idx="5697">
                  <c:v>43513.706250000003</c:v>
                </c:pt>
                <c:pt idx="5698">
                  <c:v>43513.706944444442</c:v>
                </c:pt>
                <c:pt idx="5699">
                  <c:v>43513.707638888889</c:v>
                </c:pt>
                <c:pt idx="5700">
                  <c:v>43513.708333333336</c:v>
                </c:pt>
                <c:pt idx="5701">
                  <c:v>43513.709027777775</c:v>
                </c:pt>
                <c:pt idx="5702">
                  <c:v>43513.709722222222</c:v>
                </c:pt>
                <c:pt idx="5703">
                  <c:v>43513.710416666669</c:v>
                </c:pt>
                <c:pt idx="5704">
                  <c:v>43513.711111111108</c:v>
                </c:pt>
                <c:pt idx="5705">
                  <c:v>43513.711805555555</c:v>
                </c:pt>
                <c:pt idx="5706">
                  <c:v>43513.712500000001</c:v>
                </c:pt>
                <c:pt idx="5707">
                  <c:v>43513.713194444441</c:v>
                </c:pt>
                <c:pt idx="5708">
                  <c:v>43513.713888888888</c:v>
                </c:pt>
                <c:pt idx="5709">
                  <c:v>43513.714583333334</c:v>
                </c:pt>
                <c:pt idx="5710">
                  <c:v>43513.715277777781</c:v>
                </c:pt>
                <c:pt idx="5711">
                  <c:v>43513.71597222222</c:v>
                </c:pt>
                <c:pt idx="5712">
                  <c:v>43513.716666666667</c:v>
                </c:pt>
                <c:pt idx="5713">
                  <c:v>43513.717361111114</c:v>
                </c:pt>
                <c:pt idx="5714">
                  <c:v>43513.718055555553</c:v>
                </c:pt>
                <c:pt idx="5715">
                  <c:v>43513.71875</c:v>
                </c:pt>
                <c:pt idx="5716">
                  <c:v>43513.719444444447</c:v>
                </c:pt>
                <c:pt idx="5717">
                  <c:v>43513.720138888886</c:v>
                </c:pt>
                <c:pt idx="5718">
                  <c:v>43513.720833333333</c:v>
                </c:pt>
                <c:pt idx="5719">
                  <c:v>43513.72152777778</c:v>
                </c:pt>
                <c:pt idx="5720">
                  <c:v>43513.722222222219</c:v>
                </c:pt>
                <c:pt idx="5721">
                  <c:v>43513.722916666666</c:v>
                </c:pt>
                <c:pt idx="5722">
                  <c:v>43513.723611111112</c:v>
                </c:pt>
                <c:pt idx="5723">
                  <c:v>43513.724305555559</c:v>
                </c:pt>
                <c:pt idx="5724">
                  <c:v>43513.724999999999</c:v>
                </c:pt>
                <c:pt idx="5725">
                  <c:v>43513.725694444445</c:v>
                </c:pt>
                <c:pt idx="5726">
                  <c:v>43513.726388888892</c:v>
                </c:pt>
                <c:pt idx="5727">
                  <c:v>43513.727083333331</c:v>
                </c:pt>
                <c:pt idx="5728">
                  <c:v>43513.727777777778</c:v>
                </c:pt>
                <c:pt idx="5729">
                  <c:v>43513.728472222225</c:v>
                </c:pt>
                <c:pt idx="5730">
                  <c:v>43513.729166666664</c:v>
                </c:pt>
                <c:pt idx="5731">
                  <c:v>43513.729861111111</c:v>
                </c:pt>
                <c:pt idx="5732">
                  <c:v>43513.730555555558</c:v>
                </c:pt>
                <c:pt idx="5733">
                  <c:v>43513.731249999997</c:v>
                </c:pt>
                <c:pt idx="5734">
                  <c:v>43513.731944444444</c:v>
                </c:pt>
                <c:pt idx="5735">
                  <c:v>43513.732638888891</c:v>
                </c:pt>
                <c:pt idx="5736">
                  <c:v>43513.73333333333</c:v>
                </c:pt>
                <c:pt idx="5737">
                  <c:v>43513.734027777777</c:v>
                </c:pt>
                <c:pt idx="5738">
                  <c:v>43513.734722222223</c:v>
                </c:pt>
                <c:pt idx="5739">
                  <c:v>43513.73541666667</c:v>
                </c:pt>
                <c:pt idx="5740">
                  <c:v>43513.736111111109</c:v>
                </c:pt>
                <c:pt idx="5741">
                  <c:v>43513.736805555556</c:v>
                </c:pt>
                <c:pt idx="5742">
                  <c:v>43513.737500000003</c:v>
                </c:pt>
                <c:pt idx="5743">
                  <c:v>43513.738194444442</c:v>
                </c:pt>
                <c:pt idx="5744">
                  <c:v>43513.738888888889</c:v>
                </c:pt>
                <c:pt idx="5745">
                  <c:v>43513.739583333336</c:v>
                </c:pt>
                <c:pt idx="5746">
                  <c:v>43513.740277777775</c:v>
                </c:pt>
                <c:pt idx="5747">
                  <c:v>43513.740972222222</c:v>
                </c:pt>
                <c:pt idx="5748">
                  <c:v>43513.741666666669</c:v>
                </c:pt>
                <c:pt idx="5749">
                  <c:v>43513.742361111108</c:v>
                </c:pt>
                <c:pt idx="5750">
                  <c:v>43513.743055555555</c:v>
                </c:pt>
                <c:pt idx="5751">
                  <c:v>43513.743750000001</c:v>
                </c:pt>
                <c:pt idx="5752">
                  <c:v>43513.744444444441</c:v>
                </c:pt>
                <c:pt idx="5753">
                  <c:v>43513.745138888888</c:v>
                </c:pt>
                <c:pt idx="5754">
                  <c:v>43513.745833333334</c:v>
                </c:pt>
                <c:pt idx="5755">
                  <c:v>43513.746527777781</c:v>
                </c:pt>
                <c:pt idx="5756">
                  <c:v>43513.74722222222</c:v>
                </c:pt>
                <c:pt idx="5757">
                  <c:v>43513.747916666667</c:v>
                </c:pt>
                <c:pt idx="5758">
                  <c:v>43513.748611111114</c:v>
                </c:pt>
                <c:pt idx="5759">
                  <c:v>43513.749305555553</c:v>
                </c:pt>
                <c:pt idx="5760">
                  <c:v>43513.75</c:v>
                </c:pt>
                <c:pt idx="5761">
                  <c:v>43513.750694444447</c:v>
                </c:pt>
                <c:pt idx="5762">
                  <c:v>43513.751388888886</c:v>
                </c:pt>
                <c:pt idx="5763">
                  <c:v>43513.752083333333</c:v>
                </c:pt>
                <c:pt idx="5764">
                  <c:v>43513.75277777778</c:v>
                </c:pt>
                <c:pt idx="5765">
                  <c:v>43513.753472222219</c:v>
                </c:pt>
                <c:pt idx="5766">
                  <c:v>43513.754166666666</c:v>
                </c:pt>
                <c:pt idx="5767">
                  <c:v>43513.754861111112</c:v>
                </c:pt>
                <c:pt idx="5768">
                  <c:v>43513.755555555559</c:v>
                </c:pt>
                <c:pt idx="5769">
                  <c:v>43513.756249999999</c:v>
                </c:pt>
                <c:pt idx="5770">
                  <c:v>43513.756944444445</c:v>
                </c:pt>
                <c:pt idx="5771">
                  <c:v>43513.757638888892</c:v>
                </c:pt>
                <c:pt idx="5772">
                  <c:v>43513.758333333331</c:v>
                </c:pt>
                <c:pt idx="5773">
                  <c:v>43513.759027777778</c:v>
                </c:pt>
                <c:pt idx="5774">
                  <c:v>43513.759722222225</c:v>
                </c:pt>
                <c:pt idx="5775">
                  <c:v>43513.760416666664</c:v>
                </c:pt>
                <c:pt idx="5776">
                  <c:v>43513.761111111111</c:v>
                </c:pt>
                <c:pt idx="5777">
                  <c:v>43513.761805555558</c:v>
                </c:pt>
                <c:pt idx="5778">
                  <c:v>43513.762499999997</c:v>
                </c:pt>
                <c:pt idx="5779">
                  <c:v>43513.763194444444</c:v>
                </c:pt>
                <c:pt idx="5780">
                  <c:v>43513.763888888891</c:v>
                </c:pt>
                <c:pt idx="5781">
                  <c:v>43513.76458333333</c:v>
                </c:pt>
                <c:pt idx="5782">
                  <c:v>43513.765277777777</c:v>
                </c:pt>
                <c:pt idx="5783">
                  <c:v>43513.765972222223</c:v>
                </c:pt>
                <c:pt idx="5784">
                  <c:v>43513.76666666667</c:v>
                </c:pt>
                <c:pt idx="5785">
                  <c:v>43513.767361111109</c:v>
                </c:pt>
                <c:pt idx="5786">
                  <c:v>43513.768055555556</c:v>
                </c:pt>
                <c:pt idx="5787">
                  <c:v>43513.768750000003</c:v>
                </c:pt>
                <c:pt idx="5788">
                  <c:v>43513.769444444442</c:v>
                </c:pt>
                <c:pt idx="5789">
                  <c:v>43513.770138888889</c:v>
                </c:pt>
                <c:pt idx="5790">
                  <c:v>43513.770833333336</c:v>
                </c:pt>
                <c:pt idx="5791">
                  <c:v>43513.771527777775</c:v>
                </c:pt>
                <c:pt idx="5792">
                  <c:v>43513.772222222222</c:v>
                </c:pt>
                <c:pt idx="5793">
                  <c:v>43513.772916666669</c:v>
                </c:pt>
                <c:pt idx="5794">
                  <c:v>43513.773611111108</c:v>
                </c:pt>
                <c:pt idx="5795">
                  <c:v>43513.774305555555</c:v>
                </c:pt>
                <c:pt idx="5796">
                  <c:v>43513.775000000001</c:v>
                </c:pt>
                <c:pt idx="5797">
                  <c:v>43513.775694444441</c:v>
                </c:pt>
                <c:pt idx="5798">
                  <c:v>43513.776388888888</c:v>
                </c:pt>
                <c:pt idx="5799">
                  <c:v>43513.777083333334</c:v>
                </c:pt>
                <c:pt idx="5800">
                  <c:v>43513.777777777781</c:v>
                </c:pt>
                <c:pt idx="5801">
                  <c:v>43513.77847222222</c:v>
                </c:pt>
                <c:pt idx="5802">
                  <c:v>43513.779166666667</c:v>
                </c:pt>
                <c:pt idx="5803">
                  <c:v>43513.779861111114</c:v>
                </c:pt>
                <c:pt idx="5804">
                  <c:v>43513.780555555553</c:v>
                </c:pt>
                <c:pt idx="5805">
                  <c:v>43513.78125</c:v>
                </c:pt>
                <c:pt idx="5806">
                  <c:v>43513.781944444447</c:v>
                </c:pt>
                <c:pt idx="5807">
                  <c:v>43513.782638888886</c:v>
                </c:pt>
                <c:pt idx="5808">
                  <c:v>43513.783333333333</c:v>
                </c:pt>
                <c:pt idx="5809">
                  <c:v>43513.78402777778</c:v>
                </c:pt>
                <c:pt idx="5810">
                  <c:v>43513.784722222219</c:v>
                </c:pt>
                <c:pt idx="5811">
                  <c:v>43513.785416666666</c:v>
                </c:pt>
                <c:pt idx="5812">
                  <c:v>43513.786111111112</c:v>
                </c:pt>
                <c:pt idx="5813">
                  <c:v>43513.786805555559</c:v>
                </c:pt>
                <c:pt idx="5814">
                  <c:v>43513.787499999999</c:v>
                </c:pt>
                <c:pt idx="5815">
                  <c:v>43513.788194444445</c:v>
                </c:pt>
                <c:pt idx="5816">
                  <c:v>43513.788888888892</c:v>
                </c:pt>
                <c:pt idx="5817">
                  <c:v>43513.789583333331</c:v>
                </c:pt>
                <c:pt idx="5818">
                  <c:v>43513.790277777778</c:v>
                </c:pt>
                <c:pt idx="5819">
                  <c:v>43513.790972222225</c:v>
                </c:pt>
                <c:pt idx="5820">
                  <c:v>43513.791666666664</c:v>
                </c:pt>
                <c:pt idx="5821">
                  <c:v>43513.792361111111</c:v>
                </c:pt>
                <c:pt idx="5822">
                  <c:v>43513.793055555558</c:v>
                </c:pt>
                <c:pt idx="5823">
                  <c:v>43513.793749999997</c:v>
                </c:pt>
                <c:pt idx="5824">
                  <c:v>43513.794444444444</c:v>
                </c:pt>
                <c:pt idx="5825">
                  <c:v>43513.795138888891</c:v>
                </c:pt>
                <c:pt idx="5826">
                  <c:v>43513.79583333333</c:v>
                </c:pt>
                <c:pt idx="5827">
                  <c:v>43513.796527777777</c:v>
                </c:pt>
                <c:pt idx="5828">
                  <c:v>43513.797222222223</c:v>
                </c:pt>
                <c:pt idx="5829">
                  <c:v>43513.79791666667</c:v>
                </c:pt>
                <c:pt idx="5830">
                  <c:v>43513.798611111109</c:v>
                </c:pt>
                <c:pt idx="5831">
                  <c:v>43513.799305555556</c:v>
                </c:pt>
                <c:pt idx="5832">
                  <c:v>43513.8</c:v>
                </c:pt>
                <c:pt idx="5833">
                  <c:v>43513.800694444442</c:v>
                </c:pt>
                <c:pt idx="5834">
                  <c:v>43513.801388888889</c:v>
                </c:pt>
                <c:pt idx="5835">
                  <c:v>43513.802083333336</c:v>
                </c:pt>
                <c:pt idx="5836">
                  <c:v>43513.802777777775</c:v>
                </c:pt>
                <c:pt idx="5837">
                  <c:v>43513.803472222222</c:v>
                </c:pt>
                <c:pt idx="5838">
                  <c:v>43513.804166666669</c:v>
                </c:pt>
                <c:pt idx="5839">
                  <c:v>43513.804861111108</c:v>
                </c:pt>
                <c:pt idx="5840">
                  <c:v>43513.805555555555</c:v>
                </c:pt>
                <c:pt idx="5841">
                  <c:v>43513.806250000001</c:v>
                </c:pt>
                <c:pt idx="5842">
                  <c:v>43513.806944444441</c:v>
                </c:pt>
                <c:pt idx="5843">
                  <c:v>43513.807638888888</c:v>
                </c:pt>
                <c:pt idx="5844">
                  <c:v>43513.808333333334</c:v>
                </c:pt>
                <c:pt idx="5845">
                  <c:v>43513.809027777781</c:v>
                </c:pt>
                <c:pt idx="5846">
                  <c:v>43513.80972222222</c:v>
                </c:pt>
                <c:pt idx="5847">
                  <c:v>43513.810416666667</c:v>
                </c:pt>
                <c:pt idx="5848">
                  <c:v>43513.811111111114</c:v>
                </c:pt>
                <c:pt idx="5849">
                  <c:v>43513.811805555553</c:v>
                </c:pt>
                <c:pt idx="5850">
                  <c:v>43513.8125</c:v>
                </c:pt>
                <c:pt idx="5851">
                  <c:v>43513.813194444447</c:v>
                </c:pt>
                <c:pt idx="5852">
                  <c:v>43513.813888888886</c:v>
                </c:pt>
                <c:pt idx="5853">
                  <c:v>43513.814583333333</c:v>
                </c:pt>
                <c:pt idx="5854">
                  <c:v>43513.81527777778</c:v>
                </c:pt>
                <c:pt idx="5855">
                  <c:v>43513.815972222219</c:v>
                </c:pt>
                <c:pt idx="5856">
                  <c:v>43513.816666666666</c:v>
                </c:pt>
                <c:pt idx="5857">
                  <c:v>43513.817361111112</c:v>
                </c:pt>
                <c:pt idx="5858">
                  <c:v>43513.818055555559</c:v>
                </c:pt>
                <c:pt idx="5859">
                  <c:v>43513.818749999999</c:v>
                </c:pt>
                <c:pt idx="5860">
                  <c:v>43513.819444444445</c:v>
                </c:pt>
                <c:pt idx="5861">
                  <c:v>43513.820138888892</c:v>
                </c:pt>
                <c:pt idx="5862">
                  <c:v>43513.820833333331</c:v>
                </c:pt>
                <c:pt idx="5863">
                  <c:v>43513.821527777778</c:v>
                </c:pt>
                <c:pt idx="5864">
                  <c:v>43513.822222222225</c:v>
                </c:pt>
                <c:pt idx="5865">
                  <c:v>43513.822916666664</c:v>
                </c:pt>
                <c:pt idx="5866">
                  <c:v>43513.823611111111</c:v>
                </c:pt>
                <c:pt idx="5867">
                  <c:v>43513.824305555558</c:v>
                </c:pt>
                <c:pt idx="5868">
                  <c:v>43513.824999999997</c:v>
                </c:pt>
                <c:pt idx="5869">
                  <c:v>43513.825694444444</c:v>
                </c:pt>
                <c:pt idx="5870">
                  <c:v>43513.826388888891</c:v>
                </c:pt>
                <c:pt idx="5871">
                  <c:v>43513.82708333333</c:v>
                </c:pt>
                <c:pt idx="5872">
                  <c:v>43513.827777777777</c:v>
                </c:pt>
                <c:pt idx="5873">
                  <c:v>43513.828472222223</c:v>
                </c:pt>
                <c:pt idx="5874">
                  <c:v>43513.82916666667</c:v>
                </c:pt>
                <c:pt idx="5875">
                  <c:v>43513.829861111109</c:v>
                </c:pt>
                <c:pt idx="5876">
                  <c:v>43513.830555555556</c:v>
                </c:pt>
                <c:pt idx="5877">
                  <c:v>43513.831250000003</c:v>
                </c:pt>
                <c:pt idx="5878">
                  <c:v>43513.831944444442</c:v>
                </c:pt>
                <c:pt idx="5879">
                  <c:v>43513.832638888889</c:v>
                </c:pt>
                <c:pt idx="5880">
                  <c:v>43513.833333333336</c:v>
                </c:pt>
                <c:pt idx="5881">
                  <c:v>43513.834027777775</c:v>
                </c:pt>
                <c:pt idx="5882">
                  <c:v>43513.834722222222</c:v>
                </c:pt>
                <c:pt idx="5883">
                  <c:v>43513.835416666669</c:v>
                </c:pt>
                <c:pt idx="5884">
                  <c:v>43513.836111111108</c:v>
                </c:pt>
                <c:pt idx="5885">
                  <c:v>43513.836805555555</c:v>
                </c:pt>
                <c:pt idx="5886">
                  <c:v>43513.837500000001</c:v>
                </c:pt>
                <c:pt idx="5887">
                  <c:v>43513.838194444441</c:v>
                </c:pt>
                <c:pt idx="5888">
                  <c:v>43513.838888888888</c:v>
                </c:pt>
                <c:pt idx="5889">
                  <c:v>43513.839583333334</c:v>
                </c:pt>
                <c:pt idx="5890">
                  <c:v>43513.840277777781</c:v>
                </c:pt>
                <c:pt idx="5891">
                  <c:v>43513.84097222222</c:v>
                </c:pt>
                <c:pt idx="5892">
                  <c:v>43513.841666666667</c:v>
                </c:pt>
                <c:pt idx="5893">
                  <c:v>43513.842361111114</c:v>
                </c:pt>
                <c:pt idx="5894">
                  <c:v>43513.843055555553</c:v>
                </c:pt>
                <c:pt idx="5895">
                  <c:v>43513.84375</c:v>
                </c:pt>
                <c:pt idx="5896">
                  <c:v>43513.844444444447</c:v>
                </c:pt>
                <c:pt idx="5897">
                  <c:v>43513.845138888886</c:v>
                </c:pt>
                <c:pt idx="5898">
                  <c:v>43513.845833333333</c:v>
                </c:pt>
                <c:pt idx="5899">
                  <c:v>43513.84652777778</c:v>
                </c:pt>
                <c:pt idx="5900">
                  <c:v>43513.847222222219</c:v>
                </c:pt>
                <c:pt idx="5901">
                  <c:v>43513.847916666666</c:v>
                </c:pt>
                <c:pt idx="5902">
                  <c:v>43513.848611111112</c:v>
                </c:pt>
                <c:pt idx="5903">
                  <c:v>43513.849305555559</c:v>
                </c:pt>
                <c:pt idx="5904">
                  <c:v>43513.85</c:v>
                </c:pt>
                <c:pt idx="5905">
                  <c:v>43513.850694444445</c:v>
                </c:pt>
                <c:pt idx="5906">
                  <c:v>43513.851388888892</c:v>
                </c:pt>
                <c:pt idx="5907">
                  <c:v>43513.852083333331</c:v>
                </c:pt>
                <c:pt idx="5908">
                  <c:v>43513.852777777778</c:v>
                </c:pt>
                <c:pt idx="5909">
                  <c:v>43513.853472222225</c:v>
                </c:pt>
                <c:pt idx="5910">
                  <c:v>43513.854166666664</c:v>
                </c:pt>
                <c:pt idx="5911">
                  <c:v>43513.854861111111</c:v>
                </c:pt>
                <c:pt idx="5912">
                  <c:v>43513.855555555558</c:v>
                </c:pt>
                <c:pt idx="5913">
                  <c:v>43513.856249999997</c:v>
                </c:pt>
                <c:pt idx="5914">
                  <c:v>43513.856944444444</c:v>
                </c:pt>
                <c:pt idx="5915">
                  <c:v>43513.857638888891</c:v>
                </c:pt>
                <c:pt idx="5916">
                  <c:v>43513.85833333333</c:v>
                </c:pt>
                <c:pt idx="5917">
                  <c:v>43513.859027777777</c:v>
                </c:pt>
                <c:pt idx="5918">
                  <c:v>43513.859722222223</c:v>
                </c:pt>
                <c:pt idx="5919">
                  <c:v>43513.86041666667</c:v>
                </c:pt>
                <c:pt idx="5920">
                  <c:v>43513.861111111109</c:v>
                </c:pt>
                <c:pt idx="5921">
                  <c:v>43513.861805555556</c:v>
                </c:pt>
                <c:pt idx="5922">
                  <c:v>43513.862500000003</c:v>
                </c:pt>
                <c:pt idx="5923">
                  <c:v>43513.863194444442</c:v>
                </c:pt>
                <c:pt idx="5924">
                  <c:v>43513.863888888889</c:v>
                </c:pt>
                <c:pt idx="5925">
                  <c:v>43513.864583333336</c:v>
                </c:pt>
                <c:pt idx="5926">
                  <c:v>43513.865277777775</c:v>
                </c:pt>
                <c:pt idx="5927">
                  <c:v>43513.865972222222</c:v>
                </c:pt>
                <c:pt idx="5928">
                  <c:v>43513.866666666669</c:v>
                </c:pt>
                <c:pt idx="5929">
                  <c:v>43513.867361111108</c:v>
                </c:pt>
                <c:pt idx="5930">
                  <c:v>43513.868055555555</c:v>
                </c:pt>
                <c:pt idx="5931">
                  <c:v>43513.868750000001</c:v>
                </c:pt>
                <c:pt idx="5932">
                  <c:v>43513.869444444441</c:v>
                </c:pt>
                <c:pt idx="5933">
                  <c:v>43513.870138888888</c:v>
                </c:pt>
                <c:pt idx="5934">
                  <c:v>43513.870833333334</c:v>
                </c:pt>
                <c:pt idx="5935">
                  <c:v>43513.871527777781</c:v>
                </c:pt>
                <c:pt idx="5936">
                  <c:v>43513.87222222222</c:v>
                </c:pt>
                <c:pt idx="5937">
                  <c:v>43513.872916666667</c:v>
                </c:pt>
                <c:pt idx="5938">
                  <c:v>43513.873611111114</c:v>
                </c:pt>
                <c:pt idx="5939">
                  <c:v>43513.874305555553</c:v>
                </c:pt>
                <c:pt idx="5940">
                  <c:v>43513.875</c:v>
                </c:pt>
                <c:pt idx="5941">
                  <c:v>43513.875694444447</c:v>
                </c:pt>
                <c:pt idx="5942">
                  <c:v>43513.876388888886</c:v>
                </c:pt>
                <c:pt idx="5943">
                  <c:v>43513.877083333333</c:v>
                </c:pt>
                <c:pt idx="5944">
                  <c:v>43513.87777777778</c:v>
                </c:pt>
                <c:pt idx="5945">
                  <c:v>43513.878472222219</c:v>
                </c:pt>
                <c:pt idx="5946">
                  <c:v>43513.879166666666</c:v>
                </c:pt>
                <c:pt idx="5947">
                  <c:v>43513.879861111112</c:v>
                </c:pt>
                <c:pt idx="5948">
                  <c:v>43513.880555555559</c:v>
                </c:pt>
                <c:pt idx="5949">
                  <c:v>43513.881249999999</c:v>
                </c:pt>
                <c:pt idx="5950">
                  <c:v>43513.881944444445</c:v>
                </c:pt>
                <c:pt idx="5951">
                  <c:v>43513.882638888892</c:v>
                </c:pt>
                <c:pt idx="5952">
                  <c:v>43513.883333333331</c:v>
                </c:pt>
                <c:pt idx="5953">
                  <c:v>43513.884027777778</c:v>
                </c:pt>
                <c:pt idx="5954">
                  <c:v>43513.884722222225</c:v>
                </c:pt>
                <c:pt idx="5955">
                  <c:v>43513.885416666664</c:v>
                </c:pt>
                <c:pt idx="5956">
                  <c:v>43513.886111111111</c:v>
                </c:pt>
                <c:pt idx="5957">
                  <c:v>43513.886805555558</c:v>
                </c:pt>
                <c:pt idx="5958">
                  <c:v>43513.887499999997</c:v>
                </c:pt>
                <c:pt idx="5959">
                  <c:v>43513.888194444444</c:v>
                </c:pt>
                <c:pt idx="5960">
                  <c:v>43513.888888888891</c:v>
                </c:pt>
                <c:pt idx="5961">
                  <c:v>43513.88958333333</c:v>
                </c:pt>
                <c:pt idx="5962">
                  <c:v>43513.890277777777</c:v>
                </c:pt>
                <c:pt idx="5963">
                  <c:v>43513.890972222223</c:v>
                </c:pt>
                <c:pt idx="5964">
                  <c:v>43513.89166666667</c:v>
                </c:pt>
                <c:pt idx="5965">
                  <c:v>43513.892361111109</c:v>
                </c:pt>
                <c:pt idx="5966">
                  <c:v>43513.893055555556</c:v>
                </c:pt>
                <c:pt idx="5967">
                  <c:v>43513.893750000003</c:v>
                </c:pt>
                <c:pt idx="5968">
                  <c:v>43513.894444444442</c:v>
                </c:pt>
                <c:pt idx="5969">
                  <c:v>43513.895138888889</c:v>
                </c:pt>
                <c:pt idx="5970">
                  <c:v>43513.895833333336</c:v>
                </c:pt>
                <c:pt idx="5971">
                  <c:v>43513.896527777775</c:v>
                </c:pt>
                <c:pt idx="5972">
                  <c:v>43513.897222222222</c:v>
                </c:pt>
                <c:pt idx="5973">
                  <c:v>43513.897916666669</c:v>
                </c:pt>
                <c:pt idx="5974">
                  <c:v>43513.898611111108</c:v>
                </c:pt>
                <c:pt idx="5975">
                  <c:v>43513.899305555555</c:v>
                </c:pt>
                <c:pt idx="5976">
                  <c:v>43513.9</c:v>
                </c:pt>
                <c:pt idx="5977">
                  <c:v>43513.900694444441</c:v>
                </c:pt>
                <c:pt idx="5978">
                  <c:v>43513.901388888888</c:v>
                </c:pt>
                <c:pt idx="5979">
                  <c:v>43513.902083333334</c:v>
                </c:pt>
                <c:pt idx="5980">
                  <c:v>43513.902777777781</c:v>
                </c:pt>
                <c:pt idx="5981">
                  <c:v>43513.90347222222</c:v>
                </c:pt>
                <c:pt idx="5982">
                  <c:v>43513.904166666667</c:v>
                </c:pt>
                <c:pt idx="5983">
                  <c:v>43513.904861111114</c:v>
                </c:pt>
                <c:pt idx="5984">
                  <c:v>43513.905555555553</c:v>
                </c:pt>
                <c:pt idx="5985">
                  <c:v>43513.90625</c:v>
                </c:pt>
                <c:pt idx="5986">
                  <c:v>43513.906944444447</c:v>
                </c:pt>
                <c:pt idx="5987">
                  <c:v>43513.907638888886</c:v>
                </c:pt>
                <c:pt idx="5988">
                  <c:v>43513.908333333333</c:v>
                </c:pt>
                <c:pt idx="5989">
                  <c:v>43513.90902777778</c:v>
                </c:pt>
                <c:pt idx="5990">
                  <c:v>43513.909722222219</c:v>
                </c:pt>
                <c:pt idx="5991">
                  <c:v>43513.910416666666</c:v>
                </c:pt>
                <c:pt idx="5992">
                  <c:v>43513.911111111112</c:v>
                </c:pt>
                <c:pt idx="5993">
                  <c:v>43513.911805555559</c:v>
                </c:pt>
                <c:pt idx="5994">
                  <c:v>43513.912499999999</c:v>
                </c:pt>
                <c:pt idx="5995">
                  <c:v>43513.913194444445</c:v>
                </c:pt>
                <c:pt idx="5996">
                  <c:v>43513.913888888892</c:v>
                </c:pt>
                <c:pt idx="5997">
                  <c:v>43513.914583333331</c:v>
                </c:pt>
                <c:pt idx="5998">
                  <c:v>43513.915277777778</c:v>
                </c:pt>
                <c:pt idx="5999">
                  <c:v>43513.915972222225</c:v>
                </c:pt>
                <c:pt idx="6000">
                  <c:v>43513.916666666664</c:v>
                </c:pt>
                <c:pt idx="6001">
                  <c:v>43513.917361111111</c:v>
                </c:pt>
                <c:pt idx="6002">
                  <c:v>43513.918055555558</c:v>
                </c:pt>
                <c:pt idx="6003">
                  <c:v>43513.918749999997</c:v>
                </c:pt>
                <c:pt idx="6004">
                  <c:v>43513.919444444444</c:v>
                </c:pt>
                <c:pt idx="6005">
                  <c:v>43513.920138888891</c:v>
                </c:pt>
                <c:pt idx="6006">
                  <c:v>43513.92083333333</c:v>
                </c:pt>
                <c:pt idx="6007">
                  <c:v>43513.921527777777</c:v>
                </c:pt>
                <c:pt idx="6008">
                  <c:v>43513.922222222223</c:v>
                </c:pt>
                <c:pt idx="6009">
                  <c:v>43513.92291666667</c:v>
                </c:pt>
                <c:pt idx="6010">
                  <c:v>43513.923611111109</c:v>
                </c:pt>
                <c:pt idx="6011">
                  <c:v>43513.924305555556</c:v>
                </c:pt>
                <c:pt idx="6012">
                  <c:v>43513.925000000003</c:v>
                </c:pt>
                <c:pt idx="6013">
                  <c:v>43513.925694444442</c:v>
                </c:pt>
                <c:pt idx="6014">
                  <c:v>43513.926388888889</c:v>
                </c:pt>
                <c:pt idx="6015">
                  <c:v>43513.927083333336</c:v>
                </c:pt>
                <c:pt idx="6016">
                  <c:v>43513.927777777775</c:v>
                </c:pt>
                <c:pt idx="6017">
                  <c:v>43513.928472222222</c:v>
                </c:pt>
                <c:pt idx="6018">
                  <c:v>43513.929166666669</c:v>
                </c:pt>
                <c:pt idx="6019">
                  <c:v>43513.929861111108</c:v>
                </c:pt>
                <c:pt idx="6020">
                  <c:v>43513.930555555555</c:v>
                </c:pt>
                <c:pt idx="6021">
                  <c:v>43513.931250000001</c:v>
                </c:pt>
                <c:pt idx="6022">
                  <c:v>43513.931944444441</c:v>
                </c:pt>
                <c:pt idx="6023">
                  <c:v>43513.932638888888</c:v>
                </c:pt>
                <c:pt idx="6024">
                  <c:v>43513.933333333334</c:v>
                </c:pt>
                <c:pt idx="6025">
                  <c:v>43513.934027777781</c:v>
                </c:pt>
                <c:pt idx="6026">
                  <c:v>43513.93472222222</c:v>
                </c:pt>
                <c:pt idx="6027">
                  <c:v>43513.935416666667</c:v>
                </c:pt>
                <c:pt idx="6028">
                  <c:v>43513.936111111114</c:v>
                </c:pt>
                <c:pt idx="6029">
                  <c:v>43513.936805555553</c:v>
                </c:pt>
                <c:pt idx="6030">
                  <c:v>43513.9375</c:v>
                </c:pt>
                <c:pt idx="6031">
                  <c:v>43513.938194444447</c:v>
                </c:pt>
                <c:pt idx="6032">
                  <c:v>43513.938888888886</c:v>
                </c:pt>
                <c:pt idx="6033">
                  <c:v>43513.939583333333</c:v>
                </c:pt>
                <c:pt idx="6034">
                  <c:v>43513.94027777778</c:v>
                </c:pt>
                <c:pt idx="6035">
                  <c:v>43513.940972222219</c:v>
                </c:pt>
                <c:pt idx="6036">
                  <c:v>43513.941666666666</c:v>
                </c:pt>
                <c:pt idx="6037">
                  <c:v>43513.942361111112</c:v>
                </c:pt>
                <c:pt idx="6038">
                  <c:v>43513.943055555559</c:v>
                </c:pt>
                <c:pt idx="6039">
                  <c:v>43513.943749999999</c:v>
                </c:pt>
                <c:pt idx="6040">
                  <c:v>43513.944444444445</c:v>
                </c:pt>
                <c:pt idx="6041">
                  <c:v>43513.945138888892</c:v>
                </c:pt>
                <c:pt idx="6042">
                  <c:v>43513.945833333331</c:v>
                </c:pt>
                <c:pt idx="6043">
                  <c:v>43513.946527777778</c:v>
                </c:pt>
                <c:pt idx="6044">
                  <c:v>43513.947222222225</c:v>
                </c:pt>
                <c:pt idx="6045">
                  <c:v>43513.947916666664</c:v>
                </c:pt>
                <c:pt idx="6046">
                  <c:v>43513.948611111111</c:v>
                </c:pt>
                <c:pt idx="6047">
                  <c:v>43513.949305555558</c:v>
                </c:pt>
                <c:pt idx="6048">
                  <c:v>43513.95</c:v>
                </c:pt>
                <c:pt idx="6049">
                  <c:v>43513.950694444444</c:v>
                </c:pt>
                <c:pt idx="6050">
                  <c:v>43513.951388888891</c:v>
                </c:pt>
                <c:pt idx="6051">
                  <c:v>43513.95208333333</c:v>
                </c:pt>
                <c:pt idx="6052">
                  <c:v>43513.952777777777</c:v>
                </c:pt>
                <c:pt idx="6053">
                  <c:v>43513.953472222223</c:v>
                </c:pt>
                <c:pt idx="6054">
                  <c:v>43513.95416666667</c:v>
                </c:pt>
                <c:pt idx="6055">
                  <c:v>43513.954861111109</c:v>
                </c:pt>
                <c:pt idx="6056">
                  <c:v>43513.955555555556</c:v>
                </c:pt>
                <c:pt idx="6057">
                  <c:v>43513.956250000003</c:v>
                </c:pt>
                <c:pt idx="6058">
                  <c:v>43513.956944444442</c:v>
                </c:pt>
                <c:pt idx="6059">
                  <c:v>43513.957638888889</c:v>
                </c:pt>
                <c:pt idx="6060">
                  <c:v>43513.958333333336</c:v>
                </c:pt>
                <c:pt idx="6061">
                  <c:v>43513.959027777775</c:v>
                </c:pt>
                <c:pt idx="6062">
                  <c:v>43513.959722222222</c:v>
                </c:pt>
                <c:pt idx="6063">
                  <c:v>43513.960416666669</c:v>
                </c:pt>
                <c:pt idx="6064">
                  <c:v>43513.961111111108</c:v>
                </c:pt>
                <c:pt idx="6065">
                  <c:v>43513.961805555555</c:v>
                </c:pt>
                <c:pt idx="6066">
                  <c:v>43513.962500000001</c:v>
                </c:pt>
                <c:pt idx="6067">
                  <c:v>43513.963194444441</c:v>
                </c:pt>
                <c:pt idx="6068">
                  <c:v>43513.963888888888</c:v>
                </c:pt>
                <c:pt idx="6069">
                  <c:v>43513.964583333334</c:v>
                </c:pt>
                <c:pt idx="6070">
                  <c:v>43513.965277777781</c:v>
                </c:pt>
                <c:pt idx="6071">
                  <c:v>43513.96597222222</c:v>
                </c:pt>
                <c:pt idx="6072">
                  <c:v>43513.966666666667</c:v>
                </c:pt>
                <c:pt idx="6073">
                  <c:v>43513.967361111114</c:v>
                </c:pt>
                <c:pt idx="6074">
                  <c:v>43513.968055555553</c:v>
                </c:pt>
                <c:pt idx="6075">
                  <c:v>43513.96875</c:v>
                </c:pt>
                <c:pt idx="6076">
                  <c:v>43513.969444444447</c:v>
                </c:pt>
                <c:pt idx="6077">
                  <c:v>43513.970138888886</c:v>
                </c:pt>
                <c:pt idx="6078">
                  <c:v>43513.970833333333</c:v>
                </c:pt>
                <c:pt idx="6079">
                  <c:v>43513.97152777778</c:v>
                </c:pt>
                <c:pt idx="6080">
                  <c:v>43513.972222222219</c:v>
                </c:pt>
                <c:pt idx="6081">
                  <c:v>43513.972916666666</c:v>
                </c:pt>
                <c:pt idx="6082">
                  <c:v>43513.973611111112</c:v>
                </c:pt>
                <c:pt idx="6083">
                  <c:v>43513.974305555559</c:v>
                </c:pt>
                <c:pt idx="6084">
                  <c:v>43513.974999999999</c:v>
                </c:pt>
                <c:pt idx="6085">
                  <c:v>43513.975694444445</c:v>
                </c:pt>
                <c:pt idx="6086">
                  <c:v>43513.976388888892</c:v>
                </c:pt>
                <c:pt idx="6087">
                  <c:v>43513.977083333331</c:v>
                </c:pt>
                <c:pt idx="6088">
                  <c:v>43513.977777777778</c:v>
                </c:pt>
                <c:pt idx="6089">
                  <c:v>43513.978472222225</c:v>
                </c:pt>
                <c:pt idx="6090">
                  <c:v>43513.979166666664</c:v>
                </c:pt>
                <c:pt idx="6091">
                  <c:v>43513.979861111111</c:v>
                </c:pt>
                <c:pt idx="6092">
                  <c:v>43513.980555555558</c:v>
                </c:pt>
                <c:pt idx="6093">
                  <c:v>43513.981249999997</c:v>
                </c:pt>
                <c:pt idx="6094">
                  <c:v>43513.981944444444</c:v>
                </c:pt>
                <c:pt idx="6095">
                  <c:v>43513.982638888891</c:v>
                </c:pt>
                <c:pt idx="6096">
                  <c:v>43513.98333333333</c:v>
                </c:pt>
                <c:pt idx="6097">
                  <c:v>43513.984027777777</c:v>
                </c:pt>
                <c:pt idx="6098">
                  <c:v>43513.984722222223</c:v>
                </c:pt>
                <c:pt idx="6099">
                  <c:v>43513.98541666667</c:v>
                </c:pt>
                <c:pt idx="6100">
                  <c:v>43513.986111111109</c:v>
                </c:pt>
                <c:pt idx="6101">
                  <c:v>43513.986805555556</c:v>
                </c:pt>
                <c:pt idx="6102">
                  <c:v>43513.987500000003</c:v>
                </c:pt>
                <c:pt idx="6103">
                  <c:v>43513.988194444442</c:v>
                </c:pt>
                <c:pt idx="6104">
                  <c:v>43513.988888888889</c:v>
                </c:pt>
                <c:pt idx="6105">
                  <c:v>43513.989583333336</c:v>
                </c:pt>
                <c:pt idx="6106">
                  <c:v>43513.990277777775</c:v>
                </c:pt>
                <c:pt idx="6107">
                  <c:v>43513.990972222222</c:v>
                </c:pt>
                <c:pt idx="6108">
                  <c:v>43513.991666666669</c:v>
                </c:pt>
                <c:pt idx="6109">
                  <c:v>43513.992361111108</c:v>
                </c:pt>
                <c:pt idx="6110">
                  <c:v>43513.993055555555</c:v>
                </c:pt>
                <c:pt idx="6111">
                  <c:v>43513.993750000001</c:v>
                </c:pt>
                <c:pt idx="6112">
                  <c:v>43513.994444444441</c:v>
                </c:pt>
                <c:pt idx="6113">
                  <c:v>43513.995138888888</c:v>
                </c:pt>
                <c:pt idx="6114">
                  <c:v>43513.995833333334</c:v>
                </c:pt>
                <c:pt idx="6115">
                  <c:v>43513.996527777781</c:v>
                </c:pt>
                <c:pt idx="6116">
                  <c:v>43513.99722222222</c:v>
                </c:pt>
                <c:pt idx="6117">
                  <c:v>43513.997916666667</c:v>
                </c:pt>
                <c:pt idx="6118">
                  <c:v>43513.998611111114</c:v>
                </c:pt>
                <c:pt idx="6119">
                  <c:v>43513.999305555553</c:v>
                </c:pt>
                <c:pt idx="6120">
                  <c:v>43514</c:v>
                </c:pt>
                <c:pt idx="6121">
                  <c:v>43514.000694444447</c:v>
                </c:pt>
                <c:pt idx="6122">
                  <c:v>43514.001388888886</c:v>
                </c:pt>
                <c:pt idx="6123">
                  <c:v>43514.002083333333</c:v>
                </c:pt>
                <c:pt idx="6124">
                  <c:v>43514.00277777778</c:v>
                </c:pt>
                <c:pt idx="6125">
                  <c:v>43514.003472222219</c:v>
                </c:pt>
                <c:pt idx="6126">
                  <c:v>43514.004166666666</c:v>
                </c:pt>
                <c:pt idx="6127">
                  <c:v>43514.004861111112</c:v>
                </c:pt>
                <c:pt idx="6128">
                  <c:v>43514.005555555559</c:v>
                </c:pt>
                <c:pt idx="6129">
                  <c:v>43514.006249999999</c:v>
                </c:pt>
                <c:pt idx="6130">
                  <c:v>43514.006944444445</c:v>
                </c:pt>
                <c:pt idx="6131">
                  <c:v>43514.007638888892</c:v>
                </c:pt>
                <c:pt idx="6132">
                  <c:v>43514.008333333331</c:v>
                </c:pt>
                <c:pt idx="6133">
                  <c:v>43514.009027777778</c:v>
                </c:pt>
                <c:pt idx="6134">
                  <c:v>43514.009722222225</c:v>
                </c:pt>
                <c:pt idx="6135">
                  <c:v>43514.010416666664</c:v>
                </c:pt>
                <c:pt idx="6136">
                  <c:v>43514.011111111111</c:v>
                </c:pt>
                <c:pt idx="6137">
                  <c:v>43514.011805555558</c:v>
                </c:pt>
                <c:pt idx="6138">
                  <c:v>43514.012499999997</c:v>
                </c:pt>
                <c:pt idx="6139">
                  <c:v>43514.013194444444</c:v>
                </c:pt>
                <c:pt idx="6140">
                  <c:v>43514.013888888891</c:v>
                </c:pt>
                <c:pt idx="6141">
                  <c:v>43514.01458333333</c:v>
                </c:pt>
                <c:pt idx="6142">
                  <c:v>43514.015277777777</c:v>
                </c:pt>
                <c:pt idx="6143">
                  <c:v>43514.015972222223</c:v>
                </c:pt>
                <c:pt idx="6144">
                  <c:v>43514.01666666667</c:v>
                </c:pt>
                <c:pt idx="6145">
                  <c:v>43514.017361111109</c:v>
                </c:pt>
                <c:pt idx="6146">
                  <c:v>43514.018055555556</c:v>
                </c:pt>
                <c:pt idx="6147">
                  <c:v>43514.018750000003</c:v>
                </c:pt>
                <c:pt idx="6148">
                  <c:v>43514.019444444442</c:v>
                </c:pt>
                <c:pt idx="6149">
                  <c:v>43514.020138888889</c:v>
                </c:pt>
                <c:pt idx="6150">
                  <c:v>43514.020833333336</c:v>
                </c:pt>
                <c:pt idx="6151">
                  <c:v>43514.021527777775</c:v>
                </c:pt>
                <c:pt idx="6152">
                  <c:v>43514.022222222222</c:v>
                </c:pt>
                <c:pt idx="6153">
                  <c:v>43514.022916666669</c:v>
                </c:pt>
                <c:pt idx="6154">
                  <c:v>43514.023611111108</c:v>
                </c:pt>
                <c:pt idx="6155">
                  <c:v>43514.024305555555</c:v>
                </c:pt>
                <c:pt idx="6156">
                  <c:v>43514.025000000001</c:v>
                </c:pt>
                <c:pt idx="6157">
                  <c:v>43514.025694444441</c:v>
                </c:pt>
                <c:pt idx="6158">
                  <c:v>43514.026388888888</c:v>
                </c:pt>
                <c:pt idx="6159">
                  <c:v>43514.027083333334</c:v>
                </c:pt>
                <c:pt idx="6160">
                  <c:v>43514.027777777781</c:v>
                </c:pt>
                <c:pt idx="6161">
                  <c:v>43514.02847222222</c:v>
                </c:pt>
                <c:pt idx="6162">
                  <c:v>43514.029166666667</c:v>
                </c:pt>
                <c:pt idx="6163">
                  <c:v>43514.029861111114</c:v>
                </c:pt>
                <c:pt idx="6164">
                  <c:v>43514.030555555553</c:v>
                </c:pt>
                <c:pt idx="6165">
                  <c:v>43514.03125</c:v>
                </c:pt>
                <c:pt idx="6166">
                  <c:v>43514.031944444447</c:v>
                </c:pt>
                <c:pt idx="6167">
                  <c:v>43514.032638888886</c:v>
                </c:pt>
                <c:pt idx="6168">
                  <c:v>43514.033333333333</c:v>
                </c:pt>
                <c:pt idx="6169">
                  <c:v>43514.03402777778</c:v>
                </c:pt>
                <c:pt idx="6170">
                  <c:v>43514.034722222219</c:v>
                </c:pt>
                <c:pt idx="6171">
                  <c:v>43514.035416666666</c:v>
                </c:pt>
                <c:pt idx="6172">
                  <c:v>43514.036111111112</c:v>
                </c:pt>
                <c:pt idx="6173">
                  <c:v>43514.036805555559</c:v>
                </c:pt>
                <c:pt idx="6174">
                  <c:v>43514.037499999999</c:v>
                </c:pt>
                <c:pt idx="6175">
                  <c:v>43514.038194444445</c:v>
                </c:pt>
                <c:pt idx="6176">
                  <c:v>43514.038888888892</c:v>
                </c:pt>
                <c:pt idx="6177">
                  <c:v>43514.039583333331</c:v>
                </c:pt>
                <c:pt idx="6178">
                  <c:v>43514.040277777778</c:v>
                </c:pt>
                <c:pt idx="6179">
                  <c:v>43514.040972222225</c:v>
                </c:pt>
                <c:pt idx="6180">
                  <c:v>43514.041666666664</c:v>
                </c:pt>
                <c:pt idx="6181">
                  <c:v>43514.042361111111</c:v>
                </c:pt>
                <c:pt idx="6182">
                  <c:v>43514.043055555558</c:v>
                </c:pt>
                <c:pt idx="6183">
                  <c:v>43514.043749999997</c:v>
                </c:pt>
                <c:pt idx="6184">
                  <c:v>43514.044444444444</c:v>
                </c:pt>
                <c:pt idx="6185">
                  <c:v>43514.045138888891</c:v>
                </c:pt>
                <c:pt idx="6186">
                  <c:v>43514.04583333333</c:v>
                </c:pt>
                <c:pt idx="6187">
                  <c:v>43514.046527777777</c:v>
                </c:pt>
                <c:pt idx="6188">
                  <c:v>43514.047222222223</c:v>
                </c:pt>
                <c:pt idx="6189">
                  <c:v>43514.04791666667</c:v>
                </c:pt>
                <c:pt idx="6190">
                  <c:v>43514.048611111109</c:v>
                </c:pt>
                <c:pt idx="6191">
                  <c:v>43514.049305555556</c:v>
                </c:pt>
                <c:pt idx="6192">
                  <c:v>43514.05</c:v>
                </c:pt>
                <c:pt idx="6193">
                  <c:v>43514.050694444442</c:v>
                </c:pt>
                <c:pt idx="6194">
                  <c:v>43514.051388888889</c:v>
                </c:pt>
                <c:pt idx="6195">
                  <c:v>43514.052083333336</c:v>
                </c:pt>
                <c:pt idx="6196">
                  <c:v>43514.052777777775</c:v>
                </c:pt>
                <c:pt idx="6197">
                  <c:v>43514.053472222222</c:v>
                </c:pt>
                <c:pt idx="6198">
                  <c:v>43514.054166666669</c:v>
                </c:pt>
                <c:pt idx="6199">
                  <c:v>43514.054861111108</c:v>
                </c:pt>
                <c:pt idx="6200">
                  <c:v>43514.055555555555</c:v>
                </c:pt>
                <c:pt idx="6201">
                  <c:v>43514.056250000001</c:v>
                </c:pt>
                <c:pt idx="6202">
                  <c:v>43514.056944444441</c:v>
                </c:pt>
                <c:pt idx="6203">
                  <c:v>43514.057638888888</c:v>
                </c:pt>
                <c:pt idx="6204">
                  <c:v>43514.058333333334</c:v>
                </c:pt>
                <c:pt idx="6205">
                  <c:v>43514.059027777781</c:v>
                </c:pt>
                <c:pt idx="6206">
                  <c:v>43514.05972222222</c:v>
                </c:pt>
                <c:pt idx="6207">
                  <c:v>43514.060416666667</c:v>
                </c:pt>
                <c:pt idx="6208">
                  <c:v>43514.061111111114</c:v>
                </c:pt>
                <c:pt idx="6209">
                  <c:v>43514.061805555553</c:v>
                </c:pt>
                <c:pt idx="6210">
                  <c:v>43514.0625</c:v>
                </c:pt>
                <c:pt idx="6211">
                  <c:v>43514.063194444447</c:v>
                </c:pt>
                <c:pt idx="6212">
                  <c:v>43514.063888888886</c:v>
                </c:pt>
                <c:pt idx="6213">
                  <c:v>43514.064583333333</c:v>
                </c:pt>
                <c:pt idx="6214">
                  <c:v>43514.06527777778</c:v>
                </c:pt>
                <c:pt idx="6215">
                  <c:v>43514.065972222219</c:v>
                </c:pt>
                <c:pt idx="6216">
                  <c:v>43514.066666666666</c:v>
                </c:pt>
                <c:pt idx="6217">
                  <c:v>43514.067361111112</c:v>
                </c:pt>
                <c:pt idx="6218">
                  <c:v>43514.068055555559</c:v>
                </c:pt>
                <c:pt idx="6219">
                  <c:v>43514.068749999999</c:v>
                </c:pt>
                <c:pt idx="6220">
                  <c:v>43514.069444444445</c:v>
                </c:pt>
                <c:pt idx="6221">
                  <c:v>43514.070138888892</c:v>
                </c:pt>
                <c:pt idx="6222">
                  <c:v>43514.070833333331</c:v>
                </c:pt>
                <c:pt idx="6223">
                  <c:v>43514.071527777778</c:v>
                </c:pt>
                <c:pt idx="6224">
                  <c:v>43514.072222222225</c:v>
                </c:pt>
                <c:pt idx="6225">
                  <c:v>43514.072916666664</c:v>
                </c:pt>
                <c:pt idx="6226">
                  <c:v>43514.073611111111</c:v>
                </c:pt>
                <c:pt idx="6227">
                  <c:v>43514.074305555558</c:v>
                </c:pt>
                <c:pt idx="6228">
                  <c:v>43514.074999999997</c:v>
                </c:pt>
                <c:pt idx="6229">
                  <c:v>43514.075694444444</c:v>
                </c:pt>
                <c:pt idx="6230">
                  <c:v>43514.076388888891</c:v>
                </c:pt>
                <c:pt idx="6231">
                  <c:v>43514.07708333333</c:v>
                </c:pt>
                <c:pt idx="6232">
                  <c:v>43514.077777777777</c:v>
                </c:pt>
                <c:pt idx="6233">
                  <c:v>43514.078472222223</c:v>
                </c:pt>
                <c:pt idx="6234">
                  <c:v>43514.07916666667</c:v>
                </c:pt>
                <c:pt idx="6235">
                  <c:v>43514.079861111109</c:v>
                </c:pt>
                <c:pt idx="6236">
                  <c:v>43514.080555555556</c:v>
                </c:pt>
                <c:pt idx="6237">
                  <c:v>43514.081250000003</c:v>
                </c:pt>
                <c:pt idx="6238">
                  <c:v>43514.081944444442</c:v>
                </c:pt>
                <c:pt idx="6239">
                  <c:v>43514.082638888889</c:v>
                </c:pt>
                <c:pt idx="6240">
                  <c:v>43514.083333333336</c:v>
                </c:pt>
                <c:pt idx="6241">
                  <c:v>43514.084027777775</c:v>
                </c:pt>
                <c:pt idx="6242">
                  <c:v>43514.084722222222</c:v>
                </c:pt>
                <c:pt idx="6243">
                  <c:v>43514.085416666669</c:v>
                </c:pt>
                <c:pt idx="6244">
                  <c:v>43514.086111111108</c:v>
                </c:pt>
                <c:pt idx="6245">
                  <c:v>43514.086805555555</c:v>
                </c:pt>
                <c:pt idx="6246">
                  <c:v>43514.087500000001</c:v>
                </c:pt>
                <c:pt idx="6247">
                  <c:v>43514.088194444441</c:v>
                </c:pt>
                <c:pt idx="6248">
                  <c:v>43514.088888888888</c:v>
                </c:pt>
                <c:pt idx="6249">
                  <c:v>43514.089583333334</c:v>
                </c:pt>
                <c:pt idx="6250">
                  <c:v>43514.090277777781</c:v>
                </c:pt>
                <c:pt idx="6251">
                  <c:v>43514.09097222222</c:v>
                </c:pt>
                <c:pt idx="6252">
                  <c:v>43514.091666666667</c:v>
                </c:pt>
                <c:pt idx="6253">
                  <c:v>43514.092361111114</c:v>
                </c:pt>
                <c:pt idx="6254">
                  <c:v>43514.093055555553</c:v>
                </c:pt>
                <c:pt idx="6255">
                  <c:v>43514.09375</c:v>
                </c:pt>
                <c:pt idx="6256">
                  <c:v>43514.094444444447</c:v>
                </c:pt>
                <c:pt idx="6257">
                  <c:v>43514.095138888886</c:v>
                </c:pt>
                <c:pt idx="6258">
                  <c:v>43514.095833333333</c:v>
                </c:pt>
                <c:pt idx="6259">
                  <c:v>43514.09652777778</c:v>
                </c:pt>
                <c:pt idx="6260">
                  <c:v>43514.097222222219</c:v>
                </c:pt>
                <c:pt idx="6261">
                  <c:v>43514.097916666666</c:v>
                </c:pt>
                <c:pt idx="6262">
                  <c:v>43514.098611111112</c:v>
                </c:pt>
                <c:pt idx="6263">
                  <c:v>43514.099305555559</c:v>
                </c:pt>
                <c:pt idx="6264">
                  <c:v>43514.1</c:v>
                </c:pt>
                <c:pt idx="6265">
                  <c:v>43514.100694444445</c:v>
                </c:pt>
                <c:pt idx="6266">
                  <c:v>43514.101388888892</c:v>
                </c:pt>
                <c:pt idx="6267">
                  <c:v>43514.102083333331</c:v>
                </c:pt>
                <c:pt idx="6268">
                  <c:v>43514.102777777778</c:v>
                </c:pt>
                <c:pt idx="6269">
                  <c:v>43514.103472222225</c:v>
                </c:pt>
                <c:pt idx="6270">
                  <c:v>43514.104166666664</c:v>
                </c:pt>
                <c:pt idx="6271">
                  <c:v>43514.104861111111</c:v>
                </c:pt>
                <c:pt idx="6272">
                  <c:v>43514.105555555558</c:v>
                </c:pt>
                <c:pt idx="6273">
                  <c:v>43514.106249999997</c:v>
                </c:pt>
                <c:pt idx="6274">
                  <c:v>43514.106944444444</c:v>
                </c:pt>
                <c:pt idx="6275">
                  <c:v>43514.107638888891</c:v>
                </c:pt>
                <c:pt idx="6276">
                  <c:v>43514.10833333333</c:v>
                </c:pt>
                <c:pt idx="6277">
                  <c:v>43514.109027777777</c:v>
                </c:pt>
                <c:pt idx="6278">
                  <c:v>43514.109722222223</c:v>
                </c:pt>
                <c:pt idx="6279">
                  <c:v>43514.11041666667</c:v>
                </c:pt>
                <c:pt idx="6280">
                  <c:v>43514.111111111109</c:v>
                </c:pt>
                <c:pt idx="6281">
                  <c:v>43514.111805555556</c:v>
                </c:pt>
                <c:pt idx="6282">
                  <c:v>43514.112500000003</c:v>
                </c:pt>
                <c:pt idx="6283">
                  <c:v>43514.113194444442</c:v>
                </c:pt>
                <c:pt idx="6284">
                  <c:v>43514.113888888889</c:v>
                </c:pt>
                <c:pt idx="6285">
                  <c:v>43514.114583333336</c:v>
                </c:pt>
                <c:pt idx="6286">
                  <c:v>43514.115277777775</c:v>
                </c:pt>
                <c:pt idx="6287">
                  <c:v>43514.115972222222</c:v>
                </c:pt>
                <c:pt idx="6288">
                  <c:v>43514.116666666669</c:v>
                </c:pt>
                <c:pt idx="6289">
                  <c:v>43514.117361111108</c:v>
                </c:pt>
                <c:pt idx="6290">
                  <c:v>43514.118055555555</c:v>
                </c:pt>
                <c:pt idx="6291">
                  <c:v>43514.118750000001</c:v>
                </c:pt>
                <c:pt idx="6292">
                  <c:v>43514.119444444441</c:v>
                </c:pt>
                <c:pt idx="6293">
                  <c:v>43514.120138888888</c:v>
                </c:pt>
                <c:pt idx="6294">
                  <c:v>43514.120833333334</c:v>
                </c:pt>
                <c:pt idx="6295">
                  <c:v>43514.121527777781</c:v>
                </c:pt>
                <c:pt idx="6296">
                  <c:v>43514.12222222222</c:v>
                </c:pt>
                <c:pt idx="6297">
                  <c:v>43514.122916666667</c:v>
                </c:pt>
                <c:pt idx="6298">
                  <c:v>43514.123611111114</c:v>
                </c:pt>
                <c:pt idx="6299">
                  <c:v>43514.124305555553</c:v>
                </c:pt>
                <c:pt idx="6300">
                  <c:v>43514.125</c:v>
                </c:pt>
                <c:pt idx="6301">
                  <c:v>43514.125694444447</c:v>
                </c:pt>
                <c:pt idx="6302">
                  <c:v>43514.126388888886</c:v>
                </c:pt>
                <c:pt idx="6303">
                  <c:v>43514.127083333333</c:v>
                </c:pt>
                <c:pt idx="6304">
                  <c:v>43514.12777777778</c:v>
                </c:pt>
                <c:pt idx="6305">
                  <c:v>43514.128472222219</c:v>
                </c:pt>
                <c:pt idx="6306">
                  <c:v>43514.129166666666</c:v>
                </c:pt>
                <c:pt idx="6307">
                  <c:v>43514.129861111112</c:v>
                </c:pt>
                <c:pt idx="6308">
                  <c:v>43514.130555555559</c:v>
                </c:pt>
                <c:pt idx="6309">
                  <c:v>43514.131249999999</c:v>
                </c:pt>
                <c:pt idx="6310">
                  <c:v>43514.131944444445</c:v>
                </c:pt>
                <c:pt idx="6311">
                  <c:v>43514.132638888892</c:v>
                </c:pt>
                <c:pt idx="6312">
                  <c:v>43514.133333333331</c:v>
                </c:pt>
                <c:pt idx="6313">
                  <c:v>43514.134027777778</c:v>
                </c:pt>
                <c:pt idx="6314">
                  <c:v>43514.134722222225</c:v>
                </c:pt>
                <c:pt idx="6315">
                  <c:v>43514.135416666664</c:v>
                </c:pt>
                <c:pt idx="6316">
                  <c:v>43514.136111111111</c:v>
                </c:pt>
                <c:pt idx="6317">
                  <c:v>43514.136805555558</c:v>
                </c:pt>
                <c:pt idx="6318">
                  <c:v>43514.137499999997</c:v>
                </c:pt>
                <c:pt idx="6319">
                  <c:v>43514.138194444444</c:v>
                </c:pt>
                <c:pt idx="6320">
                  <c:v>43514.138888888891</c:v>
                </c:pt>
                <c:pt idx="6321">
                  <c:v>43514.13958333333</c:v>
                </c:pt>
                <c:pt idx="6322">
                  <c:v>43514.140277777777</c:v>
                </c:pt>
                <c:pt idx="6323">
                  <c:v>43514.140972222223</c:v>
                </c:pt>
                <c:pt idx="6324">
                  <c:v>43514.14166666667</c:v>
                </c:pt>
                <c:pt idx="6325">
                  <c:v>43514.142361111109</c:v>
                </c:pt>
                <c:pt idx="6326">
                  <c:v>43514.143055555556</c:v>
                </c:pt>
                <c:pt idx="6327">
                  <c:v>43514.143750000003</c:v>
                </c:pt>
                <c:pt idx="6328">
                  <c:v>43514.144444444442</c:v>
                </c:pt>
                <c:pt idx="6329">
                  <c:v>43514.145138888889</c:v>
                </c:pt>
                <c:pt idx="6330">
                  <c:v>43514.145833333336</c:v>
                </c:pt>
                <c:pt idx="6331">
                  <c:v>43514.146527777775</c:v>
                </c:pt>
                <c:pt idx="6332">
                  <c:v>43514.147222222222</c:v>
                </c:pt>
                <c:pt idx="6333">
                  <c:v>43514.147916666669</c:v>
                </c:pt>
                <c:pt idx="6334">
                  <c:v>43514.148611111108</c:v>
                </c:pt>
                <c:pt idx="6335">
                  <c:v>43514.149305555555</c:v>
                </c:pt>
                <c:pt idx="6336">
                  <c:v>43514.15</c:v>
                </c:pt>
                <c:pt idx="6337">
                  <c:v>43514.150694444441</c:v>
                </c:pt>
                <c:pt idx="6338">
                  <c:v>43514.151388888888</c:v>
                </c:pt>
                <c:pt idx="6339">
                  <c:v>43514.152083333334</c:v>
                </c:pt>
                <c:pt idx="6340">
                  <c:v>43514.152777777781</c:v>
                </c:pt>
                <c:pt idx="6341">
                  <c:v>43514.15347222222</c:v>
                </c:pt>
                <c:pt idx="6342">
                  <c:v>43514.154166666667</c:v>
                </c:pt>
                <c:pt idx="6343">
                  <c:v>43514.154861111114</c:v>
                </c:pt>
                <c:pt idx="6344">
                  <c:v>43514.155555555553</c:v>
                </c:pt>
                <c:pt idx="6345">
                  <c:v>43514.15625</c:v>
                </c:pt>
                <c:pt idx="6346">
                  <c:v>43514.156944444447</c:v>
                </c:pt>
                <c:pt idx="6347">
                  <c:v>43514.157638888886</c:v>
                </c:pt>
                <c:pt idx="6348">
                  <c:v>43514.158333333333</c:v>
                </c:pt>
                <c:pt idx="6349">
                  <c:v>43514.15902777778</c:v>
                </c:pt>
                <c:pt idx="6350">
                  <c:v>43514.159722222219</c:v>
                </c:pt>
                <c:pt idx="6351">
                  <c:v>43514.160416666666</c:v>
                </c:pt>
                <c:pt idx="6352">
                  <c:v>43514.161111111112</c:v>
                </c:pt>
                <c:pt idx="6353">
                  <c:v>43514.161805555559</c:v>
                </c:pt>
                <c:pt idx="6354">
                  <c:v>43514.162499999999</c:v>
                </c:pt>
                <c:pt idx="6355">
                  <c:v>43514.163194444445</c:v>
                </c:pt>
                <c:pt idx="6356">
                  <c:v>43514.163888888892</c:v>
                </c:pt>
                <c:pt idx="6357">
                  <c:v>43514.164583333331</c:v>
                </c:pt>
                <c:pt idx="6358">
                  <c:v>43514.165277777778</c:v>
                </c:pt>
                <c:pt idx="6359">
                  <c:v>43514.165972222225</c:v>
                </c:pt>
                <c:pt idx="6360">
                  <c:v>43514.166666666664</c:v>
                </c:pt>
                <c:pt idx="6361">
                  <c:v>43514.167361111111</c:v>
                </c:pt>
                <c:pt idx="6362">
                  <c:v>43514.168055555558</c:v>
                </c:pt>
                <c:pt idx="6363">
                  <c:v>43514.168749999997</c:v>
                </c:pt>
                <c:pt idx="6364">
                  <c:v>43514.169444444444</c:v>
                </c:pt>
                <c:pt idx="6365">
                  <c:v>43514.170138888891</c:v>
                </c:pt>
                <c:pt idx="6366">
                  <c:v>43514.17083333333</c:v>
                </c:pt>
                <c:pt idx="6367">
                  <c:v>43514.171527777777</c:v>
                </c:pt>
                <c:pt idx="6368">
                  <c:v>43514.172222222223</c:v>
                </c:pt>
                <c:pt idx="6369">
                  <c:v>43514.17291666667</c:v>
                </c:pt>
                <c:pt idx="6370">
                  <c:v>43514.173611111109</c:v>
                </c:pt>
                <c:pt idx="6371">
                  <c:v>43514.174305555556</c:v>
                </c:pt>
                <c:pt idx="6372">
                  <c:v>43514.175000000003</c:v>
                </c:pt>
                <c:pt idx="6373">
                  <c:v>43514.175694444442</c:v>
                </c:pt>
                <c:pt idx="6374">
                  <c:v>43514.176388888889</c:v>
                </c:pt>
                <c:pt idx="6375">
                  <c:v>43514.177083333336</c:v>
                </c:pt>
                <c:pt idx="6376">
                  <c:v>43514.177777777775</c:v>
                </c:pt>
                <c:pt idx="6377">
                  <c:v>43514.178472222222</c:v>
                </c:pt>
                <c:pt idx="6378">
                  <c:v>43514.179166666669</c:v>
                </c:pt>
                <c:pt idx="6379">
                  <c:v>43514.179861111108</c:v>
                </c:pt>
                <c:pt idx="6380">
                  <c:v>43514.180555555555</c:v>
                </c:pt>
                <c:pt idx="6381">
                  <c:v>43514.181250000001</c:v>
                </c:pt>
                <c:pt idx="6382">
                  <c:v>43514.181944444441</c:v>
                </c:pt>
                <c:pt idx="6383">
                  <c:v>43514.182638888888</c:v>
                </c:pt>
                <c:pt idx="6384">
                  <c:v>43514.183333333334</c:v>
                </c:pt>
                <c:pt idx="6385">
                  <c:v>43514.184027777781</c:v>
                </c:pt>
                <c:pt idx="6386">
                  <c:v>43514.18472222222</c:v>
                </c:pt>
                <c:pt idx="6387">
                  <c:v>43514.185416666667</c:v>
                </c:pt>
                <c:pt idx="6388">
                  <c:v>43514.186111111114</c:v>
                </c:pt>
                <c:pt idx="6389">
                  <c:v>43514.186805555553</c:v>
                </c:pt>
                <c:pt idx="6390">
                  <c:v>43514.1875</c:v>
                </c:pt>
                <c:pt idx="6391">
                  <c:v>43514.188194444447</c:v>
                </c:pt>
                <c:pt idx="6392">
                  <c:v>43514.188888888886</c:v>
                </c:pt>
                <c:pt idx="6393">
                  <c:v>43514.189583333333</c:v>
                </c:pt>
                <c:pt idx="6394">
                  <c:v>43514.19027777778</c:v>
                </c:pt>
                <c:pt idx="6395">
                  <c:v>43514.190972222219</c:v>
                </c:pt>
                <c:pt idx="6396">
                  <c:v>43514.191666666666</c:v>
                </c:pt>
                <c:pt idx="6397">
                  <c:v>43514.192361111112</c:v>
                </c:pt>
                <c:pt idx="6398">
                  <c:v>43514.193055555559</c:v>
                </c:pt>
                <c:pt idx="6399">
                  <c:v>43514.193749999999</c:v>
                </c:pt>
                <c:pt idx="6400">
                  <c:v>43514.194444444445</c:v>
                </c:pt>
                <c:pt idx="6401">
                  <c:v>43514.195138888892</c:v>
                </c:pt>
                <c:pt idx="6402">
                  <c:v>43514.195833333331</c:v>
                </c:pt>
                <c:pt idx="6403">
                  <c:v>43514.196527777778</c:v>
                </c:pt>
                <c:pt idx="6404">
                  <c:v>43514.197222222225</c:v>
                </c:pt>
                <c:pt idx="6405">
                  <c:v>43514.197916666664</c:v>
                </c:pt>
                <c:pt idx="6406">
                  <c:v>43514.198611111111</c:v>
                </c:pt>
                <c:pt idx="6407">
                  <c:v>43514.199305555558</c:v>
                </c:pt>
                <c:pt idx="6408">
                  <c:v>43514.2</c:v>
                </c:pt>
                <c:pt idx="6409">
                  <c:v>43514.200694444444</c:v>
                </c:pt>
                <c:pt idx="6410">
                  <c:v>43514.201388888891</c:v>
                </c:pt>
                <c:pt idx="6411">
                  <c:v>43514.20208333333</c:v>
                </c:pt>
                <c:pt idx="6412">
                  <c:v>43514.202777777777</c:v>
                </c:pt>
                <c:pt idx="6413">
                  <c:v>43514.203472222223</c:v>
                </c:pt>
                <c:pt idx="6414">
                  <c:v>43514.20416666667</c:v>
                </c:pt>
                <c:pt idx="6415">
                  <c:v>43514.204861111109</c:v>
                </c:pt>
                <c:pt idx="6416">
                  <c:v>43514.205555555556</c:v>
                </c:pt>
                <c:pt idx="6417">
                  <c:v>43514.206250000003</c:v>
                </c:pt>
                <c:pt idx="6418">
                  <c:v>43514.206944444442</c:v>
                </c:pt>
                <c:pt idx="6419">
                  <c:v>43514.207638888889</c:v>
                </c:pt>
                <c:pt idx="6420">
                  <c:v>43514.208333333336</c:v>
                </c:pt>
                <c:pt idx="6421">
                  <c:v>43514.209027777775</c:v>
                </c:pt>
                <c:pt idx="6422">
                  <c:v>43514.209722222222</c:v>
                </c:pt>
                <c:pt idx="6423">
                  <c:v>43514.210416666669</c:v>
                </c:pt>
                <c:pt idx="6424">
                  <c:v>43514.211111111108</c:v>
                </c:pt>
                <c:pt idx="6425">
                  <c:v>43514.211805555555</c:v>
                </c:pt>
                <c:pt idx="6426">
                  <c:v>43514.212500000001</c:v>
                </c:pt>
                <c:pt idx="6427">
                  <c:v>43514.213194444441</c:v>
                </c:pt>
                <c:pt idx="6428">
                  <c:v>43514.213888888888</c:v>
                </c:pt>
                <c:pt idx="6429">
                  <c:v>43514.214583333334</c:v>
                </c:pt>
                <c:pt idx="6430">
                  <c:v>43514.215277777781</c:v>
                </c:pt>
                <c:pt idx="6431">
                  <c:v>43514.21597222222</c:v>
                </c:pt>
                <c:pt idx="6432">
                  <c:v>43514.216666666667</c:v>
                </c:pt>
                <c:pt idx="6433">
                  <c:v>43514.217361111114</c:v>
                </c:pt>
                <c:pt idx="6434">
                  <c:v>43514.218055555553</c:v>
                </c:pt>
                <c:pt idx="6435">
                  <c:v>43514.21875</c:v>
                </c:pt>
                <c:pt idx="6436">
                  <c:v>43514.219444444447</c:v>
                </c:pt>
                <c:pt idx="6437">
                  <c:v>43514.220138888886</c:v>
                </c:pt>
                <c:pt idx="6438">
                  <c:v>43514.220833333333</c:v>
                </c:pt>
                <c:pt idx="6439">
                  <c:v>43514.22152777778</c:v>
                </c:pt>
                <c:pt idx="6440">
                  <c:v>43514.222222222219</c:v>
                </c:pt>
                <c:pt idx="6441">
                  <c:v>43514.222916666666</c:v>
                </c:pt>
                <c:pt idx="6442">
                  <c:v>43514.223611111112</c:v>
                </c:pt>
                <c:pt idx="6443">
                  <c:v>43514.224305555559</c:v>
                </c:pt>
                <c:pt idx="6444">
                  <c:v>43514.224999999999</c:v>
                </c:pt>
                <c:pt idx="6445">
                  <c:v>43514.225694444445</c:v>
                </c:pt>
                <c:pt idx="6446">
                  <c:v>43514.226388888892</c:v>
                </c:pt>
                <c:pt idx="6447">
                  <c:v>43514.227083333331</c:v>
                </c:pt>
                <c:pt idx="6448">
                  <c:v>43514.227777777778</c:v>
                </c:pt>
                <c:pt idx="6449">
                  <c:v>43514.228472222225</c:v>
                </c:pt>
                <c:pt idx="6450">
                  <c:v>43514.229166666664</c:v>
                </c:pt>
                <c:pt idx="6451">
                  <c:v>43514.229861111111</c:v>
                </c:pt>
                <c:pt idx="6452">
                  <c:v>43514.230555555558</c:v>
                </c:pt>
                <c:pt idx="6453">
                  <c:v>43514.231249999997</c:v>
                </c:pt>
                <c:pt idx="6454">
                  <c:v>43514.231944444444</c:v>
                </c:pt>
                <c:pt idx="6455">
                  <c:v>43514.232638888891</c:v>
                </c:pt>
                <c:pt idx="6456">
                  <c:v>43514.23333333333</c:v>
                </c:pt>
                <c:pt idx="6457">
                  <c:v>43514.234027777777</c:v>
                </c:pt>
                <c:pt idx="6458">
                  <c:v>43514.234722222223</c:v>
                </c:pt>
                <c:pt idx="6459">
                  <c:v>43514.23541666667</c:v>
                </c:pt>
                <c:pt idx="6460">
                  <c:v>43514.236111111109</c:v>
                </c:pt>
                <c:pt idx="6461">
                  <c:v>43514.236805555556</c:v>
                </c:pt>
                <c:pt idx="6462">
                  <c:v>43514.237500000003</c:v>
                </c:pt>
                <c:pt idx="6463">
                  <c:v>43514.238194444442</c:v>
                </c:pt>
                <c:pt idx="6464">
                  <c:v>43514.238888888889</c:v>
                </c:pt>
                <c:pt idx="6465">
                  <c:v>43514.239583333336</c:v>
                </c:pt>
                <c:pt idx="6466">
                  <c:v>43514.240277777775</c:v>
                </c:pt>
                <c:pt idx="6467">
                  <c:v>43514.240972222222</c:v>
                </c:pt>
                <c:pt idx="6468">
                  <c:v>43514.241666666669</c:v>
                </c:pt>
                <c:pt idx="6469">
                  <c:v>43514.242361111108</c:v>
                </c:pt>
                <c:pt idx="6470">
                  <c:v>43514.243055555555</c:v>
                </c:pt>
                <c:pt idx="6471">
                  <c:v>43514.243750000001</c:v>
                </c:pt>
                <c:pt idx="6472">
                  <c:v>43514.244444444441</c:v>
                </c:pt>
                <c:pt idx="6473">
                  <c:v>43514.245138888888</c:v>
                </c:pt>
                <c:pt idx="6474">
                  <c:v>43514.245833333334</c:v>
                </c:pt>
                <c:pt idx="6475">
                  <c:v>43514.246527777781</c:v>
                </c:pt>
                <c:pt idx="6476">
                  <c:v>43514.24722222222</c:v>
                </c:pt>
                <c:pt idx="6477">
                  <c:v>43514.247916666667</c:v>
                </c:pt>
                <c:pt idx="6478">
                  <c:v>43514.248611111114</c:v>
                </c:pt>
                <c:pt idx="6479">
                  <c:v>43514.249305555553</c:v>
                </c:pt>
                <c:pt idx="6480">
                  <c:v>43514.25</c:v>
                </c:pt>
                <c:pt idx="6481">
                  <c:v>43514.250694444447</c:v>
                </c:pt>
                <c:pt idx="6482">
                  <c:v>43514.251388888886</c:v>
                </c:pt>
                <c:pt idx="6483">
                  <c:v>43514.252083333333</c:v>
                </c:pt>
                <c:pt idx="6484">
                  <c:v>43514.25277777778</c:v>
                </c:pt>
                <c:pt idx="6485">
                  <c:v>43514.253472222219</c:v>
                </c:pt>
                <c:pt idx="6486">
                  <c:v>43514.254166666666</c:v>
                </c:pt>
                <c:pt idx="6487">
                  <c:v>43514.254861111112</c:v>
                </c:pt>
                <c:pt idx="6488">
                  <c:v>43514.255555555559</c:v>
                </c:pt>
                <c:pt idx="6489">
                  <c:v>43514.256249999999</c:v>
                </c:pt>
                <c:pt idx="6490">
                  <c:v>43514.256944444445</c:v>
                </c:pt>
                <c:pt idx="6491">
                  <c:v>43514.257638888892</c:v>
                </c:pt>
                <c:pt idx="6492">
                  <c:v>43514.258333333331</c:v>
                </c:pt>
                <c:pt idx="6493">
                  <c:v>43514.259027777778</c:v>
                </c:pt>
                <c:pt idx="6494">
                  <c:v>43514.259722222225</c:v>
                </c:pt>
                <c:pt idx="6495">
                  <c:v>43514.260416666664</c:v>
                </c:pt>
                <c:pt idx="6496">
                  <c:v>43514.261111111111</c:v>
                </c:pt>
                <c:pt idx="6497">
                  <c:v>43514.261805555558</c:v>
                </c:pt>
                <c:pt idx="6498">
                  <c:v>43514.262499999997</c:v>
                </c:pt>
                <c:pt idx="6499">
                  <c:v>43514.263194444444</c:v>
                </c:pt>
                <c:pt idx="6500">
                  <c:v>43514.263888888891</c:v>
                </c:pt>
                <c:pt idx="6501">
                  <c:v>43514.26458333333</c:v>
                </c:pt>
                <c:pt idx="6502">
                  <c:v>43514.265277777777</c:v>
                </c:pt>
                <c:pt idx="6503">
                  <c:v>43514.265972222223</c:v>
                </c:pt>
                <c:pt idx="6504">
                  <c:v>43514.26666666667</c:v>
                </c:pt>
                <c:pt idx="6505">
                  <c:v>43514.267361111109</c:v>
                </c:pt>
                <c:pt idx="6506">
                  <c:v>43514.268055555556</c:v>
                </c:pt>
                <c:pt idx="6507">
                  <c:v>43514.268750000003</c:v>
                </c:pt>
                <c:pt idx="6508">
                  <c:v>43514.269444444442</c:v>
                </c:pt>
                <c:pt idx="6509">
                  <c:v>43514.270138888889</c:v>
                </c:pt>
                <c:pt idx="6510">
                  <c:v>43514.270833333336</c:v>
                </c:pt>
                <c:pt idx="6511">
                  <c:v>43514.271527777775</c:v>
                </c:pt>
                <c:pt idx="6512">
                  <c:v>43514.272222222222</c:v>
                </c:pt>
                <c:pt idx="6513">
                  <c:v>43514.272916666669</c:v>
                </c:pt>
                <c:pt idx="6514">
                  <c:v>43514.273611111108</c:v>
                </c:pt>
                <c:pt idx="6515">
                  <c:v>43514.274305555555</c:v>
                </c:pt>
                <c:pt idx="6516">
                  <c:v>43514.275000000001</c:v>
                </c:pt>
                <c:pt idx="6517">
                  <c:v>43514.275694444441</c:v>
                </c:pt>
                <c:pt idx="6518">
                  <c:v>43514.276388888888</c:v>
                </c:pt>
                <c:pt idx="6519">
                  <c:v>43514.277083333334</c:v>
                </c:pt>
                <c:pt idx="6520">
                  <c:v>43514.277777777781</c:v>
                </c:pt>
                <c:pt idx="6521">
                  <c:v>43514.27847222222</c:v>
                </c:pt>
                <c:pt idx="6522">
                  <c:v>43514.279166666667</c:v>
                </c:pt>
                <c:pt idx="6523">
                  <c:v>43514.279861111114</c:v>
                </c:pt>
                <c:pt idx="6524">
                  <c:v>43514.280555555553</c:v>
                </c:pt>
                <c:pt idx="6525">
                  <c:v>43514.28125</c:v>
                </c:pt>
                <c:pt idx="6526">
                  <c:v>43514.281944444447</c:v>
                </c:pt>
                <c:pt idx="6527">
                  <c:v>43514.282638888886</c:v>
                </c:pt>
                <c:pt idx="6528">
                  <c:v>43514.283333333333</c:v>
                </c:pt>
                <c:pt idx="6529">
                  <c:v>43514.28402777778</c:v>
                </c:pt>
                <c:pt idx="6530">
                  <c:v>43514.284722222219</c:v>
                </c:pt>
                <c:pt idx="6531">
                  <c:v>43514.285416666666</c:v>
                </c:pt>
                <c:pt idx="6532">
                  <c:v>43514.286111111112</c:v>
                </c:pt>
                <c:pt idx="6533">
                  <c:v>43514.286805555559</c:v>
                </c:pt>
                <c:pt idx="6534">
                  <c:v>43514.287499999999</c:v>
                </c:pt>
                <c:pt idx="6535">
                  <c:v>43514.288194444445</c:v>
                </c:pt>
                <c:pt idx="6536">
                  <c:v>43514.288888888892</c:v>
                </c:pt>
                <c:pt idx="6537">
                  <c:v>43514.289583333331</c:v>
                </c:pt>
                <c:pt idx="6538">
                  <c:v>43514.290277777778</c:v>
                </c:pt>
                <c:pt idx="6539">
                  <c:v>43514.290972222225</c:v>
                </c:pt>
                <c:pt idx="6540">
                  <c:v>43514.291666666664</c:v>
                </c:pt>
                <c:pt idx="6541">
                  <c:v>43514.292361111111</c:v>
                </c:pt>
                <c:pt idx="6542">
                  <c:v>43514.293055555558</c:v>
                </c:pt>
                <c:pt idx="6543">
                  <c:v>43514.293749999997</c:v>
                </c:pt>
                <c:pt idx="6544">
                  <c:v>43514.294444444444</c:v>
                </c:pt>
                <c:pt idx="6545">
                  <c:v>43514.295138888891</c:v>
                </c:pt>
                <c:pt idx="6546">
                  <c:v>43514.29583333333</c:v>
                </c:pt>
                <c:pt idx="6547">
                  <c:v>43514.296527777777</c:v>
                </c:pt>
                <c:pt idx="6548">
                  <c:v>43514.297222222223</c:v>
                </c:pt>
                <c:pt idx="6549">
                  <c:v>43514.29791666667</c:v>
                </c:pt>
                <c:pt idx="6550">
                  <c:v>43514.298611111109</c:v>
                </c:pt>
                <c:pt idx="6551">
                  <c:v>43514.299305555556</c:v>
                </c:pt>
                <c:pt idx="6552">
                  <c:v>43514.3</c:v>
                </c:pt>
                <c:pt idx="6553">
                  <c:v>43514.300694444442</c:v>
                </c:pt>
                <c:pt idx="6554">
                  <c:v>43514.301388888889</c:v>
                </c:pt>
                <c:pt idx="6555">
                  <c:v>43514.302083333336</c:v>
                </c:pt>
                <c:pt idx="6556">
                  <c:v>43514.302777777775</c:v>
                </c:pt>
                <c:pt idx="6557">
                  <c:v>43514.303472222222</c:v>
                </c:pt>
                <c:pt idx="6558">
                  <c:v>43514.304166666669</c:v>
                </c:pt>
                <c:pt idx="6559">
                  <c:v>43514.304861111108</c:v>
                </c:pt>
                <c:pt idx="6560">
                  <c:v>43514.305555555555</c:v>
                </c:pt>
                <c:pt idx="6561">
                  <c:v>43514.306250000001</c:v>
                </c:pt>
                <c:pt idx="6562">
                  <c:v>43514.306944444441</c:v>
                </c:pt>
                <c:pt idx="6563">
                  <c:v>43514.307638888888</c:v>
                </c:pt>
                <c:pt idx="6564">
                  <c:v>43514.308333333334</c:v>
                </c:pt>
                <c:pt idx="6565">
                  <c:v>43514.309027777781</c:v>
                </c:pt>
                <c:pt idx="6566">
                  <c:v>43514.30972222222</c:v>
                </c:pt>
                <c:pt idx="6567">
                  <c:v>43514.310416666667</c:v>
                </c:pt>
                <c:pt idx="6568">
                  <c:v>43514.311111111114</c:v>
                </c:pt>
                <c:pt idx="6569">
                  <c:v>43514.311805555553</c:v>
                </c:pt>
                <c:pt idx="6570">
                  <c:v>43514.3125</c:v>
                </c:pt>
                <c:pt idx="6571">
                  <c:v>43514.313194444447</c:v>
                </c:pt>
                <c:pt idx="6572">
                  <c:v>43514.313888888886</c:v>
                </c:pt>
                <c:pt idx="6573">
                  <c:v>43514.314583333333</c:v>
                </c:pt>
                <c:pt idx="6574">
                  <c:v>43514.31527777778</c:v>
                </c:pt>
                <c:pt idx="6575">
                  <c:v>43514.315972222219</c:v>
                </c:pt>
                <c:pt idx="6576">
                  <c:v>43514.316666666666</c:v>
                </c:pt>
                <c:pt idx="6577">
                  <c:v>43514.317361111112</c:v>
                </c:pt>
                <c:pt idx="6578">
                  <c:v>43514.318055555559</c:v>
                </c:pt>
                <c:pt idx="6579">
                  <c:v>43514.318749999999</c:v>
                </c:pt>
                <c:pt idx="6580">
                  <c:v>43514.319444444445</c:v>
                </c:pt>
                <c:pt idx="6581">
                  <c:v>43514.320138888892</c:v>
                </c:pt>
                <c:pt idx="6582">
                  <c:v>43514.320833333331</c:v>
                </c:pt>
                <c:pt idx="6583">
                  <c:v>43514.321527777778</c:v>
                </c:pt>
                <c:pt idx="6584">
                  <c:v>43514.322222222225</c:v>
                </c:pt>
                <c:pt idx="6585">
                  <c:v>43514.322916666664</c:v>
                </c:pt>
                <c:pt idx="6586">
                  <c:v>43514.323611111111</c:v>
                </c:pt>
                <c:pt idx="6587">
                  <c:v>43514.324305555558</c:v>
                </c:pt>
                <c:pt idx="6588">
                  <c:v>43514.324999999997</c:v>
                </c:pt>
                <c:pt idx="6589">
                  <c:v>43514.325694444444</c:v>
                </c:pt>
                <c:pt idx="6590">
                  <c:v>43514.326388888891</c:v>
                </c:pt>
                <c:pt idx="6591">
                  <c:v>43514.32708333333</c:v>
                </c:pt>
                <c:pt idx="6592">
                  <c:v>43514.327777777777</c:v>
                </c:pt>
                <c:pt idx="6593">
                  <c:v>43514.328472222223</c:v>
                </c:pt>
                <c:pt idx="6594">
                  <c:v>43514.32916666667</c:v>
                </c:pt>
                <c:pt idx="6595">
                  <c:v>43514.329861111109</c:v>
                </c:pt>
                <c:pt idx="6596">
                  <c:v>43514.330555555556</c:v>
                </c:pt>
                <c:pt idx="6597">
                  <c:v>43514.331250000003</c:v>
                </c:pt>
                <c:pt idx="6598">
                  <c:v>43514.331944444442</c:v>
                </c:pt>
                <c:pt idx="6599">
                  <c:v>43514.332638888889</c:v>
                </c:pt>
                <c:pt idx="6600">
                  <c:v>43514.333333333336</c:v>
                </c:pt>
                <c:pt idx="6601">
                  <c:v>43514.334027777775</c:v>
                </c:pt>
                <c:pt idx="6602">
                  <c:v>43514.334722222222</c:v>
                </c:pt>
                <c:pt idx="6603">
                  <c:v>43514.335416666669</c:v>
                </c:pt>
                <c:pt idx="6604">
                  <c:v>43514.336111111108</c:v>
                </c:pt>
                <c:pt idx="6605">
                  <c:v>43514.336805555555</c:v>
                </c:pt>
                <c:pt idx="6606">
                  <c:v>43514.337500000001</c:v>
                </c:pt>
                <c:pt idx="6607">
                  <c:v>43514.338194444441</c:v>
                </c:pt>
                <c:pt idx="6608">
                  <c:v>43514.338888888888</c:v>
                </c:pt>
                <c:pt idx="6609">
                  <c:v>43514.339583333334</c:v>
                </c:pt>
                <c:pt idx="6610">
                  <c:v>43514.340277777781</c:v>
                </c:pt>
                <c:pt idx="6611">
                  <c:v>43514.34097222222</c:v>
                </c:pt>
                <c:pt idx="6612">
                  <c:v>43514.341666666667</c:v>
                </c:pt>
                <c:pt idx="6613">
                  <c:v>43514.342361111114</c:v>
                </c:pt>
                <c:pt idx="6614">
                  <c:v>43514.343055555553</c:v>
                </c:pt>
                <c:pt idx="6615">
                  <c:v>43514.34375</c:v>
                </c:pt>
                <c:pt idx="6616">
                  <c:v>43514.344444444447</c:v>
                </c:pt>
                <c:pt idx="6617">
                  <c:v>43514.345138888886</c:v>
                </c:pt>
                <c:pt idx="6618">
                  <c:v>43514.345833333333</c:v>
                </c:pt>
                <c:pt idx="6619">
                  <c:v>43514.34652777778</c:v>
                </c:pt>
                <c:pt idx="6620">
                  <c:v>43514.347222222219</c:v>
                </c:pt>
                <c:pt idx="6621">
                  <c:v>43514.347916666666</c:v>
                </c:pt>
                <c:pt idx="6622">
                  <c:v>43514.348611111112</c:v>
                </c:pt>
                <c:pt idx="6623">
                  <c:v>43514.349305555559</c:v>
                </c:pt>
                <c:pt idx="6624">
                  <c:v>43514.35</c:v>
                </c:pt>
                <c:pt idx="6625">
                  <c:v>43514.350694444445</c:v>
                </c:pt>
                <c:pt idx="6626">
                  <c:v>43514.351388888892</c:v>
                </c:pt>
                <c:pt idx="6627">
                  <c:v>43514.352083333331</c:v>
                </c:pt>
                <c:pt idx="6628">
                  <c:v>43514.352777777778</c:v>
                </c:pt>
                <c:pt idx="6629">
                  <c:v>43514.353472222225</c:v>
                </c:pt>
                <c:pt idx="6630">
                  <c:v>43514.354166666664</c:v>
                </c:pt>
                <c:pt idx="6631">
                  <c:v>43514.354861111111</c:v>
                </c:pt>
                <c:pt idx="6632">
                  <c:v>43514.355555555558</c:v>
                </c:pt>
                <c:pt idx="6633">
                  <c:v>43514.356249999997</c:v>
                </c:pt>
                <c:pt idx="6634">
                  <c:v>43514.356944444444</c:v>
                </c:pt>
                <c:pt idx="6635">
                  <c:v>43514.357638888891</c:v>
                </c:pt>
                <c:pt idx="6636">
                  <c:v>43514.35833333333</c:v>
                </c:pt>
                <c:pt idx="6637">
                  <c:v>43514.359027777777</c:v>
                </c:pt>
                <c:pt idx="6638">
                  <c:v>43514.359722222223</c:v>
                </c:pt>
                <c:pt idx="6639">
                  <c:v>43514.36041666667</c:v>
                </c:pt>
                <c:pt idx="6640">
                  <c:v>43514.361111111109</c:v>
                </c:pt>
                <c:pt idx="6641">
                  <c:v>43514.361805555556</c:v>
                </c:pt>
                <c:pt idx="6642">
                  <c:v>43514.362500000003</c:v>
                </c:pt>
                <c:pt idx="6643">
                  <c:v>43514.363194444442</c:v>
                </c:pt>
                <c:pt idx="6644">
                  <c:v>43514.363888888889</c:v>
                </c:pt>
                <c:pt idx="6645">
                  <c:v>43514.364583333336</c:v>
                </c:pt>
                <c:pt idx="6646">
                  <c:v>43514.365277777775</c:v>
                </c:pt>
                <c:pt idx="6647">
                  <c:v>43514.365972222222</c:v>
                </c:pt>
                <c:pt idx="6648">
                  <c:v>43514.366666666669</c:v>
                </c:pt>
                <c:pt idx="6649">
                  <c:v>43514.367361111108</c:v>
                </c:pt>
                <c:pt idx="6650">
                  <c:v>43514.368055555555</c:v>
                </c:pt>
                <c:pt idx="6651">
                  <c:v>43514.368750000001</c:v>
                </c:pt>
                <c:pt idx="6652">
                  <c:v>43514.369444444441</c:v>
                </c:pt>
                <c:pt idx="6653">
                  <c:v>43514.370138888888</c:v>
                </c:pt>
                <c:pt idx="6654">
                  <c:v>43514.370833333334</c:v>
                </c:pt>
                <c:pt idx="6655">
                  <c:v>43514.371527777781</c:v>
                </c:pt>
                <c:pt idx="6656">
                  <c:v>43514.37222222222</c:v>
                </c:pt>
                <c:pt idx="6657">
                  <c:v>43514.372916666667</c:v>
                </c:pt>
                <c:pt idx="6658">
                  <c:v>43514.373611111114</c:v>
                </c:pt>
                <c:pt idx="6659">
                  <c:v>43514.374305555553</c:v>
                </c:pt>
                <c:pt idx="6660">
                  <c:v>43514.375</c:v>
                </c:pt>
                <c:pt idx="6661">
                  <c:v>43514.375694444447</c:v>
                </c:pt>
                <c:pt idx="6662">
                  <c:v>43514.376388888886</c:v>
                </c:pt>
                <c:pt idx="6663">
                  <c:v>43514.377083333333</c:v>
                </c:pt>
                <c:pt idx="6664">
                  <c:v>43514.37777777778</c:v>
                </c:pt>
                <c:pt idx="6665">
                  <c:v>43514.378472222219</c:v>
                </c:pt>
                <c:pt idx="6666">
                  <c:v>43514.379166666666</c:v>
                </c:pt>
                <c:pt idx="6667">
                  <c:v>43514.379861111112</c:v>
                </c:pt>
                <c:pt idx="6668">
                  <c:v>43514.380555555559</c:v>
                </c:pt>
                <c:pt idx="6669">
                  <c:v>43514.381249999999</c:v>
                </c:pt>
                <c:pt idx="6670">
                  <c:v>43514.381944444445</c:v>
                </c:pt>
                <c:pt idx="6671">
                  <c:v>43514.382638888892</c:v>
                </c:pt>
                <c:pt idx="6672">
                  <c:v>43514.383333333331</c:v>
                </c:pt>
                <c:pt idx="6673">
                  <c:v>43514.384027777778</c:v>
                </c:pt>
                <c:pt idx="6674">
                  <c:v>43514.384722222225</c:v>
                </c:pt>
                <c:pt idx="6675">
                  <c:v>43514.385416666664</c:v>
                </c:pt>
                <c:pt idx="6676">
                  <c:v>43514.386111111111</c:v>
                </c:pt>
                <c:pt idx="6677">
                  <c:v>43514.386805555558</c:v>
                </c:pt>
                <c:pt idx="6678">
                  <c:v>43514.387499999997</c:v>
                </c:pt>
                <c:pt idx="6679">
                  <c:v>43514.388194444444</c:v>
                </c:pt>
                <c:pt idx="6680">
                  <c:v>43514.388888888891</c:v>
                </c:pt>
                <c:pt idx="6681">
                  <c:v>43514.38958333333</c:v>
                </c:pt>
                <c:pt idx="6682">
                  <c:v>43514.390277777777</c:v>
                </c:pt>
                <c:pt idx="6683">
                  <c:v>43514.390972222223</c:v>
                </c:pt>
                <c:pt idx="6684">
                  <c:v>43514.39166666667</c:v>
                </c:pt>
                <c:pt idx="6685">
                  <c:v>43514.392361111109</c:v>
                </c:pt>
                <c:pt idx="6686">
                  <c:v>43514.393055555556</c:v>
                </c:pt>
                <c:pt idx="6687">
                  <c:v>43514.393750000003</c:v>
                </c:pt>
                <c:pt idx="6688">
                  <c:v>43514.394444444442</c:v>
                </c:pt>
                <c:pt idx="6689">
                  <c:v>43514.395138888889</c:v>
                </c:pt>
                <c:pt idx="6690">
                  <c:v>43514.395833333336</c:v>
                </c:pt>
                <c:pt idx="6691">
                  <c:v>43514.396527777775</c:v>
                </c:pt>
                <c:pt idx="6692">
                  <c:v>43514.397222222222</c:v>
                </c:pt>
                <c:pt idx="6693">
                  <c:v>43514.397916666669</c:v>
                </c:pt>
                <c:pt idx="6694">
                  <c:v>43514.398611111108</c:v>
                </c:pt>
                <c:pt idx="6695">
                  <c:v>43514.399305555555</c:v>
                </c:pt>
                <c:pt idx="6696">
                  <c:v>43514.400000000001</c:v>
                </c:pt>
                <c:pt idx="6697">
                  <c:v>43514.400694444441</c:v>
                </c:pt>
                <c:pt idx="6698">
                  <c:v>43514.401388888888</c:v>
                </c:pt>
                <c:pt idx="6699">
                  <c:v>43514.402083333334</c:v>
                </c:pt>
                <c:pt idx="6700">
                  <c:v>43514.402777777781</c:v>
                </c:pt>
                <c:pt idx="6701">
                  <c:v>43514.40347222222</c:v>
                </c:pt>
                <c:pt idx="6702">
                  <c:v>43514.404166666667</c:v>
                </c:pt>
                <c:pt idx="6703">
                  <c:v>43514.404861111114</c:v>
                </c:pt>
                <c:pt idx="6704">
                  <c:v>43514.405555555553</c:v>
                </c:pt>
                <c:pt idx="6705">
                  <c:v>43514.40625</c:v>
                </c:pt>
                <c:pt idx="6706">
                  <c:v>43514.406944444447</c:v>
                </c:pt>
                <c:pt idx="6707">
                  <c:v>43514.407638888886</c:v>
                </c:pt>
                <c:pt idx="6708">
                  <c:v>43514.408333333333</c:v>
                </c:pt>
                <c:pt idx="6709">
                  <c:v>43514.40902777778</c:v>
                </c:pt>
                <c:pt idx="6710">
                  <c:v>43514.409722222219</c:v>
                </c:pt>
                <c:pt idx="6711">
                  <c:v>43514.410416666666</c:v>
                </c:pt>
                <c:pt idx="6712">
                  <c:v>43514.411111111112</c:v>
                </c:pt>
                <c:pt idx="6713">
                  <c:v>43514.411805555559</c:v>
                </c:pt>
                <c:pt idx="6714">
                  <c:v>43514.412499999999</c:v>
                </c:pt>
                <c:pt idx="6715">
                  <c:v>43514.413194444445</c:v>
                </c:pt>
                <c:pt idx="6716">
                  <c:v>43514.413888888892</c:v>
                </c:pt>
                <c:pt idx="6717">
                  <c:v>43514.414583333331</c:v>
                </c:pt>
                <c:pt idx="6718">
                  <c:v>43514.415277777778</c:v>
                </c:pt>
                <c:pt idx="6719">
                  <c:v>43514.415972222225</c:v>
                </c:pt>
                <c:pt idx="6720">
                  <c:v>43514.416666666664</c:v>
                </c:pt>
                <c:pt idx="6721">
                  <c:v>43514.417361111111</c:v>
                </c:pt>
                <c:pt idx="6722">
                  <c:v>43514.418055555558</c:v>
                </c:pt>
                <c:pt idx="6723">
                  <c:v>43514.418749999997</c:v>
                </c:pt>
                <c:pt idx="6724">
                  <c:v>43514.419444444444</c:v>
                </c:pt>
                <c:pt idx="6725">
                  <c:v>43514.420138888891</c:v>
                </c:pt>
                <c:pt idx="6726">
                  <c:v>43514.42083333333</c:v>
                </c:pt>
                <c:pt idx="6727">
                  <c:v>43514.421527777777</c:v>
                </c:pt>
                <c:pt idx="6728">
                  <c:v>43514.422222222223</c:v>
                </c:pt>
                <c:pt idx="6729">
                  <c:v>43514.42291666667</c:v>
                </c:pt>
                <c:pt idx="6730">
                  <c:v>43514.423611111109</c:v>
                </c:pt>
                <c:pt idx="6731">
                  <c:v>43514.424305555556</c:v>
                </c:pt>
                <c:pt idx="6732">
                  <c:v>43514.425000000003</c:v>
                </c:pt>
                <c:pt idx="6733">
                  <c:v>43514.425694444442</c:v>
                </c:pt>
                <c:pt idx="6734">
                  <c:v>43514.426388888889</c:v>
                </c:pt>
                <c:pt idx="6735">
                  <c:v>43514.427083333336</c:v>
                </c:pt>
                <c:pt idx="6736">
                  <c:v>43514.427777777775</c:v>
                </c:pt>
                <c:pt idx="6737">
                  <c:v>43514.428472222222</c:v>
                </c:pt>
                <c:pt idx="6738">
                  <c:v>43514.429166666669</c:v>
                </c:pt>
                <c:pt idx="6739">
                  <c:v>43514.429861111108</c:v>
                </c:pt>
                <c:pt idx="6740">
                  <c:v>43514.430555555555</c:v>
                </c:pt>
                <c:pt idx="6741">
                  <c:v>43514.431250000001</c:v>
                </c:pt>
                <c:pt idx="6742">
                  <c:v>43514.431944444441</c:v>
                </c:pt>
                <c:pt idx="6743">
                  <c:v>43514.432638888888</c:v>
                </c:pt>
                <c:pt idx="6744">
                  <c:v>43514.433333333334</c:v>
                </c:pt>
                <c:pt idx="6745">
                  <c:v>43514.434027777781</c:v>
                </c:pt>
                <c:pt idx="6746">
                  <c:v>43514.43472222222</c:v>
                </c:pt>
                <c:pt idx="6747">
                  <c:v>43514.435416666667</c:v>
                </c:pt>
                <c:pt idx="6748">
                  <c:v>43514.436111111114</c:v>
                </c:pt>
                <c:pt idx="6749">
                  <c:v>43514.436805555553</c:v>
                </c:pt>
                <c:pt idx="6750">
                  <c:v>43514.4375</c:v>
                </c:pt>
                <c:pt idx="6751">
                  <c:v>43514.438194444447</c:v>
                </c:pt>
                <c:pt idx="6752">
                  <c:v>43514.438888888886</c:v>
                </c:pt>
                <c:pt idx="6753">
                  <c:v>43514.439583333333</c:v>
                </c:pt>
                <c:pt idx="6754">
                  <c:v>43514.44027777778</c:v>
                </c:pt>
                <c:pt idx="6755">
                  <c:v>43514.440972222219</c:v>
                </c:pt>
                <c:pt idx="6756">
                  <c:v>43514.441666666666</c:v>
                </c:pt>
                <c:pt idx="6757">
                  <c:v>43514.442361111112</c:v>
                </c:pt>
                <c:pt idx="6758">
                  <c:v>43514.443055555559</c:v>
                </c:pt>
                <c:pt idx="6759">
                  <c:v>43514.443749999999</c:v>
                </c:pt>
                <c:pt idx="6760">
                  <c:v>43514.444444444445</c:v>
                </c:pt>
                <c:pt idx="6761">
                  <c:v>43514.445138888892</c:v>
                </c:pt>
                <c:pt idx="6762">
                  <c:v>43514.445833333331</c:v>
                </c:pt>
                <c:pt idx="6763">
                  <c:v>43514.446527777778</c:v>
                </c:pt>
                <c:pt idx="6764">
                  <c:v>43514.447222222225</c:v>
                </c:pt>
                <c:pt idx="6765">
                  <c:v>43514.447916666664</c:v>
                </c:pt>
                <c:pt idx="6766">
                  <c:v>43514.448611111111</c:v>
                </c:pt>
                <c:pt idx="6767">
                  <c:v>43514.449305555558</c:v>
                </c:pt>
                <c:pt idx="6768">
                  <c:v>43514.45</c:v>
                </c:pt>
                <c:pt idx="6769">
                  <c:v>43514.450694444444</c:v>
                </c:pt>
                <c:pt idx="6770">
                  <c:v>43514.451388888891</c:v>
                </c:pt>
                <c:pt idx="6771">
                  <c:v>43514.45208333333</c:v>
                </c:pt>
                <c:pt idx="6772">
                  <c:v>43514.452777777777</c:v>
                </c:pt>
                <c:pt idx="6773">
                  <c:v>43514.453472222223</c:v>
                </c:pt>
                <c:pt idx="6774">
                  <c:v>43514.45416666667</c:v>
                </c:pt>
                <c:pt idx="6775">
                  <c:v>43514.454861111109</c:v>
                </c:pt>
                <c:pt idx="6776">
                  <c:v>43514.455555555556</c:v>
                </c:pt>
                <c:pt idx="6777">
                  <c:v>43514.456250000003</c:v>
                </c:pt>
                <c:pt idx="6778">
                  <c:v>43514.456944444442</c:v>
                </c:pt>
                <c:pt idx="6779">
                  <c:v>43514.457638888889</c:v>
                </c:pt>
                <c:pt idx="6780">
                  <c:v>43514.458333333336</c:v>
                </c:pt>
                <c:pt idx="6781">
                  <c:v>43514.459027777775</c:v>
                </c:pt>
                <c:pt idx="6782">
                  <c:v>43514.459722222222</c:v>
                </c:pt>
                <c:pt idx="6783">
                  <c:v>43514.460416666669</c:v>
                </c:pt>
                <c:pt idx="6784">
                  <c:v>43514.461111111108</c:v>
                </c:pt>
                <c:pt idx="6785">
                  <c:v>43514.461805555555</c:v>
                </c:pt>
                <c:pt idx="6786">
                  <c:v>43514.462500000001</c:v>
                </c:pt>
                <c:pt idx="6787">
                  <c:v>43514.463194444441</c:v>
                </c:pt>
                <c:pt idx="6788">
                  <c:v>43514.463888888888</c:v>
                </c:pt>
                <c:pt idx="6789">
                  <c:v>43514.464583333334</c:v>
                </c:pt>
                <c:pt idx="6790">
                  <c:v>43514.465277777781</c:v>
                </c:pt>
                <c:pt idx="6791">
                  <c:v>43514.46597222222</c:v>
                </c:pt>
                <c:pt idx="6792">
                  <c:v>43514.466666666667</c:v>
                </c:pt>
                <c:pt idx="6793">
                  <c:v>43514.467361111114</c:v>
                </c:pt>
                <c:pt idx="6794">
                  <c:v>43514.468055555553</c:v>
                </c:pt>
                <c:pt idx="6795">
                  <c:v>43514.46875</c:v>
                </c:pt>
                <c:pt idx="6796">
                  <c:v>43514.469444444447</c:v>
                </c:pt>
                <c:pt idx="6797">
                  <c:v>43514.470138888886</c:v>
                </c:pt>
                <c:pt idx="6798">
                  <c:v>43514.470833333333</c:v>
                </c:pt>
                <c:pt idx="6799">
                  <c:v>43514.47152777778</c:v>
                </c:pt>
                <c:pt idx="6800">
                  <c:v>43514.472222222219</c:v>
                </c:pt>
                <c:pt idx="6801">
                  <c:v>43514.472916666666</c:v>
                </c:pt>
                <c:pt idx="6802">
                  <c:v>43514.473611111112</c:v>
                </c:pt>
                <c:pt idx="6803">
                  <c:v>43514.474305555559</c:v>
                </c:pt>
                <c:pt idx="6804">
                  <c:v>43514.474999999999</c:v>
                </c:pt>
                <c:pt idx="6805">
                  <c:v>43514.475694444445</c:v>
                </c:pt>
                <c:pt idx="6806">
                  <c:v>43514.476388888892</c:v>
                </c:pt>
                <c:pt idx="6807">
                  <c:v>43514.477083333331</c:v>
                </c:pt>
                <c:pt idx="6808">
                  <c:v>43514.477777777778</c:v>
                </c:pt>
                <c:pt idx="6809">
                  <c:v>43514.478472222225</c:v>
                </c:pt>
                <c:pt idx="6810">
                  <c:v>43514.479166666664</c:v>
                </c:pt>
                <c:pt idx="6811">
                  <c:v>43514.479861111111</c:v>
                </c:pt>
                <c:pt idx="6812">
                  <c:v>43514.480555555558</c:v>
                </c:pt>
                <c:pt idx="6813">
                  <c:v>43514.481249999997</c:v>
                </c:pt>
                <c:pt idx="6814">
                  <c:v>43514.481944444444</c:v>
                </c:pt>
                <c:pt idx="6815">
                  <c:v>43514.482638888891</c:v>
                </c:pt>
                <c:pt idx="6816">
                  <c:v>43514.48333333333</c:v>
                </c:pt>
                <c:pt idx="6817">
                  <c:v>43514.484027777777</c:v>
                </c:pt>
                <c:pt idx="6818">
                  <c:v>43514.484722222223</c:v>
                </c:pt>
                <c:pt idx="6819">
                  <c:v>43514.48541666667</c:v>
                </c:pt>
                <c:pt idx="6820">
                  <c:v>43514.486111111109</c:v>
                </c:pt>
                <c:pt idx="6821">
                  <c:v>43514.486805555556</c:v>
                </c:pt>
                <c:pt idx="6822">
                  <c:v>43514.487500000003</c:v>
                </c:pt>
                <c:pt idx="6823">
                  <c:v>43514.488194444442</c:v>
                </c:pt>
                <c:pt idx="6824">
                  <c:v>43514.488888888889</c:v>
                </c:pt>
                <c:pt idx="6825">
                  <c:v>43514.489583333336</c:v>
                </c:pt>
                <c:pt idx="6826">
                  <c:v>43514.490277777775</c:v>
                </c:pt>
                <c:pt idx="6827">
                  <c:v>43514.490972222222</c:v>
                </c:pt>
                <c:pt idx="6828">
                  <c:v>43514.491666666669</c:v>
                </c:pt>
                <c:pt idx="6829">
                  <c:v>43514.492361111108</c:v>
                </c:pt>
                <c:pt idx="6830">
                  <c:v>43514.493055555555</c:v>
                </c:pt>
                <c:pt idx="6831">
                  <c:v>43514.493750000001</c:v>
                </c:pt>
                <c:pt idx="6832">
                  <c:v>43514.494444444441</c:v>
                </c:pt>
                <c:pt idx="6833">
                  <c:v>43514.495138888888</c:v>
                </c:pt>
                <c:pt idx="6834">
                  <c:v>43514.495833333334</c:v>
                </c:pt>
                <c:pt idx="6835">
                  <c:v>43514.496527777781</c:v>
                </c:pt>
                <c:pt idx="6836">
                  <c:v>43514.49722222222</c:v>
                </c:pt>
                <c:pt idx="6837">
                  <c:v>43514.497916666667</c:v>
                </c:pt>
                <c:pt idx="6838">
                  <c:v>43514.498611111114</c:v>
                </c:pt>
                <c:pt idx="6839">
                  <c:v>43514.499305555553</c:v>
                </c:pt>
                <c:pt idx="6840">
                  <c:v>43514.5</c:v>
                </c:pt>
                <c:pt idx="6841">
                  <c:v>43514.500694444447</c:v>
                </c:pt>
                <c:pt idx="6842">
                  <c:v>43514.501388888886</c:v>
                </c:pt>
                <c:pt idx="6843">
                  <c:v>43514.502083333333</c:v>
                </c:pt>
                <c:pt idx="6844">
                  <c:v>43514.50277777778</c:v>
                </c:pt>
                <c:pt idx="6845">
                  <c:v>43514.503472222219</c:v>
                </c:pt>
                <c:pt idx="6846">
                  <c:v>43514.504166666666</c:v>
                </c:pt>
                <c:pt idx="6847">
                  <c:v>43514.504861111112</c:v>
                </c:pt>
                <c:pt idx="6848">
                  <c:v>43514.505555555559</c:v>
                </c:pt>
                <c:pt idx="6849">
                  <c:v>43514.506249999999</c:v>
                </c:pt>
                <c:pt idx="6850">
                  <c:v>43514.506944444445</c:v>
                </c:pt>
                <c:pt idx="6851">
                  <c:v>43514.507638888892</c:v>
                </c:pt>
                <c:pt idx="6852">
                  <c:v>43514.508333333331</c:v>
                </c:pt>
                <c:pt idx="6853">
                  <c:v>43514.509027777778</c:v>
                </c:pt>
                <c:pt idx="6854">
                  <c:v>43514.509722222225</c:v>
                </c:pt>
                <c:pt idx="6855">
                  <c:v>43514.510416666664</c:v>
                </c:pt>
                <c:pt idx="6856">
                  <c:v>43514.511111111111</c:v>
                </c:pt>
                <c:pt idx="6857">
                  <c:v>43514.511805555558</c:v>
                </c:pt>
                <c:pt idx="6858">
                  <c:v>43514.512499999997</c:v>
                </c:pt>
                <c:pt idx="6859">
                  <c:v>43514.513194444444</c:v>
                </c:pt>
                <c:pt idx="6860">
                  <c:v>43514.513888888891</c:v>
                </c:pt>
                <c:pt idx="6861">
                  <c:v>43514.51458333333</c:v>
                </c:pt>
                <c:pt idx="6862">
                  <c:v>43514.515277777777</c:v>
                </c:pt>
                <c:pt idx="6863">
                  <c:v>43514.515972222223</c:v>
                </c:pt>
                <c:pt idx="6864">
                  <c:v>43514.51666666667</c:v>
                </c:pt>
                <c:pt idx="6865">
                  <c:v>43514.517361111109</c:v>
                </c:pt>
                <c:pt idx="6866">
                  <c:v>43514.518055555556</c:v>
                </c:pt>
                <c:pt idx="6867">
                  <c:v>43514.518750000003</c:v>
                </c:pt>
                <c:pt idx="6868">
                  <c:v>43514.519444444442</c:v>
                </c:pt>
                <c:pt idx="6869">
                  <c:v>43514.520138888889</c:v>
                </c:pt>
                <c:pt idx="6870">
                  <c:v>43514.520833333336</c:v>
                </c:pt>
                <c:pt idx="6871">
                  <c:v>43514.521527777775</c:v>
                </c:pt>
                <c:pt idx="6872">
                  <c:v>43514.522222222222</c:v>
                </c:pt>
                <c:pt idx="6873">
                  <c:v>43514.522916666669</c:v>
                </c:pt>
                <c:pt idx="6874">
                  <c:v>43514.523611111108</c:v>
                </c:pt>
                <c:pt idx="6875">
                  <c:v>43514.524305555555</c:v>
                </c:pt>
                <c:pt idx="6876">
                  <c:v>43514.525000000001</c:v>
                </c:pt>
                <c:pt idx="6877">
                  <c:v>43514.525694444441</c:v>
                </c:pt>
                <c:pt idx="6878">
                  <c:v>43514.526388888888</c:v>
                </c:pt>
                <c:pt idx="6879">
                  <c:v>43514.527083333334</c:v>
                </c:pt>
                <c:pt idx="6880">
                  <c:v>43514.527777777781</c:v>
                </c:pt>
                <c:pt idx="6881">
                  <c:v>43514.52847222222</c:v>
                </c:pt>
                <c:pt idx="6882">
                  <c:v>43514.529166666667</c:v>
                </c:pt>
                <c:pt idx="6883">
                  <c:v>43514.529861111114</c:v>
                </c:pt>
                <c:pt idx="6884">
                  <c:v>43514.530555555553</c:v>
                </c:pt>
                <c:pt idx="6885">
                  <c:v>43514.53125</c:v>
                </c:pt>
                <c:pt idx="6886">
                  <c:v>43514.531944444447</c:v>
                </c:pt>
                <c:pt idx="6887">
                  <c:v>43514.532638888886</c:v>
                </c:pt>
                <c:pt idx="6888">
                  <c:v>43514.533333333333</c:v>
                </c:pt>
                <c:pt idx="6889">
                  <c:v>43514.53402777778</c:v>
                </c:pt>
                <c:pt idx="6890">
                  <c:v>43514.534722222219</c:v>
                </c:pt>
                <c:pt idx="6891">
                  <c:v>43514.535416666666</c:v>
                </c:pt>
                <c:pt idx="6892">
                  <c:v>43514.536111111112</c:v>
                </c:pt>
                <c:pt idx="6893">
                  <c:v>43514.536805555559</c:v>
                </c:pt>
                <c:pt idx="6894">
                  <c:v>43514.537499999999</c:v>
                </c:pt>
                <c:pt idx="6895">
                  <c:v>43514.538194444445</c:v>
                </c:pt>
                <c:pt idx="6896">
                  <c:v>43514.538888888892</c:v>
                </c:pt>
                <c:pt idx="6897">
                  <c:v>43514.539583333331</c:v>
                </c:pt>
                <c:pt idx="6898">
                  <c:v>43514.540277777778</c:v>
                </c:pt>
                <c:pt idx="6899">
                  <c:v>43514.540972222225</c:v>
                </c:pt>
                <c:pt idx="6900">
                  <c:v>43514.541666666664</c:v>
                </c:pt>
                <c:pt idx="6901">
                  <c:v>43514.542361111111</c:v>
                </c:pt>
                <c:pt idx="6902">
                  <c:v>43514.543055555558</c:v>
                </c:pt>
                <c:pt idx="6903">
                  <c:v>43514.543749999997</c:v>
                </c:pt>
                <c:pt idx="6904">
                  <c:v>43514.544444444444</c:v>
                </c:pt>
                <c:pt idx="6905">
                  <c:v>43514.545138888891</c:v>
                </c:pt>
                <c:pt idx="6906">
                  <c:v>43514.54583333333</c:v>
                </c:pt>
                <c:pt idx="6907">
                  <c:v>43514.546527777777</c:v>
                </c:pt>
                <c:pt idx="6908">
                  <c:v>43514.547222222223</c:v>
                </c:pt>
                <c:pt idx="6909">
                  <c:v>43514.54791666667</c:v>
                </c:pt>
                <c:pt idx="6910">
                  <c:v>43514.548611111109</c:v>
                </c:pt>
                <c:pt idx="6911">
                  <c:v>43514.549305555556</c:v>
                </c:pt>
                <c:pt idx="6912">
                  <c:v>43514.55</c:v>
                </c:pt>
                <c:pt idx="6913">
                  <c:v>43514.550694444442</c:v>
                </c:pt>
                <c:pt idx="6914">
                  <c:v>43514.551388888889</c:v>
                </c:pt>
                <c:pt idx="6915">
                  <c:v>43514.552083333336</c:v>
                </c:pt>
                <c:pt idx="6916">
                  <c:v>43514.552777777775</c:v>
                </c:pt>
                <c:pt idx="6917">
                  <c:v>43514.553472222222</c:v>
                </c:pt>
                <c:pt idx="6918">
                  <c:v>43514.554166666669</c:v>
                </c:pt>
                <c:pt idx="6919">
                  <c:v>43514.554861111108</c:v>
                </c:pt>
                <c:pt idx="6920">
                  <c:v>43514.555555555555</c:v>
                </c:pt>
                <c:pt idx="6921">
                  <c:v>43514.556250000001</c:v>
                </c:pt>
                <c:pt idx="6922">
                  <c:v>43514.556944444441</c:v>
                </c:pt>
                <c:pt idx="6923">
                  <c:v>43514.557638888888</c:v>
                </c:pt>
                <c:pt idx="6924">
                  <c:v>43514.558333333334</c:v>
                </c:pt>
                <c:pt idx="6925">
                  <c:v>43514.559027777781</c:v>
                </c:pt>
                <c:pt idx="6926">
                  <c:v>43514.55972222222</c:v>
                </c:pt>
                <c:pt idx="6927">
                  <c:v>43514.560416666667</c:v>
                </c:pt>
                <c:pt idx="6928">
                  <c:v>43514.561111111114</c:v>
                </c:pt>
                <c:pt idx="6929">
                  <c:v>43514.561805555553</c:v>
                </c:pt>
                <c:pt idx="6930">
                  <c:v>43514.5625</c:v>
                </c:pt>
                <c:pt idx="6931">
                  <c:v>43514.563194444447</c:v>
                </c:pt>
                <c:pt idx="6932">
                  <c:v>43514.563888888886</c:v>
                </c:pt>
                <c:pt idx="6933">
                  <c:v>43514.564583333333</c:v>
                </c:pt>
                <c:pt idx="6934">
                  <c:v>43514.56527777778</c:v>
                </c:pt>
                <c:pt idx="6935">
                  <c:v>43514.565972222219</c:v>
                </c:pt>
                <c:pt idx="6936">
                  <c:v>43514.566666666666</c:v>
                </c:pt>
                <c:pt idx="6937">
                  <c:v>43514.567361111112</c:v>
                </c:pt>
                <c:pt idx="6938">
                  <c:v>43514.568055555559</c:v>
                </c:pt>
                <c:pt idx="6939">
                  <c:v>43514.568749999999</c:v>
                </c:pt>
                <c:pt idx="6940">
                  <c:v>43514.569444444445</c:v>
                </c:pt>
                <c:pt idx="6941">
                  <c:v>43514.570138888892</c:v>
                </c:pt>
                <c:pt idx="6942">
                  <c:v>43514.570833333331</c:v>
                </c:pt>
                <c:pt idx="6943">
                  <c:v>43514.571527777778</c:v>
                </c:pt>
                <c:pt idx="6944">
                  <c:v>43514.572222222225</c:v>
                </c:pt>
                <c:pt idx="6945">
                  <c:v>43514.572916666664</c:v>
                </c:pt>
                <c:pt idx="6946">
                  <c:v>43514.573611111111</c:v>
                </c:pt>
                <c:pt idx="6947">
                  <c:v>43514.574305555558</c:v>
                </c:pt>
                <c:pt idx="6948">
                  <c:v>43514.574999999997</c:v>
                </c:pt>
                <c:pt idx="6949">
                  <c:v>43514.575694444444</c:v>
                </c:pt>
                <c:pt idx="6950">
                  <c:v>43514.576388888891</c:v>
                </c:pt>
                <c:pt idx="6951">
                  <c:v>43514.57708333333</c:v>
                </c:pt>
                <c:pt idx="6952">
                  <c:v>43514.577777777777</c:v>
                </c:pt>
                <c:pt idx="6953">
                  <c:v>43514.578472222223</c:v>
                </c:pt>
                <c:pt idx="6954">
                  <c:v>43514.57916666667</c:v>
                </c:pt>
                <c:pt idx="6955">
                  <c:v>43514.579861111109</c:v>
                </c:pt>
                <c:pt idx="6956">
                  <c:v>43514.580555555556</c:v>
                </c:pt>
                <c:pt idx="6957">
                  <c:v>43514.581250000003</c:v>
                </c:pt>
                <c:pt idx="6958">
                  <c:v>43514.581944444442</c:v>
                </c:pt>
                <c:pt idx="6959">
                  <c:v>43514.582638888889</c:v>
                </c:pt>
                <c:pt idx="6960">
                  <c:v>43514.583333333336</c:v>
                </c:pt>
                <c:pt idx="6961">
                  <c:v>43514.584027777775</c:v>
                </c:pt>
                <c:pt idx="6962">
                  <c:v>43514.584722222222</c:v>
                </c:pt>
                <c:pt idx="6963">
                  <c:v>43514.585416666669</c:v>
                </c:pt>
                <c:pt idx="6964">
                  <c:v>43514.586111111108</c:v>
                </c:pt>
                <c:pt idx="6965">
                  <c:v>43514.586805555555</c:v>
                </c:pt>
                <c:pt idx="6966">
                  <c:v>43514.587500000001</c:v>
                </c:pt>
                <c:pt idx="6967">
                  <c:v>43514.588194444441</c:v>
                </c:pt>
                <c:pt idx="6968">
                  <c:v>43514.588888888888</c:v>
                </c:pt>
                <c:pt idx="6969">
                  <c:v>43514.589583333334</c:v>
                </c:pt>
                <c:pt idx="6970">
                  <c:v>43514.590277777781</c:v>
                </c:pt>
                <c:pt idx="6971">
                  <c:v>43514.59097222222</c:v>
                </c:pt>
                <c:pt idx="6972">
                  <c:v>43514.591666666667</c:v>
                </c:pt>
                <c:pt idx="6973">
                  <c:v>43514.592361111114</c:v>
                </c:pt>
                <c:pt idx="6974">
                  <c:v>43514.593055555553</c:v>
                </c:pt>
                <c:pt idx="6975">
                  <c:v>43514.59375</c:v>
                </c:pt>
                <c:pt idx="6976">
                  <c:v>43514.594444444447</c:v>
                </c:pt>
                <c:pt idx="6977">
                  <c:v>43514.595138888886</c:v>
                </c:pt>
                <c:pt idx="6978">
                  <c:v>43514.595833333333</c:v>
                </c:pt>
                <c:pt idx="6979">
                  <c:v>43514.59652777778</c:v>
                </c:pt>
                <c:pt idx="6980">
                  <c:v>43514.597222222219</c:v>
                </c:pt>
                <c:pt idx="6981">
                  <c:v>43514.597916666666</c:v>
                </c:pt>
                <c:pt idx="6982">
                  <c:v>43514.598611111112</c:v>
                </c:pt>
                <c:pt idx="6983">
                  <c:v>43514.599305555559</c:v>
                </c:pt>
                <c:pt idx="6984">
                  <c:v>43514.6</c:v>
                </c:pt>
                <c:pt idx="6985">
                  <c:v>43514.600694444445</c:v>
                </c:pt>
                <c:pt idx="6986">
                  <c:v>43514.601388888892</c:v>
                </c:pt>
                <c:pt idx="6987">
                  <c:v>43514.602083333331</c:v>
                </c:pt>
                <c:pt idx="6988">
                  <c:v>43514.602777777778</c:v>
                </c:pt>
                <c:pt idx="6989">
                  <c:v>43514.603472222225</c:v>
                </c:pt>
                <c:pt idx="6990">
                  <c:v>43514.604166666664</c:v>
                </c:pt>
                <c:pt idx="6991">
                  <c:v>43514.604861111111</c:v>
                </c:pt>
                <c:pt idx="6992">
                  <c:v>43514.605555555558</c:v>
                </c:pt>
                <c:pt idx="6993">
                  <c:v>43514.606249999997</c:v>
                </c:pt>
                <c:pt idx="6994">
                  <c:v>43514.606944444444</c:v>
                </c:pt>
                <c:pt idx="6995">
                  <c:v>43514.607638888891</c:v>
                </c:pt>
                <c:pt idx="6996">
                  <c:v>43514.60833333333</c:v>
                </c:pt>
                <c:pt idx="6997">
                  <c:v>43514.609027777777</c:v>
                </c:pt>
                <c:pt idx="6998">
                  <c:v>43514.609722222223</c:v>
                </c:pt>
                <c:pt idx="6999">
                  <c:v>43514.61041666667</c:v>
                </c:pt>
                <c:pt idx="7000">
                  <c:v>43514.611111111109</c:v>
                </c:pt>
                <c:pt idx="7001">
                  <c:v>43514.611805555556</c:v>
                </c:pt>
                <c:pt idx="7002">
                  <c:v>43514.612500000003</c:v>
                </c:pt>
                <c:pt idx="7003">
                  <c:v>43514.613194444442</c:v>
                </c:pt>
                <c:pt idx="7004">
                  <c:v>43514.613888888889</c:v>
                </c:pt>
                <c:pt idx="7005">
                  <c:v>43514.614583333336</c:v>
                </c:pt>
                <c:pt idx="7006">
                  <c:v>43514.615277777775</c:v>
                </c:pt>
                <c:pt idx="7007">
                  <c:v>43514.615972222222</c:v>
                </c:pt>
                <c:pt idx="7008">
                  <c:v>43514.616666666669</c:v>
                </c:pt>
                <c:pt idx="7009">
                  <c:v>43514.617361111108</c:v>
                </c:pt>
                <c:pt idx="7010">
                  <c:v>43514.618055555555</c:v>
                </c:pt>
                <c:pt idx="7011">
                  <c:v>43514.618750000001</c:v>
                </c:pt>
                <c:pt idx="7012">
                  <c:v>43514.619444444441</c:v>
                </c:pt>
                <c:pt idx="7013">
                  <c:v>43514.620138888888</c:v>
                </c:pt>
                <c:pt idx="7014">
                  <c:v>43514.620833333334</c:v>
                </c:pt>
                <c:pt idx="7015">
                  <c:v>43514.621527777781</c:v>
                </c:pt>
                <c:pt idx="7016">
                  <c:v>43514.62222222222</c:v>
                </c:pt>
                <c:pt idx="7017">
                  <c:v>43514.622916666667</c:v>
                </c:pt>
                <c:pt idx="7018">
                  <c:v>43514.623611111114</c:v>
                </c:pt>
                <c:pt idx="7019">
                  <c:v>43514.624305555553</c:v>
                </c:pt>
                <c:pt idx="7020">
                  <c:v>43514.625</c:v>
                </c:pt>
                <c:pt idx="7021">
                  <c:v>43514.625694444447</c:v>
                </c:pt>
                <c:pt idx="7022">
                  <c:v>43514.626388888886</c:v>
                </c:pt>
                <c:pt idx="7023">
                  <c:v>43514.627083333333</c:v>
                </c:pt>
                <c:pt idx="7024">
                  <c:v>43514.62777777778</c:v>
                </c:pt>
                <c:pt idx="7025">
                  <c:v>43514.628472222219</c:v>
                </c:pt>
                <c:pt idx="7026">
                  <c:v>43514.629166666666</c:v>
                </c:pt>
                <c:pt idx="7027">
                  <c:v>43514.629861111112</c:v>
                </c:pt>
                <c:pt idx="7028">
                  <c:v>43514.630555555559</c:v>
                </c:pt>
                <c:pt idx="7029">
                  <c:v>43514.631249999999</c:v>
                </c:pt>
                <c:pt idx="7030">
                  <c:v>43514.631944444445</c:v>
                </c:pt>
                <c:pt idx="7031">
                  <c:v>43514.632638888892</c:v>
                </c:pt>
                <c:pt idx="7032">
                  <c:v>43514.633333333331</c:v>
                </c:pt>
                <c:pt idx="7033">
                  <c:v>43514.634027777778</c:v>
                </c:pt>
                <c:pt idx="7034">
                  <c:v>43514.634722222225</c:v>
                </c:pt>
                <c:pt idx="7035">
                  <c:v>43514.635416666664</c:v>
                </c:pt>
                <c:pt idx="7036">
                  <c:v>43514.636111111111</c:v>
                </c:pt>
                <c:pt idx="7037">
                  <c:v>43514.636805555558</c:v>
                </c:pt>
                <c:pt idx="7038">
                  <c:v>43514.637499999997</c:v>
                </c:pt>
                <c:pt idx="7039">
                  <c:v>43514.638194444444</c:v>
                </c:pt>
                <c:pt idx="7040">
                  <c:v>43514.638888888891</c:v>
                </c:pt>
                <c:pt idx="7041">
                  <c:v>43514.63958333333</c:v>
                </c:pt>
                <c:pt idx="7042">
                  <c:v>43514.640277777777</c:v>
                </c:pt>
                <c:pt idx="7043">
                  <c:v>43514.640972222223</c:v>
                </c:pt>
                <c:pt idx="7044">
                  <c:v>43514.64166666667</c:v>
                </c:pt>
                <c:pt idx="7045">
                  <c:v>43514.642361111109</c:v>
                </c:pt>
                <c:pt idx="7046">
                  <c:v>43514.643055555556</c:v>
                </c:pt>
                <c:pt idx="7047">
                  <c:v>43514.643750000003</c:v>
                </c:pt>
                <c:pt idx="7048">
                  <c:v>43514.644444444442</c:v>
                </c:pt>
                <c:pt idx="7049">
                  <c:v>43514.645138888889</c:v>
                </c:pt>
                <c:pt idx="7050">
                  <c:v>43514.645833333336</c:v>
                </c:pt>
                <c:pt idx="7051">
                  <c:v>43514.646527777775</c:v>
                </c:pt>
                <c:pt idx="7052">
                  <c:v>43514.647222222222</c:v>
                </c:pt>
                <c:pt idx="7053">
                  <c:v>43514.647916666669</c:v>
                </c:pt>
                <c:pt idx="7054">
                  <c:v>43514.648611111108</c:v>
                </c:pt>
                <c:pt idx="7055">
                  <c:v>43514.649305555555</c:v>
                </c:pt>
                <c:pt idx="7056">
                  <c:v>43514.65</c:v>
                </c:pt>
                <c:pt idx="7057">
                  <c:v>43514.650694444441</c:v>
                </c:pt>
                <c:pt idx="7058">
                  <c:v>43514.651388888888</c:v>
                </c:pt>
                <c:pt idx="7059">
                  <c:v>43514.652083333334</c:v>
                </c:pt>
                <c:pt idx="7060">
                  <c:v>43514.652777777781</c:v>
                </c:pt>
                <c:pt idx="7061">
                  <c:v>43514.65347222222</c:v>
                </c:pt>
                <c:pt idx="7062">
                  <c:v>43514.654166666667</c:v>
                </c:pt>
                <c:pt idx="7063">
                  <c:v>43514.654861111114</c:v>
                </c:pt>
                <c:pt idx="7064">
                  <c:v>43514.655555555553</c:v>
                </c:pt>
                <c:pt idx="7065">
                  <c:v>43514.65625</c:v>
                </c:pt>
                <c:pt idx="7066">
                  <c:v>43514.656944444447</c:v>
                </c:pt>
                <c:pt idx="7067">
                  <c:v>43514.657638888886</c:v>
                </c:pt>
                <c:pt idx="7068">
                  <c:v>43514.658333333333</c:v>
                </c:pt>
                <c:pt idx="7069">
                  <c:v>43514.65902777778</c:v>
                </c:pt>
                <c:pt idx="7070">
                  <c:v>43514.659722222219</c:v>
                </c:pt>
                <c:pt idx="7071">
                  <c:v>43514.660416666666</c:v>
                </c:pt>
                <c:pt idx="7072">
                  <c:v>43514.661111111112</c:v>
                </c:pt>
                <c:pt idx="7073">
                  <c:v>43514.661805555559</c:v>
                </c:pt>
                <c:pt idx="7074">
                  <c:v>43514.662499999999</c:v>
                </c:pt>
                <c:pt idx="7075">
                  <c:v>43514.663194444445</c:v>
                </c:pt>
                <c:pt idx="7076">
                  <c:v>43514.663888888892</c:v>
                </c:pt>
                <c:pt idx="7077">
                  <c:v>43514.664583333331</c:v>
                </c:pt>
                <c:pt idx="7078">
                  <c:v>43514.665277777778</c:v>
                </c:pt>
                <c:pt idx="7079">
                  <c:v>43514.665972222225</c:v>
                </c:pt>
                <c:pt idx="7080">
                  <c:v>43514.666666666664</c:v>
                </c:pt>
                <c:pt idx="7081">
                  <c:v>43514.667361111111</c:v>
                </c:pt>
                <c:pt idx="7082">
                  <c:v>43514.668055555558</c:v>
                </c:pt>
                <c:pt idx="7083">
                  <c:v>43514.668749999997</c:v>
                </c:pt>
                <c:pt idx="7084">
                  <c:v>43514.669444444444</c:v>
                </c:pt>
                <c:pt idx="7085">
                  <c:v>43514.670138888891</c:v>
                </c:pt>
                <c:pt idx="7086">
                  <c:v>43514.67083333333</c:v>
                </c:pt>
                <c:pt idx="7087">
                  <c:v>43514.671527777777</c:v>
                </c:pt>
                <c:pt idx="7088">
                  <c:v>43514.672222222223</c:v>
                </c:pt>
                <c:pt idx="7089">
                  <c:v>43514.67291666667</c:v>
                </c:pt>
                <c:pt idx="7090">
                  <c:v>43514.673611111109</c:v>
                </c:pt>
                <c:pt idx="7091">
                  <c:v>43514.674305555556</c:v>
                </c:pt>
                <c:pt idx="7092">
                  <c:v>43514.675000000003</c:v>
                </c:pt>
                <c:pt idx="7093">
                  <c:v>43514.675694444442</c:v>
                </c:pt>
                <c:pt idx="7094">
                  <c:v>43514.676388888889</c:v>
                </c:pt>
                <c:pt idx="7095">
                  <c:v>43514.677083333336</c:v>
                </c:pt>
                <c:pt idx="7096">
                  <c:v>43514.677777777775</c:v>
                </c:pt>
                <c:pt idx="7097">
                  <c:v>43514.678472222222</c:v>
                </c:pt>
                <c:pt idx="7098">
                  <c:v>43514.679166666669</c:v>
                </c:pt>
                <c:pt idx="7099">
                  <c:v>43514.679861111108</c:v>
                </c:pt>
                <c:pt idx="7100">
                  <c:v>43514.680555555555</c:v>
                </c:pt>
                <c:pt idx="7101">
                  <c:v>43514.681250000001</c:v>
                </c:pt>
                <c:pt idx="7102">
                  <c:v>43514.681944444441</c:v>
                </c:pt>
                <c:pt idx="7103">
                  <c:v>43514.682638888888</c:v>
                </c:pt>
                <c:pt idx="7104">
                  <c:v>43514.683333333334</c:v>
                </c:pt>
                <c:pt idx="7105">
                  <c:v>43514.684027777781</c:v>
                </c:pt>
                <c:pt idx="7106">
                  <c:v>43514.68472222222</c:v>
                </c:pt>
                <c:pt idx="7107">
                  <c:v>43514.685416666667</c:v>
                </c:pt>
                <c:pt idx="7108">
                  <c:v>43514.686111111114</c:v>
                </c:pt>
                <c:pt idx="7109">
                  <c:v>43514.686805555553</c:v>
                </c:pt>
                <c:pt idx="7110">
                  <c:v>43514.6875</c:v>
                </c:pt>
                <c:pt idx="7111">
                  <c:v>43514.688194444447</c:v>
                </c:pt>
                <c:pt idx="7112">
                  <c:v>43514.688888888886</c:v>
                </c:pt>
                <c:pt idx="7113">
                  <c:v>43514.689583333333</c:v>
                </c:pt>
                <c:pt idx="7114">
                  <c:v>43514.69027777778</c:v>
                </c:pt>
                <c:pt idx="7115">
                  <c:v>43514.690972222219</c:v>
                </c:pt>
                <c:pt idx="7116">
                  <c:v>43514.691666666666</c:v>
                </c:pt>
                <c:pt idx="7117">
                  <c:v>43514.692361111112</c:v>
                </c:pt>
                <c:pt idx="7118">
                  <c:v>43514.693055555559</c:v>
                </c:pt>
                <c:pt idx="7119">
                  <c:v>43514.693749999999</c:v>
                </c:pt>
                <c:pt idx="7120">
                  <c:v>43514.694444444445</c:v>
                </c:pt>
                <c:pt idx="7121">
                  <c:v>43514.695138888892</c:v>
                </c:pt>
                <c:pt idx="7122">
                  <c:v>43514.695833333331</c:v>
                </c:pt>
                <c:pt idx="7123">
                  <c:v>43514.696527777778</c:v>
                </c:pt>
                <c:pt idx="7124">
                  <c:v>43514.697222222225</c:v>
                </c:pt>
                <c:pt idx="7125">
                  <c:v>43514.697916666664</c:v>
                </c:pt>
                <c:pt idx="7126">
                  <c:v>43514.698611111111</c:v>
                </c:pt>
                <c:pt idx="7127">
                  <c:v>43514.699305555558</c:v>
                </c:pt>
                <c:pt idx="7128">
                  <c:v>43514.7</c:v>
                </c:pt>
                <c:pt idx="7129">
                  <c:v>43514.700694444444</c:v>
                </c:pt>
                <c:pt idx="7130">
                  <c:v>43514.701388888891</c:v>
                </c:pt>
                <c:pt idx="7131">
                  <c:v>43514.70208333333</c:v>
                </c:pt>
                <c:pt idx="7132">
                  <c:v>43514.702777777777</c:v>
                </c:pt>
                <c:pt idx="7133">
                  <c:v>43514.703472222223</c:v>
                </c:pt>
                <c:pt idx="7134">
                  <c:v>43514.70416666667</c:v>
                </c:pt>
                <c:pt idx="7135">
                  <c:v>43514.704861111109</c:v>
                </c:pt>
                <c:pt idx="7136">
                  <c:v>43514.705555555556</c:v>
                </c:pt>
                <c:pt idx="7137">
                  <c:v>43514.706250000003</c:v>
                </c:pt>
                <c:pt idx="7138">
                  <c:v>43514.706944444442</c:v>
                </c:pt>
                <c:pt idx="7139">
                  <c:v>43514.707638888889</c:v>
                </c:pt>
                <c:pt idx="7140">
                  <c:v>43514.708333333336</c:v>
                </c:pt>
                <c:pt idx="7141">
                  <c:v>43514.709027777775</c:v>
                </c:pt>
                <c:pt idx="7142">
                  <c:v>43514.709722222222</c:v>
                </c:pt>
                <c:pt idx="7143">
                  <c:v>43514.710416666669</c:v>
                </c:pt>
                <c:pt idx="7144">
                  <c:v>43514.711111111108</c:v>
                </c:pt>
                <c:pt idx="7145">
                  <c:v>43514.711805555555</c:v>
                </c:pt>
                <c:pt idx="7146">
                  <c:v>43514.712500000001</c:v>
                </c:pt>
                <c:pt idx="7147">
                  <c:v>43514.713194444441</c:v>
                </c:pt>
                <c:pt idx="7148">
                  <c:v>43514.713888888888</c:v>
                </c:pt>
                <c:pt idx="7149">
                  <c:v>43514.714583333334</c:v>
                </c:pt>
                <c:pt idx="7150">
                  <c:v>43514.715277777781</c:v>
                </c:pt>
                <c:pt idx="7151">
                  <c:v>43514.71597222222</c:v>
                </c:pt>
                <c:pt idx="7152">
                  <c:v>43514.716666666667</c:v>
                </c:pt>
                <c:pt idx="7153">
                  <c:v>43514.717361111114</c:v>
                </c:pt>
                <c:pt idx="7154">
                  <c:v>43514.718055555553</c:v>
                </c:pt>
                <c:pt idx="7155">
                  <c:v>43514.71875</c:v>
                </c:pt>
                <c:pt idx="7156">
                  <c:v>43514.719444444447</c:v>
                </c:pt>
                <c:pt idx="7157">
                  <c:v>43514.720138888886</c:v>
                </c:pt>
                <c:pt idx="7158">
                  <c:v>43514.720833333333</c:v>
                </c:pt>
                <c:pt idx="7159">
                  <c:v>43514.72152777778</c:v>
                </c:pt>
                <c:pt idx="7160">
                  <c:v>43514.722222222219</c:v>
                </c:pt>
                <c:pt idx="7161">
                  <c:v>43514.722916666666</c:v>
                </c:pt>
                <c:pt idx="7162">
                  <c:v>43514.723611111112</c:v>
                </c:pt>
                <c:pt idx="7163">
                  <c:v>43514.724305555559</c:v>
                </c:pt>
                <c:pt idx="7164">
                  <c:v>43514.724999999999</c:v>
                </c:pt>
                <c:pt idx="7165">
                  <c:v>43514.725694444445</c:v>
                </c:pt>
                <c:pt idx="7166">
                  <c:v>43514.726388888892</c:v>
                </c:pt>
                <c:pt idx="7167">
                  <c:v>43514.727083333331</c:v>
                </c:pt>
                <c:pt idx="7168">
                  <c:v>43514.727777777778</c:v>
                </c:pt>
                <c:pt idx="7169">
                  <c:v>43514.728472222225</c:v>
                </c:pt>
                <c:pt idx="7170">
                  <c:v>43514.729166666664</c:v>
                </c:pt>
                <c:pt idx="7171">
                  <c:v>43514.729861111111</c:v>
                </c:pt>
                <c:pt idx="7172">
                  <c:v>43514.730555555558</c:v>
                </c:pt>
                <c:pt idx="7173">
                  <c:v>43514.731249999997</c:v>
                </c:pt>
                <c:pt idx="7174">
                  <c:v>43514.731944444444</c:v>
                </c:pt>
                <c:pt idx="7175">
                  <c:v>43514.732638888891</c:v>
                </c:pt>
                <c:pt idx="7176">
                  <c:v>43514.73333333333</c:v>
                </c:pt>
                <c:pt idx="7177">
                  <c:v>43514.734027777777</c:v>
                </c:pt>
                <c:pt idx="7178">
                  <c:v>43514.734722222223</c:v>
                </c:pt>
                <c:pt idx="7179">
                  <c:v>43514.73541666667</c:v>
                </c:pt>
                <c:pt idx="7180">
                  <c:v>43514.736111111109</c:v>
                </c:pt>
                <c:pt idx="7181">
                  <c:v>43514.736805555556</c:v>
                </c:pt>
                <c:pt idx="7182">
                  <c:v>43514.737500000003</c:v>
                </c:pt>
                <c:pt idx="7183">
                  <c:v>43514.738194444442</c:v>
                </c:pt>
                <c:pt idx="7184">
                  <c:v>43514.738888888889</c:v>
                </c:pt>
                <c:pt idx="7185">
                  <c:v>43514.739583333336</c:v>
                </c:pt>
                <c:pt idx="7186">
                  <c:v>43514.740277777775</c:v>
                </c:pt>
                <c:pt idx="7187">
                  <c:v>43514.740972222222</c:v>
                </c:pt>
                <c:pt idx="7188">
                  <c:v>43514.741666666669</c:v>
                </c:pt>
                <c:pt idx="7189">
                  <c:v>43514.742361111108</c:v>
                </c:pt>
                <c:pt idx="7190">
                  <c:v>43514.743055555555</c:v>
                </c:pt>
                <c:pt idx="7191">
                  <c:v>43514.743750000001</c:v>
                </c:pt>
                <c:pt idx="7192">
                  <c:v>43514.744444444441</c:v>
                </c:pt>
                <c:pt idx="7193">
                  <c:v>43514.745138888888</c:v>
                </c:pt>
                <c:pt idx="7194">
                  <c:v>43514.745833333334</c:v>
                </c:pt>
                <c:pt idx="7195">
                  <c:v>43514.746527777781</c:v>
                </c:pt>
                <c:pt idx="7196">
                  <c:v>43514.74722222222</c:v>
                </c:pt>
                <c:pt idx="7197">
                  <c:v>43514.747916666667</c:v>
                </c:pt>
                <c:pt idx="7198">
                  <c:v>43514.748611111114</c:v>
                </c:pt>
                <c:pt idx="7199">
                  <c:v>43514.749305555553</c:v>
                </c:pt>
                <c:pt idx="7200">
                  <c:v>43514.75</c:v>
                </c:pt>
                <c:pt idx="7201">
                  <c:v>43514.750694444447</c:v>
                </c:pt>
                <c:pt idx="7202">
                  <c:v>43514.751388888886</c:v>
                </c:pt>
                <c:pt idx="7203">
                  <c:v>43514.752083333333</c:v>
                </c:pt>
                <c:pt idx="7204">
                  <c:v>43514.75277777778</c:v>
                </c:pt>
                <c:pt idx="7205">
                  <c:v>43514.753472222219</c:v>
                </c:pt>
                <c:pt idx="7206">
                  <c:v>43514.754166666666</c:v>
                </c:pt>
                <c:pt idx="7207">
                  <c:v>43514.754861111112</c:v>
                </c:pt>
                <c:pt idx="7208">
                  <c:v>43514.755555555559</c:v>
                </c:pt>
                <c:pt idx="7209">
                  <c:v>43514.756249999999</c:v>
                </c:pt>
                <c:pt idx="7210">
                  <c:v>43514.756944444445</c:v>
                </c:pt>
                <c:pt idx="7211">
                  <c:v>43514.757638888892</c:v>
                </c:pt>
                <c:pt idx="7212">
                  <c:v>43514.758333333331</c:v>
                </c:pt>
                <c:pt idx="7213">
                  <c:v>43514.759027777778</c:v>
                </c:pt>
                <c:pt idx="7214">
                  <c:v>43514.759722222225</c:v>
                </c:pt>
                <c:pt idx="7215">
                  <c:v>43514.760416666664</c:v>
                </c:pt>
                <c:pt idx="7216">
                  <c:v>43514.761111111111</c:v>
                </c:pt>
                <c:pt idx="7217">
                  <c:v>43514.761805555558</c:v>
                </c:pt>
                <c:pt idx="7218">
                  <c:v>43514.762499999997</c:v>
                </c:pt>
                <c:pt idx="7219">
                  <c:v>43514.763194444444</c:v>
                </c:pt>
                <c:pt idx="7220">
                  <c:v>43514.763888888891</c:v>
                </c:pt>
                <c:pt idx="7221">
                  <c:v>43514.76458333333</c:v>
                </c:pt>
                <c:pt idx="7222">
                  <c:v>43514.765277777777</c:v>
                </c:pt>
                <c:pt idx="7223">
                  <c:v>43514.765972222223</c:v>
                </c:pt>
                <c:pt idx="7224">
                  <c:v>43514.76666666667</c:v>
                </c:pt>
                <c:pt idx="7225">
                  <c:v>43514.767361111109</c:v>
                </c:pt>
                <c:pt idx="7226">
                  <c:v>43514.768055555556</c:v>
                </c:pt>
                <c:pt idx="7227">
                  <c:v>43514.768750000003</c:v>
                </c:pt>
                <c:pt idx="7228">
                  <c:v>43514.769444444442</c:v>
                </c:pt>
                <c:pt idx="7229">
                  <c:v>43514.770138888889</c:v>
                </c:pt>
                <c:pt idx="7230">
                  <c:v>43514.770833333336</c:v>
                </c:pt>
                <c:pt idx="7231">
                  <c:v>43514.771527777775</c:v>
                </c:pt>
                <c:pt idx="7232">
                  <c:v>43514.772222222222</c:v>
                </c:pt>
                <c:pt idx="7233">
                  <c:v>43514.772916666669</c:v>
                </c:pt>
                <c:pt idx="7234">
                  <c:v>43514.773611111108</c:v>
                </c:pt>
                <c:pt idx="7235">
                  <c:v>43514.774305555555</c:v>
                </c:pt>
                <c:pt idx="7236">
                  <c:v>43514.775000000001</c:v>
                </c:pt>
                <c:pt idx="7237">
                  <c:v>43514.775694444441</c:v>
                </c:pt>
                <c:pt idx="7238">
                  <c:v>43514.776388888888</c:v>
                </c:pt>
                <c:pt idx="7239">
                  <c:v>43514.777083333334</c:v>
                </c:pt>
                <c:pt idx="7240">
                  <c:v>43514.777777777781</c:v>
                </c:pt>
                <c:pt idx="7241">
                  <c:v>43514.77847222222</c:v>
                </c:pt>
                <c:pt idx="7242">
                  <c:v>43514.779166666667</c:v>
                </c:pt>
                <c:pt idx="7243">
                  <c:v>43514.779861111114</c:v>
                </c:pt>
                <c:pt idx="7244">
                  <c:v>43514.780555555553</c:v>
                </c:pt>
                <c:pt idx="7245">
                  <c:v>43514.78125</c:v>
                </c:pt>
                <c:pt idx="7246">
                  <c:v>43514.781944444447</c:v>
                </c:pt>
                <c:pt idx="7247">
                  <c:v>43514.782638888886</c:v>
                </c:pt>
                <c:pt idx="7248">
                  <c:v>43514.783333333333</c:v>
                </c:pt>
                <c:pt idx="7249">
                  <c:v>43514.78402777778</c:v>
                </c:pt>
                <c:pt idx="7250">
                  <c:v>43514.784722222219</c:v>
                </c:pt>
                <c:pt idx="7251">
                  <c:v>43514.785416666666</c:v>
                </c:pt>
                <c:pt idx="7252">
                  <c:v>43514.786111111112</c:v>
                </c:pt>
                <c:pt idx="7253">
                  <c:v>43514.786805555559</c:v>
                </c:pt>
                <c:pt idx="7254">
                  <c:v>43514.787499999999</c:v>
                </c:pt>
                <c:pt idx="7255">
                  <c:v>43514.788194444445</c:v>
                </c:pt>
                <c:pt idx="7256">
                  <c:v>43514.788888888892</c:v>
                </c:pt>
                <c:pt idx="7257">
                  <c:v>43514.789583333331</c:v>
                </c:pt>
                <c:pt idx="7258">
                  <c:v>43514.790277777778</c:v>
                </c:pt>
                <c:pt idx="7259">
                  <c:v>43514.790972222225</c:v>
                </c:pt>
                <c:pt idx="7260">
                  <c:v>43514.791666666664</c:v>
                </c:pt>
                <c:pt idx="7261">
                  <c:v>43514.792361111111</c:v>
                </c:pt>
                <c:pt idx="7262">
                  <c:v>43514.793055555558</c:v>
                </c:pt>
                <c:pt idx="7263">
                  <c:v>43514.793749999997</c:v>
                </c:pt>
                <c:pt idx="7264">
                  <c:v>43514.794444444444</c:v>
                </c:pt>
                <c:pt idx="7265">
                  <c:v>43514.795138888891</c:v>
                </c:pt>
                <c:pt idx="7266">
                  <c:v>43514.79583333333</c:v>
                </c:pt>
                <c:pt idx="7267">
                  <c:v>43514.796527777777</c:v>
                </c:pt>
                <c:pt idx="7268">
                  <c:v>43514.797222222223</c:v>
                </c:pt>
                <c:pt idx="7269">
                  <c:v>43514.79791666667</c:v>
                </c:pt>
                <c:pt idx="7270">
                  <c:v>43514.798611111109</c:v>
                </c:pt>
                <c:pt idx="7271">
                  <c:v>43514.799305555556</c:v>
                </c:pt>
                <c:pt idx="7272">
                  <c:v>43514.8</c:v>
                </c:pt>
                <c:pt idx="7273">
                  <c:v>43514.800694444442</c:v>
                </c:pt>
                <c:pt idx="7274">
                  <c:v>43514.801388888889</c:v>
                </c:pt>
                <c:pt idx="7275">
                  <c:v>43514.802083333336</c:v>
                </c:pt>
                <c:pt idx="7276">
                  <c:v>43514.802777777775</c:v>
                </c:pt>
                <c:pt idx="7277">
                  <c:v>43514.803472222222</c:v>
                </c:pt>
                <c:pt idx="7278">
                  <c:v>43514.804166666669</c:v>
                </c:pt>
                <c:pt idx="7279">
                  <c:v>43514.804861111108</c:v>
                </c:pt>
                <c:pt idx="7280">
                  <c:v>43514.805555555555</c:v>
                </c:pt>
                <c:pt idx="7281">
                  <c:v>43514.806250000001</c:v>
                </c:pt>
                <c:pt idx="7282">
                  <c:v>43514.806944444441</c:v>
                </c:pt>
                <c:pt idx="7283">
                  <c:v>43514.807638888888</c:v>
                </c:pt>
                <c:pt idx="7284">
                  <c:v>43514.808333333334</c:v>
                </c:pt>
                <c:pt idx="7285">
                  <c:v>43514.809027777781</c:v>
                </c:pt>
                <c:pt idx="7286">
                  <c:v>43514.80972222222</c:v>
                </c:pt>
                <c:pt idx="7287">
                  <c:v>43514.810416666667</c:v>
                </c:pt>
                <c:pt idx="7288">
                  <c:v>43514.811111111114</c:v>
                </c:pt>
                <c:pt idx="7289">
                  <c:v>43514.811805555553</c:v>
                </c:pt>
                <c:pt idx="7290">
                  <c:v>43514.8125</c:v>
                </c:pt>
                <c:pt idx="7291">
                  <c:v>43514.813194444447</c:v>
                </c:pt>
                <c:pt idx="7292">
                  <c:v>43514.813888888886</c:v>
                </c:pt>
                <c:pt idx="7293">
                  <c:v>43514.814583333333</c:v>
                </c:pt>
                <c:pt idx="7294">
                  <c:v>43514.81527777778</c:v>
                </c:pt>
                <c:pt idx="7295">
                  <c:v>43514.815972222219</c:v>
                </c:pt>
                <c:pt idx="7296">
                  <c:v>43514.816666666666</c:v>
                </c:pt>
                <c:pt idx="7297">
                  <c:v>43514.817361111112</c:v>
                </c:pt>
                <c:pt idx="7298">
                  <c:v>43514.818055555559</c:v>
                </c:pt>
                <c:pt idx="7299">
                  <c:v>43514.818749999999</c:v>
                </c:pt>
                <c:pt idx="7300">
                  <c:v>43514.819444444445</c:v>
                </c:pt>
                <c:pt idx="7301">
                  <c:v>43514.820138888892</c:v>
                </c:pt>
                <c:pt idx="7302">
                  <c:v>43514.820833333331</c:v>
                </c:pt>
                <c:pt idx="7303">
                  <c:v>43514.821527777778</c:v>
                </c:pt>
                <c:pt idx="7304">
                  <c:v>43514.822222222225</c:v>
                </c:pt>
                <c:pt idx="7305">
                  <c:v>43514.822916666664</c:v>
                </c:pt>
                <c:pt idx="7306">
                  <c:v>43514.823611111111</c:v>
                </c:pt>
                <c:pt idx="7307">
                  <c:v>43514.824305555558</c:v>
                </c:pt>
                <c:pt idx="7308">
                  <c:v>43514.824999999997</c:v>
                </c:pt>
                <c:pt idx="7309">
                  <c:v>43514.825694444444</c:v>
                </c:pt>
                <c:pt idx="7310">
                  <c:v>43514.826388888891</c:v>
                </c:pt>
                <c:pt idx="7311">
                  <c:v>43514.82708333333</c:v>
                </c:pt>
                <c:pt idx="7312">
                  <c:v>43514.827777777777</c:v>
                </c:pt>
                <c:pt idx="7313">
                  <c:v>43514.828472222223</c:v>
                </c:pt>
                <c:pt idx="7314">
                  <c:v>43514.82916666667</c:v>
                </c:pt>
                <c:pt idx="7315">
                  <c:v>43514.829861111109</c:v>
                </c:pt>
                <c:pt idx="7316">
                  <c:v>43514.830555555556</c:v>
                </c:pt>
                <c:pt idx="7317">
                  <c:v>43514.831250000003</c:v>
                </c:pt>
                <c:pt idx="7318">
                  <c:v>43514.831944444442</c:v>
                </c:pt>
                <c:pt idx="7319">
                  <c:v>43514.832638888889</c:v>
                </c:pt>
                <c:pt idx="7320">
                  <c:v>43514.833333333336</c:v>
                </c:pt>
                <c:pt idx="7321">
                  <c:v>43514.834027777775</c:v>
                </c:pt>
                <c:pt idx="7322">
                  <c:v>43514.834722222222</c:v>
                </c:pt>
                <c:pt idx="7323">
                  <c:v>43514.835416666669</c:v>
                </c:pt>
                <c:pt idx="7324">
                  <c:v>43514.836111111108</c:v>
                </c:pt>
                <c:pt idx="7325">
                  <c:v>43514.836805555555</c:v>
                </c:pt>
                <c:pt idx="7326">
                  <c:v>43514.837500000001</c:v>
                </c:pt>
                <c:pt idx="7327">
                  <c:v>43514.838194444441</c:v>
                </c:pt>
                <c:pt idx="7328">
                  <c:v>43514.838888888888</c:v>
                </c:pt>
                <c:pt idx="7329">
                  <c:v>43514.839583333334</c:v>
                </c:pt>
                <c:pt idx="7330">
                  <c:v>43514.840277777781</c:v>
                </c:pt>
                <c:pt idx="7331">
                  <c:v>43514.84097222222</c:v>
                </c:pt>
                <c:pt idx="7332">
                  <c:v>43514.841666666667</c:v>
                </c:pt>
                <c:pt idx="7333">
                  <c:v>43514.842361111114</c:v>
                </c:pt>
                <c:pt idx="7334">
                  <c:v>43514.843055555553</c:v>
                </c:pt>
                <c:pt idx="7335">
                  <c:v>43514.84375</c:v>
                </c:pt>
                <c:pt idx="7336">
                  <c:v>43514.844444444447</c:v>
                </c:pt>
                <c:pt idx="7337">
                  <c:v>43514.845138888886</c:v>
                </c:pt>
                <c:pt idx="7338">
                  <c:v>43514.845833333333</c:v>
                </c:pt>
                <c:pt idx="7339">
                  <c:v>43514.84652777778</c:v>
                </c:pt>
                <c:pt idx="7340">
                  <c:v>43514.847222222219</c:v>
                </c:pt>
                <c:pt idx="7341">
                  <c:v>43514.847916666666</c:v>
                </c:pt>
                <c:pt idx="7342">
                  <c:v>43514.848611111112</c:v>
                </c:pt>
                <c:pt idx="7343">
                  <c:v>43514.849305555559</c:v>
                </c:pt>
                <c:pt idx="7344">
                  <c:v>43514.85</c:v>
                </c:pt>
                <c:pt idx="7345">
                  <c:v>43514.850694444445</c:v>
                </c:pt>
                <c:pt idx="7346">
                  <c:v>43514.851388888892</c:v>
                </c:pt>
                <c:pt idx="7347">
                  <c:v>43514.852083333331</c:v>
                </c:pt>
                <c:pt idx="7348">
                  <c:v>43514.852777777778</c:v>
                </c:pt>
                <c:pt idx="7349">
                  <c:v>43514.853472222225</c:v>
                </c:pt>
                <c:pt idx="7350">
                  <c:v>43514.854166666664</c:v>
                </c:pt>
                <c:pt idx="7351">
                  <c:v>43514.854861111111</c:v>
                </c:pt>
                <c:pt idx="7352">
                  <c:v>43514.855555555558</c:v>
                </c:pt>
                <c:pt idx="7353">
                  <c:v>43514.856249999997</c:v>
                </c:pt>
                <c:pt idx="7354">
                  <c:v>43514.856944444444</c:v>
                </c:pt>
                <c:pt idx="7355">
                  <c:v>43514.857638888891</c:v>
                </c:pt>
                <c:pt idx="7356">
                  <c:v>43514.85833333333</c:v>
                </c:pt>
                <c:pt idx="7357">
                  <c:v>43514.859027777777</c:v>
                </c:pt>
                <c:pt idx="7358">
                  <c:v>43514.859722222223</c:v>
                </c:pt>
                <c:pt idx="7359">
                  <c:v>43514.86041666667</c:v>
                </c:pt>
                <c:pt idx="7360">
                  <c:v>43514.861111111109</c:v>
                </c:pt>
                <c:pt idx="7361">
                  <c:v>43514.861805555556</c:v>
                </c:pt>
                <c:pt idx="7362">
                  <c:v>43514.862500000003</c:v>
                </c:pt>
                <c:pt idx="7363">
                  <c:v>43514.863194444442</c:v>
                </c:pt>
                <c:pt idx="7364">
                  <c:v>43514.863888888889</c:v>
                </c:pt>
                <c:pt idx="7365">
                  <c:v>43514.864583333336</c:v>
                </c:pt>
                <c:pt idx="7366">
                  <c:v>43514.865277777775</c:v>
                </c:pt>
                <c:pt idx="7367">
                  <c:v>43514.865972222222</c:v>
                </c:pt>
                <c:pt idx="7368">
                  <c:v>43514.866666666669</c:v>
                </c:pt>
                <c:pt idx="7369">
                  <c:v>43514.867361111108</c:v>
                </c:pt>
                <c:pt idx="7370">
                  <c:v>43514.868055555555</c:v>
                </c:pt>
                <c:pt idx="7371">
                  <c:v>43514.868750000001</c:v>
                </c:pt>
                <c:pt idx="7372">
                  <c:v>43514.869444444441</c:v>
                </c:pt>
                <c:pt idx="7373">
                  <c:v>43514.870138888888</c:v>
                </c:pt>
                <c:pt idx="7374">
                  <c:v>43514.870833333334</c:v>
                </c:pt>
                <c:pt idx="7375">
                  <c:v>43514.871527777781</c:v>
                </c:pt>
                <c:pt idx="7376">
                  <c:v>43514.87222222222</c:v>
                </c:pt>
                <c:pt idx="7377">
                  <c:v>43514.872916666667</c:v>
                </c:pt>
                <c:pt idx="7378">
                  <c:v>43514.873611111114</c:v>
                </c:pt>
                <c:pt idx="7379">
                  <c:v>43514.874305555553</c:v>
                </c:pt>
                <c:pt idx="7380">
                  <c:v>43514.875</c:v>
                </c:pt>
                <c:pt idx="7381">
                  <c:v>43514.875694444447</c:v>
                </c:pt>
                <c:pt idx="7382">
                  <c:v>43514.876388888886</c:v>
                </c:pt>
                <c:pt idx="7383">
                  <c:v>43514.877083333333</c:v>
                </c:pt>
                <c:pt idx="7384">
                  <c:v>43514.87777777778</c:v>
                </c:pt>
                <c:pt idx="7385">
                  <c:v>43514.878472222219</c:v>
                </c:pt>
                <c:pt idx="7386">
                  <c:v>43514.879166666666</c:v>
                </c:pt>
                <c:pt idx="7387">
                  <c:v>43514.879861111112</c:v>
                </c:pt>
                <c:pt idx="7388">
                  <c:v>43514.880555555559</c:v>
                </c:pt>
                <c:pt idx="7389">
                  <c:v>43514.881249999999</c:v>
                </c:pt>
                <c:pt idx="7390">
                  <c:v>43514.881944444445</c:v>
                </c:pt>
                <c:pt idx="7391">
                  <c:v>43514.882638888892</c:v>
                </c:pt>
                <c:pt idx="7392">
                  <c:v>43514.883333333331</c:v>
                </c:pt>
                <c:pt idx="7393">
                  <c:v>43514.884027777778</c:v>
                </c:pt>
                <c:pt idx="7394">
                  <c:v>43514.884722222225</c:v>
                </c:pt>
                <c:pt idx="7395">
                  <c:v>43514.885416666664</c:v>
                </c:pt>
                <c:pt idx="7396">
                  <c:v>43514.886111111111</c:v>
                </c:pt>
                <c:pt idx="7397">
                  <c:v>43514.886805555558</c:v>
                </c:pt>
                <c:pt idx="7398">
                  <c:v>43514.887499999997</c:v>
                </c:pt>
                <c:pt idx="7399">
                  <c:v>43514.888194444444</c:v>
                </c:pt>
                <c:pt idx="7400">
                  <c:v>43514.888888888891</c:v>
                </c:pt>
                <c:pt idx="7401">
                  <c:v>43514.88958333333</c:v>
                </c:pt>
                <c:pt idx="7402">
                  <c:v>43514.890277777777</c:v>
                </c:pt>
                <c:pt idx="7403">
                  <c:v>43514.890972222223</c:v>
                </c:pt>
                <c:pt idx="7404">
                  <c:v>43514.89166666667</c:v>
                </c:pt>
                <c:pt idx="7405">
                  <c:v>43514.892361111109</c:v>
                </c:pt>
                <c:pt idx="7406">
                  <c:v>43514.893055555556</c:v>
                </c:pt>
                <c:pt idx="7407">
                  <c:v>43514.893750000003</c:v>
                </c:pt>
                <c:pt idx="7408">
                  <c:v>43514.894444444442</c:v>
                </c:pt>
                <c:pt idx="7409">
                  <c:v>43514.895138888889</c:v>
                </c:pt>
                <c:pt idx="7410">
                  <c:v>43514.895833333336</c:v>
                </c:pt>
                <c:pt idx="7411">
                  <c:v>43514.896527777775</c:v>
                </c:pt>
                <c:pt idx="7412">
                  <c:v>43514.897222222222</c:v>
                </c:pt>
                <c:pt idx="7413">
                  <c:v>43514.897916666669</c:v>
                </c:pt>
                <c:pt idx="7414">
                  <c:v>43514.898611111108</c:v>
                </c:pt>
                <c:pt idx="7415">
                  <c:v>43514.899305555555</c:v>
                </c:pt>
                <c:pt idx="7416">
                  <c:v>43514.9</c:v>
                </c:pt>
                <c:pt idx="7417">
                  <c:v>43514.900694444441</c:v>
                </c:pt>
                <c:pt idx="7418">
                  <c:v>43514.901388888888</c:v>
                </c:pt>
                <c:pt idx="7419">
                  <c:v>43514.902083333334</c:v>
                </c:pt>
                <c:pt idx="7420">
                  <c:v>43514.902777777781</c:v>
                </c:pt>
                <c:pt idx="7421">
                  <c:v>43514.90347222222</c:v>
                </c:pt>
                <c:pt idx="7422">
                  <c:v>43514.904166666667</c:v>
                </c:pt>
                <c:pt idx="7423">
                  <c:v>43514.904861111114</c:v>
                </c:pt>
                <c:pt idx="7424">
                  <c:v>43514.905555555553</c:v>
                </c:pt>
                <c:pt idx="7425">
                  <c:v>43514.90625</c:v>
                </c:pt>
                <c:pt idx="7426">
                  <c:v>43514.906944444447</c:v>
                </c:pt>
                <c:pt idx="7427">
                  <c:v>43514.907638888886</c:v>
                </c:pt>
                <c:pt idx="7428">
                  <c:v>43514.908333333333</c:v>
                </c:pt>
                <c:pt idx="7429">
                  <c:v>43514.90902777778</c:v>
                </c:pt>
                <c:pt idx="7430">
                  <c:v>43514.909722222219</c:v>
                </c:pt>
                <c:pt idx="7431">
                  <c:v>43514.910416666666</c:v>
                </c:pt>
                <c:pt idx="7432">
                  <c:v>43514.911111111112</c:v>
                </c:pt>
                <c:pt idx="7433">
                  <c:v>43514.911805555559</c:v>
                </c:pt>
                <c:pt idx="7434">
                  <c:v>43514.912499999999</c:v>
                </c:pt>
                <c:pt idx="7435">
                  <c:v>43514.913194444445</c:v>
                </c:pt>
                <c:pt idx="7436">
                  <c:v>43514.913888888892</c:v>
                </c:pt>
                <c:pt idx="7437">
                  <c:v>43514.914583333331</c:v>
                </c:pt>
                <c:pt idx="7438">
                  <c:v>43514.915277777778</c:v>
                </c:pt>
                <c:pt idx="7439">
                  <c:v>43514.915972222225</c:v>
                </c:pt>
                <c:pt idx="7440">
                  <c:v>43514.916666666664</c:v>
                </c:pt>
                <c:pt idx="7441">
                  <c:v>43514.917361111111</c:v>
                </c:pt>
                <c:pt idx="7442">
                  <c:v>43514.918055555558</c:v>
                </c:pt>
                <c:pt idx="7443">
                  <c:v>43514.918749999997</c:v>
                </c:pt>
                <c:pt idx="7444">
                  <c:v>43514.919444444444</c:v>
                </c:pt>
                <c:pt idx="7445">
                  <c:v>43514.920138888891</c:v>
                </c:pt>
                <c:pt idx="7446">
                  <c:v>43514.92083333333</c:v>
                </c:pt>
                <c:pt idx="7447">
                  <c:v>43514.921527777777</c:v>
                </c:pt>
                <c:pt idx="7448">
                  <c:v>43514.922222222223</c:v>
                </c:pt>
                <c:pt idx="7449">
                  <c:v>43514.92291666667</c:v>
                </c:pt>
                <c:pt idx="7450">
                  <c:v>43514.923611111109</c:v>
                </c:pt>
                <c:pt idx="7451">
                  <c:v>43514.924305555556</c:v>
                </c:pt>
                <c:pt idx="7452">
                  <c:v>43514.925000000003</c:v>
                </c:pt>
                <c:pt idx="7453">
                  <c:v>43514.925694444442</c:v>
                </c:pt>
                <c:pt idx="7454">
                  <c:v>43514.926388888889</c:v>
                </c:pt>
                <c:pt idx="7455">
                  <c:v>43514.927083333336</c:v>
                </c:pt>
                <c:pt idx="7456">
                  <c:v>43514.927777777775</c:v>
                </c:pt>
                <c:pt idx="7457">
                  <c:v>43514.928472222222</c:v>
                </c:pt>
                <c:pt idx="7458">
                  <c:v>43514.929166666669</c:v>
                </c:pt>
                <c:pt idx="7459">
                  <c:v>43514.929861111108</c:v>
                </c:pt>
                <c:pt idx="7460">
                  <c:v>43514.930555555555</c:v>
                </c:pt>
                <c:pt idx="7461">
                  <c:v>43514.931250000001</c:v>
                </c:pt>
                <c:pt idx="7462">
                  <c:v>43514.931944444441</c:v>
                </c:pt>
                <c:pt idx="7463">
                  <c:v>43514.932638888888</c:v>
                </c:pt>
                <c:pt idx="7464">
                  <c:v>43514.933333333334</c:v>
                </c:pt>
                <c:pt idx="7465">
                  <c:v>43514.934027777781</c:v>
                </c:pt>
                <c:pt idx="7466">
                  <c:v>43514.93472222222</c:v>
                </c:pt>
                <c:pt idx="7467">
                  <c:v>43514.935416666667</c:v>
                </c:pt>
                <c:pt idx="7468">
                  <c:v>43514.936111111114</c:v>
                </c:pt>
                <c:pt idx="7469">
                  <c:v>43514.936805555553</c:v>
                </c:pt>
                <c:pt idx="7470">
                  <c:v>43514.9375</c:v>
                </c:pt>
                <c:pt idx="7471">
                  <c:v>43514.938194444447</c:v>
                </c:pt>
                <c:pt idx="7472">
                  <c:v>43514.938888888886</c:v>
                </c:pt>
                <c:pt idx="7473">
                  <c:v>43514.939583333333</c:v>
                </c:pt>
                <c:pt idx="7474">
                  <c:v>43514.94027777778</c:v>
                </c:pt>
                <c:pt idx="7475">
                  <c:v>43514.940972222219</c:v>
                </c:pt>
                <c:pt idx="7476">
                  <c:v>43514.941666666666</c:v>
                </c:pt>
                <c:pt idx="7477">
                  <c:v>43514.942361111112</c:v>
                </c:pt>
                <c:pt idx="7478">
                  <c:v>43514.943055555559</c:v>
                </c:pt>
                <c:pt idx="7479">
                  <c:v>43514.943749999999</c:v>
                </c:pt>
                <c:pt idx="7480">
                  <c:v>43514.944444444445</c:v>
                </c:pt>
                <c:pt idx="7481">
                  <c:v>43514.945138888892</c:v>
                </c:pt>
                <c:pt idx="7482">
                  <c:v>43514.945833333331</c:v>
                </c:pt>
                <c:pt idx="7483">
                  <c:v>43514.946527777778</c:v>
                </c:pt>
                <c:pt idx="7484">
                  <c:v>43514.947222222225</c:v>
                </c:pt>
                <c:pt idx="7485">
                  <c:v>43514.947916666664</c:v>
                </c:pt>
                <c:pt idx="7486">
                  <c:v>43514.948611111111</c:v>
                </c:pt>
                <c:pt idx="7487">
                  <c:v>43514.949305555558</c:v>
                </c:pt>
                <c:pt idx="7488">
                  <c:v>43514.95</c:v>
                </c:pt>
                <c:pt idx="7489">
                  <c:v>43514.950694444444</c:v>
                </c:pt>
                <c:pt idx="7490">
                  <c:v>43514.951388888891</c:v>
                </c:pt>
                <c:pt idx="7491">
                  <c:v>43514.95208333333</c:v>
                </c:pt>
                <c:pt idx="7492">
                  <c:v>43514.952777777777</c:v>
                </c:pt>
                <c:pt idx="7493">
                  <c:v>43514.953472222223</c:v>
                </c:pt>
                <c:pt idx="7494">
                  <c:v>43514.95416666667</c:v>
                </c:pt>
                <c:pt idx="7495">
                  <c:v>43514.954861111109</c:v>
                </c:pt>
                <c:pt idx="7496">
                  <c:v>43514.955555555556</c:v>
                </c:pt>
                <c:pt idx="7497">
                  <c:v>43514.956250000003</c:v>
                </c:pt>
                <c:pt idx="7498">
                  <c:v>43514.956944444442</c:v>
                </c:pt>
                <c:pt idx="7499">
                  <c:v>43514.957638888889</c:v>
                </c:pt>
                <c:pt idx="7500">
                  <c:v>43514.958333333336</c:v>
                </c:pt>
                <c:pt idx="7501">
                  <c:v>43514.959027777775</c:v>
                </c:pt>
                <c:pt idx="7502">
                  <c:v>43514.959722222222</c:v>
                </c:pt>
                <c:pt idx="7503">
                  <c:v>43514.960416666669</c:v>
                </c:pt>
                <c:pt idx="7504">
                  <c:v>43514.961111111108</c:v>
                </c:pt>
                <c:pt idx="7505">
                  <c:v>43514.961805555555</c:v>
                </c:pt>
                <c:pt idx="7506">
                  <c:v>43514.962500000001</c:v>
                </c:pt>
                <c:pt idx="7507">
                  <c:v>43514.963194444441</c:v>
                </c:pt>
                <c:pt idx="7508">
                  <c:v>43514.963888888888</c:v>
                </c:pt>
                <c:pt idx="7509">
                  <c:v>43514.964583333334</c:v>
                </c:pt>
                <c:pt idx="7510">
                  <c:v>43514.965277777781</c:v>
                </c:pt>
                <c:pt idx="7511">
                  <c:v>43514.96597222222</c:v>
                </c:pt>
                <c:pt idx="7512">
                  <c:v>43514.966666666667</c:v>
                </c:pt>
                <c:pt idx="7513">
                  <c:v>43514.967361111114</c:v>
                </c:pt>
                <c:pt idx="7514">
                  <c:v>43514.968055555553</c:v>
                </c:pt>
                <c:pt idx="7515">
                  <c:v>43514.96875</c:v>
                </c:pt>
                <c:pt idx="7516">
                  <c:v>43514.969444444447</c:v>
                </c:pt>
                <c:pt idx="7517">
                  <c:v>43514.970138888886</c:v>
                </c:pt>
                <c:pt idx="7518">
                  <c:v>43514.970833333333</c:v>
                </c:pt>
                <c:pt idx="7519">
                  <c:v>43514.97152777778</c:v>
                </c:pt>
                <c:pt idx="7520">
                  <c:v>43514.972222222219</c:v>
                </c:pt>
                <c:pt idx="7521">
                  <c:v>43514.972916666666</c:v>
                </c:pt>
                <c:pt idx="7522">
                  <c:v>43514.973611111112</c:v>
                </c:pt>
                <c:pt idx="7523">
                  <c:v>43514.974305555559</c:v>
                </c:pt>
                <c:pt idx="7524">
                  <c:v>43514.974999999999</c:v>
                </c:pt>
                <c:pt idx="7525">
                  <c:v>43514.975694444445</c:v>
                </c:pt>
                <c:pt idx="7526">
                  <c:v>43514.976388888892</c:v>
                </c:pt>
                <c:pt idx="7527">
                  <c:v>43514.977083333331</c:v>
                </c:pt>
                <c:pt idx="7528">
                  <c:v>43514.977777777778</c:v>
                </c:pt>
                <c:pt idx="7529">
                  <c:v>43514.978472222225</c:v>
                </c:pt>
                <c:pt idx="7530">
                  <c:v>43514.979166666664</c:v>
                </c:pt>
                <c:pt idx="7531">
                  <c:v>43514.979861111111</c:v>
                </c:pt>
                <c:pt idx="7532">
                  <c:v>43514.980555555558</c:v>
                </c:pt>
                <c:pt idx="7533">
                  <c:v>43514.981249999997</c:v>
                </c:pt>
                <c:pt idx="7534">
                  <c:v>43514.981944444444</c:v>
                </c:pt>
                <c:pt idx="7535">
                  <c:v>43514.982638888891</c:v>
                </c:pt>
                <c:pt idx="7536">
                  <c:v>43514.98333333333</c:v>
                </c:pt>
                <c:pt idx="7537">
                  <c:v>43514.984027777777</c:v>
                </c:pt>
                <c:pt idx="7538">
                  <c:v>43514.984722222223</c:v>
                </c:pt>
                <c:pt idx="7539">
                  <c:v>43514.98541666667</c:v>
                </c:pt>
                <c:pt idx="7540">
                  <c:v>43514.986111111109</c:v>
                </c:pt>
                <c:pt idx="7541">
                  <c:v>43514.986805555556</c:v>
                </c:pt>
                <c:pt idx="7542">
                  <c:v>43514.987500000003</c:v>
                </c:pt>
                <c:pt idx="7543">
                  <c:v>43514.988194444442</c:v>
                </c:pt>
                <c:pt idx="7544">
                  <c:v>43514.988888888889</c:v>
                </c:pt>
                <c:pt idx="7545">
                  <c:v>43514.989583333336</c:v>
                </c:pt>
                <c:pt idx="7546">
                  <c:v>43514.990277777775</c:v>
                </c:pt>
                <c:pt idx="7547">
                  <c:v>43514.990972222222</c:v>
                </c:pt>
                <c:pt idx="7548">
                  <c:v>43514.991666666669</c:v>
                </c:pt>
                <c:pt idx="7549">
                  <c:v>43514.992361111108</c:v>
                </c:pt>
                <c:pt idx="7550">
                  <c:v>43514.993055555555</c:v>
                </c:pt>
                <c:pt idx="7551">
                  <c:v>43514.993750000001</c:v>
                </c:pt>
                <c:pt idx="7552">
                  <c:v>43514.994444444441</c:v>
                </c:pt>
                <c:pt idx="7553">
                  <c:v>43514.995138888888</c:v>
                </c:pt>
                <c:pt idx="7554">
                  <c:v>43514.995833333334</c:v>
                </c:pt>
                <c:pt idx="7555">
                  <c:v>43514.996527777781</c:v>
                </c:pt>
                <c:pt idx="7556">
                  <c:v>43514.99722222222</c:v>
                </c:pt>
                <c:pt idx="7557">
                  <c:v>43514.997916666667</c:v>
                </c:pt>
                <c:pt idx="7558">
                  <c:v>43514.998611111114</c:v>
                </c:pt>
                <c:pt idx="7559">
                  <c:v>43514.999305555553</c:v>
                </c:pt>
                <c:pt idx="7560">
                  <c:v>43515</c:v>
                </c:pt>
                <c:pt idx="7561">
                  <c:v>43515.000694444447</c:v>
                </c:pt>
                <c:pt idx="7562">
                  <c:v>43515.001388888886</c:v>
                </c:pt>
                <c:pt idx="7563">
                  <c:v>43515.002083333333</c:v>
                </c:pt>
                <c:pt idx="7564">
                  <c:v>43515.00277777778</c:v>
                </c:pt>
                <c:pt idx="7565">
                  <c:v>43515.003472222219</c:v>
                </c:pt>
                <c:pt idx="7566">
                  <c:v>43515.004166666666</c:v>
                </c:pt>
                <c:pt idx="7567">
                  <c:v>43515.004861111112</c:v>
                </c:pt>
                <c:pt idx="7568">
                  <c:v>43515.005555555559</c:v>
                </c:pt>
                <c:pt idx="7569">
                  <c:v>43515.006249999999</c:v>
                </c:pt>
                <c:pt idx="7570">
                  <c:v>43515.006944444445</c:v>
                </c:pt>
                <c:pt idx="7571">
                  <c:v>43515.007638888892</c:v>
                </c:pt>
                <c:pt idx="7572">
                  <c:v>43515.008333333331</c:v>
                </c:pt>
                <c:pt idx="7573">
                  <c:v>43515.009027777778</c:v>
                </c:pt>
                <c:pt idx="7574">
                  <c:v>43515.009722222225</c:v>
                </c:pt>
                <c:pt idx="7575">
                  <c:v>43515.010416666664</c:v>
                </c:pt>
                <c:pt idx="7576">
                  <c:v>43515.011111111111</c:v>
                </c:pt>
                <c:pt idx="7577">
                  <c:v>43515.011805555558</c:v>
                </c:pt>
                <c:pt idx="7578">
                  <c:v>43515.012499999997</c:v>
                </c:pt>
                <c:pt idx="7579">
                  <c:v>43515.013194444444</c:v>
                </c:pt>
                <c:pt idx="7580">
                  <c:v>43515.013888888891</c:v>
                </c:pt>
                <c:pt idx="7581">
                  <c:v>43515.01458333333</c:v>
                </c:pt>
                <c:pt idx="7582">
                  <c:v>43515.015277777777</c:v>
                </c:pt>
                <c:pt idx="7583">
                  <c:v>43515.015972222223</c:v>
                </c:pt>
                <c:pt idx="7584">
                  <c:v>43515.01666666667</c:v>
                </c:pt>
                <c:pt idx="7585">
                  <c:v>43515.017361111109</c:v>
                </c:pt>
                <c:pt idx="7586">
                  <c:v>43515.018055555556</c:v>
                </c:pt>
                <c:pt idx="7587">
                  <c:v>43515.018750000003</c:v>
                </c:pt>
                <c:pt idx="7588">
                  <c:v>43515.019444444442</c:v>
                </c:pt>
                <c:pt idx="7589">
                  <c:v>43515.020138888889</c:v>
                </c:pt>
                <c:pt idx="7590">
                  <c:v>43515.020833333336</c:v>
                </c:pt>
                <c:pt idx="7591">
                  <c:v>43515.021527777775</c:v>
                </c:pt>
                <c:pt idx="7592">
                  <c:v>43515.022222222222</c:v>
                </c:pt>
                <c:pt idx="7593">
                  <c:v>43515.022916666669</c:v>
                </c:pt>
                <c:pt idx="7594">
                  <c:v>43515.023611111108</c:v>
                </c:pt>
                <c:pt idx="7595">
                  <c:v>43515.024305555555</c:v>
                </c:pt>
                <c:pt idx="7596">
                  <c:v>43515.025000000001</c:v>
                </c:pt>
                <c:pt idx="7597">
                  <c:v>43515.025694444441</c:v>
                </c:pt>
                <c:pt idx="7598">
                  <c:v>43515.026388888888</c:v>
                </c:pt>
                <c:pt idx="7599">
                  <c:v>43515.027083333334</c:v>
                </c:pt>
                <c:pt idx="7600">
                  <c:v>43515.027777777781</c:v>
                </c:pt>
                <c:pt idx="7601">
                  <c:v>43515.02847222222</c:v>
                </c:pt>
                <c:pt idx="7602">
                  <c:v>43515.029166666667</c:v>
                </c:pt>
                <c:pt idx="7603">
                  <c:v>43515.029861111114</c:v>
                </c:pt>
                <c:pt idx="7604">
                  <c:v>43515.030555555553</c:v>
                </c:pt>
                <c:pt idx="7605">
                  <c:v>43515.03125</c:v>
                </c:pt>
                <c:pt idx="7606">
                  <c:v>43515.031944444447</c:v>
                </c:pt>
                <c:pt idx="7607">
                  <c:v>43515.032638888886</c:v>
                </c:pt>
                <c:pt idx="7608">
                  <c:v>43515.033333333333</c:v>
                </c:pt>
                <c:pt idx="7609">
                  <c:v>43515.03402777778</c:v>
                </c:pt>
                <c:pt idx="7610">
                  <c:v>43515.034722222219</c:v>
                </c:pt>
                <c:pt idx="7611">
                  <c:v>43515.035416666666</c:v>
                </c:pt>
                <c:pt idx="7612">
                  <c:v>43515.036111111112</c:v>
                </c:pt>
                <c:pt idx="7613">
                  <c:v>43515.036805555559</c:v>
                </c:pt>
                <c:pt idx="7614">
                  <c:v>43515.037499999999</c:v>
                </c:pt>
                <c:pt idx="7615">
                  <c:v>43515.038194444445</c:v>
                </c:pt>
                <c:pt idx="7616">
                  <c:v>43515.038888888892</c:v>
                </c:pt>
                <c:pt idx="7617">
                  <c:v>43515.039583333331</c:v>
                </c:pt>
                <c:pt idx="7618">
                  <c:v>43515.040277777778</c:v>
                </c:pt>
                <c:pt idx="7619">
                  <c:v>43515.040972222225</c:v>
                </c:pt>
                <c:pt idx="7620">
                  <c:v>43515.041666666664</c:v>
                </c:pt>
                <c:pt idx="7621">
                  <c:v>43515.042361111111</c:v>
                </c:pt>
                <c:pt idx="7622">
                  <c:v>43515.043055555558</c:v>
                </c:pt>
                <c:pt idx="7623">
                  <c:v>43515.043749999997</c:v>
                </c:pt>
                <c:pt idx="7624">
                  <c:v>43515.044444444444</c:v>
                </c:pt>
                <c:pt idx="7625">
                  <c:v>43515.045138888891</c:v>
                </c:pt>
                <c:pt idx="7626">
                  <c:v>43515.04583333333</c:v>
                </c:pt>
                <c:pt idx="7627">
                  <c:v>43515.046527777777</c:v>
                </c:pt>
                <c:pt idx="7628">
                  <c:v>43515.047222222223</c:v>
                </c:pt>
                <c:pt idx="7629">
                  <c:v>43515.04791666667</c:v>
                </c:pt>
                <c:pt idx="7630">
                  <c:v>43515.048611111109</c:v>
                </c:pt>
                <c:pt idx="7631">
                  <c:v>43515.049305555556</c:v>
                </c:pt>
                <c:pt idx="7632">
                  <c:v>43515.05</c:v>
                </c:pt>
                <c:pt idx="7633">
                  <c:v>43515.050694444442</c:v>
                </c:pt>
                <c:pt idx="7634">
                  <c:v>43515.051388888889</c:v>
                </c:pt>
                <c:pt idx="7635">
                  <c:v>43515.052083333336</c:v>
                </c:pt>
                <c:pt idx="7636">
                  <c:v>43515.052777777775</c:v>
                </c:pt>
                <c:pt idx="7637">
                  <c:v>43515.053472222222</c:v>
                </c:pt>
                <c:pt idx="7638">
                  <c:v>43515.054166666669</c:v>
                </c:pt>
                <c:pt idx="7639">
                  <c:v>43515.054861111108</c:v>
                </c:pt>
                <c:pt idx="7640">
                  <c:v>43515.055555555555</c:v>
                </c:pt>
                <c:pt idx="7641">
                  <c:v>43515.056250000001</c:v>
                </c:pt>
                <c:pt idx="7642">
                  <c:v>43515.056944444441</c:v>
                </c:pt>
                <c:pt idx="7643">
                  <c:v>43515.057638888888</c:v>
                </c:pt>
                <c:pt idx="7644">
                  <c:v>43515.058333333334</c:v>
                </c:pt>
                <c:pt idx="7645">
                  <c:v>43515.059027777781</c:v>
                </c:pt>
                <c:pt idx="7646">
                  <c:v>43515.05972222222</c:v>
                </c:pt>
                <c:pt idx="7647">
                  <c:v>43515.060416666667</c:v>
                </c:pt>
                <c:pt idx="7648">
                  <c:v>43515.061111111114</c:v>
                </c:pt>
                <c:pt idx="7649">
                  <c:v>43515.061805555553</c:v>
                </c:pt>
                <c:pt idx="7650">
                  <c:v>43515.0625</c:v>
                </c:pt>
                <c:pt idx="7651">
                  <c:v>43515.063194444447</c:v>
                </c:pt>
                <c:pt idx="7652">
                  <c:v>43515.063888888886</c:v>
                </c:pt>
                <c:pt idx="7653">
                  <c:v>43515.064583333333</c:v>
                </c:pt>
                <c:pt idx="7654">
                  <c:v>43515.06527777778</c:v>
                </c:pt>
                <c:pt idx="7655">
                  <c:v>43515.065972222219</c:v>
                </c:pt>
                <c:pt idx="7656">
                  <c:v>43515.066666666666</c:v>
                </c:pt>
                <c:pt idx="7657">
                  <c:v>43515.067361111112</c:v>
                </c:pt>
                <c:pt idx="7658">
                  <c:v>43515.068055555559</c:v>
                </c:pt>
                <c:pt idx="7659">
                  <c:v>43515.068749999999</c:v>
                </c:pt>
                <c:pt idx="7660">
                  <c:v>43515.069444444445</c:v>
                </c:pt>
                <c:pt idx="7661">
                  <c:v>43515.070138888892</c:v>
                </c:pt>
                <c:pt idx="7662">
                  <c:v>43515.070833333331</c:v>
                </c:pt>
                <c:pt idx="7663">
                  <c:v>43515.071527777778</c:v>
                </c:pt>
                <c:pt idx="7664">
                  <c:v>43515.072222222225</c:v>
                </c:pt>
                <c:pt idx="7665">
                  <c:v>43515.072916666664</c:v>
                </c:pt>
                <c:pt idx="7666">
                  <c:v>43515.073611111111</c:v>
                </c:pt>
                <c:pt idx="7667">
                  <c:v>43515.074305555558</c:v>
                </c:pt>
                <c:pt idx="7668">
                  <c:v>43515.074999999997</c:v>
                </c:pt>
                <c:pt idx="7669">
                  <c:v>43515.075694444444</c:v>
                </c:pt>
                <c:pt idx="7670">
                  <c:v>43515.076388888891</c:v>
                </c:pt>
                <c:pt idx="7671">
                  <c:v>43515.07708333333</c:v>
                </c:pt>
                <c:pt idx="7672">
                  <c:v>43515.077777777777</c:v>
                </c:pt>
                <c:pt idx="7673">
                  <c:v>43515.078472222223</c:v>
                </c:pt>
                <c:pt idx="7674">
                  <c:v>43515.07916666667</c:v>
                </c:pt>
                <c:pt idx="7675">
                  <c:v>43515.079861111109</c:v>
                </c:pt>
                <c:pt idx="7676">
                  <c:v>43515.080555555556</c:v>
                </c:pt>
                <c:pt idx="7677">
                  <c:v>43515.081250000003</c:v>
                </c:pt>
                <c:pt idx="7678">
                  <c:v>43515.081944444442</c:v>
                </c:pt>
                <c:pt idx="7679">
                  <c:v>43515.082638888889</c:v>
                </c:pt>
                <c:pt idx="7680">
                  <c:v>43515.083333333336</c:v>
                </c:pt>
                <c:pt idx="7681">
                  <c:v>43515.084027777775</c:v>
                </c:pt>
                <c:pt idx="7682">
                  <c:v>43515.084722222222</c:v>
                </c:pt>
                <c:pt idx="7683">
                  <c:v>43515.085416666669</c:v>
                </c:pt>
                <c:pt idx="7684">
                  <c:v>43515.086111111108</c:v>
                </c:pt>
                <c:pt idx="7685">
                  <c:v>43515.086805555555</c:v>
                </c:pt>
                <c:pt idx="7686">
                  <c:v>43515.087500000001</c:v>
                </c:pt>
                <c:pt idx="7687">
                  <c:v>43515.088194444441</c:v>
                </c:pt>
                <c:pt idx="7688">
                  <c:v>43515.088888888888</c:v>
                </c:pt>
                <c:pt idx="7689">
                  <c:v>43515.089583333334</c:v>
                </c:pt>
                <c:pt idx="7690">
                  <c:v>43515.090277777781</c:v>
                </c:pt>
                <c:pt idx="7691">
                  <c:v>43515.09097222222</c:v>
                </c:pt>
                <c:pt idx="7692">
                  <c:v>43515.091666666667</c:v>
                </c:pt>
                <c:pt idx="7693">
                  <c:v>43515.092361111114</c:v>
                </c:pt>
                <c:pt idx="7694">
                  <c:v>43515.093055555553</c:v>
                </c:pt>
                <c:pt idx="7695">
                  <c:v>43515.09375</c:v>
                </c:pt>
                <c:pt idx="7696">
                  <c:v>43515.094444444447</c:v>
                </c:pt>
                <c:pt idx="7697">
                  <c:v>43515.095138888886</c:v>
                </c:pt>
                <c:pt idx="7698">
                  <c:v>43515.095833333333</c:v>
                </c:pt>
                <c:pt idx="7699">
                  <c:v>43515.09652777778</c:v>
                </c:pt>
                <c:pt idx="7700">
                  <c:v>43515.097222222219</c:v>
                </c:pt>
                <c:pt idx="7701">
                  <c:v>43515.097916666666</c:v>
                </c:pt>
                <c:pt idx="7702">
                  <c:v>43515.098611111112</c:v>
                </c:pt>
                <c:pt idx="7703">
                  <c:v>43515.099305555559</c:v>
                </c:pt>
                <c:pt idx="7704">
                  <c:v>43515.1</c:v>
                </c:pt>
                <c:pt idx="7705">
                  <c:v>43515.100694444445</c:v>
                </c:pt>
                <c:pt idx="7706">
                  <c:v>43515.101388888892</c:v>
                </c:pt>
                <c:pt idx="7707">
                  <c:v>43515.102083333331</c:v>
                </c:pt>
                <c:pt idx="7708">
                  <c:v>43515.102777777778</c:v>
                </c:pt>
                <c:pt idx="7709">
                  <c:v>43515.103472222225</c:v>
                </c:pt>
                <c:pt idx="7710">
                  <c:v>43515.104166666664</c:v>
                </c:pt>
                <c:pt idx="7711">
                  <c:v>43515.104861111111</c:v>
                </c:pt>
                <c:pt idx="7712">
                  <c:v>43515.105555555558</c:v>
                </c:pt>
                <c:pt idx="7713">
                  <c:v>43515.106249999997</c:v>
                </c:pt>
                <c:pt idx="7714">
                  <c:v>43515.106944444444</c:v>
                </c:pt>
                <c:pt idx="7715">
                  <c:v>43515.107638888891</c:v>
                </c:pt>
                <c:pt idx="7716">
                  <c:v>43515.10833333333</c:v>
                </c:pt>
                <c:pt idx="7717">
                  <c:v>43515.109027777777</c:v>
                </c:pt>
                <c:pt idx="7718">
                  <c:v>43515.109722222223</c:v>
                </c:pt>
                <c:pt idx="7719">
                  <c:v>43515.11041666667</c:v>
                </c:pt>
                <c:pt idx="7720">
                  <c:v>43515.111111111109</c:v>
                </c:pt>
                <c:pt idx="7721">
                  <c:v>43515.111805555556</c:v>
                </c:pt>
                <c:pt idx="7722">
                  <c:v>43515.112500000003</c:v>
                </c:pt>
                <c:pt idx="7723">
                  <c:v>43515.113194444442</c:v>
                </c:pt>
                <c:pt idx="7724">
                  <c:v>43515.113888888889</c:v>
                </c:pt>
                <c:pt idx="7725">
                  <c:v>43515.114583333336</c:v>
                </c:pt>
                <c:pt idx="7726">
                  <c:v>43515.115277777775</c:v>
                </c:pt>
                <c:pt idx="7727">
                  <c:v>43515.115972222222</c:v>
                </c:pt>
                <c:pt idx="7728">
                  <c:v>43515.116666666669</c:v>
                </c:pt>
                <c:pt idx="7729">
                  <c:v>43515.117361111108</c:v>
                </c:pt>
                <c:pt idx="7730">
                  <c:v>43515.118055555555</c:v>
                </c:pt>
                <c:pt idx="7731">
                  <c:v>43515.118750000001</c:v>
                </c:pt>
                <c:pt idx="7732">
                  <c:v>43515.119444444441</c:v>
                </c:pt>
                <c:pt idx="7733">
                  <c:v>43515.120138888888</c:v>
                </c:pt>
                <c:pt idx="7734">
                  <c:v>43515.120833333334</c:v>
                </c:pt>
                <c:pt idx="7735">
                  <c:v>43515.121527777781</c:v>
                </c:pt>
                <c:pt idx="7736">
                  <c:v>43515.12222222222</c:v>
                </c:pt>
                <c:pt idx="7737">
                  <c:v>43515.122916666667</c:v>
                </c:pt>
                <c:pt idx="7738">
                  <c:v>43515.123611111114</c:v>
                </c:pt>
                <c:pt idx="7739">
                  <c:v>43515.124305555553</c:v>
                </c:pt>
                <c:pt idx="7740">
                  <c:v>43515.125</c:v>
                </c:pt>
                <c:pt idx="7741">
                  <c:v>43515.125694444447</c:v>
                </c:pt>
                <c:pt idx="7742">
                  <c:v>43515.126388888886</c:v>
                </c:pt>
                <c:pt idx="7743">
                  <c:v>43515.127083333333</c:v>
                </c:pt>
                <c:pt idx="7744">
                  <c:v>43515.12777777778</c:v>
                </c:pt>
                <c:pt idx="7745">
                  <c:v>43515.128472222219</c:v>
                </c:pt>
                <c:pt idx="7746">
                  <c:v>43515.129166666666</c:v>
                </c:pt>
                <c:pt idx="7747">
                  <c:v>43515.129861111112</c:v>
                </c:pt>
                <c:pt idx="7748">
                  <c:v>43515.130555555559</c:v>
                </c:pt>
                <c:pt idx="7749">
                  <c:v>43515.131249999999</c:v>
                </c:pt>
                <c:pt idx="7750">
                  <c:v>43515.131944444445</c:v>
                </c:pt>
                <c:pt idx="7751">
                  <c:v>43515.132638888892</c:v>
                </c:pt>
                <c:pt idx="7752">
                  <c:v>43515.133333333331</c:v>
                </c:pt>
                <c:pt idx="7753">
                  <c:v>43515.134027777778</c:v>
                </c:pt>
                <c:pt idx="7754">
                  <c:v>43515.134722222225</c:v>
                </c:pt>
                <c:pt idx="7755">
                  <c:v>43515.135416666664</c:v>
                </c:pt>
                <c:pt idx="7756">
                  <c:v>43515.136111111111</c:v>
                </c:pt>
                <c:pt idx="7757">
                  <c:v>43515.136805555558</c:v>
                </c:pt>
                <c:pt idx="7758">
                  <c:v>43515.137499999997</c:v>
                </c:pt>
                <c:pt idx="7759">
                  <c:v>43515.138194444444</c:v>
                </c:pt>
                <c:pt idx="7760">
                  <c:v>43515.138888888891</c:v>
                </c:pt>
                <c:pt idx="7761">
                  <c:v>43515.13958333333</c:v>
                </c:pt>
                <c:pt idx="7762">
                  <c:v>43515.140277777777</c:v>
                </c:pt>
                <c:pt idx="7763">
                  <c:v>43515.140972222223</c:v>
                </c:pt>
                <c:pt idx="7764">
                  <c:v>43515.14166666667</c:v>
                </c:pt>
                <c:pt idx="7765">
                  <c:v>43515.142361111109</c:v>
                </c:pt>
                <c:pt idx="7766">
                  <c:v>43515.143055555556</c:v>
                </c:pt>
                <c:pt idx="7767">
                  <c:v>43515.143750000003</c:v>
                </c:pt>
                <c:pt idx="7768">
                  <c:v>43515.144444444442</c:v>
                </c:pt>
                <c:pt idx="7769">
                  <c:v>43515.145138888889</c:v>
                </c:pt>
                <c:pt idx="7770">
                  <c:v>43515.145833333336</c:v>
                </c:pt>
                <c:pt idx="7771">
                  <c:v>43515.146527777775</c:v>
                </c:pt>
                <c:pt idx="7772">
                  <c:v>43515.147222222222</c:v>
                </c:pt>
                <c:pt idx="7773">
                  <c:v>43515.147916666669</c:v>
                </c:pt>
                <c:pt idx="7774">
                  <c:v>43515.148611111108</c:v>
                </c:pt>
                <c:pt idx="7775">
                  <c:v>43515.149305555555</c:v>
                </c:pt>
                <c:pt idx="7776">
                  <c:v>43515.15</c:v>
                </c:pt>
                <c:pt idx="7777">
                  <c:v>43515.150694444441</c:v>
                </c:pt>
                <c:pt idx="7778">
                  <c:v>43515.151388888888</c:v>
                </c:pt>
                <c:pt idx="7779">
                  <c:v>43515.152083333334</c:v>
                </c:pt>
                <c:pt idx="7780">
                  <c:v>43515.152777777781</c:v>
                </c:pt>
                <c:pt idx="7781">
                  <c:v>43515.15347222222</c:v>
                </c:pt>
                <c:pt idx="7782">
                  <c:v>43515.154166666667</c:v>
                </c:pt>
                <c:pt idx="7783">
                  <c:v>43515.154861111114</c:v>
                </c:pt>
                <c:pt idx="7784">
                  <c:v>43515.155555555553</c:v>
                </c:pt>
                <c:pt idx="7785">
                  <c:v>43515.15625</c:v>
                </c:pt>
                <c:pt idx="7786">
                  <c:v>43515.156944444447</c:v>
                </c:pt>
                <c:pt idx="7787">
                  <c:v>43515.157638888886</c:v>
                </c:pt>
                <c:pt idx="7788">
                  <c:v>43515.158333333333</c:v>
                </c:pt>
                <c:pt idx="7789">
                  <c:v>43515.15902777778</c:v>
                </c:pt>
                <c:pt idx="7790">
                  <c:v>43515.159722222219</c:v>
                </c:pt>
                <c:pt idx="7791">
                  <c:v>43515.160416666666</c:v>
                </c:pt>
                <c:pt idx="7792">
                  <c:v>43515.161111111112</c:v>
                </c:pt>
                <c:pt idx="7793">
                  <c:v>43515.161805555559</c:v>
                </c:pt>
                <c:pt idx="7794">
                  <c:v>43515.162499999999</c:v>
                </c:pt>
                <c:pt idx="7795">
                  <c:v>43515.163194444445</c:v>
                </c:pt>
                <c:pt idx="7796">
                  <c:v>43515.163888888892</c:v>
                </c:pt>
                <c:pt idx="7797">
                  <c:v>43515.164583333331</c:v>
                </c:pt>
                <c:pt idx="7798">
                  <c:v>43515.165277777778</c:v>
                </c:pt>
                <c:pt idx="7799">
                  <c:v>43515.165972222225</c:v>
                </c:pt>
                <c:pt idx="7800">
                  <c:v>43515.166666666664</c:v>
                </c:pt>
                <c:pt idx="7801">
                  <c:v>43515.167361111111</c:v>
                </c:pt>
                <c:pt idx="7802">
                  <c:v>43515.168055555558</c:v>
                </c:pt>
                <c:pt idx="7803">
                  <c:v>43515.168749999997</c:v>
                </c:pt>
                <c:pt idx="7804">
                  <c:v>43515.169444444444</c:v>
                </c:pt>
                <c:pt idx="7805">
                  <c:v>43515.170138888891</c:v>
                </c:pt>
                <c:pt idx="7806">
                  <c:v>43515.17083333333</c:v>
                </c:pt>
                <c:pt idx="7807">
                  <c:v>43515.171527777777</c:v>
                </c:pt>
                <c:pt idx="7808">
                  <c:v>43515.172222222223</c:v>
                </c:pt>
                <c:pt idx="7809">
                  <c:v>43515.17291666667</c:v>
                </c:pt>
                <c:pt idx="7810">
                  <c:v>43515.173611111109</c:v>
                </c:pt>
                <c:pt idx="7811">
                  <c:v>43515.174305555556</c:v>
                </c:pt>
                <c:pt idx="7812">
                  <c:v>43515.175000000003</c:v>
                </c:pt>
                <c:pt idx="7813">
                  <c:v>43515.175694444442</c:v>
                </c:pt>
                <c:pt idx="7814">
                  <c:v>43515.176388888889</c:v>
                </c:pt>
                <c:pt idx="7815">
                  <c:v>43515.177083333336</c:v>
                </c:pt>
                <c:pt idx="7816">
                  <c:v>43515.177777777775</c:v>
                </c:pt>
                <c:pt idx="7817">
                  <c:v>43515.178472222222</c:v>
                </c:pt>
                <c:pt idx="7818">
                  <c:v>43515.179166666669</c:v>
                </c:pt>
                <c:pt idx="7819">
                  <c:v>43515.179861111108</c:v>
                </c:pt>
                <c:pt idx="7820">
                  <c:v>43515.180555555555</c:v>
                </c:pt>
                <c:pt idx="7821">
                  <c:v>43515.181250000001</c:v>
                </c:pt>
                <c:pt idx="7822">
                  <c:v>43515.181944444441</c:v>
                </c:pt>
                <c:pt idx="7823">
                  <c:v>43515.182638888888</c:v>
                </c:pt>
                <c:pt idx="7824">
                  <c:v>43515.183333333334</c:v>
                </c:pt>
                <c:pt idx="7825">
                  <c:v>43515.184027777781</c:v>
                </c:pt>
                <c:pt idx="7826">
                  <c:v>43515.18472222222</c:v>
                </c:pt>
                <c:pt idx="7827">
                  <c:v>43515.185416666667</c:v>
                </c:pt>
                <c:pt idx="7828">
                  <c:v>43515.186111111114</c:v>
                </c:pt>
                <c:pt idx="7829">
                  <c:v>43515.186805555553</c:v>
                </c:pt>
                <c:pt idx="7830">
                  <c:v>43515.1875</c:v>
                </c:pt>
                <c:pt idx="7831">
                  <c:v>43515.188194444447</c:v>
                </c:pt>
                <c:pt idx="7832">
                  <c:v>43515.188888888886</c:v>
                </c:pt>
                <c:pt idx="7833">
                  <c:v>43515.189583333333</c:v>
                </c:pt>
                <c:pt idx="7834">
                  <c:v>43515.19027777778</c:v>
                </c:pt>
                <c:pt idx="7835">
                  <c:v>43515.190972222219</c:v>
                </c:pt>
                <c:pt idx="7836">
                  <c:v>43515.191666666666</c:v>
                </c:pt>
                <c:pt idx="7837">
                  <c:v>43515.192361111112</c:v>
                </c:pt>
                <c:pt idx="7838">
                  <c:v>43515.193055555559</c:v>
                </c:pt>
                <c:pt idx="7839">
                  <c:v>43515.193749999999</c:v>
                </c:pt>
                <c:pt idx="7840">
                  <c:v>43515.194444444445</c:v>
                </c:pt>
                <c:pt idx="7841">
                  <c:v>43515.195138888892</c:v>
                </c:pt>
                <c:pt idx="7842">
                  <c:v>43515.195833333331</c:v>
                </c:pt>
                <c:pt idx="7843">
                  <c:v>43515.196527777778</c:v>
                </c:pt>
                <c:pt idx="7844">
                  <c:v>43515.197222222225</c:v>
                </c:pt>
                <c:pt idx="7845">
                  <c:v>43515.197916666664</c:v>
                </c:pt>
                <c:pt idx="7846">
                  <c:v>43515.198611111111</c:v>
                </c:pt>
                <c:pt idx="7847">
                  <c:v>43515.199305555558</c:v>
                </c:pt>
                <c:pt idx="7848">
                  <c:v>43515.199999999997</c:v>
                </c:pt>
                <c:pt idx="7849">
                  <c:v>43515.200694444444</c:v>
                </c:pt>
                <c:pt idx="7850">
                  <c:v>43515.201388888891</c:v>
                </c:pt>
                <c:pt idx="7851">
                  <c:v>43515.20208333333</c:v>
                </c:pt>
                <c:pt idx="7852">
                  <c:v>43515.202777777777</c:v>
                </c:pt>
                <c:pt idx="7853">
                  <c:v>43515.203472222223</c:v>
                </c:pt>
                <c:pt idx="7854">
                  <c:v>43515.20416666667</c:v>
                </c:pt>
                <c:pt idx="7855">
                  <c:v>43515.204861111109</c:v>
                </c:pt>
                <c:pt idx="7856">
                  <c:v>43515.205555555556</c:v>
                </c:pt>
                <c:pt idx="7857">
                  <c:v>43515.206250000003</c:v>
                </c:pt>
                <c:pt idx="7858">
                  <c:v>43515.206944444442</c:v>
                </c:pt>
                <c:pt idx="7859">
                  <c:v>43515.207638888889</c:v>
                </c:pt>
                <c:pt idx="7860">
                  <c:v>43515.208333333336</c:v>
                </c:pt>
                <c:pt idx="7861">
                  <c:v>43515.209027777775</c:v>
                </c:pt>
                <c:pt idx="7862">
                  <c:v>43515.209722222222</c:v>
                </c:pt>
                <c:pt idx="7863">
                  <c:v>43515.210416666669</c:v>
                </c:pt>
                <c:pt idx="7864">
                  <c:v>43515.211111111108</c:v>
                </c:pt>
                <c:pt idx="7865">
                  <c:v>43515.211805555555</c:v>
                </c:pt>
                <c:pt idx="7866">
                  <c:v>43515.212500000001</c:v>
                </c:pt>
                <c:pt idx="7867">
                  <c:v>43515.213194444441</c:v>
                </c:pt>
                <c:pt idx="7868">
                  <c:v>43515.213888888888</c:v>
                </c:pt>
                <c:pt idx="7869">
                  <c:v>43515.214583333334</c:v>
                </c:pt>
                <c:pt idx="7870">
                  <c:v>43515.215277777781</c:v>
                </c:pt>
                <c:pt idx="7871">
                  <c:v>43515.21597222222</c:v>
                </c:pt>
                <c:pt idx="7872">
                  <c:v>43515.216666666667</c:v>
                </c:pt>
                <c:pt idx="7873">
                  <c:v>43515.217361111114</c:v>
                </c:pt>
                <c:pt idx="7874">
                  <c:v>43515.218055555553</c:v>
                </c:pt>
                <c:pt idx="7875">
                  <c:v>43515.21875</c:v>
                </c:pt>
                <c:pt idx="7876">
                  <c:v>43515.219444444447</c:v>
                </c:pt>
                <c:pt idx="7877">
                  <c:v>43515.220138888886</c:v>
                </c:pt>
                <c:pt idx="7878">
                  <c:v>43515.220833333333</c:v>
                </c:pt>
                <c:pt idx="7879">
                  <c:v>43515.22152777778</c:v>
                </c:pt>
                <c:pt idx="7880">
                  <c:v>43515.222222222219</c:v>
                </c:pt>
                <c:pt idx="7881">
                  <c:v>43515.222916666666</c:v>
                </c:pt>
                <c:pt idx="7882">
                  <c:v>43515.223611111112</c:v>
                </c:pt>
                <c:pt idx="7883">
                  <c:v>43515.224305555559</c:v>
                </c:pt>
                <c:pt idx="7884">
                  <c:v>43515.224999999999</c:v>
                </c:pt>
                <c:pt idx="7885">
                  <c:v>43515.225694444445</c:v>
                </c:pt>
                <c:pt idx="7886">
                  <c:v>43515.226388888892</c:v>
                </c:pt>
                <c:pt idx="7887">
                  <c:v>43515.227083333331</c:v>
                </c:pt>
                <c:pt idx="7888">
                  <c:v>43515.227777777778</c:v>
                </c:pt>
                <c:pt idx="7889">
                  <c:v>43515.228472222225</c:v>
                </c:pt>
                <c:pt idx="7890">
                  <c:v>43515.229166666664</c:v>
                </c:pt>
                <c:pt idx="7891">
                  <c:v>43515.229861111111</c:v>
                </c:pt>
                <c:pt idx="7892">
                  <c:v>43515.230555555558</c:v>
                </c:pt>
                <c:pt idx="7893">
                  <c:v>43515.231249999997</c:v>
                </c:pt>
                <c:pt idx="7894">
                  <c:v>43515.231944444444</c:v>
                </c:pt>
                <c:pt idx="7895">
                  <c:v>43515.232638888891</c:v>
                </c:pt>
                <c:pt idx="7896">
                  <c:v>43515.23333333333</c:v>
                </c:pt>
                <c:pt idx="7897">
                  <c:v>43515.234027777777</c:v>
                </c:pt>
                <c:pt idx="7898">
                  <c:v>43515.234722222223</c:v>
                </c:pt>
                <c:pt idx="7899">
                  <c:v>43515.23541666667</c:v>
                </c:pt>
                <c:pt idx="7900">
                  <c:v>43515.236111111109</c:v>
                </c:pt>
                <c:pt idx="7901">
                  <c:v>43515.236805555556</c:v>
                </c:pt>
                <c:pt idx="7902">
                  <c:v>43515.237500000003</c:v>
                </c:pt>
                <c:pt idx="7903">
                  <c:v>43515.238194444442</c:v>
                </c:pt>
                <c:pt idx="7904">
                  <c:v>43515.238888888889</c:v>
                </c:pt>
                <c:pt idx="7905">
                  <c:v>43515.239583333336</c:v>
                </c:pt>
                <c:pt idx="7906">
                  <c:v>43515.240277777775</c:v>
                </c:pt>
                <c:pt idx="7907">
                  <c:v>43515.240972222222</c:v>
                </c:pt>
                <c:pt idx="7908">
                  <c:v>43515.241666666669</c:v>
                </c:pt>
                <c:pt idx="7909">
                  <c:v>43515.242361111108</c:v>
                </c:pt>
                <c:pt idx="7910">
                  <c:v>43515.243055555555</c:v>
                </c:pt>
                <c:pt idx="7911">
                  <c:v>43515.243750000001</c:v>
                </c:pt>
                <c:pt idx="7912">
                  <c:v>43515.244444444441</c:v>
                </c:pt>
                <c:pt idx="7913">
                  <c:v>43515.245138888888</c:v>
                </c:pt>
                <c:pt idx="7914">
                  <c:v>43515.245833333334</c:v>
                </c:pt>
                <c:pt idx="7915">
                  <c:v>43515.246527777781</c:v>
                </c:pt>
                <c:pt idx="7916">
                  <c:v>43515.24722222222</c:v>
                </c:pt>
                <c:pt idx="7917">
                  <c:v>43515.247916666667</c:v>
                </c:pt>
                <c:pt idx="7918">
                  <c:v>43515.248611111114</c:v>
                </c:pt>
                <c:pt idx="7919">
                  <c:v>43515.249305555553</c:v>
                </c:pt>
                <c:pt idx="7920">
                  <c:v>43515.25</c:v>
                </c:pt>
                <c:pt idx="7921">
                  <c:v>43515.250694444447</c:v>
                </c:pt>
                <c:pt idx="7922">
                  <c:v>43515.251388888886</c:v>
                </c:pt>
                <c:pt idx="7923">
                  <c:v>43515.252083333333</c:v>
                </c:pt>
                <c:pt idx="7924">
                  <c:v>43515.25277777778</c:v>
                </c:pt>
                <c:pt idx="7925">
                  <c:v>43515.253472222219</c:v>
                </c:pt>
                <c:pt idx="7926">
                  <c:v>43515.254166666666</c:v>
                </c:pt>
                <c:pt idx="7927">
                  <c:v>43515.254861111112</c:v>
                </c:pt>
                <c:pt idx="7928">
                  <c:v>43515.255555555559</c:v>
                </c:pt>
                <c:pt idx="7929">
                  <c:v>43515.256249999999</c:v>
                </c:pt>
                <c:pt idx="7930">
                  <c:v>43515.256944444445</c:v>
                </c:pt>
                <c:pt idx="7931">
                  <c:v>43515.257638888892</c:v>
                </c:pt>
                <c:pt idx="7932">
                  <c:v>43515.258333333331</c:v>
                </c:pt>
                <c:pt idx="7933">
                  <c:v>43515.259027777778</c:v>
                </c:pt>
                <c:pt idx="7934">
                  <c:v>43515.259722222225</c:v>
                </c:pt>
                <c:pt idx="7935">
                  <c:v>43515.260416666664</c:v>
                </c:pt>
                <c:pt idx="7936">
                  <c:v>43515.261111111111</c:v>
                </c:pt>
                <c:pt idx="7937">
                  <c:v>43515.261805555558</c:v>
                </c:pt>
                <c:pt idx="7938">
                  <c:v>43515.262499999997</c:v>
                </c:pt>
                <c:pt idx="7939">
                  <c:v>43515.263194444444</c:v>
                </c:pt>
                <c:pt idx="7940">
                  <c:v>43515.263888888891</c:v>
                </c:pt>
                <c:pt idx="7941">
                  <c:v>43515.26458333333</c:v>
                </c:pt>
                <c:pt idx="7942">
                  <c:v>43515.265277777777</c:v>
                </c:pt>
                <c:pt idx="7943">
                  <c:v>43515.265972222223</c:v>
                </c:pt>
                <c:pt idx="7944">
                  <c:v>43515.26666666667</c:v>
                </c:pt>
                <c:pt idx="7945">
                  <c:v>43515.267361111109</c:v>
                </c:pt>
                <c:pt idx="7946">
                  <c:v>43515.268055555556</c:v>
                </c:pt>
                <c:pt idx="7947">
                  <c:v>43515.268750000003</c:v>
                </c:pt>
                <c:pt idx="7948">
                  <c:v>43515.269444444442</c:v>
                </c:pt>
                <c:pt idx="7949">
                  <c:v>43515.270138888889</c:v>
                </c:pt>
                <c:pt idx="7950">
                  <c:v>43515.270833333336</c:v>
                </c:pt>
                <c:pt idx="7951">
                  <c:v>43515.271527777775</c:v>
                </c:pt>
                <c:pt idx="7952">
                  <c:v>43515.272222222222</c:v>
                </c:pt>
                <c:pt idx="7953">
                  <c:v>43515.272916666669</c:v>
                </c:pt>
                <c:pt idx="7954">
                  <c:v>43515.273611111108</c:v>
                </c:pt>
                <c:pt idx="7955">
                  <c:v>43515.274305555555</c:v>
                </c:pt>
                <c:pt idx="7956">
                  <c:v>43515.275000000001</c:v>
                </c:pt>
                <c:pt idx="7957">
                  <c:v>43515.275694444441</c:v>
                </c:pt>
                <c:pt idx="7958">
                  <c:v>43515.276388888888</c:v>
                </c:pt>
                <c:pt idx="7959">
                  <c:v>43515.277083333334</c:v>
                </c:pt>
                <c:pt idx="7960">
                  <c:v>43515.277777777781</c:v>
                </c:pt>
                <c:pt idx="7961">
                  <c:v>43515.27847222222</c:v>
                </c:pt>
                <c:pt idx="7962">
                  <c:v>43515.279166666667</c:v>
                </c:pt>
                <c:pt idx="7963">
                  <c:v>43515.279861111114</c:v>
                </c:pt>
                <c:pt idx="7964">
                  <c:v>43515.280555555553</c:v>
                </c:pt>
                <c:pt idx="7965">
                  <c:v>43515.28125</c:v>
                </c:pt>
                <c:pt idx="7966">
                  <c:v>43515.281944444447</c:v>
                </c:pt>
                <c:pt idx="7967">
                  <c:v>43515.282638888886</c:v>
                </c:pt>
                <c:pt idx="7968">
                  <c:v>43515.283333333333</c:v>
                </c:pt>
                <c:pt idx="7969">
                  <c:v>43515.28402777778</c:v>
                </c:pt>
                <c:pt idx="7970">
                  <c:v>43515.284722222219</c:v>
                </c:pt>
                <c:pt idx="7971">
                  <c:v>43515.285416666666</c:v>
                </c:pt>
                <c:pt idx="7972">
                  <c:v>43515.286111111112</c:v>
                </c:pt>
                <c:pt idx="7973">
                  <c:v>43515.286805555559</c:v>
                </c:pt>
                <c:pt idx="7974">
                  <c:v>43515.287499999999</c:v>
                </c:pt>
                <c:pt idx="7975">
                  <c:v>43515.288194444445</c:v>
                </c:pt>
                <c:pt idx="7976">
                  <c:v>43515.288888888892</c:v>
                </c:pt>
                <c:pt idx="7977">
                  <c:v>43515.289583333331</c:v>
                </c:pt>
                <c:pt idx="7978">
                  <c:v>43515.290277777778</c:v>
                </c:pt>
                <c:pt idx="7979">
                  <c:v>43515.290972222225</c:v>
                </c:pt>
                <c:pt idx="7980">
                  <c:v>43515.291666666664</c:v>
                </c:pt>
                <c:pt idx="7981">
                  <c:v>43515.292361111111</c:v>
                </c:pt>
                <c:pt idx="7982">
                  <c:v>43515.293055555558</c:v>
                </c:pt>
                <c:pt idx="7983">
                  <c:v>43515.293749999997</c:v>
                </c:pt>
                <c:pt idx="7984">
                  <c:v>43515.294444444444</c:v>
                </c:pt>
                <c:pt idx="7985">
                  <c:v>43515.295138888891</c:v>
                </c:pt>
                <c:pt idx="7986">
                  <c:v>43515.29583333333</c:v>
                </c:pt>
                <c:pt idx="7987">
                  <c:v>43515.296527777777</c:v>
                </c:pt>
                <c:pt idx="7988">
                  <c:v>43515.297222222223</c:v>
                </c:pt>
                <c:pt idx="7989">
                  <c:v>43515.29791666667</c:v>
                </c:pt>
                <c:pt idx="7990">
                  <c:v>43515.298611111109</c:v>
                </c:pt>
                <c:pt idx="7991">
                  <c:v>43515.299305555556</c:v>
                </c:pt>
                <c:pt idx="7992">
                  <c:v>43515.3</c:v>
                </c:pt>
                <c:pt idx="7993">
                  <c:v>43515.300694444442</c:v>
                </c:pt>
                <c:pt idx="7994">
                  <c:v>43515.301388888889</c:v>
                </c:pt>
                <c:pt idx="7995">
                  <c:v>43515.302083333336</c:v>
                </c:pt>
                <c:pt idx="7996">
                  <c:v>43515.302777777775</c:v>
                </c:pt>
                <c:pt idx="7997">
                  <c:v>43515.303472222222</c:v>
                </c:pt>
                <c:pt idx="7998">
                  <c:v>43515.304166666669</c:v>
                </c:pt>
                <c:pt idx="7999">
                  <c:v>43515.304861111108</c:v>
                </c:pt>
                <c:pt idx="8000">
                  <c:v>43515.305555555555</c:v>
                </c:pt>
                <c:pt idx="8001">
                  <c:v>43515.306250000001</c:v>
                </c:pt>
                <c:pt idx="8002">
                  <c:v>43515.306944444441</c:v>
                </c:pt>
                <c:pt idx="8003">
                  <c:v>43515.307638888888</c:v>
                </c:pt>
                <c:pt idx="8004">
                  <c:v>43515.308333333334</c:v>
                </c:pt>
                <c:pt idx="8005">
                  <c:v>43515.309027777781</c:v>
                </c:pt>
                <c:pt idx="8006">
                  <c:v>43515.30972222222</c:v>
                </c:pt>
                <c:pt idx="8007">
                  <c:v>43515.310416666667</c:v>
                </c:pt>
                <c:pt idx="8008">
                  <c:v>43515.311111111114</c:v>
                </c:pt>
                <c:pt idx="8009">
                  <c:v>43515.311805555553</c:v>
                </c:pt>
                <c:pt idx="8010">
                  <c:v>43515.3125</c:v>
                </c:pt>
                <c:pt idx="8011">
                  <c:v>43515.313194444447</c:v>
                </c:pt>
                <c:pt idx="8012">
                  <c:v>43515.313888888886</c:v>
                </c:pt>
                <c:pt idx="8013">
                  <c:v>43515.314583333333</c:v>
                </c:pt>
                <c:pt idx="8014">
                  <c:v>43515.31527777778</c:v>
                </c:pt>
                <c:pt idx="8015">
                  <c:v>43515.315972222219</c:v>
                </c:pt>
                <c:pt idx="8016">
                  <c:v>43515.316666666666</c:v>
                </c:pt>
                <c:pt idx="8017">
                  <c:v>43515.317361111112</c:v>
                </c:pt>
                <c:pt idx="8018">
                  <c:v>43515.318055555559</c:v>
                </c:pt>
                <c:pt idx="8019">
                  <c:v>43515.318749999999</c:v>
                </c:pt>
                <c:pt idx="8020">
                  <c:v>43515.319444444445</c:v>
                </c:pt>
                <c:pt idx="8021">
                  <c:v>43515.320138888892</c:v>
                </c:pt>
                <c:pt idx="8022">
                  <c:v>43515.320833333331</c:v>
                </c:pt>
                <c:pt idx="8023">
                  <c:v>43515.321527777778</c:v>
                </c:pt>
                <c:pt idx="8024">
                  <c:v>43515.322222222225</c:v>
                </c:pt>
                <c:pt idx="8025">
                  <c:v>43515.322916666664</c:v>
                </c:pt>
                <c:pt idx="8026">
                  <c:v>43515.323611111111</c:v>
                </c:pt>
                <c:pt idx="8027">
                  <c:v>43515.324305555558</c:v>
                </c:pt>
                <c:pt idx="8028">
                  <c:v>43515.324999999997</c:v>
                </c:pt>
                <c:pt idx="8029">
                  <c:v>43515.325694444444</c:v>
                </c:pt>
                <c:pt idx="8030">
                  <c:v>43515.326388888891</c:v>
                </c:pt>
                <c:pt idx="8031">
                  <c:v>43515.32708333333</c:v>
                </c:pt>
                <c:pt idx="8032">
                  <c:v>43515.327777777777</c:v>
                </c:pt>
                <c:pt idx="8033">
                  <c:v>43515.328472222223</c:v>
                </c:pt>
                <c:pt idx="8034">
                  <c:v>43515.32916666667</c:v>
                </c:pt>
                <c:pt idx="8035">
                  <c:v>43515.329861111109</c:v>
                </c:pt>
                <c:pt idx="8036">
                  <c:v>43515.330555555556</c:v>
                </c:pt>
                <c:pt idx="8037">
                  <c:v>43515.331250000003</c:v>
                </c:pt>
                <c:pt idx="8038">
                  <c:v>43515.331944444442</c:v>
                </c:pt>
                <c:pt idx="8039">
                  <c:v>43515.332638888889</c:v>
                </c:pt>
                <c:pt idx="8040">
                  <c:v>43515.333333333336</c:v>
                </c:pt>
                <c:pt idx="8041">
                  <c:v>43515.334027777775</c:v>
                </c:pt>
                <c:pt idx="8042">
                  <c:v>43515.334722222222</c:v>
                </c:pt>
                <c:pt idx="8043">
                  <c:v>43515.335416666669</c:v>
                </c:pt>
                <c:pt idx="8044">
                  <c:v>43515.336111111108</c:v>
                </c:pt>
                <c:pt idx="8045">
                  <c:v>43515.336805555555</c:v>
                </c:pt>
                <c:pt idx="8046">
                  <c:v>43515.337500000001</c:v>
                </c:pt>
                <c:pt idx="8047">
                  <c:v>43515.338194444441</c:v>
                </c:pt>
                <c:pt idx="8048">
                  <c:v>43515.338888888888</c:v>
                </c:pt>
                <c:pt idx="8049">
                  <c:v>43515.339583333334</c:v>
                </c:pt>
                <c:pt idx="8050">
                  <c:v>43515.340277777781</c:v>
                </c:pt>
                <c:pt idx="8051">
                  <c:v>43515.34097222222</c:v>
                </c:pt>
                <c:pt idx="8052">
                  <c:v>43515.341666666667</c:v>
                </c:pt>
                <c:pt idx="8053">
                  <c:v>43515.342361111114</c:v>
                </c:pt>
                <c:pt idx="8054">
                  <c:v>43515.343055555553</c:v>
                </c:pt>
                <c:pt idx="8055">
                  <c:v>43515.34375</c:v>
                </c:pt>
                <c:pt idx="8056">
                  <c:v>43515.344444444447</c:v>
                </c:pt>
                <c:pt idx="8057">
                  <c:v>43515.345138888886</c:v>
                </c:pt>
                <c:pt idx="8058">
                  <c:v>43515.345833333333</c:v>
                </c:pt>
                <c:pt idx="8059">
                  <c:v>43515.34652777778</c:v>
                </c:pt>
                <c:pt idx="8060">
                  <c:v>43515.347222222219</c:v>
                </c:pt>
                <c:pt idx="8061">
                  <c:v>43515.347916666666</c:v>
                </c:pt>
                <c:pt idx="8062">
                  <c:v>43515.348611111112</c:v>
                </c:pt>
                <c:pt idx="8063">
                  <c:v>43515.349305555559</c:v>
                </c:pt>
                <c:pt idx="8064">
                  <c:v>43515.35</c:v>
                </c:pt>
                <c:pt idx="8065">
                  <c:v>43515.350694444445</c:v>
                </c:pt>
                <c:pt idx="8066">
                  <c:v>43515.351388888892</c:v>
                </c:pt>
                <c:pt idx="8067">
                  <c:v>43515.352083333331</c:v>
                </c:pt>
                <c:pt idx="8068">
                  <c:v>43515.352777777778</c:v>
                </c:pt>
                <c:pt idx="8069">
                  <c:v>43515.353472222225</c:v>
                </c:pt>
                <c:pt idx="8070">
                  <c:v>43515.354166666664</c:v>
                </c:pt>
                <c:pt idx="8071">
                  <c:v>43515.354861111111</c:v>
                </c:pt>
                <c:pt idx="8072">
                  <c:v>43515.355555555558</c:v>
                </c:pt>
                <c:pt idx="8073">
                  <c:v>43515.356249999997</c:v>
                </c:pt>
                <c:pt idx="8074">
                  <c:v>43515.356944444444</c:v>
                </c:pt>
                <c:pt idx="8075">
                  <c:v>43515.357638888891</c:v>
                </c:pt>
                <c:pt idx="8076">
                  <c:v>43515.35833333333</c:v>
                </c:pt>
                <c:pt idx="8077">
                  <c:v>43515.359027777777</c:v>
                </c:pt>
                <c:pt idx="8078">
                  <c:v>43515.359722222223</c:v>
                </c:pt>
                <c:pt idx="8079">
                  <c:v>43515.36041666667</c:v>
                </c:pt>
                <c:pt idx="8080">
                  <c:v>43515.361111111109</c:v>
                </c:pt>
                <c:pt idx="8081">
                  <c:v>43515.361805555556</c:v>
                </c:pt>
                <c:pt idx="8082">
                  <c:v>43515.362500000003</c:v>
                </c:pt>
                <c:pt idx="8083">
                  <c:v>43515.363194444442</c:v>
                </c:pt>
                <c:pt idx="8084">
                  <c:v>43515.363888888889</c:v>
                </c:pt>
                <c:pt idx="8085">
                  <c:v>43515.364583333336</c:v>
                </c:pt>
                <c:pt idx="8086">
                  <c:v>43515.365277777775</c:v>
                </c:pt>
                <c:pt idx="8087">
                  <c:v>43515.365972222222</c:v>
                </c:pt>
                <c:pt idx="8088">
                  <c:v>43515.366666666669</c:v>
                </c:pt>
                <c:pt idx="8089">
                  <c:v>43515.367361111108</c:v>
                </c:pt>
                <c:pt idx="8090">
                  <c:v>43515.368055555555</c:v>
                </c:pt>
                <c:pt idx="8091">
                  <c:v>43515.368750000001</c:v>
                </c:pt>
                <c:pt idx="8092">
                  <c:v>43515.369444444441</c:v>
                </c:pt>
                <c:pt idx="8093">
                  <c:v>43515.370138888888</c:v>
                </c:pt>
                <c:pt idx="8094">
                  <c:v>43515.370833333334</c:v>
                </c:pt>
                <c:pt idx="8095">
                  <c:v>43515.371527777781</c:v>
                </c:pt>
                <c:pt idx="8096">
                  <c:v>43515.37222222222</c:v>
                </c:pt>
                <c:pt idx="8097">
                  <c:v>43515.372916666667</c:v>
                </c:pt>
                <c:pt idx="8098">
                  <c:v>43515.373611111114</c:v>
                </c:pt>
                <c:pt idx="8099">
                  <c:v>43515.374305555553</c:v>
                </c:pt>
                <c:pt idx="8100">
                  <c:v>43515.375</c:v>
                </c:pt>
                <c:pt idx="8101">
                  <c:v>43515.375694444447</c:v>
                </c:pt>
                <c:pt idx="8102">
                  <c:v>43515.376388888886</c:v>
                </c:pt>
                <c:pt idx="8103">
                  <c:v>43515.377083333333</c:v>
                </c:pt>
                <c:pt idx="8104">
                  <c:v>43515.37777777778</c:v>
                </c:pt>
                <c:pt idx="8105">
                  <c:v>43515.378472222219</c:v>
                </c:pt>
                <c:pt idx="8106">
                  <c:v>43515.379166666666</c:v>
                </c:pt>
                <c:pt idx="8107">
                  <c:v>43515.379861111112</c:v>
                </c:pt>
                <c:pt idx="8108">
                  <c:v>43515.380555555559</c:v>
                </c:pt>
                <c:pt idx="8109">
                  <c:v>43515.381249999999</c:v>
                </c:pt>
                <c:pt idx="8110">
                  <c:v>43515.381944444445</c:v>
                </c:pt>
                <c:pt idx="8111">
                  <c:v>43515.382638888892</c:v>
                </c:pt>
                <c:pt idx="8112">
                  <c:v>43515.383333333331</c:v>
                </c:pt>
                <c:pt idx="8113">
                  <c:v>43515.384027777778</c:v>
                </c:pt>
                <c:pt idx="8114">
                  <c:v>43515.384722222225</c:v>
                </c:pt>
                <c:pt idx="8115">
                  <c:v>43515.385416666664</c:v>
                </c:pt>
                <c:pt idx="8116">
                  <c:v>43515.386111111111</c:v>
                </c:pt>
                <c:pt idx="8117">
                  <c:v>43515.386805555558</c:v>
                </c:pt>
                <c:pt idx="8118">
                  <c:v>43515.387499999997</c:v>
                </c:pt>
                <c:pt idx="8119">
                  <c:v>43515.388194444444</c:v>
                </c:pt>
                <c:pt idx="8120">
                  <c:v>43515.388888888891</c:v>
                </c:pt>
                <c:pt idx="8121">
                  <c:v>43515.38958333333</c:v>
                </c:pt>
                <c:pt idx="8122">
                  <c:v>43515.390277777777</c:v>
                </c:pt>
                <c:pt idx="8123">
                  <c:v>43515.390972222223</c:v>
                </c:pt>
                <c:pt idx="8124">
                  <c:v>43515.39166666667</c:v>
                </c:pt>
                <c:pt idx="8125">
                  <c:v>43515.392361111109</c:v>
                </c:pt>
                <c:pt idx="8126">
                  <c:v>43515.393055555556</c:v>
                </c:pt>
                <c:pt idx="8127">
                  <c:v>43515.393750000003</c:v>
                </c:pt>
                <c:pt idx="8128">
                  <c:v>43515.394444444442</c:v>
                </c:pt>
                <c:pt idx="8129">
                  <c:v>43515.395138888889</c:v>
                </c:pt>
                <c:pt idx="8130">
                  <c:v>43515.395833333336</c:v>
                </c:pt>
                <c:pt idx="8131">
                  <c:v>43515.396527777775</c:v>
                </c:pt>
                <c:pt idx="8132">
                  <c:v>43515.397222222222</c:v>
                </c:pt>
                <c:pt idx="8133">
                  <c:v>43515.397916666669</c:v>
                </c:pt>
                <c:pt idx="8134">
                  <c:v>43515.398611111108</c:v>
                </c:pt>
                <c:pt idx="8135">
                  <c:v>43515.399305555555</c:v>
                </c:pt>
                <c:pt idx="8136">
                  <c:v>43515.4</c:v>
                </c:pt>
                <c:pt idx="8137">
                  <c:v>43515.400694444441</c:v>
                </c:pt>
                <c:pt idx="8138">
                  <c:v>43515.401388888888</c:v>
                </c:pt>
                <c:pt idx="8139">
                  <c:v>43515.402083333334</c:v>
                </c:pt>
                <c:pt idx="8140">
                  <c:v>43515.402777777781</c:v>
                </c:pt>
                <c:pt idx="8141">
                  <c:v>43515.40347222222</c:v>
                </c:pt>
                <c:pt idx="8142">
                  <c:v>43515.404166666667</c:v>
                </c:pt>
                <c:pt idx="8143">
                  <c:v>43515.404861111114</c:v>
                </c:pt>
                <c:pt idx="8144">
                  <c:v>43515.405555555553</c:v>
                </c:pt>
                <c:pt idx="8145">
                  <c:v>43515.40625</c:v>
                </c:pt>
                <c:pt idx="8146">
                  <c:v>43515.406944444447</c:v>
                </c:pt>
                <c:pt idx="8147">
                  <c:v>43515.407638888886</c:v>
                </c:pt>
                <c:pt idx="8148">
                  <c:v>43515.408333333333</c:v>
                </c:pt>
                <c:pt idx="8149">
                  <c:v>43515.40902777778</c:v>
                </c:pt>
                <c:pt idx="8150">
                  <c:v>43515.409722222219</c:v>
                </c:pt>
                <c:pt idx="8151">
                  <c:v>43515.410416666666</c:v>
                </c:pt>
                <c:pt idx="8152">
                  <c:v>43515.411111111112</c:v>
                </c:pt>
                <c:pt idx="8153">
                  <c:v>43515.411805555559</c:v>
                </c:pt>
                <c:pt idx="8154">
                  <c:v>43515.412499999999</c:v>
                </c:pt>
                <c:pt idx="8155">
                  <c:v>43515.413194444445</c:v>
                </c:pt>
                <c:pt idx="8156">
                  <c:v>43515.413888888892</c:v>
                </c:pt>
                <c:pt idx="8157">
                  <c:v>43515.414583333331</c:v>
                </c:pt>
                <c:pt idx="8158">
                  <c:v>43515.415277777778</c:v>
                </c:pt>
                <c:pt idx="8159">
                  <c:v>43515.415972222225</c:v>
                </c:pt>
                <c:pt idx="8160">
                  <c:v>43515.416666666664</c:v>
                </c:pt>
                <c:pt idx="8161">
                  <c:v>43515.417361111111</c:v>
                </c:pt>
                <c:pt idx="8162">
                  <c:v>43515.418055555558</c:v>
                </c:pt>
                <c:pt idx="8163">
                  <c:v>43515.418749999997</c:v>
                </c:pt>
                <c:pt idx="8164">
                  <c:v>43515.419444444444</c:v>
                </c:pt>
                <c:pt idx="8165">
                  <c:v>43515.420138888891</c:v>
                </c:pt>
                <c:pt idx="8166">
                  <c:v>43515.42083333333</c:v>
                </c:pt>
                <c:pt idx="8167">
                  <c:v>43515.421527777777</c:v>
                </c:pt>
                <c:pt idx="8168">
                  <c:v>43515.422222222223</c:v>
                </c:pt>
                <c:pt idx="8169">
                  <c:v>43515.42291666667</c:v>
                </c:pt>
                <c:pt idx="8170">
                  <c:v>43515.423611111109</c:v>
                </c:pt>
                <c:pt idx="8171">
                  <c:v>43515.424305555556</c:v>
                </c:pt>
                <c:pt idx="8172">
                  <c:v>43515.425000000003</c:v>
                </c:pt>
                <c:pt idx="8173">
                  <c:v>43515.425694444442</c:v>
                </c:pt>
                <c:pt idx="8174">
                  <c:v>43515.426388888889</c:v>
                </c:pt>
                <c:pt idx="8175">
                  <c:v>43515.427083333336</c:v>
                </c:pt>
                <c:pt idx="8176">
                  <c:v>43515.427777777775</c:v>
                </c:pt>
                <c:pt idx="8177">
                  <c:v>43515.428472222222</c:v>
                </c:pt>
                <c:pt idx="8178">
                  <c:v>43515.429166666669</c:v>
                </c:pt>
                <c:pt idx="8179">
                  <c:v>43515.429861111108</c:v>
                </c:pt>
                <c:pt idx="8180">
                  <c:v>43515.430555555555</c:v>
                </c:pt>
                <c:pt idx="8181">
                  <c:v>43515.431250000001</c:v>
                </c:pt>
                <c:pt idx="8182">
                  <c:v>43515.431944444441</c:v>
                </c:pt>
                <c:pt idx="8183">
                  <c:v>43515.432638888888</c:v>
                </c:pt>
                <c:pt idx="8184">
                  <c:v>43515.433333333334</c:v>
                </c:pt>
                <c:pt idx="8185">
                  <c:v>43515.434027777781</c:v>
                </c:pt>
                <c:pt idx="8186">
                  <c:v>43515.43472222222</c:v>
                </c:pt>
                <c:pt idx="8187">
                  <c:v>43515.435416666667</c:v>
                </c:pt>
                <c:pt idx="8188">
                  <c:v>43515.436111111114</c:v>
                </c:pt>
                <c:pt idx="8189">
                  <c:v>43515.436805555553</c:v>
                </c:pt>
                <c:pt idx="8190">
                  <c:v>43515.4375</c:v>
                </c:pt>
                <c:pt idx="8191">
                  <c:v>43515.438194444447</c:v>
                </c:pt>
                <c:pt idx="8192">
                  <c:v>43515.438888888886</c:v>
                </c:pt>
                <c:pt idx="8193">
                  <c:v>43515.439583333333</c:v>
                </c:pt>
                <c:pt idx="8194">
                  <c:v>43515.44027777778</c:v>
                </c:pt>
                <c:pt idx="8195">
                  <c:v>43515.440972222219</c:v>
                </c:pt>
                <c:pt idx="8196">
                  <c:v>43515.441666666666</c:v>
                </c:pt>
                <c:pt idx="8197">
                  <c:v>43515.442361111112</c:v>
                </c:pt>
                <c:pt idx="8198">
                  <c:v>43515.443055555559</c:v>
                </c:pt>
                <c:pt idx="8199">
                  <c:v>43515.443749999999</c:v>
                </c:pt>
                <c:pt idx="8200">
                  <c:v>43515.444444444445</c:v>
                </c:pt>
                <c:pt idx="8201">
                  <c:v>43515.445138888892</c:v>
                </c:pt>
                <c:pt idx="8202">
                  <c:v>43515.445833333331</c:v>
                </c:pt>
                <c:pt idx="8203">
                  <c:v>43515.446527777778</c:v>
                </c:pt>
                <c:pt idx="8204">
                  <c:v>43515.447222222225</c:v>
                </c:pt>
                <c:pt idx="8205">
                  <c:v>43515.447916666664</c:v>
                </c:pt>
                <c:pt idx="8206">
                  <c:v>43515.448611111111</c:v>
                </c:pt>
                <c:pt idx="8207">
                  <c:v>43515.449305555558</c:v>
                </c:pt>
                <c:pt idx="8208">
                  <c:v>43515.45</c:v>
                </c:pt>
                <c:pt idx="8209">
                  <c:v>43515.450694444444</c:v>
                </c:pt>
                <c:pt idx="8210">
                  <c:v>43515.451388888891</c:v>
                </c:pt>
                <c:pt idx="8211">
                  <c:v>43515.45208333333</c:v>
                </c:pt>
                <c:pt idx="8212">
                  <c:v>43515.452777777777</c:v>
                </c:pt>
                <c:pt idx="8213">
                  <c:v>43515.453472222223</c:v>
                </c:pt>
                <c:pt idx="8214">
                  <c:v>43515.45416666667</c:v>
                </c:pt>
                <c:pt idx="8215">
                  <c:v>43515.454861111109</c:v>
                </c:pt>
                <c:pt idx="8216">
                  <c:v>43515.455555555556</c:v>
                </c:pt>
                <c:pt idx="8217">
                  <c:v>43515.456250000003</c:v>
                </c:pt>
                <c:pt idx="8218">
                  <c:v>43515.456944444442</c:v>
                </c:pt>
                <c:pt idx="8219">
                  <c:v>43515.457638888889</c:v>
                </c:pt>
                <c:pt idx="8220">
                  <c:v>43515.458333333336</c:v>
                </c:pt>
                <c:pt idx="8221">
                  <c:v>43515.459027777775</c:v>
                </c:pt>
                <c:pt idx="8222">
                  <c:v>43515.459722222222</c:v>
                </c:pt>
                <c:pt idx="8223">
                  <c:v>43515.460416666669</c:v>
                </c:pt>
                <c:pt idx="8224">
                  <c:v>43515.461111111108</c:v>
                </c:pt>
                <c:pt idx="8225">
                  <c:v>43515.461805555555</c:v>
                </c:pt>
                <c:pt idx="8226">
                  <c:v>43515.462500000001</c:v>
                </c:pt>
                <c:pt idx="8227">
                  <c:v>43515.463194444441</c:v>
                </c:pt>
                <c:pt idx="8228">
                  <c:v>43515.463888888888</c:v>
                </c:pt>
                <c:pt idx="8229">
                  <c:v>43515.464583333334</c:v>
                </c:pt>
                <c:pt idx="8230">
                  <c:v>43515.465277777781</c:v>
                </c:pt>
                <c:pt idx="8231">
                  <c:v>43515.46597222222</c:v>
                </c:pt>
                <c:pt idx="8232">
                  <c:v>43515.466666666667</c:v>
                </c:pt>
                <c:pt idx="8233">
                  <c:v>43515.467361111114</c:v>
                </c:pt>
                <c:pt idx="8234">
                  <c:v>43515.468055555553</c:v>
                </c:pt>
                <c:pt idx="8235">
                  <c:v>43515.46875</c:v>
                </c:pt>
                <c:pt idx="8236">
                  <c:v>43515.469444444447</c:v>
                </c:pt>
                <c:pt idx="8237">
                  <c:v>43515.470138888886</c:v>
                </c:pt>
                <c:pt idx="8238">
                  <c:v>43515.470833333333</c:v>
                </c:pt>
                <c:pt idx="8239">
                  <c:v>43515.47152777778</c:v>
                </c:pt>
                <c:pt idx="8240">
                  <c:v>43515.472222222219</c:v>
                </c:pt>
                <c:pt idx="8241">
                  <c:v>43515.472916666666</c:v>
                </c:pt>
                <c:pt idx="8242">
                  <c:v>43515.473611111112</c:v>
                </c:pt>
                <c:pt idx="8243">
                  <c:v>43515.474305555559</c:v>
                </c:pt>
                <c:pt idx="8244">
                  <c:v>43515.474999999999</c:v>
                </c:pt>
                <c:pt idx="8245">
                  <c:v>43515.475694444445</c:v>
                </c:pt>
                <c:pt idx="8246">
                  <c:v>43515.476388888892</c:v>
                </c:pt>
                <c:pt idx="8247">
                  <c:v>43515.477083333331</c:v>
                </c:pt>
                <c:pt idx="8248">
                  <c:v>43515.477777777778</c:v>
                </c:pt>
                <c:pt idx="8249">
                  <c:v>43515.478472222225</c:v>
                </c:pt>
                <c:pt idx="8250">
                  <c:v>43515.479166666664</c:v>
                </c:pt>
                <c:pt idx="8251">
                  <c:v>43515.479861111111</c:v>
                </c:pt>
                <c:pt idx="8252">
                  <c:v>43515.480555555558</c:v>
                </c:pt>
                <c:pt idx="8253">
                  <c:v>43515.481249999997</c:v>
                </c:pt>
                <c:pt idx="8254">
                  <c:v>43515.481944444444</c:v>
                </c:pt>
                <c:pt idx="8255">
                  <c:v>43515.482638888891</c:v>
                </c:pt>
                <c:pt idx="8256">
                  <c:v>43515.48333333333</c:v>
                </c:pt>
                <c:pt idx="8257">
                  <c:v>43515.484027777777</c:v>
                </c:pt>
                <c:pt idx="8258">
                  <c:v>43515.484722222223</c:v>
                </c:pt>
                <c:pt idx="8259">
                  <c:v>43515.48541666667</c:v>
                </c:pt>
                <c:pt idx="8260">
                  <c:v>43515.486111111109</c:v>
                </c:pt>
                <c:pt idx="8261">
                  <c:v>43515.486805555556</c:v>
                </c:pt>
                <c:pt idx="8262">
                  <c:v>43515.487500000003</c:v>
                </c:pt>
                <c:pt idx="8263">
                  <c:v>43515.488194444442</c:v>
                </c:pt>
                <c:pt idx="8264">
                  <c:v>43515.488888888889</c:v>
                </c:pt>
                <c:pt idx="8265">
                  <c:v>43515.489583333336</c:v>
                </c:pt>
                <c:pt idx="8266">
                  <c:v>43515.490277777775</c:v>
                </c:pt>
                <c:pt idx="8267">
                  <c:v>43515.490972222222</c:v>
                </c:pt>
                <c:pt idx="8268">
                  <c:v>43515.491666666669</c:v>
                </c:pt>
                <c:pt idx="8269">
                  <c:v>43515.492361111108</c:v>
                </c:pt>
                <c:pt idx="8270">
                  <c:v>43515.493055555555</c:v>
                </c:pt>
                <c:pt idx="8271">
                  <c:v>43515.493750000001</c:v>
                </c:pt>
                <c:pt idx="8272">
                  <c:v>43515.494444444441</c:v>
                </c:pt>
                <c:pt idx="8273">
                  <c:v>43515.495138888888</c:v>
                </c:pt>
                <c:pt idx="8274">
                  <c:v>43515.495833333334</c:v>
                </c:pt>
                <c:pt idx="8275">
                  <c:v>43515.496527777781</c:v>
                </c:pt>
                <c:pt idx="8276">
                  <c:v>43515.49722222222</c:v>
                </c:pt>
                <c:pt idx="8277">
                  <c:v>43515.497916666667</c:v>
                </c:pt>
                <c:pt idx="8278">
                  <c:v>43515.498611111114</c:v>
                </c:pt>
                <c:pt idx="8279">
                  <c:v>43515.499305555553</c:v>
                </c:pt>
                <c:pt idx="8280">
                  <c:v>43515.5</c:v>
                </c:pt>
                <c:pt idx="8281">
                  <c:v>43515.500694444447</c:v>
                </c:pt>
                <c:pt idx="8282">
                  <c:v>43515.501388888886</c:v>
                </c:pt>
                <c:pt idx="8283">
                  <c:v>43515.502083333333</c:v>
                </c:pt>
                <c:pt idx="8284">
                  <c:v>43515.50277777778</c:v>
                </c:pt>
                <c:pt idx="8285">
                  <c:v>43515.503472222219</c:v>
                </c:pt>
                <c:pt idx="8286">
                  <c:v>43515.504166666666</c:v>
                </c:pt>
                <c:pt idx="8287">
                  <c:v>43515.504861111112</c:v>
                </c:pt>
                <c:pt idx="8288">
                  <c:v>43515.505555555559</c:v>
                </c:pt>
                <c:pt idx="8289">
                  <c:v>43515.506249999999</c:v>
                </c:pt>
                <c:pt idx="8290">
                  <c:v>43515.506944444445</c:v>
                </c:pt>
                <c:pt idx="8291">
                  <c:v>43515.507638888892</c:v>
                </c:pt>
                <c:pt idx="8292">
                  <c:v>43515.508333333331</c:v>
                </c:pt>
                <c:pt idx="8293">
                  <c:v>43515.509027777778</c:v>
                </c:pt>
                <c:pt idx="8294">
                  <c:v>43515.509722222225</c:v>
                </c:pt>
                <c:pt idx="8295">
                  <c:v>43515.510416666664</c:v>
                </c:pt>
                <c:pt idx="8296">
                  <c:v>43515.511111111111</c:v>
                </c:pt>
                <c:pt idx="8297">
                  <c:v>43515.511805555558</c:v>
                </c:pt>
                <c:pt idx="8298">
                  <c:v>43515.512499999997</c:v>
                </c:pt>
                <c:pt idx="8299">
                  <c:v>43515.513194444444</c:v>
                </c:pt>
                <c:pt idx="8300">
                  <c:v>43515.513888888891</c:v>
                </c:pt>
                <c:pt idx="8301">
                  <c:v>43515.51458333333</c:v>
                </c:pt>
                <c:pt idx="8302">
                  <c:v>43515.515277777777</c:v>
                </c:pt>
                <c:pt idx="8303">
                  <c:v>43515.515972222223</c:v>
                </c:pt>
                <c:pt idx="8304">
                  <c:v>43515.51666666667</c:v>
                </c:pt>
                <c:pt idx="8305">
                  <c:v>43515.517361111109</c:v>
                </c:pt>
                <c:pt idx="8306">
                  <c:v>43515.518055555556</c:v>
                </c:pt>
                <c:pt idx="8307">
                  <c:v>43515.518750000003</c:v>
                </c:pt>
                <c:pt idx="8308">
                  <c:v>43515.519444444442</c:v>
                </c:pt>
                <c:pt idx="8309">
                  <c:v>43515.520138888889</c:v>
                </c:pt>
                <c:pt idx="8310">
                  <c:v>43515.520833333336</c:v>
                </c:pt>
                <c:pt idx="8311">
                  <c:v>43515.521527777775</c:v>
                </c:pt>
                <c:pt idx="8312">
                  <c:v>43515.522222222222</c:v>
                </c:pt>
                <c:pt idx="8313">
                  <c:v>43515.522916666669</c:v>
                </c:pt>
                <c:pt idx="8314">
                  <c:v>43515.523611111108</c:v>
                </c:pt>
                <c:pt idx="8315">
                  <c:v>43515.524305555555</c:v>
                </c:pt>
                <c:pt idx="8316">
                  <c:v>43515.525000000001</c:v>
                </c:pt>
                <c:pt idx="8317">
                  <c:v>43515.525694444441</c:v>
                </c:pt>
                <c:pt idx="8318">
                  <c:v>43515.526388888888</c:v>
                </c:pt>
                <c:pt idx="8319">
                  <c:v>43515.527083333334</c:v>
                </c:pt>
                <c:pt idx="8320">
                  <c:v>43515.527777777781</c:v>
                </c:pt>
                <c:pt idx="8321">
                  <c:v>43515.52847222222</c:v>
                </c:pt>
                <c:pt idx="8322">
                  <c:v>43515.529166666667</c:v>
                </c:pt>
                <c:pt idx="8323">
                  <c:v>43515.529861111114</c:v>
                </c:pt>
                <c:pt idx="8324">
                  <c:v>43515.530555555553</c:v>
                </c:pt>
                <c:pt idx="8325">
                  <c:v>43515.53125</c:v>
                </c:pt>
                <c:pt idx="8326">
                  <c:v>43515.531944444447</c:v>
                </c:pt>
                <c:pt idx="8327">
                  <c:v>43515.532638888886</c:v>
                </c:pt>
                <c:pt idx="8328">
                  <c:v>43515.533333333333</c:v>
                </c:pt>
                <c:pt idx="8329">
                  <c:v>43515.53402777778</c:v>
                </c:pt>
                <c:pt idx="8330">
                  <c:v>43515.534722222219</c:v>
                </c:pt>
                <c:pt idx="8331">
                  <c:v>43515.535416666666</c:v>
                </c:pt>
                <c:pt idx="8332">
                  <c:v>43515.536111111112</c:v>
                </c:pt>
                <c:pt idx="8333">
                  <c:v>43515.536805555559</c:v>
                </c:pt>
                <c:pt idx="8334">
                  <c:v>43515.537499999999</c:v>
                </c:pt>
                <c:pt idx="8335">
                  <c:v>43515.538194444445</c:v>
                </c:pt>
                <c:pt idx="8336">
                  <c:v>43515.538888888892</c:v>
                </c:pt>
                <c:pt idx="8337">
                  <c:v>43515.539583333331</c:v>
                </c:pt>
                <c:pt idx="8338">
                  <c:v>43515.540277777778</c:v>
                </c:pt>
                <c:pt idx="8339">
                  <c:v>43515.540972222225</c:v>
                </c:pt>
                <c:pt idx="8340">
                  <c:v>43515.541666666664</c:v>
                </c:pt>
                <c:pt idx="8341">
                  <c:v>43515.542361111111</c:v>
                </c:pt>
                <c:pt idx="8342">
                  <c:v>43515.543055555558</c:v>
                </c:pt>
                <c:pt idx="8343">
                  <c:v>43515.543749999997</c:v>
                </c:pt>
                <c:pt idx="8344">
                  <c:v>43515.544444444444</c:v>
                </c:pt>
                <c:pt idx="8345">
                  <c:v>43515.545138888891</c:v>
                </c:pt>
                <c:pt idx="8346">
                  <c:v>43515.54583333333</c:v>
                </c:pt>
                <c:pt idx="8347">
                  <c:v>43515.546527777777</c:v>
                </c:pt>
                <c:pt idx="8348">
                  <c:v>43515.547222222223</c:v>
                </c:pt>
                <c:pt idx="8349">
                  <c:v>43515.54791666667</c:v>
                </c:pt>
                <c:pt idx="8350">
                  <c:v>43515.548611111109</c:v>
                </c:pt>
                <c:pt idx="8351">
                  <c:v>43515.549305555556</c:v>
                </c:pt>
                <c:pt idx="8352">
                  <c:v>43515.55</c:v>
                </c:pt>
                <c:pt idx="8353">
                  <c:v>43515.550694444442</c:v>
                </c:pt>
                <c:pt idx="8354">
                  <c:v>43515.551388888889</c:v>
                </c:pt>
                <c:pt idx="8355">
                  <c:v>43515.552083333336</c:v>
                </c:pt>
                <c:pt idx="8356">
                  <c:v>43515.552777777775</c:v>
                </c:pt>
                <c:pt idx="8357">
                  <c:v>43515.553472222222</c:v>
                </c:pt>
                <c:pt idx="8358">
                  <c:v>43515.554166666669</c:v>
                </c:pt>
                <c:pt idx="8359">
                  <c:v>43515.554861111108</c:v>
                </c:pt>
                <c:pt idx="8360">
                  <c:v>43515.555555555555</c:v>
                </c:pt>
                <c:pt idx="8361">
                  <c:v>43515.556250000001</c:v>
                </c:pt>
                <c:pt idx="8362">
                  <c:v>43515.556944444441</c:v>
                </c:pt>
                <c:pt idx="8363">
                  <c:v>43515.557638888888</c:v>
                </c:pt>
                <c:pt idx="8364">
                  <c:v>43515.558333333334</c:v>
                </c:pt>
                <c:pt idx="8365">
                  <c:v>43515.559027777781</c:v>
                </c:pt>
                <c:pt idx="8366">
                  <c:v>43515.55972222222</c:v>
                </c:pt>
                <c:pt idx="8367">
                  <c:v>43515.560416666667</c:v>
                </c:pt>
                <c:pt idx="8368">
                  <c:v>43515.561111111114</c:v>
                </c:pt>
                <c:pt idx="8369">
                  <c:v>43515.561805555553</c:v>
                </c:pt>
                <c:pt idx="8370">
                  <c:v>43515.5625</c:v>
                </c:pt>
                <c:pt idx="8371">
                  <c:v>43515.563194444447</c:v>
                </c:pt>
                <c:pt idx="8372">
                  <c:v>43515.563888888886</c:v>
                </c:pt>
                <c:pt idx="8373">
                  <c:v>43515.564583333333</c:v>
                </c:pt>
                <c:pt idx="8374">
                  <c:v>43515.56527777778</c:v>
                </c:pt>
                <c:pt idx="8375">
                  <c:v>43515.565972222219</c:v>
                </c:pt>
                <c:pt idx="8376">
                  <c:v>43515.566666666666</c:v>
                </c:pt>
                <c:pt idx="8377">
                  <c:v>43515.567361111112</c:v>
                </c:pt>
                <c:pt idx="8378">
                  <c:v>43515.568055555559</c:v>
                </c:pt>
                <c:pt idx="8379">
                  <c:v>43515.568749999999</c:v>
                </c:pt>
                <c:pt idx="8380">
                  <c:v>43515.569444444445</c:v>
                </c:pt>
                <c:pt idx="8381">
                  <c:v>43515.570138888892</c:v>
                </c:pt>
                <c:pt idx="8382">
                  <c:v>43515.570833333331</c:v>
                </c:pt>
                <c:pt idx="8383">
                  <c:v>43515.571527777778</c:v>
                </c:pt>
                <c:pt idx="8384">
                  <c:v>43515.572222222225</c:v>
                </c:pt>
                <c:pt idx="8385">
                  <c:v>43515.572916666664</c:v>
                </c:pt>
                <c:pt idx="8386">
                  <c:v>43515.573611111111</c:v>
                </c:pt>
                <c:pt idx="8387">
                  <c:v>43515.574305555558</c:v>
                </c:pt>
                <c:pt idx="8388">
                  <c:v>43515.574999999997</c:v>
                </c:pt>
                <c:pt idx="8389">
                  <c:v>43515.575694444444</c:v>
                </c:pt>
                <c:pt idx="8390">
                  <c:v>43515.576388888891</c:v>
                </c:pt>
                <c:pt idx="8391">
                  <c:v>43515.57708333333</c:v>
                </c:pt>
                <c:pt idx="8392">
                  <c:v>43515.577777777777</c:v>
                </c:pt>
                <c:pt idx="8393">
                  <c:v>43515.578472222223</c:v>
                </c:pt>
                <c:pt idx="8394">
                  <c:v>43515.57916666667</c:v>
                </c:pt>
                <c:pt idx="8395">
                  <c:v>43515.579861111109</c:v>
                </c:pt>
                <c:pt idx="8396">
                  <c:v>43515.580555555556</c:v>
                </c:pt>
                <c:pt idx="8397">
                  <c:v>43515.581250000003</c:v>
                </c:pt>
                <c:pt idx="8398">
                  <c:v>43515.581944444442</c:v>
                </c:pt>
                <c:pt idx="8399">
                  <c:v>43515.582638888889</c:v>
                </c:pt>
                <c:pt idx="8400">
                  <c:v>43515.583333333336</c:v>
                </c:pt>
                <c:pt idx="8401">
                  <c:v>43515.584027777775</c:v>
                </c:pt>
                <c:pt idx="8402">
                  <c:v>43515.584722222222</c:v>
                </c:pt>
                <c:pt idx="8403">
                  <c:v>43515.585416666669</c:v>
                </c:pt>
                <c:pt idx="8404">
                  <c:v>43515.586111111108</c:v>
                </c:pt>
                <c:pt idx="8405">
                  <c:v>43515.586805555555</c:v>
                </c:pt>
                <c:pt idx="8406">
                  <c:v>43515.587500000001</c:v>
                </c:pt>
                <c:pt idx="8407">
                  <c:v>43515.588194444441</c:v>
                </c:pt>
                <c:pt idx="8408">
                  <c:v>43515.588888888888</c:v>
                </c:pt>
                <c:pt idx="8409">
                  <c:v>43515.589583333334</c:v>
                </c:pt>
                <c:pt idx="8410">
                  <c:v>43515.590277777781</c:v>
                </c:pt>
                <c:pt idx="8411">
                  <c:v>43515.59097222222</c:v>
                </c:pt>
                <c:pt idx="8412">
                  <c:v>43515.591666666667</c:v>
                </c:pt>
                <c:pt idx="8413">
                  <c:v>43515.592361111114</c:v>
                </c:pt>
                <c:pt idx="8414">
                  <c:v>43515.593055555553</c:v>
                </c:pt>
                <c:pt idx="8415">
                  <c:v>43515.59375</c:v>
                </c:pt>
                <c:pt idx="8416">
                  <c:v>43515.594444444447</c:v>
                </c:pt>
                <c:pt idx="8417">
                  <c:v>43515.595138888886</c:v>
                </c:pt>
                <c:pt idx="8418">
                  <c:v>43515.595833333333</c:v>
                </c:pt>
                <c:pt idx="8419">
                  <c:v>43515.59652777778</c:v>
                </c:pt>
                <c:pt idx="8420">
                  <c:v>43515.597222222219</c:v>
                </c:pt>
                <c:pt idx="8421">
                  <c:v>43515.597916666666</c:v>
                </c:pt>
                <c:pt idx="8422">
                  <c:v>43515.598611111112</c:v>
                </c:pt>
                <c:pt idx="8423">
                  <c:v>43515.599305555559</c:v>
                </c:pt>
                <c:pt idx="8424">
                  <c:v>43515.6</c:v>
                </c:pt>
                <c:pt idx="8425">
                  <c:v>43515.600694444445</c:v>
                </c:pt>
                <c:pt idx="8426">
                  <c:v>43515.601388888892</c:v>
                </c:pt>
                <c:pt idx="8427">
                  <c:v>43515.602083333331</c:v>
                </c:pt>
                <c:pt idx="8428">
                  <c:v>43515.602777777778</c:v>
                </c:pt>
                <c:pt idx="8429">
                  <c:v>43515.603472222225</c:v>
                </c:pt>
                <c:pt idx="8430">
                  <c:v>43515.604166666664</c:v>
                </c:pt>
                <c:pt idx="8431">
                  <c:v>43515.604861111111</c:v>
                </c:pt>
                <c:pt idx="8432">
                  <c:v>43515.605555555558</c:v>
                </c:pt>
                <c:pt idx="8433">
                  <c:v>43515.606249999997</c:v>
                </c:pt>
                <c:pt idx="8434">
                  <c:v>43515.606944444444</c:v>
                </c:pt>
                <c:pt idx="8435">
                  <c:v>43515.607638888891</c:v>
                </c:pt>
                <c:pt idx="8436">
                  <c:v>43515.60833333333</c:v>
                </c:pt>
                <c:pt idx="8437">
                  <c:v>43515.609027777777</c:v>
                </c:pt>
                <c:pt idx="8438">
                  <c:v>43515.609722222223</c:v>
                </c:pt>
                <c:pt idx="8439">
                  <c:v>43515.61041666667</c:v>
                </c:pt>
                <c:pt idx="8440">
                  <c:v>43515.611111111109</c:v>
                </c:pt>
                <c:pt idx="8441">
                  <c:v>43515.611805555556</c:v>
                </c:pt>
                <c:pt idx="8442">
                  <c:v>43515.612500000003</c:v>
                </c:pt>
                <c:pt idx="8443">
                  <c:v>43515.613194444442</c:v>
                </c:pt>
                <c:pt idx="8444">
                  <c:v>43515.613888888889</c:v>
                </c:pt>
                <c:pt idx="8445">
                  <c:v>43515.614583333336</c:v>
                </c:pt>
                <c:pt idx="8446">
                  <c:v>43515.615277777775</c:v>
                </c:pt>
                <c:pt idx="8447">
                  <c:v>43515.615972222222</c:v>
                </c:pt>
                <c:pt idx="8448">
                  <c:v>43515.616666666669</c:v>
                </c:pt>
                <c:pt idx="8449">
                  <c:v>43515.617361111108</c:v>
                </c:pt>
                <c:pt idx="8450">
                  <c:v>43515.618055555555</c:v>
                </c:pt>
                <c:pt idx="8451">
                  <c:v>43515.618750000001</c:v>
                </c:pt>
                <c:pt idx="8452">
                  <c:v>43515.619444444441</c:v>
                </c:pt>
                <c:pt idx="8453">
                  <c:v>43515.620138888888</c:v>
                </c:pt>
                <c:pt idx="8454">
                  <c:v>43515.620833333334</c:v>
                </c:pt>
                <c:pt idx="8455">
                  <c:v>43515.621527777781</c:v>
                </c:pt>
                <c:pt idx="8456">
                  <c:v>43515.62222222222</c:v>
                </c:pt>
                <c:pt idx="8457">
                  <c:v>43515.622916666667</c:v>
                </c:pt>
                <c:pt idx="8458">
                  <c:v>43515.623611111114</c:v>
                </c:pt>
                <c:pt idx="8459">
                  <c:v>43515.624305555553</c:v>
                </c:pt>
                <c:pt idx="8460">
                  <c:v>43515.625</c:v>
                </c:pt>
                <c:pt idx="8461">
                  <c:v>43515.625694444447</c:v>
                </c:pt>
                <c:pt idx="8462">
                  <c:v>43515.626388888886</c:v>
                </c:pt>
                <c:pt idx="8463">
                  <c:v>43515.627083333333</c:v>
                </c:pt>
                <c:pt idx="8464">
                  <c:v>43515.62777777778</c:v>
                </c:pt>
                <c:pt idx="8465">
                  <c:v>43515.628472222219</c:v>
                </c:pt>
                <c:pt idx="8466">
                  <c:v>43515.629166666666</c:v>
                </c:pt>
                <c:pt idx="8467">
                  <c:v>43515.629861111112</c:v>
                </c:pt>
                <c:pt idx="8468">
                  <c:v>43515.630555555559</c:v>
                </c:pt>
                <c:pt idx="8469">
                  <c:v>43515.631249999999</c:v>
                </c:pt>
                <c:pt idx="8470">
                  <c:v>43515.631944444445</c:v>
                </c:pt>
                <c:pt idx="8471">
                  <c:v>43515.632638888892</c:v>
                </c:pt>
                <c:pt idx="8472">
                  <c:v>43515.633333333331</c:v>
                </c:pt>
                <c:pt idx="8473">
                  <c:v>43515.634027777778</c:v>
                </c:pt>
                <c:pt idx="8474">
                  <c:v>43515.634722222225</c:v>
                </c:pt>
                <c:pt idx="8475">
                  <c:v>43515.635416666664</c:v>
                </c:pt>
                <c:pt idx="8476">
                  <c:v>43515.636111111111</c:v>
                </c:pt>
                <c:pt idx="8477">
                  <c:v>43515.636805555558</c:v>
                </c:pt>
                <c:pt idx="8478">
                  <c:v>43515.637499999997</c:v>
                </c:pt>
                <c:pt idx="8479">
                  <c:v>43515.638194444444</c:v>
                </c:pt>
                <c:pt idx="8480">
                  <c:v>43515.638888888891</c:v>
                </c:pt>
                <c:pt idx="8481">
                  <c:v>43515.63958333333</c:v>
                </c:pt>
                <c:pt idx="8482">
                  <c:v>43515.640277777777</c:v>
                </c:pt>
                <c:pt idx="8483">
                  <c:v>43515.640972222223</c:v>
                </c:pt>
                <c:pt idx="8484">
                  <c:v>43515.64166666667</c:v>
                </c:pt>
                <c:pt idx="8485">
                  <c:v>43515.642361111109</c:v>
                </c:pt>
                <c:pt idx="8486">
                  <c:v>43515.643055555556</c:v>
                </c:pt>
                <c:pt idx="8487">
                  <c:v>43515.643750000003</c:v>
                </c:pt>
                <c:pt idx="8488">
                  <c:v>43515.644444444442</c:v>
                </c:pt>
                <c:pt idx="8489">
                  <c:v>43515.645138888889</c:v>
                </c:pt>
                <c:pt idx="8490">
                  <c:v>43515.645833333336</c:v>
                </c:pt>
                <c:pt idx="8491">
                  <c:v>43515.646527777775</c:v>
                </c:pt>
                <c:pt idx="8492">
                  <c:v>43515.647222222222</c:v>
                </c:pt>
                <c:pt idx="8493">
                  <c:v>43515.647916666669</c:v>
                </c:pt>
                <c:pt idx="8494">
                  <c:v>43515.648611111108</c:v>
                </c:pt>
                <c:pt idx="8495">
                  <c:v>43515.649305555555</c:v>
                </c:pt>
                <c:pt idx="8496">
                  <c:v>43515.65</c:v>
                </c:pt>
                <c:pt idx="8497">
                  <c:v>43515.650694444441</c:v>
                </c:pt>
                <c:pt idx="8498">
                  <c:v>43515.651388888888</c:v>
                </c:pt>
                <c:pt idx="8499">
                  <c:v>43515.652083333334</c:v>
                </c:pt>
                <c:pt idx="8500">
                  <c:v>43515.652777777781</c:v>
                </c:pt>
                <c:pt idx="8501">
                  <c:v>43515.65347222222</c:v>
                </c:pt>
                <c:pt idx="8502">
                  <c:v>43515.654166666667</c:v>
                </c:pt>
                <c:pt idx="8503">
                  <c:v>43515.654861111114</c:v>
                </c:pt>
                <c:pt idx="8504">
                  <c:v>43515.655555555553</c:v>
                </c:pt>
                <c:pt idx="8505">
                  <c:v>43515.65625</c:v>
                </c:pt>
                <c:pt idx="8506">
                  <c:v>43515.656944444447</c:v>
                </c:pt>
                <c:pt idx="8507">
                  <c:v>43515.657638888886</c:v>
                </c:pt>
                <c:pt idx="8508">
                  <c:v>43515.658333333333</c:v>
                </c:pt>
                <c:pt idx="8509">
                  <c:v>43515.65902777778</c:v>
                </c:pt>
                <c:pt idx="8510">
                  <c:v>43515.659722222219</c:v>
                </c:pt>
                <c:pt idx="8511">
                  <c:v>43515.660416666666</c:v>
                </c:pt>
                <c:pt idx="8512">
                  <c:v>43515.661111111112</c:v>
                </c:pt>
                <c:pt idx="8513">
                  <c:v>43515.661805555559</c:v>
                </c:pt>
                <c:pt idx="8514">
                  <c:v>43515.662499999999</c:v>
                </c:pt>
                <c:pt idx="8515">
                  <c:v>43515.663194444445</c:v>
                </c:pt>
                <c:pt idx="8516">
                  <c:v>43515.663888888892</c:v>
                </c:pt>
                <c:pt idx="8517">
                  <c:v>43515.664583333331</c:v>
                </c:pt>
                <c:pt idx="8518">
                  <c:v>43515.665277777778</c:v>
                </c:pt>
                <c:pt idx="8519">
                  <c:v>43515.665972222225</c:v>
                </c:pt>
                <c:pt idx="8520">
                  <c:v>43515.666666666664</c:v>
                </c:pt>
                <c:pt idx="8521">
                  <c:v>43515.667361111111</c:v>
                </c:pt>
                <c:pt idx="8522">
                  <c:v>43515.668055555558</c:v>
                </c:pt>
                <c:pt idx="8523">
                  <c:v>43515.668749999997</c:v>
                </c:pt>
                <c:pt idx="8524">
                  <c:v>43515.669444444444</c:v>
                </c:pt>
                <c:pt idx="8525">
                  <c:v>43515.670138888891</c:v>
                </c:pt>
                <c:pt idx="8526">
                  <c:v>43515.67083333333</c:v>
                </c:pt>
                <c:pt idx="8527">
                  <c:v>43515.671527777777</c:v>
                </c:pt>
                <c:pt idx="8528">
                  <c:v>43515.672222222223</c:v>
                </c:pt>
                <c:pt idx="8529">
                  <c:v>43515.67291666667</c:v>
                </c:pt>
                <c:pt idx="8530">
                  <c:v>43515.673611111109</c:v>
                </c:pt>
                <c:pt idx="8531">
                  <c:v>43515.674305555556</c:v>
                </c:pt>
                <c:pt idx="8532">
                  <c:v>43515.675000000003</c:v>
                </c:pt>
                <c:pt idx="8533">
                  <c:v>43515.675694444442</c:v>
                </c:pt>
                <c:pt idx="8534">
                  <c:v>43515.676388888889</c:v>
                </c:pt>
                <c:pt idx="8535">
                  <c:v>43515.677083333336</c:v>
                </c:pt>
                <c:pt idx="8536">
                  <c:v>43515.677777777775</c:v>
                </c:pt>
                <c:pt idx="8537">
                  <c:v>43515.678472222222</c:v>
                </c:pt>
                <c:pt idx="8538">
                  <c:v>43515.679166666669</c:v>
                </c:pt>
                <c:pt idx="8539">
                  <c:v>43515.679861111108</c:v>
                </c:pt>
                <c:pt idx="8540">
                  <c:v>43515.680555555555</c:v>
                </c:pt>
                <c:pt idx="8541">
                  <c:v>43515.681250000001</c:v>
                </c:pt>
                <c:pt idx="8542">
                  <c:v>43515.681944444441</c:v>
                </c:pt>
                <c:pt idx="8543">
                  <c:v>43515.682638888888</c:v>
                </c:pt>
                <c:pt idx="8544">
                  <c:v>43515.683333333334</c:v>
                </c:pt>
                <c:pt idx="8545">
                  <c:v>43515.684027777781</c:v>
                </c:pt>
                <c:pt idx="8546">
                  <c:v>43515.68472222222</c:v>
                </c:pt>
                <c:pt idx="8547">
                  <c:v>43515.685416666667</c:v>
                </c:pt>
                <c:pt idx="8548">
                  <c:v>43515.686111111114</c:v>
                </c:pt>
                <c:pt idx="8549">
                  <c:v>43515.686805555553</c:v>
                </c:pt>
                <c:pt idx="8550">
                  <c:v>43515.6875</c:v>
                </c:pt>
                <c:pt idx="8551">
                  <c:v>43515.688194444447</c:v>
                </c:pt>
                <c:pt idx="8552">
                  <c:v>43515.688888888886</c:v>
                </c:pt>
                <c:pt idx="8553">
                  <c:v>43515.689583333333</c:v>
                </c:pt>
                <c:pt idx="8554">
                  <c:v>43515.69027777778</c:v>
                </c:pt>
                <c:pt idx="8555">
                  <c:v>43515.690972222219</c:v>
                </c:pt>
                <c:pt idx="8556">
                  <c:v>43515.691666666666</c:v>
                </c:pt>
                <c:pt idx="8557">
                  <c:v>43515.692361111112</c:v>
                </c:pt>
                <c:pt idx="8558">
                  <c:v>43515.693055555559</c:v>
                </c:pt>
                <c:pt idx="8559">
                  <c:v>43515.693749999999</c:v>
                </c:pt>
                <c:pt idx="8560">
                  <c:v>43515.694444444445</c:v>
                </c:pt>
                <c:pt idx="8561">
                  <c:v>43515.695138888892</c:v>
                </c:pt>
                <c:pt idx="8562">
                  <c:v>43515.695833333331</c:v>
                </c:pt>
                <c:pt idx="8563">
                  <c:v>43515.696527777778</c:v>
                </c:pt>
                <c:pt idx="8564">
                  <c:v>43515.697222222225</c:v>
                </c:pt>
                <c:pt idx="8565">
                  <c:v>43515.697916666664</c:v>
                </c:pt>
                <c:pt idx="8566">
                  <c:v>43515.698611111111</c:v>
                </c:pt>
                <c:pt idx="8567">
                  <c:v>43515.699305555558</c:v>
                </c:pt>
                <c:pt idx="8568">
                  <c:v>43515.7</c:v>
                </c:pt>
                <c:pt idx="8569">
                  <c:v>43515.700694444444</c:v>
                </c:pt>
                <c:pt idx="8570">
                  <c:v>43515.701388888891</c:v>
                </c:pt>
                <c:pt idx="8571">
                  <c:v>43515.70208333333</c:v>
                </c:pt>
                <c:pt idx="8572">
                  <c:v>43515.702777777777</c:v>
                </c:pt>
                <c:pt idx="8573">
                  <c:v>43515.703472222223</c:v>
                </c:pt>
                <c:pt idx="8574">
                  <c:v>43515.70416666667</c:v>
                </c:pt>
                <c:pt idx="8575">
                  <c:v>43515.704861111109</c:v>
                </c:pt>
                <c:pt idx="8576">
                  <c:v>43515.705555555556</c:v>
                </c:pt>
                <c:pt idx="8577">
                  <c:v>43515.706250000003</c:v>
                </c:pt>
                <c:pt idx="8578">
                  <c:v>43515.706944444442</c:v>
                </c:pt>
                <c:pt idx="8579">
                  <c:v>43515.707638888889</c:v>
                </c:pt>
                <c:pt idx="8580">
                  <c:v>43515.708333333336</c:v>
                </c:pt>
                <c:pt idx="8581">
                  <c:v>43515.709027777775</c:v>
                </c:pt>
                <c:pt idx="8582">
                  <c:v>43515.709722222222</c:v>
                </c:pt>
                <c:pt idx="8583">
                  <c:v>43515.710416666669</c:v>
                </c:pt>
                <c:pt idx="8584">
                  <c:v>43515.711111111108</c:v>
                </c:pt>
                <c:pt idx="8585">
                  <c:v>43515.711805555555</c:v>
                </c:pt>
                <c:pt idx="8586">
                  <c:v>43515.712500000001</c:v>
                </c:pt>
                <c:pt idx="8587">
                  <c:v>43515.713194444441</c:v>
                </c:pt>
                <c:pt idx="8588">
                  <c:v>43515.713888888888</c:v>
                </c:pt>
                <c:pt idx="8589">
                  <c:v>43515.714583333334</c:v>
                </c:pt>
                <c:pt idx="8590">
                  <c:v>43515.715277777781</c:v>
                </c:pt>
                <c:pt idx="8591">
                  <c:v>43515.71597222222</c:v>
                </c:pt>
                <c:pt idx="8592">
                  <c:v>43515.716666666667</c:v>
                </c:pt>
                <c:pt idx="8593">
                  <c:v>43515.717361111114</c:v>
                </c:pt>
                <c:pt idx="8594">
                  <c:v>43515.718055555553</c:v>
                </c:pt>
                <c:pt idx="8595">
                  <c:v>43515.71875</c:v>
                </c:pt>
                <c:pt idx="8596">
                  <c:v>43515.719444444447</c:v>
                </c:pt>
                <c:pt idx="8597">
                  <c:v>43515.720138888886</c:v>
                </c:pt>
                <c:pt idx="8598">
                  <c:v>43515.720833333333</c:v>
                </c:pt>
                <c:pt idx="8599">
                  <c:v>43515.72152777778</c:v>
                </c:pt>
                <c:pt idx="8600">
                  <c:v>43515.722222222219</c:v>
                </c:pt>
                <c:pt idx="8601">
                  <c:v>43515.722916666666</c:v>
                </c:pt>
                <c:pt idx="8602">
                  <c:v>43515.723611111112</c:v>
                </c:pt>
                <c:pt idx="8603">
                  <c:v>43515.724305555559</c:v>
                </c:pt>
                <c:pt idx="8604">
                  <c:v>43515.724999999999</c:v>
                </c:pt>
                <c:pt idx="8605">
                  <c:v>43515.725694444445</c:v>
                </c:pt>
                <c:pt idx="8606">
                  <c:v>43515.726388888892</c:v>
                </c:pt>
                <c:pt idx="8607">
                  <c:v>43515.727083333331</c:v>
                </c:pt>
                <c:pt idx="8608">
                  <c:v>43515.727777777778</c:v>
                </c:pt>
                <c:pt idx="8609">
                  <c:v>43515.728472222225</c:v>
                </c:pt>
                <c:pt idx="8610">
                  <c:v>43515.729166666664</c:v>
                </c:pt>
                <c:pt idx="8611">
                  <c:v>43515.729861111111</c:v>
                </c:pt>
                <c:pt idx="8612">
                  <c:v>43515.730555555558</c:v>
                </c:pt>
                <c:pt idx="8613">
                  <c:v>43515.731249999997</c:v>
                </c:pt>
                <c:pt idx="8614">
                  <c:v>43515.731944444444</c:v>
                </c:pt>
                <c:pt idx="8615">
                  <c:v>43515.732638888891</c:v>
                </c:pt>
                <c:pt idx="8616">
                  <c:v>43515.73333333333</c:v>
                </c:pt>
                <c:pt idx="8617">
                  <c:v>43515.734027777777</c:v>
                </c:pt>
                <c:pt idx="8618">
                  <c:v>43515.734722222223</c:v>
                </c:pt>
                <c:pt idx="8619">
                  <c:v>43515.73541666667</c:v>
                </c:pt>
                <c:pt idx="8620">
                  <c:v>43515.736111111109</c:v>
                </c:pt>
                <c:pt idx="8621">
                  <c:v>43515.736805555556</c:v>
                </c:pt>
                <c:pt idx="8622">
                  <c:v>43515.737500000003</c:v>
                </c:pt>
                <c:pt idx="8623">
                  <c:v>43515.738194444442</c:v>
                </c:pt>
                <c:pt idx="8624">
                  <c:v>43515.738888888889</c:v>
                </c:pt>
                <c:pt idx="8625">
                  <c:v>43515.739583333336</c:v>
                </c:pt>
                <c:pt idx="8626">
                  <c:v>43515.740277777775</c:v>
                </c:pt>
                <c:pt idx="8627">
                  <c:v>43515.740972222222</c:v>
                </c:pt>
                <c:pt idx="8628">
                  <c:v>43515.741666666669</c:v>
                </c:pt>
                <c:pt idx="8629">
                  <c:v>43515.742361111108</c:v>
                </c:pt>
                <c:pt idx="8630">
                  <c:v>43515.743055555555</c:v>
                </c:pt>
                <c:pt idx="8631">
                  <c:v>43515.743750000001</c:v>
                </c:pt>
                <c:pt idx="8632">
                  <c:v>43515.744444444441</c:v>
                </c:pt>
                <c:pt idx="8633">
                  <c:v>43515.745138888888</c:v>
                </c:pt>
                <c:pt idx="8634">
                  <c:v>43515.745833333334</c:v>
                </c:pt>
                <c:pt idx="8635">
                  <c:v>43515.746527777781</c:v>
                </c:pt>
                <c:pt idx="8636">
                  <c:v>43515.74722222222</c:v>
                </c:pt>
                <c:pt idx="8637">
                  <c:v>43515.747916666667</c:v>
                </c:pt>
                <c:pt idx="8638">
                  <c:v>43515.748611111114</c:v>
                </c:pt>
                <c:pt idx="8639">
                  <c:v>43515.749305555553</c:v>
                </c:pt>
                <c:pt idx="8640">
                  <c:v>43515.75</c:v>
                </c:pt>
                <c:pt idx="8641">
                  <c:v>43515.750694444447</c:v>
                </c:pt>
                <c:pt idx="8642">
                  <c:v>43515.751388888886</c:v>
                </c:pt>
                <c:pt idx="8643">
                  <c:v>43515.752083333333</c:v>
                </c:pt>
                <c:pt idx="8644">
                  <c:v>43515.75277777778</c:v>
                </c:pt>
                <c:pt idx="8645">
                  <c:v>43515.753472222219</c:v>
                </c:pt>
                <c:pt idx="8646">
                  <c:v>43515.754166666666</c:v>
                </c:pt>
                <c:pt idx="8647">
                  <c:v>43515.754861111112</c:v>
                </c:pt>
                <c:pt idx="8648">
                  <c:v>43515.755555555559</c:v>
                </c:pt>
                <c:pt idx="8649">
                  <c:v>43515.756249999999</c:v>
                </c:pt>
                <c:pt idx="8650">
                  <c:v>43515.756944444445</c:v>
                </c:pt>
                <c:pt idx="8651">
                  <c:v>43515.757638888892</c:v>
                </c:pt>
                <c:pt idx="8652">
                  <c:v>43515.758333333331</c:v>
                </c:pt>
                <c:pt idx="8653">
                  <c:v>43515.759027777778</c:v>
                </c:pt>
                <c:pt idx="8654">
                  <c:v>43515.759722222225</c:v>
                </c:pt>
                <c:pt idx="8655">
                  <c:v>43515.760416666664</c:v>
                </c:pt>
                <c:pt idx="8656">
                  <c:v>43515.761111111111</c:v>
                </c:pt>
                <c:pt idx="8657">
                  <c:v>43515.761805555558</c:v>
                </c:pt>
                <c:pt idx="8658">
                  <c:v>43515.762499999997</c:v>
                </c:pt>
                <c:pt idx="8659">
                  <c:v>43515.763194444444</c:v>
                </c:pt>
                <c:pt idx="8660">
                  <c:v>43515.763888888891</c:v>
                </c:pt>
                <c:pt idx="8661">
                  <c:v>43515.76458333333</c:v>
                </c:pt>
                <c:pt idx="8662">
                  <c:v>43515.765277777777</c:v>
                </c:pt>
                <c:pt idx="8663">
                  <c:v>43515.765972222223</c:v>
                </c:pt>
                <c:pt idx="8664">
                  <c:v>43515.76666666667</c:v>
                </c:pt>
                <c:pt idx="8665">
                  <c:v>43515.767361111109</c:v>
                </c:pt>
                <c:pt idx="8666">
                  <c:v>43515.768055555556</c:v>
                </c:pt>
                <c:pt idx="8667">
                  <c:v>43515.768750000003</c:v>
                </c:pt>
                <c:pt idx="8668">
                  <c:v>43515.769444444442</c:v>
                </c:pt>
                <c:pt idx="8669">
                  <c:v>43515.770138888889</c:v>
                </c:pt>
                <c:pt idx="8670">
                  <c:v>43515.770833333336</c:v>
                </c:pt>
                <c:pt idx="8671">
                  <c:v>43515.771527777775</c:v>
                </c:pt>
                <c:pt idx="8672">
                  <c:v>43515.772222222222</c:v>
                </c:pt>
                <c:pt idx="8673">
                  <c:v>43515.772916666669</c:v>
                </c:pt>
                <c:pt idx="8674">
                  <c:v>43515.773611111108</c:v>
                </c:pt>
                <c:pt idx="8675">
                  <c:v>43515.774305555555</c:v>
                </c:pt>
                <c:pt idx="8676">
                  <c:v>43515.775000000001</c:v>
                </c:pt>
                <c:pt idx="8677">
                  <c:v>43515.775694444441</c:v>
                </c:pt>
                <c:pt idx="8678">
                  <c:v>43515.776388888888</c:v>
                </c:pt>
                <c:pt idx="8679">
                  <c:v>43515.777083333334</c:v>
                </c:pt>
                <c:pt idx="8680">
                  <c:v>43515.777777777781</c:v>
                </c:pt>
                <c:pt idx="8681">
                  <c:v>43515.77847222222</c:v>
                </c:pt>
                <c:pt idx="8682">
                  <c:v>43515.779166666667</c:v>
                </c:pt>
                <c:pt idx="8683">
                  <c:v>43515.779861111114</c:v>
                </c:pt>
                <c:pt idx="8684">
                  <c:v>43515.780555555553</c:v>
                </c:pt>
                <c:pt idx="8685">
                  <c:v>43515.78125</c:v>
                </c:pt>
                <c:pt idx="8686">
                  <c:v>43515.781944444447</c:v>
                </c:pt>
                <c:pt idx="8687">
                  <c:v>43515.782638888886</c:v>
                </c:pt>
                <c:pt idx="8688">
                  <c:v>43515.783333333333</c:v>
                </c:pt>
                <c:pt idx="8689">
                  <c:v>43515.78402777778</c:v>
                </c:pt>
                <c:pt idx="8690">
                  <c:v>43515.784722222219</c:v>
                </c:pt>
                <c:pt idx="8691">
                  <c:v>43515.785416666666</c:v>
                </c:pt>
                <c:pt idx="8692">
                  <c:v>43515.786111111112</c:v>
                </c:pt>
                <c:pt idx="8693">
                  <c:v>43515.786805555559</c:v>
                </c:pt>
                <c:pt idx="8694">
                  <c:v>43515.787499999999</c:v>
                </c:pt>
                <c:pt idx="8695">
                  <c:v>43515.788194444445</c:v>
                </c:pt>
                <c:pt idx="8696">
                  <c:v>43515.788888888892</c:v>
                </c:pt>
                <c:pt idx="8697">
                  <c:v>43515.789583333331</c:v>
                </c:pt>
                <c:pt idx="8698">
                  <c:v>43515.790277777778</c:v>
                </c:pt>
                <c:pt idx="8699">
                  <c:v>43515.790972222225</c:v>
                </c:pt>
                <c:pt idx="8700">
                  <c:v>43515.791666666664</c:v>
                </c:pt>
                <c:pt idx="8701">
                  <c:v>43515.792361111111</c:v>
                </c:pt>
                <c:pt idx="8702">
                  <c:v>43515.793055555558</c:v>
                </c:pt>
                <c:pt idx="8703">
                  <c:v>43515.793749999997</c:v>
                </c:pt>
                <c:pt idx="8704">
                  <c:v>43515.794444444444</c:v>
                </c:pt>
                <c:pt idx="8705">
                  <c:v>43515.795138888891</c:v>
                </c:pt>
                <c:pt idx="8706">
                  <c:v>43515.79583333333</c:v>
                </c:pt>
                <c:pt idx="8707">
                  <c:v>43515.796527777777</c:v>
                </c:pt>
                <c:pt idx="8708">
                  <c:v>43515.797222222223</c:v>
                </c:pt>
                <c:pt idx="8709">
                  <c:v>43515.79791666667</c:v>
                </c:pt>
                <c:pt idx="8710">
                  <c:v>43515.798611111109</c:v>
                </c:pt>
                <c:pt idx="8711">
                  <c:v>43515.799305555556</c:v>
                </c:pt>
                <c:pt idx="8712">
                  <c:v>43515.8</c:v>
                </c:pt>
                <c:pt idx="8713">
                  <c:v>43515.800694444442</c:v>
                </c:pt>
                <c:pt idx="8714">
                  <c:v>43515.801388888889</c:v>
                </c:pt>
                <c:pt idx="8715">
                  <c:v>43515.802083333336</c:v>
                </c:pt>
                <c:pt idx="8716">
                  <c:v>43515.802777777775</c:v>
                </c:pt>
                <c:pt idx="8717">
                  <c:v>43515.803472222222</c:v>
                </c:pt>
                <c:pt idx="8718">
                  <c:v>43515.804166666669</c:v>
                </c:pt>
                <c:pt idx="8719">
                  <c:v>43515.804861111108</c:v>
                </c:pt>
                <c:pt idx="8720">
                  <c:v>43515.805555555555</c:v>
                </c:pt>
                <c:pt idx="8721">
                  <c:v>43515.806250000001</c:v>
                </c:pt>
                <c:pt idx="8722">
                  <c:v>43515.806944444441</c:v>
                </c:pt>
                <c:pt idx="8723">
                  <c:v>43515.807638888888</c:v>
                </c:pt>
                <c:pt idx="8724">
                  <c:v>43515.808333333334</c:v>
                </c:pt>
                <c:pt idx="8725">
                  <c:v>43515.809027777781</c:v>
                </c:pt>
                <c:pt idx="8726">
                  <c:v>43515.80972222222</c:v>
                </c:pt>
                <c:pt idx="8727">
                  <c:v>43515.810416666667</c:v>
                </c:pt>
                <c:pt idx="8728">
                  <c:v>43515.811111111114</c:v>
                </c:pt>
                <c:pt idx="8729">
                  <c:v>43515.811805555553</c:v>
                </c:pt>
                <c:pt idx="8730">
                  <c:v>43515.8125</c:v>
                </c:pt>
                <c:pt idx="8731">
                  <c:v>43515.813194444447</c:v>
                </c:pt>
                <c:pt idx="8732">
                  <c:v>43515.813888888886</c:v>
                </c:pt>
                <c:pt idx="8733">
                  <c:v>43515.814583333333</c:v>
                </c:pt>
                <c:pt idx="8734">
                  <c:v>43515.81527777778</c:v>
                </c:pt>
                <c:pt idx="8735">
                  <c:v>43515.815972222219</c:v>
                </c:pt>
                <c:pt idx="8736">
                  <c:v>43515.816666666666</c:v>
                </c:pt>
                <c:pt idx="8737">
                  <c:v>43515.817361111112</c:v>
                </c:pt>
                <c:pt idx="8738">
                  <c:v>43515.818055555559</c:v>
                </c:pt>
                <c:pt idx="8739">
                  <c:v>43515.818749999999</c:v>
                </c:pt>
                <c:pt idx="8740">
                  <c:v>43515.819444444445</c:v>
                </c:pt>
                <c:pt idx="8741">
                  <c:v>43515.820138888892</c:v>
                </c:pt>
                <c:pt idx="8742">
                  <c:v>43515.820833333331</c:v>
                </c:pt>
                <c:pt idx="8743">
                  <c:v>43515.821527777778</c:v>
                </c:pt>
                <c:pt idx="8744">
                  <c:v>43515.822222222225</c:v>
                </c:pt>
                <c:pt idx="8745">
                  <c:v>43515.822916666664</c:v>
                </c:pt>
                <c:pt idx="8746">
                  <c:v>43515.823611111111</c:v>
                </c:pt>
                <c:pt idx="8747">
                  <c:v>43515.824305555558</c:v>
                </c:pt>
                <c:pt idx="8748">
                  <c:v>43515.824999999997</c:v>
                </c:pt>
                <c:pt idx="8749">
                  <c:v>43515.825694444444</c:v>
                </c:pt>
                <c:pt idx="8750">
                  <c:v>43515.826388888891</c:v>
                </c:pt>
                <c:pt idx="8751">
                  <c:v>43515.82708333333</c:v>
                </c:pt>
                <c:pt idx="8752">
                  <c:v>43515.827777777777</c:v>
                </c:pt>
                <c:pt idx="8753">
                  <c:v>43515.828472222223</c:v>
                </c:pt>
                <c:pt idx="8754">
                  <c:v>43515.82916666667</c:v>
                </c:pt>
                <c:pt idx="8755">
                  <c:v>43515.829861111109</c:v>
                </c:pt>
                <c:pt idx="8756">
                  <c:v>43515.830555555556</c:v>
                </c:pt>
                <c:pt idx="8757">
                  <c:v>43515.831250000003</c:v>
                </c:pt>
                <c:pt idx="8758">
                  <c:v>43515.831944444442</c:v>
                </c:pt>
                <c:pt idx="8759">
                  <c:v>43515.832638888889</c:v>
                </c:pt>
                <c:pt idx="8760">
                  <c:v>43515.833333333336</c:v>
                </c:pt>
                <c:pt idx="8761">
                  <c:v>43515.834027777775</c:v>
                </c:pt>
                <c:pt idx="8762">
                  <c:v>43515.834722222222</c:v>
                </c:pt>
                <c:pt idx="8763">
                  <c:v>43515.835416666669</c:v>
                </c:pt>
                <c:pt idx="8764">
                  <c:v>43515.836111111108</c:v>
                </c:pt>
                <c:pt idx="8765">
                  <c:v>43515.836805555555</c:v>
                </c:pt>
                <c:pt idx="8766">
                  <c:v>43515.837500000001</c:v>
                </c:pt>
                <c:pt idx="8767">
                  <c:v>43515.838194444441</c:v>
                </c:pt>
                <c:pt idx="8768">
                  <c:v>43515.838888888888</c:v>
                </c:pt>
                <c:pt idx="8769">
                  <c:v>43515.839583333334</c:v>
                </c:pt>
                <c:pt idx="8770">
                  <c:v>43515.840277777781</c:v>
                </c:pt>
                <c:pt idx="8771">
                  <c:v>43515.84097222222</c:v>
                </c:pt>
                <c:pt idx="8772">
                  <c:v>43515.841666666667</c:v>
                </c:pt>
                <c:pt idx="8773">
                  <c:v>43515.842361111114</c:v>
                </c:pt>
                <c:pt idx="8774">
                  <c:v>43515.843055555553</c:v>
                </c:pt>
                <c:pt idx="8775">
                  <c:v>43515.84375</c:v>
                </c:pt>
                <c:pt idx="8776">
                  <c:v>43515.844444444447</c:v>
                </c:pt>
                <c:pt idx="8777">
                  <c:v>43515.845138888886</c:v>
                </c:pt>
                <c:pt idx="8778">
                  <c:v>43515.845833333333</c:v>
                </c:pt>
                <c:pt idx="8779">
                  <c:v>43515.84652777778</c:v>
                </c:pt>
                <c:pt idx="8780">
                  <c:v>43515.847222222219</c:v>
                </c:pt>
                <c:pt idx="8781">
                  <c:v>43515.847916666666</c:v>
                </c:pt>
                <c:pt idx="8782">
                  <c:v>43515.848611111112</c:v>
                </c:pt>
                <c:pt idx="8783">
                  <c:v>43515.849305555559</c:v>
                </c:pt>
                <c:pt idx="8784">
                  <c:v>43515.85</c:v>
                </c:pt>
                <c:pt idx="8785">
                  <c:v>43515.850694444445</c:v>
                </c:pt>
                <c:pt idx="8786">
                  <c:v>43515.851388888892</c:v>
                </c:pt>
                <c:pt idx="8787">
                  <c:v>43515.852083333331</c:v>
                </c:pt>
                <c:pt idx="8788">
                  <c:v>43515.852777777778</c:v>
                </c:pt>
                <c:pt idx="8789">
                  <c:v>43515.853472222225</c:v>
                </c:pt>
                <c:pt idx="8790">
                  <c:v>43515.854166666664</c:v>
                </c:pt>
                <c:pt idx="8791">
                  <c:v>43515.854861111111</c:v>
                </c:pt>
                <c:pt idx="8792">
                  <c:v>43515.855555555558</c:v>
                </c:pt>
                <c:pt idx="8793">
                  <c:v>43515.856249999997</c:v>
                </c:pt>
                <c:pt idx="8794">
                  <c:v>43515.856944444444</c:v>
                </c:pt>
                <c:pt idx="8795">
                  <c:v>43515.857638888891</c:v>
                </c:pt>
                <c:pt idx="8796">
                  <c:v>43515.85833333333</c:v>
                </c:pt>
                <c:pt idx="8797">
                  <c:v>43515.859027777777</c:v>
                </c:pt>
                <c:pt idx="8798">
                  <c:v>43515.859722222223</c:v>
                </c:pt>
                <c:pt idx="8799">
                  <c:v>43515.86041666667</c:v>
                </c:pt>
                <c:pt idx="8800">
                  <c:v>43515.861111111109</c:v>
                </c:pt>
                <c:pt idx="8801">
                  <c:v>43515.861805555556</c:v>
                </c:pt>
                <c:pt idx="8802">
                  <c:v>43515.862500000003</c:v>
                </c:pt>
                <c:pt idx="8803">
                  <c:v>43515.863194444442</c:v>
                </c:pt>
                <c:pt idx="8804">
                  <c:v>43515.863888888889</c:v>
                </c:pt>
                <c:pt idx="8805">
                  <c:v>43515.864583333336</c:v>
                </c:pt>
                <c:pt idx="8806">
                  <c:v>43515.865277777775</c:v>
                </c:pt>
                <c:pt idx="8807">
                  <c:v>43515.865972222222</c:v>
                </c:pt>
                <c:pt idx="8808">
                  <c:v>43515.866666666669</c:v>
                </c:pt>
                <c:pt idx="8809">
                  <c:v>43515.867361111108</c:v>
                </c:pt>
                <c:pt idx="8810">
                  <c:v>43515.868055555555</c:v>
                </c:pt>
                <c:pt idx="8811">
                  <c:v>43515.868750000001</c:v>
                </c:pt>
                <c:pt idx="8812">
                  <c:v>43515.869444444441</c:v>
                </c:pt>
                <c:pt idx="8813">
                  <c:v>43515.870138888888</c:v>
                </c:pt>
                <c:pt idx="8814">
                  <c:v>43515.870833333334</c:v>
                </c:pt>
                <c:pt idx="8815">
                  <c:v>43515.871527777781</c:v>
                </c:pt>
                <c:pt idx="8816">
                  <c:v>43515.87222222222</c:v>
                </c:pt>
                <c:pt idx="8817">
                  <c:v>43515.872916666667</c:v>
                </c:pt>
                <c:pt idx="8818">
                  <c:v>43515.873611111114</c:v>
                </c:pt>
                <c:pt idx="8819">
                  <c:v>43515.874305555553</c:v>
                </c:pt>
                <c:pt idx="8820">
                  <c:v>43515.875</c:v>
                </c:pt>
                <c:pt idx="8821">
                  <c:v>43515.875694444447</c:v>
                </c:pt>
                <c:pt idx="8822">
                  <c:v>43515.876388888886</c:v>
                </c:pt>
                <c:pt idx="8823">
                  <c:v>43515.877083333333</c:v>
                </c:pt>
                <c:pt idx="8824">
                  <c:v>43515.87777777778</c:v>
                </c:pt>
                <c:pt idx="8825">
                  <c:v>43515.878472222219</c:v>
                </c:pt>
                <c:pt idx="8826">
                  <c:v>43515.879166666666</c:v>
                </c:pt>
                <c:pt idx="8827">
                  <c:v>43515.879861111112</c:v>
                </c:pt>
                <c:pt idx="8828">
                  <c:v>43515.880555555559</c:v>
                </c:pt>
                <c:pt idx="8829">
                  <c:v>43515.881249999999</c:v>
                </c:pt>
                <c:pt idx="8830">
                  <c:v>43515.881944444445</c:v>
                </c:pt>
                <c:pt idx="8831">
                  <c:v>43515.882638888892</c:v>
                </c:pt>
                <c:pt idx="8832">
                  <c:v>43515.883333333331</c:v>
                </c:pt>
                <c:pt idx="8833">
                  <c:v>43515.884027777778</c:v>
                </c:pt>
                <c:pt idx="8834">
                  <c:v>43515.884722222225</c:v>
                </c:pt>
                <c:pt idx="8835">
                  <c:v>43515.885416666664</c:v>
                </c:pt>
                <c:pt idx="8836">
                  <c:v>43515.886111111111</c:v>
                </c:pt>
                <c:pt idx="8837">
                  <c:v>43515.886805555558</c:v>
                </c:pt>
                <c:pt idx="8838">
                  <c:v>43515.887499999997</c:v>
                </c:pt>
                <c:pt idx="8839">
                  <c:v>43515.888194444444</c:v>
                </c:pt>
                <c:pt idx="8840">
                  <c:v>43515.888888888891</c:v>
                </c:pt>
                <c:pt idx="8841">
                  <c:v>43515.88958333333</c:v>
                </c:pt>
                <c:pt idx="8842">
                  <c:v>43515.890277777777</c:v>
                </c:pt>
                <c:pt idx="8843">
                  <c:v>43515.890972222223</c:v>
                </c:pt>
                <c:pt idx="8844">
                  <c:v>43515.89166666667</c:v>
                </c:pt>
                <c:pt idx="8845">
                  <c:v>43515.892361111109</c:v>
                </c:pt>
                <c:pt idx="8846">
                  <c:v>43515.893055555556</c:v>
                </c:pt>
                <c:pt idx="8847">
                  <c:v>43515.893750000003</c:v>
                </c:pt>
                <c:pt idx="8848">
                  <c:v>43515.894444444442</c:v>
                </c:pt>
                <c:pt idx="8849">
                  <c:v>43515.895138888889</c:v>
                </c:pt>
                <c:pt idx="8850">
                  <c:v>43515.895833333336</c:v>
                </c:pt>
                <c:pt idx="8851">
                  <c:v>43515.896527777775</c:v>
                </c:pt>
                <c:pt idx="8852">
                  <c:v>43515.897222222222</c:v>
                </c:pt>
                <c:pt idx="8853">
                  <c:v>43515.897916666669</c:v>
                </c:pt>
                <c:pt idx="8854">
                  <c:v>43515.898611111108</c:v>
                </c:pt>
                <c:pt idx="8855">
                  <c:v>43515.899305555555</c:v>
                </c:pt>
                <c:pt idx="8856">
                  <c:v>43515.9</c:v>
                </c:pt>
                <c:pt idx="8857">
                  <c:v>43515.900694444441</c:v>
                </c:pt>
                <c:pt idx="8858">
                  <c:v>43515.901388888888</c:v>
                </c:pt>
                <c:pt idx="8859">
                  <c:v>43515.902083333334</c:v>
                </c:pt>
                <c:pt idx="8860">
                  <c:v>43515.902777777781</c:v>
                </c:pt>
                <c:pt idx="8861">
                  <c:v>43515.90347222222</c:v>
                </c:pt>
                <c:pt idx="8862">
                  <c:v>43515.904166666667</c:v>
                </c:pt>
                <c:pt idx="8863">
                  <c:v>43515.904861111114</c:v>
                </c:pt>
                <c:pt idx="8864">
                  <c:v>43515.905555555553</c:v>
                </c:pt>
                <c:pt idx="8865">
                  <c:v>43515.90625</c:v>
                </c:pt>
                <c:pt idx="8866">
                  <c:v>43515.906944444447</c:v>
                </c:pt>
                <c:pt idx="8867">
                  <c:v>43515.907638888886</c:v>
                </c:pt>
                <c:pt idx="8868">
                  <c:v>43515.908333333333</c:v>
                </c:pt>
                <c:pt idx="8869">
                  <c:v>43515.90902777778</c:v>
                </c:pt>
                <c:pt idx="8870">
                  <c:v>43515.909722222219</c:v>
                </c:pt>
                <c:pt idx="8871">
                  <c:v>43515.910416666666</c:v>
                </c:pt>
                <c:pt idx="8872">
                  <c:v>43515.911111111112</c:v>
                </c:pt>
                <c:pt idx="8873">
                  <c:v>43515.911805555559</c:v>
                </c:pt>
                <c:pt idx="8874">
                  <c:v>43515.912499999999</c:v>
                </c:pt>
                <c:pt idx="8875">
                  <c:v>43515.913194444445</c:v>
                </c:pt>
                <c:pt idx="8876">
                  <c:v>43515.913888888892</c:v>
                </c:pt>
                <c:pt idx="8877">
                  <c:v>43515.914583333331</c:v>
                </c:pt>
                <c:pt idx="8878">
                  <c:v>43515.915277777778</c:v>
                </c:pt>
                <c:pt idx="8879">
                  <c:v>43515.915972222225</c:v>
                </c:pt>
                <c:pt idx="8880">
                  <c:v>43515.916666666664</c:v>
                </c:pt>
                <c:pt idx="8881">
                  <c:v>43515.917361111111</c:v>
                </c:pt>
                <c:pt idx="8882">
                  <c:v>43515.918055555558</c:v>
                </c:pt>
                <c:pt idx="8883">
                  <c:v>43515.918749999997</c:v>
                </c:pt>
                <c:pt idx="8884">
                  <c:v>43515.919444444444</c:v>
                </c:pt>
                <c:pt idx="8885">
                  <c:v>43515.920138888891</c:v>
                </c:pt>
                <c:pt idx="8886">
                  <c:v>43515.92083333333</c:v>
                </c:pt>
                <c:pt idx="8887">
                  <c:v>43515.921527777777</c:v>
                </c:pt>
                <c:pt idx="8888">
                  <c:v>43515.922222222223</c:v>
                </c:pt>
                <c:pt idx="8889">
                  <c:v>43515.92291666667</c:v>
                </c:pt>
                <c:pt idx="8890">
                  <c:v>43515.923611111109</c:v>
                </c:pt>
                <c:pt idx="8891">
                  <c:v>43515.924305555556</c:v>
                </c:pt>
                <c:pt idx="8892">
                  <c:v>43515.925000000003</c:v>
                </c:pt>
                <c:pt idx="8893">
                  <c:v>43515.925694444442</c:v>
                </c:pt>
                <c:pt idx="8894">
                  <c:v>43515.926388888889</c:v>
                </c:pt>
                <c:pt idx="8895">
                  <c:v>43515.927083333336</c:v>
                </c:pt>
                <c:pt idx="8896">
                  <c:v>43515.927777777775</c:v>
                </c:pt>
                <c:pt idx="8897">
                  <c:v>43515.928472222222</c:v>
                </c:pt>
                <c:pt idx="8898">
                  <c:v>43515.929166666669</c:v>
                </c:pt>
                <c:pt idx="8899">
                  <c:v>43515.929861111108</c:v>
                </c:pt>
                <c:pt idx="8900">
                  <c:v>43515.930555555555</c:v>
                </c:pt>
                <c:pt idx="8901">
                  <c:v>43515.931250000001</c:v>
                </c:pt>
                <c:pt idx="8902">
                  <c:v>43515.931944444441</c:v>
                </c:pt>
                <c:pt idx="8903">
                  <c:v>43515.932638888888</c:v>
                </c:pt>
                <c:pt idx="8904">
                  <c:v>43515.933333333334</c:v>
                </c:pt>
                <c:pt idx="8905">
                  <c:v>43515.934027777781</c:v>
                </c:pt>
                <c:pt idx="8906">
                  <c:v>43515.93472222222</c:v>
                </c:pt>
                <c:pt idx="8907">
                  <c:v>43515.935416666667</c:v>
                </c:pt>
                <c:pt idx="8908">
                  <c:v>43515.936111111114</c:v>
                </c:pt>
                <c:pt idx="8909">
                  <c:v>43515.936805555553</c:v>
                </c:pt>
                <c:pt idx="8910">
                  <c:v>43515.9375</c:v>
                </c:pt>
                <c:pt idx="8911">
                  <c:v>43515.938194444447</c:v>
                </c:pt>
                <c:pt idx="8912">
                  <c:v>43515.938888888886</c:v>
                </c:pt>
                <c:pt idx="8913">
                  <c:v>43515.939583333333</c:v>
                </c:pt>
                <c:pt idx="8914">
                  <c:v>43515.94027777778</c:v>
                </c:pt>
                <c:pt idx="8915">
                  <c:v>43515.940972222219</c:v>
                </c:pt>
                <c:pt idx="8916">
                  <c:v>43515.941666666666</c:v>
                </c:pt>
                <c:pt idx="8917">
                  <c:v>43515.942361111112</c:v>
                </c:pt>
                <c:pt idx="8918">
                  <c:v>43515.943055555559</c:v>
                </c:pt>
                <c:pt idx="8919">
                  <c:v>43515.943749999999</c:v>
                </c:pt>
                <c:pt idx="8920">
                  <c:v>43515.944444444445</c:v>
                </c:pt>
                <c:pt idx="8921">
                  <c:v>43515.945138888892</c:v>
                </c:pt>
                <c:pt idx="8922">
                  <c:v>43515.945833333331</c:v>
                </c:pt>
                <c:pt idx="8923">
                  <c:v>43515.946527777778</c:v>
                </c:pt>
                <c:pt idx="8924">
                  <c:v>43515.947222222225</c:v>
                </c:pt>
                <c:pt idx="8925">
                  <c:v>43515.947916666664</c:v>
                </c:pt>
                <c:pt idx="8926">
                  <c:v>43515.948611111111</c:v>
                </c:pt>
                <c:pt idx="8927">
                  <c:v>43515.949305555558</c:v>
                </c:pt>
                <c:pt idx="8928">
                  <c:v>43515.95</c:v>
                </c:pt>
                <c:pt idx="8929">
                  <c:v>43515.950694444444</c:v>
                </c:pt>
                <c:pt idx="8930">
                  <c:v>43515.951388888891</c:v>
                </c:pt>
                <c:pt idx="8931">
                  <c:v>43515.95208333333</c:v>
                </c:pt>
                <c:pt idx="8932">
                  <c:v>43515.952777777777</c:v>
                </c:pt>
                <c:pt idx="8933">
                  <c:v>43515.953472222223</c:v>
                </c:pt>
                <c:pt idx="8934">
                  <c:v>43515.95416666667</c:v>
                </c:pt>
                <c:pt idx="8935">
                  <c:v>43515.954861111109</c:v>
                </c:pt>
                <c:pt idx="8936">
                  <c:v>43515.955555555556</c:v>
                </c:pt>
                <c:pt idx="8937">
                  <c:v>43515.956250000003</c:v>
                </c:pt>
                <c:pt idx="8938">
                  <c:v>43515.956944444442</c:v>
                </c:pt>
                <c:pt idx="8939">
                  <c:v>43515.957638888889</c:v>
                </c:pt>
                <c:pt idx="8940">
                  <c:v>43515.958333333336</c:v>
                </c:pt>
                <c:pt idx="8941">
                  <c:v>43515.959027777775</c:v>
                </c:pt>
                <c:pt idx="8942">
                  <c:v>43515.959722222222</c:v>
                </c:pt>
                <c:pt idx="8943">
                  <c:v>43515.960416666669</c:v>
                </c:pt>
                <c:pt idx="8944">
                  <c:v>43515.961111111108</c:v>
                </c:pt>
                <c:pt idx="8945">
                  <c:v>43515.961805555555</c:v>
                </c:pt>
                <c:pt idx="8946">
                  <c:v>43515.962500000001</c:v>
                </c:pt>
                <c:pt idx="8947">
                  <c:v>43515.963194444441</c:v>
                </c:pt>
                <c:pt idx="8948">
                  <c:v>43515.963888888888</c:v>
                </c:pt>
                <c:pt idx="8949">
                  <c:v>43515.964583333334</c:v>
                </c:pt>
                <c:pt idx="8950">
                  <c:v>43515.965277777781</c:v>
                </c:pt>
                <c:pt idx="8951">
                  <c:v>43515.96597222222</c:v>
                </c:pt>
                <c:pt idx="8952">
                  <c:v>43515.966666666667</c:v>
                </c:pt>
                <c:pt idx="8953">
                  <c:v>43515.967361111114</c:v>
                </c:pt>
                <c:pt idx="8954">
                  <c:v>43515.968055555553</c:v>
                </c:pt>
                <c:pt idx="8955">
                  <c:v>43515.96875</c:v>
                </c:pt>
                <c:pt idx="8956">
                  <c:v>43515.969444444447</c:v>
                </c:pt>
                <c:pt idx="8957">
                  <c:v>43515.970138888886</c:v>
                </c:pt>
                <c:pt idx="8958">
                  <c:v>43515.970833333333</c:v>
                </c:pt>
                <c:pt idx="8959">
                  <c:v>43515.97152777778</c:v>
                </c:pt>
                <c:pt idx="8960">
                  <c:v>43515.972222222219</c:v>
                </c:pt>
                <c:pt idx="8961">
                  <c:v>43515.972916666666</c:v>
                </c:pt>
                <c:pt idx="8962">
                  <c:v>43515.973611111112</c:v>
                </c:pt>
                <c:pt idx="8963">
                  <c:v>43515.974305555559</c:v>
                </c:pt>
                <c:pt idx="8964">
                  <c:v>43515.974999999999</c:v>
                </c:pt>
                <c:pt idx="8965">
                  <c:v>43515.975694444445</c:v>
                </c:pt>
                <c:pt idx="8966">
                  <c:v>43515.976388888892</c:v>
                </c:pt>
                <c:pt idx="8967">
                  <c:v>43515.977083333331</c:v>
                </c:pt>
                <c:pt idx="8968">
                  <c:v>43515.977777777778</c:v>
                </c:pt>
                <c:pt idx="8969">
                  <c:v>43515.978472222225</c:v>
                </c:pt>
                <c:pt idx="8970">
                  <c:v>43515.979166666664</c:v>
                </c:pt>
                <c:pt idx="8971">
                  <c:v>43515.979861111111</c:v>
                </c:pt>
                <c:pt idx="8972">
                  <c:v>43515.980555555558</c:v>
                </c:pt>
                <c:pt idx="8973">
                  <c:v>43515.981249999997</c:v>
                </c:pt>
                <c:pt idx="8974">
                  <c:v>43515.981944444444</c:v>
                </c:pt>
                <c:pt idx="8975">
                  <c:v>43515.982638888891</c:v>
                </c:pt>
                <c:pt idx="8976">
                  <c:v>43515.98333333333</c:v>
                </c:pt>
                <c:pt idx="8977">
                  <c:v>43515.984027777777</c:v>
                </c:pt>
                <c:pt idx="8978">
                  <c:v>43515.984722222223</c:v>
                </c:pt>
                <c:pt idx="8979">
                  <c:v>43515.98541666667</c:v>
                </c:pt>
                <c:pt idx="8980">
                  <c:v>43515.986111111109</c:v>
                </c:pt>
                <c:pt idx="8981">
                  <c:v>43515.986805555556</c:v>
                </c:pt>
                <c:pt idx="8982">
                  <c:v>43515.987500000003</c:v>
                </c:pt>
                <c:pt idx="8983">
                  <c:v>43515.988194444442</c:v>
                </c:pt>
                <c:pt idx="8984">
                  <c:v>43515.988888888889</c:v>
                </c:pt>
                <c:pt idx="8985">
                  <c:v>43515.989583333336</c:v>
                </c:pt>
                <c:pt idx="8986">
                  <c:v>43515.990277777775</c:v>
                </c:pt>
                <c:pt idx="8987">
                  <c:v>43515.990972222222</c:v>
                </c:pt>
                <c:pt idx="8988">
                  <c:v>43515.991666666669</c:v>
                </c:pt>
                <c:pt idx="8989">
                  <c:v>43515.992361111108</c:v>
                </c:pt>
                <c:pt idx="8990">
                  <c:v>43515.993055555555</c:v>
                </c:pt>
                <c:pt idx="8991">
                  <c:v>43515.993750000001</c:v>
                </c:pt>
                <c:pt idx="8992">
                  <c:v>43515.994444444441</c:v>
                </c:pt>
                <c:pt idx="8993">
                  <c:v>43515.995138888888</c:v>
                </c:pt>
                <c:pt idx="8994">
                  <c:v>43515.995833333334</c:v>
                </c:pt>
                <c:pt idx="8995">
                  <c:v>43515.996527777781</c:v>
                </c:pt>
                <c:pt idx="8996">
                  <c:v>43515.99722222222</c:v>
                </c:pt>
                <c:pt idx="8997">
                  <c:v>43515.997916666667</c:v>
                </c:pt>
                <c:pt idx="8998">
                  <c:v>43515.998611111114</c:v>
                </c:pt>
                <c:pt idx="8999">
                  <c:v>43515.999305555553</c:v>
                </c:pt>
                <c:pt idx="9000">
                  <c:v>43516</c:v>
                </c:pt>
                <c:pt idx="9001">
                  <c:v>43516.000694444447</c:v>
                </c:pt>
                <c:pt idx="9002">
                  <c:v>43516.001388888886</c:v>
                </c:pt>
                <c:pt idx="9003">
                  <c:v>43516.002083333333</c:v>
                </c:pt>
                <c:pt idx="9004">
                  <c:v>43516.00277777778</c:v>
                </c:pt>
                <c:pt idx="9005">
                  <c:v>43516.003472222219</c:v>
                </c:pt>
                <c:pt idx="9006">
                  <c:v>43516.004166666666</c:v>
                </c:pt>
                <c:pt idx="9007">
                  <c:v>43516.004861111112</c:v>
                </c:pt>
                <c:pt idx="9008">
                  <c:v>43516.005555555559</c:v>
                </c:pt>
                <c:pt idx="9009">
                  <c:v>43516.006249999999</c:v>
                </c:pt>
                <c:pt idx="9010">
                  <c:v>43516.006944444445</c:v>
                </c:pt>
                <c:pt idx="9011">
                  <c:v>43516.007638888892</c:v>
                </c:pt>
                <c:pt idx="9012">
                  <c:v>43516.008333333331</c:v>
                </c:pt>
                <c:pt idx="9013">
                  <c:v>43516.009027777778</c:v>
                </c:pt>
                <c:pt idx="9014">
                  <c:v>43516.009722222225</c:v>
                </c:pt>
                <c:pt idx="9015">
                  <c:v>43516.010416666664</c:v>
                </c:pt>
                <c:pt idx="9016">
                  <c:v>43516.011111111111</c:v>
                </c:pt>
                <c:pt idx="9017">
                  <c:v>43516.011805555558</c:v>
                </c:pt>
                <c:pt idx="9018">
                  <c:v>43516.012499999997</c:v>
                </c:pt>
                <c:pt idx="9019">
                  <c:v>43516.013194444444</c:v>
                </c:pt>
                <c:pt idx="9020">
                  <c:v>43516.013888888891</c:v>
                </c:pt>
                <c:pt idx="9021">
                  <c:v>43516.01458333333</c:v>
                </c:pt>
                <c:pt idx="9022">
                  <c:v>43516.015277777777</c:v>
                </c:pt>
                <c:pt idx="9023">
                  <c:v>43516.015972222223</c:v>
                </c:pt>
                <c:pt idx="9024">
                  <c:v>43516.01666666667</c:v>
                </c:pt>
                <c:pt idx="9025">
                  <c:v>43516.017361111109</c:v>
                </c:pt>
                <c:pt idx="9026">
                  <c:v>43516.018055555556</c:v>
                </c:pt>
                <c:pt idx="9027">
                  <c:v>43516.018750000003</c:v>
                </c:pt>
                <c:pt idx="9028">
                  <c:v>43516.019444444442</c:v>
                </c:pt>
                <c:pt idx="9029">
                  <c:v>43516.020138888889</c:v>
                </c:pt>
                <c:pt idx="9030">
                  <c:v>43516.020833333336</c:v>
                </c:pt>
                <c:pt idx="9031">
                  <c:v>43516.021527777775</c:v>
                </c:pt>
                <c:pt idx="9032">
                  <c:v>43516.022222222222</c:v>
                </c:pt>
                <c:pt idx="9033">
                  <c:v>43516.022916666669</c:v>
                </c:pt>
                <c:pt idx="9034">
                  <c:v>43516.023611111108</c:v>
                </c:pt>
                <c:pt idx="9035">
                  <c:v>43516.024305555555</c:v>
                </c:pt>
                <c:pt idx="9036">
                  <c:v>43516.025000000001</c:v>
                </c:pt>
                <c:pt idx="9037">
                  <c:v>43516.025694444441</c:v>
                </c:pt>
                <c:pt idx="9038">
                  <c:v>43516.026388888888</c:v>
                </c:pt>
                <c:pt idx="9039">
                  <c:v>43516.027083333334</c:v>
                </c:pt>
                <c:pt idx="9040">
                  <c:v>43516.027777777781</c:v>
                </c:pt>
                <c:pt idx="9041">
                  <c:v>43516.02847222222</c:v>
                </c:pt>
                <c:pt idx="9042">
                  <c:v>43516.029166666667</c:v>
                </c:pt>
                <c:pt idx="9043">
                  <c:v>43516.029861111114</c:v>
                </c:pt>
                <c:pt idx="9044">
                  <c:v>43516.030555555553</c:v>
                </c:pt>
                <c:pt idx="9045">
                  <c:v>43516.03125</c:v>
                </c:pt>
                <c:pt idx="9046">
                  <c:v>43516.031944444447</c:v>
                </c:pt>
                <c:pt idx="9047">
                  <c:v>43516.032638888886</c:v>
                </c:pt>
                <c:pt idx="9048">
                  <c:v>43516.033333333333</c:v>
                </c:pt>
                <c:pt idx="9049">
                  <c:v>43516.03402777778</c:v>
                </c:pt>
                <c:pt idx="9050">
                  <c:v>43516.034722222219</c:v>
                </c:pt>
                <c:pt idx="9051">
                  <c:v>43516.035416666666</c:v>
                </c:pt>
                <c:pt idx="9052">
                  <c:v>43516.036111111112</c:v>
                </c:pt>
                <c:pt idx="9053">
                  <c:v>43516.036805555559</c:v>
                </c:pt>
                <c:pt idx="9054">
                  <c:v>43516.037499999999</c:v>
                </c:pt>
                <c:pt idx="9055">
                  <c:v>43516.038194444445</c:v>
                </c:pt>
                <c:pt idx="9056">
                  <c:v>43516.038888888892</c:v>
                </c:pt>
                <c:pt idx="9057">
                  <c:v>43516.039583333331</c:v>
                </c:pt>
                <c:pt idx="9058">
                  <c:v>43516.040277777778</c:v>
                </c:pt>
                <c:pt idx="9059">
                  <c:v>43516.040972222225</c:v>
                </c:pt>
                <c:pt idx="9060">
                  <c:v>43516.041666666664</c:v>
                </c:pt>
                <c:pt idx="9061">
                  <c:v>43516.042361111111</c:v>
                </c:pt>
                <c:pt idx="9062">
                  <c:v>43516.043055555558</c:v>
                </c:pt>
                <c:pt idx="9063">
                  <c:v>43516.043749999997</c:v>
                </c:pt>
                <c:pt idx="9064">
                  <c:v>43516.044444444444</c:v>
                </c:pt>
                <c:pt idx="9065">
                  <c:v>43516.045138888891</c:v>
                </c:pt>
                <c:pt idx="9066">
                  <c:v>43516.04583333333</c:v>
                </c:pt>
                <c:pt idx="9067">
                  <c:v>43516.046527777777</c:v>
                </c:pt>
                <c:pt idx="9068">
                  <c:v>43516.047222222223</c:v>
                </c:pt>
                <c:pt idx="9069">
                  <c:v>43516.04791666667</c:v>
                </c:pt>
                <c:pt idx="9070">
                  <c:v>43516.048611111109</c:v>
                </c:pt>
                <c:pt idx="9071">
                  <c:v>43516.049305555556</c:v>
                </c:pt>
                <c:pt idx="9072">
                  <c:v>43516.05</c:v>
                </c:pt>
                <c:pt idx="9073">
                  <c:v>43516.050694444442</c:v>
                </c:pt>
                <c:pt idx="9074">
                  <c:v>43516.051388888889</c:v>
                </c:pt>
                <c:pt idx="9075">
                  <c:v>43516.052083333336</c:v>
                </c:pt>
                <c:pt idx="9076">
                  <c:v>43516.052777777775</c:v>
                </c:pt>
                <c:pt idx="9077">
                  <c:v>43516.053472222222</c:v>
                </c:pt>
                <c:pt idx="9078">
                  <c:v>43516.054166666669</c:v>
                </c:pt>
                <c:pt idx="9079">
                  <c:v>43516.054861111108</c:v>
                </c:pt>
                <c:pt idx="9080">
                  <c:v>43516.055555555555</c:v>
                </c:pt>
                <c:pt idx="9081">
                  <c:v>43516.056250000001</c:v>
                </c:pt>
                <c:pt idx="9082">
                  <c:v>43516.056944444441</c:v>
                </c:pt>
                <c:pt idx="9083">
                  <c:v>43516.057638888888</c:v>
                </c:pt>
                <c:pt idx="9084">
                  <c:v>43516.058333333334</c:v>
                </c:pt>
                <c:pt idx="9085">
                  <c:v>43516.059027777781</c:v>
                </c:pt>
                <c:pt idx="9086">
                  <c:v>43516.05972222222</c:v>
                </c:pt>
                <c:pt idx="9087">
                  <c:v>43516.060416666667</c:v>
                </c:pt>
                <c:pt idx="9088">
                  <c:v>43516.061111111114</c:v>
                </c:pt>
                <c:pt idx="9089">
                  <c:v>43516.061805555553</c:v>
                </c:pt>
                <c:pt idx="9090">
                  <c:v>43516.0625</c:v>
                </c:pt>
                <c:pt idx="9091">
                  <c:v>43516.063194444447</c:v>
                </c:pt>
                <c:pt idx="9092">
                  <c:v>43516.063888888886</c:v>
                </c:pt>
                <c:pt idx="9093">
                  <c:v>43516.064583333333</c:v>
                </c:pt>
                <c:pt idx="9094">
                  <c:v>43516.06527777778</c:v>
                </c:pt>
                <c:pt idx="9095">
                  <c:v>43516.065972222219</c:v>
                </c:pt>
                <c:pt idx="9096">
                  <c:v>43516.066666666666</c:v>
                </c:pt>
                <c:pt idx="9097">
                  <c:v>43516.067361111112</c:v>
                </c:pt>
                <c:pt idx="9098">
                  <c:v>43516.068055555559</c:v>
                </c:pt>
                <c:pt idx="9099">
                  <c:v>43516.068749999999</c:v>
                </c:pt>
                <c:pt idx="9100">
                  <c:v>43516.069444444445</c:v>
                </c:pt>
                <c:pt idx="9101">
                  <c:v>43516.070138888892</c:v>
                </c:pt>
                <c:pt idx="9102">
                  <c:v>43516.070833333331</c:v>
                </c:pt>
                <c:pt idx="9103">
                  <c:v>43516.071527777778</c:v>
                </c:pt>
                <c:pt idx="9104">
                  <c:v>43516.072222222225</c:v>
                </c:pt>
                <c:pt idx="9105">
                  <c:v>43516.072916666664</c:v>
                </c:pt>
                <c:pt idx="9106">
                  <c:v>43516.073611111111</c:v>
                </c:pt>
                <c:pt idx="9107">
                  <c:v>43516.074305555558</c:v>
                </c:pt>
                <c:pt idx="9108">
                  <c:v>43516.074999999997</c:v>
                </c:pt>
                <c:pt idx="9109">
                  <c:v>43516.075694444444</c:v>
                </c:pt>
                <c:pt idx="9110">
                  <c:v>43516.076388888891</c:v>
                </c:pt>
                <c:pt idx="9111">
                  <c:v>43516.07708333333</c:v>
                </c:pt>
                <c:pt idx="9112">
                  <c:v>43516.077777777777</c:v>
                </c:pt>
                <c:pt idx="9113">
                  <c:v>43516.078472222223</c:v>
                </c:pt>
                <c:pt idx="9114">
                  <c:v>43516.07916666667</c:v>
                </c:pt>
                <c:pt idx="9115">
                  <c:v>43516.079861111109</c:v>
                </c:pt>
                <c:pt idx="9116">
                  <c:v>43516.080555555556</c:v>
                </c:pt>
                <c:pt idx="9117">
                  <c:v>43516.081250000003</c:v>
                </c:pt>
                <c:pt idx="9118">
                  <c:v>43516.081944444442</c:v>
                </c:pt>
                <c:pt idx="9119">
                  <c:v>43516.082638888889</c:v>
                </c:pt>
                <c:pt idx="9120">
                  <c:v>43516.083333333336</c:v>
                </c:pt>
                <c:pt idx="9121">
                  <c:v>43516.084027777775</c:v>
                </c:pt>
                <c:pt idx="9122">
                  <c:v>43516.084722222222</c:v>
                </c:pt>
                <c:pt idx="9123">
                  <c:v>43516.085416666669</c:v>
                </c:pt>
                <c:pt idx="9124">
                  <c:v>43516.086111111108</c:v>
                </c:pt>
                <c:pt idx="9125">
                  <c:v>43516.086805555555</c:v>
                </c:pt>
                <c:pt idx="9126">
                  <c:v>43516.087500000001</c:v>
                </c:pt>
                <c:pt idx="9127">
                  <c:v>43516.088194444441</c:v>
                </c:pt>
                <c:pt idx="9128">
                  <c:v>43516.088888888888</c:v>
                </c:pt>
                <c:pt idx="9129">
                  <c:v>43516.089583333334</c:v>
                </c:pt>
                <c:pt idx="9130">
                  <c:v>43516.090277777781</c:v>
                </c:pt>
                <c:pt idx="9131">
                  <c:v>43516.09097222222</c:v>
                </c:pt>
                <c:pt idx="9132">
                  <c:v>43516.091666666667</c:v>
                </c:pt>
                <c:pt idx="9133">
                  <c:v>43516.092361111114</c:v>
                </c:pt>
                <c:pt idx="9134">
                  <c:v>43516.093055555553</c:v>
                </c:pt>
                <c:pt idx="9135">
                  <c:v>43516.09375</c:v>
                </c:pt>
                <c:pt idx="9136">
                  <c:v>43516.094444444447</c:v>
                </c:pt>
                <c:pt idx="9137">
                  <c:v>43516.095138888886</c:v>
                </c:pt>
                <c:pt idx="9138">
                  <c:v>43516.095833333333</c:v>
                </c:pt>
                <c:pt idx="9139">
                  <c:v>43516.09652777778</c:v>
                </c:pt>
                <c:pt idx="9140">
                  <c:v>43516.097222222219</c:v>
                </c:pt>
                <c:pt idx="9141">
                  <c:v>43516.097916666666</c:v>
                </c:pt>
                <c:pt idx="9142">
                  <c:v>43516.098611111112</c:v>
                </c:pt>
                <c:pt idx="9143">
                  <c:v>43516.099305555559</c:v>
                </c:pt>
                <c:pt idx="9144">
                  <c:v>43516.1</c:v>
                </c:pt>
                <c:pt idx="9145">
                  <c:v>43516.100694444445</c:v>
                </c:pt>
                <c:pt idx="9146">
                  <c:v>43516.101388888892</c:v>
                </c:pt>
                <c:pt idx="9147">
                  <c:v>43516.102083333331</c:v>
                </c:pt>
                <c:pt idx="9148">
                  <c:v>43516.102777777778</c:v>
                </c:pt>
                <c:pt idx="9149">
                  <c:v>43516.103472222225</c:v>
                </c:pt>
                <c:pt idx="9150">
                  <c:v>43516.104166666664</c:v>
                </c:pt>
                <c:pt idx="9151">
                  <c:v>43516.104861111111</c:v>
                </c:pt>
                <c:pt idx="9152">
                  <c:v>43516.105555555558</c:v>
                </c:pt>
                <c:pt idx="9153">
                  <c:v>43516.106249999997</c:v>
                </c:pt>
                <c:pt idx="9154">
                  <c:v>43516.106944444444</c:v>
                </c:pt>
                <c:pt idx="9155">
                  <c:v>43516.107638888891</c:v>
                </c:pt>
                <c:pt idx="9156">
                  <c:v>43516.10833333333</c:v>
                </c:pt>
                <c:pt idx="9157">
                  <c:v>43516.109027777777</c:v>
                </c:pt>
                <c:pt idx="9158">
                  <c:v>43516.109722222223</c:v>
                </c:pt>
                <c:pt idx="9159">
                  <c:v>43516.11041666667</c:v>
                </c:pt>
                <c:pt idx="9160">
                  <c:v>43516.111111111109</c:v>
                </c:pt>
                <c:pt idx="9161">
                  <c:v>43516.111805555556</c:v>
                </c:pt>
                <c:pt idx="9162">
                  <c:v>43516.112500000003</c:v>
                </c:pt>
                <c:pt idx="9163">
                  <c:v>43516.113194444442</c:v>
                </c:pt>
                <c:pt idx="9164">
                  <c:v>43516.113888888889</c:v>
                </c:pt>
                <c:pt idx="9165">
                  <c:v>43516.114583333336</c:v>
                </c:pt>
                <c:pt idx="9166">
                  <c:v>43516.115277777775</c:v>
                </c:pt>
                <c:pt idx="9167">
                  <c:v>43516.115972222222</c:v>
                </c:pt>
                <c:pt idx="9168">
                  <c:v>43516.116666666669</c:v>
                </c:pt>
                <c:pt idx="9169">
                  <c:v>43516.117361111108</c:v>
                </c:pt>
                <c:pt idx="9170">
                  <c:v>43516.118055555555</c:v>
                </c:pt>
                <c:pt idx="9171">
                  <c:v>43516.118750000001</c:v>
                </c:pt>
                <c:pt idx="9172">
                  <c:v>43516.119444444441</c:v>
                </c:pt>
                <c:pt idx="9173">
                  <c:v>43516.120138888888</c:v>
                </c:pt>
                <c:pt idx="9174">
                  <c:v>43516.120833333334</c:v>
                </c:pt>
                <c:pt idx="9175">
                  <c:v>43516.121527777781</c:v>
                </c:pt>
                <c:pt idx="9176">
                  <c:v>43516.12222222222</c:v>
                </c:pt>
                <c:pt idx="9177">
                  <c:v>43516.122916666667</c:v>
                </c:pt>
                <c:pt idx="9178">
                  <c:v>43516.123611111114</c:v>
                </c:pt>
                <c:pt idx="9179">
                  <c:v>43516.124305555553</c:v>
                </c:pt>
                <c:pt idx="9180">
                  <c:v>43516.125</c:v>
                </c:pt>
                <c:pt idx="9181">
                  <c:v>43516.125694444447</c:v>
                </c:pt>
                <c:pt idx="9182">
                  <c:v>43516.126388888886</c:v>
                </c:pt>
                <c:pt idx="9183">
                  <c:v>43516.127083333333</c:v>
                </c:pt>
                <c:pt idx="9184">
                  <c:v>43516.12777777778</c:v>
                </c:pt>
                <c:pt idx="9185">
                  <c:v>43516.128472222219</c:v>
                </c:pt>
                <c:pt idx="9186">
                  <c:v>43516.129166666666</c:v>
                </c:pt>
                <c:pt idx="9187">
                  <c:v>43516.129861111112</c:v>
                </c:pt>
                <c:pt idx="9188">
                  <c:v>43516.130555555559</c:v>
                </c:pt>
                <c:pt idx="9189">
                  <c:v>43516.131249999999</c:v>
                </c:pt>
                <c:pt idx="9190">
                  <c:v>43516.131944444445</c:v>
                </c:pt>
                <c:pt idx="9191">
                  <c:v>43516.132638888892</c:v>
                </c:pt>
                <c:pt idx="9192">
                  <c:v>43516.133333333331</c:v>
                </c:pt>
                <c:pt idx="9193">
                  <c:v>43516.134027777778</c:v>
                </c:pt>
                <c:pt idx="9194">
                  <c:v>43516.134722222225</c:v>
                </c:pt>
                <c:pt idx="9195">
                  <c:v>43516.135416666664</c:v>
                </c:pt>
                <c:pt idx="9196">
                  <c:v>43516.136111111111</c:v>
                </c:pt>
                <c:pt idx="9197">
                  <c:v>43516.136805555558</c:v>
                </c:pt>
                <c:pt idx="9198">
                  <c:v>43516.137499999997</c:v>
                </c:pt>
                <c:pt idx="9199">
                  <c:v>43516.138194444444</c:v>
                </c:pt>
                <c:pt idx="9200">
                  <c:v>43516.138888888891</c:v>
                </c:pt>
                <c:pt idx="9201">
                  <c:v>43516.13958333333</c:v>
                </c:pt>
                <c:pt idx="9202">
                  <c:v>43516.140277777777</c:v>
                </c:pt>
                <c:pt idx="9203">
                  <c:v>43516.140972222223</c:v>
                </c:pt>
                <c:pt idx="9204">
                  <c:v>43516.14166666667</c:v>
                </c:pt>
                <c:pt idx="9205">
                  <c:v>43516.142361111109</c:v>
                </c:pt>
                <c:pt idx="9206">
                  <c:v>43516.143055555556</c:v>
                </c:pt>
                <c:pt idx="9207">
                  <c:v>43516.143750000003</c:v>
                </c:pt>
                <c:pt idx="9208">
                  <c:v>43516.144444444442</c:v>
                </c:pt>
                <c:pt idx="9209">
                  <c:v>43516.145138888889</c:v>
                </c:pt>
                <c:pt idx="9210">
                  <c:v>43516.145833333336</c:v>
                </c:pt>
                <c:pt idx="9211">
                  <c:v>43516.146527777775</c:v>
                </c:pt>
                <c:pt idx="9212">
                  <c:v>43516.147222222222</c:v>
                </c:pt>
                <c:pt idx="9213">
                  <c:v>43516.147916666669</c:v>
                </c:pt>
                <c:pt idx="9214">
                  <c:v>43516.148611111108</c:v>
                </c:pt>
                <c:pt idx="9215">
                  <c:v>43516.149305555555</c:v>
                </c:pt>
                <c:pt idx="9216">
                  <c:v>43516.15</c:v>
                </c:pt>
                <c:pt idx="9217">
                  <c:v>43516.150694444441</c:v>
                </c:pt>
                <c:pt idx="9218">
                  <c:v>43516.151388888888</c:v>
                </c:pt>
                <c:pt idx="9219">
                  <c:v>43516.152083333334</c:v>
                </c:pt>
                <c:pt idx="9220">
                  <c:v>43516.152777777781</c:v>
                </c:pt>
                <c:pt idx="9221">
                  <c:v>43516.15347222222</c:v>
                </c:pt>
                <c:pt idx="9222">
                  <c:v>43516.154166666667</c:v>
                </c:pt>
                <c:pt idx="9223">
                  <c:v>43516.154861111114</c:v>
                </c:pt>
                <c:pt idx="9224">
                  <c:v>43516.155555555553</c:v>
                </c:pt>
                <c:pt idx="9225">
                  <c:v>43516.15625</c:v>
                </c:pt>
                <c:pt idx="9226">
                  <c:v>43516.156944444447</c:v>
                </c:pt>
                <c:pt idx="9227">
                  <c:v>43516.157638888886</c:v>
                </c:pt>
                <c:pt idx="9228">
                  <c:v>43516.158333333333</c:v>
                </c:pt>
                <c:pt idx="9229">
                  <c:v>43516.15902777778</c:v>
                </c:pt>
                <c:pt idx="9230">
                  <c:v>43516.159722222219</c:v>
                </c:pt>
                <c:pt idx="9231">
                  <c:v>43516.160416666666</c:v>
                </c:pt>
                <c:pt idx="9232">
                  <c:v>43516.161111111112</c:v>
                </c:pt>
                <c:pt idx="9233">
                  <c:v>43516.161805555559</c:v>
                </c:pt>
                <c:pt idx="9234">
                  <c:v>43516.162499999999</c:v>
                </c:pt>
                <c:pt idx="9235">
                  <c:v>43516.163194444445</c:v>
                </c:pt>
                <c:pt idx="9236">
                  <c:v>43516.163888888892</c:v>
                </c:pt>
                <c:pt idx="9237">
                  <c:v>43516.164583333331</c:v>
                </c:pt>
                <c:pt idx="9238">
                  <c:v>43516.165277777778</c:v>
                </c:pt>
                <c:pt idx="9239">
                  <c:v>43516.165972222225</c:v>
                </c:pt>
                <c:pt idx="9240">
                  <c:v>43516.166666666664</c:v>
                </c:pt>
                <c:pt idx="9241">
                  <c:v>43516.167361111111</c:v>
                </c:pt>
                <c:pt idx="9242">
                  <c:v>43516.168055555558</c:v>
                </c:pt>
                <c:pt idx="9243">
                  <c:v>43516.168749999997</c:v>
                </c:pt>
                <c:pt idx="9244">
                  <c:v>43516.169444444444</c:v>
                </c:pt>
                <c:pt idx="9245">
                  <c:v>43516.170138888891</c:v>
                </c:pt>
                <c:pt idx="9246">
                  <c:v>43516.17083333333</c:v>
                </c:pt>
                <c:pt idx="9247">
                  <c:v>43516.171527777777</c:v>
                </c:pt>
                <c:pt idx="9248">
                  <c:v>43516.172222222223</c:v>
                </c:pt>
                <c:pt idx="9249">
                  <c:v>43516.17291666667</c:v>
                </c:pt>
                <c:pt idx="9250">
                  <c:v>43516.173611111109</c:v>
                </c:pt>
                <c:pt idx="9251">
                  <c:v>43516.174305555556</c:v>
                </c:pt>
                <c:pt idx="9252">
                  <c:v>43516.175000000003</c:v>
                </c:pt>
                <c:pt idx="9253">
                  <c:v>43516.175694444442</c:v>
                </c:pt>
                <c:pt idx="9254">
                  <c:v>43516.176388888889</c:v>
                </c:pt>
                <c:pt idx="9255">
                  <c:v>43516.177083333336</c:v>
                </c:pt>
                <c:pt idx="9256">
                  <c:v>43516.177777777775</c:v>
                </c:pt>
                <c:pt idx="9257">
                  <c:v>43516.178472222222</c:v>
                </c:pt>
                <c:pt idx="9258">
                  <c:v>43516.179166666669</c:v>
                </c:pt>
                <c:pt idx="9259">
                  <c:v>43516.179861111108</c:v>
                </c:pt>
                <c:pt idx="9260">
                  <c:v>43516.180555555555</c:v>
                </c:pt>
                <c:pt idx="9261">
                  <c:v>43516.181250000001</c:v>
                </c:pt>
                <c:pt idx="9262">
                  <c:v>43516.181944444441</c:v>
                </c:pt>
                <c:pt idx="9263">
                  <c:v>43516.182638888888</c:v>
                </c:pt>
                <c:pt idx="9264">
                  <c:v>43516.183333333334</c:v>
                </c:pt>
                <c:pt idx="9265">
                  <c:v>43516.184027777781</c:v>
                </c:pt>
                <c:pt idx="9266">
                  <c:v>43516.18472222222</c:v>
                </c:pt>
                <c:pt idx="9267">
                  <c:v>43516.185416666667</c:v>
                </c:pt>
                <c:pt idx="9268">
                  <c:v>43516.186111111114</c:v>
                </c:pt>
                <c:pt idx="9269">
                  <c:v>43516.186805555553</c:v>
                </c:pt>
                <c:pt idx="9270">
                  <c:v>43516.1875</c:v>
                </c:pt>
                <c:pt idx="9271">
                  <c:v>43516.188194444447</c:v>
                </c:pt>
                <c:pt idx="9272">
                  <c:v>43516.188888888886</c:v>
                </c:pt>
                <c:pt idx="9273">
                  <c:v>43516.189583333333</c:v>
                </c:pt>
                <c:pt idx="9274">
                  <c:v>43516.19027777778</c:v>
                </c:pt>
                <c:pt idx="9275">
                  <c:v>43516.190972222219</c:v>
                </c:pt>
                <c:pt idx="9276">
                  <c:v>43516.191666666666</c:v>
                </c:pt>
                <c:pt idx="9277">
                  <c:v>43516.192361111112</c:v>
                </c:pt>
                <c:pt idx="9278">
                  <c:v>43516.193055555559</c:v>
                </c:pt>
                <c:pt idx="9279">
                  <c:v>43516.193749999999</c:v>
                </c:pt>
                <c:pt idx="9280">
                  <c:v>43516.194444444445</c:v>
                </c:pt>
                <c:pt idx="9281">
                  <c:v>43516.195138888892</c:v>
                </c:pt>
                <c:pt idx="9282">
                  <c:v>43516.195833333331</c:v>
                </c:pt>
                <c:pt idx="9283">
                  <c:v>43516.196527777778</c:v>
                </c:pt>
                <c:pt idx="9284">
                  <c:v>43516.197222222225</c:v>
                </c:pt>
                <c:pt idx="9285">
                  <c:v>43516.197916666664</c:v>
                </c:pt>
                <c:pt idx="9286">
                  <c:v>43516.198611111111</c:v>
                </c:pt>
                <c:pt idx="9287">
                  <c:v>43516.199305555558</c:v>
                </c:pt>
                <c:pt idx="9288">
                  <c:v>43516.2</c:v>
                </c:pt>
                <c:pt idx="9289">
                  <c:v>43516.200694444444</c:v>
                </c:pt>
                <c:pt idx="9290">
                  <c:v>43516.201388888891</c:v>
                </c:pt>
                <c:pt idx="9291">
                  <c:v>43516.20208333333</c:v>
                </c:pt>
                <c:pt idx="9292">
                  <c:v>43516.202777777777</c:v>
                </c:pt>
                <c:pt idx="9293">
                  <c:v>43516.203472222223</c:v>
                </c:pt>
                <c:pt idx="9294">
                  <c:v>43516.20416666667</c:v>
                </c:pt>
                <c:pt idx="9295">
                  <c:v>43516.204861111109</c:v>
                </c:pt>
                <c:pt idx="9296">
                  <c:v>43516.205555555556</c:v>
                </c:pt>
                <c:pt idx="9297">
                  <c:v>43516.206250000003</c:v>
                </c:pt>
                <c:pt idx="9298">
                  <c:v>43516.206944444442</c:v>
                </c:pt>
                <c:pt idx="9299">
                  <c:v>43516.207638888889</c:v>
                </c:pt>
                <c:pt idx="9300">
                  <c:v>43516.208333333336</c:v>
                </c:pt>
                <c:pt idx="9301">
                  <c:v>43516.209027777775</c:v>
                </c:pt>
                <c:pt idx="9302">
                  <c:v>43516.209722222222</c:v>
                </c:pt>
                <c:pt idx="9303">
                  <c:v>43516.210416666669</c:v>
                </c:pt>
                <c:pt idx="9304">
                  <c:v>43516.211111111108</c:v>
                </c:pt>
                <c:pt idx="9305">
                  <c:v>43516.211805555555</c:v>
                </c:pt>
                <c:pt idx="9306">
                  <c:v>43516.212500000001</c:v>
                </c:pt>
                <c:pt idx="9307">
                  <c:v>43516.213194444441</c:v>
                </c:pt>
                <c:pt idx="9308">
                  <c:v>43516.213888888888</c:v>
                </c:pt>
                <c:pt idx="9309">
                  <c:v>43516.214583333334</c:v>
                </c:pt>
                <c:pt idx="9310">
                  <c:v>43516.215277777781</c:v>
                </c:pt>
                <c:pt idx="9311">
                  <c:v>43516.21597222222</c:v>
                </c:pt>
                <c:pt idx="9312">
                  <c:v>43516.216666666667</c:v>
                </c:pt>
                <c:pt idx="9313">
                  <c:v>43516.217361111114</c:v>
                </c:pt>
                <c:pt idx="9314">
                  <c:v>43516.218055555553</c:v>
                </c:pt>
                <c:pt idx="9315">
                  <c:v>43516.21875</c:v>
                </c:pt>
                <c:pt idx="9316">
                  <c:v>43516.219444444447</c:v>
                </c:pt>
                <c:pt idx="9317">
                  <c:v>43516.220138888886</c:v>
                </c:pt>
                <c:pt idx="9318">
                  <c:v>43516.220833333333</c:v>
                </c:pt>
                <c:pt idx="9319">
                  <c:v>43516.22152777778</c:v>
                </c:pt>
                <c:pt idx="9320">
                  <c:v>43516.222222222219</c:v>
                </c:pt>
                <c:pt idx="9321">
                  <c:v>43516.222916666666</c:v>
                </c:pt>
                <c:pt idx="9322">
                  <c:v>43516.223611111112</c:v>
                </c:pt>
                <c:pt idx="9323">
                  <c:v>43516.224305555559</c:v>
                </c:pt>
                <c:pt idx="9324">
                  <c:v>43516.224999999999</c:v>
                </c:pt>
                <c:pt idx="9325">
                  <c:v>43516.225694444445</c:v>
                </c:pt>
                <c:pt idx="9326">
                  <c:v>43516.226388888892</c:v>
                </c:pt>
                <c:pt idx="9327">
                  <c:v>43516.227083333331</c:v>
                </c:pt>
                <c:pt idx="9328">
                  <c:v>43516.227777777778</c:v>
                </c:pt>
                <c:pt idx="9329">
                  <c:v>43516.228472222225</c:v>
                </c:pt>
                <c:pt idx="9330">
                  <c:v>43516.229166666664</c:v>
                </c:pt>
                <c:pt idx="9331">
                  <c:v>43516.229861111111</c:v>
                </c:pt>
                <c:pt idx="9332">
                  <c:v>43516.230555555558</c:v>
                </c:pt>
                <c:pt idx="9333">
                  <c:v>43516.231249999997</c:v>
                </c:pt>
                <c:pt idx="9334">
                  <c:v>43516.231944444444</c:v>
                </c:pt>
                <c:pt idx="9335">
                  <c:v>43516.232638888891</c:v>
                </c:pt>
                <c:pt idx="9336">
                  <c:v>43516.23333333333</c:v>
                </c:pt>
                <c:pt idx="9337">
                  <c:v>43516.234027777777</c:v>
                </c:pt>
                <c:pt idx="9338">
                  <c:v>43516.234722222223</c:v>
                </c:pt>
                <c:pt idx="9339">
                  <c:v>43516.23541666667</c:v>
                </c:pt>
                <c:pt idx="9340">
                  <c:v>43516.236111111109</c:v>
                </c:pt>
                <c:pt idx="9341">
                  <c:v>43516.236805555556</c:v>
                </c:pt>
                <c:pt idx="9342">
                  <c:v>43516.237500000003</c:v>
                </c:pt>
                <c:pt idx="9343">
                  <c:v>43516.238194444442</c:v>
                </c:pt>
                <c:pt idx="9344">
                  <c:v>43516.238888888889</c:v>
                </c:pt>
                <c:pt idx="9345">
                  <c:v>43516.239583333336</c:v>
                </c:pt>
                <c:pt idx="9346">
                  <c:v>43516.240277777775</c:v>
                </c:pt>
                <c:pt idx="9347">
                  <c:v>43516.240972222222</c:v>
                </c:pt>
                <c:pt idx="9348">
                  <c:v>43516.241666666669</c:v>
                </c:pt>
                <c:pt idx="9349">
                  <c:v>43516.242361111108</c:v>
                </c:pt>
                <c:pt idx="9350">
                  <c:v>43516.243055555555</c:v>
                </c:pt>
                <c:pt idx="9351">
                  <c:v>43516.243750000001</c:v>
                </c:pt>
                <c:pt idx="9352">
                  <c:v>43516.244444444441</c:v>
                </c:pt>
                <c:pt idx="9353">
                  <c:v>43516.245138888888</c:v>
                </c:pt>
                <c:pt idx="9354">
                  <c:v>43516.245833333334</c:v>
                </c:pt>
                <c:pt idx="9355">
                  <c:v>43516.246527777781</c:v>
                </c:pt>
                <c:pt idx="9356">
                  <c:v>43516.24722222222</c:v>
                </c:pt>
                <c:pt idx="9357">
                  <c:v>43516.247916666667</c:v>
                </c:pt>
                <c:pt idx="9358">
                  <c:v>43516.248611111114</c:v>
                </c:pt>
                <c:pt idx="9359">
                  <c:v>43516.249305555553</c:v>
                </c:pt>
                <c:pt idx="9360">
                  <c:v>43516.25</c:v>
                </c:pt>
                <c:pt idx="9361">
                  <c:v>43516.250694444447</c:v>
                </c:pt>
                <c:pt idx="9362">
                  <c:v>43516.251388888886</c:v>
                </c:pt>
                <c:pt idx="9363">
                  <c:v>43516.252083333333</c:v>
                </c:pt>
                <c:pt idx="9364">
                  <c:v>43516.25277777778</c:v>
                </c:pt>
                <c:pt idx="9365">
                  <c:v>43516.253472222219</c:v>
                </c:pt>
                <c:pt idx="9366">
                  <c:v>43516.254166666666</c:v>
                </c:pt>
                <c:pt idx="9367">
                  <c:v>43516.254861111112</c:v>
                </c:pt>
                <c:pt idx="9368">
                  <c:v>43516.255555555559</c:v>
                </c:pt>
                <c:pt idx="9369">
                  <c:v>43516.256249999999</c:v>
                </c:pt>
                <c:pt idx="9370">
                  <c:v>43516.256944444445</c:v>
                </c:pt>
                <c:pt idx="9371">
                  <c:v>43516.257638888892</c:v>
                </c:pt>
                <c:pt idx="9372">
                  <c:v>43516.258333333331</c:v>
                </c:pt>
                <c:pt idx="9373">
                  <c:v>43516.259027777778</c:v>
                </c:pt>
                <c:pt idx="9374">
                  <c:v>43516.259722222225</c:v>
                </c:pt>
                <c:pt idx="9375">
                  <c:v>43516.260416666664</c:v>
                </c:pt>
                <c:pt idx="9376">
                  <c:v>43516.261111111111</c:v>
                </c:pt>
                <c:pt idx="9377">
                  <c:v>43516.261805555558</c:v>
                </c:pt>
                <c:pt idx="9378">
                  <c:v>43516.262499999997</c:v>
                </c:pt>
                <c:pt idx="9379">
                  <c:v>43516.263194444444</c:v>
                </c:pt>
                <c:pt idx="9380">
                  <c:v>43516.263888888891</c:v>
                </c:pt>
                <c:pt idx="9381">
                  <c:v>43516.26458333333</c:v>
                </c:pt>
                <c:pt idx="9382">
                  <c:v>43516.265277777777</c:v>
                </c:pt>
                <c:pt idx="9383">
                  <c:v>43516.265972222223</c:v>
                </c:pt>
                <c:pt idx="9384">
                  <c:v>43516.26666666667</c:v>
                </c:pt>
                <c:pt idx="9385">
                  <c:v>43516.267361111109</c:v>
                </c:pt>
                <c:pt idx="9386">
                  <c:v>43516.268055555556</c:v>
                </c:pt>
                <c:pt idx="9387">
                  <c:v>43516.268750000003</c:v>
                </c:pt>
                <c:pt idx="9388">
                  <c:v>43516.269444444442</c:v>
                </c:pt>
                <c:pt idx="9389">
                  <c:v>43516.270138888889</c:v>
                </c:pt>
                <c:pt idx="9390">
                  <c:v>43516.270833333336</c:v>
                </c:pt>
                <c:pt idx="9391">
                  <c:v>43516.271527777775</c:v>
                </c:pt>
                <c:pt idx="9392">
                  <c:v>43516.272222222222</c:v>
                </c:pt>
                <c:pt idx="9393">
                  <c:v>43516.272916666669</c:v>
                </c:pt>
                <c:pt idx="9394">
                  <c:v>43516.273611111108</c:v>
                </c:pt>
                <c:pt idx="9395">
                  <c:v>43516.274305555555</c:v>
                </c:pt>
                <c:pt idx="9396">
                  <c:v>43516.275000000001</c:v>
                </c:pt>
                <c:pt idx="9397">
                  <c:v>43516.275694444441</c:v>
                </c:pt>
                <c:pt idx="9398">
                  <c:v>43516.276388888888</c:v>
                </c:pt>
                <c:pt idx="9399">
                  <c:v>43516.277083333334</c:v>
                </c:pt>
                <c:pt idx="9400">
                  <c:v>43516.277777777781</c:v>
                </c:pt>
                <c:pt idx="9401">
                  <c:v>43516.27847222222</c:v>
                </c:pt>
                <c:pt idx="9402">
                  <c:v>43516.279166666667</c:v>
                </c:pt>
                <c:pt idx="9403">
                  <c:v>43516.279861111114</c:v>
                </c:pt>
                <c:pt idx="9404">
                  <c:v>43516.280555555553</c:v>
                </c:pt>
                <c:pt idx="9405">
                  <c:v>43516.28125</c:v>
                </c:pt>
                <c:pt idx="9406">
                  <c:v>43516.281944444447</c:v>
                </c:pt>
                <c:pt idx="9407">
                  <c:v>43516.282638888886</c:v>
                </c:pt>
                <c:pt idx="9408">
                  <c:v>43516.283333333333</c:v>
                </c:pt>
                <c:pt idx="9409">
                  <c:v>43516.28402777778</c:v>
                </c:pt>
                <c:pt idx="9410">
                  <c:v>43516.284722222219</c:v>
                </c:pt>
                <c:pt idx="9411">
                  <c:v>43516.285416666666</c:v>
                </c:pt>
                <c:pt idx="9412">
                  <c:v>43516.286111111112</c:v>
                </c:pt>
                <c:pt idx="9413">
                  <c:v>43516.286805555559</c:v>
                </c:pt>
                <c:pt idx="9414">
                  <c:v>43516.287499999999</c:v>
                </c:pt>
                <c:pt idx="9415">
                  <c:v>43516.288194444445</c:v>
                </c:pt>
                <c:pt idx="9416">
                  <c:v>43516.288888888892</c:v>
                </c:pt>
                <c:pt idx="9417">
                  <c:v>43516.289583333331</c:v>
                </c:pt>
                <c:pt idx="9418">
                  <c:v>43516.290277777778</c:v>
                </c:pt>
                <c:pt idx="9419">
                  <c:v>43516.290972222225</c:v>
                </c:pt>
                <c:pt idx="9420">
                  <c:v>43516.291666666664</c:v>
                </c:pt>
                <c:pt idx="9421">
                  <c:v>43516.292361111111</c:v>
                </c:pt>
                <c:pt idx="9422">
                  <c:v>43516.293055555558</c:v>
                </c:pt>
                <c:pt idx="9423">
                  <c:v>43516.293749999997</c:v>
                </c:pt>
                <c:pt idx="9424">
                  <c:v>43516.294444444444</c:v>
                </c:pt>
                <c:pt idx="9425">
                  <c:v>43516.295138888891</c:v>
                </c:pt>
                <c:pt idx="9426">
                  <c:v>43516.29583333333</c:v>
                </c:pt>
                <c:pt idx="9427">
                  <c:v>43516.296527777777</c:v>
                </c:pt>
                <c:pt idx="9428">
                  <c:v>43516.297222222223</c:v>
                </c:pt>
                <c:pt idx="9429">
                  <c:v>43516.29791666667</c:v>
                </c:pt>
                <c:pt idx="9430">
                  <c:v>43516.298611111109</c:v>
                </c:pt>
                <c:pt idx="9431">
                  <c:v>43516.299305555556</c:v>
                </c:pt>
                <c:pt idx="9432">
                  <c:v>43516.3</c:v>
                </c:pt>
                <c:pt idx="9433">
                  <c:v>43516.300694444442</c:v>
                </c:pt>
                <c:pt idx="9434">
                  <c:v>43516.301388888889</c:v>
                </c:pt>
                <c:pt idx="9435">
                  <c:v>43516.302083333336</c:v>
                </c:pt>
                <c:pt idx="9436">
                  <c:v>43516.302777777775</c:v>
                </c:pt>
                <c:pt idx="9437">
                  <c:v>43516.303472222222</c:v>
                </c:pt>
                <c:pt idx="9438">
                  <c:v>43516.304166666669</c:v>
                </c:pt>
                <c:pt idx="9439">
                  <c:v>43516.304861111108</c:v>
                </c:pt>
                <c:pt idx="9440">
                  <c:v>43516.305555555555</c:v>
                </c:pt>
                <c:pt idx="9441">
                  <c:v>43516.306250000001</c:v>
                </c:pt>
                <c:pt idx="9442">
                  <c:v>43516.306944444441</c:v>
                </c:pt>
                <c:pt idx="9443">
                  <c:v>43516.307638888888</c:v>
                </c:pt>
                <c:pt idx="9444">
                  <c:v>43516.308333333334</c:v>
                </c:pt>
                <c:pt idx="9445">
                  <c:v>43516.309027777781</c:v>
                </c:pt>
                <c:pt idx="9446">
                  <c:v>43516.30972222222</c:v>
                </c:pt>
                <c:pt idx="9447">
                  <c:v>43516.310416666667</c:v>
                </c:pt>
                <c:pt idx="9448">
                  <c:v>43516.311111111114</c:v>
                </c:pt>
                <c:pt idx="9449">
                  <c:v>43516.311805555553</c:v>
                </c:pt>
                <c:pt idx="9450">
                  <c:v>43516.3125</c:v>
                </c:pt>
                <c:pt idx="9451">
                  <c:v>43516.313194444447</c:v>
                </c:pt>
                <c:pt idx="9452">
                  <c:v>43516.313888888886</c:v>
                </c:pt>
                <c:pt idx="9453">
                  <c:v>43516.314583333333</c:v>
                </c:pt>
                <c:pt idx="9454">
                  <c:v>43516.31527777778</c:v>
                </c:pt>
                <c:pt idx="9455">
                  <c:v>43516.315972222219</c:v>
                </c:pt>
                <c:pt idx="9456">
                  <c:v>43516.316666666666</c:v>
                </c:pt>
                <c:pt idx="9457">
                  <c:v>43516.317361111112</c:v>
                </c:pt>
                <c:pt idx="9458">
                  <c:v>43516.318055555559</c:v>
                </c:pt>
                <c:pt idx="9459">
                  <c:v>43516.318749999999</c:v>
                </c:pt>
                <c:pt idx="9460">
                  <c:v>43516.319444444445</c:v>
                </c:pt>
                <c:pt idx="9461">
                  <c:v>43516.320138888892</c:v>
                </c:pt>
                <c:pt idx="9462">
                  <c:v>43516.320833333331</c:v>
                </c:pt>
                <c:pt idx="9463">
                  <c:v>43516.321527777778</c:v>
                </c:pt>
                <c:pt idx="9464">
                  <c:v>43516.322222222225</c:v>
                </c:pt>
                <c:pt idx="9465">
                  <c:v>43516.322916666664</c:v>
                </c:pt>
                <c:pt idx="9466">
                  <c:v>43516.323611111111</c:v>
                </c:pt>
                <c:pt idx="9467">
                  <c:v>43516.324305555558</c:v>
                </c:pt>
                <c:pt idx="9468">
                  <c:v>43516.324999999997</c:v>
                </c:pt>
                <c:pt idx="9469">
                  <c:v>43516.325694444444</c:v>
                </c:pt>
                <c:pt idx="9470">
                  <c:v>43516.326388888891</c:v>
                </c:pt>
                <c:pt idx="9471">
                  <c:v>43516.32708333333</c:v>
                </c:pt>
                <c:pt idx="9472">
                  <c:v>43516.327777777777</c:v>
                </c:pt>
                <c:pt idx="9473">
                  <c:v>43516.328472222223</c:v>
                </c:pt>
                <c:pt idx="9474">
                  <c:v>43516.32916666667</c:v>
                </c:pt>
                <c:pt idx="9475">
                  <c:v>43516.329861111109</c:v>
                </c:pt>
                <c:pt idx="9476">
                  <c:v>43516.330555555556</c:v>
                </c:pt>
                <c:pt idx="9477">
                  <c:v>43516.331250000003</c:v>
                </c:pt>
                <c:pt idx="9478">
                  <c:v>43516.331944444442</c:v>
                </c:pt>
                <c:pt idx="9479">
                  <c:v>43516.332638888889</c:v>
                </c:pt>
                <c:pt idx="9480">
                  <c:v>43516.333333333336</c:v>
                </c:pt>
                <c:pt idx="9481">
                  <c:v>43516.334027777775</c:v>
                </c:pt>
                <c:pt idx="9482">
                  <c:v>43516.334722222222</c:v>
                </c:pt>
                <c:pt idx="9483">
                  <c:v>43516.335416666669</c:v>
                </c:pt>
                <c:pt idx="9484">
                  <c:v>43516.336111111108</c:v>
                </c:pt>
                <c:pt idx="9485">
                  <c:v>43516.336805555555</c:v>
                </c:pt>
                <c:pt idx="9486">
                  <c:v>43516.337500000001</c:v>
                </c:pt>
                <c:pt idx="9487">
                  <c:v>43516.338194444441</c:v>
                </c:pt>
                <c:pt idx="9488">
                  <c:v>43516.338888888888</c:v>
                </c:pt>
                <c:pt idx="9489">
                  <c:v>43516.339583333334</c:v>
                </c:pt>
                <c:pt idx="9490">
                  <c:v>43516.340277777781</c:v>
                </c:pt>
                <c:pt idx="9491">
                  <c:v>43516.34097222222</c:v>
                </c:pt>
                <c:pt idx="9492">
                  <c:v>43516.341666666667</c:v>
                </c:pt>
                <c:pt idx="9493">
                  <c:v>43516.342361111114</c:v>
                </c:pt>
                <c:pt idx="9494">
                  <c:v>43516.343055555553</c:v>
                </c:pt>
                <c:pt idx="9495">
                  <c:v>43516.34375</c:v>
                </c:pt>
                <c:pt idx="9496">
                  <c:v>43516.344444444447</c:v>
                </c:pt>
                <c:pt idx="9497">
                  <c:v>43516.345138888886</c:v>
                </c:pt>
                <c:pt idx="9498">
                  <c:v>43516.345833333333</c:v>
                </c:pt>
                <c:pt idx="9499">
                  <c:v>43516.34652777778</c:v>
                </c:pt>
                <c:pt idx="9500">
                  <c:v>43516.347222222219</c:v>
                </c:pt>
                <c:pt idx="9501">
                  <c:v>43516.347916666666</c:v>
                </c:pt>
                <c:pt idx="9502">
                  <c:v>43516.348611111112</c:v>
                </c:pt>
                <c:pt idx="9503">
                  <c:v>43516.349305555559</c:v>
                </c:pt>
                <c:pt idx="9504">
                  <c:v>43516.35</c:v>
                </c:pt>
                <c:pt idx="9505">
                  <c:v>43516.350694444445</c:v>
                </c:pt>
                <c:pt idx="9506">
                  <c:v>43516.351388888892</c:v>
                </c:pt>
                <c:pt idx="9507">
                  <c:v>43516.352083333331</c:v>
                </c:pt>
                <c:pt idx="9508">
                  <c:v>43516.352777777778</c:v>
                </c:pt>
                <c:pt idx="9509">
                  <c:v>43516.353472222225</c:v>
                </c:pt>
                <c:pt idx="9510">
                  <c:v>43516.354166666664</c:v>
                </c:pt>
                <c:pt idx="9511">
                  <c:v>43516.354861111111</c:v>
                </c:pt>
                <c:pt idx="9512">
                  <c:v>43516.355555555558</c:v>
                </c:pt>
                <c:pt idx="9513">
                  <c:v>43516.356249999997</c:v>
                </c:pt>
                <c:pt idx="9514">
                  <c:v>43516.356944444444</c:v>
                </c:pt>
                <c:pt idx="9515">
                  <c:v>43516.357638888891</c:v>
                </c:pt>
                <c:pt idx="9516">
                  <c:v>43516.35833333333</c:v>
                </c:pt>
                <c:pt idx="9517">
                  <c:v>43516.359027777777</c:v>
                </c:pt>
                <c:pt idx="9518">
                  <c:v>43516.359722222223</c:v>
                </c:pt>
                <c:pt idx="9519">
                  <c:v>43516.36041666667</c:v>
                </c:pt>
                <c:pt idx="9520">
                  <c:v>43516.361111111109</c:v>
                </c:pt>
                <c:pt idx="9521">
                  <c:v>43516.361805555556</c:v>
                </c:pt>
                <c:pt idx="9522">
                  <c:v>43516.362500000003</c:v>
                </c:pt>
                <c:pt idx="9523">
                  <c:v>43516.363194444442</c:v>
                </c:pt>
                <c:pt idx="9524">
                  <c:v>43516.363888888889</c:v>
                </c:pt>
                <c:pt idx="9525">
                  <c:v>43516.364583333336</c:v>
                </c:pt>
                <c:pt idx="9526">
                  <c:v>43516.365277777775</c:v>
                </c:pt>
                <c:pt idx="9527">
                  <c:v>43516.365972222222</c:v>
                </c:pt>
                <c:pt idx="9528">
                  <c:v>43516.366666666669</c:v>
                </c:pt>
                <c:pt idx="9529">
                  <c:v>43516.367361111108</c:v>
                </c:pt>
                <c:pt idx="9530">
                  <c:v>43516.368055555555</c:v>
                </c:pt>
                <c:pt idx="9531">
                  <c:v>43516.368750000001</c:v>
                </c:pt>
                <c:pt idx="9532">
                  <c:v>43516.369444444441</c:v>
                </c:pt>
                <c:pt idx="9533">
                  <c:v>43516.370138888888</c:v>
                </c:pt>
                <c:pt idx="9534">
                  <c:v>43516.370833333334</c:v>
                </c:pt>
                <c:pt idx="9535">
                  <c:v>43516.371527777781</c:v>
                </c:pt>
                <c:pt idx="9536">
                  <c:v>43516.37222222222</c:v>
                </c:pt>
                <c:pt idx="9537">
                  <c:v>43516.372916666667</c:v>
                </c:pt>
                <c:pt idx="9538">
                  <c:v>43516.373611111114</c:v>
                </c:pt>
                <c:pt idx="9539">
                  <c:v>43516.374305555553</c:v>
                </c:pt>
                <c:pt idx="9540">
                  <c:v>43516.375</c:v>
                </c:pt>
                <c:pt idx="9541">
                  <c:v>43516.375694444447</c:v>
                </c:pt>
                <c:pt idx="9542">
                  <c:v>43516.376388888886</c:v>
                </c:pt>
                <c:pt idx="9543">
                  <c:v>43516.377083333333</c:v>
                </c:pt>
                <c:pt idx="9544">
                  <c:v>43516.37777777778</c:v>
                </c:pt>
                <c:pt idx="9545">
                  <c:v>43516.378472222219</c:v>
                </c:pt>
                <c:pt idx="9546">
                  <c:v>43516.379166666666</c:v>
                </c:pt>
                <c:pt idx="9547">
                  <c:v>43516.379861111112</c:v>
                </c:pt>
                <c:pt idx="9548">
                  <c:v>43516.380555555559</c:v>
                </c:pt>
                <c:pt idx="9549">
                  <c:v>43516.381249999999</c:v>
                </c:pt>
                <c:pt idx="9550">
                  <c:v>43516.381944444445</c:v>
                </c:pt>
                <c:pt idx="9551">
                  <c:v>43516.382638888892</c:v>
                </c:pt>
                <c:pt idx="9552">
                  <c:v>43516.383333333331</c:v>
                </c:pt>
                <c:pt idx="9553">
                  <c:v>43516.384027777778</c:v>
                </c:pt>
                <c:pt idx="9554">
                  <c:v>43516.384722222225</c:v>
                </c:pt>
                <c:pt idx="9555">
                  <c:v>43516.385416666664</c:v>
                </c:pt>
                <c:pt idx="9556">
                  <c:v>43516.386111111111</c:v>
                </c:pt>
                <c:pt idx="9557">
                  <c:v>43516.386805555558</c:v>
                </c:pt>
                <c:pt idx="9558">
                  <c:v>43516.387499999997</c:v>
                </c:pt>
                <c:pt idx="9559">
                  <c:v>43516.388194444444</c:v>
                </c:pt>
                <c:pt idx="9560">
                  <c:v>43516.388888888891</c:v>
                </c:pt>
                <c:pt idx="9561">
                  <c:v>43516.38958333333</c:v>
                </c:pt>
                <c:pt idx="9562">
                  <c:v>43516.390277777777</c:v>
                </c:pt>
                <c:pt idx="9563">
                  <c:v>43516.390972222223</c:v>
                </c:pt>
                <c:pt idx="9564">
                  <c:v>43516.39166666667</c:v>
                </c:pt>
                <c:pt idx="9565">
                  <c:v>43516.392361111109</c:v>
                </c:pt>
                <c:pt idx="9566">
                  <c:v>43516.393055555556</c:v>
                </c:pt>
                <c:pt idx="9567">
                  <c:v>43516.393750000003</c:v>
                </c:pt>
                <c:pt idx="9568">
                  <c:v>43516.394444444442</c:v>
                </c:pt>
                <c:pt idx="9569">
                  <c:v>43516.395138888889</c:v>
                </c:pt>
                <c:pt idx="9570">
                  <c:v>43516.395833333336</c:v>
                </c:pt>
                <c:pt idx="9571">
                  <c:v>43516.396527777775</c:v>
                </c:pt>
                <c:pt idx="9572">
                  <c:v>43516.397222222222</c:v>
                </c:pt>
                <c:pt idx="9573">
                  <c:v>43516.397916666669</c:v>
                </c:pt>
                <c:pt idx="9574">
                  <c:v>43516.398611111108</c:v>
                </c:pt>
                <c:pt idx="9575">
                  <c:v>43516.399305555555</c:v>
                </c:pt>
                <c:pt idx="9576">
                  <c:v>43516.4</c:v>
                </c:pt>
                <c:pt idx="9577">
                  <c:v>43516.400694444441</c:v>
                </c:pt>
                <c:pt idx="9578">
                  <c:v>43516.401388888888</c:v>
                </c:pt>
                <c:pt idx="9579">
                  <c:v>43516.402083333334</c:v>
                </c:pt>
                <c:pt idx="9580">
                  <c:v>43516.402777777781</c:v>
                </c:pt>
                <c:pt idx="9581">
                  <c:v>43516.40347222222</c:v>
                </c:pt>
                <c:pt idx="9582">
                  <c:v>43516.404166666667</c:v>
                </c:pt>
                <c:pt idx="9583">
                  <c:v>43516.404861111114</c:v>
                </c:pt>
                <c:pt idx="9584">
                  <c:v>43516.405555555553</c:v>
                </c:pt>
                <c:pt idx="9585">
                  <c:v>43516.40625</c:v>
                </c:pt>
                <c:pt idx="9586">
                  <c:v>43516.406944444447</c:v>
                </c:pt>
                <c:pt idx="9587">
                  <c:v>43516.407638888886</c:v>
                </c:pt>
                <c:pt idx="9588">
                  <c:v>43516.408333333333</c:v>
                </c:pt>
                <c:pt idx="9589">
                  <c:v>43516.40902777778</c:v>
                </c:pt>
                <c:pt idx="9590">
                  <c:v>43516.409722222219</c:v>
                </c:pt>
                <c:pt idx="9591">
                  <c:v>43516.410416666666</c:v>
                </c:pt>
                <c:pt idx="9592">
                  <c:v>43516.411111111112</c:v>
                </c:pt>
                <c:pt idx="9593">
                  <c:v>43516.411805555559</c:v>
                </c:pt>
                <c:pt idx="9594">
                  <c:v>43516.412499999999</c:v>
                </c:pt>
                <c:pt idx="9595">
                  <c:v>43516.413194444445</c:v>
                </c:pt>
                <c:pt idx="9596">
                  <c:v>43516.413888888892</c:v>
                </c:pt>
                <c:pt idx="9597">
                  <c:v>43516.414583333331</c:v>
                </c:pt>
                <c:pt idx="9598">
                  <c:v>43516.415277777778</c:v>
                </c:pt>
                <c:pt idx="9599">
                  <c:v>43516.415972222225</c:v>
                </c:pt>
                <c:pt idx="9600">
                  <c:v>43516.416666666664</c:v>
                </c:pt>
                <c:pt idx="9601">
                  <c:v>43516.417361111111</c:v>
                </c:pt>
                <c:pt idx="9602">
                  <c:v>43516.418055555558</c:v>
                </c:pt>
                <c:pt idx="9603">
                  <c:v>43516.418749999997</c:v>
                </c:pt>
                <c:pt idx="9604">
                  <c:v>43516.419444444444</c:v>
                </c:pt>
                <c:pt idx="9605">
                  <c:v>43516.420138888891</c:v>
                </c:pt>
                <c:pt idx="9606">
                  <c:v>43516.42083333333</c:v>
                </c:pt>
                <c:pt idx="9607">
                  <c:v>43516.421527777777</c:v>
                </c:pt>
                <c:pt idx="9608">
                  <c:v>43516.422222222223</c:v>
                </c:pt>
                <c:pt idx="9609">
                  <c:v>43516.42291666667</c:v>
                </c:pt>
                <c:pt idx="9610">
                  <c:v>43516.423611111109</c:v>
                </c:pt>
                <c:pt idx="9611">
                  <c:v>43516.424305555556</c:v>
                </c:pt>
                <c:pt idx="9612">
                  <c:v>43516.425000000003</c:v>
                </c:pt>
                <c:pt idx="9613">
                  <c:v>43516.425694444442</c:v>
                </c:pt>
                <c:pt idx="9614">
                  <c:v>43516.426388888889</c:v>
                </c:pt>
                <c:pt idx="9615">
                  <c:v>43516.427083333336</c:v>
                </c:pt>
                <c:pt idx="9616">
                  <c:v>43516.427777777775</c:v>
                </c:pt>
                <c:pt idx="9617">
                  <c:v>43516.428472222222</c:v>
                </c:pt>
                <c:pt idx="9618">
                  <c:v>43516.429166666669</c:v>
                </c:pt>
                <c:pt idx="9619">
                  <c:v>43516.429861111108</c:v>
                </c:pt>
                <c:pt idx="9620">
                  <c:v>43516.430555555555</c:v>
                </c:pt>
                <c:pt idx="9621">
                  <c:v>43516.431250000001</c:v>
                </c:pt>
                <c:pt idx="9622">
                  <c:v>43516.431944444441</c:v>
                </c:pt>
                <c:pt idx="9623">
                  <c:v>43516.432638888888</c:v>
                </c:pt>
                <c:pt idx="9624">
                  <c:v>43516.433333333334</c:v>
                </c:pt>
                <c:pt idx="9625">
                  <c:v>43516.434027777781</c:v>
                </c:pt>
                <c:pt idx="9626">
                  <c:v>43516.43472222222</c:v>
                </c:pt>
                <c:pt idx="9627">
                  <c:v>43516.435416666667</c:v>
                </c:pt>
                <c:pt idx="9628">
                  <c:v>43516.436111111114</c:v>
                </c:pt>
                <c:pt idx="9629">
                  <c:v>43516.436805555553</c:v>
                </c:pt>
                <c:pt idx="9630">
                  <c:v>43516.4375</c:v>
                </c:pt>
                <c:pt idx="9631">
                  <c:v>43516.438194444447</c:v>
                </c:pt>
                <c:pt idx="9632">
                  <c:v>43516.438888888886</c:v>
                </c:pt>
                <c:pt idx="9633">
                  <c:v>43516.439583333333</c:v>
                </c:pt>
                <c:pt idx="9634">
                  <c:v>43516.44027777778</c:v>
                </c:pt>
                <c:pt idx="9635">
                  <c:v>43516.440972222219</c:v>
                </c:pt>
                <c:pt idx="9636">
                  <c:v>43516.441666666666</c:v>
                </c:pt>
                <c:pt idx="9637">
                  <c:v>43516.442361111112</c:v>
                </c:pt>
                <c:pt idx="9638">
                  <c:v>43516.443055555559</c:v>
                </c:pt>
                <c:pt idx="9639">
                  <c:v>43516.443749999999</c:v>
                </c:pt>
                <c:pt idx="9640">
                  <c:v>43516.444444444445</c:v>
                </c:pt>
                <c:pt idx="9641">
                  <c:v>43516.445138888892</c:v>
                </c:pt>
                <c:pt idx="9642">
                  <c:v>43516.445833333331</c:v>
                </c:pt>
                <c:pt idx="9643">
                  <c:v>43516.446527777778</c:v>
                </c:pt>
                <c:pt idx="9644">
                  <c:v>43516.447222222225</c:v>
                </c:pt>
                <c:pt idx="9645">
                  <c:v>43516.447916666664</c:v>
                </c:pt>
                <c:pt idx="9646">
                  <c:v>43516.448611111111</c:v>
                </c:pt>
                <c:pt idx="9647">
                  <c:v>43516.449305555558</c:v>
                </c:pt>
                <c:pt idx="9648">
                  <c:v>43516.45</c:v>
                </c:pt>
                <c:pt idx="9649">
                  <c:v>43516.450694444444</c:v>
                </c:pt>
                <c:pt idx="9650">
                  <c:v>43516.451388888891</c:v>
                </c:pt>
                <c:pt idx="9651">
                  <c:v>43516.45208333333</c:v>
                </c:pt>
                <c:pt idx="9652">
                  <c:v>43516.452777777777</c:v>
                </c:pt>
                <c:pt idx="9653">
                  <c:v>43516.453472222223</c:v>
                </c:pt>
                <c:pt idx="9654">
                  <c:v>43516.45416666667</c:v>
                </c:pt>
                <c:pt idx="9655">
                  <c:v>43516.454861111109</c:v>
                </c:pt>
                <c:pt idx="9656">
                  <c:v>43516.455555555556</c:v>
                </c:pt>
                <c:pt idx="9657">
                  <c:v>43516.456250000003</c:v>
                </c:pt>
                <c:pt idx="9658">
                  <c:v>43516.456944444442</c:v>
                </c:pt>
                <c:pt idx="9659">
                  <c:v>43516.457638888889</c:v>
                </c:pt>
                <c:pt idx="9660">
                  <c:v>43516.458333333336</c:v>
                </c:pt>
                <c:pt idx="9661">
                  <c:v>43516.459027777775</c:v>
                </c:pt>
                <c:pt idx="9662">
                  <c:v>43516.459722222222</c:v>
                </c:pt>
                <c:pt idx="9663">
                  <c:v>43516.460416666669</c:v>
                </c:pt>
                <c:pt idx="9664">
                  <c:v>43516.461111111108</c:v>
                </c:pt>
                <c:pt idx="9665">
                  <c:v>43516.461805555555</c:v>
                </c:pt>
                <c:pt idx="9666">
                  <c:v>43516.462500000001</c:v>
                </c:pt>
                <c:pt idx="9667">
                  <c:v>43516.463194444441</c:v>
                </c:pt>
                <c:pt idx="9668">
                  <c:v>43516.463888888888</c:v>
                </c:pt>
                <c:pt idx="9669">
                  <c:v>43516.464583333334</c:v>
                </c:pt>
                <c:pt idx="9670">
                  <c:v>43516.465277777781</c:v>
                </c:pt>
                <c:pt idx="9671">
                  <c:v>43516.46597222222</c:v>
                </c:pt>
                <c:pt idx="9672">
                  <c:v>43516.466666666667</c:v>
                </c:pt>
                <c:pt idx="9673">
                  <c:v>43516.467361111114</c:v>
                </c:pt>
                <c:pt idx="9674">
                  <c:v>43516.468055555553</c:v>
                </c:pt>
                <c:pt idx="9675">
                  <c:v>43516.46875</c:v>
                </c:pt>
                <c:pt idx="9676">
                  <c:v>43516.469444444447</c:v>
                </c:pt>
                <c:pt idx="9677">
                  <c:v>43516.470138888886</c:v>
                </c:pt>
                <c:pt idx="9678">
                  <c:v>43516.470833333333</c:v>
                </c:pt>
                <c:pt idx="9679">
                  <c:v>43516.47152777778</c:v>
                </c:pt>
                <c:pt idx="9680">
                  <c:v>43516.472222222219</c:v>
                </c:pt>
                <c:pt idx="9681">
                  <c:v>43516.472916666666</c:v>
                </c:pt>
                <c:pt idx="9682">
                  <c:v>43516.473611111112</c:v>
                </c:pt>
                <c:pt idx="9683">
                  <c:v>43516.474305555559</c:v>
                </c:pt>
                <c:pt idx="9684">
                  <c:v>43516.474999999999</c:v>
                </c:pt>
                <c:pt idx="9685">
                  <c:v>43516.475694444445</c:v>
                </c:pt>
                <c:pt idx="9686">
                  <c:v>43516.476388888892</c:v>
                </c:pt>
                <c:pt idx="9687">
                  <c:v>43516.477083333331</c:v>
                </c:pt>
                <c:pt idx="9688">
                  <c:v>43516.477777777778</c:v>
                </c:pt>
                <c:pt idx="9689">
                  <c:v>43516.478472222225</c:v>
                </c:pt>
                <c:pt idx="9690">
                  <c:v>43516.479166666664</c:v>
                </c:pt>
                <c:pt idx="9691">
                  <c:v>43516.479861111111</c:v>
                </c:pt>
                <c:pt idx="9692">
                  <c:v>43516.480555555558</c:v>
                </c:pt>
                <c:pt idx="9693">
                  <c:v>43516.481249999997</c:v>
                </c:pt>
                <c:pt idx="9694">
                  <c:v>43516.481944444444</c:v>
                </c:pt>
                <c:pt idx="9695">
                  <c:v>43516.482638888891</c:v>
                </c:pt>
                <c:pt idx="9696">
                  <c:v>43516.48333333333</c:v>
                </c:pt>
                <c:pt idx="9697">
                  <c:v>43516.484027777777</c:v>
                </c:pt>
                <c:pt idx="9698">
                  <c:v>43516.484722222223</c:v>
                </c:pt>
                <c:pt idx="9699">
                  <c:v>43516.48541666667</c:v>
                </c:pt>
                <c:pt idx="9700">
                  <c:v>43516.486111111109</c:v>
                </c:pt>
                <c:pt idx="9701">
                  <c:v>43516.486805555556</c:v>
                </c:pt>
                <c:pt idx="9702">
                  <c:v>43516.487500000003</c:v>
                </c:pt>
                <c:pt idx="9703">
                  <c:v>43516.488194444442</c:v>
                </c:pt>
                <c:pt idx="9704">
                  <c:v>43516.488888888889</c:v>
                </c:pt>
                <c:pt idx="9705">
                  <c:v>43516.489583333336</c:v>
                </c:pt>
                <c:pt idx="9706">
                  <c:v>43516.490277777775</c:v>
                </c:pt>
                <c:pt idx="9707">
                  <c:v>43516.490972222222</c:v>
                </c:pt>
                <c:pt idx="9708">
                  <c:v>43516.491666666669</c:v>
                </c:pt>
                <c:pt idx="9709">
                  <c:v>43516.492361111108</c:v>
                </c:pt>
                <c:pt idx="9710">
                  <c:v>43516.493055555555</c:v>
                </c:pt>
                <c:pt idx="9711">
                  <c:v>43516.493750000001</c:v>
                </c:pt>
                <c:pt idx="9712">
                  <c:v>43516.494444444441</c:v>
                </c:pt>
                <c:pt idx="9713">
                  <c:v>43516.495138888888</c:v>
                </c:pt>
                <c:pt idx="9714">
                  <c:v>43516.495833333334</c:v>
                </c:pt>
                <c:pt idx="9715">
                  <c:v>43516.496527777781</c:v>
                </c:pt>
                <c:pt idx="9716">
                  <c:v>43516.49722222222</c:v>
                </c:pt>
                <c:pt idx="9717">
                  <c:v>43516.497916666667</c:v>
                </c:pt>
                <c:pt idx="9718">
                  <c:v>43516.498611111114</c:v>
                </c:pt>
                <c:pt idx="9719">
                  <c:v>43516.499305555553</c:v>
                </c:pt>
                <c:pt idx="9720">
                  <c:v>43516.5</c:v>
                </c:pt>
                <c:pt idx="9721">
                  <c:v>43516.500694444447</c:v>
                </c:pt>
                <c:pt idx="9722">
                  <c:v>43516.501388888886</c:v>
                </c:pt>
                <c:pt idx="9723">
                  <c:v>43516.502083333333</c:v>
                </c:pt>
                <c:pt idx="9724">
                  <c:v>43516.50277777778</c:v>
                </c:pt>
                <c:pt idx="9725">
                  <c:v>43516.503472222219</c:v>
                </c:pt>
                <c:pt idx="9726">
                  <c:v>43516.504166666666</c:v>
                </c:pt>
                <c:pt idx="9727">
                  <c:v>43516.504861111112</c:v>
                </c:pt>
                <c:pt idx="9728">
                  <c:v>43516.505555555559</c:v>
                </c:pt>
                <c:pt idx="9729">
                  <c:v>43516.506249999999</c:v>
                </c:pt>
                <c:pt idx="9730">
                  <c:v>43516.506944444445</c:v>
                </c:pt>
                <c:pt idx="9731">
                  <c:v>43516.507638888892</c:v>
                </c:pt>
                <c:pt idx="9732">
                  <c:v>43516.508333333331</c:v>
                </c:pt>
                <c:pt idx="9733">
                  <c:v>43516.509027777778</c:v>
                </c:pt>
                <c:pt idx="9734">
                  <c:v>43516.509722222225</c:v>
                </c:pt>
                <c:pt idx="9735">
                  <c:v>43516.510416666664</c:v>
                </c:pt>
                <c:pt idx="9736">
                  <c:v>43516.511111111111</c:v>
                </c:pt>
                <c:pt idx="9737">
                  <c:v>43516.511805555558</c:v>
                </c:pt>
                <c:pt idx="9738">
                  <c:v>43516.512499999997</c:v>
                </c:pt>
                <c:pt idx="9739">
                  <c:v>43516.513194444444</c:v>
                </c:pt>
                <c:pt idx="9740">
                  <c:v>43516.513888888891</c:v>
                </c:pt>
                <c:pt idx="9741">
                  <c:v>43516.51458333333</c:v>
                </c:pt>
                <c:pt idx="9742">
                  <c:v>43516.515277777777</c:v>
                </c:pt>
                <c:pt idx="9743">
                  <c:v>43516.515972222223</c:v>
                </c:pt>
                <c:pt idx="9744">
                  <c:v>43516.51666666667</c:v>
                </c:pt>
                <c:pt idx="9745">
                  <c:v>43516.517361111109</c:v>
                </c:pt>
                <c:pt idx="9746">
                  <c:v>43516.518055555556</c:v>
                </c:pt>
                <c:pt idx="9747">
                  <c:v>43516.518750000003</c:v>
                </c:pt>
                <c:pt idx="9748">
                  <c:v>43516.519444444442</c:v>
                </c:pt>
                <c:pt idx="9749">
                  <c:v>43516.520138888889</c:v>
                </c:pt>
                <c:pt idx="9750">
                  <c:v>43516.520833333336</c:v>
                </c:pt>
                <c:pt idx="9751">
                  <c:v>43516.521527777775</c:v>
                </c:pt>
                <c:pt idx="9752">
                  <c:v>43516.522222222222</c:v>
                </c:pt>
                <c:pt idx="9753">
                  <c:v>43516.522916666669</c:v>
                </c:pt>
                <c:pt idx="9754">
                  <c:v>43516.523611111108</c:v>
                </c:pt>
                <c:pt idx="9755">
                  <c:v>43516.524305555555</c:v>
                </c:pt>
                <c:pt idx="9756">
                  <c:v>43516.525000000001</c:v>
                </c:pt>
                <c:pt idx="9757">
                  <c:v>43516.525694444441</c:v>
                </c:pt>
                <c:pt idx="9758">
                  <c:v>43516.526388888888</c:v>
                </c:pt>
                <c:pt idx="9759">
                  <c:v>43516.527083333334</c:v>
                </c:pt>
                <c:pt idx="9760">
                  <c:v>43516.527777777781</c:v>
                </c:pt>
                <c:pt idx="9761">
                  <c:v>43516.52847222222</c:v>
                </c:pt>
                <c:pt idx="9762">
                  <c:v>43516.529166666667</c:v>
                </c:pt>
                <c:pt idx="9763">
                  <c:v>43516.529861111114</c:v>
                </c:pt>
                <c:pt idx="9764">
                  <c:v>43516.530555555553</c:v>
                </c:pt>
                <c:pt idx="9765">
                  <c:v>43516.53125</c:v>
                </c:pt>
                <c:pt idx="9766">
                  <c:v>43516.531944444447</c:v>
                </c:pt>
                <c:pt idx="9767">
                  <c:v>43516.532638888886</c:v>
                </c:pt>
                <c:pt idx="9768">
                  <c:v>43516.533333333333</c:v>
                </c:pt>
                <c:pt idx="9769">
                  <c:v>43516.53402777778</c:v>
                </c:pt>
                <c:pt idx="9770">
                  <c:v>43516.534722222219</c:v>
                </c:pt>
                <c:pt idx="9771">
                  <c:v>43516.535416666666</c:v>
                </c:pt>
                <c:pt idx="9772">
                  <c:v>43516.536111111112</c:v>
                </c:pt>
                <c:pt idx="9773">
                  <c:v>43516.536805555559</c:v>
                </c:pt>
                <c:pt idx="9774">
                  <c:v>43516.537499999999</c:v>
                </c:pt>
                <c:pt idx="9775">
                  <c:v>43516.538194444445</c:v>
                </c:pt>
                <c:pt idx="9776">
                  <c:v>43516.538888888892</c:v>
                </c:pt>
                <c:pt idx="9777">
                  <c:v>43516.539583333331</c:v>
                </c:pt>
                <c:pt idx="9778">
                  <c:v>43516.540277777778</c:v>
                </c:pt>
                <c:pt idx="9779">
                  <c:v>43516.540972222225</c:v>
                </c:pt>
                <c:pt idx="9780">
                  <c:v>43516.541666666664</c:v>
                </c:pt>
                <c:pt idx="9781">
                  <c:v>43516.542361111111</c:v>
                </c:pt>
                <c:pt idx="9782">
                  <c:v>43516.543055555558</c:v>
                </c:pt>
                <c:pt idx="9783">
                  <c:v>43516.543749999997</c:v>
                </c:pt>
                <c:pt idx="9784">
                  <c:v>43516.544444444444</c:v>
                </c:pt>
                <c:pt idx="9785">
                  <c:v>43516.545138888891</c:v>
                </c:pt>
                <c:pt idx="9786">
                  <c:v>43516.54583333333</c:v>
                </c:pt>
                <c:pt idx="9787">
                  <c:v>43516.546527777777</c:v>
                </c:pt>
                <c:pt idx="9788">
                  <c:v>43516.547222222223</c:v>
                </c:pt>
                <c:pt idx="9789">
                  <c:v>43516.54791666667</c:v>
                </c:pt>
                <c:pt idx="9790">
                  <c:v>43516.548611111109</c:v>
                </c:pt>
                <c:pt idx="9791">
                  <c:v>43516.549305555556</c:v>
                </c:pt>
                <c:pt idx="9792">
                  <c:v>43516.55</c:v>
                </c:pt>
                <c:pt idx="9793">
                  <c:v>43516.550694444442</c:v>
                </c:pt>
                <c:pt idx="9794">
                  <c:v>43516.551388888889</c:v>
                </c:pt>
                <c:pt idx="9795">
                  <c:v>43516.552083333336</c:v>
                </c:pt>
                <c:pt idx="9796">
                  <c:v>43516.552777777775</c:v>
                </c:pt>
                <c:pt idx="9797">
                  <c:v>43516.553472222222</c:v>
                </c:pt>
                <c:pt idx="9798">
                  <c:v>43516.554166666669</c:v>
                </c:pt>
                <c:pt idx="9799">
                  <c:v>43516.554861111108</c:v>
                </c:pt>
                <c:pt idx="9800">
                  <c:v>43516.555555555555</c:v>
                </c:pt>
                <c:pt idx="9801">
                  <c:v>43516.556250000001</c:v>
                </c:pt>
                <c:pt idx="9802">
                  <c:v>43516.556944444441</c:v>
                </c:pt>
                <c:pt idx="9803">
                  <c:v>43516.557638888888</c:v>
                </c:pt>
                <c:pt idx="9804">
                  <c:v>43516.558333333334</c:v>
                </c:pt>
                <c:pt idx="9805">
                  <c:v>43516.559027777781</c:v>
                </c:pt>
                <c:pt idx="9806">
                  <c:v>43516.55972222222</c:v>
                </c:pt>
                <c:pt idx="9807">
                  <c:v>43516.560416666667</c:v>
                </c:pt>
                <c:pt idx="9808">
                  <c:v>43516.561111111114</c:v>
                </c:pt>
                <c:pt idx="9809">
                  <c:v>43516.561805555553</c:v>
                </c:pt>
                <c:pt idx="9810">
                  <c:v>43516.5625</c:v>
                </c:pt>
                <c:pt idx="9811">
                  <c:v>43516.563194444447</c:v>
                </c:pt>
                <c:pt idx="9812">
                  <c:v>43516.563888888886</c:v>
                </c:pt>
                <c:pt idx="9813">
                  <c:v>43516.564583333333</c:v>
                </c:pt>
                <c:pt idx="9814">
                  <c:v>43516.56527777778</c:v>
                </c:pt>
                <c:pt idx="9815">
                  <c:v>43516.565972222219</c:v>
                </c:pt>
                <c:pt idx="9816">
                  <c:v>43516.566666666666</c:v>
                </c:pt>
                <c:pt idx="9817">
                  <c:v>43516.567361111112</c:v>
                </c:pt>
                <c:pt idx="9818">
                  <c:v>43516.568055555559</c:v>
                </c:pt>
                <c:pt idx="9819">
                  <c:v>43516.568749999999</c:v>
                </c:pt>
                <c:pt idx="9820">
                  <c:v>43516.569444444445</c:v>
                </c:pt>
                <c:pt idx="9821">
                  <c:v>43516.570138888892</c:v>
                </c:pt>
                <c:pt idx="9822">
                  <c:v>43516.570833333331</c:v>
                </c:pt>
                <c:pt idx="9823">
                  <c:v>43516.571527777778</c:v>
                </c:pt>
                <c:pt idx="9824">
                  <c:v>43516.572222222225</c:v>
                </c:pt>
                <c:pt idx="9825">
                  <c:v>43516.572916666664</c:v>
                </c:pt>
                <c:pt idx="9826">
                  <c:v>43516.573611111111</c:v>
                </c:pt>
                <c:pt idx="9827">
                  <c:v>43516.574305555558</c:v>
                </c:pt>
                <c:pt idx="9828">
                  <c:v>43516.574999999997</c:v>
                </c:pt>
                <c:pt idx="9829">
                  <c:v>43516.575694444444</c:v>
                </c:pt>
                <c:pt idx="9830">
                  <c:v>43516.576388888891</c:v>
                </c:pt>
                <c:pt idx="9831">
                  <c:v>43516.57708333333</c:v>
                </c:pt>
                <c:pt idx="9832">
                  <c:v>43516.577777777777</c:v>
                </c:pt>
                <c:pt idx="9833">
                  <c:v>43516.578472222223</c:v>
                </c:pt>
                <c:pt idx="9834">
                  <c:v>43516.57916666667</c:v>
                </c:pt>
                <c:pt idx="9835">
                  <c:v>43516.579861111109</c:v>
                </c:pt>
                <c:pt idx="9836">
                  <c:v>43516.580555555556</c:v>
                </c:pt>
                <c:pt idx="9837">
                  <c:v>43516.581250000003</c:v>
                </c:pt>
                <c:pt idx="9838">
                  <c:v>43516.581944444442</c:v>
                </c:pt>
                <c:pt idx="9839">
                  <c:v>43516.582638888889</c:v>
                </c:pt>
                <c:pt idx="9840">
                  <c:v>43516.583333333336</c:v>
                </c:pt>
                <c:pt idx="9841">
                  <c:v>43516.584027777775</c:v>
                </c:pt>
                <c:pt idx="9842">
                  <c:v>43516.584722222222</c:v>
                </c:pt>
                <c:pt idx="9843">
                  <c:v>43516.585416666669</c:v>
                </c:pt>
                <c:pt idx="9844">
                  <c:v>43516.586111111108</c:v>
                </c:pt>
                <c:pt idx="9845">
                  <c:v>43516.586805555555</c:v>
                </c:pt>
                <c:pt idx="9846">
                  <c:v>43516.587500000001</c:v>
                </c:pt>
                <c:pt idx="9847">
                  <c:v>43516.588194444441</c:v>
                </c:pt>
                <c:pt idx="9848">
                  <c:v>43516.588888888888</c:v>
                </c:pt>
                <c:pt idx="9849">
                  <c:v>43516.589583333334</c:v>
                </c:pt>
                <c:pt idx="9850">
                  <c:v>43516.590277777781</c:v>
                </c:pt>
                <c:pt idx="9851">
                  <c:v>43516.59097222222</c:v>
                </c:pt>
                <c:pt idx="9852">
                  <c:v>43516.591666666667</c:v>
                </c:pt>
                <c:pt idx="9853">
                  <c:v>43516.592361111114</c:v>
                </c:pt>
                <c:pt idx="9854">
                  <c:v>43516.593055555553</c:v>
                </c:pt>
                <c:pt idx="9855">
                  <c:v>43516.59375</c:v>
                </c:pt>
                <c:pt idx="9856">
                  <c:v>43516.594444444447</c:v>
                </c:pt>
                <c:pt idx="9857">
                  <c:v>43516.595138888886</c:v>
                </c:pt>
                <c:pt idx="9858">
                  <c:v>43516.595833333333</c:v>
                </c:pt>
                <c:pt idx="9859">
                  <c:v>43516.59652777778</c:v>
                </c:pt>
                <c:pt idx="9860">
                  <c:v>43516.597222222219</c:v>
                </c:pt>
                <c:pt idx="9861">
                  <c:v>43516.597916666666</c:v>
                </c:pt>
                <c:pt idx="9862">
                  <c:v>43516.598611111112</c:v>
                </c:pt>
                <c:pt idx="9863">
                  <c:v>43516.599305555559</c:v>
                </c:pt>
                <c:pt idx="9864">
                  <c:v>43516.6</c:v>
                </c:pt>
                <c:pt idx="9865">
                  <c:v>43516.600694444445</c:v>
                </c:pt>
                <c:pt idx="9866">
                  <c:v>43516.601388888892</c:v>
                </c:pt>
                <c:pt idx="9867">
                  <c:v>43516.602083333331</c:v>
                </c:pt>
                <c:pt idx="9868">
                  <c:v>43516.602777777778</c:v>
                </c:pt>
                <c:pt idx="9869">
                  <c:v>43516.603472222225</c:v>
                </c:pt>
                <c:pt idx="9870">
                  <c:v>43516.604166666664</c:v>
                </c:pt>
                <c:pt idx="9871">
                  <c:v>43516.604861111111</c:v>
                </c:pt>
                <c:pt idx="9872">
                  <c:v>43516.605555555558</c:v>
                </c:pt>
                <c:pt idx="9873">
                  <c:v>43516.606249999997</c:v>
                </c:pt>
                <c:pt idx="9874">
                  <c:v>43516.606944444444</c:v>
                </c:pt>
                <c:pt idx="9875">
                  <c:v>43516.607638888891</c:v>
                </c:pt>
                <c:pt idx="9876">
                  <c:v>43516.60833333333</c:v>
                </c:pt>
                <c:pt idx="9877">
                  <c:v>43516.609027777777</c:v>
                </c:pt>
                <c:pt idx="9878">
                  <c:v>43516.609722222223</c:v>
                </c:pt>
                <c:pt idx="9879">
                  <c:v>43516.61041666667</c:v>
                </c:pt>
                <c:pt idx="9880">
                  <c:v>43516.611111111109</c:v>
                </c:pt>
                <c:pt idx="9881">
                  <c:v>43516.611805555556</c:v>
                </c:pt>
                <c:pt idx="9882">
                  <c:v>43516.612500000003</c:v>
                </c:pt>
                <c:pt idx="9883">
                  <c:v>43516.613194444442</c:v>
                </c:pt>
                <c:pt idx="9884">
                  <c:v>43516.613888888889</c:v>
                </c:pt>
                <c:pt idx="9885">
                  <c:v>43516.614583333336</c:v>
                </c:pt>
                <c:pt idx="9886">
                  <c:v>43516.615277777775</c:v>
                </c:pt>
                <c:pt idx="9887">
                  <c:v>43516.615972222222</c:v>
                </c:pt>
                <c:pt idx="9888">
                  <c:v>43516.616666666669</c:v>
                </c:pt>
                <c:pt idx="9889">
                  <c:v>43516.617361111108</c:v>
                </c:pt>
                <c:pt idx="9890">
                  <c:v>43516.618055555555</c:v>
                </c:pt>
                <c:pt idx="9891">
                  <c:v>43516.618750000001</c:v>
                </c:pt>
                <c:pt idx="9892">
                  <c:v>43516.619444444441</c:v>
                </c:pt>
                <c:pt idx="9893">
                  <c:v>43516.620138888888</c:v>
                </c:pt>
                <c:pt idx="9894">
                  <c:v>43516.620833333334</c:v>
                </c:pt>
                <c:pt idx="9895">
                  <c:v>43516.621527777781</c:v>
                </c:pt>
                <c:pt idx="9896">
                  <c:v>43516.62222222222</c:v>
                </c:pt>
                <c:pt idx="9897">
                  <c:v>43516.622916666667</c:v>
                </c:pt>
                <c:pt idx="9898">
                  <c:v>43516.623611111114</c:v>
                </c:pt>
                <c:pt idx="9899">
                  <c:v>43516.624305555553</c:v>
                </c:pt>
                <c:pt idx="9900">
                  <c:v>43516.625</c:v>
                </c:pt>
                <c:pt idx="9901">
                  <c:v>43516.625694444447</c:v>
                </c:pt>
                <c:pt idx="9902">
                  <c:v>43516.626388888886</c:v>
                </c:pt>
                <c:pt idx="9903">
                  <c:v>43516.627083333333</c:v>
                </c:pt>
                <c:pt idx="9904">
                  <c:v>43516.62777777778</c:v>
                </c:pt>
                <c:pt idx="9905">
                  <c:v>43516.628472222219</c:v>
                </c:pt>
                <c:pt idx="9906">
                  <c:v>43516.629166666666</c:v>
                </c:pt>
                <c:pt idx="9907">
                  <c:v>43516.629861111112</c:v>
                </c:pt>
                <c:pt idx="9908">
                  <c:v>43516.630555555559</c:v>
                </c:pt>
                <c:pt idx="9909">
                  <c:v>43516.631249999999</c:v>
                </c:pt>
                <c:pt idx="9910">
                  <c:v>43516.631944444445</c:v>
                </c:pt>
                <c:pt idx="9911">
                  <c:v>43516.632638888892</c:v>
                </c:pt>
                <c:pt idx="9912">
                  <c:v>43516.633333333331</c:v>
                </c:pt>
                <c:pt idx="9913">
                  <c:v>43516.634027777778</c:v>
                </c:pt>
                <c:pt idx="9914">
                  <c:v>43516.634722222225</c:v>
                </c:pt>
                <c:pt idx="9915">
                  <c:v>43516.635416666664</c:v>
                </c:pt>
                <c:pt idx="9916">
                  <c:v>43516.636111111111</c:v>
                </c:pt>
                <c:pt idx="9917">
                  <c:v>43516.636805555558</c:v>
                </c:pt>
                <c:pt idx="9918">
                  <c:v>43516.637499999997</c:v>
                </c:pt>
                <c:pt idx="9919">
                  <c:v>43516.638194444444</c:v>
                </c:pt>
                <c:pt idx="9920">
                  <c:v>43516.638888888891</c:v>
                </c:pt>
                <c:pt idx="9921">
                  <c:v>43516.63958333333</c:v>
                </c:pt>
                <c:pt idx="9922">
                  <c:v>43516.640277777777</c:v>
                </c:pt>
                <c:pt idx="9923">
                  <c:v>43516.640972222223</c:v>
                </c:pt>
                <c:pt idx="9924">
                  <c:v>43516.64166666667</c:v>
                </c:pt>
                <c:pt idx="9925">
                  <c:v>43516.642361111109</c:v>
                </c:pt>
                <c:pt idx="9926">
                  <c:v>43516.643055555556</c:v>
                </c:pt>
                <c:pt idx="9927">
                  <c:v>43516.643750000003</c:v>
                </c:pt>
                <c:pt idx="9928">
                  <c:v>43516.644444444442</c:v>
                </c:pt>
                <c:pt idx="9929">
                  <c:v>43516.645138888889</c:v>
                </c:pt>
                <c:pt idx="9930">
                  <c:v>43516.645833333336</c:v>
                </c:pt>
                <c:pt idx="9931">
                  <c:v>43516.646527777775</c:v>
                </c:pt>
                <c:pt idx="9932">
                  <c:v>43516.647222222222</c:v>
                </c:pt>
                <c:pt idx="9933">
                  <c:v>43516.647916666669</c:v>
                </c:pt>
                <c:pt idx="9934">
                  <c:v>43516.648611111108</c:v>
                </c:pt>
                <c:pt idx="9935">
                  <c:v>43516.649305555555</c:v>
                </c:pt>
                <c:pt idx="9936">
                  <c:v>43516.65</c:v>
                </c:pt>
                <c:pt idx="9937">
                  <c:v>43516.650694444441</c:v>
                </c:pt>
                <c:pt idx="9938">
                  <c:v>43516.651388888888</c:v>
                </c:pt>
                <c:pt idx="9939">
                  <c:v>43516.652083333334</c:v>
                </c:pt>
                <c:pt idx="9940">
                  <c:v>43516.652777777781</c:v>
                </c:pt>
                <c:pt idx="9941">
                  <c:v>43516.65347222222</c:v>
                </c:pt>
                <c:pt idx="9942">
                  <c:v>43516.654166666667</c:v>
                </c:pt>
                <c:pt idx="9943">
                  <c:v>43516.654861111114</c:v>
                </c:pt>
                <c:pt idx="9944">
                  <c:v>43516.655555555553</c:v>
                </c:pt>
                <c:pt idx="9945">
                  <c:v>43516.65625</c:v>
                </c:pt>
                <c:pt idx="9946">
                  <c:v>43516.656944444447</c:v>
                </c:pt>
                <c:pt idx="9947">
                  <c:v>43516.657638888886</c:v>
                </c:pt>
                <c:pt idx="9948">
                  <c:v>43516.658333333333</c:v>
                </c:pt>
                <c:pt idx="9949">
                  <c:v>43516.65902777778</c:v>
                </c:pt>
                <c:pt idx="9950">
                  <c:v>43516.659722222219</c:v>
                </c:pt>
                <c:pt idx="9951">
                  <c:v>43516.660416666666</c:v>
                </c:pt>
                <c:pt idx="9952">
                  <c:v>43516.661111111112</c:v>
                </c:pt>
                <c:pt idx="9953">
                  <c:v>43516.661805555559</c:v>
                </c:pt>
                <c:pt idx="9954">
                  <c:v>43516.662499999999</c:v>
                </c:pt>
                <c:pt idx="9955">
                  <c:v>43516.663194444445</c:v>
                </c:pt>
                <c:pt idx="9956">
                  <c:v>43516.663888888892</c:v>
                </c:pt>
                <c:pt idx="9957">
                  <c:v>43516.664583333331</c:v>
                </c:pt>
                <c:pt idx="9958">
                  <c:v>43516.665277777778</c:v>
                </c:pt>
                <c:pt idx="9959">
                  <c:v>43516.665972222225</c:v>
                </c:pt>
                <c:pt idx="9960">
                  <c:v>43516.666666666664</c:v>
                </c:pt>
                <c:pt idx="9961">
                  <c:v>43516.667361111111</c:v>
                </c:pt>
                <c:pt idx="9962">
                  <c:v>43516.668055555558</c:v>
                </c:pt>
                <c:pt idx="9963">
                  <c:v>43516.668749999997</c:v>
                </c:pt>
                <c:pt idx="9964">
                  <c:v>43516.669444444444</c:v>
                </c:pt>
                <c:pt idx="9965">
                  <c:v>43516.670138888891</c:v>
                </c:pt>
                <c:pt idx="9966">
                  <c:v>43516.67083333333</c:v>
                </c:pt>
                <c:pt idx="9967">
                  <c:v>43516.671527777777</c:v>
                </c:pt>
                <c:pt idx="9968">
                  <c:v>43516.672222222223</c:v>
                </c:pt>
                <c:pt idx="9969">
                  <c:v>43516.67291666667</c:v>
                </c:pt>
                <c:pt idx="9970">
                  <c:v>43516.673611111109</c:v>
                </c:pt>
                <c:pt idx="9971">
                  <c:v>43516.674305555556</c:v>
                </c:pt>
                <c:pt idx="9972">
                  <c:v>43516.675000000003</c:v>
                </c:pt>
                <c:pt idx="9973">
                  <c:v>43516.675694444442</c:v>
                </c:pt>
                <c:pt idx="9974">
                  <c:v>43516.676388888889</c:v>
                </c:pt>
                <c:pt idx="9975">
                  <c:v>43516.677083333336</c:v>
                </c:pt>
                <c:pt idx="9976">
                  <c:v>43516.677777777775</c:v>
                </c:pt>
                <c:pt idx="9977">
                  <c:v>43516.678472222222</c:v>
                </c:pt>
                <c:pt idx="9978">
                  <c:v>43516.679166666669</c:v>
                </c:pt>
                <c:pt idx="9979">
                  <c:v>43516.679861111108</c:v>
                </c:pt>
                <c:pt idx="9980">
                  <c:v>43516.680555555555</c:v>
                </c:pt>
                <c:pt idx="9981">
                  <c:v>43516.681250000001</c:v>
                </c:pt>
                <c:pt idx="9982">
                  <c:v>43516.681944444441</c:v>
                </c:pt>
                <c:pt idx="9983">
                  <c:v>43516.682638888888</c:v>
                </c:pt>
                <c:pt idx="9984">
                  <c:v>43516.683333333334</c:v>
                </c:pt>
                <c:pt idx="9985">
                  <c:v>43516.684027777781</c:v>
                </c:pt>
                <c:pt idx="9986">
                  <c:v>43516.68472222222</c:v>
                </c:pt>
                <c:pt idx="9987">
                  <c:v>43516.685416666667</c:v>
                </c:pt>
                <c:pt idx="9988">
                  <c:v>43516.686111111114</c:v>
                </c:pt>
                <c:pt idx="9989">
                  <c:v>43516.686805555553</c:v>
                </c:pt>
                <c:pt idx="9990">
                  <c:v>43516.6875</c:v>
                </c:pt>
                <c:pt idx="9991">
                  <c:v>43516.688194444447</c:v>
                </c:pt>
                <c:pt idx="9992">
                  <c:v>43516.688888888886</c:v>
                </c:pt>
                <c:pt idx="9993">
                  <c:v>43516.689583333333</c:v>
                </c:pt>
                <c:pt idx="9994">
                  <c:v>43516.69027777778</c:v>
                </c:pt>
                <c:pt idx="9995">
                  <c:v>43516.690972222219</c:v>
                </c:pt>
                <c:pt idx="9996">
                  <c:v>43516.691666666666</c:v>
                </c:pt>
                <c:pt idx="9997">
                  <c:v>43516.692361111112</c:v>
                </c:pt>
                <c:pt idx="9998">
                  <c:v>43516.693055555559</c:v>
                </c:pt>
                <c:pt idx="9999">
                  <c:v>43516.693749999999</c:v>
                </c:pt>
                <c:pt idx="10000">
                  <c:v>43516.694444444445</c:v>
                </c:pt>
                <c:pt idx="10001">
                  <c:v>43516.695138888892</c:v>
                </c:pt>
                <c:pt idx="10002">
                  <c:v>43516.695833333331</c:v>
                </c:pt>
                <c:pt idx="10003">
                  <c:v>43516.696527777778</c:v>
                </c:pt>
                <c:pt idx="10004">
                  <c:v>43516.697222222225</c:v>
                </c:pt>
                <c:pt idx="10005">
                  <c:v>43516.697916666664</c:v>
                </c:pt>
                <c:pt idx="10006">
                  <c:v>43516.698611111111</c:v>
                </c:pt>
                <c:pt idx="10007">
                  <c:v>43516.699305555558</c:v>
                </c:pt>
                <c:pt idx="10008">
                  <c:v>43516.7</c:v>
                </c:pt>
                <c:pt idx="10009">
                  <c:v>43516.700694444444</c:v>
                </c:pt>
                <c:pt idx="10010">
                  <c:v>43516.701388888891</c:v>
                </c:pt>
                <c:pt idx="10011">
                  <c:v>43516.70208333333</c:v>
                </c:pt>
                <c:pt idx="10012">
                  <c:v>43516.702777777777</c:v>
                </c:pt>
                <c:pt idx="10013">
                  <c:v>43516.703472222223</c:v>
                </c:pt>
                <c:pt idx="10014">
                  <c:v>43516.70416666667</c:v>
                </c:pt>
                <c:pt idx="10015">
                  <c:v>43516.704861111109</c:v>
                </c:pt>
                <c:pt idx="10016">
                  <c:v>43516.705555555556</c:v>
                </c:pt>
                <c:pt idx="10017">
                  <c:v>43516.706250000003</c:v>
                </c:pt>
                <c:pt idx="10018">
                  <c:v>43516.706944444442</c:v>
                </c:pt>
                <c:pt idx="10019">
                  <c:v>43516.707638888889</c:v>
                </c:pt>
                <c:pt idx="10020">
                  <c:v>43516.708333333336</c:v>
                </c:pt>
                <c:pt idx="10021">
                  <c:v>43516.709027777775</c:v>
                </c:pt>
                <c:pt idx="10022">
                  <c:v>43516.709722222222</c:v>
                </c:pt>
                <c:pt idx="10023">
                  <c:v>43516.710416666669</c:v>
                </c:pt>
                <c:pt idx="10024">
                  <c:v>43516.711111111108</c:v>
                </c:pt>
                <c:pt idx="10025">
                  <c:v>43516.711805555555</c:v>
                </c:pt>
                <c:pt idx="10026">
                  <c:v>43516.712500000001</c:v>
                </c:pt>
                <c:pt idx="10027">
                  <c:v>43516.713194444441</c:v>
                </c:pt>
                <c:pt idx="10028">
                  <c:v>43516.713888888888</c:v>
                </c:pt>
                <c:pt idx="10029">
                  <c:v>43516.714583333334</c:v>
                </c:pt>
                <c:pt idx="10030">
                  <c:v>43516.715277777781</c:v>
                </c:pt>
                <c:pt idx="10031">
                  <c:v>43516.71597222222</c:v>
                </c:pt>
                <c:pt idx="10032">
                  <c:v>43516.716666666667</c:v>
                </c:pt>
                <c:pt idx="10033">
                  <c:v>43516.717361111114</c:v>
                </c:pt>
                <c:pt idx="10034">
                  <c:v>43516.718055555553</c:v>
                </c:pt>
                <c:pt idx="10035">
                  <c:v>43516.71875</c:v>
                </c:pt>
                <c:pt idx="10036">
                  <c:v>43516.719444444447</c:v>
                </c:pt>
                <c:pt idx="10037">
                  <c:v>43516.720138888886</c:v>
                </c:pt>
                <c:pt idx="10038">
                  <c:v>43516.720833333333</c:v>
                </c:pt>
                <c:pt idx="10039">
                  <c:v>43516.72152777778</c:v>
                </c:pt>
                <c:pt idx="10040">
                  <c:v>43516.722222222219</c:v>
                </c:pt>
                <c:pt idx="10041">
                  <c:v>43516.722916666666</c:v>
                </c:pt>
                <c:pt idx="10042">
                  <c:v>43516.723611111112</c:v>
                </c:pt>
                <c:pt idx="10043">
                  <c:v>43516.724305555559</c:v>
                </c:pt>
                <c:pt idx="10044">
                  <c:v>43516.724999999999</c:v>
                </c:pt>
                <c:pt idx="10045">
                  <c:v>43516.725694444445</c:v>
                </c:pt>
                <c:pt idx="10046">
                  <c:v>43516.726388888892</c:v>
                </c:pt>
                <c:pt idx="10047">
                  <c:v>43516.727083333331</c:v>
                </c:pt>
                <c:pt idx="10048">
                  <c:v>43516.727777777778</c:v>
                </c:pt>
                <c:pt idx="10049">
                  <c:v>43516.728472222225</c:v>
                </c:pt>
                <c:pt idx="10050">
                  <c:v>43516.729166666664</c:v>
                </c:pt>
                <c:pt idx="10051">
                  <c:v>43516.729861111111</c:v>
                </c:pt>
                <c:pt idx="10052">
                  <c:v>43516.730555555558</c:v>
                </c:pt>
                <c:pt idx="10053">
                  <c:v>43516.731249999997</c:v>
                </c:pt>
                <c:pt idx="10054">
                  <c:v>43516.731944444444</c:v>
                </c:pt>
                <c:pt idx="10055">
                  <c:v>43516.732638888891</c:v>
                </c:pt>
                <c:pt idx="10056">
                  <c:v>43516.73333333333</c:v>
                </c:pt>
                <c:pt idx="10057">
                  <c:v>43516.734027777777</c:v>
                </c:pt>
                <c:pt idx="10058">
                  <c:v>43516.734722222223</c:v>
                </c:pt>
                <c:pt idx="10059">
                  <c:v>43516.73541666667</c:v>
                </c:pt>
                <c:pt idx="10060">
                  <c:v>43516.736111111109</c:v>
                </c:pt>
                <c:pt idx="10061">
                  <c:v>43516.736805555556</c:v>
                </c:pt>
                <c:pt idx="10062">
                  <c:v>43516.737500000003</c:v>
                </c:pt>
                <c:pt idx="10063">
                  <c:v>43516.738194444442</c:v>
                </c:pt>
                <c:pt idx="10064">
                  <c:v>43516.738888888889</c:v>
                </c:pt>
                <c:pt idx="10065">
                  <c:v>43516.739583333336</c:v>
                </c:pt>
                <c:pt idx="10066">
                  <c:v>43516.740277777775</c:v>
                </c:pt>
                <c:pt idx="10067">
                  <c:v>43516.740972222222</c:v>
                </c:pt>
                <c:pt idx="10068">
                  <c:v>43516.741666666669</c:v>
                </c:pt>
                <c:pt idx="10069">
                  <c:v>43516.742361111108</c:v>
                </c:pt>
                <c:pt idx="10070">
                  <c:v>43516.743055555555</c:v>
                </c:pt>
                <c:pt idx="10071">
                  <c:v>43516.743750000001</c:v>
                </c:pt>
                <c:pt idx="10072">
                  <c:v>43516.744444444441</c:v>
                </c:pt>
                <c:pt idx="10073">
                  <c:v>43516.745138888888</c:v>
                </c:pt>
                <c:pt idx="10074">
                  <c:v>43516.745833333334</c:v>
                </c:pt>
                <c:pt idx="10075">
                  <c:v>43516.746527777781</c:v>
                </c:pt>
                <c:pt idx="10076">
                  <c:v>43516.74722222222</c:v>
                </c:pt>
                <c:pt idx="10077">
                  <c:v>43516.747916666667</c:v>
                </c:pt>
                <c:pt idx="10078">
                  <c:v>43516.748611111114</c:v>
                </c:pt>
                <c:pt idx="10079">
                  <c:v>43516.749305555553</c:v>
                </c:pt>
                <c:pt idx="10080">
                  <c:v>43516.75</c:v>
                </c:pt>
                <c:pt idx="10081">
                  <c:v>43516.750694444447</c:v>
                </c:pt>
                <c:pt idx="10082">
                  <c:v>43516.751388888886</c:v>
                </c:pt>
                <c:pt idx="10083">
                  <c:v>43516.752083333333</c:v>
                </c:pt>
                <c:pt idx="10084">
                  <c:v>43516.75277777778</c:v>
                </c:pt>
                <c:pt idx="10085">
                  <c:v>43516.753472222219</c:v>
                </c:pt>
                <c:pt idx="10086">
                  <c:v>43516.754166666666</c:v>
                </c:pt>
                <c:pt idx="10087">
                  <c:v>43516.754861111112</c:v>
                </c:pt>
                <c:pt idx="10088">
                  <c:v>43516.755555555559</c:v>
                </c:pt>
                <c:pt idx="10089">
                  <c:v>43516.756249999999</c:v>
                </c:pt>
                <c:pt idx="10090">
                  <c:v>43516.756944444445</c:v>
                </c:pt>
                <c:pt idx="10091">
                  <c:v>43516.757638888892</c:v>
                </c:pt>
                <c:pt idx="10092">
                  <c:v>43516.758333333331</c:v>
                </c:pt>
                <c:pt idx="10093">
                  <c:v>43516.759027777778</c:v>
                </c:pt>
                <c:pt idx="10094">
                  <c:v>43516.759722222225</c:v>
                </c:pt>
                <c:pt idx="10095">
                  <c:v>43516.760416666664</c:v>
                </c:pt>
                <c:pt idx="10096">
                  <c:v>43516.761111111111</c:v>
                </c:pt>
                <c:pt idx="10097">
                  <c:v>43516.761805555558</c:v>
                </c:pt>
                <c:pt idx="10098">
                  <c:v>43516.762499999997</c:v>
                </c:pt>
                <c:pt idx="10099">
                  <c:v>43516.763194444444</c:v>
                </c:pt>
                <c:pt idx="10100">
                  <c:v>43516.763888888891</c:v>
                </c:pt>
                <c:pt idx="10101">
                  <c:v>43516.76458333333</c:v>
                </c:pt>
                <c:pt idx="10102">
                  <c:v>43516.765277777777</c:v>
                </c:pt>
                <c:pt idx="10103">
                  <c:v>43516.765972222223</c:v>
                </c:pt>
                <c:pt idx="10104">
                  <c:v>43516.76666666667</c:v>
                </c:pt>
                <c:pt idx="10105">
                  <c:v>43516.767361111109</c:v>
                </c:pt>
                <c:pt idx="10106">
                  <c:v>43516.768055555556</c:v>
                </c:pt>
                <c:pt idx="10107">
                  <c:v>43516.768750000003</c:v>
                </c:pt>
                <c:pt idx="10108">
                  <c:v>43516.769444444442</c:v>
                </c:pt>
                <c:pt idx="10109">
                  <c:v>43516.770138888889</c:v>
                </c:pt>
                <c:pt idx="10110">
                  <c:v>43516.770833333336</c:v>
                </c:pt>
                <c:pt idx="10111">
                  <c:v>43516.771527777775</c:v>
                </c:pt>
                <c:pt idx="10112">
                  <c:v>43516.772222222222</c:v>
                </c:pt>
                <c:pt idx="10113">
                  <c:v>43516.772916666669</c:v>
                </c:pt>
                <c:pt idx="10114">
                  <c:v>43516.773611111108</c:v>
                </c:pt>
                <c:pt idx="10115">
                  <c:v>43516.774305555555</c:v>
                </c:pt>
                <c:pt idx="10116">
                  <c:v>43516.775000000001</c:v>
                </c:pt>
                <c:pt idx="10117">
                  <c:v>43516.775694444441</c:v>
                </c:pt>
                <c:pt idx="10118">
                  <c:v>43516.776388888888</c:v>
                </c:pt>
                <c:pt idx="10119">
                  <c:v>43516.777083333334</c:v>
                </c:pt>
                <c:pt idx="10120">
                  <c:v>43516.777777777781</c:v>
                </c:pt>
                <c:pt idx="10121">
                  <c:v>43516.77847222222</c:v>
                </c:pt>
                <c:pt idx="10122">
                  <c:v>43516.779166666667</c:v>
                </c:pt>
                <c:pt idx="10123">
                  <c:v>43516.779861111114</c:v>
                </c:pt>
                <c:pt idx="10124">
                  <c:v>43516.780555555553</c:v>
                </c:pt>
                <c:pt idx="10125">
                  <c:v>43516.78125</c:v>
                </c:pt>
                <c:pt idx="10126">
                  <c:v>43516.781944444447</c:v>
                </c:pt>
                <c:pt idx="10127">
                  <c:v>43516.782638888886</c:v>
                </c:pt>
                <c:pt idx="10128">
                  <c:v>43516.783333333333</c:v>
                </c:pt>
                <c:pt idx="10129">
                  <c:v>43516.78402777778</c:v>
                </c:pt>
                <c:pt idx="10130">
                  <c:v>43516.784722222219</c:v>
                </c:pt>
                <c:pt idx="10131">
                  <c:v>43516.785416666666</c:v>
                </c:pt>
                <c:pt idx="10132">
                  <c:v>43516.786111111112</c:v>
                </c:pt>
                <c:pt idx="10133">
                  <c:v>43516.786805555559</c:v>
                </c:pt>
                <c:pt idx="10134">
                  <c:v>43516.787499999999</c:v>
                </c:pt>
                <c:pt idx="10135">
                  <c:v>43516.788194444445</c:v>
                </c:pt>
                <c:pt idx="10136">
                  <c:v>43516.788888888892</c:v>
                </c:pt>
                <c:pt idx="10137">
                  <c:v>43516.789583333331</c:v>
                </c:pt>
                <c:pt idx="10138">
                  <c:v>43516.790277777778</c:v>
                </c:pt>
                <c:pt idx="10139">
                  <c:v>43516.790972222225</c:v>
                </c:pt>
                <c:pt idx="10140">
                  <c:v>43516.791666666664</c:v>
                </c:pt>
                <c:pt idx="10141">
                  <c:v>43516.792361111111</c:v>
                </c:pt>
                <c:pt idx="10142">
                  <c:v>43516.793055555558</c:v>
                </c:pt>
                <c:pt idx="10143">
                  <c:v>43516.793749999997</c:v>
                </c:pt>
                <c:pt idx="10144">
                  <c:v>43516.794444444444</c:v>
                </c:pt>
                <c:pt idx="10145">
                  <c:v>43516.795138888891</c:v>
                </c:pt>
                <c:pt idx="10146">
                  <c:v>43516.79583333333</c:v>
                </c:pt>
                <c:pt idx="10147">
                  <c:v>43516.796527777777</c:v>
                </c:pt>
                <c:pt idx="10148">
                  <c:v>43516.797222222223</c:v>
                </c:pt>
                <c:pt idx="10149">
                  <c:v>43516.79791666667</c:v>
                </c:pt>
                <c:pt idx="10150">
                  <c:v>43516.798611111109</c:v>
                </c:pt>
                <c:pt idx="10151">
                  <c:v>43516.799305555556</c:v>
                </c:pt>
                <c:pt idx="10152">
                  <c:v>43516.800000000003</c:v>
                </c:pt>
                <c:pt idx="10153">
                  <c:v>43516.800694444442</c:v>
                </c:pt>
                <c:pt idx="10154">
                  <c:v>43516.801388888889</c:v>
                </c:pt>
                <c:pt idx="10155">
                  <c:v>43516.802083333336</c:v>
                </c:pt>
                <c:pt idx="10156">
                  <c:v>43516.802777777775</c:v>
                </c:pt>
                <c:pt idx="10157">
                  <c:v>43516.803472222222</c:v>
                </c:pt>
                <c:pt idx="10158">
                  <c:v>43516.804166666669</c:v>
                </c:pt>
                <c:pt idx="10159">
                  <c:v>43516.804861111108</c:v>
                </c:pt>
                <c:pt idx="10160">
                  <c:v>43516.805555555555</c:v>
                </c:pt>
                <c:pt idx="10161">
                  <c:v>43516.806250000001</c:v>
                </c:pt>
                <c:pt idx="10162">
                  <c:v>43516.806944444441</c:v>
                </c:pt>
                <c:pt idx="10163">
                  <c:v>43516.807638888888</c:v>
                </c:pt>
                <c:pt idx="10164">
                  <c:v>43516.808333333334</c:v>
                </c:pt>
                <c:pt idx="10165">
                  <c:v>43516.809027777781</c:v>
                </c:pt>
                <c:pt idx="10166">
                  <c:v>43516.80972222222</c:v>
                </c:pt>
                <c:pt idx="10167">
                  <c:v>43516.810416666667</c:v>
                </c:pt>
                <c:pt idx="10168">
                  <c:v>43516.811111111114</c:v>
                </c:pt>
                <c:pt idx="10169">
                  <c:v>43516.811805555553</c:v>
                </c:pt>
                <c:pt idx="10170">
                  <c:v>43516.8125</c:v>
                </c:pt>
                <c:pt idx="10171">
                  <c:v>43516.813194444447</c:v>
                </c:pt>
                <c:pt idx="10172">
                  <c:v>43516.813888888886</c:v>
                </c:pt>
                <c:pt idx="10173">
                  <c:v>43516.814583333333</c:v>
                </c:pt>
                <c:pt idx="10174">
                  <c:v>43516.81527777778</c:v>
                </c:pt>
                <c:pt idx="10175">
                  <c:v>43516.815972222219</c:v>
                </c:pt>
                <c:pt idx="10176">
                  <c:v>43516.816666666666</c:v>
                </c:pt>
                <c:pt idx="10177">
                  <c:v>43516.817361111112</c:v>
                </c:pt>
                <c:pt idx="10178">
                  <c:v>43516.818055555559</c:v>
                </c:pt>
                <c:pt idx="10179">
                  <c:v>43516.818749999999</c:v>
                </c:pt>
                <c:pt idx="10180">
                  <c:v>43516.819444444445</c:v>
                </c:pt>
                <c:pt idx="10181">
                  <c:v>43516.820138888892</c:v>
                </c:pt>
                <c:pt idx="10182">
                  <c:v>43516.820833333331</c:v>
                </c:pt>
                <c:pt idx="10183">
                  <c:v>43516.821527777778</c:v>
                </c:pt>
                <c:pt idx="10184">
                  <c:v>43516.822222222225</c:v>
                </c:pt>
                <c:pt idx="10185">
                  <c:v>43516.822916666664</c:v>
                </c:pt>
                <c:pt idx="10186">
                  <c:v>43516.823611111111</c:v>
                </c:pt>
                <c:pt idx="10187">
                  <c:v>43516.824305555558</c:v>
                </c:pt>
                <c:pt idx="10188">
                  <c:v>43516.824999999997</c:v>
                </c:pt>
                <c:pt idx="10189">
                  <c:v>43516.825694444444</c:v>
                </c:pt>
                <c:pt idx="10190">
                  <c:v>43516.826388888891</c:v>
                </c:pt>
                <c:pt idx="10191">
                  <c:v>43516.82708333333</c:v>
                </c:pt>
                <c:pt idx="10192">
                  <c:v>43516.827777777777</c:v>
                </c:pt>
                <c:pt idx="10193">
                  <c:v>43516.828472222223</c:v>
                </c:pt>
                <c:pt idx="10194">
                  <c:v>43516.82916666667</c:v>
                </c:pt>
                <c:pt idx="10195">
                  <c:v>43516.829861111109</c:v>
                </c:pt>
                <c:pt idx="10196">
                  <c:v>43516.830555555556</c:v>
                </c:pt>
                <c:pt idx="10197">
                  <c:v>43516.831250000003</c:v>
                </c:pt>
                <c:pt idx="10198">
                  <c:v>43516.831944444442</c:v>
                </c:pt>
                <c:pt idx="10199">
                  <c:v>43516.832638888889</c:v>
                </c:pt>
                <c:pt idx="10200">
                  <c:v>43516.833333333336</c:v>
                </c:pt>
                <c:pt idx="10201">
                  <c:v>43516.834027777775</c:v>
                </c:pt>
                <c:pt idx="10202">
                  <c:v>43516.834722222222</c:v>
                </c:pt>
                <c:pt idx="10203">
                  <c:v>43516.835416666669</c:v>
                </c:pt>
                <c:pt idx="10204">
                  <c:v>43516.836111111108</c:v>
                </c:pt>
                <c:pt idx="10205">
                  <c:v>43516.836805555555</c:v>
                </c:pt>
                <c:pt idx="10206">
                  <c:v>43516.837500000001</c:v>
                </c:pt>
                <c:pt idx="10207">
                  <c:v>43516.838194444441</c:v>
                </c:pt>
                <c:pt idx="10208">
                  <c:v>43516.838888888888</c:v>
                </c:pt>
                <c:pt idx="10209">
                  <c:v>43516.839583333334</c:v>
                </c:pt>
                <c:pt idx="10210">
                  <c:v>43516.840277777781</c:v>
                </c:pt>
                <c:pt idx="10211">
                  <c:v>43516.84097222222</c:v>
                </c:pt>
                <c:pt idx="10212">
                  <c:v>43516.841666666667</c:v>
                </c:pt>
                <c:pt idx="10213">
                  <c:v>43516.842361111114</c:v>
                </c:pt>
                <c:pt idx="10214">
                  <c:v>43516.843055555553</c:v>
                </c:pt>
                <c:pt idx="10215">
                  <c:v>43516.84375</c:v>
                </c:pt>
                <c:pt idx="10216">
                  <c:v>43516.844444444447</c:v>
                </c:pt>
                <c:pt idx="10217">
                  <c:v>43516.845138888886</c:v>
                </c:pt>
                <c:pt idx="10218">
                  <c:v>43516.845833333333</c:v>
                </c:pt>
                <c:pt idx="10219">
                  <c:v>43516.84652777778</c:v>
                </c:pt>
                <c:pt idx="10220">
                  <c:v>43516.847222222219</c:v>
                </c:pt>
                <c:pt idx="10221">
                  <c:v>43516.847916666666</c:v>
                </c:pt>
                <c:pt idx="10222">
                  <c:v>43516.848611111112</c:v>
                </c:pt>
                <c:pt idx="10223">
                  <c:v>43516.849305555559</c:v>
                </c:pt>
                <c:pt idx="10224">
                  <c:v>43516.85</c:v>
                </c:pt>
                <c:pt idx="10225">
                  <c:v>43516.850694444445</c:v>
                </c:pt>
                <c:pt idx="10226">
                  <c:v>43516.851388888892</c:v>
                </c:pt>
                <c:pt idx="10227">
                  <c:v>43516.852083333331</c:v>
                </c:pt>
                <c:pt idx="10228">
                  <c:v>43516.852777777778</c:v>
                </c:pt>
                <c:pt idx="10229">
                  <c:v>43516.853472222225</c:v>
                </c:pt>
                <c:pt idx="10230">
                  <c:v>43516.854166666664</c:v>
                </c:pt>
                <c:pt idx="10231">
                  <c:v>43516.854861111111</c:v>
                </c:pt>
                <c:pt idx="10232">
                  <c:v>43516.855555555558</c:v>
                </c:pt>
                <c:pt idx="10233">
                  <c:v>43516.856249999997</c:v>
                </c:pt>
                <c:pt idx="10234">
                  <c:v>43516.856944444444</c:v>
                </c:pt>
                <c:pt idx="10235">
                  <c:v>43516.857638888891</c:v>
                </c:pt>
                <c:pt idx="10236">
                  <c:v>43516.85833333333</c:v>
                </c:pt>
                <c:pt idx="10237">
                  <c:v>43516.859027777777</c:v>
                </c:pt>
                <c:pt idx="10238">
                  <c:v>43516.859722222223</c:v>
                </c:pt>
                <c:pt idx="10239">
                  <c:v>43516.86041666667</c:v>
                </c:pt>
                <c:pt idx="10240">
                  <c:v>43516.861111111109</c:v>
                </c:pt>
                <c:pt idx="10241">
                  <c:v>43516.861805555556</c:v>
                </c:pt>
                <c:pt idx="10242">
                  <c:v>43516.862500000003</c:v>
                </c:pt>
                <c:pt idx="10243">
                  <c:v>43516.863194444442</c:v>
                </c:pt>
                <c:pt idx="10244">
                  <c:v>43516.863888888889</c:v>
                </c:pt>
                <c:pt idx="10245">
                  <c:v>43516.864583333336</c:v>
                </c:pt>
                <c:pt idx="10246">
                  <c:v>43516.865277777775</c:v>
                </c:pt>
                <c:pt idx="10247">
                  <c:v>43516.865972222222</c:v>
                </c:pt>
                <c:pt idx="10248">
                  <c:v>43516.866666666669</c:v>
                </c:pt>
                <c:pt idx="10249">
                  <c:v>43516.867361111108</c:v>
                </c:pt>
                <c:pt idx="10250">
                  <c:v>43516.868055555555</c:v>
                </c:pt>
                <c:pt idx="10251">
                  <c:v>43516.868750000001</c:v>
                </c:pt>
                <c:pt idx="10252">
                  <c:v>43516.869444444441</c:v>
                </c:pt>
                <c:pt idx="10253">
                  <c:v>43516.870138888888</c:v>
                </c:pt>
                <c:pt idx="10254">
                  <c:v>43516.870833333334</c:v>
                </c:pt>
                <c:pt idx="10255">
                  <c:v>43516.871527777781</c:v>
                </c:pt>
                <c:pt idx="10256">
                  <c:v>43516.87222222222</c:v>
                </c:pt>
                <c:pt idx="10257">
                  <c:v>43516.872916666667</c:v>
                </c:pt>
                <c:pt idx="10258">
                  <c:v>43516.873611111114</c:v>
                </c:pt>
                <c:pt idx="10259">
                  <c:v>43516.874305555553</c:v>
                </c:pt>
                <c:pt idx="10260">
                  <c:v>43516.875</c:v>
                </c:pt>
                <c:pt idx="10261">
                  <c:v>43516.875694444447</c:v>
                </c:pt>
                <c:pt idx="10262">
                  <c:v>43516.876388888886</c:v>
                </c:pt>
                <c:pt idx="10263">
                  <c:v>43516.877083333333</c:v>
                </c:pt>
                <c:pt idx="10264">
                  <c:v>43516.87777777778</c:v>
                </c:pt>
                <c:pt idx="10265">
                  <c:v>43516.878472222219</c:v>
                </c:pt>
                <c:pt idx="10266">
                  <c:v>43516.879166666666</c:v>
                </c:pt>
                <c:pt idx="10267">
                  <c:v>43516.879861111112</c:v>
                </c:pt>
                <c:pt idx="10268">
                  <c:v>43516.880555555559</c:v>
                </c:pt>
                <c:pt idx="10269">
                  <c:v>43516.881249999999</c:v>
                </c:pt>
                <c:pt idx="10270">
                  <c:v>43516.881944444445</c:v>
                </c:pt>
                <c:pt idx="10271">
                  <c:v>43516.882638888892</c:v>
                </c:pt>
                <c:pt idx="10272">
                  <c:v>43516.883333333331</c:v>
                </c:pt>
                <c:pt idx="10273">
                  <c:v>43516.884027777778</c:v>
                </c:pt>
                <c:pt idx="10274">
                  <c:v>43516.884722222225</c:v>
                </c:pt>
                <c:pt idx="10275">
                  <c:v>43516.885416666664</c:v>
                </c:pt>
                <c:pt idx="10276">
                  <c:v>43516.886111111111</c:v>
                </c:pt>
                <c:pt idx="10277">
                  <c:v>43516.886805555558</c:v>
                </c:pt>
                <c:pt idx="10278">
                  <c:v>43516.887499999997</c:v>
                </c:pt>
                <c:pt idx="10279">
                  <c:v>43516.888194444444</c:v>
                </c:pt>
                <c:pt idx="10280">
                  <c:v>43516.888888888891</c:v>
                </c:pt>
                <c:pt idx="10281">
                  <c:v>43516.88958333333</c:v>
                </c:pt>
                <c:pt idx="10282">
                  <c:v>43516.890277777777</c:v>
                </c:pt>
                <c:pt idx="10283">
                  <c:v>43516.890972222223</c:v>
                </c:pt>
                <c:pt idx="10284">
                  <c:v>43516.89166666667</c:v>
                </c:pt>
                <c:pt idx="10285">
                  <c:v>43516.892361111109</c:v>
                </c:pt>
                <c:pt idx="10286">
                  <c:v>43516.893055555556</c:v>
                </c:pt>
                <c:pt idx="10287">
                  <c:v>43516.893750000003</c:v>
                </c:pt>
                <c:pt idx="10288">
                  <c:v>43516.894444444442</c:v>
                </c:pt>
                <c:pt idx="10289">
                  <c:v>43516.895138888889</c:v>
                </c:pt>
                <c:pt idx="10290">
                  <c:v>43516.895833333336</c:v>
                </c:pt>
                <c:pt idx="10291">
                  <c:v>43516.896527777775</c:v>
                </c:pt>
                <c:pt idx="10292">
                  <c:v>43516.897222222222</c:v>
                </c:pt>
                <c:pt idx="10293">
                  <c:v>43516.897916666669</c:v>
                </c:pt>
                <c:pt idx="10294">
                  <c:v>43516.898611111108</c:v>
                </c:pt>
                <c:pt idx="10295">
                  <c:v>43516.899305555555</c:v>
                </c:pt>
                <c:pt idx="10296">
                  <c:v>43516.9</c:v>
                </c:pt>
                <c:pt idx="10297">
                  <c:v>43516.900694444441</c:v>
                </c:pt>
                <c:pt idx="10298">
                  <c:v>43516.901388888888</c:v>
                </c:pt>
                <c:pt idx="10299">
                  <c:v>43516.902083333334</c:v>
                </c:pt>
                <c:pt idx="10300">
                  <c:v>43516.902777777781</c:v>
                </c:pt>
                <c:pt idx="10301">
                  <c:v>43516.90347222222</c:v>
                </c:pt>
                <c:pt idx="10302">
                  <c:v>43516.904166666667</c:v>
                </c:pt>
                <c:pt idx="10303">
                  <c:v>43516.904861111114</c:v>
                </c:pt>
                <c:pt idx="10304">
                  <c:v>43516.905555555553</c:v>
                </c:pt>
                <c:pt idx="10305">
                  <c:v>43516.90625</c:v>
                </c:pt>
                <c:pt idx="10306">
                  <c:v>43516.906944444447</c:v>
                </c:pt>
                <c:pt idx="10307">
                  <c:v>43516.907638888886</c:v>
                </c:pt>
                <c:pt idx="10308">
                  <c:v>43516.908333333333</c:v>
                </c:pt>
                <c:pt idx="10309">
                  <c:v>43516.90902777778</c:v>
                </c:pt>
                <c:pt idx="10310">
                  <c:v>43516.909722222219</c:v>
                </c:pt>
                <c:pt idx="10311">
                  <c:v>43516.910416666666</c:v>
                </c:pt>
                <c:pt idx="10312">
                  <c:v>43516.911111111112</c:v>
                </c:pt>
                <c:pt idx="10313">
                  <c:v>43516.911805555559</c:v>
                </c:pt>
                <c:pt idx="10314">
                  <c:v>43516.912499999999</c:v>
                </c:pt>
                <c:pt idx="10315">
                  <c:v>43516.913194444445</c:v>
                </c:pt>
                <c:pt idx="10316">
                  <c:v>43516.913888888892</c:v>
                </c:pt>
                <c:pt idx="10317">
                  <c:v>43516.914583333331</c:v>
                </c:pt>
                <c:pt idx="10318">
                  <c:v>43516.915277777778</c:v>
                </c:pt>
                <c:pt idx="10319">
                  <c:v>43516.915972222225</c:v>
                </c:pt>
                <c:pt idx="10320">
                  <c:v>43516.916666666664</c:v>
                </c:pt>
                <c:pt idx="10321">
                  <c:v>43516.917361111111</c:v>
                </c:pt>
                <c:pt idx="10322">
                  <c:v>43516.918055555558</c:v>
                </c:pt>
                <c:pt idx="10323">
                  <c:v>43516.918749999997</c:v>
                </c:pt>
                <c:pt idx="10324">
                  <c:v>43516.919444444444</c:v>
                </c:pt>
                <c:pt idx="10325">
                  <c:v>43516.920138888891</c:v>
                </c:pt>
                <c:pt idx="10326">
                  <c:v>43516.92083333333</c:v>
                </c:pt>
                <c:pt idx="10327">
                  <c:v>43516.921527777777</c:v>
                </c:pt>
                <c:pt idx="10328">
                  <c:v>43516.922222222223</c:v>
                </c:pt>
                <c:pt idx="10329">
                  <c:v>43516.92291666667</c:v>
                </c:pt>
                <c:pt idx="10330">
                  <c:v>43516.923611111109</c:v>
                </c:pt>
                <c:pt idx="10331">
                  <c:v>43516.924305555556</c:v>
                </c:pt>
                <c:pt idx="10332">
                  <c:v>43516.925000000003</c:v>
                </c:pt>
                <c:pt idx="10333">
                  <c:v>43516.925694444442</c:v>
                </c:pt>
                <c:pt idx="10334">
                  <c:v>43516.926388888889</c:v>
                </c:pt>
                <c:pt idx="10335">
                  <c:v>43516.927083333336</c:v>
                </c:pt>
                <c:pt idx="10336">
                  <c:v>43516.927777777775</c:v>
                </c:pt>
                <c:pt idx="10337">
                  <c:v>43516.928472222222</c:v>
                </c:pt>
                <c:pt idx="10338">
                  <c:v>43516.929166666669</c:v>
                </c:pt>
                <c:pt idx="10339">
                  <c:v>43516.929861111108</c:v>
                </c:pt>
                <c:pt idx="10340">
                  <c:v>43516.930555555555</c:v>
                </c:pt>
                <c:pt idx="10341">
                  <c:v>43516.931250000001</c:v>
                </c:pt>
                <c:pt idx="10342">
                  <c:v>43516.931944444441</c:v>
                </c:pt>
                <c:pt idx="10343">
                  <c:v>43516.932638888888</c:v>
                </c:pt>
                <c:pt idx="10344">
                  <c:v>43516.933333333334</c:v>
                </c:pt>
                <c:pt idx="10345">
                  <c:v>43516.934027777781</c:v>
                </c:pt>
                <c:pt idx="10346">
                  <c:v>43516.93472222222</c:v>
                </c:pt>
                <c:pt idx="10347">
                  <c:v>43516.935416666667</c:v>
                </c:pt>
                <c:pt idx="10348">
                  <c:v>43516.936111111114</c:v>
                </c:pt>
                <c:pt idx="10349">
                  <c:v>43516.936805555553</c:v>
                </c:pt>
                <c:pt idx="10350">
                  <c:v>43516.9375</c:v>
                </c:pt>
                <c:pt idx="10351">
                  <c:v>43516.938194444447</c:v>
                </c:pt>
                <c:pt idx="10352">
                  <c:v>43516.938888888886</c:v>
                </c:pt>
                <c:pt idx="10353">
                  <c:v>43516.939583333333</c:v>
                </c:pt>
                <c:pt idx="10354">
                  <c:v>43516.94027777778</c:v>
                </c:pt>
                <c:pt idx="10355">
                  <c:v>43516.940972222219</c:v>
                </c:pt>
                <c:pt idx="10356">
                  <c:v>43516.941666666666</c:v>
                </c:pt>
                <c:pt idx="10357">
                  <c:v>43516.942361111112</c:v>
                </c:pt>
                <c:pt idx="10358">
                  <c:v>43516.943055555559</c:v>
                </c:pt>
                <c:pt idx="10359">
                  <c:v>43516.943749999999</c:v>
                </c:pt>
                <c:pt idx="10360">
                  <c:v>43516.944444444445</c:v>
                </c:pt>
                <c:pt idx="10361">
                  <c:v>43516.945138888892</c:v>
                </c:pt>
                <c:pt idx="10362">
                  <c:v>43516.945833333331</c:v>
                </c:pt>
                <c:pt idx="10363">
                  <c:v>43516.946527777778</c:v>
                </c:pt>
                <c:pt idx="10364">
                  <c:v>43516.947222222225</c:v>
                </c:pt>
                <c:pt idx="10365">
                  <c:v>43516.947916666664</c:v>
                </c:pt>
                <c:pt idx="10366">
                  <c:v>43516.948611111111</c:v>
                </c:pt>
                <c:pt idx="10367">
                  <c:v>43516.949305555558</c:v>
                </c:pt>
                <c:pt idx="10368">
                  <c:v>43516.95</c:v>
                </c:pt>
                <c:pt idx="10369">
                  <c:v>43516.950694444444</c:v>
                </c:pt>
                <c:pt idx="10370">
                  <c:v>43516.951388888891</c:v>
                </c:pt>
                <c:pt idx="10371">
                  <c:v>43516.95208333333</c:v>
                </c:pt>
                <c:pt idx="10372">
                  <c:v>43516.952777777777</c:v>
                </c:pt>
                <c:pt idx="10373">
                  <c:v>43516.953472222223</c:v>
                </c:pt>
                <c:pt idx="10374">
                  <c:v>43516.95416666667</c:v>
                </c:pt>
                <c:pt idx="10375">
                  <c:v>43516.954861111109</c:v>
                </c:pt>
                <c:pt idx="10376">
                  <c:v>43516.955555555556</c:v>
                </c:pt>
                <c:pt idx="10377">
                  <c:v>43516.956250000003</c:v>
                </c:pt>
                <c:pt idx="10378">
                  <c:v>43516.956944444442</c:v>
                </c:pt>
                <c:pt idx="10379">
                  <c:v>43516.957638888889</c:v>
                </c:pt>
                <c:pt idx="10380">
                  <c:v>43516.958333333336</c:v>
                </c:pt>
                <c:pt idx="10381">
                  <c:v>43516.959027777775</c:v>
                </c:pt>
                <c:pt idx="10382">
                  <c:v>43516.959722222222</c:v>
                </c:pt>
                <c:pt idx="10383">
                  <c:v>43516.960416666669</c:v>
                </c:pt>
                <c:pt idx="10384">
                  <c:v>43516.961111111108</c:v>
                </c:pt>
                <c:pt idx="10385">
                  <c:v>43516.961805555555</c:v>
                </c:pt>
                <c:pt idx="10386">
                  <c:v>43516.962500000001</c:v>
                </c:pt>
                <c:pt idx="10387">
                  <c:v>43516.963194444441</c:v>
                </c:pt>
                <c:pt idx="10388">
                  <c:v>43516.963888888888</c:v>
                </c:pt>
                <c:pt idx="10389">
                  <c:v>43516.964583333334</c:v>
                </c:pt>
                <c:pt idx="10390">
                  <c:v>43516.965277777781</c:v>
                </c:pt>
                <c:pt idx="10391">
                  <c:v>43516.96597222222</c:v>
                </c:pt>
                <c:pt idx="10392">
                  <c:v>43516.966666666667</c:v>
                </c:pt>
                <c:pt idx="10393">
                  <c:v>43516.967361111114</c:v>
                </c:pt>
                <c:pt idx="10394">
                  <c:v>43516.968055555553</c:v>
                </c:pt>
                <c:pt idx="10395">
                  <c:v>43516.96875</c:v>
                </c:pt>
                <c:pt idx="10396">
                  <c:v>43516.969444444447</c:v>
                </c:pt>
                <c:pt idx="10397">
                  <c:v>43516.970138888886</c:v>
                </c:pt>
                <c:pt idx="10398">
                  <c:v>43516.970833333333</c:v>
                </c:pt>
                <c:pt idx="10399">
                  <c:v>43516.97152777778</c:v>
                </c:pt>
                <c:pt idx="10400">
                  <c:v>43516.972222222219</c:v>
                </c:pt>
                <c:pt idx="10401">
                  <c:v>43516.972916666666</c:v>
                </c:pt>
                <c:pt idx="10402">
                  <c:v>43516.973611111112</c:v>
                </c:pt>
                <c:pt idx="10403">
                  <c:v>43516.974305555559</c:v>
                </c:pt>
                <c:pt idx="10404">
                  <c:v>43516.974999999999</c:v>
                </c:pt>
                <c:pt idx="10405">
                  <c:v>43516.975694444445</c:v>
                </c:pt>
                <c:pt idx="10406">
                  <c:v>43516.976388888892</c:v>
                </c:pt>
                <c:pt idx="10407">
                  <c:v>43516.977083333331</c:v>
                </c:pt>
                <c:pt idx="10408">
                  <c:v>43516.977777777778</c:v>
                </c:pt>
                <c:pt idx="10409">
                  <c:v>43516.978472222225</c:v>
                </c:pt>
                <c:pt idx="10410">
                  <c:v>43516.979166666664</c:v>
                </c:pt>
                <c:pt idx="10411">
                  <c:v>43516.979861111111</c:v>
                </c:pt>
                <c:pt idx="10412">
                  <c:v>43516.980555555558</c:v>
                </c:pt>
                <c:pt idx="10413">
                  <c:v>43516.981249999997</c:v>
                </c:pt>
                <c:pt idx="10414">
                  <c:v>43516.981944444444</c:v>
                </c:pt>
                <c:pt idx="10415">
                  <c:v>43516.982638888891</c:v>
                </c:pt>
                <c:pt idx="10416">
                  <c:v>43516.98333333333</c:v>
                </c:pt>
                <c:pt idx="10417">
                  <c:v>43516.984027777777</c:v>
                </c:pt>
                <c:pt idx="10418">
                  <c:v>43516.984722222223</c:v>
                </c:pt>
                <c:pt idx="10419">
                  <c:v>43516.98541666667</c:v>
                </c:pt>
                <c:pt idx="10420">
                  <c:v>43516.986111111109</c:v>
                </c:pt>
                <c:pt idx="10421">
                  <c:v>43516.986805555556</c:v>
                </c:pt>
                <c:pt idx="10422">
                  <c:v>43516.987500000003</c:v>
                </c:pt>
                <c:pt idx="10423">
                  <c:v>43516.988194444442</c:v>
                </c:pt>
                <c:pt idx="10424">
                  <c:v>43516.988888888889</c:v>
                </c:pt>
                <c:pt idx="10425">
                  <c:v>43516.989583333336</c:v>
                </c:pt>
                <c:pt idx="10426">
                  <c:v>43516.990277777775</c:v>
                </c:pt>
                <c:pt idx="10427">
                  <c:v>43516.990972222222</c:v>
                </c:pt>
                <c:pt idx="10428">
                  <c:v>43516.991666666669</c:v>
                </c:pt>
                <c:pt idx="10429">
                  <c:v>43516.992361111108</c:v>
                </c:pt>
                <c:pt idx="10430">
                  <c:v>43516.993055555555</c:v>
                </c:pt>
                <c:pt idx="10431">
                  <c:v>43516.993750000001</c:v>
                </c:pt>
                <c:pt idx="10432">
                  <c:v>43516.994444444441</c:v>
                </c:pt>
                <c:pt idx="10433">
                  <c:v>43516.995138888888</c:v>
                </c:pt>
                <c:pt idx="10434">
                  <c:v>43516.995833333334</c:v>
                </c:pt>
                <c:pt idx="10435">
                  <c:v>43516.996527777781</c:v>
                </c:pt>
                <c:pt idx="10436">
                  <c:v>43516.99722222222</c:v>
                </c:pt>
                <c:pt idx="10437">
                  <c:v>43516.997916666667</c:v>
                </c:pt>
                <c:pt idx="10438">
                  <c:v>43516.998611111114</c:v>
                </c:pt>
                <c:pt idx="10439">
                  <c:v>43516.999305555553</c:v>
                </c:pt>
                <c:pt idx="10440">
                  <c:v>43517</c:v>
                </c:pt>
                <c:pt idx="10441">
                  <c:v>43517.000694444447</c:v>
                </c:pt>
                <c:pt idx="10442">
                  <c:v>43517.001388888886</c:v>
                </c:pt>
                <c:pt idx="10443">
                  <c:v>43517.002083333333</c:v>
                </c:pt>
                <c:pt idx="10444">
                  <c:v>43517.00277777778</c:v>
                </c:pt>
                <c:pt idx="10445">
                  <c:v>43517.003472222219</c:v>
                </c:pt>
                <c:pt idx="10446">
                  <c:v>43517.004166666666</c:v>
                </c:pt>
                <c:pt idx="10447">
                  <c:v>43517.004861111112</c:v>
                </c:pt>
                <c:pt idx="10448">
                  <c:v>43517.005555555559</c:v>
                </c:pt>
                <c:pt idx="10449">
                  <c:v>43517.006249999999</c:v>
                </c:pt>
                <c:pt idx="10450">
                  <c:v>43517.006944444445</c:v>
                </c:pt>
                <c:pt idx="10451">
                  <c:v>43517.007638888892</c:v>
                </c:pt>
                <c:pt idx="10452">
                  <c:v>43517.008333333331</c:v>
                </c:pt>
                <c:pt idx="10453">
                  <c:v>43517.009027777778</c:v>
                </c:pt>
                <c:pt idx="10454">
                  <c:v>43517.009722222225</c:v>
                </c:pt>
                <c:pt idx="10455">
                  <c:v>43517.010416666664</c:v>
                </c:pt>
                <c:pt idx="10456">
                  <c:v>43517.011111111111</c:v>
                </c:pt>
                <c:pt idx="10457">
                  <c:v>43517.011805555558</c:v>
                </c:pt>
                <c:pt idx="10458">
                  <c:v>43517.012499999997</c:v>
                </c:pt>
                <c:pt idx="10459">
                  <c:v>43517.013194444444</c:v>
                </c:pt>
                <c:pt idx="10460">
                  <c:v>43517.013888888891</c:v>
                </c:pt>
                <c:pt idx="10461">
                  <c:v>43517.01458333333</c:v>
                </c:pt>
                <c:pt idx="10462">
                  <c:v>43517.015277777777</c:v>
                </c:pt>
                <c:pt idx="10463">
                  <c:v>43517.015972222223</c:v>
                </c:pt>
                <c:pt idx="10464">
                  <c:v>43517.01666666667</c:v>
                </c:pt>
                <c:pt idx="10465">
                  <c:v>43517.017361111109</c:v>
                </c:pt>
                <c:pt idx="10466">
                  <c:v>43517.018055555556</c:v>
                </c:pt>
                <c:pt idx="10467">
                  <c:v>43517.018750000003</c:v>
                </c:pt>
                <c:pt idx="10468">
                  <c:v>43517.019444444442</c:v>
                </c:pt>
                <c:pt idx="10469">
                  <c:v>43517.020138888889</c:v>
                </c:pt>
                <c:pt idx="10470">
                  <c:v>43517.020833333336</c:v>
                </c:pt>
                <c:pt idx="10471">
                  <c:v>43517.021527777775</c:v>
                </c:pt>
                <c:pt idx="10472">
                  <c:v>43517.022222222222</c:v>
                </c:pt>
                <c:pt idx="10473">
                  <c:v>43517.022916666669</c:v>
                </c:pt>
                <c:pt idx="10474">
                  <c:v>43517.023611111108</c:v>
                </c:pt>
                <c:pt idx="10475">
                  <c:v>43517.024305555555</c:v>
                </c:pt>
                <c:pt idx="10476">
                  <c:v>43517.025000000001</c:v>
                </c:pt>
                <c:pt idx="10477">
                  <c:v>43517.025694444441</c:v>
                </c:pt>
                <c:pt idx="10478">
                  <c:v>43517.026388888888</c:v>
                </c:pt>
                <c:pt idx="10479">
                  <c:v>43517.027083333334</c:v>
                </c:pt>
                <c:pt idx="10480">
                  <c:v>43517.027777777781</c:v>
                </c:pt>
                <c:pt idx="10481">
                  <c:v>43517.02847222222</c:v>
                </c:pt>
                <c:pt idx="10482">
                  <c:v>43517.029166666667</c:v>
                </c:pt>
                <c:pt idx="10483">
                  <c:v>43517.029861111114</c:v>
                </c:pt>
                <c:pt idx="10484">
                  <c:v>43517.030555555553</c:v>
                </c:pt>
                <c:pt idx="10485">
                  <c:v>43517.03125</c:v>
                </c:pt>
                <c:pt idx="10486">
                  <c:v>43517.031944444447</c:v>
                </c:pt>
                <c:pt idx="10487">
                  <c:v>43517.032638888886</c:v>
                </c:pt>
                <c:pt idx="10488">
                  <c:v>43517.033333333333</c:v>
                </c:pt>
                <c:pt idx="10489">
                  <c:v>43517.03402777778</c:v>
                </c:pt>
                <c:pt idx="10490">
                  <c:v>43517.034722222219</c:v>
                </c:pt>
                <c:pt idx="10491">
                  <c:v>43517.035416666666</c:v>
                </c:pt>
                <c:pt idx="10492">
                  <c:v>43517.036111111112</c:v>
                </c:pt>
                <c:pt idx="10493">
                  <c:v>43517.036805555559</c:v>
                </c:pt>
                <c:pt idx="10494">
                  <c:v>43517.037499999999</c:v>
                </c:pt>
                <c:pt idx="10495">
                  <c:v>43517.038194444445</c:v>
                </c:pt>
                <c:pt idx="10496">
                  <c:v>43517.038888888892</c:v>
                </c:pt>
                <c:pt idx="10497">
                  <c:v>43517.039583333331</c:v>
                </c:pt>
                <c:pt idx="10498">
                  <c:v>43517.040277777778</c:v>
                </c:pt>
                <c:pt idx="10499">
                  <c:v>43517.040972222225</c:v>
                </c:pt>
                <c:pt idx="10500">
                  <c:v>43517.041666666664</c:v>
                </c:pt>
                <c:pt idx="10501">
                  <c:v>43517.042361111111</c:v>
                </c:pt>
                <c:pt idx="10502">
                  <c:v>43517.043055555558</c:v>
                </c:pt>
                <c:pt idx="10503">
                  <c:v>43517.043749999997</c:v>
                </c:pt>
                <c:pt idx="10504">
                  <c:v>43517.044444444444</c:v>
                </c:pt>
                <c:pt idx="10505">
                  <c:v>43517.045138888891</c:v>
                </c:pt>
                <c:pt idx="10506">
                  <c:v>43517.04583333333</c:v>
                </c:pt>
                <c:pt idx="10507">
                  <c:v>43517.046527777777</c:v>
                </c:pt>
                <c:pt idx="10508">
                  <c:v>43517.047222222223</c:v>
                </c:pt>
                <c:pt idx="10509">
                  <c:v>43517.04791666667</c:v>
                </c:pt>
                <c:pt idx="10510">
                  <c:v>43517.048611111109</c:v>
                </c:pt>
                <c:pt idx="10511">
                  <c:v>43517.049305555556</c:v>
                </c:pt>
                <c:pt idx="10512">
                  <c:v>43517.05</c:v>
                </c:pt>
                <c:pt idx="10513">
                  <c:v>43517.050694444442</c:v>
                </c:pt>
                <c:pt idx="10514">
                  <c:v>43517.051388888889</c:v>
                </c:pt>
                <c:pt idx="10515">
                  <c:v>43517.052083333336</c:v>
                </c:pt>
                <c:pt idx="10516">
                  <c:v>43517.052777777775</c:v>
                </c:pt>
                <c:pt idx="10517">
                  <c:v>43517.053472222222</c:v>
                </c:pt>
                <c:pt idx="10518">
                  <c:v>43517.054166666669</c:v>
                </c:pt>
                <c:pt idx="10519">
                  <c:v>43517.054861111108</c:v>
                </c:pt>
                <c:pt idx="10520">
                  <c:v>43517.055555555555</c:v>
                </c:pt>
                <c:pt idx="10521">
                  <c:v>43517.056250000001</c:v>
                </c:pt>
                <c:pt idx="10522">
                  <c:v>43517.056944444441</c:v>
                </c:pt>
                <c:pt idx="10523">
                  <c:v>43517.057638888888</c:v>
                </c:pt>
                <c:pt idx="10524">
                  <c:v>43517.058333333334</c:v>
                </c:pt>
                <c:pt idx="10525">
                  <c:v>43517.059027777781</c:v>
                </c:pt>
                <c:pt idx="10526">
                  <c:v>43517.05972222222</c:v>
                </c:pt>
                <c:pt idx="10527">
                  <c:v>43517.060416666667</c:v>
                </c:pt>
                <c:pt idx="10528">
                  <c:v>43517.061111111114</c:v>
                </c:pt>
                <c:pt idx="10529">
                  <c:v>43517.061805555553</c:v>
                </c:pt>
                <c:pt idx="10530">
                  <c:v>43517.0625</c:v>
                </c:pt>
                <c:pt idx="10531">
                  <c:v>43517.063194444447</c:v>
                </c:pt>
                <c:pt idx="10532">
                  <c:v>43517.063888888886</c:v>
                </c:pt>
                <c:pt idx="10533">
                  <c:v>43517.064583333333</c:v>
                </c:pt>
                <c:pt idx="10534">
                  <c:v>43517.06527777778</c:v>
                </c:pt>
                <c:pt idx="10535">
                  <c:v>43517.065972222219</c:v>
                </c:pt>
                <c:pt idx="10536">
                  <c:v>43517.066666666666</c:v>
                </c:pt>
                <c:pt idx="10537">
                  <c:v>43517.067361111112</c:v>
                </c:pt>
                <c:pt idx="10538">
                  <c:v>43517.068055555559</c:v>
                </c:pt>
                <c:pt idx="10539">
                  <c:v>43517.068749999999</c:v>
                </c:pt>
                <c:pt idx="10540">
                  <c:v>43517.069444444445</c:v>
                </c:pt>
                <c:pt idx="10541">
                  <c:v>43517.070138888892</c:v>
                </c:pt>
                <c:pt idx="10542">
                  <c:v>43517.070833333331</c:v>
                </c:pt>
                <c:pt idx="10543">
                  <c:v>43517.071527777778</c:v>
                </c:pt>
                <c:pt idx="10544">
                  <c:v>43517.072222222225</c:v>
                </c:pt>
                <c:pt idx="10545">
                  <c:v>43517.072916666664</c:v>
                </c:pt>
                <c:pt idx="10546">
                  <c:v>43517.073611111111</c:v>
                </c:pt>
                <c:pt idx="10547">
                  <c:v>43517.074305555558</c:v>
                </c:pt>
                <c:pt idx="10548">
                  <c:v>43517.074999999997</c:v>
                </c:pt>
                <c:pt idx="10549">
                  <c:v>43517.075694444444</c:v>
                </c:pt>
                <c:pt idx="10550">
                  <c:v>43517.076388888891</c:v>
                </c:pt>
                <c:pt idx="10551">
                  <c:v>43517.07708333333</c:v>
                </c:pt>
                <c:pt idx="10552">
                  <c:v>43517.077777777777</c:v>
                </c:pt>
                <c:pt idx="10553">
                  <c:v>43517.078472222223</c:v>
                </c:pt>
                <c:pt idx="10554">
                  <c:v>43517.07916666667</c:v>
                </c:pt>
                <c:pt idx="10555">
                  <c:v>43517.079861111109</c:v>
                </c:pt>
                <c:pt idx="10556">
                  <c:v>43517.080555555556</c:v>
                </c:pt>
                <c:pt idx="10557">
                  <c:v>43517.081250000003</c:v>
                </c:pt>
                <c:pt idx="10558">
                  <c:v>43517.081944444442</c:v>
                </c:pt>
                <c:pt idx="10559">
                  <c:v>43517.082638888889</c:v>
                </c:pt>
                <c:pt idx="10560">
                  <c:v>43517.083333333336</c:v>
                </c:pt>
                <c:pt idx="10561">
                  <c:v>43517.084027777775</c:v>
                </c:pt>
                <c:pt idx="10562">
                  <c:v>43517.084722222222</c:v>
                </c:pt>
                <c:pt idx="10563">
                  <c:v>43517.085416666669</c:v>
                </c:pt>
                <c:pt idx="10564">
                  <c:v>43517.086111111108</c:v>
                </c:pt>
                <c:pt idx="10565">
                  <c:v>43517.086805555555</c:v>
                </c:pt>
                <c:pt idx="10566">
                  <c:v>43517.087500000001</c:v>
                </c:pt>
                <c:pt idx="10567">
                  <c:v>43517.088194444441</c:v>
                </c:pt>
                <c:pt idx="10568">
                  <c:v>43517.088888888888</c:v>
                </c:pt>
                <c:pt idx="10569">
                  <c:v>43517.089583333334</c:v>
                </c:pt>
                <c:pt idx="10570">
                  <c:v>43517.090277777781</c:v>
                </c:pt>
                <c:pt idx="10571">
                  <c:v>43517.09097222222</c:v>
                </c:pt>
                <c:pt idx="10572">
                  <c:v>43517.091666666667</c:v>
                </c:pt>
                <c:pt idx="10573">
                  <c:v>43517.092361111114</c:v>
                </c:pt>
                <c:pt idx="10574">
                  <c:v>43517.093055555553</c:v>
                </c:pt>
                <c:pt idx="10575">
                  <c:v>43517.09375</c:v>
                </c:pt>
                <c:pt idx="10576">
                  <c:v>43517.094444444447</c:v>
                </c:pt>
                <c:pt idx="10577">
                  <c:v>43517.095138888886</c:v>
                </c:pt>
                <c:pt idx="10578">
                  <c:v>43517.095833333333</c:v>
                </c:pt>
                <c:pt idx="10579">
                  <c:v>43517.09652777778</c:v>
                </c:pt>
                <c:pt idx="10580">
                  <c:v>43517.097222222219</c:v>
                </c:pt>
                <c:pt idx="10581">
                  <c:v>43517.097916666666</c:v>
                </c:pt>
                <c:pt idx="10582">
                  <c:v>43517.098611111112</c:v>
                </c:pt>
                <c:pt idx="10583">
                  <c:v>43517.099305555559</c:v>
                </c:pt>
                <c:pt idx="10584">
                  <c:v>43517.1</c:v>
                </c:pt>
                <c:pt idx="10585">
                  <c:v>43517.100694444445</c:v>
                </c:pt>
                <c:pt idx="10586">
                  <c:v>43517.101388888892</c:v>
                </c:pt>
                <c:pt idx="10587">
                  <c:v>43517.102083333331</c:v>
                </c:pt>
                <c:pt idx="10588">
                  <c:v>43517.102777777778</c:v>
                </c:pt>
                <c:pt idx="10589">
                  <c:v>43517.103472222225</c:v>
                </c:pt>
                <c:pt idx="10590">
                  <c:v>43517.104166666664</c:v>
                </c:pt>
                <c:pt idx="10591">
                  <c:v>43517.104861111111</c:v>
                </c:pt>
                <c:pt idx="10592">
                  <c:v>43517.105555555558</c:v>
                </c:pt>
                <c:pt idx="10593">
                  <c:v>43517.106249999997</c:v>
                </c:pt>
                <c:pt idx="10594">
                  <c:v>43517.106944444444</c:v>
                </c:pt>
                <c:pt idx="10595">
                  <c:v>43517.107638888891</c:v>
                </c:pt>
                <c:pt idx="10596">
                  <c:v>43517.10833333333</c:v>
                </c:pt>
                <c:pt idx="10597">
                  <c:v>43517.109027777777</c:v>
                </c:pt>
                <c:pt idx="10598">
                  <c:v>43517.109722222223</c:v>
                </c:pt>
                <c:pt idx="10599">
                  <c:v>43517.11041666667</c:v>
                </c:pt>
                <c:pt idx="10600">
                  <c:v>43517.111111111109</c:v>
                </c:pt>
                <c:pt idx="10601">
                  <c:v>43517.111805555556</c:v>
                </c:pt>
                <c:pt idx="10602">
                  <c:v>43517.112500000003</c:v>
                </c:pt>
                <c:pt idx="10603">
                  <c:v>43517.113194444442</c:v>
                </c:pt>
                <c:pt idx="10604">
                  <c:v>43517.113888888889</c:v>
                </c:pt>
                <c:pt idx="10605">
                  <c:v>43517.114583333336</c:v>
                </c:pt>
                <c:pt idx="10606">
                  <c:v>43517.115277777775</c:v>
                </c:pt>
                <c:pt idx="10607">
                  <c:v>43517.115972222222</c:v>
                </c:pt>
                <c:pt idx="10608">
                  <c:v>43517.116666666669</c:v>
                </c:pt>
                <c:pt idx="10609">
                  <c:v>43517.117361111108</c:v>
                </c:pt>
                <c:pt idx="10610">
                  <c:v>43517.118055555555</c:v>
                </c:pt>
                <c:pt idx="10611">
                  <c:v>43517.118750000001</c:v>
                </c:pt>
                <c:pt idx="10612">
                  <c:v>43517.119444444441</c:v>
                </c:pt>
                <c:pt idx="10613">
                  <c:v>43517.120138888888</c:v>
                </c:pt>
                <c:pt idx="10614">
                  <c:v>43517.120833333334</c:v>
                </c:pt>
                <c:pt idx="10615">
                  <c:v>43517.121527777781</c:v>
                </c:pt>
                <c:pt idx="10616">
                  <c:v>43517.12222222222</c:v>
                </c:pt>
                <c:pt idx="10617">
                  <c:v>43517.122916666667</c:v>
                </c:pt>
                <c:pt idx="10618">
                  <c:v>43517.123611111114</c:v>
                </c:pt>
                <c:pt idx="10619">
                  <c:v>43517.124305555553</c:v>
                </c:pt>
                <c:pt idx="10620">
                  <c:v>43517.125</c:v>
                </c:pt>
                <c:pt idx="10621">
                  <c:v>43517.125694444447</c:v>
                </c:pt>
                <c:pt idx="10622">
                  <c:v>43517.126388888886</c:v>
                </c:pt>
                <c:pt idx="10623">
                  <c:v>43517.127083333333</c:v>
                </c:pt>
                <c:pt idx="10624">
                  <c:v>43517.12777777778</c:v>
                </c:pt>
                <c:pt idx="10625">
                  <c:v>43517.128472222219</c:v>
                </c:pt>
                <c:pt idx="10626">
                  <c:v>43517.129166666666</c:v>
                </c:pt>
                <c:pt idx="10627">
                  <c:v>43517.129861111112</c:v>
                </c:pt>
                <c:pt idx="10628">
                  <c:v>43517.130555555559</c:v>
                </c:pt>
                <c:pt idx="10629">
                  <c:v>43517.131249999999</c:v>
                </c:pt>
                <c:pt idx="10630">
                  <c:v>43517.131944444445</c:v>
                </c:pt>
                <c:pt idx="10631">
                  <c:v>43517.132638888892</c:v>
                </c:pt>
                <c:pt idx="10632">
                  <c:v>43517.133333333331</c:v>
                </c:pt>
                <c:pt idx="10633">
                  <c:v>43517.134027777778</c:v>
                </c:pt>
                <c:pt idx="10634">
                  <c:v>43517.134722222225</c:v>
                </c:pt>
                <c:pt idx="10635">
                  <c:v>43517.135416666664</c:v>
                </c:pt>
                <c:pt idx="10636">
                  <c:v>43517.136111111111</c:v>
                </c:pt>
                <c:pt idx="10637">
                  <c:v>43517.136805555558</c:v>
                </c:pt>
                <c:pt idx="10638">
                  <c:v>43517.137499999997</c:v>
                </c:pt>
                <c:pt idx="10639">
                  <c:v>43517.138194444444</c:v>
                </c:pt>
                <c:pt idx="10640">
                  <c:v>43517.138888888891</c:v>
                </c:pt>
                <c:pt idx="10641">
                  <c:v>43517.13958333333</c:v>
                </c:pt>
                <c:pt idx="10642">
                  <c:v>43517.140277777777</c:v>
                </c:pt>
                <c:pt idx="10643">
                  <c:v>43517.140972222223</c:v>
                </c:pt>
                <c:pt idx="10644">
                  <c:v>43517.14166666667</c:v>
                </c:pt>
                <c:pt idx="10645">
                  <c:v>43517.142361111109</c:v>
                </c:pt>
                <c:pt idx="10646">
                  <c:v>43517.143055555556</c:v>
                </c:pt>
                <c:pt idx="10647">
                  <c:v>43517.143750000003</c:v>
                </c:pt>
                <c:pt idx="10648">
                  <c:v>43517.144444444442</c:v>
                </c:pt>
                <c:pt idx="10649">
                  <c:v>43517.145138888889</c:v>
                </c:pt>
                <c:pt idx="10650">
                  <c:v>43517.145833333336</c:v>
                </c:pt>
                <c:pt idx="10651">
                  <c:v>43517.146527777775</c:v>
                </c:pt>
                <c:pt idx="10652">
                  <c:v>43517.147222222222</c:v>
                </c:pt>
                <c:pt idx="10653">
                  <c:v>43517.147916666669</c:v>
                </c:pt>
                <c:pt idx="10654">
                  <c:v>43517.148611111108</c:v>
                </c:pt>
                <c:pt idx="10655">
                  <c:v>43517.149305555555</c:v>
                </c:pt>
                <c:pt idx="10656">
                  <c:v>43517.15</c:v>
                </c:pt>
                <c:pt idx="10657">
                  <c:v>43517.150694444441</c:v>
                </c:pt>
                <c:pt idx="10658">
                  <c:v>43517.151388888888</c:v>
                </c:pt>
                <c:pt idx="10659">
                  <c:v>43517.152083333334</c:v>
                </c:pt>
                <c:pt idx="10660">
                  <c:v>43517.152777777781</c:v>
                </c:pt>
                <c:pt idx="10661">
                  <c:v>43517.15347222222</c:v>
                </c:pt>
                <c:pt idx="10662">
                  <c:v>43517.154166666667</c:v>
                </c:pt>
                <c:pt idx="10663">
                  <c:v>43517.154861111114</c:v>
                </c:pt>
                <c:pt idx="10664">
                  <c:v>43517.155555555553</c:v>
                </c:pt>
                <c:pt idx="10665">
                  <c:v>43517.15625</c:v>
                </c:pt>
                <c:pt idx="10666">
                  <c:v>43517.156944444447</c:v>
                </c:pt>
                <c:pt idx="10667">
                  <c:v>43517.157638888886</c:v>
                </c:pt>
                <c:pt idx="10668">
                  <c:v>43517.158333333333</c:v>
                </c:pt>
                <c:pt idx="10669">
                  <c:v>43517.15902777778</c:v>
                </c:pt>
                <c:pt idx="10670">
                  <c:v>43517.159722222219</c:v>
                </c:pt>
                <c:pt idx="10671">
                  <c:v>43517.160416666666</c:v>
                </c:pt>
                <c:pt idx="10672">
                  <c:v>43517.161111111112</c:v>
                </c:pt>
                <c:pt idx="10673">
                  <c:v>43517.161805555559</c:v>
                </c:pt>
                <c:pt idx="10674">
                  <c:v>43517.162499999999</c:v>
                </c:pt>
                <c:pt idx="10675">
                  <c:v>43517.163194444445</c:v>
                </c:pt>
                <c:pt idx="10676">
                  <c:v>43517.163888888892</c:v>
                </c:pt>
                <c:pt idx="10677">
                  <c:v>43517.164583333331</c:v>
                </c:pt>
                <c:pt idx="10678">
                  <c:v>43517.165277777778</c:v>
                </c:pt>
                <c:pt idx="10679">
                  <c:v>43517.165972222225</c:v>
                </c:pt>
                <c:pt idx="10680">
                  <c:v>43517.166666666664</c:v>
                </c:pt>
                <c:pt idx="10681">
                  <c:v>43517.167361111111</c:v>
                </c:pt>
                <c:pt idx="10682">
                  <c:v>43517.168055555558</c:v>
                </c:pt>
                <c:pt idx="10683">
                  <c:v>43517.168749999997</c:v>
                </c:pt>
                <c:pt idx="10684">
                  <c:v>43517.169444444444</c:v>
                </c:pt>
                <c:pt idx="10685">
                  <c:v>43517.170138888891</c:v>
                </c:pt>
                <c:pt idx="10686">
                  <c:v>43517.17083333333</c:v>
                </c:pt>
                <c:pt idx="10687">
                  <c:v>43517.171527777777</c:v>
                </c:pt>
                <c:pt idx="10688">
                  <c:v>43517.172222222223</c:v>
                </c:pt>
                <c:pt idx="10689">
                  <c:v>43517.17291666667</c:v>
                </c:pt>
                <c:pt idx="10690">
                  <c:v>43517.173611111109</c:v>
                </c:pt>
                <c:pt idx="10691">
                  <c:v>43517.174305555556</c:v>
                </c:pt>
                <c:pt idx="10692">
                  <c:v>43517.175000000003</c:v>
                </c:pt>
                <c:pt idx="10693">
                  <c:v>43517.175694444442</c:v>
                </c:pt>
                <c:pt idx="10694">
                  <c:v>43517.176388888889</c:v>
                </c:pt>
                <c:pt idx="10695">
                  <c:v>43517.177083333336</c:v>
                </c:pt>
                <c:pt idx="10696">
                  <c:v>43517.177777777775</c:v>
                </c:pt>
                <c:pt idx="10697">
                  <c:v>43517.178472222222</c:v>
                </c:pt>
                <c:pt idx="10698">
                  <c:v>43517.179166666669</c:v>
                </c:pt>
                <c:pt idx="10699">
                  <c:v>43517.179861111108</c:v>
                </c:pt>
                <c:pt idx="10700">
                  <c:v>43517.180555555555</c:v>
                </c:pt>
                <c:pt idx="10701">
                  <c:v>43517.181250000001</c:v>
                </c:pt>
                <c:pt idx="10702">
                  <c:v>43517.181944444441</c:v>
                </c:pt>
                <c:pt idx="10703">
                  <c:v>43517.182638888888</c:v>
                </c:pt>
                <c:pt idx="10704">
                  <c:v>43517.183333333334</c:v>
                </c:pt>
                <c:pt idx="10705">
                  <c:v>43517.184027777781</c:v>
                </c:pt>
                <c:pt idx="10706">
                  <c:v>43517.18472222222</c:v>
                </c:pt>
                <c:pt idx="10707">
                  <c:v>43517.185416666667</c:v>
                </c:pt>
                <c:pt idx="10708">
                  <c:v>43517.186111111114</c:v>
                </c:pt>
                <c:pt idx="10709">
                  <c:v>43517.186805555553</c:v>
                </c:pt>
                <c:pt idx="10710">
                  <c:v>43517.1875</c:v>
                </c:pt>
                <c:pt idx="10711">
                  <c:v>43517.188194444447</c:v>
                </c:pt>
                <c:pt idx="10712">
                  <c:v>43517.188888888886</c:v>
                </c:pt>
                <c:pt idx="10713">
                  <c:v>43517.189583333333</c:v>
                </c:pt>
                <c:pt idx="10714">
                  <c:v>43517.19027777778</c:v>
                </c:pt>
                <c:pt idx="10715">
                  <c:v>43517.190972222219</c:v>
                </c:pt>
                <c:pt idx="10716">
                  <c:v>43517.191666666666</c:v>
                </c:pt>
                <c:pt idx="10717">
                  <c:v>43517.192361111112</c:v>
                </c:pt>
                <c:pt idx="10718">
                  <c:v>43517.193055555559</c:v>
                </c:pt>
                <c:pt idx="10719">
                  <c:v>43517.193749999999</c:v>
                </c:pt>
                <c:pt idx="10720">
                  <c:v>43517.194444444445</c:v>
                </c:pt>
                <c:pt idx="10721">
                  <c:v>43517.195138888892</c:v>
                </c:pt>
                <c:pt idx="10722">
                  <c:v>43517.195833333331</c:v>
                </c:pt>
                <c:pt idx="10723">
                  <c:v>43517.196527777778</c:v>
                </c:pt>
                <c:pt idx="10724">
                  <c:v>43517.197222222225</c:v>
                </c:pt>
                <c:pt idx="10725">
                  <c:v>43517.197916666664</c:v>
                </c:pt>
                <c:pt idx="10726">
                  <c:v>43517.198611111111</c:v>
                </c:pt>
                <c:pt idx="10727">
                  <c:v>43517.199305555558</c:v>
                </c:pt>
                <c:pt idx="10728">
                  <c:v>43517.2</c:v>
                </c:pt>
                <c:pt idx="10729">
                  <c:v>43517.200694444444</c:v>
                </c:pt>
                <c:pt idx="10730">
                  <c:v>43517.201388888891</c:v>
                </c:pt>
                <c:pt idx="10731">
                  <c:v>43517.20208333333</c:v>
                </c:pt>
                <c:pt idx="10732">
                  <c:v>43517.202777777777</c:v>
                </c:pt>
                <c:pt idx="10733">
                  <c:v>43517.203472222223</c:v>
                </c:pt>
                <c:pt idx="10734">
                  <c:v>43517.20416666667</c:v>
                </c:pt>
                <c:pt idx="10735">
                  <c:v>43517.204861111109</c:v>
                </c:pt>
                <c:pt idx="10736">
                  <c:v>43517.205555555556</c:v>
                </c:pt>
                <c:pt idx="10737">
                  <c:v>43517.206250000003</c:v>
                </c:pt>
                <c:pt idx="10738">
                  <c:v>43517.206944444442</c:v>
                </c:pt>
                <c:pt idx="10739">
                  <c:v>43517.207638888889</c:v>
                </c:pt>
                <c:pt idx="10740">
                  <c:v>43517.208333333336</c:v>
                </c:pt>
                <c:pt idx="10741">
                  <c:v>43517.209027777775</c:v>
                </c:pt>
                <c:pt idx="10742">
                  <c:v>43517.209722222222</c:v>
                </c:pt>
                <c:pt idx="10743">
                  <c:v>43517.210416666669</c:v>
                </c:pt>
                <c:pt idx="10744">
                  <c:v>43517.211111111108</c:v>
                </c:pt>
                <c:pt idx="10745">
                  <c:v>43517.211805555555</c:v>
                </c:pt>
                <c:pt idx="10746">
                  <c:v>43517.212500000001</c:v>
                </c:pt>
                <c:pt idx="10747">
                  <c:v>43517.213194444441</c:v>
                </c:pt>
                <c:pt idx="10748">
                  <c:v>43517.213888888888</c:v>
                </c:pt>
                <c:pt idx="10749">
                  <c:v>43517.214583333334</c:v>
                </c:pt>
                <c:pt idx="10750">
                  <c:v>43517.215277777781</c:v>
                </c:pt>
                <c:pt idx="10751">
                  <c:v>43517.21597222222</c:v>
                </c:pt>
                <c:pt idx="10752">
                  <c:v>43517.216666666667</c:v>
                </c:pt>
                <c:pt idx="10753">
                  <c:v>43517.217361111114</c:v>
                </c:pt>
                <c:pt idx="10754">
                  <c:v>43517.218055555553</c:v>
                </c:pt>
                <c:pt idx="10755">
                  <c:v>43517.21875</c:v>
                </c:pt>
                <c:pt idx="10756">
                  <c:v>43517.219444444447</c:v>
                </c:pt>
                <c:pt idx="10757">
                  <c:v>43517.220138888886</c:v>
                </c:pt>
                <c:pt idx="10758">
                  <c:v>43517.220833333333</c:v>
                </c:pt>
                <c:pt idx="10759">
                  <c:v>43517.22152777778</c:v>
                </c:pt>
                <c:pt idx="10760">
                  <c:v>43517.222222222219</c:v>
                </c:pt>
                <c:pt idx="10761">
                  <c:v>43517.222916666666</c:v>
                </c:pt>
                <c:pt idx="10762">
                  <c:v>43517.223611111112</c:v>
                </c:pt>
                <c:pt idx="10763">
                  <c:v>43517.224305555559</c:v>
                </c:pt>
                <c:pt idx="10764">
                  <c:v>43517.224999999999</c:v>
                </c:pt>
                <c:pt idx="10765">
                  <c:v>43517.225694444445</c:v>
                </c:pt>
                <c:pt idx="10766">
                  <c:v>43517.226388888892</c:v>
                </c:pt>
                <c:pt idx="10767">
                  <c:v>43517.227083333331</c:v>
                </c:pt>
                <c:pt idx="10768">
                  <c:v>43517.227777777778</c:v>
                </c:pt>
                <c:pt idx="10769">
                  <c:v>43517.228472222225</c:v>
                </c:pt>
                <c:pt idx="10770">
                  <c:v>43517.229166666664</c:v>
                </c:pt>
                <c:pt idx="10771">
                  <c:v>43517.229861111111</c:v>
                </c:pt>
                <c:pt idx="10772">
                  <c:v>43517.230555555558</c:v>
                </c:pt>
                <c:pt idx="10773">
                  <c:v>43517.231249999997</c:v>
                </c:pt>
                <c:pt idx="10774">
                  <c:v>43517.231944444444</c:v>
                </c:pt>
                <c:pt idx="10775">
                  <c:v>43517.232638888891</c:v>
                </c:pt>
                <c:pt idx="10776">
                  <c:v>43517.23333333333</c:v>
                </c:pt>
                <c:pt idx="10777">
                  <c:v>43517.234027777777</c:v>
                </c:pt>
                <c:pt idx="10778">
                  <c:v>43517.234722222223</c:v>
                </c:pt>
                <c:pt idx="10779">
                  <c:v>43517.23541666667</c:v>
                </c:pt>
                <c:pt idx="10780">
                  <c:v>43517.236111111109</c:v>
                </c:pt>
                <c:pt idx="10781">
                  <c:v>43517.236805555556</c:v>
                </c:pt>
                <c:pt idx="10782">
                  <c:v>43517.237500000003</c:v>
                </c:pt>
                <c:pt idx="10783">
                  <c:v>43517.238194444442</c:v>
                </c:pt>
                <c:pt idx="10784">
                  <c:v>43517.238888888889</c:v>
                </c:pt>
                <c:pt idx="10785">
                  <c:v>43517.239583333336</c:v>
                </c:pt>
                <c:pt idx="10786">
                  <c:v>43517.240277777775</c:v>
                </c:pt>
                <c:pt idx="10787">
                  <c:v>43517.240972222222</c:v>
                </c:pt>
                <c:pt idx="10788">
                  <c:v>43517.241666666669</c:v>
                </c:pt>
                <c:pt idx="10789">
                  <c:v>43517.242361111108</c:v>
                </c:pt>
                <c:pt idx="10790">
                  <c:v>43517.243055555555</c:v>
                </c:pt>
                <c:pt idx="10791">
                  <c:v>43517.243750000001</c:v>
                </c:pt>
                <c:pt idx="10792">
                  <c:v>43517.244444444441</c:v>
                </c:pt>
                <c:pt idx="10793">
                  <c:v>43517.245138888888</c:v>
                </c:pt>
                <c:pt idx="10794">
                  <c:v>43517.245833333334</c:v>
                </c:pt>
                <c:pt idx="10795">
                  <c:v>43517.246527777781</c:v>
                </c:pt>
                <c:pt idx="10796">
                  <c:v>43517.24722222222</c:v>
                </c:pt>
                <c:pt idx="10797">
                  <c:v>43517.247916666667</c:v>
                </c:pt>
                <c:pt idx="10798">
                  <c:v>43517.248611111114</c:v>
                </c:pt>
                <c:pt idx="10799">
                  <c:v>43517.249305555553</c:v>
                </c:pt>
                <c:pt idx="10800">
                  <c:v>43517.25</c:v>
                </c:pt>
                <c:pt idx="10801">
                  <c:v>43517.250694444447</c:v>
                </c:pt>
                <c:pt idx="10802">
                  <c:v>43517.251388888886</c:v>
                </c:pt>
                <c:pt idx="10803">
                  <c:v>43517.252083333333</c:v>
                </c:pt>
                <c:pt idx="10804">
                  <c:v>43517.25277777778</c:v>
                </c:pt>
                <c:pt idx="10805">
                  <c:v>43517.253472222219</c:v>
                </c:pt>
                <c:pt idx="10806">
                  <c:v>43517.254166666666</c:v>
                </c:pt>
                <c:pt idx="10807">
                  <c:v>43517.254861111112</c:v>
                </c:pt>
                <c:pt idx="10808">
                  <c:v>43517.255555555559</c:v>
                </c:pt>
                <c:pt idx="10809">
                  <c:v>43517.256249999999</c:v>
                </c:pt>
                <c:pt idx="10810">
                  <c:v>43517.256944444445</c:v>
                </c:pt>
                <c:pt idx="10811">
                  <c:v>43517.257638888892</c:v>
                </c:pt>
                <c:pt idx="10812">
                  <c:v>43517.258333333331</c:v>
                </c:pt>
                <c:pt idx="10813">
                  <c:v>43517.259027777778</c:v>
                </c:pt>
                <c:pt idx="10814">
                  <c:v>43517.259722222225</c:v>
                </c:pt>
                <c:pt idx="10815">
                  <c:v>43517.260416666664</c:v>
                </c:pt>
                <c:pt idx="10816">
                  <c:v>43517.261111111111</c:v>
                </c:pt>
                <c:pt idx="10817">
                  <c:v>43517.261805555558</c:v>
                </c:pt>
                <c:pt idx="10818">
                  <c:v>43517.262499999997</c:v>
                </c:pt>
                <c:pt idx="10819">
                  <c:v>43517.263194444444</c:v>
                </c:pt>
                <c:pt idx="10820">
                  <c:v>43517.263888888891</c:v>
                </c:pt>
                <c:pt idx="10821">
                  <c:v>43517.26458333333</c:v>
                </c:pt>
                <c:pt idx="10822">
                  <c:v>43517.265277777777</c:v>
                </c:pt>
                <c:pt idx="10823">
                  <c:v>43517.265972222223</c:v>
                </c:pt>
                <c:pt idx="10824">
                  <c:v>43517.26666666667</c:v>
                </c:pt>
                <c:pt idx="10825">
                  <c:v>43517.267361111109</c:v>
                </c:pt>
                <c:pt idx="10826">
                  <c:v>43517.268055555556</c:v>
                </c:pt>
                <c:pt idx="10827">
                  <c:v>43517.268750000003</c:v>
                </c:pt>
                <c:pt idx="10828">
                  <c:v>43517.269444444442</c:v>
                </c:pt>
                <c:pt idx="10829">
                  <c:v>43517.270138888889</c:v>
                </c:pt>
                <c:pt idx="10830">
                  <c:v>43517.270833333336</c:v>
                </c:pt>
                <c:pt idx="10831">
                  <c:v>43517.271527777775</c:v>
                </c:pt>
                <c:pt idx="10832">
                  <c:v>43517.272222222222</c:v>
                </c:pt>
                <c:pt idx="10833">
                  <c:v>43517.272916666669</c:v>
                </c:pt>
                <c:pt idx="10834">
                  <c:v>43517.273611111108</c:v>
                </c:pt>
                <c:pt idx="10835">
                  <c:v>43517.274305555555</c:v>
                </c:pt>
                <c:pt idx="10836">
                  <c:v>43517.275000000001</c:v>
                </c:pt>
                <c:pt idx="10837">
                  <c:v>43517.275694444441</c:v>
                </c:pt>
                <c:pt idx="10838">
                  <c:v>43517.276388888888</c:v>
                </c:pt>
                <c:pt idx="10839">
                  <c:v>43517.277083333334</c:v>
                </c:pt>
                <c:pt idx="10840">
                  <c:v>43517.277777777781</c:v>
                </c:pt>
                <c:pt idx="10841">
                  <c:v>43517.27847222222</c:v>
                </c:pt>
                <c:pt idx="10842">
                  <c:v>43517.279166666667</c:v>
                </c:pt>
                <c:pt idx="10843">
                  <c:v>43517.279861111114</c:v>
                </c:pt>
                <c:pt idx="10844">
                  <c:v>43517.280555555553</c:v>
                </c:pt>
                <c:pt idx="10845">
                  <c:v>43517.28125</c:v>
                </c:pt>
                <c:pt idx="10846">
                  <c:v>43517.281944444447</c:v>
                </c:pt>
                <c:pt idx="10847">
                  <c:v>43517.282638888886</c:v>
                </c:pt>
                <c:pt idx="10848">
                  <c:v>43517.283333333333</c:v>
                </c:pt>
                <c:pt idx="10849">
                  <c:v>43517.28402777778</c:v>
                </c:pt>
                <c:pt idx="10850">
                  <c:v>43517.284722222219</c:v>
                </c:pt>
                <c:pt idx="10851">
                  <c:v>43517.285416666666</c:v>
                </c:pt>
                <c:pt idx="10852">
                  <c:v>43517.286111111112</c:v>
                </c:pt>
                <c:pt idx="10853">
                  <c:v>43517.286805555559</c:v>
                </c:pt>
                <c:pt idx="10854">
                  <c:v>43517.287499999999</c:v>
                </c:pt>
                <c:pt idx="10855">
                  <c:v>43517.288194444445</c:v>
                </c:pt>
                <c:pt idx="10856">
                  <c:v>43517.288888888892</c:v>
                </c:pt>
                <c:pt idx="10857">
                  <c:v>43517.289583333331</c:v>
                </c:pt>
                <c:pt idx="10858">
                  <c:v>43517.290277777778</c:v>
                </c:pt>
                <c:pt idx="10859">
                  <c:v>43517.290972222225</c:v>
                </c:pt>
                <c:pt idx="10860">
                  <c:v>43517.291666666664</c:v>
                </c:pt>
                <c:pt idx="10861">
                  <c:v>43517.292361111111</c:v>
                </c:pt>
                <c:pt idx="10862">
                  <c:v>43517.293055555558</c:v>
                </c:pt>
                <c:pt idx="10863">
                  <c:v>43517.293749999997</c:v>
                </c:pt>
                <c:pt idx="10864">
                  <c:v>43517.294444444444</c:v>
                </c:pt>
                <c:pt idx="10865">
                  <c:v>43517.295138888891</c:v>
                </c:pt>
                <c:pt idx="10866">
                  <c:v>43517.29583333333</c:v>
                </c:pt>
                <c:pt idx="10867">
                  <c:v>43517.296527777777</c:v>
                </c:pt>
                <c:pt idx="10868">
                  <c:v>43517.297222222223</c:v>
                </c:pt>
                <c:pt idx="10869">
                  <c:v>43517.29791666667</c:v>
                </c:pt>
                <c:pt idx="10870">
                  <c:v>43517.298611111109</c:v>
                </c:pt>
                <c:pt idx="10871">
                  <c:v>43517.299305555556</c:v>
                </c:pt>
                <c:pt idx="10872">
                  <c:v>43517.3</c:v>
                </c:pt>
                <c:pt idx="10873">
                  <c:v>43517.300694444442</c:v>
                </c:pt>
                <c:pt idx="10874">
                  <c:v>43517.301388888889</c:v>
                </c:pt>
                <c:pt idx="10875">
                  <c:v>43517.302083333336</c:v>
                </c:pt>
                <c:pt idx="10876">
                  <c:v>43517.302777777775</c:v>
                </c:pt>
                <c:pt idx="10877">
                  <c:v>43517.303472222222</c:v>
                </c:pt>
                <c:pt idx="10878">
                  <c:v>43517.304166666669</c:v>
                </c:pt>
                <c:pt idx="10879">
                  <c:v>43517.304861111108</c:v>
                </c:pt>
                <c:pt idx="10880">
                  <c:v>43517.305555555555</c:v>
                </c:pt>
                <c:pt idx="10881">
                  <c:v>43517.306250000001</c:v>
                </c:pt>
                <c:pt idx="10882">
                  <c:v>43517.306944444441</c:v>
                </c:pt>
                <c:pt idx="10883">
                  <c:v>43517.307638888888</c:v>
                </c:pt>
                <c:pt idx="10884">
                  <c:v>43517.308333333334</c:v>
                </c:pt>
                <c:pt idx="10885">
                  <c:v>43517.309027777781</c:v>
                </c:pt>
                <c:pt idx="10886">
                  <c:v>43517.30972222222</c:v>
                </c:pt>
                <c:pt idx="10887">
                  <c:v>43517.310416666667</c:v>
                </c:pt>
                <c:pt idx="10888">
                  <c:v>43517.311111111114</c:v>
                </c:pt>
                <c:pt idx="10889">
                  <c:v>43517.311805555553</c:v>
                </c:pt>
                <c:pt idx="10890">
                  <c:v>43517.3125</c:v>
                </c:pt>
                <c:pt idx="10891">
                  <c:v>43517.313194444447</c:v>
                </c:pt>
                <c:pt idx="10892">
                  <c:v>43517.313888888886</c:v>
                </c:pt>
                <c:pt idx="10893">
                  <c:v>43517.314583333333</c:v>
                </c:pt>
                <c:pt idx="10894">
                  <c:v>43517.31527777778</c:v>
                </c:pt>
                <c:pt idx="10895">
                  <c:v>43517.315972222219</c:v>
                </c:pt>
                <c:pt idx="10896">
                  <c:v>43517.316666666666</c:v>
                </c:pt>
                <c:pt idx="10897">
                  <c:v>43517.317361111112</c:v>
                </c:pt>
                <c:pt idx="10898">
                  <c:v>43517.318055555559</c:v>
                </c:pt>
                <c:pt idx="10899">
                  <c:v>43517.318749999999</c:v>
                </c:pt>
                <c:pt idx="10900">
                  <c:v>43517.319444444445</c:v>
                </c:pt>
                <c:pt idx="10901">
                  <c:v>43517.320138888892</c:v>
                </c:pt>
                <c:pt idx="10902">
                  <c:v>43517.320833333331</c:v>
                </c:pt>
                <c:pt idx="10903">
                  <c:v>43517.321527777778</c:v>
                </c:pt>
                <c:pt idx="10904">
                  <c:v>43517.322222222225</c:v>
                </c:pt>
                <c:pt idx="10905">
                  <c:v>43517.322916666664</c:v>
                </c:pt>
                <c:pt idx="10906">
                  <c:v>43517.323611111111</c:v>
                </c:pt>
                <c:pt idx="10907">
                  <c:v>43517.324305555558</c:v>
                </c:pt>
                <c:pt idx="10908">
                  <c:v>43517.324999999997</c:v>
                </c:pt>
                <c:pt idx="10909">
                  <c:v>43517.325694444444</c:v>
                </c:pt>
                <c:pt idx="10910">
                  <c:v>43517.326388888891</c:v>
                </c:pt>
                <c:pt idx="10911">
                  <c:v>43517.32708333333</c:v>
                </c:pt>
                <c:pt idx="10912">
                  <c:v>43517.327777777777</c:v>
                </c:pt>
                <c:pt idx="10913">
                  <c:v>43517.328472222223</c:v>
                </c:pt>
                <c:pt idx="10914">
                  <c:v>43517.32916666667</c:v>
                </c:pt>
                <c:pt idx="10915">
                  <c:v>43517.329861111109</c:v>
                </c:pt>
                <c:pt idx="10916">
                  <c:v>43517.330555555556</c:v>
                </c:pt>
                <c:pt idx="10917">
                  <c:v>43517.331250000003</c:v>
                </c:pt>
                <c:pt idx="10918">
                  <c:v>43517.331944444442</c:v>
                </c:pt>
                <c:pt idx="10919">
                  <c:v>43517.332638888889</c:v>
                </c:pt>
                <c:pt idx="10920">
                  <c:v>43517.333333333336</c:v>
                </c:pt>
                <c:pt idx="10921">
                  <c:v>43517.334027777775</c:v>
                </c:pt>
                <c:pt idx="10922">
                  <c:v>43517.334722222222</c:v>
                </c:pt>
                <c:pt idx="10923">
                  <c:v>43517.335416666669</c:v>
                </c:pt>
                <c:pt idx="10924">
                  <c:v>43517.336111111108</c:v>
                </c:pt>
                <c:pt idx="10925">
                  <c:v>43517.336805555555</c:v>
                </c:pt>
                <c:pt idx="10926">
                  <c:v>43517.337500000001</c:v>
                </c:pt>
                <c:pt idx="10927">
                  <c:v>43517.338194444441</c:v>
                </c:pt>
                <c:pt idx="10928">
                  <c:v>43517.338888888888</c:v>
                </c:pt>
                <c:pt idx="10929">
                  <c:v>43517.339583333334</c:v>
                </c:pt>
                <c:pt idx="10930">
                  <c:v>43517.340277777781</c:v>
                </c:pt>
                <c:pt idx="10931">
                  <c:v>43517.34097222222</c:v>
                </c:pt>
                <c:pt idx="10932">
                  <c:v>43517.341666666667</c:v>
                </c:pt>
                <c:pt idx="10933">
                  <c:v>43517.342361111114</c:v>
                </c:pt>
                <c:pt idx="10934">
                  <c:v>43517.343055555553</c:v>
                </c:pt>
                <c:pt idx="10935">
                  <c:v>43517.34375</c:v>
                </c:pt>
                <c:pt idx="10936">
                  <c:v>43517.344444444447</c:v>
                </c:pt>
                <c:pt idx="10937">
                  <c:v>43517.345138888886</c:v>
                </c:pt>
                <c:pt idx="10938">
                  <c:v>43517.345833333333</c:v>
                </c:pt>
                <c:pt idx="10939">
                  <c:v>43517.34652777778</c:v>
                </c:pt>
                <c:pt idx="10940">
                  <c:v>43517.347222222219</c:v>
                </c:pt>
                <c:pt idx="10941">
                  <c:v>43517.347916666666</c:v>
                </c:pt>
                <c:pt idx="10942">
                  <c:v>43517.348611111112</c:v>
                </c:pt>
                <c:pt idx="10943">
                  <c:v>43517.349305555559</c:v>
                </c:pt>
                <c:pt idx="10944">
                  <c:v>43517.35</c:v>
                </c:pt>
                <c:pt idx="10945">
                  <c:v>43517.350694444445</c:v>
                </c:pt>
                <c:pt idx="10946">
                  <c:v>43517.351388888892</c:v>
                </c:pt>
                <c:pt idx="10947">
                  <c:v>43517.352083333331</c:v>
                </c:pt>
                <c:pt idx="10948">
                  <c:v>43517.352777777778</c:v>
                </c:pt>
                <c:pt idx="10949">
                  <c:v>43517.353472222225</c:v>
                </c:pt>
                <c:pt idx="10950">
                  <c:v>43517.354166666664</c:v>
                </c:pt>
                <c:pt idx="10951">
                  <c:v>43517.354861111111</c:v>
                </c:pt>
                <c:pt idx="10952">
                  <c:v>43517.355555555558</c:v>
                </c:pt>
                <c:pt idx="10953">
                  <c:v>43517.356249999997</c:v>
                </c:pt>
                <c:pt idx="10954">
                  <c:v>43517.356944444444</c:v>
                </c:pt>
                <c:pt idx="10955">
                  <c:v>43517.357638888891</c:v>
                </c:pt>
                <c:pt idx="10956">
                  <c:v>43517.35833333333</c:v>
                </c:pt>
                <c:pt idx="10957">
                  <c:v>43517.359027777777</c:v>
                </c:pt>
                <c:pt idx="10958">
                  <c:v>43517.359722222223</c:v>
                </c:pt>
                <c:pt idx="10959">
                  <c:v>43517.36041666667</c:v>
                </c:pt>
                <c:pt idx="10960">
                  <c:v>43517.361111111109</c:v>
                </c:pt>
                <c:pt idx="10961">
                  <c:v>43517.361805555556</c:v>
                </c:pt>
                <c:pt idx="10962">
                  <c:v>43517.362500000003</c:v>
                </c:pt>
                <c:pt idx="10963">
                  <c:v>43517.363194444442</c:v>
                </c:pt>
                <c:pt idx="10964">
                  <c:v>43517.363888888889</c:v>
                </c:pt>
                <c:pt idx="10965">
                  <c:v>43517.364583333336</c:v>
                </c:pt>
                <c:pt idx="10966">
                  <c:v>43517.365277777775</c:v>
                </c:pt>
                <c:pt idx="10967">
                  <c:v>43517.365972222222</c:v>
                </c:pt>
                <c:pt idx="10968">
                  <c:v>43517.366666666669</c:v>
                </c:pt>
                <c:pt idx="10969">
                  <c:v>43517.367361111108</c:v>
                </c:pt>
                <c:pt idx="10970">
                  <c:v>43517.368055555555</c:v>
                </c:pt>
                <c:pt idx="10971">
                  <c:v>43517.368750000001</c:v>
                </c:pt>
                <c:pt idx="10972">
                  <c:v>43517.369444444441</c:v>
                </c:pt>
                <c:pt idx="10973">
                  <c:v>43517.370138888888</c:v>
                </c:pt>
                <c:pt idx="10974">
                  <c:v>43517.370833333334</c:v>
                </c:pt>
                <c:pt idx="10975">
                  <c:v>43517.371527777781</c:v>
                </c:pt>
                <c:pt idx="10976">
                  <c:v>43517.37222222222</c:v>
                </c:pt>
                <c:pt idx="10977">
                  <c:v>43517.372916666667</c:v>
                </c:pt>
                <c:pt idx="10978">
                  <c:v>43517.373611111114</c:v>
                </c:pt>
                <c:pt idx="10979">
                  <c:v>43517.374305555553</c:v>
                </c:pt>
                <c:pt idx="10980">
                  <c:v>43517.375</c:v>
                </c:pt>
                <c:pt idx="10981">
                  <c:v>43517.375694444447</c:v>
                </c:pt>
                <c:pt idx="10982">
                  <c:v>43517.376388888886</c:v>
                </c:pt>
                <c:pt idx="10983">
                  <c:v>43517.377083333333</c:v>
                </c:pt>
                <c:pt idx="10984">
                  <c:v>43517.37777777778</c:v>
                </c:pt>
                <c:pt idx="10985">
                  <c:v>43517.378472222219</c:v>
                </c:pt>
                <c:pt idx="10986">
                  <c:v>43517.379166666666</c:v>
                </c:pt>
                <c:pt idx="10987">
                  <c:v>43517.379861111112</c:v>
                </c:pt>
                <c:pt idx="10988">
                  <c:v>43517.380555555559</c:v>
                </c:pt>
                <c:pt idx="10989">
                  <c:v>43517.381249999999</c:v>
                </c:pt>
                <c:pt idx="10990">
                  <c:v>43517.381944444445</c:v>
                </c:pt>
                <c:pt idx="10991">
                  <c:v>43517.382638888892</c:v>
                </c:pt>
                <c:pt idx="10992">
                  <c:v>43517.383333333331</c:v>
                </c:pt>
                <c:pt idx="10993">
                  <c:v>43517.384027777778</c:v>
                </c:pt>
                <c:pt idx="10994">
                  <c:v>43517.384722222225</c:v>
                </c:pt>
                <c:pt idx="10995">
                  <c:v>43517.385416666664</c:v>
                </c:pt>
                <c:pt idx="10996">
                  <c:v>43517.386111111111</c:v>
                </c:pt>
                <c:pt idx="10997">
                  <c:v>43517.386805555558</c:v>
                </c:pt>
                <c:pt idx="10998">
                  <c:v>43517.387499999997</c:v>
                </c:pt>
                <c:pt idx="10999">
                  <c:v>43517.388194444444</c:v>
                </c:pt>
                <c:pt idx="11000">
                  <c:v>43517.388888888891</c:v>
                </c:pt>
                <c:pt idx="11001">
                  <c:v>43517.38958333333</c:v>
                </c:pt>
                <c:pt idx="11002">
                  <c:v>43517.390277777777</c:v>
                </c:pt>
                <c:pt idx="11003">
                  <c:v>43517.390972222223</c:v>
                </c:pt>
                <c:pt idx="11004">
                  <c:v>43517.39166666667</c:v>
                </c:pt>
                <c:pt idx="11005">
                  <c:v>43517.392361111109</c:v>
                </c:pt>
                <c:pt idx="11006">
                  <c:v>43517.393055555556</c:v>
                </c:pt>
                <c:pt idx="11007">
                  <c:v>43517.393750000003</c:v>
                </c:pt>
                <c:pt idx="11008">
                  <c:v>43517.394444444442</c:v>
                </c:pt>
                <c:pt idx="11009">
                  <c:v>43517.395138888889</c:v>
                </c:pt>
                <c:pt idx="11010">
                  <c:v>43517.395833333336</c:v>
                </c:pt>
                <c:pt idx="11011">
                  <c:v>43517.396527777775</c:v>
                </c:pt>
                <c:pt idx="11012">
                  <c:v>43517.397222222222</c:v>
                </c:pt>
                <c:pt idx="11013">
                  <c:v>43517.397916666669</c:v>
                </c:pt>
                <c:pt idx="11014">
                  <c:v>43517.398611111108</c:v>
                </c:pt>
                <c:pt idx="11015">
                  <c:v>43517.399305555555</c:v>
                </c:pt>
                <c:pt idx="11016">
                  <c:v>43517.4</c:v>
                </c:pt>
                <c:pt idx="11017">
                  <c:v>43517.400694444441</c:v>
                </c:pt>
                <c:pt idx="11018">
                  <c:v>43517.401388888888</c:v>
                </c:pt>
                <c:pt idx="11019">
                  <c:v>43517.402083333334</c:v>
                </c:pt>
                <c:pt idx="11020">
                  <c:v>43517.402777777781</c:v>
                </c:pt>
                <c:pt idx="11021">
                  <c:v>43517.40347222222</c:v>
                </c:pt>
                <c:pt idx="11022">
                  <c:v>43517.404166666667</c:v>
                </c:pt>
                <c:pt idx="11023">
                  <c:v>43517.404861111114</c:v>
                </c:pt>
                <c:pt idx="11024">
                  <c:v>43517.405555555553</c:v>
                </c:pt>
                <c:pt idx="11025">
                  <c:v>43517.40625</c:v>
                </c:pt>
                <c:pt idx="11026">
                  <c:v>43517.406944444447</c:v>
                </c:pt>
                <c:pt idx="11027">
                  <c:v>43517.407638888886</c:v>
                </c:pt>
                <c:pt idx="11028">
                  <c:v>43517.408333333333</c:v>
                </c:pt>
                <c:pt idx="11029">
                  <c:v>43517.40902777778</c:v>
                </c:pt>
                <c:pt idx="11030">
                  <c:v>43517.409722222219</c:v>
                </c:pt>
                <c:pt idx="11031">
                  <c:v>43517.410416666666</c:v>
                </c:pt>
                <c:pt idx="11032">
                  <c:v>43517.411111111112</c:v>
                </c:pt>
                <c:pt idx="11033">
                  <c:v>43517.411805555559</c:v>
                </c:pt>
                <c:pt idx="11034">
                  <c:v>43517.412499999999</c:v>
                </c:pt>
                <c:pt idx="11035">
                  <c:v>43517.413194444445</c:v>
                </c:pt>
                <c:pt idx="11036">
                  <c:v>43517.413888888892</c:v>
                </c:pt>
                <c:pt idx="11037">
                  <c:v>43517.414583333331</c:v>
                </c:pt>
                <c:pt idx="11038">
                  <c:v>43517.415277777778</c:v>
                </c:pt>
                <c:pt idx="11039">
                  <c:v>43517.415972222225</c:v>
                </c:pt>
                <c:pt idx="11040">
                  <c:v>43517.416666666664</c:v>
                </c:pt>
                <c:pt idx="11041">
                  <c:v>43517.417361111111</c:v>
                </c:pt>
                <c:pt idx="11042">
                  <c:v>43517.418055555558</c:v>
                </c:pt>
                <c:pt idx="11043">
                  <c:v>43517.418749999997</c:v>
                </c:pt>
                <c:pt idx="11044">
                  <c:v>43517.419444444444</c:v>
                </c:pt>
                <c:pt idx="11045">
                  <c:v>43517.420138888891</c:v>
                </c:pt>
                <c:pt idx="11046">
                  <c:v>43517.42083333333</c:v>
                </c:pt>
                <c:pt idx="11047">
                  <c:v>43517.421527777777</c:v>
                </c:pt>
                <c:pt idx="11048">
                  <c:v>43517.422222222223</c:v>
                </c:pt>
                <c:pt idx="11049">
                  <c:v>43517.42291666667</c:v>
                </c:pt>
                <c:pt idx="11050">
                  <c:v>43517.423611111109</c:v>
                </c:pt>
                <c:pt idx="11051">
                  <c:v>43517.424305555556</c:v>
                </c:pt>
                <c:pt idx="11052">
                  <c:v>43517.425000000003</c:v>
                </c:pt>
                <c:pt idx="11053">
                  <c:v>43517.425694444442</c:v>
                </c:pt>
                <c:pt idx="11054">
                  <c:v>43517.426388888889</c:v>
                </c:pt>
                <c:pt idx="11055">
                  <c:v>43517.427083333336</c:v>
                </c:pt>
                <c:pt idx="11056">
                  <c:v>43517.427777777775</c:v>
                </c:pt>
                <c:pt idx="11057">
                  <c:v>43517.428472222222</c:v>
                </c:pt>
                <c:pt idx="11058">
                  <c:v>43517.429166666669</c:v>
                </c:pt>
                <c:pt idx="11059">
                  <c:v>43517.429861111108</c:v>
                </c:pt>
                <c:pt idx="11060">
                  <c:v>43517.430555555555</c:v>
                </c:pt>
                <c:pt idx="11061">
                  <c:v>43517.431250000001</c:v>
                </c:pt>
                <c:pt idx="11062">
                  <c:v>43517.431944444441</c:v>
                </c:pt>
                <c:pt idx="11063">
                  <c:v>43517.432638888888</c:v>
                </c:pt>
                <c:pt idx="11064">
                  <c:v>43517.433333333334</c:v>
                </c:pt>
                <c:pt idx="11065">
                  <c:v>43517.434027777781</c:v>
                </c:pt>
                <c:pt idx="11066">
                  <c:v>43517.43472222222</c:v>
                </c:pt>
                <c:pt idx="11067">
                  <c:v>43517.435416666667</c:v>
                </c:pt>
                <c:pt idx="11068">
                  <c:v>43517.436111111114</c:v>
                </c:pt>
                <c:pt idx="11069">
                  <c:v>43517.436805555553</c:v>
                </c:pt>
                <c:pt idx="11070">
                  <c:v>43517.4375</c:v>
                </c:pt>
                <c:pt idx="11071">
                  <c:v>43517.438194444447</c:v>
                </c:pt>
                <c:pt idx="11072">
                  <c:v>43517.438888888886</c:v>
                </c:pt>
                <c:pt idx="11073">
                  <c:v>43517.439583333333</c:v>
                </c:pt>
                <c:pt idx="11074">
                  <c:v>43517.44027777778</c:v>
                </c:pt>
                <c:pt idx="11075">
                  <c:v>43517.440972222219</c:v>
                </c:pt>
                <c:pt idx="11076">
                  <c:v>43517.441666666666</c:v>
                </c:pt>
                <c:pt idx="11077">
                  <c:v>43517.442361111112</c:v>
                </c:pt>
                <c:pt idx="11078">
                  <c:v>43517.443055555559</c:v>
                </c:pt>
                <c:pt idx="11079">
                  <c:v>43517.443749999999</c:v>
                </c:pt>
                <c:pt idx="11080">
                  <c:v>43517.444444444445</c:v>
                </c:pt>
                <c:pt idx="11081">
                  <c:v>43517.445138888892</c:v>
                </c:pt>
                <c:pt idx="11082">
                  <c:v>43517.445833333331</c:v>
                </c:pt>
                <c:pt idx="11083">
                  <c:v>43517.446527777778</c:v>
                </c:pt>
                <c:pt idx="11084">
                  <c:v>43517.447222222225</c:v>
                </c:pt>
                <c:pt idx="11085">
                  <c:v>43517.447916666664</c:v>
                </c:pt>
                <c:pt idx="11086">
                  <c:v>43517.448611111111</c:v>
                </c:pt>
                <c:pt idx="11087">
                  <c:v>43517.449305555558</c:v>
                </c:pt>
                <c:pt idx="11088">
                  <c:v>43517.45</c:v>
                </c:pt>
                <c:pt idx="11089">
                  <c:v>43517.450694444444</c:v>
                </c:pt>
                <c:pt idx="11090">
                  <c:v>43517.451388888891</c:v>
                </c:pt>
                <c:pt idx="11091">
                  <c:v>43517.45208333333</c:v>
                </c:pt>
                <c:pt idx="11092">
                  <c:v>43517.452777777777</c:v>
                </c:pt>
                <c:pt idx="11093">
                  <c:v>43517.453472222223</c:v>
                </c:pt>
                <c:pt idx="11094">
                  <c:v>43517.45416666667</c:v>
                </c:pt>
                <c:pt idx="11095">
                  <c:v>43517.454861111109</c:v>
                </c:pt>
                <c:pt idx="11096">
                  <c:v>43517.455555555556</c:v>
                </c:pt>
                <c:pt idx="11097">
                  <c:v>43517.456250000003</c:v>
                </c:pt>
                <c:pt idx="11098">
                  <c:v>43517.456944444442</c:v>
                </c:pt>
                <c:pt idx="11099">
                  <c:v>43517.457638888889</c:v>
                </c:pt>
                <c:pt idx="11100">
                  <c:v>43517.458333333336</c:v>
                </c:pt>
                <c:pt idx="11101">
                  <c:v>43517.459027777775</c:v>
                </c:pt>
                <c:pt idx="11102">
                  <c:v>43517.459722222222</c:v>
                </c:pt>
                <c:pt idx="11103">
                  <c:v>43517.460416666669</c:v>
                </c:pt>
                <c:pt idx="11104">
                  <c:v>43517.461111111108</c:v>
                </c:pt>
                <c:pt idx="11105">
                  <c:v>43517.461805555555</c:v>
                </c:pt>
                <c:pt idx="11106">
                  <c:v>43517.462500000001</c:v>
                </c:pt>
                <c:pt idx="11107">
                  <c:v>43517.463194444441</c:v>
                </c:pt>
                <c:pt idx="11108">
                  <c:v>43517.463888888888</c:v>
                </c:pt>
                <c:pt idx="11109">
                  <c:v>43517.464583333334</c:v>
                </c:pt>
                <c:pt idx="11110">
                  <c:v>43517.465277777781</c:v>
                </c:pt>
                <c:pt idx="11111">
                  <c:v>43517.46597222222</c:v>
                </c:pt>
                <c:pt idx="11112">
                  <c:v>43517.466666666667</c:v>
                </c:pt>
                <c:pt idx="11113">
                  <c:v>43517.467361111114</c:v>
                </c:pt>
                <c:pt idx="11114">
                  <c:v>43517.468055555553</c:v>
                </c:pt>
                <c:pt idx="11115">
                  <c:v>43517.46875</c:v>
                </c:pt>
                <c:pt idx="11116">
                  <c:v>43517.469444444447</c:v>
                </c:pt>
                <c:pt idx="11117">
                  <c:v>43517.470138888886</c:v>
                </c:pt>
                <c:pt idx="11118">
                  <c:v>43517.470833333333</c:v>
                </c:pt>
                <c:pt idx="11119">
                  <c:v>43517.47152777778</c:v>
                </c:pt>
                <c:pt idx="11120">
                  <c:v>43517.472222222219</c:v>
                </c:pt>
                <c:pt idx="11121">
                  <c:v>43517.472916666666</c:v>
                </c:pt>
                <c:pt idx="11122">
                  <c:v>43517.473611111112</c:v>
                </c:pt>
                <c:pt idx="11123">
                  <c:v>43517.474305555559</c:v>
                </c:pt>
                <c:pt idx="11124">
                  <c:v>43517.474999999999</c:v>
                </c:pt>
                <c:pt idx="11125">
                  <c:v>43517.475694444445</c:v>
                </c:pt>
                <c:pt idx="11126">
                  <c:v>43517.476388888892</c:v>
                </c:pt>
                <c:pt idx="11127">
                  <c:v>43517.477083333331</c:v>
                </c:pt>
                <c:pt idx="11128">
                  <c:v>43517.477777777778</c:v>
                </c:pt>
                <c:pt idx="11129">
                  <c:v>43517.478472222225</c:v>
                </c:pt>
                <c:pt idx="11130">
                  <c:v>43517.479166666664</c:v>
                </c:pt>
                <c:pt idx="11131">
                  <c:v>43517.479861111111</c:v>
                </c:pt>
                <c:pt idx="11132">
                  <c:v>43517.480555555558</c:v>
                </c:pt>
                <c:pt idx="11133">
                  <c:v>43517.481249999997</c:v>
                </c:pt>
                <c:pt idx="11134">
                  <c:v>43517.481944444444</c:v>
                </c:pt>
                <c:pt idx="11135">
                  <c:v>43517.482638888891</c:v>
                </c:pt>
                <c:pt idx="11136">
                  <c:v>43517.48333333333</c:v>
                </c:pt>
                <c:pt idx="11137">
                  <c:v>43517.484027777777</c:v>
                </c:pt>
                <c:pt idx="11138">
                  <c:v>43517.484722222223</c:v>
                </c:pt>
                <c:pt idx="11139">
                  <c:v>43517.48541666667</c:v>
                </c:pt>
                <c:pt idx="11140">
                  <c:v>43517.486111111109</c:v>
                </c:pt>
                <c:pt idx="11141">
                  <c:v>43517.486805555556</c:v>
                </c:pt>
                <c:pt idx="11142">
                  <c:v>43517.487500000003</c:v>
                </c:pt>
                <c:pt idx="11143">
                  <c:v>43517.488194444442</c:v>
                </c:pt>
                <c:pt idx="11144">
                  <c:v>43517.488888888889</c:v>
                </c:pt>
                <c:pt idx="11145">
                  <c:v>43517.489583333336</c:v>
                </c:pt>
                <c:pt idx="11146">
                  <c:v>43517.490277777775</c:v>
                </c:pt>
                <c:pt idx="11147">
                  <c:v>43517.490972222222</c:v>
                </c:pt>
                <c:pt idx="11148">
                  <c:v>43517.491666666669</c:v>
                </c:pt>
                <c:pt idx="11149">
                  <c:v>43517.492361111108</c:v>
                </c:pt>
                <c:pt idx="11150">
                  <c:v>43517.493055555555</c:v>
                </c:pt>
                <c:pt idx="11151">
                  <c:v>43517.493750000001</c:v>
                </c:pt>
                <c:pt idx="11152">
                  <c:v>43517.494444444441</c:v>
                </c:pt>
                <c:pt idx="11153">
                  <c:v>43517.495138888888</c:v>
                </c:pt>
                <c:pt idx="11154">
                  <c:v>43517.495833333334</c:v>
                </c:pt>
                <c:pt idx="11155">
                  <c:v>43517.496527777781</c:v>
                </c:pt>
                <c:pt idx="11156">
                  <c:v>43517.49722222222</c:v>
                </c:pt>
                <c:pt idx="11157">
                  <c:v>43517.497916666667</c:v>
                </c:pt>
                <c:pt idx="11158">
                  <c:v>43517.498611111114</c:v>
                </c:pt>
                <c:pt idx="11159">
                  <c:v>43517.499305555553</c:v>
                </c:pt>
                <c:pt idx="11160">
                  <c:v>43517.5</c:v>
                </c:pt>
                <c:pt idx="11161">
                  <c:v>43517.500694444447</c:v>
                </c:pt>
                <c:pt idx="11162">
                  <c:v>43517.501388888886</c:v>
                </c:pt>
                <c:pt idx="11163">
                  <c:v>43517.502083333333</c:v>
                </c:pt>
                <c:pt idx="11164">
                  <c:v>43517.50277777778</c:v>
                </c:pt>
                <c:pt idx="11165">
                  <c:v>43517.503472222219</c:v>
                </c:pt>
                <c:pt idx="11166">
                  <c:v>43517.504166666666</c:v>
                </c:pt>
                <c:pt idx="11167">
                  <c:v>43517.504861111112</c:v>
                </c:pt>
                <c:pt idx="11168">
                  <c:v>43517.505555555559</c:v>
                </c:pt>
                <c:pt idx="11169">
                  <c:v>43517.506249999999</c:v>
                </c:pt>
                <c:pt idx="11170">
                  <c:v>43517.506944444445</c:v>
                </c:pt>
                <c:pt idx="11171">
                  <c:v>43517.507638888892</c:v>
                </c:pt>
                <c:pt idx="11172">
                  <c:v>43517.508333333331</c:v>
                </c:pt>
                <c:pt idx="11173">
                  <c:v>43517.509027777778</c:v>
                </c:pt>
                <c:pt idx="11174">
                  <c:v>43517.509722222225</c:v>
                </c:pt>
                <c:pt idx="11175">
                  <c:v>43517.510416666664</c:v>
                </c:pt>
                <c:pt idx="11176">
                  <c:v>43517.511111111111</c:v>
                </c:pt>
                <c:pt idx="11177">
                  <c:v>43517.511805555558</c:v>
                </c:pt>
                <c:pt idx="11178">
                  <c:v>43517.512499999997</c:v>
                </c:pt>
                <c:pt idx="11179">
                  <c:v>43517.513194444444</c:v>
                </c:pt>
                <c:pt idx="11180">
                  <c:v>43517.513888888891</c:v>
                </c:pt>
                <c:pt idx="11181">
                  <c:v>43517.51458333333</c:v>
                </c:pt>
                <c:pt idx="11182">
                  <c:v>43517.515277777777</c:v>
                </c:pt>
                <c:pt idx="11183">
                  <c:v>43517.515972222223</c:v>
                </c:pt>
                <c:pt idx="11184">
                  <c:v>43517.51666666667</c:v>
                </c:pt>
                <c:pt idx="11185">
                  <c:v>43517.517361111109</c:v>
                </c:pt>
                <c:pt idx="11186">
                  <c:v>43517.518055555556</c:v>
                </c:pt>
                <c:pt idx="11187">
                  <c:v>43517.518750000003</c:v>
                </c:pt>
                <c:pt idx="11188">
                  <c:v>43517.519444444442</c:v>
                </c:pt>
                <c:pt idx="11189">
                  <c:v>43517.520138888889</c:v>
                </c:pt>
                <c:pt idx="11190">
                  <c:v>43517.520833333336</c:v>
                </c:pt>
                <c:pt idx="11191">
                  <c:v>43517.521527777775</c:v>
                </c:pt>
                <c:pt idx="11192">
                  <c:v>43517.522222222222</c:v>
                </c:pt>
                <c:pt idx="11193">
                  <c:v>43517.522916666669</c:v>
                </c:pt>
                <c:pt idx="11194">
                  <c:v>43517.523611111108</c:v>
                </c:pt>
                <c:pt idx="11195">
                  <c:v>43517.524305555555</c:v>
                </c:pt>
                <c:pt idx="11196">
                  <c:v>43517.525000000001</c:v>
                </c:pt>
                <c:pt idx="11197">
                  <c:v>43517.525694444441</c:v>
                </c:pt>
                <c:pt idx="11198">
                  <c:v>43517.526388888888</c:v>
                </c:pt>
                <c:pt idx="11199">
                  <c:v>43517.527083333334</c:v>
                </c:pt>
                <c:pt idx="11200">
                  <c:v>43517.527777777781</c:v>
                </c:pt>
                <c:pt idx="11201">
                  <c:v>43517.52847222222</c:v>
                </c:pt>
                <c:pt idx="11202">
                  <c:v>43517.529166666667</c:v>
                </c:pt>
                <c:pt idx="11203">
                  <c:v>43517.529861111114</c:v>
                </c:pt>
                <c:pt idx="11204">
                  <c:v>43517.530555555553</c:v>
                </c:pt>
                <c:pt idx="11205">
                  <c:v>43517.53125</c:v>
                </c:pt>
                <c:pt idx="11206">
                  <c:v>43517.531944444447</c:v>
                </c:pt>
                <c:pt idx="11207">
                  <c:v>43517.532638888886</c:v>
                </c:pt>
                <c:pt idx="11208">
                  <c:v>43517.533333333333</c:v>
                </c:pt>
                <c:pt idx="11209">
                  <c:v>43517.53402777778</c:v>
                </c:pt>
                <c:pt idx="11210">
                  <c:v>43517.534722222219</c:v>
                </c:pt>
                <c:pt idx="11211">
                  <c:v>43517.535416666666</c:v>
                </c:pt>
                <c:pt idx="11212">
                  <c:v>43517.536111111112</c:v>
                </c:pt>
                <c:pt idx="11213">
                  <c:v>43517.536805555559</c:v>
                </c:pt>
                <c:pt idx="11214">
                  <c:v>43517.537499999999</c:v>
                </c:pt>
                <c:pt idx="11215">
                  <c:v>43517.538194444445</c:v>
                </c:pt>
                <c:pt idx="11216">
                  <c:v>43517.538888888892</c:v>
                </c:pt>
                <c:pt idx="11217">
                  <c:v>43517.539583333331</c:v>
                </c:pt>
                <c:pt idx="11218">
                  <c:v>43517.540277777778</c:v>
                </c:pt>
                <c:pt idx="11219">
                  <c:v>43517.540972222225</c:v>
                </c:pt>
                <c:pt idx="11220">
                  <c:v>43517.541666666664</c:v>
                </c:pt>
                <c:pt idx="11221">
                  <c:v>43517.542361111111</c:v>
                </c:pt>
                <c:pt idx="11222">
                  <c:v>43517.543055555558</c:v>
                </c:pt>
                <c:pt idx="11223">
                  <c:v>43517.543749999997</c:v>
                </c:pt>
                <c:pt idx="11224">
                  <c:v>43517.544444444444</c:v>
                </c:pt>
                <c:pt idx="11225">
                  <c:v>43517.545138888891</c:v>
                </c:pt>
                <c:pt idx="11226">
                  <c:v>43517.54583333333</c:v>
                </c:pt>
                <c:pt idx="11227">
                  <c:v>43517.546527777777</c:v>
                </c:pt>
                <c:pt idx="11228">
                  <c:v>43517.547222222223</c:v>
                </c:pt>
                <c:pt idx="11229">
                  <c:v>43517.54791666667</c:v>
                </c:pt>
                <c:pt idx="11230">
                  <c:v>43517.548611111109</c:v>
                </c:pt>
                <c:pt idx="11231">
                  <c:v>43517.549305555556</c:v>
                </c:pt>
                <c:pt idx="11232">
                  <c:v>43517.55</c:v>
                </c:pt>
                <c:pt idx="11233">
                  <c:v>43517.550694444442</c:v>
                </c:pt>
                <c:pt idx="11234">
                  <c:v>43517.551388888889</c:v>
                </c:pt>
                <c:pt idx="11235">
                  <c:v>43517.552083333336</c:v>
                </c:pt>
                <c:pt idx="11236">
                  <c:v>43517.552777777775</c:v>
                </c:pt>
                <c:pt idx="11237">
                  <c:v>43517.553472222222</c:v>
                </c:pt>
                <c:pt idx="11238">
                  <c:v>43517.554166666669</c:v>
                </c:pt>
                <c:pt idx="11239">
                  <c:v>43517.554861111108</c:v>
                </c:pt>
                <c:pt idx="11240">
                  <c:v>43517.555555555555</c:v>
                </c:pt>
                <c:pt idx="11241">
                  <c:v>43517.556250000001</c:v>
                </c:pt>
                <c:pt idx="11242">
                  <c:v>43517.556944444441</c:v>
                </c:pt>
                <c:pt idx="11243">
                  <c:v>43517.557638888888</c:v>
                </c:pt>
                <c:pt idx="11244">
                  <c:v>43517.558333333334</c:v>
                </c:pt>
                <c:pt idx="11245">
                  <c:v>43517.559027777781</c:v>
                </c:pt>
                <c:pt idx="11246">
                  <c:v>43517.55972222222</c:v>
                </c:pt>
                <c:pt idx="11247">
                  <c:v>43517.560416666667</c:v>
                </c:pt>
                <c:pt idx="11248">
                  <c:v>43517.561111111114</c:v>
                </c:pt>
                <c:pt idx="11249">
                  <c:v>43517.561805555553</c:v>
                </c:pt>
                <c:pt idx="11250">
                  <c:v>43517.5625</c:v>
                </c:pt>
                <c:pt idx="11251">
                  <c:v>43517.563194444447</c:v>
                </c:pt>
                <c:pt idx="11252">
                  <c:v>43517.563888888886</c:v>
                </c:pt>
                <c:pt idx="11253">
                  <c:v>43517.564583333333</c:v>
                </c:pt>
                <c:pt idx="11254">
                  <c:v>43517.56527777778</c:v>
                </c:pt>
                <c:pt idx="11255">
                  <c:v>43517.565972222219</c:v>
                </c:pt>
                <c:pt idx="11256">
                  <c:v>43517.566666666666</c:v>
                </c:pt>
                <c:pt idx="11257">
                  <c:v>43517.567361111112</c:v>
                </c:pt>
                <c:pt idx="11258">
                  <c:v>43517.568055555559</c:v>
                </c:pt>
                <c:pt idx="11259">
                  <c:v>43517.568749999999</c:v>
                </c:pt>
                <c:pt idx="11260">
                  <c:v>43517.569444444445</c:v>
                </c:pt>
                <c:pt idx="11261">
                  <c:v>43517.570138888892</c:v>
                </c:pt>
                <c:pt idx="11262">
                  <c:v>43517.570833333331</c:v>
                </c:pt>
                <c:pt idx="11263">
                  <c:v>43517.571527777778</c:v>
                </c:pt>
                <c:pt idx="11264">
                  <c:v>43517.572222222225</c:v>
                </c:pt>
                <c:pt idx="11265">
                  <c:v>43517.572916666664</c:v>
                </c:pt>
                <c:pt idx="11266">
                  <c:v>43517.573611111111</c:v>
                </c:pt>
                <c:pt idx="11267">
                  <c:v>43517.574305555558</c:v>
                </c:pt>
                <c:pt idx="11268">
                  <c:v>43517.574999999997</c:v>
                </c:pt>
                <c:pt idx="11269">
                  <c:v>43517.575694444444</c:v>
                </c:pt>
                <c:pt idx="11270">
                  <c:v>43517.576388888891</c:v>
                </c:pt>
                <c:pt idx="11271">
                  <c:v>43517.57708333333</c:v>
                </c:pt>
                <c:pt idx="11272">
                  <c:v>43517.577777777777</c:v>
                </c:pt>
                <c:pt idx="11273">
                  <c:v>43517.578472222223</c:v>
                </c:pt>
                <c:pt idx="11274">
                  <c:v>43517.57916666667</c:v>
                </c:pt>
                <c:pt idx="11275">
                  <c:v>43517.579861111109</c:v>
                </c:pt>
                <c:pt idx="11276">
                  <c:v>43517.580555555556</c:v>
                </c:pt>
                <c:pt idx="11277">
                  <c:v>43517.581250000003</c:v>
                </c:pt>
                <c:pt idx="11278">
                  <c:v>43517.581944444442</c:v>
                </c:pt>
                <c:pt idx="11279">
                  <c:v>43517.582638888889</c:v>
                </c:pt>
                <c:pt idx="11280">
                  <c:v>43517.583333333336</c:v>
                </c:pt>
              </c:numCache>
            </c:numRef>
          </c:xVal>
          <c:yVal>
            <c:numRef>
              <c:f>ВОЛОГІСТЬ!$H$4:$H$11284</c:f>
              <c:numCache>
                <c:formatCode>0.0</c:formatCode>
                <c:ptCount val="11281"/>
                <c:pt idx="0">
                  <c:v>17</c:v>
                </c:pt>
                <c:pt idx="1">
                  <c:v>17</c:v>
                </c:pt>
                <c:pt idx="2">
                  <c:v>17</c:v>
                </c:pt>
                <c:pt idx="3">
                  <c:v>17</c:v>
                </c:pt>
                <c:pt idx="4">
                  <c:v>17</c:v>
                </c:pt>
                <c:pt idx="5">
                  <c:v>17</c:v>
                </c:pt>
                <c:pt idx="6">
                  <c:v>17</c:v>
                </c:pt>
                <c:pt idx="7">
                  <c:v>17</c:v>
                </c:pt>
                <c:pt idx="8">
                  <c:v>17</c:v>
                </c:pt>
                <c:pt idx="9">
                  <c:v>17</c:v>
                </c:pt>
                <c:pt idx="10">
                  <c:v>17</c:v>
                </c:pt>
                <c:pt idx="11">
                  <c:v>17</c:v>
                </c:pt>
                <c:pt idx="12">
                  <c:v>17</c:v>
                </c:pt>
                <c:pt idx="13">
                  <c:v>17</c:v>
                </c:pt>
                <c:pt idx="14">
                  <c:v>17</c:v>
                </c:pt>
                <c:pt idx="15">
                  <c:v>17</c:v>
                </c:pt>
                <c:pt idx="16">
                  <c:v>17</c:v>
                </c:pt>
                <c:pt idx="17">
                  <c:v>17</c:v>
                </c:pt>
                <c:pt idx="18">
                  <c:v>17</c:v>
                </c:pt>
                <c:pt idx="19">
                  <c:v>17</c:v>
                </c:pt>
                <c:pt idx="20">
                  <c:v>17</c:v>
                </c:pt>
                <c:pt idx="21">
                  <c:v>17</c:v>
                </c:pt>
                <c:pt idx="22">
                  <c:v>17</c:v>
                </c:pt>
                <c:pt idx="23">
                  <c:v>17</c:v>
                </c:pt>
                <c:pt idx="24">
                  <c:v>17</c:v>
                </c:pt>
                <c:pt idx="25">
                  <c:v>17</c:v>
                </c:pt>
                <c:pt idx="26">
                  <c:v>17</c:v>
                </c:pt>
                <c:pt idx="27">
                  <c:v>17</c:v>
                </c:pt>
                <c:pt idx="28">
                  <c:v>17</c:v>
                </c:pt>
                <c:pt idx="29">
                  <c:v>17</c:v>
                </c:pt>
                <c:pt idx="30">
                  <c:v>17</c:v>
                </c:pt>
                <c:pt idx="31">
                  <c:v>17</c:v>
                </c:pt>
                <c:pt idx="32">
                  <c:v>17</c:v>
                </c:pt>
                <c:pt idx="33">
                  <c:v>17</c:v>
                </c:pt>
                <c:pt idx="34">
                  <c:v>17</c:v>
                </c:pt>
                <c:pt idx="35">
                  <c:v>17</c:v>
                </c:pt>
                <c:pt idx="36">
                  <c:v>17</c:v>
                </c:pt>
                <c:pt idx="37">
                  <c:v>17</c:v>
                </c:pt>
                <c:pt idx="38">
                  <c:v>17</c:v>
                </c:pt>
                <c:pt idx="39">
                  <c:v>17</c:v>
                </c:pt>
                <c:pt idx="40">
                  <c:v>17</c:v>
                </c:pt>
                <c:pt idx="41">
                  <c:v>17</c:v>
                </c:pt>
                <c:pt idx="42">
                  <c:v>17</c:v>
                </c:pt>
                <c:pt idx="43">
                  <c:v>17</c:v>
                </c:pt>
                <c:pt idx="44">
                  <c:v>17</c:v>
                </c:pt>
                <c:pt idx="45">
                  <c:v>17</c:v>
                </c:pt>
                <c:pt idx="46">
                  <c:v>17</c:v>
                </c:pt>
                <c:pt idx="47">
                  <c:v>17</c:v>
                </c:pt>
                <c:pt idx="48">
                  <c:v>17</c:v>
                </c:pt>
                <c:pt idx="49">
                  <c:v>17</c:v>
                </c:pt>
                <c:pt idx="50">
                  <c:v>17</c:v>
                </c:pt>
                <c:pt idx="51">
                  <c:v>17</c:v>
                </c:pt>
                <c:pt idx="52">
                  <c:v>17</c:v>
                </c:pt>
                <c:pt idx="53">
                  <c:v>17</c:v>
                </c:pt>
                <c:pt idx="54">
                  <c:v>17</c:v>
                </c:pt>
                <c:pt idx="55">
                  <c:v>17</c:v>
                </c:pt>
                <c:pt idx="56">
                  <c:v>17</c:v>
                </c:pt>
                <c:pt idx="57">
                  <c:v>17</c:v>
                </c:pt>
                <c:pt idx="58">
                  <c:v>17</c:v>
                </c:pt>
                <c:pt idx="59">
                  <c:v>17</c:v>
                </c:pt>
                <c:pt idx="60">
                  <c:v>17</c:v>
                </c:pt>
                <c:pt idx="61">
                  <c:v>17</c:v>
                </c:pt>
                <c:pt idx="62">
                  <c:v>17</c:v>
                </c:pt>
                <c:pt idx="63">
                  <c:v>17</c:v>
                </c:pt>
                <c:pt idx="64">
                  <c:v>17</c:v>
                </c:pt>
                <c:pt idx="65">
                  <c:v>17</c:v>
                </c:pt>
                <c:pt idx="66">
                  <c:v>17</c:v>
                </c:pt>
                <c:pt idx="67">
                  <c:v>17</c:v>
                </c:pt>
                <c:pt idx="68">
                  <c:v>17</c:v>
                </c:pt>
                <c:pt idx="69">
                  <c:v>17</c:v>
                </c:pt>
                <c:pt idx="70">
                  <c:v>17</c:v>
                </c:pt>
                <c:pt idx="71">
                  <c:v>17</c:v>
                </c:pt>
                <c:pt idx="72">
                  <c:v>17</c:v>
                </c:pt>
                <c:pt idx="73">
                  <c:v>17</c:v>
                </c:pt>
                <c:pt idx="74">
                  <c:v>17</c:v>
                </c:pt>
                <c:pt idx="75">
                  <c:v>17</c:v>
                </c:pt>
                <c:pt idx="76">
                  <c:v>17</c:v>
                </c:pt>
                <c:pt idx="77">
                  <c:v>17</c:v>
                </c:pt>
                <c:pt idx="78">
                  <c:v>17</c:v>
                </c:pt>
                <c:pt idx="79">
                  <c:v>17</c:v>
                </c:pt>
                <c:pt idx="80">
                  <c:v>17</c:v>
                </c:pt>
                <c:pt idx="81">
                  <c:v>17</c:v>
                </c:pt>
                <c:pt idx="82">
                  <c:v>17</c:v>
                </c:pt>
                <c:pt idx="83">
                  <c:v>17</c:v>
                </c:pt>
                <c:pt idx="84">
                  <c:v>17</c:v>
                </c:pt>
                <c:pt idx="85">
                  <c:v>17</c:v>
                </c:pt>
                <c:pt idx="86">
                  <c:v>17</c:v>
                </c:pt>
                <c:pt idx="87">
                  <c:v>17</c:v>
                </c:pt>
                <c:pt idx="88">
                  <c:v>17</c:v>
                </c:pt>
                <c:pt idx="89">
                  <c:v>17</c:v>
                </c:pt>
                <c:pt idx="90">
                  <c:v>17</c:v>
                </c:pt>
                <c:pt idx="91">
                  <c:v>17</c:v>
                </c:pt>
                <c:pt idx="92">
                  <c:v>17</c:v>
                </c:pt>
                <c:pt idx="93">
                  <c:v>17</c:v>
                </c:pt>
                <c:pt idx="94">
                  <c:v>17</c:v>
                </c:pt>
                <c:pt idx="95">
                  <c:v>17</c:v>
                </c:pt>
                <c:pt idx="96">
                  <c:v>17</c:v>
                </c:pt>
                <c:pt idx="97">
                  <c:v>17</c:v>
                </c:pt>
                <c:pt idx="98">
                  <c:v>17</c:v>
                </c:pt>
                <c:pt idx="99">
                  <c:v>17</c:v>
                </c:pt>
                <c:pt idx="100">
                  <c:v>17</c:v>
                </c:pt>
                <c:pt idx="101">
                  <c:v>17</c:v>
                </c:pt>
                <c:pt idx="102">
                  <c:v>17</c:v>
                </c:pt>
                <c:pt idx="103">
                  <c:v>17</c:v>
                </c:pt>
                <c:pt idx="104">
                  <c:v>17</c:v>
                </c:pt>
                <c:pt idx="105">
                  <c:v>17</c:v>
                </c:pt>
                <c:pt idx="106">
                  <c:v>17</c:v>
                </c:pt>
                <c:pt idx="107">
                  <c:v>17</c:v>
                </c:pt>
                <c:pt idx="108">
                  <c:v>17</c:v>
                </c:pt>
                <c:pt idx="109">
                  <c:v>17</c:v>
                </c:pt>
                <c:pt idx="110">
                  <c:v>17</c:v>
                </c:pt>
                <c:pt idx="111">
                  <c:v>17</c:v>
                </c:pt>
                <c:pt idx="112">
                  <c:v>17</c:v>
                </c:pt>
                <c:pt idx="113">
                  <c:v>17</c:v>
                </c:pt>
                <c:pt idx="114">
                  <c:v>17</c:v>
                </c:pt>
                <c:pt idx="115">
                  <c:v>17</c:v>
                </c:pt>
                <c:pt idx="116">
                  <c:v>17</c:v>
                </c:pt>
                <c:pt idx="117">
                  <c:v>17</c:v>
                </c:pt>
                <c:pt idx="118">
                  <c:v>17</c:v>
                </c:pt>
                <c:pt idx="119">
                  <c:v>17</c:v>
                </c:pt>
                <c:pt idx="120">
                  <c:v>17</c:v>
                </c:pt>
                <c:pt idx="121">
                  <c:v>17</c:v>
                </c:pt>
                <c:pt idx="122">
                  <c:v>17</c:v>
                </c:pt>
                <c:pt idx="123">
                  <c:v>17</c:v>
                </c:pt>
                <c:pt idx="124">
                  <c:v>17</c:v>
                </c:pt>
                <c:pt idx="125">
                  <c:v>17</c:v>
                </c:pt>
                <c:pt idx="126">
                  <c:v>17</c:v>
                </c:pt>
                <c:pt idx="127">
                  <c:v>17</c:v>
                </c:pt>
                <c:pt idx="128">
                  <c:v>17</c:v>
                </c:pt>
                <c:pt idx="129">
                  <c:v>17</c:v>
                </c:pt>
                <c:pt idx="130">
                  <c:v>17</c:v>
                </c:pt>
                <c:pt idx="131">
                  <c:v>17</c:v>
                </c:pt>
                <c:pt idx="132">
                  <c:v>17</c:v>
                </c:pt>
                <c:pt idx="133">
                  <c:v>17</c:v>
                </c:pt>
                <c:pt idx="134">
                  <c:v>17</c:v>
                </c:pt>
                <c:pt idx="135">
                  <c:v>17</c:v>
                </c:pt>
                <c:pt idx="136">
                  <c:v>17</c:v>
                </c:pt>
                <c:pt idx="137">
                  <c:v>17</c:v>
                </c:pt>
                <c:pt idx="138">
                  <c:v>17</c:v>
                </c:pt>
                <c:pt idx="139">
                  <c:v>17</c:v>
                </c:pt>
                <c:pt idx="140">
                  <c:v>17</c:v>
                </c:pt>
                <c:pt idx="141">
                  <c:v>17</c:v>
                </c:pt>
                <c:pt idx="142">
                  <c:v>17</c:v>
                </c:pt>
                <c:pt idx="143">
                  <c:v>17</c:v>
                </c:pt>
                <c:pt idx="144">
                  <c:v>17</c:v>
                </c:pt>
                <c:pt idx="145">
                  <c:v>17</c:v>
                </c:pt>
                <c:pt idx="146">
                  <c:v>17</c:v>
                </c:pt>
                <c:pt idx="147">
                  <c:v>17</c:v>
                </c:pt>
                <c:pt idx="148">
                  <c:v>17</c:v>
                </c:pt>
                <c:pt idx="149">
                  <c:v>17</c:v>
                </c:pt>
                <c:pt idx="150">
                  <c:v>17</c:v>
                </c:pt>
                <c:pt idx="151">
                  <c:v>17</c:v>
                </c:pt>
                <c:pt idx="152">
                  <c:v>17</c:v>
                </c:pt>
                <c:pt idx="153">
                  <c:v>17</c:v>
                </c:pt>
                <c:pt idx="154">
                  <c:v>17</c:v>
                </c:pt>
                <c:pt idx="155">
                  <c:v>17</c:v>
                </c:pt>
                <c:pt idx="156">
                  <c:v>17</c:v>
                </c:pt>
                <c:pt idx="157">
                  <c:v>17</c:v>
                </c:pt>
                <c:pt idx="158">
                  <c:v>17</c:v>
                </c:pt>
                <c:pt idx="159">
                  <c:v>17</c:v>
                </c:pt>
                <c:pt idx="160">
                  <c:v>17</c:v>
                </c:pt>
                <c:pt idx="161">
                  <c:v>17</c:v>
                </c:pt>
                <c:pt idx="162">
                  <c:v>17</c:v>
                </c:pt>
                <c:pt idx="163">
                  <c:v>17</c:v>
                </c:pt>
                <c:pt idx="164">
                  <c:v>17</c:v>
                </c:pt>
                <c:pt idx="165">
                  <c:v>17</c:v>
                </c:pt>
                <c:pt idx="166">
                  <c:v>17</c:v>
                </c:pt>
                <c:pt idx="167">
                  <c:v>17</c:v>
                </c:pt>
                <c:pt idx="168">
                  <c:v>17</c:v>
                </c:pt>
                <c:pt idx="169">
                  <c:v>17</c:v>
                </c:pt>
                <c:pt idx="170">
                  <c:v>17</c:v>
                </c:pt>
                <c:pt idx="171">
                  <c:v>17</c:v>
                </c:pt>
                <c:pt idx="172">
                  <c:v>17</c:v>
                </c:pt>
                <c:pt idx="173">
                  <c:v>17</c:v>
                </c:pt>
                <c:pt idx="174">
                  <c:v>17</c:v>
                </c:pt>
                <c:pt idx="175">
                  <c:v>17</c:v>
                </c:pt>
                <c:pt idx="176">
                  <c:v>17</c:v>
                </c:pt>
                <c:pt idx="177">
                  <c:v>17</c:v>
                </c:pt>
                <c:pt idx="178">
                  <c:v>17</c:v>
                </c:pt>
                <c:pt idx="179">
                  <c:v>17</c:v>
                </c:pt>
                <c:pt idx="180">
                  <c:v>17</c:v>
                </c:pt>
                <c:pt idx="181">
                  <c:v>17</c:v>
                </c:pt>
                <c:pt idx="182">
                  <c:v>17</c:v>
                </c:pt>
                <c:pt idx="183">
                  <c:v>17</c:v>
                </c:pt>
                <c:pt idx="184">
                  <c:v>17</c:v>
                </c:pt>
                <c:pt idx="185">
                  <c:v>17</c:v>
                </c:pt>
                <c:pt idx="186">
                  <c:v>17</c:v>
                </c:pt>
                <c:pt idx="187">
                  <c:v>17</c:v>
                </c:pt>
                <c:pt idx="188">
                  <c:v>17</c:v>
                </c:pt>
                <c:pt idx="189">
                  <c:v>17</c:v>
                </c:pt>
                <c:pt idx="190">
                  <c:v>17</c:v>
                </c:pt>
                <c:pt idx="191">
                  <c:v>17</c:v>
                </c:pt>
                <c:pt idx="192">
                  <c:v>17</c:v>
                </c:pt>
                <c:pt idx="193">
                  <c:v>17</c:v>
                </c:pt>
                <c:pt idx="194">
                  <c:v>17</c:v>
                </c:pt>
                <c:pt idx="195">
                  <c:v>17</c:v>
                </c:pt>
                <c:pt idx="196">
                  <c:v>17</c:v>
                </c:pt>
                <c:pt idx="197">
                  <c:v>17</c:v>
                </c:pt>
                <c:pt idx="198">
                  <c:v>17</c:v>
                </c:pt>
                <c:pt idx="199">
                  <c:v>17</c:v>
                </c:pt>
                <c:pt idx="200">
                  <c:v>17</c:v>
                </c:pt>
                <c:pt idx="201">
                  <c:v>17</c:v>
                </c:pt>
                <c:pt idx="202">
                  <c:v>17</c:v>
                </c:pt>
                <c:pt idx="203">
                  <c:v>17</c:v>
                </c:pt>
                <c:pt idx="204">
                  <c:v>17</c:v>
                </c:pt>
                <c:pt idx="205">
                  <c:v>17</c:v>
                </c:pt>
                <c:pt idx="206">
                  <c:v>17</c:v>
                </c:pt>
                <c:pt idx="207">
                  <c:v>17</c:v>
                </c:pt>
                <c:pt idx="208">
                  <c:v>17</c:v>
                </c:pt>
                <c:pt idx="209">
                  <c:v>17</c:v>
                </c:pt>
                <c:pt idx="210">
                  <c:v>17</c:v>
                </c:pt>
                <c:pt idx="211">
                  <c:v>17</c:v>
                </c:pt>
                <c:pt idx="212">
                  <c:v>17</c:v>
                </c:pt>
                <c:pt idx="213">
                  <c:v>17</c:v>
                </c:pt>
                <c:pt idx="214">
                  <c:v>17</c:v>
                </c:pt>
                <c:pt idx="215">
                  <c:v>17</c:v>
                </c:pt>
                <c:pt idx="216">
                  <c:v>17</c:v>
                </c:pt>
                <c:pt idx="217">
                  <c:v>17</c:v>
                </c:pt>
                <c:pt idx="218">
                  <c:v>17</c:v>
                </c:pt>
                <c:pt idx="219">
                  <c:v>17</c:v>
                </c:pt>
                <c:pt idx="220">
                  <c:v>17</c:v>
                </c:pt>
                <c:pt idx="221">
                  <c:v>17</c:v>
                </c:pt>
                <c:pt idx="222">
                  <c:v>17</c:v>
                </c:pt>
                <c:pt idx="223">
                  <c:v>17</c:v>
                </c:pt>
                <c:pt idx="224">
                  <c:v>17</c:v>
                </c:pt>
                <c:pt idx="225">
                  <c:v>17</c:v>
                </c:pt>
                <c:pt idx="226">
                  <c:v>17</c:v>
                </c:pt>
                <c:pt idx="227">
                  <c:v>17</c:v>
                </c:pt>
                <c:pt idx="228">
                  <c:v>17</c:v>
                </c:pt>
                <c:pt idx="229">
                  <c:v>17</c:v>
                </c:pt>
                <c:pt idx="230">
                  <c:v>17</c:v>
                </c:pt>
                <c:pt idx="231">
                  <c:v>17</c:v>
                </c:pt>
                <c:pt idx="232">
                  <c:v>17</c:v>
                </c:pt>
                <c:pt idx="233">
                  <c:v>17</c:v>
                </c:pt>
                <c:pt idx="234">
                  <c:v>17</c:v>
                </c:pt>
                <c:pt idx="235">
                  <c:v>17</c:v>
                </c:pt>
                <c:pt idx="236">
                  <c:v>17</c:v>
                </c:pt>
                <c:pt idx="237">
                  <c:v>17</c:v>
                </c:pt>
                <c:pt idx="238">
                  <c:v>17</c:v>
                </c:pt>
                <c:pt idx="239">
                  <c:v>17</c:v>
                </c:pt>
                <c:pt idx="240">
                  <c:v>17</c:v>
                </c:pt>
                <c:pt idx="241">
                  <c:v>17</c:v>
                </c:pt>
                <c:pt idx="242">
                  <c:v>17</c:v>
                </c:pt>
                <c:pt idx="243">
                  <c:v>17</c:v>
                </c:pt>
                <c:pt idx="244">
                  <c:v>17</c:v>
                </c:pt>
                <c:pt idx="245">
                  <c:v>17</c:v>
                </c:pt>
                <c:pt idx="246">
                  <c:v>17</c:v>
                </c:pt>
                <c:pt idx="247">
                  <c:v>17</c:v>
                </c:pt>
                <c:pt idx="248">
                  <c:v>17</c:v>
                </c:pt>
                <c:pt idx="249">
                  <c:v>17</c:v>
                </c:pt>
                <c:pt idx="250">
                  <c:v>17</c:v>
                </c:pt>
                <c:pt idx="251">
                  <c:v>17</c:v>
                </c:pt>
                <c:pt idx="252">
                  <c:v>17</c:v>
                </c:pt>
                <c:pt idx="253">
                  <c:v>17</c:v>
                </c:pt>
                <c:pt idx="254">
                  <c:v>17</c:v>
                </c:pt>
                <c:pt idx="255">
                  <c:v>17</c:v>
                </c:pt>
                <c:pt idx="256">
                  <c:v>17</c:v>
                </c:pt>
                <c:pt idx="257">
                  <c:v>17</c:v>
                </c:pt>
                <c:pt idx="258">
                  <c:v>17</c:v>
                </c:pt>
                <c:pt idx="259">
                  <c:v>17</c:v>
                </c:pt>
                <c:pt idx="260">
                  <c:v>17</c:v>
                </c:pt>
                <c:pt idx="261">
                  <c:v>17</c:v>
                </c:pt>
                <c:pt idx="262">
                  <c:v>17</c:v>
                </c:pt>
                <c:pt idx="263">
                  <c:v>17</c:v>
                </c:pt>
                <c:pt idx="264">
                  <c:v>17</c:v>
                </c:pt>
                <c:pt idx="265">
                  <c:v>17</c:v>
                </c:pt>
                <c:pt idx="266">
                  <c:v>17</c:v>
                </c:pt>
                <c:pt idx="267">
                  <c:v>17</c:v>
                </c:pt>
                <c:pt idx="268">
                  <c:v>17</c:v>
                </c:pt>
                <c:pt idx="269">
                  <c:v>17</c:v>
                </c:pt>
                <c:pt idx="270">
                  <c:v>17</c:v>
                </c:pt>
                <c:pt idx="271">
                  <c:v>17</c:v>
                </c:pt>
                <c:pt idx="272">
                  <c:v>17</c:v>
                </c:pt>
                <c:pt idx="273">
                  <c:v>17</c:v>
                </c:pt>
                <c:pt idx="274">
                  <c:v>17</c:v>
                </c:pt>
                <c:pt idx="275">
                  <c:v>17</c:v>
                </c:pt>
                <c:pt idx="276">
                  <c:v>17</c:v>
                </c:pt>
                <c:pt idx="277">
                  <c:v>17</c:v>
                </c:pt>
                <c:pt idx="278">
                  <c:v>17</c:v>
                </c:pt>
                <c:pt idx="279">
                  <c:v>17</c:v>
                </c:pt>
                <c:pt idx="280">
                  <c:v>17</c:v>
                </c:pt>
                <c:pt idx="281">
                  <c:v>17</c:v>
                </c:pt>
                <c:pt idx="282">
                  <c:v>17</c:v>
                </c:pt>
                <c:pt idx="283">
                  <c:v>17</c:v>
                </c:pt>
                <c:pt idx="284">
                  <c:v>17</c:v>
                </c:pt>
                <c:pt idx="285">
                  <c:v>17</c:v>
                </c:pt>
                <c:pt idx="286">
                  <c:v>17</c:v>
                </c:pt>
                <c:pt idx="287">
                  <c:v>17</c:v>
                </c:pt>
                <c:pt idx="288">
                  <c:v>17</c:v>
                </c:pt>
                <c:pt idx="289">
                  <c:v>17</c:v>
                </c:pt>
                <c:pt idx="290">
                  <c:v>17</c:v>
                </c:pt>
                <c:pt idx="291">
                  <c:v>17</c:v>
                </c:pt>
                <c:pt idx="292">
                  <c:v>17</c:v>
                </c:pt>
                <c:pt idx="293">
                  <c:v>17</c:v>
                </c:pt>
                <c:pt idx="294">
                  <c:v>17</c:v>
                </c:pt>
                <c:pt idx="295">
                  <c:v>17</c:v>
                </c:pt>
                <c:pt idx="296">
                  <c:v>17</c:v>
                </c:pt>
                <c:pt idx="297">
                  <c:v>17</c:v>
                </c:pt>
                <c:pt idx="298">
                  <c:v>17</c:v>
                </c:pt>
                <c:pt idx="299">
                  <c:v>17</c:v>
                </c:pt>
                <c:pt idx="300">
                  <c:v>17</c:v>
                </c:pt>
                <c:pt idx="301">
                  <c:v>17</c:v>
                </c:pt>
                <c:pt idx="302">
                  <c:v>17</c:v>
                </c:pt>
                <c:pt idx="303">
                  <c:v>17</c:v>
                </c:pt>
                <c:pt idx="304">
                  <c:v>17</c:v>
                </c:pt>
                <c:pt idx="305">
                  <c:v>17</c:v>
                </c:pt>
                <c:pt idx="306">
                  <c:v>17</c:v>
                </c:pt>
                <c:pt idx="307">
                  <c:v>17</c:v>
                </c:pt>
                <c:pt idx="308">
                  <c:v>17</c:v>
                </c:pt>
                <c:pt idx="309">
                  <c:v>17</c:v>
                </c:pt>
                <c:pt idx="310">
                  <c:v>17</c:v>
                </c:pt>
                <c:pt idx="311">
                  <c:v>17</c:v>
                </c:pt>
                <c:pt idx="312">
                  <c:v>17</c:v>
                </c:pt>
                <c:pt idx="313">
                  <c:v>17</c:v>
                </c:pt>
                <c:pt idx="314">
                  <c:v>17</c:v>
                </c:pt>
                <c:pt idx="315">
                  <c:v>17</c:v>
                </c:pt>
                <c:pt idx="316">
                  <c:v>17</c:v>
                </c:pt>
                <c:pt idx="317">
                  <c:v>17</c:v>
                </c:pt>
                <c:pt idx="318">
                  <c:v>17</c:v>
                </c:pt>
                <c:pt idx="319">
                  <c:v>17</c:v>
                </c:pt>
                <c:pt idx="320">
                  <c:v>17</c:v>
                </c:pt>
                <c:pt idx="321">
                  <c:v>17</c:v>
                </c:pt>
                <c:pt idx="322">
                  <c:v>17</c:v>
                </c:pt>
                <c:pt idx="323">
                  <c:v>17</c:v>
                </c:pt>
                <c:pt idx="324">
                  <c:v>17</c:v>
                </c:pt>
                <c:pt idx="325">
                  <c:v>17</c:v>
                </c:pt>
                <c:pt idx="326">
                  <c:v>17</c:v>
                </c:pt>
                <c:pt idx="327">
                  <c:v>17</c:v>
                </c:pt>
                <c:pt idx="328">
                  <c:v>17</c:v>
                </c:pt>
                <c:pt idx="329">
                  <c:v>17</c:v>
                </c:pt>
                <c:pt idx="330">
                  <c:v>17</c:v>
                </c:pt>
                <c:pt idx="331">
                  <c:v>17</c:v>
                </c:pt>
                <c:pt idx="332">
                  <c:v>17</c:v>
                </c:pt>
                <c:pt idx="333">
                  <c:v>17</c:v>
                </c:pt>
                <c:pt idx="334">
                  <c:v>17</c:v>
                </c:pt>
                <c:pt idx="335">
                  <c:v>17</c:v>
                </c:pt>
                <c:pt idx="336">
                  <c:v>17</c:v>
                </c:pt>
                <c:pt idx="337">
                  <c:v>17</c:v>
                </c:pt>
                <c:pt idx="338">
                  <c:v>17</c:v>
                </c:pt>
                <c:pt idx="339">
                  <c:v>17</c:v>
                </c:pt>
                <c:pt idx="340">
                  <c:v>17</c:v>
                </c:pt>
                <c:pt idx="341">
                  <c:v>17</c:v>
                </c:pt>
                <c:pt idx="342">
                  <c:v>17</c:v>
                </c:pt>
                <c:pt idx="343">
                  <c:v>17</c:v>
                </c:pt>
                <c:pt idx="344">
                  <c:v>17</c:v>
                </c:pt>
                <c:pt idx="345">
                  <c:v>17</c:v>
                </c:pt>
                <c:pt idx="346">
                  <c:v>17</c:v>
                </c:pt>
                <c:pt idx="347">
                  <c:v>17</c:v>
                </c:pt>
                <c:pt idx="348">
                  <c:v>17</c:v>
                </c:pt>
                <c:pt idx="349">
                  <c:v>17</c:v>
                </c:pt>
                <c:pt idx="350">
                  <c:v>17</c:v>
                </c:pt>
                <c:pt idx="351">
                  <c:v>17</c:v>
                </c:pt>
                <c:pt idx="352">
                  <c:v>17</c:v>
                </c:pt>
                <c:pt idx="353">
                  <c:v>17</c:v>
                </c:pt>
                <c:pt idx="354">
                  <c:v>17</c:v>
                </c:pt>
                <c:pt idx="355">
                  <c:v>17</c:v>
                </c:pt>
                <c:pt idx="356">
                  <c:v>17</c:v>
                </c:pt>
                <c:pt idx="357">
                  <c:v>17</c:v>
                </c:pt>
                <c:pt idx="358">
                  <c:v>17</c:v>
                </c:pt>
                <c:pt idx="359">
                  <c:v>17</c:v>
                </c:pt>
                <c:pt idx="360">
                  <c:v>17</c:v>
                </c:pt>
                <c:pt idx="361">
                  <c:v>17</c:v>
                </c:pt>
                <c:pt idx="362">
                  <c:v>17</c:v>
                </c:pt>
                <c:pt idx="363">
                  <c:v>17</c:v>
                </c:pt>
                <c:pt idx="364">
                  <c:v>17</c:v>
                </c:pt>
                <c:pt idx="365">
                  <c:v>17</c:v>
                </c:pt>
                <c:pt idx="366">
                  <c:v>17</c:v>
                </c:pt>
                <c:pt idx="367">
                  <c:v>17</c:v>
                </c:pt>
                <c:pt idx="368">
                  <c:v>17</c:v>
                </c:pt>
                <c:pt idx="369">
                  <c:v>17</c:v>
                </c:pt>
                <c:pt idx="370">
                  <c:v>17</c:v>
                </c:pt>
                <c:pt idx="371">
                  <c:v>17</c:v>
                </c:pt>
                <c:pt idx="372">
                  <c:v>17</c:v>
                </c:pt>
                <c:pt idx="373">
                  <c:v>17</c:v>
                </c:pt>
                <c:pt idx="374">
                  <c:v>17</c:v>
                </c:pt>
                <c:pt idx="375">
                  <c:v>17</c:v>
                </c:pt>
                <c:pt idx="376">
                  <c:v>17</c:v>
                </c:pt>
                <c:pt idx="377">
                  <c:v>17</c:v>
                </c:pt>
                <c:pt idx="378">
                  <c:v>17</c:v>
                </c:pt>
                <c:pt idx="379">
                  <c:v>17</c:v>
                </c:pt>
                <c:pt idx="380">
                  <c:v>17</c:v>
                </c:pt>
                <c:pt idx="381">
                  <c:v>17</c:v>
                </c:pt>
                <c:pt idx="382">
                  <c:v>17</c:v>
                </c:pt>
                <c:pt idx="383">
                  <c:v>17</c:v>
                </c:pt>
                <c:pt idx="384">
                  <c:v>17</c:v>
                </c:pt>
                <c:pt idx="385">
                  <c:v>17</c:v>
                </c:pt>
                <c:pt idx="386">
                  <c:v>17</c:v>
                </c:pt>
                <c:pt idx="387">
                  <c:v>17</c:v>
                </c:pt>
                <c:pt idx="388">
                  <c:v>17</c:v>
                </c:pt>
                <c:pt idx="389">
                  <c:v>17</c:v>
                </c:pt>
                <c:pt idx="390">
                  <c:v>17</c:v>
                </c:pt>
                <c:pt idx="391">
                  <c:v>17</c:v>
                </c:pt>
                <c:pt idx="392">
                  <c:v>17</c:v>
                </c:pt>
                <c:pt idx="393">
                  <c:v>17</c:v>
                </c:pt>
                <c:pt idx="394">
                  <c:v>17</c:v>
                </c:pt>
                <c:pt idx="395">
                  <c:v>17</c:v>
                </c:pt>
                <c:pt idx="396">
                  <c:v>17</c:v>
                </c:pt>
                <c:pt idx="397">
                  <c:v>17</c:v>
                </c:pt>
                <c:pt idx="398">
                  <c:v>17</c:v>
                </c:pt>
                <c:pt idx="399">
                  <c:v>17</c:v>
                </c:pt>
                <c:pt idx="400">
                  <c:v>17</c:v>
                </c:pt>
                <c:pt idx="401">
                  <c:v>17</c:v>
                </c:pt>
                <c:pt idx="402">
                  <c:v>17</c:v>
                </c:pt>
                <c:pt idx="403">
                  <c:v>17</c:v>
                </c:pt>
                <c:pt idx="404">
                  <c:v>17</c:v>
                </c:pt>
                <c:pt idx="405">
                  <c:v>17</c:v>
                </c:pt>
                <c:pt idx="406">
                  <c:v>17</c:v>
                </c:pt>
                <c:pt idx="407">
                  <c:v>17</c:v>
                </c:pt>
                <c:pt idx="408">
                  <c:v>17</c:v>
                </c:pt>
                <c:pt idx="409">
                  <c:v>17</c:v>
                </c:pt>
                <c:pt idx="410">
                  <c:v>17</c:v>
                </c:pt>
                <c:pt idx="411">
                  <c:v>17</c:v>
                </c:pt>
                <c:pt idx="412">
                  <c:v>17</c:v>
                </c:pt>
                <c:pt idx="413">
                  <c:v>17</c:v>
                </c:pt>
                <c:pt idx="414">
                  <c:v>17</c:v>
                </c:pt>
                <c:pt idx="415">
                  <c:v>17</c:v>
                </c:pt>
                <c:pt idx="416">
                  <c:v>17</c:v>
                </c:pt>
                <c:pt idx="417">
                  <c:v>17</c:v>
                </c:pt>
                <c:pt idx="418">
                  <c:v>17</c:v>
                </c:pt>
                <c:pt idx="419">
                  <c:v>17</c:v>
                </c:pt>
                <c:pt idx="420">
                  <c:v>17</c:v>
                </c:pt>
                <c:pt idx="421">
                  <c:v>17</c:v>
                </c:pt>
                <c:pt idx="422">
                  <c:v>17</c:v>
                </c:pt>
                <c:pt idx="423">
                  <c:v>17</c:v>
                </c:pt>
                <c:pt idx="424">
                  <c:v>17</c:v>
                </c:pt>
                <c:pt idx="425">
                  <c:v>17</c:v>
                </c:pt>
                <c:pt idx="426">
                  <c:v>17</c:v>
                </c:pt>
                <c:pt idx="427">
                  <c:v>17</c:v>
                </c:pt>
                <c:pt idx="428">
                  <c:v>17</c:v>
                </c:pt>
                <c:pt idx="429">
                  <c:v>17</c:v>
                </c:pt>
                <c:pt idx="430">
                  <c:v>17</c:v>
                </c:pt>
                <c:pt idx="431">
                  <c:v>17</c:v>
                </c:pt>
                <c:pt idx="432">
                  <c:v>17</c:v>
                </c:pt>
                <c:pt idx="433">
                  <c:v>17</c:v>
                </c:pt>
                <c:pt idx="434">
                  <c:v>17</c:v>
                </c:pt>
                <c:pt idx="435">
                  <c:v>17</c:v>
                </c:pt>
                <c:pt idx="436">
                  <c:v>17</c:v>
                </c:pt>
                <c:pt idx="437">
                  <c:v>17</c:v>
                </c:pt>
                <c:pt idx="438">
                  <c:v>17</c:v>
                </c:pt>
                <c:pt idx="439">
                  <c:v>17</c:v>
                </c:pt>
                <c:pt idx="440">
                  <c:v>17</c:v>
                </c:pt>
                <c:pt idx="441">
                  <c:v>17</c:v>
                </c:pt>
                <c:pt idx="442">
                  <c:v>17</c:v>
                </c:pt>
                <c:pt idx="443">
                  <c:v>17</c:v>
                </c:pt>
                <c:pt idx="444">
                  <c:v>17</c:v>
                </c:pt>
                <c:pt idx="445">
                  <c:v>17</c:v>
                </c:pt>
                <c:pt idx="446">
                  <c:v>17</c:v>
                </c:pt>
                <c:pt idx="447">
                  <c:v>17</c:v>
                </c:pt>
                <c:pt idx="448">
                  <c:v>17</c:v>
                </c:pt>
                <c:pt idx="449">
                  <c:v>17</c:v>
                </c:pt>
                <c:pt idx="450">
                  <c:v>17</c:v>
                </c:pt>
                <c:pt idx="451">
                  <c:v>17</c:v>
                </c:pt>
                <c:pt idx="452">
                  <c:v>17</c:v>
                </c:pt>
                <c:pt idx="453">
                  <c:v>17</c:v>
                </c:pt>
                <c:pt idx="454">
                  <c:v>17</c:v>
                </c:pt>
                <c:pt idx="455">
                  <c:v>17</c:v>
                </c:pt>
                <c:pt idx="456">
                  <c:v>17</c:v>
                </c:pt>
                <c:pt idx="457">
                  <c:v>17</c:v>
                </c:pt>
                <c:pt idx="458">
                  <c:v>17</c:v>
                </c:pt>
                <c:pt idx="459">
                  <c:v>17</c:v>
                </c:pt>
                <c:pt idx="460">
                  <c:v>17</c:v>
                </c:pt>
                <c:pt idx="461">
                  <c:v>17</c:v>
                </c:pt>
                <c:pt idx="462">
                  <c:v>17</c:v>
                </c:pt>
                <c:pt idx="463">
                  <c:v>17</c:v>
                </c:pt>
                <c:pt idx="464">
                  <c:v>17</c:v>
                </c:pt>
                <c:pt idx="465">
                  <c:v>17</c:v>
                </c:pt>
                <c:pt idx="466">
                  <c:v>17</c:v>
                </c:pt>
                <c:pt idx="467">
                  <c:v>17</c:v>
                </c:pt>
                <c:pt idx="468">
                  <c:v>17</c:v>
                </c:pt>
                <c:pt idx="469">
                  <c:v>17</c:v>
                </c:pt>
                <c:pt idx="470">
                  <c:v>17</c:v>
                </c:pt>
                <c:pt idx="471">
                  <c:v>17</c:v>
                </c:pt>
                <c:pt idx="472">
                  <c:v>17</c:v>
                </c:pt>
                <c:pt idx="473">
                  <c:v>17</c:v>
                </c:pt>
                <c:pt idx="474">
                  <c:v>17</c:v>
                </c:pt>
                <c:pt idx="475">
                  <c:v>17</c:v>
                </c:pt>
                <c:pt idx="476">
                  <c:v>17</c:v>
                </c:pt>
                <c:pt idx="477">
                  <c:v>17</c:v>
                </c:pt>
                <c:pt idx="478">
                  <c:v>17</c:v>
                </c:pt>
                <c:pt idx="479">
                  <c:v>17</c:v>
                </c:pt>
                <c:pt idx="480">
                  <c:v>17</c:v>
                </c:pt>
                <c:pt idx="481">
                  <c:v>17</c:v>
                </c:pt>
                <c:pt idx="482">
                  <c:v>17</c:v>
                </c:pt>
                <c:pt idx="483">
                  <c:v>17</c:v>
                </c:pt>
                <c:pt idx="484">
                  <c:v>17</c:v>
                </c:pt>
                <c:pt idx="485">
                  <c:v>17</c:v>
                </c:pt>
                <c:pt idx="486">
                  <c:v>17</c:v>
                </c:pt>
                <c:pt idx="487">
                  <c:v>17</c:v>
                </c:pt>
                <c:pt idx="488">
                  <c:v>17</c:v>
                </c:pt>
                <c:pt idx="489">
                  <c:v>17</c:v>
                </c:pt>
                <c:pt idx="490">
                  <c:v>17</c:v>
                </c:pt>
                <c:pt idx="491">
                  <c:v>17</c:v>
                </c:pt>
                <c:pt idx="492">
                  <c:v>17</c:v>
                </c:pt>
                <c:pt idx="493">
                  <c:v>17</c:v>
                </c:pt>
                <c:pt idx="494">
                  <c:v>17</c:v>
                </c:pt>
                <c:pt idx="495">
                  <c:v>17</c:v>
                </c:pt>
                <c:pt idx="496">
                  <c:v>17</c:v>
                </c:pt>
                <c:pt idx="497">
                  <c:v>17</c:v>
                </c:pt>
                <c:pt idx="498">
                  <c:v>17</c:v>
                </c:pt>
                <c:pt idx="499">
                  <c:v>17</c:v>
                </c:pt>
                <c:pt idx="500">
                  <c:v>17</c:v>
                </c:pt>
                <c:pt idx="501">
                  <c:v>17</c:v>
                </c:pt>
                <c:pt idx="502">
                  <c:v>17</c:v>
                </c:pt>
                <c:pt idx="503">
                  <c:v>17</c:v>
                </c:pt>
                <c:pt idx="504">
                  <c:v>17</c:v>
                </c:pt>
                <c:pt idx="505">
                  <c:v>17</c:v>
                </c:pt>
                <c:pt idx="506">
                  <c:v>17</c:v>
                </c:pt>
                <c:pt idx="507">
                  <c:v>17</c:v>
                </c:pt>
                <c:pt idx="508">
                  <c:v>17</c:v>
                </c:pt>
                <c:pt idx="509">
                  <c:v>17</c:v>
                </c:pt>
                <c:pt idx="510">
                  <c:v>17</c:v>
                </c:pt>
                <c:pt idx="511">
                  <c:v>17</c:v>
                </c:pt>
                <c:pt idx="512">
                  <c:v>17</c:v>
                </c:pt>
                <c:pt idx="513">
                  <c:v>17</c:v>
                </c:pt>
                <c:pt idx="514">
                  <c:v>17</c:v>
                </c:pt>
                <c:pt idx="515">
                  <c:v>17</c:v>
                </c:pt>
                <c:pt idx="516">
                  <c:v>17</c:v>
                </c:pt>
                <c:pt idx="517">
                  <c:v>17</c:v>
                </c:pt>
                <c:pt idx="518">
                  <c:v>17</c:v>
                </c:pt>
                <c:pt idx="519">
                  <c:v>17</c:v>
                </c:pt>
                <c:pt idx="520">
                  <c:v>17</c:v>
                </c:pt>
                <c:pt idx="521">
                  <c:v>17</c:v>
                </c:pt>
                <c:pt idx="522">
                  <c:v>17</c:v>
                </c:pt>
                <c:pt idx="523">
                  <c:v>17</c:v>
                </c:pt>
                <c:pt idx="524">
                  <c:v>17</c:v>
                </c:pt>
                <c:pt idx="525">
                  <c:v>17</c:v>
                </c:pt>
                <c:pt idx="526">
                  <c:v>17</c:v>
                </c:pt>
                <c:pt idx="527">
                  <c:v>17</c:v>
                </c:pt>
                <c:pt idx="528">
                  <c:v>17</c:v>
                </c:pt>
                <c:pt idx="529">
                  <c:v>17</c:v>
                </c:pt>
                <c:pt idx="530">
                  <c:v>17</c:v>
                </c:pt>
                <c:pt idx="531">
                  <c:v>17</c:v>
                </c:pt>
                <c:pt idx="532">
                  <c:v>17</c:v>
                </c:pt>
                <c:pt idx="533">
                  <c:v>17</c:v>
                </c:pt>
                <c:pt idx="534">
                  <c:v>17</c:v>
                </c:pt>
                <c:pt idx="535">
                  <c:v>17</c:v>
                </c:pt>
                <c:pt idx="536">
                  <c:v>17</c:v>
                </c:pt>
                <c:pt idx="537">
                  <c:v>17</c:v>
                </c:pt>
                <c:pt idx="538">
                  <c:v>17</c:v>
                </c:pt>
                <c:pt idx="539">
                  <c:v>17</c:v>
                </c:pt>
                <c:pt idx="540">
                  <c:v>17</c:v>
                </c:pt>
                <c:pt idx="541">
                  <c:v>17</c:v>
                </c:pt>
                <c:pt idx="542">
                  <c:v>17</c:v>
                </c:pt>
                <c:pt idx="543">
                  <c:v>17</c:v>
                </c:pt>
                <c:pt idx="544">
                  <c:v>17</c:v>
                </c:pt>
                <c:pt idx="545">
                  <c:v>17</c:v>
                </c:pt>
                <c:pt idx="546">
                  <c:v>17</c:v>
                </c:pt>
                <c:pt idx="547">
                  <c:v>17</c:v>
                </c:pt>
                <c:pt idx="548">
                  <c:v>17</c:v>
                </c:pt>
                <c:pt idx="549">
                  <c:v>17</c:v>
                </c:pt>
                <c:pt idx="550">
                  <c:v>17</c:v>
                </c:pt>
                <c:pt idx="551">
                  <c:v>17</c:v>
                </c:pt>
                <c:pt idx="552">
                  <c:v>17</c:v>
                </c:pt>
                <c:pt idx="553">
                  <c:v>17</c:v>
                </c:pt>
                <c:pt idx="554">
                  <c:v>17</c:v>
                </c:pt>
                <c:pt idx="555">
                  <c:v>17</c:v>
                </c:pt>
                <c:pt idx="556">
                  <c:v>17</c:v>
                </c:pt>
                <c:pt idx="557">
                  <c:v>17</c:v>
                </c:pt>
                <c:pt idx="558">
                  <c:v>17</c:v>
                </c:pt>
                <c:pt idx="559">
                  <c:v>17</c:v>
                </c:pt>
                <c:pt idx="560">
                  <c:v>17</c:v>
                </c:pt>
                <c:pt idx="561">
                  <c:v>17</c:v>
                </c:pt>
                <c:pt idx="562">
                  <c:v>17</c:v>
                </c:pt>
                <c:pt idx="563">
                  <c:v>17</c:v>
                </c:pt>
                <c:pt idx="564">
                  <c:v>17</c:v>
                </c:pt>
                <c:pt idx="565">
                  <c:v>17</c:v>
                </c:pt>
                <c:pt idx="566">
                  <c:v>17</c:v>
                </c:pt>
                <c:pt idx="567">
                  <c:v>17</c:v>
                </c:pt>
                <c:pt idx="568">
                  <c:v>17</c:v>
                </c:pt>
                <c:pt idx="569">
                  <c:v>17</c:v>
                </c:pt>
                <c:pt idx="570">
                  <c:v>17</c:v>
                </c:pt>
                <c:pt idx="571">
                  <c:v>17</c:v>
                </c:pt>
                <c:pt idx="572">
                  <c:v>17</c:v>
                </c:pt>
                <c:pt idx="573">
                  <c:v>17</c:v>
                </c:pt>
                <c:pt idx="574">
                  <c:v>17</c:v>
                </c:pt>
                <c:pt idx="575">
                  <c:v>17</c:v>
                </c:pt>
                <c:pt idx="576">
                  <c:v>17</c:v>
                </c:pt>
                <c:pt idx="577">
                  <c:v>17</c:v>
                </c:pt>
                <c:pt idx="578">
                  <c:v>17</c:v>
                </c:pt>
                <c:pt idx="579">
                  <c:v>17</c:v>
                </c:pt>
                <c:pt idx="580">
                  <c:v>17</c:v>
                </c:pt>
                <c:pt idx="581">
                  <c:v>17</c:v>
                </c:pt>
                <c:pt idx="582">
                  <c:v>17</c:v>
                </c:pt>
                <c:pt idx="583">
                  <c:v>17</c:v>
                </c:pt>
                <c:pt idx="584">
                  <c:v>17</c:v>
                </c:pt>
                <c:pt idx="585">
                  <c:v>17</c:v>
                </c:pt>
                <c:pt idx="586">
                  <c:v>17</c:v>
                </c:pt>
                <c:pt idx="587">
                  <c:v>17</c:v>
                </c:pt>
                <c:pt idx="588">
                  <c:v>17</c:v>
                </c:pt>
                <c:pt idx="589">
                  <c:v>17</c:v>
                </c:pt>
                <c:pt idx="590">
                  <c:v>17</c:v>
                </c:pt>
                <c:pt idx="591">
                  <c:v>17</c:v>
                </c:pt>
                <c:pt idx="592">
                  <c:v>17</c:v>
                </c:pt>
                <c:pt idx="593">
                  <c:v>17</c:v>
                </c:pt>
                <c:pt idx="594">
                  <c:v>17</c:v>
                </c:pt>
                <c:pt idx="595">
                  <c:v>17</c:v>
                </c:pt>
                <c:pt idx="596">
                  <c:v>17</c:v>
                </c:pt>
                <c:pt idx="597">
                  <c:v>17</c:v>
                </c:pt>
                <c:pt idx="598">
                  <c:v>17</c:v>
                </c:pt>
                <c:pt idx="599">
                  <c:v>17</c:v>
                </c:pt>
                <c:pt idx="600">
                  <c:v>17</c:v>
                </c:pt>
                <c:pt idx="601">
                  <c:v>17</c:v>
                </c:pt>
                <c:pt idx="602">
                  <c:v>17</c:v>
                </c:pt>
                <c:pt idx="603">
                  <c:v>17</c:v>
                </c:pt>
                <c:pt idx="604">
                  <c:v>17</c:v>
                </c:pt>
                <c:pt idx="605">
                  <c:v>17</c:v>
                </c:pt>
                <c:pt idx="606">
                  <c:v>17</c:v>
                </c:pt>
                <c:pt idx="607">
                  <c:v>17</c:v>
                </c:pt>
                <c:pt idx="608">
                  <c:v>17</c:v>
                </c:pt>
                <c:pt idx="609">
                  <c:v>17</c:v>
                </c:pt>
                <c:pt idx="610">
                  <c:v>17</c:v>
                </c:pt>
                <c:pt idx="611">
                  <c:v>17</c:v>
                </c:pt>
                <c:pt idx="612">
                  <c:v>17</c:v>
                </c:pt>
                <c:pt idx="613">
                  <c:v>17</c:v>
                </c:pt>
                <c:pt idx="614">
                  <c:v>17</c:v>
                </c:pt>
                <c:pt idx="615">
                  <c:v>17</c:v>
                </c:pt>
                <c:pt idx="616">
                  <c:v>17</c:v>
                </c:pt>
                <c:pt idx="617">
                  <c:v>17</c:v>
                </c:pt>
                <c:pt idx="618">
                  <c:v>17</c:v>
                </c:pt>
                <c:pt idx="619">
                  <c:v>17</c:v>
                </c:pt>
                <c:pt idx="620">
                  <c:v>17</c:v>
                </c:pt>
                <c:pt idx="621">
                  <c:v>17</c:v>
                </c:pt>
                <c:pt idx="622">
                  <c:v>17</c:v>
                </c:pt>
                <c:pt idx="623">
                  <c:v>17</c:v>
                </c:pt>
                <c:pt idx="624">
                  <c:v>17</c:v>
                </c:pt>
                <c:pt idx="625">
                  <c:v>17</c:v>
                </c:pt>
                <c:pt idx="626">
                  <c:v>17</c:v>
                </c:pt>
                <c:pt idx="627">
                  <c:v>17</c:v>
                </c:pt>
                <c:pt idx="628">
                  <c:v>17</c:v>
                </c:pt>
                <c:pt idx="629">
                  <c:v>17</c:v>
                </c:pt>
                <c:pt idx="630">
                  <c:v>17</c:v>
                </c:pt>
                <c:pt idx="631">
                  <c:v>17</c:v>
                </c:pt>
                <c:pt idx="632">
                  <c:v>17</c:v>
                </c:pt>
                <c:pt idx="633">
                  <c:v>17</c:v>
                </c:pt>
                <c:pt idx="634">
                  <c:v>17</c:v>
                </c:pt>
                <c:pt idx="635">
                  <c:v>17</c:v>
                </c:pt>
                <c:pt idx="636">
                  <c:v>17</c:v>
                </c:pt>
                <c:pt idx="637">
                  <c:v>17</c:v>
                </c:pt>
                <c:pt idx="638">
                  <c:v>17</c:v>
                </c:pt>
                <c:pt idx="639">
                  <c:v>17</c:v>
                </c:pt>
                <c:pt idx="640">
                  <c:v>17</c:v>
                </c:pt>
                <c:pt idx="641">
                  <c:v>17</c:v>
                </c:pt>
                <c:pt idx="642">
                  <c:v>17</c:v>
                </c:pt>
                <c:pt idx="643">
                  <c:v>17</c:v>
                </c:pt>
                <c:pt idx="644">
                  <c:v>17</c:v>
                </c:pt>
                <c:pt idx="645">
                  <c:v>17</c:v>
                </c:pt>
                <c:pt idx="646">
                  <c:v>17</c:v>
                </c:pt>
                <c:pt idx="647">
                  <c:v>17</c:v>
                </c:pt>
                <c:pt idx="648">
                  <c:v>17</c:v>
                </c:pt>
                <c:pt idx="649">
                  <c:v>17</c:v>
                </c:pt>
                <c:pt idx="650">
                  <c:v>17</c:v>
                </c:pt>
                <c:pt idx="651">
                  <c:v>17</c:v>
                </c:pt>
                <c:pt idx="652">
                  <c:v>17</c:v>
                </c:pt>
                <c:pt idx="653">
                  <c:v>17</c:v>
                </c:pt>
                <c:pt idx="654">
                  <c:v>17</c:v>
                </c:pt>
                <c:pt idx="655">
                  <c:v>17</c:v>
                </c:pt>
                <c:pt idx="656">
                  <c:v>17</c:v>
                </c:pt>
                <c:pt idx="657">
                  <c:v>17</c:v>
                </c:pt>
                <c:pt idx="658">
                  <c:v>17</c:v>
                </c:pt>
                <c:pt idx="659">
                  <c:v>17</c:v>
                </c:pt>
                <c:pt idx="660">
                  <c:v>17</c:v>
                </c:pt>
                <c:pt idx="661">
                  <c:v>17</c:v>
                </c:pt>
                <c:pt idx="662">
                  <c:v>17</c:v>
                </c:pt>
                <c:pt idx="663">
                  <c:v>17</c:v>
                </c:pt>
                <c:pt idx="664">
                  <c:v>17</c:v>
                </c:pt>
                <c:pt idx="665">
                  <c:v>17</c:v>
                </c:pt>
                <c:pt idx="666">
                  <c:v>17</c:v>
                </c:pt>
                <c:pt idx="667">
                  <c:v>17</c:v>
                </c:pt>
                <c:pt idx="668">
                  <c:v>17</c:v>
                </c:pt>
                <c:pt idx="669">
                  <c:v>17</c:v>
                </c:pt>
                <c:pt idx="670">
                  <c:v>17</c:v>
                </c:pt>
                <c:pt idx="671">
                  <c:v>17</c:v>
                </c:pt>
                <c:pt idx="672">
                  <c:v>17</c:v>
                </c:pt>
                <c:pt idx="673">
                  <c:v>17</c:v>
                </c:pt>
                <c:pt idx="674">
                  <c:v>17</c:v>
                </c:pt>
                <c:pt idx="675">
                  <c:v>17</c:v>
                </c:pt>
                <c:pt idx="676">
                  <c:v>17</c:v>
                </c:pt>
                <c:pt idx="677">
                  <c:v>17</c:v>
                </c:pt>
                <c:pt idx="678">
                  <c:v>17</c:v>
                </c:pt>
                <c:pt idx="679">
                  <c:v>17</c:v>
                </c:pt>
                <c:pt idx="680">
                  <c:v>17</c:v>
                </c:pt>
                <c:pt idx="681">
                  <c:v>17</c:v>
                </c:pt>
                <c:pt idx="682">
                  <c:v>17</c:v>
                </c:pt>
                <c:pt idx="683">
                  <c:v>17</c:v>
                </c:pt>
                <c:pt idx="684">
                  <c:v>17</c:v>
                </c:pt>
                <c:pt idx="685">
                  <c:v>17</c:v>
                </c:pt>
                <c:pt idx="686">
                  <c:v>17</c:v>
                </c:pt>
                <c:pt idx="687">
                  <c:v>17</c:v>
                </c:pt>
                <c:pt idx="688">
                  <c:v>17</c:v>
                </c:pt>
                <c:pt idx="689">
                  <c:v>17</c:v>
                </c:pt>
                <c:pt idx="690">
                  <c:v>17</c:v>
                </c:pt>
                <c:pt idx="691">
                  <c:v>17</c:v>
                </c:pt>
                <c:pt idx="692">
                  <c:v>17</c:v>
                </c:pt>
                <c:pt idx="693">
                  <c:v>17</c:v>
                </c:pt>
                <c:pt idx="694">
                  <c:v>17</c:v>
                </c:pt>
                <c:pt idx="695">
                  <c:v>17</c:v>
                </c:pt>
                <c:pt idx="696">
                  <c:v>17</c:v>
                </c:pt>
                <c:pt idx="697">
                  <c:v>17</c:v>
                </c:pt>
                <c:pt idx="698">
                  <c:v>17</c:v>
                </c:pt>
                <c:pt idx="699">
                  <c:v>17</c:v>
                </c:pt>
                <c:pt idx="700">
                  <c:v>17</c:v>
                </c:pt>
                <c:pt idx="701">
                  <c:v>17</c:v>
                </c:pt>
                <c:pt idx="702">
                  <c:v>17</c:v>
                </c:pt>
                <c:pt idx="703">
                  <c:v>17</c:v>
                </c:pt>
                <c:pt idx="704">
                  <c:v>17</c:v>
                </c:pt>
                <c:pt idx="705">
                  <c:v>17</c:v>
                </c:pt>
                <c:pt idx="706">
                  <c:v>17</c:v>
                </c:pt>
                <c:pt idx="707">
                  <c:v>17</c:v>
                </c:pt>
                <c:pt idx="708">
                  <c:v>17</c:v>
                </c:pt>
                <c:pt idx="709">
                  <c:v>17</c:v>
                </c:pt>
                <c:pt idx="710">
                  <c:v>17</c:v>
                </c:pt>
                <c:pt idx="711">
                  <c:v>17</c:v>
                </c:pt>
                <c:pt idx="712">
                  <c:v>17</c:v>
                </c:pt>
                <c:pt idx="713">
                  <c:v>17</c:v>
                </c:pt>
                <c:pt idx="714">
                  <c:v>17</c:v>
                </c:pt>
                <c:pt idx="715">
                  <c:v>17</c:v>
                </c:pt>
                <c:pt idx="716">
                  <c:v>17</c:v>
                </c:pt>
                <c:pt idx="717">
                  <c:v>17</c:v>
                </c:pt>
                <c:pt idx="718">
                  <c:v>17</c:v>
                </c:pt>
                <c:pt idx="719">
                  <c:v>17</c:v>
                </c:pt>
                <c:pt idx="720">
                  <c:v>17</c:v>
                </c:pt>
                <c:pt idx="721">
                  <c:v>17</c:v>
                </c:pt>
                <c:pt idx="722">
                  <c:v>17</c:v>
                </c:pt>
                <c:pt idx="723">
                  <c:v>17</c:v>
                </c:pt>
                <c:pt idx="724">
                  <c:v>17</c:v>
                </c:pt>
                <c:pt idx="725">
                  <c:v>17</c:v>
                </c:pt>
                <c:pt idx="726">
                  <c:v>17</c:v>
                </c:pt>
                <c:pt idx="727">
                  <c:v>17</c:v>
                </c:pt>
                <c:pt idx="728">
                  <c:v>17</c:v>
                </c:pt>
                <c:pt idx="729">
                  <c:v>17</c:v>
                </c:pt>
                <c:pt idx="730">
                  <c:v>17</c:v>
                </c:pt>
                <c:pt idx="731">
                  <c:v>17</c:v>
                </c:pt>
                <c:pt idx="732">
                  <c:v>17</c:v>
                </c:pt>
                <c:pt idx="733">
                  <c:v>17</c:v>
                </c:pt>
                <c:pt idx="734">
                  <c:v>17</c:v>
                </c:pt>
                <c:pt idx="735">
                  <c:v>17</c:v>
                </c:pt>
                <c:pt idx="736">
                  <c:v>17</c:v>
                </c:pt>
                <c:pt idx="737">
                  <c:v>17</c:v>
                </c:pt>
                <c:pt idx="738">
                  <c:v>17</c:v>
                </c:pt>
                <c:pt idx="739">
                  <c:v>17</c:v>
                </c:pt>
                <c:pt idx="740">
                  <c:v>17</c:v>
                </c:pt>
                <c:pt idx="741">
                  <c:v>17</c:v>
                </c:pt>
                <c:pt idx="742">
                  <c:v>17</c:v>
                </c:pt>
                <c:pt idx="743">
                  <c:v>17</c:v>
                </c:pt>
                <c:pt idx="744">
                  <c:v>17</c:v>
                </c:pt>
                <c:pt idx="745">
                  <c:v>17</c:v>
                </c:pt>
                <c:pt idx="746">
                  <c:v>17</c:v>
                </c:pt>
                <c:pt idx="747">
                  <c:v>17</c:v>
                </c:pt>
                <c:pt idx="748">
                  <c:v>17</c:v>
                </c:pt>
                <c:pt idx="749">
                  <c:v>17</c:v>
                </c:pt>
                <c:pt idx="750">
                  <c:v>17</c:v>
                </c:pt>
                <c:pt idx="751">
                  <c:v>17</c:v>
                </c:pt>
                <c:pt idx="752">
                  <c:v>17</c:v>
                </c:pt>
                <c:pt idx="753">
                  <c:v>17</c:v>
                </c:pt>
                <c:pt idx="754">
                  <c:v>17</c:v>
                </c:pt>
                <c:pt idx="755">
                  <c:v>17</c:v>
                </c:pt>
                <c:pt idx="756">
                  <c:v>17</c:v>
                </c:pt>
                <c:pt idx="757">
                  <c:v>17</c:v>
                </c:pt>
                <c:pt idx="758">
                  <c:v>17</c:v>
                </c:pt>
                <c:pt idx="759">
                  <c:v>17</c:v>
                </c:pt>
                <c:pt idx="760">
                  <c:v>17</c:v>
                </c:pt>
                <c:pt idx="761">
                  <c:v>17</c:v>
                </c:pt>
                <c:pt idx="762">
                  <c:v>17</c:v>
                </c:pt>
                <c:pt idx="763">
                  <c:v>17</c:v>
                </c:pt>
                <c:pt idx="764">
                  <c:v>17</c:v>
                </c:pt>
                <c:pt idx="765">
                  <c:v>17</c:v>
                </c:pt>
                <c:pt idx="766">
                  <c:v>17</c:v>
                </c:pt>
                <c:pt idx="767">
                  <c:v>17</c:v>
                </c:pt>
                <c:pt idx="768">
                  <c:v>17</c:v>
                </c:pt>
                <c:pt idx="769">
                  <c:v>17</c:v>
                </c:pt>
                <c:pt idx="770">
                  <c:v>17</c:v>
                </c:pt>
                <c:pt idx="771">
                  <c:v>17</c:v>
                </c:pt>
                <c:pt idx="772">
                  <c:v>17</c:v>
                </c:pt>
                <c:pt idx="773">
                  <c:v>17</c:v>
                </c:pt>
                <c:pt idx="774">
                  <c:v>17</c:v>
                </c:pt>
                <c:pt idx="775">
                  <c:v>17</c:v>
                </c:pt>
                <c:pt idx="776">
                  <c:v>17</c:v>
                </c:pt>
                <c:pt idx="777">
                  <c:v>17</c:v>
                </c:pt>
                <c:pt idx="778">
                  <c:v>17</c:v>
                </c:pt>
                <c:pt idx="779">
                  <c:v>17</c:v>
                </c:pt>
                <c:pt idx="780">
                  <c:v>17</c:v>
                </c:pt>
                <c:pt idx="781">
                  <c:v>17</c:v>
                </c:pt>
                <c:pt idx="782">
                  <c:v>17</c:v>
                </c:pt>
                <c:pt idx="783">
                  <c:v>17</c:v>
                </c:pt>
                <c:pt idx="784">
                  <c:v>17</c:v>
                </c:pt>
                <c:pt idx="785">
                  <c:v>17</c:v>
                </c:pt>
                <c:pt idx="786">
                  <c:v>17</c:v>
                </c:pt>
                <c:pt idx="787">
                  <c:v>17</c:v>
                </c:pt>
                <c:pt idx="788">
                  <c:v>17</c:v>
                </c:pt>
                <c:pt idx="789">
                  <c:v>17</c:v>
                </c:pt>
                <c:pt idx="790">
                  <c:v>17</c:v>
                </c:pt>
                <c:pt idx="791">
                  <c:v>17</c:v>
                </c:pt>
                <c:pt idx="792">
                  <c:v>17</c:v>
                </c:pt>
                <c:pt idx="793">
                  <c:v>17</c:v>
                </c:pt>
                <c:pt idx="794">
                  <c:v>17</c:v>
                </c:pt>
                <c:pt idx="795">
                  <c:v>17</c:v>
                </c:pt>
                <c:pt idx="796">
                  <c:v>17</c:v>
                </c:pt>
                <c:pt idx="797">
                  <c:v>17</c:v>
                </c:pt>
                <c:pt idx="798">
                  <c:v>17</c:v>
                </c:pt>
                <c:pt idx="799">
                  <c:v>17</c:v>
                </c:pt>
                <c:pt idx="800">
                  <c:v>17</c:v>
                </c:pt>
                <c:pt idx="801">
                  <c:v>17</c:v>
                </c:pt>
                <c:pt idx="802">
                  <c:v>17</c:v>
                </c:pt>
                <c:pt idx="803">
                  <c:v>17</c:v>
                </c:pt>
                <c:pt idx="804">
                  <c:v>17</c:v>
                </c:pt>
                <c:pt idx="805">
                  <c:v>17</c:v>
                </c:pt>
                <c:pt idx="806">
                  <c:v>17</c:v>
                </c:pt>
                <c:pt idx="807">
                  <c:v>17</c:v>
                </c:pt>
                <c:pt idx="808">
                  <c:v>17</c:v>
                </c:pt>
                <c:pt idx="809">
                  <c:v>17</c:v>
                </c:pt>
                <c:pt idx="810">
                  <c:v>17</c:v>
                </c:pt>
                <c:pt idx="811">
                  <c:v>17</c:v>
                </c:pt>
                <c:pt idx="812">
                  <c:v>17</c:v>
                </c:pt>
                <c:pt idx="813">
                  <c:v>17</c:v>
                </c:pt>
                <c:pt idx="814">
                  <c:v>17</c:v>
                </c:pt>
                <c:pt idx="815">
                  <c:v>17</c:v>
                </c:pt>
                <c:pt idx="816">
                  <c:v>17</c:v>
                </c:pt>
                <c:pt idx="817">
                  <c:v>17</c:v>
                </c:pt>
                <c:pt idx="818">
                  <c:v>17</c:v>
                </c:pt>
                <c:pt idx="819">
                  <c:v>17</c:v>
                </c:pt>
                <c:pt idx="820">
                  <c:v>17</c:v>
                </c:pt>
                <c:pt idx="821">
                  <c:v>17</c:v>
                </c:pt>
                <c:pt idx="822">
                  <c:v>17</c:v>
                </c:pt>
                <c:pt idx="823">
                  <c:v>17</c:v>
                </c:pt>
                <c:pt idx="824">
                  <c:v>17</c:v>
                </c:pt>
                <c:pt idx="825">
                  <c:v>17</c:v>
                </c:pt>
                <c:pt idx="826">
                  <c:v>17</c:v>
                </c:pt>
                <c:pt idx="827">
                  <c:v>17</c:v>
                </c:pt>
                <c:pt idx="828">
                  <c:v>17</c:v>
                </c:pt>
                <c:pt idx="829">
                  <c:v>17</c:v>
                </c:pt>
                <c:pt idx="830">
                  <c:v>17</c:v>
                </c:pt>
                <c:pt idx="831">
                  <c:v>17</c:v>
                </c:pt>
                <c:pt idx="832">
                  <c:v>17</c:v>
                </c:pt>
                <c:pt idx="833">
                  <c:v>17</c:v>
                </c:pt>
                <c:pt idx="834">
                  <c:v>17</c:v>
                </c:pt>
                <c:pt idx="835">
                  <c:v>17</c:v>
                </c:pt>
                <c:pt idx="836">
                  <c:v>17</c:v>
                </c:pt>
                <c:pt idx="837">
                  <c:v>17</c:v>
                </c:pt>
                <c:pt idx="838">
                  <c:v>17</c:v>
                </c:pt>
                <c:pt idx="839">
                  <c:v>17</c:v>
                </c:pt>
                <c:pt idx="840">
                  <c:v>17</c:v>
                </c:pt>
                <c:pt idx="841">
                  <c:v>17</c:v>
                </c:pt>
                <c:pt idx="842">
                  <c:v>17</c:v>
                </c:pt>
                <c:pt idx="843">
                  <c:v>17</c:v>
                </c:pt>
                <c:pt idx="844">
                  <c:v>17</c:v>
                </c:pt>
                <c:pt idx="845">
                  <c:v>17</c:v>
                </c:pt>
                <c:pt idx="846">
                  <c:v>17</c:v>
                </c:pt>
                <c:pt idx="847">
                  <c:v>17</c:v>
                </c:pt>
                <c:pt idx="848">
                  <c:v>17</c:v>
                </c:pt>
                <c:pt idx="849">
                  <c:v>17</c:v>
                </c:pt>
                <c:pt idx="850">
                  <c:v>17</c:v>
                </c:pt>
                <c:pt idx="851">
                  <c:v>17</c:v>
                </c:pt>
                <c:pt idx="852">
                  <c:v>17</c:v>
                </c:pt>
                <c:pt idx="853">
                  <c:v>17</c:v>
                </c:pt>
                <c:pt idx="854">
                  <c:v>17</c:v>
                </c:pt>
                <c:pt idx="855">
                  <c:v>17</c:v>
                </c:pt>
                <c:pt idx="856">
                  <c:v>17</c:v>
                </c:pt>
                <c:pt idx="857">
                  <c:v>17</c:v>
                </c:pt>
                <c:pt idx="858">
                  <c:v>17</c:v>
                </c:pt>
                <c:pt idx="859">
                  <c:v>17</c:v>
                </c:pt>
                <c:pt idx="860">
                  <c:v>17</c:v>
                </c:pt>
                <c:pt idx="861">
                  <c:v>17</c:v>
                </c:pt>
                <c:pt idx="862">
                  <c:v>17</c:v>
                </c:pt>
                <c:pt idx="863">
                  <c:v>17</c:v>
                </c:pt>
                <c:pt idx="864">
                  <c:v>17</c:v>
                </c:pt>
                <c:pt idx="865">
                  <c:v>17</c:v>
                </c:pt>
                <c:pt idx="866">
                  <c:v>17</c:v>
                </c:pt>
                <c:pt idx="867">
                  <c:v>17</c:v>
                </c:pt>
                <c:pt idx="868">
                  <c:v>17</c:v>
                </c:pt>
                <c:pt idx="869">
                  <c:v>17</c:v>
                </c:pt>
                <c:pt idx="870">
                  <c:v>17</c:v>
                </c:pt>
                <c:pt idx="871">
                  <c:v>17</c:v>
                </c:pt>
                <c:pt idx="872">
                  <c:v>17</c:v>
                </c:pt>
                <c:pt idx="873">
                  <c:v>17</c:v>
                </c:pt>
                <c:pt idx="874">
                  <c:v>17</c:v>
                </c:pt>
                <c:pt idx="875">
                  <c:v>17</c:v>
                </c:pt>
                <c:pt idx="876">
                  <c:v>17</c:v>
                </c:pt>
                <c:pt idx="877">
                  <c:v>17</c:v>
                </c:pt>
                <c:pt idx="878">
                  <c:v>17</c:v>
                </c:pt>
                <c:pt idx="879">
                  <c:v>17</c:v>
                </c:pt>
                <c:pt idx="880">
                  <c:v>17</c:v>
                </c:pt>
                <c:pt idx="881">
                  <c:v>17</c:v>
                </c:pt>
                <c:pt idx="882">
                  <c:v>17</c:v>
                </c:pt>
                <c:pt idx="883">
                  <c:v>17</c:v>
                </c:pt>
                <c:pt idx="884">
                  <c:v>17</c:v>
                </c:pt>
                <c:pt idx="885">
                  <c:v>17</c:v>
                </c:pt>
                <c:pt idx="886">
                  <c:v>17</c:v>
                </c:pt>
                <c:pt idx="887">
                  <c:v>17</c:v>
                </c:pt>
                <c:pt idx="888">
                  <c:v>17</c:v>
                </c:pt>
                <c:pt idx="889">
                  <c:v>17</c:v>
                </c:pt>
                <c:pt idx="890">
                  <c:v>17</c:v>
                </c:pt>
                <c:pt idx="891">
                  <c:v>17</c:v>
                </c:pt>
                <c:pt idx="892">
                  <c:v>17</c:v>
                </c:pt>
                <c:pt idx="893">
                  <c:v>17</c:v>
                </c:pt>
                <c:pt idx="894">
                  <c:v>17</c:v>
                </c:pt>
                <c:pt idx="895">
                  <c:v>17</c:v>
                </c:pt>
                <c:pt idx="896">
                  <c:v>17</c:v>
                </c:pt>
                <c:pt idx="897">
                  <c:v>17</c:v>
                </c:pt>
                <c:pt idx="898">
                  <c:v>17</c:v>
                </c:pt>
                <c:pt idx="899">
                  <c:v>17</c:v>
                </c:pt>
                <c:pt idx="900">
                  <c:v>17</c:v>
                </c:pt>
                <c:pt idx="901">
                  <c:v>17</c:v>
                </c:pt>
                <c:pt idx="902">
                  <c:v>17</c:v>
                </c:pt>
                <c:pt idx="903">
                  <c:v>17</c:v>
                </c:pt>
                <c:pt idx="904">
                  <c:v>17</c:v>
                </c:pt>
                <c:pt idx="905">
                  <c:v>17</c:v>
                </c:pt>
                <c:pt idx="906">
                  <c:v>17</c:v>
                </c:pt>
                <c:pt idx="907">
                  <c:v>17</c:v>
                </c:pt>
                <c:pt idx="908">
                  <c:v>17</c:v>
                </c:pt>
                <c:pt idx="909">
                  <c:v>17</c:v>
                </c:pt>
                <c:pt idx="910">
                  <c:v>17</c:v>
                </c:pt>
                <c:pt idx="911">
                  <c:v>17</c:v>
                </c:pt>
                <c:pt idx="912">
                  <c:v>17</c:v>
                </c:pt>
                <c:pt idx="913">
                  <c:v>17</c:v>
                </c:pt>
                <c:pt idx="914">
                  <c:v>17</c:v>
                </c:pt>
                <c:pt idx="915">
                  <c:v>17</c:v>
                </c:pt>
                <c:pt idx="916">
                  <c:v>17</c:v>
                </c:pt>
                <c:pt idx="917">
                  <c:v>17</c:v>
                </c:pt>
                <c:pt idx="918">
                  <c:v>17</c:v>
                </c:pt>
                <c:pt idx="919">
                  <c:v>17</c:v>
                </c:pt>
                <c:pt idx="920">
                  <c:v>17</c:v>
                </c:pt>
                <c:pt idx="921">
                  <c:v>17</c:v>
                </c:pt>
                <c:pt idx="922">
                  <c:v>17</c:v>
                </c:pt>
                <c:pt idx="923">
                  <c:v>17</c:v>
                </c:pt>
                <c:pt idx="924">
                  <c:v>17</c:v>
                </c:pt>
                <c:pt idx="925">
                  <c:v>17</c:v>
                </c:pt>
                <c:pt idx="926">
                  <c:v>17</c:v>
                </c:pt>
                <c:pt idx="927">
                  <c:v>17</c:v>
                </c:pt>
                <c:pt idx="928">
                  <c:v>17</c:v>
                </c:pt>
                <c:pt idx="929">
                  <c:v>17</c:v>
                </c:pt>
                <c:pt idx="930">
                  <c:v>17</c:v>
                </c:pt>
                <c:pt idx="931">
                  <c:v>17</c:v>
                </c:pt>
                <c:pt idx="932">
                  <c:v>17</c:v>
                </c:pt>
                <c:pt idx="933">
                  <c:v>17</c:v>
                </c:pt>
                <c:pt idx="934">
                  <c:v>17</c:v>
                </c:pt>
                <c:pt idx="935">
                  <c:v>17</c:v>
                </c:pt>
                <c:pt idx="936">
                  <c:v>17</c:v>
                </c:pt>
                <c:pt idx="937">
                  <c:v>17</c:v>
                </c:pt>
                <c:pt idx="938">
                  <c:v>17</c:v>
                </c:pt>
                <c:pt idx="939">
                  <c:v>17</c:v>
                </c:pt>
                <c:pt idx="940">
                  <c:v>17</c:v>
                </c:pt>
                <c:pt idx="941">
                  <c:v>17</c:v>
                </c:pt>
                <c:pt idx="942">
                  <c:v>17</c:v>
                </c:pt>
                <c:pt idx="943">
                  <c:v>17</c:v>
                </c:pt>
                <c:pt idx="944">
                  <c:v>17</c:v>
                </c:pt>
                <c:pt idx="945">
                  <c:v>17</c:v>
                </c:pt>
                <c:pt idx="946">
                  <c:v>17</c:v>
                </c:pt>
                <c:pt idx="947">
                  <c:v>17</c:v>
                </c:pt>
                <c:pt idx="948">
                  <c:v>17</c:v>
                </c:pt>
                <c:pt idx="949">
                  <c:v>17</c:v>
                </c:pt>
                <c:pt idx="950">
                  <c:v>17</c:v>
                </c:pt>
                <c:pt idx="951">
                  <c:v>17</c:v>
                </c:pt>
                <c:pt idx="952">
                  <c:v>17</c:v>
                </c:pt>
                <c:pt idx="953">
                  <c:v>17</c:v>
                </c:pt>
                <c:pt idx="954">
                  <c:v>17</c:v>
                </c:pt>
                <c:pt idx="955">
                  <c:v>17</c:v>
                </c:pt>
                <c:pt idx="956">
                  <c:v>17</c:v>
                </c:pt>
                <c:pt idx="957">
                  <c:v>17</c:v>
                </c:pt>
                <c:pt idx="958">
                  <c:v>17</c:v>
                </c:pt>
                <c:pt idx="959">
                  <c:v>17</c:v>
                </c:pt>
                <c:pt idx="960">
                  <c:v>17</c:v>
                </c:pt>
                <c:pt idx="961">
                  <c:v>17</c:v>
                </c:pt>
                <c:pt idx="962">
                  <c:v>17</c:v>
                </c:pt>
                <c:pt idx="963">
                  <c:v>17</c:v>
                </c:pt>
                <c:pt idx="964">
                  <c:v>17</c:v>
                </c:pt>
                <c:pt idx="965">
                  <c:v>17</c:v>
                </c:pt>
                <c:pt idx="966">
                  <c:v>17</c:v>
                </c:pt>
                <c:pt idx="967">
                  <c:v>17</c:v>
                </c:pt>
                <c:pt idx="968">
                  <c:v>17</c:v>
                </c:pt>
                <c:pt idx="969">
                  <c:v>17</c:v>
                </c:pt>
                <c:pt idx="970">
                  <c:v>17</c:v>
                </c:pt>
                <c:pt idx="971">
                  <c:v>17</c:v>
                </c:pt>
                <c:pt idx="972">
                  <c:v>17</c:v>
                </c:pt>
                <c:pt idx="973">
                  <c:v>17</c:v>
                </c:pt>
                <c:pt idx="974">
                  <c:v>17</c:v>
                </c:pt>
                <c:pt idx="975">
                  <c:v>17</c:v>
                </c:pt>
                <c:pt idx="976">
                  <c:v>17</c:v>
                </c:pt>
                <c:pt idx="977">
                  <c:v>17</c:v>
                </c:pt>
                <c:pt idx="978">
                  <c:v>17</c:v>
                </c:pt>
                <c:pt idx="979">
                  <c:v>17</c:v>
                </c:pt>
                <c:pt idx="980">
                  <c:v>17</c:v>
                </c:pt>
                <c:pt idx="981">
                  <c:v>17</c:v>
                </c:pt>
                <c:pt idx="982">
                  <c:v>17</c:v>
                </c:pt>
                <c:pt idx="983">
                  <c:v>17</c:v>
                </c:pt>
                <c:pt idx="984">
                  <c:v>17</c:v>
                </c:pt>
                <c:pt idx="985">
                  <c:v>17</c:v>
                </c:pt>
                <c:pt idx="986">
                  <c:v>17</c:v>
                </c:pt>
                <c:pt idx="987">
                  <c:v>17</c:v>
                </c:pt>
                <c:pt idx="988">
                  <c:v>17</c:v>
                </c:pt>
                <c:pt idx="989">
                  <c:v>17</c:v>
                </c:pt>
                <c:pt idx="990">
                  <c:v>17</c:v>
                </c:pt>
                <c:pt idx="991">
                  <c:v>17</c:v>
                </c:pt>
                <c:pt idx="992">
                  <c:v>17</c:v>
                </c:pt>
                <c:pt idx="993">
                  <c:v>17</c:v>
                </c:pt>
                <c:pt idx="994">
                  <c:v>17</c:v>
                </c:pt>
                <c:pt idx="995">
                  <c:v>17</c:v>
                </c:pt>
                <c:pt idx="996">
                  <c:v>17</c:v>
                </c:pt>
                <c:pt idx="997">
                  <c:v>17</c:v>
                </c:pt>
                <c:pt idx="998">
                  <c:v>17</c:v>
                </c:pt>
                <c:pt idx="999">
                  <c:v>17</c:v>
                </c:pt>
                <c:pt idx="1000">
                  <c:v>17</c:v>
                </c:pt>
                <c:pt idx="1001">
                  <c:v>17</c:v>
                </c:pt>
                <c:pt idx="1002">
                  <c:v>17</c:v>
                </c:pt>
                <c:pt idx="1003">
                  <c:v>17</c:v>
                </c:pt>
                <c:pt idx="1004">
                  <c:v>17</c:v>
                </c:pt>
                <c:pt idx="1005">
                  <c:v>17</c:v>
                </c:pt>
                <c:pt idx="1006">
                  <c:v>17</c:v>
                </c:pt>
                <c:pt idx="1007">
                  <c:v>17</c:v>
                </c:pt>
                <c:pt idx="1008">
                  <c:v>17</c:v>
                </c:pt>
                <c:pt idx="1009">
                  <c:v>17</c:v>
                </c:pt>
                <c:pt idx="1010">
                  <c:v>17</c:v>
                </c:pt>
                <c:pt idx="1011">
                  <c:v>17</c:v>
                </c:pt>
                <c:pt idx="1012">
                  <c:v>17</c:v>
                </c:pt>
                <c:pt idx="1013">
                  <c:v>17</c:v>
                </c:pt>
                <c:pt idx="1014">
                  <c:v>17</c:v>
                </c:pt>
                <c:pt idx="1015">
                  <c:v>17</c:v>
                </c:pt>
                <c:pt idx="1016">
                  <c:v>17</c:v>
                </c:pt>
                <c:pt idx="1017">
                  <c:v>17</c:v>
                </c:pt>
                <c:pt idx="1018">
                  <c:v>17</c:v>
                </c:pt>
                <c:pt idx="1019">
                  <c:v>17</c:v>
                </c:pt>
                <c:pt idx="1020">
                  <c:v>17</c:v>
                </c:pt>
                <c:pt idx="1021">
                  <c:v>17</c:v>
                </c:pt>
                <c:pt idx="1022">
                  <c:v>17</c:v>
                </c:pt>
                <c:pt idx="1023">
                  <c:v>17</c:v>
                </c:pt>
                <c:pt idx="1024">
                  <c:v>17</c:v>
                </c:pt>
                <c:pt idx="1025">
                  <c:v>17</c:v>
                </c:pt>
                <c:pt idx="1026">
                  <c:v>17</c:v>
                </c:pt>
                <c:pt idx="1027">
                  <c:v>17</c:v>
                </c:pt>
                <c:pt idx="1028">
                  <c:v>17</c:v>
                </c:pt>
                <c:pt idx="1029">
                  <c:v>17</c:v>
                </c:pt>
                <c:pt idx="1030">
                  <c:v>17</c:v>
                </c:pt>
                <c:pt idx="1031">
                  <c:v>17</c:v>
                </c:pt>
                <c:pt idx="1032">
                  <c:v>17</c:v>
                </c:pt>
                <c:pt idx="1033">
                  <c:v>17</c:v>
                </c:pt>
                <c:pt idx="1034">
                  <c:v>17</c:v>
                </c:pt>
                <c:pt idx="1035">
                  <c:v>17</c:v>
                </c:pt>
                <c:pt idx="1036">
                  <c:v>17</c:v>
                </c:pt>
                <c:pt idx="1037">
                  <c:v>17</c:v>
                </c:pt>
                <c:pt idx="1038">
                  <c:v>17</c:v>
                </c:pt>
                <c:pt idx="1039">
                  <c:v>17</c:v>
                </c:pt>
                <c:pt idx="1040">
                  <c:v>17</c:v>
                </c:pt>
                <c:pt idx="1041">
                  <c:v>17</c:v>
                </c:pt>
                <c:pt idx="1042">
                  <c:v>17</c:v>
                </c:pt>
                <c:pt idx="1043">
                  <c:v>17</c:v>
                </c:pt>
                <c:pt idx="1044">
                  <c:v>17</c:v>
                </c:pt>
                <c:pt idx="1045">
                  <c:v>17</c:v>
                </c:pt>
                <c:pt idx="1046">
                  <c:v>17</c:v>
                </c:pt>
                <c:pt idx="1047">
                  <c:v>17</c:v>
                </c:pt>
                <c:pt idx="1048">
                  <c:v>17</c:v>
                </c:pt>
                <c:pt idx="1049">
                  <c:v>17</c:v>
                </c:pt>
                <c:pt idx="1050">
                  <c:v>17</c:v>
                </c:pt>
                <c:pt idx="1051">
                  <c:v>17</c:v>
                </c:pt>
                <c:pt idx="1052">
                  <c:v>17</c:v>
                </c:pt>
                <c:pt idx="1053">
                  <c:v>17</c:v>
                </c:pt>
                <c:pt idx="1054">
                  <c:v>17</c:v>
                </c:pt>
                <c:pt idx="1055">
                  <c:v>17</c:v>
                </c:pt>
                <c:pt idx="1056">
                  <c:v>17</c:v>
                </c:pt>
                <c:pt idx="1057">
                  <c:v>17</c:v>
                </c:pt>
                <c:pt idx="1058">
                  <c:v>17</c:v>
                </c:pt>
                <c:pt idx="1059">
                  <c:v>17</c:v>
                </c:pt>
                <c:pt idx="1060">
                  <c:v>17</c:v>
                </c:pt>
                <c:pt idx="1061">
                  <c:v>17</c:v>
                </c:pt>
                <c:pt idx="1062">
                  <c:v>17</c:v>
                </c:pt>
                <c:pt idx="1063">
                  <c:v>17</c:v>
                </c:pt>
                <c:pt idx="1064">
                  <c:v>17</c:v>
                </c:pt>
                <c:pt idx="1065">
                  <c:v>17</c:v>
                </c:pt>
                <c:pt idx="1066">
                  <c:v>17</c:v>
                </c:pt>
                <c:pt idx="1067">
                  <c:v>17</c:v>
                </c:pt>
                <c:pt idx="1068">
                  <c:v>17</c:v>
                </c:pt>
                <c:pt idx="1069">
                  <c:v>17</c:v>
                </c:pt>
                <c:pt idx="1070">
                  <c:v>17</c:v>
                </c:pt>
                <c:pt idx="1071">
                  <c:v>17</c:v>
                </c:pt>
                <c:pt idx="1072">
                  <c:v>17</c:v>
                </c:pt>
                <c:pt idx="1073">
                  <c:v>17</c:v>
                </c:pt>
                <c:pt idx="1074">
                  <c:v>17</c:v>
                </c:pt>
                <c:pt idx="1075">
                  <c:v>17</c:v>
                </c:pt>
                <c:pt idx="1076">
                  <c:v>17</c:v>
                </c:pt>
                <c:pt idx="1077">
                  <c:v>17</c:v>
                </c:pt>
                <c:pt idx="1078">
                  <c:v>17</c:v>
                </c:pt>
                <c:pt idx="1079">
                  <c:v>17</c:v>
                </c:pt>
                <c:pt idx="1080">
                  <c:v>17</c:v>
                </c:pt>
                <c:pt idx="1081">
                  <c:v>17</c:v>
                </c:pt>
                <c:pt idx="1082">
                  <c:v>17</c:v>
                </c:pt>
                <c:pt idx="1083">
                  <c:v>17</c:v>
                </c:pt>
                <c:pt idx="1084">
                  <c:v>17</c:v>
                </c:pt>
                <c:pt idx="1085">
                  <c:v>17</c:v>
                </c:pt>
                <c:pt idx="1086">
                  <c:v>17</c:v>
                </c:pt>
                <c:pt idx="1087">
                  <c:v>17</c:v>
                </c:pt>
                <c:pt idx="1088">
                  <c:v>17</c:v>
                </c:pt>
                <c:pt idx="1089">
                  <c:v>17</c:v>
                </c:pt>
                <c:pt idx="1090">
                  <c:v>17</c:v>
                </c:pt>
                <c:pt idx="1091">
                  <c:v>17</c:v>
                </c:pt>
                <c:pt idx="1092">
                  <c:v>17</c:v>
                </c:pt>
                <c:pt idx="1093">
                  <c:v>17</c:v>
                </c:pt>
                <c:pt idx="1094">
                  <c:v>17</c:v>
                </c:pt>
                <c:pt idx="1095">
                  <c:v>17</c:v>
                </c:pt>
                <c:pt idx="1096">
                  <c:v>17</c:v>
                </c:pt>
                <c:pt idx="1097">
                  <c:v>17</c:v>
                </c:pt>
                <c:pt idx="1098">
                  <c:v>17</c:v>
                </c:pt>
                <c:pt idx="1099">
                  <c:v>17</c:v>
                </c:pt>
                <c:pt idx="1100">
                  <c:v>17</c:v>
                </c:pt>
                <c:pt idx="1101">
                  <c:v>17</c:v>
                </c:pt>
                <c:pt idx="1102">
                  <c:v>17</c:v>
                </c:pt>
                <c:pt idx="1103">
                  <c:v>17</c:v>
                </c:pt>
                <c:pt idx="1104">
                  <c:v>17</c:v>
                </c:pt>
                <c:pt idx="1105">
                  <c:v>17</c:v>
                </c:pt>
                <c:pt idx="1106">
                  <c:v>17</c:v>
                </c:pt>
                <c:pt idx="1107">
                  <c:v>17</c:v>
                </c:pt>
                <c:pt idx="1108">
                  <c:v>17</c:v>
                </c:pt>
                <c:pt idx="1109">
                  <c:v>17</c:v>
                </c:pt>
                <c:pt idx="1110">
                  <c:v>17</c:v>
                </c:pt>
                <c:pt idx="1111">
                  <c:v>17</c:v>
                </c:pt>
                <c:pt idx="1112">
                  <c:v>17</c:v>
                </c:pt>
                <c:pt idx="1113">
                  <c:v>17</c:v>
                </c:pt>
                <c:pt idx="1114">
                  <c:v>17</c:v>
                </c:pt>
                <c:pt idx="1115">
                  <c:v>17</c:v>
                </c:pt>
                <c:pt idx="1116">
                  <c:v>17</c:v>
                </c:pt>
                <c:pt idx="1117">
                  <c:v>17</c:v>
                </c:pt>
                <c:pt idx="1118">
                  <c:v>17</c:v>
                </c:pt>
                <c:pt idx="1119">
                  <c:v>17</c:v>
                </c:pt>
                <c:pt idx="1120">
                  <c:v>17</c:v>
                </c:pt>
                <c:pt idx="1121">
                  <c:v>17</c:v>
                </c:pt>
                <c:pt idx="1122">
                  <c:v>17</c:v>
                </c:pt>
                <c:pt idx="1123">
                  <c:v>17</c:v>
                </c:pt>
                <c:pt idx="1124">
                  <c:v>17</c:v>
                </c:pt>
                <c:pt idx="1125">
                  <c:v>17</c:v>
                </c:pt>
                <c:pt idx="1126">
                  <c:v>17</c:v>
                </c:pt>
                <c:pt idx="1127">
                  <c:v>17</c:v>
                </c:pt>
                <c:pt idx="1128">
                  <c:v>17</c:v>
                </c:pt>
                <c:pt idx="1129">
                  <c:v>17</c:v>
                </c:pt>
                <c:pt idx="1130">
                  <c:v>17</c:v>
                </c:pt>
                <c:pt idx="1131">
                  <c:v>17</c:v>
                </c:pt>
                <c:pt idx="1132">
                  <c:v>17</c:v>
                </c:pt>
                <c:pt idx="1133">
                  <c:v>17</c:v>
                </c:pt>
                <c:pt idx="1134">
                  <c:v>17</c:v>
                </c:pt>
                <c:pt idx="1135">
                  <c:v>17</c:v>
                </c:pt>
                <c:pt idx="1136">
                  <c:v>17</c:v>
                </c:pt>
                <c:pt idx="1137">
                  <c:v>17</c:v>
                </c:pt>
                <c:pt idx="1138">
                  <c:v>17</c:v>
                </c:pt>
                <c:pt idx="1139">
                  <c:v>17</c:v>
                </c:pt>
                <c:pt idx="1140">
                  <c:v>17</c:v>
                </c:pt>
                <c:pt idx="1141">
                  <c:v>17</c:v>
                </c:pt>
                <c:pt idx="1142">
                  <c:v>17</c:v>
                </c:pt>
                <c:pt idx="1143">
                  <c:v>17</c:v>
                </c:pt>
                <c:pt idx="1144">
                  <c:v>17</c:v>
                </c:pt>
                <c:pt idx="1145">
                  <c:v>17</c:v>
                </c:pt>
                <c:pt idx="1146">
                  <c:v>17</c:v>
                </c:pt>
                <c:pt idx="1147">
                  <c:v>17</c:v>
                </c:pt>
                <c:pt idx="1148">
                  <c:v>17</c:v>
                </c:pt>
                <c:pt idx="1149">
                  <c:v>17</c:v>
                </c:pt>
                <c:pt idx="1150">
                  <c:v>17</c:v>
                </c:pt>
                <c:pt idx="1151">
                  <c:v>17</c:v>
                </c:pt>
                <c:pt idx="1152">
                  <c:v>17</c:v>
                </c:pt>
                <c:pt idx="1153">
                  <c:v>17</c:v>
                </c:pt>
                <c:pt idx="1154">
                  <c:v>17</c:v>
                </c:pt>
                <c:pt idx="1155">
                  <c:v>17</c:v>
                </c:pt>
                <c:pt idx="1156">
                  <c:v>17</c:v>
                </c:pt>
                <c:pt idx="1157">
                  <c:v>17</c:v>
                </c:pt>
                <c:pt idx="1158">
                  <c:v>17</c:v>
                </c:pt>
                <c:pt idx="1159">
                  <c:v>17</c:v>
                </c:pt>
                <c:pt idx="1160">
                  <c:v>17</c:v>
                </c:pt>
                <c:pt idx="1161">
                  <c:v>17</c:v>
                </c:pt>
                <c:pt idx="1162">
                  <c:v>17</c:v>
                </c:pt>
                <c:pt idx="1163">
                  <c:v>17</c:v>
                </c:pt>
                <c:pt idx="1164">
                  <c:v>17</c:v>
                </c:pt>
                <c:pt idx="1165">
                  <c:v>17</c:v>
                </c:pt>
                <c:pt idx="1166">
                  <c:v>17</c:v>
                </c:pt>
                <c:pt idx="1167">
                  <c:v>17</c:v>
                </c:pt>
                <c:pt idx="1168">
                  <c:v>17</c:v>
                </c:pt>
                <c:pt idx="1169">
                  <c:v>17</c:v>
                </c:pt>
                <c:pt idx="1170">
                  <c:v>17</c:v>
                </c:pt>
                <c:pt idx="1171">
                  <c:v>17</c:v>
                </c:pt>
                <c:pt idx="1172">
                  <c:v>17</c:v>
                </c:pt>
                <c:pt idx="1173">
                  <c:v>17</c:v>
                </c:pt>
                <c:pt idx="1174">
                  <c:v>17</c:v>
                </c:pt>
                <c:pt idx="1175">
                  <c:v>17</c:v>
                </c:pt>
                <c:pt idx="1176">
                  <c:v>17</c:v>
                </c:pt>
                <c:pt idx="1177">
                  <c:v>17</c:v>
                </c:pt>
                <c:pt idx="1178">
                  <c:v>17</c:v>
                </c:pt>
                <c:pt idx="1179">
                  <c:v>17</c:v>
                </c:pt>
                <c:pt idx="1180">
                  <c:v>17</c:v>
                </c:pt>
                <c:pt idx="1181">
                  <c:v>17</c:v>
                </c:pt>
                <c:pt idx="1182">
                  <c:v>17</c:v>
                </c:pt>
                <c:pt idx="1183">
                  <c:v>17</c:v>
                </c:pt>
                <c:pt idx="1184">
                  <c:v>17</c:v>
                </c:pt>
                <c:pt idx="1185">
                  <c:v>17</c:v>
                </c:pt>
                <c:pt idx="1186">
                  <c:v>17</c:v>
                </c:pt>
                <c:pt idx="1187">
                  <c:v>17</c:v>
                </c:pt>
                <c:pt idx="1188">
                  <c:v>17</c:v>
                </c:pt>
                <c:pt idx="1189">
                  <c:v>17</c:v>
                </c:pt>
                <c:pt idx="1190">
                  <c:v>17</c:v>
                </c:pt>
                <c:pt idx="1191">
                  <c:v>17</c:v>
                </c:pt>
                <c:pt idx="1192">
                  <c:v>17</c:v>
                </c:pt>
                <c:pt idx="1193">
                  <c:v>17</c:v>
                </c:pt>
                <c:pt idx="1194">
                  <c:v>17</c:v>
                </c:pt>
                <c:pt idx="1195">
                  <c:v>17</c:v>
                </c:pt>
                <c:pt idx="1196">
                  <c:v>17</c:v>
                </c:pt>
                <c:pt idx="1197">
                  <c:v>17</c:v>
                </c:pt>
                <c:pt idx="1198">
                  <c:v>17</c:v>
                </c:pt>
                <c:pt idx="1199">
                  <c:v>17</c:v>
                </c:pt>
                <c:pt idx="1200">
                  <c:v>17</c:v>
                </c:pt>
                <c:pt idx="1201">
                  <c:v>17</c:v>
                </c:pt>
                <c:pt idx="1202">
                  <c:v>17</c:v>
                </c:pt>
                <c:pt idx="1203">
                  <c:v>17</c:v>
                </c:pt>
                <c:pt idx="1204">
                  <c:v>17</c:v>
                </c:pt>
                <c:pt idx="1205">
                  <c:v>17</c:v>
                </c:pt>
                <c:pt idx="1206">
                  <c:v>17</c:v>
                </c:pt>
                <c:pt idx="1207">
                  <c:v>17</c:v>
                </c:pt>
                <c:pt idx="1208">
                  <c:v>17</c:v>
                </c:pt>
                <c:pt idx="1209">
                  <c:v>17</c:v>
                </c:pt>
                <c:pt idx="1210">
                  <c:v>17</c:v>
                </c:pt>
                <c:pt idx="1211">
                  <c:v>17</c:v>
                </c:pt>
                <c:pt idx="1212">
                  <c:v>17</c:v>
                </c:pt>
                <c:pt idx="1213">
                  <c:v>17</c:v>
                </c:pt>
                <c:pt idx="1214">
                  <c:v>17</c:v>
                </c:pt>
                <c:pt idx="1215">
                  <c:v>17</c:v>
                </c:pt>
                <c:pt idx="1216">
                  <c:v>17</c:v>
                </c:pt>
                <c:pt idx="1217">
                  <c:v>17</c:v>
                </c:pt>
                <c:pt idx="1218">
                  <c:v>17</c:v>
                </c:pt>
                <c:pt idx="1219">
                  <c:v>17</c:v>
                </c:pt>
                <c:pt idx="1220">
                  <c:v>17</c:v>
                </c:pt>
                <c:pt idx="1221">
                  <c:v>17</c:v>
                </c:pt>
                <c:pt idx="1222">
                  <c:v>17</c:v>
                </c:pt>
                <c:pt idx="1223">
                  <c:v>17</c:v>
                </c:pt>
                <c:pt idx="1224">
                  <c:v>17</c:v>
                </c:pt>
                <c:pt idx="1225">
                  <c:v>17</c:v>
                </c:pt>
                <c:pt idx="1226">
                  <c:v>17</c:v>
                </c:pt>
                <c:pt idx="1227">
                  <c:v>17</c:v>
                </c:pt>
                <c:pt idx="1228">
                  <c:v>17</c:v>
                </c:pt>
                <c:pt idx="1229">
                  <c:v>17</c:v>
                </c:pt>
                <c:pt idx="1230">
                  <c:v>17</c:v>
                </c:pt>
                <c:pt idx="1231">
                  <c:v>17</c:v>
                </c:pt>
                <c:pt idx="1232">
                  <c:v>17</c:v>
                </c:pt>
                <c:pt idx="1233">
                  <c:v>17</c:v>
                </c:pt>
                <c:pt idx="1234">
                  <c:v>17</c:v>
                </c:pt>
                <c:pt idx="1235">
                  <c:v>17</c:v>
                </c:pt>
                <c:pt idx="1236">
                  <c:v>17</c:v>
                </c:pt>
                <c:pt idx="1237">
                  <c:v>17</c:v>
                </c:pt>
                <c:pt idx="1238">
                  <c:v>17</c:v>
                </c:pt>
                <c:pt idx="1239">
                  <c:v>17</c:v>
                </c:pt>
                <c:pt idx="1240">
                  <c:v>17</c:v>
                </c:pt>
                <c:pt idx="1241">
                  <c:v>17</c:v>
                </c:pt>
                <c:pt idx="1242">
                  <c:v>17</c:v>
                </c:pt>
                <c:pt idx="1243">
                  <c:v>17</c:v>
                </c:pt>
                <c:pt idx="1244">
                  <c:v>17</c:v>
                </c:pt>
                <c:pt idx="1245">
                  <c:v>17</c:v>
                </c:pt>
                <c:pt idx="1246">
                  <c:v>17</c:v>
                </c:pt>
                <c:pt idx="1247">
                  <c:v>17</c:v>
                </c:pt>
                <c:pt idx="1248">
                  <c:v>17</c:v>
                </c:pt>
                <c:pt idx="1249">
                  <c:v>17</c:v>
                </c:pt>
                <c:pt idx="1250">
                  <c:v>17</c:v>
                </c:pt>
                <c:pt idx="1251">
                  <c:v>17</c:v>
                </c:pt>
                <c:pt idx="1252">
                  <c:v>17</c:v>
                </c:pt>
                <c:pt idx="1253">
                  <c:v>17</c:v>
                </c:pt>
                <c:pt idx="1254">
                  <c:v>17</c:v>
                </c:pt>
                <c:pt idx="1255">
                  <c:v>17</c:v>
                </c:pt>
                <c:pt idx="1256">
                  <c:v>17</c:v>
                </c:pt>
                <c:pt idx="1257">
                  <c:v>17</c:v>
                </c:pt>
                <c:pt idx="1258">
                  <c:v>17</c:v>
                </c:pt>
                <c:pt idx="1259">
                  <c:v>17</c:v>
                </c:pt>
                <c:pt idx="1260">
                  <c:v>17</c:v>
                </c:pt>
                <c:pt idx="1261">
                  <c:v>17</c:v>
                </c:pt>
                <c:pt idx="1262">
                  <c:v>17</c:v>
                </c:pt>
                <c:pt idx="1263">
                  <c:v>17</c:v>
                </c:pt>
                <c:pt idx="1264">
                  <c:v>17</c:v>
                </c:pt>
                <c:pt idx="1265">
                  <c:v>17</c:v>
                </c:pt>
                <c:pt idx="1266">
                  <c:v>17</c:v>
                </c:pt>
                <c:pt idx="1267">
                  <c:v>17</c:v>
                </c:pt>
                <c:pt idx="1268">
                  <c:v>17</c:v>
                </c:pt>
                <c:pt idx="1269">
                  <c:v>17</c:v>
                </c:pt>
                <c:pt idx="1270">
                  <c:v>17</c:v>
                </c:pt>
                <c:pt idx="1271">
                  <c:v>17</c:v>
                </c:pt>
                <c:pt idx="1272">
                  <c:v>17</c:v>
                </c:pt>
                <c:pt idx="1273">
                  <c:v>17</c:v>
                </c:pt>
                <c:pt idx="1274">
                  <c:v>17</c:v>
                </c:pt>
                <c:pt idx="1275">
                  <c:v>17</c:v>
                </c:pt>
                <c:pt idx="1276">
                  <c:v>17</c:v>
                </c:pt>
                <c:pt idx="1277">
                  <c:v>17</c:v>
                </c:pt>
                <c:pt idx="1278">
                  <c:v>17</c:v>
                </c:pt>
                <c:pt idx="1279">
                  <c:v>17</c:v>
                </c:pt>
                <c:pt idx="1280">
                  <c:v>17</c:v>
                </c:pt>
                <c:pt idx="1281">
                  <c:v>17</c:v>
                </c:pt>
                <c:pt idx="1282">
                  <c:v>17</c:v>
                </c:pt>
                <c:pt idx="1283">
                  <c:v>17</c:v>
                </c:pt>
                <c:pt idx="1284">
                  <c:v>17</c:v>
                </c:pt>
                <c:pt idx="1285">
                  <c:v>17</c:v>
                </c:pt>
                <c:pt idx="1286">
                  <c:v>17</c:v>
                </c:pt>
                <c:pt idx="1287">
                  <c:v>17</c:v>
                </c:pt>
                <c:pt idx="1288">
                  <c:v>17</c:v>
                </c:pt>
                <c:pt idx="1289">
                  <c:v>17</c:v>
                </c:pt>
                <c:pt idx="1290">
                  <c:v>17</c:v>
                </c:pt>
                <c:pt idx="1291">
                  <c:v>17</c:v>
                </c:pt>
                <c:pt idx="1292">
                  <c:v>17</c:v>
                </c:pt>
                <c:pt idx="1293">
                  <c:v>17</c:v>
                </c:pt>
                <c:pt idx="1294">
                  <c:v>17</c:v>
                </c:pt>
                <c:pt idx="1295">
                  <c:v>17</c:v>
                </c:pt>
                <c:pt idx="1296">
                  <c:v>17</c:v>
                </c:pt>
                <c:pt idx="1297">
                  <c:v>17</c:v>
                </c:pt>
                <c:pt idx="1298">
                  <c:v>17</c:v>
                </c:pt>
                <c:pt idx="1299">
                  <c:v>17</c:v>
                </c:pt>
                <c:pt idx="1300">
                  <c:v>17</c:v>
                </c:pt>
                <c:pt idx="1301">
                  <c:v>17</c:v>
                </c:pt>
                <c:pt idx="1302">
                  <c:v>17</c:v>
                </c:pt>
                <c:pt idx="1303">
                  <c:v>17</c:v>
                </c:pt>
                <c:pt idx="1304">
                  <c:v>17</c:v>
                </c:pt>
                <c:pt idx="1305">
                  <c:v>17</c:v>
                </c:pt>
                <c:pt idx="1306">
                  <c:v>17</c:v>
                </c:pt>
                <c:pt idx="1307">
                  <c:v>17</c:v>
                </c:pt>
                <c:pt idx="1308">
                  <c:v>17</c:v>
                </c:pt>
                <c:pt idx="1309">
                  <c:v>17</c:v>
                </c:pt>
                <c:pt idx="1310">
                  <c:v>17</c:v>
                </c:pt>
                <c:pt idx="1311">
                  <c:v>17</c:v>
                </c:pt>
                <c:pt idx="1312">
                  <c:v>17</c:v>
                </c:pt>
                <c:pt idx="1313">
                  <c:v>17</c:v>
                </c:pt>
                <c:pt idx="1314">
                  <c:v>17</c:v>
                </c:pt>
                <c:pt idx="1315">
                  <c:v>17</c:v>
                </c:pt>
                <c:pt idx="1316">
                  <c:v>17</c:v>
                </c:pt>
                <c:pt idx="1317">
                  <c:v>17</c:v>
                </c:pt>
                <c:pt idx="1318">
                  <c:v>17</c:v>
                </c:pt>
                <c:pt idx="1319">
                  <c:v>17</c:v>
                </c:pt>
                <c:pt idx="1320">
                  <c:v>17</c:v>
                </c:pt>
                <c:pt idx="1321">
                  <c:v>17</c:v>
                </c:pt>
                <c:pt idx="1322">
                  <c:v>17</c:v>
                </c:pt>
                <c:pt idx="1323">
                  <c:v>17</c:v>
                </c:pt>
                <c:pt idx="1324">
                  <c:v>17</c:v>
                </c:pt>
                <c:pt idx="1325">
                  <c:v>17</c:v>
                </c:pt>
                <c:pt idx="1326">
                  <c:v>17</c:v>
                </c:pt>
                <c:pt idx="1327">
                  <c:v>17</c:v>
                </c:pt>
                <c:pt idx="1328">
                  <c:v>17</c:v>
                </c:pt>
                <c:pt idx="1329">
                  <c:v>17</c:v>
                </c:pt>
                <c:pt idx="1330">
                  <c:v>17</c:v>
                </c:pt>
                <c:pt idx="1331">
                  <c:v>17</c:v>
                </c:pt>
                <c:pt idx="1332">
                  <c:v>17</c:v>
                </c:pt>
                <c:pt idx="1333">
                  <c:v>17</c:v>
                </c:pt>
                <c:pt idx="1334">
                  <c:v>17</c:v>
                </c:pt>
                <c:pt idx="1335">
                  <c:v>17</c:v>
                </c:pt>
                <c:pt idx="1336">
                  <c:v>17</c:v>
                </c:pt>
                <c:pt idx="1337">
                  <c:v>17</c:v>
                </c:pt>
                <c:pt idx="1338">
                  <c:v>17</c:v>
                </c:pt>
                <c:pt idx="1339">
                  <c:v>17</c:v>
                </c:pt>
                <c:pt idx="1340">
                  <c:v>17</c:v>
                </c:pt>
                <c:pt idx="1341">
                  <c:v>17</c:v>
                </c:pt>
                <c:pt idx="1342">
                  <c:v>17</c:v>
                </c:pt>
                <c:pt idx="1343">
                  <c:v>17</c:v>
                </c:pt>
                <c:pt idx="1344">
                  <c:v>17</c:v>
                </c:pt>
                <c:pt idx="1345">
                  <c:v>17</c:v>
                </c:pt>
                <c:pt idx="1346">
                  <c:v>17</c:v>
                </c:pt>
                <c:pt idx="1347">
                  <c:v>17</c:v>
                </c:pt>
                <c:pt idx="1348">
                  <c:v>17</c:v>
                </c:pt>
                <c:pt idx="1349">
                  <c:v>17</c:v>
                </c:pt>
                <c:pt idx="1350">
                  <c:v>17</c:v>
                </c:pt>
                <c:pt idx="1351">
                  <c:v>17</c:v>
                </c:pt>
                <c:pt idx="1352">
                  <c:v>17</c:v>
                </c:pt>
                <c:pt idx="1353">
                  <c:v>17</c:v>
                </c:pt>
                <c:pt idx="1354">
                  <c:v>17</c:v>
                </c:pt>
                <c:pt idx="1355">
                  <c:v>17</c:v>
                </c:pt>
                <c:pt idx="1356">
                  <c:v>17</c:v>
                </c:pt>
                <c:pt idx="1357">
                  <c:v>17</c:v>
                </c:pt>
                <c:pt idx="1358">
                  <c:v>17</c:v>
                </c:pt>
                <c:pt idx="1359">
                  <c:v>17</c:v>
                </c:pt>
                <c:pt idx="1360">
                  <c:v>17</c:v>
                </c:pt>
                <c:pt idx="1361">
                  <c:v>17</c:v>
                </c:pt>
                <c:pt idx="1362">
                  <c:v>17</c:v>
                </c:pt>
                <c:pt idx="1363">
                  <c:v>17</c:v>
                </c:pt>
                <c:pt idx="1364">
                  <c:v>17</c:v>
                </c:pt>
                <c:pt idx="1365">
                  <c:v>17</c:v>
                </c:pt>
                <c:pt idx="1366">
                  <c:v>17</c:v>
                </c:pt>
                <c:pt idx="1367">
                  <c:v>17</c:v>
                </c:pt>
                <c:pt idx="1368">
                  <c:v>17</c:v>
                </c:pt>
                <c:pt idx="1369">
                  <c:v>17</c:v>
                </c:pt>
                <c:pt idx="1370">
                  <c:v>17</c:v>
                </c:pt>
                <c:pt idx="1371">
                  <c:v>17</c:v>
                </c:pt>
                <c:pt idx="1372">
                  <c:v>17</c:v>
                </c:pt>
                <c:pt idx="1373">
                  <c:v>17</c:v>
                </c:pt>
                <c:pt idx="1374">
                  <c:v>17</c:v>
                </c:pt>
                <c:pt idx="1375">
                  <c:v>17</c:v>
                </c:pt>
                <c:pt idx="1376">
                  <c:v>17</c:v>
                </c:pt>
                <c:pt idx="1377">
                  <c:v>17</c:v>
                </c:pt>
                <c:pt idx="1378">
                  <c:v>17</c:v>
                </c:pt>
                <c:pt idx="1379">
                  <c:v>17</c:v>
                </c:pt>
                <c:pt idx="1380">
                  <c:v>17</c:v>
                </c:pt>
                <c:pt idx="1381">
                  <c:v>17</c:v>
                </c:pt>
                <c:pt idx="1382">
                  <c:v>17</c:v>
                </c:pt>
                <c:pt idx="1383">
                  <c:v>17</c:v>
                </c:pt>
                <c:pt idx="1384">
                  <c:v>17</c:v>
                </c:pt>
                <c:pt idx="1385">
                  <c:v>17</c:v>
                </c:pt>
                <c:pt idx="1386">
                  <c:v>17</c:v>
                </c:pt>
                <c:pt idx="1387">
                  <c:v>17</c:v>
                </c:pt>
                <c:pt idx="1388">
                  <c:v>17</c:v>
                </c:pt>
                <c:pt idx="1389">
                  <c:v>17</c:v>
                </c:pt>
                <c:pt idx="1390">
                  <c:v>17</c:v>
                </c:pt>
                <c:pt idx="1391">
                  <c:v>17</c:v>
                </c:pt>
                <c:pt idx="1392">
                  <c:v>17</c:v>
                </c:pt>
                <c:pt idx="1393">
                  <c:v>17</c:v>
                </c:pt>
                <c:pt idx="1394">
                  <c:v>17</c:v>
                </c:pt>
                <c:pt idx="1395">
                  <c:v>17</c:v>
                </c:pt>
                <c:pt idx="1396">
                  <c:v>17</c:v>
                </c:pt>
                <c:pt idx="1397">
                  <c:v>17</c:v>
                </c:pt>
                <c:pt idx="1398">
                  <c:v>17</c:v>
                </c:pt>
                <c:pt idx="1399">
                  <c:v>17</c:v>
                </c:pt>
                <c:pt idx="1400">
                  <c:v>17</c:v>
                </c:pt>
                <c:pt idx="1401">
                  <c:v>17</c:v>
                </c:pt>
                <c:pt idx="1402">
                  <c:v>17</c:v>
                </c:pt>
                <c:pt idx="1403">
                  <c:v>17</c:v>
                </c:pt>
                <c:pt idx="1404">
                  <c:v>17</c:v>
                </c:pt>
                <c:pt idx="1405">
                  <c:v>17</c:v>
                </c:pt>
                <c:pt idx="1406">
                  <c:v>17</c:v>
                </c:pt>
                <c:pt idx="1407">
                  <c:v>17</c:v>
                </c:pt>
                <c:pt idx="1408">
                  <c:v>17</c:v>
                </c:pt>
                <c:pt idx="1409">
                  <c:v>17</c:v>
                </c:pt>
                <c:pt idx="1410">
                  <c:v>17</c:v>
                </c:pt>
                <c:pt idx="1411">
                  <c:v>17</c:v>
                </c:pt>
                <c:pt idx="1412">
                  <c:v>17</c:v>
                </c:pt>
                <c:pt idx="1413">
                  <c:v>17</c:v>
                </c:pt>
                <c:pt idx="1414">
                  <c:v>17</c:v>
                </c:pt>
                <c:pt idx="1415">
                  <c:v>17</c:v>
                </c:pt>
                <c:pt idx="1416">
                  <c:v>17</c:v>
                </c:pt>
                <c:pt idx="1417">
                  <c:v>17</c:v>
                </c:pt>
                <c:pt idx="1418">
                  <c:v>17</c:v>
                </c:pt>
                <c:pt idx="1419">
                  <c:v>17</c:v>
                </c:pt>
                <c:pt idx="1420">
                  <c:v>17</c:v>
                </c:pt>
                <c:pt idx="1421">
                  <c:v>17</c:v>
                </c:pt>
                <c:pt idx="1422">
                  <c:v>17</c:v>
                </c:pt>
                <c:pt idx="1423">
                  <c:v>17</c:v>
                </c:pt>
                <c:pt idx="1424">
                  <c:v>17</c:v>
                </c:pt>
                <c:pt idx="1425">
                  <c:v>17</c:v>
                </c:pt>
                <c:pt idx="1426">
                  <c:v>17</c:v>
                </c:pt>
                <c:pt idx="1427">
                  <c:v>17</c:v>
                </c:pt>
                <c:pt idx="1428">
                  <c:v>17</c:v>
                </c:pt>
                <c:pt idx="1429">
                  <c:v>17</c:v>
                </c:pt>
                <c:pt idx="1430">
                  <c:v>17</c:v>
                </c:pt>
                <c:pt idx="1431">
                  <c:v>17</c:v>
                </c:pt>
                <c:pt idx="1432">
                  <c:v>17</c:v>
                </c:pt>
                <c:pt idx="1433">
                  <c:v>17</c:v>
                </c:pt>
                <c:pt idx="1434">
                  <c:v>17</c:v>
                </c:pt>
                <c:pt idx="1435">
                  <c:v>17</c:v>
                </c:pt>
                <c:pt idx="1436">
                  <c:v>17</c:v>
                </c:pt>
                <c:pt idx="1437">
                  <c:v>17</c:v>
                </c:pt>
                <c:pt idx="1438">
                  <c:v>17</c:v>
                </c:pt>
                <c:pt idx="1439">
                  <c:v>17</c:v>
                </c:pt>
                <c:pt idx="1440">
                  <c:v>17</c:v>
                </c:pt>
                <c:pt idx="1441">
                  <c:v>17</c:v>
                </c:pt>
                <c:pt idx="1442">
                  <c:v>17</c:v>
                </c:pt>
                <c:pt idx="1443">
                  <c:v>17</c:v>
                </c:pt>
                <c:pt idx="1444">
                  <c:v>17</c:v>
                </c:pt>
                <c:pt idx="1445">
                  <c:v>17</c:v>
                </c:pt>
                <c:pt idx="1446">
                  <c:v>17</c:v>
                </c:pt>
                <c:pt idx="1447">
                  <c:v>17</c:v>
                </c:pt>
                <c:pt idx="1448">
                  <c:v>17</c:v>
                </c:pt>
                <c:pt idx="1449">
                  <c:v>17</c:v>
                </c:pt>
                <c:pt idx="1450">
                  <c:v>17</c:v>
                </c:pt>
                <c:pt idx="1451">
                  <c:v>17</c:v>
                </c:pt>
                <c:pt idx="1452">
                  <c:v>17</c:v>
                </c:pt>
                <c:pt idx="1453">
                  <c:v>17</c:v>
                </c:pt>
                <c:pt idx="1454">
                  <c:v>17</c:v>
                </c:pt>
                <c:pt idx="1455">
                  <c:v>17</c:v>
                </c:pt>
                <c:pt idx="1456">
                  <c:v>17</c:v>
                </c:pt>
                <c:pt idx="1457">
                  <c:v>17</c:v>
                </c:pt>
                <c:pt idx="1458">
                  <c:v>17</c:v>
                </c:pt>
                <c:pt idx="1459">
                  <c:v>17</c:v>
                </c:pt>
                <c:pt idx="1460">
                  <c:v>17</c:v>
                </c:pt>
                <c:pt idx="1461">
                  <c:v>17</c:v>
                </c:pt>
                <c:pt idx="1462">
                  <c:v>17</c:v>
                </c:pt>
                <c:pt idx="1463">
                  <c:v>17</c:v>
                </c:pt>
                <c:pt idx="1464">
                  <c:v>17</c:v>
                </c:pt>
                <c:pt idx="1465">
                  <c:v>17</c:v>
                </c:pt>
                <c:pt idx="1466">
                  <c:v>17</c:v>
                </c:pt>
                <c:pt idx="1467">
                  <c:v>17</c:v>
                </c:pt>
                <c:pt idx="1468">
                  <c:v>17</c:v>
                </c:pt>
                <c:pt idx="1469">
                  <c:v>17</c:v>
                </c:pt>
                <c:pt idx="1470">
                  <c:v>17</c:v>
                </c:pt>
                <c:pt idx="1471">
                  <c:v>17</c:v>
                </c:pt>
                <c:pt idx="1472">
                  <c:v>17</c:v>
                </c:pt>
                <c:pt idx="1473">
                  <c:v>17</c:v>
                </c:pt>
                <c:pt idx="1474">
                  <c:v>17</c:v>
                </c:pt>
                <c:pt idx="1475">
                  <c:v>17</c:v>
                </c:pt>
                <c:pt idx="1476">
                  <c:v>17</c:v>
                </c:pt>
                <c:pt idx="1477">
                  <c:v>17</c:v>
                </c:pt>
                <c:pt idx="1478">
                  <c:v>17</c:v>
                </c:pt>
                <c:pt idx="1479">
                  <c:v>17</c:v>
                </c:pt>
                <c:pt idx="1480">
                  <c:v>17</c:v>
                </c:pt>
                <c:pt idx="1481">
                  <c:v>17</c:v>
                </c:pt>
                <c:pt idx="1482">
                  <c:v>17</c:v>
                </c:pt>
                <c:pt idx="1483">
                  <c:v>17</c:v>
                </c:pt>
                <c:pt idx="1484">
                  <c:v>17</c:v>
                </c:pt>
                <c:pt idx="1485">
                  <c:v>17</c:v>
                </c:pt>
                <c:pt idx="1486">
                  <c:v>17</c:v>
                </c:pt>
                <c:pt idx="1487">
                  <c:v>17</c:v>
                </c:pt>
                <c:pt idx="1488">
                  <c:v>17</c:v>
                </c:pt>
                <c:pt idx="1489">
                  <c:v>17</c:v>
                </c:pt>
                <c:pt idx="1490">
                  <c:v>17</c:v>
                </c:pt>
                <c:pt idx="1491">
                  <c:v>17</c:v>
                </c:pt>
                <c:pt idx="1492">
                  <c:v>17</c:v>
                </c:pt>
                <c:pt idx="1493">
                  <c:v>17</c:v>
                </c:pt>
                <c:pt idx="1494">
                  <c:v>17</c:v>
                </c:pt>
                <c:pt idx="1495">
                  <c:v>17</c:v>
                </c:pt>
                <c:pt idx="1496">
                  <c:v>17</c:v>
                </c:pt>
                <c:pt idx="1497">
                  <c:v>17</c:v>
                </c:pt>
                <c:pt idx="1498">
                  <c:v>17</c:v>
                </c:pt>
                <c:pt idx="1499">
                  <c:v>17</c:v>
                </c:pt>
                <c:pt idx="1500">
                  <c:v>17</c:v>
                </c:pt>
                <c:pt idx="1501">
                  <c:v>17</c:v>
                </c:pt>
                <c:pt idx="1502">
                  <c:v>17</c:v>
                </c:pt>
                <c:pt idx="1503">
                  <c:v>17</c:v>
                </c:pt>
                <c:pt idx="1504">
                  <c:v>17</c:v>
                </c:pt>
                <c:pt idx="1505">
                  <c:v>17</c:v>
                </c:pt>
                <c:pt idx="1506">
                  <c:v>17</c:v>
                </c:pt>
                <c:pt idx="1507">
                  <c:v>17</c:v>
                </c:pt>
                <c:pt idx="1508">
                  <c:v>17</c:v>
                </c:pt>
                <c:pt idx="1509">
                  <c:v>17</c:v>
                </c:pt>
                <c:pt idx="1510">
                  <c:v>17</c:v>
                </c:pt>
                <c:pt idx="1511">
                  <c:v>17</c:v>
                </c:pt>
                <c:pt idx="1512">
                  <c:v>17</c:v>
                </c:pt>
                <c:pt idx="1513">
                  <c:v>17</c:v>
                </c:pt>
                <c:pt idx="1514">
                  <c:v>17</c:v>
                </c:pt>
                <c:pt idx="1515">
                  <c:v>17</c:v>
                </c:pt>
                <c:pt idx="1516">
                  <c:v>17</c:v>
                </c:pt>
                <c:pt idx="1517">
                  <c:v>17</c:v>
                </c:pt>
                <c:pt idx="1518">
                  <c:v>17</c:v>
                </c:pt>
                <c:pt idx="1519">
                  <c:v>17</c:v>
                </c:pt>
                <c:pt idx="1520">
                  <c:v>17</c:v>
                </c:pt>
                <c:pt idx="1521">
                  <c:v>17</c:v>
                </c:pt>
                <c:pt idx="1522">
                  <c:v>17</c:v>
                </c:pt>
                <c:pt idx="1523">
                  <c:v>17</c:v>
                </c:pt>
                <c:pt idx="1524">
                  <c:v>17</c:v>
                </c:pt>
                <c:pt idx="1525">
                  <c:v>17</c:v>
                </c:pt>
                <c:pt idx="1526">
                  <c:v>17</c:v>
                </c:pt>
                <c:pt idx="1527">
                  <c:v>17</c:v>
                </c:pt>
                <c:pt idx="1528">
                  <c:v>17</c:v>
                </c:pt>
                <c:pt idx="1529">
                  <c:v>17</c:v>
                </c:pt>
                <c:pt idx="1530">
                  <c:v>17</c:v>
                </c:pt>
                <c:pt idx="1531">
                  <c:v>17</c:v>
                </c:pt>
                <c:pt idx="1532">
                  <c:v>17</c:v>
                </c:pt>
                <c:pt idx="1533">
                  <c:v>17</c:v>
                </c:pt>
                <c:pt idx="1534">
                  <c:v>17</c:v>
                </c:pt>
                <c:pt idx="1535">
                  <c:v>17</c:v>
                </c:pt>
                <c:pt idx="1536">
                  <c:v>17</c:v>
                </c:pt>
                <c:pt idx="1537">
                  <c:v>17</c:v>
                </c:pt>
                <c:pt idx="1538">
                  <c:v>17</c:v>
                </c:pt>
                <c:pt idx="1539">
                  <c:v>17</c:v>
                </c:pt>
                <c:pt idx="1540">
                  <c:v>17</c:v>
                </c:pt>
                <c:pt idx="1541">
                  <c:v>17</c:v>
                </c:pt>
                <c:pt idx="1542">
                  <c:v>17</c:v>
                </c:pt>
                <c:pt idx="1543">
                  <c:v>17</c:v>
                </c:pt>
                <c:pt idx="1544">
                  <c:v>17</c:v>
                </c:pt>
                <c:pt idx="1545">
                  <c:v>17</c:v>
                </c:pt>
                <c:pt idx="1546">
                  <c:v>17</c:v>
                </c:pt>
                <c:pt idx="1547">
                  <c:v>17</c:v>
                </c:pt>
                <c:pt idx="1548">
                  <c:v>17</c:v>
                </c:pt>
                <c:pt idx="1549">
                  <c:v>17</c:v>
                </c:pt>
                <c:pt idx="1550">
                  <c:v>17</c:v>
                </c:pt>
                <c:pt idx="1551">
                  <c:v>17</c:v>
                </c:pt>
                <c:pt idx="1552">
                  <c:v>17</c:v>
                </c:pt>
                <c:pt idx="1553">
                  <c:v>17</c:v>
                </c:pt>
                <c:pt idx="1554">
                  <c:v>17</c:v>
                </c:pt>
                <c:pt idx="1555">
                  <c:v>17</c:v>
                </c:pt>
                <c:pt idx="1556">
                  <c:v>17</c:v>
                </c:pt>
                <c:pt idx="1557">
                  <c:v>17</c:v>
                </c:pt>
                <c:pt idx="1558">
                  <c:v>17</c:v>
                </c:pt>
                <c:pt idx="1559">
                  <c:v>17</c:v>
                </c:pt>
                <c:pt idx="1560">
                  <c:v>17</c:v>
                </c:pt>
                <c:pt idx="1561">
                  <c:v>17</c:v>
                </c:pt>
                <c:pt idx="1562">
                  <c:v>17</c:v>
                </c:pt>
                <c:pt idx="1563">
                  <c:v>17</c:v>
                </c:pt>
                <c:pt idx="1564">
                  <c:v>17</c:v>
                </c:pt>
                <c:pt idx="1565">
                  <c:v>17</c:v>
                </c:pt>
                <c:pt idx="1566">
                  <c:v>17</c:v>
                </c:pt>
                <c:pt idx="1567">
                  <c:v>17</c:v>
                </c:pt>
                <c:pt idx="1568">
                  <c:v>17</c:v>
                </c:pt>
                <c:pt idx="1569">
                  <c:v>17</c:v>
                </c:pt>
                <c:pt idx="1570">
                  <c:v>17</c:v>
                </c:pt>
                <c:pt idx="1571">
                  <c:v>17</c:v>
                </c:pt>
                <c:pt idx="1572">
                  <c:v>17</c:v>
                </c:pt>
                <c:pt idx="1573">
                  <c:v>17</c:v>
                </c:pt>
                <c:pt idx="1574">
                  <c:v>17</c:v>
                </c:pt>
                <c:pt idx="1575">
                  <c:v>17</c:v>
                </c:pt>
                <c:pt idx="1576">
                  <c:v>17</c:v>
                </c:pt>
                <c:pt idx="1577">
                  <c:v>17</c:v>
                </c:pt>
                <c:pt idx="1578">
                  <c:v>17</c:v>
                </c:pt>
                <c:pt idx="1579">
                  <c:v>17</c:v>
                </c:pt>
                <c:pt idx="1580">
                  <c:v>17</c:v>
                </c:pt>
                <c:pt idx="1581">
                  <c:v>17</c:v>
                </c:pt>
                <c:pt idx="1582">
                  <c:v>17</c:v>
                </c:pt>
                <c:pt idx="1583">
                  <c:v>17</c:v>
                </c:pt>
                <c:pt idx="1584">
                  <c:v>17</c:v>
                </c:pt>
                <c:pt idx="1585">
                  <c:v>17</c:v>
                </c:pt>
                <c:pt idx="1586">
                  <c:v>17</c:v>
                </c:pt>
                <c:pt idx="1587">
                  <c:v>17</c:v>
                </c:pt>
                <c:pt idx="1588">
                  <c:v>17</c:v>
                </c:pt>
                <c:pt idx="1589">
                  <c:v>17</c:v>
                </c:pt>
                <c:pt idx="1590">
                  <c:v>17</c:v>
                </c:pt>
                <c:pt idx="1591">
                  <c:v>17</c:v>
                </c:pt>
                <c:pt idx="1592">
                  <c:v>17</c:v>
                </c:pt>
                <c:pt idx="1593">
                  <c:v>17</c:v>
                </c:pt>
                <c:pt idx="1594">
                  <c:v>17</c:v>
                </c:pt>
                <c:pt idx="1595">
                  <c:v>17</c:v>
                </c:pt>
                <c:pt idx="1596">
                  <c:v>17</c:v>
                </c:pt>
                <c:pt idx="1597">
                  <c:v>17</c:v>
                </c:pt>
                <c:pt idx="1598">
                  <c:v>17</c:v>
                </c:pt>
                <c:pt idx="1599">
                  <c:v>17</c:v>
                </c:pt>
                <c:pt idx="1600">
                  <c:v>17</c:v>
                </c:pt>
                <c:pt idx="1601">
                  <c:v>17</c:v>
                </c:pt>
                <c:pt idx="1602">
                  <c:v>17</c:v>
                </c:pt>
                <c:pt idx="1603">
                  <c:v>17</c:v>
                </c:pt>
                <c:pt idx="1604">
                  <c:v>17</c:v>
                </c:pt>
                <c:pt idx="1605">
                  <c:v>17</c:v>
                </c:pt>
                <c:pt idx="1606">
                  <c:v>17</c:v>
                </c:pt>
                <c:pt idx="1607">
                  <c:v>17</c:v>
                </c:pt>
                <c:pt idx="1608">
                  <c:v>17</c:v>
                </c:pt>
                <c:pt idx="1609">
                  <c:v>17</c:v>
                </c:pt>
                <c:pt idx="1610">
                  <c:v>17</c:v>
                </c:pt>
                <c:pt idx="1611">
                  <c:v>17</c:v>
                </c:pt>
                <c:pt idx="1612">
                  <c:v>17</c:v>
                </c:pt>
                <c:pt idx="1613">
                  <c:v>17</c:v>
                </c:pt>
                <c:pt idx="1614">
                  <c:v>17</c:v>
                </c:pt>
                <c:pt idx="1615">
                  <c:v>17</c:v>
                </c:pt>
                <c:pt idx="1616">
                  <c:v>17</c:v>
                </c:pt>
                <c:pt idx="1617">
                  <c:v>17</c:v>
                </c:pt>
                <c:pt idx="1618">
                  <c:v>17</c:v>
                </c:pt>
                <c:pt idx="1619">
                  <c:v>17</c:v>
                </c:pt>
                <c:pt idx="1620">
                  <c:v>17</c:v>
                </c:pt>
                <c:pt idx="1621">
                  <c:v>17</c:v>
                </c:pt>
                <c:pt idx="1622">
                  <c:v>17</c:v>
                </c:pt>
                <c:pt idx="1623">
                  <c:v>17</c:v>
                </c:pt>
                <c:pt idx="1624">
                  <c:v>17</c:v>
                </c:pt>
                <c:pt idx="1625">
                  <c:v>17</c:v>
                </c:pt>
                <c:pt idx="1626">
                  <c:v>17</c:v>
                </c:pt>
                <c:pt idx="1627">
                  <c:v>17</c:v>
                </c:pt>
                <c:pt idx="1628">
                  <c:v>17</c:v>
                </c:pt>
                <c:pt idx="1629">
                  <c:v>17</c:v>
                </c:pt>
                <c:pt idx="1630">
                  <c:v>17</c:v>
                </c:pt>
                <c:pt idx="1631">
                  <c:v>17</c:v>
                </c:pt>
                <c:pt idx="1632">
                  <c:v>17</c:v>
                </c:pt>
                <c:pt idx="1633">
                  <c:v>17</c:v>
                </c:pt>
                <c:pt idx="1634">
                  <c:v>17</c:v>
                </c:pt>
                <c:pt idx="1635">
                  <c:v>17</c:v>
                </c:pt>
                <c:pt idx="1636">
                  <c:v>17</c:v>
                </c:pt>
                <c:pt idx="1637">
                  <c:v>17</c:v>
                </c:pt>
                <c:pt idx="1638">
                  <c:v>17</c:v>
                </c:pt>
                <c:pt idx="1639">
                  <c:v>17</c:v>
                </c:pt>
                <c:pt idx="1640">
                  <c:v>17</c:v>
                </c:pt>
                <c:pt idx="1641">
                  <c:v>17</c:v>
                </c:pt>
                <c:pt idx="1642">
                  <c:v>17</c:v>
                </c:pt>
                <c:pt idx="1643">
                  <c:v>17</c:v>
                </c:pt>
                <c:pt idx="1644">
                  <c:v>17</c:v>
                </c:pt>
                <c:pt idx="1645">
                  <c:v>17</c:v>
                </c:pt>
                <c:pt idx="1646">
                  <c:v>17</c:v>
                </c:pt>
                <c:pt idx="1647">
                  <c:v>17</c:v>
                </c:pt>
                <c:pt idx="1648">
                  <c:v>17</c:v>
                </c:pt>
                <c:pt idx="1649">
                  <c:v>17</c:v>
                </c:pt>
                <c:pt idx="1650">
                  <c:v>17</c:v>
                </c:pt>
                <c:pt idx="1651">
                  <c:v>17</c:v>
                </c:pt>
                <c:pt idx="1652">
                  <c:v>17</c:v>
                </c:pt>
                <c:pt idx="1653">
                  <c:v>17</c:v>
                </c:pt>
                <c:pt idx="1654">
                  <c:v>17</c:v>
                </c:pt>
                <c:pt idx="1655">
                  <c:v>17</c:v>
                </c:pt>
                <c:pt idx="1656">
                  <c:v>17</c:v>
                </c:pt>
                <c:pt idx="1657">
                  <c:v>17</c:v>
                </c:pt>
                <c:pt idx="1658">
                  <c:v>17</c:v>
                </c:pt>
                <c:pt idx="1659">
                  <c:v>17</c:v>
                </c:pt>
                <c:pt idx="1660">
                  <c:v>17</c:v>
                </c:pt>
                <c:pt idx="1661">
                  <c:v>17</c:v>
                </c:pt>
                <c:pt idx="1662">
                  <c:v>17</c:v>
                </c:pt>
                <c:pt idx="1663">
                  <c:v>17</c:v>
                </c:pt>
                <c:pt idx="1664">
                  <c:v>17</c:v>
                </c:pt>
                <c:pt idx="1665">
                  <c:v>17</c:v>
                </c:pt>
                <c:pt idx="1666">
                  <c:v>17</c:v>
                </c:pt>
                <c:pt idx="1667">
                  <c:v>17</c:v>
                </c:pt>
                <c:pt idx="1668">
                  <c:v>17</c:v>
                </c:pt>
                <c:pt idx="1669">
                  <c:v>17</c:v>
                </c:pt>
                <c:pt idx="1670">
                  <c:v>17</c:v>
                </c:pt>
                <c:pt idx="1671">
                  <c:v>17</c:v>
                </c:pt>
                <c:pt idx="1672">
                  <c:v>17</c:v>
                </c:pt>
                <c:pt idx="1673">
                  <c:v>17</c:v>
                </c:pt>
                <c:pt idx="1674">
                  <c:v>17</c:v>
                </c:pt>
                <c:pt idx="1675">
                  <c:v>17</c:v>
                </c:pt>
                <c:pt idx="1676">
                  <c:v>17</c:v>
                </c:pt>
                <c:pt idx="1677">
                  <c:v>17</c:v>
                </c:pt>
                <c:pt idx="1678">
                  <c:v>17</c:v>
                </c:pt>
                <c:pt idx="1679">
                  <c:v>17</c:v>
                </c:pt>
                <c:pt idx="1680">
                  <c:v>17</c:v>
                </c:pt>
                <c:pt idx="1681">
                  <c:v>17</c:v>
                </c:pt>
                <c:pt idx="1682">
                  <c:v>17</c:v>
                </c:pt>
                <c:pt idx="1683">
                  <c:v>17</c:v>
                </c:pt>
                <c:pt idx="1684">
                  <c:v>17</c:v>
                </c:pt>
                <c:pt idx="1685">
                  <c:v>17</c:v>
                </c:pt>
                <c:pt idx="1686">
                  <c:v>17</c:v>
                </c:pt>
                <c:pt idx="1687">
                  <c:v>17</c:v>
                </c:pt>
                <c:pt idx="1688">
                  <c:v>17</c:v>
                </c:pt>
                <c:pt idx="1689">
                  <c:v>17</c:v>
                </c:pt>
                <c:pt idx="1690">
                  <c:v>17</c:v>
                </c:pt>
                <c:pt idx="1691">
                  <c:v>17</c:v>
                </c:pt>
                <c:pt idx="1692">
                  <c:v>17</c:v>
                </c:pt>
                <c:pt idx="1693">
                  <c:v>17</c:v>
                </c:pt>
                <c:pt idx="1694">
                  <c:v>17</c:v>
                </c:pt>
                <c:pt idx="1695">
                  <c:v>17</c:v>
                </c:pt>
                <c:pt idx="1696">
                  <c:v>17</c:v>
                </c:pt>
                <c:pt idx="1697">
                  <c:v>17</c:v>
                </c:pt>
                <c:pt idx="1698">
                  <c:v>17</c:v>
                </c:pt>
                <c:pt idx="1699">
                  <c:v>17</c:v>
                </c:pt>
                <c:pt idx="1700">
                  <c:v>17</c:v>
                </c:pt>
                <c:pt idx="1701">
                  <c:v>17</c:v>
                </c:pt>
                <c:pt idx="1702">
                  <c:v>17</c:v>
                </c:pt>
                <c:pt idx="1703">
                  <c:v>17</c:v>
                </c:pt>
                <c:pt idx="1704">
                  <c:v>17</c:v>
                </c:pt>
                <c:pt idx="1705">
                  <c:v>17</c:v>
                </c:pt>
                <c:pt idx="1706">
                  <c:v>17</c:v>
                </c:pt>
                <c:pt idx="1707">
                  <c:v>17</c:v>
                </c:pt>
                <c:pt idx="1708">
                  <c:v>17</c:v>
                </c:pt>
                <c:pt idx="1709">
                  <c:v>17</c:v>
                </c:pt>
                <c:pt idx="1710">
                  <c:v>17</c:v>
                </c:pt>
                <c:pt idx="1711">
                  <c:v>17</c:v>
                </c:pt>
                <c:pt idx="1712">
                  <c:v>17</c:v>
                </c:pt>
                <c:pt idx="1713">
                  <c:v>17</c:v>
                </c:pt>
                <c:pt idx="1714">
                  <c:v>17</c:v>
                </c:pt>
                <c:pt idx="1715">
                  <c:v>17</c:v>
                </c:pt>
                <c:pt idx="1716">
                  <c:v>17</c:v>
                </c:pt>
                <c:pt idx="1717">
                  <c:v>17</c:v>
                </c:pt>
                <c:pt idx="1718">
                  <c:v>17</c:v>
                </c:pt>
                <c:pt idx="1719">
                  <c:v>17</c:v>
                </c:pt>
                <c:pt idx="1720">
                  <c:v>17</c:v>
                </c:pt>
                <c:pt idx="1721">
                  <c:v>17</c:v>
                </c:pt>
                <c:pt idx="1722">
                  <c:v>17</c:v>
                </c:pt>
                <c:pt idx="1723">
                  <c:v>17</c:v>
                </c:pt>
                <c:pt idx="1724">
                  <c:v>17</c:v>
                </c:pt>
                <c:pt idx="1725">
                  <c:v>17</c:v>
                </c:pt>
                <c:pt idx="1726">
                  <c:v>17</c:v>
                </c:pt>
                <c:pt idx="1727">
                  <c:v>17</c:v>
                </c:pt>
                <c:pt idx="1728">
                  <c:v>17</c:v>
                </c:pt>
                <c:pt idx="1729">
                  <c:v>17</c:v>
                </c:pt>
                <c:pt idx="1730">
                  <c:v>17</c:v>
                </c:pt>
                <c:pt idx="1731">
                  <c:v>17</c:v>
                </c:pt>
                <c:pt idx="1732">
                  <c:v>17</c:v>
                </c:pt>
                <c:pt idx="1733">
                  <c:v>17</c:v>
                </c:pt>
                <c:pt idx="1734">
                  <c:v>17</c:v>
                </c:pt>
                <c:pt idx="1735">
                  <c:v>17</c:v>
                </c:pt>
                <c:pt idx="1736">
                  <c:v>17</c:v>
                </c:pt>
                <c:pt idx="1737">
                  <c:v>17</c:v>
                </c:pt>
                <c:pt idx="1738">
                  <c:v>17</c:v>
                </c:pt>
                <c:pt idx="1739">
                  <c:v>17</c:v>
                </c:pt>
                <c:pt idx="1740">
                  <c:v>17</c:v>
                </c:pt>
                <c:pt idx="1741">
                  <c:v>17</c:v>
                </c:pt>
                <c:pt idx="1742">
                  <c:v>17</c:v>
                </c:pt>
                <c:pt idx="1743">
                  <c:v>17</c:v>
                </c:pt>
                <c:pt idx="1744">
                  <c:v>17</c:v>
                </c:pt>
                <c:pt idx="1745">
                  <c:v>17</c:v>
                </c:pt>
                <c:pt idx="1746">
                  <c:v>17</c:v>
                </c:pt>
                <c:pt idx="1747">
                  <c:v>17</c:v>
                </c:pt>
                <c:pt idx="1748">
                  <c:v>17</c:v>
                </c:pt>
                <c:pt idx="1749">
                  <c:v>17</c:v>
                </c:pt>
                <c:pt idx="1750">
                  <c:v>17</c:v>
                </c:pt>
                <c:pt idx="1751">
                  <c:v>17</c:v>
                </c:pt>
                <c:pt idx="1752">
                  <c:v>17</c:v>
                </c:pt>
                <c:pt idx="1753">
                  <c:v>17</c:v>
                </c:pt>
                <c:pt idx="1754">
                  <c:v>17</c:v>
                </c:pt>
                <c:pt idx="1755">
                  <c:v>17</c:v>
                </c:pt>
                <c:pt idx="1756">
                  <c:v>17</c:v>
                </c:pt>
                <c:pt idx="1757">
                  <c:v>17</c:v>
                </c:pt>
                <c:pt idx="1758">
                  <c:v>17</c:v>
                </c:pt>
                <c:pt idx="1759">
                  <c:v>17</c:v>
                </c:pt>
                <c:pt idx="1760">
                  <c:v>17</c:v>
                </c:pt>
                <c:pt idx="1761">
                  <c:v>17</c:v>
                </c:pt>
                <c:pt idx="1762">
                  <c:v>17</c:v>
                </c:pt>
                <c:pt idx="1763">
                  <c:v>17</c:v>
                </c:pt>
                <c:pt idx="1764">
                  <c:v>17</c:v>
                </c:pt>
                <c:pt idx="1765">
                  <c:v>17</c:v>
                </c:pt>
                <c:pt idx="1766">
                  <c:v>17</c:v>
                </c:pt>
                <c:pt idx="1767">
                  <c:v>17</c:v>
                </c:pt>
                <c:pt idx="1768">
                  <c:v>17</c:v>
                </c:pt>
                <c:pt idx="1769">
                  <c:v>17</c:v>
                </c:pt>
                <c:pt idx="1770">
                  <c:v>17</c:v>
                </c:pt>
                <c:pt idx="1771">
                  <c:v>17</c:v>
                </c:pt>
                <c:pt idx="1772">
                  <c:v>17</c:v>
                </c:pt>
                <c:pt idx="1773">
                  <c:v>17</c:v>
                </c:pt>
                <c:pt idx="1774">
                  <c:v>17</c:v>
                </c:pt>
                <c:pt idx="1775">
                  <c:v>17</c:v>
                </c:pt>
                <c:pt idx="1776">
                  <c:v>17</c:v>
                </c:pt>
                <c:pt idx="1777">
                  <c:v>17</c:v>
                </c:pt>
                <c:pt idx="1778">
                  <c:v>17</c:v>
                </c:pt>
                <c:pt idx="1779">
                  <c:v>17</c:v>
                </c:pt>
                <c:pt idx="1780">
                  <c:v>17</c:v>
                </c:pt>
                <c:pt idx="1781">
                  <c:v>17</c:v>
                </c:pt>
                <c:pt idx="1782">
                  <c:v>17</c:v>
                </c:pt>
                <c:pt idx="1783">
                  <c:v>17</c:v>
                </c:pt>
                <c:pt idx="1784">
                  <c:v>17</c:v>
                </c:pt>
                <c:pt idx="1785">
                  <c:v>17</c:v>
                </c:pt>
                <c:pt idx="1786">
                  <c:v>17</c:v>
                </c:pt>
                <c:pt idx="1787">
                  <c:v>17</c:v>
                </c:pt>
                <c:pt idx="1788">
                  <c:v>17</c:v>
                </c:pt>
                <c:pt idx="1789">
                  <c:v>17</c:v>
                </c:pt>
                <c:pt idx="1790">
                  <c:v>17</c:v>
                </c:pt>
                <c:pt idx="1791">
                  <c:v>17</c:v>
                </c:pt>
                <c:pt idx="1792">
                  <c:v>17</c:v>
                </c:pt>
                <c:pt idx="1793">
                  <c:v>17</c:v>
                </c:pt>
                <c:pt idx="1794">
                  <c:v>17</c:v>
                </c:pt>
                <c:pt idx="1795">
                  <c:v>17</c:v>
                </c:pt>
                <c:pt idx="1796">
                  <c:v>17</c:v>
                </c:pt>
                <c:pt idx="1797">
                  <c:v>17</c:v>
                </c:pt>
                <c:pt idx="1798">
                  <c:v>17</c:v>
                </c:pt>
                <c:pt idx="1799">
                  <c:v>17</c:v>
                </c:pt>
                <c:pt idx="1800">
                  <c:v>17</c:v>
                </c:pt>
                <c:pt idx="1801">
                  <c:v>17</c:v>
                </c:pt>
                <c:pt idx="1802">
                  <c:v>17</c:v>
                </c:pt>
                <c:pt idx="1803">
                  <c:v>17</c:v>
                </c:pt>
                <c:pt idx="1804">
                  <c:v>17</c:v>
                </c:pt>
                <c:pt idx="1805">
                  <c:v>17</c:v>
                </c:pt>
                <c:pt idx="1806">
                  <c:v>17</c:v>
                </c:pt>
                <c:pt idx="1807">
                  <c:v>17</c:v>
                </c:pt>
                <c:pt idx="1808">
                  <c:v>17</c:v>
                </c:pt>
                <c:pt idx="1809">
                  <c:v>17</c:v>
                </c:pt>
                <c:pt idx="1810">
                  <c:v>17</c:v>
                </c:pt>
                <c:pt idx="1811">
                  <c:v>17</c:v>
                </c:pt>
                <c:pt idx="1812">
                  <c:v>17</c:v>
                </c:pt>
                <c:pt idx="1813">
                  <c:v>17</c:v>
                </c:pt>
                <c:pt idx="1814">
                  <c:v>17</c:v>
                </c:pt>
                <c:pt idx="1815">
                  <c:v>17</c:v>
                </c:pt>
                <c:pt idx="1816">
                  <c:v>17</c:v>
                </c:pt>
                <c:pt idx="1817">
                  <c:v>17</c:v>
                </c:pt>
                <c:pt idx="1818">
                  <c:v>17</c:v>
                </c:pt>
                <c:pt idx="1819">
                  <c:v>17</c:v>
                </c:pt>
                <c:pt idx="1820">
                  <c:v>17</c:v>
                </c:pt>
                <c:pt idx="1821">
                  <c:v>17</c:v>
                </c:pt>
                <c:pt idx="1822">
                  <c:v>17</c:v>
                </c:pt>
                <c:pt idx="1823">
                  <c:v>17</c:v>
                </c:pt>
                <c:pt idx="1824">
                  <c:v>17</c:v>
                </c:pt>
                <c:pt idx="1825">
                  <c:v>17</c:v>
                </c:pt>
                <c:pt idx="1826">
                  <c:v>17</c:v>
                </c:pt>
                <c:pt idx="1827">
                  <c:v>17</c:v>
                </c:pt>
                <c:pt idx="1828">
                  <c:v>17</c:v>
                </c:pt>
                <c:pt idx="1829">
                  <c:v>17</c:v>
                </c:pt>
                <c:pt idx="1830">
                  <c:v>17</c:v>
                </c:pt>
                <c:pt idx="1831">
                  <c:v>17</c:v>
                </c:pt>
                <c:pt idx="1832">
                  <c:v>17</c:v>
                </c:pt>
                <c:pt idx="1833">
                  <c:v>17</c:v>
                </c:pt>
                <c:pt idx="1834">
                  <c:v>17</c:v>
                </c:pt>
                <c:pt idx="1835">
                  <c:v>17</c:v>
                </c:pt>
                <c:pt idx="1836">
                  <c:v>17</c:v>
                </c:pt>
                <c:pt idx="1837">
                  <c:v>17</c:v>
                </c:pt>
                <c:pt idx="1838">
                  <c:v>17</c:v>
                </c:pt>
                <c:pt idx="1839">
                  <c:v>17</c:v>
                </c:pt>
                <c:pt idx="1840">
                  <c:v>17</c:v>
                </c:pt>
                <c:pt idx="1841">
                  <c:v>17</c:v>
                </c:pt>
                <c:pt idx="1842">
                  <c:v>17</c:v>
                </c:pt>
                <c:pt idx="1843">
                  <c:v>17</c:v>
                </c:pt>
                <c:pt idx="1844">
                  <c:v>17</c:v>
                </c:pt>
                <c:pt idx="1845">
                  <c:v>17</c:v>
                </c:pt>
                <c:pt idx="1846">
                  <c:v>17</c:v>
                </c:pt>
                <c:pt idx="1847">
                  <c:v>17</c:v>
                </c:pt>
                <c:pt idx="1848">
                  <c:v>17</c:v>
                </c:pt>
                <c:pt idx="1849">
                  <c:v>17</c:v>
                </c:pt>
                <c:pt idx="1850">
                  <c:v>17</c:v>
                </c:pt>
                <c:pt idx="1851">
                  <c:v>17</c:v>
                </c:pt>
                <c:pt idx="1852">
                  <c:v>17</c:v>
                </c:pt>
                <c:pt idx="1853">
                  <c:v>17</c:v>
                </c:pt>
                <c:pt idx="1854">
                  <c:v>17</c:v>
                </c:pt>
                <c:pt idx="1855">
                  <c:v>17</c:v>
                </c:pt>
                <c:pt idx="1856">
                  <c:v>17</c:v>
                </c:pt>
                <c:pt idx="1857">
                  <c:v>17</c:v>
                </c:pt>
                <c:pt idx="1858">
                  <c:v>17</c:v>
                </c:pt>
                <c:pt idx="1859">
                  <c:v>17</c:v>
                </c:pt>
                <c:pt idx="1860">
                  <c:v>17</c:v>
                </c:pt>
                <c:pt idx="1861">
                  <c:v>17</c:v>
                </c:pt>
                <c:pt idx="1862">
                  <c:v>17</c:v>
                </c:pt>
                <c:pt idx="1863">
                  <c:v>17</c:v>
                </c:pt>
                <c:pt idx="1864">
                  <c:v>17</c:v>
                </c:pt>
                <c:pt idx="1865">
                  <c:v>17</c:v>
                </c:pt>
                <c:pt idx="1866">
                  <c:v>17</c:v>
                </c:pt>
                <c:pt idx="1867">
                  <c:v>17</c:v>
                </c:pt>
                <c:pt idx="1868">
                  <c:v>17</c:v>
                </c:pt>
                <c:pt idx="1869">
                  <c:v>17</c:v>
                </c:pt>
                <c:pt idx="1870">
                  <c:v>17</c:v>
                </c:pt>
                <c:pt idx="1871">
                  <c:v>17</c:v>
                </c:pt>
                <c:pt idx="1872">
                  <c:v>17</c:v>
                </c:pt>
                <c:pt idx="1873">
                  <c:v>17</c:v>
                </c:pt>
                <c:pt idx="1874">
                  <c:v>17</c:v>
                </c:pt>
                <c:pt idx="1875">
                  <c:v>17</c:v>
                </c:pt>
                <c:pt idx="1876">
                  <c:v>17</c:v>
                </c:pt>
                <c:pt idx="1877">
                  <c:v>17</c:v>
                </c:pt>
                <c:pt idx="1878">
                  <c:v>17</c:v>
                </c:pt>
                <c:pt idx="1879">
                  <c:v>17</c:v>
                </c:pt>
                <c:pt idx="1880">
                  <c:v>17</c:v>
                </c:pt>
                <c:pt idx="1881">
                  <c:v>17</c:v>
                </c:pt>
                <c:pt idx="1882">
                  <c:v>17</c:v>
                </c:pt>
                <c:pt idx="1883">
                  <c:v>17</c:v>
                </c:pt>
                <c:pt idx="1884">
                  <c:v>17</c:v>
                </c:pt>
                <c:pt idx="1885">
                  <c:v>17</c:v>
                </c:pt>
                <c:pt idx="1886">
                  <c:v>17</c:v>
                </c:pt>
                <c:pt idx="1887">
                  <c:v>17</c:v>
                </c:pt>
                <c:pt idx="1888">
                  <c:v>17</c:v>
                </c:pt>
                <c:pt idx="1889">
                  <c:v>17</c:v>
                </c:pt>
                <c:pt idx="1890">
                  <c:v>17</c:v>
                </c:pt>
                <c:pt idx="1891">
                  <c:v>17</c:v>
                </c:pt>
                <c:pt idx="1892">
                  <c:v>17</c:v>
                </c:pt>
                <c:pt idx="1893">
                  <c:v>17</c:v>
                </c:pt>
                <c:pt idx="1894">
                  <c:v>17</c:v>
                </c:pt>
                <c:pt idx="1895">
                  <c:v>17</c:v>
                </c:pt>
                <c:pt idx="1896">
                  <c:v>17</c:v>
                </c:pt>
                <c:pt idx="1897">
                  <c:v>17</c:v>
                </c:pt>
                <c:pt idx="1898">
                  <c:v>17</c:v>
                </c:pt>
                <c:pt idx="1899">
                  <c:v>17</c:v>
                </c:pt>
                <c:pt idx="1900">
                  <c:v>17</c:v>
                </c:pt>
                <c:pt idx="1901">
                  <c:v>17</c:v>
                </c:pt>
                <c:pt idx="1902">
                  <c:v>17</c:v>
                </c:pt>
                <c:pt idx="1903">
                  <c:v>17</c:v>
                </c:pt>
                <c:pt idx="1904">
                  <c:v>17</c:v>
                </c:pt>
                <c:pt idx="1905">
                  <c:v>17</c:v>
                </c:pt>
                <c:pt idx="1906">
                  <c:v>17</c:v>
                </c:pt>
                <c:pt idx="1907">
                  <c:v>17</c:v>
                </c:pt>
                <c:pt idx="1908">
                  <c:v>17</c:v>
                </c:pt>
                <c:pt idx="1909">
                  <c:v>17</c:v>
                </c:pt>
                <c:pt idx="1910">
                  <c:v>17</c:v>
                </c:pt>
                <c:pt idx="1911">
                  <c:v>17</c:v>
                </c:pt>
                <c:pt idx="1912">
                  <c:v>17</c:v>
                </c:pt>
                <c:pt idx="1913">
                  <c:v>17</c:v>
                </c:pt>
                <c:pt idx="1914">
                  <c:v>17</c:v>
                </c:pt>
                <c:pt idx="1915">
                  <c:v>17</c:v>
                </c:pt>
                <c:pt idx="1916">
                  <c:v>17</c:v>
                </c:pt>
                <c:pt idx="1917">
                  <c:v>17</c:v>
                </c:pt>
                <c:pt idx="1918">
                  <c:v>17</c:v>
                </c:pt>
                <c:pt idx="1919">
                  <c:v>17</c:v>
                </c:pt>
                <c:pt idx="1920">
                  <c:v>17</c:v>
                </c:pt>
                <c:pt idx="1921">
                  <c:v>17</c:v>
                </c:pt>
                <c:pt idx="1922">
                  <c:v>17</c:v>
                </c:pt>
                <c:pt idx="1923">
                  <c:v>17</c:v>
                </c:pt>
                <c:pt idx="1924">
                  <c:v>17</c:v>
                </c:pt>
                <c:pt idx="1925">
                  <c:v>17</c:v>
                </c:pt>
                <c:pt idx="1926">
                  <c:v>17</c:v>
                </c:pt>
                <c:pt idx="1927">
                  <c:v>17</c:v>
                </c:pt>
                <c:pt idx="1928">
                  <c:v>17</c:v>
                </c:pt>
                <c:pt idx="1929">
                  <c:v>17</c:v>
                </c:pt>
                <c:pt idx="1930">
                  <c:v>17</c:v>
                </c:pt>
                <c:pt idx="1931">
                  <c:v>17</c:v>
                </c:pt>
                <c:pt idx="1932">
                  <c:v>17</c:v>
                </c:pt>
                <c:pt idx="1933">
                  <c:v>17</c:v>
                </c:pt>
                <c:pt idx="1934">
                  <c:v>17</c:v>
                </c:pt>
                <c:pt idx="1935">
                  <c:v>17</c:v>
                </c:pt>
                <c:pt idx="1936">
                  <c:v>17</c:v>
                </c:pt>
                <c:pt idx="1937">
                  <c:v>17</c:v>
                </c:pt>
                <c:pt idx="1938">
                  <c:v>17</c:v>
                </c:pt>
                <c:pt idx="1939">
                  <c:v>17</c:v>
                </c:pt>
                <c:pt idx="1940">
                  <c:v>17</c:v>
                </c:pt>
                <c:pt idx="1941">
                  <c:v>17</c:v>
                </c:pt>
                <c:pt idx="1942">
                  <c:v>17</c:v>
                </c:pt>
                <c:pt idx="1943">
                  <c:v>17</c:v>
                </c:pt>
                <c:pt idx="1944">
                  <c:v>17</c:v>
                </c:pt>
                <c:pt idx="1945">
                  <c:v>17</c:v>
                </c:pt>
                <c:pt idx="1946">
                  <c:v>17</c:v>
                </c:pt>
                <c:pt idx="1947">
                  <c:v>17</c:v>
                </c:pt>
                <c:pt idx="1948">
                  <c:v>17</c:v>
                </c:pt>
                <c:pt idx="1949">
                  <c:v>17</c:v>
                </c:pt>
                <c:pt idx="1950">
                  <c:v>17</c:v>
                </c:pt>
                <c:pt idx="1951">
                  <c:v>17</c:v>
                </c:pt>
                <c:pt idx="1952">
                  <c:v>17</c:v>
                </c:pt>
                <c:pt idx="1953">
                  <c:v>17</c:v>
                </c:pt>
                <c:pt idx="1954">
                  <c:v>17</c:v>
                </c:pt>
                <c:pt idx="1955">
                  <c:v>17</c:v>
                </c:pt>
                <c:pt idx="1956">
                  <c:v>17</c:v>
                </c:pt>
                <c:pt idx="1957">
                  <c:v>17</c:v>
                </c:pt>
                <c:pt idx="1958">
                  <c:v>17</c:v>
                </c:pt>
                <c:pt idx="1959">
                  <c:v>17</c:v>
                </c:pt>
                <c:pt idx="1960">
                  <c:v>17</c:v>
                </c:pt>
                <c:pt idx="1961">
                  <c:v>17</c:v>
                </c:pt>
                <c:pt idx="1962">
                  <c:v>17</c:v>
                </c:pt>
                <c:pt idx="1963">
                  <c:v>17</c:v>
                </c:pt>
                <c:pt idx="1964">
                  <c:v>17</c:v>
                </c:pt>
                <c:pt idx="1965">
                  <c:v>17</c:v>
                </c:pt>
                <c:pt idx="1966">
                  <c:v>17</c:v>
                </c:pt>
                <c:pt idx="1967">
                  <c:v>17</c:v>
                </c:pt>
                <c:pt idx="1968">
                  <c:v>17</c:v>
                </c:pt>
                <c:pt idx="1969">
                  <c:v>17</c:v>
                </c:pt>
                <c:pt idx="1970">
                  <c:v>17</c:v>
                </c:pt>
                <c:pt idx="1971">
                  <c:v>17</c:v>
                </c:pt>
                <c:pt idx="1972">
                  <c:v>17</c:v>
                </c:pt>
                <c:pt idx="1973">
                  <c:v>17</c:v>
                </c:pt>
                <c:pt idx="1974">
                  <c:v>17</c:v>
                </c:pt>
                <c:pt idx="1975">
                  <c:v>17</c:v>
                </c:pt>
                <c:pt idx="1976">
                  <c:v>17</c:v>
                </c:pt>
                <c:pt idx="1977">
                  <c:v>17</c:v>
                </c:pt>
                <c:pt idx="1978">
                  <c:v>17</c:v>
                </c:pt>
                <c:pt idx="1979">
                  <c:v>17</c:v>
                </c:pt>
                <c:pt idx="1980">
                  <c:v>17</c:v>
                </c:pt>
                <c:pt idx="1981">
                  <c:v>17</c:v>
                </c:pt>
                <c:pt idx="1982">
                  <c:v>17</c:v>
                </c:pt>
                <c:pt idx="1983">
                  <c:v>17</c:v>
                </c:pt>
                <c:pt idx="1984">
                  <c:v>17</c:v>
                </c:pt>
                <c:pt idx="1985">
                  <c:v>17</c:v>
                </c:pt>
                <c:pt idx="1986">
                  <c:v>17</c:v>
                </c:pt>
                <c:pt idx="1987">
                  <c:v>17</c:v>
                </c:pt>
                <c:pt idx="1988">
                  <c:v>17</c:v>
                </c:pt>
                <c:pt idx="1989">
                  <c:v>17</c:v>
                </c:pt>
                <c:pt idx="1990">
                  <c:v>17</c:v>
                </c:pt>
                <c:pt idx="1991">
                  <c:v>17</c:v>
                </c:pt>
                <c:pt idx="1992">
                  <c:v>17</c:v>
                </c:pt>
                <c:pt idx="1993">
                  <c:v>17</c:v>
                </c:pt>
                <c:pt idx="1994">
                  <c:v>17</c:v>
                </c:pt>
                <c:pt idx="1995">
                  <c:v>17</c:v>
                </c:pt>
                <c:pt idx="1996">
                  <c:v>17</c:v>
                </c:pt>
                <c:pt idx="1997">
                  <c:v>17</c:v>
                </c:pt>
                <c:pt idx="1998">
                  <c:v>17</c:v>
                </c:pt>
                <c:pt idx="1999">
                  <c:v>17</c:v>
                </c:pt>
                <c:pt idx="2000">
                  <c:v>17</c:v>
                </c:pt>
                <c:pt idx="2001">
                  <c:v>17</c:v>
                </c:pt>
                <c:pt idx="2002">
                  <c:v>17</c:v>
                </c:pt>
                <c:pt idx="2003">
                  <c:v>17</c:v>
                </c:pt>
                <c:pt idx="2004">
                  <c:v>17</c:v>
                </c:pt>
                <c:pt idx="2005">
                  <c:v>17</c:v>
                </c:pt>
                <c:pt idx="2006">
                  <c:v>17</c:v>
                </c:pt>
                <c:pt idx="2007">
                  <c:v>17</c:v>
                </c:pt>
                <c:pt idx="2008">
                  <c:v>17</c:v>
                </c:pt>
                <c:pt idx="2009">
                  <c:v>17</c:v>
                </c:pt>
                <c:pt idx="2010">
                  <c:v>17</c:v>
                </c:pt>
                <c:pt idx="2011">
                  <c:v>17</c:v>
                </c:pt>
                <c:pt idx="2012">
                  <c:v>17</c:v>
                </c:pt>
                <c:pt idx="2013">
                  <c:v>17</c:v>
                </c:pt>
                <c:pt idx="2014">
                  <c:v>17</c:v>
                </c:pt>
                <c:pt idx="2015">
                  <c:v>17</c:v>
                </c:pt>
                <c:pt idx="2016">
                  <c:v>17</c:v>
                </c:pt>
                <c:pt idx="2017">
                  <c:v>17</c:v>
                </c:pt>
                <c:pt idx="2018">
                  <c:v>17</c:v>
                </c:pt>
                <c:pt idx="2019">
                  <c:v>17</c:v>
                </c:pt>
                <c:pt idx="2020">
                  <c:v>17</c:v>
                </c:pt>
                <c:pt idx="2021">
                  <c:v>17</c:v>
                </c:pt>
                <c:pt idx="2022">
                  <c:v>17</c:v>
                </c:pt>
                <c:pt idx="2023">
                  <c:v>17</c:v>
                </c:pt>
                <c:pt idx="2024">
                  <c:v>17</c:v>
                </c:pt>
                <c:pt idx="2025">
                  <c:v>17</c:v>
                </c:pt>
                <c:pt idx="2026">
                  <c:v>17</c:v>
                </c:pt>
                <c:pt idx="2027">
                  <c:v>17</c:v>
                </c:pt>
                <c:pt idx="2028">
                  <c:v>17</c:v>
                </c:pt>
                <c:pt idx="2029">
                  <c:v>17</c:v>
                </c:pt>
                <c:pt idx="2030">
                  <c:v>17</c:v>
                </c:pt>
                <c:pt idx="2031">
                  <c:v>17</c:v>
                </c:pt>
                <c:pt idx="2032">
                  <c:v>17</c:v>
                </c:pt>
                <c:pt idx="2033">
                  <c:v>17</c:v>
                </c:pt>
                <c:pt idx="2034">
                  <c:v>17</c:v>
                </c:pt>
                <c:pt idx="2035">
                  <c:v>17</c:v>
                </c:pt>
                <c:pt idx="2036">
                  <c:v>17</c:v>
                </c:pt>
                <c:pt idx="2037">
                  <c:v>17</c:v>
                </c:pt>
                <c:pt idx="2038">
                  <c:v>17</c:v>
                </c:pt>
                <c:pt idx="2039">
                  <c:v>17</c:v>
                </c:pt>
                <c:pt idx="2040">
                  <c:v>17</c:v>
                </c:pt>
                <c:pt idx="2041">
                  <c:v>17</c:v>
                </c:pt>
                <c:pt idx="2042">
                  <c:v>17</c:v>
                </c:pt>
                <c:pt idx="2043">
                  <c:v>17</c:v>
                </c:pt>
                <c:pt idx="2044">
                  <c:v>17</c:v>
                </c:pt>
                <c:pt idx="2045">
                  <c:v>17</c:v>
                </c:pt>
                <c:pt idx="2046">
                  <c:v>17</c:v>
                </c:pt>
                <c:pt idx="2047">
                  <c:v>17</c:v>
                </c:pt>
                <c:pt idx="2048">
                  <c:v>17</c:v>
                </c:pt>
                <c:pt idx="2049">
                  <c:v>17</c:v>
                </c:pt>
                <c:pt idx="2050">
                  <c:v>17</c:v>
                </c:pt>
                <c:pt idx="2051">
                  <c:v>17</c:v>
                </c:pt>
                <c:pt idx="2052">
                  <c:v>17</c:v>
                </c:pt>
                <c:pt idx="2053">
                  <c:v>17</c:v>
                </c:pt>
                <c:pt idx="2054">
                  <c:v>17</c:v>
                </c:pt>
                <c:pt idx="2055">
                  <c:v>17</c:v>
                </c:pt>
                <c:pt idx="2056">
                  <c:v>17</c:v>
                </c:pt>
                <c:pt idx="2057">
                  <c:v>17</c:v>
                </c:pt>
                <c:pt idx="2058">
                  <c:v>17</c:v>
                </c:pt>
                <c:pt idx="2059">
                  <c:v>17</c:v>
                </c:pt>
                <c:pt idx="2060">
                  <c:v>17</c:v>
                </c:pt>
                <c:pt idx="2061">
                  <c:v>17</c:v>
                </c:pt>
                <c:pt idx="2062">
                  <c:v>17</c:v>
                </c:pt>
                <c:pt idx="2063">
                  <c:v>17</c:v>
                </c:pt>
                <c:pt idx="2064">
                  <c:v>17</c:v>
                </c:pt>
                <c:pt idx="2065">
                  <c:v>17</c:v>
                </c:pt>
                <c:pt idx="2066">
                  <c:v>17</c:v>
                </c:pt>
                <c:pt idx="2067">
                  <c:v>17</c:v>
                </c:pt>
                <c:pt idx="2068">
                  <c:v>17</c:v>
                </c:pt>
                <c:pt idx="2069">
                  <c:v>17</c:v>
                </c:pt>
                <c:pt idx="2070">
                  <c:v>17</c:v>
                </c:pt>
                <c:pt idx="2071">
                  <c:v>17</c:v>
                </c:pt>
                <c:pt idx="2072">
                  <c:v>17</c:v>
                </c:pt>
                <c:pt idx="2073">
                  <c:v>17</c:v>
                </c:pt>
                <c:pt idx="2074">
                  <c:v>17</c:v>
                </c:pt>
                <c:pt idx="2075">
                  <c:v>17</c:v>
                </c:pt>
                <c:pt idx="2076">
                  <c:v>17</c:v>
                </c:pt>
                <c:pt idx="2077">
                  <c:v>17</c:v>
                </c:pt>
                <c:pt idx="2078">
                  <c:v>17</c:v>
                </c:pt>
                <c:pt idx="2079">
                  <c:v>17</c:v>
                </c:pt>
                <c:pt idx="2080">
                  <c:v>17</c:v>
                </c:pt>
                <c:pt idx="2081">
                  <c:v>17</c:v>
                </c:pt>
                <c:pt idx="2082">
                  <c:v>17</c:v>
                </c:pt>
                <c:pt idx="2083">
                  <c:v>17</c:v>
                </c:pt>
                <c:pt idx="2084">
                  <c:v>17</c:v>
                </c:pt>
                <c:pt idx="2085">
                  <c:v>17</c:v>
                </c:pt>
                <c:pt idx="2086">
                  <c:v>17</c:v>
                </c:pt>
                <c:pt idx="2087">
                  <c:v>17</c:v>
                </c:pt>
                <c:pt idx="2088">
                  <c:v>17</c:v>
                </c:pt>
                <c:pt idx="2089">
                  <c:v>17</c:v>
                </c:pt>
                <c:pt idx="2090">
                  <c:v>17</c:v>
                </c:pt>
                <c:pt idx="2091">
                  <c:v>17</c:v>
                </c:pt>
                <c:pt idx="2092">
                  <c:v>17</c:v>
                </c:pt>
                <c:pt idx="2093">
                  <c:v>17</c:v>
                </c:pt>
                <c:pt idx="2094">
                  <c:v>17</c:v>
                </c:pt>
                <c:pt idx="2095">
                  <c:v>17</c:v>
                </c:pt>
                <c:pt idx="2096">
                  <c:v>17</c:v>
                </c:pt>
                <c:pt idx="2097">
                  <c:v>17</c:v>
                </c:pt>
                <c:pt idx="2098">
                  <c:v>17</c:v>
                </c:pt>
                <c:pt idx="2099">
                  <c:v>17</c:v>
                </c:pt>
                <c:pt idx="2100">
                  <c:v>17</c:v>
                </c:pt>
                <c:pt idx="2101">
                  <c:v>17</c:v>
                </c:pt>
                <c:pt idx="2102">
                  <c:v>17</c:v>
                </c:pt>
                <c:pt idx="2103">
                  <c:v>17</c:v>
                </c:pt>
                <c:pt idx="2104">
                  <c:v>17</c:v>
                </c:pt>
                <c:pt idx="2105">
                  <c:v>17</c:v>
                </c:pt>
                <c:pt idx="2106">
                  <c:v>17</c:v>
                </c:pt>
                <c:pt idx="2107">
                  <c:v>17</c:v>
                </c:pt>
                <c:pt idx="2108">
                  <c:v>17</c:v>
                </c:pt>
                <c:pt idx="2109">
                  <c:v>17</c:v>
                </c:pt>
                <c:pt idx="2110">
                  <c:v>17</c:v>
                </c:pt>
                <c:pt idx="2111">
                  <c:v>17</c:v>
                </c:pt>
                <c:pt idx="2112">
                  <c:v>17</c:v>
                </c:pt>
                <c:pt idx="2113">
                  <c:v>17</c:v>
                </c:pt>
                <c:pt idx="2114">
                  <c:v>17</c:v>
                </c:pt>
                <c:pt idx="2115">
                  <c:v>17</c:v>
                </c:pt>
                <c:pt idx="2116">
                  <c:v>17</c:v>
                </c:pt>
                <c:pt idx="2117">
                  <c:v>17</c:v>
                </c:pt>
                <c:pt idx="2118">
                  <c:v>17</c:v>
                </c:pt>
                <c:pt idx="2119">
                  <c:v>17</c:v>
                </c:pt>
                <c:pt idx="2120">
                  <c:v>17</c:v>
                </c:pt>
                <c:pt idx="2121">
                  <c:v>17</c:v>
                </c:pt>
                <c:pt idx="2122">
                  <c:v>17</c:v>
                </c:pt>
                <c:pt idx="2123">
                  <c:v>17</c:v>
                </c:pt>
                <c:pt idx="2124">
                  <c:v>17</c:v>
                </c:pt>
                <c:pt idx="2125">
                  <c:v>17</c:v>
                </c:pt>
                <c:pt idx="2126">
                  <c:v>17</c:v>
                </c:pt>
                <c:pt idx="2127">
                  <c:v>17</c:v>
                </c:pt>
                <c:pt idx="2128">
                  <c:v>17</c:v>
                </c:pt>
                <c:pt idx="2129">
                  <c:v>17</c:v>
                </c:pt>
                <c:pt idx="2130">
                  <c:v>17</c:v>
                </c:pt>
                <c:pt idx="2131">
                  <c:v>17</c:v>
                </c:pt>
                <c:pt idx="2132">
                  <c:v>17</c:v>
                </c:pt>
                <c:pt idx="2133">
                  <c:v>17</c:v>
                </c:pt>
                <c:pt idx="2134">
                  <c:v>17</c:v>
                </c:pt>
                <c:pt idx="2135">
                  <c:v>17</c:v>
                </c:pt>
                <c:pt idx="2136">
                  <c:v>17</c:v>
                </c:pt>
                <c:pt idx="2137">
                  <c:v>17</c:v>
                </c:pt>
                <c:pt idx="2138">
                  <c:v>17</c:v>
                </c:pt>
                <c:pt idx="2139">
                  <c:v>17</c:v>
                </c:pt>
                <c:pt idx="2140">
                  <c:v>17</c:v>
                </c:pt>
                <c:pt idx="2141">
                  <c:v>17</c:v>
                </c:pt>
                <c:pt idx="2142">
                  <c:v>17</c:v>
                </c:pt>
                <c:pt idx="2143">
                  <c:v>17</c:v>
                </c:pt>
                <c:pt idx="2144">
                  <c:v>17</c:v>
                </c:pt>
                <c:pt idx="2145">
                  <c:v>17</c:v>
                </c:pt>
                <c:pt idx="2146">
                  <c:v>17</c:v>
                </c:pt>
                <c:pt idx="2147">
                  <c:v>17</c:v>
                </c:pt>
                <c:pt idx="2148">
                  <c:v>17</c:v>
                </c:pt>
                <c:pt idx="2149">
                  <c:v>17</c:v>
                </c:pt>
                <c:pt idx="2150">
                  <c:v>17</c:v>
                </c:pt>
                <c:pt idx="2151">
                  <c:v>17</c:v>
                </c:pt>
                <c:pt idx="2152">
                  <c:v>17</c:v>
                </c:pt>
                <c:pt idx="2153">
                  <c:v>17</c:v>
                </c:pt>
                <c:pt idx="2154">
                  <c:v>17</c:v>
                </c:pt>
                <c:pt idx="2155">
                  <c:v>17</c:v>
                </c:pt>
                <c:pt idx="2156">
                  <c:v>17</c:v>
                </c:pt>
                <c:pt idx="2157">
                  <c:v>17</c:v>
                </c:pt>
                <c:pt idx="2158">
                  <c:v>17</c:v>
                </c:pt>
                <c:pt idx="2159">
                  <c:v>17</c:v>
                </c:pt>
                <c:pt idx="2160">
                  <c:v>17</c:v>
                </c:pt>
                <c:pt idx="2161">
                  <c:v>17</c:v>
                </c:pt>
                <c:pt idx="2162">
                  <c:v>17</c:v>
                </c:pt>
                <c:pt idx="2163">
                  <c:v>17</c:v>
                </c:pt>
                <c:pt idx="2164">
                  <c:v>17</c:v>
                </c:pt>
                <c:pt idx="2165">
                  <c:v>17</c:v>
                </c:pt>
                <c:pt idx="2166">
                  <c:v>17</c:v>
                </c:pt>
                <c:pt idx="2167">
                  <c:v>17</c:v>
                </c:pt>
                <c:pt idx="2168">
                  <c:v>17</c:v>
                </c:pt>
                <c:pt idx="2169">
                  <c:v>17</c:v>
                </c:pt>
                <c:pt idx="2170">
                  <c:v>17</c:v>
                </c:pt>
                <c:pt idx="2171">
                  <c:v>17</c:v>
                </c:pt>
                <c:pt idx="2172">
                  <c:v>17</c:v>
                </c:pt>
                <c:pt idx="2173">
                  <c:v>17</c:v>
                </c:pt>
                <c:pt idx="2174">
                  <c:v>17</c:v>
                </c:pt>
                <c:pt idx="2175">
                  <c:v>17</c:v>
                </c:pt>
                <c:pt idx="2176">
                  <c:v>17</c:v>
                </c:pt>
                <c:pt idx="2177">
                  <c:v>17</c:v>
                </c:pt>
                <c:pt idx="2178">
                  <c:v>17</c:v>
                </c:pt>
                <c:pt idx="2179">
                  <c:v>17</c:v>
                </c:pt>
                <c:pt idx="2180">
                  <c:v>17</c:v>
                </c:pt>
                <c:pt idx="2181">
                  <c:v>17</c:v>
                </c:pt>
                <c:pt idx="2182">
                  <c:v>17</c:v>
                </c:pt>
                <c:pt idx="2183">
                  <c:v>17</c:v>
                </c:pt>
                <c:pt idx="2184">
                  <c:v>17</c:v>
                </c:pt>
                <c:pt idx="2185">
                  <c:v>17</c:v>
                </c:pt>
                <c:pt idx="2186">
                  <c:v>17</c:v>
                </c:pt>
                <c:pt idx="2187">
                  <c:v>17</c:v>
                </c:pt>
                <c:pt idx="2188">
                  <c:v>17</c:v>
                </c:pt>
                <c:pt idx="2189">
                  <c:v>17</c:v>
                </c:pt>
                <c:pt idx="2190">
                  <c:v>17</c:v>
                </c:pt>
                <c:pt idx="2191">
                  <c:v>17</c:v>
                </c:pt>
                <c:pt idx="2192">
                  <c:v>17</c:v>
                </c:pt>
                <c:pt idx="2193">
                  <c:v>17</c:v>
                </c:pt>
                <c:pt idx="2194">
                  <c:v>17</c:v>
                </c:pt>
                <c:pt idx="2195">
                  <c:v>17</c:v>
                </c:pt>
                <c:pt idx="2196">
                  <c:v>17</c:v>
                </c:pt>
                <c:pt idx="2197">
                  <c:v>17</c:v>
                </c:pt>
                <c:pt idx="2198">
                  <c:v>17</c:v>
                </c:pt>
                <c:pt idx="2199">
                  <c:v>17</c:v>
                </c:pt>
                <c:pt idx="2200">
                  <c:v>17</c:v>
                </c:pt>
                <c:pt idx="2201">
                  <c:v>17</c:v>
                </c:pt>
                <c:pt idx="2202">
                  <c:v>17</c:v>
                </c:pt>
                <c:pt idx="2203">
                  <c:v>17</c:v>
                </c:pt>
                <c:pt idx="2204">
                  <c:v>17</c:v>
                </c:pt>
                <c:pt idx="2205">
                  <c:v>17</c:v>
                </c:pt>
                <c:pt idx="2206">
                  <c:v>17</c:v>
                </c:pt>
                <c:pt idx="2207">
                  <c:v>17</c:v>
                </c:pt>
                <c:pt idx="2208">
                  <c:v>17</c:v>
                </c:pt>
                <c:pt idx="2209">
                  <c:v>17</c:v>
                </c:pt>
                <c:pt idx="2210">
                  <c:v>17</c:v>
                </c:pt>
                <c:pt idx="2211">
                  <c:v>17</c:v>
                </c:pt>
                <c:pt idx="2212">
                  <c:v>17</c:v>
                </c:pt>
                <c:pt idx="2213">
                  <c:v>17</c:v>
                </c:pt>
                <c:pt idx="2214">
                  <c:v>17</c:v>
                </c:pt>
                <c:pt idx="2215">
                  <c:v>17</c:v>
                </c:pt>
                <c:pt idx="2216">
                  <c:v>17</c:v>
                </c:pt>
                <c:pt idx="2217">
                  <c:v>17</c:v>
                </c:pt>
                <c:pt idx="2218">
                  <c:v>17</c:v>
                </c:pt>
                <c:pt idx="2219">
                  <c:v>17</c:v>
                </c:pt>
                <c:pt idx="2220">
                  <c:v>17</c:v>
                </c:pt>
                <c:pt idx="2221">
                  <c:v>17</c:v>
                </c:pt>
                <c:pt idx="2222">
                  <c:v>17</c:v>
                </c:pt>
                <c:pt idx="2223">
                  <c:v>17</c:v>
                </c:pt>
                <c:pt idx="2224">
                  <c:v>17</c:v>
                </c:pt>
                <c:pt idx="2225">
                  <c:v>17</c:v>
                </c:pt>
                <c:pt idx="2226">
                  <c:v>17</c:v>
                </c:pt>
                <c:pt idx="2227">
                  <c:v>17</c:v>
                </c:pt>
                <c:pt idx="2228">
                  <c:v>17</c:v>
                </c:pt>
                <c:pt idx="2229">
                  <c:v>17</c:v>
                </c:pt>
                <c:pt idx="2230">
                  <c:v>17</c:v>
                </c:pt>
                <c:pt idx="2231">
                  <c:v>17</c:v>
                </c:pt>
                <c:pt idx="2232">
                  <c:v>17</c:v>
                </c:pt>
                <c:pt idx="2233">
                  <c:v>17</c:v>
                </c:pt>
                <c:pt idx="2234">
                  <c:v>17</c:v>
                </c:pt>
                <c:pt idx="2235">
                  <c:v>17</c:v>
                </c:pt>
                <c:pt idx="2236">
                  <c:v>17</c:v>
                </c:pt>
                <c:pt idx="2237">
                  <c:v>17</c:v>
                </c:pt>
                <c:pt idx="2238">
                  <c:v>17</c:v>
                </c:pt>
                <c:pt idx="2239">
                  <c:v>17</c:v>
                </c:pt>
                <c:pt idx="2240">
                  <c:v>17</c:v>
                </c:pt>
                <c:pt idx="2241">
                  <c:v>17</c:v>
                </c:pt>
                <c:pt idx="2242">
                  <c:v>17</c:v>
                </c:pt>
                <c:pt idx="2243">
                  <c:v>17</c:v>
                </c:pt>
                <c:pt idx="2244">
                  <c:v>17</c:v>
                </c:pt>
                <c:pt idx="2245">
                  <c:v>17</c:v>
                </c:pt>
                <c:pt idx="2246">
                  <c:v>17</c:v>
                </c:pt>
                <c:pt idx="2247">
                  <c:v>17</c:v>
                </c:pt>
                <c:pt idx="2248">
                  <c:v>17</c:v>
                </c:pt>
                <c:pt idx="2249">
                  <c:v>17</c:v>
                </c:pt>
                <c:pt idx="2250">
                  <c:v>17</c:v>
                </c:pt>
                <c:pt idx="2251">
                  <c:v>17</c:v>
                </c:pt>
                <c:pt idx="2252">
                  <c:v>17</c:v>
                </c:pt>
                <c:pt idx="2253">
                  <c:v>17</c:v>
                </c:pt>
                <c:pt idx="2254">
                  <c:v>17</c:v>
                </c:pt>
                <c:pt idx="2255">
                  <c:v>17</c:v>
                </c:pt>
                <c:pt idx="2256">
                  <c:v>17</c:v>
                </c:pt>
                <c:pt idx="2257">
                  <c:v>17</c:v>
                </c:pt>
                <c:pt idx="2258">
                  <c:v>17</c:v>
                </c:pt>
                <c:pt idx="2259">
                  <c:v>17</c:v>
                </c:pt>
                <c:pt idx="2260">
                  <c:v>17</c:v>
                </c:pt>
                <c:pt idx="2261">
                  <c:v>17</c:v>
                </c:pt>
                <c:pt idx="2262">
                  <c:v>17</c:v>
                </c:pt>
                <c:pt idx="2263">
                  <c:v>17</c:v>
                </c:pt>
                <c:pt idx="2264">
                  <c:v>17</c:v>
                </c:pt>
                <c:pt idx="2265">
                  <c:v>17</c:v>
                </c:pt>
                <c:pt idx="2266">
                  <c:v>17</c:v>
                </c:pt>
                <c:pt idx="2267">
                  <c:v>17</c:v>
                </c:pt>
                <c:pt idx="2268">
                  <c:v>17</c:v>
                </c:pt>
                <c:pt idx="2269">
                  <c:v>17</c:v>
                </c:pt>
                <c:pt idx="2270">
                  <c:v>17</c:v>
                </c:pt>
                <c:pt idx="2271">
                  <c:v>17</c:v>
                </c:pt>
                <c:pt idx="2272">
                  <c:v>17</c:v>
                </c:pt>
                <c:pt idx="2273">
                  <c:v>17</c:v>
                </c:pt>
                <c:pt idx="2274">
                  <c:v>17</c:v>
                </c:pt>
                <c:pt idx="2275">
                  <c:v>17</c:v>
                </c:pt>
                <c:pt idx="2276">
                  <c:v>17</c:v>
                </c:pt>
                <c:pt idx="2277">
                  <c:v>17</c:v>
                </c:pt>
                <c:pt idx="2278">
                  <c:v>17</c:v>
                </c:pt>
                <c:pt idx="2279">
                  <c:v>17</c:v>
                </c:pt>
                <c:pt idx="2280">
                  <c:v>17</c:v>
                </c:pt>
                <c:pt idx="2281">
                  <c:v>17</c:v>
                </c:pt>
                <c:pt idx="2282">
                  <c:v>17</c:v>
                </c:pt>
                <c:pt idx="2283">
                  <c:v>17</c:v>
                </c:pt>
                <c:pt idx="2284">
                  <c:v>17</c:v>
                </c:pt>
                <c:pt idx="2285">
                  <c:v>17</c:v>
                </c:pt>
                <c:pt idx="2286">
                  <c:v>17</c:v>
                </c:pt>
                <c:pt idx="2287">
                  <c:v>17</c:v>
                </c:pt>
                <c:pt idx="2288">
                  <c:v>17</c:v>
                </c:pt>
                <c:pt idx="2289">
                  <c:v>17</c:v>
                </c:pt>
                <c:pt idx="2290">
                  <c:v>17</c:v>
                </c:pt>
                <c:pt idx="2291">
                  <c:v>17</c:v>
                </c:pt>
                <c:pt idx="2292">
                  <c:v>17</c:v>
                </c:pt>
                <c:pt idx="2293">
                  <c:v>17</c:v>
                </c:pt>
                <c:pt idx="2294">
                  <c:v>17</c:v>
                </c:pt>
                <c:pt idx="2295">
                  <c:v>17</c:v>
                </c:pt>
                <c:pt idx="2296">
                  <c:v>17</c:v>
                </c:pt>
                <c:pt idx="2297">
                  <c:v>17</c:v>
                </c:pt>
                <c:pt idx="2298">
                  <c:v>17</c:v>
                </c:pt>
                <c:pt idx="2299">
                  <c:v>17</c:v>
                </c:pt>
                <c:pt idx="2300">
                  <c:v>17</c:v>
                </c:pt>
                <c:pt idx="2301">
                  <c:v>17</c:v>
                </c:pt>
                <c:pt idx="2302">
                  <c:v>17</c:v>
                </c:pt>
                <c:pt idx="2303">
                  <c:v>17</c:v>
                </c:pt>
                <c:pt idx="2304">
                  <c:v>17</c:v>
                </c:pt>
                <c:pt idx="2305">
                  <c:v>17</c:v>
                </c:pt>
                <c:pt idx="2306">
                  <c:v>17</c:v>
                </c:pt>
                <c:pt idx="2307">
                  <c:v>17</c:v>
                </c:pt>
                <c:pt idx="2308">
                  <c:v>17</c:v>
                </c:pt>
                <c:pt idx="2309">
                  <c:v>17</c:v>
                </c:pt>
                <c:pt idx="2310">
                  <c:v>17</c:v>
                </c:pt>
                <c:pt idx="2311">
                  <c:v>17</c:v>
                </c:pt>
                <c:pt idx="2312">
                  <c:v>17</c:v>
                </c:pt>
                <c:pt idx="2313">
                  <c:v>17</c:v>
                </c:pt>
                <c:pt idx="2314">
                  <c:v>17</c:v>
                </c:pt>
                <c:pt idx="2315">
                  <c:v>17</c:v>
                </c:pt>
                <c:pt idx="2316">
                  <c:v>17</c:v>
                </c:pt>
                <c:pt idx="2317">
                  <c:v>17</c:v>
                </c:pt>
                <c:pt idx="2318">
                  <c:v>17</c:v>
                </c:pt>
                <c:pt idx="2319">
                  <c:v>17</c:v>
                </c:pt>
                <c:pt idx="2320">
                  <c:v>17</c:v>
                </c:pt>
                <c:pt idx="2321">
                  <c:v>17</c:v>
                </c:pt>
                <c:pt idx="2322">
                  <c:v>17</c:v>
                </c:pt>
                <c:pt idx="2323">
                  <c:v>17</c:v>
                </c:pt>
                <c:pt idx="2324">
                  <c:v>17</c:v>
                </c:pt>
                <c:pt idx="2325">
                  <c:v>17</c:v>
                </c:pt>
                <c:pt idx="2326">
                  <c:v>17</c:v>
                </c:pt>
                <c:pt idx="2327">
                  <c:v>17</c:v>
                </c:pt>
                <c:pt idx="2328">
                  <c:v>17</c:v>
                </c:pt>
                <c:pt idx="2329">
                  <c:v>17</c:v>
                </c:pt>
                <c:pt idx="2330">
                  <c:v>17</c:v>
                </c:pt>
                <c:pt idx="2331">
                  <c:v>17</c:v>
                </c:pt>
                <c:pt idx="2332">
                  <c:v>17</c:v>
                </c:pt>
                <c:pt idx="2333">
                  <c:v>17</c:v>
                </c:pt>
                <c:pt idx="2334">
                  <c:v>17</c:v>
                </c:pt>
                <c:pt idx="2335">
                  <c:v>17</c:v>
                </c:pt>
                <c:pt idx="2336">
                  <c:v>17</c:v>
                </c:pt>
                <c:pt idx="2337">
                  <c:v>17</c:v>
                </c:pt>
                <c:pt idx="2338">
                  <c:v>17</c:v>
                </c:pt>
                <c:pt idx="2339">
                  <c:v>17</c:v>
                </c:pt>
                <c:pt idx="2340">
                  <c:v>17</c:v>
                </c:pt>
                <c:pt idx="2341">
                  <c:v>17</c:v>
                </c:pt>
                <c:pt idx="2342">
                  <c:v>17</c:v>
                </c:pt>
                <c:pt idx="2343">
                  <c:v>17</c:v>
                </c:pt>
                <c:pt idx="2344">
                  <c:v>17</c:v>
                </c:pt>
                <c:pt idx="2345">
                  <c:v>17</c:v>
                </c:pt>
                <c:pt idx="2346">
                  <c:v>17</c:v>
                </c:pt>
                <c:pt idx="2347">
                  <c:v>17</c:v>
                </c:pt>
                <c:pt idx="2348">
                  <c:v>17</c:v>
                </c:pt>
                <c:pt idx="2349">
                  <c:v>17</c:v>
                </c:pt>
                <c:pt idx="2350">
                  <c:v>17</c:v>
                </c:pt>
                <c:pt idx="2351">
                  <c:v>17</c:v>
                </c:pt>
                <c:pt idx="2352">
                  <c:v>17</c:v>
                </c:pt>
                <c:pt idx="2353">
                  <c:v>17</c:v>
                </c:pt>
                <c:pt idx="2354">
                  <c:v>17</c:v>
                </c:pt>
                <c:pt idx="2355">
                  <c:v>17</c:v>
                </c:pt>
                <c:pt idx="2356">
                  <c:v>17</c:v>
                </c:pt>
                <c:pt idx="2357">
                  <c:v>17</c:v>
                </c:pt>
                <c:pt idx="2358">
                  <c:v>17</c:v>
                </c:pt>
                <c:pt idx="2359">
                  <c:v>17</c:v>
                </c:pt>
                <c:pt idx="2360">
                  <c:v>17</c:v>
                </c:pt>
                <c:pt idx="2361">
                  <c:v>17</c:v>
                </c:pt>
                <c:pt idx="2362">
                  <c:v>17</c:v>
                </c:pt>
                <c:pt idx="2363">
                  <c:v>17</c:v>
                </c:pt>
                <c:pt idx="2364">
                  <c:v>17</c:v>
                </c:pt>
                <c:pt idx="2365">
                  <c:v>17</c:v>
                </c:pt>
                <c:pt idx="2366">
                  <c:v>17</c:v>
                </c:pt>
                <c:pt idx="2367">
                  <c:v>17</c:v>
                </c:pt>
                <c:pt idx="2368">
                  <c:v>17</c:v>
                </c:pt>
                <c:pt idx="2369">
                  <c:v>17</c:v>
                </c:pt>
                <c:pt idx="2370">
                  <c:v>17</c:v>
                </c:pt>
                <c:pt idx="2371">
                  <c:v>17</c:v>
                </c:pt>
                <c:pt idx="2372">
                  <c:v>17</c:v>
                </c:pt>
                <c:pt idx="2373">
                  <c:v>17</c:v>
                </c:pt>
                <c:pt idx="2374">
                  <c:v>17</c:v>
                </c:pt>
                <c:pt idx="2375">
                  <c:v>17</c:v>
                </c:pt>
                <c:pt idx="2376">
                  <c:v>17</c:v>
                </c:pt>
                <c:pt idx="2377">
                  <c:v>17</c:v>
                </c:pt>
                <c:pt idx="2378">
                  <c:v>17</c:v>
                </c:pt>
                <c:pt idx="2379">
                  <c:v>17</c:v>
                </c:pt>
                <c:pt idx="2380">
                  <c:v>17</c:v>
                </c:pt>
                <c:pt idx="2381">
                  <c:v>17</c:v>
                </c:pt>
                <c:pt idx="2382">
                  <c:v>17</c:v>
                </c:pt>
                <c:pt idx="2383">
                  <c:v>17</c:v>
                </c:pt>
                <c:pt idx="2384">
                  <c:v>17</c:v>
                </c:pt>
                <c:pt idx="2385">
                  <c:v>17</c:v>
                </c:pt>
                <c:pt idx="2386">
                  <c:v>17</c:v>
                </c:pt>
                <c:pt idx="2387">
                  <c:v>17</c:v>
                </c:pt>
                <c:pt idx="2388">
                  <c:v>17</c:v>
                </c:pt>
                <c:pt idx="2389">
                  <c:v>17</c:v>
                </c:pt>
                <c:pt idx="2390">
                  <c:v>17</c:v>
                </c:pt>
                <c:pt idx="2391">
                  <c:v>17</c:v>
                </c:pt>
                <c:pt idx="2392">
                  <c:v>17</c:v>
                </c:pt>
                <c:pt idx="2393">
                  <c:v>17</c:v>
                </c:pt>
                <c:pt idx="2394">
                  <c:v>17</c:v>
                </c:pt>
                <c:pt idx="2395">
                  <c:v>17</c:v>
                </c:pt>
                <c:pt idx="2396">
                  <c:v>17</c:v>
                </c:pt>
                <c:pt idx="2397">
                  <c:v>17</c:v>
                </c:pt>
                <c:pt idx="2398">
                  <c:v>17</c:v>
                </c:pt>
                <c:pt idx="2399">
                  <c:v>17</c:v>
                </c:pt>
                <c:pt idx="2400">
                  <c:v>17</c:v>
                </c:pt>
                <c:pt idx="2401">
                  <c:v>17</c:v>
                </c:pt>
                <c:pt idx="2402">
                  <c:v>17</c:v>
                </c:pt>
                <c:pt idx="2403">
                  <c:v>17</c:v>
                </c:pt>
                <c:pt idx="2404">
                  <c:v>17</c:v>
                </c:pt>
                <c:pt idx="2405">
                  <c:v>17</c:v>
                </c:pt>
                <c:pt idx="2406">
                  <c:v>17</c:v>
                </c:pt>
                <c:pt idx="2407">
                  <c:v>17</c:v>
                </c:pt>
                <c:pt idx="2408">
                  <c:v>17</c:v>
                </c:pt>
                <c:pt idx="2409">
                  <c:v>17</c:v>
                </c:pt>
                <c:pt idx="2410">
                  <c:v>17</c:v>
                </c:pt>
                <c:pt idx="2411">
                  <c:v>17</c:v>
                </c:pt>
                <c:pt idx="2412">
                  <c:v>17</c:v>
                </c:pt>
                <c:pt idx="2413">
                  <c:v>17</c:v>
                </c:pt>
                <c:pt idx="2414">
                  <c:v>17</c:v>
                </c:pt>
                <c:pt idx="2415">
                  <c:v>17</c:v>
                </c:pt>
                <c:pt idx="2416">
                  <c:v>17</c:v>
                </c:pt>
                <c:pt idx="2417">
                  <c:v>17</c:v>
                </c:pt>
                <c:pt idx="2418">
                  <c:v>17</c:v>
                </c:pt>
                <c:pt idx="2419">
                  <c:v>17</c:v>
                </c:pt>
                <c:pt idx="2420">
                  <c:v>17</c:v>
                </c:pt>
                <c:pt idx="2421">
                  <c:v>17</c:v>
                </c:pt>
                <c:pt idx="2422">
                  <c:v>17</c:v>
                </c:pt>
                <c:pt idx="2423">
                  <c:v>17</c:v>
                </c:pt>
                <c:pt idx="2424">
                  <c:v>17</c:v>
                </c:pt>
                <c:pt idx="2425">
                  <c:v>17</c:v>
                </c:pt>
                <c:pt idx="2426">
                  <c:v>17</c:v>
                </c:pt>
                <c:pt idx="2427">
                  <c:v>17</c:v>
                </c:pt>
                <c:pt idx="2428">
                  <c:v>17</c:v>
                </c:pt>
                <c:pt idx="2429">
                  <c:v>17</c:v>
                </c:pt>
                <c:pt idx="2430">
                  <c:v>17</c:v>
                </c:pt>
                <c:pt idx="2431">
                  <c:v>17</c:v>
                </c:pt>
                <c:pt idx="2432">
                  <c:v>17</c:v>
                </c:pt>
                <c:pt idx="2433">
                  <c:v>17</c:v>
                </c:pt>
                <c:pt idx="2434">
                  <c:v>17</c:v>
                </c:pt>
                <c:pt idx="2435">
                  <c:v>17</c:v>
                </c:pt>
                <c:pt idx="2436">
                  <c:v>17</c:v>
                </c:pt>
                <c:pt idx="2437">
                  <c:v>17</c:v>
                </c:pt>
                <c:pt idx="2438">
                  <c:v>17</c:v>
                </c:pt>
                <c:pt idx="2439">
                  <c:v>17</c:v>
                </c:pt>
                <c:pt idx="2440">
                  <c:v>17</c:v>
                </c:pt>
                <c:pt idx="2441">
                  <c:v>17</c:v>
                </c:pt>
                <c:pt idx="2442">
                  <c:v>17</c:v>
                </c:pt>
                <c:pt idx="2443">
                  <c:v>17</c:v>
                </c:pt>
                <c:pt idx="2444">
                  <c:v>17</c:v>
                </c:pt>
                <c:pt idx="2445">
                  <c:v>17</c:v>
                </c:pt>
                <c:pt idx="2446">
                  <c:v>17</c:v>
                </c:pt>
                <c:pt idx="2447">
                  <c:v>17</c:v>
                </c:pt>
                <c:pt idx="2448">
                  <c:v>17</c:v>
                </c:pt>
                <c:pt idx="2449">
                  <c:v>17</c:v>
                </c:pt>
                <c:pt idx="2450">
                  <c:v>17</c:v>
                </c:pt>
                <c:pt idx="2451">
                  <c:v>17</c:v>
                </c:pt>
                <c:pt idx="2452">
                  <c:v>17</c:v>
                </c:pt>
                <c:pt idx="2453">
                  <c:v>17</c:v>
                </c:pt>
                <c:pt idx="2454">
                  <c:v>17</c:v>
                </c:pt>
                <c:pt idx="2455">
                  <c:v>17</c:v>
                </c:pt>
                <c:pt idx="2456">
                  <c:v>17</c:v>
                </c:pt>
                <c:pt idx="2457">
                  <c:v>17</c:v>
                </c:pt>
                <c:pt idx="2458">
                  <c:v>17</c:v>
                </c:pt>
                <c:pt idx="2459">
                  <c:v>17</c:v>
                </c:pt>
                <c:pt idx="2460">
                  <c:v>17</c:v>
                </c:pt>
                <c:pt idx="2461">
                  <c:v>17</c:v>
                </c:pt>
                <c:pt idx="2462">
                  <c:v>17</c:v>
                </c:pt>
                <c:pt idx="2463">
                  <c:v>17</c:v>
                </c:pt>
                <c:pt idx="2464">
                  <c:v>17</c:v>
                </c:pt>
                <c:pt idx="2465">
                  <c:v>17</c:v>
                </c:pt>
                <c:pt idx="2466">
                  <c:v>17</c:v>
                </c:pt>
                <c:pt idx="2467">
                  <c:v>17</c:v>
                </c:pt>
                <c:pt idx="2468">
                  <c:v>17</c:v>
                </c:pt>
                <c:pt idx="2469">
                  <c:v>17</c:v>
                </c:pt>
                <c:pt idx="2470">
                  <c:v>17</c:v>
                </c:pt>
                <c:pt idx="2471">
                  <c:v>17</c:v>
                </c:pt>
                <c:pt idx="2472">
                  <c:v>17</c:v>
                </c:pt>
                <c:pt idx="2473">
                  <c:v>17</c:v>
                </c:pt>
                <c:pt idx="2474">
                  <c:v>17</c:v>
                </c:pt>
                <c:pt idx="2475">
                  <c:v>17</c:v>
                </c:pt>
                <c:pt idx="2476">
                  <c:v>17</c:v>
                </c:pt>
                <c:pt idx="2477">
                  <c:v>17</c:v>
                </c:pt>
                <c:pt idx="2478">
                  <c:v>17</c:v>
                </c:pt>
                <c:pt idx="2479">
                  <c:v>17</c:v>
                </c:pt>
                <c:pt idx="2480">
                  <c:v>17</c:v>
                </c:pt>
                <c:pt idx="2481">
                  <c:v>17</c:v>
                </c:pt>
                <c:pt idx="2482">
                  <c:v>17</c:v>
                </c:pt>
                <c:pt idx="2483">
                  <c:v>17</c:v>
                </c:pt>
                <c:pt idx="2484">
                  <c:v>17</c:v>
                </c:pt>
                <c:pt idx="2485">
                  <c:v>17</c:v>
                </c:pt>
                <c:pt idx="2486">
                  <c:v>17</c:v>
                </c:pt>
                <c:pt idx="2487">
                  <c:v>17</c:v>
                </c:pt>
                <c:pt idx="2488">
                  <c:v>17</c:v>
                </c:pt>
                <c:pt idx="2489">
                  <c:v>17</c:v>
                </c:pt>
                <c:pt idx="2490">
                  <c:v>17</c:v>
                </c:pt>
                <c:pt idx="2491">
                  <c:v>17</c:v>
                </c:pt>
                <c:pt idx="2492">
                  <c:v>17</c:v>
                </c:pt>
                <c:pt idx="2493">
                  <c:v>17</c:v>
                </c:pt>
                <c:pt idx="2494">
                  <c:v>17</c:v>
                </c:pt>
                <c:pt idx="2495">
                  <c:v>17</c:v>
                </c:pt>
                <c:pt idx="2496">
                  <c:v>17</c:v>
                </c:pt>
                <c:pt idx="2497">
                  <c:v>17</c:v>
                </c:pt>
                <c:pt idx="2498">
                  <c:v>17</c:v>
                </c:pt>
                <c:pt idx="2499">
                  <c:v>17</c:v>
                </c:pt>
                <c:pt idx="2500">
                  <c:v>17</c:v>
                </c:pt>
                <c:pt idx="2501">
                  <c:v>17</c:v>
                </c:pt>
                <c:pt idx="2502">
                  <c:v>17</c:v>
                </c:pt>
                <c:pt idx="2503">
                  <c:v>17</c:v>
                </c:pt>
                <c:pt idx="2504">
                  <c:v>17</c:v>
                </c:pt>
                <c:pt idx="2505">
                  <c:v>17</c:v>
                </c:pt>
                <c:pt idx="2506">
                  <c:v>17</c:v>
                </c:pt>
                <c:pt idx="2507">
                  <c:v>17</c:v>
                </c:pt>
                <c:pt idx="2508">
                  <c:v>17</c:v>
                </c:pt>
                <c:pt idx="2509">
                  <c:v>17</c:v>
                </c:pt>
                <c:pt idx="2510">
                  <c:v>17</c:v>
                </c:pt>
                <c:pt idx="2511">
                  <c:v>17</c:v>
                </c:pt>
                <c:pt idx="2512">
                  <c:v>17</c:v>
                </c:pt>
                <c:pt idx="2513">
                  <c:v>17</c:v>
                </c:pt>
                <c:pt idx="2514">
                  <c:v>17</c:v>
                </c:pt>
                <c:pt idx="2515">
                  <c:v>17</c:v>
                </c:pt>
                <c:pt idx="2516">
                  <c:v>17</c:v>
                </c:pt>
                <c:pt idx="2517">
                  <c:v>17</c:v>
                </c:pt>
                <c:pt idx="2518">
                  <c:v>17</c:v>
                </c:pt>
                <c:pt idx="2519">
                  <c:v>17</c:v>
                </c:pt>
                <c:pt idx="2520">
                  <c:v>17</c:v>
                </c:pt>
                <c:pt idx="2521">
                  <c:v>17</c:v>
                </c:pt>
                <c:pt idx="2522">
                  <c:v>17</c:v>
                </c:pt>
                <c:pt idx="2523">
                  <c:v>17</c:v>
                </c:pt>
                <c:pt idx="2524">
                  <c:v>17</c:v>
                </c:pt>
                <c:pt idx="2525">
                  <c:v>17</c:v>
                </c:pt>
                <c:pt idx="2526">
                  <c:v>17</c:v>
                </c:pt>
                <c:pt idx="2527">
                  <c:v>17</c:v>
                </c:pt>
                <c:pt idx="2528">
                  <c:v>17</c:v>
                </c:pt>
                <c:pt idx="2529">
                  <c:v>17</c:v>
                </c:pt>
                <c:pt idx="2530">
                  <c:v>17</c:v>
                </c:pt>
                <c:pt idx="2531">
                  <c:v>17</c:v>
                </c:pt>
                <c:pt idx="2532">
                  <c:v>17</c:v>
                </c:pt>
                <c:pt idx="2533">
                  <c:v>17</c:v>
                </c:pt>
                <c:pt idx="2534">
                  <c:v>17</c:v>
                </c:pt>
                <c:pt idx="2535">
                  <c:v>17</c:v>
                </c:pt>
                <c:pt idx="2536">
                  <c:v>17</c:v>
                </c:pt>
                <c:pt idx="2537">
                  <c:v>17</c:v>
                </c:pt>
                <c:pt idx="2538">
                  <c:v>17</c:v>
                </c:pt>
                <c:pt idx="2539">
                  <c:v>17</c:v>
                </c:pt>
                <c:pt idx="2540">
                  <c:v>17</c:v>
                </c:pt>
                <c:pt idx="2541">
                  <c:v>17</c:v>
                </c:pt>
                <c:pt idx="2542">
                  <c:v>17</c:v>
                </c:pt>
                <c:pt idx="2543">
                  <c:v>17</c:v>
                </c:pt>
                <c:pt idx="2544">
                  <c:v>17</c:v>
                </c:pt>
                <c:pt idx="2545">
                  <c:v>17</c:v>
                </c:pt>
                <c:pt idx="2546">
                  <c:v>17</c:v>
                </c:pt>
                <c:pt idx="2547">
                  <c:v>17</c:v>
                </c:pt>
                <c:pt idx="2548">
                  <c:v>17</c:v>
                </c:pt>
                <c:pt idx="2549">
                  <c:v>17</c:v>
                </c:pt>
                <c:pt idx="2550">
                  <c:v>17</c:v>
                </c:pt>
                <c:pt idx="2551">
                  <c:v>17</c:v>
                </c:pt>
                <c:pt idx="2552">
                  <c:v>17</c:v>
                </c:pt>
                <c:pt idx="2553">
                  <c:v>17</c:v>
                </c:pt>
                <c:pt idx="2554">
                  <c:v>17</c:v>
                </c:pt>
                <c:pt idx="2555">
                  <c:v>17</c:v>
                </c:pt>
                <c:pt idx="2556">
                  <c:v>17</c:v>
                </c:pt>
                <c:pt idx="2557">
                  <c:v>17</c:v>
                </c:pt>
                <c:pt idx="2558">
                  <c:v>17</c:v>
                </c:pt>
                <c:pt idx="2559">
                  <c:v>17</c:v>
                </c:pt>
                <c:pt idx="2560">
                  <c:v>17</c:v>
                </c:pt>
                <c:pt idx="2561">
                  <c:v>17</c:v>
                </c:pt>
                <c:pt idx="2562">
                  <c:v>17</c:v>
                </c:pt>
                <c:pt idx="2563">
                  <c:v>17</c:v>
                </c:pt>
                <c:pt idx="2564">
                  <c:v>17</c:v>
                </c:pt>
                <c:pt idx="2565">
                  <c:v>17</c:v>
                </c:pt>
                <c:pt idx="2566">
                  <c:v>17</c:v>
                </c:pt>
                <c:pt idx="2567">
                  <c:v>17</c:v>
                </c:pt>
                <c:pt idx="2568">
                  <c:v>17</c:v>
                </c:pt>
                <c:pt idx="2569">
                  <c:v>17</c:v>
                </c:pt>
                <c:pt idx="2570">
                  <c:v>17</c:v>
                </c:pt>
                <c:pt idx="2571">
                  <c:v>17</c:v>
                </c:pt>
                <c:pt idx="2572">
                  <c:v>17</c:v>
                </c:pt>
                <c:pt idx="2573">
                  <c:v>17</c:v>
                </c:pt>
                <c:pt idx="2574">
                  <c:v>17</c:v>
                </c:pt>
                <c:pt idx="2575">
                  <c:v>17</c:v>
                </c:pt>
                <c:pt idx="2576">
                  <c:v>17</c:v>
                </c:pt>
                <c:pt idx="2577">
                  <c:v>17</c:v>
                </c:pt>
                <c:pt idx="2578">
                  <c:v>17</c:v>
                </c:pt>
                <c:pt idx="2579">
                  <c:v>17</c:v>
                </c:pt>
                <c:pt idx="2580">
                  <c:v>17</c:v>
                </c:pt>
                <c:pt idx="2581">
                  <c:v>17</c:v>
                </c:pt>
                <c:pt idx="2582">
                  <c:v>17</c:v>
                </c:pt>
                <c:pt idx="2583">
                  <c:v>17</c:v>
                </c:pt>
                <c:pt idx="2584">
                  <c:v>17</c:v>
                </c:pt>
                <c:pt idx="2585">
                  <c:v>17</c:v>
                </c:pt>
                <c:pt idx="2586">
                  <c:v>17</c:v>
                </c:pt>
                <c:pt idx="2587">
                  <c:v>17</c:v>
                </c:pt>
                <c:pt idx="2588">
                  <c:v>17</c:v>
                </c:pt>
                <c:pt idx="2589">
                  <c:v>17</c:v>
                </c:pt>
                <c:pt idx="2590">
                  <c:v>17</c:v>
                </c:pt>
                <c:pt idx="2591">
                  <c:v>17</c:v>
                </c:pt>
                <c:pt idx="2592">
                  <c:v>17</c:v>
                </c:pt>
                <c:pt idx="2593">
                  <c:v>17</c:v>
                </c:pt>
                <c:pt idx="2594">
                  <c:v>17</c:v>
                </c:pt>
                <c:pt idx="2595">
                  <c:v>17</c:v>
                </c:pt>
                <c:pt idx="2596">
                  <c:v>17</c:v>
                </c:pt>
                <c:pt idx="2597">
                  <c:v>17</c:v>
                </c:pt>
                <c:pt idx="2598">
                  <c:v>17</c:v>
                </c:pt>
                <c:pt idx="2599">
                  <c:v>17</c:v>
                </c:pt>
                <c:pt idx="2600">
                  <c:v>17</c:v>
                </c:pt>
                <c:pt idx="2601">
                  <c:v>17</c:v>
                </c:pt>
                <c:pt idx="2602">
                  <c:v>17</c:v>
                </c:pt>
                <c:pt idx="2603">
                  <c:v>17</c:v>
                </c:pt>
                <c:pt idx="2604">
                  <c:v>17</c:v>
                </c:pt>
                <c:pt idx="2605">
                  <c:v>17</c:v>
                </c:pt>
                <c:pt idx="2606">
                  <c:v>17</c:v>
                </c:pt>
                <c:pt idx="2607">
                  <c:v>17</c:v>
                </c:pt>
                <c:pt idx="2608">
                  <c:v>17</c:v>
                </c:pt>
                <c:pt idx="2609">
                  <c:v>17</c:v>
                </c:pt>
                <c:pt idx="2610">
                  <c:v>17</c:v>
                </c:pt>
                <c:pt idx="2611">
                  <c:v>17</c:v>
                </c:pt>
                <c:pt idx="2612">
                  <c:v>17</c:v>
                </c:pt>
                <c:pt idx="2613">
                  <c:v>17</c:v>
                </c:pt>
                <c:pt idx="2614">
                  <c:v>17</c:v>
                </c:pt>
                <c:pt idx="2615">
                  <c:v>17</c:v>
                </c:pt>
                <c:pt idx="2616">
                  <c:v>17</c:v>
                </c:pt>
                <c:pt idx="2617">
                  <c:v>17</c:v>
                </c:pt>
                <c:pt idx="2618">
                  <c:v>17</c:v>
                </c:pt>
                <c:pt idx="2619">
                  <c:v>17</c:v>
                </c:pt>
                <c:pt idx="2620">
                  <c:v>17</c:v>
                </c:pt>
                <c:pt idx="2621">
                  <c:v>17</c:v>
                </c:pt>
                <c:pt idx="2622">
                  <c:v>17</c:v>
                </c:pt>
                <c:pt idx="2623">
                  <c:v>17</c:v>
                </c:pt>
                <c:pt idx="2624">
                  <c:v>17</c:v>
                </c:pt>
                <c:pt idx="2625">
                  <c:v>17</c:v>
                </c:pt>
                <c:pt idx="2626">
                  <c:v>17</c:v>
                </c:pt>
                <c:pt idx="2627">
                  <c:v>17</c:v>
                </c:pt>
                <c:pt idx="2628">
                  <c:v>17</c:v>
                </c:pt>
                <c:pt idx="2629">
                  <c:v>17</c:v>
                </c:pt>
                <c:pt idx="2630">
                  <c:v>17</c:v>
                </c:pt>
                <c:pt idx="2631">
                  <c:v>17</c:v>
                </c:pt>
                <c:pt idx="2632">
                  <c:v>17</c:v>
                </c:pt>
                <c:pt idx="2633">
                  <c:v>17</c:v>
                </c:pt>
                <c:pt idx="2634">
                  <c:v>17</c:v>
                </c:pt>
                <c:pt idx="2635">
                  <c:v>17</c:v>
                </c:pt>
                <c:pt idx="2636">
                  <c:v>17</c:v>
                </c:pt>
                <c:pt idx="2637">
                  <c:v>17</c:v>
                </c:pt>
                <c:pt idx="2638">
                  <c:v>17</c:v>
                </c:pt>
                <c:pt idx="2639">
                  <c:v>17</c:v>
                </c:pt>
                <c:pt idx="2640">
                  <c:v>17</c:v>
                </c:pt>
                <c:pt idx="2641">
                  <c:v>17</c:v>
                </c:pt>
                <c:pt idx="2642">
                  <c:v>17</c:v>
                </c:pt>
                <c:pt idx="2643">
                  <c:v>17</c:v>
                </c:pt>
                <c:pt idx="2644">
                  <c:v>17</c:v>
                </c:pt>
                <c:pt idx="2645">
                  <c:v>17</c:v>
                </c:pt>
                <c:pt idx="2646">
                  <c:v>17</c:v>
                </c:pt>
                <c:pt idx="2647">
                  <c:v>17</c:v>
                </c:pt>
                <c:pt idx="2648">
                  <c:v>17</c:v>
                </c:pt>
                <c:pt idx="2649">
                  <c:v>17</c:v>
                </c:pt>
                <c:pt idx="2650">
                  <c:v>17</c:v>
                </c:pt>
                <c:pt idx="2651">
                  <c:v>17</c:v>
                </c:pt>
                <c:pt idx="2652">
                  <c:v>17</c:v>
                </c:pt>
                <c:pt idx="2653">
                  <c:v>17</c:v>
                </c:pt>
                <c:pt idx="2654">
                  <c:v>17</c:v>
                </c:pt>
                <c:pt idx="2655">
                  <c:v>17</c:v>
                </c:pt>
                <c:pt idx="2656">
                  <c:v>17</c:v>
                </c:pt>
                <c:pt idx="2657">
                  <c:v>17</c:v>
                </c:pt>
                <c:pt idx="2658">
                  <c:v>17</c:v>
                </c:pt>
                <c:pt idx="2659">
                  <c:v>17</c:v>
                </c:pt>
                <c:pt idx="2660">
                  <c:v>17</c:v>
                </c:pt>
                <c:pt idx="2661">
                  <c:v>17</c:v>
                </c:pt>
                <c:pt idx="2662">
                  <c:v>17</c:v>
                </c:pt>
                <c:pt idx="2663">
                  <c:v>17</c:v>
                </c:pt>
                <c:pt idx="2664">
                  <c:v>17</c:v>
                </c:pt>
                <c:pt idx="2665">
                  <c:v>17</c:v>
                </c:pt>
                <c:pt idx="2666">
                  <c:v>17</c:v>
                </c:pt>
                <c:pt idx="2667">
                  <c:v>17</c:v>
                </c:pt>
                <c:pt idx="2668">
                  <c:v>17</c:v>
                </c:pt>
                <c:pt idx="2669">
                  <c:v>17</c:v>
                </c:pt>
                <c:pt idx="2670">
                  <c:v>17</c:v>
                </c:pt>
                <c:pt idx="2671">
                  <c:v>17</c:v>
                </c:pt>
                <c:pt idx="2672">
                  <c:v>17</c:v>
                </c:pt>
                <c:pt idx="2673">
                  <c:v>17</c:v>
                </c:pt>
                <c:pt idx="2674">
                  <c:v>17</c:v>
                </c:pt>
                <c:pt idx="2675">
                  <c:v>17</c:v>
                </c:pt>
                <c:pt idx="2676">
                  <c:v>17</c:v>
                </c:pt>
                <c:pt idx="2677">
                  <c:v>17</c:v>
                </c:pt>
                <c:pt idx="2678">
                  <c:v>17</c:v>
                </c:pt>
                <c:pt idx="2679">
                  <c:v>17</c:v>
                </c:pt>
                <c:pt idx="2680">
                  <c:v>17</c:v>
                </c:pt>
                <c:pt idx="2681">
                  <c:v>17</c:v>
                </c:pt>
                <c:pt idx="2682">
                  <c:v>17</c:v>
                </c:pt>
                <c:pt idx="2683">
                  <c:v>17</c:v>
                </c:pt>
                <c:pt idx="2684">
                  <c:v>17</c:v>
                </c:pt>
                <c:pt idx="2685">
                  <c:v>17</c:v>
                </c:pt>
                <c:pt idx="2686">
                  <c:v>17</c:v>
                </c:pt>
                <c:pt idx="2687">
                  <c:v>17</c:v>
                </c:pt>
                <c:pt idx="2688">
                  <c:v>17</c:v>
                </c:pt>
                <c:pt idx="2689">
                  <c:v>17</c:v>
                </c:pt>
                <c:pt idx="2690">
                  <c:v>17</c:v>
                </c:pt>
                <c:pt idx="2691">
                  <c:v>17</c:v>
                </c:pt>
                <c:pt idx="2692">
                  <c:v>17</c:v>
                </c:pt>
                <c:pt idx="2693">
                  <c:v>17</c:v>
                </c:pt>
                <c:pt idx="2694">
                  <c:v>17</c:v>
                </c:pt>
                <c:pt idx="2695">
                  <c:v>17</c:v>
                </c:pt>
                <c:pt idx="2696">
                  <c:v>17</c:v>
                </c:pt>
                <c:pt idx="2697">
                  <c:v>17</c:v>
                </c:pt>
                <c:pt idx="2698">
                  <c:v>17</c:v>
                </c:pt>
                <c:pt idx="2699">
                  <c:v>17</c:v>
                </c:pt>
                <c:pt idx="2700">
                  <c:v>17</c:v>
                </c:pt>
                <c:pt idx="2701">
                  <c:v>17</c:v>
                </c:pt>
                <c:pt idx="2702">
                  <c:v>17</c:v>
                </c:pt>
                <c:pt idx="2703">
                  <c:v>17</c:v>
                </c:pt>
                <c:pt idx="2704">
                  <c:v>17</c:v>
                </c:pt>
                <c:pt idx="2705">
                  <c:v>17</c:v>
                </c:pt>
                <c:pt idx="2706">
                  <c:v>17</c:v>
                </c:pt>
                <c:pt idx="2707">
                  <c:v>17</c:v>
                </c:pt>
                <c:pt idx="2708">
                  <c:v>17</c:v>
                </c:pt>
                <c:pt idx="2709">
                  <c:v>17</c:v>
                </c:pt>
                <c:pt idx="2710">
                  <c:v>17</c:v>
                </c:pt>
                <c:pt idx="2711">
                  <c:v>17</c:v>
                </c:pt>
                <c:pt idx="2712">
                  <c:v>17</c:v>
                </c:pt>
                <c:pt idx="2713">
                  <c:v>17</c:v>
                </c:pt>
                <c:pt idx="2714">
                  <c:v>17</c:v>
                </c:pt>
                <c:pt idx="2715">
                  <c:v>17</c:v>
                </c:pt>
                <c:pt idx="2716">
                  <c:v>17</c:v>
                </c:pt>
                <c:pt idx="2717">
                  <c:v>17</c:v>
                </c:pt>
                <c:pt idx="2718">
                  <c:v>17</c:v>
                </c:pt>
                <c:pt idx="2719">
                  <c:v>17</c:v>
                </c:pt>
                <c:pt idx="2720">
                  <c:v>17</c:v>
                </c:pt>
                <c:pt idx="2721">
                  <c:v>17</c:v>
                </c:pt>
                <c:pt idx="2722">
                  <c:v>17</c:v>
                </c:pt>
                <c:pt idx="2723">
                  <c:v>17</c:v>
                </c:pt>
                <c:pt idx="2724">
                  <c:v>17</c:v>
                </c:pt>
                <c:pt idx="2725">
                  <c:v>17</c:v>
                </c:pt>
                <c:pt idx="2726">
                  <c:v>17</c:v>
                </c:pt>
                <c:pt idx="2727">
                  <c:v>17</c:v>
                </c:pt>
                <c:pt idx="2728">
                  <c:v>17</c:v>
                </c:pt>
                <c:pt idx="2729">
                  <c:v>17</c:v>
                </c:pt>
                <c:pt idx="2730">
                  <c:v>17</c:v>
                </c:pt>
                <c:pt idx="2731">
                  <c:v>17</c:v>
                </c:pt>
                <c:pt idx="2732">
                  <c:v>17</c:v>
                </c:pt>
                <c:pt idx="2733">
                  <c:v>17</c:v>
                </c:pt>
                <c:pt idx="2734">
                  <c:v>17</c:v>
                </c:pt>
                <c:pt idx="2735">
                  <c:v>17</c:v>
                </c:pt>
                <c:pt idx="2736">
                  <c:v>17</c:v>
                </c:pt>
                <c:pt idx="2737">
                  <c:v>17</c:v>
                </c:pt>
                <c:pt idx="2738">
                  <c:v>17</c:v>
                </c:pt>
                <c:pt idx="2739">
                  <c:v>17</c:v>
                </c:pt>
                <c:pt idx="2740">
                  <c:v>17</c:v>
                </c:pt>
                <c:pt idx="2741">
                  <c:v>17</c:v>
                </c:pt>
                <c:pt idx="2742">
                  <c:v>17</c:v>
                </c:pt>
                <c:pt idx="2743">
                  <c:v>17</c:v>
                </c:pt>
                <c:pt idx="2744">
                  <c:v>17</c:v>
                </c:pt>
                <c:pt idx="2745">
                  <c:v>17</c:v>
                </c:pt>
                <c:pt idx="2746">
                  <c:v>17</c:v>
                </c:pt>
                <c:pt idx="2747">
                  <c:v>17</c:v>
                </c:pt>
                <c:pt idx="2748">
                  <c:v>17</c:v>
                </c:pt>
                <c:pt idx="2749">
                  <c:v>17</c:v>
                </c:pt>
                <c:pt idx="2750">
                  <c:v>17</c:v>
                </c:pt>
                <c:pt idx="2751">
                  <c:v>17</c:v>
                </c:pt>
                <c:pt idx="2752">
                  <c:v>17</c:v>
                </c:pt>
                <c:pt idx="2753">
                  <c:v>17</c:v>
                </c:pt>
                <c:pt idx="2754">
                  <c:v>17</c:v>
                </c:pt>
                <c:pt idx="2755">
                  <c:v>17</c:v>
                </c:pt>
                <c:pt idx="2756">
                  <c:v>17</c:v>
                </c:pt>
                <c:pt idx="2757">
                  <c:v>17</c:v>
                </c:pt>
                <c:pt idx="2758">
                  <c:v>17</c:v>
                </c:pt>
                <c:pt idx="2759">
                  <c:v>17</c:v>
                </c:pt>
                <c:pt idx="2760">
                  <c:v>17</c:v>
                </c:pt>
                <c:pt idx="2761">
                  <c:v>17</c:v>
                </c:pt>
                <c:pt idx="2762">
                  <c:v>17</c:v>
                </c:pt>
                <c:pt idx="2763">
                  <c:v>17</c:v>
                </c:pt>
                <c:pt idx="2764">
                  <c:v>17</c:v>
                </c:pt>
                <c:pt idx="2765">
                  <c:v>17</c:v>
                </c:pt>
                <c:pt idx="2766">
                  <c:v>17</c:v>
                </c:pt>
                <c:pt idx="2767">
                  <c:v>17</c:v>
                </c:pt>
                <c:pt idx="2768">
                  <c:v>17</c:v>
                </c:pt>
                <c:pt idx="2769">
                  <c:v>17</c:v>
                </c:pt>
                <c:pt idx="2770">
                  <c:v>17</c:v>
                </c:pt>
                <c:pt idx="2771">
                  <c:v>17</c:v>
                </c:pt>
                <c:pt idx="2772">
                  <c:v>17</c:v>
                </c:pt>
                <c:pt idx="2773">
                  <c:v>17</c:v>
                </c:pt>
                <c:pt idx="2774">
                  <c:v>17</c:v>
                </c:pt>
                <c:pt idx="2775">
                  <c:v>17</c:v>
                </c:pt>
                <c:pt idx="2776">
                  <c:v>17</c:v>
                </c:pt>
                <c:pt idx="2777">
                  <c:v>17</c:v>
                </c:pt>
                <c:pt idx="2778">
                  <c:v>17</c:v>
                </c:pt>
                <c:pt idx="2779">
                  <c:v>17</c:v>
                </c:pt>
                <c:pt idx="2780">
                  <c:v>17</c:v>
                </c:pt>
                <c:pt idx="2781">
                  <c:v>17</c:v>
                </c:pt>
                <c:pt idx="2782">
                  <c:v>17</c:v>
                </c:pt>
                <c:pt idx="2783">
                  <c:v>17</c:v>
                </c:pt>
                <c:pt idx="2784">
                  <c:v>17</c:v>
                </c:pt>
                <c:pt idx="2785">
                  <c:v>17</c:v>
                </c:pt>
                <c:pt idx="2786">
                  <c:v>17</c:v>
                </c:pt>
                <c:pt idx="2787">
                  <c:v>17</c:v>
                </c:pt>
                <c:pt idx="2788">
                  <c:v>17</c:v>
                </c:pt>
                <c:pt idx="2789">
                  <c:v>17</c:v>
                </c:pt>
                <c:pt idx="2790">
                  <c:v>17</c:v>
                </c:pt>
                <c:pt idx="2791">
                  <c:v>17</c:v>
                </c:pt>
                <c:pt idx="2792">
                  <c:v>17</c:v>
                </c:pt>
                <c:pt idx="2793">
                  <c:v>17</c:v>
                </c:pt>
                <c:pt idx="2794">
                  <c:v>17</c:v>
                </c:pt>
                <c:pt idx="2795">
                  <c:v>17</c:v>
                </c:pt>
                <c:pt idx="2796">
                  <c:v>17</c:v>
                </c:pt>
                <c:pt idx="2797">
                  <c:v>17</c:v>
                </c:pt>
                <c:pt idx="2798">
                  <c:v>17</c:v>
                </c:pt>
                <c:pt idx="2799">
                  <c:v>17</c:v>
                </c:pt>
                <c:pt idx="2800">
                  <c:v>17</c:v>
                </c:pt>
                <c:pt idx="2801">
                  <c:v>17</c:v>
                </c:pt>
                <c:pt idx="2802">
                  <c:v>17</c:v>
                </c:pt>
                <c:pt idx="2803">
                  <c:v>17</c:v>
                </c:pt>
                <c:pt idx="2804">
                  <c:v>17</c:v>
                </c:pt>
                <c:pt idx="2805">
                  <c:v>17</c:v>
                </c:pt>
                <c:pt idx="2806">
                  <c:v>17</c:v>
                </c:pt>
                <c:pt idx="2807">
                  <c:v>17</c:v>
                </c:pt>
                <c:pt idx="2808">
                  <c:v>17</c:v>
                </c:pt>
                <c:pt idx="2809">
                  <c:v>17</c:v>
                </c:pt>
                <c:pt idx="2810">
                  <c:v>17</c:v>
                </c:pt>
                <c:pt idx="2811">
                  <c:v>17</c:v>
                </c:pt>
                <c:pt idx="2812">
                  <c:v>17</c:v>
                </c:pt>
                <c:pt idx="2813">
                  <c:v>17</c:v>
                </c:pt>
                <c:pt idx="2814">
                  <c:v>17</c:v>
                </c:pt>
                <c:pt idx="2815">
                  <c:v>17</c:v>
                </c:pt>
                <c:pt idx="2816">
                  <c:v>17</c:v>
                </c:pt>
                <c:pt idx="2817">
                  <c:v>17</c:v>
                </c:pt>
                <c:pt idx="2818">
                  <c:v>17</c:v>
                </c:pt>
                <c:pt idx="2819">
                  <c:v>17</c:v>
                </c:pt>
                <c:pt idx="2820">
                  <c:v>17</c:v>
                </c:pt>
                <c:pt idx="2821">
                  <c:v>17</c:v>
                </c:pt>
                <c:pt idx="2822">
                  <c:v>17</c:v>
                </c:pt>
                <c:pt idx="2823">
                  <c:v>17</c:v>
                </c:pt>
                <c:pt idx="2824">
                  <c:v>17</c:v>
                </c:pt>
                <c:pt idx="2825">
                  <c:v>17</c:v>
                </c:pt>
                <c:pt idx="2826">
                  <c:v>17</c:v>
                </c:pt>
                <c:pt idx="2827">
                  <c:v>17</c:v>
                </c:pt>
                <c:pt idx="2828">
                  <c:v>17</c:v>
                </c:pt>
                <c:pt idx="2829">
                  <c:v>17</c:v>
                </c:pt>
                <c:pt idx="2830">
                  <c:v>17</c:v>
                </c:pt>
                <c:pt idx="2831">
                  <c:v>17</c:v>
                </c:pt>
                <c:pt idx="2832">
                  <c:v>17</c:v>
                </c:pt>
                <c:pt idx="2833">
                  <c:v>17</c:v>
                </c:pt>
                <c:pt idx="2834">
                  <c:v>17</c:v>
                </c:pt>
                <c:pt idx="2835">
                  <c:v>17</c:v>
                </c:pt>
                <c:pt idx="2836">
                  <c:v>17</c:v>
                </c:pt>
                <c:pt idx="2837">
                  <c:v>17</c:v>
                </c:pt>
                <c:pt idx="2838">
                  <c:v>17</c:v>
                </c:pt>
                <c:pt idx="2839">
                  <c:v>17</c:v>
                </c:pt>
                <c:pt idx="2840">
                  <c:v>17</c:v>
                </c:pt>
                <c:pt idx="2841">
                  <c:v>17</c:v>
                </c:pt>
                <c:pt idx="2842">
                  <c:v>17</c:v>
                </c:pt>
                <c:pt idx="2843">
                  <c:v>17</c:v>
                </c:pt>
                <c:pt idx="2844">
                  <c:v>17</c:v>
                </c:pt>
                <c:pt idx="2845">
                  <c:v>17</c:v>
                </c:pt>
                <c:pt idx="2846">
                  <c:v>17</c:v>
                </c:pt>
                <c:pt idx="2847">
                  <c:v>17</c:v>
                </c:pt>
                <c:pt idx="2848">
                  <c:v>17</c:v>
                </c:pt>
                <c:pt idx="2849">
                  <c:v>17</c:v>
                </c:pt>
                <c:pt idx="2850">
                  <c:v>17</c:v>
                </c:pt>
                <c:pt idx="2851">
                  <c:v>17</c:v>
                </c:pt>
                <c:pt idx="2852">
                  <c:v>17</c:v>
                </c:pt>
                <c:pt idx="2853">
                  <c:v>17</c:v>
                </c:pt>
                <c:pt idx="2854">
                  <c:v>17</c:v>
                </c:pt>
                <c:pt idx="2855">
                  <c:v>17</c:v>
                </c:pt>
                <c:pt idx="2856">
                  <c:v>17</c:v>
                </c:pt>
                <c:pt idx="2857">
                  <c:v>17</c:v>
                </c:pt>
                <c:pt idx="2858">
                  <c:v>17</c:v>
                </c:pt>
                <c:pt idx="2859">
                  <c:v>17</c:v>
                </c:pt>
                <c:pt idx="2860">
                  <c:v>17</c:v>
                </c:pt>
                <c:pt idx="2861">
                  <c:v>17</c:v>
                </c:pt>
                <c:pt idx="2862">
                  <c:v>17</c:v>
                </c:pt>
                <c:pt idx="2863">
                  <c:v>17</c:v>
                </c:pt>
                <c:pt idx="2864">
                  <c:v>17</c:v>
                </c:pt>
                <c:pt idx="2865">
                  <c:v>17</c:v>
                </c:pt>
                <c:pt idx="2866">
                  <c:v>17</c:v>
                </c:pt>
                <c:pt idx="2867">
                  <c:v>17</c:v>
                </c:pt>
                <c:pt idx="2868">
                  <c:v>17</c:v>
                </c:pt>
                <c:pt idx="2869">
                  <c:v>17</c:v>
                </c:pt>
                <c:pt idx="2870">
                  <c:v>17</c:v>
                </c:pt>
                <c:pt idx="2871">
                  <c:v>17</c:v>
                </c:pt>
                <c:pt idx="2872">
                  <c:v>17</c:v>
                </c:pt>
                <c:pt idx="2873">
                  <c:v>17</c:v>
                </c:pt>
                <c:pt idx="2874">
                  <c:v>17</c:v>
                </c:pt>
                <c:pt idx="2875">
                  <c:v>17</c:v>
                </c:pt>
                <c:pt idx="2876">
                  <c:v>17</c:v>
                </c:pt>
                <c:pt idx="2877">
                  <c:v>17</c:v>
                </c:pt>
                <c:pt idx="2878">
                  <c:v>17</c:v>
                </c:pt>
                <c:pt idx="2879">
                  <c:v>17</c:v>
                </c:pt>
                <c:pt idx="2880">
                  <c:v>17</c:v>
                </c:pt>
                <c:pt idx="2881">
                  <c:v>17</c:v>
                </c:pt>
                <c:pt idx="2882">
                  <c:v>17</c:v>
                </c:pt>
                <c:pt idx="2883">
                  <c:v>17</c:v>
                </c:pt>
                <c:pt idx="2884">
                  <c:v>17</c:v>
                </c:pt>
                <c:pt idx="2885">
                  <c:v>17</c:v>
                </c:pt>
                <c:pt idx="2886">
                  <c:v>17</c:v>
                </c:pt>
                <c:pt idx="2887">
                  <c:v>17</c:v>
                </c:pt>
                <c:pt idx="2888">
                  <c:v>17</c:v>
                </c:pt>
                <c:pt idx="2889">
                  <c:v>17</c:v>
                </c:pt>
                <c:pt idx="2890">
                  <c:v>17</c:v>
                </c:pt>
                <c:pt idx="2891">
                  <c:v>17</c:v>
                </c:pt>
                <c:pt idx="2892">
                  <c:v>17</c:v>
                </c:pt>
                <c:pt idx="2893">
                  <c:v>17</c:v>
                </c:pt>
                <c:pt idx="2894">
                  <c:v>17</c:v>
                </c:pt>
                <c:pt idx="2895">
                  <c:v>17</c:v>
                </c:pt>
                <c:pt idx="2896">
                  <c:v>17</c:v>
                </c:pt>
                <c:pt idx="2897">
                  <c:v>17</c:v>
                </c:pt>
                <c:pt idx="2898">
                  <c:v>17</c:v>
                </c:pt>
                <c:pt idx="2899">
                  <c:v>17</c:v>
                </c:pt>
                <c:pt idx="2900">
                  <c:v>17</c:v>
                </c:pt>
                <c:pt idx="2901">
                  <c:v>17</c:v>
                </c:pt>
                <c:pt idx="2902">
                  <c:v>17</c:v>
                </c:pt>
                <c:pt idx="2903">
                  <c:v>17</c:v>
                </c:pt>
                <c:pt idx="2904">
                  <c:v>17</c:v>
                </c:pt>
                <c:pt idx="2905">
                  <c:v>17</c:v>
                </c:pt>
                <c:pt idx="2906">
                  <c:v>17</c:v>
                </c:pt>
                <c:pt idx="2907">
                  <c:v>17</c:v>
                </c:pt>
                <c:pt idx="2908">
                  <c:v>17</c:v>
                </c:pt>
                <c:pt idx="2909">
                  <c:v>17</c:v>
                </c:pt>
                <c:pt idx="2910">
                  <c:v>17</c:v>
                </c:pt>
                <c:pt idx="2911">
                  <c:v>17</c:v>
                </c:pt>
                <c:pt idx="2912">
                  <c:v>17</c:v>
                </c:pt>
                <c:pt idx="2913">
                  <c:v>17</c:v>
                </c:pt>
                <c:pt idx="2914">
                  <c:v>17</c:v>
                </c:pt>
                <c:pt idx="2915">
                  <c:v>17</c:v>
                </c:pt>
                <c:pt idx="2916">
                  <c:v>17</c:v>
                </c:pt>
                <c:pt idx="2917">
                  <c:v>17</c:v>
                </c:pt>
                <c:pt idx="2918">
                  <c:v>17</c:v>
                </c:pt>
                <c:pt idx="2919">
                  <c:v>17</c:v>
                </c:pt>
                <c:pt idx="2920">
                  <c:v>17</c:v>
                </c:pt>
                <c:pt idx="2921">
                  <c:v>17</c:v>
                </c:pt>
                <c:pt idx="2922">
                  <c:v>17</c:v>
                </c:pt>
                <c:pt idx="2923">
                  <c:v>17</c:v>
                </c:pt>
                <c:pt idx="2924">
                  <c:v>17</c:v>
                </c:pt>
                <c:pt idx="2925">
                  <c:v>17</c:v>
                </c:pt>
                <c:pt idx="2926">
                  <c:v>17</c:v>
                </c:pt>
                <c:pt idx="2927">
                  <c:v>17</c:v>
                </c:pt>
                <c:pt idx="2928">
                  <c:v>17</c:v>
                </c:pt>
                <c:pt idx="2929">
                  <c:v>17</c:v>
                </c:pt>
                <c:pt idx="2930">
                  <c:v>17</c:v>
                </c:pt>
                <c:pt idx="2931">
                  <c:v>17</c:v>
                </c:pt>
                <c:pt idx="2932">
                  <c:v>17</c:v>
                </c:pt>
                <c:pt idx="2933">
                  <c:v>17</c:v>
                </c:pt>
                <c:pt idx="2934">
                  <c:v>17</c:v>
                </c:pt>
                <c:pt idx="2935">
                  <c:v>17</c:v>
                </c:pt>
                <c:pt idx="2936">
                  <c:v>17</c:v>
                </c:pt>
                <c:pt idx="2937">
                  <c:v>17</c:v>
                </c:pt>
                <c:pt idx="2938">
                  <c:v>17</c:v>
                </c:pt>
                <c:pt idx="2939">
                  <c:v>17</c:v>
                </c:pt>
                <c:pt idx="2940">
                  <c:v>17</c:v>
                </c:pt>
                <c:pt idx="2941">
                  <c:v>17</c:v>
                </c:pt>
                <c:pt idx="2942">
                  <c:v>17</c:v>
                </c:pt>
                <c:pt idx="2943">
                  <c:v>17</c:v>
                </c:pt>
                <c:pt idx="2944">
                  <c:v>17</c:v>
                </c:pt>
                <c:pt idx="2945">
                  <c:v>17</c:v>
                </c:pt>
                <c:pt idx="2946">
                  <c:v>17</c:v>
                </c:pt>
                <c:pt idx="2947">
                  <c:v>17</c:v>
                </c:pt>
                <c:pt idx="2948">
                  <c:v>17</c:v>
                </c:pt>
                <c:pt idx="2949">
                  <c:v>17</c:v>
                </c:pt>
                <c:pt idx="2950">
                  <c:v>17</c:v>
                </c:pt>
                <c:pt idx="2951">
                  <c:v>17</c:v>
                </c:pt>
                <c:pt idx="2952">
                  <c:v>17</c:v>
                </c:pt>
                <c:pt idx="2953">
                  <c:v>17</c:v>
                </c:pt>
                <c:pt idx="2954">
                  <c:v>17</c:v>
                </c:pt>
                <c:pt idx="2955">
                  <c:v>17</c:v>
                </c:pt>
                <c:pt idx="2956">
                  <c:v>17</c:v>
                </c:pt>
                <c:pt idx="2957">
                  <c:v>17</c:v>
                </c:pt>
                <c:pt idx="2958">
                  <c:v>17</c:v>
                </c:pt>
                <c:pt idx="2959">
                  <c:v>17</c:v>
                </c:pt>
                <c:pt idx="2960">
                  <c:v>17</c:v>
                </c:pt>
                <c:pt idx="2961">
                  <c:v>17</c:v>
                </c:pt>
                <c:pt idx="2962">
                  <c:v>17</c:v>
                </c:pt>
                <c:pt idx="2963">
                  <c:v>17</c:v>
                </c:pt>
                <c:pt idx="2964">
                  <c:v>17</c:v>
                </c:pt>
                <c:pt idx="2965">
                  <c:v>17</c:v>
                </c:pt>
                <c:pt idx="2966">
                  <c:v>17</c:v>
                </c:pt>
                <c:pt idx="2967">
                  <c:v>17</c:v>
                </c:pt>
                <c:pt idx="2968">
                  <c:v>17</c:v>
                </c:pt>
                <c:pt idx="2969">
                  <c:v>17</c:v>
                </c:pt>
                <c:pt idx="2970">
                  <c:v>17</c:v>
                </c:pt>
                <c:pt idx="2971">
                  <c:v>17</c:v>
                </c:pt>
                <c:pt idx="2972">
                  <c:v>17</c:v>
                </c:pt>
                <c:pt idx="2973">
                  <c:v>17</c:v>
                </c:pt>
                <c:pt idx="2974">
                  <c:v>17</c:v>
                </c:pt>
                <c:pt idx="2975">
                  <c:v>17</c:v>
                </c:pt>
                <c:pt idx="2976">
                  <c:v>17</c:v>
                </c:pt>
                <c:pt idx="2977">
                  <c:v>17</c:v>
                </c:pt>
                <c:pt idx="2978">
                  <c:v>17</c:v>
                </c:pt>
                <c:pt idx="2979">
                  <c:v>17</c:v>
                </c:pt>
                <c:pt idx="2980">
                  <c:v>17</c:v>
                </c:pt>
                <c:pt idx="2981">
                  <c:v>17</c:v>
                </c:pt>
                <c:pt idx="2982">
                  <c:v>17</c:v>
                </c:pt>
                <c:pt idx="2983">
                  <c:v>17</c:v>
                </c:pt>
                <c:pt idx="2984">
                  <c:v>17</c:v>
                </c:pt>
                <c:pt idx="2985">
                  <c:v>17</c:v>
                </c:pt>
                <c:pt idx="2986">
                  <c:v>17</c:v>
                </c:pt>
                <c:pt idx="2987">
                  <c:v>17</c:v>
                </c:pt>
                <c:pt idx="2988">
                  <c:v>17</c:v>
                </c:pt>
                <c:pt idx="2989">
                  <c:v>17</c:v>
                </c:pt>
                <c:pt idx="2990">
                  <c:v>17</c:v>
                </c:pt>
                <c:pt idx="2991">
                  <c:v>17</c:v>
                </c:pt>
                <c:pt idx="2992">
                  <c:v>17</c:v>
                </c:pt>
                <c:pt idx="2993">
                  <c:v>17</c:v>
                </c:pt>
                <c:pt idx="2994">
                  <c:v>17</c:v>
                </c:pt>
                <c:pt idx="2995">
                  <c:v>17</c:v>
                </c:pt>
                <c:pt idx="2996">
                  <c:v>17</c:v>
                </c:pt>
                <c:pt idx="2997">
                  <c:v>17</c:v>
                </c:pt>
                <c:pt idx="2998">
                  <c:v>17</c:v>
                </c:pt>
                <c:pt idx="2999">
                  <c:v>17</c:v>
                </c:pt>
                <c:pt idx="3000">
                  <c:v>17</c:v>
                </c:pt>
                <c:pt idx="3001">
                  <c:v>17</c:v>
                </c:pt>
                <c:pt idx="3002">
                  <c:v>17</c:v>
                </c:pt>
                <c:pt idx="3003">
                  <c:v>17</c:v>
                </c:pt>
                <c:pt idx="3004">
                  <c:v>17</c:v>
                </c:pt>
                <c:pt idx="3005">
                  <c:v>17</c:v>
                </c:pt>
                <c:pt idx="3006">
                  <c:v>17</c:v>
                </c:pt>
                <c:pt idx="3007">
                  <c:v>17</c:v>
                </c:pt>
                <c:pt idx="3008">
                  <c:v>17</c:v>
                </c:pt>
                <c:pt idx="3009">
                  <c:v>17</c:v>
                </c:pt>
                <c:pt idx="3010">
                  <c:v>17</c:v>
                </c:pt>
                <c:pt idx="3011">
                  <c:v>17</c:v>
                </c:pt>
                <c:pt idx="3012">
                  <c:v>17</c:v>
                </c:pt>
                <c:pt idx="3013">
                  <c:v>17</c:v>
                </c:pt>
                <c:pt idx="3014">
                  <c:v>17</c:v>
                </c:pt>
                <c:pt idx="3015">
                  <c:v>17</c:v>
                </c:pt>
                <c:pt idx="3016">
                  <c:v>17</c:v>
                </c:pt>
                <c:pt idx="3017">
                  <c:v>17</c:v>
                </c:pt>
                <c:pt idx="3018">
                  <c:v>17</c:v>
                </c:pt>
                <c:pt idx="3019">
                  <c:v>17</c:v>
                </c:pt>
                <c:pt idx="3020">
                  <c:v>17</c:v>
                </c:pt>
                <c:pt idx="3021">
                  <c:v>17</c:v>
                </c:pt>
                <c:pt idx="3022">
                  <c:v>17</c:v>
                </c:pt>
                <c:pt idx="3023">
                  <c:v>17</c:v>
                </c:pt>
                <c:pt idx="3024">
                  <c:v>17</c:v>
                </c:pt>
                <c:pt idx="3025">
                  <c:v>17</c:v>
                </c:pt>
                <c:pt idx="3026">
                  <c:v>17</c:v>
                </c:pt>
                <c:pt idx="3027">
                  <c:v>17</c:v>
                </c:pt>
                <c:pt idx="3028">
                  <c:v>17</c:v>
                </c:pt>
                <c:pt idx="3029">
                  <c:v>17</c:v>
                </c:pt>
                <c:pt idx="3030">
                  <c:v>17</c:v>
                </c:pt>
                <c:pt idx="3031">
                  <c:v>17</c:v>
                </c:pt>
                <c:pt idx="3032">
                  <c:v>17</c:v>
                </c:pt>
                <c:pt idx="3033">
                  <c:v>17</c:v>
                </c:pt>
                <c:pt idx="3034">
                  <c:v>17</c:v>
                </c:pt>
                <c:pt idx="3035">
                  <c:v>17</c:v>
                </c:pt>
                <c:pt idx="3036">
                  <c:v>17</c:v>
                </c:pt>
                <c:pt idx="3037">
                  <c:v>17</c:v>
                </c:pt>
                <c:pt idx="3038">
                  <c:v>17</c:v>
                </c:pt>
                <c:pt idx="3039">
                  <c:v>17</c:v>
                </c:pt>
                <c:pt idx="3040">
                  <c:v>17</c:v>
                </c:pt>
                <c:pt idx="3041">
                  <c:v>17</c:v>
                </c:pt>
                <c:pt idx="3042">
                  <c:v>17</c:v>
                </c:pt>
                <c:pt idx="3043">
                  <c:v>17</c:v>
                </c:pt>
                <c:pt idx="3044">
                  <c:v>17</c:v>
                </c:pt>
                <c:pt idx="3045">
                  <c:v>17</c:v>
                </c:pt>
                <c:pt idx="3046">
                  <c:v>17</c:v>
                </c:pt>
                <c:pt idx="3047">
                  <c:v>17</c:v>
                </c:pt>
                <c:pt idx="3048">
                  <c:v>17</c:v>
                </c:pt>
                <c:pt idx="3049">
                  <c:v>17</c:v>
                </c:pt>
                <c:pt idx="3050">
                  <c:v>17</c:v>
                </c:pt>
                <c:pt idx="3051">
                  <c:v>17</c:v>
                </c:pt>
                <c:pt idx="3052">
                  <c:v>17</c:v>
                </c:pt>
                <c:pt idx="3053">
                  <c:v>17</c:v>
                </c:pt>
                <c:pt idx="3054">
                  <c:v>17</c:v>
                </c:pt>
                <c:pt idx="3055">
                  <c:v>17</c:v>
                </c:pt>
                <c:pt idx="3056">
                  <c:v>17</c:v>
                </c:pt>
                <c:pt idx="3057">
                  <c:v>17</c:v>
                </c:pt>
                <c:pt idx="3058">
                  <c:v>17</c:v>
                </c:pt>
                <c:pt idx="3059">
                  <c:v>17</c:v>
                </c:pt>
                <c:pt idx="3060">
                  <c:v>17</c:v>
                </c:pt>
                <c:pt idx="3061">
                  <c:v>17</c:v>
                </c:pt>
                <c:pt idx="3062">
                  <c:v>17</c:v>
                </c:pt>
                <c:pt idx="3063">
                  <c:v>17</c:v>
                </c:pt>
                <c:pt idx="3064">
                  <c:v>17</c:v>
                </c:pt>
                <c:pt idx="3065">
                  <c:v>17</c:v>
                </c:pt>
                <c:pt idx="3066">
                  <c:v>17</c:v>
                </c:pt>
                <c:pt idx="3067">
                  <c:v>17</c:v>
                </c:pt>
                <c:pt idx="3068">
                  <c:v>17</c:v>
                </c:pt>
                <c:pt idx="3069">
                  <c:v>17</c:v>
                </c:pt>
                <c:pt idx="3070">
                  <c:v>17</c:v>
                </c:pt>
                <c:pt idx="3071">
                  <c:v>17</c:v>
                </c:pt>
                <c:pt idx="3072">
                  <c:v>17</c:v>
                </c:pt>
                <c:pt idx="3073">
                  <c:v>17</c:v>
                </c:pt>
                <c:pt idx="3074">
                  <c:v>17</c:v>
                </c:pt>
                <c:pt idx="3075">
                  <c:v>17</c:v>
                </c:pt>
                <c:pt idx="3076">
                  <c:v>17</c:v>
                </c:pt>
                <c:pt idx="3077">
                  <c:v>17</c:v>
                </c:pt>
                <c:pt idx="3078">
                  <c:v>17</c:v>
                </c:pt>
                <c:pt idx="3079">
                  <c:v>17</c:v>
                </c:pt>
                <c:pt idx="3080">
                  <c:v>17</c:v>
                </c:pt>
                <c:pt idx="3081">
                  <c:v>17</c:v>
                </c:pt>
                <c:pt idx="3082">
                  <c:v>17</c:v>
                </c:pt>
                <c:pt idx="3083">
                  <c:v>17</c:v>
                </c:pt>
                <c:pt idx="3084">
                  <c:v>17</c:v>
                </c:pt>
                <c:pt idx="3085">
                  <c:v>17</c:v>
                </c:pt>
                <c:pt idx="3086">
                  <c:v>17</c:v>
                </c:pt>
                <c:pt idx="3087">
                  <c:v>17</c:v>
                </c:pt>
                <c:pt idx="3088">
                  <c:v>17</c:v>
                </c:pt>
                <c:pt idx="3089">
                  <c:v>17</c:v>
                </c:pt>
                <c:pt idx="3090">
                  <c:v>17</c:v>
                </c:pt>
                <c:pt idx="3091">
                  <c:v>17</c:v>
                </c:pt>
                <c:pt idx="3092">
                  <c:v>17</c:v>
                </c:pt>
                <c:pt idx="3093">
                  <c:v>17</c:v>
                </c:pt>
                <c:pt idx="3094">
                  <c:v>17</c:v>
                </c:pt>
                <c:pt idx="3095">
                  <c:v>17</c:v>
                </c:pt>
                <c:pt idx="3096">
                  <c:v>17</c:v>
                </c:pt>
                <c:pt idx="3097">
                  <c:v>17</c:v>
                </c:pt>
                <c:pt idx="3098">
                  <c:v>17</c:v>
                </c:pt>
                <c:pt idx="3099">
                  <c:v>17</c:v>
                </c:pt>
                <c:pt idx="3100">
                  <c:v>17</c:v>
                </c:pt>
                <c:pt idx="3101">
                  <c:v>17</c:v>
                </c:pt>
                <c:pt idx="3102">
                  <c:v>17</c:v>
                </c:pt>
                <c:pt idx="3103">
                  <c:v>17</c:v>
                </c:pt>
                <c:pt idx="3104">
                  <c:v>17</c:v>
                </c:pt>
                <c:pt idx="3105">
                  <c:v>17</c:v>
                </c:pt>
                <c:pt idx="3106">
                  <c:v>17</c:v>
                </c:pt>
                <c:pt idx="3107">
                  <c:v>17</c:v>
                </c:pt>
                <c:pt idx="3108">
                  <c:v>17</c:v>
                </c:pt>
                <c:pt idx="3109">
                  <c:v>17</c:v>
                </c:pt>
                <c:pt idx="3110">
                  <c:v>17</c:v>
                </c:pt>
                <c:pt idx="3111">
                  <c:v>17</c:v>
                </c:pt>
                <c:pt idx="3112">
                  <c:v>17</c:v>
                </c:pt>
                <c:pt idx="3113">
                  <c:v>17</c:v>
                </c:pt>
                <c:pt idx="3114">
                  <c:v>17</c:v>
                </c:pt>
                <c:pt idx="3115">
                  <c:v>17</c:v>
                </c:pt>
                <c:pt idx="3116">
                  <c:v>17</c:v>
                </c:pt>
                <c:pt idx="3117">
                  <c:v>17</c:v>
                </c:pt>
                <c:pt idx="3118">
                  <c:v>17</c:v>
                </c:pt>
                <c:pt idx="3119">
                  <c:v>17</c:v>
                </c:pt>
                <c:pt idx="3120">
                  <c:v>17</c:v>
                </c:pt>
                <c:pt idx="3121">
                  <c:v>17</c:v>
                </c:pt>
                <c:pt idx="3122">
                  <c:v>17</c:v>
                </c:pt>
                <c:pt idx="3123">
                  <c:v>17</c:v>
                </c:pt>
                <c:pt idx="3124">
                  <c:v>17</c:v>
                </c:pt>
                <c:pt idx="3125">
                  <c:v>17</c:v>
                </c:pt>
                <c:pt idx="3126">
                  <c:v>17</c:v>
                </c:pt>
                <c:pt idx="3127">
                  <c:v>17</c:v>
                </c:pt>
                <c:pt idx="3128">
                  <c:v>17</c:v>
                </c:pt>
                <c:pt idx="3129">
                  <c:v>17</c:v>
                </c:pt>
                <c:pt idx="3130">
                  <c:v>17</c:v>
                </c:pt>
                <c:pt idx="3131">
                  <c:v>17</c:v>
                </c:pt>
                <c:pt idx="3132">
                  <c:v>17</c:v>
                </c:pt>
                <c:pt idx="3133">
                  <c:v>17</c:v>
                </c:pt>
                <c:pt idx="3134">
                  <c:v>17</c:v>
                </c:pt>
                <c:pt idx="3135">
                  <c:v>17</c:v>
                </c:pt>
                <c:pt idx="3136">
                  <c:v>17</c:v>
                </c:pt>
                <c:pt idx="3137">
                  <c:v>17</c:v>
                </c:pt>
                <c:pt idx="3138">
                  <c:v>17</c:v>
                </c:pt>
                <c:pt idx="3139">
                  <c:v>17</c:v>
                </c:pt>
                <c:pt idx="3140">
                  <c:v>17</c:v>
                </c:pt>
                <c:pt idx="3141">
                  <c:v>17</c:v>
                </c:pt>
                <c:pt idx="3142">
                  <c:v>17</c:v>
                </c:pt>
                <c:pt idx="3143">
                  <c:v>17</c:v>
                </c:pt>
                <c:pt idx="3144">
                  <c:v>17</c:v>
                </c:pt>
                <c:pt idx="3145">
                  <c:v>17</c:v>
                </c:pt>
                <c:pt idx="3146">
                  <c:v>17</c:v>
                </c:pt>
                <c:pt idx="3147">
                  <c:v>17</c:v>
                </c:pt>
                <c:pt idx="3148">
                  <c:v>17</c:v>
                </c:pt>
                <c:pt idx="3149">
                  <c:v>17</c:v>
                </c:pt>
                <c:pt idx="3150">
                  <c:v>17</c:v>
                </c:pt>
                <c:pt idx="3151">
                  <c:v>17</c:v>
                </c:pt>
                <c:pt idx="3152">
                  <c:v>17</c:v>
                </c:pt>
                <c:pt idx="3153">
                  <c:v>17</c:v>
                </c:pt>
                <c:pt idx="3154">
                  <c:v>17</c:v>
                </c:pt>
                <c:pt idx="3155">
                  <c:v>17</c:v>
                </c:pt>
                <c:pt idx="3156">
                  <c:v>17</c:v>
                </c:pt>
                <c:pt idx="3157">
                  <c:v>17</c:v>
                </c:pt>
                <c:pt idx="3158">
                  <c:v>17</c:v>
                </c:pt>
                <c:pt idx="3159">
                  <c:v>17</c:v>
                </c:pt>
                <c:pt idx="3160">
                  <c:v>17</c:v>
                </c:pt>
                <c:pt idx="3161">
                  <c:v>17</c:v>
                </c:pt>
                <c:pt idx="3162">
                  <c:v>17</c:v>
                </c:pt>
                <c:pt idx="3163">
                  <c:v>17</c:v>
                </c:pt>
                <c:pt idx="3164">
                  <c:v>17</c:v>
                </c:pt>
                <c:pt idx="3165">
                  <c:v>17</c:v>
                </c:pt>
                <c:pt idx="3166">
                  <c:v>17</c:v>
                </c:pt>
                <c:pt idx="3167">
                  <c:v>17</c:v>
                </c:pt>
                <c:pt idx="3168">
                  <c:v>17</c:v>
                </c:pt>
                <c:pt idx="3169">
                  <c:v>17</c:v>
                </c:pt>
                <c:pt idx="3170">
                  <c:v>17</c:v>
                </c:pt>
                <c:pt idx="3171">
                  <c:v>17</c:v>
                </c:pt>
                <c:pt idx="3172">
                  <c:v>17</c:v>
                </c:pt>
                <c:pt idx="3173">
                  <c:v>17</c:v>
                </c:pt>
                <c:pt idx="3174">
                  <c:v>17</c:v>
                </c:pt>
                <c:pt idx="3175">
                  <c:v>17</c:v>
                </c:pt>
                <c:pt idx="3176">
                  <c:v>17</c:v>
                </c:pt>
                <c:pt idx="3177">
                  <c:v>17</c:v>
                </c:pt>
                <c:pt idx="3178">
                  <c:v>17</c:v>
                </c:pt>
                <c:pt idx="3179">
                  <c:v>17</c:v>
                </c:pt>
                <c:pt idx="3180">
                  <c:v>17</c:v>
                </c:pt>
                <c:pt idx="3181">
                  <c:v>17</c:v>
                </c:pt>
                <c:pt idx="3182">
                  <c:v>17</c:v>
                </c:pt>
                <c:pt idx="3183">
                  <c:v>17</c:v>
                </c:pt>
                <c:pt idx="3184">
                  <c:v>17</c:v>
                </c:pt>
                <c:pt idx="3185">
                  <c:v>17</c:v>
                </c:pt>
                <c:pt idx="3186">
                  <c:v>17</c:v>
                </c:pt>
                <c:pt idx="3187">
                  <c:v>17</c:v>
                </c:pt>
                <c:pt idx="3188">
                  <c:v>17</c:v>
                </c:pt>
                <c:pt idx="3189">
                  <c:v>17</c:v>
                </c:pt>
                <c:pt idx="3190">
                  <c:v>17</c:v>
                </c:pt>
                <c:pt idx="3191">
                  <c:v>17</c:v>
                </c:pt>
                <c:pt idx="3192">
                  <c:v>17</c:v>
                </c:pt>
                <c:pt idx="3193">
                  <c:v>17</c:v>
                </c:pt>
                <c:pt idx="3194">
                  <c:v>17</c:v>
                </c:pt>
                <c:pt idx="3195">
                  <c:v>17</c:v>
                </c:pt>
                <c:pt idx="3196">
                  <c:v>17</c:v>
                </c:pt>
                <c:pt idx="3197">
                  <c:v>17</c:v>
                </c:pt>
                <c:pt idx="3198">
                  <c:v>17</c:v>
                </c:pt>
                <c:pt idx="3199">
                  <c:v>17</c:v>
                </c:pt>
                <c:pt idx="3200">
                  <c:v>17</c:v>
                </c:pt>
                <c:pt idx="3201">
                  <c:v>17</c:v>
                </c:pt>
                <c:pt idx="3202">
                  <c:v>17</c:v>
                </c:pt>
                <c:pt idx="3203">
                  <c:v>17</c:v>
                </c:pt>
                <c:pt idx="3204">
                  <c:v>17</c:v>
                </c:pt>
                <c:pt idx="3205">
                  <c:v>17</c:v>
                </c:pt>
                <c:pt idx="3206">
                  <c:v>17</c:v>
                </c:pt>
                <c:pt idx="3207">
                  <c:v>17</c:v>
                </c:pt>
                <c:pt idx="3208">
                  <c:v>17</c:v>
                </c:pt>
                <c:pt idx="3209">
                  <c:v>17</c:v>
                </c:pt>
                <c:pt idx="3210">
                  <c:v>17</c:v>
                </c:pt>
                <c:pt idx="3211">
                  <c:v>17</c:v>
                </c:pt>
                <c:pt idx="3212">
                  <c:v>17</c:v>
                </c:pt>
                <c:pt idx="3213">
                  <c:v>17</c:v>
                </c:pt>
                <c:pt idx="3214">
                  <c:v>17</c:v>
                </c:pt>
                <c:pt idx="3215">
                  <c:v>17</c:v>
                </c:pt>
                <c:pt idx="3216">
                  <c:v>17</c:v>
                </c:pt>
                <c:pt idx="3217">
                  <c:v>17</c:v>
                </c:pt>
                <c:pt idx="3218">
                  <c:v>17</c:v>
                </c:pt>
                <c:pt idx="3219">
                  <c:v>17</c:v>
                </c:pt>
                <c:pt idx="3220">
                  <c:v>17</c:v>
                </c:pt>
                <c:pt idx="3221">
                  <c:v>17</c:v>
                </c:pt>
                <c:pt idx="3222">
                  <c:v>17</c:v>
                </c:pt>
                <c:pt idx="3223">
                  <c:v>17</c:v>
                </c:pt>
                <c:pt idx="3224">
                  <c:v>17</c:v>
                </c:pt>
                <c:pt idx="3225">
                  <c:v>17</c:v>
                </c:pt>
                <c:pt idx="3226">
                  <c:v>17</c:v>
                </c:pt>
                <c:pt idx="3227">
                  <c:v>17</c:v>
                </c:pt>
                <c:pt idx="3228">
                  <c:v>17</c:v>
                </c:pt>
                <c:pt idx="3229">
                  <c:v>17</c:v>
                </c:pt>
                <c:pt idx="3230">
                  <c:v>17</c:v>
                </c:pt>
                <c:pt idx="3231">
                  <c:v>17</c:v>
                </c:pt>
                <c:pt idx="3232">
                  <c:v>17</c:v>
                </c:pt>
                <c:pt idx="3233">
                  <c:v>17</c:v>
                </c:pt>
                <c:pt idx="3234">
                  <c:v>17</c:v>
                </c:pt>
                <c:pt idx="3235">
                  <c:v>17</c:v>
                </c:pt>
                <c:pt idx="3236">
                  <c:v>17</c:v>
                </c:pt>
                <c:pt idx="3237">
                  <c:v>17</c:v>
                </c:pt>
                <c:pt idx="3238">
                  <c:v>17</c:v>
                </c:pt>
                <c:pt idx="3239">
                  <c:v>17</c:v>
                </c:pt>
                <c:pt idx="3240">
                  <c:v>17</c:v>
                </c:pt>
                <c:pt idx="3241">
                  <c:v>17</c:v>
                </c:pt>
                <c:pt idx="3242">
                  <c:v>17</c:v>
                </c:pt>
                <c:pt idx="3243">
                  <c:v>17</c:v>
                </c:pt>
                <c:pt idx="3244">
                  <c:v>17</c:v>
                </c:pt>
                <c:pt idx="3245">
                  <c:v>17</c:v>
                </c:pt>
                <c:pt idx="3246">
                  <c:v>17</c:v>
                </c:pt>
                <c:pt idx="3247">
                  <c:v>17</c:v>
                </c:pt>
                <c:pt idx="3248">
                  <c:v>17</c:v>
                </c:pt>
                <c:pt idx="3249">
                  <c:v>17</c:v>
                </c:pt>
                <c:pt idx="3250">
                  <c:v>17</c:v>
                </c:pt>
                <c:pt idx="3251">
                  <c:v>17</c:v>
                </c:pt>
                <c:pt idx="3252">
                  <c:v>17</c:v>
                </c:pt>
                <c:pt idx="3253">
                  <c:v>17</c:v>
                </c:pt>
                <c:pt idx="3254">
                  <c:v>17</c:v>
                </c:pt>
                <c:pt idx="3255">
                  <c:v>17</c:v>
                </c:pt>
                <c:pt idx="3256">
                  <c:v>17</c:v>
                </c:pt>
                <c:pt idx="3257">
                  <c:v>17</c:v>
                </c:pt>
                <c:pt idx="3258">
                  <c:v>17</c:v>
                </c:pt>
                <c:pt idx="3259">
                  <c:v>17</c:v>
                </c:pt>
                <c:pt idx="3260">
                  <c:v>17</c:v>
                </c:pt>
                <c:pt idx="3261">
                  <c:v>17</c:v>
                </c:pt>
                <c:pt idx="3262">
                  <c:v>17</c:v>
                </c:pt>
                <c:pt idx="3263">
                  <c:v>17</c:v>
                </c:pt>
                <c:pt idx="3264">
                  <c:v>17</c:v>
                </c:pt>
                <c:pt idx="3265">
                  <c:v>17</c:v>
                </c:pt>
                <c:pt idx="3266">
                  <c:v>17</c:v>
                </c:pt>
                <c:pt idx="3267">
                  <c:v>17</c:v>
                </c:pt>
                <c:pt idx="3268">
                  <c:v>17</c:v>
                </c:pt>
                <c:pt idx="3269">
                  <c:v>17</c:v>
                </c:pt>
                <c:pt idx="3270">
                  <c:v>17</c:v>
                </c:pt>
                <c:pt idx="3271">
                  <c:v>17</c:v>
                </c:pt>
                <c:pt idx="3272">
                  <c:v>17</c:v>
                </c:pt>
                <c:pt idx="3273">
                  <c:v>17</c:v>
                </c:pt>
                <c:pt idx="3274">
                  <c:v>17</c:v>
                </c:pt>
                <c:pt idx="3275">
                  <c:v>17</c:v>
                </c:pt>
                <c:pt idx="3276">
                  <c:v>17</c:v>
                </c:pt>
                <c:pt idx="3277">
                  <c:v>17</c:v>
                </c:pt>
                <c:pt idx="3278">
                  <c:v>17</c:v>
                </c:pt>
                <c:pt idx="3279">
                  <c:v>17</c:v>
                </c:pt>
                <c:pt idx="3280">
                  <c:v>17</c:v>
                </c:pt>
                <c:pt idx="3281">
                  <c:v>17</c:v>
                </c:pt>
                <c:pt idx="3282">
                  <c:v>17</c:v>
                </c:pt>
                <c:pt idx="3283">
                  <c:v>17</c:v>
                </c:pt>
                <c:pt idx="3284">
                  <c:v>17</c:v>
                </c:pt>
                <c:pt idx="3285">
                  <c:v>17</c:v>
                </c:pt>
                <c:pt idx="3286">
                  <c:v>17</c:v>
                </c:pt>
                <c:pt idx="3287">
                  <c:v>17</c:v>
                </c:pt>
                <c:pt idx="3288">
                  <c:v>17</c:v>
                </c:pt>
                <c:pt idx="3289">
                  <c:v>17</c:v>
                </c:pt>
                <c:pt idx="3290">
                  <c:v>17</c:v>
                </c:pt>
                <c:pt idx="3291">
                  <c:v>17</c:v>
                </c:pt>
                <c:pt idx="3292">
                  <c:v>17</c:v>
                </c:pt>
                <c:pt idx="3293">
                  <c:v>17</c:v>
                </c:pt>
                <c:pt idx="3294">
                  <c:v>17</c:v>
                </c:pt>
                <c:pt idx="3295">
                  <c:v>17</c:v>
                </c:pt>
                <c:pt idx="3296">
                  <c:v>17</c:v>
                </c:pt>
                <c:pt idx="3297">
                  <c:v>17</c:v>
                </c:pt>
                <c:pt idx="3298">
                  <c:v>17</c:v>
                </c:pt>
                <c:pt idx="3299">
                  <c:v>17</c:v>
                </c:pt>
                <c:pt idx="3300">
                  <c:v>17</c:v>
                </c:pt>
                <c:pt idx="3301">
                  <c:v>17</c:v>
                </c:pt>
                <c:pt idx="3302">
                  <c:v>17</c:v>
                </c:pt>
                <c:pt idx="3303">
                  <c:v>17</c:v>
                </c:pt>
                <c:pt idx="3304">
                  <c:v>17</c:v>
                </c:pt>
                <c:pt idx="3305">
                  <c:v>17</c:v>
                </c:pt>
                <c:pt idx="3306">
                  <c:v>17</c:v>
                </c:pt>
                <c:pt idx="3307">
                  <c:v>17</c:v>
                </c:pt>
                <c:pt idx="3308">
                  <c:v>17</c:v>
                </c:pt>
                <c:pt idx="3309">
                  <c:v>17</c:v>
                </c:pt>
                <c:pt idx="3310">
                  <c:v>17</c:v>
                </c:pt>
                <c:pt idx="3311">
                  <c:v>17</c:v>
                </c:pt>
                <c:pt idx="3312">
                  <c:v>17</c:v>
                </c:pt>
                <c:pt idx="3313">
                  <c:v>17</c:v>
                </c:pt>
                <c:pt idx="3314">
                  <c:v>17</c:v>
                </c:pt>
                <c:pt idx="3315">
                  <c:v>17</c:v>
                </c:pt>
                <c:pt idx="3316">
                  <c:v>17</c:v>
                </c:pt>
                <c:pt idx="3317">
                  <c:v>17</c:v>
                </c:pt>
                <c:pt idx="3318">
                  <c:v>17</c:v>
                </c:pt>
                <c:pt idx="3319">
                  <c:v>17</c:v>
                </c:pt>
                <c:pt idx="3320">
                  <c:v>17</c:v>
                </c:pt>
                <c:pt idx="3321">
                  <c:v>17</c:v>
                </c:pt>
                <c:pt idx="3322">
                  <c:v>17</c:v>
                </c:pt>
                <c:pt idx="3323">
                  <c:v>17</c:v>
                </c:pt>
                <c:pt idx="3324">
                  <c:v>17</c:v>
                </c:pt>
                <c:pt idx="3325">
                  <c:v>17</c:v>
                </c:pt>
                <c:pt idx="3326">
                  <c:v>17</c:v>
                </c:pt>
                <c:pt idx="3327">
                  <c:v>17</c:v>
                </c:pt>
                <c:pt idx="3328">
                  <c:v>17</c:v>
                </c:pt>
                <c:pt idx="3329">
                  <c:v>17</c:v>
                </c:pt>
                <c:pt idx="3330">
                  <c:v>17</c:v>
                </c:pt>
                <c:pt idx="3331">
                  <c:v>17</c:v>
                </c:pt>
                <c:pt idx="3332">
                  <c:v>17</c:v>
                </c:pt>
                <c:pt idx="3333">
                  <c:v>17</c:v>
                </c:pt>
                <c:pt idx="3334">
                  <c:v>17</c:v>
                </c:pt>
                <c:pt idx="3335">
                  <c:v>17</c:v>
                </c:pt>
                <c:pt idx="3336">
                  <c:v>17</c:v>
                </c:pt>
                <c:pt idx="3337">
                  <c:v>17</c:v>
                </c:pt>
                <c:pt idx="3338">
                  <c:v>17</c:v>
                </c:pt>
                <c:pt idx="3339">
                  <c:v>17</c:v>
                </c:pt>
                <c:pt idx="3340">
                  <c:v>17</c:v>
                </c:pt>
                <c:pt idx="3341">
                  <c:v>17</c:v>
                </c:pt>
                <c:pt idx="3342">
                  <c:v>17</c:v>
                </c:pt>
                <c:pt idx="3343">
                  <c:v>17</c:v>
                </c:pt>
                <c:pt idx="3344">
                  <c:v>17</c:v>
                </c:pt>
                <c:pt idx="3345">
                  <c:v>17</c:v>
                </c:pt>
                <c:pt idx="3346">
                  <c:v>17</c:v>
                </c:pt>
                <c:pt idx="3347">
                  <c:v>17</c:v>
                </c:pt>
                <c:pt idx="3348">
                  <c:v>17</c:v>
                </c:pt>
                <c:pt idx="3349">
                  <c:v>17</c:v>
                </c:pt>
                <c:pt idx="3350">
                  <c:v>17</c:v>
                </c:pt>
                <c:pt idx="3351">
                  <c:v>17</c:v>
                </c:pt>
                <c:pt idx="3352">
                  <c:v>17</c:v>
                </c:pt>
                <c:pt idx="3353">
                  <c:v>17</c:v>
                </c:pt>
                <c:pt idx="3354">
                  <c:v>17</c:v>
                </c:pt>
                <c:pt idx="3355">
                  <c:v>17</c:v>
                </c:pt>
                <c:pt idx="3356">
                  <c:v>17</c:v>
                </c:pt>
                <c:pt idx="3357">
                  <c:v>17</c:v>
                </c:pt>
                <c:pt idx="3358">
                  <c:v>17</c:v>
                </c:pt>
                <c:pt idx="3359">
                  <c:v>17</c:v>
                </c:pt>
                <c:pt idx="3360">
                  <c:v>17</c:v>
                </c:pt>
                <c:pt idx="3361">
                  <c:v>17</c:v>
                </c:pt>
                <c:pt idx="3362">
                  <c:v>17</c:v>
                </c:pt>
                <c:pt idx="3363">
                  <c:v>17</c:v>
                </c:pt>
                <c:pt idx="3364">
                  <c:v>17</c:v>
                </c:pt>
                <c:pt idx="3365">
                  <c:v>17</c:v>
                </c:pt>
                <c:pt idx="3366">
                  <c:v>17</c:v>
                </c:pt>
                <c:pt idx="3367">
                  <c:v>17</c:v>
                </c:pt>
                <c:pt idx="3368">
                  <c:v>17</c:v>
                </c:pt>
                <c:pt idx="3369">
                  <c:v>17</c:v>
                </c:pt>
                <c:pt idx="3370">
                  <c:v>17</c:v>
                </c:pt>
                <c:pt idx="3371">
                  <c:v>17</c:v>
                </c:pt>
                <c:pt idx="3372">
                  <c:v>17</c:v>
                </c:pt>
                <c:pt idx="3373">
                  <c:v>17</c:v>
                </c:pt>
                <c:pt idx="3374">
                  <c:v>17</c:v>
                </c:pt>
                <c:pt idx="3375">
                  <c:v>17</c:v>
                </c:pt>
                <c:pt idx="3376">
                  <c:v>17</c:v>
                </c:pt>
                <c:pt idx="3377">
                  <c:v>17</c:v>
                </c:pt>
                <c:pt idx="3378">
                  <c:v>17</c:v>
                </c:pt>
                <c:pt idx="3379">
                  <c:v>17</c:v>
                </c:pt>
                <c:pt idx="3380">
                  <c:v>17</c:v>
                </c:pt>
                <c:pt idx="3381">
                  <c:v>17</c:v>
                </c:pt>
                <c:pt idx="3382">
                  <c:v>17</c:v>
                </c:pt>
                <c:pt idx="3383">
                  <c:v>17</c:v>
                </c:pt>
                <c:pt idx="3384">
                  <c:v>17</c:v>
                </c:pt>
                <c:pt idx="3385">
                  <c:v>17</c:v>
                </c:pt>
                <c:pt idx="3386">
                  <c:v>17</c:v>
                </c:pt>
                <c:pt idx="3387">
                  <c:v>17</c:v>
                </c:pt>
                <c:pt idx="3388">
                  <c:v>17</c:v>
                </c:pt>
                <c:pt idx="3389">
                  <c:v>17</c:v>
                </c:pt>
                <c:pt idx="3390">
                  <c:v>17</c:v>
                </c:pt>
                <c:pt idx="3391">
                  <c:v>17</c:v>
                </c:pt>
                <c:pt idx="3392">
                  <c:v>17</c:v>
                </c:pt>
                <c:pt idx="3393">
                  <c:v>17</c:v>
                </c:pt>
                <c:pt idx="3394">
                  <c:v>17</c:v>
                </c:pt>
                <c:pt idx="3395">
                  <c:v>17</c:v>
                </c:pt>
                <c:pt idx="3396">
                  <c:v>17</c:v>
                </c:pt>
                <c:pt idx="3397">
                  <c:v>17</c:v>
                </c:pt>
                <c:pt idx="3398">
                  <c:v>17</c:v>
                </c:pt>
                <c:pt idx="3399">
                  <c:v>17</c:v>
                </c:pt>
                <c:pt idx="3400">
                  <c:v>17</c:v>
                </c:pt>
                <c:pt idx="3401">
                  <c:v>17</c:v>
                </c:pt>
                <c:pt idx="3402">
                  <c:v>17</c:v>
                </c:pt>
                <c:pt idx="3403">
                  <c:v>17</c:v>
                </c:pt>
                <c:pt idx="3404">
                  <c:v>17</c:v>
                </c:pt>
                <c:pt idx="3405">
                  <c:v>17</c:v>
                </c:pt>
                <c:pt idx="3406">
                  <c:v>17</c:v>
                </c:pt>
                <c:pt idx="3407">
                  <c:v>17</c:v>
                </c:pt>
                <c:pt idx="3408">
                  <c:v>17</c:v>
                </c:pt>
                <c:pt idx="3409">
                  <c:v>17</c:v>
                </c:pt>
                <c:pt idx="3410">
                  <c:v>17</c:v>
                </c:pt>
                <c:pt idx="3411">
                  <c:v>17</c:v>
                </c:pt>
                <c:pt idx="3412">
                  <c:v>17</c:v>
                </c:pt>
                <c:pt idx="3413">
                  <c:v>17</c:v>
                </c:pt>
                <c:pt idx="3414">
                  <c:v>17</c:v>
                </c:pt>
                <c:pt idx="3415">
                  <c:v>17</c:v>
                </c:pt>
                <c:pt idx="3416">
                  <c:v>17</c:v>
                </c:pt>
                <c:pt idx="3417">
                  <c:v>17</c:v>
                </c:pt>
                <c:pt idx="3418">
                  <c:v>17</c:v>
                </c:pt>
                <c:pt idx="3419">
                  <c:v>17</c:v>
                </c:pt>
                <c:pt idx="3420">
                  <c:v>17</c:v>
                </c:pt>
                <c:pt idx="3421">
                  <c:v>17</c:v>
                </c:pt>
                <c:pt idx="3422">
                  <c:v>17</c:v>
                </c:pt>
                <c:pt idx="3423">
                  <c:v>17</c:v>
                </c:pt>
                <c:pt idx="3424">
                  <c:v>17</c:v>
                </c:pt>
                <c:pt idx="3425">
                  <c:v>17</c:v>
                </c:pt>
                <c:pt idx="3426">
                  <c:v>17</c:v>
                </c:pt>
                <c:pt idx="3427">
                  <c:v>17</c:v>
                </c:pt>
                <c:pt idx="3428">
                  <c:v>17</c:v>
                </c:pt>
                <c:pt idx="3429">
                  <c:v>17</c:v>
                </c:pt>
                <c:pt idx="3430">
                  <c:v>17</c:v>
                </c:pt>
                <c:pt idx="3431">
                  <c:v>17</c:v>
                </c:pt>
                <c:pt idx="3432">
                  <c:v>17</c:v>
                </c:pt>
                <c:pt idx="3433">
                  <c:v>17</c:v>
                </c:pt>
                <c:pt idx="3434">
                  <c:v>17</c:v>
                </c:pt>
                <c:pt idx="3435">
                  <c:v>17</c:v>
                </c:pt>
                <c:pt idx="3436">
                  <c:v>17</c:v>
                </c:pt>
                <c:pt idx="3437">
                  <c:v>17</c:v>
                </c:pt>
                <c:pt idx="3438">
                  <c:v>17</c:v>
                </c:pt>
                <c:pt idx="3439">
                  <c:v>17</c:v>
                </c:pt>
                <c:pt idx="3440">
                  <c:v>17</c:v>
                </c:pt>
                <c:pt idx="3441">
                  <c:v>17</c:v>
                </c:pt>
                <c:pt idx="3442">
                  <c:v>17</c:v>
                </c:pt>
                <c:pt idx="3443">
                  <c:v>17</c:v>
                </c:pt>
                <c:pt idx="3444">
                  <c:v>17</c:v>
                </c:pt>
                <c:pt idx="3445">
                  <c:v>17</c:v>
                </c:pt>
                <c:pt idx="3446">
                  <c:v>17</c:v>
                </c:pt>
                <c:pt idx="3447">
                  <c:v>17</c:v>
                </c:pt>
                <c:pt idx="3448">
                  <c:v>17</c:v>
                </c:pt>
                <c:pt idx="3449">
                  <c:v>17</c:v>
                </c:pt>
                <c:pt idx="3450">
                  <c:v>17</c:v>
                </c:pt>
                <c:pt idx="3451">
                  <c:v>17</c:v>
                </c:pt>
                <c:pt idx="3452">
                  <c:v>17</c:v>
                </c:pt>
                <c:pt idx="3453">
                  <c:v>17</c:v>
                </c:pt>
                <c:pt idx="3454">
                  <c:v>17</c:v>
                </c:pt>
                <c:pt idx="3455">
                  <c:v>17</c:v>
                </c:pt>
                <c:pt idx="3456">
                  <c:v>17</c:v>
                </c:pt>
                <c:pt idx="3457">
                  <c:v>17</c:v>
                </c:pt>
                <c:pt idx="3458">
                  <c:v>17</c:v>
                </c:pt>
                <c:pt idx="3459">
                  <c:v>17</c:v>
                </c:pt>
                <c:pt idx="3460">
                  <c:v>17</c:v>
                </c:pt>
                <c:pt idx="3461">
                  <c:v>17</c:v>
                </c:pt>
                <c:pt idx="3462">
                  <c:v>17</c:v>
                </c:pt>
                <c:pt idx="3463">
                  <c:v>17</c:v>
                </c:pt>
                <c:pt idx="3464">
                  <c:v>17</c:v>
                </c:pt>
                <c:pt idx="3465">
                  <c:v>17</c:v>
                </c:pt>
                <c:pt idx="3466">
                  <c:v>17</c:v>
                </c:pt>
                <c:pt idx="3467">
                  <c:v>17</c:v>
                </c:pt>
                <c:pt idx="3468">
                  <c:v>17</c:v>
                </c:pt>
                <c:pt idx="3469">
                  <c:v>17</c:v>
                </c:pt>
                <c:pt idx="3470">
                  <c:v>17</c:v>
                </c:pt>
                <c:pt idx="3471">
                  <c:v>17</c:v>
                </c:pt>
                <c:pt idx="3472">
                  <c:v>17</c:v>
                </c:pt>
                <c:pt idx="3473">
                  <c:v>17</c:v>
                </c:pt>
                <c:pt idx="3474">
                  <c:v>17</c:v>
                </c:pt>
                <c:pt idx="3475">
                  <c:v>17</c:v>
                </c:pt>
                <c:pt idx="3476">
                  <c:v>17</c:v>
                </c:pt>
                <c:pt idx="3477">
                  <c:v>17</c:v>
                </c:pt>
                <c:pt idx="3478">
                  <c:v>17</c:v>
                </c:pt>
                <c:pt idx="3479">
                  <c:v>17</c:v>
                </c:pt>
                <c:pt idx="3480">
                  <c:v>17</c:v>
                </c:pt>
                <c:pt idx="3481">
                  <c:v>17</c:v>
                </c:pt>
                <c:pt idx="3482">
                  <c:v>17</c:v>
                </c:pt>
                <c:pt idx="3483">
                  <c:v>17</c:v>
                </c:pt>
                <c:pt idx="3484">
                  <c:v>17</c:v>
                </c:pt>
                <c:pt idx="3485">
                  <c:v>17</c:v>
                </c:pt>
                <c:pt idx="3486">
                  <c:v>17</c:v>
                </c:pt>
                <c:pt idx="3487">
                  <c:v>17</c:v>
                </c:pt>
                <c:pt idx="3488">
                  <c:v>17</c:v>
                </c:pt>
                <c:pt idx="3489">
                  <c:v>17</c:v>
                </c:pt>
                <c:pt idx="3490">
                  <c:v>17</c:v>
                </c:pt>
                <c:pt idx="3491">
                  <c:v>17</c:v>
                </c:pt>
                <c:pt idx="3492">
                  <c:v>17</c:v>
                </c:pt>
                <c:pt idx="3493">
                  <c:v>17</c:v>
                </c:pt>
                <c:pt idx="3494">
                  <c:v>17</c:v>
                </c:pt>
                <c:pt idx="3495">
                  <c:v>17</c:v>
                </c:pt>
                <c:pt idx="3496">
                  <c:v>17</c:v>
                </c:pt>
                <c:pt idx="3497">
                  <c:v>17</c:v>
                </c:pt>
                <c:pt idx="3498">
                  <c:v>17</c:v>
                </c:pt>
                <c:pt idx="3499">
                  <c:v>17</c:v>
                </c:pt>
                <c:pt idx="3500">
                  <c:v>17</c:v>
                </c:pt>
                <c:pt idx="3501">
                  <c:v>17</c:v>
                </c:pt>
                <c:pt idx="3502">
                  <c:v>17</c:v>
                </c:pt>
                <c:pt idx="3503">
                  <c:v>17</c:v>
                </c:pt>
                <c:pt idx="3504">
                  <c:v>17</c:v>
                </c:pt>
                <c:pt idx="3505">
                  <c:v>17</c:v>
                </c:pt>
                <c:pt idx="3506">
                  <c:v>17</c:v>
                </c:pt>
                <c:pt idx="3507">
                  <c:v>17</c:v>
                </c:pt>
                <c:pt idx="3508">
                  <c:v>17</c:v>
                </c:pt>
                <c:pt idx="3509">
                  <c:v>17</c:v>
                </c:pt>
                <c:pt idx="3510">
                  <c:v>17</c:v>
                </c:pt>
                <c:pt idx="3511">
                  <c:v>17</c:v>
                </c:pt>
                <c:pt idx="3512">
                  <c:v>17</c:v>
                </c:pt>
                <c:pt idx="3513">
                  <c:v>17</c:v>
                </c:pt>
                <c:pt idx="3514">
                  <c:v>17</c:v>
                </c:pt>
                <c:pt idx="3515">
                  <c:v>17</c:v>
                </c:pt>
                <c:pt idx="3516">
                  <c:v>17</c:v>
                </c:pt>
                <c:pt idx="3517">
                  <c:v>17</c:v>
                </c:pt>
                <c:pt idx="3518">
                  <c:v>17</c:v>
                </c:pt>
                <c:pt idx="3519">
                  <c:v>17</c:v>
                </c:pt>
                <c:pt idx="3520">
                  <c:v>17</c:v>
                </c:pt>
                <c:pt idx="3521">
                  <c:v>17</c:v>
                </c:pt>
                <c:pt idx="3522">
                  <c:v>17</c:v>
                </c:pt>
                <c:pt idx="3523">
                  <c:v>17</c:v>
                </c:pt>
                <c:pt idx="3524">
                  <c:v>17</c:v>
                </c:pt>
                <c:pt idx="3525">
                  <c:v>17</c:v>
                </c:pt>
                <c:pt idx="3526">
                  <c:v>17</c:v>
                </c:pt>
                <c:pt idx="3527">
                  <c:v>17</c:v>
                </c:pt>
                <c:pt idx="3528">
                  <c:v>17</c:v>
                </c:pt>
                <c:pt idx="3529">
                  <c:v>17</c:v>
                </c:pt>
                <c:pt idx="3530">
                  <c:v>17</c:v>
                </c:pt>
                <c:pt idx="3531">
                  <c:v>17</c:v>
                </c:pt>
                <c:pt idx="3532">
                  <c:v>17</c:v>
                </c:pt>
                <c:pt idx="3533">
                  <c:v>17</c:v>
                </c:pt>
                <c:pt idx="3534">
                  <c:v>17</c:v>
                </c:pt>
                <c:pt idx="3535">
                  <c:v>17</c:v>
                </c:pt>
                <c:pt idx="3536">
                  <c:v>17</c:v>
                </c:pt>
                <c:pt idx="3537">
                  <c:v>17</c:v>
                </c:pt>
                <c:pt idx="3538">
                  <c:v>17</c:v>
                </c:pt>
                <c:pt idx="3539">
                  <c:v>17</c:v>
                </c:pt>
                <c:pt idx="3540">
                  <c:v>17</c:v>
                </c:pt>
                <c:pt idx="3541">
                  <c:v>17</c:v>
                </c:pt>
                <c:pt idx="3542">
                  <c:v>17</c:v>
                </c:pt>
                <c:pt idx="3543">
                  <c:v>17</c:v>
                </c:pt>
                <c:pt idx="3544">
                  <c:v>17</c:v>
                </c:pt>
                <c:pt idx="3545">
                  <c:v>17</c:v>
                </c:pt>
                <c:pt idx="3546">
                  <c:v>17</c:v>
                </c:pt>
                <c:pt idx="3547">
                  <c:v>17</c:v>
                </c:pt>
                <c:pt idx="3548">
                  <c:v>17</c:v>
                </c:pt>
                <c:pt idx="3549">
                  <c:v>17</c:v>
                </c:pt>
                <c:pt idx="3550">
                  <c:v>17</c:v>
                </c:pt>
                <c:pt idx="3551">
                  <c:v>17</c:v>
                </c:pt>
                <c:pt idx="3552">
                  <c:v>17</c:v>
                </c:pt>
                <c:pt idx="3553">
                  <c:v>17</c:v>
                </c:pt>
                <c:pt idx="3554">
                  <c:v>17</c:v>
                </c:pt>
                <c:pt idx="3555">
                  <c:v>17</c:v>
                </c:pt>
                <c:pt idx="3556">
                  <c:v>17</c:v>
                </c:pt>
                <c:pt idx="3557">
                  <c:v>17</c:v>
                </c:pt>
                <c:pt idx="3558">
                  <c:v>17</c:v>
                </c:pt>
                <c:pt idx="3559">
                  <c:v>17</c:v>
                </c:pt>
                <c:pt idx="3560">
                  <c:v>17</c:v>
                </c:pt>
                <c:pt idx="3561">
                  <c:v>17</c:v>
                </c:pt>
                <c:pt idx="3562">
                  <c:v>17</c:v>
                </c:pt>
                <c:pt idx="3563">
                  <c:v>17</c:v>
                </c:pt>
                <c:pt idx="3564">
                  <c:v>17</c:v>
                </c:pt>
                <c:pt idx="3565">
                  <c:v>17</c:v>
                </c:pt>
                <c:pt idx="3566">
                  <c:v>17</c:v>
                </c:pt>
                <c:pt idx="3567">
                  <c:v>17</c:v>
                </c:pt>
                <c:pt idx="3568">
                  <c:v>17</c:v>
                </c:pt>
                <c:pt idx="3569">
                  <c:v>17</c:v>
                </c:pt>
                <c:pt idx="3570">
                  <c:v>17</c:v>
                </c:pt>
                <c:pt idx="3571">
                  <c:v>17</c:v>
                </c:pt>
                <c:pt idx="3572">
                  <c:v>17</c:v>
                </c:pt>
                <c:pt idx="3573">
                  <c:v>17</c:v>
                </c:pt>
                <c:pt idx="3574">
                  <c:v>17</c:v>
                </c:pt>
                <c:pt idx="3575">
                  <c:v>17</c:v>
                </c:pt>
                <c:pt idx="3576">
                  <c:v>17</c:v>
                </c:pt>
                <c:pt idx="3577">
                  <c:v>17</c:v>
                </c:pt>
                <c:pt idx="3578">
                  <c:v>17</c:v>
                </c:pt>
                <c:pt idx="3579">
                  <c:v>17</c:v>
                </c:pt>
                <c:pt idx="3580">
                  <c:v>17</c:v>
                </c:pt>
                <c:pt idx="3581">
                  <c:v>17</c:v>
                </c:pt>
                <c:pt idx="3582">
                  <c:v>17</c:v>
                </c:pt>
                <c:pt idx="3583">
                  <c:v>17</c:v>
                </c:pt>
                <c:pt idx="3584">
                  <c:v>17</c:v>
                </c:pt>
                <c:pt idx="3585">
                  <c:v>17</c:v>
                </c:pt>
                <c:pt idx="3586">
                  <c:v>17</c:v>
                </c:pt>
                <c:pt idx="3587">
                  <c:v>17</c:v>
                </c:pt>
                <c:pt idx="3588">
                  <c:v>17</c:v>
                </c:pt>
                <c:pt idx="3589">
                  <c:v>17</c:v>
                </c:pt>
                <c:pt idx="3590">
                  <c:v>17</c:v>
                </c:pt>
                <c:pt idx="3591">
                  <c:v>17</c:v>
                </c:pt>
                <c:pt idx="3592">
                  <c:v>17</c:v>
                </c:pt>
                <c:pt idx="3593">
                  <c:v>17</c:v>
                </c:pt>
                <c:pt idx="3594">
                  <c:v>17</c:v>
                </c:pt>
                <c:pt idx="3595">
                  <c:v>17</c:v>
                </c:pt>
                <c:pt idx="3596">
                  <c:v>17</c:v>
                </c:pt>
                <c:pt idx="3597">
                  <c:v>17</c:v>
                </c:pt>
                <c:pt idx="3598">
                  <c:v>17</c:v>
                </c:pt>
                <c:pt idx="3599">
                  <c:v>17</c:v>
                </c:pt>
                <c:pt idx="3600">
                  <c:v>17</c:v>
                </c:pt>
                <c:pt idx="3601">
                  <c:v>17</c:v>
                </c:pt>
                <c:pt idx="3602">
                  <c:v>17</c:v>
                </c:pt>
                <c:pt idx="3603">
                  <c:v>17</c:v>
                </c:pt>
                <c:pt idx="3604">
                  <c:v>17</c:v>
                </c:pt>
                <c:pt idx="3605">
                  <c:v>17</c:v>
                </c:pt>
                <c:pt idx="3606">
                  <c:v>17</c:v>
                </c:pt>
                <c:pt idx="3607">
                  <c:v>17</c:v>
                </c:pt>
                <c:pt idx="3608">
                  <c:v>17</c:v>
                </c:pt>
                <c:pt idx="3609">
                  <c:v>17</c:v>
                </c:pt>
                <c:pt idx="3610">
                  <c:v>17</c:v>
                </c:pt>
                <c:pt idx="3611">
                  <c:v>17</c:v>
                </c:pt>
                <c:pt idx="3612">
                  <c:v>17</c:v>
                </c:pt>
                <c:pt idx="3613">
                  <c:v>17</c:v>
                </c:pt>
                <c:pt idx="3614">
                  <c:v>17</c:v>
                </c:pt>
                <c:pt idx="3615">
                  <c:v>17</c:v>
                </c:pt>
                <c:pt idx="3616">
                  <c:v>17</c:v>
                </c:pt>
                <c:pt idx="3617">
                  <c:v>17</c:v>
                </c:pt>
                <c:pt idx="3618">
                  <c:v>17</c:v>
                </c:pt>
                <c:pt idx="3619">
                  <c:v>17</c:v>
                </c:pt>
                <c:pt idx="3620">
                  <c:v>17</c:v>
                </c:pt>
                <c:pt idx="3621">
                  <c:v>17</c:v>
                </c:pt>
                <c:pt idx="3622">
                  <c:v>17</c:v>
                </c:pt>
                <c:pt idx="3623">
                  <c:v>17</c:v>
                </c:pt>
                <c:pt idx="3624">
                  <c:v>17</c:v>
                </c:pt>
                <c:pt idx="3625">
                  <c:v>17</c:v>
                </c:pt>
                <c:pt idx="3626">
                  <c:v>17</c:v>
                </c:pt>
                <c:pt idx="3627">
                  <c:v>17</c:v>
                </c:pt>
                <c:pt idx="3628">
                  <c:v>17</c:v>
                </c:pt>
                <c:pt idx="3629">
                  <c:v>17</c:v>
                </c:pt>
                <c:pt idx="3630">
                  <c:v>17</c:v>
                </c:pt>
                <c:pt idx="3631">
                  <c:v>17</c:v>
                </c:pt>
                <c:pt idx="3632">
                  <c:v>17</c:v>
                </c:pt>
                <c:pt idx="3633">
                  <c:v>17</c:v>
                </c:pt>
                <c:pt idx="3634">
                  <c:v>17</c:v>
                </c:pt>
                <c:pt idx="3635">
                  <c:v>17</c:v>
                </c:pt>
                <c:pt idx="3636">
                  <c:v>17</c:v>
                </c:pt>
                <c:pt idx="3637">
                  <c:v>17</c:v>
                </c:pt>
                <c:pt idx="3638">
                  <c:v>17</c:v>
                </c:pt>
                <c:pt idx="3639">
                  <c:v>17</c:v>
                </c:pt>
                <c:pt idx="3640">
                  <c:v>17</c:v>
                </c:pt>
                <c:pt idx="3641">
                  <c:v>17</c:v>
                </c:pt>
                <c:pt idx="3642">
                  <c:v>17</c:v>
                </c:pt>
                <c:pt idx="3643">
                  <c:v>17</c:v>
                </c:pt>
                <c:pt idx="3644">
                  <c:v>17</c:v>
                </c:pt>
                <c:pt idx="3645">
                  <c:v>17</c:v>
                </c:pt>
                <c:pt idx="3646">
                  <c:v>17</c:v>
                </c:pt>
                <c:pt idx="3647">
                  <c:v>17</c:v>
                </c:pt>
                <c:pt idx="3648">
                  <c:v>17</c:v>
                </c:pt>
                <c:pt idx="3649">
                  <c:v>17</c:v>
                </c:pt>
                <c:pt idx="3650">
                  <c:v>17</c:v>
                </c:pt>
                <c:pt idx="3651">
                  <c:v>17</c:v>
                </c:pt>
                <c:pt idx="3652">
                  <c:v>17</c:v>
                </c:pt>
                <c:pt idx="3653">
                  <c:v>17</c:v>
                </c:pt>
                <c:pt idx="3654">
                  <c:v>17</c:v>
                </c:pt>
                <c:pt idx="3655">
                  <c:v>17</c:v>
                </c:pt>
                <c:pt idx="3656">
                  <c:v>17</c:v>
                </c:pt>
                <c:pt idx="3657">
                  <c:v>17</c:v>
                </c:pt>
                <c:pt idx="3658">
                  <c:v>17</c:v>
                </c:pt>
                <c:pt idx="3659">
                  <c:v>17</c:v>
                </c:pt>
                <c:pt idx="3660">
                  <c:v>17</c:v>
                </c:pt>
                <c:pt idx="3661">
                  <c:v>17</c:v>
                </c:pt>
                <c:pt idx="3662">
                  <c:v>17</c:v>
                </c:pt>
                <c:pt idx="3663">
                  <c:v>17</c:v>
                </c:pt>
                <c:pt idx="3664">
                  <c:v>17</c:v>
                </c:pt>
                <c:pt idx="3665">
                  <c:v>17</c:v>
                </c:pt>
                <c:pt idx="3666">
                  <c:v>17</c:v>
                </c:pt>
                <c:pt idx="3667">
                  <c:v>17</c:v>
                </c:pt>
                <c:pt idx="3668">
                  <c:v>17</c:v>
                </c:pt>
                <c:pt idx="3669">
                  <c:v>17</c:v>
                </c:pt>
                <c:pt idx="3670">
                  <c:v>17</c:v>
                </c:pt>
                <c:pt idx="3671">
                  <c:v>17</c:v>
                </c:pt>
                <c:pt idx="3672">
                  <c:v>17</c:v>
                </c:pt>
                <c:pt idx="3673">
                  <c:v>17</c:v>
                </c:pt>
                <c:pt idx="3674">
                  <c:v>17</c:v>
                </c:pt>
                <c:pt idx="3675">
                  <c:v>17</c:v>
                </c:pt>
                <c:pt idx="3676">
                  <c:v>17</c:v>
                </c:pt>
                <c:pt idx="3677">
                  <c:v>17</c:v>
                </c:pt>
                <c:pt idx="3678">
                  <c:v>17</c:v>
                </c:pt>
                <c:pt idx="3679">
                  <c:v>17</c:v>
                </c:pt>
                <c:pt idx="3680">
                  <c:v>17</c:v>
                </c:pt>
                <c:pt idx="3681">
                  <c:v>17</c:v>
                </c:pt>
                <c:pt idx="3682">
                  <c:v>17</c:v>
                </c:pt>
                <c:pt idx="3683">
                  <c:v>17</c:v>
                </c:pt>
                <c:pt idx="3684">
                  <c:v>17</c:v>
                </c:pt>
                <c:pt idx="3685">
                  <c:v>17</c:v>
                </c:pt>
                <c:pt idx="3686">
                  <c:v>17</c:v>
                </c:pt>
                <c:pt idx="3687">
                  <c:v>17</c:v>
                </c:pt>
                <c:pt idx="3688">
                  <c:v>17</c:v>
                </c:pt>
                <c:pt idx="3689">
                  <c:v>17</c:v>
                </c:pt>
                <c:pt idx="3690">
                  <c:v>17</c:v>
                </c:pt>
                <c:pt idx="3691">
                  <c:v>17</c:v>
                </c:pt>
                <c:pt idx="3692">
                  <c:v>17</c:v>
                </c:pt>
                <c:pt idx="3693">
                  <c:v>17</c:v>
                </c:pt>
                <c:pt idx="3694">
                  <c:v>17</c:v>
                </c:pt>
                <c:pt idx="3695">
                  <c:v>17</c:v>
                </c:pt>
                <c:pt idx="3696">
                  <c:v>17</c:v>
                </c:pt>
                <c:pt idx="3697">
                  <c:v>17</c:v>
                </c:pt>
                <c:pt idx="3698">
                  <c:v>17</c:v>
                </c:pt>
                <c:pt idx="3699">
                  <c:v>17</c:v>
                </c:pt>
                <c:pt idx="3700">
                  <c:v>17</c:v>
                </c:pt>
                <c:pt idx="3701">
                  <c:v>17</c:v>
                </c:pt>
                <c:pt idx="3702">
                  <c:v>17</c:v>
                </c:pt>
                <c:pt idx="3703">
                  <c:v>17</c:v>
                </c:pt>
                <c:pt idx="3704">
                  <c:v>17</c:v>
                </c:pt>
                <c:pt idx="3705">
                  <c:v>17</c:v>
                </c:pt>
                <c:pt idx="3706">
                  <c:v>17</c:v>
                </c:pt>
                <c:pt idx="3707">
                  <c:v>17</c:v>
                </c:pt>
                <c:pt idx="3708">
                  <c:v>17</c:v>
                </c:pt>
                <c:pt idx="3709">
                  <c:v>17</c:v>
                </c:pt>
                <c:pt idx="3710">
                  <c:v>17</c:v>
                </c:pt>
                <c:pt idx="3711">
                  <c:v>17</c:v>
                </c:pt>
                <c:pt idx="3712">
                  <c:v>17</c:v>
                </c:pt>
                <c:pt idx="3713">
                  <c:v>17</c:v>
                </c:pt>
                <c:pt idx="3714">
                  <c:v>17</c:v>
                </c:pt>
                <c:pt idx="3715">
                  <c:v>17</c:v>
                </c:pt>
                <c:pt idx="3716">
                  <c:v>17</c:v>
                </c:pt>
                <c:pt idx="3717">
                  <c:v>17</c:v>
                </c:pt>
                <c:pt idx="3718">
                  <c:v>17</c:v>
                </c:pt>
                <c:pt idx="3719">
                  <c:v>17</c:v>
                </c:pt>
                <c:pt idx="3720">
                  <c:v>17</c:v>
                </c:pt>
                <c:pt idx="3721">
                  <c:v>17</c:v>
                </c:pt>
                <c:pt idx="3722">
                  <c:v>17</c:v>
                </c:pt>
                <c:pt idx="3723">
                  <c:v>17</c:v>
                </c:pt>
                <c:pt idx="3724">
                  <c:v>17</c:v>
                </c:pt>
                <c:pt idx="3725">
                  <c:v>17</c:v>
                </c:pt>
                <c:pt idx="3726">
                  <c:v>17</c:v>
                </c:pt>
                <c:pt idx="3727">
                  <c:v>17</c:v>
                </c:pt>
                <c:pt idx="3728">
                  <c:v>17</c:v>
                </c:pt>
                <c:pt idx="3729">
                  <c:v>17</c:v>
                </c:pt>
                <c:pt idx="3730">
                  <c:v>17</c:v>
                </c:pt>
                <c:pt idx="3731">
                  <c:v>17</c:v>
                </c:pt>
                <c:pt idx="3732">
                  <c:v>17</c:v>
                </c:pt>
                <c:pt idx="3733">
                  <c:v>17</c:v>
                </c:pt>
                <c:pt idx="3734">
                  <c:v>17</c:v>
                </c:pt>
                <c:pt idx="3735">
                  <c:v>17</c:v>
                </c:pt>
                <c:pt idx="3736">
                  <c:v>17</c:v>
                </c:pt>
                <c:pt idx="3737">
                  <c:v>17</c:v>
                </c:pt>
                <c:pt idx="3738">
                  <c:v>17</c:v>
                </c:pt>
                <c:pt idx="3739">
                  <c:v>17</c:v>
                </c:pt>
                <c:pt idx="3740">
                  <c:v>17</c:v>
                </c:pt>
                <c:pt idx="3741">
                  <c:v>17</c:v>
                </c:pt>
                <c:pt idx="3742">
                  <c:v>17</c:v>
                </c:pt>
                <c:pt idx="3743">
                  <c:v>17</c:v>
                </c:pt>
                <c:pt idx="3744">
                  <c:v>17</c:v>
                </c:pt>
                <c:pt idx="3745">
                  <c:v>17</c:v>
                </c:pt>
                <c:pt idx="3746">
                  <c:v>17</c:v>
                </c:pt>
                <c:pt idx="3747">
                  <c:v>17</c:v>
                </c:pt>
                <c:pt idx="3748">
                  <c:v>17</c:v>
                </c:pt>
                <c:pt idx="3749">
                  <c:v>17</c:v>
                </c:pt>
                <c:pt idx="3750">
                  <c:v>17</c:v>
                </c:pt>
                <c:pt idx="3751">
                  <c:v>17</c:v>
                </c:pt>
                <c:pt idx="3752">
                  <c:v>17</c:v>
                </c:pt>
                <c:pt idx="3753">
                  <c:v>17</c:v>
                </c:pt>
                <c:pt idx="3754">
                  <c:v>17</c:v>
                </c:pt>
                <c:pt idx="3755">
                  <c:v>17</c:v>
                </c:pt>
                <c:pt idx="3756">
                  <c:v>17</c:v>
                </c:pt>
                <c:pt idx="3757">
                  <c:v>17</c:v>
                </c:pt>
                <c:pt idx="3758">
                  <c:v>17</c:v>
                </c:pt>
                <c:pt idx="3759">
                  <c:v>17</c:v>
                </c:pt>
                <c:pt idx="3760">
                  <c:v>17</c:v>
                </c:pt>
                <c:pt idx="3761">
                  <c:v>17</c:v>
                </c:pt>
                <c:pt idx="3762">
                  <c:v>17</c:v>
                </c:pt>
                <c:pt idx="3763">
                  <c:v>17</c:v>
                </c:pt>
                <c:pt idx="3764">
                  <c:v>17</c:v>
                </c:pt>
                <c:pt idx="3765">
                  <c:v>17</c:v>
                </c:pt>
                <c:pt idx="3766">
                  <c:v>17</c:v>
                </c:pt>
                <c:pt idx="3767">
                  <c:v>17</c:v>
                </c:pt>
                <c:pt idx="3768">
                  <c:v>17</c:v>
                </c:pt>
                <c:pt idx="3769">
                  <c:v>17</c:v>
                </c:pt>
                <c:pt idx="3770">
                  <c:v>17</c:v>
                </c:pt>
                <c:pt idx="3771">
                  <c:v>17</c:v>
                </c:pt>
                <c:pt idx="3772">
                  <c:v>17</c:v>
                </c:pt>
                <c:pt idx="3773">
                  <c:v>17</c:v>
                </c:pt>
                <c:pt idx="3774">
                  <c:v>17</c:v>
                </c:pt>
                <c:pt idx="3775">
                  <c:v>17</c:v>
                </c:pt>
                <c:pt idx="3776">
                  <c:v>17</c:v>
                </c:pt>
                <c:pt idx="3777">
                  <c:v>17</c:v>
                </c:pt>
                <c:pt idx="3778">
                  <c:v>17</c:v>
                </c:pt>
                <c:pt idx="3779">
                  <c:v>17</c:v>
                </c:pt>
                <c:pt idx="3780">
                  <c:v>17</c:v>
                </c:pt>
                <c:pt idx="3781">
                  <c:v>17</c:v>
                </c:pt>
                <c:pt idx="3782">
                  <c:v>17</c:v>
                </c:pt>
                <c:pt idx="3783">
                  <c:v>17</c:v>
                </c:pt>
                <c:pt idx="3784">
                  <c:v>17</c:v>
                </c:pt>
                <c:pt idx="3785">
                  <c:v>17</c:v>
                </c:pt>
                <c:pt idx="3786">
                  <c:v>17</c:v>
                </c:pt>
                <c:pt idx="3787">
                  <c:v>17</c:v>
                </c:pt>
                <c:pt idx="3788">
                  <c:v>17</c:v>
                </c:pt>
                <c:pt idx="3789">
                  <c:v>17</c:v>
                </c:pt>
                <c:pt idx="3790">
                  <c:v>17</c:v>
                </c:pt>
                <c:pt idx="3791">
                  <c:v>17</c:v>
                </c:pt>
                <c:pt idx="3792">
                  <c:v>17</c:v>
                </c:pt>
                <c:pt idx="3793">
                  <c:v>17</c:v>
                </c:pt>
                <c:pt idx="3794">
                  <c:v>17</c:v>
                </c:pt>
                <c:pt idx="3795">
                  <c:v>17</c:v>
                </c:pt>
                <c:pt idx="3796">
                  <c:v>17</c:v>
                </c:pt>
                <c:pt idx="3797">
                  <c:v>17</c:v>
                </c:pt>
                <c:pt idx="3798">
                  <c:v>17</c:v>
                </c:pt>
                <c:pt idx="3799">
                  <c:v>17</c:v>
                </c:pt>
                <c:pt idx="3800">
                  <c:v>17</c:v>
                </c:pt>
                <c:pt idx="3801">
                  <c:v>17</c:v>
                </c:pt>
                <c:pt idx="3802">
                  <c:v>17</c:v>
                </c:pt>
                <c:pt idx="3803">
                  <c:v>17</c:v>
                </c:pt>
                <c:pt idx="3804">
                  <c:v>17</c:v>
                </c:pt>
                <c:pt idx="3805">
                  <c:v>17</c:v>
                </c:pt>
                <c:pt idx="3806">
                  <c:v>17</c:v>
                </c:pt>
                <c:pt idx="3807">
                  <c:v>17</c:v>
                </c:pt>
                <c:pt idx="3808">
                  <c:v>17</c:v>
                </c:pt>
                <c:pt idx="3809">
                  <c:v>17</c:v>
                </c:pt>
                <c:pt idx="3810">
                  <c:v>17</c:v>
                </c:pt>
                <c:pt idx="3811">
                  <c:v>17</c:v>
                </c:pt>
                <c:pt idx="3812">
                  <c:v>17</c:v>
                </c:pt>
                <c:pt idx="3813">
                  <c:v>17</c:v>
                </c:pt>
                <c:pt idx="3814">
                  <c:v>17</c:v>
                </c:pt>
                <c:pt idx="3815">
                  <c:v>17</c:v>
                </c:pt>
                <c:pt idx="3816">
                  <c:v>17</c:v>
                </c:pt>
                <c:pt idx="3817">
                  <c:v>17</c:v>
                </c:pt>
                <c:pt idx="3818">
                  <c:v>17</c:v>
                </c:pt>
                <c:pt idx="3819">
                  <c:v>17</c:v>
                </c:pt>
                <c:pt idx="3820">
                  <c:v>17</c:v>
                </c:pt>
                <c:pt idx="3821">
                  <c:v>17</c:v>
                </c:pt>
                <c:pt idx="3822">
                  <c:v>17</c:v>
                </c:pt>
                <c:pt idx="3823">
                  <c:v>17</c:v>
                </c:pt>
                <c:pt idx="3824">
                  <c:v>17</c:v>
                </c:pt>
                <c:pt idx="3825">
                  <c:v>17</c:v>
                </c:pt>
                <c:pt idx="3826">
                  <c:v>17</c:v>
                </c:pt>
                <c:pt idx="3827">
                  <c:v>17</c:v>
                </c:pt>
                <c:pt idx="3828">
                  <c:v>17</c:v>
                </c:pt>
                <c:pt idx="3829">
                  <c:v>17</c:v>
                </c:pt>
                <c:pt idx="3830">
                  <c:v>17</c:v>
                </c:pt>
                <c:pt idx="3831">
                  <c:v>17</c:v>
                </c:pt>
                <c:pt idx="3832">
                  <c:v>17</c:v>
                </c:pt>
                <c:pt idx="3833">
                  <c:v>17</c:v>
                </c:pt>
                <c:pt idx="3834">
                  <c:v>17</c:v>
                </c:pt>
                <c:pt idx="3835">
                  <c:v>17</c:v>
                </c:pt>
                <c:pt idx="3836">
                  <c:v>17</c:v>
                </c:pt>
                <c:pt idx="3837">
                  <c:v>17</c:v>
                </c:pt>
                <c:pt idx="3838">
                  <c:v>17</c:v>
                </c:pt>
                <c:pt idx="3839">
                  <c:v>17</c:v>
                </c:pt>
                <c:pt idx="3840">
                  <c:v>17</c:v>
                </c:pt>
                <c:pt idx="3841">
                  <c:v>17</c:v>
                </c:pt>
                <c:pt idx="3842">
                  <c:v>17</c:v>
                </c:pt>
                <c:pt idx="3843">
                  <c:v>17</c:v>
                </c:pt>
                <c:pt idx="3844">
                  <c:v>17</c:v>
                </c:pt>
                <c:pt idx="3845">
                  <c:v>17</c:v>
                </c:pt>
                <c:pt idx="3846">
                  <c:v>17</c:v>
                </c:pt>
                <c:pt idx="3847">
                  <c:v>17</c:v>
                </c:pt>
                <c:pt idx="3848">
                  <c:v>17</c:v>
                </c:pt>
                <c:pt idx="3849">
                  <c:v>17</c:v>
                </c:pt>
                <c:pt idx="3850">
                  <c:v>17</c:v>
                </c:pt>
                <c:pt idx="3851">
                  <c:v>17</c:v>
                </c:pt>
                <c:pt idx="3852">
                  <c:v>17</c:v>
                </c:pt>
                <c:pt idx="3853">
                  <c:v>17</c:v>
                </c:pt>
                <c:pt idx="3854">
                  <c:v>17</c:v>
                </c:pt>
                <c:pt idx="3855">
                  <c:v>17</c:v>
                </c:pt>
                <c:pt idx="3856">
                  <c:v>17</c:v>
                </c:pt>
                <c:pt idx="3857">
                  <c:v>17</c:v>
                </c:pt>
                <c:pt idx="3858">
                  <c:v>17</c:v>
                </c:pt>
                <c:pt idx="3859">
                  <c:v>17</c:v>
                </c:pt>
                <c:pt idx="3860">
                  <c:v>17</c:v>
                </c:pt>
                <c:pt idx="3861">
                  <c:v>17</c:v>
                </c:pt>
                <c:pt idx="3862">
                  <c:v>17</c:v>
                </c:pt>
                <c:pt idx="3863">
                  <c:v>17</c:v>
                </c:pt>
                <c:pt idx="3864">
                  <c:v>17</c:v>
                </c:pt>
                <c:pt idx="3865">
                  <c:v>17</c:v>
                </c:pt>
                <c:pt idx="3866">
                  <c:v>17</c:v>
                </c:pt>
                <c:pt idx="3867">
                  <c:v>17</c:v>
                </c:pt>
                <c:pt idx="3868">
                  <c:v>17</c:v>
                </c:pt>
                <c:pt idx="3869">
                  <c:v>17</c:v>
                </c:pt>
                <c:pt idx="3870">
                  <c:v>17</c:v>
                </c:pt>
                <c:pt idx="3871">
                  <c:v>17</c:v>
                </c:pt>
                <c:pt idx="3872">
                  <c:v>17</c:v>
                </c:pt>
                <c:pt idx="3873">
                  <c:v>17</c:v>
                </c:pt>
                <c:pt idx="3874">
                  <c:v>17</c:v>
                </c:pt>
                <c:pt idx="3875">
                  <c:v>17</c:v>
                </c:pt>
                <c:pt idx="3876">
                  <c:v>17</c:v>
                </c:pt>
                <c:pt idx="3877">
                  <c:v>17</c:v>
                </c:pt>
                <c:pt idx="3878">
                  <c:v>17</c:v>
                </c:pt>
                <c:pt idx="3879">
                  <c:v>17</c:v>
                </c:pt>
                <c:pt idx="3880">
                  <c:v>17</c:v>
                </c:pt>
                <c:pt idx="3881">
                  <c:v>17</c:v>
                </c:pt>
                <c:pt idx="3882">
                  <c:v>17</c:v>
                </c:pt>
                <c:pt idx="3883">
                  <c:v>17</c:v>
                </c:pt>
                <c:pt idx="3884">
                  <c:v>17</c:v>
                </c:pt>
                <c:pt idx="3885">
                  <c:v>17</c:v>
                </c:pt>
                <c:pt idx="3886">
                  <c:v>17</c:v>
                </c:pt>
                <c:pt idx="3887">
                  <c:v>17</c:v>
                </c:pt>
                <c:pt idx="3888">
                  <c:v>17</c:v>
                </c:pt>
                <c:pt idx="3889">
                  <c:v>17</c:v>
                </c:pt>
                <c:pt idx="3890">
                  <c:v>17</c:v>
                </c:pt>
                <c:pt idx="3891">
                  <c:v>17</c:v>
                </c:pt>
                <c:pt idx="3892">
                  <c:v>17</c:v>
                </c:pt>
                <c:pt idx="3893">
                  <c:v>17</c:v>
                </c:pt>
                <c:pt idx="3894">
                  <c:v>17</c:v>
                </c:pt>
                <c:pt idx="3895">
                  <c:v>17</c:v>
                </c:pt>
                <c:pt idx="3896">
                  <c:v>17</c:v>
                </c:pt>
                <c:pt idx="3897">
                  <c:v>17</c:v>
                </c:pt>
                <c:pt idx="3898">
                  <c:v>17</c:v>
                </c:pt>
                <c:pt idx="3899">
                  <c:v>17</c:v>
                </c:pt>
                <c:pt idx="3900">
                  <c:v>17</c:v>
                </c:pt>
                <c:pt idx="3901">
                  <c:v>17</c:v>
                </c:pt>
                <c:pt idx="3902">
                  <c:v>17</c:v>
                </c:pt>
                <c:pt idx="3903">
                  <c:v>17</c:v>
                </c:pt>
                <c:pt idx="3904">
                  <c:v>17</c:v>
                </c:pt>
                <c:pt idx="3905">
                  <c:v>17</c:v>
                </c:pt>
                <c:pt idx="3906">
                  <c:v>17</c:v>
                </c:pt>
                <c:pt idx="3907">
                  <c:v>17</c:v>
                </c:pt>
                <c:pt idx="3908">
                  <c:v>17</c:v>
                </c:pt>
                <c:pt idx="3909">
                  <c:v>17</c:v>
                </c:pt>
                <c:pt idx="3910">
                  <c:v>17</c:v>
                </c:pt>
                <c:pt idx="3911">
                  <c:v>17</c:v>
                </c:pt>
                <c:pt idx="3912">
                  <c:v>17</c:v>
                </c:pt>
                <c:pt idx="3913">
                  <c:v>17</c:v>
                </c:pt>
                <c:pt idx="3914">
                  <c:v>17</c:v>
                </c:pt>
                <c:pt idx="3915">
                  <c:v>17</c:v>
                </c:pt>
                <c:pt idx="3916">
                  <c:v>17</c:v>
                </c:pt>
                <c:pt idx="3917">
                  <c:v>17</c:v>
                </c:pt>
                <c:pt idx="3918">
                  <c:v>17</c:v>
                </c:pt>
                <c:pt idx="3919">
                  <c:v>17</c:v>
                </c:pt>
                <c:pt idx="3920">
                  <c:v>17</c:v>
                </c:pt>
                <c:pt idx="3921">
                  <c:v>17</c:v>
                </c:pt>
                <c:pt idx="3922">
                  <c:v>17</c:v>
                </c:pt>
                <c:pt idx="3923">
                  <c:v>17</c:v>
                </c:pt>
                <c:pt idx="3924">
                  <c:v>17</c:v>
                </c:pt>
                <c:pt idx="3925">
                  <c:v>17</c:v>
                </c:pt>
                <c:pt idx="3926">
                  <c:v>17</c:v>
                </c:pt>
                <c:pt idx="3927">
                  <c:v>17</c:v>
                </c:pt>
                <c:pt idx="3928">
                  <c:v>17</c:v>
                </c:pt>
                <c:pt idx="3929">
                  <c:v>17</c:v>
                </c:pt>
                <c:pt idx="3930">
                  <c:v>17</c:v>
                </c:pt>
                <c:pt idx="3931">
                  <c:v>17</c:v>
                </c:pt>
                <c:pt idx="3932">
                  <c:v>17</c:v>
                </c:pt>
                <c:pt idx="3933">
                  <c:v>17</c:v>
                </c:pt>
                <c:pt idx="3934">
                  <c:v>17</c:v>
                </c:pt>
                <c:pt idx="3935">
                  <c:v>17</c:v>
                </c:pt>
                <c:pt idx="3936">
                  <c:v>17</c:v>
                </c:pt>
                <c:pt idx="3937">
                  <c:v>17</c:v>
                </c:pt>
                <c:pt idx="3938">
                  <c:v>17</c:v>
                </c:pt>
                <c:pt idx="3939">
                  <c:v>17</c:v>
                </c:pt>
                <c:pt idx="3940">
                  <c:v>17</c:v>
                </c:pt>
                <c:pt idx="3941">
                  <c:v>17</c:v>
                </c:pt>
                <c:pt idx="3942">
                  <c:v>17</c:v>
                </c:pt>
                <c:pt idx="3943">
                  <c:v>17</c:v>
                </c:pt>
                <c:pt idx="3944">
                  <c:v>17</c:v>
                </c:pt>
                <c:pt idx="3945">
                  <c:v>17</c:v>
                </c:pt>
                <c:pt idx="3946">
                  <c:v>17</c:v>
                </c:pt>
                <c:pt idx="3947">
                  <c:v>17</c:v>
                </c:pt>
                <c:pt idx="3948">
                  <c:v>17</c:v>
                </c:pt>
                <c:pt idx="3949">
                  <c:v>17</c:v>
                </c:pt>
                <c:pt idx="3950">
                  <c:v>17</c:v>
                </c:pt>
                <c:pt idx="3951">
                  <c:v>17</c:v>
                </c:pt>
                <c:pt idx="3952">
                  <c:v>17</c:v>
                </c:pt>
                <c:pt idx="3953">
                  <c:v>17</c:v>
                </c:pt>
                <c:pt idx="3954">
                  <c:v>17</c:v>
                </c:pt>
                <c:pt idx="3955">
                  <c:v>17</c:v>
                </c:pt>
                <c:pt idx="3956">
                  <c:v>17</c:v>
                </c:pt>
                <c:pt idx="3957">
                  <c:v>17</c:v>
                </c:pt>
                <c:pt idx="3958">
                  <c:v>17</c:v>
                </c:pt>
                <c:pt idx="3959">
                  <c:v>17</c:v>
                </c:pt>
                <c:pt idx="3960">
                  <c:v>17</c:v>
                </c:pt>
                <c:pt idx="3961">
                  <c:v>17</c:v>
                </c:pt>
                <c:pt idx="3962">
                  <c:v>17</c:v>
                </c:pt>
                <c:pt idx="3963">
                  <c:v>17</c:v>
                </c:pt>
                <c:pt idx="3964">
                  <c:v>17</c:v>
                </c:pt>
                <c:pt idx="3965">
                  <c:v>17</c:v>
                </c:pt>
                <c:pt idx="3966">
                  <c:v>17</c:v>
                </c:pt>
                <c:pt idx="3967">
                  <c:v>17</c:v>
                </c:pt>
                <c:pt idx="3968">
                  <c:v>17</c:v>
                </c:pt>
                <c:pt idx="3969">
                  <c:v>17</c:v>
                </c:pt>
                <c:pt idx="3970">
                  <c:v>17</c:v>
                </c:pt>
                <c:pt idx="3971">
                  <c:v>17</c:v>
                </c:pt>
                <c:pt idx="3972">
                  <c:v>17</c:v>
                </c:pt>
                <c:pt idx="3973">
                  <c:v>17</c:v>
                </c:pt>
                <c:pt idx="3974">
                  <c:v>17</c:v>
                </c:pt>
                <c:pt idx="3975">
                  <c:v>17</c:v>
                </c:pt>
                <c:pt idx="3976">
                  <c:v>17</c:v>
                </c:pt>
                <c:pt idx="3977">
                  <c:v>17</c:v>
                </c:pt>
                <c:pt idx="3978">
                  <c:v>17</c:v>
                </c:pt>
                <c:pt idx="3979">
                  <c:v>17</c:v>
                </c:pt>
                <c:pt idx="3980">
                  <c:v>17</c:v>
                </c:pt>
                <c:pt idx="3981">
                  <c:v>17</c:v>
                </c:pt>
                <c:pt idx="3982">
                  <c:v>17</c:v>
                </c:pt>
                <c:pt idx="3983">
                  <c:v>17</c:v>
                </c:pt>
                <c:pt idx="3984">
                  <c:v>17</c:v>
                </c:pt>
                <c:pt idx="3985">
                  <c:v>17</c:v>
                </c:pt>
                <c:pt idx="3986">
                  <c:v>17</c:v>
                </c:pt>
                <c:pt idx="3987">
                  <c:v>17</c:v>
                </c:pt>
                <c:pt idx="3988">
                  <c:v>17</c:v>
                </c:pt>
                <c:pt idx="3989">
                  <c:v>17</c:v>
                </c:pt>
                <c:pt idx="3990">
                  <c:v>17</c:v>
                </c:pt>
                <c:pt idx="3991">
                  <c:v>17</c:v>
                </c:pt>
                <c:pt idx="3992">
                  <c:v>17</c:v>
                </c:pt>
                <c:pt idx="3993">
                  <c:v>17</c:v>
                </c:pt>
                <c:pt idx="3994">
                  <c:v>17</c:v>
                </c:pt>
                <c:pt idx="3995">
                  <c:v>17</c:v>
                </c:pt>
                <c:pt idx="3996">
                  <c:v>17</c:v>
                </c:pt>
                <c:pt idx="3997">
                  <c:v>17</c:v>
                </c:pt>
                <c:pt idx="3998">
                  <c:v>17</c:v>
                </c:pt>
                <c:pt idx="3999">
                  <c:v>17</c:v>
                </c:pt>
                <c:pt idx="4000">
                  <c:v>17</c:v>
                </c:pt>
                <c:pt idx="4001">
                  <c:v>17</c:v>
                </c:pt>
                <c:pt idx="4002">
                  <c:v>17</c:v>
                </c:pt>
                <c:pt idx="4003">
                  <c:v>17</c:v>
                </c:pt>
                <c:pt idx="4004">
                  <c:v>17</c:v>
                </c:pt>
                <c:pt idx="4005">
                  <c:v>17</c:v>
                </c:pt>
                <c:pt idx="4006">
                  <c:v>17</c:v>
                </c:pt>
                <c:pt idx="4007">
                  <c:v>17</c:v>
                </c:pt>
                <c:pt idx="4008">
                  <c:v>17</c:v>
                </c:pt>
                <c:pt idx="4009">
                  <c:v>17</c:v>
                </c:pt>
                <c:pt idx="4010">
                  <c:v>17</c:v>
                </c:pt>
                <c:pt idx="4011">
                  <c:v>17</c:v>
                </c:pt>
                <c:pt idx="4012">
                  <c:v>17</c:v>
                </c:pt>
                <c:pt idx="4013">
                  <c:v>17</c:v>
                </c:pt>
                <c:pt idx="4014">
                  <c:v>17</c:v>
                </c:pt>
                <c:pt idx="4015">
                  <c:v>17</c:v>
                </c:pt>
                <c:pt idx="4016">
                  <c:v>17</c:v>
                </c:pt>
                <c:pt idx="4017">
                  <c:v>17</c:v>
                </c:pt>
                <c:pt idx="4018">
                  <c:v>17</c:v>
                </c:pt>
                <c:pt idx="4019">
                  <c:v>17</c:v>
                </c:pt>
                <c:pt idx="4020">
                  <c:v>17</c:v>
                </c:pt>
                <c:pt idx="4021">
                  <c:v>17</c:v>
                </c:pt>
                <c:pt idx="4022">
                  <c:v>17</c:v>
                </c:pt>
                <c:pt idx="4023">
                  <c:v>17</c:v>
                </c:pt>
                <c:pt idx="4024">
                  <c:v>17</c:v>
                </c:pt>
                <c:pt idx="4025">
                  <c:v>17</c:v>
                </c:pt>
                <c:pt idx="4026">
                  <c:v>17</c:v>
                </c:pt>
                <c:pt idx="4027">
                  <c:v>17</c:v>
                </c:pt>
                <c:pt idx="4028">
                  <c:v>17</c:v>
                </c:pt>
                <c:pt idx="4029">
                  <c:v>17</c:v>
                </c:pt>
                <c:pt idx="4030">
                  <c:v>17</c:v>
                </c:pt>
                <c:pt idx="4031">
                  <c:v>17</c:v>
                </c:pt>
                <c:pt idx="4032">
                  <c:v>17</c:v>
                </c:pt>
                <c:pt idx="4033">
                  <c:v>17</c:v>
                </c:pt>
                <c:pt idx="4034">
                  <c:v>17</c:v>
                </c:pt>
                <c:pt idx="4035">
                  <c:v>17</c:v>
                </c:pt>
                <c:pt idx="4036">
                  <c:v>17</c:v>
                </c:pt>
                <c:pt idx="4037">
                  <c:v>17</c:v>
                </c:pt>
                <c:pt idx="4038">
                  <c:v>17</c:v>
                </c:pt>
                <c:pt idx="4039">
                  <c:v>17</c:v>
                </c:pt>
                <c:pt idx="4040">
                  <c:v>17</c:v>
                </c:pt>
                <c:pt idx="4041">
                  <c:v>17</c:v>
                </c:pt>
                <c:pt idx="4042">
                  <c:v>17</c:v>
                </c:pt>
                <c:pt idx="4043">
                  <c:v>17</c:v>
                </c:pt>
                <c:pt idx="4044">
                  <c:v>17</c:v>
                </c:pt>
                <c:pt idx="4045">
                  <c:v>17</c:v>
                </c:pt>
                <c:pt idx="4046">
                  <c:v>17</c:v>
                </c:pt>
                <c:pt idx="4047">
                  <c:v>17</c:v>
                </c:pt>
                <c:pt idx="4048">
                  <c:v>17</c:v>
                </c:pt>
                <c:pt idx="4049">
                  <c:v>17</c:v>
                </c:pt>
                <c:pt idx="4050">
                  <c:v>17</c:v>
                </c:pt>
                <c:pt idx="4051">
                  <c:v>17</c:v>
                </c:pt>
                <c:pt idx="4052">
                  <c:v>17</c:v>
                </c:pt>
                <c:pt idx="4053">
                  <c:v>17</c:v>
                </c:pt>
                <c:pt idx="4054">
                  <c:v>17</c:v>
                </c:pt>
                <c:pt idx="4055">
                  <c:v>17</c:v>
                </c:pt>
                <c:pt idx="4056">
                  <c:v>17</c:v>
                </c:pt>
                <c:pt idx="4057">
                  <c:v>17</c:v>
                </c:pt>
                <c:pt idx="4058">
                  <c:v>17</c:v>
                </c:pt>
                <c:pt idx="4059">
                  <c:v>17</c:v>
                </c:pt>
                <c:pt idx="4060">
                  <c:v>17</c:v>
                </c:pt>
                <c:pt idx="4061">
                  <c:v>17</c:v>
                </c:pt>
                <c:pt idx="4062">
                  <c:v>17</c:v>
                </c:pt>
                <c:pt idx="4063">
                  <c:v>17</c:v>
                </c:pt>
                <c:pt idx="4064">
                  <c:v>17</c:v>
                </c:pt>
                <c:pt idx="4065">
                  <c:v>17</c:v>
                </c:pt>
                <c:pt idx="4066">
                  <c:v>17</c:v>
                </c:pt>
                <c:pt idx="4067">
                  <c:v>17</c:v>
                </c:pt>
                <c:pt idx="4068">
                  <c:v>17</c:v>
                </c:pt>
                <c:pt idx="4069">
                  <c:v>17</c:v>
                </c:pt>
                <c:pt idx="4070">
                  <c:v>17</c:v>
                </c:pt>
                <c:pt idx="4071">
                  <c:v>17</c:v>
                </c:pt>
                <c:pt idx="4072">
                  <c:v>17</c:v>
                </c:pt>
                <c:pt idx="4073">
                  <c:v>17</c:v>
                </c:pt>
                <c:pt idx="4074">
                  <c:v>17</c:v>
                </c:pt>
                <c:pt idx="4075">
                  <c:v>17</c:v>
                </c:pt>
                <c:pt idx="4076">
                  <c:v>17</c:v>
                </c:pt>
                <c:pt idx="4077">
                  <c:v>17</c:v>
                </c:pt>
                <c:pt idx="4078">
                  <c:v>17</c:v>
                </c:pt>
                <c:pt idx="4079">
                  <c:v>17</c:v>
                </c:pt>
                <c:pt idx="4080">
                  <c:v>17</c:v>
                </c:pt>
                <c:pt idx="4081">
                  <c:v>17</c:v>
                </c:pt>
                <c:pt idx="4082">
                  <c:v>17</c:v>
                </c:pt>
                <c:pt idx="4083">
                  <c:v>17</c:v>
                </c:pt>
                <c:pt idx="4084">
                  <c:v>17</c:v>
                </c:pt>
                <c:pt idx="4085">
                  <c:v>17</c:v>
                </c:pt>
                <c:pt idx="4086">
                  <c:v>17</c:v>
                </c:pt>
                <c:pt idx="4087">
                  <c:v>17</c:v>
                </c:pt>
                <c:pt idx="4088">
                  <c:v>17</c:v>
                </c:pt>
                <c:pt idx="4089">
                  <c:v>17</c:v>
                </c:pt>
                <c:pt idx="4090">
                  <c:v>17</c:v>
                </c:pt>
                <c:pt idx="4091">
                  <c:v>17</c:v>
                </c:pt>
                <c:pt idx="4092">
                  <c:v>17</c:v>
                </c:pt>
                <c:pt idx="4093">
                  <c:v>17</c:v>
                </c:pt>
                <c:pt idx="4094">
                  <c:v>17</c:v>
                </c:pt>
                <c:pt idx="4095">
                  <c:v>17</c:v>
                </c:pt>
                <c:pt idx="4096">
                  <c:v>17</c:v>
                </c:pt>
                <c:pt idx="4097">
                  <c:v>17</c:v>
                </c:pt>
                <c:pt idx="4098">
                  <c:v>17</c:v>
                </c:pt>
                <c:pt idx="4099">
                  <c:v>17</c:v>
                </c:pt>
                <c:pt idx="4100">
                  <c:v>17</c:v>
                </c:pt>
                <c:pt idx="4101">
                  <c:v>17</c:v>
                </c:pt>
                <c:pt idx="4102">
                  <c:v>17</c:v>
                </c:pt>
                <c:pt idx="4103">
                  <c:v>17</c:v>
                </c:pt>
                <c:pt idx="4104">
                  <c:v>17</c:v>
                </c:pt>
                <c:pt idx="4105">
                  <c:v>17</c:v>
                </c:pt>
                <c:pt idx="4106">
                  <c:v>17</c:v>
                </c:pt>
                <c:pt idx="4107">
                  <c:v>17</c:v>
                </c:pt>
                <c:pt idx="4108">
                  <c:v>17</c:v>
                </c:pt>
                <c:pt idx="4109">
                  <c:v>17</c:v>
                </c:pt>
                <c:pt idx="4110">
                  <c:v>17</c:v>
                </c:pt>
                <c:pt idx="4111">
                  <c:v>17</c:v>
                </c:pt>
                <c:pt idx="4112">
                  <c:v>17</c:v>
                </c:pt>
                <c:pt idx="4113">
                  <c:v>17</c:v>
                </c:pt>
                <c:pt idx="4114">
                  <c:v>17</c:v>
                </c:pt>
                <c:pt idx="4115">
                  <c:v>17</c:v>
                </c:pt>
                <c:pt idx="4116">
                  <c:v>17</c:v>
                </c:pt>
                <c:pt idx="4117">
                  <c:v>17</c:v>
                </c:pt>
                <c:pt idx="4118">
                  <c:v>17</c:v>
                </c:pt>
                <c:pt idx="4119">
                  <c:v>17</c:v>
                </c:pt>
                <c:pt idx="4120">
                  <c:v>17</c:v>
                </c:pt>
                <c:pt idx="4121">
                  <c:v>17</c:v>
                </c:pt>
                <c:pt idx="4122">
                  <c:v>17</c:v>
                </c:pt>
                <c:pt idx="4123">
                  <c:v>17</c:v>
                </c:pt>
                <c:pt idx="4124">
                  <c:v>17</c:v>
                </c:pt>
                <c:pt idx="4125">
                  <c:v>17</c:v>
                </c:pt>
                <c:pt idx="4126">
                  <c:v>17</c:v>
                </c:pt>
                <c:pt idx="4127">
                  <c:v>17</c:v>
                </c:pt>
                <c:pt idx="4128">
                  <c:v>17</c:v>
                </c:pt>
                <c:pt idx="4129">
                  <c:v>17</c:v>
                </c:pt>
                <c:pt idx="4130">
                  <c:v>17</c:v>
                </c:pt>
                <c:pt idx="4131">
                  <c:v>17</c:v>
                </c:pt>
                <c:pt idx="4132">
                  <c:v>17</c:v>
                </c:pt>
                <c:pt idx="4133">
                  <c:v>17</c:v>
                </c:pt>
                <c:pt idx="4134">
                  <c:v>17</c:v>
                </c:pt>
                <c:pt idx="4135">
                  <c:v>17</c:v>
                </c:pt>
                <c:pt idx="4136">
                  <c:v>17</c:v>
                </c:pt>
                <c:pt idx="4137">
                  <c:v>17</c:v>
                </c:pt>
                <c:pt idx="4138">
                  <c:v>17</c:v>
                </c:pt>
                <c:pt idx="4139">
                  <c:v>17</c:v>
                </c:pt>
                <c:pt idx="4140">
                  <c:v>17</c:v>
                </c:pt>
                <c:pt idx="4141">
                  <c:v>17</c:v>
                </c:pt>
                <c:pt idx="4142">
                  <c:v>17</c:v>
                </c:pt>
                <c:pt idx="4143">
                  <c:v>17</c:v>
                </c:pt>
                <c:pt idx="4144">
                  <c:v>17</c:v>
                </c:pt>
                <c:pt idx="4145">
                  <c:v>17</c:v>
                </c:pt>
                <c:pt idx="4146">
                  <c:v>17</c:v>
                </c:pt>
                <c:pt idx="4147">
                  <c:v>17</c:v>
                </c:pt>
                <c:pt idx="4148">
                  <c:v>17</c:v>
                </c:pt>
                <c:pt idx="4149">
                  <c:v>17</c:v>
                </c:pt>
                <c:pt idx="4150">
                  <c:v>17</c:v>
                </c:pt>
                <c:pt idx="4151">
                  <c:v>17</c:v>
                </c:pt>
                <c:pt idx="4152">
                  <c:v>17</c:v>
                </c:pt>
                <c:pt idx="4153">
                  <c:v>17</c:v>
                </c:pt>
                <c:pt idx="4154">
                  <c:v>17</c:v>
                </c:pt>
                <c:pt idx="4155">
                  <c:v>17</c:v>
                </c:pt>
                <c:pt idx="4156">
                  <c:v>17</c:v>
                </c:pt>
                <c:pt idx="4157">
                  <c:v>17</c:v>
                </c:pt>
                <c:pt idx="4158">
                  <c:v>17</c:v>
                </c:pt>
                <c:pt idx="4159">
                  <c:v>17</c:v>
                </c:pt>
                <c:pt idx="4160">
                  <c:v>17</c:v>
                </c:pt>
                <c:pt idx="4161">
                  <c:v>17</c:v>
                </c:pt>
                <c:pt idx="4162">
                  <c:v>17</c:v>
                </c:pt>
                <c:pt idx="4163">
                  <c:v>17</c:v>
                </c:pt>
                <c:pt idx="4164">
                  <c:v>17</c:v>
                </c:pt>
                <c:pt idx="4165">
                  <c:v>17</c:v>
                </c:pt>
                <c:pt idx="4166">
                  <c:v>17</c:v>
                </c:pt>
                <c:pt idx="4167">
                  <c:v>17</c:v>
                </c:pt>
                <c:pt idx="4168">
                  <c:v>17</c:v>
                </c:pt>
                <c:pt idx="4169">
                  <c:v>17</c:v>
                </c:pt>
                <c:pt idx="4170">
                  <c:v>17</c:v>
                </c:pt>
                <c:pt idx="4171">
                  <c:v>17</c:v>
                </c:pt>
                <c:pt idx="4172">
                  <c:v>17</c:v>
                </c:pt>
                <c:pt idx="4173">
                  <c:v>17</c:v>
                </c:pt>
                <c:pt idx="4174">
                  <c:v>17</c:v>
                </c:pt>
                <c:pt idx="4175">
                  <c:v>17</c:v>
                </c:pt>
                <c:pt idx="4176">
                  <c:v>17</c:v>
                </c:pt>
                <c:pt idx="4177">
                  <c:v>17</c:v>
                </c:pt>
                <c:pt idx="4178">
                  <c:v>17</c:v>
                </c:pt>
                <c:pt idx="4179">
                  <c:v>17</c:v>
                </c:pt>
                <c:pt idx="4180">
                  <c:v>17</c:v>
                </c:pt>
                <c:pt idx="4181">
                  <c:v>17</c:v>
                </c:pt>
                <c:pt idx="4182">
                  <c:v>17</c:v>
                </c:pt>
                <c:pt idx="4183">
                  <c:v>17</c:v>
                </c:pt>
                <c:pt idx="4184">
                  <c:v>17</c:v>
                </c:pt>
                <c:pt idx="4185">
                  <c:v>17</c:v>
                </c:pt>
                <c:pt idx="4186">
                  <c:v>17</c:v>
                </c:pt>
                <c:pt idx="4187">
                  <c:v>17</c:v>
                </c:pt>
                <c:pt idx="4188">
                  <c:v>17</c:v>
                </c:pt>
                <c:pt idx="4189">
                  <c:v>17</c:v>
                </c:pt>
                <c:pt idx="4190">
                  <c:v>17</c:v>
                </c:pt>
                <c:pt idx="4191">
                  <c:v>17</c:v>
                </c:pt>
                <c:pt idx="4192">
                  <c:v>17</c:v>
                </c:pt>
                <c:pt idx="4193">
                  <c:v>17</c:v>
                </c:pt>
                <c:pt idx="4194">
                  <c:v>17</c:v>
                </c:pt>
                <c:pt idx="4195">
                  <c:v>17</c:v>
                </c:pt>
                <c:pt idx="4196">
                  <c:v>17</c:v>
                </c:pt>
                <c:pt idx="4197">
                  <c:v>17</c:v>
                </c:pt>
                <c:pt idx="4198">
                  <c:v>17</c:v>
                </c:pt>
                <c:pt idx="4199">
                  <c:v>17</c:v>
                </c:pt>
                <c:pt idx="4200">
                  <c:v>17</c:v>
                </c:pt>
                <c:pt idx="4201">
                  <c:v>17</c:v>
                </c:pt>
                <c:pt idx="4202">
                  <c:v>17</c:v>
                </c:pt>
                <c:pt idx="4203">
                  <c:v>17</c:v>
                </c:pt>
                <c:pt idx="4204">
                  <c:v>17</c:v>
                </c:pt>
                <c:pt idx="4205">
                  <c:v>17</c:v>
                </c:pt>
                <c:pt idx="4206">
                  <c:v>17</c:v>
                </c:pt>
                <c:pt idx="4207">
                  <c:v>17</c:v>
                </c:pt>
                <c:pt idx="4208">
                  <c:v>17</c:v>
                </c:pt>
                <c:pt idx="4209">
                  <c:v>17</c:v>
                </c:pt>
                <c:pt idx="4210">
                  <c:v>17</c:v>
                </c:pt>
                <c:pt idx="4211">
                  <c:v>17</c:v>
                </c:pt>
                <c:pt idx="4212">
                  <c:v>17</c:v>
                </c:pt>
                <c:pt idx="4213">
                  <c:v>17</c:v>
                </c:pt>
                <c:pt idx="4214">
                  <c:v>17</c:v>
                </c:pt>
                <c:pt idx="4215">
                  <c:v>17</c:v>
                </c:pt>
                <c:pt idx="4216">
                  <c:v>17</c:v>
                </c:pt>
                <c:pt idx="4217">
                  <c:v>17</c:v>
                </c:pt>
                <c:pt idx="4218">
                  <c:v>17</c:v>
                </c:pt>
                <c:pt idx="4219">
                  <c:v>17</c:v>
                </c:pt>
                <c:pt idx="4220">
                  <c:v>17</c:v>
                </c:pt>
                <c:pt idx="4221">
                  <c:v>17</c:v>
                </c:pt>
                <c:pt idx="4222">
                  <c:v>17</c:v>
                </c:pt>
                <c:pt idx="4223">
                  <c:v>17</c:v>
                </c:pt>
                <c:pt idx="4224">
                  <c:v>17</c:v>
                </c:pt>
                <c:pt idx="4225">
                  <c:v>17</c:v>
                </c:pt>
                <c:pt idx="4226">
                  <c:v>17</c:v>
                </c:pt>
                <c:pt idx="4227">
                  <c:v>17</c:v>
                </c:pt>
                <c:pt idx="4228">
                  <c:v>17</c:v>
                </c:pt>
                <c:pt idx="4229">
                  <c:v>17</c:v>
                </c:pt>
                <c:pt idx="4230">
                  <c:v>17</c:v>
                </c:pt>
                <c:pt idx="4231">
                  <c:v>17</c:v>
                </c:pt>
                <c:pt idx="4232">
                  <c:v>17</c:v>
                </c:pt>
                <c:pt idx="4233">
                  <c:v>17</c:v>
                </c:pt>
                <c:pt idx="4234">
                  <c:v>17</c:v>
                </c:pt>
                <c:pt idx="4235">
                  <c:v>17</c:v>
                </c:pt>
                <c:pt idx="4236">
                  <c:v>17</c:v>
                </c:pt>
                <c:pt idx="4237">
                  <c:v>17</c:v>
                </c:pt>
                <c:pt idx="4238">
                  <c:v>17</c:v>
                </c:pt>
                <c:pt idx="4239">
                  <c:v>17</c:v>
                </c:pt>
                <c:pt idx="4240">
                  <c:v>17</c:v>
                </c:pt>
                <c:pt idx="4241">
                  <c:v>17</c:v>
                </c:pt>
                <c:pt idx="4242">
                  <c:v>17</c:v>
                </c:pt>
                <c:pt idx="4243">
                  <c:v>17</c:v>
                </c:pt>
                <c:pt idx="4244">
                  <c:v>17</c:v>
                </c:pt>
                <c:pt idx="4245">
                  <c:v>17</c:v>
                </c:pt>
                <c:pt idx="4246">
                  <c:v>17</c:v>
                </c:pt>
                <c:pt idx="4247">
                  <c:v>17</c:v>
                </c:pt>
                <c:pt idx="4248">
                  <c:v>17</c:v>
                </c:pt>
                <c:pt idx="4249">
                  <c:v>17</c:v>
                </c:pt>
                <c:pt idx="4250">
                  <c:v>17</c:v>
                </c:pt>
                <c:pt idx="4251">
                  <c:v>17</c:v>
                </c:pt>
                <c:pt idx="4252">
                  <c:v>17</c:v>
                </c:pt>
                <c:pt idx="4253">
                  <c:v>17</c:v>
                </c:pt>
                <c:pt idx="4254">
                  <c:v>17</c:v>
                </c:pt>
                <c:pt idx="4255">
                  <c:v>17</c:v>
                </c:pt>
                <c:pt idx="4256">
                  <c:v>17</c:v>
                </c:pt>
                <c:pt idx="4257">
                  <c:v>17</c:v>
                </c:pt>
                <c:pt idx="4258">
                  <c:v>17</c:v>
                </c:pt>
                <c:pt idx="4259">
                  <c:v>17</c:v>
                </c:pt>
                <c:pt idx="4260">
                  <c:v>17</c:v>
                </c:pt>
                <c:pt idx="4261">
                  <c:v>17</c:v>
                </c:pt>
                <c:pt idx="4262">
                  <c:v>17</c:v>
                </c:pt>
                <c:pt idx="4263">
                  <c:v>17</c:v>
                </c:pt>
                <c:pt idx="4264">
                  <c:v>17</c:v>
                </c:pt>
                <c:pt idx="4265">
                  <c:v>17</c:v>
                </c:pt>
                <c:pt idx="4266">
                  <c:v>17</c:v>
                </c:pt>
                <c:pt idx="4267">
                  <c:v>17</c:v>
                </c:pt>
                <c:pt idx="4268">
                  <c:v>17</c:v>
                </c:pt>
                <c:pt idx="4269">
                  <c:v>17</c:v>
                </c:pt>
                <c:pt idx="4270">
                  <c:v>17</c:v>
                </c:pt>
                <c:pt idx="4271">
                  <c:v>17</c:v>
                </c:pt>
                <c:pt idx="4272">
                  <c:v>17</c:v>
                </c:pt>
                <c:pt idx="4273">
                  <c:v>17</c:v>
                </c:pt>
                <c:pt idx="4274">
                  <c:v>17</c:v>
                </c:pt>
                <c:pt idx="4275">
                  <c:v>17</c:v>
                </c:pt>
                <c:pt idx="4276">
                  <c:v>17</c:v>
                </c:pt>
                <c:pt idx="4277">
                  <c:v>17</c:v>
                </c:pt>
                <c:pt idx="4278">
                  <c:v>17</c:v>
                </c:pt>
                <c:pt idx="4279">
                  <c:v>17</c:v>
                </c:pt>
                <c:pt idx="4280">
                  <c:v>17</c:v>
                </c:pt>
                <c:pt idx="4281">
                  <c:v>17</c:v>
                </c:pt>
                <c:pt idx="4282">
                  <c:v>17</c:v>
                </c:pt>
                <c:pt idx="4283">
                  <c:v>17</c:v>
                </c:pt>
                <c:pt idx="4284">
                  <c:v>17</c:v>
                </c:pt>
                <c:pt idx="4285">
                  <c:v>17</c:v>
                </c:pt>
                <c:pt idx="4286">
                  <c:v>17</c:v>
                </c:pt>
                <c:pt idx="4287">
                  <c:v>17</c:v>
                </c:pt>
                <c:pt idx="4288">
                  <c:v>17</c:v>
                </c:pt>
                <c:pt idx="4289">
                  <c:v>17</c:v>
                </c:pt>
                <c:pt idx="4290">
                  <c:v>17</c:v>
                </c:pt>
                <c:pt idx="4291">
                  <c:v>17</c:v>
                </c:pt>
                <c:pt idx="4292">
                  <c:v>17</c:v>
                </c:pt>
                <c:pt idx="4293">
                  <c:v>17</c:v>
                </c:pt>
                <c:pt idx="4294">
                  <c:v>17</c:v>
                </c:pt>
                <c:pt idx="4295">
                  <c:v>17</c:v>
                </c:pt>
                <c:pt idx="4296">
                  <c:v>17</c:v>
                </c:pt>
                <c:pt idx="4297">
                  <c:v>17</c:v>
                </c:pt>
                <c:pt idx="4298">
                  <c:v>17</c:v>
                </c:pt>
                <c:pt idx="4299">
                  <c:v>17</c:v>
                </c:pt>
                <c:pt idx="4300">
                  <c:v>17</c:v>
                </c:pt>
                <c:pt idx="4301">
                  <c:v>17</c:v>
                </c:pt>
                <c:pt idx="4302">
                  <c:v>17</c:v>
                </c:pt>
                <c:pt idx="4303">
                  <c:v>17</c:v>
                </c:pt>
                <c:pt idx="4304">
                  <c:v>17</c:v>
                </c:pt>
                <c:pt idx="4305">
                  <c:v>17</c:v>
                </c:pt>
                <c:pt idx="4306">
                  <c:v>17</c:v>
                </c:pt>
                <c:pt idx="4307">
                  <c:v>17</c:v>
                </c:pt>
                <c:pt idx="4308">
                  <c:v>17</c:v>
                </c:pt>
                <c:pt idx="4309">
                  <c:v>17</c:v>
                </c:pt>
                <c:pt idx="4310">
                  <c:v>17</c:v>
                </c:pt>
                <c:pt idx="4311">
                  <c:v>17</c:v>
                </c:pt>
                <c:pt idx="4312">
                  <c:v>17</c:v>
                </c:pt>
                <c:pt idx="4313">
                  <c:v>17</c:v>
                </c:pt>
                <c:pt idx="4314">
                  <c:v>17</c:v>
                </c:pt>
                <c:pt idx="4315">
                  <c:v>17</c:v>
                </c:pt>
                <c:pt idx="4316">
                  <c:v>17</c:v>
                </c:pt>
                <c:pt idx="4317">
                  <c:v>17</c:v>
                </c:pt>
                <c:pt idx="4318">
                  <c:v>17</c:v>
                </c:pt>
                <c:pt idx="4319">
                  <c:v>17</c:v>
                </c:pt>
                <c:pt idx="4320">
                  <c:v>17</c:v>
                </c:pt>
                <c:pt idx="4321">
                  <c:v>17</c:v>
                </c:pt>
                <c:pt idx="4322">
                  <c:v>17</c:v>
                </c:pt>
                <c:pt idx="4323">
                  <c:v>17</c:v>
                </c:pt>
                <c:pt idx="4324">
                  <c:v>17</c:v>
                </c:pt>
                <c:pt idx="4325">
                  <c:v>17</c:v>
                </c:pt>
                <c:pt idx="4326">
                  <c:v>17</c:v>
                </c:pt>
                <c:pt idx="4327">
                  <c:v>17</c:v>
                </c:pt>
                <c:pt idx="4328">
                  <c:v>17</c:v>
                </c:pt>
                <c:pt idx="4329">
                  <c:v>17</c:v>
                </c:pt>
                <c:pt idx="4330">
                  <c:v>17</c:v>
                </c:pt>
                <c:pt idx="4331">
                  <c:v>17</c:v>
                </c:pt>
                <c:pt idx="4332">
                  <c:v>17</c:v>
                </c:pt>
                <c:pt idx="4333">
                  <c:v>17</c:v>
                </c:pt>
                <c:pt idx="4334">
                  <c:v>17</c:v>
                </c:pt>
                <c:pt idx="4335">
                  <c:v>17</c:v>
                </c:pt>
                <c:pt idx="4336">
                  <c:v>17</c:v>
                </c:pt>
                <c:pt idx="4337">
                  <c:v>17</c:v>
                </c:pt>
                <c:pt idx="4338">
                  <c:v>17</c:v>
                </c:pt>
                <c:pt idx="4339">
                  <c:v>17</c:v>
                </c:pt>
                <c:pt idx="4340">
                  <c:v>17</c:v>
                </c:pt>
                <c:pt idx="4341">
                  <c:v>17</c:v>
                </c:pt>
                <c:pt idx="4342">
                  <c:v>17</c:v>
                </c:pt>
                <c:pt idx="4343">
                  <c:v>17</c:v>
                </c:pt>
                <c:pt idx="4344">
                  <c:v>17</c:v>
                </c:pt>
                <c:pt idx="4345">
                  <c:v>17</c:v>
                </c:pt>
                <c:pt idx="4346">
                  <c:v>17</c:v>
                </c:pt>
                <c:pt idx="4347">
                  <c:v>17</c:v>
                </c:pt>
                <c:pt idx="4348">
                  <c:v>17</c:v>
                </c:pt>
                <c:pt idx="4349">
                  <c:v>17</c:v>
                </c:pt>
                <c:pt idx="4350">
                  <c:v>17</c:v>
                </c:pt>
                <c:pt idx="4351">
                  <c:v>17</c:v>
                </c:pt>
                <c:pt idx="4352">
                  <c:v>17</c:v>
                </c:pt>
                <c:pt idx="4353">
                  <c:v>17</c:v>
                </c:pt>
                <c:pt idx="4354">
                  <c:v>17</c:v>
                </c:pt>
                <c:pt idx="4355">
                  <c:v>17</c:v>
                </c:pt>
                <c:pt idx="4356">
                  <c:v>17</c:v>
                </c:pt>
                <c:pt idx="4357">
                  <c:v>17</c:v>
                </c:pt>
                <c:pt idx="4358">
                  <c:v>17</c:v>
                </c:pt>
                <c:pt idx="4359">
                  <c:v>17</c:v>
                </c:pt>
                <c:pt idx="4360">
                  <c:v>17</c:v>
                </c:pt>
                <c:pt idx="4361">
                  <c:v>17</c:v>
                </c:pt>
                <c:pt idx="4362">
                  <c:v>17</c:v>
                </c:pt>
                <c:pt idx="4363">
                  <c:v>17</c:v>
                </c:pt>
                <c:pt idx="4364">
                  <c:v>17</c:v>
                </c:pt>
                <c:pt idx="4365">
                  <c:v>17</c:v>
                </c:pt>
                <c:pt idx="4366">
                  <c:v>17</c:v>
                </c:pt>
                <c:pt idx="4367">
                  <c:v>17</c:v>
                </c:pt>
                <c:pt idx="4368">
                  <c:v>17</c:v>
                </c:pt>
                <c:pt idx="4369">
                  <c:v>17</c:v>
                </c:pt>
                <c:pt idx="4370">
                  <c:v>17</c:v>
                </c:pt>
                <c:pt idx="4371">
                  <c:v>17</c:v>
                </c:pt>
                <c:pt idx="4372">
                  <c:v>17</c:v>
                </c:pt>
                <c:pt idx="4373">
                  <c:v>17</c:v>
                </c:pt>
                <c:pt idx="4374">
                  <c:v>17</c:v>
                </c:pt>
                <c:pt idx="4375">
                  <c:v>17</c:v>
                </c:pt>
                <c:pt idx="4376">
                  <c:v>17</c:v>
                </c:pt>
                <c:pt idx="4377">
                  <c:v>17</c:v>
                </c:pt>
                <c:pt idx="4378">
                  <c:v>17</c:v>
                </c:pt>
                <c:pt idx="4379">
                  <c:v>17</c:v>
                </c:pt>
                <c:pt idx="4380">
                  <c:v>17</c:v>
                </c:pt>
                <c:pt idx="4381">
                  <c:v>17</c:v>
                </c:pt>
                <c:pt idx="4382">
                  <c:v>17</c:v>
                </c:pt>
                <c:pt idx="4383">
                  <c:v>17</c:v>
                </c:pt>
                <c:pt idx="4384">
                  <c:v>17</c:v>
                </c:pt>
                <c:pt idx="4385">
                  <c:v>17</c:v>
                </c:pt>
                <c:pt idx="4386">
                  <c:v>17</c:v>
                </c:pt>
                <c:pt idx="4387">
                  <c:v>17</c:v>
                </c:pt>
                <c:pt idx="4388">
                  <c:v>17</c:v>
                </c:pt>
                <c:pt idx="4389">
                  <c:v>17</c:v>
                </c:pt>
                <c:pt idx="4390">
                  <c:v>17</c:v>
                </c:pt>
                <c:pt idx="4391">
                  <c:v>17</c:v>
                </c:pt>
                <c:pt idx="4392">
                  <c:v>17</c:v>
                </c:pt>
                <c:pt idx="4393">
                  <c:v>17</c:v>
                </c:pt>
                <c:pt idx="4394">
                  <c:v>17</c:v>
                </c:pt>
                <c:pt idx="4395">
                  <c:v>17</c:v>
                </c:pt>
                <c:pt idx="4396">
                  <c:v>17</c:v>
                </c:pt>
                <c:pt idx="4397">
                  <c:v>17</c:v>
                </c:pt>
                <c:pt idx="4398">
                  <c:v>17</c:v>
                </c:pt>
                <c:pt idx="4399">
                  <c:v>17</c:v>
                </c:pt>
                <c:pt idx="4400">
                  <c:v>17</c:v>
                </c:pt>
                <c:pt idx="4401">
                  <c:v>17</c:v>
                </c:pt>
                <c:pt idx="4402">
                  <c:v>17</c:v>
                </c:pt>
                <c:pt idx="4403">
                  <c:v>17</c:v>
                </c:pt>
                <c:pt idx="4404">
                  <c:v>17</c:v>
                </c:pt>
                <c:pt idx="4405">
                  <c:v>17</c:v>
                </c:pt>
                <c:pt idx="4406">
                  <c:v>17</c:v>
                </c:pt>
                <c:pt idx="4407">
                  <c:v>17</c:v>
                </c:pt>
                <c:pt idx="4408">
                  <c:v>17</c:v>
                </c:pt>
                <c:pt idx="4409">
                  <c:v>17</c:v>
                </c:pt>
                <c:pt idx="4410">
                  <c:v>17</c:v>
                </c:pt>
                <c:pt idx="4411">
                  <c:v>17</c:v>
                </c:pt>
                <c:pt idx="4412">
                  <c:v>17</c:v>
                </c:pt>
                <c:pt idx="4413">
                  <c:v>17</c:v>
                </c:pt>
                <c:pt idx="4414">
                  <c:v>17</c:v>
                </c:pt>
                <c:pt idx="4415">
                  <c:v>17</c:v>
                </c:pt>
                <c:pt idx="4416">
                  <c:v>17</c:v>
                </c:pt>
                <c:pt idx="4417">
                  <c:v>17</c:v>
                </c:pt>
                <c:pt idx="4418">
                  <c:v>17</c:v>
                </c:pt>
                <c:pt idx="4419">
                  <c:v>17</c:v>
                </c:pt>
                <c:pt idx="4420">
                  <c:v>17</c:v>
                </c:pt>
                <c:pt idx="4421">
                  <c:v>17</c:v>
                </c:pt>
                <c:pt idx="4422">
                  <c:v>17</c:v>
                </c:pt>
                <c:pt idx="4423">
                  <c:v>17</c:v>
                </c:pt>
                <c:pt idx="4424">
                  <c:v>17</c:v>
                </c:pt>
                <c:pt idx="4425">
                  <c:v>17</c:v>
                </c:pt>
                <c:pt idx="4426">
                  <c:v>17</c:v>
                </c:pt>
                <c:pt idx="4427">
                  <c:v>17</c:v>
                </c:pt>
                <c:pt idx="4428">
                  <c:v>17</c:v>
                </c:pt>
                <c:pt idx="4429">
                  <c:v>17</c:v>
                </c:pt>
                <c:pt idx="4430">
                  <c:v>17</c:v>
                </c:pt>
                <c:pt idx="4431">
                  <c:v>17</c:v>
                </c:pt>
                <c:pt idx="4432">
                  <c:v>17</c:v>
                </c:pt>
                <c:pt idx="4433">
                  <c:v>17</c:v>
                </c:pt>
                <c:pt idx="4434">
                  <c:v>17</c:v>
                </c:pt>
                <c:pt idx="4435">
                  <c:v>17</c:v>
                </c:pt>
                <c:pt idx="4436">
                  <c:v>17</c:v>
                </c:pt>
                <c:pt idx="4437">
                  <c:v>17</c:v>
                </c:pt>
                <c:pt idx="4438">
                  <c:v>17</c:v>
                </c:pt>
                <c:pt idx="4439">
                  <c:v>17</c:v>
                </c:pt>
                <c:pt idx="4440">
                  <c:v>17</c:v>
                </c:pt>
                <c:pt idx="4441">
                  <c:v>17</c:v>
                </c:pt>
                <c:pt idx="4442">
                  <c:v>17</c:v>
                </c:pt>
                <c:pt idx="4443">
                  <c:v>17</c:v>
                </c:pt>
                <c:pt idx="4444">
                  <c:v>17</c:v>
                </c:pt>
                <c:pt idx="4445">
                  <c:v>17</c:v>
                </c:pt>
                <c:pt idx="4446">
                  <c:v>17</c:v>
                </c:pt>
                <c:pt idx="4447">
                  <c:v>17</c:v>
                </c:pt>
                <c:pt idx="4448">
                  <c:v>17</c:v>
                </c:pt>
                <c:pt idx="4449">
                  <c:v>17</c:v>
                </c:pt>
                <c:pt idx="4450">
                  <c:v>17</c:v>
                </c:pt>
                <c:pt idx="4451">
                  <c:v>17</c:v>
                </c:pt>
                <c:pt idx="4452">
                  <c:v>17</c:v>
                </c:pt>
                <c:pt idx="4453">
                  <c:v>17</c:v>
                </c:pt>
                <c:pt idx="4454">
                  <c:v>17</c:v>
                </c:pt>
                <c:pt idx="4455">
                  <c:v>17</c:v>
                </c:pt>
                <c:pt idx="4456">
                  <c:v>17</c:v>
                </c:pt>
                <c:pt idx="4457">
                  <c:v>17</c:v>
                </c:pt>
                <c:pt idx="4458">
                  <c:v>17</c:v>
                </c:pt>
                <c:pt idx="4459">
                  <c:v>17</c:v>
                </c:pt>
                <c:pt idx="4460">
                  <c:v>17</c:v>
                </c:pt>
                <c:pt idx="4461">
                  <c:v>17</c:v>
                </c:pt>
                <c:pt idx="4462">
                  <c:v>17</c:v>
                </c:pt>
                <c:pt idx="4463">
                  <c:v>17</c:v>
                </c:pt>
                <c:pt idx="4464">
                  <c:v>17</c:v>
                </c:pt>
                <c:pt idx="4465">
                  <c:v>17</c:v>
                </c:pt>
                <c:pt idx="4466">
                  <c:v>17</c:v>
                </c:pt>
                <c:pt idx="4467">
                  <c:v>17</c:v>
                </c:pt>
                <c:pt idx="4468">
                  <c:v>17</c:v>
                </c:pt>
                <c:pt idx="4469">
                  <c:v>17</c:v>
                </c:pt>
                <c:pt idx="4470">
                  <c:v>17</c:v>
                </c:pt>
                <c:pt idx="4471">
                  <c:v>17</c:v>
                </c:pt>
                <c:pt idx="4472">
                  <c:v>17</c:v>
                </c:pt>
                <c:pt idx="4473">
                  <c:v>17</c:v>
                </c:pt>
                <c:pt idx="4474">
                  <c:v>17</c:v>
                </c:pt>
                <c:pt idx="4475">
                  <c:v>17</c:v>
                </c:pt>
                <c:pt idx="4476">
                  <c:v>17</c:v>
                </c:pt>
                <c:pt idx="4477">
                  <c:v>17</c:v>
                </c:pt>
                <c:pt idx="4478">
                  <c:v>17</c:v>
                </c:pt>
                <c:pt idx="4479">
                  <c:v>17</c:v>
                </c:pt>
                <c:pt idx="4480">
                  <c:v>17</c:v>
                </c:pt>
                <c:pt idx="4481">
                  <c:v>17</c:v>
                </c:pt>
                <c:pt idx="4482">
                  <c:v>17</c:v>
                </c:pt>
                <c:pt idx="4483">
                  <c:v>17</c:v>
                </c:pt>
                <c:pt idx="4484">
                  <c:v>17</c:v>
                </c:pt>
                <c:pt idx="4485">
                  <c:v>17</c:v>
                </c:pt>
                <c:pt idx="4486">
                  <c:v>17</c:v>
                </c:pt>
                <c:pt idx="4487">
                  <c:v>17</c:v>
                </c:pt>
                <c:pt idx="4488">
                  <c:v>17</c:v>
                </c:pt>
                <c:pt idx="4489">
                  <c:v>17</c:v>
                </c:pt>
                <c:pt idx="4490">
                  <c:v>17</c:v>
                </c:pt>
                <c:pt idx="4491">
                  <c:v>17</c:v>
                </c:pt>
                <c:pt idx="4492">
                  <c:v>17</c:v>
                </c:pt>
                <c:pt idx="4493">
                  <c:v>17</c:v>
                </c:pt>
                <c:pt idx="4494">
                  <c:v>17</c:v>
                </c:pt>
                <c:pt idx="4495">
                  <c:v>17</c:v>
                </c:pt>
                <c:pt idx="4496">
                  <c:v>17</c:v>
                </c:pt>
                <c:pt idx="4497">
                  <c:v>17</c:v>
                </c:pt>
                <c:pt idx="4498">
                  <c:v>17</c:v>
                </c:pt>
                <c:pt idx="4499">
                  <c:v>17</c:v>
                </c:pt>
                <c:pt idx="4500">
                  <c:v>17</c:v>
                </c:pt>
                <c:pt idx="4501">
                  <c:v>17</c:v>
                </c:pt>
                <c:pt idx="4502">
                  <c:v>17</c:v>
                </c:pt>
                <c:pt idx="4503">
                  <c:v>17</c:v>
                </c:pt>
                <c:pt idx="4504">
                  <c:v>17</c:v>
                </c:pt>
                <c:pt idx="4505">
                  <c:v>17</c:v>
                </c:pt>
                <c:pt idx="4506">
                  <c:v>17</c:v>
                </c:pt>
                <c:pt idx="4507">
                  <c:v>17</c:v>
                </c:pt>
                <c:pt idx="4508">
                  <c:v>17</c:v>
                </c:pt>
                <c:pt idx="4509">
                  <c:v>17</c:v>
                </c:pt>
                <c:pt idx="4510">
                  <c:v>17</c:v>
                </c:pt>
                <c:pt idx="4511">
                  <c:v>17</c:v>
                </c:pt>
                <c:pt idx="4512">
                  <c:v>17</c:v>
                </c:pt>
                <c:pt idx="4513">
                  <c:v>17</c:v>
                </c:pt>
                <c:pt idx="4514">
                  <c:v>17</c:v>
                </c:pt>
                <c:pt idx="4515">
                  <c:v>17</c:v>
                </c:pt>
                <c:pt idx="4516">
                  <c:v>17</c:v>
                </c:pt>
                <c:pt idx="4517">
                  <c:v>17</c:v>
                </c:pt>
                <c:pt idx="4518">
                  <c:v>17</c:v>
                </c:pt>
                <c:pt idx="4519">
                  <c:v>17</c:v>
                </c:pt>
                <c:pt idx="4520">
                  <c:v>17</c:v>
                </c:pt>
                <c:pt idx="4521">
                  <c:v>17</c:v>
                </c:pt>
                <c:pt idx="4522">
                  <c:v>17</c:v>
                </c:pt>
                <c:pt idx="4523">
                  <c:v>17</c:v>
                </c:pt>
                <c:pt idx="4524">
                  <c:v>17</c:v>
                </c:pt>
                <c:pt idx="4525">
                  <c:v>17</c:v>
                </c:pt>
                <c:pt idx="4526">
                  <c:v>17</c:v>
                </c:pt>
                <c:pt idx="4527">
                  <c:v>17</c:v>
                </c:pt>
                <c:pt idx="4528">
                  <c:v>17</c:v>
                </c:pt>
                <c:pt idx="4529">
                  <c:v>17</c:v>
                </c:pt>
                <c:pt idx="4530">
                  <c:v>17</c:v>
                </c:pt>
                <c:pt idx="4531">
                  <c:v>17</c:v>
                </c:pt>
                <c:pt idx="4532">
                  <c:v>17</c:v>
                </c:pt>
                <c:pt idx="4533">
                  <c:v>17</c:v>
                </c:pt>
                <c:pt idx="4534">
                  <c:v>17</c:v>
                </c:pt>
                <c:pt idx="4535">
                  <c:v>17</c:v>
                </c:pt>
                <c:pt idx="4536">
                  <c:v>17</c:v>
                </c:pt>
                <c:pt idx="4537">
                  <c:v>17</c:v>
                </c:pt>
                <c:pt idx="4538">
                  <c:v>17</c:v>
                </c:pt>
                <c:pt idx="4539">
                  <c:v>17</c:v>
                </c:pt>
                <c:pt idx="4540">
                  <c:v>17</c:v>
                </c:pt>
                <c:pt idx="4541">
                  <c:v>17</c:v>
                </c:pt>
                <c:pt idx="4542">
                  <c:v>17</c:v>
                </c:pt>
                <c:pt idx="4543">
                  <c:v>17</c:v>
                </c:pt>
                <c:pt idx="4544">
                  <c:v>17</c:v>
                </c:pt>
                <c:pt idx="4545">
                  <c:v>17</c:v>
                </c:pt>
                <c:pt idx="4546">
                  <c:v>17</c:v>
                </c:pt>
                <c:pt idx="4547">
                  <c:v>17</c:v>
                </c:pt>
                <c:pt idx="4548">
                  <c:v>17</c:v>
                </c:pt>
                <c:pt idx="4549">
                  <c:v>17</c:v>
                </c:pt>
                <c:pt idx="4550">
                  <c:v>17</c:v>
                </c:pt>
                <c:pt idx="4551">
                  <c:v>17</c:v>
                </c:pt>
                <c:pt idx="4552">
                  <c:v>17</c:v>
                </c:pt>
                <c:pt idx="4553">
                  <c:v>17</c:v>
                </c:pt>
                <c:pt idx="4554">
                  <c:v>17</c:v>
                </c:pt>
                <c:pt idx="4555">
                  <c:v>17</c:v>
                </c:pt>
                <c:pt idx="4556">
                  <c:v>17</c:v>
                </c:pt>
                <c:pt idx="4557">
                  <c:v>17</c:v>
                </c:pt>
                <c:pt idx="4558">
                  <c:v>17</c:v>
                </c:pt>
                <c:pt idx="4559">
                  <c:v>17</c:v>
                </c:pt>
                <c:pt idx="4560">
                  <c:v>17</c:v>
                </c:pt>
                <c:pt idx="4561">
                  <c:v>17</c:v>
                </c:pt>
                <c:pt idx="4562">
                  <c:v>17</c:v>
                </c:pt>
                <c:pt idx="4563">
                  <c:v>17</c:v>
                </c:pt>
                <c:pt idx="4564">
                  <c:v>17</c:v>
                </c:pt>
                <c:pt idx="4565">
                  <c:v>17</c:v>
                </c:pt>
                <c:pt idx="4566">
                  <c:v>17</c:v>
                </c:pt>
                <c:pt idx="4567">
                  <c:v>17</c:v>
                </c:pt>
                <c:pt idx="4568">
                  <c:v>17</c:v>
                </c:pt>
                <c:pt idx="4569">
                  <c:v>17</c:v>
                </c:pt>
                <c:pt idx="4570">
                  <c:v>17</c:v>
                </c:pt>
                <c:pt idx="4571">
                  <c:v>17</c:v>
                </c:pt>
                <c:pt idx="4572">
                  <c:v>17</c:v>
                </c:pt>
                <c:pt idx="4573">
                  <c:v>17</c:v>
                </c:pt>
                <c:pt idx="4574">
                  <c:v>17</c:v>
                </c:pt>
                <c:pt idx="4575">
                  <c:v>17</c:v>
                </c:pt>
                <c:pt idx="4576">
                  <c:v>17</c:v>
                </c:pt>
                <c:pt idx="4577">
                  <c:v>17</c:v>
                </c:pt>
                <c:pt idx="4578">
                  <c:v>17</c:v>
                </c:pt>
                <c:pt idx="4579">
                  <c:v>17</c:v>
                </c:pt>
                <c:pt idx="4580">
                  <c:v>17</c:v>
                </c:pt>
                <c:pt idx="4581">
                  <c:v>17</c:v>
                </c:pt>
                <c:pt idx="4582">
                  <c:v>17</c:v>
                </c:pt>
                <c:pt idx="4583">
                  <c:v>17</c:v>
                </c:pt>
                <c:pt idx="4584">
                  <c:v>17</c:v>
                </c:pt>
                <c:pt idx="4585">
                  <c:v>17</c:v>
                </c:pt>
                <c:pt idx="4586">
                  <c:v>17</c:v>
                </c:pt>
                <c:pt idx="4587">
                  <c:v>17</c:v>
                </c:pt>
                <c:pt idx="4588">
                  <c:v>17</c:v>
                </c:pt>
                <c:pt idx="4589">
                  <c:v>17</c:v>
                </c:pt>
                <c:pt idx="4590">
                  <c:v>17</c:v>
                </c:pt>
                <c:pt idx="4591">
                  <c:v>17</c:v>
                </c:pt>
                <c:pt idx="4592">
                  <c:v>17</c:v>
                </c:pt>
                <c:pt idx="4593">
                  <c:v>17</c:v>
                </c:pt>
                <c:pt idx="4594">
                  <c:v>17</c:v>
                </c:pt>
                <c:pt idx="4595">
                  <c:v>17</c:v>
                </c:pt>
                <c:pt idx="4596">
                  <c:v>17</c:v>
                </c:pt>
                <c:pt idx="4597">
                  <c:v>17</c:v>
                </c:pt>
                <c:pt idx="4598">
                  <c:v>17</c:v>
                </c:pt>
                <c:pt idx="4599">
                  <c:v>17</c:v>
                </c:pt>
                <c:pt idx="4600">
                  <c:v>17</c:v>
                </c:pt>
                <c:pt idx="4601">
                  <c:v>17</c:v>
                </c:pt>
                <c:pt idx="4602">
                  <c:v>17</c:v>
                </c:pt>
                <c:pt idx="4603">
                  <c:v>17</c:v>
                </c:pt>
                <c:pt idx="4604">
                  <c:v>17</c:v>
                </c:pt>
                <c:pt idx="4605">
                  <c:v>17</c:v>
                </c:pt>
                <c:pt idx="4606">
                  <c:v>17</c:v>
                </c:pt>
                <c:pt idx="4607">
                  <c:v>17</c:v>
                </c:pt>
                <c:pt idx="4608">
                  <c:v>17</c:v>
                </c:pt>
                <c:pt idx="4609">
                  <c:v>17</c:v>
                </c:pt>
                <c:pt idx="4610">
                  <c:v>17</c:v>
                </c:pt>
                <c:pt idx="4611">
                  <c:v>17</c:v>
                </c:pt>
                <c:pt idx="4612">
                  <c:v>17</c:v>
                </c:pt>
                <c:pt idx="4613">
                  <c:v>17</c:v>
                </c:pt>
                <c:pt idx="4614">
                  <c:v>17</c:v>
                </c:pt>
                <c:pt idx="4615">
                  <c:v>17</c:v>
                </c:pt>
                <c:pt idx="4616">
                  <c:v>17</c:v>
                </c:pt>
                <c:pt idx="4617">
                  <c:v>17</c:v>
                </c:pt>
                <c:pt idx="4618">
                  <c:v>17</c:v>
                </c:pt>
                <c:pt idx="4619">
                  <c:v>17</c:v>
                </c:pt>
                <c:pt idx="4620">
                  <c:v>17</c:v>
                </c:pt>
                <c:pt idx="4621">
                  <c:v>17</c:v>
                </c:pt>
                <c:pt idx="4622">
                  <c:v>17</c:v>
                </c:pt>
                <c:pt idx="4623">
                  <c:v>17</c:v>
                </c:pt>
                <c:pt idx="4624">
                  <c:v>17</c:v>
                </c:pt>
                <c:pt idx="4625">
                  <c:v>17</c:v>
                </c:pt>
                <c:pt idx="4626">
                  <c:v>17</c:v>
                </c:pt>
                <c:pt idx="4627">
                  <c:v>17</c:v>
                </c:pt>
                <c:pt idx="4628">
                  <c:v>17</c:v>
                </c:pt>
                <c:pt idx="4629">
                  <c:v>17</c:v>
                </c:pt>
                <c:pt idx="4630">
                  <c:v>17</c:v>
                </c:pt>
                <c:pt idx="4631">
                  <c:v>17</c:v>
                </c:pt>
                <c:pt idx="4632">
                  <c:v>17</c:v>
                </c:pt>
                <c:pt idx="4633">
                  <c:v>17</c:v>
                </c:pt>
                <c:pt idx="4634">
                  <c:v>17</c:v>
                </c:pt>
                <c:pt idx="4635">
                  <c:v>17</c:v>
                </c:pt>
                <c:pt idx="4636">
                  <c:v>17</c:v>
                </c:pt>
                <c:pt idx="4637">
                  <c:v>17</c:v>
                </c:pt>
                <c:pt idx="4638">
                  <c:v>17</c:v>
                </c:pt>
                <c:pt idx="4639">
                  <c:v>17</c:v>
                </c:pt>
                <c:pt idx="4640">
                  <c:v>17</c:v>
                </c:pt>
                <c:pt idx="4641">
                  <c:v>17</c:v>
                </c:pt>
                <c:pt idx="4642">
                  <c:v>17</c:v>
                </c:pt>
                <c:pt idx="4643">
                  <c:v>17</c:v>
                </c:pt>
                <c:pt idx="4644">
                  <c:v>17</c:v>
                </c:pt>
                <c:pt idx="4645">
                  <c:v>17</c:v>
                </c:pt>
                <c:pt idx="4646">
                  <c:v>17</c:v>
                </c:pt>
                <c:pt idx="4647">
                  <c:v>17</c:v>
                </c:pt>
                <c:pt idx="4648">
                  <c:v>17</c:v>
                </c:pt>
                <c:pt idx="4649">
                  <c:v>17</c:v>
                </c:pt>
                <c:pt idx="4650">
                  <c:v>17</c:v>
                </c:pt>
                <c:pt idx="4651">
                  <c:v>17</c:v>
                </c:pt>
                <c:pt idx="4652">
                  <c:v>17</c:v>
                </c:pt>
                <c:pt idx="4653">
                  <c:v>17</c:v>
                </c:pt>
                <c:pt idx="4654">
                  <c:v>17</c:v>
                </c:pt>
                <c:pt idx="4655">
                  <c:v>17</c:v>
                </c:pt>
                <c:pt idx="4656">
                  <c:v>17</c:v>
                </c:pt>
                <c:pt idx="4657">
                  <c:v>17</c:v>
                </c:pt>
                <c:pt idx="4658">
                  <c:v>17</c:v>
                </c:pt>
                <c:pt idx="4659">
                  <c:v>17</c:v>
                </c:pt>
                <c:pt idx="4660">
                  <c:v>17</c:v>
                </c:pt>
                <c:pt idx="4661">
                  <c:v>17</c:v>
                </c:pt>
                <c:pt idx="4662">
                  <c:v>17</c:v>
                </c:pt>
                <c:pt idx="4663">
                  <c:v>17</c:v>
                </c:pt>
                <c:pt idx="4664">
                  <c:v>17</c:v>
                </c:pt>
                <c:pt idx="4665">
                  <c:v>17</c:v>
                </c:pt>
                <c:pt idx="4666">
                  <c:v>17</c:v>
                </c:pt>
                <c:pt idx="4667">
                  <c:v>17</c:v>
                </c:pt>
                <c:pt idx="4668">
                  <c:v>17</c:v>
                </c:pt>
                <c:pt idx="4669">
                  <c:v>17</c:v>
                </c:pt>
                <c:pt idx="4670">
                  <c:v>17</c:v>
                </c:pt>
                <c:pt idx="4671">
                  <c:v>17</c:v>
                </c:pt>
                <c:pt idx="4672">
                  <c:v>17</c:v>
                </c:pt>
                <c:pt idx="4673">
                  <c:v>17</c:v>
                </c:pt>
                <c:pt idx="4674">
                  <c:v>17</c:v>
                </c:pt>
                <c:pt idx="4675">
                  <c:v>17</c:v>
                </c:pt>
                <c:pt idx="4676">
                  <c:v>17</c:v>
                </c:pt>
                <c:pt idx="4677">
                  <c:v>17</c:v>
                </c:pt>
                <c:pt idx="4678">
                  <c:v>17</c:v>
                </c:pt>
                <c:pt idx="4679">
                  <c:v>17</c:v>
                </c:pt>
                <c:pt idx="4680">
                  <c:v>17</c:v>
                </c:pt>
                <c:pt idx="4681">
                  <c:v>17</c:v>
                </c:pt>
                <c:pt idx="4682">
                  <c:v>17</c:v>
                </c:pt>
                <c:pt idx="4683">
                  <c:v>17</c:v>
                </c:pt>
                <c:pt idx="4684">
                  <c:v>17</c:v>
                </c:pt>
                <c:pt idx="4685">
                  <c:v>17</c:v>
                </c:pt>
                <c:pt idx="4686">
                  <c:v>17</c:v>
                </c:pt>
                <c:pt idx="4687">
                  <c:v>17</c:v>
                </c:pt>
                <c:pt idx="4688">
                  <c:v>17</c:v>
                </c:pt>
                <c:pt idx="4689">
                  <c:v>17</c:v>
                </c:pt>
                <c:pt idx="4690">
                  <c:v>17</c:v>
                </c:pt>
                <c:pt idx="4691">
                  <c:v>17</c:v>
                </c:pt>
                <c:pt idx="4692">
                  <c:v>17</c:v>
                </c:pt>
                <c:pt idx="4693">
                  <c:v>17</c:v>
                </c:pt>
                <c:pt idx="4694">
                  <c:v>17</c:v>
                </c:pt>
                <c:pt idx="4695">
                  <c:v>17</c:v>
                </c:pt>
                <c:pt idx="4696">
                  <c:v>17</c:v>
                </c:pt>
                <c:pt idx="4697">
                  <c:v>17</c:v>
                </c:pt>
                <c:pt idx="4698">
                  <c:v>17</c:v>
                </c:pt>
                <c:pt idx="4699">
                  <c:v>17</c:v>
                </c:pt>
                <c:pt idx="4700">
                  <c:v>17</c:v>
                </c:pt>
                <c:pt idx="4701">
                  <c:v>17</c:v>
                </c:pt>
                <c:pt idx="4702">
                  <c:v>17</c:v>
                </c:pt>
                <c:pt idx="4703">
                  <c:v>17</c:v>
                </c:pt>
                <c:pt idx="4704">
                  <c:v>17</c:v>
                </c:pt>
                <c:pt idx="4705">
                  <c:v>17</c:v>
                </c:pt>
                <c:pt idx="4706">
                  <c:v>17</c:v>
                </c:pt>
                <c:pt idx="4707">
                  <c:v>17</c:v>
                </c:pt>
                <c:pt idx="4708">
                  <c:v>17</c:v>
                </c:pt>
                <c:pt idx="4709">
                  <c:v>17</c:v>
                </c:pt>
                <c:pt idx="4710">
                  <c:v>17</c:v>
                </c:pt>
                <c:pt idx="4711">
                  <c:v>17</c:v>
                </c:pt>
                <c:pt idx="4712">
                  <c:v>17</c:v>
                </c:pt>
                <c:pt idx="4713">
                  <c:v>17</c:v>
                </c:pt>
                <c:pt idx="4714">
                  <c:v>17</c:v>
                </c:pt>
                <c:pt idx="4715">
                  <c:v>17</c:v>
                </c:pt>
                <c:pt idx="4716">
                  <c:v>17</c:v>
                </c:pt>
                <c:pt idx="4717">
                  <c:v>17</c:v>
                </c:pt>
                <c:pt idx="4718">
                  <c:v>17</c:v>
                </c:pt>
                <c:pt idx="4719">
                  <c:v>17</c:v>
                </c:pt>
                <c:pt idx="4720">
                  <c:v>17</c:v>
                </c:pt>
                <c:pt idx="4721">
                  <c:v>17</c:v>
                </c:pt>
                <c:pt idx="4722">
                  <c:v>17</c:v>
                </c:pt>
                <c:pt idx="4723">
                  <c:v>17</c:v>
                </c:pt>
                <c:pt idx="4724">
                  <c:v>17</c:v>
                </c:pt>
                <c:pt idx="4725">
                  <c:v>17</c:v>
                </c:pt>
                <c:pt idx="4726">
                  <c:v>17</c:v>
                </c:pt>
                <c:pt idx="4727">
                  <c:v>17</c:v>
                </c:pt>
                <c:pt idx="4728">
                  <c:v>17</c:v>
                </c:pt>
                <c:pt idx="4729">
                  <c:v>17</c:v>
                </c:pt>
                <c:pt idx="4730">
                  <c:v>17</c:v>
                </c:pt>
                <c:pt idx="4731">
                  <c:v>17</c:v>
                </c:pt>
                <c:pt idx="4732">
                  <c:v>17</c:v>
                </c:pt>
                <c:pt idx="4733">
                  <c:v>17</c:v>
                </c:pt>
                <c:pt idx="4734">
                  <c:v>17</c:v>
                </c:pt>
                <c:pt idx="4735">
                  <c:v>17</c:v>
                </c:pt>
                <c:pt idx="4736">
                  <c:v>17</c:v>
                </c:pt>
                <c:pt idx="4737">
                  <c:v>17</c:v>
                </c:pt>
                <c:pt idx="4738">
                  <c:v>17</c:v>
                </c:pt>
                <c:pt idx="4739">
                  <c:v>17</c:v>
                </c:pt>
                <c:pt idx="4740">
                  <c:v>17</c:v>
                </c:pt>
                <c:pt idx="4741">
                  <c:v>17</c:v>
                </c:pt>
                <c:pt idx="4742">
                  <c:v>17</c:v>
                </c:pt>
                <c:pt idx="4743">
                  <c:v>17</c:v>
                </c:pt>
                <c:pt idx="4744">
                  <c:v>17</c:v>
                </c:pt>
                <c:pt idx="4745">
                  <c:v>17</c:v>
                </c:pt>
                <c:pt idx="4746">
                  <c:v>17</c:v>
                </c:pt>
                <c:pt idx="4747">
                  <c:v>17</c:v>
                </c:pt>
                <c:pt idx="4748">
                  <c:v>17</c:v>
                </c:pt>
                <c:pt idx="4749">
                  <c:v>17</c:v>
                </c:pt>
                <c:pt idx="4750">
                  <c:v>17</c:v>
                </c:pt>
                <c:pt idx="4751">
                  <c:v>17</c:v>
                </c:pt>
                <c:pt idx="4752">
                  <c:v>17</c:v>
                </c:pt>
                <c:pt idx="4753">
                  <c:v>17</c:v>
                </c:pt>
                <c:pt idx="4754">
                  <c:v>17</c:v>
                </c:pt>
                <c:pt idx="4755">
                  <c:v>17</c:v>
                </c:pt>
                <c:pt idx="4756">
                  <c:v>17</c:v>
                </c:pt>
                <c:pt idx="4757">
                  <c:v>17</c:v>
                </c:pt>
                <c:pt idx="4758">
                  <c:v>17</c:v>
                </c:pt>
                <c:pt idx="4759">
                  <c:v>17</c:v>
                </c:pt>
                <c:pt idx="4760">
                  <c:v>17</c:v>
                </c:pt>
                <c:pt idx="4761">
                  <c:v>17</c:v>
                </c:pt>
                <c:pt idx="4762">
                  <c:v>17</c:v>
                </c:pt>
                <c:pt idx="4763">
                  <c:v>17</c:v>
                </c:pt>
                <c:pt idx="4764">
                  <c:v>17</c:v>
                </c:pt>
                <c:pt idx="4765">
                  <c:v>17</c:v>
                </c:pt>
                <c:pt idx="4766">
                  <c:v>17</c:v>
                </c:pt>
                <c:pt idx="4767">
                  <c:v>17</c:v>
                </c:pt>
                <c:pt idx="4768">
                  <c:v>17</c:v>
                </c:pt>
                <c:pt idx="4769">
                  <c:v>17</c:v>
                </c:pt>
                <c:pt idx="4770">
                  <c:v>17</c:v>
                </c:pt>
                <c:pt idx="4771">
                  <c:v>17</c:v>
                </c:pt>
                <c:pt idx="4772">
                  <c:v>17</c:v>
                </c:pt>
                <c:pt idx="4773">
                  <c:v>17</c:v>
                </c:pt>
                <c:pt idx="4774">
                  <c:v>17</c:v>
                </c:pt>
                <c:pt idx="4775">
                  <c:v>17</c:v>
                </c:pt>
                <c:pt idx="4776">
                  <c:v>17</c:v>
                </c:pt>
                <c:pt idx="4777">
                  <c:v>17</c:v>
                </c:pt>
                <c:pt idx="4778">
                  <c:v>17</c:v>
                </c:pt>
                <c:pt idx="4779">
                  <c:v>17</c:v>
                </c:pt>
                <c:pt idx="4780">
                  <c:v>17</c:v>
                </c:pt>
                <c:pt idx="4781">
                  <c:v>17</c:v>
                </c:pt>
                <c:pt idx="4782">
                  <c:v>17</c:v>
                </c:pt>
                <c:pt idx="4783">
                  <c:v>17</c:v>
                </c:pt>
                <c:pt idx="4784">
                  <c:v>17</c:v>
                </c:pt>
                <c:pt idx="4785">
                  <c:v>17</c:v>
                </c:pt>
                <c:pt idx="4786">
                  <c:v>17</c:v>
                </c:pt>
                <c:pt idx="4787">
                  <c:v>17</c:v>
                </c:pt>
                <c:pt idx="4788">
                  <c:v>17</c:v>
                </c:pt>
                <c:pt idx="4789">
                  <c:v>17</c:v>
                </c:pt>
                <c:pt idx="4790">
                  <c:v>17</c:v>
                </c:pt>
                <c:pt idx="4791">
                  <c:v>17</c:v>
                </c:pt>
                <c:pt idx="4792">
                  <c:v>17</c:v>
                </c:pt>
                <c:pt idx="4793">
                  <c:v>17</c:v>
                </c:pt>
                <c:pt idx="4794">
                  <c:v>17</c:v>
                </c:pt>
                <c:pt idx="4795">
                  <c:v>17</c:v>
                </c:pt>
                <c:pt idx="4796">
                  <c:v>17</c:v>
                </c:pt>
                <c:pt idx="4797">
                  <c:v>17</c:v>
                </c:pt>
                <c:pt idx="4798">
                  <c:v>17</c:v>
                </c:pt>
                <c:pt idx="4799">
                  <c:v>17</c:v>
                </c:pt>
                <c:pt idx="4800">
                  <c:v>17</c:v>
                </c:pt>
                <c:pt idx="4801">
                  <c:v>17</c:v>
                </c:pt>
                <c:pt idx="4802">
                  <c:v>17</c:v>
                </c:pt>
                <c:pt idx="4803">
                  <c:v>17</c:v>
                </c:pt>
                <c:pt idx="4804">
                  <c:v>17</c:v>
                </c:pt>
                <c:pt idx="4805">
                  <c:v>17</c:v>
                </c:pt>
                <c:pt idx="4806">
                  <c:v>17</c:v>
                </c:pt>
                <c:pt idx="4807">
                  <c:v>17</c:v>
                </c:pt>
                <c:pt idx="4808">
                  <c:v>17</c:v>
                </c:pt>
                <c:pt idx="4809">
                  <c:v>17</c:v>
                </c:pt>
                <c:pt idx="4810">
                  <c:v>17</c:v>
                </c:pt>
                <c:pt idx="4811">
                  <c:v>17</c:v>
                </c:pt>
                <c:pt idx="4812">
                  <c:v>17</c:v>
                </c:pt>
                <c:pt idx="4813">
                  <c:v>17</c:v>
                </c:pt>
                <c:pt idx="4814">
                  <c:v>17</c:v>
                </c:pt>
                <c:pt idx="4815">
                  <c:v>17</c:v>
                </c:pt>
                <c:pt idx="4816">
                  <c:v>17</c:v>
                </c:pt>
                <c:pt idx="4817">
                  <c:v>17</c:v>
                </c:pt>
                <c:pt idx="4818">
                  <c:v>17</c:v>
                </c:pt>
                <c:pt idx="4819">
                  <c:v>17</c:v>
                </c:pt>
                <c:pt idx="4820">
                  <c:v>17</c:v>
                </c:pt>
                <c:pt idx="4821">
                  <c:v>17</c:v>
                </c:pt>
                <c:pt idx="4822">
                  <c:v>17</c:v>
                </c:pt>
                <c:pt idx="4823">
                  <c:v>17</c:v>
                </c:pt>
                <c:pt idx="4824">
                  <c:v>17</c:v>
                </c:pt>
                <c:pt idx="4825">
                  <c:v>17</c:v>
                </c:pt>
                <c:pt idx="4826">
                  <c:v>17</c:v>
                </c:pt>
                <c:pt idx="4827">
                  <c:v>17</c:v>
                </c:pt>
                <c:pt idx="4828">
                  <c:v>17</c:v>
                </c:pt>
                <c:pt idx="4829">
                  <c:v>17</c:v>
                </c:pt>
                <c:pt idx="4830">
                  <c:v>17</c:v>
                </c:pt>
                <c:pt idx="4831">
                  <c:v>17</c:v>
                </c:pt>
                <c:pt idx="4832">
                  <c:v>17</c:v>
                </c:pt>
                <c:pt idx="4833">
                  <c:v>17</c:v>
                </c:pt>
                <c:pt idx="4834">
                  <c:v>17</c:v>
                </c:pt>
                <c:pt idx="4835">
                  <c:v>17</c:v>
                </c:pt>
                <c:pt idx="4836">
                  <c:v>17</c:v>
                </c:pt>
                <c:pt idx="4837">
                  <c:v>17</c:v>
                </c:pt>
                <c:pt idx="4838">
                  <c:v>17</c:v>
                </c:pt>
                <c:pt idx="4839">
                  <c:v>17</c:v>
                </c:pt>
                <c:pt idx="4840">
                  <c:v>17</c:v>
                </c:pt>
                <c:pt idx="4841">
                  <c:v>17</c:v>
                </c:pt>
                <c:pt idx="4842">
                  <c:v>17</c:v>
                </c:pt>
                <c:pt idx="4843">
                  <c:v>17</c:v>
                </c:pt>
                <c:pt idx="4844">
                  <c:v>17</c:v>
                </c:pt>
                <c:pt idx="4845">
                  <c:v>17</c:v>
                </c:pt>
                <c:pt idx="4846">
                  <c:v>17</c:v>
                </c:pt>
                <c:pt idx="4847">
                  <c:v>17</c:v>
                </c:pt>
                <c:pt idx="4848">
                  <c:v>17</c:v>
                </c:pt>
                <c:pt idx="4849">
                  <c:v>17</c:v>
                </c:pt>
                <c:pt idx="4850">
                  <c:v>17</c:v>
                </c:pt>
                <c:pt idx="4851">
                  <c:v>17</c:v>
                </c:pt>
                <c:pt idx="4852">
                  <c:v>17</c:v>
                </c:pt>
                <c:pt idx="4853">
                  <c:v>17</c:v>
                </c:pt>
                <c:pt idx="4854">
                  <c:v>17</c:v>
                </c:pt>
                <c:pt idx="4855">
                  <c:v>17</c:v>
                </c:pt>
                <c:pt idx="4856">
                  <c:v>17</c:v>
                </c:pt>
                <c:pt idx="4857">
                  <c:v>17</c:v>
                </c:pt>
                <c:pt idx="4858">
                  <c:v>17</c:v>
                </c:pt>
                <c:pt idx="4859">
                  <c:v>17</c:v>
                </c:pt>
                <c:pt idx="4860">
                  <c:v>17</c:v>
                </c:pt>
                <c:pt idx="4861">
                  <c:v>17</c:v>
                </c:pt>
                <c:pt idx="4862">
                  <c:v>17</c:v>
                </c:pt>
                <c:pt idx="4863">
                  <c:v>17</c:v>
                </c:pt>
                <c:pt idx="4864">
                  <c:v>17</c:v>
                </c:pt>
                <c:pt idx="4865">
                  <c:v>17</c:v>
                </c:pt>
                <c:pt idx="4866">
                  <c:v>17</c:v>
                </c:pt>
                <c:pt idx="4867">
                  <c:v>17</c:v>
                </c:pt>
                <c:pt idx="4868">
                  <c:v>17</c:v>
                </c:pt>
                <c:pt idx="4869">
                  <c:v>17</c:v>
                </c:pt>
                <c:pt idx="4870">
                  <c:v>17</c:v>
                </c:pt>
                <c:pt idx="4871">
                  <c:v>17</c:v>
                </c:pt>
                <c:pt idx="4872">
                  <c:v>17</c:v>
                </c:pt>
                <c:pt idx="4873">
                  <c:v>17</c:v>
                </c:pt>
                <c:pt idx="4874">
                  <c:v>17</c:v>
                </c:pt>
                <c:pt idx="4875">
                  <c:v>17</c:v>
                </c:pt>
                <c:pt idx="4876">
                  <c:v>17</c:v>
                </c:pt>
                <c:pt idx="4877">
                  <c:v>17</c:v>
                </c:pt>
                <c:pt idx="4878">
                  <c:v>17</c:v>
                </c:pt>
                <c:pt idx="4879">
                  <c:v>17</c:v>
                </c:pt>
                <c:pt idx="4880">
                  <c:v>17</c:v>
                </c:pt>
                <c:pt idx="4881">
                  <c:v>17</c:v>
                </c:pt>
                <c:pt idx="4882">
                  <c:v>17</c:v>
                </c:pt>
                <c:pt idx="4883">
                  <c:v>17</c:v>
                </c:pt>
                <c:pt idx="4884">
                  <c:v>17</c:v>
                </c:pt>
                <c:pt idx="4885">
                  <c:v>17</c:v>
                </c:pt>
                <c:pt idx="4886">
                  <c:v>17</c:v>
                </c:pt>
                <c:pt idx="4887">
                  <c:v>17</c:v>
                </c:pt>
                <c:pt idx="4888">
                  <c:v>17</c:v>
                </c:pt>
                <c:pt idx="4889">
                  <c:v>17</c:v>
                </c:pt>
                <c:pt idx="4890">
                  <c:v>17</c:v>
                </c:pt>
                <c:pt idx="4891">
                  <c:v>17</c:v>
                </c:pt>
                <c:pt idx="4892">
                  <c:v>17</c:v>
                </c:pt>
                <c:pt idx="4893">
                  <c:v>17</c:v>
                </c:pt>
                <c:pt idx="4894">
                  <c:v>17</c:v>
                </c:pt>
                <c:pt idx="4895">
                  <c:v>17</c:v>
                </c:pt>
                <c:pt idx="4896">
                  <c:v>17</c:v>
                </c:pt>
                <c:pt idx="4897">
                  <c:v>17</c:v>
                </c:pt>
                <c:pt idx="4898">
                  <c:v>17</c:v>
                </c:pt>
                <c:pt idx="4899">
                  <c:v>17</c:v>
                </c:pt>
                <c:pt idx="4900">
                  <c:v>17</c:v>
                </c:pt>
                <c:pt idx="4901">
                  <c:v>17</c:v>
                </c:pt>
                <c:pt idx="4902">
                  <c:v>17</c:v>
                </c:pt>
                <c:pt idx="4903">
                  <c:v>17</c:v>
                </c:pt>
                <c:pt idx="4904">
                  <c:v>17</c:v>
                </c:pt>
                <c:pt idx="4905">
                  <c:v>17</c:v>
                </c:pt>
                <c:pt idx="4906">
                  <c:v>17</c:v>
                </c:pt>
                <c:pt idx="4907">
                  <c:v>17</c:v>
                </c:pt>
                <c:pt idx="4908">
                  <c:v>17</c:v>
                </c:pt>
                <c:pt idx="4909">
                  <c:v>17</c:v>
                </c:pt>
                <c:pt idx="4910">
                  <c:v>17</c:v>
                </c:pt>
                <c:pt idx="4911">
                  <c:v>17</c:v>
                </c:pt>
                <c:pt idx="4912">
                  <c:v>17</c:v>
                </c:pt>
                <c:pt idx="4913">
                  <c:v>17</c:v>
                </c:pt>
                <c:pt idx="4914">
                  <c:v>17</c:v>
                </c:pt>
                <c:pt idx="4915">
                  <c:v>17</c:v>
                </c:pt>
                <c:pt idx="4916">
                  <c:v>17</c:v>
                </c:pt>
                <c:pt idx="4917">
                  <c:v>17</c:v>
                </c:pt>
                <c:pt idx="4918">
                  <c:v>17</c:v>
                </c:pt>
                <c:pt idx="4919">
                  <c:v>17</c:v>
                </c:pt>
                <c:pt idx="4920">
                  <c:v>17</c:v>
                </c:pt>
                <c:pt idx="4921">
                  <c:v>17</c:v>
                </c:pt>
                <c:pt idx="4922">
                  <c:v>17</c:v>
                </c:pt>
                <c:pt idx="4923">
                  <c:v>17</c:v>
                </c:pt>
                <c:pt idx="4924">
                  <c:v>17</c:v>
                </c:pt>
                <c:pt idx="4925">
                  <c:v>17</c:v>
                </c:pt>
                <c:pt idx="4926">
                  <c:v>17</c:v>
                </c:pt>
                <c:pt idx="4927">
                  <c:v>17</c:v>
                </c:pt>
                <c:pt idx="4928">
                  <c:v>17</c:v>
                </c:pt>
                <c:pt idx="4929">
                  <c:v>17</c:v>
                </c:pt>
                <c:pt idx="4930">
                  <c:v>17</c:v>
                </c:pt>
                <c:pt idx="4931">
                  <c:v>17</c:v>
                </c:pt>
                <c:pt idx="4932">
                  <c:v>17</c:v>
                </c:pt>
                <c:pt idx="4933">
                  <c:v>17</c:v>
                </c:pt>
                <c:pt idx="4934">
                  <c:v>17</c:v>
                </c:pt>
                <c:pt idx="4935">
                  <c:v>17</c:v>
                </c:pt>
                <c:pt idx="4936">
                  <c:v>17</c:v>
                </c:pt>
                <c:pt idx="4937">
                  <c:v>17</c:v>
                </c:pt>
                <c:pt idx="4938">
                  <c:v>17</c:v>
                </c:pt>
                <c:pt idx="4939">
                  <c:v>17</c:v>
                </c:pt>
                <c:pt idx="4940">
                  <c:v>17</c:v>
                </c:pt>
                <c:pt idx="4941">
                  <c:v>17</c:v>
                </c:pt>
                <c:pt idx="4942">
                  <c:v>17</c:v>
                </c:pt>
                <c:pt idx="4943">
                  <c:v>17</c:v>
                </c:pt>
                <c:pt idx="4944">
                  <c:v>17</c:v>
                </c:pt>
                <c:pt idx="4945">
                  <c:v>17</c:v>
                </c:pt>
                <c:pt idx="4946">
                  <c:v>17</c:v>
                </c:pt>
                <c:pt idx="4947">
                  <c:v>17</c:v>
                </c:pt>
                <c:pt idx="4948">
                  <c:v>17</c:v>
                </c:pt>
                <c:pt idx="4949">
                  <c:v>17</c:v>
                </c:pt>
                <c:pt idx="4950">
                  <c:v>17</c:v>
                </c:pt>
                <c:pt idx="4951">
                  <c:v>17</c:v>
                </c:pt>
                <c:pt idx="4952">
                  <c:v>17</c:v>
                </c:pt>
                <c:pt idx="4953">
                  <c:v>17</c:v>
                </c:pt>
                <c:pt idx="4954">
                  <c:v>17</c:v>
                </c:pt>
                <c:pt idx="4955">
                  <c:v>17</c:v>
                </c:pt>
                <c:pt idx="4956">
                  <c:v>17</c:v>
                </c:pt>
                <c:pt idx="4957">
                  <c:v>17</c:v>
                </c:pt>
                <c:pt idx="4958">
                  <c:v>17</c:v>
                </c:pt>
                <c:pt idx="4959">
                  <c:v>17</c:v>
                </c:pt>
                <c:pt idx="4960">
                  <c:v>17</c:v>
                </c:pt>
                <c:pt idx="4961">
                  <c:v>17</c:v>
                </c:pt>
                <c:pt idx="4962">
                  <c:v>17</c:v>
                </c:pt>
                <c:pt idx="4963">
                  <c:v>17</c:v>
                </c:pt>
                <c:pt idx="4964">
                  <c:v>17</c:v>
                </c:pt>
                <c:pt idx="4965">
                  <c:v>17</c:v>
                </c:pt>
                <c:pt idx="4966">
                  <c:v>17</c:v>
                </c:pt>
                <c:pt idx="4967">
                  <c:v>17</c:v>
                </c:pt>
                <c:pt idx="4968">
                  <c:v>17</c:v>
                </c:pt>
                <c:pt idx="4969">
                  <c:v>17</c:v>
                </c:pt>
                <c:pt idx="4970">
                  <c:v>17</c:v>
                </c:pt>
                <c:pt idx="4971">
                  <c:v>17</c:v>
                </c:pt>
                <c:pt idx="4972">
                  <c:v>17</c:v>
                </c:pt>
                <c:pt idx="4973">
                  <c:v>17</c:v>
                </c:pt>
                <c:pt idx="4974">
                  <c:v>17</c:v>
                </c:pt>
                <c:pt idx="4975">
                  <c:v>17</c:v>
                </c:pt>
                <c:pt idx="4976">
                  <c:v>17</c:v>
                </c:pt>
                <c:pt idx="4977">
                  <c:v>17</c:v>
                </c:pt>
                <c:pt idx="4978">
                  <c:v>17</c:v>
                </c:pt>
                <c:pt idx="4979">
                  <c:v>17</c:v>
                </c:pt>
                <c:pt idx="4980">
                  <c:v>17</c:v>
                </c:pt>
                <c:pt idx="4981">
                  <c:v>17</c:v>
                </c:pt>
                <c:pt idx="4982">
                  <c:v>17</c:v>
                </c:pt>
                <c:pt idx="4983">
                  <c:v>17</c:v>
                </c:pt>
                <c:pt idx="4984">
                  <c:v>17</c:v>
                </c:pt>
                <c:pt idx="4985">
                  <c:v>17</c:v>
                </c:pt>
                <c:pt idx="4986">
                  <c:v>17</c:v>
                </c:pt>
                <c:pt idx="4987">
                  <c:v>17</c:v>
                </c:pt>
                <c:pt idx="4988">
                  <c:v>17</c:v>
                </c:pt>
                <c:pt idx="4989">
                  <c:v>17</c:v>
                </c:pt>
                <c:pt idx="4990">
                  <c:v>17</c:v>
                </c:pt>
                <c:pt idx="4991">
                  <c:v>17</c:v>
                </c:pt>
                <c:pt idx="4992">
                  <c:v>17</c:v>
                </c:pt>
                <c:pt idx="4993">
                  <c:v>17</c:v>
                </c:pt>
                <c:pt idx="4994">
                  <c:v>17</c:v>
                </c:pt>
                <c:pt idx="4995">
                  <c:v>17</c:v>
                </c:pt>
                <c:pt idx="4996">
                  <c:v>17</c:v>
                </c:pt>
                <c:pt idx="4997">
                  <c:v>17</c:v>
                </c:pt>
                <c:pt idx="4998">
                  <c:v>17</c:v>
                </c:pt>
                <c:pt idx="4999">
                  <c:v>17</c:v>
                </c:pt>
                <c:pt idx="5000">
                  <c:v>17</c:v>
                </c:pt>
                <c:pt idx="5001">
                  <c:v>17</c:v>
                </c:pt>
                <c:pt idx="5002">
                  <c:v>17</c:v>
                </c:pt>
                <c:pt idx="5003">
                  <c:v>17</c:v>
                </c:pt>
                <c:pt idx="5004">
                  <c:v>17</c:v>
                </c:pt>
                <c:pt idx="5005">
                  <c:v>17</c:v>
                </c:pt>
                <c:pt idx="5006">
                  <c:v>17</c:v>
                </c:pt>
                <c:pt idx="5007">
                  <c:v>17</c:v>
                </c:pt>
                <c:pt idx="5008">
                  <c:v>17</c:v>
                </c:pt>
                <c:pt idx="5009">
                  <c:v>17</c:v>
                </c:pt>
                <c:pt idx="5010">
                  <c:v>17</c:v>
                </c:pt>
                <c:pt idx="5011">
                  <c:v>17</c:v>
                </c:pt>
                <c:pt idx="5012">
                  <c:v>17</c:v>
                </c:pt>
                <c:pt idx="5013">
                  <c:v>17</c:v>
                </c:pt>
                <c:pt idx="5014">
                  <c:v>17</c:v>
                </c:pt>
                <c:pt idx="5015">
                  <c:v>17</c:v>
                </c:pt>
                <c:pt idx="5016">
                  <c:v>17</c:v>
                </c:pt>
                <c:pt idx="5017">
                  <c:v>17</c:v>
                </c:pt>
                <c:pt idx="5018">
                  <c:v>17</c:v>
                </c:pt>
                <c:pt idx="5019">
                  <c:v>17</c:v>
                </c:pt>
                <c:pt idx="5020">
                  <c:v>17</c:v>
                </c:pt>
                <c:pt idx="5021">
                  <c:v>17</c:v>
                </c:pt>
                <c:pt idx="5022">
                  <c:v>17</c:v>
                </c:pt>
                <c:pt idx="5023">
                  <c:v>17</c:v>
                </c:pt>
                <c:pt idx="5024">
                  <c:v>17</c:v>
                </c:pt>
                <c:pt idx="5025">
                  <c:v>17</c:v>
                </c:pt>
                <c:pt idx="5026">
                  <c:v>17</c:v>
                </c:pt>
                <c:pt idx="5027">
                  <c:v>17</c:v>
                </c:pt>
                <c:pt idx="5028">
                  <c:v>17</c:v>
                </c:pt>
                <c:pt idx="5029">
                  <c:v>17</c:v>
                </c:pt>
                <c:pt idx="5030">
                  <c:v>17</c:v>
                </c:pt>
                <c:pt idx="5031">
                  <c:v>17</c:v>
                </c:pt>
                <c:pt idx="5032">
                  <c:v>17</c:v>
                </c:pt>
                <c:pt idx="5033">
                  <c:v>17</c:v>
                </c:pt>
                <c:pt idx="5034">
                  <c:v>17</c:v>
                </c:pt>
                <c:pt idx="5035">
                  <c:v>17</c:v>
                </c:pt>
                <c:pt idx="5036">
                  <c:v>17</c:v>
                </c:pt>
                <c:pt idx="5037">
                  <c:v>17</c:v>
                </c:pt>
                <c:pt idx="5038">
                  <c:v>17</c:v>
                </c:pt>
                <c:pt idx="5039">
                  <c:v>17</c:v>
                </c:pt>
                <c:pt idx="5040">
                  <c:v>17</c:v>
                </c:pt>
                <c:pt idx="5041">
                  <c:v>17</c:v>
                </c:pt>
                <c:pt idx="5042">
                  <c:v>17</c:v>
                </c:pt>
                <c:pt idx="5043">
                  <c:v>17</c:v>
                </c:pt>
                <c:pt idx="5044">
                  <c:v>17</c:v>
                </c:pt>
                <c:pt idx="5045">
                  <c:v>17</c:v>
                </c:pt>
                <c:pt idx="5046">
                  <c:v>17</c:v>
                </c:pt>
                <c:pt idx="5047">
                  <c:v>17</c:v>
                </c:pt>
                <c:pt idx="5048">
                  <c:v>17</c:v>
                </c:pt>
                <c:pt idx="5049">
                  <c:v>17</c:v>
                </c:pt>
                <c:pt idx="5050">
                  <c:v>17</c:v>
                </c:pt>
                <c:pt idx="5051">
                  <c:v>17</c:v>
                </c:pt>
                <c:pt idx="5052">
                  <c:v>17</c:v>
                </c:pt>
                <c:pt idx="5053">
                  <c:v>17</c:v>
                </c:pt>
                <c:pt idx="5054">
                  <c:v>17</c:v>
                </c:pt>
                <c:pt idx="5055">
                  <c:v>17</c:v>
                </c:pt>
                <c:pt idx="5056">
                  <c:v>17</c:v>
                </c:pt>
                <c:pt idx="5057">
                  <c:v>17</c:v>
                </c:pt>
                <c:pt idx="5058">
                  <c:v>17</c:v>
                </c:pt>
                <c:pt idx="5059">
                  <c:v>17</c:v>
                </c:pt>
                <c:pt idx="5060">
                  <c:v>17</c:v>
                </c:pt>
                <c:pt idx="5061">
                  <c:v>17</c:v>
                </c:pt>
                <c:pt idx="5062">
                  <c:v>17</c:v>
                </c:pt>
                <c:pt idx="5063">
                  <c:v>17</c:v>
                </c:pt>
                <c:pt idx="5064">
                  <c:v>17</c:v>
                </c:pt>
                <c:pt idx="5065">
                  <c:v>17</c:v>
                </c:pt>
                <c:pt idx="5066">
                  <c:v>17</c:v>
                </c:pt>
                <c:pt idx="5067">
                  <c:v>17</c:v>
                </c:pt>
                <c:pt idx="5068">
                  <c:v>17</c:v>
                </c:pt>
                <c:pt idx="5069">
                  <c:v>17</c:v>
                </c:pt>
                <c:pt idx="5070">
                  <c:v>17</c:v>
                </c:pt>
                <c:pt idx="5071">
                  <c:v>17</c:v>
                </c:pt>
                <c:pt idx="5072">
                  <c:v>17</c:v>
                </c:pt>
                <c:pt idx="5073">
                  <c:v>17</c:v>
                </c:pt>
                <c:pt idx="5074">
                  <c:v>17</c:v>
                </c:pt>
                <c:pt idx="5075">
                  <c:v>17</c:v>
                </c:pt>
                <c:pt idx="5076">
                  <c:v>17</c:v>
                </c:pt>
                <c:pt idx="5077">
                  <c:v>17</c:v>
                </c:pt>
                <c:pt idx="5078">
                  <c:v>17</c:v>
                </c:pt>
                <c:pt idx="5079">
                  <c:v>17</c:v>
                </c:pt>
                <c:pt idx="5080">
                  <c:v>17</c:v>
                </c:pt>
                <c:pt idx="5081">
                  <c:v>17</c:v>
                </c:pt>
                <c:pt idx="5082">
                  <c:v>17</c:v>
                </c:pt>
                <c:pt idx="5083">
                  <c:v>17</c:v>
                </c:pt>
                <c:pt idx="5084">
                  <c:v>17</c:v>
                </c:pt>
                <c:pt idx="5085">
                  <c:v>17</c:v>
                </c:pt>
                <c:pt idx="5086">
                  <c:v>17</c:v>
                </c:pt>
                <c:pt idx="5087">
                  <c:v>17</c:v>
                </c:pt>
                <c:pt idx="5088">
                  <c:v>17</c:v>
                </c:pt>
                <c:pt idx="5089">
                  <c:v>17</c:v>
                </c:pt>
                <c:pt idx="5090">
                  <c:v>17</c:v>
                </c:pt>
                <c:pt idx="5091">
                  <c:v>17</c:v>
                </c:pt>
                <c:pt idx="5092">
                  <c:v>17</c:v>
                </c:pt>
                <c:pt idx="5093">
                  <c:v>17</c:v>
                </c:pt>
                <c:pt idx="5094">
                  <c:v>17</c:v>
                </c:pt>
                <c:pt idx="5095">
                  <c:v>17</c:v>
                </c:pt>
                <c:pt idx="5096">
                  <c:v>17</c:v>
                </c:pt>
                <c:pt idx="5097">
                  <c:v>17</c:v>
                </c:pt>
                <c:pt idx="5098">
                  <c:v>17</c:v>
                </c:pt>
                <c:pt idx="5099">
                  <c:v>17</c:v>
                </c:pt>
                <c:pt idx="5100">
                  <c:v>17</c:v>
                </c:pt>
                <c:pt idx="5101">
                  <c:v>17</c:v>
                </c:pt>
                <c:pt idx="5102">
                  <c:v>17</c:v>
                </c:pt>
                <c:pt idx="5103">
                  <c:v>17</c:v>
                </c:pt>
                <c:pt idx="5104">
                  <c:v>17</c:v>
                </c:pt>
                <c:pt idx="5105">
                  <c:v>17</c:v>
                </c:pt>
                <c:pt idx="5106">
                  <c:v>17</c:v>
                </c:pt>
                <c:pt idx="5107">
                  <c:v>17</c:v>
                </c:pt>
                <c:pt idx="5108">
                  <c:v>17</c:v>
                </c:pt>
                <c:pt idx="5109">
                  <c:v>17</c:v>
                </c:pt>
                <c:pt idx="5110">
                  <c:v>17</c:v>
                </c:pt>
                <c:pt idx="5111">
                  <c:v>17</c:v>
                </c:pt>
                <c:pt idx="5112">
                  <c:v>17</c:v>
                </c:pt>
                <c:pt idx="5113">
                  <c:v>17</c:v>
                </c:pt>
                <c:pt idx="5114">
                  <c:v>17</c:v>
                </c:pt>
                <c:pt idx="5115">
                  <c:v>17</c:v>
                </c:pt>
                <c:pt idx="5116">
                  <c:v>17</c:v>
                </c:pt>
                <c:pt idx="5117">
                  <c:v>17</c:v>
                </c:pt>
                <c:pt idx="5118">
                  <c:v>17</c:v>
                </c:pt>
                <c:pt idx="5119">
                  <c:v>17</c:v>
                </c:pt>
                <c:pt idx="5120">
                  <c:v>17</c:v>
                </c:pt>
                <c:pt idx="5121">
                  <c:v>17</c:v>
                </c:pt>
                <c:pt idx="5122">
                  <c:v>17</c:v>
                </c:pt>
                <c:pt idx="5123">
                  <c:v>17</c:v>
                </c:pt>
                <c:pt idx="5124">
                  <c:v>17</c:v>
                </c:pt>
                <c:pt idx="5125">
                  <c:v>17</c:v>
                </c:pt>
                <c:pt idx="5126">
                  <c:v>17</c:v>
                </c:pt>
                <c:pt idx="5127">
                  <c:v>17</c:v>
                </c:pt>
                <c:pt idx="5128">
                  <c:v>17</c:v>
                </c:pt>
                <c:pt idx="5129">
                  <c:v>17</c:v>
                </c:pt>
                <c:pt idx="5130">
                  <c:v>17</c:v>
                </c:pt>
                <c:pt idx="5131">
                  <c:v>17</c:v>
                </c:pt>
                <c:pt idx="5132">
                  <c:v>17</c:v>
                </c:pt>
                <c:pt idx="5133">
                  <c:v>17</c:v>
                </c:pt>
                <c:pt idx="5134">
                  <c:v>17</c:v>
                </c:pt>
                <c:pt idx="5135">
                  <c:v>17</c:v>
                </c:pt>
                <c:pt idx="5136">
                  <c:v>17</c:v>
                </c:pt>
                <c:pt idx="5137">
                  <c:v>17</c:v>
                </c:pt>
                <c:pt idx="5138">
                  <c:v>17</c:v>
                </c:pt>
                <c:pt idx="5139">
                  <c:v>17</c:v>
                </c:pt>
                <c:pt idx="5140">
                  <c:v>17</c:v>
                </c:pt>
                <c:pt idx="5141">
                  <c:v>17</c:v>
                </c:pt>
                <c:pt idx="5142">
                  <c:v>17</c:v>
                </c:pt>
                <c:pt idx="5143">
                  <c:v>17</c:v>
                </c:pt>
                <c:pt idx="5144">
                  <c:v>17</c:v>
                </c:pt>
                <c:pt idx="5145">
                  <c:v>17</c:v>
                </c:pt>
                <c:pt idx="5146">
                  <c:v>17</c:v>
                </c:pt>
                <c:pt idx="5147">
                  <c:v>17</c:v>
                </c:pt>
                <c:pt idx="5148">
                  <c:v>17</c:v>
                </c:pt>
                <c:pt idx="5149">
                  <c:v>17</c:v>
                </c:pt>
                <c:pt idx="5150">
                  <c:v>17</c:v>
                </c:pt>
                <c:pt idx="5151">
                  <c:v>17</c:v>
                </c:pt>
                <c:pt idx="5152">
                  <c:v>17</c:v>
                </c:pt>
                <c:pt idx="5153">
                  <c:v>17</c:v>
                </c:pt>
                <c:pt idx="5154">
                  <c:v>17</c:v>
                </c:pt>
                <c:pt idx="5155">
                  <c:v>17</c:v>
                </c:pt>
                <c:pt idx="5156">
                  <c:v>17</c:v>
                </c:pt>
                <c:pt idx="5157">
                  <c:v>17</c:v>
                </c:pt>
                <c:pt idx="5158">
                  <c:v>17</c:v>
                </c:pt>
                <c:pt idx="5159">
                  <c:v>17</c:v>
                </c:pt>
                <c:pt idx="5160">
                  <c:v>17</c:v>
                </c:pt>
                <c:pt idx="5161">
                  <c:v>17</c:v>
                </c:pt>
                <c:pt idx="5162">
                  <c:v>17</c:v>
                </c:pt>
                <c:pt idx="5163">
                  <c:v>17</c:v>
                </c:pt>
                <c:pt idx="5164">
                  <c:v>17</c:v>
                </c:pt>
                <c:pt idx="5165">
                  <c:v>17</c:v>
                </c:pt>
                <c:pt idx="5166">
                  <c:v>17</c:v>
                </c:pt>
                <c:pt idx="5167">
                  <c:v>17</c:v>
                </c:pt>
                <c:pt idx="5168">
                  <c:v>17</c:v>
                </c:pt>
                <c:pt idx="5169">
                  <c:v>17</c:v>
                </c:pt>
                <c:pt idx="5170">
                  <c:v>17</c:v>
                </c:pt>
                <c:pt idx="5171">
                  <c:v>17</c:v>
                </c:pt>
                <c:pt idx="5172">
                  <c:v>17</c:v>
                </c:pt>
                <c:pt idx="5173">
                  <c:v>17</c:v>
                </c:pt>
                <c:pt idx="5174">
                  <c:v>17</c:v>
                </c:pt>
                <c:pt idx="5175">
                  <c:v>17</c:v>
                </c:pt>
                <c:pt idx="5176">
                  <c:v>17</c:v>
                </c:pt>
                <c:pt idx="5177">
                  <c:v>17</c:v>
                </c:pt>
                <c:pt idx="5178">
                  <c:v>17</c:v>
                </c:pt>
                <c:pt idx="5179">
                  <c:v>17</c:v>
                </c:pt>
                <c:pt idx="5180">
                  <c:v>17</c:v>
                </c:pt>
                <c:pt idx="5181">
                  <c:v>17</c:v>
                </c:pt>
                <c:pt idx="5182">
                  <c:v>17</c:v>
                </c:pt>
                <c:pt idx="5183">
                  <c:v>17</c:v>
                </c:pt>
                <c:pt idx="5184">
                  <c:v>17</c:v>
                </c:pt>
                <c:pt idx="5185">
                  <c:v>17</c:v>
                </c:pt>
                <c:pt idx="5186">
                  <c:v>17</c:v>
                </c:pt>
                <c:pt idx="5187">
                  <c:v>17</c:v>
                </c:pt>
                <c:pt idx="5188">
                  <c:v>17</c:v>
                </c:pt>
                <c:pt idx="5189">
                  <c:v>17</c:v>
                </c:pt>
                <c:pt idx="5190">
                  <c:v>17</c:v>
                </c:pt>
                <c:pt idx="5191">
                  <c:v>17</c:v>
                </c:pt>
                <c:pt idx="5192">
                  <c:v>17</c:v>
                </c:pt>
                <c:pt idx="5193">
                  <c:v>17</c:v>
                </c:pt>
                <c:pt idx="5194">
                  <c:v>17</c:v>
                </c:pt>
                <c:pt idx="5195">
                  <c:v>17</c:v>
                </c:pt>
                <c:pt idx="5196">
                  <c:v>17</c:v>
                </c:pt>
                <c:pt idx="5197">
                  <c:v>17</c:v>
                </c:pt>
                <c:pt idx="5198">
                  <c:v>17</c:v>
                </c:pt>
                <c:pt idx="5199">
                  <c:v>17</c:v>
                </c:pt>
                <c:pt idx="5200">
                  <c:v>17</c:v>
                </c:pt>
                <c:pt idx="5201">
                  <c:v>17</c:v>
                </c:pt>
                <c:pt idx="5202">
                  <c:v>17</c:v>
                </c:pt>
                <c:pt idx="5203">
                  <c:v>17</c:v>
                </c:pt>
                <c:pt idx="5204">
                  <c:v>17</c:v>
                </c:pt>
                <c:pt idx="5205">
                  <c:v>17</c:v>
                </c:pt>
                <c:pt idx="5206">
                  <c:v>17</c:v>
                </c:pt>
                <c:pt idx="5207">
                  <c:v>17</c:v>
                </c:pt>
                <c:pt idx="5208">
                  <c:v>17</c:v>
                </c:pt>
                <c:pt idx="5209">
                  <c:v>17</c:v>
                </c:pt>
                <c:pt idx="5210">
                  <c:v>17</c:v>
                </c:pt>
                <c:pt idx="5211">
                  <c:v>17</c:v>
                </c:pt>
                <c:pt idx="5212">
                  <c:v>17</c:v>
                </c:pt>
                <c:pt idx="5213">
                  <c:v>17</c:v>
                </c:pt>
                <c:pt idx="5214">
                  <c:v>17</c:v>
                </c:pt>
                <c:pt idx="5215">
                  <c:v>17</c:v>
                </c:pt>
                <c:pt idx="5216">
                  <c:v>17</c:v>
                </c:pt>
                <c:pt idx="5217">
                  <c:v>17</c:v>
                </c:pt>
                <c:pt idx="5218">
                  <c:v>17</c:v>
                </c:pt>
                <c:pt idx="5219">
                  <c:v>17</c:v>
                </c:pt>
                <c:pt idx="5220">
                  <c:v>17</c:v>
                </c:pt>
                <c:pt idx="5221">
                  <c:v>17</c:v>
                </c:pt>
                <c:pt idx="5222">
                  <c:v>17</c:v>
                </c:pt>
                <c:pt idx="5223">
                  <c:v>17</c:v>
                </c:pt>
                <c:pt idx="5224">
                  <c:v>17</c:v>
                </c:pt>
                <c:pt idx="5225">
                  <c:v>17</c:v>
                </c:pt>
                <c:pt idx="5226">
                  <c:v>17</c:v>
                </c:pt>
                <c:pt idx="5227">
                  <c:v>17</c:v>
                </c:pt>
                <c:pt idx="5228">
                  <c:v>17</c:v>
                </c:pt>
                <c:pt idx="5229">
                  <c:v>17</c:v>
                </c:pt>
                <c:pt idx="5230">
                  <c:v>17</c:v>
                </c:pt>
                <c:pt idx="5231">
                  <c:v>17</c:v>
                </c:pt>
                <c:pt idx="5232">
                  <c:v>17</c:v>
                </c:pt>
                <c:pt idx="5233">
                  <c:v>17</c:v>
                </c:pt>
                <c:pt idx="5234">
                  <c:v>17</c:v>
                </c:pt>
                <c:pt idx="5235">
                  <c:v>17</c:v>
                </c:pt>
                <c:pt idx="5236">
                  <c:v>17</c:v>
                </c:pt>
                <c:pt idx="5237">
                  <c:v>17</c:v>
                </c:pt>
                <c:pt idx="5238">
                  <c:v>17</c:v>
                </c:pt>
                <c:pt idx="5239">
                  <c:v>17</c:v>
                </c:pt>
                <c:pt idx="5240">
                  <c:v>17</c:v>
                </c:pt>
                <c:pt idx="5241">
                  <c:v>17</c:v>
                </c:pt>
                <c:pt idx="5242">
                  <c:v>17</c:v>
                </c:pt>
                <c:pt idx="5243">
                  <c:v>17</c:v>
                </c:pt>
                <c:pt idx="5244">
                  <c:v>17</c:v>
                </c:pt>
                <c:pt idx="5245">
                  <c:v>17</c:v>
                </c:pt>
                <c:pt idx="5246">
                  <c:v>17</c:v>
                </c:pt>
                <c:pt idx="5247">
                  <c:v>17</c:v>
                </c:pt>
                <c:pt idx="5248">
                  <c:v>17</c:v>
                </c:pt>
                <c:pt idx="5249">
                  <c:v>17</c:v>
                </c:pt>
                <c:pt idx="5250">
                  <c:v>17</c:v>
                </c:pt>
                <c:pt idx="5251">
                  <c:v>17</c:v>
                </c:pt>
                <c:pt idx="5252">
                  <c:v>17</c:v>
                </c:pt>
                <c:pt idx="5253">
                  <c:v>17</c:v>
                </c:pt>
                <c:pt idx="5254">
                  <c:v>17</c:v>
                </c:pt>
                <c:pt idx="5255">
                  <c:v>17</c:v>
                </c:pt>
                <c:pt idx="5256">
                  <c:v>17</c:v>
                </c:pt>
                <c:pt idx="5257">
                  <c:v>17</c:v>
                </c:pt>
                <c:pt idx="5258">
                  <c:v>17</c:v>
                </c:pt>
                <c:pt idx="5259">
                  <c:v>17</c:v>
                </c:pt>
                <c:pt idx="5260">
                  <c:v>17</c:v>
                </c:pt>
                <c:pt idx="5261">
                  <c:v>17</c:v>
                </c:pt>
                <c:pt idx="5262">
                  <c:v>17</c:v>
                </c:pt>
                <c:pt idx="5263">
                  <c:v>17</c:v>
                </c:pt>
                <c:pt idx="5264">
                  <c:v>17</c:v>
                </c:pt>
                <c:pt idx="5265">
                  <c:v>17</c:v>
                </c:pt>
                <c:pt idx="5266">
                  <c:v>17</c:v>
                </c:pt>
                <c:pt idx="5267">
                  <c:v>17</c:v>
                </c:pt>
                <c:pt idx="5268">
                  <c:v>17</c:v>
                </c:pt>
                <c:pt idx="5269">
                  <c:v>17</c:v>
                </c:pt>
                <c:pt idx="5270">
                  <c:v>17</c:v>
                </c:pt>
                <c:pt idx="5271">
                  <c:v>17</c:v>
                </c:pt>
                <c:pt idx="5272">
                  <c:v>17</c:v>
                </c:pt>
                <c:pt idx="5273">
                  <c:v>17</c:v>
                </c:pt>
                <c:pt idx="5274">
                  <c:v>17</c:v>
                </c:pt>
                <c:pt idx="5275">
                  <c:v>17</c:v>
                </c:pt>
                <c:pt idx="5276">
                  <c:v>17</c:v>
                </c:pt>
                <c:pt idx="5277">
                  <c:v>17</c:v>
                </c:pt>
                <c:pt idx="5278">
                  <c:v>17</c:v>
                </c:pt>
                <c:pt idx="5279">
                  <c:v>17</c:v>
                </c:pt>
                <c:pt idx="5280">
                  <c:v>17</c:v>
                </c:pt>
                <c:pt idx="5281">
                  <c:v>17</c:v>
                </c:pt>
                <c:pt idx="5282">
                  <c:v>17</c:v>
                </c:pt>
                <c:pt idx="5283">
                  <c:v>17</c:v>
                </c:pt>
                <c:pt idx="5284">
                  <c:v>17</c:v>
                </c:pt>
                <c:pt idx="5285">
                  <c:v>17</c:v>
                </c:pt>
                <c:pt idx="5286">
                  <c:v>17</c:v>
                </c:pt>
                <c:pt idx="5287">
                  <c:v>17</c:v>
                </c:pt>
                <c:pt idx="5288">
                  <c:v>17</c:v>
                </c:pt>
                <c:pt idx="5289">
                  <c:v>17</c:v>
                </c:pt>
                <c:pt idx="5290">
                  <c:v>17</c:v>
                </c:pt>
                <c:pt idx="5291">
                  <c:v>17</c:v>
                </c:pt>
                <c:pt idx="5292">
                  <c:v>17</c:v>
                </c:pt>
                <c:pt idx="5293">
                  <c:v>17</c:v>
                </c:pt>
                <c:pt idx="5294">
                  <c:v>17</c:v>
                </c:pt>
                <c:pt idx="5295">
                  <c:v>17</c:v>
                </c:pt>
                <c:pt idx="5296">
                  <c:v>17</c:v>
                </c:pt>
                <c:pt idx="5297">
                  <c:v>17</c:v>
                </c:pt>
                <c:pt idx="5298">
                  <c:v>17</c:v>
                </c:pt>
                <c:pt idx="5299">
                  <c:v>17</c:v>
                </c:pt>
                <c:pt idx="5300">
                  <c:v>17</c:v>
                </c:pt>
                <c:pt idx="5301">
                  <c:v>17</c:v>
                </c:pt>
                <c:pt idx="5302">
                  <c:v>17</c:v>
                </c:pt>
                <c:pt idx="5303">
                  <c:v>17</c:v>
                </c:pt>
                <c:pt idx="5304">
                  <c:v>17</c:v>
                </c:pt>
                <c:pt idx="5305">
                  <c:v>17</c:v>
                </c:pt>
                <c:pt idx="5306">
                  <c:v>17</c:v>
                </c:pt>
                <c:pt idx="5307">
                  <c:v>17</c:v>
                </c:pt>
                <c:pt idx="5308">
                  <c:v>17</c:v>
                </c:pt>
                <c:pt idx="5309">
                  <c:v>17</c:v>
                </c:pt>
                <c:pt idx="5310">
                  <c:v>17</c:v>
                </c:pt>
                <c:pt idx="5311">
                  <c:v>17</c:v>
                </c:pt>
                <c:pt idx="5312">
                  <c:v>17</c:v>
                </c:pt>
                <c:pt idx="5313">
                  <c:v>17</c:v>
                </c:pt>
                <c:pt idx="5314">
                  <c:v>17</c:v>
                </c:pt>
                <c:pt idx="5315">
                  <c:v>17</c:v>
                </c:pt>
                <c:pt idx="5316">
                  <c:v>17</c:v>
                </c:pt>
                <c:pt idx="5317">
                  <c:v>17</c:v>
                </c:pt>
                <c:pt idx="5318">
                  <c:v>17</c:v>
                </c:pt>
                <c:pt idx="5319">
                  <c:v>17</c:v>
                </c:pt>
                <c:pt idx="5320">
                  <c:v>17</c:v>
                </c:pt>
                <c:pt idx="5321">
                  <c:v>17</c:v>
                </c:pt>
                <c:pt idx="5322">
                  <c:v>17</c:v>
                </c:pt>
                <c:pt idx="5323">
                  <c:v>17</c:v>
                </c:pt>
                <c:pt idx="5324">
                  <c:v>17</c:v>
                </c:pt>
                <c:pt idx="5325">
                  <c:v>17</c:v>
                </c:pt>
                <c:pt idx="5326">
                  <c:v>17</c:v>
                </c:pt>
                <c:pt idx="5327">
                  <c:v>17</c:v>
                </c:pt>
                <c:pt idx="5328">
                  <c:v>17</c:v>
                </c:pt>
                <c:pt idx="5329">
                  <c:v>17</c:v>
                </c:pt>
                <c:pt idx="5330">
                  <c:v>17</c:v>
                </c:pt>
                <c:pt idx="5331">
                  <c:v>17</c:v>
                </c:pt>
                <c:pt idx="5332">
                  <c:v>17</c:v>
                </c:pt>
                <c:pt idx="5333">
                  <c:v>17</c:v>
                </c:pt>
                <c:pt idx="5334">
                  <c:v>17</c:v>
                </c:pt>
                <c:pt idx="5335">
                  <c:v>17</c:v>
                </c:pt>
                <c:pt idx="5336">
                  <c:v>17</c:v>
                </c:pt>
                <c:pt idx="5337">
                  <c:v>17</c:v>
                </c:pt>
                <c:pt idx="5338">
                  <c:v>17</c:v>
                </c:pt>
                <c:pt idx="5339">
                  <c:v>17</c:v>
                </c:pt>
                <c:pt idx="5340">
                  <c:v>17</c:v>
                </c:pt>
                <c:pt idx="5341">
                  <c:v>17</c:v>
                </c:pt>
                <c:pt idx="5342">
                  <c:v>17</c:v>
                </c:pt>
                <c:pt idx="5343">
                  <c:v>17</c:v>
                </c:pt>
                <c:pt idx="5344">
                  <c:v>17</c:v>
                </c:pt>
                <c:pt idx="5345">
                  <c:v>17</c:v>
                </c:pt>
                <c:pt idx="5346">
                  <c:v>17</c:v>
                </c:pt>
                <c:pt idx="5347">
                  <c:v>17</c:v>
                </c:pt>
                <c:pt idx="5348">
                  <c:v>17</c:v>
                </c:pt>
                <c:pt idx="5349">
                  <c:v>17</c:v>
                </c:pt>
                <c:pt idx="5350">
                  <c:v>17</c:v>
                </c:pt>
                <c:pt idx="5351">
                  <c:v>17</c:v>
                </c:pt>
                <c:pt idx="5352">
                  <c:v>17</c:v>
                </c:pt>
                <c:pt idx="5353">
                  <c:v>17</c:v>
                </c:pt>
                <c:pt idx="5354">
                  <c:v>17</c:v>
                </c:pt>
                <c:pt idx="5355">
                  <c:v>17</c:v>
                </c:pt>
                <c:pt idx="5356">
                  <c:v>17</c:v>
                </c:pt>
                <c:pt idx="5357">
                  <c:v>17</c:v>
                </c:pt>
                <c:pt idx="5358">
                  <c:v>17</c:v>
                </c:pt>
                <c:pt idx="5359">
                  <c:v>17</c:v>
                </c:pt>
                <c:pt idx="5360">
                  <c:v>17</c:v>
                </c:pt>
                <c:pt idx="5361">
                  <c:v>17</c:v>
                </c:pt>
                <c:pt idx="5362">
                  <c:v>17</c:v>
                </c:pt>
                <c:pt idx="5363">
                  <c:v>17</c:v>
                </c:pt>
                <c:pt idx="5364">
                  <c:v>17</c:v>
                </c:pt>
                <c:pt idx="5365">
                  <c:v>17</c:v>
                </c:pt>
                <c:pt idx="5366">
                  <c:v>17</c:v>
                </c:pt>
                <c:pt idx="5367">
                  <c:v>17</c:v>
                </c:pt>
                <c:pt idx="5368">
                  <c:v>17</c:v>
                </c:pt>
                <c:pt idx="5369">
                  <c:v>17</c:v>
                </c:pt>
                <c:pt idx="5370">
                  <c:v>17</c:v>
                </c:pt>
                <c:pt idx="5371">
                  <c:v>17</c:v>
                </c:pt>
                <c:pt idx="5372">
                  <c:v>17</c:v>
                </c:pt>
                <c:pt idx="5373">
                  <c:v>17</c:v>
                </c:pt>
                <c:pt idx="5374">
                  <c:v>17</c:v>
                </c:pt>
                <c:pt idx="5375">
                  <c:v>17</c:v>
                </c:pt>
                <c:pt idx="5376">
                  <c:v>17</c:v>
                </c:pt>
                <c:pt idx="5377">
                  <c:v>17</c:v>
                </c:pt>
                <c:pt idx="5378">
                  <c:v>17</c:v>
                </c:pt>
                <c:pt idx="5379">
                  <c:v>17</c:v>
                </c:pt>
                <c:pt idx="5380">
                  <c:v>17</c:v>
                </c:pt>
                <c:pt idx="5381">
                  <c:v>17</c:v>
                </c:pt>
                <c:pt idx="5382">
                  <c:v>17</c:v>
                </c:pt>
                <c:pt idx="5383">
                  <c:v>17</c:v>
                </c:pt>
                <c:pt idx="5384">
                  <c:v>17</c:v>
                </c:pt>
                <c:pt idx="5385">
                  <c:v>17</c:v>
                </c:pt>
                <c:pt idx="5386">
                  <c:v>17</c:v>
                </c:pt>
                <c:pt idx="5387">
                  <c:v>17</c:v>
                </c:pt>
                <c:pt idx="5388">
                  <c:v>17</c:v>
                </c:pt>
                <c:pt idx="5389">
                  <c:v>17</c:v>
                </c:pt>
                <c:pt idx="5390">
                  <c:v>17</c:v>
                </c:pt>
                <c:pt idx="5391">
                  <c:v>17</c:v>
                </c:pt>
                <c:pt idx="5392">
                  <c:v>17</c:v>
                </c:pt>
                <c:pt idx="5393">
                  <c:v>17</c:v>
                </c:pt>
                <c:pt idx="5394">
                  <c:v>17</c:v>
                </c:pt>
                <c:pt idx="5395">
                  <c:v>17</c:v>
                </c:pt>
                <c:pt idx="5396">
                  <c:v>17</c:v>
                </c:pt>
                <c:pt idx="5397">
                  <c:v>17</c:v>
                </c:pt>
                <c:pt idx="5398">
                  <c:v>17</c:v>
                </c:pt>
                <c:pt idx="5399">
                  <c:v>17</c:v>
                </c:pt>
                <c:pt idx="5400">
                  <c:v>17</c:v>
                </c:pt>
                <c:pt idx="5401">
                  <c:v>17</c:v>
                </c:pt>
                <c:pt idx="5402">
                  <c:v>17</c:v>
                </c:pt>
                <c:pt idx="5403">
                  <c:v>17</c:v>
                </c:pt>
                <c:pt idx="5404">
                  <c:v>17</c:v>
                </c:pt>
                <c:pt idx="5405">
                  <c:v>17</c:v>
                </c:pt>
                <c:pt idx="5406">
                  <c:v>17</c:v>
                </c:pt>
                <c:pt idx="5407">
                  <c:v>17</c:v>
                </c:pt>
                <c:pt idx="5408">
                  <c:v>17</c:v>
                </c:pt>
                <c:pt idx="5409">
                  <c:v>17</c:v>
                </c:pt>
                <c:pt idx="5410">
                  <c:v>17</c:v>
                </c:pt>
                <c:pt idx="5411">
                  <c:v>17</c:v>
                </c:pt>
                <c:pt idx="5412">
                  <c:v>17</c:v>
                </c:pt>
                <c:pt idx="5413">
                  <c:v>17</c:v>
                </c:pt>
                <c:pt idx="5414">
                  <c:v>17</c:v>
                </c:pt>
                <c:pt idx="5415">
                  <c:v>17</c:v>
                </c:pt>
                <c:pt idx="5416">
                  <c:v>17</c:v>
                </c:pt>
                <c:pt idx="5417">
                  <c:v>17</c:v>
                </c:pt>
                <c:pt idx="5418">
                  <c:v>17</c:v>
                </c:pt>
                <c:pt idx="5419">
                  <c:v>17</c:v>
                </c:pt>
                <c:pt idx="5420">
                  <c:v>17</c:v>
                </c:pt>
                <c:pt idx="5421">
                  <c:v>17</c:v>
                </c:pt>
                <c:pt idx="5422">
                  <c:v>17</c:v>
                </c:pt>
                <c:pt idx="5423">
                  <c:v>17</c:v>
                </c:pt>
                <c:pt idx="5424">
                  <c:v>17</c:v>
                </c:pt>
                <c:pt idx="5425">
                  <c:v>17</c:v>
                </c:pt>
                <c:pt idx="5426">
                  <c:v>17</c:v>
                </c:pt>
                <c:pt idx="5427">
                  <c:v>17</c:v>
                </c:pt>
                <c:pt idx="5428">
                  <c:v>17</c:v>
                </c:pt>
                <c:pt idx="5429">
                  <c:v>17</c:v>
                </c:pt>
                <c:pt idx="5430">
                  <c:v>17</c:v>
                </c:pt>
                <c:pt idx="5431">
                  <c:v>17</c:v>
                </c:pt>
                <c:pt idx="5432">
                  <c:v>17</c:v>
                </c:pt>
                <c:pt idx="5433">
                  <c:v>17</c:v>
                </c:pt>
                <c:pt idx="5434">
                  <c:v>17</c:v>
                </c:pt>
                <c:pt idx="5435">
                  <c:v>17</c:v>
                </c:pt>
                <c:pt idx="5436">
                  <c:v>17</c:v>
                </c:pt>
                <c:pt idx="5437">
                  <c:v>17</c:v>
                </c:pt>
                <c:pt idx="5438">
                  <c:v>17</c:v>
                </c:pt>
                <c:pt idx="5439">
                  <c:v>17</c:v>
                </c:pt>
                <c:pt idx="5440">
                  <c:v>17</c:v>
                </c:pt>
                <c:pt idx="5441">
                  <c:v>17</c:v>
                </c:pt>
                <c:pt idx="5442">
                  <c:v>17</c:v>
                </c:pt>
                <c:pt idx="5443">
                  <c:v>17</c:v>
                </c:pt>
                <c:pt idx="5444">
                  <c:v>17</c:v>
                </c:pt>
                <c:pt idx="5445">
                  <c:v>17</c:v>
                </c:pt>
                <c:pt idx="5446">
                  <c:v>17</c:v>
                </c:pt>
                <c:pt idx="5447">
                  <c:v>17</c:v>
                </c:pt>
                <c:pt idx="5448">
                  <c:v>17</c:v>
                </c:pt>
                <c:pt idx="5449">
                  <c:v>17</c:v>
                </c:pt>
                <c:pt idx="5450">
                  <c:v>17</c:v>
                </c:pt>
                <c:pt idx="5451">
                  <c:v>17</c:v>
                </c:pt>
                <c:pt idx="5452">
                  <c:v>17</c:v>
                </c:pt>
                <c:pt idx="5453">
                  <c:v>17</c:v>
                </c:pt>
                <c:pt idx="5454">
                  <c:v>17</c:v>
                </c:pt>
                <c:pt idx="5455">
                  <c:v>17</c:v>
                </c:pt>
                <c:pt idx="5456">
                  <c:v>17</c:v>
                </c:pt>
                <c:pt idx="5457">
                  <c:v>17</c:v>
                </c:pt>
                <c:pt idx="5458">
                  <c:v>17</c:v>
                </c:pt>
                <c:pt idx="5459">
                  <c:v>17</c:v>
                </c:pt>
                <c:pt idx="5460">
                  <c:v>17</c:v>
                </c:pt>
                <c:pt idx="5461">
                  <c:v>17</c:v>
                </c:pt>
                <c:pt idx="5462">
                  <c:v>17</c:v>
                </c:pt>
                <c:pt idx="5463">
                  <c:v>17</c:v>
                </c:pt>
                <c:pt idx="5464">
                  <c:v>17</c:v>
                </c:pt>
                <c:pt idx="5465">
                  <c:v>17</c:v>
                </c:pt>
                <c:pt idx="5466">
                  <c:v>17</c:v>
                </c:pt>
                <c:pt idx="5467">
                  <c:v>17</c:v>
                </c:pt>
                <c:pt idx="5468">
                  <c:v>17</c:v>
                </c:pt>
                <c:pt idx="5469">
                  <c:v>17</c:v>
                </c:pt>
                <c:pt idx="5470">
                  <c:v>17</c:v>
                </c:pt>
                <c:pt idx="5471">
                  <c:v>17</c:v>
                </c:pt>
                <c:pt idx="5472">
                  <c:v>17</c:v>
                </c:pt>
                <c:pt idx="5473">
                  <c:v>17</c:v>
                </c:pt>
                <c:pt idx="5474">
                  <c:v>17</c:v>
                </c:pt>
                <c:pt idx="5475">
                  <c:v>17</c:v>
                </c:pt>
                <c:pt idx="5476">
                  <c:v>17</c:v>
                </c:pt>
                <c:pt idx="5477">
                  <c:v>17</c:v>
                </c:pt>
                <c:pt idx="5478">
                  <c:v>17</c:v>
                </c:pt>
                <c:pt idx="5479">
                  <c:v>17</c:v>
                </c:pt>
                <c:pt idx="5480">
                  <c:v>17</c:v>
                </c:pt>
                <c:pt idx="5481">
                  <c:v>17</c:v>
                </c:pt>
                <c:pt idx="5482">
                  <c:v>17</c:v>
                </c:pt>
                <c:pt idx="5483">
                  <c:v>17</c:v>
                </c:pt>
                <c:pt idx="5484">
                  <c:v>17</c:v>
                </c:pt>
                <c:pt idx="5485">
                  <c:v>17</c:v>
                </c:pt>
                <c:pt idx="5486">
                  <c:v>17</c:v>
                </c:pt>
                <c:pt idx="5487">
                  <c:v>17</c:v>
                </c:pt>
                <c:pt idx="5488">
                  <c:v>17</c:v>
                </c:pt>
                <c:pt idx="5489">
                  <c:v>17</c:v>
                </c:pt>
                <c:pt idx="5490">
                  <c:v>17</c:v>
                </c:pt>
                <c:pt idx="5491">
                  <c:v>17</c:v>
                </c:pt>
                <c:pt idx="5492">
                  <c:v>17</c:v>
                </c:pt>
                <c:pt idx="5493">
                  <c:v>17</c:v>
                </c:pt>
                <c:pt idx="5494">
                  <c:v>17</c:v>
                </c:pt>
                <c:pt idx="5495">
                  <c:v>17</c:v>
                </c:pt>
                <c:pt idx="5496">
                  <c:v>17</c:v>
                </c:pt>
                <c:pt idx="5497">
                  <c:v>17</c:v>
                </c:pt>
                <c:pt idx="5498">
                  <c:v>17</c:v>
                </c:pt>
                <c:pt idx="5499">
                  <c:v>17</c:v>
                </c:pt>
                <c:pt idx="5500">
                  <c:v>17</c:v>
                </c:pt>
                <c:pt idx="5501">
                  <c:v>17</c:v>
                </c:pt>
                <c:pt idx="5502">
                  <c:v>17</c:v>
                </c:pt>
                <c:pt idx="5503">
                  <c:v>17</c:v>
                </c:pt>
                <c:pt idx="5504">
                  <c:v>17</c:v>
                </c:pt>
                <c:pt idx="5505">
                  <c:v>17</c:v>
                </c:pt>
                <c:pt idx="5506">
                  <c:v>17</c:v>
                </c:pt>
                <c:pt idx="5507">
                  <c:v>17</c:v>
                </c:pt>
                <c:pt idx="5508">
                  <c:v>17</c:v>
                </c:pt>
                <c:pt idx="5509">
                  <c:v>17</c:v>
                </c:pt>
                <c:pt idx="5510">
                  <c:v>17</c:v>
                </c:pt>
                <c:pt idx="5511">
                  <c:v>17</c:v>
                </c:pt>
                <c:pt idx="5512">
                  <c:v>17</c:v>
                </c:pt>
                <c:pt idx="5513">
                  <c:v>17</c:v>
                </c:pt>
                <c:pt idx="5514">
                  <c:v>17</c:v>
                </c:pt>
                <c:pt idx="5515">
                  <c:v>17</c:v>
                </c:pt>
                <c:pt idx="5516">
                  <c:v>17</c:v>
                </c:pt>
                <c:pt idx="5517">
                  <c:v>17</c:v>
                </c:pt>
                <c:pt idx="5518">
                  <c:v>17</c:v>
                </c:pt>
                <c:pt idx="5519">
                  <c:v>17</c:v>
                </c:pt>
                <c:pt idx="5520">
                  <c:v>17</c:v>
                </c:pt>
                <c:pt idx="5521">
                  <c:v>17</c:v>
                </c:pt>
                <c:pt idx="5522">
                  <c:v>17</c:v>
                </c:pt>
                <c:pt idx="5523">
                  <c:v>17</c:v>
                </c:pt>
                <c:pt idx="5524">
                  <c:v>17</c:v>
                </c:pt>
                <c:pt idx="5525">
                  <c:v>17</c:v>
                </c:pt>
                <c:pt idx="5526">
                  <c:v>17</c:v>
                </c:pt>
                <c:pt idx="5527">
                  <c:v>17</c:v>
                </c:pt>
                <c:pt idx="5528">
                  <c:v>17</c:v>
                </c:pt>
                <c:pt idx="5529">
                  <c:v>17</c:v>
                </c:pt>
                <c:pt idx="5530">
                  <c:v>17</c:v>
                </c:pt>
                <c:pt idx="5531">
                  <c:v>17</c:v>
                </c:pt>
                <c:pt idx="5532">
                  <c:v>17</c:v>
                </c:pt>
                <c:pt idx="5533">
                  <c:v>17</c:v>
                </c:pt>
                <c:pt idx="5534">
                  <c:v>17</c:v>
                </c:pt>
                <c:pt idx="5535">
                  <c:v>17</c:v>
                </c:pt>
                <c:pt idx="5536">
                  <c:v>17</c:v>
                </c:pt>
                <c:pt idx="5537">
                  <c:v>17</c:v>
                </c:pt>
                <c:pt idx="5538">
                  <c:v>17</c:v>
                </c:pt>
                <c:pt idx="5539">
                  <c:v>17</c:v>
                </c:pt>
                <c:pt idx="5540">
                  <c:v>17</c:v>
                </c:pt>
                <c:pt idx="5541">
                  <c:v>17</c:v>
                </c:pt>
                <c:pt idx="5542">
                  <c:v>17</c:v>
                </c:pt>
                <c:pt idx="5543">
                  <c:v>17</c:v>
                </c:pt>
                <c:pt idx="5544">
                  <c:v>17</c:v>
                </c:pt>
                <c:pt idx="5545">
                  <c:v>17</c:v>
                </c:pt>
                <c:pt idx="5546">
                  <c:v>17</c:v>
                </c:pt>
                <c:pt idx="5547">
                  <c:v>17</c:v>
                </c:pt>
                <c:pt idx="5548">
                  <c:v>17</c:v>
                </c:pt>
                <c:pt idx="5549">
                  <c:v>17</c:v>
                </c:pt>
                <c:pt idx="5550">
                  <c:v>17</c:v>
                </c:pt>
                <c:pt idx="5551">
                  <c:v>17</c:v>
                </c:pt>
                <c:pt idx="5552">
                  <c:v>17</c:v>
                </c:pt>
                <c:pt idx="5553">
                  <c:v>17</c:v>
                </c:pt>
                <c:pt idx="5554">
                  <c:v>17</c:v>
                </c:pt>
                <c:pt idx="5555">
                  <c:v>17</c:v>
                </c:pt>
                <c:pt idx="5556">
                  <c:v>17</c:v>
                </c:pt>
                <c:pt idx="5557">
                  <c:v>17</c:v>
                </c:pt>
                <c:pt idx="5558">
                  <c:v>17</c:v>
                </c:pt>
                <c:pt idx="5559">
                  <c:v>17</c:v>
                </c:pt>
                <c:pt idx="5560">
                  <c:v>17</c:v>
                </c:pt>
                <c:pt idx="5561">
                  <c:v>17</c:v>
                </c:pt>
                <c:pt idx="5562">
                  <c:v>17</c:v>
                </c:pt>
                <c:pt idx="5563">
                  <c:v>17</c:v>
                </c:pt>
                <c:pt idx="5564">
                  <c:v>17</c:v>
                </c:pt>
                <c:pt idx="5565">
                  <c:v>17</c:v>
                </c:pt>
                <c:pt idx="5566">
                  <c:v>17</c:v>
                </c:pt>
                <c:pt idx="5567">
                  <c:v>17</c:v>
                </c:pt>
                <c:pt idx="5568">
                  <c:v>17</c:v>
                </c:pt>
                <c:pt idx="5569">
                  <c:v>17</c:v>
                </c:pt>
                <c:pt idx="5570">
                  <c:v>17</c:v>
                </c:pt>
                <c:pt idx="5571">
                  <c:v>17</c:v>
                </c:pt>
                <c:pt idx="5572">
                  <c:v>17</c:v>
                </c:pt>
                <c:pt idx="5573">
                  <c:v>17</c:v>
                </c:pt>
                <c:pt idx="5574">
                  <c:v>17</c:v>
                </c:pt>
                <c:pt idx="5575">
                  <c:v>17</c:v>
                </c:pt>
                <c:pt idx="5576">
                  <c:v>17</c:v>
                </c:pt>
                <c:pt idx="5577">
                  <c:v>17</c:v>
                </c:pt>
                <c:pt idx="5578">
                  <c:v>17</c:v>
                </c:pt>
                <c:pt idx="5579">
                  <c:v>17</c:v>
                </c:pt>
                <c:pt idx="5580">
                  <c:v>17</c:v>
                </c:pt>
                <c:pt idx="5581">
                  <c:v>17</c:v>
                </c:pt>
                <c:pt idx="5582">
                  <c:v>17</c:v>
                </c:pt>
                <c:pt idx="5583">
                  <c:v>17</c:v>
                </c:pt>
                <c:pt idx="5584">
                  <c:v>17</c:v>
                </c:pt>
                <c:pt idx="5585">
                  <c:v>17</c:v>
                </c:pt>
                <c:pt idx="5586">
                  <c:v>17</c:v>
                </c:pt>
                <c:pt idx="5587">
                  <c:v>17</c:v>
                </c:pt>
                <c:pt idx="5588">
                  <c:v>17</c:v>
                </c:pt>
                <c:pt idx="5589">
                  <c:v>17</c:v>
                </c:pt>
                <c:pt idx="5590">
                  <c:v>17</c:v>
                </c:pt>
                <c:pt idx="5591">
                  <c:v>17</c:v>
                </c:pt>
                <c:pt idx="5592">
                  <c:v>17</c:v>
                </c:pt>
                <c:pt idx="5593">
                  <c:v>17</c:v>
                </c:pt>
                <c:pt idx="5594">
                  <c:v>17</c:v>
                </c:pt>
                <c:pt idx="5595">
                  <c:v>17</c:v>
                </c:pt>
                <c:pt idx="5596">
                  <c:v>17</c:v>
                </c:pt>
                <c:pt idx="5597">
                  <c:v>17</c:v>
                </c:pt>
                <c:pt idx="5598">
                  <c:v>17</c:v>
                </c:pt>
                <c:pt idx="5599">
                  <c:v>17</c:v>
                </c:pt>
                <c:pt idx="5600">
                  <c:v>17</c:v>
                </c:pt>
                <c:pt idx="5601">
                  <c:v>17</c:v>
                </c:pt>
                <c:pt idx="5602">
                  <c:v>17</c:v>
                </c:pt>
                <c:pt idx="5603">
                  <c:v>17</c:v>
                </c:pt>
                <c:pt idx="5604">
                  <c:v>17</c:v>
                </c:pt>
                <c:pt idx="5605">
                  <c:v>17</c:v>
                </c:pt>
                <c:pt idx="5606">
                  <c:v>17</c:v>
                </c:pt>
                <c:pt idx="5607">
                  <c:v>17</c:v>
                </c:pt>
                <c:pt idx="5608">
                  <c:v>17</c:v>
                </c:pt>
                <c:pt idx="5609">
                  <c:v>17</c:v>
                </c:pt>
                <c:pt idx="5610">
                  <c:v>17</c:v>
                </c:pt>
                <c:pt idx="5611">
                  <c:v>17</c:v>
                </c:pt>
                <c:pt idx="5612">
                  <c:v>17</c:v>
                </c:pt>
                <c:pt idx="5613">
                  <c:v>17</c:v>
                </c:pt>
                <c:pt idx="5614">
                  <c:v>17</c:v>
                </c:pt>
                <c:pt idx="5615">
                  <c:v>17</c:v>
                </c:pt>
                <c:pt idx="5616">
                  <c:v>17</c:v>
                </c:pt>
                <c:pt idx="5617">
                  <c:v>17</c:v>
                </c:pt>
                <c:pt idx="5618">
                  <c:v>17</c:v>
                </c:pt>
                <c:pt idx="5619">
                  <c:v>17</c:v>
                </c:pt>
                <c:pt idx="5620">
                  <c:v>17</c:v>
                </c:pt>
                <c:pt idx="5621">
                  <c:v>17</c:v>
                </c:pt>
                <c:pt idx="5622">
                  <c:v>17</c:v>
                </c:pt>
                <c:pt idx="5623">
                  <c:v>17</c:v>
                </c:pt>
                <c:pt idx="5624">
                  <c:v>17</c:v>
                </c:pt>
                <c:pt idx="5625">
                  <c:v>17</c:v>
                </c:pt>
                <c:pt idx="5626">
                  <c:v>17</c:v>
                </c:pt>
                <c:pt idx="5627">
                  <c:v>17</c:v>
                </c:pt>
                <c:pt idx="5628">
                  <c:v>17</c:v>
                </c:pt>
                <c:pt idx="5629">
                  <c:v>17</c:v>
                </c:pt>
                <c:pt idx="5630">
                  <c:v>17</c:v>
                </c:pt>
                <c:pt idx="5631">
                  <c:v>17</c:v>
                </c:pt>
                <c:pt idx="5632">
                  <c:v>17</c:v>
                </c:pt>
                <c:pt idx="5633">
                  <c:v>17</c:v>
                </c:pt>
                <c:pt idx="5634">
                  <c:v>17</c:v>
                </c:pt>
                <c:pt idx="5635">
                  <c:v>17</c:v>
                </c:pt>
                <c:pt idx="5636">
                  <c:v>17</c:v>
                </c:pt>
                <c:pt idx="5637">
                  <c:v>17</c:v>
                </c:pt>
                <c:pt idx="5638">
                  <c:v>17</c:v>
                </c:pt>
                <c:pt idx="5639">
                  <c:v>17</c:v>
                </c:pt>
                <c:pt idx="5640">
                  <c:v>17</c:v>
                </c:pt>
                <c:pt idx="5641">
                  <c:v>17</c:v>
                </c:pt>
                <c:pt idx="5642">
                  <c:v>17</c:v>
                </c:pt>
                <c:pt idx="5643">
                  <c:v>17</c:v>
                </c:pt>
                <c:pt idx="5644">
                  <c:v>17</c:v>
                </c:pt>
                <c:pt idx="5645">
                  <c:v>17</c:v>
                </c:pt>
                <c:pt idx="5646">
                  <c:v>17</c:v>
                </c:pt>
                <c:pt idx="5647">
                  <c:v>17</c:v>
                </c:pt>
                <c:pt idx="5648">
                  <c:v>17</c:v>
                </c:pt>
                <c:pt idx="5649">
                  <c:v>17</c:v>
                </c:pt>
                <c:pt idx="5650">
                  <c:v>17</c:v>
                </c:pt>
                <c:pt idx="5651">
                  <c:v>17</c:v>
                </c:pt>
                <c:pt idx="5652">
                  <c:v>17</c:v>
                </c:pt>
                <c:pt idx="5653">
                  <c:v>17</c:v>
                </c:pt>
                <c:pt idx="5654">
                  <c:v>17</c:v>
                </c:pt>
                <c:pt idx="5655">
                  <c:v>17</c:v>
                </c:pt>
                <c:pt idx="5656">
                  <c:v>17</c:v>
                </c:pt>
                <c:pt idx="5657">
                  <c:v>17</c:v>
                </c:pt>
                <c:pt idx="5658">
                  <c:v>17</c:v>
                </c:pt>
                <c:pt idx="5659">
                  <c:v>17</c:v>
                </c:pt>
                <c:pt idx="5660">
                  <c:v>17</c:v>
                </c:pt>
                <c:pt idx="5661">
                  <c:v>17</c:v>
                </c:pt>
                <c:pt idx="5662">
                  <c:v>17</c:v>
                </c:pt>
                <c:pt idx="5663">
                  <c:v>17</c:v>
                </c:pt>
                <c:pt idx="5664">
                  <c:v>17</c:v>
                </c:pt>
                <c:pt idx="5665">
                  <c:v>17</c:v>
                </c:pt>
                <c:pt idx="5666">
                  <c:v>17</c:v>
                </c:pt>
                <c:pt idx="5667">
                  <c:v>17</c:v>
                </c:pt>
                <c:pt idx="5668">
                  <c:v>17</c:v>
                </c:pt>
                <c:pt idx="5669">
                  <c:v>17</c:v>
                </c:pt>
                <c:pt idx="5670">
                  <c:v>17</c:v>
                </c:pt>
                <c:pt idx="5671">
                  <c:v>17</c:v>
                </c:pt>
                <c:pt idx="5672">
                  <c:v>17</c:v>
                </c:pt>
                <c:pt idx="5673">
                  <c:v>17</c:v>
                </c:pt>
                <c:pt idx="5674">
                  <c:v>17</c:v>
                </c:pt>
                <c:pt idx="5675">
                  <c:v>17</c:v>
                </c:pt>
                <c:pt idx="5676">
                  <c:v>17</c:v>
                </c:pt>
                <c:pt idx="5677">
                  <c:v>17</c:v>
                </c:pt>
                <c:pt idx="5678">
                  <c:v>17</c:v>
                </c:pt>
                <c:pt idx="5679">
                  <c:v>17</c:v>
                </c:pt>
                <c:pt idx="5680">
                  <c:v>17</c:v>
                </c:pt>
                <c:pt idx="5681">
                  <c:v>17</c:v>
                </c:pt>
                <c:pt idx="5682">
                  <c:v>17</c:v>
                </c:pt>
                <c:pt idx="5683">
                  <c:v>17</c:v>
                </c:pt>
                <c:pt idx="5684">
                  <c:v>17</c:v>
                </c:pt>
                <c:pt idx="5685">
                  <c:v>17</c:v>
                </c:pt>
                <c:pt idx="5686">
                  <c:v>17</c:v>
                </c:pt>
                <c:pt idx="5687">
                  <c:v>17</c:v>
                </c:pt>
                <c:pt idx="5688">
                  <c:v>17</c:v>
                </c:pt>
                <c:pt idx="5689">
                  <c:v>17</c:v>
                </c:pt>
                <c:pt idx="5690">
                  <c:v>17</c:v>
                </c:pt>
                <c:pt idx="5691">
                  <c:v>17</c:v>
                </c:pt>
                <c:pt idx="5692">
                  <c:v>17</c:v>
                </c:pt>
                <c:pt idx="5693">
                  <c:v>17</c:v>
                </c:pt>
                <c:pt idx="5694">
                  <c:v>17</c:v>
                </c:pt>
                <c:pt idx="5695">
                  <c:v>17</c:v>
                </c:pt>
                <c:pt idx="5696">
                  <c:v>17</c:v>
                </c:pt>
                <c:pt idx="5697">
                  <c:v>17</c:v>
                </c:pt>
                <c:pt idx="5698">
                  <c:v>17</c:v>
                </c:pt>
                <c:pt idx="5699">
                  <c:v>17</c:v>
                </c:pt>
                <c:pt idx="5700">
                  <c:v>17</c:v>
                </c:pt>
                <c:pt idx="5701">
                  <c:v>17</c:v>
                </c:pt>
                <c:pt idx="5702">
                  <c:v>17</c:v>
                </c:pt>
                <c:pt idx="5703">
                  <c:v>17</c:v>
                </c:pt>
                <c:pt idx="5704">
                  <c:v>17</c:v>
                </c:pt>
                <c:pt idx="5705">
                  <c:v>17</c:v>
                </c:pt>
                <c:pt idx="5706">
                  <c:v>17</c:v>
                </c:pt>
                <c:pt idx="5707">
                  <c:v>17</c:v>
                </c:pt>
                <c:pt idx="5708">
                  <c:v>17</c:v>
                </c:pt>
                <c:pt idx="5709">
                  <c:v>17</c:v>
                </c:pt>
                <c:pt idx="5710">
                  <c:v>17</c:v>
                </c:pt>
                <c:pt idx="5711">
                  <c:v>17</c:v>
                </c:pt>
                <c:pt idx="5712">
                  <c:v>17</c:v>
                </c:pt>
                <c:pt idx="5713">
                  <c:v>17</c:v>
                </c:pt>
                <c:pt idx="5714">
                  <c:v>17</c:v>
                </c:pt>
                <c:pt idx="5715">
                  <c:v>17</c:v>
                </c:pt>
                <c:pt idx="5716">
                  <c:v>17</c:v>
                </c:pt>
                <c:pt idx="5717">
                  <c:v>17</c:v>
                </c:pt>
                <c:pt idx="5718">
                  <c:v>17</c:v>
                </c:pt>
                <c:pt idx="5719">
                  <c:v>17</c:v>
                </c:pt>
                <c:pt idx="5720">
                  <c:v>17</c:v>
                </c:pt>
                <c:pt idx="5721">
                  <c:v>17</c:v>
                </c:pt>
                <c:pt idx="5722">
                  <c:v>17</c:v>
                </c:pt>
                <c:pt idx="5723">
                  <c:v>17</c:v>
                </c:pt>
                <c:pt idx="5724">
                  <c:v>17</c:v>
                </c:pt>
                <c:pt idx="5725">
                  <c:v>17</c:v>
                </c:pt>
                <c:pt idx="5726">
                  <c:v>17</c:v>
                </c:pt>
                <c:pt idx="5727">
                  <c:v>17</c:v>
                </c:pt>
                <c:pt idx="5728">
                  <c:v>17</c:v>
                </c:pt>
                <c:pt idx="5729">
                  <c:v>17</c:v>
                </c:pt>
                <c:pt idx="5730">
                  <c:v>17</c:v>
                </c:pt>
                <c:pt idx="5731">
                  <c:v>17</c:v>
                </c:pt>
                <c:pt idx="5732">
                  <c:v>17</c:v>
                </c:pt>
                <c:pt idx="5733">
                  <c:v>17</c:v>
                </c:pt>
                <c:pt idx="5734">
                  <c:v>17</c:v>
                </c:pt>
                <c:pt idx="5735">
                  <c:v>17</c:v>
                </c:pt>
                <c:pt idx="5736">
                  <c:v>17</c:v>
                </c:pt>
                <c:pt idx="5737">
                  <c:v>17</c:v>
                </c:pt>
                <c:pt idx="5738">
                  <c:v>17</c:v>
                </c:pt>
                <c:pt idx="5739">
                  <c:v>17</c:v>
                </c:pt>
                <c:pt idx="5740">
                  <c:v>17</c:v>
                </c:pt>
                <c:pt idx="5741">
                  <c:v>17</c:v>
                </c:pt>
                <c:pt idx="5742">
                  <c:v>17</c:v>
                </c:pt>
                <c:pt idx="5743">
                  <c:v>17</c:v>
                </c:pt>
                <c:pt idx="5744">
                  <c:v>17</c:v>
                </c:pt>
                <c:pt idx="5745">
                  <c:v>17</c:v>
                </c:pt>
                <c:pt idx="5746">
                  <c:v>17</c:v>
                </c:pt>
                <c:pt idx="5747">
                  <c:v>17</c:v>
                </c:pt>
                <c:pt idx="5748">
                  <c:v>17</c:v>
                </c:pt>
                <c:pt idx="5749">
                  <c:v>17</c:v>
                </c:pt>
                <c:pt idx="5750">
                  <c:v>17</c:v>
                </c:pt>
                <c:pt idx="5751">
                  <c:v>17</c:v>
                </c:pt>
                <c:pt idx="5752">
                  <c:v>17</c:v>
                </c:pt>
                <c:pt idx="5753">
                  <c:v>17</c:v>
                </c:pt>
                <c:pt idx="5754">
                  <c:v>17</c:v>
                </c:pt>
                <c:pt idx="5755">
                  <c:v>17</c:v>
                </c:pt>
                <c:pt idx="5756">
                  <c:v>17</c:v>
                </c:pt>
                <c:pt idx="5757">
                  <c:v>17</c:v>
                </c:pt>
                <c:pt idx="5758">
                  <c:v>17</c:v>
                </c:pt>
                <c:pt idx="5759">
                  <c:v>17</c:v>
                </c:pt>
                <c:pt idx="5760">
                  <c:v>17</c:v>
                </c:pt>
                <c:pt idx="5761">
                  <c:v>17</c:v>
                </c:pt>
                <c:pt idx="5762">
                  <c:v>17</c:v>
                </c:pt>
                <c:pt idx="5763">
                  <c:v>17</c:v>
                </c:pt>
                <c:pt idx="5764">
                  <c:v>17</c:v>
                </c:pt>
                <c:pt idx="5765">
                  <c:v>17</c:v>
                </c:pt>
                <c:pt idx="5766">
                  <c:v>17</c:v>
                </c:pt>
                <c:pt idx="5767">
                  <c:v>17</c:v>
                </c:pt>
                <c:pt idx="5768">
                  <c:v>17</c:v>
                </c:pt>
                <c:pt idx="5769">
                  <c:v>17</c:v>
                </c:pt>
                <c:pt idx="5770">
                  <c:v>17</c:v>
                </c:pt>
                <c:pt idx="5771">
                  <c:v>17</c:v>
                </c:pt>
                <c:pt idx="5772">
                  <c:v>17</c:v>
                </c:pt>
                <c:pt idx="5773">
                  <c:v>17</c:v>
                </c:pt>
                <c:pt idx="5774">
                  <c:v>17</c:v>
                </c:pt>
                <c:pt idx="5775">
                  <c:v>17</c:v>
                </c:pt>
                <c:pt idx="5776">
                  <c:v>17</c:v>
                </c:pt>
                <c:pt idx="5777">
                  <c:v>17</c:v>
                </c:pt>
                <c:pt idx="5778">
                  <c:v>17</c:v>
                </c:pt>
                <c:pt idx="5779">
                  <c:v>17</c:v>
                </c:pt>
                <c:pt idx="5780">
                  <c:v>17</c:v>
                </c:pt>
                <c:pt idx="5781">
                  <c:v>17</c:v>
                </c:pt>
                <c:pt idx="5782">
                  <c:v>17</c:v>
                </c:pt>
                <c:pt idx="5783">
                  <c:v>17</c:v>
                </c:pt>
                <c:pt idx="5784">
                  <c:v>17</c:v>
                </c:pt>
                <c:pt idx="5785">
                  <c:v>17</c:v>
                </c:pt>
                <c:pt idx="5786">
                  <c:v>17</c:v>
                </c:pt>
                <c:pt idx="5787">
                  <c:v>17</c:v>
                </c:pt>
                <c:pt idx="5788">
                  <c:v>17</c:v>
                </c:pt>
                <c:pt idx="5789">
                  <c:v>17</c:v>
                </c:pt>
                <c:pt idx="5790">
                  <c:v>17</c:v>
                </c:pt>
                <c:pt idx="5791">
                  <c:v>17</c:v>
                </c:pt>
                <c:pt idx="5792">
                  <c:v>17</c:v>
                </c:pt>
                <c:pt idx="5793">
                  <c:v>17</c:v>
                </c:pt>
                <c:pt idx="5794">
                  <c:v>17</c:v>
                </c:pt>
                <c:pt idx="5795">
                  <c:v>17</c:v>
                </c:pt>
                <c:pt idx="5796">
                  <c:v>17</c:v>
                </c:pt>
                <c:pt idx="5797">
                  <c:v>17</c:v>
                </c:pt>
                <c:pt idx="5798">
                  <c:v>17</c:v>
                </c:pt>
                <c:pt idx="5799">
                  <c:v>17</c:v>
                </c:pt>
                <c:pt idx="5800">
                  <c:v>17</c:v>
                </c:pt>
                <c:pt idx="5801">
                  <c:v>17</c:v>
                </c:pt>
                <c:pt idx="5802">
                  <c:v>17</c:v>
                </c:pt>
                <c:pt idx="5803">
                  <c:v>17</c:v>
                </c:pt>
                <c:pt idx="5804">
                  <c:v>17</c:v>
                </c:pt>
                <c:pt idx="5805">
                  <c:v>17</c:v>
                </c:pt>
                <c:pt idx="5806">
                  <c:v>17</c:v>
                </c:pt>
                <c:pt idx="5807">
                  <c:v>17</c:v>
                </c:pt>
                <c:pt idx="5808">
                  <c:v>17</c:v>
                </c:pt>
                <c:pt idx="5809">
                  <c:v>17</c:v>
                </c:pt>
                <c:pt idx="5810">
                  <c:v>17</c:v>
                </c:pt>
                <c:pt idx="5811">
                  <c:v>17</c:v>
                </c:pt>
                <c:pt idx="5812">
                  <c:v>17</c:v>
                </c:pt>
                <c:pt idx="5813">
                  <c:v>17</c:v>
                </c:pt>
                <c:pt idx="5814">
                  <c:v>17</c:v>
                </c:pt>
                <c:pt idx="5815">
                  <c:v>17</c:v>
                </c:pt>
                <c:pt idx="5816">
                  <c:v>17</c:v>
                </c:pt>
                <c:pt idx="5817">
                  <c:v>17</c:v>
                </c:pt>
                <c:pt idx="5818">
                  <c:v>17</c:v>
                </c:pt>
                <c:pt idx="5819">
                  <c:v>17</c:v>
                </c:pt>
                <c:pt idx="5820">
                  <c:v>17</c:v>
                </c:pt>
                <c:pt idx="5821">
                  <c:v>17</c:v>
                </c:pt>
                <c:pt idx="5822">
                  <c:v>17</c:v>
                </c:pt>
                <c:pt idx="5823">
                  <c:v>17</c:v>
                </c:pt>
                <c:pt idx="5824">
                  <c:v>17</c:v>
                </c:pt>
                <c:pt idx="5825">
                  <c:v>17</c:v>
                </c:pt>
                <c:pt idx="5826">
                  <c:v>17</c:v>
                </c:pt>
                <c:pt idx="5827">
                  <c:v>17</c:v>
                </c:pt>
                <c:pt idx="5828">
                  <c:v>17</c:v>
                </c:pt>
                <c:pt idx="5829">
                  <c:v>17</c:v>
                </c:pt>
                <c:pt idx="5830">
                  <c:v>17</c:v>
                </c:pt>
                <c:pt idx="5831">
                  <c:v>17</c:v>
                </c:pt>
                <c:pt idx="5832">
                  <c:v>17</c:v>
                </c:pt>
                <c:pt idx="5833">
                  <c:v>17</c:v>
                </c:pt>
                <c:pt idx="5834">
                  <c:v>17</c:v>
                </c:pt>
                <c:pt idx="5835">
                  <c:v>17</c:v>
                </c:pt>
                <c:pt idx="5836">
                  <c:v>17</c:v>
                </c:pt>
                <c:pt idx="5837">
                  <c:v>17</c:v>
                </c:pt>
                <c:pt idx="5838">
                  <c:v>17</c:v>
                </c:pt>
                <c:pt idx="5839">
                  <c:v>17</c:v>
                </c:pt>
                <c:pt idx="5840">
                  <c:v>17</c:v>
                </c:pt>
                <c:pt idx="5841">
                  <c:v>17</c:v>
                </c:pt>
                <c:pt idx="5842">
                  <c:v>17</c:v>
                </c:pt>
                <c:pt idx="5843">
                  <c:v>17</c:v>
                </c:pt>
                <c:pt idx="5844">
                  <c:v>17</c:v>
                </c:pt>
                <c:pt idx="5845">
                  <c:v>17</c:v>
                </c:pt>
                <c:pt idx="5846">
                  <c:v>17</c:v>
                </c:pt>
                <c:pt idx="5847">
                  <c:v>17</c:v>
                </c:pt>
                <c:pt idx="5848">
                  <c:v>17</c:v>
                </c:pt>
                <c:pt idx="5849">
                  <c:v>17</c:v>
                </c:pt>
                <c:pt idx="5850">
                  <c:v>17</c:v>
                </c:pt>
                <c:pt idx="5851">
                  <c:v>17</c:v>
                </c:pt>
                <c:pt idx="5852">
                  <c:v>17</c:v>
                </c:pt>
                <c:pt idx="5853">
                  <c:v>17</c:v>
                </c:pt>
                <c:pt idx="5854">
                  <c:v>17</c:v>
                </c:pt>
                <c:pt idx="5855">
                  <c:v>17</c:v>
                </c:pt>
                <c:pt idx="5856">
                  <c:v>17</c:v>
                </c:pt>
                <c:pt idx="5857">
                  <c:v>17</c:v>
                </c:pt>
                <c:pt idx="5858">
                  <c:v>17</c:v>
                </c:pt>
                <c:pt idx="5859">
                  <c:v>17</c:v>
                </c:pt>
                <c:pt idx="5860">
                  <c:v>17</c:v>
                </c:pt>
                <c:pt idx="5861">
                  <c:v>17</c:v>
                </c:pt>
                <c:pt idx="5862">
                  <c:v>17</c:v>
                </c:pt>
                <c:pt idx="5863">
                  <c:v>17</c:v>
                </c:pt>
                <c:pt idx="5864">
                  <c:v>17</c:v>
                </c:pt>
                <c:pt idx="5865">
                  <c:v>17</c:v>
                </c:pt>
                <c:pt idx="5866">
                  <c:v>17</c:v>
                </c:pt>
                <c:pt idx="5867">
                  <c:v>17</c:v>
                </c:pt>
                <c:pt idx="5868">
                  <c:v>17</c:v>
                </c:pt>
                <c:pt idx="5869">
                  <c:v>17</c:v>
                </c:pt>
                <c:pt idx="5870">
                  <c:v>17</c:v>
                </c:pt>
                <c:pt idx="5871">
                  <c:v>17</c:v>
                </c:pt>
                <c:pt idx="5872">
                  <c:v>17</c:v>
                </c:pt>
                <c:pt idx="5873">
                  <c:v>17</c:v>
                </c:pt>
                <c:pt idx="5874">
                  <c:v>17</c:v>
                </c:pt>
                <c:pt idx="5875">
                  <c:v>17</c:v>
                </c:pt>
                <c:pt idx="5876">
                  <c:v>17</c:v>
                </c:pt>
                <c:pt idx="5877">
                  <c:v>17</c:v>
                </c:pt>
                <c:pt idx="5878">
                  <c:v>17</c:v>
                </c:pt>
                <c:pt idx="5879">
                  <c:v>17</c:v>
                </c:pt>
                <c:pt idx="5880">
                  <c:v>17</c:v>
                </c:pt>
                <c:pt idx="5881">
                  <c:v>17</c:v>
                </c:pt>
                <c:pt idx="5882">
                  <c:v>17</c:v>
                </c:pt>
                <c:pt idx="5883">
                  <c:v>17</c:v>
                </c:pt>
                <c:pt idx="5884">
                  <c:v>17</c:v>
                </c:pt>
                <c:pt idx="5885">
                  <c:v>17</c:v>
                </c:pt>
                <c:pt idx="5886">
                  <c:v>17</c:v>
                </c:pt>
                <c:pt idx="5887">
                  <c:v>17</c:v>
                </c:pt>
                <c:pt idx="5888">
                  <c:v>17</c:v>
                </c:pt>
                <c:pt idx="5889">
                  <c:v>17</c:v>
                </c:pt>
                <c:pt idx="5890">
                  <c:v>17</c:v>
                </c:pt>
                <c:pt idx="5891">
                  <c:v>17</c:v>
                </c:pt>
                <c:pt idx="5892">
                  <c:v>17</c:v>
                </c:pt>
                <c:pt idx="5893">
                  <c:v>17</c:v>
                </c:pt>
                <c:pt idx="5894">
                  <c:v>17</c:v>
                </c:pt>
                <c:pt idx="5895">
                  <c:v>17</c:v>
                </c:pt>
                <c:pt idx="5896">
                  <c:v>17</c:v>
                </c:pt>
                <c:pt idx="5897">
                  <c:v>17</c:v>
                </c:pt>
                <c:pt idx="5898">
                  <c:v>17</c:v>
                </c:pt>
                <c:pt idx="5899">
                  <c:v>17</c:v>
                </c:pt>
                <c:pt idx="5900">
                  <c:v>17</c:v>
                </c:pt>
                <c:pt idx="5901">
                  <c:v>17</c:v>
                </c:pt>
                <c:pt idx="5902">
                  <c:v>17</c:v>
                </c:pt>
                <c:pt idx="5903">
                  <c:v>17</c:v>
                </c:pt>
                <c:pt idx="5904">
                  <c:v>17</c:v>
                </c:pt>
                <c:pt idx="5905">
                  <c:v>17</c:v>
                </c:pt>
                <c:pt idx="5906">
                  <c:v>17</c:v>
                </c:pt>
                <c:pt idx="5907">
                  <c:v>17</c:v>
                </c:pt>
                <c:pt idx="5908">
                  <c:v>17</c:v>
                </c:pt>
                <c:pt idx="5909">
                  <c:v>17</c:v>
                </c:pt>
                <c:pt idx="5910">
                  <c:v>17</c:v>
                </c:pt>
                <c:pt idx="5911">
                  <c:v>17</c:v>
                </c:pt>
                <c:pt idx="5912">
                  <c:v>17</c:v>
                </c:pt>
                <c:pt idx="5913">
                  <c:v>17</c:v>
                </c:pt>
                <c:pt idx="5914">
                  <c:v>17</c:v>
                </c:pt>
                <c:pt idx="5915">
                  <c:v>17</c:v>
                </c:pt>
                <c:pt idx="5916">
                  <c:v>17</c:v>
                </c:pt>
                <c:pt idx="5917">
                  <c:v>17</c:v>
                </c:pt>
                <c:pt idx="5918">
                  <c:v>17</c:v>
                </c:pt>
                <c:pt idx="5919">
                  <c:v>17</c:v>
                </c:pt>
                <c:pt idx="5920">
                  <c:v>17</c:v>
                </c:pt>
                <c:pt idx="5921">
                  <c:v>17</c:v>
                </c:pt>
                <c:pt idx="5922">
                  <c:v>17</c:v>
                </c:pt>
                <c:pt idx="5923">
                  <c:v>17</c:v>
                </c:pt>
                <c:pt idx="5924">
                  <c:v>17</c:v>
                </c:pt>
                <c:pt idx="5925">
                  <c:v>17</c:v>
                </c:pt>
                <c:pt idx="5926">
                  <c:v>17</c:v>
                </c:pt>
                <c:pt idx="5927">
                  <c:v>17</c:v>
                </c:pt>
                <c:pt idx="5928">
                  <c:v>17</c:v>
                </c:pt>
                <c:pt idx="5929">
                  <c:v>17</c:v>
                </c:pt>
                <c:pt idx="5930">
                  <c:v>17</c:v>
                </c:pt>
                <c:pt idx="5931">
                  <c:v>17</c:v>
                </c:pt>
                <c:pt idx="5932">
                  <c:v>17</c:v>
                </c:pt>
                <c:pt idx="5933">
                  <c:v>17</c:v>
                </c:pt>
                <c:pt idx="5934">
                  <c:v>17</c:v>
                </c:pt>
                <c:pt idx="5935">
                  <c:v>17</c:v>
                </c:pt>
                <c:pt idx="5936">
                  <c:v>17</c:v>
                </c:pt>
                <c:pt idx="5937">
                  <c:v>17</c:v>
                </c:pt>
                <c:pt idx="5938">
                  <c:v>17</c:v>
                </c:pt>
                <c:pt idx="5939">
                  <c:v>17</c:v>
                </c:pt>
                <c:pt idx="5940">
                  <c:v>17</c:v>
                </c:pt>
                <c:pt idx="5941">
                  <c:v>17</c:v>
                </c:pt>
                <c:pt idx="5942">
                  <c:v>17</c:v>
                </c:pt>
                <c:pt idx="5943">
                  <c:v>17</c:v>
                </c:pt>
                <c:pt idx="5944">
                  <c:v>17</c:v>
                </c:pt>
                <c:pt idx="5945">
                  <c:v>17</c:v>
                </c:pt>
                <c:pt idx="5946">
                  <c:v>17</c:v>
                </c:pt>
                <c:pt idx="5947">
                  <c:v>17</c:v>
                </c:pt>
                <c:pt idx="5948">
                  <c:v>17</c:v>
                </c:pt>
                <c:pt idx="5949">
                  <c:v>17</c:v>
                </c:pt>
                <c:pt idx="5950">
                  <c:v>17</c:v>
                </c:pt>
                <c:pt idx="5951">
                  <c:v>17</c:v>
                </c:pt>
                <c:pt idx="5952">
                  <c:v>17</c:v>
                </c:pt>
                <c:pt idx="5953">
                  <c:v>17</c:v>
                </c:pt>
                <c:pt idx="5954">
                  <c:v>17</c:v>
                </c:pt>
                <c:pt idx="5955">
                  <c:v>17</c:v>
                </c:pt>
                <c:pt idx="5956">
                  <c:v>17</c:v>
                </c:pt>
                <c:pt idx="5957">
                  <c:v>17</c:v>
                </c:pt>
                <c:pt idx="5958">
                  <c:v>17</c:v>
                </c:pt>
                <c:pt idx="5959">
                  <c:v>17</c:v>
                </c:pt>
                <c:pt idx="5960">
                  <c:v>17</c:v>
                </c:pt>
                <c:pt idx="5961">
                  <c:v>17</c:v>
                </c:pt>
                <c:pt idx="5962">
                  <c:v>17</c:v>
                </c:pt>
                <c:pt idx="5963">
                  <c:v>17</c:v>
                </c:pt>
                <c:pt idx="5964">
                  <c:v>17</c:v>
                </c:pt>
                <c:pt idx="5965">
                  <c:v>17</c:v>
                </c:pt>
                <c:pt idx="5966">
                  <c:v>17</c:v>
                </c:pt>
                <c:pt idx="5967">
                  <c:v>17</c:v>
                </c:pt>
                <c:pt idx="5968">
                  <c:v>17</c:v>
                </c:pt>
                <c:pt idx="5969">
                  <c:v>17</c:v>
                </c:pt>
                <c:pt idx="5970">
                  <c:v>17</c:v>
                </c:pt>
                <c:pt idx="5971">
                  <c:v>17</c:v>
                </c:pt>
                <c:pt idx="5972">
                  <c:v>17</c:v>
                </c:pt>
                <c:pt idx="5973">
                  <c:v>17</c:v>
                </c:pt>
                <c:pt idx="5974">
                  <c:v>17</c:v>
                </c:pt>
                <c:pt idx="5975">
                  <c:v>17</c:v>
                </c:pt>
                <c:pt idx="5976">
                  <c:v>17</c:v>
                </c:pt>
                <c:pt idx="5977">
                  <c:v>17</c:v>
                </c:pt>
                <c:pt idx="5978">
                  <c:v>17</c:v>
                </c:pt>
                <c:pt idx="5979">
                  <c:v>17</c:v>
                </c:pt>
                <c:pt idx="5980">
                  <c:v>17</c:v>
                </c:pt>
                <c:pt idx="5981">
                  <c:v>17</c:v>
                </c:pt>
                <c:pt idx="5982">
                  <c:v>17</c:v>
                </c:pt>
                <c:pt idx="5983">
                  <c:v>17</c:v>
                </c:pt>
                <c:pt idx="5984">
                  <c:v>17</c:v>
                </c:pt>
                <c:pt idx="5985">
                  <c:v>17</c:v>
                </c:pt>
                <c:pt idx="5986">
                  <c:v>17</c:v>
                </c:pt>
                <c:pt idx="5987">
                  <c:v>17</c:v>
                </c:pt>
                <c:pt idx="5988">
                  <c:v>17</c:v>
                </c:pt>
                <c:pt idx="5989">
                  <c:v>17</c:v>
                </c:pt>
                <c:pt idx="5990">
                  <c:v>17</c:v>
                </c:pt>
                <c:pt idx="5991">
                  <c:v>17</c:v>
                </c:pt>
                <c:pt idx="5992">
                  <c:v>17</c:v>
                </c:pt>
                <c:pt idx="5993">
                  <c:v>17</c:v>
                </c:pt>
                <c:pt idx="5994">
                  <c:v>17</c:v>
                </c:pt>
                <c:pt idx="5995">
                  <c:v>17</c:v>
                </c:pt>
                <c:pt idx="5996">
                  <c:v>17</c:v>
                </c:pt>
                <c:pt idx="5997">
                  <c:v>17</c:v>
                </c:pt>
                <c:pt idx="5998">
                  <c:v>17</c:v>
                </c:pt>
                <c:pt idx="5999">
                  <c:v>17</c:v>
                </c:pt>
                <c:pt idx="6000">
                  <c:v>17</c:v>
                </c:pt>
                <c:pt idx="6001">
                  <c:v>17</c:v>
                </c:pt>
                <c:pt idx="6002">
                  <c:v>17</c:v>
                </c:pt>
                <c:pt idx="6003">
                  <c:v>17</c:v>
                </c:pt>
                <c:pt idx="6004">
                  <c:v>17</c:v>
                </c:pt>
                <c:pt idx="6005">
                  <c:v>17</c:v>
                </c:pt>
                <c:pt idx="6006">
                  <c:v>17</c:v>
                </c:pt>
                <c:pt idx="6007">
                  <c:v>17</c:v>
                </c:pt>
                <c:pt idx="6008">
                  <c:v>17</c:v>
                </c:pt>
                <c:pt idx="6009">
                  <c:v>17</c:v>
                </c:pt>
                <c:pt idx="6010">
                  <c:v>17</c:v>
                </c:pt>
                <c:pt idx="6011">
                  <c:v>17</c:v>
                </c:pt>
                <c:pt idx="6012">
                  <c:v>17</c:v>
                </c:pt>
                <c:pt idx="6013">
                  <c:v>17</c:v>
                </c:pt>
                <c:pt idx="6014">
                  <c:v>17</c:v>
                </c:pt>
                <c:pt idx="6015">
                  <c:v>17</c:v>
                </c:pt>
                <c:pt idx="6016">
                  <c:v>17</c:v>
                </c:pt>
                <c:pt idx="6017">
                  <c:v>17</c:v>
                </c:pt>
                <c:pt idx="6018">
                  <c:v>17</c:v>
                </c:pt>
                <c:pt idx="6019">
                  <c:v>17</c:v>
                </c:pt>
                <c:pt idx="6020">
                  <c:v>17</c:v>
                </c:pt>
                <c:pt idx="6021">
                  <c:v>17</c:v>
                </c:pt>
                <c:pt idx="6022">
                  <c:v>17</c:v>
                </c:pt>
                <c:pt idx="6023">
                  <c:v>17</c:v>
                </c:pt>
                <c:pt idx="6024">
                  <c:v>17</c:v>
                </c:pt>
                <c:pt idx="6025">
                  <c:v>17</c:v>
                </c:pt>
                <c:pt idx="6026">
                  <c:v>17</c:v>
                </c:pt>
                <c:pt idx="6027">
                  <c:v>17</c:v>
                </c:pt>
                <c:pt idx="6028">
                  <c:v>17</c:v>
                </c:pt>
                <c:pt idx="6029">
                  <c:v>17</c:v>
                </c:pt>
                <c:pt idx="6030">
                  <c:v>17</c:v>
                </c:pt>
                <c:pt idx="6031">
                  <c:v>17</c:v>
                </c:pt>
                <c:pt idx="6032">
                  <c:v>17</c:v>
                </c:pt>
                <c:pt idx="6033">
                  <c:v>17</c:v>
                </c:pt>
                <c:pt idx="6034">
                  <c:v>17</c:v>
                </c:pt>
                <c:pt idx="6035">
                  <c:v>17</c:v>
                </c:pt>
                <c:pt idx="6036">
                  <c:v>17</c:v>
                </c:pt>
                <c:pt idx="6037">
                  <c:v>17</c:v>
                </c:pt>
                <c:pt idx="6038">
                  <c:v>17</c:v>
                </c:pt>
                <c:pt idx="6039">
                  <c:v>17</c:v>
                </c:pt>
                <c:pt idx="6040">
                  <c:v>17</c:v>
                </c:pt>
                <c:pt idx="6041">
                  <c:v>17</c:v>
                </c:pt>
                <c:pt idx="6042">
                  <c:v>17</c:v>
                </c:pt>
                <c:pt idx="6043">
                  <c:v>17</c:v>
                </c:pt>
                <c:pt idx="6044">
                  <c:v>17</c:v>
                </c:pt>
                <c:pt idx="6045">
                  <c:v>17</c:v>
                </c:pt>
                <c:pt idx="6046">
                  <c:v>17</c:v>
                </c:pt>
                <c:pt idx="6047">
                  <c:v>17</c:v>
                </c:pt>
                <c:pt idx="6048">
                  <c:v>17</c:v>
                </c:pt>
                <c:pt idx="6049">
                  <c:v>17</c:v>
                </c:pt>
                <c:pt idx="6050">
                  <c:v>17</c:v>
                </c:pt>
                <c:pt idx="6051">
                  <c:v>17</c:v>
                </c:pt>
                <c:pt idx="6052">
                  <c:v>17</c:v>
                </c:pt>
                <c:pt idx="6053">
                  <c:v>17</c:v>
                </c:pt>
                <c:pt idx="6054">
                  <c:v>17</c:v>
                </c:pt>
                <c:pt idx="6055">
                  <c:v>17</c:v>
                </c:pt>
                <c:pt idx="6056">
                  <c:v>17</c:v>
                </c:pt>
                <c:pt idx="6057">
                  <c:v>17</c:v>
                </c:pt>
                <c:pt idx="6058">
                  <c:v>17</c:v>
                </c:pt>
                <c:pt idx="6059">
                  <c:v>17</c:v>
                </c:pt>
                <c:pt idx="6060">
                  <c:v>17</c:v>
                </c:pt>
                <c:pt idx="6061">
                  <c:v>17</c:v>
                </c:pt>
                <c:pt idx="6062">
                  <c:v>17</c:v>
                </c:pt>
                <c:pt idx="6063">
                  <c:v>17</c:v>
                </c:pt>
                <c:pt idx="6064">
                  <c:v>17</c:v>
                </c:pt>
                <c:pt idx="6065">
                  <c:v>17</c:v>
                </c:pt>
                <c:pt idx="6066">
                  <c:v>17</c:v>
                </c:pt>
                <c:pt idx="6067">
                  <c:v>17</c:v>
                </c:pt>
                <c:pt idx="6068">
                  <c:v>17</c:v>
                </c:pt>
                <c:pt idx="6069">
                  <c:v>17</c:v>
                </c:pt>
                <c:pt idx="6070">
                  <c:v>17</c:v>
                </c:pt>
                <c:pt idx="6071">
                  <c:v>17</c:v>
                </c:pt>
                <c:pt idx="6072">
                  <c:v>17</c:v>
                </c:pt>
                <c:pt idx="6073">
                  <c:v>17</c:v>
                </c:pt>
                <c:pt idx="6074">
                  <c:v>17</c:v>
                </c:pt>
                <c:pt idx="6075">
                  <c:v>17</c:v>
                </c:pt>
                <c:pt idx="6076">
                  <c:v>17</c:v>
                </c:pt>
                <c:pt idx="6077">
                  <c:v>17</c:v>
                </c:pt>
                <c:pt idx="6078">
                  <c:v>17</c:v>
                </c:pt>
                <c:pt idx="6079">
                  <c:v>17</c:v>
                </c:pt>
                <c:pt idx="6080">
                  <c:v>17</c:v>
                </c:pt>
                <c:pt idx="6081">
                  <c:v>17</c:v>
                </c:pt>
                <c:pt idx="6082">
                  <c:v>17</c:v>
                </c:pt>
                <c:pt idx="6083">
                  <c:v>17</c:v>
                </c:pt>
                <c:pt idx="6084">
                  <c:v>17</c:v>
                </c:pt>
                <c:pt idx="6085">
                  <c:v>17</c:v>
                </c:pt>
                <c:pt idx="6086">
                  <c:v>17</c:v>
                </c:pt>
                <c:pt idx="6087">
                  <c:v>17</c:v>
                </c:pt>
                <c:pt idx="6088">
                  <c:v>17</c:v>
                </c:pt>
                <c:pt idx="6089">
                  <c:v>17</c:v>
                </c:pt>
                <c:pt idx="6090">
                  <c:v>17</c:v>
                </c:pt>
                <c:pt idx="6091">
                  <c:v>17</c:v>
                </c:pt>
                <c:pt idx="6092">
                  <c:v>17</c:v>
                </c:pt>
                <c:pt idx="6093">
                  <c:v>17</c:v>
                </c:pt>
                <c:pt idx="6094">
                  <c:v>17</c:v>
                </c:pt>
                <c:pt idx="6095">
                  <c:v>17</c:v>
                </c:pt>
                <c:pt idx="6096">
                  <c:v>17</c:v>
                </c:pt>
                <c:pt idx="6097">
                  <c:v>17</c:v>
                </c:pt>
                <c:pt idx="6098">
                  <c:v>17</c:v>
                </c:pt>
                <c:pt idx="6099">
                  <c:v>17</c:v>
                </c:pt>
                <c:pt idx="6100">
                  <c:v>17</c:v>
                </c:pt>
                <c:pt idx="6101">
                  <c:v>17</c:v>
                </c:pt>
                <c:pt idx="6102">
                  <c:v>17</c:v>
                </c:pt>
                <c:pt idx="6103">
                  <c:v>17</c:v>
                </c:pt>
                <c:pt idx="6104">
                  <c:v>17</c:v>
                </c:pt>
                <c:pt idx="6105">
                  <c:v>17</c:v>
                </c:pt>
                <c:pt idx="6106">
                  <c:v>17</c:v>
                </c:pt>
                <c:pt idx="6107">
                  <c:v>17</c:v>
                </c:pt>
                <c:pt idx="6108">
                  <c:v>17</c:v>
                </c:pt>
                <c:pt idx="6109">
                  <c:v>17</c:v>
                </c:pt>
                <c:pt idx="6110">
                  <c:v>17</c:v>
                </c:pt>
                <c:pt idx="6111">
                  <c:v>17</c:v>
                </c:pt>
                <c:pt idx="6112">
                  <c:v>17</c:v>
                </c:pt>
                <c:pt idx="6113">
                  <c:v>17</c:v>
                </c:pt>
                <c:pt idx="6114">
                  <c:v>17</c:v>
                </c:pt>
                <c:pt idx="6115">
                  <c:v>17</c:v>
                </c:pt>
                <c:pt idx="6116">
                  <c:v>17</c:v>
                </c:pt>
                <c:pt idx="6117">
                  <c:v>17</c:v>
                </c:pt>
                <c:pt idx="6118">
                  <c:v>17</c:v>
                </c:pt>
                <c:pt idx="6119">
                  <c:v>17</c:v>
                </c:pt>
                <c:pt idx="6120">
                  <c:v>17</c:v>
                </c:pt>
                <c:pt idx="6121">
                  <c:v>17</c:v>
                </c:pt>
                <c:pt idx="6122">
                  <c:v>17</c:v>
                </c:pt>
                <c:pt idx="6123">
                  <c:v>17</c:v>
                </c:pt>
                <c:pt idx="6124">
                  <c:v>17</c:v>
                </c:pt>
                <c:pt idx="6125">
                  <c:v>17</c:v>
                </c:pt>
                <c:pt idx="6126">
                  <c:v>17</c:v>
                </c:pt>
                <c:pt idx="6127">
                  <c:v>17</c:v>
                </c:pt>
                <c:pt idx="6128">
                  <c:v>17</c:v>
                </c:pt>
                <c:pt idx="6129">
                  <c:v>17</c:v>
                </c:pt>
                <c:pt idx="6130">
                  <c:v>17</c:v>
                </c:pt>
                <c:pt idx="6131">
                  <c:v>17</c:v>
                </c:pt>
                <c:pt idx="6132">
                  <c:v>17</c:v>
                </c:pt>
                <c:pt idx="6133">
                  <c:v>17</c:v>
                </c:pt>
                <c:pt idx="6134">
                  <c:v>17</c:v>
                </c:pt>
                <c:pt idx="6135">
                  <c:v>17</c:v>
                </c:pt>
                <c:pt idx="6136">
                  <c:v>17</c:v>
                </c:pt>
                <c:pt idx="6137">
                  <c:v>17</c:v>
                </c:pt>
                <c:pt idx="6138">
                  <c:v>17</c:v>
                </c:pt>
                <c:pt idx="6139">
                  <c:v>17</c:v>
                </c:pt>
                <c:pt idx="6140">
                  <c:v>17</c:v>
                </c:pt>
                <c:pt idx="6141">
                  <c:v>17</c:v>
                </c:pt>
                <c:pt idx="6142">
                  <c:v>17</c:v>
                </c:pt>
                <c:pt idx="6143">
                  <c:v>17</c:v>
                </c:pt>
                <c:pt idx="6144">
                  <c:v>17</c:v>
                </c:pt>
                <c:pt idx="6145">
                  <c:v>17</c:v>
                </c:pt>
                <c:pt idx="6146">
                  <c:v>17</c:v>
                </c:pt>
                <c:pt idx="6147">
                  <c:v>17</c:v>
                </c:pt>
                <c:pt idx="6148">
                  <c:v>17</c:v>
                </c:pt>
                <c:pt idx="6149">
                  <c:v>17</c:v>
                </c:pt>
                <c:pt idx="6150">
                  <c:v>17</c:v>
                </c:pt>
                <c:pt idx="6151">
                  <c:v>17</c:v>
                </c:pt>
                <c:pt idx="6152">
                  <c:v>17</c:v>
                </c:pt>
                <c:pt idx="6153">
                  <c:v>17</c:v>
                </c:pt>
                <c:pt idx="6154">
                  <c:v>17</c:v>
                </c:pt>
                <c:pt idx="6155">
                  <c:v>17</c:v>
                </c:pt>
                <c:pt idx="6156">
                  <c:v>17</c:v>
                </c:pt>
                <c:pt idx="6157">
                  <c:v>17</c:v>
                </c:pt>
                <c:pt idx="6158">
                  <c:v>17</c:v>
                </c:pt>
                <c:pt idx="6159">
                  <c:v>17</c:v>
                </c:pt>
                <c:pt idx="6160">
                  <c:v>17</c:v>
                </c:pt>
                <c:pt idx="6161">
                  <c:v>17</c:v>
                </c:pt>
                <c:pt idx="6162">
                  <c:v>17</c:v>
                </c:pt>
                <c:pt idx="6163">
                  <c:v>17</c:v>
                </c:pt>
                <c:pt idx="6164">
                  <c:v>17</c:v>
                </c:pt>
                <c:pt idx="6165">
                  <c:v>17</c:v>
                </c:pt>
                <c:pt idx="6166">
                  <c:v>17</c:v>
                </c:pt>
                <c:pt idx="6167">
                  <c:v>17</c:v>
                </c:pt>
                <c:pt idx="6168">
                  <c:v>17</c:v>
                </c:pt>
                <c:pt idx="6169">
                  <c:v>17</c:v>
                </c:pt>
                <c:pt idx="6170">
                  <c:v>17</c:v>
                </c:pt>
                <c:pt idx="6171">
                  <c:v>17</c:v>
                </c:pt>
                <c:pt idx="6172">
                  <c:v>17</c:v>
                </c:pt>
                <c:pt idx="6173">
                  <c:v>17</c:v>
                </c:pt>
                <c:pt idx="6174">
                  <c:v>17</c:v>
                </c:pt>
                <c:pt idx="6175">
                  <c:v>17</c:v>
                </c:pt>
                <c:pt idx="6176">
                  <c:v>17</c:v>
                </c:pt>
                <c:pt idx="6177">
                  <c:v>17</c:v>
                </c:pt>
                <c:pt idx="6178">
                  <c:v>17</c:v>
                </c:pt>
                <c:pt idx="6179">
                  <c:v>17</c:v>
                </c:pt>
                <c:pt idx="6180">
                  <c:v>17</c:v>
                </c:pt>
                <c:pt idx="6181">
                  <c:v>17</c:v>
                </c:pt>
                <c:pt idx="6182">
                  <c:v>17</c:v>
                </c:pt>
                <c:pt idx="6183">
                  <c:v>17</c:v>
                </c:pt>
                <c:pt idx="6184">
                  <c:v>17</c:v>
                </c:pt>
                <c:pt idx="6185">
                  <c:v>17</c:v>
                </c:pt>
                <c:pt idx="6186">
                  <c:v>17</c:v>
                </c:pt>
                <c:pt idx="6187">
                  <c:v>17</c:v>
                </c:pt>
                <c:pt idx="6188">
                  <c:v>17</c:v>
                </c:pt>
                <c:pt idx="6189">
                  <c:v>17</c:v>
                </c:pt>
                <c:pt idx="6190">
                  <c:v>17</c:v>
                </c:pt>
                <c:pt idx="6191">
                  <c:v>17</c:v>
                </c:pt>
                <c:pt idx="6192">
                  <c:v>17</c:v>
                </c:pt>
                <c:pt idx="6193">
                  <c:v>17</c:v>
                </c:pt>
                <c:pt idx="6194">
                  <c:v>17</c:v>
                </c:pt>
                <c:pt idx="6195">
                  <c:v>17</c:v>
                </c:pt>
                <c:pt idx="6196">
                  <c:v>17</c:v>
                </c:pt>
                <c:pt idx="6197">
                  <c:v>17</c:v>
                </c:pt>
                <c:pt idx="6198">
                  <c:v>17</c:v>
                </c:pt>
                <c:pt idx="6199">
                  <c:v>17</c:v>
                </c:pt>
                <c:pt idx="6200">
                  <c:v>17</c:v>
                </c:pt>
                <c:pt idx="6201">
                  <c:v>17</c:v>
                </c:pt>
                <c:pt idx="6202">
                  <c:v>17</c:v>
                </c:pt>
                <c:pt idx="6203">
                  <c:v>17</c:v>
                </c:pt>
                <c:pt idx="6204">
                  <c:v>17</c:v>
                </c:pt>
                <c:pt idx="6205">
                  <c:v>17</c:v>
                </c:pt>
                <c:pt idx="6206">
                  <c:v>17</c:v>
                </c:pt>
                <c:pt idx="6207">
                  <c:v>17</c:v>
                </c:pt>
                <c:pt idx="6208">
                  <c:v>17</c:v>
                </c:pt>
                <c:pt idx="6209">
                  <c:v>17</c:v>
                </c:pt>
                <c:pt idx="6210">
                  <c:v>17</c:v>
                </c:pt>
                <c:pt idx="6211">
                  <c:v>17</c:v>
                </c:pt>
                <c:pt idx="6212">
                  <c:v>17</c:v>
                </c:pt>
                <c:pt idx="6213">
                  <c:v>17</c:v>
                </c:pt>
                <c:pt idx="6214">
                  <c:v>17</c:v>
                </c:pt>
                <c:pt idx="6215">
                  <c:v>17</c:v>
                </c:pt>
                <c:pt idx="6216">
                  <c:v>17</c:v>
                </c:pt>
                <c:pt idx="6217">
                  <c:v>17</c:v>
                </c:pt>
                <c:pt idx="6218">
                  <c:v>17</c:v>
                </c:pt>
                <c:pt idx="6219">
                  <c:v>17</c:v>
                </c:pt>
                <c:pt idx="6220">
                  <c:v>17</c:v>
                </c:pt>
                <c:pt idx="6221">
                  <c:v>17</c:v>
                </c:pt>
                <c:pt idx="6222">
                  <c:v>17</c:v>
                </c:pt>
                <c:pt idx="6223">
                  <c:v>17</c:v>
                </c:pt>
                <c:pt idx="6224">
                  <c:v>17</c:v>
                </c:pt>
                <c:pt idx="6225">
                  <c:v>17</c:v>
                </c:pt>
                <c:pt idx="6226">
                  <c:v>17</c:v>
                </c:pt>
                <c:pt idx="6227">
                  <c:v>17</c:v>
                </c:pt>
                <c:pt idx="6228">
                  <c:v>17</c:v>
                </c:pt>
                <c:pt idx="6229">
                  <c:v>17</c:v>
                </c:pt>
                <c:pt idx="6230">
                  <c:v>17</c:v>
                </c:pt>
                <c:pt idx="6231">
                  <c:v>17</c:v>
                </c:pt>
                <c:pt idx="6232">
                  <c:v>17</c:v>
                </c:pt>
                <c:pt idx="6233">
                  <c:v>17</c:v>
                </c:pt>
                <c:pt idx="6234">
                  <c:v>17</c:v>
                </c:pt>
                <c:pt idx="6235">
                  <c:v>17</c:v>
                </c:pt>
                <c:pt idx="6236">
                  <c:v>17</c:v>
                </c:pt>
                <c:pt idx="6237">
                  <c:v>17</c:v>
                </c:pt>
                <c:pt idx="6238">
                  <c:v>17</c:v>
                </c:pt>
                <c:pt idx="6239">
                  <c:v>17</c:v>
                </c:pt>
                <c:pt idx="6240">
                  <c:v>17</c:v>
                </c:pt>
                <c:pt idx="6241">
                  <c:v>17</c:v>
                </c:pt>
                <c:pt idx="6242">
                  <c:v>17</c:v>
                </c:pt>
                <c:pt idx="6243">
                  <c:v>17</c:v>
                </c:pt>
                <c:pt idx="6244">
                  <c:v>17</c:v>
                </c:pt>
                <c:pt idx="6245">
                  <c:v>17</c:v>
                </c:pt>
                <c:pt idx="6246">
                  <c:v>17</c:v>
                </c:pt>
                <c:pt idx="6247">
                  <c:v>17</c:v>
                </c:pt>
                <c:pt idx="6248">
                  <c:v>17</c:v>
                </c:pt>
                <c:pt idx="6249">
                  <c:v>17</c:v>
                </c:pt>
                <c:pt idx="6250">
                  <c:v>17</c:v>
                </c:pt>
                <c:pt idx="6251">
                  <c:v>17</c:v>
                </c:pt>
                <c:pt idx="6252">
                  <c:v>17</c:v>
                </c:pt>
                <c:pt idx="6253">
                  <c:v>17</c:v>
                </c:pt>
                <c:pt idx="6254">
                  <c:v>17</c:v>
                </c:pt>
                <c:pt idx="6255">
                  <c:v>17</c:v>
                </c:pt>
                <c:pt idx="6256">
                  <c:v>17</c:v>
                </c:pt>
                <c:pt idx="6257">
                  <c:v>17</c:v>
                </c:pt>
                <c:pt idx="6258">
                  <c:v>17</c:v>
                </c:pt>
                <c:pt idx="6259">
                  <c:v>17</c:v>
                </c:pt>
                <c:pt idx="6260">
                  <c:v>17</c:v>
                </c:pt>
                <c:pt idx="6261">
                  <c:v>17</c:v>
                </c:pt>
                <c:pt idx="6262">
                  <c:v>17</c:v>
                </c:pt>
                <c:pt idx="6263">
                  <c:v>17</c:v>
                </c:pt>
                <c:pt idx="6264">
                  <c:v>17</c:v>
                </c:pt>
                <c:pt idx="6265">
                  <c:v>17</c:v>
                </c:pt>
                <c:pt idx="6266">
                  <c:v>17</c:v>
                </c:pt>
                <c:pt idx="6267">
                  <c:v>17</c:v>
                </c:pt>
                <c:pt idx="6268">
                  <c:v>17</c:v>
                </c:pt>
                <c:pt idx="6269">
                  <c:v>17</c:v>
                </c:pt>
                <c:pt idx="6270">
                  <c:v>17</c:v>
                </c:pt>
                <c:pt idx="6271">
                  <c:v>17</c:v>
                </c:pt>
                <c:pt idx="6272">
                  <c:v>17</c:v>
                </c:pt>
                <c:pt idx="6273">
                  <c:v>17</c:v>
                </c:pt>
                <c:pt idx="6274">
                  <c:v>17</c:v>
                </c:pt>
                <c:pt idx="6275">
                  <c:v>17</c:v>
                </c:pt>
                <c:pt idx="6276">
                  <c:v>17</c:v>
                </c:pt>
                <c:pt idx="6277">
                  <c:v>17</c:v>
                </c:pt>
                <c:pt idx="6278">
                  <c:v>17</c:v>
                </c:pt>
                <c:pt idx="6279">
                  <c:v>17</c:v>
                </c:pt>
                <c:pt idx="6280">
                  <c:v>17</c:v>
                </c:pt>
                <c:pt idx="6281">
                  <c:v>17</c:v>
                </c:pt>
                <c:pt idx="6282">
                  <c:v>17</c:v>
                </c:pt>
                <c:pt idx="6283">
                  <c:v>17</c:v>
                </c:pt>
                <c:pt idx="6284">
                  <c:v>17</c:v>
                </c:pt>
                <c:pt idx="6285">
                  <c:v>17</c:v>
                </c:pt>
                <c:pt idx="6286">
                  <c:v>17</c:v>
                </c:pt>
                <c:pt idx="6287">
                  <c:v>17</c:v>
                </c:pt>
                <c:pt idx="6288">
                  <c:v>17</c:v>
                </c:pt>
                <c:pt idx="6289">
                  <c:v>17</c:v>
                </c:pt>
                <c:pt idx="6290">
                  <c:v>17</c:v>
                </c:pt>
                <c:pt idx="6291">
                  <c:v>17</c:v>
                </c:pt>
                <c:pt idx="6292">
                  <c:v>17</c:v>
                </c:pt>
                <c:pt idx="6293">
                  <c:v>17</c:v>
                </c:pt>
                <c:pt idx="6294">
                  <c:v>17</c:v>
                </c:pt>
                <c:pt idx="6295">
                  <c:v>17</c:v>
                </c:pt>
                <c:pt idx="6296">
                  <c:v>17</c:v>
                </c:pt>
                <c:pt idx="6297">
                  <c:v>17</c:v>
                </c:pt>
                <c:pt idx="6298">
                  <c:v>17</c:v>
                </c:pt>
                <c:pt idx="6299">
                  <c:v>17</c:v>
                </c:pt>
                <c:pt idx="6300">
                  <c:v>17</c:v>
                </c:pt>
                <c:pt idx="6301">
                  <c:v>17</c:v>
                </c:pt>
                <c:pt idx="6302">
                  <c:v>17</c:v>
                </c:pt>
                <c:pt idx="6303">
                  <c:v>17</c:v>
                </c:pt>
                <c:pt idx="6304">
                  <c:v>17</c:v>
                </c:pt>
                <c:pt idx="6305">
                  <c:v>17</c:v>
                </c:pt>
                <c:pt idx="6306">
                  <c:v>17</c:v>
                </c:pt>
                <c:pt idx="6307">
                  <c:v>17</c:v>
                </c:pt>
                <c:pt idx="6308">
                  <c:v>17</c:v>
                </c:pt>
                <c:pt idx="6309">
                  <c:v>17</c:v>
                </c:pt>
                <c:pt idx="6310">
                  <c:v>17</c:v>
                </c:pt>
                <c:pt idx="6311">
                  <c:v>17</c:v>
                </c:pt>
                <c:pt idx="6312">
                  <c:v>17</c:v>
                </c:pt>
                <c:pt idx="6313">
                  <c:v>17</c:v>
                </c:pt>
                <c:pt idx="6314">
                  <c:v>17</c:v>
                </c:pt>
                <c:pt idx="6315">
                  <c:v>17</c:v>
                </c:pt>
                <c:pt idx="6316">
                  <c:v>17</c:v>
                </c:pt>
                <c:pt idx="6317">
                  <c:v>17</c:v>
                </c:pt>
                <c:pt idx="6318">
                  <c:v>17</c:v>
                </c:pt>
                <c:pt idx="6319">
                  <c:v>17</c:v>
                </c:pt>
                <c:pt idx="6320">
                  <c:v>17</c:v>
                </c:pt>
                <c:pt idx="6321">
                  <c:v>17</c:v>
                </c:pt>
                <c:pt idx="6322">
                  <c:v>17</c:v>
                </c:pt>
                <c:pt idx="6323">
                  <c:v>17</c:v>
                </c:pt>
                <c:pt idx="6324">
                  <c:v>17</c:v>
                </c:pt>
                <c:pt idx="6325">
                  <c:v>17</c:v>
                </c:pt>
                <c:pt idx="6326">
                  <c:v>17</c:v>
                </c:pt>
                <c:pt idx="6327">
                  <c:v>17</c:v>
                </c:pt>
                <c:pt idx="6328">
                  <c:v>17</c:v>
                </c:pt>
                <c:pt idx="6329">
                  <c:v>17</c:v>
                </c:pt>
                <c:pt idx="6330">
                  <c:v>17</c:v>
                </c:pt>
                <c:pt idx="6331">
                  <c:v>17</c:v>
                </c:pt>
                <c:pt idx="6332">
                  <c:v>17</c:v>
                </c:pt>
                <c:pt idx="6333">
                  <c:v>17</c:v>
                </c:pt>
                <c:pt idx="6334">
                  <c:v>17</c:v>
                </c:pt>
                <c:pt idx="6335">
                  <c:v>17</c:v>
                </c:pt>
                <c:pt idx="6336">
                  <c:v>17</c:v>
                </c:pt>
                <c:pt idx="6337">
                  <c:v>17</c:v>
                </c:pt>
                <c:pt idx="6338">
                  <c:v>17</c:v>
                </c:pt>
                <c:pt idx="6339">
                  <c:v>17</c:v>
                </c:pt>
                <c:pt idx="6340">
                  <c:v>17</c:v>
                </c:pt>
                <c:pt idx="6341">
                  <c:v>17</c:v>
                </c:pt>
                <c:pt idx="6342">
                  <c:v>17</c:v>
                </c:pt>
                <c:pt idx="6343">
                  <c:v>17</c:v>
                </c:pt>
                <c:pt idx="6344">
                  <c:v>17</c:v>
                </c:pt>
                <c:pt idx="6345">
                  <c:v>17</c:v>
                </c:pt>
                <c:pt idx="6346">
                  <c:v>17</c:v>
                </c:pt>
                <c:pt idx="6347">
                  <c:v>17</c:v>
                </c:pt>
                <c:pt idx="6348">
                  <c:v>17</c:v>
                </c:pt>
                <c:pt idx="6349">
                  <c:v>17</c:v>
                </c:pt>
                <c:pt idx="6350">
                  <c:v>17</c:v>
                </c:pt>
                <c:pt idx="6351">
                  <c:v>17</c:v>
                </c:pt>
                <c:pt idx="6352">
                  <c:v>17</c:v>
                </c:pt>
                <c:pt idx="6353">
                  <c:v>17</c:v>
                </c:pt>
                <c:pt idx="6354">
                  <c:v>17</c:v>
                </c:pt>
                <c:pt idx="6355">
                  <c:v>17</c:v>
                </c:pt>
                <c:pt idx="6356">
                  <c:v>17</c:v>
                </c:pt>
                <c:pt idx="6357">
                  <c:v>17</c:v>
                </c:pt>
                <c:pt idx="6358">
                  <c:v>17</c:v>
                </c:pt>
                <c:pt idx="6359">
                  <c:v>17</c:v>
                </c:pt>
                <c:pt idx="6360">
                  <c:v>17</c:v>
                </c:pt>
                <c:pt idx="6361">
                  <c:v>17</c:v>
                </c:pt>
                <c:pt idx="6362">
                  <c:v>17</c:v>
                </c:pt>
                <c:pt idx="6363">
                  <c:v>17</c:v>
                </c:pt>
                <c:pt idx="6364">
                  <c:v>17</c:v>
                </c:pt>
                <c:pt idx="6365">
                  <c:v>17</c:v>
                </c:pt>
                <c:pt idx="6366">
                  <c:v>17</c:v>
                </c:pt>
                <c:pt idx="6367">
                  <c:v>17</c:v>
                </c:pt>
                <c:pt idx="6368">
                  <c:v>17</c:v>
                </c:pt>
                <c:pt idx="6369">
                  <c:v>17</c:v>
                </c:pt>
                <c:pt idx="6370">
                  <c:v>17</c:v>
                </c:pt>
                <c:pt idx="6371">
                  <c:v>17</c:v>
                </c:pt>
                <c:pt idx="6372">
                  <c:v>17</c:v>
                </c:pt>
                <c:pt idx="6373">
                  <c:v>17</c:v>
                </c:pt>
                <c:pt idx="6374">
                  <c:v>17</c:v>
                </c:pt>
                <c:pt idx="6375">
                  <c:v>17</c:v>
                </c:pt>
                <c:pt idx="6376">
                  <c:v>17</c:v>
                </c:pt>
                <c:pt idx="6377">
                  <c:v>17</c:v>
                </c:pt>
                <c:pt idx="6378">
                  <c:v>17</c:v>
                </c:pt>
                <c:pt idx="6379">
                  <c:v>17</c:v>
                </c:pt>
                <c:pt idx="6380">
                  <c:v>17</c:v>
                </c:pt>
                <c:pt idx="6381">
                  <c:v>17</c:v>
                </c:pt>
                <c:pt idx="6382">
                  <c:v>17</c:v>
                </c:pt>
                <c:pt idx="6383">
                  <c:v>17</c:v>
                </c:pt>
                <c:pt idx="6384">
                  <c:v>17</c:v>
                </c:pt>
                <c:pt idx="6385">
                  <c:v>17</c:v>
                </c:pt>
                <c:pt idx="6386">
                  <c:v>17</c:v>
                </c:pt>
                <c:pt idx="6387">
                  <c:v>17</c:v>
                </c:pt>
                <c:pt idx="6388">
                  <c:v>17</c:v>
                </c:pt>
                <c:pt idx="6389">
                  <c:v>17</c:v>
                </c:pt>
                <c:pt idx="6390">
                  <c:v>17</c:v>
                </c:pt>
                <c:pt idx="6391">
                  <c:v>17</c:v>
                </c:pt>
                <c:pt idx="6392">
                  <c:v>17</c:v>
                </c:pt>
                <c:pt idx="6393">
                  <c:v>17</c:v>
                </c:pt>
                <c:pt idx="6394">
                  <c:v>17</c:v>
                </c:pt>
                <c:pt idx="6395">
                  <c:v>17</c:v>
                </c:pt>
                <c:pt idx="6396">
                  <c:v>17</c:v>
                </c:pt>
                <c:pt idx="6397">
                  <c:v>17</c:v>
                </c:pt>
                <c:pt idx="6398">
                  <c:v>17</c:v>
                </c:pt>
                <c:pt idx="6399">
                  <c:v>17</c:v>
                </c:pt>
                <c:pt idx="6400">
                  <c:v>17</c:v>
                </c:pt>
                <c:pt idx="6401">
                  <c:v>17</c:v>
                </c:pt>
                <c:pt idx="6402">
                  <c:v>17</c:v>
                </c:pt>
                <c:pt idx="6403">
                  <c:v>17</c:v>
                </c:pt>
                <c:pt idx="6404">
                  <c:v>17</c:v>
                </c:pt>
                <c:pt idx="6405">
                  <c:v>17</c:v>
                </c:pt>
                <c:pt idx="6406">
                  <c:v>17</c:v>
                </c:pt>
                <c:pt idx="6407">
                  <c:v>17</c:v>
                </c:pt>
                <c:pt idx="6408">
                  <c:v>17</c:v>
                </c:pt>
                <c:pt idx="6409">
                  <c:v>17</c:v>
                </c:pt>
                <c:pt idx="6410">
                  <c:v>17</c:v>
                </c:pt>
                <c:pt idx="6411">
                  <c:v>17</c:v>
                </c:pt>
                <c:pt idx="6412">
                  <c:v>17</c:v>
                </c:pt>
                <c:pt idx="6413">
                  <c:v>17</c:v>
                </c:pt>
                <c:pt idx="6414">
                  <c:v>17</c:v>
                </c:pt>
                <c:pt idx="6415">
                  <c:v>17</c:v>
                </c:pt>
                <c:pt idx="6416">
                  <c:v>17</c:v>
                </c:pt>
                <c:pt idx="6417">
                  <c:v>17</c:v>
                </c:pt>
                <c:pt idx="6418">
                  <c:v>17</c:v>
                </c:pt>
                <c:pt idx="6419">
                  <c:v>17</c:v>
                </c:pt>
                <c:pt idx="6420">
                  <c:v>17</c:v>
                </c:pt>
                <c:pt idx="6421">
                  <c:v>17</c:v>
                </c:pt>
                <c:pt idx="6422">
                  <c:v>17</c:v>
                </c:pt>
                <c:pt idx="6423">
                  <c:v>17</c:v>
                </c:pt>
                <c:pt idx="6424">
                  <c:v>17</c:v>
                </c:pt>
                <c:pt idx="6425">
                  <c:v>17</c:v>
                </c:pt>
                <c:pt idx="6426">
                  <c:v>17</c:v>
                </c:pt>
                <c:pt idx="6427">
                  <c:v>17</c:v>
                </c:pt>
                <c:pt idx="6428">
                  <c:v>17</c:v>
                </c:pt>
                <c:pt idx="6429">
                  <c:v>17</c:v>
                </c:pt>
                <c:pt idx="6430">
                  <c:v>17</c:v>
                </c:pt>
                <c:pt idx="6431">
                  <c:v>17</c:v>
                </c:pt>
                <c:pt idx="6432">
                  <c:v>17</c:v>
                </c:pt>
                <c:pt idx="6433">
                  <c:v>17</c:v>
                </c:pt>
                <c:pt idx="6434">
                  <c:v>17</c:v>
                </c:pt>
                <c:pt idx="6435">
                  <c:v>17</c:v>
                </c:pt>
                <c:pt idx="6436">
                  <c:v>17</c:v>
                </c:pt>
                <c:pt idx="6437">
                  <c:v>17</c:v>
                </c:pt>
                <c:pt idx="6438">
                  <c:v>17</c:v>
                </c:pt>
                <c:pt idx="6439">
                  <c:v>17</c:v>
                </c:pt>
                <c:pt idx="6440">
                  <c:v>17</c:v>
                </c:pt>
                <c:pt idx="6441">
                  <c:v>17</c:v>
                </c:pt>
                <c:pt idx="6442">
                  <c:v>17</c:v>
                </c:pt>
                <c:pt idx="6443">
                  <c:v>17</c:v>
                </c:pt>
                <c:pt idx="6444">
                  <c:v>17</c:v>
                </c:pt>
                <c:pt idx="6445">
                  <c:v>17</c:v>
                </c:pt>
                <c:pt idx="6446">
                  <c:v>17</c:v>
                </c:pt>
                <c:pt idx="6447">
                  <c:v>17</c:v>
                </c:pt>
                <c:pt idx="6448">
                  <c:v>17</c:v>
                </c:pt>
                <c:pt idx="6449">
                  <c:v>17</c:v>
                </c:pt>
                <c:pt idx="6450">
                  <c:v>17</c:v>
                </c:pt>
                <c:pt idx="6451">
                  <c:v>17</c:v>
                </c:pt>
                <c:pt idx="6452">
                  <c:v>17</c:v>
                </c:pt>
                <c:pt idx="6453">
                  <c:v>17</c:v>
                </c:pt>
                <c:pt idx="6454">
                  <c:v>17</c:v>
                </c:pt>
                <c:pt idx="6455">
                  <c:v>17</c:v>
                </c:pt>
                <c:pt idx="6456">
                  <c:v>17</c:v>
                </c:pt>
                <c:pt idx="6457">
                  <c:v>17</c:v>
                </c:pt>
                <c:pt idx="6458">
                  <c:v>17</c:v>
                </c:pt>
                <c:pt idx="6459">
                  <c:v>17</c:v>
                </c:pt>
                <c:pt idx="6460">
                  <c:v>17</c:v>
                </c:pt>
                <c:pt idx="6461">
                  <c:v>17</c:v>
                </c:pt>
                <c:pt idx="6462">
                  <c:v>17</c:v>
                </c:pt>
                <c:pt idx="6463">
                  <c:v>17</c:v>
                </c:pt>
                <c:pt idx="6464">
                  <c:v>17</c:v>
                </c:pt>
                <c:pt idx="6465">
                  <c:v>17</c:v>
                </c:pt>
                <c:pt idx="6466">
                  <c:v>17</c:v>
                </c:pt>
                <c:pt idx="6467">
                  <c:v>17</c:v>
                </c:pt>
                <c:pt idx="6468">
                  <c:v>17</c:v>
                </c:pt>
                <c:pt idx="6469">
                  <c:v>17</c:v>
                </c:pt>
                <c:pt idx="6470">
                  <c:v>17</c:v>
                </c:pt>
                <c:pt idx="6471">
                  <c:v>17</c:v>
                </c:pt>
                <c:pt idx="6472">
                  <c:v>17</c:v>
                </c:pt>
                <c:pt idx="6473">
                  <c:v>17</c:v>
                </c:pt>
                <c:pt idx="6474">
                  <c:v>17</c:v>
                </c:pt>
                <c:pt idx="6475">
                  <c:v>17</c:v>
                </c:pt>
                <c:pt idx="6476">
                  <c:v>17</c:v>
                </c:pt>
                <c:pt idx="6477">
                  <c:v>17</c:v>
                </c:pt>
                <c:pt idx="6478">
                  <c:v>17</c:v>
                </c:pt>
                <c:pt idx="6479">
                  <c:v>17</c:v>
                </c:pt>
                <c:pt idx="6480">
                  <c:v>17</c:v>
                </c:pt>
                <c:pt idx="6481">
                  <c:v>17</c:v>
                </c:pt>
                <c:pt idx="6482">
                  <c:v>17</c:v>
                </c:pt>
                <c:pt idx="6483">
                  <c:v>17</c:v>
                </c:pt>
                <c:pt idx="6484">
                  <c:v>17</c:v>
                </c:pt>
                <c:pt idx="6485">
                  <c:v>17</c:v>
                </c:pt>
                <c:pt idx="6486">
                  <c:v>17</c:v>
                </c:pt>
                <c:pt idx="6487">
                  <c:v>17</c:v>
                </c:pt>
                <c:pt idx="6488">
                  <c:v>17</c:v>
                </c:pt>
                <c:pt idx="6489">
                  <c:v>17</c:v>
                </c:pt>
                <c:pt idx="6490">
                  <c:v>17</c:v>
                </c:pt>
                <c:pt idx="6491">
                  <c:v>17</c:v>
                </c:pt>
                <c:pt idx="6492">
                  <c:v>17</c:v>
                </c:pt>
                <c:pt idx="6493">
                  <c:v>17</c:v>
                </c:pt>
                <c:pt idx="6494">
                  <c:v>17</c:v>
                </c:pt>
                <c:pt idx="6495">
                  <c:v>17</c:v>
                </c:pt>
                <c:pt idx="6496">
                  <c:v>17</c:v>
                </c:pt>
                <c:pt idx="6497">
                  <c:v>17</c:v>
                </c:pt>
                <c:pt idx="6498">
                  <c:v>17</c:v>
                </c:pt>
                <c:pt idx="6499">
                  <c:v>17</c:v>
                </c:pt>
                <c:pt idx="6500">
                  <c:v>17</c:v>
                </c:pt>
                <c:pt idx="6501">
                  <c:v>17</c:v>
                </c:pt>
                <c:pt idx="6502">
                  <c:v>17</c:v>
                </c:pt>
                <c:pt idx="6503">
                  <c:v>17</c:v>
                </c:pt>
                <c:pt idx="6504">
                  <c:v>17</c:v>
                </c:pt>
                <c:pt idx="6505">
                  <c:v>17</c:v>
                </c:pt>
                <c:pt idx="6506">
                  <c:v>17</c:v>
                </c:pt>
                <c:pt idx="6507">
                  <c:v>17</c:v>
                </c:pt>
                <c:pt idx="6508">
                  <c:v>17</c:v>
                </c:pt>
                <c:pt idx="6509">
                  <c:v>17</c:v>
                </c:pt>
                <c:pt idx="6510">
                  <c:v>17</c:v>
                </c:pt>
                <c:pt idx="6511">
                  <c:v>17</c:v>
                </c:pt>
                <c:pt idx="6512">
                  <c:v>17</c:v>
                </c:pt>
                <c:pt idx="6513">
                  <c:v>17</c:v>
                </c:pt>
                <c:pt idx="6514">
                  <c:v>17</c:v>
                </c:pt>
                <c:pt idx="6515">
                  <c:v>17</c:v>
                </c:pt>
                <c:pt idx="6516">
                  <c:v>17</c:v>
                </c:pt>
                <c:pt idx="6517">
                  <c:v>17</c:v>
                </c:pt>
                <c:pt idx="6518">
                  <c:v>17</c:v>
                </c:pt>
                <c:pt idx="6519">
                  <c:v>17</c:v>
                </c:pt>
                <c:pt idx="6520">
                  <c:v>17</c:v>
                </c:pt>
                <c:pt idx="6521">
                  <c:v>17</c:v>
                </c:pt>
                <c:pt idx="6522">
                  <c:v>17</c:v>
                </c:pt>
                <c:pt idx="6523">
                  <c:v>17</c:v>
                </c:pt>
                <c:pt idx="6524">
                  <c:v>17</c:v>
                </c:pt>
                <c:pt idx="6525">
                  <c:v>17</c:v>
                </c:pt>
                <c:pt idx="6526">
                  <c:v>17</c:v>
                </c:pt>
                <c:pt idx="6527">
                  <c:v>17</c:v>
                </c:pt>
                <c:pt idx="6528">
                  <c:v>17</c:v>
                </c:pt>
                <c:pt idx="6529">
                  <c:v>17</c:v>
                </c:pt>
                <c:pt idx="6530">
                  <c:v>17</c:v>
                </c:pt>
                <c:pt idx="6531">
                  <c:v>17</c:v>
                </c:pt>
                <c:pt idx="6532">
                  <c:v>17</c:v>
                </c:pt>
                <c:pt idx="6533">
                  <c:v>17</c:v>
                </c:pt>
                <c:pt idx="6534">
                  <c:v>17</c:v>
                </c:pt>
                <c:pt idx="6535">
                  <c:v>17</c:v>
                </c:pt>
                <c:pt idx="6536">
                  <c:v>17</c:v>
                </c:pt>
                <c:pt idx="6537">
                  <c:v>17</c:v>
                </c:pt>
                <c:pt idx="6538">
                  <c:v>17</c:v>
                </c:pt>
                <c:pt idx="6539">
                  <c:v>17</c:v>
                </c:pt>
                <c:pt idx="6540">
                  <c:v>17</c:v>
                </c:pt>
                <c:pt idx="6541">
                  <c:v>17</c:v>
                </c:pt>
                <c:pt idx="6542">
                  <c:v>17</c:v>
                </c:pt>
                <c:pt idx="6543">
                  <c:v>17</c:v>
                </c:pt>
                <c:pt idx="6544">
                  <c:v>17</c:v>
                </c:pt>
                <c:pt idx="6545">
                  <c:v>17</c:v>
                </c:pt>
                <c:pt idx="6546">
                  <c:v>17</c:v>
                </c:pt>
                <c:pt idx="6547">
                  <c:v>17</c:v>
                </c:pt>
                <c:pt idx="6548">
                  <c:v>17</c:v>
                </c:pt>
                <c:pt idx="6549">
                  <c:v>17</c:v>
                </c:pt>
                <c:pt idx="6550">
                  <c:v>17</c:v>
                </c:pt>
                <c:pt idx="6551">
                  <c:v>17</c:v>
                </c:pt>
                <c:pt idx="6552">
                  <c:v>17</c:v>
                </c:pt>
                <c:pt idx="6553">
                  <c:v>17</c:v>
                </c:pt>
                <c:pt idx="6554">
                  <c:v>17</c:v>
                </c:pt>
                <c:pt idx="6555">
                  <c:v>17</c:v>
                </c:pt>
                <c:pt idx="6556">
                  <c:v>17</c:v>
                </c:pt>
                <c:pt idx="6557">
                  <c:v>17</c:v>
                </c:pt>
                <c:pt idx="6558">
                  <c:v>17</c:v>
                </c:pt>
                <c:pt idx="6559">
                  <c:v>17</c:v>
                </c:pt>
                <c:pt idx="6560">
                  <c:v>17</c:v>
                </c:pt>
                <c:pt idx="6561">
                  <c:v>17</c:v>
                </c:pt>
                <c:pt idx="6562">
                  <c:v>17</c:v>
                </c:pt>
                <c:pt idx="6563">
                  <c:v>17</c:v>
                </c:pt>
                <c:pt idx="6564">
                  <c:v>17</c:v>
                </c:pt>
                <c:pt idx="6565">
                  <c:v>17</c:v>
                </c:pt>
                <c:pt idx="6566">
                  <c:v>17</c:v>
                </c:pt>
                <c:pt idx="6567">
                  <c:v>17</c:v>
                </c:pt>
                <c:pt idx="6568">
                  <c:v>17</c:v>
                </c:pt>
                <c:pt idx="6569">
                  <c:v>17</c:v>
                </c:pt>
                <c:pt idx="6570">
                  <c:v>17</c:v>
                </c:pt>
                <c:pt idx="6571">
                  <c:v>17</c:v>
                </c:pt>
                <c:pt idx="6572">
                  <c:v>17</c:v>
                </c:pt>
                <c:pt idx="6573">
                  <c:v>17</c:v>
                </c:pt>
                <c:pt idx="6574">
                  <c:v>17</c:v>
                </c:pt>
                <c:pt idx="6575">
                  <c:v>17</c:v>
                </c:pt>
                <c:pt idx="6576">
                  <c:v>17</c:v>
                </c:pt>
                <c:pt idx="6577">
                  <c:v>17</c:v>
                </c:pt>
                <c:pt idx="6578">
                  <c:v>17</c:v>
                </c:pt>
                <c:pt idx="6579">
                  <c:v>17</c:v>
                </c:pt>
                <c:pt idx="6580">
                  <c:v>17</c:v>
                </c:pt>
                <c:pt idx="6581">
                  <c:v>17</c:v>
                </c:pt>
                <c:pt idx="6582">
                  <c:v>17</c:v>
                </c:pt>
                <c:pt idx="6583">
                  <c:v>17</c:v>
                </c:pt>
                <c:pt idx="6584">
                  <c:v>17</c:v>
                </c:pt>
                <c:pt idx="6585">
                  <c:v>17</c:v>
                </c:pt>
                <c:pt idx="6586">
                  <c:v>17</c:v>
                </c:pt>
                <c:pt idx="6587">
                  <c:v>17</c:v>
                </c:pt>
                <c:pt idx="6588">
                  <c:v>17</c:v>
                </c:pt>
                <c:pt idx="6589">
                  <c:v>17</c:v>
                </c:pt>
                <c:pt idx="6590">
                  <c:v>17</c:v>
                </c:pt>
                <c:pt idx="6591">
                  <c:v>17</c:v>
                </c:pt>
                <c:pt idx="6592">
                  <c:v>17</c:v>
                </c:pt>
                <c:pt idx="6593">
                  <c:v>17</c:v>
                </c:pt>
                <c:pt idx="6594">
                  <c:v>17</c:v>
                </c:pt>
                <c:pt idx="6595">
                  <c:v>17</c:v>
                </c:pt>
                <c:pt idx="6596">
                  <c:v>17</c:v>
                </c:pt>
                <c:pt idx="6597">
                  <c:v>17</c:v>
                </c:pt>
                <c:pt idx="6598">
                  <c:v>17</c:v>
                </c:pt>
                <c:pt idx="6599">
                  <c:v>17</c:v>
                </c:pt>
                <c:pt idx="6600">
                  <c:v>17</c:v>
                </c:pt>
                <c:pt idx="6601">
                  <c:v>17</c:v>
                </c:pt>
                <c:pt idx="6602">
                  <c:v>17</c:v>
                </c:pt>
                <c:pt idx="6603">
                  <c:v>17</c:v>
                </c:pt>
                <c:pt idx="6604">
                  <c:v>17</c:v>
                </c:pt>
                <c:pt idx="6605">
                  <c:v>17</c:v>
                </c:pt>
                <c:pt idx="6606">
                  <c:v>17</c:v>
                </c:pt>
                <c:pt idx="6607">
                  <c:v>17</c:v>
                </c:pt>
                <c:pt idx="6608">
                  <c:v>17</c:v>
                </c:pt>
                <c:pt idx="6609">
                  <c:v>17</c:v>
                </c:pt>
                <c:pt idx="6610">
                  <c:v>17</c:v>
                </c:pt>
                <c:pt idx="6611">
                  <c:v>17</c:v>
                </c:pt>
                <c:pt idx="6612">
                  <c:v>17</c:v>
                </c:pt>
                <c:pt idx="6613">
                  <c:v>17</c:v>
                </c:pt>
                <c:pt idx="6614">
                  <c:v>17</c:v>
                </c:pt>
                <c:pt idx="6615">
                  <c:v>17</c:v>
                </c:pt>
                <c:pt idx="6616">
                  <c:v>17</c:v>
                </c:pt>
                <c:pt idx="6617">
                  <c:v>17</c:v>
                </c:pt>
                <c:pt idx="6618">
                  <c:v>17</c:v>
                </c:pt>
                <c:pt idx="6619">
                  <c:v>17</c:v>
                </c:pt>
                <c:pt idx="6620">
                  <c:v>17</c:v>
                </c:pt>
                <c:pt idx="6621">
                  <c:v>17</c:v>
                </c:pt>
                <c:pt idx="6622">
                  <c:v>17</c:v>
                </c:pt>
                <c:pt idx="6623">
                  <c:v>17</c:v>
                </c:pt>
                <c:pt idx="6624">
                  <c:v>17</c:v>
                </c:pt>
                <c:pt idx="6625">
                  <c:v>17</c:v>
                </c:pt>
                <c:pt idx="6626">
                  <c:v>17</c:v>
                </c:pt>
                <c:pt idx="6627">
                  <c:v>17</c:v>
                </c:pt>
                <c:pt idx="6628">
                  <c:v>17</c:v>
                </c:pt>
                <c:pt idx="6629">
                  <c:v>17</c:v>
                </c:pt>
                <c:pt idx="6630">
                  <c:v>17</c:v>
                </c:pt>
                <c:pt idx="6631">
                  <c:v>17</c:v>
                </c:pt>
                <c:pt idx="6632">
                  <c:v>17</c:v>
                </c:pt>
                <c:pt idx="6633">
                  <c:v>17</c:v>
                </c:pt>
                <c:pt idx="6634">
                  <c:v>17</c:v>
                </c:pt>
                <c:pt idx="6635">
                  <c:v>17</c:v>
                </c:pt>
                <c:pt idx="6636">
                  <c:v>17</c:v>
                </c:pt>
                <c:pt idx="6637">
                  <c:v>17</c:v>
                </c:pt>
                <c:pt idx="6638">
                  <c:v>17</c:v>
                </c:pt>
                <c:pt idx="6639">
                  <c:v>17</c:v>
                </c:pt>
                <c:pt idx="6640">
                  <c:v>17</c:v>
                </c:pt>
                <c:pt idx="6641">
                  <c:v>17</c:v>
                </c:pt>
                <c:pt idx="6642">
                  <c:v>17</c:v>
                </c:pt>
                <c:pt idx="6643">
                  <c:v>17</c:v>
                </c:pt>
                <c:pt idx="6644">
                  <c:v>17</c:v>
                </c:pt>
                <c:pt idx="6645">
                  <c:v>17</c:v>
                </c:pt>
                <c:pt idx="6646">
                  <c:v>17</c:v>
                </c:pt>
                <c:pt idx="6647">
                  <c:v>17</c:v>
                </c:pt>
                <c:pt idx="6648">
                  <c:v>17</c:v>
                </c:pt>
                <c:pt idx="6649">
                  <c:v>17</c:v>
                </c:pt>
                <c:pt idx="6650">
                  <c:v>17</c:v>
                </c:pt>
                <c:pt idx="6651">
                  <c:v>17</c:v>
                </c:pt>
                <c:pt idx="6652">
                  <c:v>17</c:v>
                </c:pt>
                <c:pt idx="6653">
                  <c:v>17</c:v>
                </c:pt>
                <c:pt idx="6654">
                  <c:v>17</c:v>
                </c:pt>
                <c:pt idx="6655">
                  <c:v>17</c:v>
                </c:pt>
                <c:pt idx="6656">
                  <c:v>17</c:v>
                </c:pt>
                <c:pt idx="6657">
                  <c:v>17</c:v>
                </c:pt>
                <c:pt idx="6658">
                  <c:v>17</c:v>
                </c:pt>
                <c:pt idx="6659">
                  <c:v>17</c:v>
                </c:pt>
                <c:pt idx="6660">
                  <c:v>17</c:v>
                </c:pt>
                <c:pt idx="6661">
                  <c:v>17</c:v>
                </c:pt>
                <c:pt idx="6662">
                  <c:v>17</c:v>
                </c:pt>
                <c:pt idx="6663">
                  <c:v>17</c:v>
                </c:pt>
                <c:pt idx="6664">
                  <c:v>17</c:v>
                </c:pt>
                <c:pt idx="6665">
                  <c:v>17</c:v>
                </c:pt>
                <c:pt idx="6666">
                  <c:v>17</c:v>
                </c:pt>
                <c:pt idx="6667">
                  <c:v>17</c:v>
                </c:pt>
                <c:pt idx="6668">
                  <c:v>17</c:v>
                </c:pt>
                <c:pt idx="6669">
                  <c:v>17</c:v>
                </c:pt>
                <c:pt idx="6670">
                  <c:v>17</c:v>
                </c:pt>
                <c:pt idx="6671">
                  <c:v>17</c:v>
                </c:pt>
                <c:pt idx="6672">
                  <c:v>17</c:v>
                </c:pt>
                <c:pt idx="6673">
                  <c:v>17</c:v>
                </c:pt>
                <c:pt idx="6674">
                  <c:v>17</c:v>
                </c:pt>
                <c:pt idx="6675">
                  <c:v>17</c:v>
                </c:pt>
                <c:pt idx="6676">
                  <c:v>17</c:v>
                </c:pt>
                <c:pt idx="6677">
                  <c:v>17</c:v>
                </c:pt>
                <c:pt idx="6678">
                  <c:v>17</c:v>
                </c:pt>
                <c:pt idx="6679">
                  <c:v>17</c:v>
                </c:pt>
                <c:pt idx="6680">
                  <c:v>17</c:v>
                </c:pt>
                <c:pt idx="6681">
                  <c:v>17</c:v>
                </c:pt>
                <c:pt idx="6682">
                  <c:v>17</c:v>
                </c:pt>
                <c:pt idx="6683">
                  <c:v>17</c:v>
                </c:pt>
                <c:pt idx="6684">
                  <c:v>17</c:v>
                </c:pt>
                <c:pt idx="6685">
                  <c:v>17</c:v>
                </c:pt>
                <c:pt idx="6686">
                  <c:v>17</c:v>
                </c:pt>
                <c:pt idx="6687">
                  <c:v>17</c:v>
                </c:pt>
                <c:pt idx="6688">
                  <c:v>17</c:v>
                </c:pt>
                <c:pt idx="6689">
                  <c:v>17</c:v>
                </c:pt>
                <c:pt idx="6690">
                  <c:v>17</c:v>
                </c:pt>
                <c:pt idx="6691">
                  <c:v>17</c:v>
                </c:pt>
                <c:pt idx="6692">
                  <c:v>17</c:v>
                </c:pt>
                <c:pt idx="6693">
                  <c:v>17</c:v>
                </c:pt>
                <c:pt idx="6694">
                  <c:v>17</c:v>
                </c:pt>
                <c:pt idx="6695">
                  <c:v>17</c:v>
                </c:pt>
                <c:pt idx="6696">
                  <c:v>17</c:v>
                </c:pt>
                <c:pt idx="6697">
                  <c:v>17</c:v>
                </c:pt>
                <c:pt idx="6698">
                  <c:v>17</c:v>
                </c:pt>
                <c:pt idx="6699">
                  <c:v>17</c:v>
                </c:pt>
                <c:pt idx="6700">
                  <c:v>17</c:v>
                </c:pt>
                <c:pt idx="6701">
                  <c:v>17</c:v>
                </c:pt>
                <c:pt idx="6702">
                  <c:v>17</c:v>
                </c:pt>
                <c:pt idx="6703">
                  <c:v>17</c:v>
                </c:pt>
                <c:pt idx="6704">
                  <c:v>17</c:v>
                </c:pt>
                <c:pt idx="6705">
                  <c:v>17</c:v>
                </c:pt>
                <c:pt idx="6706">
                  <c:v>17</c:v>
                </c:pt>
                <c:pt idx="6707">
                  <c:v>17</c:v>
                </c:pt>
                <c:pt idx="6708">
                  <c:v>17</c:v>
                </c:pt>
                <c:pt idx="6709">
                  <c:v>17</c:v>
                </c:pt>
                <c:pt idx="6710">
                  <c:v>17</c:v>
                </c:pt>
                <c:pt idx="6711">
                  <c:v>17</c:v>
                </c:pt>
                <c:pt idx="6712">
                  <c:v>17</c:v>
                </c:pt>
                <c:pt idx="6713">
                  <c:v>17</c:v>
                </c:pt>
                <c:pt idx="6714">
                  <c:v>17</c:v>
                </c:pt>
                <c:pt idx="6715">
                  <c:v>17</c:v>
                </c:pt>
                <c:pt idx="6716">
                  <c:v>17</c:v>
                </c:pt>
                <c:pt idx="6717">
                  <c:v>17</c:v>
                </c:pt>
                <c:pt idx="6718">
                  <c:v>17</c:v>
                </c:pt>
                <c:pt idx="6719">
                  <c:v>17</c:v>
                </c:pt>
                <c:pt idx="6720">
                  <c:v>17</c:v>
                </c:pt>
                <c:pt idx="6721">
                  <c:v>17</c:v>
                </c:pt>
                <c:pt idx="6722">
                  <c:v>17</c:v>
                </c:pt>
                <c:pt idx="6723">
                  <c:v>17</c:v>
                </c:pt>
                <c:pt idx="6724">
                  <c:v>17</c:v>
                </c:pt>
                <c:pt idx="6725">
                  <c:v>17</c:v>
                </c:pt>
                <c:pt idx="6726">
                  <c:v>17</c:v>
                </c:pt>
                <c:pt idx="6727">
                  <c:v>17</c:v>
                </c:pt>
                <c:pt idx="6728">
                  <c:v>17</c:v>
                </c:pt>
                <c:pt idx="6729">
                  <c:v>17</c:v>
                </c:pt>
                <c:pt idx="6730">
                  <c:v>17</c:v>
                </c:pt>
                <c:pt idx="6731">
                  <c:v>17</c:v>
                </c:pt>
                <c:pt idx="6732">
                  <c:v>17</c:v>
                </c:pt>
                <c:pt idx="6733">
                  <c:v>17</c:v>
                </c:pt>
                <c:pt idx="6734">
                  <c:v>17</c:v>
                </c:pt>
                <c:pt idx="6735">
                  <c:v>17</c:v>
                </c:pt>
                <c:pt idx="6736">
                  <c:v>17</c:v>
                </c:pt>
                <c:pt idx="6737">
                  <c:v>17</c:v>
                </c:pt>
                <c:pt idx="6738">
                  <c:v>17</c:v>
                </c:pt>
                <c:pt idx="6739">
                  <c:v>17</c:v>
                </c:pt>
                <c:pt idx="6740">
                  <c:v>17</c:v>
                </c:pt>
                <c:pt idx="6741">
                  <c:v>17</c:v>
                </c:pt>
                <c:pt idx="6742">
                  <c:v>17</c:v>
                </c:pt>
                <c:pt idx="6743">
                  <c:v>17</c:v>
                </c:pt>
                <c:pt idx="6744">
                  <c:v>17</c:v>
                </c:pt>
                <c:pt idx="6745">
                  <c:v>17</c:v>
                </c:pt>
                <c:pt idx="6746">
                  <c:v>17</c:v>
                </c:pt>
                <c:pt idx="6747">
                  <c:v>17</c:v>
                </c:pt>
                <c:pt idx="6748">
                  <c:v>17</c:v>
                </c:pt>
                <c:pt idx="6749">
                  <c:v>17</c:v>
                </c:pt>
                <c:pt idx="6750">
                  <c:v>17</c:v>
                </c:pt>
                <c:pt idx="6751">
                  <c:v>17</c:v>
                </c:pt>
                <c:pt idx="6752">
                  <c:v>17</c:v>
                </c:pt>
                <c:pt idx="6753">
                  <c:v>17</c:v>
                </c:pt>
                <c:pt idx="6754">
                  <c:v>17</c:v>
                </c:pt>
                <c:pt idx="6755">
                  <c:v>17</c:v>
                </c:pt>
                <c:pt idx="6756">
                  <c:v>17</c:v>
                </c:pt>
                <c:pt idx="6757">
                  <c:v>17</c:v>
                </c:pt>
                <c:pt idx="6758">
                  <c:v>17</c:v>
                </c:pt>
                <c:pt idx="6759">
                  <c:v>17</c:v>
                </c:pt>
                <c:pt idx="6760">
                  <c:v>17</c:v>
                </c:pt>
                <c:pt idx="6761">
                  <c:v>17</c:v>
                </c:pt>
                <c:pt idx="6762">
                  <c:v>17</c:v>
                </c:pt>
                <c:pt idx="6763">
                  <c:v>17</c:v>
                </c:pt>
                <c:pt idx="6764">
                  <c:v>17</c:v>
                </c:pt>
                <c:pt idx="6765">
                  <c:v>17</c:v>
                </c:pt>
                <c:pt idx="6766">
                  <c:v>17</c:v>
                </c:pt>
                <c:pt idx="6767">
                  <c:v>17</c:v>
                </c:pt>
                <c:pt idx="6768">
                  <c:v>17</c:v>
                </c:pt>
                <c:pt idx="6769">
                  <c:v>17</c:v>
                </c:pt>
                <c:pt idx="6770">
                  <c:v>17</c:v>
                </c:pt>
                <c:pt idx="6771">
                  <c:v>17</c:v>
                </c:pt>
                <c:pt idx="6772">
                  <c:v>17</c:v>
                </c:pt>
                <c:pt idx="6773">
                  <c:v>17</c:v>
                </c:pt>
                <c:pt idx="6774">
                  <c:v>17</c:v>
                </c:pt>
                <c:pt idx="6775">
                  <c:v>17</c:v>
                </c:pt>
                <c:pt idx="6776">
                  <c:v>17</c:v>
                </c:pt>
                <c:pt idx="6777">
                  <c:v>17</c:v>
                </c:pt>
                <c:pt idx="6778">
                  <c:v>17</c:v>
                </c:pt>
                <c:pt idx="6779">
                  <c:v>17</c:v>
                </c:pt>
                <c:pt idx="6780">
                  <c:v>17</c:v>
                </c:pt>
                <c:pt idx="6781">
                  <c:v>17</c:v>
                </c:pt>
                <c:pt idx="6782">
                  <c:v>17</c:v>
                </c:pt>
                <c:pt idx="6783">
                  <c:v>17</c:v>
                </c:pt>
                <c:pt idx="6784">
                  <c:v>17</c:v>
                </c:pt>
                <c:pt idx="6785">
                  <c:v>17</c:v>
                </c:pt>
                <c:pt idx="6786">
                  <c:v>17</c:v>
                </c:pt>
                <c:pt idx="6787">
                  <c:v>17</c:v>
                </c:pt>
                <c:pt idx="6788">
                  <c:v>17</c:v>
                </c:pt>
                <c:pt idx="6789">
                  <c:v>17</c:v>
                </c:pt>
                <c:pt idx="6790">
                  <c:v>17</c:v>
                </c:pt>
                <c:pt idx="6791">
                  <c:v>17</c:v>
                </c:pt>
                <c:pt idx="6792">
                  <c:v>17</c:v>
                </c:pt>
                <c:pt idx="6793">
                  <c:v>17</c:v>
                </c:pt>
                <c:pt idx="6794">
                  <c:v>17</c:v>
                </c:pt>
                <c:pt idx="6795">
                  <c:v>17</c:v>
                </c:pt>
                <c:pt idx="6796">
                  <c:v>17</c:v>
                </c:pt>
                <c:pt idx="6797">
                  <c:v>17</c:v>
                </c:pt>
                <c:pt idx="6798">
                  <c:v>17</c:v>
                </c:pt>
                <c:pt idx="6799">
                  <c:v>17</c:v>
                </c:pt>
                <c:pt idx="6800">
                  <c:v>17</c:v>
                </c:pt>
                <c:pt idx="6801">
                  <c:v>17</c:v>
                </c:pt>
                <c:pt idx="6802">
                  <c:v>17</c:v>
                </c:pt>
                <c:pt idx="6803">
                  <c:v>17</c:v>
                </c:pt>
                <c:pt idx="6804">
                  <c:v>17</c:v>
                </c:pt>
                <c:pt idx="6805">
                  <c:v>17</c:v>
                </c:pt>
                <c:pt idx="6806">
                  <c:v>17</c:v>
                </c:pt>
                <c:pt idx="6807">
                  <c:v>17</c:v>
                </c:pt>
                <c:pt idx="6808">
                  <c:v>17</c:v>
                </c:pt>
                <c:pt idx="6809">
                  <c:v>17</c:v>
                </c:pt>
                <c:pt idx="6810">
                  <c:v>17</c:v>
                </c:pt>
                <c:pt idx="6811">
                  <c:v>17</c:v>
                </c:pt>
                <c:pt idx="6812">
                  <c:v>17</c:v>
                </c:pt>
                <c:pt idx="6813">
                  <c:v>17</c:v>
                </c:pt>
                <c:pt idx="6814">
                  <c:v>17</c:v>
                </c:pt>
                <c:pt idx="6815">
                  <c:v>17</c:v>
                </c:pt>
                <c:pt idx="6816">
                  <c:v>17</c:v>
                </c:pt>
                <c:pt idx="6817">
                  <c:v>17</c:v>
                </c:pt>
                <c:pt idx="6818">
                  <c:v>17</c:v>
                </c:pt>
                <c:pt idx="6819">
                  <c:v>17</c:v>
                </c:pt>
                <c:pt idx="6820">
                  <c:v>17</c:v>
                </c:pt>
                <c:pt idx="6821">
                  <c:v>17</c:v>
                </c:pt>
                <c:pt idx="6822">
                  <c:v>17</c:v>
                </c:pt>
                <c:pt idx="6823">
                  <c:v>17</c:v>
                </c:pt>
                <c:pt idx="6824">
                  <c:v>17</c:v>
                </c:pt>
                <c:pt idx="6825">
                  <c:v>17</c:v>
                </c:pt>
                <c:pt idx="6826">
                  <c:v>17</c:v>
                </c:pt>
                <c:pt idx="6827">
                  <c:v>17</c:v>
                </c:pt>
                <c:pt idx="6828">
                  <c:v>17</c:v>
                </c:pt>
                <c:pt idx="6829">
                  <c:v>17</c:v>
                </c:pt>
                <c:pt idx="6830">
                  <c:v>17</c:v>
                </c:pt>
                <c:pt idx="6831">
                  <c:v>17</c:v>
                </c:pt>
                <c:pt idx="6832">
                  <c:v>17</c:v>
                </c:pt>
                <c:pt idx="6833">
                  <c:v>17</c:v>
                </c:pt>
                <c:pt idx="6834">
                  <c:v>17</c:v>
                </c:pt>
                <c:pt idx="6835">
                  <c:v>17</c:v>
                </c:pt>
                <c:pt idx="6836">
                  <c:v>17</c:v>
                </c:pt>
                <c:pt idx="6837">
                  <c:v>17</c:v>
                </c:pt>
                <c:pt idx="6838">
                  <c:v>17</c:v>
                </c:pt>
                <c:pt idx="6839">
                  <c:v>17</c:v>
                </c:pt>
                <c:pt idx="6840">
                  <c:v>17</c:v>
                </c:pt>
                <c:pt idx="6841">
                  <c:v>17</c:v>
                </c:pt>
                <c:pt idx="6842">
                  <c:v>17</c:v>
                </c:pt>
                <c:pt idx="6843">
                  <c:v>17</c:v>
                </c:pt>
                <c:pt idx="6844">
                  <c:v>17</c:v>
                </c:pt>
                <c:pt idx="6845">
                  <c:v>17</c:v>
                </c:pt>
                <c:pt idx="6846">
                  <c:v>17</c:v>
                </c:pt>
                <c:pt idx="6847">
                  <c:v>17</c:v>
                </c:pt>
                <c:pt idx="6848">
                  <c:v>17</c:v>
                </c:pt>
                <c:pt idx="6849">
                  <c:v>17</c:v>
                </c:pt>
                <c:pt idx="6850">
                  <c:v>17</c:v>
                </c:pt>
                <c:pt idx="6851">
                  <c:v>17</c:v>
                </c:pt>
                <c:pt idx="6852">
                  <c:v>17</c:v>
                </c:pt>
                <c:pt idx="6853">
                  <c:v>17</c:v>
                </c:pt>
                <c:pt idx="6854">
                  <c:v>17</c:v>
                </c:pt>
                <c:pt idx="6855">
                  <c:v>17</c:v>
                </c:pt>
                <c:pt idx="6856">
                  <c:v>17</c:v>
                </c:pt>
                <c:pt idx="6857">
                  <c:v>17</c:v>
                </c:pt>
                <c:pt idx="6858">
                  <c:v>17</c:v>
                </c:pt>
                <c:pt idx="6859">
                  <c:v>17</c:v>
                </c:pt>
                <c:pt idx="6860">
                  <c:v>17</c:v>
                </c:pt>
                <c:pt idx="6861">
                  <c:v>17</c:v>
                </c:pt>
                <c:pt idx="6862">
                  <c:v>17</c:v>
                </c:pt>
                <c:pt idx="6863">
                  <c:v>17</c:v>
                </c:pt>
                <c:pt idx="6864">
                  <c:v>17</c:v>
                </c:pt>
                <c:pt idx="6865">
                  <c:v>17</c:v>
                </c:pt>
                <c:pt idx="6866">
                  <c:v>17</c:v>
                </c:pt>
                <c:pt idx="6867">
                  <c:v>17</c:v>
                </c:pt>
                <c:pt idx="6868">
                  <c:v>17</c:v>
                </c:pt>
                <c:pt idx="6869">
                  <c:v>17</c:v>
                </c:pt>
                <c:pt idx="6870">
                  <c:v>17</c:v>
                </c:pt>
                <c:pt idx="6871">
                  <c:v>17</c:v>
                </c:pt>
                <c:pt idx="6872">
                  <c:v>17</c:v>
                </c:pt>
                <c:pt idx="6873">
                  <c:v>17</c:v>
                </c:pt>
                <c:pt idx="6874">
                  <c:v>17</c:v>
                </c:pt>
                <c:pt idx="6875">
                  <c:v>17</c:v>
                </c:pt>
                <c:pt idx="6876">
                  <c:v>17</c:v>
                </c:pt>
                <c:pt idx="6877">
                  <c:v>17</c:v>
                </c:pt>
                <c:pt idx="6878">
                  <c:v>17</c:v>
                </c:pt>
                <c:pt idx="6879">
                  <c:v>17</c:v>
                </c:pt>
                <c:pt idx="6880">
                  <c:v>17</c:v>
                </c:pt>
                <c:pt idx="6881">
                  <c:v>17</c:v>
                </c:pt>
                <c:pt idx="6882">
                  <c:v>17</c:v>
                </c:pt>
                <c:pt idx="6883">
                  <c:v>17</c:v>
                </c:pt>
                <c:pt idx="6884">
                  <c:v>17</c:v>
                </c:pt>
                <c:pt idx="6885">
                  <c:v>17</c:v>
                </c:pt>
                <c:pt idx="6886">
                  <c:v>17</c:v>
                </c:pt>
                <c:pt idx="6887">
                  <c:v>17</c:v>
                </c:pt>
                <c:pt idx="6888">
                  <c:v>17</c:v>
                </c:pt>
                <c:pt idx="6889">
                  <c:v>17</c:v>
                </c:pt>
                <c:pt idx="6890">
                  <c:v>17</c:v>
                </c:pt>
                <c:pt idx="6891">
                  <c:v>17</c:v>
                </c:pt>
                <c:pt idx="6892">
                  <c:v>17</c:v>
                </c:pt>
                <c:pt idx="6893">
                  <c:v>17</c:v>
                </c:pt>
                <c:pt idx="6894">
                  <c:v>17</c:v>
                </c:pt>
                <c:pt idx="6895">
                  <c:v>17</c:v>
                </c:pt>
                <c:pt idx="6896">
                  <c:v>17</c:v>
                </c:pt>
                <c:pt idx="6897">
                  <c:v>17</c:v>
                </c:pt>
                <c:pt idx="6898">
                  <c:v>17</c:v>
                </c:pt>
                <c:pt idx="6899">
                  <c:v>17</c:v>
                </c:pt>
                <c:pt idx="6900">
                  <c:v>17</c:v>
                </c:pt>
                <c:pt idx="6901">
                  <c:v>17</c:v>
                </c:pt>
                <c:pt idx="6902">
                  <c:v>17</c:v>
                </c:pt>
                <c:pt idx="6903">
                  <c:v>17</c:v>
                </c:pt>
                <c:pt idx="6904">
                  <c:v>17</c:v>
                </c:pt>
                <c:pt idx="6905">
                  <c:v>17</c:v>
                </c:pt>
                <c:pt idx="6906">
                  <c:v>17</c:v>
                </c:pt>
                <c:pt idx="6907">
                  <c:v>17</c:v>
                </c:pt>
                <c:pt idx="6908">
                  <c:v>17</c:v>
                </c:pt>
                <c:pt idx="6909">
                  <c:v>17</c:v>
                </c:pt>
                <c:pt idx="6910">
                  <c:v>17</c:v>
                </c:pt>
                <c:pt idx="6911">
                  <c:v>17</c:v>
                </c:pt>
                <c:pt idx="6912">
                  <c:v>17</c:v>
                </c:pt>
                <c:pt idx="6913">
                  <c:v>17</c:v>
                </c:pt>
                <c:pt idx="6914">
                  <c:v>17</c:v>
                </c:pt>
                <c:pt idx="6915">
                  <c:v>17</c:v>
                </c:pt>
                <c:pt idx="6916">
                  <c:v>17</c:v>
                </c:pt>
                <c:pt idx="6917">
                  <c:v>17</c:v>
                </c:pt>
                <c:pt idx="6918">
                  <c:v>17</c:v>
                </c:pt>
                <c:pt idx="6919">
                  <c:v>17</c:v>
                </c:pt>
                <c:pt idx="6920">
                  <c:v>17</c:v>
                </c:pt>
                <c:pt idx="6921">
                  <c:v>17</c:v>
                </c:pt>
                <c:pt idx="6922">
                  <c:v>17</c:v>
                </c:pt>
                <c:pt idx="6923">
                  <c:v>17</c:v>
                </c:pt>
                <c:pt idx="6924">
                  <c:v>17</c:v>
                </c:pt>
                <c:pt idx="6925">
                  <c:v>17</c:v>
                </c:pt>
                <c:pt idx="6926">
                  <c:v>17</c:v>
                </c:pt>
                <c:pt idx="6927">
                  <c:v>17</c:v>
                </c:pt>
                <c:pt idx="6928">
                  <c:v>17</c:v>
                </c:pt>
                <c:pt idx="6929">
                  <c:v>17</c:v>
                </c:pt>
                <c:pt idx="6930">
                  <c:v>17</c:v>
                </c:pt>
                <c:pt idx="6931">
                  <c:v>17</c:v>
                </c:pt>
                <c:pt idx="6932">
                  <c:v>17</c:v>
                </c:pt>
                <c:pt idx="6933">
                  <c:v>17</c:v>
                </c:pt>
                <c:pt idx="6934">
                  <c:v>17</c:v>
                </c:pt>
                <c:pt idx="6935">
                  <c:v>17</c:v>
                </c:pt>
                <c:pt idx="6936">
                  <c:v>17</c:v>
                </c:pt>
                <c:pt idx="6937">
                  <c:v>17</c:v>
                </c:pt>
                <c:pt idx="6938">
                  <c:v>17</c:v>
                </c:pt>
                <c:pt idx="6939">
                  <c:v>17</c:v>
                </c:pt>
                <c:pt idx="6940">
                  <c:v>17</c:v>
                </c:pt>
                <c:pt idx="6941">
                  <c:v>17</c:v>
                </c:pt>
                <c:pt idx="6942">
                  <c:v>17</c:v>
                </c:pt>
                <c:pt idx="6943">
                  <c:v>17</c:v>
                </c:pt>
                <c:pt idx="6944">
                  <c:v>17</c:v>
                </c:pt>
                <c:pt idx="6945">
                  <c:v>17</c:v>
                </c:pt>
                <c:pt idx="6946">
                  <c:v>17</c:v>
                </c:pt>
                <c:pt idx="6947">
                  <c:v>17</c:v>
                </c:pt>
                <c:pt idx="6948">
                  <c:v>17</c:v>
                </c:pt>
                <c:pt idx="6949">
                  <c:v>17</c:v>
                </c:pt>
                <c:pt idx="6950">
                  <c:v>17</c:v>
                </c:pt>
                <c:pt idx="6951">
                  <c:v>17</c:v>
                </c:pt>
                <c:pt idx="6952">
                  <c:v>17</c:v>
                </c:pt>
                <c:pt idx="6953">
                  <c:v>17</c:v>
                </c:pt>
                <c:pt idx="6954">
                  <c:v>17</c:v>
                </c:pt>
                <c:pt idx="6955">
                  <c:v>17</c:v>
                </c:pt>
                <c:pt idx="6956">
                  <c:v>17</c:v>
                </c:pt>
                <c:pt idx="6957">
                  <c:v>17</c:v>
                </c:pt>
                <c:pt idx="6958">
                  <c:v>17</c:v>
                </c:pt>
                <c:pt idx="6959">
                  <c:v>17</c:v>
                </c:pt>
                <c:pt idx="6960">
                  <c:v>17</c:v>
                </c:pt>
                <c:pt idx="6961">
                  <c:v>17</c:v>
                </c:pt>
                <c:pt idx="6962">
                  <c:v>17</c:v>
                </c:pt>
                <c:pt idx="6963">
                  <c:v>17</c:v>
                </c:pt>
                <c:pt idx="6964">
                  <c:v>17</c:v>
                </c:pt>
                <c:pt idx="6965">
                  <c:v>17</c:v>
                </c:pt>
                <c:pt idx="6966">
                  <c:v>17</c:v>
                </c:pt>
                <c:pt idx="6967">
                  <c:v>17</c:v>
                </c:pt>
                <c:pt idx="6968">
                  <c:v>17</c:v>
                </c:pt>
                <c:pt idx="6969">
                  <c:v>17</c:v>
                </c:pt>
                <c:pt idx="6970">
                  <c:v>17</c:v>
                </c:pt>
                <c:pt idx="6971">
                  <c:v>17</c:v>
                </c:pt>
                <c:pt idx="6972">
                  <c:v>17</c:v>
                </c:pt>
                <c:pt idx="6973">
                  <c:v>17</c:v>
                </c:pt>
                <c:pt idx="6974">
                  <c:v>17</c:v>
                </c:pt>
                <c:pt idx="6975">
                  <c:v>17</c:v>
                </c:pt>
                <c:pt idx="6976">
                  <c:v>17</c:v>
                </c:pt>
                <c:pt idx="6977">
                  <c:v>17</c:v>
                </c:pt>
                <c:pt idx="6978">
                  <c:v>17</c:v>
                </c:pt>
                <c:pt idx="6979">
                  <c:v>17</c:v>
                </c:pt>
                <c:pt idx="6980">
                  <c:v>17</c:v>
                </c:pt>
                <c:pt idx="6981">
                  <c:v>17</c:v>
                </c:pt>
                <c:pt idx="6982">
                  <c:v>17</c:v>
                </c:pt>
                <c:pt idx="6983">
                  <c:v>17</c:v>
                </c:pt>
                <c:pt idx="6984">
                  <c:v>17</c:v>
                </c:pt>
                <c:pt idx="6985">
                  <c:v>17</c:v>
                </c:pt>
                <c:pt idx="6986">
                  <c:v>17</c:v>
                </c:pt>
                <c:pt idx="6987">
                  <c:v>17</c:v>
                </c:pt>
                <c:pt idx="6988">
                  <c:v>17</c:v>
                </c:pt>
                <c:pt idx="6989">
                  <c:v>17</c:v>
                </c:pt>
                <c:pt idx="6990">
                  <c:v>17</c:v>
                </c:pt>
                <c:pt idx="6991">
                  <c:v>17</c:v>
                </c:pt>
                <c:pt idx="6992">
                  <c:v>17</c:v>
                </c:pt>
                <c:pt idx="6993">
                  <c:v>17</c:v>
                </c:pt>
                <c:pt idx="6994">
                  <c:v>17</c:v>
                </c:pt>
                <c:pt idx="6995">
                  <c:v>17</c:v>
                </c:pt>
                <c:pt idx="6996">
                  <c:v>17</c:v>
                </c:pt>
                <c:pt idx="6997">
                  <c:v>17</c:v>
                </c:pt>
                <c:pt idx="6998">
                  <c:v>17</c:v>
                </c:pt>
                <c:pt idx="6999">
                  <c:v>17</c:v>
                </c:pt>
                <c:pt idx="7000">
                  <c:v>17</c:v>
                </c:pt>
                <c:pt idx="7001">
                  <c:v>17</c:v>
                </c:pt>
                <c:pt idx="7002">
                  <c:v>17</c:v>
                </c:pt>
                <c:pt idx="7003">
                  <c:v>17</c:v>
                </c:pt>
                <c:pt idx="7004">
                  <c:v>17</c:v>
                </c:pt>
                <c:pt idx="7005">
                  <c:v>17</c:v>
                </c:pt>
                <c:pt idx="7006">
                  <c:v>17</c:v>
                </c:pt>
                <c:pt idx="7007">
                  <c:v>17</c:v>
                </c:pt>
                <c:pt idx="7008">
                  <c:v>17</c:v>
                </c:pt>
                <c:pt idx="7009">
                  <c:v>17</c:v>
                </c:pt>
                <c:pt idx="7010">
                  <c:v>17</c:v>
                </c:pt>
                <c:pt idx="7011">
                  <c:v>17</c:v>
                </c:pt>
                <c:pt idx="7012">
                  <c:v>17</c:v>
                </c:pt>
                <c:pt idx="7013">
                  <c:v>17</c:v>
                </c:pt>
                <c:pt idx="7014">
                  <c:v>17</c:v>
                </c:pt>
                <c:pt idx="7015">
                  <c:v>17</c:v>
                </c:pt>
                <c:pt idx="7016">
                  <c:v>17</c:v>
                </c:pt>
                <c:pt idx="7017">
                  <c:v>17</c:v>
                </c:pt>
                <c:pt idx="7018">
                  <c:v>17</c:v>
                </c:pt>
                <c:pt idx="7019">
                  <c:v>17</c:v>
                </c:pt>
                <c:pt idx="7020">
                  <c:v>17</c:v>
                </c:pt>
                <c:pt idx="7021">
                  <c:v>17</c:v>
                </c:pt>
                <c:pt idx="7022">
                  <c:v>17</c:v>
                </c:pt>
                <c:pt idx="7023">
                  <c:v>17</c:v>
                </c:pt>
                <c:pt idx="7024">
                  <c:v>17</c:v>
                </c:pt>
                <c:pt idx="7025">
                  <c:v>17</c:v>
                </c:pt>
                <c:pt idx="7026">
                  <c:v>17</c:v>
                </c:pt>
                <c:pt idx="7027">
                  <c:v>17</c:v>
                </c:pt>
                <c:pt idx="7028">
                  <c:v>17</c:v>
                </c:pt>
                <c:pt idx="7029">
                  <c:v>17</c:v>
                </c:pt>
                <c:pt idx="7030">
                  <c:v>17</c:v>
                </c:pt>
                <c:pt idx="7031">
                  <c:v>17</c:v>
                </c:pt>
                <c:pt idx="7032">
                  <c:v>17</c:v>
                </c:pt>
                <c:pt idx="7033">
                  <c:v>17</c:v>
                </c:pt>
                <c:pt idx="7034">
                  <c:v>17</c:v>
                </c:pt>
                <c:pt idx="7035">
                  <c:v>17</c:v>
                </c:pt>
                <c:pt idx="7036">
                  <c:v>17</c:v>
                </c:pt>
                <c:pt idx="7037">
                  <c:v>17</c:v>
                </c:pt>
                <c:pt idx="7038">
                  <c:v>17</c:v>
                </c:pt>
                <c:pt idx="7039">
                  <c:v>17</c:v>
                </c:pt>
                <c:pt idx="7040">
                  <c:v>17</c:v>
                </c:pt>
                <c:pt idx="7041">
                  <c:v>17</c:v>
                </c:pt>
                <c:pt idx="7042">
                  <c:v>17</c:v>
                </c:pt>
                <c:pt idx="7043">
                  <c:v>17</c:v>
                </c:pt>
                <c:pt idx="7044">
                  <c:v>17</c:v>
                </c:pt>
                <c:pt idx="7045">
                  <c:v>17</c:v>
                </c:pt>
                <c:pt idx="7046">
                  <c:v>17</c:v>
                </c:pt>
                <c:pt idx="7047">
                  <c:v>17</c:v>
                </c:pt>
                <c:pt idx="7048">
                  <c:v>17</c:v>
                </c:pt>
                <c:pt idx="7049">
                  <c:v>17</c:v>
                </c:pt>
                <c:pt idx="7050">
                  <c:v>17</c:v>
                </c:pt>
                <c:pt idx="7051">
                  <c:v>17</c:v>
                </c:pt>
                <c:pt idx="7052">
                  <c:v>17</c:v>
                </c:pt>
                <c:pt idx="7053">
                  <c:v>17</c:v>
                </c:pt>
                <c:pt idx="7054">
                  <c:v>17</c:v>
                </c:pt>
                <c:pt idx="7055">
                  <c:v>17</c:v>
                </c:pt>
                <c:pt idx="7056">
                  <c:v>17</c:v>
                </c:pt>
                <c:pt idx="7057">
                  <c:v>17</c:v>
                </c:pt>
                <c:pt idx="7058">
                  <c:v>17</c:v>
                </c:pt>
                <c:pt idx="7059">
                  <c:v>17</c:v>
                </c:pt>
                <c:pt idx="7060">
                  <c:v>17</c:v>
                </c:pt>
                <c:pt idx="7061">
                  <c:v>17</c:v>
                </c:pt>
                <c:pt idx="7062">
                  <c:v>17</c:v>
                </c:pt>
                <c:pt idx="7063">
                  <c:v>17</c:v>
                </c:pt>
                <c:pt idx="7064">
                  <c:v>17</c:v>
                </c:pt>
                <c:pt idx="7065">
                  <c:v>17</c:v>
                </c:pt>
                <c:pt idx="7066">
                  <c:v>17</c:v>
                </c:pt>
                <c:pt idx="7067">
                  <c:v>17</c:v>
                </c:pt>
                <c:pt idx="7068">
                  <c:v>17</c:v>
                </c:pt>
                <c:pt idx="7069">
                  <c:v>17</c:v>
                </c:pt>
                <c:pt idx="7070">
                  <c:v>17</c:v>
                </c:pt>
                <c:pt idx="7071">
                  <c:v>17</c:v>
                </c:pt>
                <c:pt idx="7072">
                  <c:v>17</c:v>
                </c:pt>
                <c:pt idx="7073">
                  <c:v>17</c:v>
                </c:pt>
                <c:pt idx="7074">
                  <c:v>17</c:v>
                </c:pt>
                <c:pt idx="7075">
                  <c:v>17</c:v>
                </c:pt>
                <c:pt idx="7076">
                  <c:v>17</c:v>
                </c:pt>
                <c:pt idx="7077">
                  <c:v>17</c:v>
                </c:pt>
                <c:pt idx="7078">
                  <c:v>17</c:v>
                </c:pt>
                <c:pt idx="7079">
                  <c:v>17</c:v>
                </c:pt>
                <c:pt idx="7080">
                  <c:v>17</c:v>
                </c:pt>
                <c:pt idx="7081">
                  <c:v>17</c:v>
                </c:pt>
                <c:pt idx="7082">
                  <c:v>17</c:v>
                </c:pt>
                <c:pt idx="7083">
                  <c:v>17</c:v>
                </c:pt>
                <c:pt idx="7084">
                  <c:v>17</c:v>
                </c:pt>
                <c:pt idx="7085">
                  <c:v>17</c:v>
                </c:pt>
                <c:pt idx="7086">
                  <c:v>17</c:v>
                </c:pt>
                <c:pt idx="7087">
                  <c:v>17</c:v>
                </c:pt>
                <c:pt idx="7088">
                  <c:v>17</c:v>
                </c:pt>
                <c:pt idx="7089">
                  <c:v>17</c:v>
                </c:pt>
                <c:pt idx="7090">
                  <c:v>17</c:v>
                </c:pt>
                <c:pt idx="7091">
                  <c:v>17</c:v>
                </c:pt>
                <c:pt idx="7092">
                  <c:v>17</c:v>
                </c:pt>
                <c:pt idx="7093">
                  <c:v>17</c:v>
                </c:pt>
                <c:pt idx="7094">
                  <c:v>17</c:v>
                </c:pt>
                <c:pt idx="7095">
                  <c:v>17</c:v>
                </c:pt>
                <c:pt idx="7096">
                  <c:v>17</c:v>
                </c:pt>
                <c:pt idx="7097">
                  <c:v>17</c:v>
                </c:pt>
                <c:pt idx="7098">
                  <c:v>17</c:v>
                </c:pt>
                <c:pt idx="7099">
                  <c:v>17</c:v>
                </c:pt>
                <c:pt idx="7100">
                  <c:v>17</c:v>
                </c:pt>
                <c:pt idx="7101">
                  <c:v>17</c:v>
                </c:pt>
                <c:pt idx="7102">
                  <c:v>17</c:v>
                </c:pt>
                <c:pt idx="7103">
                  <c:v>17</c:v>
                </c:pt>
                <c:pt idx="7104">
                  <c:v>17</c:v>
                </c:pt>
                <c:pt idx="7105">
                  <c:v>17</c:v>
                </c:pt>
                <c:pt idx="7106">
                  <c:v>17</c:v>
                </c:pt>
                <c:pt idx="7107">
                  <c:v>17</c:v>
                </c:pt>
                <c:pt idx="7108">
                  <c:v>17</c:v>
                </c:pt>
                <c:pt idx="7109">
                  <c:v>17</c:v>
                </c:pt>
                <c:pt idx="7110">
                  <c:v>17</c:v>
                </c:pt>
                <c:pt idx="7111">
                  <c:v>17</c:v>
                </c:pt>
                <c:pt idx="7112">
                  <c:v>17</c:v>
                </c:pt>
                <c:pt idx="7113">
                  <c:v>17</c:v>
                </c:pt>
                <c:pt idx="7114">
                  <c:v>17</c:v>
                </c:pt>
                <c:pt idx="7115">
                  <c:v>17</c:v>
                </c:pt>
                <c:pt idx="7116">
                  <c:v>17</c:v>
                </c:pt>
                <c:pt idx="7117">
                  <c:v>17</c:v>
                </c:pt>
                <c:pt idx="7118">
                  <c:v>17</c:v>
                </c:pt>
                <c:pt idx="7119">
                  <c:v>17</c:v>
                </c:pt>
                <c:pt idx="7120">
                  <c:v>17</c:v>
                </c:pt>
                <c:pt idx="7121">
                  <c:v>17</c:v>
                </c:pt>
                <c:pt idx="7122">
                  <c:v>17</c:v>
                </c:pt>
                <c:pt idx="7123">
                  <c:v>17</c:v>
                </c:pt>
                <c:pt idx="7124">
                  <c:v>17</c:v>
                </c:pt>
                <c:pt idx="7125">
                  <c:v>17</c:v>
                </c:pt>
                <c:pt idx="7126">
                  <c:v>17</c:v>
                </c:pt>
                <c:pt idx="7127">
                  <c:v>17</c:v>
                </c:pt>
                <c:pt idx="7128">
                  <c:v>17</c:v>
                </c:pt>
                <c:pt idx="7129">
                  <c:v>17</c:v>
                </c:pt>
                <c:pt idx="7130">
                  <c:v>17</c:v>
                </c:pt>
                <c:pt idx="7131">
                  <c:v>17</c:v>
                </c:pt>
                <c:pt idx="7132">
                  <c:v>17</c:v>
                </c:pt>
                <c:pt idx="7133">
                  <c:v>17</c:v>
                </c:pt>
                <c:pt idx="7134">
                  <c:v>17</c:v>
                </c:pt>
                <c:pt idx="7135">
                  <c:v>17</c:v>
                </c:pt>
                <c:pt idx="7136">
                  <c:v>17</c:v>
                </c:pt>
                <c:pt idx="7137">
                  <c:v>17</c:v>
                </c:pt>
                <c:pt idx="7138">
                  <c:v>17</c:v>
                </c:pt>
                <c:pt idx="7139">
                  <c:v>17</c:v>
                </c:pt>
                <c:pt idx="7140">
                  <c:v>17</c:v>
                </c:pt>
                <c:pt idx="7141">
                  <c:v>17</c:v>
                </c:pt>
                <c:pt idx="7142">
                  <c:v>17</c:v>
                </c:pt>
                <c:pt idx="7143">
                  <c:v>17</c:v>
                </c:pt>
                <c:pt idx="7144">
                  <c:v>17</c:v>
                </c:pt>
                <c:pt idx="7145">
                  <c:v>17</c:v>
                </c:pt>
                <c:pt idx="7146">
                  <c:v>17</c:v>
                </c:pt>
                <c:pt idx="7147">
                  <c:v>17</c:v>
                </c:pt>
                <c:pt idx="7148">
                  <c:v>17</c:v>
                </c:pt>
                <c:pt idx="7149">
                  <c:v>17</c:v>
                </c:pt>
                <c:pt idx="7150">
                  <c:v>17</c:v>
                </c:pt>
                <c:pt idx="7151">
                  <c:v>17</c:v>
                </c:pt>
                <c:pt idx="7152">
                  <c:v>17</c:v>
                </c:pt>
                <c:pt idx="7153">
                  <c:v>17</c:v>
                </c:pt>
                <c:pt idx="7154">
                  <c:v>17</c:v>
                </c:pt>
                <c:pt idx="7155">
                  <c:v>17</c:v>
                </c:pt>
                <c:pt idx="7156">
                  <c:v>17</c:v>
                </c:pt>
                <c:pt idx="7157">
                  <c:v>17</c:v>
                </c:pt>
                <c:pt idx="7158">
                  <c:v>17</c:v>
                </c:pt>
                <c:pt idx="7159">
                  <c:v>17</c:v>
                </c:pt>
                <c:pt idx="7160">
                  <c:v>17</c:v>
                </c:pt>
                <c:pt idx="7161">
                  <c:v>17</c:v>
                </c:pt>
                <c:pt idx="7162">
                  <c:v>17</c:v>
                </c:pt>
                <c:pt idx="7163">
                  <c:v>17</c:v>
                </c:pt>
                <c:pt idx="7164">
                  <c:v>17</c:v>
                </c:pt>
                <c:pt idx="7165">
                  <c:v>17</c:v>
                </c:pt>
                <c:pt idx="7166">
                  <c:v>17</c:v>
                </c:pt>
                <c:pt idx="7167">
                  <c:v>17</c:v>
                </c:pt>
                <c:pt idx="7168">
                  <c:v>17</c:v>
                </c:pt>
                <c:pt idx="7169">
                  <c:v>17</c:v>
                </c:pt>
                <c:pt idx="7170">
                  <c:v>17</c:v>
                </c:pt>
                <c:pt idx="7171">
                  <c:v>17</c:v>
                </c:pt>
                <c:pt idx="7172">
                  <c:v>17</c:v>
                </c:pt>
                <c:pt idx="7173">
                  <c:v>17</c:v>
                </c:pt>
                <c:pt idx="7174">
                  <c:v>17</c:v>
                </c:pt>
                <c:pt idx="7175">
                  <c:v>17</c:v>
                </c:pt>
                <c:pt idx="7176">
                  <c:v>17</c:v>
                </c:pt>
                <c:pt idx="7177">
                  <c:v>17</c:v>
                </c:pt>
                <c:pt idx="7178">
                  <c:v>17</c:v>
                </c:pt>
                <c:pt idx="7179">
                  <c:v>17</c:v>
                </c:pt>
                <c:pt idx="7180">
                  <c:v>17</c:v>
                </c:pt>
                <c:pt idx="7181">
                  <c:v>17</c:v>
                </c:pt>
                <c:pt idx="7182">
                  <c:v>17</c:v>
                </c:pt>
                <c:pt idx="7183">
                  <c:v>17</c:v>
                </c:pt>
                <c:pt idx="7184">
                  <c:v>17</c:v>
                </c:pt>
                <c:pt idx="7185">
                  <c:v>17</c:v>
                </c:pt>
                <c:pt idx="7186">
                  <c:v>17</c:v>
                </c:pt>
                <c:pt idx="7187">
                  <c:v>17</c:v>
                </c:pt>
                <c:pt idx="7188">
                  <c:v>17</c:v>
                </c:pt>
                <c:pt idx="7189">
                  <c:v>17</c:v>
                </c:pt>
                <c:pt idx="7190">
                  <c:v>17</c:v>
                </c:pt>
                <c:pt idx="7191">
                  <c:v>17</c:v>
                </c:pt>
                <c:pt idx="7192">
                  <c:v>17</c:v>
                </c:pt>
                <c:pt idx="7193">
                  <c:v>17</c:v>
                </c:pt>
                <c:pt idx="7194">
                  <c:v>17</c:v>
                </c:pt>
                <c:pt idx="7195">
                  <c:v>17</c:v>
                </c:pt>
                <c:pt idx="7196">
                  <c:v>17</c:v>
                </c:pt>
                <c:pt idx="7197">
                  <c:v>17</c:v>
                </c:pt>
                <c:pt idx="7198">
                  <c:v>17</c:v>
                </c:pt>
                <c:pt idx="7199">
                  <c:v>17</c:v>
                </c:pt>
                <c:pt idx="7200">
                  <c:v>17</c:v>
                </c:pt>
                <c:pt idx="7201">
                  <c:v>17</c:v>
                </c:pt>
                <c:pt idx="7202">
                  <c:v>17</c:v>
                </c:pt>
                <c:pt idx="7203">
                  <c:v>17</c:v>
                </c:pt>
                <c:pt idx="7204">
                  <c:v>17</c:v>
                </c:pt>
                <c:pt idx="7205">
                  <c:v>17</c:v>
                </c:pt>
                <c:pt idx="7206">
                  <c:v>17</c:v>
                </c:pt>
                <c:pt idx="7207">
                  <c:v>17</c:v>
                </c:pt>
                <c:pt idx="7208">
                  <c:v>17</c:v>
                </c:pt>
                <c:pt idx="7209">
                  <c:v>17</c:v>
                </c:pt>
                <c:pt idx="7210">
                  <c:v>17</c:v>
                </c:pt>
                <c:pt idx="7211">
                  <c:v>17</c:v>
                </c:pt>
                <c:pt idx="7212">
                  <c:v>17</c:v>
                </c:pt>
                <c:pt idx="7213">
                  <c:v>17</c:v>
                </c:pt>
                <c:pt idx="7214">
                  <c:v>17</c:v>
                </c:pt>
                <c:pt idx="7215">
                  <c:v>17</c:v>
                </c:pt>
                <c:pt idx="7216">
                  <c:v>17</c:v>
                </c:pt>
                <c:pt idx="7217">
                  <c:v>17</c:v>
                </c:pt>
                <c:pt idx="7218">
                  <c:v>17</c:v>
                </c:pt>
                <c:pt idx="7219">
                  <c:v>17</c:v>
                </c:pt>
                <c:pt idx="7220">
                  <c:v>17</c:v>
                </c:pt>
                <c:pt idx="7221">
                  <c:v>17</c:v>
                </c:pt>
                <c:pt idx="7222">
                  <c:v>17</c:v>
                </c:pt>
                <c:pt idx="7223">
                  <c:v>17</c:v>
                </c:pt>
                <c:pt idx="7224">
                  <c:v>17</c:v>
                </c:pt>
                <c:pt idx="7225">
                  <c:v>17</c:v>
                </c:pt>
                <c:pt idx="7226">
                  <c:v>17</c:v>
                </c:pt>
                <c:pt idx="7227">
                  <c:v>17</c:v>
                </c:pt>
                <c:pt idx="7228">
                  <c:v>17</c:v>
                </c:pt>
                <c:pt idx="7229">
                  <c:v>17</c:v>
                </c:pt>
                <c:pt idx="7230">
                  <c:v>17</c:v>
                </c:pt>
                <c:pt idx="7231">
                  <c:v>17</c:v>
                </c:pt>
                <c:pt idx="7232">
                  <c:v>17</c:v>
                </c:pt>
                <c:pt idx="7233">
                  <c:v>17</c:v>
                </c:pt>
                <c:pt idx="7234">
                  <c:v>17</c:v>
                </c:pt>
                <c:pt idx="7235">
                  <c:v>17</c:v>
                </c:pt>
                <c:pt idx="7236">
                  <c:v>17</c:v>
                </c:pt>
                <c:pt idx="7237">
                  <c:v>17</c:v>
                </c:pt>
                <c:pt idx="7238">
                  <c:v>17</c:v>
                </c:pt>
                <c:pt idx="7239">
                  <c:v>17</c:v>
                </c:pt>
                <c:pt idx="7240">
                  <c:v>17</c:v>
                </c:pt>
                <c:pt idx="7241">
                  <c:v>17</c:v>
                </c:pt>
                <c:pt idx="7242">
                  <c:v>17</c:v>
                </c:pt>
                <c:pt idx="7243">
                  <c:v>17</c:v>
                </c:pt>
                <c:pt idx="7244">
                  <c:v>17</c:v>
                </c:pt>
                <c:pt idx="7245">
                  <c:v>17</c:v>
                </c:pt>
                <c:pt idx="7246">
                  <c:v>17</c:v>
                </c:pt>
                <c:pt idx="7247">
                  <c:v>17</c:v>
                </c:pt>
                <c:pt idx="7248">
                  <c:v>17</c:v>
                </c:pt>
                <c:pt idx="7249">
                  <c:v>17</c:v>
                </c:pt>
                <c:pt idx="7250">
                  <c:v>17</c:v>
                </c:pt>
                <c:pt idx="7251">
                  <c:v>17</c:v>
                </c:pt>
                <c:pt idx="7252">
                  <c:v>17</c:v>
                </c:pt>
                <c:pt idx="7253">
                  <c:v>17</c:v>
                </c:pt>
                <c:pt idx="7254">
                  <c:v>17</c:v>
                </c:pt>
                <c:pt idx="7255">
                  <c:v>17</c:v>
                </c:pt>
                <c:pt idx="7256">
                  <c:v>17</c:v>
                </c:pt>
                <c:pt idx="7257">
                  <c:v>17</c:v>
                </c:pt>
                <c:pt idx="7258">
                  <c:v>17</c:v>
                </c:pt>
                <c:pt idx="7259">
                  <c:v>17</c:v>
                </c:pt>
                <c:pt idx="7260">
                  <c:v>17</c:v>
                </c:pt>
                <c:pt idx="7261">
                  <c:v>17</c:v>
                </c:pt>
                <c:pt idx="7262">
                  <c:v>17</c:v>
                </c:pt>
                <c:pt idx="7263">
                  <c:v>17</c:v>
                </c:pt>
                <c:pt idx="7264">
                  <c:v>17</c:v>
                </c:pt>
                <c:pt idx="7265">
                  <c:v>17</c:v>
                </c:pt>
                <c:pt idx="7266">
                  <c:v>17</c:v>
                </c:pt>
                <c:pt idx="7267">
                  <c:v>17</c:v>
                </c:pt>
                <c:pt idx="7268">
                  <c:v>17</c:v>
                </c:pt>
                <c:pt idx="7269">
                  <c:v>17</c:v>
                </c:pt>
                <c:pt idx="7270">
                  <c:v>17</c:v>
                </c:pt>
                <c:pt idx="7271">
                  <c:v>17</c:v>
                </c:pt>
                <c:pt idx="7272">
                  <c:v>17</c:v>
                </c:pt>
                <c:pt idx="7273">
                  <c:v>17</c:v>
                </c:pt>
                <c:pt idx="7274">
                  <c:v>17</c:v>
                </c:pt>
                <c:pt idx="7275">
                  <c:v>17</c:v>
                </c:pt>
                <c:pt idx="7276">
                  <c:v>17</c:v>
                </c:pt>
                <c:pt idx="7277">
                  <c:v>17</c:v>
                </c:pt>
                <c:pt idx="7278">
                  <c:v>17</c:v>
                </c:pt>
                <c:pt idx="7279">
                  <c:v>17</c:v>
                </c:pt>
                <c:pt idx="7280">
                  <c:v>17</c:v>
                </c:pt>
                <c:pt idx="7281">
                  <c:v>17</c:v>
                </c:pt>
                <c:pt idx="7282">
                  <c:v>17</c:v>
                </c:pt>
                <c:pt idx="7283">
                  <c:v>17</c:v>
                </c:pt>
                <c:pt idx="7284">
                  <c:v>17</c:v>
                </c:pt>
                <c:pt idx="7285">
                  <c:v>17</c:v>
                </c:pt>
                <c:pt idx="7286">
                  <c:v>17</c:v>
                </c:pt>
                <c:pt idx="7287">
                  <c:v>17</c:v>
                </c:pt>
                <c:pt idx="7288">
                  <c:v>17</c:v>
                </c:pt>
                <c:pt idx="7289">
                  <c:v>17</c:v>
                </c:pt>
                <c:pt idx="7290">
                  <c:v>17</c:v>
                </c:pt>
                <c:pt idx="7291">
                  <c:v>17</c:v>
                </c:pt>
                <c:pt idx="7292">
                  <c:v>17</c:v>
                </c:pt>
                <c:pt idx="7293">
                  <c:v>17</c:v>
                </c:pt>
                <c:pt idx="7294">
                  <c:v>17</c:v>
                </c:pt>
                <c:pt idx="7295">
                  <c:v>17</c:v>
                </c:pt>
                <c:pt idx="7296">
                  <c:v>17</c:v>
                </c:pt>
                <c:pt idx="7297">
                  <c:v>17</c:v>
                </c:pt>
                <c:pt idx="7298">
                  <c:v>17</c:v>
                </c:pt>
                <c:pt idx="7299">
                  <c:v>17</c:v>
                </c:pt>
                <c:pt idx="7300">
                  <c:v>17</c:v>
                </c:pt>
                <c:pt idx="7301">
                  <c:v>17</c:v>
                </c:pt>
                <c:pt idx="7302">
                  <c:v>17</c:v>
                </c:pt>
                <c:pt idx="7303">
                  <c:v>17</c:v>
                </c:pt>
                <c:pt idx="7304">
                  <c:v>17</c:v>
                </c:pt>
                <c:pt idx="7305">
                  <c:v>17</c:v>
                </c:pt>
                <c:pt idx="7306">
                  <c:v>17</c:v>
                </c:pt>
                <c:pt idx="7307">
                  <c:v>17</c:v>
                </c:pt>
                <c:pt idx="7308">
                  <c:v>17</c:v>
                </c:pt>
                <c:pt idx="7309">
                  <c:v>17</c:v>
                </c:pt>
                <c:pt idx="7310">
                  <c:v>17</c:v>
                </c:pt>
                <c:pt idx="7311">
                  <c:v>17</c:v>
                </c:pt>
                <c:pt idx="7312">
                  <c:v>17</c:v>
                </c:pt>
                <c:pt idx="7313">
                  <c:v>17</c:v>
                </c:pt>
                <c:pt idx="7314">
                  <c:v>17</c:v>
                </c:pt>
                <c:pt idx="7315">
                  <c:v>17</c:v>
                </c:pt>
                <c:pt idx="7316">
                  <c:v>17</c:v>
                </c:pt>
                <c:pt idx="7317">
                  <c:v>17</c:v>
                </c:pt>
                <c:pt idx="7318">
                  <c:v>17</c:v>
                </c:pt>
                <c:pt idx="7319">
                  <c:v>17</c:v>
                </c:pt>
                <c:pt idx="7320">
                  <c:v>17</c:v>
                </c:pt>
                <c:pt idx="7321">
                  <c:v>17</c:v>
                </c:pt>
                <c:pt idx="7322">
                  <c:v>17</c:v>
                </c:pt>
                <c:pt idx="7323">
                  <c:v>17</c:v>
                </c:pt>
                <c:pt idx="7324">
                  <c:v>17</c:v>
                </c:pt>
                <c:pt idx="7325">
                  <c:v>17</c:v>
                </c:pt>
                <c:pt idx="7326">
                  <c:v>17</c:v>
                </c:pt>
                <c:pt idx="7327">
                  <c:v>17</c:v>
                </c:pt>
                <c:pt idx="7328">
                  <c:v>17</c:v>
                </c:pt>
                <c:pt idx="7329">
                  <c:v>17</c:v>
                </c:pt>
                <c:pt idx="7330">
                  <c:v>17</c:v>
                </c:pt>
                <c:pt idx="7331">
                  <c:v>17</c:v>
                </c:pt>
                <c:pt idx="7332">
                  <c:v>17</c:v>
                </c:pt>
                <c:pt idx="7333">
                  <c:v>17</c:v>
                </c:pt>
                <c:pt idx="7334">
                  <c:v>17</c:v>
                </c:pt>
                <c:pt idx="7335">
                  <c:v>17</c:v>
                </c:pt>
                <c:pt idx="7336">
                  <c:v>17</c:v>
                </c:pt>
                <c:pt idx="7337">
                  <c:v>17</c:v>
                </c:pt>
                <c:pt idx="7338">
                  <c:v>17</c:v>
                </c:pt>
                <c:pt idx="7339">
                  <c:v>17</c:v>
                </c:pt>
                <c:pt idx="7340">
                  <c:v>17</c:v>
                </c:pt>
                <c:pt idx="7341">
                  <c:v>17</c:v>
                </c:pt>
                <c:pt idx="7342">
                  <c:v>17</c:v>
                </c:pt>
                <c:pt idx="7343">
                  <c:v>17</c:v>
                </c:pt>
                <c:pt idx="7344">
                  <c:v>17</c:v>
                </c:pt>
                <c:pt idx="7345">
                  <c:v>17</c:v>
                </c:pt>
                <c:pt idx="7346">
                  <c:v>17</c:v>
                </c:pt>
                <c:pt idx="7347">
                  <c:v>17</c:v>
                </c:pt>
                <c:pt idx="7348">
                  <c:v>17</c:v>
                </c:pt>
                <c:pt idx="7349">
                  <c:v>17</c:v>
                </c:pt>
                <c:pt idx="7350">
                  <c:v>17</c:v>
                </c:pt>
                <c:pt idx="7351">
                  <c:v>17</c:v>
                </c:pt>
                <c:pt idx="7352">
                  <c:v>17</c:v>
                </c:pt>
                <c:pt idx="7353">
                  <c:v>17</c:v>
                </c:pt>
                <c:pt idx="7354">
                  <c:v>17</c:v>
                </c:pt>
                <c:pt idx="7355">
                  <c:v>17</c:v>
                </c:pt>
                <c:pt idx="7356">
                  <c:v>17</c:v>
                </c:pt>
                <c:pt idx="7357">
                  <c:v>17</c:v>
                </c:pt>
                <c:pt idx="7358">
                  <c:v>17</c:v>
                </c:pt>
                <c:pt idx="7359">
                  <c:v>17</c:v>
                </c:pt>
                <c:pt idx="7360">
                  <c:v>17</c:v>
                </c:pt>
                <c:pt idx="7361">
                  <c:v>17</c:v>
                </c:pt>
                <c:pt idx="7362">
                  <c:v>17</c:v>
                </c:pt>
                <c:pt idx="7363">
                  <c:v>17</c:v>
                </c:pt>
                <c:pt idx="7364">
                  <c:v>17</c:v>
                </c:pt>
                <c:pt idx="7365">
                  <c:v>17</c:v>
                </c:pt>
                <c:pt idx="7366">
                  <c:v>17</c:v>
                </c:pt>
                <c:pt idx="7367">
                  <c:v>17</c:v>
                </c:pt>
                <c:pt idx="7368">
                  <c:v>17</c:v>
                </c:pt>
                <c:pt idx="7369">
                  <c:v>17</c:v>
                </c:pt>
                <c:pt idx="7370">
                  <c:v>17</c:v>
                </c:pt>
                <c:pt idx="7371">
                  <c:v>17</c:v>
                </c:pt>
                <c:pt idx="7372">
                  <c:v>17</c:v>
                </c:pt>
                <c:pt idx="7373">
                  <c:v>17</c:v>
                </c:pt>
                <c:pt idx="7374">
                  <c:v>17</c:v>
                </c:pt>
                <c:pt idx="7375">
                  <c:v>17</c:v>
                </c:pt>
                <c:pt idx="7376">
                  <c:v>17</c:v>
                </c:pt>
                <c:pt idx="7377">
                  <c:v>17</c:v>
                </c:pt>
                <c:pt idx="7378">
                  <c:v>17</c:v>
                </c:pt>
                <c:pt idx="7379">
                  <c:v>17</c:v>
                </c:pt>
                <c:pt idx="7380">
                  <c:v>17</c:v>
                </c:pt>
                <c:pt idx="7381">
                  <c:v>17</c:v>
                </c:pt>
                <c:pt idx="7382">
                  <c:v>17</c:v>
                </c:pt>
                <c:pt idx="7383">
                  <c:v>17</c:v>
                </c:pt>
                <c:pt idx="7384">
                  <c:v>17</c:v>
                </c:pt>
                <c:pt idx="7385">
                  <c:v>17</c:v>
                </c:pt>
                <c:pt idx="7386">
                  <c:v>17</c:v>
                </c:pt>
                <c:pt idx="7387">
                  <c:v>17</c:v>
                </c:pt>
                <c:pt idx="7388">
                  <c:v>17</c:v>
                </c:pt>
                <c:pt idx="7389">
                  <c:v>17</c:v>
                </c:pt>
                <c:pt idx="7390">
                  <c:v>17</c:v>
                </c:pt>
                <c:pt idx="7391">
                  <c:v>17</c:v>
                </c:pt>
                <c:pt idx="7392">
                  <c:v>17</c:v>
                </c:pt>
                <c:pt idx="7393">
                  <c:v>17</c:v>
                </c:pt>
                <c:pt idx="7394">
                  <c:v>17</c:v>
                </c:pt>
                <c:pt idx="7395">
                  <c:v>17</c:v>
                </c:pt>
                <c:pt idx="7396">
                  <c:v>17</c:v>
                </c:pt>
                <c:pt idx="7397">
                  <c:v>17</c:v>
                </c:pt>
                <c:pt idx="7398">
                  <c:v>17</c:v>
                </c:pt>
                <c:pt idx="7399">
                  <c:v>17</c:v>
                </c:pt>
                <c:pt idx="7400">
                  <c:v>17</c:v>
                </c:pt>
                <c:pt idx="7401">
                  <c:v>17</c:v>
                </c:pt>
                <c:pt idx="7402">
                  <c:v>17</c:v>
                </c:pt>
                <c:pt idx="7403">
                  <c:v>17</c:v>
                </c:pt>
                <c:pt idx="7404">
                  <c:v>17</c:v>
                </c:pt>
                <c:pt idx="7405">
                  <c:v>17</c:v>
                </c:pt>
                <c:pt idx="7406">
                  <c:v>17</c:v>
                </c:pt>
                <c:pt idx="7407">
                  <c:v>17</c:v>
                </c:pt>
                <c:pt idx="7408">
                  <c:v>17</c:v>
                </c:pt>
                <c:pt idx="7409">
                  <c:v>17</c:v>
                </c:pt>
                <c:pt idx="7410">
                  <c:v>17</c:v>
                </c:pt>
                <c:pt idx="7411">
                  <c:v>17</c:v>
                </c:pt>
                <c:pt idx="7412">
                  <c:v>17</c:v>
                </c:pt>
                <c:pt idx="7413">
                  <c:v>17</c:v>
                </c:pt>
                <c:pt idx="7414">
                  <c:v>17</c:v>
                </c:pt>
                <c:pt idx="7415">
                  <c:v>17</c:v>
                </c:pt>
                <c:pt idx="7416">
                  <c:v>17</c:v>
                </c:pt>
                <c:pt idx="7417">
                  <c:v>17</c:v>
                </c:pt>
                <c:pt idx="7418">
                  <c:v>17</c:v>
                </c:pt>
                <c:pt idx="7419">
                  <c:v>17</c:v>
                </c:pt>
                <c:pt idx="7420">
                  <c:v>17</c:v>
                </c:pt>
                <c:pt idx="7421">
                  <c:v>17</c:v>
                </c:pt>
                <c:pt idx="7422">
                  <c:v>17</c:v>
                </c:pt>
                <c:pt idx="7423">
                  <c:v>17</c:v>
                </c:pt>
                <c:pt idx="7424">
                  <c:v>17</c:v>
                </c:pt>
                <c:pt idx="7425">
                  <c:v>17</c:v>
                </c:pt>
                <c:pt idx="7426">
                  <c:v>17</c:v>
                </c:pt>
                <c:pt idx="7427">
                  <c:v>17</c:v>
                </c:pt>
                <c:pt idx="7428">
                  <c:v>17</c:v>
                </c:pt>
                <c:pt idx="7429">
                  <c:v>17</c:v>
                </c:pt>
                <c:pt idx="7430">
                  <c:v>17</c:v>
                </c:pt>
                <c:pt idx="7431">
                  <c:v>17</c:v>
                </c:pt>
                <c:pt idx="7432">
                  <c:v>17</c:v>
                </c:pt>
                <c:pt idx="7433">
                  <c:v>17</c:v>
                </c:pt>
                <c:pt idx="7434">
                  <c:v>17</c:v>
                </c:pt>
                <c:pt idx="7435">
                  <c:v>17</c:v>
                </c:pt>
                <c:pt idx="7436">
                  <c:v>17</c:v>
                </c:pt>
                <c:pt idx="7437">
                  <c:v>17</c:v>
                </c:pt>
                <c:pt idx="7438">
                  <c:v>17</c:v>
                </c:pt>
                <c:pt idx="7439">
                  <c:v>17</c:v>
                </c:pt>
                <c:pt idx="7440">
                  <c:v>17</c:v>
                </c:pt>
                <c:pt idx="7441">
                  <c:v>17</c:v>
                </c:pt>
                <c:pt idx="7442">
                  <c:v>17</c:v>
                </c:pt>
                <c:pt idx="7443">
                  <c:v>17</c:v>
                </c:pt>
                <c:pt idx="7444">
                  <c:v>17</c:v>
                </c:pt>
                <c:pt idx="7445">
                  <c:v>17</c:v>
                </c:pt>
                <c:pt idx="7446">
                  <c:v>17</c:v>
                </c:pt>
                <c:pt idx="7447">
                  <c:v>17</c:v>
                </c:pt>
                <c:pt idx="7448">
                  <c:v>17</c:v>
                </c:pt>
                <c:pt idx="7449">
                  <c:v>17</c:v>
                </c:pt>
                <c:pt idx="7450">
                  <c:v>17</c:v>
                </c:pt>
                <c:pt idx="7451">
                  <c:v>17</c:v>
                </c:pt>
                <c:pt idx="7452">
                  <c:v>17</c:v>
                </c:pt>
                <c:pt idx="7453">
                  <c:v>17</c:v>
                </c:pt>
                <c:pt idx="7454">
                  <c:v>17</c:v>
                </c:pt>
                <c:pt idx="7455">
                  <c:v>17</c:v>
                </c:pt>
                <c:pt idx="7456">
                  <c:v>17</c:v>
                </c:pt>
                <c:pt idx="7457">
                  <c:v>17</c:v>
                </c:pt>
                <c:pt idx="7458">
                  <c:v>17</c:v>
                </c:pt>
                <c:pt idx="7459">
                  <c:v>17</c:v>
                </c:pt>
                <c:pt idx="7460">
                  <c:v>17</c:v>
                </c:pt>
                <c:pt idx="7461">
                  <c:v>17</c:v>
                </c:pt>
                <c:pt idx="7462">
                  <c:v>17</c:v>
                </c:pt>
                <c:pt idx="7463">
                  <c:v>17</c:v>
                </c:pt>
                <c:pt idx="7464">
                  <c:v>17</c:v>
                </c:pt>
                <c:pt idx="7465">
                  <c:v>17</c:v>
                </c:pt>
                <c:pt idx="7466">
                  <c:v>17</c:v>
                </c:pt>
                <c:pt idx="7467">
                  <c:v>17</c:v>
                </c:pt>
                <c:pt idx="7468">
                  <c:v>17</c:v>
                </c:pt>
                <c:pt idx="7469">
                  <c:v>17</c:v>
                </c:pt>
                <c:pt idx="7470">
                  <c:v>17</c:v>
                </c:pt>
                <c:pt idx="7471">
                  <c:v>17</c:v>
                </c:pt>
                <c:pt idx="7472">
                  <c:v>17</c:v>
                </c:pt>
                <c:pt idx="7473">
                  <c:v>17</c:v>
                </c:pt>
                <c:pt idx="7474">
                  <c:v>17</c:v>
                </c:pt>
                <c:pt idx="7475">
                  <c:v>17</c:v>
                </c:pt>
                <c:pt idx="7476">
                  <c:v>17</c:v>
                </c:pt>
                <c:pt idx="7477">
                  <c:v>17</c:v>
                </c:pt>
                <c:pt idx="7478">
                  <c:v>17</c:v>
                </c:pt>
                <c:pt idx="7479">
                  <c:v>17</c:v>
                </c:pt>
                <c:pt idx="7480">
                  <c:v>17</c:v>
                </c:pt>
                <c:pt idx="7481">
                  <c:v>17</c:v>
                </c:pt>
                <c:pt idx="7482">
                  <c:v>17</c:v>
                </c:pt>
                <c:pt idx="7483">
                  <c:v>17</c:v>
                </c:pt>
                <c:pt idx="7484">
                  <c:v>17</c:v>
                </c:pt>
                <c:pt idx="7485">
                  <c:v>17</c:v>
                </c:pt>
                <c:pt idx="7486">
                  <c:v>17</c:v>
                </c:pt>
                <c:pt idx="7487">
                  <c:v>17</c:v>
                </c:pt>
                <c:pt idx="7488">
                  <c:v>17</c:v>
                </c:pt>
                <c:pt idx="7489">
                  <c:v>17</c:v>
                </c:pt>
                <c:pt idx="7490">
                  <c:v>17</c:v>
                </c:pt>
                <c:pt idx="7491">
                  <c:v>17</c:v>
                </c:pt>
                <c:pt idx="7492">
                  <c:v>17</c:v>
                </c:pt>
                <c:pt idx="7493">
                  <c:v>17</c:v>
                </c:pt>
                <c:pt idx="7494">
                  <c:v>17</c:v>
                </c:pt>
                <c:pt idx="7495">
                  <c:v>17</c:v>
                </c:pt>
                <c:pt idx="7496">
                  <c:v>17</c:v>
                </c:pt>
                <c:pt idx="7497">
                  <c:v>17</c:v>
                </c:pt>
                <c:pt idx="7498">
                  <c:v>17</c:v>
                </c:pt>
                <c:pt idx="7499">
                  <c:v>17</c:v>
                </c:pt>
                <c:pt idx="7500">
                  <c:v>17</c:v>
                </c:pt>
                <c:pt idx="7501">
                  <c:v>17</c:v>
                </c:pt>
                <c:pt idx="7502">
                  <c:v>17</c:v>
                </c:pt>
                <c:pt idx="7503">
                  <c:v>17</c:v>
                </c:pt>
                <c:pt idx="7504">
                  <c:v>17</c:v>
                </c:pt>
                <c:pt idx="7505">
                  <c:v>17</c:v>
                </c:pt>
                <c:pt idx="7506">
                  <c:v>17</c:v>
                </c:pt>
                <c:pt idx="7507">
                  <c:v>17</c:v>
                </c:pt>
                <c:pt idx="7508">
                  <c:v>17</c:v>
                </c:pt>
                <c:pt idx="7509">
                  <c:v>17</c:v>
                </c:pt>
                <c:pt idx="7510">
                  <c:v>17</c:v>
                </c:pt>
                <c:pt idx="7511">
                  <c:v>17</c:v>
                </c:pt>
                <c:pt idx="7512">
                  <c:v>17</c:v>
                </c:pt>
                <c:pt idx="7513">
                  <c:v>17</c:v>
                </c:pt>
                <c:pt idx="7514">
                  <c:v>17</c:v>
                </c:pt>
                <c:pt idx="7515">
                  <c:v>17</c:v>
                </c:pt>
                <c:pt idx="7516">
                  <c:v>17</c:v>
                </c:pt>
                <c:pt idx="7517">
                  <c:v>17</c:v>
                </c:pt>
                <c:pt idx="7518">
                  <c:v>17</c:v>
                </c:pt>
                <c:pt idx="7519">
                  <c:v>17</c:v>
                </c:pt>
                <c:pt idx="7520">
                  <c:v>17</c:v>
                </c:pt>
                <c:pt idx="7521">
                  <c:v>17</c:v>
                </c:pt>
                <c:pt idx="7522">
                  <c:v>17</c:v>
                </c:pt>
                <c:pt idx="7523">
                  <c:v>17</c:v>
                </c:pt>
                <c:pt idx="7524">
                  <c:v>17</c:v>
                </c:pt>
                <c:pt idx="7525">
                  <c:v>17</c:v>
                </c:pt>
                <c:pt idx="7526">
                  <c:v>17</c:v>
                </c:pt>
                <c:pt idx="7527">
                  <c:v>17</c:v>
                </c:pt>
                <c:pt idx="7528">
                  <c:v>17</c:v>
                </c:pt>
                <c:pt idx="7529">
                  <c:v>17</c:v>
                </c:pt>
                <c:pt idx="7530">
                  <c:v>17</c:v>
                </c:pt>
                <c:pt idx="7531">
                  <c:v>17</c:v>
                </c:pt>
                <c:pt idx="7532">
                  <c:v>17</c:v>
                </c:pt>
                <c:pt idx="7533">
                  <c:v>17</c:v>
                </c:pt>
                <c:pt idx="7534">
                  <c:v>17</c:v>
                </c:pt>
                <c:pt idx="7535">
                  <c:v>17</c:v>
                </c:pt>
                <c:pt idx="7536">
                  <c:v>17</c:v>
                </c:pt>
                <c:pt idx="7537">
                  <c:v>17</c:v>
                </c:pt>
                <c:pt idx="7538">
                  <c:v>17</c:v>
                </c:pt>
                <c:pt idx="7539">
                  <c:v>17</c:v>
                </c:pt>
                <c:pt idx="7540">
                  <c:v>17</c:v>
                </c:pt>
                <c:pt idx="7541">
                  <c:v>17</c:v>
                </c:pt>
                <c:pt idx="7542">
                  <c:v>17</c:v>
                </c:pt>
                <c:pt idx="7543">
                  <c:v>17</c:v>
                </c:pt>
                <c:pt idx="7544">
                  <c:v>17</c:v>
                </c:pt>
                <c:pt idx="7545">
                  <c:v>17</c:v>
                </c:pt>
                <c:pt idx="7546">
                  <c:v>17</c:v>
                </c:pt>
                <c:pt idx="7547">
                  <c:v>17</c:v>
                </c:pt>
                <c:pt idx="7548">
                  <c:v>17</c:v>
                </c:pt>
                <c:pt idx="7549">
                  <c:v>17</c:v>
                </c:pt>
                <c:pt idx="7550">
                  <c:v>17</c:v>
                </c:pt>
                <c:pt idx="7551">
                  <c:v>17</c:v>
                </c:pt>
                <c:pt idx="7552">
                  <c:v>17</c:v>
                </c:pt>
                <c:pt idx="7553">
                  <c:v>17</c:v>
                </c:pt>
                <c:pt idx="7554">
                  <c:v>17</c:v>
                </c:pt>
                <c:pt idx="7555">
                  <c:v>17</c:v>
                </c:pt>
                <c:pt idx="7556">
                  <c:v>17</c:v>
                </c:pt>
                <c:pt idx="7557">
                  <c:v>17</c:v>
                </c:pt>
                <c:pt idx="7558">
                  <c:v>17</c:v>
                </c:pt>
                <c:pt idx="7559">
                  <c:v>17</c:v>
                </c:pt>
                <c:pt idx="7560">
                  <c:v>17</c:v>
                </c:pt>
                <c:pt idx="7561">
                  <c:v>17</c:v>
                </c:pt>
                <c:pt idx="7562">
                  <c:v>17</c:v>
                </c:pt>
                <c:pt idx="7563">
                  <c:v>17</c:v>
                </c:pt>
                <c:pt idx="7564">
                  <c:v>17</c:v>
                </c:pt>
                <c:pt idx="7565">
                  <c:v>17</c:v>
                </c:pt>
                <c:pt idx="7566">
                  <c:v>17</c:v>
                </c:pt>
                <c:pt idx="7567">
                  <c:v>17</c:v>
                </c:pt>
                <c:pt idx="7568">
                  <c:v>17</c:v>
                </c:pt>
                <c:pt idx="7569">
                  <c:v>17</c:v>
                </c:pt>
                <c:pt idx="7570">
                  <c:v>17</c:v>
                </c:pt>
                <c:pt idx="7571">
                  <c:v>17</c:v>
                </c:pt>
                <c:pt idx="7572">
                  <c:v>17</c:v>
                </c:pt>
                <c:pt idx="7573">
                  <c:v>17</c:v>
                </c:pt>
                <c:pt idx="7574">
                  <c:v>17</c:v>
                </c:pt>
                <c:pt idx="7575">
                  <c:v>17</c:v>
                </c:pt>
                <c:pt idx="7576">
                  <c:v>17</c:v>
                </c:pt>
                <c:pt idx="7577">
                  <c:v>17</c:v>
                </c:pt>
                <c:pt idx="7578">
                  <c:v>17</c:v>
                </c:pt>
                <c:pt idx="7579">
                  <c:v>17</c:v>
                </c:pt>
                <c:pt idx="7580">
                  <c:v>17</c:v>
                </c:pt>
                <c:pt idx="7581">
                  <c:v>17</c:v>
                </c:pt>
                <c:pt idx="7582">
                  <c:v>17</c:v>
                </c:pt>
                <c:pt idx="7583">
                  <c:v>17</c:v>
                </c:pt>
                <c:pt idx="7584">
                  <c:v>17</c:v>
                </c:pt>
                <c:pt idx="7585">
                  <c:v>17</c:v>
                </c:pt>
                <c:pt idx="7586">
                  <c:v>17</c:v>
                </c:pt>
                <c:pt idx="7587">
                  <c:v>17</c:v>
                </c:pt>
                <c:pt idx="7588">
                  <c:v>17</c:v>
                </c:pt>
                <c:pt idx="7589">
                  <c:v>17</c:v>
                </c:pt>
                <c:pt idx="7590">
                  <c:v>17</c:v>
                </c:pt>
                <c:pt idx="7591">
                  <c:v>17</c:v>
                </c:pt>
                <c:pt idx="7592">
                  <c:v>17</c:v>
                </c:pt>
                <c:pt idx="7593">
                  <c:v>17</c:v>
                </c:pt>
                <c:pt idx="7594">
                  <c:v>17</c:v>
                </c:pt>
                <c:pt idx="7595">
                  <c:v>17</c:v>
                </c:pt>
                <c:pt idx="7596">
                  <c:v>17</c:v>
                </c:pt>
                <c:pt idx="7597">
                  <c:v>17</c:v>
                </c:pt>
                <c:pt idx="7598">
                  <c:v>17</c:v>
                </c:pt>
                <c:pt idx="7599">
                  <c:v>17</c:v>
                </c:pt>
                <c:pt idx="7600">
                  <c:v>17</c:v>
                </c:pt>
                <c:pt idx="7601">
                  <c:v>17</c:v>
                </c:pt>
                <c:pt idx="7602">
                  <c:v>17</c:v>
                </c:pt>
                <c:pt idx="7603">
                  <c:v>17</c:v>
                </c:pt>
                <c:pt idx="7604">
                  <c:v>17</c:v>
                </c:pt>
                <c:pt idx="7605">
                  <c:v>17</c:v>
                </c:pt>
                <c:pt idx="7606">
                  <c:v>17</c:v>
                </c:pt>
                <c:pt idx="7607">
                  <c:v>17</c:v>
                </c:pt>
                <c:pt idx="7608">
                  <c:v>17</c:v>
                </c:pt>
                <c:pt idx="7609">
                  <c:v>17</c:v>
                </c:pt>
                <c:pt idx="7610">
                  <c:v>17</c:v>
                </c:pt>
                <c:pt idx="7611">
                  <c:v>17</c:v>
                </c:pt>
                <c:pt idx="7612">
                  <c:v>17</c:v>
                </c:pt>
                <c:pt idx="7613">
                  <c:v>17</c:v>
                </c:pt>
                <c:pt idx="7614">
                  <c:v>17</c:v>
                </c:pt>
                <c:pt idx="7615">
                  <c:v>17</c:v>
                </c:pt>
                <c:pt idx="7616">
                  <c:v>17</c:v>
                </c:pt>
                <c:pt idx="7617">
                  <c:v>17</c:v>
                </c:pt>
                <c:pt idx="7618">
                  <c:v>17</c:v>
                </c:pt>
                <c:pt idx="7619">
                  <c:v>17</c:v>
                </c:pt>
                <c:pt idx="7620">
                  <c:v>17</c:v>
                </c:pt>
                <c:pt idx="7621">
                  <c:v>17</c:v>
                </c:pt>
                <c:pt idx="7622">
                  <c:v>17</c:v>
                </c:pt>
                <c:pt idx="7623">
                  <c:v>17</c:v>
                </c:pt>
                <c:pt idx="7624">
                  <c:v>17</c:v>
                </c:pt>
                <c:pt idx="7625">
                  <c:v>17</c:v>
                </c:pt>
                <c:pt idx="7626">
                  <c:v>17</c:v>
                </c:pt>
                <c:pt idx="7627">
                  <c:v>17</c:v>
                </c:pt>
                <c:pt idx="7628">
                  <c:v>17</c:v>
                </c:pt>
                <c:pt idx="7629">
                  <c:v>17</c:v>
                </c:pt>
                <c:pt idx="7630">
                  <c:v>17</c:v>
                </c:pt>
                <c:pt idx="7631">
                  <c:v>17</c:v>
                </c:pt>
                <c:pt idx="7632">
                  <c:v>17</c:v>
                </c:pt>
                <c:pt idx="7633">
                  <c:v>17</c:v>
                </c:pt>
                <c:pt idx="7634">
                  <c:v>17</c:v>
                </c:pt>
                <c:pt idx="7635">
                  <c:v>17</c:v>
                </c:pt>
                <c:pt idx="7636">
                  <c:v>17</c:v>
                </c:pt>
                <c:pt idx="7637">
                  <c:v>17</c:v>
                </c:pt>
                <c:pt idx="7638">
                  <c:v>17</c:v>
                </c:pt>
                <c:pt idx="7639">
                  <c:v>17</c:v>
                </c:pt>
                <c:pt idx="7640">
                  <c:v>17</c:v>
                </c:pt>
                <c:pt idx="7641">
                  <c:v>17</c:v>
                </c:pt>
                <c:pt idx="7642">
                  <c:v>17</c:v>
                </c:pt>
                <c:pt idx="7643">
                  <c:v>17</c:v>
                </c:pt>
                <c:pt idx="7644">
                  <c:v>17</c:v>
                </c:pt>
                <c:pt idx="7645">
                  <c:v>17</c:v>
                </c:pt>
                <c:pt idx="7646">
                  <c:v>17</c:v>
                </c:pt>
                <c:pt idx="7647">
                  <c:v>17</c:v>
                </c:pt>
                <c:pt idx="7648">
                  <c:v>17</c:v>
                </c:pt>
                <c:pt idx="7649">
                  <c:v>17</c:v>
                </c:pt>
                <c:pt idx="7650">
                  <c:v>17</c:v>
                </c:pt>
                <c:pt idx="7651">
                  <c:v>17</c:v>
                </c:pt>
                <c:pt idx="7652">
                  <c:v>17</c:v>
                </c:pt>
                <c:pt idx="7653">
                  <c:v>17</c:v>
                </c:pt>
                <c:pt idx="7654">
                  <c:v>17</c:v>
                </c:pt>
                <c:pt idx="7655">
                  <c:v>17</c:v>
                </c:pt>
                <c:pt idx="7656">
                  <c:v>17</c:v>
                </c:pt>
                <c:pt idx="7657">
                  <c:v>17</c:v>
                </c:pt>
                <c:pt idx="7658">
                  <c:v>17</c:v>
                </c:pt>
                <c:pt idx="7659">
                  <c:v>17</c:v>
                </c:pt>
                <c:pt idx="7660">
                  <c:v>17</c:v>
                </c:pt>
                <c:pt idx="7661">
                  <c:v>17</c:v>
                </c:pt>
                <c:pt idx="7662">
                  <c:v>17</c:v>
                </c:pt>
                <c:pt idx="7663">
                  <c:v>17</c:v>
                </c:pt>
                <c:pt idx="7664">
                  <c:v>17</c:v>
                </c:pt>
                <c:pt idx="7665">
                  <c:v>17</c:v>
                </c:pt>
                <c:pt idx="7666">
                  <c:v>17</c:v>
                </c:pt>
                <c:pt idx="7667">
                  <c:v>17</c:v>
                </c:pt>
                <c:pt idx="7668">
                  <c:v>17</c:v>
                </c:pt>
                <c:pt idx="7669">
                  <c:v>17</c:v>
                </c:pt>
                <c:pt idx="7670">
                  <c:v>17</c:v>
                </c:pt>
                <c:pt idx="7671">
                  <c:v>17</c:v>
                </c:pt>
                <c:pt idx="7672">
                  <c:v>17</c:v>
                </c:pt>
                <c:pt idx="7673">
                  <c:v>17</c:v>
                </c:pt>
                <c:pt idx="7674">
                  <c:v>17</c:v>
                </c:pt>
                <c:pt idx="7675">
                  <c:v>17</c:v>
                </c:pt>
                <c:pt idx="7676">
                  <c:v>17</c:v>
                </c:pt>
                <c:pt idx="7677">
                  <c:v>17</c:v>
                </c:pt>
                <c:pt idx="7678">
                  <c:v>17</c:v>
                </c:pt>
                <c:pt idx="7679">
                  <c:v>17</c:v>
                </c:pt>
                <c:pt idx="7680">
                  <c:v>17</c:v>
                </c:pt>
                <c:pt idx="7681">
                  <c:v>17</c:v>
                </c:pt>
                <c:pt idx="7682">
                  <c:v>17</c:v>
                </c:pt>
                <c:pt idx="7683">
                  <c:v>17</c:v>
                </c:pt>
                <c:pt idx="7684">
                  <c:v>17</c:v>
                </c:pt>
                <c:pt idx="7685">
                  <c:v>17</c:v>
                </c:pt>
                <c:pt idx="7686">
                  <c:v>17</c:v>
                </c:pt>
                <c:pt idx="7687">
                  <c:v>17</c:v>
                </c:pt>
                <c:pt idx="7688">
                  <c:v>17</c:v>
                </c:pt>
                <c:pt idx="7689">
                  <c:v>17</c:v>
                </c:pt>
                <c:pt idx="7690">
                  <c:v>17</c:v>
                </c:pt>
                <c:pt idx="7691">
                  <c:v>17</c:v>
                </c:pt>
                <c:pt idx="7692">
                  <c:v>17</c:v>
                </c:pt>
                <c:pt idx="7693">
                  <c:v>17</c:v>
                </c:pt>
                <c:pt idx="7694">
                  <c:v>17</c:v>
                </c:pt>
                <c:pt idx="7695">
                  <c:v>17</c:v>
                </c:pt>
                <c:pt idx="7696">
                  <c:v>17</c:v>
                </c:pt>
                <c:pt idx="7697">
                  <c:v>17</c:v>
                </c:pt>
                <c:pt idx="7698">
                  <c:v>17</c:v>
                </c:pt>
                <c:pt idx="7699">
                  <c:v>17</c:v>
                </c:pt>
                <c:pt idx="7700">
                  <c:v>17</c:v>
                </c:pt>
                <c:pt idx="7701">
                  <c:v>17</c:v>
                </c:pt>
                <c:pt idx="7702">
                  <c:v>17</c:v>
                </c:pt>
                <c:pt idx="7703">
                  <c:v>17</c:v>
                </c:pt>
                <c:pt idx="7704">
                  <c:v>17</c:v>
                </c:pt>
                <c:pt idx="7705">
                  <c:v>17</c:v>
                </c:pt>
                <c:pt idx="7706">
                  <c:v>17</c:v>
                </c:pt>
                <c:pt idx="7707">
                  <c:v>17</c:v>
                </c:pt>
                <c:pt idx="7708">
                  <c:v>17</c:v>
                </c:pt>
                <c:pt idx="7709">
                  <c:v>17</c:v>
                </c:pt>
                <c:pt idx="7710">
                  <c:v>17</c:v>
                </c:pt>
                <c:pt idx="7711">
                  <c:v>17</c:v>
                </c:pt>
                <c:pt idx="7712">
                  <c:v>17</c:v>
                </c:pt>
                <c:pt idx="7713">
                  <c:v>17</c:v>
                </c:pt>
                <c:pt idx="7714">
                  <c:v>17</c:v>
                </c:pt>
                <c:pt idx="7715">
                  <c:v>17</c:v>
                </c:pt>
                <c:pt idx="7716">
                  <c:v>17</c:v>
                </c:pt>
                <c:pt idx="7717">
                  <c:v>17</c:v>
                </c:pt>
                <c:pt idx="7718">
                  <c:v>17</c:v>
                </c:pt>
                <c:pt idx="7719">
                  <c:v>17</c:v>
                </c:pt>
                <c:pt idx="7720">
                  <c:v>17</c:v>
                </c:pt>
                <c:pt idx="7721">
                  <c:v>17</c:v>
                </c:pt>
                <c:pt idx="7722">
                  <c:v>17</c:v>
                </c:pt>
                <c:pt idx="7723">
                  <c:v>17</c:v>
                </c:pt>
                <c:pt idx="7724">
                  <c:v>17</c:v>
                </c:pt>
                <c:pt idx="7725">
                  <c:v>17</c:v>
                </c:pt>
                <c:pt idx="7726">
                  <c:v>17</c:v>
                </c:pt>
                <c:pt idx="7727">
                  <c:v>17</c:v>
                </c:pt>
                <c:pt idx="7728">
                  <c:v>17</c:v>
                </c:pt>
                <c:pt idx="7729">
                  <c:v>17</c:v>
                </c:pt>
                <c:pt idx="7730">
                  <c:v>17</c:v>
                </c:pt>
                <c:pt idx="7731">
                  <c:v>17</c:v>
                </c:pt>
                <c:pt idx="7732">
                  <c:v>17</c:v>
                </c:pt>
                <c:pt idx="7733">
                  <c:v>17</c:v>
                </c:pt>
                <c:pt idx="7734">
                  <c:v>17</c:v>
                </c:pt>
                <c:pt idx="7735">
                  <c:v>17</c:v>
                </c:pt>
                <c:pt idx="7736">
                  <c:v>17</c:v>
                </c:pt>
                <c:pt idx="7737">
                  <c:v>17</c:v>
                </c:pt>
                <c:pt idx="7738">
                  <c:v>17</c:v>
                </c:pt>
                <c:pt idx="7739">
                  <c:v>17</c:v>
                </c:pt>
                <c:pt idx="7740">
                  <c:v>17</c:v>
                </c:pt>
                <c:pt idx="7741">
                  <c:v>17</c:v>
                </c:pt>
                <c:pt idx="7742">
                  <c:v>17</c:v>
                </c:pt>
                <c:pt idx="7743">
                  <c:v>17</c:v>
                </c:pt>
                <c:pt idx="7744">
                  <c:v>17</c:v>
                </c:pt>
                <c:pt idx="7745">
                  <c:v>17</c:v>
                </c:pt>
                <c:pt idx="7746">
                  <c:v>17</c:v>
                </c:pt>
                <c:pt idx="7747">
                  <c:v>17</c:v>
                </c:pt>
                <c:pt idx="7748">
                  <c:v>17</c:v>
                </c:pt>
                <c:pt idx="7749">
                  <c:v>17</c:v>
                </c:pt>
                <c:pt idx="7750">
                  <c:v>17</c:v>
                </c:pt>
                <c:pt idx="7751">
                  <c:v>17</c:v>
                </c:pt>
                <c:pt idx="7752">
                  <c:v>17</c:v>
                </c:pt>
                <c:pt idx="7753">
                  <c:v>17</c:v>
                </c:pt>
                <c:pt idx="7754">
                  <c:v>17</c:v>
                </c:pt>
                <c:pt idx="7755">
                  <c:v>17</c:v>
                </c:pt>
                <c:pt idx="7756">
                  <c:v>17</c:v>
                </c:pt>
                <c:pt idx="7757">
                  <c:v>17</c:v>
                </c:pt>
                <c:pt idx="7758">
                  <c:v>17</c:v>
                </c:pt>
                <c:pt idx="7759">
                  <c:v>17</c:v>
                </c:pt>
                <c:pt idx="7760">
                  <c:v>17</c:v>
                </c:pt>
                <c:pt idx="7761">
                  <c:v>17</c:v>
                </c:pt>
                <c:pt idx="7762">
                  <c:v>17</c:v>
                </c:pt>
                <c:pt idx="7763">
                  <c:v>17</c:v>
                </c:pt>
                <c:pt idx="7764">
                  <c:v>17</c:v>
                </c:pt>
                <c:pt idx="7765">
                  <c:v>17</c:v>
                </c:pt>
                <c:pt idx="7766">
                  <c:v>17</c:v>
                </c:pt>
                <c:pt idx="7767">
                  <c:v>17</c:v>
                </c:pt>
                <c:pt idx="7768">
                  <c:v>17</c:v>
                </c:pt>
                <c:pt idx="7769">
                  <c:v>17</c:v>
                </c:pt>
                <c:pt idx="7770">
                  <c:v>17</c:v>
                </c:pt>
                <c:pt idx="7771">
                  <c:v>17</c:v>
                </c:pt>
                <c:pt idx="7772">
                  <c:v>17</c:v>
                </c:pt>
                <c:pt idx="7773">
                  <c:v>17</c:v>
                </c:pt>
                <c:pt idx="7774">
                  <c:v>17</c:v>
                </c:pt>
                <c:pt idx="7775">
                  <c:v>17</c:v>
                </c:pt>
                <c:pt idx="7776">
                  <c:v>17</c:v>
                </c:pt>
                <c:pt idx="7777">
                  <c:v>17</c:v>
                </c:pt>
                <c:pt idx="7778">
                  <c:v>17</c:v>
                </c:pt>
                <c:pt idx="7779">
                  <c:v>17</c:v>
                </c:pt>
                <c:pt idx="7780">
                  <c:v>17</c:v>
                </c:pt>
                <c:pt idx="7781">
                  <c:v>17</c:v>
                </c:pt>
                <c:pt idx="7782">
                  <c:v>17</c:v>
                </c:pt>
                <c:pt idx="7783">
                  <c:v>17</c:v>
                </c:pt>
                <c:pt idx="7784">
                  <c:v>17</c:v>
                </c:pt>
                <c:pt idx="7785">
                  <c:v>17</c:v>
                </c:pt>
                <c:pt idx="7786">
                  <c:v>17</c:v>
                </c:pt>
                <c:pt idx="7787">
                  <c:v>17</c:v>
                </c:pt>
                <c:pt idx="7788">
                  <c:v>17</c:v>
                </c:pt>
                <c:pt idx="7789">
                  <c:v>17</c:v>
                </c:pt>
                <c:pt idx="7790">
                  <c:v>17</c:v>
                </c:pt>
                <c:pt idx="7791">
                  <c:v>17</c:v>
                </c:pt>
                <c:pt idx="7792">
                  <c:v>17</c:v>
                </c:pt>
                <c:pt idx="7793">
                  <c:v>17</c:v>
                </c:pt>
                <c:pt idx="7794">
                  <c:v>17</c:v>
                </c:pt>
                <c:pt idx="7795">
                  <c:v>17</c:v>
                </c:pt>
                <c:pt idx="7796">
                  <c:v>17</c:v>
                </c:pt>
                <c:pt idx="7797">
                  <c:v>17</c:v>
                </c:pt>
                <c:pt idx="7798">
                  <c:v>17</c:v>
                </c:pt>
                <c:pt idx="7799">
                  <c:v>17</c:v>
                </c:pt>
                <c:pt idx="7800">
                  <c:v>17</c:v>
                </c:pt>
                <c:pt idx="7801">
                  <c:v>17</c:v>
                </c:pt>
                <c:pt idx="7802">
                  <c:v>17</c:v>
                </c:pt>
                <c:pt idx="7803">
                  <c:v>17</c:v>
                </c:pt>
                <c:pt idx="7804">
                  <c:v>17</c:v>
                </c:pt>
                <c:pt idx="7805">
                  <c:v>17</c:v>
                </c:pt>
                <c:pt idx="7806">
                  <c:v>17</c:v>
                </c:pt>
                <c:pt idx="7807">
                  <c:v>17</c:v>
                </c:pt>
                <c:pt idx="7808">
                  <c:v>17</c:v>
                </c:pt>
                <c:pt idx="7809">
                  <c:v>17</c:v>
                </c:pt>
                <c:pt idx="7810">
                  <c:v>17</c:v>
                </c:pt>
                <c:pt idx="7811">
                  <c:v>17</c:v>
                </c:pt>
                <c:pt idx="7812">
                  <c:v>17</c:v>
                </c:pt>
                <c:pt idx="7813">
                  <c:v>17</c:v>
                </c:pt>
                <c:pt idx="7814">
                  <c:v>17</c:v>
                </c:pt>
                <c:pt idx="7815">
                  <c:v>17</c:v>
                </c:pt>
                <c:pt idx="7816">
                  <c:v>17</c:v>
                </c:pt>
                <c:pt idx="7817">
                  <c:v>17</c:v>
                </c:pt>
                <c:pt idx="7818">
                  <c:v>17</c:v>
                </c:pt>
                <c:pt idx="7819">
                  <c:v>17</c:v>
                </c:pt>
                <c:pt idx="7820">
                  <c:v>17</c:v>
                </c:pt>
                <c:pt idx="7821">
                  <c:v>17</c:v>
                </c:pt>
                <c:pt idx="7822">
                  <c:v>17</c:v>
                </c:pt>
                <c:pt idx="7823">
                  <c:v>17</c:v>
                </c:pt>
                <c:pt idx="7824">
                  <c:v>17</c:v>
                </c:pt>
                <c:pt idx="7825">
                  <c:v>17</c:v>
                </c:pt>
                <c:pt idx="7826">
                  <c:v>17</c:v>
                </c:pt>
                <c:pt idx="7827">
                  <c:v>17</c:v>
                </c:pt>
                <c:pt idx="7828">
                  <c:v>17</c:v>
                </c:pt>
                <c:pt idx="7829">
                  <c:v>17</c:v>
                </c:pt>
                <c:pt idx="7830">
                  <c:v>17</c:v>
                </c:pt>
                <c:pt idx="7831">
                  <c:v>17</c:v>
                </c:pt>
                <c:pt idx="7832">
                  <c:v>17</c:v>
                </c:pt>
                <c:pt idx="7833">
                  <c:v>17</c:v>
                </c:pt>
                <c:pt idx="7834">
                  <c:v>17</c:v>
                </c:pt>
                <c:pt idx="7835">
                  <c:v>17</c:v>
                </c:pt>
                <c:pt idx="7836">
                  <c:v>17</c:v>
                </c:pt>
                <c:pt idx="7837">
                  <c:v>17</c:v>
                </c:pt>
                <c:pt idx="7838">
                  <c:v>17</c:v>
                </c:pt>
                <c:pt idx="7839">
                  <c:v>17</c:v>
                </c:pt>
                <c:pt idx="7840">
                  <c:v>17</c:v>
                </c:pt>
                <c:pt idx="7841">
                  <c:v>17</c:v>
                </c:pt>
                <c:pt idx="7842">
                  <c:v>17</c:v>
                </c:pt>
                <c:pt idx="7843">
                  <c:v>17</c:v>
                </c:pt>
                <c:pt idx="7844">
                  <c:v>17</c:v>
                </c:pt>
                <c:pt idx="7845">
                  <c:v>17</c:v>
                </c:pt>
                <c:pt idx="7846">
                  <c:v>17</c:v>
                </c:pt>
                <c:pt idx="7847">
                  <c:v>17</c:v>
                </c:pt>
                <c:pt idx="7848">
                  <c:v>17</c:v>
                </c:pt>
                <c:pt idx="7849">
                  <c:v>17</c:v>
                </c:pt>
                <c:pt idx="7850">
                  <c:v>17</c:v>
                </c:pt>
                <c:pt idx="7851">
                  <c:v>17</c:v>
                </c:pt>
                <c:pt idx="7852">
                  <c:v>17</c:v>
                </c:pt>
                <c:pt idx="7853">
                  <c:v>17</c:v>
                </c:pt>
                <c:pt idx="7854">
                  <c:v>17</c:v>
                </c:pt>
                <c:pt idx="7855">
                  <c:v>17</c:v>
                </c:pt>
                <c:pt idx="7856">
                  <c:v>17</c:v>
                </c:pt>
                <c:pt idx="7857">
                  <c:v>17</c:v>
                </c:pt>
                <c:pt idx="7858">
                  <c:v>17</c:v>
                </c:pt>
                <c:pt idx="7859">
                  <c:v>17</c:v>
                </c:pt>
                <c:pt idx="7860">
                  <c:v>17</c:v>
                </c:pt>
                <c:pt idx="7861">
                  <c:v>17</c:v>
                </c:pt>
                <c:pt idx="7862">
                  <c:v>17</c:v>
                </c:pt>
                <c:pt idx="7863">
                  <c:v>17</c:v>
                </c:pt>
                <c:pt idx="7864">
                  <c:v>17</c:v>
                </c:pt>
                <c:pt idx="7865">
                  <c:v>17</c:v>
                </c:pt>
                <c:pt idx="7866">
                  <c:v>17</c:v>
                </c:pt>
                <c:pt idx="7867">
                  <c:v>17</c:v>
                </c:pt>
                <c:pt idx="7868">
                  <c:v>17</c:v>
                </c:pt>
                <c:pt idx="7869">
                  <c:v>17</c:v>
                </c:pt>
                <c:pt idx="7870">
                  <c:v>17</c:v>
                </c:pt>
                <c:pt idx="7871">
                  <c:v>17</c:v>
                </c:pt>
                <c:pt idx="7872">
                  <c:v>17</c:v>
                </c:pt>
                <c:pt idx="7873">
                  <c:v>17</c:v>
                </c:pt>
                <c:pt idx="7874">
                  <c:v>17</c:v>
                </c:pt>
                <c:pt idx="7875">
                  <c:v>17</c:v>
                </c:pt>
                <c:pt idx="7876">
                  <c:v>17</c:v>
                </c:pt>
                <c:pt idx="7877">
                  <c:v>17</c:v>
                </c:pt>
                <c:pt idx="7878">
                  <c:v>17</c:v>
                </c:pt>
                <c:pt idx="7879">
                  <c:v>17</c:v>
                </c:pt>
                <c:pt idx="7880">
                  <c:v>17</c:v>
                </c:pt>
                <c:pt idx="7881">
                  <c:v>17</c:v>
                </c:pt>
                <c:pt idx="7882">
                  <c:v>17</c:v>
                </c:pt>
                <c:pt idx="7883">
                  <c:v>17</c:v>
                </c:pt>
                <c:pt idx="7884">
                  <c:v>17</c:v>
                </c:pt>
                <c:pt idx="7885">
                  <c:v>17</c:v>
                </c:pt>
                <c:pt idx="7886">
                  <c:v>17</c:v>
                </c:pt>
                <c:pt idx="7887">
                  <c:v>17</c:v>
                </c:pt>
                <c:pt idx="7888">
                  <c:v>17</c:v>
                </c:pt>
                <c:pt idx="7889">
                  <c:v>17</c:v>
                </c:pt>
                <c:pt idx="7890">
                  <c:v>17</c:v>
                </c:pt>
                <c:pt idx="7891">
                  <c:v>17</c:v>
                </c:pt>
                <c:pt idx="7892">
                  <c:v>17</c:v>
                </c:pt>
                <c:pt idx="7893">
                  <c:v>17</c:v>
                </c:pt>
                <c:pt idx="7894">
                  <c:v>17</c:v>
                </c:pt>
                <c:pt idx="7895">
                  <c:v>17</c:v>
                </c:pt>
                <c:pt idx="7896">
                  <c:v>17</c:v>
                </c:pt>
                <c:pt idx="7897">
                  <c:v>17</c:v>
                </c:pt>
                <c:pt idx="7898">
                  <c:v>17</c:v>
                </c:pt>
                <c:pt idx="7899">
                  <c:v>17</c:v>
                </c:pt>
                <c:pt idx="7900">
                  <c:v>17</c:v>
                </c:pt>
                <c:pt idx="7901">
                  <c:v>17</c:v>
                </c:pt>
                <c:pt idx="7902">
                  <c:v>17</c:v>
                </c:pt>
                <c:pt idx="7903">
                  <c:v>17</c:v>
                </c:pt>
                <c:pt idx="7904">
                  <c:v>17</c:v>
                </c:pt>
                <c:pt idx="7905">
                  <c:v>17</c:v>
                </c:pt>
                <c:pt idx="7906">
                  <c:v>17</c:v>
                </c:pt>
                <c:pt idx="7907">
                  <c:v>17</c:v>
                </c:pt>
                <c:pt idx="7908">
                  <c:v>17</c:v>
                </c:pt>
                <c:pt idx="7909">
                  <c:v>17</c:v>
                </c:pt>
                <c:pt idx="7910">
                  <c:v>17</c:v>
                </c:pt>
                <c:pt idx="7911">
                  <c:v>17</c:v>
                </c:pt>
                <c:pt idx="7912">
                  <c:v>17</c:v>
                </c:pt>
                <c:pt idx="7913">
                  <c:v>17</c:v>
                </c:pt>
                <c:pt idx="7914">
                  <c:v>17</c:v>
                </c:pt>
                <c:pt idx="7915">
                  <c:v>17</c:v>
                </c:pt>
                <c:pt idx="7916">
                  <c:v>17</c:v>
                </c:pt>
                <c:pt idx="7917">
                  <c:v>17</c:v>
                </c:pt>
                <c:pt idx="7918">
                  <c:v>17</c:v>
                </c:pt>
                <c:pt idx="7919">
                  <c:v>17</c:v>
                </c:pt>
                <c:pt idx="7920">
                  <c:v>17</c:v>
                </c:pt>
                <c:pt idx="7921">
                  <c:v>17</c:v>
                </c:pt>
                <c:pt idx="7922">
                  <c:v>17</c:v>
                </c:pt>
                <c:pt idx="7923">
                  <c:v>17</c:v>
                </c:pt>
                <c:pt idx="7924">
                  <c:v>17</c:v>
                </c:pt>
                <c:pt idx="7925">
                  <c:v>17</c:v>
                </c:pt>
                <c:pt idx="7926">
                  <c:v>17</c:v>
                </c:pt>
                <c:pt idx="7927">
                  <c:v>17</c:v>
                </c:pt>
                <c:pt idx="7928">
                  <c:v>17</c:v>
                </c:pt>
                <c:pt idx="7929">
                  <c:v>17</c:v>
                </c:pt>
                <c:pt idx="7930">
                  <c:v>17</c:v>
                </c:pt>
                <c:pt idx="7931">
                  <c:v>17</c:v>
                </c:pt>
                <c:pt idx="7932">
                  <c:v>17</c:v>
                </c:pt>
                <c:pt idx="7933">
                  <c:v>17</c:v>
                </c:pt>
                <c:pt idx="7934">
                  <c:v>17</c:v>
                </c:pt>
                <c:pt idx="7935">
                  <c:v>17</c:v>
                </c:pt>
                <c:pt idx="7936">
                  <c:v>17</c:v>
                </c:pt>
                <c:pt idx="7937">
                  <c:v>17</c:v>
                </c:pt>
                <c:pt idx="7938">
                  <c:v>17</c:v>
                </c:pt>
                <c:pt idx="7939">
                  <c:v>17</c:v>
                </c:pt>
                <c:pt idx="7940">
                  <c:v>17</c:v>
                </c:pt>
                <c:pt idx="7941">
                  <c:v>17</c:v>
                </c:pt>
                <c:pt idx="7942">
                  <c:v>17</c:v>
                </c:pt>
                <c:pt idx="7943">
                  <c:v>17</c:v>
                </c:pt>
                <c:pt idx="7944">
                  <c:v>17</c:v>
                </c:pt>
                <c:pt idx="7945">
                  <c:v>17</c:v>
                </c:pt>
                <c:pt idx="7946">
                  <c:v>17</c:v>
                </c:pt>
                <c:pt idx="7947">
                  <c:v>17</c:v>
                </c:pt>
                <c:pt idx="7948">
                  <c:v>17</c:v>
                </c:pt>
                <c:pt idx="7949">
                  <c:v>17</c:v>
                </c:pt>
                <c:pt idx="7950">
                  <c:v>17</c:v>
                </c:pt>
                <c:pt idx="7951">
                  <c:v>17</c:v>
                </c:pt>
                <c:pt idx="7952">
                  <c:v>17</c:v>
                </c:pt>
                <c:pt idx="7953">
                  <c:v>17</c:v>
                </c:pt>
                <c:pt idx="7954">
                  <c:v>17</c:v>
                </c:pt>
                <c:pt idx="7955">
                  <c:v>17</c:v>
                </c:pt>
                <c:pt idx="7956">
                  <c:v>17</c:v>
                </c:pt>
                <c:pt idx="7957">
                  <c:v>17</c:v>
                </c:pt>
                <c:pt idx="7958">
                  <c:v>17</c:v>
                </c:pt>
                <c:pt idx="7959">
                  <c:v>17</c:v>
                </c:pt>
                <c:pt idx="7960">
                  <c:v>17</c:v>
                </c:pt>
                <c:pt idx="7961">
                  <c:v>17</c:v>
                </c:pt>
                <c:pt idx="7962">
                  <c:v>17</c:v>
                </c:pt>
                <c:pt idx="7963">
                  <c:v>17</c:v>
                </c:pt>
                <c:pt idx="7964">
                  <c:v>17</c:v>
                </c:pt>
                <c:pt idx="7965">
                  <c:v>17</c:v>
                </c:pt>
                <c:pt idx="7966">
                  <c:v>17</c:v>
                </c:pt>
                <c:pt idx="7967">
                  <c:v>17</c:v>
                </c:pt>
                <c:pt idx="7968">
                  <c:v>17</c:v>
                </c:pt>
                <c:pt idx="7969">
                  <c:v>17</c:v>
                </c:pt>
                <c:pt idx="7970">
                  <c:v>17</c:v>
                </c:pt>
                <c:pt idx="7971">
                  <c:v>17</c:v>
                </c:pt>
                <c:pt idx="7972">
                  <c:v>17</c:v>
                </c:pt>
                <c:pt idx="7973">
                  <c:v>17</c:v>
                </c:pt>
                <c:pt idx="7974">
                  <c:v>17</c:v>
                </c:pt>
                <c:pt idx="7975">
                  <c:v>17</c:v>
                </c:pt>
                <c:pt idx="7976">
                  <c:v>17</c:v>
                </c:pt>
                <c:pt idx="7977">
                  <c:v>17</c:v>
                </c:pt>
                <c:pt idx="7978">
                  <c:v>17</c:v>
                </c:pt>
                <c:pt idx="7979">
                  <c:v>17</c:v>
                </c:pt>
                <c:pt idx="7980">
                  <c:v>17</c:v>
                </c:pt>
                <c:pt idx="7981">
                  <c:v>17</c:v>
                </c:pt>
                <c:pt idx="7982">
                  <c:v>17</c:v>
                </c:pt>
                <c:pt idx="7983">
                  <c:v>17</c:v>
                </c:pt>
                <c:pt idx="7984">
                  <c:v>17</c:v>
                </c:pt>
                <c:pt idx="7985">
                  <c:v>17</c:v>
                </c:pt>
                <c:pt idx="7986">
                  <c:v>17</c:v>
                </c:pt>
                <c:pt idx="7987">
                  <c:v>17</c:v>
                </c:pt>
                <c:pt idx="7988">
                  <c:v>17</c:v>
                </c:pt>
                <c:pt idx="7989">
                  <c:v>17</c:v>
                </c:pt>
                <c:pt idx="7990">
                  <c:v>17</c:v>
                </c:pt>
                <c:pt idx="7991">
                  <c:v>17</c:v>
                </c:pt>
                <c:pt idx="7992">
                  <c:v>17</c:v>
                </c:pt>
                <c:pt idx="7993">
                  <c:v>17</c:v>
                </c:pt>
                <c:pt idx="7994">
                  <c:v>17</c:v>
                </c:pt>
                <c:pt idx="7995">
                  <c:v>17</c:v>
                </c:pt>
                <c:pt idx="7996">
                  <c:v>17</c:v>
                </c:pt>
                <c:pt idx="7997">
                  <c:v>17</c:v>
                </c:pt>
                <c:pt idx="7998">
                  <c:v>17</c:v>
                </c:pt>
                <c:pt idx="7999">
                  <c:v>17</c:v>
                </c:pt>
                <c:pt idx="8000">
                  <c:v>17</c:v>
                </c:pt>
                <c:pt idx="8001">
                  <c:v>17</c:v>
                </c:pt>
                <c:pt idx="8002">
                  <c:v>17</c:v>
                </c:pt>
                <c:pt idx="8003">
                  <c:v>17</c:v>
                </c:pt>
                <c:pt idx="8004">
                  <c:v>17</c:v>
                </c:pt>
                <c:pt idx="8005">
                  <c:v>17</c:v>
                </c:pt>
                <c:pt idx="8006">
                  <c:v>17</c:v>
                </c:pt>
                <c:pt idx="8007">
                  <c:v>17</c:v>
                </c:pt>
                <c:pt idx="8008">
                  <c:v>17</c:v>
                </c:pt>
                <c:pt idx="8009">
                  <c:v>17</c:v>
                </c:pt>
                <c:pt idx="8010">
                  <c:v>17</c:v>
                </c:pt>
                <c:pt idx="8011">
                  <c:v>17</c:v>
                </c:pt>
                <c:pt idx="8012">
                  <c:v>17</c:v>
                </c:pt>
                <c:pt idx="8013">
                  <c:v>17</c:v>
                </c:pt>
                <c:pt idx="8014">
                  <c:v>17</c:v>
                </c:pt>
                <c:pt idx="8015">
                  <c:v>17</c:v>
                </c:pt>
                <c:pt idx="8016">
                  <c:v>17</c:v>
                </c:pt>
                <c:pt idx="8017">
                  <c:v>17</c:v>
                </c:pt>
                <c:pt idx="8018">
                  <c:v>17</c:v>
                </c:pt>
                <c:pt idx="8019">
                  <c:v>17</c:v>
                </c:pt>
                <c:pt idx="8020">
                  <c:v>17</c:v>
                </c:pt>
                <c:pt idx="8021">
                  <c:v>17</c:v>
                </c:pt>
                <c:pt idx="8022">
                  <c:v>17</c:v>
                </c:pt>
                <c:pt idx="8023">
                  <c:v>17</c:v>
                </c:pt>
                <c:pt idx="8024">
                  <c:v>17</c:v>
                </c:pt>
                <c:pt idx="8025">
                  <c:v>17</c:v>
                </c:pt>
                <c:pt idx="8026">
                  <c:v>17</c:v>
                </c:pt>
                <c:pt idx="8027">
                  <c:v>17</c:v>
                </c:pt>
                <c:pt idx="8028">
                  <c:v>17</c:v>
                </c:pt>
                <c:pt idx="8029">
                  <c:v>17</c:v>
                </c:pt>
                <c:pt idx="8030">
                  <c:v>17</c:v>
                </c:pt>
                <c:pt idx="8031">
                  <c:v>17</c:v>
                </c:pt>
                <c:pt idx="8032">
                  <c:v>17</c:v>
                </c:pt>
                <c:pt idx="8033">
                  <c:v>17</c:v>
                </c:pt>
                <c:pt idx="8034">
                  <c:v>17</c:v>
                </c:pt>
                <c:pt idx="8035">
                  <c:v>17</c:v>
                </c:pt>
                <c:pt idx="8036">
                  <c:v>17</c:v>
                </c:pt>
                <c:pt idx="8037">
                  <c:v>17</c:v>
                </c:pt>
                <c:pt idx="8038">
                  <c:v>17</c:v>
                </c:pt>
                <c:pt idx="8039">
                  <c:v>17</c:v>
                </c:pt>
                <c:pt idx="8040">
                  <c:v>17</c:v>
                </c:pt>
                <c:pt idx="8041">
                  <c:v>17</c:v>
                </c:pt>
                <c:pt idx="8042">
                  <c:v>17</c:v>
                </c:pt>
                <c:pt idx="8043">
                  <c:v>17</c:v>
                </c:pt>
                <c:pt idx="8044">
                  <c:v>17</c:v>
                </c:pt>
                <c:pt idx="8045">
                  <c:v>17</c:v>
                </c:pt>
                <c:pt idx="8046">
                  <c:v>17</c:v>
                </c:pt>
                <c:pt idx="8047">
                  <c:v>17</c:v>
                </c:pt>
                <c:pt idx="8048">
                  <c:v>17</c:v>
                </c:pt>
                <c:pt idx="8049">
                  <c:v>17</c:v>
                </c:pt>
                <c:pt idx="8050">
                  <c:v>17</c:v>
                </c:pt>
                <c:pt idx="8051">
                  <c:v>17</c:v>
                </c:pt>
                <c:pt idx="8052">
                  <c:v>17</c:v>
                </c:pt>
                <c:pt idx="8053">
                  <c:v>17</c:v>
                </c:pt>
                <c:pt idx="8054">
                  <c:v>17</c:v>
                </c:pt>
                <c:pt idx="8055">
                  <c:v>17</c:v>
                </c:pt>
                <c:pt idx="8056">
                  <c:v>17</c:v>
                </c:pt>
                <c:pt idx="8057">
                  <c:v>17</c:v>
                </c:pt>
                <c:pt idx="8058">
                  <c:v>17</c:v>
                </c:pt>
                <c:pt idx="8059">
                  <c:v>17</c:v>
                </c:pt>
                <c:pt idx="8060">
                  <c:v>17</c:v>
                </c:pt>
                <c:pt idx="8061">
                  <c:v>17</c:v>
                </c:pt>
                <c:pt idx="8062">
                  <c:v>17</c:v>
                </c:pt>
                <c:pt idx="8063">
                  <c:v>17</c:v>
                </c:pt>
                <c:pt idx="8064">
                  <c:v>17</c:v>
                </c:pt>
                <c:pt idx="8065">
                  <c:v>17</c:v>
                </c:pt>
                <c:pt idx="8066">
                  <c:v>17</c:v>
                </c:pt>
                <c:pt idx="8067">
                  <c:v>17</c:v>
                </c:pt>
                <c:pt idx="8068">
                  <c:v>17</c:v>
                </c:pt>
                <c:pt idx="8069">
                  <c:v>17</c:v>
                </c:pt>
                <c:pt idx="8070">
                  <c:v>17</c:v>
                </c:pt>
                <c:pt idx="8071">
                  <c:v>17</c:v>
                </c:pt>
                <c:pt idx="8072">
                  <c:v>17</c:v>
                </c:pt>
                <c:pt idx="8073">
                  <c:v>17</c:v>
                </c:pt>
                <c:pt idx="8074">
                  <c:v>17</c:v>
                </c:pt>
                <c:pt idx="8075">
                  <c:v>17</c:v>
                </c:pt>
                <c:pt idx="8076">
                  <c:v>17</c:v>
                </c:pt>
                <c:pt idx="8077">
                  <c:v>17</c:v>
                </c:pt>
                <c:pt idx="8078">
                  <c:v>17</c:v>
                </c:pt>
                <c:pt idx="8079">
                  <c:v>17</c:v>
                </c:pt>
                <c:pt idx="8080">
                  <c:v>17</c:v>
                </c:pt>
                <c:pt idx="8081">
                  <c:v>17</c:v>
                </c:pt>
                <c:pt idx="8082">
                  <c:v>17</c:v>
                </c:pt>
                <c:pt idx="8083">
                  <c:v>17</c:v>
                </c:pt>
                <c:pt idx="8084">
                  <c:v>17</c:v>
                </c:pt>
                <c:pt idx="8085">
                  <c:v>17</c:v>
                </c:pt>
                <c:pt idx="8086">
                  <c:v>17</c:v>
                </c:pt>
                <c:pt idx="8087">
                  <c:v>17</c:v>
                </c:pt>
                <c:pt idx="8088">
                  <c:v>17</c:v>
                </c:pt>
                <c:pt idx="8089">
                  <c:v>17</c:v>
                </c:pt>
                <c:pt idx="8090">
                  <c:v>17</c:v>
                </c:pt>
                <c:pt idx="8091">
                  <c:v>17</c:v>
                </c:pt>
                <c:pt idx="8092">
                  <c:v>17</c:v>
                </c:pt>
                <c:pt idx="8093">
                  <c:v>17</c:v>
                </c:pt>
                <c:pt idx="8094">
                  <c:v>17</c:v>
                </c:pt>
                <c:pt idx="8095">
                  <c:v>17</c:v>
                </c:pt>
                <c:pt idx="8096">
                  <c:v>17</c:v>
                </c:pt>
                <c:pt idx="8097">
                  <c:v>17</c:v>
                </c:pt>
                <c:pt idx="8098">
                  <c:v>17</c:v>
                </c:pt>
                <c:pt idx="8099">
                  <c:v>17</c:v>
                </c:pt>
                <c:pt idx="8100">
                  <c:v>17</c:v>
                </c:pt>
                <c:pt idx="8101">
                  <c:v>17</c:v>
                </c:pt>
                <c:pt idx="8102">
                  <c:v>17</c:v>
                </c:pt>
                <c:pt idx="8103">
                  <c:v>17</c:v>
                </c:pt>
                <c:pt idx="8104">
                  <c:v>17</c:v>
                </c:pt>
                <c:pt idx="8105">
                  <c:v>17</c:v>
                </c:pt>
                <c:pt idx="8106">
                  <c:v>17</c:v>
                </c:pt>
                <c:pt idx="8107">
                  <c:v>17</c:v>
                </c:pt>
                <c:pt idx="8108">
                  <c:v>17</c:v>
                </c:pt>
                <c:pt idx="8109">
                  <c:v>17</c:v>
                </c:pt>
                <c:pt idx="8110">
                  <c:v>17</c:v>
                </c:pt>
                <c:pt idx="8111">
                  <c:v>17</c:v>
                </c:pt>
                <c:pt idx="8112">
                  <c:v>17</c:v>
                </c:pt>
                <c:pt idx="8113">
                  <c:v>17</c:v>
                </c:pt>
                <c:pt idx="8114">
                  <c:v>17</c:v>
                </c:pt>
                <c:pt idx="8115">
                  <c:v>17</c:v>
                </c:pt>
                <c:pt idx="8116">
                  <c:v>17</c:v>
                </c:pt>
                <c:pt idx="8117">
                  <c:v>17</c:v>
                </c:pt>
                <c:pt idx="8118">
                  <c:v>17</c:v>
                </c:pt>
                <c:pt idx="8119">
                  <c:v>17</c:v>
                </c:pt>
                <c:pt idx="8120">
                  <c:v>17</c:v>
                </c:pt>
                <c:pt idx="8121">
                  <c:v>17</c:v>
                </c:pt>
                <c:pt idx="8122">
                  <c:v>17</c:v>
                </c:pt>
                <c:pt idx="8123">
                  <c:v>17</c:v>
                </c:pt>
                <c:pt idx="8124">
                  <c:v>17</c:v>
                </c:pt>
                <c:pt idx="8125">
                  <c:v>17</c:v>
                </c:pt>
                <c:pt idx="8126">
                  <c:v>17</c:v>
                </c:pt>
                <c:pt idx="8127">
                  <c:v>17</c:v>
                </c:pt>
                <c:pt idx="8128">
                  <c:v>17</c:v>
                </c:pt>
                <c:pt idx="8129">
                  <c:v>17</c:v>
                </c:pt>
                <c:pt idx="8130">
                  <c:v>17</c:v>
                </c:pt>
                <c:pt idx="8131">
                  <c:v>17</c:v>
                </c:pt>
                <c:pt idx="8132">
                  <c:v>17</c:v>
                </c:pt>
                <c:pt idx="8133">
                  <c:v>17</c:v>
                </c:pt>
                <c:pt idx="8134">
                  <c:v>17</c:v>
                </c:pt>
                <c:pt idx="8135">
                  <c:v>17</c:v>
                </c:pt>
                <c:pt idx="8136">
                  <c:v>17</c:v>
                </c:pt>
                <c:pt idx="8137">
                  <c:v>17</c:v>
                </c:pt>
                <c:pt idx="8138">
                  <c:v>17</c:v>
                </c:pt>
                <c:pt idx="8139">
                  <c:v>17</c:v>
                </c:pt>
                <c:pt idx="8140">
                  <c:v>17</c:v>
                </c:pt>
                <c:pt idx="8141">
                  <c:v>17</c:v>
                </c:pt>
                <c:pt idx="8142">
                  <c:v>17</c:v>
                </c:pt>
                <c:pt idx="8143">
                  <c:v>17</c:v>
                </c:pt>
                <c:pt idx="8144">
                  <c:v>17</c:v>
                </c:pt>
                <c:pt idx="8145">
                  <c:v>17</c:v>
                </c:pt>
                <c:pt idx="8146">
                  <c:v>17</c:v>
                </c:pt>
                <c:pt idx="8147">
                  <c:v>17</c:v>
                </c:pt>
                <c:pt idx="8148">
                  <c:v>17</c:v>
                </c:pt>
                <c:pt idx="8149">
                  <c:v>17</c:v>
                </c:pt>
                <c:pt idx="8150">
                  <c:v>17</c:v>
                </c:pt>
                <c:pt idx="8151">
                  <c:v>17</c:v>
                </c:pt>
                <c:pt idx="8152">
                  <c:v>17</c:v>
                </c:pt>
                <c:pt idx="8153">
                  <c:v>17</c:v>
                </c:pt>
                <c:pt idx="8154">
                  <c:v>17</c:v>
                </c:pt>
                <c:pt idx="8155">
                  <c:v>17</c:v>
                </c:pt>
                <c:pt idx="8156">
                  <c:v>17</c:v>
                </c:pt>
                <c:pt idx="8157">
                  <c:v>17</c:v>
                </c:pt>
                <c:pt idx="8158">
                  <c:v>17</c:v>
                </c:pt>
                <c:pt idx="8159">
                  <c:v>17</c:v>
                </c:pt>
                <c:pt idx="8160">
                  <c:v>17</c:v>
                </c:pt>
                <c:pt idx="8161">
                  <c:v>17</c:v>
                </c:pt>
                <c:pt idx="8162">
                  <c:v>17</c:v>
                </c:pt>
                <c:pt idx="8163">
                  <c:v>17</c:v>
                </c:pt>
                <c:pt idx="8164">
                  <c:v>17</c:v>
                </c:pt>
                <c:pt idx="8165">
                  <c:v>17</c:v>
                </c:pt>
                <c:pt idx="8166">
                  <c:v>17</c:v>
                </c:pt>
                <c:pt idx="8167">
                  <c:v>17</c:v>
                </c:pt>
                <c:pt idx="8168">
                  <c:v>17</c:v>
                </c:pt>
                <c:pt idx="8169">
                  <c:v>17</c:v>
                </c:pt>
                <c:pt idx="8170">
                  <c:v>17</c:v>
                </c:pt>
                <c:pt idx="8171">
                  <c:v>17</c:v>
                </c:pt>
                <c:pt idx="8172">
                  <c:v>17</c:v>
                </c:pt>
                <c:pt idx="8173">
                  <c:v>17</c:v>
                </c:pt>
                <c:pt idx="8174">
                  <c:v>17</c:v>
                </c:pt>
                <c:pt idx="8175">
                  <c:v>17</c:v>
                </c:pt>
                <c:pt idx="8176">
                  <c:v>17</c:v>
                </c:pt>
                <c:pt idx="8177">
                  <c:v>17</c:v>
                </c:pt>
                <c:pt idx="8178">
                  <c:v>17</c:v>
                </c:pt>
                <c:pt idx="8179">
                  <c:v>17</c:v>
                </c:pt>
                <c:pt idx="8180">
                  <c:v>17</c:v>
                </c:pt>
                <c:pt idx="8181">
                  <c:v>17</c:v>
                </c:pt>
                <c:pt idx="8182">
                  <c:v>17</c:v>
                </c:pt>
                <c:pt idx="8183">
                  <c:v>17</c:v>
                </c:pt>
                <c:pt idx="8184">
                  <c:v>17</c:v>
                </c:pt>
                <c:pt idx="8185">
                  <c:v>17</c:v>
                </c:pt>
                <c:pt idx="8186">
                  <c:v>17</c:v>
                </c:pt>
                <c:pt idx="8187">
                  <c:v>17</c:v>
                </c:pt>
                <c:pt idx="8188">
                  <c:v>17</c:v>
                </c:pt>
                <c:pt idx="8189">
                  <c:v>17</c:v>
                </c:pt>
                <c:pt idx="8190">
                  <c:v>17</c:v>
                </c:pt>
                <c:pt idx="8191">
                  <c:v>17</c:v>
                </c:pt>
                <c:pt idx="8192">
                  <c:v>17</c:v>
                </c:pt>
                <c:pt idx="8193">
                  <c:v>17</c:v>
                </c:pt>
                <c:pt idx="8194">
                  <c:v>17</c:v>
                </c:pt>
                <c:pt idx="8195">
                  <c:v>17</c:v>
                </c:pt>
                <c:pt idx="8196">
                  <c:v>17</c:v>
                </c:pt>
                <c:pt idx="8197">
                  <c:v>17</c:v>
                </c:pt>
                <c:pt idx="8198">
                  <c:v>17</c:v>
                </c:pt>
                <c:pt idx="8199">
                  <c:v>17</c:v>
                </c:pt>
                <c:pt idx="8200">
                  <c:v>17</c:v>
                </c:pt>
                <c:pt idx="8201">
                  <c:v>17</c:v>
                </c:pt>
                <c:pt idx="8202">
                  <c:v>17</c:v>
                </c:pt>
                <c:pt idx="8203">
                  <c:v>17</c:v>
                </c:pt>
                <c:pt idx="8204">
                  <c:v>17</c:v>
                </c:pt>
                <c:pt idx="8205">
                  <c:v>17</c:v>
                </c:pt>
                <c:pt idx="8206">
                  <c:v>17</c:v>
                </c:pt>
                <c:pt idx="8207">
                  <c:v>17</c:v>
                </c:pt>
                <c:pt idx="8208">
                  <c:v>17</c:v>
                </c:pt>
                <c:pt idx="8209">
                  <c:v>17</c:v>
                </c:pt>
                <c:pt idx="8210">
                  <c:v>17</c:v>
                </c:pt>
                <c:pt idx="8211">
                  <c:v>17</c:v>
                </c:pt>
                <c:pt idx="8212">
                  <c:v>17</c:v>
                </c:pt>
                <c:pt idx="8213">
                  <c:v>17</c:v>
                </c:pt>
                <c:pt idx="8214">
                  <c:v>17</c:v>
                </c:pt>
                <c:pt idx="8215">
                  <c:v>17</c:v>
                </c:pt>
                <c:pt idx="8216">
                  <c:v>17</c:v>
                </c:pt>
                <c:pt idx="8217">
                  <c:v>17</c:v>
                </c:pt>
                <c:pt idx="8218">
                  <c:v>17</c:v>
                </c:pt>
                <c:pt idx="8219">
                  <c:v>17</c:v>
                </c:pt>
                <c:pt idx="8220">
                  <c:v>17</c:v>
                </c:pt>
                <c:pt idx="8221">
                  <c:v>17</c:v>
                </c:pt>
                <c:pt idx="8222">
                  <c:v>17</c:v>
                </c:pt>
                <c:pt idx="8223">
                  <c:v>17</c:v>
                </c:pt>
                <c:pt idx="8224">
                  <c:v>17</c:v>
                </c:pt>
                <c:pt idx="8225">
                  <c:v>17</c:v>
                </c:pt>
                <c:pt idx="8226">
                  <c:v>17</c:v>
                </c:pt>
                <c:pt idx="8227">
                  <c:v>17</c:v>
                </c:pt>
                <c:pt idx="8228">
                  <c:v>17</c:v>
                </c:pt>
                <c:pt idx="8229">
                  <c:v>17</c:v>
                </c:pt>
                <c:pt idx="8230">
                  <c:v>17</c:v>
                </c:pt>
                <c:pt idx="8231">
                  <c:v>17</c:v>
                </c:pt>
                <c:pt idx="8232">
                  <c:v>17</c:v>
                </c:pt>
                <c:pt idx="8233">
                  <c:v>17</c:v>
                </c:pt>
                <c:pt idx="8234">
                  <c:v>17</c:v>
                </c:pt>
                <c:pt idx="8235">
                  <c:v>17</c:v>
                </c:pt>
                <c:pt idx="8236">
                  <c:v>17</c:v>
                </c:pt>
                <c:pt idx="8237">
                  <c:v>17</c:v>
                </c:pt>
                <c:pt idx="8238">
                  <c:v>17</c:v>
                </c:pt>
                <c:pt idx="8239">
                  <c:v>17</c:v>
                </c:pt>
                <c:pt idx="8240">
                  <c:v>17</c:v>
                </c:pt>
                <c:pt idx="8241">
                  <c:v>17</c:v>
                </c:pt>
                <c:pt idx="8242">
                  <c:v>17</c:v>
                </c:pt>
                <c:pt idx="8243">
                  <c:v>17</c:v>
                </c:pt>
                <c:pt idx="8244">
                  <c:v>17</c:v>
                </c:pt>
                <c:pt idx="8245">
                  <c:v>17</c:v>
                </c:pt>
                <c:pt idx="8246">
                  <c:v>17</c:v>
                </c:pt>
                <c:pt idx="8247">
                  <c:v>17</c:v>
                </c:pt>
                <c:pt idx="8248">
                  <c:v>17</c:v>
                </c:pt>
                <c:pt idx="8249">
                  <c:v>17</c:v>
                </c:pt>
                <c:pt idx="8250">
                  <c:v>17</c:v>
                </c:pt>
                <c:pt idx="8251">
                  <c:v>17</c:v>
                </c:pt>
                <c:pt idx="8252">
                  <c:v>17</c:v>
                </c:pt>
                <c:pt idx="8253">
                  <c:v>17</c:v>
                </c:pt>
                <c:pt idx="8254">
                  <c:v>17</c:v>
                </c:pt>
                <c:pt idx="8255">
                  <c:v>17</c:v>
                </c:pt>
                <c:pt idx="8256">
                  <c:v>17</c:v>
                </c:pt>
                <c:pt idx="8257">
                  <c:v>17</c:v>
                </c:pt>
                <c:pt idx="8258">
                  <c:v>17</c:v>
                </c:pt>
                <c:pt idx="8259">
                  <c:v>17</c:v>
                </c:pt>
                <c:pt idx="8260">
                  <c:v>17</c:v>
                </c:pt>
                <c:pt idx="8261">
                  <c:v>17</c:v>
                </c:pt>
                <c:pt idx="8262">
                  <c:v>17</c:v>
                </c:pt>
                <c:pt idx="8263">
                  <c:v>17</c:v>
                </c:pt>
                <c:pt idx="8264">
                  <c:v>17</c:v>
                </c:pt>
                <c:pt idx="8265">
                  <c:v>17</c:v>
                </c:pt>
                <c:pt idx="8266">
                  <c:v>17</c:v>
                </c:pt>
                <c:pt idx="8267">
                  <c:v>17</c:v>
                </c:pt>
                <c:pt idx="8268">
                  <c:v>17</c:v>
                </c:pt>
                <c:pt idx="8269">
                  <c:v>17</c:v>
                </c:pt>
                <c:pt idx="8270">
                  <c:v>17</c:v>
                </c:pt>
                <c:pt idx="8271">
                  <c:v>17</c:v>
                </c:pt>
                <c:pt idx="8272">
                  <c:v>17</c:v>
                </c:pt>
                <c:pt idx="8273">
                  <c:v>17</c:v>
                </c:pt>
                <c:pt idx="8274">
                  <c:v>17</c:v>
                </c:pt>
                <c:pt idx="8275">
                  <c:v>17</c:v>
                </c:pt>
                <c:pt idx="8276">
                  <c:v>17</c:v>
                </c:pt>
                <c:pt idx="8277">
                  <c:v>17</c:v>
                </c:pt>
                <c:pt idx="8278">
                  <c:v>17</c:v>
                </c:pt>
                <c:pt idx="8279">
                  <c:v>17</c:v>
                </c:pt>
                <c:pt idx="8280">
                  <c:v>17</c:v>
                </c:pt>
                <c:pt idx="8281">
                  <c:v>17</c:v>
                </c:pt>
                <c:pt idx="8282">
                  <c:v>17</c:v>
                </c:pt>
                <c:pt idx="8283">
                  <c:v>17</c:v>
                </c:pt>
                <c:pt idx="8284">
                  <c:v>17</c:v>
                </c:pt>
                <c:pt idx="8285">
                  <c:v>17</c:v>
                </c:pt>
                <c:pt idx="8286">
                  <c:v>17</c:v>
                </c:pt>
                <c:pt idx="8287">
                  <c:v>17</c:v>
                </c:pt>
                <c:pt idx="8288">
                  <c:v>17</c:v>
                </c:pt>
                <c:pt idx="8289">
                  <c:v>17</c:v>
                </c:pt>
                <c:pt idx="8290">
                  <c:v>17</c:v>
                </c:pt>
                <c:pt idx="8291">
                  <c:v>17</c:v>
                </c:pt>
                <c:pt idx="8292">
                  <c:v>17</c:v>
                </c:pt>
                <c:pt idx="8293">
                  <c:v>17</c:v>
                </c:pt>
                <c:pt idx="8294">
                  <c:v>17</c:v>
                </c:pt>
                <c:pt idx="8295">
                  <c:v>17</c:v>
                </c:pt>
                <c:pt idx="8296">
                  <c:v>17</c:v>
                </c:pt>
                <c:pt idx="8297">
                  <c:v>17</c:v>
                </c:pt>
                <c:pt idx="8298">
                  <c:v>17</c:v>
                </c:pt>
                <c:pt idx="8299">
                  <c:v>17</c:v>
                </c:pt>
                <c:pt idx="8300">
                  <c:v>17</c:v>
                </c:pt>
                <c:pt idx="8301">
                  <c:v>17</c:v>
                </c:pt>
                <c:pt idx="8302">
                  <c:v>17</c:v>
                </c:pt>
                <c:pt idx="8303">
                  <c:v>17</c:v>
                </c:pt>
                <c:pt idx="8304">
                  <c:v>17</c:v>
                </c:pt>
                <c:pt idx="8305">
                  <c:v>17</c:v>
                </c:pt>
                <c:pt idx="8306">
                  <c:v>17</c:v>
                </c:pt>
                <c:pt idx="8307">
                  <c:v>17</c:v>
                </c:pt>
                <c:pt idx="8308">
                  <c:v>17</c:v>
                </c:pt>
                <c:pt idx="8309">
                  <c:v>17</c:v>
                </c:pt>
                <c:pt idx="8310">
                  <c:v>17</c:v>
                </c:pt>
                <c:pt idx="8311">
                  <c:v>17</c:v>
                </c:pt>
                <c:pt idx="8312">
                  <c:v>17</c:v>
                </c:pt>
                <c:pt idx="8313">
                  <c:v>17</c:v>
                </c:pt>
                <c:pt idx="8314">
                  <c:v>17</c:v>
                </c:pt>
                <c:pt idx="8315">
                  <c:v>17</c:v>
                </c:pt>
                <c:pt idx="8316">
                  <c:v>17</c:v>
                </c:pt>
                <c:pt idx="8317">
                  <c:v>17</c:v>
                </c:pt>
                <c:pt idx="8318">
                  <c:v>17</c:v>
                </c:pt>
                <c:pt idx="8319">
                  <c:v>17</c:v>
                </c:pt>
                <c:pt idx="8320">
                  <c:v>17</c:v>
                </c:pt>
                <c:pt idx="8321">
                  <c:v>17</c:v>
                </c:pt>
                <c:pt idx="8322">
                  <c:v>17</c:v>
                </c:pt>
                <c:pt idx="8323">
                  <c:v>17</c:v>
                </c:pt>
                <c:pt idx="8324">
                  <c:v>17</c:v>
                </c:pt>
                <c:pt idx="8325">
                  <c:v>17</c:v>
                </c:pt>
                <c:pt idx="8326">
                  <c:v>17</c:v>
                </c:pt>
                <c:pt idx="8327">
                  <c:v>17</c:v>
                </c:pt>
                <c:pt idx="8328">
                  <c:v>17</c:v>
                </c:pt>
                <c:pt idx="8329">
                  <c:v>17</c:v>
                </c:pt>
                <c:pt idx="8330">
                  <c:v>17</c:v>
                </c:pt>
                <c:pt idx="8331">
                  <c:v>17</c:v>
                </c:pt>
                <c:pt idx="8332">
                  <c:v>17</c:v>
                </c:pt>
                <c:pt idx="8333">
                  <c:v>17</c:v>
                </c:pt>
                <c:pt idx="8334">
                  <c:v>17</c:v>
                </c:pt>
                <c:pt idx="8335">
                  <c:v>17</c:v>
                </c:pt>
                <c:pt idx="8336">
                  <c:v>17</c:v>
                </c:pt>
                <c:pt idx="8337">
                  <c:v>17</c:v>
                </c:pt>
                <c:pt idx="8338">
                  <c:v>17</c:v>
                </c:pt>
                <c:pt idx="8339">
                  <c:v>17</c:v>
                </c:pt>
                <c:pt idx="8340">
                  <c:v>17</c:v>
                </c:pt>
                <c:pt idx="8341">
                  <c:v>17</c:v>
                </c:pt>
                <c:pt idx="8342">
                  <c:v>17</c:v>
                </c:pt>
                <c:pt idx="8343">
                  <c:v>17</c:v>
                </c:pt>
                <c:pt idx="8344">
                  <c:v>17</c:v>
                </c:pt>
                <c:pt idx="8345">
                  <c:v>17</c:v>
                </c:pt>
                <c:pt idx="8346">
                  <c:v>17</c:v>
                </c:pt>
                <c:pt idx="8347">
                  <c:v>17</c:v>
                </c:pt>
                <c:pt idx="8348">
                  <c:v>17</c:v>
                </c:pt>
                <c:pt idx="8349">
                  <c:v>17</c:v>
                </c:pt>
                <c:pt idx="8350">
                  <c:v>17</c:v>
                </c:pt>
                <c:pt idx="8351">
                  <c:v>17</c:v>
                </c:pt>
                <c:pt idx="8352">
                  <c:v>17</c:v>
                </c:pt>
                <c:pt idx="8353">
                  <c:v>17</c:v>
                </c:pt>
                <c:pt idx="8354">
                  <c:v>17</c:v>
                </c:pt>
                <c:pt idx="8355">
                  <c:v>17</c:v>
                </c:pt>
                <c:pt idx="8356">
                  <c:v>17</c:v>
                </c:pt>
                <c:pt idx="8357">
                  <c:v>17</c:v>
                </c:pt>
                <c:pt idx="8358">
                  <c:v>17</c:v>
                </c:pt>
                <c:pt idx="8359">
                  <c:v>17</c:v>
                </c:pt>
                <c:pt idx="8360">
                  <c:v>17</c:v>
                </c:pt>
                <c:pt idx="8361">
                  <c:v>17</c:v>
                </c:pt>
                <c:pt idx="8362">
                  <c:v>17</c:v>
                </c:pt>
                <c:pt idx="8363">
                  <c:v>17</c:v>
                </c:pt>
                <c:pt idx="8364">
                  <c:v>17</c:v>
                </c:pt>
                <c:pt idx="8365">
                  <c:v>17</c:v>
                </c:pt>
                <c:pt idx="8366">
                  <c:v>17</c:v>
                </c:pt>
                <c:pt idx="8367">
                  <c:v>17</c:v>
                </c:pt>
                <c:pt idx="8368">
                  <c:v>17</c:v>
                </c:pt>
                <c:pt idx="8369">
                  <c:v>17</c:v>
                </c:pt>
                <c:pt idx="8370">
                  <c:v>17</c:v>
                </c:pt>
                <c:pt idx="8371">
                  <c:v>17</c:v>
                </c:pt>
                <c:pt idx="8372">
                  <c:v>17</c:v>
                </c:pt>
                <c:pt idx="8373">
                  <c:v>17</c:v>
                </c:pt>
                <c:pt idx="8374">
                  <c:v>17</c:v>
                </c:pt>
                <c:pt idx="8375">
                  <c:v>17</c:v>
                </c:pt>
                <c:pt idx="8376">
                  <c:v>17</c:v>
                </c:pt>
                <c:pt idx="8377">
                  <c:v>17</c:v>
                </c:pt>
                <c:pt idx="8378">
                  <c:v>17</c:v>
                </c:pt>
                <c:pt idx="8379">
                  <c:v>17</c:v>
                </c:pt>
                <c:pt idx="8380">
                  <c:v>17</c:v>
                </c:pt>
                <c:pt idx="8381">
                  <c:v>17</c:v>
                </c:pt>
                <c:pt idx="8382">
                  <c:v>17</c:v>
                </c:pt>
                <c:pt idx="8383">
                  <c:v>17</c:v>
                </c:pt>
                <c:pt idx="8384">
                  <c:v>17</c:v>
                </c:pt>
                <c:pt idx="8385">
                  <c:v>17</c:v>
                </c:pt>
                <c:pt idx="8386">
                  <c:v>17</c:v>
                </c:pt>
                <c:pt idx="8387">
                  <c:v>17</c:v>
                </c:pt>
                <c:pt idx="8388">
                  <c:v>17</c:v>
                </c:pt>
                <c:pt idx="8389">
                  <c:v>17</c:v>
                </c:pt>
                <c:pt idx="8390">
                  <c:v>17</c:v>
                </c:pt>
                <c:pt idx="8391">
                  <c:v>17</c:v>
                </c:pt>
                <c:pt idx="8392">
                  <c:v>17</c:v>
                </c:pt>
                <c:pt idx="8393">
                  <c:v>17</c:v>
                </c:pt>
                <c:pt idx="8394">
                  <c:v>17</c:v>
                </c:pt>
                <c:pt idx="8395">
                  <c:v>17</c:v>
                </c:pt>
                <c:pt idx="8396">
                  <c:v>17</c:v>
                </c:pt>
                <c:pt idx="8397">
                  <c:v>17</c:v>
                </c:pt>
                <c:pt idx="8398">
                  <c:v>17</c:v>
                </c:pt>
                <c:pt idx="8399">
                  <c:v>17</c:v>
                </c:pt>
                <c:pt idx="8400">
                  <c:v>17</c:v>
                </c:pt>
                <c:pt idx="8401">
                  <c:v>17</c:v>
                </c:pt>
                <c:pt idx="8402">
                  <c:v>17</c:v>
                </c:pt>
                <c:pt idx="8403">
                  <c:v>17</c:v>
                </c:pt>
                <c:pt idx="8404">
                  <c:v>17</c:v>
                </c:pt>
                <c:pt idx="8405">
                  <c:v>17</c:v>
                </c:pt>
                <c:pt idx="8406">
                  <c:v>17</c:v>
                </c:pt>
                <c:pt idx="8407">
                  <c:v>17</c:v>
                </c:pt>
                <c:pt idx="8408">
                  <c:v>17</c:v>
                </c:pt>
                <c:pt idx="8409">
                  <c:v>17</c:v>
                </c:pt>
                <c:pt idx="8410">
                  <c:v>17</c:v>
                </c:pt>
                <c:pt idx="8411">
                  <c:v>17</c:v>
                </c:pt>
                <c:pt idx="8412">
                  <c:v>17</c:v>
                </c:pt>
                <c:pt idx="8413">
                  <c:v>17</c:v>
                </c:pt>
                <c:pt idx="8414">
                  <c:v>17</c:v>
                </c:pt>
                <c:pt idx="8415">
                  <c:v>17</c:v>
                </c:pt>
                <c:pt idx="8416">
                  <c:v>17</c:v>
                </c:pt>
                <c:pt idx="8417">
                  <c:v>17</c:v>
                </c:pt>
                <c:pt idx="8418">
                  <c:v>17</c:v>
                </c:pt>
                <c:pt idx="8419">
                  <c:v>17</c:v>
                </c:pt>
                <c:pt idx="8420">
                  <c:v>17</c:v>
                </c:pt>
                <c:pt idx="8421">
                  <c:v>17</c:v>
                </c:pt>
                <c:pt idx="8422">
                  <c:v>17</c:v>
                </c:pt>
                <c:pt idx="8423">
                  <c:v>17</c:v>
                </c:pt>
                <c:pt idx="8424">
                  <c:v>17</c:v>
                </c:pt>
                <c:pt idx="8425">
                  <c:v>17</c:v>
                </c:pt>
                <c:pt idx="8426">
                  <c:v>17</c:v>
                </c:pt>
                <c:pt idx="8427">
                  <c:v>17</c:v>
                </c:pt>
                <c:pt idx="8428">
                  <c:v>17</c:v>
                </c:pt>
                <c:pt idx="8429">
                  <c:v>17</c:v>
                </c:pt>
                <c:pt idx="8430">
                  <c:v>17</c:v>
                </c:pt>
                <c:pt idx="8431">
                  <c:v>17</c:v>
                </c:pt>
                <c:pt idx="8432">
                  <c:v>17</c:v>
                </c:pt>
                <c:pt idx="8433">
                  <c:v>17</c:v>
                </c:pt>
                <c:pt idx="8434">
                  <c:v>17</c:v>
                </c:pt>
                <c:pt idx="8435">
                  <c:v>17</c:v>
                </c:pt>
                <c:pt idx="8436">
                  <c:v>17</c:v>
                </c:pt>
                <c:pt idx="8437">
                  <c:v>17</c:v>
                </c:pt>
                <c:pt idx="8438">
                  <c:v>17</c:v>
                </c:pt>
                <c:pt idx="8439">
                  <c:v>17</c:v>
                </c:pt>
                <c:pt idx="8440">
                  <c:v>17</c:v>
                </c:pt>
                <c:pt idx="8441">
                  <c:v>17</c:v>
                </c:pt>
                <c:pt idx="8442">
                  <c:v>17</c:v>
                </c:pt>
                <c:pt idx="8443">
                  <c:v>17</c:v>
                </c:pt>
                <c:pt idx="8444">
                  <c:v>17</c:v>
                </c:pt>
                <c:pt idx="8445">
                  <c:v>17</c:v>
                </c:pt>
                <c:pt idx="8446">
                  <c:v>17</c:v>
                </c:pt>
                <c:pt idx="8447">
                  <c:v>17</c:v>
                </c:pt>
                <c:pt idx="8448">
                  <c:v>17</c:v>
                </c:pt>
                <c:pt idx="8449">
                  <c:v>17</c:v>
                </c:pt>
                <c:pt idx="8450">
                  <c:v>17</c:v>
                </c:pt>
                <c:pt idx="8451">
                  <c:v>17</c:v>
                </c:pt>
                <c:pt idx="8452">
                  <c:v>17</c:v>
                </c:pt>
                <c:pt idx="8453">
                  <c:v>17</c:v>
                </c:pt>
                <c:pt idx="8454">
                  <c:v>17</c:v>
                </c:pt>
                <c:pt idx="8455">
                  <c:v>17</c:v>
                </c:pt>
                <c:pt idx="8456">
                  <c:v>17</c:v>
                </c:pt>
                <c:pt idx="8457">
                  <c:v>17</c:v>
                </c:pt>
                <c:pt idx="8458">
                  <c:v>17</c:v>
                </c:pt>
                <c:pt idx="8459">
                  <c:v>17</c:v>
                </c:pt>
                <c:pt idx="8460">
                  <c:v>17</c:v>
                </c:pt>
                <c:pt idx="8461">
                  <c:v>17</c:v>
                </c:pt>
                <c:pt idx="8462">
                  <c:v>17</c:v>
                </c:pt>
                <c:pt idx="8463">
                  <c:v>17</c:v>
                </c:pt>
                <c:pt idx="8464">
                  <c:v>17</c:v>
                </c:pt>
                <c:pt idx="8465">
                  <c:v>17</c:v>
                </c:pt>
                <c:pt idx="8466">
                  <c:v>17</c:v>
                </c:pt>
                <c:pt idx="8467">
                  <c:v>17</c:v>
                </c:pt>
                <c:pt idx="8468">
                  <c:v>17</c:v>
                </c:pt>
                <c:pt idx="8469">
                  <c:v>17</c:v>
                </c:pt>
                <c:pt idx="8470">
                  <c:v>17</c:v>
                </c:pt>
                <c:pt idx="8471">
                  <c:v>17</c:v>
                </c:pt>
                <c:pt idx="8472">
                  <c:v>17</c:v>
                </c:pt>
                <c:pt idx="8473">
                  <c:v>17</c:v>
                </c:pt>
                <c:pt idx="8474">
                  <c:v>17</c:v>
                </c:pt>
                <c:pt idx="8475">
                  <c:v>17</c:v>
                </c:pt>
                <c:pt idx="8476">
                  <c:v>17</c:v>
                </c:pt>
                <c:pt idx="8477">
                  <c:v>17</c:v>
                </c:pt>
                <c:pt idx="8478">
                  <c:v>17</c:v>
                </c:pt>
                <c:pt idx="8479">
                  <c:v>17</c:v>
                </c:pt>
                <c:pt idx="8480">
                  <c:v>17</c:v>
                </c:pt>
                <c:pt idx="8481">
                  <c:v>17</c:v>
                </c:pt>
                <c:pt idx="8482">
                  <c:v>17</c:v>
                </c:pt>
                <c:pt idx="8483">
                  <c:v>17</c:v>
                </c:pt>
                <c:pt idx="8484">
                  <c:v>17</c:v>
                </c:pt>
                <c:pt idx="8485">
                  <c:v>17</c:v>
                </c:pt>
                <c:pt idx="8486">
                  <c:v>17</c:v>
                </c:pt>
                <c:pt idx="8487">
                  <c:v>17</c:v>
                </c:pt>
                <c:pt idx="8488">
                  <c:v>17</c:v>
                </c:pt>
                <c:pt idx="8489">
                  <c:v>17</c:v>
                </c:pt>
                <c:pt idx="8490">
                  <c:v>17</c:v>
                </c:pt>
                <c:pt idx="8491">
                  <c:v>17</c:v>
                </c:pt>
                <c:pt idx="8492">
                  <c:v>17</c:v>
                </c:pt>
                <c:pt idx="8493">
                  <c:v>17</c:v>
                </c:pt>
                <c:pt idx="8494">
                  <c:v>17</c:v>
                </c:pt>
                <c:pt idx="8495">
                  <c:v>17</c:v>
                </c:pt>
                <c:pt idx="8496">
                  <c:v>17</c:v>
                </c:pt>
                <c:pt idx="8497">
                  <c:v>17</c:v>
                </c:pt>
                <c:pt idx="8498">
                  <c:v>17</c:v>
                </c:pt>
                <c:pt idx="8499">
                  <c:v>17</c:v>
                </c:pt>
                <c:pt idx="8500">
                  <c:v>17</c:v>
                </c:pt>
                <c:pt idx="8501">
                  <c:v>17</c:v>
                </c:pt>
                <c:pt idx="8502">
                  <c:v>17</c:v>
                </c:pt>
                <c:pt idx="8503">
                  <c:v>17</c:v>
                </c:pt>
                <c:pt idx="8504">
                  <c:v>17</c:v>
                </c:pt>
                <c:pt idx="8505">
                  <c:v>17</c:v>
                </c:pt>
                <c:pt idx="8506">
                  <c:v>17</c:v>
                </c:pt>
                <c:pt idx="8507">
                  <c:v>17</c:v>
                </c:pt>
                <c:pt idx="8508">
                  <c:v>17</c:v>
                </c:pt>
                <c:pt idx="8509">
                  <c:v>17</c:v>
                </c:pt>
                <c:pt idx="8510">
                  <c:v>17</c:v>
                </c:pt>
                <c:pt idx="8511">
                  <c:v>17</c:v>
                </c:pt>
                <c:pt idx="8512">
                  <c:v>17</c:v>
                </c:pt>
                <c:pt idx="8513">
                  <c:v>17</c:v>
                </c:pt>
                <c:pt idx="8514">
                  <c:v>17</c:v>
                </c:pt>
                <c:pt idx="8515">
                  <c:v>17</c:v>
                </c:pt>
                <c:pt idx="8516">
                  <c:v>17</c:v>
                </c:pt>
                <c:pt idx="8517">
                  <c:v>17</c:v>
                </c:pt>
                <c:pt idx="8518">
                  <c:v>17</c:v>
                </c:pt>
                <c:pt idx="8519">
                  <c:v>17</c:v>
                </c:pt>
                <c:pt idx="8520">
                  <c:v>17</c:v>
                </c:pt>
                <c:pt idx="8521">
                  <c:v>17</c:v>
                </c:pt>
                <c:pt idx="8522">
                  <c:v>17</c:v>
                </c:pt>
                <c:pt idx="8523">
                  <c:v>17</c:v>
                </c:pt>
                <c:pt idx="8524">
                  <c:v>17</c:v>
                </c:pt>
                <c:pt idx="8525">
                  <c:v>17</c:v>
                </c:pt>
                <c:pt idx="8526">
                  <c:v>17</c:v>
                </c:pt>
                <c:pt idx="8527">
                  <c:v>17</c:v>
                </c:pt>
                <c:pt idx="8528">
                  <c:v>17</c:v>
                </c:pt>
                <c:pt idx="8529">
                  <c:v>17</c:v>
                </c:pt>
                <c:pt idx="8530">
                  <c:v>17</c:v>
                </c:pt>
                <c:pt idx="8531">
                  <c:v>17</c:v>
                </c:pt>
                <c:pt idx="8532">
                  <c:v>17</c:v>
                </c:pt>
                <c:pt idx="8533">
                  <c:v>17</c:v>
                </c:pt>
                <c:pt idx="8534">
                  <c:v>17</c:v>
                </c:pt>
                <c:pt idx="8535">
                  <c:v>17</c:v>
                </c:pt>
                <c:pt idx="8536">
                  <c:v>17</c:v>
                </c:pt>
                <c:pt idx="8537">
                  <c:v>17</c:v>
                </c:pt>
                <c:pt idx="8538">
                  <c:v>17</c:v>
                </c:pt>
                <c:pt idx="8539">
                  <c:v>17</c:v>
                </c:pt>
                <c:pt idx="8540">
                  <c:v>17</c:v>
                </c:pt>
                <c:pt idx="8541">
                  <c:v>17</c:v>
                </c:pt>
                <c:pt idx="8542">
                  <c:v>17</c:v>
                </c:pt>
                <c:pt idx="8543">
                  <c:v>17</c:v>
                </c:pt>
                <c:pt idx="8544">
                  <c:v>17</c:v>
                </c:pt>
                <c:pt idx="8545">
                  <c:v>17</c:v>
                </c:pt>
                <c:pt idx="8546">
                  <c:v>17</c:v>
                </c:pt>
                <c:pt idx="8547">
                  <c:v>17</c:v>
                </c:pt>
                <c:pt idx="8548">
                  <c:v>17</c:v>
                </c:pt>
                <c:pt idx="8549">
                  <c:v>17</c:v>
                </c:pt>
                <c:pt idx="8550">
                  <c:v>17</c:v>
                </c:pt>
                <c:pt idx="8551">
                  <c:v>17</c:v>
                </c:pt>
                <c:pt idx="8552">
                  <c:v>17</c:v>
                </c:pt>
                <c:pt idx="8553">
                  <c:v>17</c:v>
                </c:pt>
                <c:pt idx="8554">
                  <c:v>17</c:v>
                </c:pt>
                <c:pt idx="8555">
                  <c:v>17</c:v>
                </c:pt>
                <c:pt idx="8556">
                  <c:v>17</c:v>
                </c:pt>
                <c:pt idx="8557">
                  <c:v>17</c:v>
                </c:pt>
                <c:pt idx="8558">
                  <c:v>17</c:v>
                </c:pt>
                <c:pt idx="8559">
                  <c:v>17</c:v>
                </c:pt>
                <c:pt idx="8560">
                  <c:v>17</c:v>
                </c:pt>
                <c:pt idx="8561">
                  <c:v>17</c:v>
                </c:pt>
                <c:pt idx="8562">
                  <c:v>17</c:v>
                </c:pt>
                <c:pt idx="8563">
                  <c:v>17</c:v>
                </c:pt>
                <c:pt idx="8564">
                  <c:v>17</c:v>
                </c:pt>
                <c:pt idx="8565">
                  <c:v>17</c:v>
                </c:pt>
                <c:pt idx="8566">
                  <c:v>17</c:v>
                </c:pt>
                <c:pt idx="8567">
                  <c:v>17</c:v>
                </c:pt>
                <c:pt idx="8568">
                  <c:v>17</c:v>
                </c:pt>
                <c:pt idx="8569">
                  <c:v>17</c:v>
                </c:pt>
                <c:pt idx="8570">
                  <c:v>17</c:v>
                </c:pt>
                <c:pt idx="8571">
                  <c:v>17</c:v>
                </c:pt>
                <c:pt idx="8572">
                  <c:v>17</c:v>
                </c:pt>
                <c:pt idx="8573">
                  <c:v>17</c:v>
                </c:pt>
                <c:pt idx="8574">
                  <c:v>17</c:v>
                </c:pt>
                <c:pt idx="8575">
                  <c:v>17</c:v>
                </c:pt>
                <c:pt idx="8576">
                  <c:v>17</c:v>
                </c:pt>
                <c:pt idx="8577">
                  <c:v>17</c:v>
                </c:pt>
                <c:pt idx="8578">
                  <c:v>17</c:v>
                </c:pt>
                <c:pt idx="8579">
                  <c:v>17</c:v>
                </c:pt>
                <c:pt idx="8580">
                  <c:v>17</c:v>
                </c:pt>
                <c:pt idx="8581">
                  <c:v>17</c:v>
                </c:pt>
                <c:pt idx="8582">
                  <c:v>17</c:v>
                </c:pt>
                <c:pt idx="8583">
                  <c:v>17</c:v>
                </c:pt>
                <c:pt idx="8584">
                  <c:v>17</c:v>
                </c:pt>
                <c:pt idx="8585">
                  <c:v>17</c:v>
                </c:pt>
                <c:pt idx="8586">
                  <c:v>17</c:v>
                </c:pt>
                <c:pt idx="8587">
                  <c:v>17</c:v>
                </c:pt>
                <c:pt idx="8588">
                  <c:v>17</c:v>
                </c:pt>
                <c:pt idx="8589">
                  <c:v>17</c:v>
                </c:pt>
                <c:pt idx="8590">
                  <c:v>17</c:v>
                </c:pt>
                <c:pt idx="8591">
                  <c:v>17</c:v>
                </c:pt>
                <c:pt idx="8592">
                  <c:v>17</c:v>
                </c:pt>
                <c:pt idx="8593">
                  <c:v>17</c:v>
                </c:pt>
                <c:pt idx="8594">
                  <c:v>17</c:v>
                </c:pt>
                <c:pt idx="8595">
                  <c:v>17</c:v>
                </c:pt>
                <c:pt idx="8596">
                  <c:v>17</c:v>
                </c:pt>
                <c:pt idx="8597">
                  <c:v>17</c:v>
                </c:pt>
                <c:pt idx="8598">
                  <c:v>17</c:v>
                </c:pt>
                <c:pt idx="8599">
                  <c:v>17</c:v>
                </c:pt>
                <c:pt idx="8600">
                  <c:v>17</c:v>
                </c:pt>
                <c:pt idx="8601">
                  <c:v>17</c:v>
                </c:pt>
                <c:pt idx="8602">
                  <c:v>17</c:v>
                </c:pt>
                <c:pt idx="8603">
                  <c:v>17</c:v>
                </c:pt>
                <c:pt idx="8604">
                  <c:v>17</c:v>
                </c:pt>
                <c:pt idx="8605">
                  <c:v>17</c:v>
                </c:pt>
                <c:pt idx="8606">
                  <c:v>17</c:v>
                </c:pt>
                <c:pt idx="8607">
                  <c:v>17</c:v>
                </c:pt>
                <c:pt idx="8608">
                  <c:v>17</c:v>
                </c:pt>
                <c:pt idx="8609">
                  <c:v>17</c:v>
                </c:pt>
                <c:pt idx="8610">
                  <c:v>17</c:v>
                </c:pt>
                <c:pt idx="8611">
                  <c:v>17</c:v>
                </c:pt>
                <c:pt idx="8612">
                  <c:v>17</c:v>
                </c:pt>
                <c:pt idx="8613">
                  <c:v>17</c:v>
                </c:pt>
                <c:pt idx="8614">
                  <c:v>17</c:v>
                </c:pt>
                <c:pt idx="8615">
                  <c:v>17</c:v>
                </c:pt>
                <c:pt idx="8616">
                  <c:v>17</c:v>
                </c:pt>
                <c:pt idx="8617">
                  <c:v>17</c:v>
                </c:pt>
                <c:pt idx="8618">
                  <c:v>17</c:v>
                </c:pt>
                <c:pt idx="8619">
                  <c:v>17</c:v>
                </c:pt>
                <c:pt idx="8620">
                  <c:v>17</c:v>
                </c:pt>
                <c:pt idx="8621">
                  <c:v>17</c:v>
                </c:pt>
                <c:pt idx="8622">
                  <c:v>17</c:v>
                </c:pt>
                <c:pt idx="8623">
                  <c:v>17</c:v>
                </c:pt>
                <c:pt idx="8624">
                  <c:v>17</c:v>
                </c:pt>
                <c:pt idx="8625">
                  <c:v>17</c:v>
                </c:pt>
                <c:pt idx="8626">
                  <c:v>17</c:v>
                </c:pt>
                <c:pt idx="8627">
                  <c:v>17</c:v>
                </c:pt>
                <c:pt idx="8628">
                  <c:v>17</c:v>
                </c:pt>
                <c:pt idx="8629">
                  <c:v>17</c:v>
                </c:pt>
                <c:pt idx="8630">
                  <c:v>17</c:v>
                </c:pt>
                <c:pt idx="8631">
                  <c:v>17</c:v>
                </c:pt>
                <c:pt idx="8632">
                  <c:v>17</c:v>
                </c:pt>
                <c:pt idx="8633">
                  <c:v>17</c:v>
                </c:pt>
                <c:pt idx="8634">
                  <c:v>17</c:v>
                </c:pt>
                <c:pt idx="8635">
                  <c:v>17</c:v>
                </c:pt>
                <c:pt idx="8636">
                  <c:v>17</c:v>
                </c:pt>
                <c:pt idx="8637">
                  <c:v>17</c:v>
                </c:pt>
                <c:pt idx="8638">
                  <c:v>17</c:v>
                </c:pt>
                <c:pt idx="8639">
                  <c:v>17</c:v>
                </c:pt>
                <c:pt idx="8640">
                  <c:v>17</c:v>
                </c:pt>
                <c:pt idx="8641">
                  <c:v>17</c:v>
                </c:pt>
                <c:pt idx="8642">
                  <c:v>17</c:v>
                </c:pt>
                <c:pt idx="8643">
                  <c:v>17</c:v>
                </c:pt>
                <c:pt idx="8644">
                  <c:v>17</c:v>
                </c:pt>
                <c:pt idx="8645">
                  <c:v>17</c:v>
                </c:pt>
                <c:pt idx="8646">
                  <c:v>17</c:v>
                </c:pt>
                <c:pt idx="8647">
                  <c:v>17</c:v>
                </c:pt>
                <c:pt idx="8648">
                  <c:v>17</c:v>
                </c:pt>
                <c:pt idx="8649">
                  <c:v>17</c:v>
                </c:pt>
                <c:pt idx="8650">
                  <c:v>17</c:v>
                </c:pt>
                <c:pt idx="8651">
                  <c:v>17</c:v>
                </c:pt>
                <c:pt idx="8652">
                  <c:v>17</c:v>
                </c:pt>
                <c:pt idx="8653">
                  <c:v>17</c:v>
                </c:pt>
                <c:pt idx="8654">
                  <c:v>17</c:v>
                </c:pt>
                <c:pt idx="8655">
                  <c:v>17</c:v>
                </c:pt>
                <c:pt idx="8656">
                  <c:v>17</c:v>
                </c:pt>
                <c:pt idx="8657">
                  <c:v>17</c:v>
                </c:pt>
                <c:pt idx="8658">
                  <c:v>17</c:v>
                </c:pt>
                <c:pt idx="8659">
                  <c:v>17</c:v>
                </c:pt>
                <c:pt idx="8660">
                  <c:v>17</c:v>
                </c:pt>
                <c:pt idx="8661">
                  <c:v>17</c:v>
                </c:pt>
                <c:pt idx="8662">
                  <c:v>17</c:v>
                </c:pt>
                <c:pt idx="8663">
                  <c:v>17</c:v>
                </c:pt>
                <c:pt idx="8664">
                  <c:v>17</c:v>
                </c:pt>
                <c:pt idx="8665">
                  <c:v>17</c:v>
                </c:pt>
                <c:pt idx="8666">
                  <c:v>17</c:v>
                </c:pt>
                <c:pt idx="8667">
                  <c:v>17</c:v>
                </c:pt>
                <c:pt idx="8668">
                  <c:v>17</c:v>
                </c:pt>
                <c:pt idx="8669">
                  <c:v>17</c:v>
                </c:pt>
                <c:pt idx="8670">
                  <c:v>17</c:v>
                </c:pt>
                <c:pt idx="8671">
                  <c:v>17</c:v>
                </c:pt>
                <c:pt idx="8672">
                  <c:v>17</c:v>
                </c:pt>
                <c:pt idx="8673">
                  <c:v>17</c:v>
                </c:pt>
                <c:pt idx="8674">
                  <c:v>17</c:v>
                </c:pt>
                <c:pt idx="8675">
                  <c:v>17</c:v>
                </c:pt>
                <c:pt idx="8676">
                  <c:v>17</c:v>
                </c:pt>
                <c:pt idx="8677">
                  <c:v>17</c:v>
                </c:pt>
                <c:pt idx="8678">
                  <c:v>17</c:v>
                </c:pt>
                <c:pt idx="8679">
                  <c:v>17</c:v>
                </c:pt>
                <c:pt idx="8680">
                  <c:v>17</c:v>
                </c:pt>
                <c:pt idx="8681">
                  <c:v>17</c:v>
                </c:pt>
                <c:pt idx="8682">
                  <c:v>17</c:v>
                </c:pt>
                <c:pt idx="8683">
                  <c:v>17</c:v>
                </c:pt>
                <c:pt idx="8684">
                  <c:v>17</c:v>
                </c:pt>
                <c:pt idx="8685">
                  <c:v>17</c:v>
                </c:pt>
                <c:pt idx="8686">
                  <c:v>17</c:v>
                </c:pt>
                <c:pt idx="8687">
                  <c:v>17</c:v>
                </c:pt>
                <c:pt idx="8688">
                  <c:v>17</c:v>
                </c:pt>
                <c:pt idx="8689">
                  <c:v>17</c:v>
                </c:pt>
                <c:pt idx="8690">
                  <c:v>17</c:v>
                </c:pt>
                <c:pt idx="8691">
                  <c:v>17</c:v>
                </c:pt>
                <c:pt idx="8692">
                  <c:v>17</c:v>
                </c:pt>
                <c:pt idx="8693">
                  <c:v>17</c:v>
                </c:pt>
                <c:pt idx="8694">
                  <c:v>17</c:v>
                </c:pt>
                <c:pt idx="8695">
                  <c:v>17</c:v>
                </c:pt>
                <c:pt idx="8696">
                  <c:v>17</c:v>
                </c:pt>
                <c:pt idx="8697">
                  <c:v>17</c:v>
                </c:pt>
                <c:pt idx="8698">
                  <c:v>17</c:v>
                </c:pt>
                <c:pt idx="8699">
                  <c:v>17</c:v>
                </c:pt>
                <c:pt idx="8700">
                  <c:v>17</c:v>
                </c:pt>
                <c:pt idx="8701">
                  <c:v>17</c:v>
                </c:pt>
                <c:pt idx="8702">
                  <c:v>17</c:v>
                </c:pt>
                <c:pt idx="8703">
                  <c:v>17</c:v>
                </c:pt>
                <c:pt idx="8704">
                  <c:v>17</c:v>
                </c:pt>
                <c:pt idx="8705">
                  <c:v>17</c:v>
                </c:pt>
                <c:pt idx="8706">
                  <c:v>17</c:v>
                </c:pt>
                <c:pt idx="8707">
                  <c:v>17</c:v>
                </c:pt>
                <c:pt idx="8708">
                  <c:v>17</c:v>
                </c:pt>
                <c:pt idx="8709">
                  <c:v>17</c:v>
                </c:pt>
                <c:pt idx="8710">
                  <c:v>17</c:v>
                </c:pt>
                <c:pt idx="8711">
                  <c:v>17</c:v>
                </c:pt>
                <c:pt idx="8712">
                  <c:v>17</c:v>
                </c:pt>
                <c:pt idx="8713">
                  <c:v>17</c:v>
                </c:pt>
                <c:pt idx="8714">
                  <c:v>17</c:v>
                </c:pt>
                <c:pt idx="8715">
                  <c:v>17</c:v>
                </c:pt>
                <c:pt idx="8716">
                  <c:v>17</c:v>
                </c:pt>
                <c:pt idx="8717">
                  <c:v>17</c:v>
                </c:pt>
                <c:pt idx="8718">
                  <c:v>17</c:v>
                </c:pt>
                <c:pt idx="8719">
                  <c:v>17</c:v>
                </c:pt>
                <c:pt idx="8720">
                  <c:v>17</c:v>
                </c:pt>
                <c:pt idx="8721">
                  <c:v>17</c:v>
                </c:pt>
                <c:pt idx="8722">
                  <c:v>17</c:v>
                </c:pt>
                <c:pt idx="8723">
                  <c:v>17</c:v>
                </c:pt>
                <c:pt idx="8724">
                  <c:v>17</c:v>
                </c:pt>
                <c:pt idx="8725">
                  <c:v>17</c:v>
                </c:pt>
                <c:pt idx="8726">
                  <c:v>17</c:v>
                </c:pt>
                <c:pt idx="8727">
                  <c:v>17</c:v>
                </c:pt>
                <c:pt idx="8728">
                  <c:v>17</c:v>
                </c:pt>
                <c:pt idx="8729">
                  <c:v>17</c:v>
                </c:pt>
                <c:pt idx="8730">
                  <c:v>17</c:v>
                </c:pt>
                <c:pt idx="8731">
                  <c:v>17</c:v>
                </c:pt>
                <c:pt idx="8732">
                  <c:v>17</c:v>
                </c:pt>
                <c:pt idx="8733">
                  <c:v>17</c:v>
                </c:pt>
                <c:pt idx="8734">
                  <c:v>17</c:v>
                </c:pt>
                <c:pt idx="8735">
                  <c:v>17</c:v>
                </c:pt>
                <c:pt idx="8736">
                  <c:v>17</c:v>
                </c:pt>
                <c:pt idx="8737">
                  <c:v>17</c:v>
                </c:pt>
                <c:pt idx="8738">
                  <c:v>17</c:v>
                </c:pt>
                <c:pt idx="8739">
                  <c:v>17</c:v>
                </c:pt>
                <c:pt idx="8740">
                  <c:v>17</c:v>
                </c:pt>
                <c:pt idx="8741">
                  <c:v>17</c:v>
                </c:pt>
                <c:pt idx="8742">
                  <c:v>17</c:v>
                </c:pt>
                <c:pt idx="8743">
                  <c:v>17</c:v>
                </c:pt>
                <c:pt idx="8744">
                  <c:v>17</c:v>
                </c:pt>
                <c:pt idx="8745">
                  <c:v>17</c:v>
                </c:pt>
                <c:pt idx="8746">
                  <c:v>17</c:v>
                </c:pt>
                <c:pt idx="8747">
                  <c:v>17</c:v>
                </c:pt>
                <c:pt idx="8748">
                  <c:v>17</c:v>
                </c:pt>
                <c:pt idx="8749">
                  <c:v>17</c:v>
                </c:pt>
                <c:pt idx="8750">
                  <c:v>17</c:v>
                </c:pt>
                <c:pt idx="8751">
                  <c:v>17</c:v>
                </c:pt>
                <c:pt idx="8752">
                  <c:v>17</c:v>
                </c:pt>
                <c:pt idx="8753">
                  <c:v>17</c:v>
                </c:pt>
                <c:pt idx="8754">
                  <c:v>17</c:v>
                </c:pt>
                <c:pt idx="8755">
                  <c:v>17</c:v>
                </c:pt>
                <c:pt idx="8756">
                  <c:v>17</c:v>
                </c:pt>
                <c:pt idx="8757">
                  <c:v>17</c:v>
                </c:pt>
                <c:pt idx="8758">
                  <c:v>17</c:v>
                </c:pt>
                <c:pt idx="8759">
                  <c:v>17</c:v>
                </c:pt>
                <c:pt idx="8760">
                  <c:v>17</c:v>
                </c:pt>
                <c:pt idx="8761">
                  <c:v>17</c:v>
                </c:pt>
                <c:pt idx="8762">
                  <c:v>17</c:v>
                </c:pt>
                <c:pt idx="8763">
                  <c:v>17</c:v>
                </c:pt>
                <c:pt idx="8764">
                  <c:v>17</c:v>
                </c:pt>
                <c:pt idx="8765">
                  <c:v>17</c:v>
                </c:pt>
                <c:pt idx="8766">
                  <c:v>17</c:v>
                </c:pt>
                <c:pt idx="8767">
                  <c:v>17</c:v>
                </c:pt>
                <c:pt idx="8768">
                  <c:v>17</c:v>
                </c:pt>
                <c:pt idx="8769">
                  <c:v>17</c:v>
                </c:pt>
                <c:pt idx="8770">
                  <c:v>17</c:v>
                </c:pt>
                <c:pt idx="8771">
                  <c:v>17</c:v>
                </c:pt>
                <c:pt idx="8772">
                  <c:v>17</c:v>
                </c:pt>
                <c:pt idx="8773">
                  <c:v>17</c:v>
                </c:pt>
                <c:pt idx="8774">
                  <c:v>17</c:v>
                </c:pt>
                <c:pt idx="8775">
                  <c:v>17</c:v>
                </c:pt>
                <c:pt idx="8776">
                  <c:v>17</c:v>
                </c:pt>
                <c:pt idx="8777">
                  <c:v>17</c:v>
                </c:pt>
                <c:pt idx="8778">
                  <c:v>17</c:v>
                </c:pt>
                <c:pt idx="8779">
                  <c:v>17</c:v>
                </c:pt>
                <c:pt idx="8780">
                  <c:v>17</c:v>
                </c:pt>
                <c:pt idx="8781">
                  <c:v>17</c:v>
                </c:pt>
                <c:pt idx="8782">
                  <c:v>17</c:v>
                </c:pt>
                <c:pt idx="8783">
                  <c:v>17</c:v>
                </c:pt>
                <c:pt idx="8784">
                  <c:v>17</c:v>
                </c:pt>
                <c:pt idx="8785">
                  <c:v>17</c:v>
                </c:pt>
                <c:pt idx="8786">
                  <c:v>17</c:v>
                </c:pt>
                <c:pt idx="8787">
                  <c:v>17</c:v>
                </c:pt>
                <c:pt idx="8788">
                  <c:v>17</c:v>
                </c:pt>
                <c:pt idx="8789">
                  <c:v>17</c:v>
                </c:pt>
                <c:pt idx="8790">
                  <c:v>17</c:v>
                </c:pt>
                <c:pt idx="8791">
                  <c:v>17</c:v>
                </c:pt>
                <c:pt idx="8792">
                  <c:v>17</c:v>
                </c:pt>
                <c:pt idx="8793">
                  <c:v>17</c:v>
                </c:pt>
                <c:pt idx="8794">
                  <c:v>17</c:v>
                </c:pt>
                <c:pt idx="8795">
                  <c:v>17</c:v>
                </c:pt>
                <c:pt idx="8796">
                  <c:v>17</c:v>
                </c:pt>
                <c:pt idx="8797">
                  <c:v>17</c:v>
                </c:pt>
                <c:pt idx="8798">
                  <c:v>17</c:v>
                </c:pt>
                <c:pt idx="8799">
                  <c:v>17</c:v>
                </c:pt>
                <c:pt idx="8800">
                  <c:v>17</c:v>
                </c:pt>
                <c:pt idx="8801">
                  <c:v>17</c:v>
                </c:pt>
                <c:pt idx="8802">
                  <c:v>17</c:v>
                </c:pt>
                <c:pt idx="8803">
                  <c:v>17</c:v>
                </c:pt>
                <c:pt idx="8804">
                  <c:v>17</c:v>
                </c:pt>
                <c:pt idx="8805">
                  <c:v>17</c:v>
                </c:pt>
                <c:pt idx="8806">
                  <c:v>17</c:v>
                </c:pt>
                <c:pt idx="8807">
                  <c:v>17</c:v>
                </c:pt>
                <c:pt idx="8808">
                  <c:v>17</c:v>
                </c:pt>
                <c:pt idx="8809">
                  <c:v>17</c:v>
                </c:pt>
                <c:pt idx="8810">
                  <c:v>17</c:v>
                </c:pt>
                <c:pt idx="8811">
                  <c:v>17</c:v>
                </c:pt>
                <c:pt idx="8812">
                  <c:v>17</c:v>
                </c:pt>
                <c:pt idx="8813">
                  <c:v>17</c:v>
                </c:pt>
                <c:pt idx="8814">
                  <c:v>17</c:v>
                </c:pt>
                <c:pt idx="8815">
                  <c:v>17</c:v>
                </c:pt>
                <c:pt idx="8816">
                  <c:v>17</c:v>
                </c:pt>
                <c:pt idx="8817">
                  <c:v>17</c:v>
                </c:pt>
                <c:pt idx="8818">
                  <c:v>17</c:v>
                </c:pt>
                <c:pt idx="8819">
                  <c:v>17</c:v>
                </c:pt>
                <c:pt idx="8820">
                  <c:v>17</c:v>
                </c:pt>
                <c:pt idx="8821">
                  <c:v>17</c:v>
                </c:pt>
                <c:pt idx="8822">
                  <c:v>17</c:v>
                </c:pt>
                <c:pt idx="8823">
                  <c:v>17</c:v>
                </c:pt>
                <c:pt idx="8824">
                  <c:v>17</c:v>
                </c:pt>
                <c:pt idx="8825">
                  <c:v>17</c:v>
                </c:pt>
                <c:pt idx="8826">
                  <c:v>17</c:v>
                </c:pt>
                <c:pt idx="8827">
                  <c:v>17</c:v>
                </c:pt>
                <c:pt idx="8828">
                  <c:v>17</c:v>
                </c:pt>
                <c:pt idx="8829">
                  <c:v>17</c:v>
                </c:pt>
                <c:pt idx="8830">
                  <c:v>17</c:v>
                </c:pt>
                <c:pt idx="8831">
                  <c:v>17</c:v>
                </c:pt>
                <c:pt idx="8832">
                  <c:v>17</c:v>
                </c:pt>
                <c:pt idx="8833">
                  <c:v>17</c:v>
                </c:pt>
                <c:pt idx="8834">
                  <c:v>17</c:v>
                </c:pt>
                <c:pt idx="8835">
                  <c:v>17</c:v>
                </c:pt>
                <c:pt idx="8836">
                  <c:v>17</c:v>
                </c:pt>
                <c:pt idx="8837">
                  <c:v>17</c:v>
                </c:pt>
                <c:pt idx="8838">
                  <c:v>17</c:v>
                </c:pt>
                <c:pt idx="8839">
                  <c:v>17</c:v>
                </c:pt>
                <c:pt idx="8840">
                  <c:v>17</c:v>
                </c:pt>
                <c:pt idx="8841">
                  <c:v>17</c:v>
                </c:pt>
                <c:pt idx="8842">
                  <c:v>17</c:v>
                </c:pt>
                <c:pt idx="8843">
                  <c:v>17</c:v>
                </c:pt>
                <c:pt idx="8844">
                  <c:v>17</c:v>
                </c:pt>
                <c:pt idx="8845">
                  <c:v>17</c:v>
                </c:pt>
                <c:pt idx="8846">
                  <c:v>17</c:v>
                </c:pt>
                <c:pt idx="8847">
                  <c:v>17</c:v>
                </c:pt>
                <c:pt idx="8848">
                  <c:v>17</c:v>
                </c:pt>
                <c:pt idx="8849">
                  <c:v>17</c:v>
                </c:pt>
                <c:pt idx="8850">
                  <c:v>17</c:v>
                </c:pt>
                <c:pt idx="8851">
                  <c:v>17</c:v>
                </c:pt>
                <c:pt idx="8852">
                  <c:v>17</c:v>
                </c:pt>
                <c:pt idx="8853">
                  <c:v>17</c:v>
                </c:pt>
                <c:pt idx="8854">
                  <c:v>17</c:v>
                </c:pt>
                <c:pt idx="8855">
                  <c:v>17</c:v>
                </c:pt>
                <c:pt idx="8856">
                  <c:v>17</c:v>
                </c:pt>
                <c:pt idx="8857">
                  <c:v>17</c:v>
                </c:pt>
                <c:pt idx="8858">
                  <c:v>17</c:v>
                </c:pt>
                <c:pt idx="8859">
                  <c:v>17</c:v>
                </c:pt>
                <c:pt idx="8860">
                  <c:v>17</c:v>
                </c:pt>
                <c:pt idx="8861">
                  <c:v>17</c:v>
                </c:pt>
                <c:pt idx="8862">
                  <c:v>17</c:v>
                </c:pt>
                <c:pt idx="8863">
                  <c:v>17</c:v>
                </c:pt>
                <c:pt idx="8864">
                  <c:v>17</c:v>
                </c:pt>
                <c:pt idx="8865">
                  <c:v>17</c:v>
                </c:pt>
                <c:pt idx="8866">
                  <c:v>17</c:v>
                </c:pt>
                <c:pt idx="8867">
                  <c:v>17</c:v>
                </c:pt>
                <c:pt idx="8868">
                  <c:v>17</c:v>
                </c:pt>
                <c:pt idx="8869">
                  <c:v>17</c:v>
                </c:pt>
                <c:pt idx="8870">
                  <c:v>17</c:v>
                </c:pt>
                <c:pt idx="8871">
                  <c:v>17</c:v>
                </c:pt>
                <c:pt idx="8872">
                  <c:v>17</c:v>
                </c:pt>
                <c:pt idx="8873">
                  <c:v>17</c:v>
                </c:pt>
                <c:pt idx="8874">
                  <c:v>17</c:v>
                </c:pt>
                <c:pt idx="8875">
                  <c:v>17</c:v>
                </c:pt>
                <c:pt idx="8876">
                  <c:v>17</c:v>
                </c:pt>
                <c:pt idx="8877">
                  <c:v>17</c:v>
                </c:pt>
                <c:pt idx="8878">
                  <c:v>17</c:v>
                </c:pt>
                <c:pt idx="8879">
                  <c:v>17</c:v>
                </c:pt>
                <c:pt idx="8880">
                  <c:v>17</c:v>
                </c:pt>
                <c:pt idx="8881">
                  <c:v>17</c:v>
                </c:pt>
                <c:pt idx="8882">
                  <c:v>17</c:v>
                </c:pt>
                <c:pt idx="8883">
                  <c:v>17</c:v>
                </c:pt>
                <c:pt idx="8884">
                  <c:v>17</c:v>
                </c:pt>
                <c:pt idx="8885">
                  <c:v>17</c:v>
                </c:pt>
                <c:pt idx="8886">
                  <c:v>17</c:v>
                </c:pt>
                <c:pt idx="8887">
                  <c:v>17</c:v>
                </c:pt>
                <c:pt idx="8888">
                  <c:v>17</c:v>
                </c:pt>
                <c:pt idx="8889">
                  <c:v>17</c:v>
                </c:pt>
                <c:pt idx="8890">
                  <c:v>17</c:v>
                </c:pt>
                <c:pt idx="8891">
                  <c:v>17</c:v>
                </c:pt>
                <c:pt idx="8892">
                  <c:v>17</c:v>
                </c:pt>
                <c:pt idx="8893">
                  <c:v>17</c:v>
                </c:pt>
                <c:pt idx="8894">
                  <c:v>17</c:v>
                </c:pt>
                <c:pt idx="8895">
                  <c:v>17</c:v>
                </c:pt>
                <c:pt idx="8896">
                  <c:v>17</c:v>
                </c:pt>
                <c:pt idx="8897">
                  <c:v>17</c:v>
                </c:pt>
                <c:pt idx="8898">
                  <c:v>17</c:v>
                </c:pt>
                <c:pt idx="8899">
                  <c:v>17</c:v>
                </c:pt>
                <c:pt idx="8900">
                  <c:v>17</c:v>
                </c:pt>
                <c:pt idx="8901">
                  <c:v>17</c:v>
                </c:pt>
                <c:pt idx="8902">
                  <c:v>17</c:v>
                </c:pt>
                <c:pt idx="8903">
                  <c:v>17</c:v>
                </c:pt>
                <c:pt idx="8904">
                  <c:v>17</c:v>
                </c:pt>
                <c:pt idx="8905">
                  <c:v>17</c:v>
                </c:pt>
                <c:pt idx="8906">
                  <c:v>17</c:v>
                </c:pt>
                <c:pt idx="8907">
                  <c:v>17</c:v>
                </c:pt>
                <c:pt idx="8908">
                  <c:v>17</c:v>
                </c:pt>
                <c:pt idx="8909">
                  <c:v>17</c:v>
                </c:pt>
                <c:pt idx="8910">
                  <c:v>17</c:v>
                </c:pt>
                <c:pt idx="8911">
                  <c:v>17</c:v>
                </c:pt>
                <c:pt idx="8912">
                  <c:v>17</c:v>
                </c:pt>
                <c:pt idx="8913">
                  <c:v>17</c:v>
                </c:pt>
                <c:pt idx="8914">
                  <c:v>17</c:v>
                </c:pt>
                <c:pt idx="8915">
                  <c:v>17</c:v>
                </c:pt>
                <c:pt idx="8916">
                  <c:v>17</c:v>
                </c:pt>
                <c:pt idx="8917">
                  <c:v>17</c:v>
                </c:pt>
                <c:pt idx="8918">
                  <c:v>17</c:v>
                </c:pt>
                <c:pt idx="8919">
                  <c:v>17</c:v>
                </c:pt>
                <c:pt idx="8920">
                  <c:v>17</c:v>
                </c:pt>
                <c:pt idx="8921">
                  <c:v>17</c:v>
                </c:pt>
                <c:pt idx="8922">
                  <c:v>17</c:v>
                </c:pt>
                <c:pt idx="8923">
                  <c:v>17</c:v>
                </c:pt>
                <c:pt idx="8924">
                  <c:v>17</c:v>
                </c:pt>
                <c:pt idx="8925">
                  <c:v>17</c:v>
                </c:pt>
                <c:pt idx="8926">
                  <c:v>17</c:v>
                </c:pt>
                <c:pt idx="8927">
                  <c:v>17</c:v>
                </c:pt>
                <c:pt idx="8928">
                  <c:v>17</c:v>
                </c:pt>
                <c:pt idx="8929">
                  <c:v>17</c:v>
                </c:pt>
                <c:pt idx="8930">
                  <c:v>17</c:v>
                </c:pt>
                <c:pt idx="8931">
                  <c:v>17</c:v>
                </c:pt>
                <c:pt idx="8932">
                  <c:v>17</c:v>
                </c:pt>
                <c:pt idx="8933">
                  <c:v>17</c:v>
                </c:pt>
                <c:pt idx="8934">
                  <c:v>17</c:v>
                </c:pt>
                <c:pt idx="8935">
                  <c:v>17</c:v>
                </c:pt>
                <c:pt idx="8936">
                  <c:v>17</c:v>
                </c:pt>
                <c:pt idx="8937">
                  <c:v>17</c:v>
                </c:pt>
                <c:pt idx="8938">
                  <c:v>17</c:v>
                </c:pt>
                <c:pt idx="8939">
                  <c:v>17</c:v>
                </c:pt>
                <c:pt idx="8940">
                  <c:v>17</c:v>
                </c:pt>
                <c:pt idx="8941">
                  <c:v>17</c:v>
                </c:pt>
                <c:pt idx="8942">
                  <c:v>17</c:v>
                </c:pt>
                <c:pt idx="8943">
                  <c:v>17</c:v>
                </c:pt>
                <c:pt idx="8944">
                  <c:v>17</c:v>
                </c:pt>
                <c:pt idx="8945">
                  <c:v>17</c:v>
                </c:pt>
                <c:pt idx="8946">
                  <c:v>17</c:v>
                </c:pt>
                <c:pt idx="8947">
                  <c:v>17</c:v>
                </c:pt>
                <c:pt idx="8948">
                  <c:v>17</c:v>
                </c:pt>
                <c:pt idx="8949">
                  <c:v>17</c:v>
                </c:pt>
                <c:pt idx="8950">
                  <c:v>17</c:v>
                </c:pt>
                <c:pt idx="8951">
                  <c:v>17</c:v>
                </c:pt>
                <c:pt idx="8952">
                  <c:v>17</c:v>
                </c:pt>
                <c:pt idx="8953">
                  <c:v>17</c:v>
                </c:pt>
                <c:pt idx="8954">
                  <c:v>17</c:v>
                </c:pt>
                <c:pt idx="8955">
                  <c:v>17</c:v>
                </c:pt>
                <c:pt idx="8956">
                  <c:v>17</c:v>
                </c:pt>
                <c:pt idx="8957">
                  <c:v>17</c:v>
                </c:pt>
                <c:pt idx="8958">
                  <c:v>17</c:v>
                </c:pt>
                <c:pt idx="8959">
                  <c:v>17</c:v>
                </c:pt>
                <c:pt idx="8960">
                  <c:v>17</c:v>
                </c:pt>
                <c:pt idx="8961">
                  <c:v>17</c:v>
                </c:pt>
                <c:pt idx="8962">
                  <c:v>17</c:v>
                </c:pt>
                <c:pt idx="8963">
                  <c:v>17</c:v>
                </c:pt>
                <c:pt idx="8964">
                  <c:v>17</c:v>
                </c:pt>
                <c:pt idx="8965">
                  <c:v>17</c:v>
                </c:pt>
                <c:pt idx="8966">
                  <c:v>17</c:v>
                </c:pt>
                <c:pt idx="8967">
                  <c:v>17</c:v>
                </c:pt>
                <c:pt idx="8968">
                  <c:v>17</c:v>
                </c:pt>
                <c:pt idx="8969">
                  <c:v>17</c:v>
                </c:pt>
                <c:pt idx="8970">
                  <c:v>17</c:v>
                </c:pt>
                <c:pt idx="8971">
                  <c:v>17</c:v>
                </c:pt>
                <c:pt idx="8972">
                  <c:v>17</c:v>
                </c:pt>
                <c:pt idx="8973">
                  <c:v>17</c:v>
                </c:pt>
                <c:pt idx="8974">
                  <c:v>17</c:v>
                </c:pt>
                <c:pt idx="8975">
                  <c:v>17</c:v>
                </c:pt>
                <c:pt idx="8976">
                  <c:v>17</c:v>
                </c:pt>
                <c:pt idx="8977">
                  <c:v>17</c:v>
                </c:pt>
                <c:pt idx="8978">
                  <c:v>17</c:v>
                </c:pt>
                <c:pt idx="8979">
                  <c:v>17</c:v>
                </c:pt>
                <c:pt idx="8980">
                  <c:v>17</c:v>
                </c:pt>
                <c:pt idx="8981">
                  <c:v>17</c:v>
                </c:pt>
                <c:pt idx="8982">
                  <c:v>17</c:v>
                </c:pt>
                <c:pt idx="8983">
                  <c:v>17</c:v>
                </c:pt>
                <c:pt idx="8984">
                  <c:v>17</c:v>
                </c:pt>
                <c:pt idx="8985">
                  <c:v>17</c:v>
                </c:pt>
                <c:pt idx="8986">
                  <c:v>17</c:v>
                </c:pt>
                <c:pt idx="8987">
                  <c:v>17</c:v>
                </c:pt>
                <c:pt idx="8988">
                  <c:v>17</c:v>
                </c:pt>
                <c:pt idx="8989">
                  <c:v>17</c:v>
                </c:pt>
                <c:pt idx="8990">
                  <c:v>17</c:v>
                </c:pt>
                <c:pt idx="8991">
                  <c:v>17</c:v>
                </c:pt>
                <c:pt idx="8992">
                  <c:v>17</c:v>
                </c:pt>
                <c:pt idx="8993">
                  <c:v>17</c:v>
                </c:pt>
                <c:pt idx="8994">
                  <c:v>17</c:v>
                </c:pt>
                <c:pt idx="8995">
                  <c:v>17</c:v>
                </c:pt>
                <c:pt idx="8996">
                  <c:v>17</c:v>
                </c:pt>
                <c:pt idx="8997">
                  <c:v>17</c:v>
                </c:pt>
                <c:pt idx="8998">
                  <c:v>17</c:v>
                </c:pt>
                <c:pt idx="8999">
                  <c:v>17</c:v>
                </c:pt>
                <c:pt idx="9000">
                  <c:v>17</c:v>
                </c:pt>
                <c:pt idx="9001">
                  <c:v>17</c:v>
                </c:pt>
                <c:pt idx="9002">
                  <c:v>17</c:v>
                </c:pt>
                <c:pt idx="9003">
                  <c:v>17</c:v>
                </c:pt>
                <c:pt idx="9004">
                  <c:v>17</c:v>
                </c:pt>
                <c:pt idx="9005">
                  <c:v>17</c:v>
                </c:pt>
                <c:pt idx="9006">
                  <c:v>17</c:v>
                </c:pt>
                <c:pt idx="9007">
                  <c:v>17</c:v>
                </c:pt>
                <c:pt idx="9008">
                  <c:v>17</c:v>
                </c:pt>
                <c:pt idx="9009">
                  <c:v>17</c:v>
                </c:pt>
                <c:pt idx="9010">
                  <c:v>17</c:v>
                </c:pt>
                <c:pt idx="9011">
                  <c:v>17</c:v>
                </c:pt>
                <c:pt idx="9012">
                  <c:v>17</c:v>
                </c:pt>
                <c:pt idx="9013">
                  <c:v>17</c:v>
                </c:pt>
                <c:pt idx="9014">
                  <c:v>17</c:v>
                </c:pt>
                <c:pt idx="9015">
                  <c:v>17</c:v>
                </c:pt>
                <c:pt idx="9016">
                  <c:v>17</c:v>
                </c:pt>
                <c:pt idx="9017">
                  <c:v>17</c:v>
                </c:pt>
                <c:pt idx="9018">
                  <c:v>17</c:v>
                </c:pt>
                <c:pt idx="9019">
                  <c:v>17</c:v>
                </c:pt>
                <c:pt idx="9020">
                  <c:v>17</c:v>
                </c:pt>
                <c:pt idx="9021">
                  <c:v>17</c:v>
                </c:pt>
                <c:pt idx="9022">
                  <c:v>17</c:v>
                </c:pt>
                <c:pt idx="9023">
                  <c:v>17</c:v>
                </c:pt>
                <c:pt idx="9024">
                  <c:v>17</c:v>
                </c:pt>
                <c:pt idx="9025">
                  <c:v>17</c:v>
                </c:pt>
                <c:pt idx="9026">
                  <c:v>17</c:v>
                </c:pt>
                <c:pt idx="9027">
                  <c:v>17</c:v>
                </c:pt>
                <c:pt idx="9028">
                  <c:v>17</c:v>
                </c:pt>
                <c:pt idx="9029">
                  <c:v>17</c:v>
                </c:pt>
                <c:pt idx="9030">
                  <c:v>17</c:v>
                </c:pt>
                <c:pt idx="9031">
                  <c:v>17</c:v>
                </c:pt>
                <c:pt idx="9032">
                  <c:v>17</c:v>
                </c:pt>
                <c:pt idx="9033">
                  <c:v>17</c:v>
                </c:pt>
                <c:pt idx="9034">
                  <c:v>17</c:v>
                </c:pt>
                <c:pt idx="9035">
                  <c:v>17</c:v>
                </c:pt>
                <c:pt idx="9036">
                  <c:v>17</c:v>
                </c:pt>
                <c:pt idx="9037">
                  <c:v>17</c:v>
                </c:pt>
                <c:pt idx="9038">
                  <c:v>17</c:v>
                </c:pt>
                <c:pt idx="9039">
                  <c:v>17</c:v>
                </c:pt>
                <c:pt idx="9040">
                  <c:v>17</c:v>
                </c:pt>
                <c:pt idx="9041">
                  <c:v>17</c:v>
                </c:pt>
                <c:pt idx="9042">
                  <c:v>17</c:v>
                </c:pt>
                <c:pt idx="9043">
                  <c:v>17</c:v>
                </c:pt>
                <c:pt idx="9044">
                  <c:v>17</c:v>
                </c:pt>
                <c:pt idx="9045">
                  <c:v>17</c:v>
                </c:pt>
                <c:pt idx="9046">
                  <c:v>17</c:v>
                </c:pt>
                <c:pt idx="9047">
                  <c:v>17</c:v>
                </c:pt>
                <c:pt idx="9048">
                  <c:v>17</c:v>
                </c:pt>
                <c:pt idx="9049">
                  <c:v>17</c:v>
                </c:pt>
                <c:pt idx="9050">
                  <c:v>17</c:v>
                </c:pt>
                <c:pt idx="9051">
                  <c:v>17</c:v>
                </c:pt>
                <c:pt idx="9052">
                  <c:v>17</c:v>
                </c:pt>
                <c:pt idx="9053">
                  <c:v>17</c:v>
                </c:pt>
                <c:pt idx="9054">
                  <c:v>17</c:v>
                </c:pt>
                <c:pt idx="9055">
                  <c:v>17</c:v>
                </c:pt>
                <c:pt idx="9056">
                  <c:v>17</c:v>
                </c:pt>
                <c:pt idx="9057">
                  <c:v>17</c:v>
                </c:pt>
                <c:pt idx="9058">
                  <c:v>17</c:v>
                </c:pt>
                <c:pt idx="9059">
                  <c:v>17</c:v>
                </c:pt>
                <c:pt idx="9060">
                  <c:v>17</c:v>
                </c:pt>
                <c:pt idx="9061">
                  <c:v>17</c:v>
                </c:pt>
                <c:pt idx="9062">
                  <c:v>17</c:v>
                </c:pt>
                <c:pt idx="9063">
                  <c:v>17</c:v>
                </c:pt>
                <c:pt idx="9064">
                  <c:v>17</c:v>
                </c:pt>
                <c:pt idx="9065">
                  <c:v>17</c:v>
                </c:pt>
                <c:pt idx="9066">
                  <c:v>17</c:v>
                </c:pt>
                <c:pt idx="9067">
                  <c:v>17</c:v>
                </c:pt>
                <c:pt idx="9068">
                  <c:v>17</c:v>
                </c:pt>
                <c:pt idx="9069">
                  <c:v>17</c:v>
                </c:pt>
                <c:pt idx="9070">
                  <c:v>17</c:v>
                </c:pt>
                <c:pt idx="9071">
                  <c:v>17</c:v>
                </c:pt>
                <c:pt idx="9072">
                  <c:v>17</c:v>
                </c:pt>
                <c:pt idx="9073">
                  <c:v>17</c:v>
                </c:pt>
                <c:pt idx="9074">
                  <c:v>17</c:v>
                </c:pt>
                <c:pt idx="9075">
                  <c:v>17</c:v>
                </c:pt>
                <c:pt idx="9076">
                  <c:v>17</c:v>
                </c:pt>
                <c:pt idx="9077">
                  <c:v>17</c:v>
                </c:pt>
                <c:pt idx="9078">
                  <c:v>17</c:v>
                </c:pt>
                <c:pt idx="9079">
                  <c:v>17</c:v>
                </c:pt>
                <c:pt idx="9080">
                  <c:v>17</c:v>
                </c:pt>
                <c:pt idx="9081">
                  <c:v>17</c:v>
                </c:pt>
                <c:pt idx="9082">
                  <c:v>17</c:v>
                </c:pt>
                <c:pt idx="9083">
                  <c:v>17</c:v>
                </c:pt>
                <c:pt idx="9084">
                  <c:v>17</c:v>
                </c:pt>
                <c:pt idx="9085">
                  <c:v>17</c:v>
                </c:pt>
                <c:pt idx="9086">
                  <c:v>17</c:v>
                </c:pt>
                <c:pt idx="9087">
                  <c:v>17</c:v>
                </c:pt>
                <c:pt idx="9088">
                  <c:v>17</c:v>
                </c:pt>
                <c:pt idx="9089">
                  <c:v>17</c:v>
                </c:pt>
                <c:pt idx="9090">
                  <c:v>17</c:v>
                </c:pt>
                <c:pt idx="9091">
                  <c:v>17</c:v>
                </c:pt>
                <c:pt idx="9092">
                  <c:v>17</c:v>
                </c:pt>
                <c:pt idx="9093">
                  <c:v>17</c:v>
                </c:pt>
                <c:pt idx="9094">
                  <c:v>17</c:v>
                </c:pt>
                <c:pt idx="9095">
                  <c:v>17</c:v>
                </c:pt>
                <c:pt idx="9096">
                  <c:v>17</c:v>
                </c:pt>
                <c:pt idx="9097">
                  <c:v>17</c:v>
                </c:pt>
                <c:pt idx="9098">
                  <c:v>17</c:v>
                </c:pt>
                <c:pt idx="9099">
                  <c:v>17</c:v>
                </c:pt>
                <c:pt idx="9100">
                  <c:v>17</c:v>
                </c:pt>
                <c:pt idx="9101">
                  <c:v>17</c:v>
                </c:pt>
                <c:pt idx="9102">
                  <c:v>17</c:v>
                </c:pt>
                <c:pt idx="9103">
                  <c:v>17</c:v>
                </c:pt>
                <c:pt idx="9104">
                  <c:v>17</c:v>
                </c:pt>
                <c:pt idx="9105">
                  <c:v>17</c:v>
                </c:pt>
                <c:pt idx="9106">
                  <c:v>17</c:v>
                </c:pt>
                <c:pt idx="9107">
                  <c:v>17</c:v>
                </c:pt>
                <c:pt idx="9108">
                  <c:v>17</c:v>
                </c:pt>
                <c:pt idx="9109">
                  <c:v>17</c:v>
                </c:pt>
                <c:pt idx="9110">
                  <c:v>17</c:v>
                </c:pt>
                <c:pt idx="9111">
                  <c:v>17</c:v>
                </c:pt>
                <c:pt idx="9112">
                  <c:v>17</c:v>
                </c:pt>
                <c:pt idx="9113">
                  <c:v>17</c:v>
                </c:pt>
                <c:pt idx="9114">
                  <c:v>17</c:v>
                </c:pt>
                <c:pt idx="9115">
                  <c:v>17</c:v>
                </c:pt>
                <c:pt idx="9116">
                  <c:v>17</c:v>
                </c:pt>
                <c:pt idx="9117">
                  <c:v>17</c:v>
                </c:pt>
                <c:pt idx="9118">
                  <c:v>17</c:v>
                </c:pt>
                <c:pt idx="9119">
                  <c:v>17</c:v>
                </c:pt>
                <c:pt idx="9120">
                  <c:v>17</c:v>
                </c:pt>
                <c:pt idx="9121">
                  <c:v>17</c:v>
                </c:pt>
                <c:pt idx="9122">
                  <c:v>17</c:v>
                </c:pt>
                <c:pt idx="9123">
                  <c:v>17</c:v>
                </c:pt>
                <c:pt idx="9124">
                  <c:v>17</c:v>
                </c:pt>
                <c:pt idx="9125">
                  <c:v>17</c:v>
                </c:pt>
                <c:pt idx="9126">
                  <c:v>17</c:v>
                </c:pt>
                <c:pt idx="9127">
                  <c:v>17</c:v>
                </c:pt>
                <c:pt idx="9128">
                  <c:v>17</c:v>
                </c:pt>
                <c:pt idx="9129">
                  <c:v>17</c:v>
                </c:pt>
                <c:pt idx="9130">
                  <c:v>17</c:v>
                </c:pt>
                <c:pt idx="9131">
                  <c:v>17</c:v>
                </c:pt>
                <c:pt idx="9132">
                  <c:v>17</c:v>
                </c:pt>
                <c:pt idx="9133">
                  <c:v>17</c:v>
                </c:pt>
                <c:pt idx="9134">
                  <c:v>17</c:v>
                </c:pt>
                <c:pt idx="9135">
                  <c:v>17</c:v>
                </c:pt>
                <c:pt idx="9136">
                  <c:v>17</c:v>
                </c:pt>
                <c:pt idx="9137">
                  <c:v>17</c:v>
                </c:pt>
                <c:pt idx="9138">
                  <c:v>17</c:v>
                </c:pt>
                <c:pt idx="9139">
                  <c:v>17</c:v>
                </c:pt>
                <c:pt idx="9140">
                  <c:v>17</c:v>
                </c:pt>
                <c:pt idx="9141">
                  <c:v>17</c:v>
                </c:pt>
                <c:pt idx="9142">
                  <c:v>17</c:v>
                </c:pt>
                <c:pt idx="9143">
                  <c:v>17</c:v>
                </c:pt>
                <c:pt idx="9144">
                  <c:v>17</c:v>
                </c:pt>
                <c:pt idx="9145">
                  <c:v>17</c:v>
                </c:pt>
                <c:pt idx="9146">
                  <c:v>17</c:v>
                </c:pt>
                <c:pt idx="9147">
                  <c:v>17</c:v>
                </c:pt>
                <c:pt idx="9148">
                  <c:v>17</c:v>
                </c:pt>
                <c:pt idx="9149">
                  <c:v>17</c:v>
                </c:pt>
                <c:pt idx="9150">
                  <c:v>17</c:v>
                </c:pt>
                <c:pt idx="9151">
                  <c:v>17</c:v>
                </c:pt>
                <c:pt idx="9152">
                  <c:v>17</c:v>
                </c:pt>
                <c:pt idx="9153">
                  <c:v>17</c:v>
                </c:pt>
                <c:pt idx="9154">
                  <c:v>17</c:v>
                </c:pt>
                <c:pt idx="9155">
                  <c:v>17</c:v>
                </c:pt>
                <c:pt idx="9156">
                  <c:v>17</c:v>
                </c:pt>
                <c:pt idx="9157">
                  <c:v>17</c:v>
                </c:pt>
                <c:pt idx="9158">
                  <c:v>17</c:v>
                </c:pt>
                <c:pt idx="9159">
                  <c:v>17</c:v>
                </c:pt>
                <c:pt idx="9160">
                  <c:v>17</c:v>
                </c:pt>
                <c:pt idx="9161">
                  <c:v>17</c:v>
                </c:pt>
                <c:pt idx="9162">
                  <c:v>17</c:v>
                </c:pt>
                <c:pt idx="9163">
                  <c:v>17</c:v>
                </c:pt>
                <c:pt idx="9164">
                  <c:v>17</c:v>
                </c:pt>
                <c:pt idx="9165">
                  <c:v>17</c:v>
                </c:pt>
                <c:pt idx="9166">
                  <c:v>17</c:v>
                </c:pt>
                <c:pt idx="9167">
                  <c:v>17</c:v>
                </c:pt>
                <c:pt idx="9168">
                  <c:v>17</c:v>
                </c:pt>
                <c:pt idx="9169">
                  <c:v>17</c:v>
                </c:pt>
                <c:pt idx="9170">
                  <c:v>17</c:v>
                </c:pt>
                <c:pt idx="9171">
                  <c:v>17</c:v>
                </c:pt>
                <c:pt idx="9172">
                  <c:v>17</c:v>
                </c:pt>
                <c:pt idx="9173">
                  <c:v>17</c:v>
                </c:pt>
                <c:pt idx="9174">
                  <c:v>17</c:v>
                </c:pt>
                <c:pt idx="9175">
                  <c:v>17</c:v>
                </c:pt>
                <c:pt idx="9176">
                  <c:v>17</c:v>
                </c:pt>
                <c:pt idx="9177">
                  <c:v>17</c:v>
                </c:pt>
                <c:pt idx="9178">
                  <c:v>17</c:v>
                </c:pt>
                <c:pt idx="9179">
                  <c:v>17</c:v>
                </c:pt>
                <c:pt idx="9180">
                  <c:v>17</c:v>
                </c:pt>
                <c:pt idx="9181">
                  <c:v>17</c:v>
                </c:pt>
                <c:pt idx="9182">
                  <c:v>17</c:v>
                </c:pt>
                <c:pt idx="9183">
                  <c:v>17</c:v>
                </c:pt>
                <c:pt idx="9184">
                  <c:v>17</c:v>
                </c:pt>
                <c:pt idx="9185">
                  <c:v>17</c:v>
                </c:pt>
                <c:pt idx="9186">
                  <c:v>17</c:v>
                </c:pt>
                <c:pt idx="9187">
                  <c:v>17</c:v>
                </c:pt>
                <c:pt idx="9188">
                  <c:v>17</c:v>
                </c:pt>
                <c:pt idx="9189">
                  <c:v>17</c:v>
                </c:pt>
                <c:pt idx="9190">
                  <c:v>17</c:v>
                </c:pt>
                <c:pt idx="9191">
                  <c:v>17</c:v>
                </c:pt>
                <c:pt idx="9192">
                  <c:v>17</c:v>
                </c:pt>
                <c:pt idx="9193">
                  <c:v>17</c:v>
                </c:pt>
                <c:pt idx="9194">
                  <c:v>17</c:v>
                </c:pt>
                <c:pt idx="9195">
                  <c:v>17</c:v>
                </c:pt>
                <c:pt idx="9196">
                  <c:v>17</c:v>
                </c:pt>
                <c:pt idx="9197">
                  <c:v>17</c:v>
                </c:pt>
                <c:pt idx="9198">
                  <c:v>17</c:v>
                </c:pt>
                <c:pt idx="9199">
                  <c:v>17</c:v>
                </c:pt>
                <c:pt idx="9200">
                  <c:v>17</c:v>
                </c:pt>
                <c:pt idx="9201">
                  <c:v>17</c:v>
                </c:pt>
                <c:pt idx="9202">
                  <c:v>17</c:v>
                </c:pt>
                <c:pt idx="9203">
                  <c:v>17</c:v>
                </c:pt>
                <c:pt idx="9204">
                  <c:v>17</c:v>
                </c:pt>
                <c:pt idx="9205">
                  <c:v>17</c:v>
                </c:pt>
                <c:pt idx="9206">
                  <c:v>17</c:v>
                </c:pt>
                <c:pt idx="9207">
                  <c:v>17</c:v>
                </c:pt>
                <c:pt idx="9208">
                  <c:v>17</c:v>
                </c:pt>
                <c:pt idx="9209">
                  <c:v>17</c:v>
                </c:pt>
                <c:pt idx="9210">
                  <c:v>17</c:v>
                </c:pt>
                <c:pt idx="9211">
                  <c:v>17</c:v>
                </c:pt>
                <c:pt idx="9212">
                  <c:v>17</c:v>
                </c:pt>
                <c:pt idx="9213">
                  <c:v>17</c:v>
                </c:pt>
                <c:pt idx="9214">
                  <c:v>17</c:v>
                </c:pt>
                <c:pt idx="9215">
                  <c:v>17</c:v>
                </c:pt>
                <c:pt idx="9216">
                  <c:v>17</c:v>
                </c:pt>
                <c:pt idx="9217">
                  <c:v>17</c:v>
                </c:pt>
                <c:pt idx="9218">
                  <c:v>17</c:v>
                </c:pt>
                <c:pt idx="9219">
                  <c:v>17</c:v>
                </c:pt>
                <c:pt idx="9220">
                  <c:v>17</c:v>
                </c:pt>
                <c:pt idx="9221">
                  <c:v>17</c:v>
                </c:pt>
                <c:pt idx="9222">
                  <c:v>17</c:v>
                </c:pt>
                <c:pt idx="9223">
                  <c:v>17</c:v>
                </c:pt>
                <c:pt idx="9224">
                  <c:v>17</c:v>
                </c:pt>
                <c:pt idx="9225">
                  <c:v>17</c:v>
                </c:pt>
                <c:pt idx="9226">
                  <c:v>17</c:v>
                </c:pt>
                <c:pt idx="9227">
                  <c:v>17</c:v>
                </c:pt>
                <c:pt idx="9228">
                  <c:v>17</c:v>
                </c:pt>
                <c:pt idx="9229">
                  <c:v>17</c:v>
                </c:pt>
                <c:pt idx="9230">
                  <c:v>17</c:v>
                </c:pt>
                <c:pt idx="9231">
                  <c:v>17</c:v>
                </c:pt>
                <c:pt idx="9232">
                  <c:v>17</c:v>
                </c:pt>
                <c:pt idx="9233">
                  <c:v>17</c:v>
                </c:pt>
                <c:pt idx="9234">
                  <c:v>17</c:v>
                </c:pt>
                <c:pt idx="9235">
                  <c:v>17</c:v>
                </c:pt>
                <c:pt idx="9236">
                  <c:v>17</c:v>
                </c:pt>
                <c:pt idx="9237">
                  <c:v>17</c:v>
                </c:pt>
                <c:pt idx="9238">
                  <c:v>17</c:v>
                </c:pt>
                <c:pt idx="9239">
                  <c:v>17</c:v>
                </c:pt>
                <c:pt idx="9240">
                  <c:v>17</c:v>
                </c:pt>
                <c:pt idx="9241">
                  <c:v>17</c:v>
                </c:pt>
                <c:pt idx="9242">
                  <c:v>17</c:v>
                </c:pt>
                <c:pt idx="9243">
                  <c:v>17</c:v>
                </c:pt>
                <c:pt idx="9244">
                  <c:v>17</c:v>
                </c:pt>
                <c:pt idx="9245">
                  <c:v>17</c:v>
                </c:pt>
                <c:pt idx="9246">
                  <c:v>17</c:v>
                </c:pt>
                <c:pt idx="9247">
                  <c:v>17</c:v>
                </c:pt>
                <c:pt idx="9248">
                  <c:v>17</c:v>
                </c:pt>
                <c:pt idx="9249">
                  <c:v>17</c:v>
                </c:pt>
                <c:pt idx="9250">
                  <c:v>17</c:v>
                </c:pt>
                <c:pt idx="9251">
                  <c:v>17</c:v>
                </c:pt>
                <c:pt idx="9252">
                  <c:v>17</c:v>
                </c:pt>
                <c:pt idx="9253">
                  <c:v>17</c:v>
                </c:pt>
                <c:pt idx="9254">
                  <c:v>17</c:v>
                </c:pt>
                <c:pt idx="9255">
                  <c:v>17</c:v>
                </c:pt>
                <c:pt idx="9256">
                  <c:v>17</c:v>
                </c:pt>
                <c:pt idx="9257">
                  <c:v>17</c:v>
                </c:pt>
                <c:pt idx="9258">
                  <c:v>17</c:v>
                </c:pt>
                <c:pt idx="9259">
                  <c:v>17</c:v>
                </c:pt>
                <c:pt idx="9260">
                  <c:v>17</c:v>
                </c:pt>
                <c:pt idx="9261">
                  <c:v>17</c:v>
                </c:pt>
                <c:pt idx="9262">
                  <c:v>17</c:v>
                </c:pt>
                <c:pt idx="9263">
                  <c:v>17</c:v>
                </c:pt>
                <c:pt idx="9264">
                  <c:v>17</c:v>
                </c:pt>
                <c:pt idx="9265">
                  <c:v>17</c:v>
                </c:pt>
                <c:pt idx="9266">
                  <c:v>17</c:v>
                </c:pt>
                <c:pt idx="9267">
                  <c:v>17</c:v>
                </c:pt>
                <c:pt idx="9268">
                  <c:v>17</c:v>
                </c:pt>
                <c:pt idx="9269">
                  <c:v>17</c:v>
                </c:pt>
                <c:pt idx="9270">
                  <c:v>17</c:v>
                </c:pt>
                <c:pt idx="9271">
                  <c:v>17</c:v>
                </c:pt>
                <c:pt idx="9272">
                  <c:v>17</c:v>
                </c:pt>
                <c:pt idx="9273">
                  <c:v>17</c:v>
                </c:pt>
                <c:pt idx="9274">
                  <c:v>17</c:v>
                </c:pt>
                <c:pt idx="9275">
                  <c:v>17</c:v>
                </c:pt>
                <c:pt idx="9276">
                  <c:v>17</c:v>
                </c:pt>
                <c:pt idx="9277">
                  <c:v>17</c:v>
                </c:pt>
                <c:pt idx="9278">
                  <c:v>17</c:v>
                </c:pt>
                <c:pt idx="9279">
                  <c:v>17</c:v>
                </c:pt>
                <c:pt idx="9280">
                  <c:v>17</c:v>
                </c:pt>
                <c:pt idx="9281">
                  <c:v>17</c:v>
                </c:pt>
                <c:pt idx="9282">
                  <c:v>17</c:v>
                </c:pt>
                <c:pt idx="9283">
                  <c:v>17</c:v>
                </c:pt>
                <c:pt idx="9284">
                  <c:v>17</c:v>
                </c:pt>
                <c:pt idx="9285">
                  <c:v>17</c:v>
                </c:pt>
                <c:pt idx="9286">
                  <c:v>17</c:v>
                </c:pt>
                <c:pt idx="9287">
                  <c:v>17</c:v>
                </c:pt>
                <c:pt idx="9288">
                  <c:v>17</c:v>
                </c:pt>
                <c:pt idx="9289">
                  <c:v>17</c:v>
                </c:pt>
                <c:pt idx="9290">
                  <c:v>17</c:v>
                </c:pt>
                <c:pt idx="9291">
                  <c:v>17</c:v>
                </c:pt>
                <c:pt idx="9292">
                  <c:v>17</c:v>
                </c:pt>
                <c:pt idx="9293">
                  <c:v>17</c:v>
                </c:pt>
                <c:pt idx="9294">
                  <c:v>17</c:v>
                </c:pt>
                <c:pt idx="9295">
                  <c:v>17</c:v>
                </c:pt>
                <c:pt idx="9296">
                  <c:v>17</c:v>
                </c:pt>
                <c:pt idx="9297">
                  <c:v>17</c:v>
                </c:pt>
                <c:pt idx="9298">
                  <c:v>17</c:v>
                </c:pt>
                <c:pt idx="9299">
                  <c:v>17</c:v>
                </c:pt>
                <c:pt idx="9300">
                  <c:v>17</c:v>
                </c:pt>
                <c:pt idx="9301">
                  <c:v>17</c:v>
                </c:pt>
                <c:pt idx="9302">
                  <c:v>17</c:v>
                </c:pt>
                <c:pt idx="9303">
                  <c:v>17</c:v>
                </c:pt>
                <c:pt idx="9304">
                  <c:v>17</c:v>
                </c:pt>
                <c:pt idx="9305">
                  <c:v>17</c:v>
                </c:pt>
                <c:pt idx="9306">
                  <c:v>17</c:v>
                </c:pt>
                <c:pt idx="9307">
                  <c:v>17</c:v>
                </c:pt>
                <c:pt idx="9308">
                  <c:v>17</c:v>
                </c:pt>
                <c:pt idx="9309">
                  <c:v>17</c:v>
                </c:pt>
                <c:pt idx="9310">
                  <c:v>17</c:v>
                </c:pt>
                <c:pt idx="9311">
                  <c:v>17</c:v>
                </c:pt>
                <c:pt idx="9312">
                  <c:v>17</c:v>
                </c:pt>
                <c:pt idx="9313">
                  <c:v>17</c:v>
                </c:pt>
                <c:pt idx="9314">
                  <c:v>17</c:v>
                </c:pt>
                <c:pt idx="9315">
                  <c:v>17</c:v>
                </c:pt>
                <c:pt idx="9316">
                  <c:v>17</c:v>
                </c:pt>
                <c:pt idx="9317">
                  <c:v>17</c:v>
                </c:pt>
                <c:pt idx="9318">
                  <c:v>17</c:v>
                </c:pt>
                <c:pt idx="9319">
                  <c:v>17</c:v>
                </c:pt>
                <c:pt idx="9320">
                  <c:v>17</c:v>
                </c:pt>
                <c:pt idx="9321">
                  <c:v>17</c:v>
                </c:pt>
                <c:pt idx="9322">
                  <c:v>17</c:v>
                </c:pt>
                <c:pt idx="9323">
                  <c:v>17</c:v>
                </c:pt>
                <c:pt idx="9324">
                  <c:v>17</c:v>
                </c:pt>
                <c:pt idx="9325">
                  <c:v>17</c:v>
                </c:pt>
                <c:pt idx="9326">
                  <c:v>17</c:v>
                </c:pt>
                <c:pt idx="9327">
                  <c:v>17</c:v>
                </c:pt>
                <c:pt idx="9328">
                  <c:v>17</c:v>
                </c:pt>
                <c:pt idx="9329">
                  <c:v>17</c:v>
                </c:pt>
                <c:pt idx="9330">
                  <c:v>17</c:v>
                </c:pt>
                <c:pt idx="9331">
                  <c:v>17</c:v>
                </c:pt>
                <c:pt idx="9332">
                  <c:v>17</c:v>
                </c:pt>
                <c:pt idx="9333">
                  <c:v>17</c:v>
                </c:pt>
                <c:pt idx="9334">
                  <c:v>17</c:v>
                </c:pt>
                <c:pt idx="9335">
                  <c:v>17</c:v>
                </c:pt>
                <c:pt idx="9336">
                  <c:v>17</c:v>
                </c:pt>
                <c:pt idx="9337">
                  <c:v>17</c:v>
                </c:pt>
                <c:pt idx="9338">
                  <c:v>17</c:v>
                </c:pt>
                <c:pt idx="9339">
                  <c:v>17</c:v>
                </c:pt>
                <c:pt idx="9340">
                  <c:v>17</c:v>
                </c:pt>
                <c:pt idx="9341">
                  <c:v>17</c:v>
                </c:pt>
                <c:pt idx="9342">
                  <c:v>17</c:v>
                </c:pt>
                <c:pt idx="9343">
                  <c:v>17</c:v>
                </c:pt>
                <c:pt idx="9344">
                  <c:v>17</c:v>
                </c:pt>
                <c:pt idx="9345">
                  <c:v>17</c:v>
                </c:pt>
                <c:pt idx="9346">
                  <c:v>17</c:v>
                </c:pt>
                <c:pt idx="9347">
                  <c:v>17</c:v>
                </c:pt>
                <c:pt idx="9348">
                  <c:v>17</c:v>
                </c:pt>
                <c:pt idx="9349">
                  <c:v>17</c:v>
                </c:pt>
                <c:pt idx="9350">
                  <c:v>17</c:v>
                </c:pt>
                <c:pt idx="9351">
                  <c:v>17</c:v>
                </c:pt>
                <c:pt idx="9352">
                  <c:v>17</c:v>
                </c:pt>
                <c:pt idx="9353">
                  <c:v>17</c:v>
                </c:pt>
                <c:pt idx="9354">
                  <c:v>17</c:v>
                </c:pt>
                <c:pt idx="9355">
                  <c:v>17</c:v>
                </c:pt>
                <c:pt idx="9356">
                  <c:v>17</c:v>
                </c:pt>
                <c:pt idx="9357">
                  <c:v>17</c:v>
                </c:pt>
                <c:pt idx="9358">
                  <c:v>17</c:v>
                </c:pt>
                <c:pt idx="9359">
                  <c:v>17</c:v>
                </c:pt>
                <c:pt idx="9360">
                  <c:v>17</c:v>
                </c:pt>
                <c:pt idx="9361">
                  <c:v>17</c:v>
                </c:pt>
                <c:pt idx="9362">
                  <c:v>17</c:v>
                </c:pt>
                <c:pt idx="9363">
                  <c:v>17</c:v>
                </c:pt>
                <c:pt idx="9364">
                  <c:v>17</c:v>
                </c:pt>
                <c:pt idx="9365">
                  <c:v>17</c:v>
                </c:pt>
                <c:pt idx="9366">
                  <c:v>17</c:v>
                </c:pt>
                <c:pt idx="9367">
                  <c:v>17</c:v>
                </c:pt>
                <c:pt idx="9368">
                  <c:v>17</c:v>
                </c:pt>
                <c:pt idx="9369">
                  <c:v>17</c:v>
                </c:pt>
                <c:pt idx="9370">
                  <c:v>17</c:v>
                </c:pt>
                <c:pt idx="9371">
                  <c:v>17</c:v>
                </c:pt>
                <c:pt idx="9372">
                  <c:v>17</c:v>
                </c:pt>
                <c:pt idx="9373">
                  <c:v>17</c:v>
                </c:pt>
                <c:pt idx="9374">
                  <c:v>17</c:v>
                </c:pt>
                <c:pt idx="9375">
                  <c:v>17</c:v>
                </c:pt>
                <c:pt idx="9376">
                  <c:v>17</c:v>
                </c:pt>
                <c:pt idx="9377">
                  <c:v>17</c:v>
                </c:pt>
                <c:pt idx="9378">
                  <c:v>17</c:v>
                </c:pt>
                <c:pt idx="9379">
                  <c:v>17</c:v>
                </c:pt>
                <c:pt idx="9380">
                  <c:v>17</c:v>
                </c:pt>
                <c:pt idx="9381">
                  <c:v>17</c:v>
                </c:pt>
                <c:pt idx="9382">
                  <c:v>17</c:v>
                </c:pt>
                <c:pt idx="9383">
                  <c:v>17</c:v>
                </c:pt>
                <c:pt idx="9384">
                  <c:v>17</c:v>
                </c:pt>
                <c:pt idx="9385">
                  <c:v>17</c:v>
                </c:pt>
                <c:pt idx="9386">
                  <c:v>17</c:v>
                </c:pt>
                <c:pt idx="9387">
                  <c:v>17</c:v>
                </c:pt>
                <c:pt idx="9388">
                  <c:v>17</c:v>
                </c:pt>
                <c:pt idx="9389">
                  <c:v>17</c:v>
                </c:pt>
                <c:pt idx="9390">
                  <c:v>17</c:v>
                </c:pt>
                <c:pt idx="9391">
                  <c:v>17</c:v>
                </c:pt>
                <c:pt idx="9392">
                  <c:v>17</c:v>
                </c:pt>
                <c:pt idx="9393">
                  <c:v>17</c:v>
                </c:pt>
                <c:pt idx="9394">
                  <c:v>17</c:v>
                </c:pt>
                <c:pt idx="9395">
                  <c:v>17</c:v>
                </c:pt>
                <c:pt idx="9396">
                  <c:v>17</c:v>
                </c:pt>
                <c:pt idx="9397">
                  <c:v>17</c:v>
                </c:pt>
                <c:pt idx="9398">
                  <c:v>17</c:v>
                </c:pt>
                <c:pt idx="9399">
                  <c:v>17</c:v>
                </c:pt>
                <c:pt idx="9400">
                  <c:v>17</c:v>
                </c:pt>
                <c:pt idx="9401">
                  <c:v>17</c:v>
                </c:pt>
                <c:pt idx="9402">
                  <c:v>17</c:v>
                </c:pt>
                <c:pt idx="9403">
                  <c:v>17</c:v>
                </c:pt>
                <c:pt idx="9404">
                  <c:v>17</c:v>
                </c:pt>
                <c:pt idx="9405">
                  <c:v>17</c:v>
                </c:pt>
                <c:pt idx="9406">
                  <c:v>17</c:v>
                </c:pt>
                <c:pt idx="9407">
                  <c:v>17</c:v>
                </c:pt>
                <c:pt idx="9408">
                  <c:v>17</c:v>
                </c:pt>
                <c:pt idx="9409">
                  <c:v>17</c:v>
                </c:pt>
                <c:pt idx="9410">
                  <c:v>17</c:v>
                </c:pt>
                <c:pt idx="9411">
                  <c:v>17</c:v>
                </c:pt>
                <c:pt idx="9412">
                  <c:v>17</c:v>
                </c:pt>
                <c:pt idx="9413">
                  <c:v>17</c:v>
                </c:pt>
                <c:pt idx="9414">
                  <c:v>17</c:v>
                </c:pt>
                <c:pt idx="9415">
                  <c:v>17</c:v>
                </c:pt>
                <c:pt idx="9416">
                  <c:v>17</c:v>
                </c:pt>
                <c:pt idx="9417">
                  <c:v>17</c:v>
                </c:pt>
                <c:pt idx="9418">
                  <c:v>17</c:v>
                </c:pt>
                <c:pt idx="9419">
                  <c:v>17</c:v>
                </c:pt>
                <c:pt idx="9420">
                  <c:v>17</c:v>
                </c:pt>
                <c:pt idx="9421">
                  <c:v>17</c:v>
                </c:pt>
                <c:pt idx="9422">
                  <c:v>17</c:v>
                </c:pt>
                <c:pt idx="9423">
                  <c:v>17</c:v>
                </c:pt>
                <c:pt idx="9424">
                  <c:v>17</c:v>
                </c:pt>
                <c:pt idx="9425">
                  <c:v>17</c:v>
                </c:pt>
                <c:pt idx="9426">
                  <c:v>17</c:v>
                </c:pt>
                <c:pt idx="9427">
                  <c:v>17</c:v>
                </c:pt>
                <c:pt idx="9428">
                  <c:v>17</c:v>
                </c:pt>
                <c:pt idx="9429">
                  <c:v>17</c:v>
                </c:pt>
                <c:pt idx="9430">
                  <c:v>17</c:v>
                </c:pt>
                <c:pt idx="9431">
                  <c:v>17</c:v>
                </c:pt>
                <c:pt idx="9432">
                  <c:v>17</c:v>
                </c:pt>
                <c:pt idx="9433">
                  <c:v>17</c:v>
                </c:pt>
                <c:pt idx="9434">
                  <c:v>17</c:v>
                </c:pt>
                <c:pt idx="9435">
                  <c:v>17</c:v>
                </c:pt>
                <c:pt idx="9436">
                  <c:v>17</c:v>
                </c:pt>
                <c:pt idx="9437">
                  <c:v>17</c:v>
                </c:pt>
                <c:pt idx="9438">
                  <c:v>17</c:v>
                </c:pt>
                <c:pt idx="9439">
                  <c:v>17</c:v>
                </c:pt>
                <c:pt idx="9440">
                  <c:v>17</c:v>
                </c:pt>
                <c:pt idx="9441">
                  <c:v>17</c:v>
                </c:pt>
                <c:pt idx="9442">
                  <c:v>17</c:v>
                </c:pt>
                <c:pt idx="9443">
                  <c:v>17</c:v>
                </c:pt>
                <c:pt idx="9444">
                  <c:v>17</c:v>
                </c:pt>
                <c:pt idx="9445">
                  <c:v>17</c:v>
                </c:pt>
                <c:pt idx="9446">
                  <c:v>17</c:v>
                </c:pt>
                <c:pt idx="9447">
                  <c:v>17</c:v>
                </c:pt>
                <c:pt idx="9448">
                  <c:v>17</c:v>
                </c:pt>
                <c:pt idx="9449">
                  <c:v>17</c:v>
                </c:pt>
                <c:pt idx="9450">
                  <c:v>17</c:v>
                </c:pt>
                <c:pt idx="9451">
                  <c:v>17</c:v>
                </c:pt>
                <c:pt idx="9452">
                  <c:v>17</c:v>
                </c:pt>
                <c:pt idx="9453">
                  <c:v>17</c:v>
                </c:pt>
                <c:pt idx="9454">
                  <c:v>17</c:v>
                </c:pt>
                <c:pt idx="9455">
                  <c:v>17</c:v>
                </c:pt>
                <c:pt idx="9456">
                  <c:v>17</c:v>
                </c:pt>
                <c:pt idx="9457">
                  <c:v>17</c:v>
                </c:pt>
                <c:pt idx="9458">
                  <c:v>17</c:v>
                </c:pt>
                <c:pt idx="9459">
                  <c:v>17</c:v>
                </c:pt>
                <c:pt idx="9460">
                  <c:v>17</c:v>
                </c:pt>
                <c:pt idx="9461">
                  <c:v>17</c:v>
                </c:pt>
                <c:pt idx="9462">
                  <c:v>17</c:v>
                </c:pt>
                <c:pt idx="9463">
                  <c:v>17</c:v>
                </c:pt>
                <c:pt idx="9464">
                  <c:v>17</c:v>
                </c:pt>
                <c:pt idx="9465">
                  <c:v>17</c:v>
                </c:pt>
                <c:pt idx="9466">
                  <c:v>17</c:v>
                </c:pt>
                <c:pt idx="9467">
                  <c:v>17</c:v>
                </c:pt>
                <c:pt idx="9468">
                  <c:v>17</c:v>
                </c:pt>
                <c:pt idx="9469">
                  <c:v>17</c:v>
                </c:pt>
                <c:pt idx="9470">
                  <c:v>17</c:v>
                </c:pt>
                <c:pt idx="9471">
                  <c:v>17</c:v>
                </c:pt>
                <c:pt idx="9472">
                  <c:v>17</c:v>
                </c:pt>
                <c:pt idx="9473">
                  <c:v>17</c:v>
                </c:pt>
                <c:pt idx="9474">
                  <c:v>17</c:v>
                </c:pt>
                <c:pt idx="9475">
                  <c:v>17</c:v>
                </c:pt>
                <c:pt idx="9476">
                  <c:v>17</c:v>
                </c:pt>
                <c:pt idx="9477">
                  <c:v>17</c:v>
                </c:pt>
                <c:pt idx="9478">
                  <c:v>17</c:v>
                </c:pt>
                <c:pt idx="9479">
                  <c:v>17</c:v>
                </c:pt>
                <c:pt idx="9480">
                  <c:v>17</c:v>
                </c:pt>
                <c:pt idx="9481">
                  <c:v>17</c:v>
                </c:pt>
                <c:pt idx="9482">
                  <c:v>17</c:v>
                </c:pt>
                <c:pt idx="9483">
                  <c:v>17</c:v>
                </c:pt>
                <c:pt idx="9484">
                  <c:v>17</c:v>
                </c:pt>
                <c:pt idx="9485">
                  <c:v>17</c:v>
                </c:pt>
                <c:pt idx="9486">
                  <c:v>17</c:v>
                </c:pt>
                <c:pt idx="9487">
                  <c:v>17</c:v>
                </c:pt>
                <c:pt idx="9488">
                  <c:v>17</c:v>
                </c:pt>
                <c:pt idx="9489">
                  <c:v>17</c:v>
                </c:pt>
                <c:pt idx="9490">
                  <c:v>17</c:v>
                </c:pt>
                <c:pt idx="9491">
                  <c:v>17</c:v>
                </c:pt>
                <c:pt idx="9492">
                  <c:v>17</c:v>
                </c:pt>
                <c:pt idx="9493">
                  <c:v>17</c:v>
                </c:pt>
                <c:pt idx="9494">
                  <c:v>17</c:v>
                </c:pt>
                <c:pt idx="9495">
                  <c:v>17</c:v>
                </c:pt>
                <c:pt idx="9496">
                  <c:v>17</c:v>
                </c:pt>
                <c:pt idx="9497">
                  <c:v>17</c:v>
                </c:pt>
                <c:pt idx="9498">
                  <c:v>17</c:v>
                </c:pt>
                <c:pt idx="9499">
                  <c:v>17</c:v>
                </c:pt>
                <c:pt idx="9500">
                  <c:v>17</c:v>
                </c:pt>
                <c:pt idx="9501">
                  <c:v>17</c:v>
                </c:pt>
                <c:pt idx="9502">
                  <c:v>17</c:v>
                </c:pt>
                <c:pt idx="9503">
                  <c:v>17</c:v>
                </c:pt>
                <c:pt idx="9504">
                  <c:v>17</c:v>
                </c:pt>
                <c:pt idx="9505">
                  <c:v>17</c:v>
                </c:pt>
                <c:pt idx="9506">
                  <c:v>17</c:v>
                </c:pt>
                <c:pt idx="9507">
                  <c:v>17</c:v>
                </c:pt>
                <c:pt idx="9508">
                  <c:v>17</c:v>
                </c:pt>
                <c:pt idx="9509">
                  <c:v>17</c:v>
                </c:pt>
                <c:pt idx="9510">
                  <c:v>17</c:v>
                </c:pt>
                <c:pt idx="9511">
                  <c:v>17</c:v>
                </c:pt>
                <c:pt idx="9512">
                  <c:v>17</c:v>
                </c:pt>
                <c:pt idx="9513">
                  <c:v>17</c:v>
                </c:pt>
                <c:pt idx="9514">
                  <c:v>17</c:v>
                </c:pt>
                <c:pt idx="9515">
                  <c:v>17</c:v>
                </c:pt>
                <c:pt idx="9516">
                  <c:v>17</c:v>
                </c:pt>
                <c:pt idx="9517">
                  <c:v>17</c:v>
                </c:pt>
                <c:pt idx="9518">
                  <c:v>17</c:v>
                </c:pt>
                <c:pt idx="9519">
                  <c:v>17</c:v>
                </c:pt>
                <c:pt idx="9520">
                  <c:v>17</c:v>
                </c:pt>
                <c:pt idx="9521">
                  <c:v>17</c:v>
                </c:pt>
                <c:pt idx="9522">
                  <c:v>17</c:v>
                </c:pt>
                <c:pt idx="9523">
                  <c:v>17</c:v>
                </c:pt>
                <c:pt idx="9524">
                  <c:v>17</c:v>
                </c:pt>
                <c:pt idx="9525">
                  <c:v>17</c:v>
                </c:pt>
                <c:pt idx="9526">
                  <c:v>17</c:v>
                </c:pt>
                <c:pt idx="9527">
                  <c:v>17</c:v>
                </c:pt>
                <c:pt idx="9528">
                  <c:v>17</c:v>
                </c:pt>
                <c:pt idx="9529">
                  <c:v>17</c:v>
                </c:pt>
                <c:pt idx="9530">
                  <c:v>17</c:v>
                </c:pt>
                <c:pt idx="9531">
                  <c:v>17</c:v>
                </c:pt>
                <c:pt idx="9532">
                  <c:v>17</c:v>
                </c:pt>
                <c:pt idx="9533">
                  <c:v>17</c:v>
                </c:pt>
                <c:pt idx="9534">
                  <c:v>17</c:v>
                </c:pt>
                <c:pt idx="9535">
                  <c:v>17</c:v>
                </c:pt>
                <c:pt idx="9536">
                  <c:v>17</c:v>
                </c:pt>
                <c:pt idx="9537">
                  <c:v>17</c:v>
                </c:pt>
                <c:pt idx="9538">
                  <c:v>17</c:v>
                </c:pt>
                <c:pt idx="9539">
                  <c:v>17</c:v>
                </c:pt>
                <c:pt idx="9540">
                  <c:v>17</c:v>
                </c:pt>
                <c:pt idx="9541">
                  <c:v>17</c:v>
                </c:pt>
                <c:pt idx="9542">
                  <c:v>17</c:v>
                </c:pt>
                <c:pt idx="9543">
                  <c:v>17</c:v>
                </c:pt>
                <c:pt idx="9544">
                  <c:v>17</c:v>
                </c:pt>
                <c:pt idx="9545">
                  <c:v>17</c:v>
                </c:pt>
                <c:pt idx="9546">
                  <c:v>17</c:v>
                </c:pt>
                <c:pt idx="9547">
                  <c:v>17</c:v>
                </c:pt>
                <c:pt idx="9548">
                  <c:v>17</c:v>
                </c:pt>
                <c:pt idx="9549">
                  <c:v>17</c:v>
                </c:pt>
                <c:pt idx="9550">
                  <c:v>17</c:v>
                </c:pt>
                <c:pt idx="9551">
                  <c:v>17</c:v>
                </c:pt>
                <c:pt idx="9552">
                  <c:v>17</c:v>
                </c:pt>
                <c:pt idx="9553">
                  <c:v>17</c:v>
                </c:pt>
                <c:pt idx="9554">
                  <c:v>17</c:v>
                </c:pt>
                <c:pt idx="9555">
                  <c:v>17</c:v>
                </c:pt>
                <c:pt idx="9556">
                  <c:v>17</c:v>
                </c:pt>
                <c:pt idx="9557">
                  <c:v>17</c:v>
                </c:pt>
                <c:pt idx="9558">
                  <c:v>17</c:v>
                </c:pt>
                <c:pt idx="9559">
                  <c:v>17</c:v>
                </c:pt>
                <c:pt idx="9560">
                  <c:v>17</c:v>
                </c:pt>
                <c:pt idx="9561">
                  <c:v>17</c:v>
                </c:pt>
                <c:pt idx="9562">
                  <c:v>17</c:v>
                </c:pt>
                <c:pt idx="9563">
                  <c:v>17</c:v>
                </c:pt>
                <c:pt idx="9564">
                  <c:v>17</c:v>
                </c:pt>
                <c:pt idx="9565">
                  <c:v>17</c:v>
                </c:pt>
                <c:pt idx="9566">
                  <c:v>17</c:v>
                </c:pt>
                <c:pt idx="9567">
                  <c:v>17</c:v>
                </c:pt>
                <c:pt idx="9568">
                  <c:v>17</c:v>
                </c:pt>
                <c:pt idx="9569">
                  <c:v>17</c:v>
                </c:pt>
                <c:pt idx="9570">
                  <c:v>17</c:v>
                </c:pt>
                <c:pt idx="9571">
                  <c:v>17</c:v>
                </c:pt>
                <c:pt idx="9572">
                  <c:v>17</c:v>
                </c:pt>
                <c:pt idx="9573">
                  <c:v>17</c:v>
                </c:pt>
                <c:pt idx="9574">
                  <c:v>17</c:v>
                </c:pt>
                <c:pt idx="9575">
                  <c:v>17</c:v>
                </c:pt>
                <c:pt idx="9576">
                  <c:v>17</c:v>
                </c:pt>
                <c:pt idx="9577">
                  <c:v>17</c:v>
                </c:pt>
                <c:pt idx="9578">
                  <c:v>17</c:v>
                </c:pt>
                <c:pt idx="9579">
                  <c:v>17</c:v>
                </c:pt>
                <c:pt idx="9580">
                  <c:v>17</c:v>
                </c:pt>
                <c:pt idx="9581">
                  <c:v>17</c:v>
                </c:pt>
                <c:pt idx="9582">
                  <c:v>17</c:v>
                </c:pt>
                <c:pt idx="9583">
                  <c:v>17</c:v>
                </c:pt>
                <c:pt idx="9584">
                  <c:v>17</c:v>
                </c:pt>
                <c:pt idx="9585">
                  <c:v>17</c:v>
                </c:pt>
                <c:pt idx="9586">
                  <c:v>17</c:v>
                </c:pt>
                <c:pt idx="9587">
                  <c:v>17</c:v>
                </c:pt>
                <c:pt idx="9588">
                  <c:v>17</c:v>
                </c:pt>
                <c:pt idx="9589">
                  <c:v>17</c:v>
                </c:pt>
                <c:pt idx="9590">
                  <c:v>17</c:v>
                </c:pt>
                <c:pt idx="9591">
                  <c:v>17</c:v>
                </c:pt>
                <c:pt idx="9592">
                  <c:v>17</c:v>
                </c:pt>
                <c:pt idx="9593">
                  <c:v>17</c:v>
                </c:pt>
                <c:pt idx="9594">
                  <c:v>17</c:v>
                </c:pt>
                <c:pt idx="9595">
                  <c:v>17</c:v>
                </c:pt>
                <c:pt idx="9596">
                  <c:v>17</c:v>
                </c:pt>
                <c:pt idx="9597">
                  <c:v>17</c:v>
                </c:pt>
                <c:pt idx="9598">
                  <c:v>17</c:v>
                </c:pt>
                <c:pt idx="9599">
                  <c:v>17</c:v>
                </c:pt>
                <c:pt idx="9600">
                  <c:v>17</c:v>
                </c:pt>
                <c:pt idx="9601">
                  <c:v>17</c:v>
                </c:pt>
                <c:pt idx="9602">
                  <c:v>17</c:v>
                </c:pt>
                <c:pt idx="9603">
                  <c:v>17</c:v>
                </c:pt>
                <c:pt idx="9604">
                  <c:v>17</c:v>
                </c:pt>
                <c:pt idx="9605">
                  <c:v>17</c:v>
                </c:pt>
                <c:pt idx="9606">
                  <c:v>17</c:v>
                </c:pt>
                <c:pt idx="9607">
                  <c:v>17</c:v>
                </c:pt>
                <c:pt idx="9608">
                  <c:v>17</c:v>
                </c:pt>
                <c:pt idx="9609">
                  <c:v>17</c:v>
                </c:pt>
                <c:pt idx="9610">
                  <c:v>17</c:v>
                </c:pt>
                <c:pt idx="9611">
                  <c:v>17</c:v>
                </c:pt>
                <c:pt idx="9612">
                  <c:v>17</c:v>
                </c:pt>
                <c:pt idx="9613">
                  <c:v>17</c:v>
                </c:pt>
                <c:pt idx="9614">
                  <c:v>17</c:v>
                </c:pt>
                <c:pt idx="9615">
                  <c:v>17</c:v>
                </c:pt>
                <c:pt idx="9616">
                  <c:v>17</c:v>
                </c:pt>
                <c:pt idx="9617">
                  <c:v>17</c:v>
                </c:pt>
                <c:pt idx="9618">
                  <c:v>17</c:v>
                </c:pt>
                <c:pt idx="9619">
                  <c:v>17</c:v>
                </c:pt>
                <c:pt idx="9620">
                  <c:v>17</c:v>
                </c:pt>
                <c:pt idx="9621">
                  <c:v>17</c:v>
                </c:pt>
                <c:pt idx="9622">
                  <c:v>17</c:v>
                </c:pt>
                <c:pt idx="9623">
                  <c:v>17</c:v>
                </c:pt>
                <c:pt idx="9624">
                  <c:v>17</c:v>
                </c:pt>
                <c:pt idx="9625">
                  <c:v>17</c:v>
                </c:pt>
                <c:pt idx="9626">
                  <c:v>17</c:v>
                </c:pt>
                <c:pt idx="9627">
                  <c:v>17</c:v>
                </c:pt>
                <c:pt idx="9628">
                  <c:v>17</c:v>
                </c:pt>
                <c:pt idx="9629">
                  <c:v>17</c:v>
                </c:pt>
                <c:pt idx="9630">
                  <c:v>17</c:v>
                </c:pt>
                <c:pt idx="9631">
                  <c:v>17</c:v>
                </c:pt>
                <c:pt idx="9632">
                  <c:v>17</c:v>
                </c:pt>
                <c:pt idx="9633">
                  <c:v>17</c:v>
                </c:pt>
                <c:pt idx="9634">
                  <c:v>17</c:v>
                </c:pt>
                <c:pt idx="9635">
                  <c:v>17</c:v>
                </c:pt>
                <c:pt idx="9636">
                  <c:v>17</c:v>
                </c:pt>
                <c:pt idx="9637">
                  <c:v>17</c:v>
                </c:pt>
                <c:pt idx="9638">
                  <c:v>17</c:v>
                </c:pt>
                <c:pt idx="9639">
                  <c:v>17</c:v>
                </c:pt>
                <c:pt idx="9640">
                  <c:v>17</c:v>
                </c:pt>
                <c:pt idx="9641">
                  <c:v>17</c:v>
                </c:pt>
                <c:pt idx="9642">
                  <c:v>17</c:v>
                </c:pt>
                <c:pt idx="9643">
                  <c:v>17</c:v>
                </c:pt>
                <c:pt idx="9644">
                  <c:v>17</c:v>
                </c:pt>
                <c:pt idx="9645">
                  <c:v>17</c:v>
                </c:pt>
                <c:pt idx="9646">
                  <c:v>17</c:v>
                </c:pt>
                <c:pt idx="9647">
                  <c:v>17</c:v>
                </c:pt>
                <c:pt idx="9648">
                  <c:v>17</c:v>
                </c:pt>
                <c:pt idx="9649">
                  <c:v>17</c:v>
                </c:pt>
                <c:pt idx="9650">
                  <c:v>17</c:v>
                </c:pt>
                <c:pt idx="9651">
                  <c:v>17</c:v>
                </c:pt>
                <c:pt idx="9652">
                  <c:v>17</c:v>
                </c:pt>
                <c:pt idx="9653">
                  <c:v>17</c:v>
                </c:pt>
                <c:pt idx="9654">
                  <c:v>17</c:v>
                </c:pt>
                <c:pt idx="9655">
                  <c:v>17</c:v>
                </c:pt>
                <c:pt idx="9656">
                  <c:v>17</c:v>
                </c:pt>
                <c:pt idx="9657">
                  <c:v>17</c:v>
                </c:pt>
                <c:pt idx="9658">
                  <c:v>17</c:v>
                </c:pt>
                <c:pt idx="9659">
                  <c:v>17</c:v>
                </c:pt>
                <c:pt idx="9660">
                  <c:v>17</c:v>
                </c:pt>
                <c:pt idx="9661">
                  <c:v>17</c:v>
                </c:pt>
                <c:pt idx="9662">
                  <c:v>17</c:v>
                </c:pt>
                <c:pt idx="9663">
                  <c:v>17</c:v>
                </c:pt>
                <c:pt idx="9664">
                  <c:v>17</c:v>
                </c:pt>
                <c:pt idx="9665">
                  <c:v>17</c:v>
                </c:pt>
                <c:pt idx="9666">
                  <c:v>17</c:v>
                </c:pt>
                <c:pt idx="9667">
                  <c:v>17</c:v>
                </c:pt>
                <c:pt idx="9668">
                  <c:v>17</c:v>
                </c:pt>
                <c:pt idx="9669">
                  <c:v>17</c:v>
                </c:pt>
                <c:pt idx="9670">
                  <c:v>17</c:v>
                </c:pt>
                <c:pt idx="9671">
                  <c:v>17</c:v>
                </c:pt>
                <c:pt idx="9672">
                  <c:v>17</c:v>
                </c:pt>
                <c:pt idx="9673">
                  <c:v>17</c:v>
                </c:pt>
                <c:pt idx="9674">
                  <c:v>17</c:v>
                </c:pt>
                <c:pt idx="9675">
                  <c:v>17</c:v>
                </c:pt>
                <c:pt idx="9676">
                  <c:v>17</c:v>
                </c:pt>
                <c:pt idx="9677">
                  <c:v>17</c:v>
                </c:pt>
                <c:pt idx="9678">
                  <c:v>17</c:v>
                </c:pt>
                <c:pt idx="9679">
                  <c:v>17</c:v>
                </c:pt>
                <c:pt idx="9680">
                  <c:v>17</c:v>
                </c:pt>
                <c:pt idx="9681">
                  <c:v>17</c:v>
                </c:pt>
                <c:pt idx="9682">
                  <c:v>17</c:v>
                </c:pt>
                <c:pt idx="9683">
                  <c:v>17</c:v>
                </c:pt>
                <c:pt idx="9684">
                  <c:v>17</c:v>
                </c:pt>
                <c:pt idx="9685">
                  <c:v>17</c:v>
                </c:pt>
                <c:pt idx="9686">
                  <c:v>17</c:v>
                </c:pt>
                <c:pt idx="9687">
                  <c:v>17</c:v>
                </c:pt>
                <c:pt idx="9688">
                  <c:v>17</c:v>
                </c:pt>
                <c:pt idx="9689">
                  <c:v>17</c:v>
                </c:pt>
                <c:pt idx="9690">
                  <c:v>17</c:v>
                </c:pt>
                <c:pt idx="9691">
                  <c:v>17</c:v>
                </c:pt>
                <c:pt idx="9692">
                  <c:v>17</c:v>
                </c:pt>
                <c:pt idx="9693">
                  <c:v>17</c:v>
                </c:pt>
                <c:pt idx="9694">
                  <c:v>17</c:v>
                </c:pt>
                <c:pt idx="9695">
                  <c:v>17</c:v>
                </c:pt>
                <c:pt idx="9696">
                  <c:v>17</c:v>
                </c:pt>
                <c:pt idx="9697">
                  <c:v>17</c:v>
                </c:pt>
                <c:pt idx="9698">
                  <c:v>17</c:v>
                </c:pt>
                <c:pt idx="9699">
                  <c:v>17</c:v>
                </c:pt>
                <c:pt idx="9700">
                  <c:v>17</c:v>
                </c:pt>
                <c:pt idx="9701">
                  <c:v>17</c:v>
                </c:pt>
                <c:pt idx="9702">
                  <c:v>17</c:v>
                </c:pt>
                <c:pt idx="9703">
                  <c:v>17</c:v>
                </c:pt>
                <c:pt idx="9704">
                  <c:v>17</c:v>
                </c:pt>
                <c:pt idx="9705">
                  <c:v>17</c:v>
                </c:pt>
                <c:pt idx="9706">
                  <c:v>17</c:v>
                </c:pt>
                <c:pt idx="9707">
                  <c:v>17</c:v>
                </c:pt>
                <c:pt idx="9708">
                  <c:v>17</c:v>
                </c:pt>
                <c:pt idx="9709">
                  <c:v>17</c:v>
                </c:pt>
                <c:pt idx="9710">
                  <c:v>17</c:v>
                </c:pt>
                <c:pt idx="9711">
                  <c:v>17</c:v>
                </c:pt>
                <c:pt idx="9712">
                  <c:v>17</c:v>
                </c:pt>
                <c:pt idx="9713">
                  <c:v>17</c:v>
                </c:pt>
                <c:pt idx="9714">
                  <c:v>17</c:v>
                </c:pt>
                <c:pt idx="9715">
                  <c:v>17</c:v>
                </c:pt>
                <c:pt idx="9716">
                  <c:v>17</c:v>
                </c:pt>
                <c:pt idx="9717">
                  <c:v>17</c:v>
                </c:pt>
                <c:pt idx="9718">
                  <c:v>17</c:v>
                </c:pt>
                <c:pt idx="9719">
                  <c:v>17</c:v>
                </c:pt>
                <c:pt idx="9720">
                  <c:v>17</c:v>
                </c:pt>
                <c:pt idx="9721">
                  <c:v>17</c:v>
                </c:pt>
                <c:pt idx="9722">
                  <c:v>17</c:v>
                </c:pt>
                <c:pt idx="9723">
                  <c:v>17</c:v>
                </c:pt>
                <c:pt idx="9724">
                  <c:v>17</c:v>
                </c:pt>
                <c:pt idx="9725">
                  <c:v>17</c:v>
                </c:pt>
                <c:pt idx="9726">
                  <c:v>17</c:v>
                </c:pt>
                <c:pt idx="9727">
                  <c:v>17</c:v>
                </c:pt>
                <c:pt idx="9728">
                  <c:v>17</c:v>
                </c:pt>
                <c:pt idx="9729">
                  <c:v>17</c:v>
                </c:pt>
                <c:pt idx="9730">
                  <c:v>17</c:v>
                </c:pt>
                <c:pt idx="9731">
                  <c:v>17</c:v>
                </c:pt>
                <c:pt idx="9732">
                  <c:v>17</c:v>
                </c:pt>
                <c:pt idx="9733">
                  <c:v>17</c:v>
                </c:pt>
                <c:pt idx="9734">
                  <c:v>17</c:v>
                </c:pt>
                <c:pt idx="9735">
                  <c:v>17</c:v>
                </c:pt>
                <c:pt idx="9736">
                  <c:v>17</c:v>
                </c:pt>
                <c:pt idx="9737">
                  <c:v>17</c:v>
                </c:pt>
                <c:pt idx="9738">
                  <c:v>17</c:v>
                </c:pt>
                <c:pt idx="9739">
                  <c:v>17</c:v>
                </c:pt>
                <c:pt idx="9740">
                  <c:v>17</c:v>
                </c:pt>
                <c:pt idx="9741">
                  <c:v>17</c:v>
                </c:pt>
                <c:pt idx="9742">
                  <c:v>17</c:v>
                </c:pt>
                <c:pt idx="9743">
                  <c:v>17</c:v>
                </c:pt>
                <c:pt idx="9744">
                  <c:v>17</c:v>
                </c:pt>
                <c:pt idx="9745">
                  <c:v>17</c:v>
                </c:pt>
                <c:pt idx="9746">
                  <c:v>17</c:v>
                </c:pt>
                <c:pt idx="9747">
                  <c:v>17</c:v>
                </c:pt>
                <c:pt idx="9748">
                  <c:v>17</c:v>
                </c:pt>
                <c:pt idx="9749">
                  <c:v>17</c:v>
                </c:pt>
                <c:pt idx="9750">
                  <c:v>17</c:v>
                </c:pt>
                <c:pt idx="9751">
                  <c:v>17</c:v>
                </c:pt>
                <c:pt idx="9752">
                  <c:v>17</c:v>
                </c:pt>
                <c:pt idx="9753">
                  <c:v>17</c:v>
                </c:pt>
                <c:pt idx="9754">
                  <c:v>17</c:v>
                </c:pt>
                <c:pt idx="9755">
                  <c:v>17</c:v>
                </c:pt>
                <c:pt idx="9756">
                  <c:v>17</c:v>
                </c:pt>
                <c:pt idx="9757">
                  <c:v>17</c:v>
                </c:pt>
                <c:pt idx="9758">
                  <c:v>17</c:v>
                </c:pt>
                <c:pt idx="9759">
                  <c:v>17</c:v>
                </c:pt>
                <c:pt idx="9760">
                  <c:v>17</c:v>
                </c:pt>
                <c:pt idx="9761">
                  <c:v>17</c:v>
                </c:pt>
                <c:pt idx="9762">
                  <c:v>17</c:v>
                </c:pt>
                <c:pt idx="9763">
                  <c:v>17</c:v>
                </c:pt>
                <c:pt idx="9764">
                  <c:v>17</c:v>
                </c:pt>
                <c:pt idx="9765">
                  <c:v>17</c:v>
                </c:pt>
                <c:pt idx="9766">
                  <c:v>17</c:v>
                </c:pt>
                <c:pt idx="9767">
                  <c:v>17</c:v>
                </c:pt>
                <c:pt idx="9768">
                  <c:v>17</c:v>
                </c:pt>
                <c:pt idx="9769">
                  <c:v>17</c:v>
                </c:pt>
                <c:pt idx="9770">
                  <c:v>17</c:v>
                </c:pt>
                <c:pt idx="9771">
                  <c:v>17</c:v>
                </c:pt>
                <c:pt idx="9772">
                  <c:v>17</c:v>
                </c:pt>
                <c:pt idx="9773">
                  <c:v>17</c:v>
                </c:pt>
                <c:pt idx="9774">
                  <c:v>17</c:v>
                </c:pt>
                <c:pt idx="9775">
                  <c:v>17</c:v>
                </c:pt>
                <c:pt idx="9776">
                  <c:v>17</c:v>
                </c:pt>
                <c:pt idx="9777">
                  <c:v>17</c:v>
                </c:pt>
                <c:pt idx="9778">
                  <c:v>17</c:v>
                </c:pt>
                <c:pt idx="9779">
                  <c:v>17</c:v>
                </c:pt>
                <c:pt idx="9780">
                  <c:v>17</c:v>
                </c:pt>
                <c:pt idx="9781">
                  <c:v>17</c:v>
                </c:pt>
                <c:pt idx="9782">
                  <c:v>17</c:v>
                </c:pt>
                <c:pt idx="9783">
                  <c:v>17</c:v>
                </c:pt>
                <c:pt idx="9784">
                  <c:v>17</c:v>
                </c:pt>
                <c:pt idx="9785">
                  <c:v>17</c:v>
                </c:pt>
                <c:pt idx="9786">
                  <c:v>17</c:v>
                </c:pt>
                <c:pt idx="9787">
                  <c:v>17</c:v>
                </c:pt>
                <c:pt idx="9788">
                  <c:v>17</c:v>
                </c:pt>
                <c:pt idx="9789">
                  <c:v>17</c:v>
                </c:pt>
                <c:pt idx="9790">
                  <c:v>17</c:v>
                </c:pt>
                <c:pt idx="9791">
                  <c:v>17</c:v>
                </c:pt>
                <c:pt idx="9792">
                  <c:v>17</c:v>
                </c:pt>
                <c:pt idx="9793">
                  <c:v>17</c:v>
                </c:pt>
                <c:pt idx="9794">
                  <c:v>17</c:v>
                </c:pt>
                <c:pt idx="9795">
                  <c:v>17</c:v>
                </c:pt>
                <c:pt idx="9796">
                  <c:v>17</c:v>
                </c:pt>
                <c:pt idx="9797">
                  <c:v>17</c:v>
                </c:pt>
                <c:pt idx="9798">
                  <c:v>17</c:v>
                </c:pt>
                <c:pt idx="9799">
                  <c:v>17</c:v>
                </c:pt>
                <c:pt idx="9800">
                  <c:v>17</c:v>
                </c:pt>
                <c:pt idx="9801">
                  <c:v>17</c:v>
                </c:pt>
                <c:pt idx="9802">
                  <c:v>17</c:v>
                </c:pt>
                <c:pt idx="9803">
                  <c:v>17</c:v>
                </c:pt>
                <c:pt idx="9804">
                  <c:v>17</c:v>
                </c:pt>
                <c:pt idx="9805">
                  <c:v>17</c:v>
                </c:pt>
                <c:pt idx="9806">
                  <c:v>17</c:v>
                </c:pt>
                <c:pt idx="9807">
                  <c:v>17</c:v>
                </c:pt>
                <c:pt idx="9808">
                  <c:v>17</c:v>
                </c:pt>
                <c:pt idx="9809">
                  <c:v>17</c:v>
                </c:pt>
                <c:pt idx="9810">
                  <c:v>17</c:v>
                </c:pt>
                <c:pt idx="9811">
                  <c:v>17</c:v>
                </c:pt>
                <c:pt idx="9812">
                  <c:v>17</c:v>
                </c:pt>
                <c:pt idx="9813">
                  <c:v>17</c:v>
                </c:pt>
                <c:pt idx="9814">
                  <c:v>17</c:v>
                </c:pt>
                <c:pt idx="9815">
                  <c:v>17</c:v>
                </c:pt>
                <c:pt idx="9816">
                  <c:v>17</c:v>
                </c:pt>
                <c:pt idx="9817">
                  <c:v>17</c:v>
                </c:pt>
                <c:pt idx="9818">
                  <c:v>17</c:v>
                </c:pt>
                <c:pt idx="9819">
                  <c:v>17</c:v>
                </c:pt>
                <c:pt idx="9820">
                  <c:v>17</c:v>
                </c:pt>
                <c:pt idx="9821">
                  <c:v>17</c:v>
                </c:pt>
                <c:pt idx="9822">
                  <c:v>17</c:v>
                </c:pt>
                <c:pt idx="9823">
                  <c:v>17</c:v>
                </c:pt>
                <c:pt idx="9824">
                  <c:v>17</c:v>
                </c:pt>
                <c:pt idx="9825">
                  <c:v>17</c:v>
                </c:pt>
                <c:pt idx="9826">
                  <c:v>17</c:v>
                </c:pt>
                <c:pt idx="9827">
                  <c:v>17</c:v>
                </c:pt>
                <c:pt idx="9828">
                  <c:v>17</c:v>
                </c:pt>
                <c:pt idx="9829">
                  <c:v>17</c:v>
                </c:pt>
                <c:pt idx="9830">
                  <c:v>17</c:v>
                </c:pt>
                <c:pt idx="9831">
                  <c:v>17</c:v>
                </c:pt>
                <c:pt idx="9832">
                  <c:v>17</c:v>
                </c:pt>
                <c:pt idx="9833">
                  <c:v>17</c:v>
                </c:pt>
                <c:pt idx="9834">
                  <c:v>17</c:v>
                </c:pt>
                <c:pt idx="9835">
                  <c:v>17</c:v>
                </c:pt>
                <c:pt idx="9836">
                  <c:v>17</c:v>
                </c:pt>
                <c:pt idx="9837">
                  <c:v>17</c:v>
                </c:pt>
                <c:pt idx="9838">
                  <c:v>17</c:v>
                </c:pt>
                <c:pt idx="9839">
                  <c:v>17</c:v>
                </c:pt>
                <c:pt idx="9840">
                  <c:v>17</c:v>
                </c:pt>
                <c:pt idx="9841">
                  <c:v>17</c:v>
                </c:pt>
                <c:pt idx="9842">
                  <c:v>17</c:v>
                </c:pt>
                <c:pt idx="9843">
                  <c:v>17</c:v>
                </c:pt>
                <c:pt idx="9844">
                  <c:v>17</c:v>
                </c:pt>
                <c:pt idx="9845">
                  <c:v>17</c:v>
                </c:pt>
                <c:pt idx="9846">
                  <c:v>17</c:v>
                </c:pt>
                <c:pt idx="9847">
                  <c:v>17</c:v>
                </c:pt>
                <c:pt idx="9848">
                  <c:v>17</c:v>
                </c:pt>
                <c:pt idx="9849">
                  <c:v>17</c:v>
                </c:pt>
                <c:pt idx="9850">
                  <c:v>17</c:v>
                </c:pt>
                <c:pt idx="9851">
                  <c:v>17</c:v>
                </c:pt>
                <c:pt idx="9852">
                  <c:v>17</c:v>
                </c:pt>
                <c:pt idx="9853">
                  <c:v>17</c:v>
                </c:pt>
                <c:pt idx="9854">
                  <c:v>17</c:v>
                </c:pt>
                <c:pt idx="9855">
                  <c:v>17</c:v>
                </c:pt>
                <c:pt idx="9856">
                  <c:v>17</c:v>
                </c:pt>
                <c:pt idx="9857">
                  <c:v>17</c:v>
                </c:pt>
                <c:pt idx="9858">
                  <c:v>17</c:v>
                </c:pt>
                <c:pt idx="9859">
                  <c:v>17</c:v>
                </c:pt>
                <c:pt idx="9860">
                  <c:v>17</c:v>
                </c:pt>
                <c:pt idx="9861">
                  <c:v>17</c:v>
                </c:pt>
                <c:pt idx="9862">
                  <c:v>17</c:v>
                </c:pt>
                <c:pt idx="9863">
                  <c:v>17</c:v>
                </c:pt>
                <c:pt idx="9864">
                  <c:v>17</c:v>
                </c:pt>
                <c:pt idx="9865">
                  <c:v>17</c:v>
                </c:pt>
                <c:pt idx="9866">
                  <c:v>17</c:v>
                </c:pt>
                <c:pt idx="9867">
                  <c:v>17</c:v>
                </c:pt>
                <c:pt idx="9868">
                  <c:v>17</c:v>
                </c:pt>
                <c:pt idx="9869">
                  <c:v>17</c:v>
                </c:pt>
                <c:pt idx="9870">
                  <c:v>17</c:v>
                </c:pt>
                <c:pt idx="9871">
                  <c:v>17</c:v>
                </c:pt>
                <c:pt idx="9872">
                  <c:v>17</c:v>
                </c:pt>
                <c:pt idx="9873">
                  <c:v>17</c:v>
                </c:pt>
                <c:pt idx="9874">
                  <c:v>17</c:v>
                </c:pt>
                <c:pt idx="9875">
                  <c:v>17</c:v>
                </c:pt>
                <c:pt idx="9876">
                  <c:v>17</c:v>
                </c:pt>
                <c:pt idx="9877">
                  <c:v>17</c:v>
                </c:pt>
                <c:pt idx="9878">
                  <c:v>17</c:v>
                </c:pt>
                <c:pt idx="9879">
                  <c:v>17</c:v>
                </c:pt>
                <c:pt idx="9880">
                  <c:v>17</c:v>
                </c:pt>
                <c:pt idx="9881">
                  <c:v>17</c:v>
                </c:pt>
                <c:pt idx="9882">
                  <c:v>17</c:v>
                </c:pt>
                <c:pt idx="9883">
                  <c:v>17</c:v>
                </c:pt>
                <c:pt idx="9884">
                  <c:v>17</c:v>
                </c:pt>
                <c:pt idx="9885">
                  <c:v>17</c:v>
                </c:pt>
                <c:pt idx="9886">
                  <c:v>17</c:v>
                </c:pt>
                <c:pt idx="9887">
                  <c:v>17</c:v>
                </c:pt>
                <c:pt idx="9888">
                  <c:v>17</c:v>
                </c:pt>
                <c:pt idx="9889">
                  <c:v>17</c:v>
                </c:pt>
                <c:pt idx="9890">
                  <c:v>17</c:v>
                </c:pt>
                <c:pt idx="9891">
                  <c:v>17</c:v>
                </c:pt>
                <c:pt idx="9892">
                  <c:v>17</c:v>
                </c:pt>
                <c:pt idx="9893">
                  <c:v>17</c:v>
                </c:pt>
                <c:pt idx="9894">
                  <c:v>17</c:v>
                </c:pt>
                <c:pt idx="9895">
                  <c:v>17</c:v>
                </c:pt>
                <c:pt idx="9896">
                  <c:v>17</c:v>
                </c:pt>
                <c:pt idx="9897">
                  <c:v>17</c:v>
                </c:pt>
                <c:pt idx="9898">
                  <c:v>17</c:v>
                </c:pt>
                <c:pt idx="9899">
                  <c:v>17</c:v>
                </c:pt>
                <c:pt idx="9900">
                  <c:v>17</c:v>
                </c:pt>
                <c:pt idx="9901">
                  <c:v>17</c:v>
                </c:pt>
                <c:pt idx="9902">
                  <c:v>17</c:v>
                </c:pt>
                <c:pt idx="9903">
                  <c:v>17</c:v>
                </c:pt>
                <c:pt idx="9904">
                  <c:v>17</c:v>
                </c:pt>
                <c:pt idx="9905">
                  <c:v>17</c:v>
                </c:pt>
                <c:pt idx="9906">
                  <c:v>17</c:v>
                </c:pt>
                <c:pt idx="9907">
                  <c:v>17</c:v>
                </c:pt>
                <c:pt idx="9908">
                  <c:v>17</c:v>
                </c:pt>
                <c:pt idx="9909">
                  <c:v>17</c:v>
                </c:pt>
                <c:pt idx="9910">
                  <c:v>17</c:v>
                </c:pt>
                <c:pt idx="9911">
                  <c:v>17</c:v>
                </c:pt>
                <c:pt idx="9912">
                  <c:v>17</c:v>
                </c:pt>
                <c:pt idx="9913">
                  <c:v>17</c:v>
                </c:pt>
                <c:pt idx="9914">
                  <c:v>17</c:v>
                </c:pt>
                <c:pt idx="9915">
                  <c:v>17</c:v>
                </c:pt>
                <c:pt idx="9916">
                  <c:v>17</c:v>
                </c:pt>
                <c:pt idx="9917">
                  <c:v>17</c:v>
                </c:pt>
                <c:pt idx="9918">
                  <c:v>17</c:v>
                </c:pt>
                <c:pt idx="9919">
                  <c:v>17</c:v>
                </c:pt>
                <c:pt idx="9920">
                  <c:v>17</c:v>
                </c:pt>
                <c:pt idx="9921">
                  <c:v>17</c:v>
                </c:pt>
                <c:pt idx="9922">
                  <c:v>17</c:v>
                </c:pt>
                <c:pt idx="9923">
                  <c:v>17</c:v>
                </c:pt>
                <c:pt idx="9924">
                  <c:v>17</c:v>
                </c:pt>
                <c:pt idx="9925">
                  <c:v>17</c:v>
                </c:pt>
                <c:pt idx="9926">
                  <c:v>17</c:v>
                </c:pt>
                <c:pt idx="9927">
                  <c:v>17</c:v>
                </c:pt>
                <c:pt idx="9928">
                  <c:v>17</c:v>
                </c:pt>
                <c:pt idx="9929">
                  <c:v>17</c:v>
                </c:pt>
                <c:pt idx="9930">
                  <c:v>17</c:v>
                </c:pt>
                <c:pt idx="9931">
                  <c:v>17</c:v>
                </c:pt>
                <c:pt idx="9932">
                  <c:v>17</c:v>
                </c:pt>
                <c:pt idx="9933">
                  <c:v>17</c:v>
                </c:pt>
                <c:pt idx="9934">
                  <c:v>17</c:v>
                </c:pt>
                <c:pt idx="9935">
                  <c:v>17</c:v>
                </c:pt>
                <c:pt idx="9936">
                  <c:v>17</c:v>
                </c:pt>
                <c:pt idx="9937">
                  <c:v>17</c:v>
                </c:pt>
                <c:pt idx="9938">
                  <c:v>17</c:v>
                </c:pt>
                <c:pt idx="9939">
                  <c:v>17</c:v>
                </c:pt>
                <c:pt idx="9940">
                  <c:v>17</c:v>
                </c:pt>
                <c:pt idx="9941">
                  <c:v>17</c:v>
                </c:pt>
                <c:pt idx="9942">
                  <c:v>17</c:v>
                </c:pt>
                <c:pt idx="9943">
                  <c:v>17</c:v>
                </c:pt>
                <c:pt idx="9944">
                  <c:v>17</c:v>
                </c:pt>
                <c:pt idx="9945">
                  <c:v>17</c:v>
                </c:pt>
                <c:pt idx="9946">
                  <c:v>17</c:v>
                </c:pt>
                <c:pt idx="9947">
                  <c:v>17</c:v>
                </c:pt>
                <c:pt idx="9948">
                  <c:v>17</c:v>
                </c:pt>
                <c:pt idx="9949">
                  <c:v>17</c:v>
                </c:pt>
                <c:pt idx="9950">
                  <c:v>17</c:v>
                </c:pt>
                <c:pt idx="9951">
                  <c:v>17</c:v>
                </c:pt>
                <c:pt idx="9952">
                  <c:v>17</c:v>
                </c:pt>
                <c:pt idx="9953">
                  <c:v>17</c:v>
                </c:pt>
                <c:pt idx="9954">
                  <c:v>17</c:v>
                </c:pt>
                <c:pt idx="9955">
                  <c:v>17</c:v>
                </c:pt>
                <c:pt idx="9956">
                  <c:v>17</c:v>
                </c:pt>
                <c:pt idx="9957">
                  <c:v>17</c:v>
                </c:pt>
                <c:pt idx="9958">
                  <c:v>17</c:v>
                </c:pt>
                <c:pt idx="9959">
                  <c:v>17</c:v>
                </c:pt>
                <c:pt idx="9960">
                  <c:v>17</c:v>
                </c:pt>
                <c:pt idx="9961">
                  <c:v>17</c:v>
                </c:pt>
                <c:pt idx="9962">
                  <c:v>17</c:v>
                </c:pt>
                <c:pt idx="9963">
                  <c:v>17</c:v>
                </c:pt>
                <c:pt idx="9964">
                  <c:v>17</c:v>
                </c:pt>
                <c:pt idx="9965">
                  <c:v>17</c:v>
                </c:pt>
                <c:pt idx="9966">
                  <c:v>17</c:v>
                </c:pt>
                <c:pt idx="9967">
                  <c:v>17</c:v>
                </c:pt>
                <c:pt idx="9968">
                  <c:v>17</c:v>
                </c:pt>
                <c:pt idx="9969">
                  <c:v>17</c:v>
                </c:pt>
                <c:pt idx="9970">
                  <c:v>17</c:v>
                </c:pt>
                <c:pt idx="9971">
                  <c:v>17</c:v>
                </c:pt>
                <c:pt idx="9972">
                  <c:v>17</c:v>
                </c:pt>
                <c:pt idx="9973">
                  <c:v>17</c:v>
                </c:pt>
                <c:pt idx="9974">
                  <c:v>17</c:v>
                </c:pt>
                <c:pt idx="9975">
                  <c:v>17</c:v>
                </c:pt>
                <c:pt idx="9976">
                  <c:v>17</c:v>
                </c:pt>
                <c:pt idx="9977">
                  <c:v>17</c:v>
                </c:pt>
                <c:pt idx="9978">
                  <c:v>17</c:v>
                </c:pt>
                <c:pt idx="9979">
                  <c:v>17</c:v>
                </c:pt>
                <c:pt idx="9980">
                  <c:v>17</c:v>
                </c:pt>
                <c:pt idx="9981">
                  <c:v>17</c:v>
                </c:pt>
                <c:pt idx="9982">
                  <c:v>17</c:v>
                </c:pt>
                <c:pt idx="9983">
                  <c:v>17</c:v>
                </c:pt>
                <c:pt idx="9984">
                  <c:v>17</c:v>
                </c:pt>
                <c:pt idx="9985">
                  <c:v>17</c:v>
                </c:pt>
                <c:pt idx="9986">
                  <c:v>17</c:v>
                </c:pt>
                <c:pt idx="9987">
                  <c:v>17</c:v>
                </c:pt>
                <c:pt idx="9988">
                  <c:v>17</c:v>
                </c:pt>
                <c:pt idx="9989">
                  <c:v>17</c:v>
                </c:pt>
                <c:pt idx="9990">
                  <c:v>17</c:v>
                </c:pt>
                <c:pt idx="9991">
                  <c:v>17</c:v>
                </c:pt>
                <c:pt idx="9992">
                  <c:v>17</c:v>
                </c:pt>
                <c:pt idx="9993">
                  <c:v>17</c:v>
                </c:pt>
                <c:pt idx="9994">
                  <c:v>17</c:v>
                </c:pt>
                <c:pt idx="9995">
                  <c:v>17</c:v>
                </c:pt>
                <c:pt idx="9996">
                  <c:v>17</c:v>
                </c:pt>
                <c:pt idx="9997">
                  <c:v>17</c:v>
                </c:pt>
                <c:pt idx="9998">
                  <c:v>17</c:v>
                </c:pt>
                <c:pt idx="9999">
                  <c:v>17</c:v>
                </c:pt>
                <c:pt idx="10000">
                  <c:v>17</c:v>
                </c:pt>
                <c:pt idx="10001">
                  <c:v>17</c:v>
                </c:pt>
                <c:pt idx="10002">
                  <c:v>17</c:v>
                </c:pt>
                <c:pt idx="10003">
                  <c:v>17</c:v>
                </c:pt>
                <c:pt idx="10004">
                  <c:v>17</c:v>
                </c:pt>
                <c:pt idx="10005">
                  <c:v>17</c:v>
                </c:pt>
                <c:pt idx="10006">
                  <c:v>17</c:v>
                </c:pt>
                <c:pt idx="10007">
                  <c:v>17</c:v>
                </c:pt>
                <c:pt idx="10008">
                  <c:v>17</c:v>
                </c:pt>
                <c:pt idx="10009">
                  <c:v>17</c:v>
                </c:pt>
                <c:pt idx="10010">
                  <c:v>17</c:v>
                </c:pt>
                <c:pt idx="10011">
                  <c:v>17</c:v>
                </c:pt>
                <c:pt idx="10012">
                  <c:v>17</c:v>
                </c:pt>
                <c:pt idx="10013">
                  <c:v>17</c:v>
                </c:pt>
                <c:pt idx="10014">
                  <c:v>17</c:v>
                </c:pt>
                <c:pt idx="10015">
                  <c:v>17</c:v>
                </c:pt>
                <c:pt idx="10016">
                  <c:v>17</c:v>
                </c:pt>
                <c:pt idx="10017">
                  <c:v>17</c:v>
                </c:pt>
                <c:pt idx="10018">
                  <c:v>17</c:v>
                </c:pt>
                <c:pt idx="10019">
                  <c:v>17</c:v>
                </c:pt>
                <c:pt idx="10020">
                  <c:v>17</c:v>
                </c:pt>
                <c:pt idx="10021">
                  <c:v>17</c:v>
                </c:pt>
                <c:pt idx="10022">
                  <c:v>17</c:v>
                </c:pt>
                <c:pt idx="10023">
                  <c:v>17</c:v>
                </c:pt>
                <c:pt idx="10024">
                  <c:v>17</c:v>
                </c:pt>
                <c:pt idx="10025">
                  <c:v>17</c:v>
                </c:pt>
                <c:pt idx="10026">
                  <c:v>17</c:v>
                </c:pt>
                <c:pt idx="10027">
                  <c:v>17</c:v>
                </c:pt>
                <c:pt idx="10028">
                  <c:v>17</c:v>
                </c:pt>
                <c:pt idx="10029">
                  <c:v>17</c:v>
                </c:pt>
                <c:pt idx="10030">
                  <c:v>17</c:v>
                </c:pt>
                <c:pt idx="10031">
                  <c:v>17</c:v>
                </c:pt>
                <c:pt idx="10032">
                  <c:v>17</c:v>
                </c:pt>
                <c:pt idx="10033">
                  <c:v>17</c:v>
                </c:pt>
                <c:pt idx="10034">
                  <c:v>17</c:v>
                </c:pt>
                <c:pt idx="10035">
                  <c:v>17</c:v>
                </c:pt>
                <c:pt idx="10036">
                  <c:v>17</c:v>
                </c:pt>
                <c:pt idx="10037">
                  <c:v>17</c:v>
                </c:pt>
                <c:pt idx="10038">
                  <c:v>17</c:v>
                </c:pt>
                <c:pt idx="10039">
                  <c:v>17</c:v>
                </c:pt>
                <c:pt idx="10040">
                  <c:v>17</c:v>
                </c:pt>
                <c:pt idx="10041">
                  <c:v>17</c:v>
                </c:pt>
                <c:pt idx="10042">
                  <c:v>17</c:v>
                </c:pt>
                <c:pt idx="10043">
                  <c:v>17</c:v>
                </c:pt>
                <c:pt idx="10044">
                  <c:v>17</c:v>
                </c:pt>
                <c:pt idx="10045">
                  <c:v>17</c:v>
                </c:pt>
                <c:pt idx="10046">
                  <c:v>17</c:v>
                </c:pt>
                <c:pt idx="10047">
                  <c:v>17</c:v>
                </c:pt>
                <c:pt idx="10048">
                  <c:v>17</c:v>
                </c:pt>
                <c:pt idx="10049">
                  <c:v>17</c:v>
                </c:pt>
                <c:pt idx="10050">
                  <c:v>17</c:v>
                </c:pt>
                <c:pt idx="10051">
                  <c:v>17</c:v>
                </c:pt>
                <c:pt idx="10052">
                  <c:v>17</c:v>
                </c:pt>
                <c:pt idx="10053">
                  <c:v>17</c:v>
                </c:pt>
                <c:pt idx="10054">
                  <c:v>17</c:v>
                </c:pt>
                <c:pt idx="10055">
                  <c:v>17</c:v>
                </c:pt>
                <c:pt idx="10056">
                  <c:v>17</c:v>
                </c:pt>
                <c:pt idx="10057">
                  <c:v>17</c:v>
                </c:pt>
                <c:pt idx="10058">
                  <c:v>17</c:v>
                </c:pt>
                <c:pt idx="10059">
                  <c:v>17</c:v>
                </c:pt>
                <c:pt idx="10060">
                  <c:v>17</c:v>
                </c:pt>
                <c:pt idx="10061">
                  <c:v>17</c:v>
                </c:pt>
                <c:pt idx="10062">
                  <c:v>17</c:v>
                </c:pt>
                <c:pt idx="10063">
                  <c:v>17</c:v>
                </c:pt>
                <c:pt idx="10064">
                  <c:v>17</c:v>
                </c:pt>
                <c:pt idx="10065">
                  <c:v>17</c:v>
                </c:pt>
                <c:pt idx="10066">
                  <c:v>17</c:v>
                </c:pt>
                <c:pt idx="10067">
                  <c:v>17</c:v>
                </c:pt>
                <c:pt idx="10068">
                  <c:v>17</c:v>
                </c:pt>
                <c:pt idx="10069">
                  <c:v>17</c:v>
                </c:pt>
                <c:pt idx="10070">
                  <c:v>17</c:v>
                </c:pt>
                <c:pt idx="10071">
                  <c:v>17</c:v>
                </c:pt>
                <c:pt idx="10072">
                  <c:v>17</c:v>
                </c:pt>
                <c:pt idx="10073">
                  <c:v>17</c:v>
                </c:pt>
                <c:pt idx="10074">
                  <c:v>17</c:v>
                </c:pt>
                <c:pt idx="10075">
                  <c:v>17</c:v>
                </c:pt>
                <c:pt idx="10076">
                  <c:v>17</c:v>
                </c:pt>
                <c:pt idx="10077">
                  <c:v>17</c:v>
                </c:pt>
                <c:pt idx="10078">
                  <c:v>17</c:v>
                </c:pt>
                <c:pt idx="10079">
                  <c:v>17</c:v>
                </c:pt>
                <c:pt idx="10080">
                  <c:v>17</c:v>
                </c:pt>
                <c:pt idx="10081">
                  <c:v>17</c:v>
                </c:pt>
                <c:pt idx="10082">
                  <c:v>17</c:v>
                </c:pt>
                <c:pt idx="10083">
                  <c:v>17</c:v>
                </c:pt>
                <c:pt idx="10084">
                  <c:v>17</c:v>
                </c:pt>
                <c:pt idx="10085">
                  <c:v>17</c:v>
                </c:pt>
                <c:pt idx="10086">
                  <c:v>17</c:v>
                </c:pt>
                <c:pt idx="10087">
                  <c:v>17</c:v>
                </c:pt>
                <c:pt idx="10088">
                  <c:v>17</c:v>
                </c:pt>
                <c:pt idx="10089">
                  <c:v>17</c:v>
                </c:pt>
                <c:pt idx="10090">
                  <c:v>17</c:v>
                </c:pt>
                <c:pt idx="10091">
                  <c:v>17</c:v>
                </c:pt>
                <c:pt idx="10092">
                  <c:v>17</c:v>
                </c:pt>
                <c:pt idx="10093">
                  <c:v>17</c:v>
                </c:pt>
                <c:pt idx="10094">
                  <c:v>17</c:v>
                </c:pt>
                <c:pt idx="10095">
                  <c:v>17</c:v>
                </c:pt>
                <c:pt idx="10096">
                  <c:v>17</c:v>
                </c:pt>
                <c:pt idx="10097">
                  <c:v>17</c:v>
                </c:pt>
                <c:pt idx="10098">
                  <c:v>17</c:v>
                </c:pt>
                <c:pt idx="10099">
                  <c:v>17</c:v>
                </c:pt>
                <c:pt idx="10100">
                  <c:v>17</c:v>
                </c:pt>
                <c:pt idx="10101">
                  <c:v>17</c:v>
                </c:pt>
                <c:pt idx="10102">
                  <c:v>17</c:v>
                </c:pt>
                <c:pt idx="10103">
                  <c:v>17</c:v>
                </c:pt>
                <c:pt idx="10104">
                  <c:v>17</c:v>
                </c:pt>
                <c:pt idx="10105">
                  <c:v>17</c:v>
                </c:pt>
                <c:pt idx="10106">
                  <c:v>17</c:v>
                </c:pt>
                <c:pt idx="10107">
                  <c:v>17</c:v>
                </c:pt>
                <c:pt idx="10108">
                  <c:v>17</c:v>
                </c:pt>
                <c:pt idx="10109">
                  <c:v>17</c:v>
                </c:pt>
                <c:pt idx="10110">
                  <c:v>17</c:v>
                </c:pt>
                <c:pt idx="10111">
                  <c:v>17</c:v>
                </c:pt>
                <c:pt idx="10112">
                  <c:v>17</c:v>
                </c:pt>
                <c:pt idx="10113">
                  <c:v>17</c:v>
                </c:pt>
                <c:pt idx="10114">
                  <c:v>17</c:v>
                </c:pt>
                <c:pt idx="10115">
                  <c:v>17</c:v>
                </c:pt>
                <c:pt idx="10116">
                  <c:v>17</c:v>
                </c:pt>
                <c:pt idx="10117">
                  <c:v>17</c:v>
                </c:pt>
                <c:pt idx="10118">
                  <c:v>17</c:v>
                </c:pt>
                <c:pt idx="10119">
                  <c:v>17</c:v>
                </c:pt>
                <c:pt idx="10120">
                  <c:v>17</c:v>
                </c:pt>
                <c:pt idx="10121">
                  <c:v>17</c:v>
                </c:pt>
                <c:pt idx="10122">
                  <c:v>17</c:v>
                </c:pt>
                <c:pt idx="10123">
                  <c:v>17</c:v>
                </c:pt>
                <c:pt idx="10124">
                  <c:v>17</c:v>
                </c:pt>
                <c:pt idx="10125">
                  <c:v>17</c:v>
                </c:pt>
                <c:pt idx="10126">
                  <c:v>17</c:v>
                </c:pt>
                <c:pt idx="10127">
                  <c:v>17</c:v>
                </c:pt>
                <c:pt idx="10128">
                  <c:v>17</c:v>
                </c:pt>
                <c:pt idx="10129">
                  <c:v>17</c:v>
                </c:pt>
                <c:pt idx="10130">
                  <c:v>17</c:v>
                </c:pt>
                <c:pt idx="10131">
                  <c:v>17</c:v>
                </c:pt>
                <c:pt idx="10132">
                  <c:v>17</c:v>
                </c:pt>
                <c:pt idx="10133">
                  <c:v>17</c:v>
                </c:pt>
                <c:pt idx="10134">
                  <c:v>17</c:v>
                </c:pt>
                <c:pt idx="10135">
                  <c:v>17</c:v>
                </c:pt>
                <c:pt idx="10136">
                  <c:v>17</c:v>
                </c:pt>
                <c:pt idx="10137">
                  <c:v>17</c:v>
                </c:pt>
                <c:pt idx="10138">
                  <c:v>17</c:v>
                </c:pt>
                <c:pt idx="10139">
                  <c:v>17</c:v>
                </c:pt>
                <c:pt idx="10140">
                  <c:v>17</c:v>
                </c:pt>
                <c:pt idx="10141">
                  <c:v>17</c:v>
                </c:pt>
                <c:pt idx="10142">
                  <c:v>17</c:v>
                </c:pt>
                <c:pt idx="10143">
                  <c:v>17</c:v>
                </c:pt>
                <c:pt idx="10144">
                  <c:v>17</c:v>
                </c:pt>
                <c:pt idx="10145">
                  <c:v>17</c:v>
                </c:pt>
                <c:pt idx="10146">
                  <c:v>17</c:v>
                </c:pt>
                <c:pt idx="10147">
                  <c:v>17</c:v>
                </c:pt>
                <c:pt idx="10148">
                  <c:v>17</c:v>
                </c:pt>
                <c:pt idx="10149">
                  <c:v>17</c:v>
                </c:pt>
                <c:pt idx="10150">
                  <c:v>17</c:v>
                </c:pt>
                <c:pt idx="10151">
                  <c:v>17</c:v>
                </c:pt>
                <c:pt idx="10152">
                  <c:v>17</c:v>
                </c:pt>
                <c:pt idx="10153">
                  <c:v>17</c:v>
                </c:pt>
                <c:pt idx="10154">
                  <c:v>17</c:v>
                </c:pt>
                <c:pt idx="10155">
                  <c:v>17</c:v>
                </c:pt>
                <c:pt idx="10156">
                  <c:v>17</c:v>
                </c:pt>
                <c:pt idx="10157">
                  <c:v>17</c:v>
                </c:pt>
                <c:pt idx="10158">
                  <c:v>17</c:v>
                </c:pt>
                <c:pt idx="10159">
                  <c:v>17</c:v>
                </c:pt>
                <c:pt idx="10160">
                  <c:v>17</c:v>
                </c:pt>
                <c:pt idx="10161">
                  <c:v>17</c:v>
                </c:pt>
                <c:pt idx="10162">
                  <c:v>17</c:v>
                </c:pt>
                <c:pt idx="10163">
                  <c:v>17</c:v>
                </c:pt>
                <c:pt idx="10164">
                  <c:v>17</c:v>
                </c:pt>
                <c:pt idx="10165">
                  <c:v>17</c:v>
                </c:pt>
                <c:pt idx="10166">
                  <c:v>17</c:v>
                </c:pt>
                <c:pt idx="10167">
                  <c:v>17</c:v>
                </c:pt>
                <c:pt idx="10168">
                  <c:v>17</c:v>
                </c:pt>
                <c:pt idx="10169">
                  <c:v>17</c:v>
                </c:pt>
                <c:pt idx="10170">
                  <c:v>17</c:v>
                </c:pt>
                <c:pt idx="10171">
                  <c:v>17</c:v>
                </c:pt>
                <c:pt idx="10172">
                  <c:v>17</c:v>
                </c:pt>
                <c:pt idx="10173">
                  <c:v>17</c:v>
                </c:pt>
                <c:pt idx="10174">
                  <c:v>17</c:v>
                </c:pt>
                <c:pt idx="10175">
                  <c:v>17</c:v>
                </c:pt>
                <c:pt idx="10176">
                  <c:v>17</c:v>
                </c:pt>
                <c:pt idx="10177">
                  <c:v>17</c:v>
                </c:pt>
                <c:pt idx="10178">
                  <c:v>17</c:v>
                </c:pt>
                <c:pt idx="10179">
                  <c:v>17</c:v>
                </c:pt>
                <c:pt idx="10180">
                  <c:v>17</c:v>
                </c:pt>
                <c:pt idx="10181">
                  <c:v>17</c:v>
                </c:pt>
                <c:pt idx="10182">
                  <c:v>17</c:v>
                </c:pt>
                <c:pt idx="10183">
                  <c:v>17</c:v>
                </c:pt>
                <c:pt idx="10184">
                  <c:v>17</c:v>
                </c:pt>
                <c:pt idx="10185">
                  <c:v>17</c:v>
                </c:pt>
                <c:pt idx="10186">
                  <c:v>17</c:v>
                </c:pt>
                <c:pt idx="10187">
                  <c:v>17</c:v>
                </c:pt>
                <c:pt idx="10188">
                  <c:v>17</c:v>
                </c:pt>
                <c:pt idx="10189">
                  <c:v>17</c:v>
                </c:pt>
                <c:pt idx="10190">
                  <c:v>17</c:v>
                </c:pt>
                <c:pt idx="10191">
                  <c:v>17</c:v>
                </c:pt>
                <c:pt idx="10192">
                  <c:v>17</c:v>
                </c:pt>
                <c:pt idx="10193">
                  <c:v>17</c:v>
                </c:pt>
                <c:pt idx="10194">
                  <c:v>17</c:v>
                </c:pt>
                <c:pt idx="10195">
                  <c:v>17</c:v>
                </c:pt>
                <c:pt idx="10196">
                  <c:v>17</c:v>
                </c:pt>
                <c:pt idx="10197">
                  <c:v>17</c:v>
                </c:pt>
                <c:pt idx="10198">
                  <c:v>17</c:v>
                </c:pt>
                <c:pt idx="10199">
                  <c:v>17</c:v>
                </c:pt>
                <c:pt idx="10200">
                  <c:v>17</c:v>
                </c:pt>
                <c:pt idx="10201">
                  <c:v>17</c:v>
                </c:pt>
                <c:pt idx="10202">
                  <c:v>17</c:v>
                </c:pt>
                <c:pt idx="10203">
                  <c:v>17</c:v>
                </c:pt>
                <c:pt idx="10204">
                  <c:v>17</c:v>
                </c:pt>
                <c:pt idx="10205">
                  <c:v>17</c:v>
                </c:pt>
                <c:pt idx="10206">
                  <c:v>17</c:v>
                </c:pt>
                <c:pt idx="10207">
                  <c:v>17</c:v>
                </c:pt>
                <c:pt idx="10208">
                  <c:v>17</c:v>
                </c:pt>
                <c:pt idx="10209">
                  <c:v>17</c:v>
                </c:pt>
                <c:pt idx="10210">
                  <c:v>17</c:v>
                </c:pt>
                <c:pt idx="10211">
                  <c:v>17</c:v>
                </c:pt>
                <c:pt idx="10212">
                  <c:v>17</c:v>
                </c:pt>
                <c:pt idx="10213">
                  <c:v>17</c:v>
                </c:pt>
                <c:pt idx="10214">
                  <c:v>17</c:v>
                </c:pt>
                <c:pt idx="10215">
                  <c:v>17</c:v>
                </c:pt>
                <c:pt idx="10216">
                  <c:v>17</c:v>
                </c:pt>
                <c:pt idx="10217">
                  <c:v>17</c:v>
                </c:pt>
                <c:pt idx="10218">
                  <c:v>17</c:v>
                </c:pt>
                <c:pt idx="10219">
                  <c:v>17</c:v>
                </c:pt>
                <c:pt idx="10220">
                  <c:v>17</c:v>
                </c:pt>
                <c:pt idx="10221">
                  <c:v>17</c:v>
                </c:pt>
                <c:pt idx="10222">
                  <c:v>17</c:v>
                </c:pt>
                <c:pt idx="10223">
                  <c:v>17</c:v>
                </c:pt>
                <c:pt idx="10224">
                  <c:v>17</c:v>
                </c:pt>
                <c:pt idx="10225">
                  <c:v>17</c:v>
                </c:pt>
                <c:pt idx="10226">
                  <c:v>17</c:v>
                </c:pt>
                <c:pt idx="10227">
                  <c:v>17</c:v>
                </c:pt>
                <c:pt idx="10228">
                  <c:v>17</c:v>
                </c:pt>
                <c:pt idx="10229">
                  <c:v>17</c:v>
                </c:pt>
                <c:pt idx="10230">
                  <c:v>17</c:v>
                </c:pt>
                <c:pt idx="10231">
                  <c:v>17</c:v>
                </c:pt>
                <c:pt idx="10232">
                  <c:v>17</c:v>
                </c:pt>
                <c:pt idx="10233">
                  <c:v>17</c:v>
                </c:pt>
                <c:pt idx="10234">
                  <c:v>17</c:v>
                </c:pt>
                <c:pt idx="10235">
                  <c:v>17</c:v>
                </c:pt>
                <c:pt idx="10236">
                  <c:v>17</c:v>
                </c:pt>
                <c:pt idx="10237">
                  <c:v>17</c:v>
                </c:pt>
                <c:pt idx="10238">
                  <c:v>17</c:v>
                </c:pt>
                <c:pt idx="10239">
                  <c:v>17</c:v>
                </c:pt>
                <c:pt idx="10240">
                  <c:v>17</c:v>
                </c:pt>
                <c:pt idx="10241">
                  <c:v>17</c:v>
                </c:pt>
                <c:pt idx="10242">
                  <c:v>17</c:v>
                </c:pt>
                <c:pt idx="10243">
                  <c:v>17</c:v>
                </c:pt>
                <c:pt idx="10244">
                  <c:v>17</c:v>
                </c:pt>
                <c:pt idx="10245">
                  <c:v>17</c:v>
                </c:pt>
                <c:pt idx="10246">
                  <c:v>17</c:v>
                </c:pt>
                <c:pt idx="10247">
                  <c:v>17</c:v>
                </c:pt>
                <c:pt idx="10248">
                  <c:v>17</c:v>
                </c:pt>
                <c:pt idx="10249">
                  <c:v>17</c:v>
                </c:pt>
                <c:pt idx="10250">
                  <c:v>17</c:v>
                </c:pt>
                <c:pt idx="10251">
                  <c:v>17</c:v>
                </c:pt>
                <c:pt idx="10252">
                  <c:v>17</c:v>
                </c:pt>
                <c:pt idx="10253">
                  <c:v>17</c:v>
                </c:pt>
                <c:pt idx="10254">
                  <c:v>17</c:v>
                </c:pt>
                <c:pt idx="10255">
                  <c:v>17</c:v>
                </c:pt>
                <c:pt idx="10256">
                  <c:v>17</c:v>
                </c:pt>
                <c:pt idx="10257">
                  <c:v>17</c:v>
                </c:pt>
                <c:pt idx="10258">
                  <c:v>17</c:v>
                </c:pt>
                <c:pt idx="10259">
                  <c:v>17</c:v>
                </c:pt>
                <c:pt idx="10260">
                  <c:v>17</c:v>
                </c:pt>
                <c:pt idx="10261">
                  <c:v>17</c:v>
                </c:pt>
                <c:pt idx="10262">
                  <c:v>17</c:v>
                </c:pt>
                <c:pt idx="10263">
                  <c:v>17</c:v>
                </c:pt>
                <c:pt idx="10264">
                  <c:v>17</c:v>
                </c:pt>
                <c:pt idx="10265">
                  <c:v>17</c:v>
                </c:pt>
                <c:pt idx="10266">
                  <c:v>17</c:v>
                </c:pt>
                <c:pt idx="10267">
                  <c:v>17</c:v>
                </c:pt>
                <c:pt idx="10268">
                  <c:v>17</c:v>
                </c:pt>
                <c:pt idx="10269">
                  <c:v>17</c:v>
                </c:pt>
                <c:pt idx="10270">
                  <c:v>17</c:v>
                </c:pt>
                <c:pt idx="10271">
                  <c:v>17</c:v>
                </c:pt>
                <c:pt idx="10272">
                  <c:v>17</c:v>
                </c:pt>
                <c:pt idx="10273">
                  <c:v>17</c:v>
                </c:pt>
                <c:pt idx="10274">
                  <c:v>17</c:v>
                </c:pt>
                <c:pt idx="10275">
                  <c:v>17</c:v>
                </c:pt>
                <c:pt idx="10276">
                  <c:v>17</c:v>
                </c:pt>
                <c:pt idx="10277">
                  <c:v>17</c:v>
                </c:pt>
                <c:pt idx="10278">
                  <c:v>17</c:v>
                </c:pt>
                <c:pt idx="10279">
                  <c:v>17</c:v>
                </c:pt>
                <c:pt idx="10280">
                  <c:v>17</c:v>
                </c:pt>
                <c:pt idx="10281">
                  <c:v>17</c:v>
                </c:pt>
                <c:pt idx="10282">
                  <c:v>17</c:v>
                </c:pt>
                <c:pt idx="10283">
                  <c:v>17</c:v>
                </c:pt>
                <c:pt idx="10284">
                  <c:v>17</c:v>
                </c:pt>
                <c:pt idx="10285">
                  <c:v>17</c:v>
                </c:pt>
                <c:pt idx="10286">
                  <c:v>17</c:v>
                </c:pt>
                <c:pt idx="10287">
                  <c:v>17</c:v>
                </c:pt>
                <c:pt idx="10288">
                  <c:v>17</c:v>
                </c:pt>
                <c:pt idx="10289">
                  <c:v>17</c:v>
                </c:pt>
                <c:pt idx="10290">
                  <c:v>17</c:v>
                </c:pt>
                <c:pt idx="10291">
                  <c:v>17</c:v>
                </c:pt>
                <c:pt idx="10292">
                  <c:v>17</c:v>
                </c:pt>
                <c:pt idx="10293">
                  <c:v>17</c:v>
                </c:pt>
                <c:pt idx="10294">
                  <c:v>17</c:v>
                </c:pt>
                <c:pt idx="10295">
                  <c:v>17</c:v>
                </c:pt>
                <c:pt idx="10296">
                  <c:v>17</c:v>
                </c:pt>
                <c:pt idx="10297">
                  <c:v>17</c:v>
                </c:pt>
                <c:pt idx="10298">
                  <c:v>17</c:v>
                </c:pt>
                <c:pt idx="10299">
                  <c:v>17</c:v>
                </c:pt>
                <c:pt idx="10300">
                  <c:v>17</c:v>
                </c:pt>
                <c:pt idx="10301">
                  <c:v>17</c:v>
                </c:pt>
                <c:pt idx="10302">
                  <c:v>17</c:v>
                </c:pt>
                <c:pt idx="10303">
                  <c:v>17</c:v>
                </c:pt>
                <c:pt idx="10304">
                  <c:v>17</c:v>
                </c:pt>
                <c:pt idx="10305">
                  <c:v>17</c:v>
                </c:pt>
                <c:pt idx="10306">
                  <c:v>17</c:v>
                </c:pt>
                <c:pt idx="10307">
                  <c:v>17</c:v>
                </c:pt>
                <c:pt idx="10308">
                  <c:v>17</c:v>
                </c:pt>
                <c:pt idx="10309">
                  <c:v>17</c:v>
                </c:pt>
                <c:pt idx="10310">
                  <c:v>17</c:v>
                </c:pt>
                <c:pt idx="10311">
                  <c:v>17</c:v>
                </c:pt>
                <c:pt idx="10312">
                  <c:v>17</c:v>
                </c:pt>
                <c:pt idx="10313">
                  <c:v>17</c:v>
                </c:pt>
                <c:pt idx="10314">
                  <c:v>17</c:v>
                </c:pt>
                <c:pt idx="10315">
                  <c:v>17</c:v>
                </c:pt>
                <c:pt idx="10316">
                  <c:v>17</c:v>
                </c:pt>
                <c:pt idx="10317">
                  <c:v>17</c:v>
                </c:pt>
                <c:pt idx="10318">
                  <c:v>17</c:v>
                </c:pt>
                <c:pt idx="10319">
                  <c:v>17</c:v>
                </c:pt>
                <c:pt idx="10320">
                  <c:v>17</c:v>
                </c:pt>
                <c:pt idx="10321">
                  <c:v>17</c:v>
                </c:pt>
                <c:pt idx="10322">
                  <c:v>17</c:v>
                </c:pt>
                <c:pt idx="10323">
                  <c:v>17</c:v>
                </c:pt>
                <c:pt idx="10324">
                  <c:v>17</c:v>
                </c:pt>
                <c:pt idx="10325">
                  <c:v>17</c:v>
                </c:pt>
                <c:pt idx="10326">
                  <c:v>17</c:v>
                </c:pt>
                <c:pt idx="10327">
                  <c:v>17</c:v>
                </c:pt>
                <c:pt idx="10328">
                  <c:v>17</c:v>
                </c:pt>
                <c:pt idx="10329">
                  <c:v>17</c:v>
                </c:pt>
                <c:pt idx="10330">
                  <c:v>17</c:v>
                </c:pt>
                <c:pt idx="10331">
                  <c:v>17</c:v>
                </c:pt>
                <c:pt idx="10332">
                  <c:v>17</c:v>
                </c:pt>
                <c:pt idx="10333">
                  <c:v>17</c:v>
                </c:pt>
                <c:pt idx="10334">
                  <c:v>17</c:v>
                </c:pt>
                <c:pt idx="10335">
                  <c:v>17</c:v>
                </c:pt>
                <c:pt idx="10336">
                  <c:v>17</c:v>
                </c:pt>
                <c:pt idx="10337">
                  <c:v>17</c:v>
                </c:pt>
                <c:pt idx="10338">
                  <c:v>17</c:v>
                </c:pt>
                <c:pt idx="10339">
                  <c:v>17</c:v>
                </c:pt>
                <c:pt idx="10340">
                  <c:v>17</c:v>
                </c:pt>
                <c:pt idx="10341">
                  <c:v>17</c:v>
                </c:pt>
                <c:pt idx="10342">
                  <c:v>17</c:v>
                </c:pt>
                <c:pt idx="10343">
                  <c:v>17</c:v>
                </c:pt>
                <c:pt idx="10344">
                  <c:v>17</c:v>
                </c:pt>
                <c:pt idx="10345">
                  <c:v>17</c:v>
                </c:pt>
                <c:pt idx="10346">
                  <c:v>17</c:v>
                </c:pt>
                <c:pt idx="10347">
                  <c:v>17</c:v>
                </c:pt>
                <c:pt idx="10348">
                  <c:v>17</c:v>
                </c:pt>
                <c:pt idx="10349">
                  <c:v>17</c:v>
                </c:pt>
                <c:pt idx="10350">
                  <c:v>17</c:v>
                </c:pt>
                <c:pt idx="10351">
                  <c:v>17</c:v>
                </c:pt>
                <c:pt idx="10352">
                  <c:v>17</c:v>
                </c:pt>
                <c:pt idx="10353">
                  <c:v>17</c:v>
                </c:pt>
                <c:pt idx="10354">
                  <c:v>17</c:v>
                </c:pt>
                <c:pt idx="10355">
                  <c:v>17</c:v>
                </c:pt>
                <c:pt idx="10356">
                  <c:v>17</c:v>
                </c:pt>
                <c:pt idx="10357">
                  <c:v>17</c:v>
                </c:pt>
                <c:pt idx="10358">
                  <c:v>17</c:v>
                </c:pt>
                <c:pt idx="10359">
                  <c:v>17</c:v>
                </c:pt>
                <c:pt idx="10360">
                  <c:v>17</c:v>
                </c:pt>
                <c:pt idx="10361">
                  <c:v>17</c:v>
                </c:pt>
                <c:pt idx="10362">
                  <c:v>17</c:v>
                </c:pt>
                <c:pt idx="10363">
                  <c:v>17</c:v>
                </c:pt>
                <c:pt idx="10364">
                  <c:v>17</c:v>
                </c:pt>
                <c:pt idx="10365">
                  <c:v>17</c:v>
                </c:pt>
                <c:pt idx="10366">
                  <c:v>17</c:v>
                </c:pt>
                <c:pt idx="10367">
                  <c:v>17</c:v>
                </c:pt>
                <c:pt idx="10368">
                  <c:v>17</c:v>
                </c:pt>
                <c:pt idx="10369">
                  <c:v>17</c:v>
                </c:pt>
                <c:pt idx="10370">
                  <c:v>17</c:v>
                </c:pt>
                <c:pt idx="10371">
                  <c:v>17</c:v>
                </c:pt>
                <c:pt idx="10372">
                  <c:v>17</c:v>
                </c:pt>
                <c:pt idx="10373">
                  <c:v>17</c:v>
                </c:pt>
                <c:pt idx="10374">
                  <c:v>17</c:v>
                </c:pt>
                <c:pt idx="10375">
                  <c:v>17</c:v>
                </c:pt>
                <c:pt idx="10376">
                  <c:v>17</c:v>
                </c:pt>
                <c:pt idx="10377">
                  <c:v>17</c:v>
                </c:pt>
                <c:pt idx="10378">
                  <c:v>17</c:v>
                </c:pt>
                <c:pt idx="10379">
                  <c:v>17</c:v>
                </c:pt>
                <c:pt idx="10380">
                  <c:v>17</c:v>
                </c:pt>
                <c:pt idx="10381">
                  <c:v>17</c:v>
                </c:pt>
                <c:pt idx="10382">
                  <c:v>17</c:v>
                </c:pt>
                <c:pt idx="10383">
                  <c:v>17</c:v>
                </c:pt>
                <c:pt idx="10384">
                  <c:v>17</c:v>
                </c:pt>
                <c:pt idx="10385">
                  <c:v>17</c:v>
                </c:pt>
                <c:pt idx="10386">
                  <c:v>17</c:v>
                </c:pt>
                <c:pt idx="10387">
                  <c:v>17</c:v>
                </c:pt>
                <c:pt idx="10388">
                  <c:v>17</c:v>
                </c:pt>
                <c:pt idx="10389">
                  <c:v>17</c:v>
                </c:pt>
                <c:pt idx="10390">
                  <c:v>17</c:v>
                </c:pt>
                <c:pt idx="10391">
                  <c:v>17</c:v>
                </c:pt>
                <c:pt idx="10392">
                  <c:v>17</c:v>
                </c:pt>
                <c:pt idx="10393">
                  <c:v>17</c:v>
                </c:pt>
                <c:pt idx="10394">
                  <c:v>17</c:v>
                </c:pt>
                <c:pt idx="10395">
                  <c:v>17</c:v>
                </c:pt>
                <c:pt idx="10396">
                  <c:v>17</c:v>
                </c:pt>
                <c:pt idx="10397">
                  <c:v>17</c:v>
                </c:pt>
                <c:pt idx="10398">
                  <c:v>17</c:v>
                </c:pt>
                <c:pt idx="10399">
                  <c:v>17</c:v>
                </c:pt>
                <c:pt idx="10400">
                  <c:v>17</c:v>
                </c:pt>
                <c:pt idx="10401">
                  <c:v>17</c:v>
                </c:pt>
                <c:pt idx="10402">
                  <c:v>17</c:v>
                </c:pt>
                <c:pt idx="10403">
                  <c:v>17</c:v>
                </c:pt>
                <c:pt idx="10404">
                  <c:v>17</c:v>
                </c:pt>
                <c:pt idx="10405">
                  <c:v>17</c:v>
                </c:pt>
                <c:pt idx="10406">
                  <c:v>17</c:v>
                </c:pt>
                <c:pt idx="10407">
                  <c:v>17</c:v>
                </c:pt>
                <c:pt idx="10408">
                  <c:v>17</c:v>
                </c:pt>
                <c:pt idx="10409">
                  <c:v>17</c:v>
                </c:pt>
                <c:pt idx="10410">
                  <c:v>17</c:v>
                </c:pt>
                <c:pt idx="10411">
                  <c:v>17</c:v>
                </c:pt>
                <c:pt idx="10412">
                  <c:v>17</c:v>
                </c:pt>
                <c:pt idx="10413">
                  <c:v>17</c:v>
                </c:pt>
                <c:pt idx="10414">
                  <c:v>17</c:v>
                </c:pt>
                <c:pt idx="10415">
                  <c:v>17</c:v>
                </c:pt>
                <c:pt idx="10416">
                  <c:v>17</c:v>
                </c:pt>
                <c:pt idx="10417">
                  <c:v>17</c:v>
                </c:pt>
                <c:pt idx="10418">
                  <c:v>17</c:v>
                </c:pt>
                <c:pt idx="10419">
                  <c:v>17</c:v>
                </c:pt>
                <c:pt idx="10420">
                  <c:v>17</c:v>
                </c:pt>
                <c:pt idx="10421">
                  <c:v>17</c:v>
                </c:pt>
                <c:pt idx="10422">
                  <c:v>17</c:v>
                </c:pt>
                <c:pt idx="10423">
                  <c:v>17</c:v>
                </c:pt>
                <c:pt idx="10424">
                  <c:v>17</c:v>
                </c:pt>
                <c:pt idx="10425">
                  <c:v>17</c:v>
                </c:pt>
                <c:pt idx="10426">
                  <c:v>17</c:v>
                </c:pt>
                <c:pt idx="10427">
                  <c:v>17</c:v>
                </c:pt>
                <c:pt idx="10428">
                  <c:v>17</c:v>
                </c:pt>
                <c:pt idx="10429">
                  <c:v>17</c:v>
                </c:pt>
                <c:pt idx="10430">
                  <c:v>17</c:v>
                </c:pt>
                <c:pt idx="10431">
                  <c:v>17</c:v>
                </c:pt>
                <c:pt idx="10432">
                  <c:v>17</c:v>
                </c:pt>
                <c:pt idx="10433">
                  <c:v>17</c:v>
                </c:pt>
                <c:pt idx="10434">
                  <c:v>17</c:v>
                </c:pt>
                <c:pt idx="10435">
                  <c:v>17</c:v>
                </c:pt>
                <c:pt idx="10436">
                  <c:v>17</c:v>
                </c:pt>
                <c:pt idx="10437">
                  <c:v>17</c:v>
                </c:pt>
                <c:pt idx="10438">
                  <c:v>17</c:v>
                </c:pt>
                <c:pt idx="10439">
                  <c:v>17</c:v>
                </c:pt>
                <c:pt idx="10440">
                  <c:v>17</c:v>
                </c:pt>
                <c:pt idx="10441">
                  <c:v>17</c:v>
                </c:pt>
                <c:pt idx="10442">
                  <c:v>17</c:v>
                </c:pt>
                <c:pt idx="10443">
                  <c:v>17</c:v>
                </c:pt>
                <c:pt idx="10444">
                  <c:v>17</c:v>
                </c:pt>
                <c:pt idx="10445">
                  <c:v>17</c:v>
                </c:pt>
                <c:pt idx="10446">
                  <c:v>17</c:v>
                </c:pt>
                <c:pt idx="10447">
                  <c:v>17</c:v>
                </c:pt>
                <c:pt idx="10448">
                  <c:v>17</c:v>
                </c:pt>
                <c:pt idx="10449">
                  <c:v>17</c:v>
                </c:pt>
                <c:pt idx="10450">
                  <c:v>17</c:v>
                </c:pt>
                <c:pt idx="10451">
                  <c:v>17</c:v>
                </c:pt>
                <c:pt idx="10452">
                  <c:v>17</c:v>
                </c:pt>
                <c:pt idx="10453">
                  <c:v>17</c:v>
                </c:pt>
                <c:pt idx="10454">
                  <c:v>17</c:v>
                </c:pt>
                <c:pt idx="10455">
                  <c:v>17</c:v>
                </c:pt>
                <c:pt idx="10456">
                  <c:v>17</c:v>
                </c:pt>
                <c:pt idx="10457">
                  <c:v>17</c:v>
                </c:pt>
                <c:pt idx="10458">
                  <c:v>17</c:v>
                </c:pt>
                <c:pt idx="10459">
                  <c:v>17</c:v>
                </c:pt>
                <c:pt idx="10460">
                  <c:v>17</c:v>
                </c:pt>
                <c:pt idx="10461">
                  <c:v>17</c:v>
                </c:pt>
                <c:pt idx="10462">
                  <c:v>17</c:v>
                </c:pt>
                <c:pt idx="10463">
                  <c:v>17</c:v>
                </c:pt>
                <c:pt idx="10464">
                  <c:v>17</c:v>
                </c:pt>
                <c:pt idx="10465">
                  <c:v>17</c:v>
                </c:pt>
                <c:pt idx="10466">
                  <c:v>17</c:v>
                </c:pt>
                <c:pt idx="10467">
                  <c:v>17</c:v>
                </c:pt>
                <c:pt idx="10468">
                  <c:v>17</c:v>
                </c:pt>
                <c:pt idx="10469">
                  <c:v>17</c:v>
                </c:pt>
                <c:pt idx="10470">
                  <c:v>17</c:v>
                </c:pt>
                <c:pt idx="10471">
                  <c:v>17</c:v>
                </c:pt>
                <c:pt idx="10472">
                  <c:v>17</c:v>
                </c:pt>
                <c:pt idx="10473">
                  <c:v>17</c:v>
                </c:pt>
                <c:pt idx="10474">
                  <c:v>17</c:v>
                </c:pt>
                <c:pt idx="10475">
                  <c:v>17</c:v>
                </c:pt>
                <c:pt idx="10476">
                  <c:v>17</c:v>
                </c:pt>
                <c:pt idx="10477">
                  <c:v>17</c:v>
                </c:pt>
                <c:pt idx="10478">
                  <c:v>17</c:v>
                </c:pt>
                <c:pt idx="10479">
                  <c:v>17</c:v>
                </c:pt>
                <c:pt idx="10480">
                  <c:v>17</c:v>
                </c:pt>
                <c:pt idx="10481">
                  <c:v>17</c:v>
                </c:pt>
                <c:pt idx="10482">
                  <c:v>17</c:v>
                </c:pt>
                <c:pt idx="10483">
                  <c:v>17</c:v>
                </c:pt>
                <c:pt idx="10484">
                  <c:v>17</c:v>
                </c:pt>
                <c:pt idx="10485">
                  <c:v>17</c:v>
                </c:pt>
                <c:pt idx="10486">
                  <c:v>17</c:v>
                </c:pt>
                <c:pt idx="10487">
                  <c:v>17</c:v>
                </c:pt>
                <c:pt idx="10488">
                  <c:v>17</c:v>
                </c:pt>
                <c:pt idx="10489">
                  <c:v>17</c:v>
                </c:pt>
                <c:pt idx="10490">
                  <c:v>17</c:v>
                </c:pt>
                <c:pt idx="10491">
                  <c:v>17</c:v>
                </c:pt>
                <c:pt idx="10492">
                  <c:v>17</c:v>
                </c:pt>
                <c:pt idx="10493">
                  <c:v>17</c:v>
                </c:pt>
                <c:pt idx="10494">
                  <c:v>17</c:v>
                </c:pt>
                <c:pt idx="10495">
                  <c:v>17</c:v>
                </c:pt>
                <c:pt idx="10496">
                  <c:v>17</c:v>
                </c:pt>
                <c:pt idx="10497">
                  <c:v>17</c:v>
                </c:pt>
                <c:pt idx="10498">
                  <c:v>17</c:v>
                </c:pt>
                <c:pt idx="10499">
                  <c:v>17</c:v>
                </c:pt>
                <c:pt idx="10500">
                  <c:v>17</c:v>
                </c:pt>
                <c:pt idx="10501">
                  <c:v>17</c:v>
                </c:pt>
                <c:pt idx="10502">
                  <c:v>17</c:v>
                </c:pt>
                <c:pt idx="10503">
                  <c:v>17</c:v>
                </c:pt>
                <c:pt idx="10504">
                  <c:v>17</c:v>
                </c:pt>
                <c:pt idx="10505">
                  <c:v>17</c:v>
                </c:pt>
                <c:pt idx="10506">
                  <c:v>17</c:v>
                </c:pt>
                <c:pt idx="10507">
                  <c:v>17</c:v>
                </c:pt>
                <c:pt idx="10508">
                  <c:v>17</c:v>
                </c:pt>
                <c:pt idx="10509">
                  <c:v>17</c:v>
                </c:pt>
                <c:pt idx="10510">
                  <c:v>17</c:v>
                </c:pt>
                <c:pt idx="10511">
                  <c:v>17</c:v>
                </c:pt>
                <c:pt idx="10512">
                  <c:v>17</c:v>
                </c:pt>
                <c:pt idx="10513">
                  <c:v>17</c:v>
                </c:pt>
                <c:pt idx="10514">
                  <c:v>17</c:v>
                </c:pt>
                <c:pt idx="10515">
                  <c:v>17</c:v>
                </c:pt>
                <c:pt idx="10516">
                  <c:v>17</c:v>
                </c:pt>
                <c:pt idx="10517">
                  <c:v>17</c:v>
                </c:pt>
                <c:pt idx="10518">
                  <c:v>17</c:v>
                </c:pt>
                <c:pt idx="10519">
                  <c:v>17</c:v>
                </c:pt>
                <c:pt idx="10520">
                  <c:v>17</c:v>
                </c:pt>
                <c:pt idx="10521">
                  <c:v>17</c:v>
                </c:pt>
                <c:pt idx="10522">
                  <c:v>17</c:v>
                </c:pt>
                <c:pt idx="10523">
                  <c:v>17</c:v>
                </c:pt>
                <c:pt idx="10524">
                  <c:v>17</c:v>
                </c:pt>
                <c:pt idx="10525">
                  <c:v>17</c:v>
                </c:pt>
                <c:pt idx="10526">
                  <c:v>17</c:v>
                </c:pt>
                <c:pt idx="10527">
                  <c:v>17</c:v>
                </c:pt>
                <c:pt idx="10528">
                  <c:v>17</c:v>
                </c:pt>
                <c:pt idx="10529">
                  <c:v>17</c:v>
                </c:pt>
                <c:pt idx="10530">
                  <c:v>17</c:v>
                </c:pt>
                <c:pt idx="10531">
                  <c:v>17</c:v>
                </c:pt>
                <c:pt idx="10532">
                  <c:v>17</c:v>
                </c:pt>
                <c:pt idx="10533">
                  <c:v>17</c:v>
                </c:pt>
                <c:pt idx="10534">
                  <c:v>17</c:v>
                </c:pt>
                <c:pt idx="10535">
                  <c:v>17</c:v>
                </c:pt>
                <c:pt idx="10536">
                  <c:v>17</c:v>
                </c:pt>
                <c:pt idx="10537">
                  <c:v>17</c:v>
                </c:pt>
                <c:pt idx="10538">
                  <c:v>17</c:v>
                </c:pt>
                <c:pt idx="10539">
                  <c:v>17</c:v>
                </c:pt>
                <c:pt idx="10540">
                  <c:v>17</c:v>
                </c:pt>
                <c:pt idx="10541">
                  <c:v>17</c:v>
                </c:pt>
                <c:pt idx="10542">
                  <c:v>17</c:v>
                </c:pt>
                <c:pt idx="10543">
                  <c:v>17</c:v>
                </c:pt>
                <c:pt idx="10544">
                  <c:v>17</c:v>
                </c:pt>
                <c:pt idx="10545">
                  <c:v>17</c:v>
                </c:pt>
                <c:pt idx="10546">
                  <c:v>17</c:v>
                </c:pt>
                <c:pt idx="10547">
                  <c:v>17</c:v>
                </c:pt>
                <c:pt idx="10548">
                  <c:v>17</c:v>
                </c:pt>
                <c:pt idx="10549">
                  <c:v>17</c:v>
                </c:pt>
                <c:pt idx="10550">
                  <c:v>17</c:v>
                </c:pt>
                <c:pt idx="10551">
                  <c:v>17</c:v>
                </c:pt>
                <c:pt idx="10552">
                  <c:v>17</c:v>
                </c:pt>
                <c:pt idx="10553">
                  <c:v>17</c:v>
                </c:pt>
                <c:pt idx="10554">
                  <c:v>17</c:v>
                </c:pt>
                <c:pt idx="10555">
                  <c:v>17</c:v>
                </c:pt>
                <c:pt idx="10556">
                  <c:v>17</c:v>
                </c:pt>
                <c:pt idx="10557">
                  <c:v>17</c:v>
                </c:pt>
                <c:pt idx="10558">
                  <c:v>17</c:v>
                </c:pt>
                <c:pt idx="10559">
                  <c:v>17</c:v>
                </c:pt>
                <c:pt idx="10560">
                  <c:v>17</c:v>
                </c:pt>
                <c:pt idx="10561">
                  <c:v>17</c:v>
                </c:pt>
                <c:pt idx="10562">
                  <c:v>17</c:v>
                </c:pt>
                <c:pt idx="10563">
                  <c:v>17</c:v>
                </c:pt>
                <c:pt idx="10564">
                  <c:v>17</c:v>
                </c:pt>
                <c:pt idx="10565">
                  <c:v>17</c:v>
                </c:pt>
                <c:pt idx="10566">
                  <c:v>17</c:v>
                </c:pt>
                <c:pt idx="10567">
                  <c:v>17</c:v>
                </c:pt>
                <c:pt idx="10568">
                  <c:v>17</c:v>
                </c:pt>
                <c:pt idx="10569">
                  <c:v>17</c:v>
                </c:pt>
                <c:pt idx="10570">
                  <c:v>17</c:v>
                </c:pt>
                <c:pt idx="10571">
                  <c:v>17</c:v>
                </c:pt>
                <c:pt idx="10572">
                  <c:v>17</c:v>
                </c:pt>
                <c:pt idx="10573">
                  <c:v>17</c:v>
                </c:pt>
                <c:pt idx="10574">
                  <c:v>17</c:v>
                </c:pt>
                <c:pt idx="10575">
                  <c:v>17</c:v>
                </c:pt>
                <c:pt idx="10576">
                  <c:v>17</c:v>
                </c:pt>
                <c:pt idx="10577">
                  <c:v>17</c:v>
                </c:pt>
                <c:pt idx="10578">
                  <c:v>17</c:v>
                </c:pt>
                <c:pt idx="10579">
                  <c:v>17</c:v>
                </c:pt>
                <c:pt idx="10580">
                  <c:v>17</c:v>
                </c:pt>
                <c:pt idx="10581">
                  <c:v>17</c:v>
                </c:pt>
                <c:pt idx="10582">
                  <c:v>17</c:v>
                </c:pt>
                <c:pt idx="10583">
                  <c:v>17</c:v>
                </c:pt>
                <c:pt idx="10584">
                  <c:v>17</c:v>
                </c:pt>
                <c:pt idx="10585">
                  <c:v>17</c:v>
                </c:pt>
                <c:pt idx="10586">
                  <c:v>17</c:v>
                </c:pt>
                <c:pt idx="10587">
                  <c:v>17</c:v>
                </c:pt>
                <c:pt idx="10588">
                  <c:v>17</c:v>
                </c:pt>
                <c:pt idx="10589">
                  <c:v>17</c:v>
                </c:pt>
                <c:pt idx="10590">
                  <c:v>17</c:v>
                </c:pt>
                <c:pt idx="10591">
                  <c:v>17</c:v>
                </c:pt>
                <c:pt idx="10592">
                  <c:v>17</c:v>
                </c:pt>
                <c:pt idx="10593">
                  <c:v>17</c:v>
                </c:pt>
                <c:pt idx="10594">
                  <c:v>17</c:v>
                </c:pt>
                <c:pt idx="10595">
                  <c:v>17</c:v>
                </c:pt>
                <c:pt idx="10596">
                  <c:v>17</c:v>
                </c:pt>
                <c:pt idx="10597">
                  <c:v>17</c:v>
                </c:pt>
                <c:pt idx="10598">
                  <c:v>17</c:v>
                </c:pt>
                <c:pt idx="10599">
                  <c:v>17</c:v>
                </c:pt>
                <c:pt idx="10600">
                  <c:v>17</c:v>
                </c:pt>
                <c:pt idx="10601">
                  <c:v>17</c:v>
                </c:pt>
                <c:pt idx="10602">
                  <c:v>17</c:v>
                </c:pt>
                <c:pt idx="10603">
                  <c:v>17</c:v>
                </c:pt>
                <c:pt idx="10604">
                  <c:v>17</c:v>
                </c:pt>
                <c:pt idx="10605">
                  <c:v>17</c:v>
                </c:pt>
                <c:pt idx="10606">
                  <c:v>17</c:v>
                </c:pt>
                <c:pt idx="10607">
                  <c:v>17</c:v>
                </c:pt>
                <c:pt idx="10608">
                  <c:v>17</c:v>
                </c:pt>
                <c:pt idx="10609">
                  <c:v>17</c:v>
                </c:pt>
                <c:pt idx="10610">
                  <c:v>17</c:v>
                </c:pt>
                <c:pt idx="10611">
                  <c:v>17</c:v>
                </c:pt>
                <c:pt idx="10612">
                  <c:v>17</c:v>
                </c:pt>
                <c:pt idx="10613">
                  <c:v>17</c:v>
                </c:pt>
                <c:pt idx="10614">
                  <c:v>17</c:v>
                </c:pt>
                <c:pt idx="10615">
                  <c:v>17</c:v>
                </c:pt>
                <c:pt idx="10616">
                  <c:v>17</c:v>
                </c:pt>
                <c:pt idx="10617">
                  <c:v>17</c:v>
                </c:pt>
                <c:pt idx="10618">
                  <c:v>17</c:v>
                </c:pt>
                <c:pt idx="10619">
                  <c:v>17</c:v>
                </c:pt>
                <c:pt idx="10620">
                  <c:v>17</c:v>
                </c:pt>
                <c:pt idx="10621">
                  <c:v>17</c:v>
                </c:pt>
                <c:pt idx="10622">
                  <c:v>17</c:v>
                </c:pt>
                <c:pt idx="10623">
                  <c:v>17</c:v>
                </c:pt>
                <c:pt idx="10624">
                  <c:v>17</c:v>
                </c:pt>
                <c:pt idx="10625">
                  <c:v>17</c:v>
                </c:pt>
                <c:pt idx="10626">
                  <c:v>17</c:v>
                </c:pt>
                <c:pt idx="10627">
                  <c:v>17</c:v>
                </c:pt>
                <c:pt idx="10628">
                  <c:v>17</c:v>
                </c:pt>
                <c:pt idx="10629">
                  <c:v>17</c:v>
                </c:pt>
                <c:pt idx="10630">
                  <c:v>17</c:v>
                </c:pt>
                <c:pt idx="10631">
                  <c:v>17</c:v>
                </c:pt>
                <c:pt idx="10632">
                  <c:v>17</c:v>
                </c:pt>
                <c:pt idx="10633">
                  <c:v>17</c:v>
                </c:pt>
                <c:pt idx="10634">
                  <c:v>17</c:v>
                </c:pt>
                <c:pt idx="10635">
                  <c:v>17</c:v>
                </c:pt>
                <c:pt idx="10636">
                  <c:v>17</c:v>
                </c:pt>
                <c:pt idx="10637">
                  <c:v>17</c:v>
                </c:pt>
                <c:pt idx="10638">
                  <c:v>17</c:v>
                </c:pt>
                <c:pt idx="10639">
                  <c:v>17</c:v>
                </c:pt>
                <c:pt idx="10640">
                  <c:v>17</c:v>
                </c:pt>
                <c:pt idx="10641">
                  <c:v>17</c:v>
                </c:pt>
                <c:pt idx="10642">
                  <c:v>17</c:v>
                </c:pt>
                <c:pt idx="10643">
                  <c:v>17</c:v>
                </c:pt>
                <c:pt idx="10644">
                  <c:v>17</c:v>
                </c:pt>
                <c:pt idx="10645">
                  <c:v>17</c:v>
                </c:pt>
                <c:pt idx="10646">
                  <c:v>17</c:v>
                </c:pt>
                <c:pt idx="10647">
                  <c:v>17</c:v>
                </c:pt>
                <c:pt idx="10648">
                  <c:v>17</c:v>
                </c:pt>
                <c:pt idx="10649">
                  <c:v>17</c:v>
                </c:pt>
                <c:pt idx="10650">
                  <c:v>17</c:v>
                </c:pt>
                <c:pt idx="10651">
                  <c:v>17</c:v>
                </c:pt>
                <c:pt idx="10652">
                  <c:v>17</c:v>
                </c:pt>
                <c:pt idx="10653">
                  <c:v>17</c:v>
                </c:pt>
                <c:pt idx="10654">
                  <c:v>17</c:v>
                </c:pt>
                <c:pt idx="10655">
                  <c:v>17</c:v>
                </c:pt>
                <c:pt idx="10656">
                  <c:v>17</c:v>
                </c:pt>
                <c:pt idx="10657">
                  <c:v>17</c:v>
                </c:pt>
                <c:pt idx="10658">
                  <c:v>17</c:v>
                </c:pt>
                <c:pt idx="10659">
                  <c:v>17</c:v>
                </c:pt>
                <c:pt idx="10660">
                  <c:v>17</c:v>
                </c:pt>
                <c:pt idx="10661">
                  <c:v>17</c:v>
                </c:pt>
                <c:pt idx="10662">
                  <c:v>17</c:v>
                </c:pt>
                <c:pt idx="10663">
                  <c:v>17</c:v>
                </c:pt>
                <c:pt idx="10664">
                  <c:v>17</c:v>
                </c:pt>
                <c:pt idx="10665">
                  <c:v>17</c:v>
                </c:pt>
                <c:pt idx="10666">
                  <c:v>17</c:v>
                </c:pt>
                <c:pt idx="10667">
                  <c:v>17</c:v>
                </c:pt>
                <c:pt idx="10668">
                  <c:v>17</c:v>
                </c:pt>
                <c:pt idx="10669">
                  <c:v>17</c:v>
                </c:pt>
                <c:pt idx="10670">
                  <c:v>17</c:v>
                </c:pt>
                <c:pt idx="10671">
                  <c:v>17</c:v>
                </c:pt>
                <c:pt idx="10672">
                  <c:v>17</c:v>
                </c:pt>
                <c:pt idx="10673">
                  <c:v>17</c:v>
                </c:pt>
                <c:pt idx="10674">
                  <c:v>17</c:v>
                </c:pt>
                <c:pt idx="10675">
                  <c:v>17</c:v>
                </c:pt>
                <c:pt idx="10676">
                  <c:v>17</c:v>
                </c:pt>
                <c:pt idx="10677">
                  <c:v>17</c:v>
                </c:pt>
                <c:pt idx="10678">
                  <c:v>17</c:v>
                </c:pt>
                <c:pt idx="10679">
                  <c:v>17</c:v>
                </c:pt>
                <c:pt idx="10680">
                  <c:v>17</c:v>
                </c:pt>
                <c:pt idx="10681">
                  <c:v>17</c:v>
                </c:pt>
                <c:pt idx="10682">
                  <c:v>17</c:v>
                </c:pt>
                <c:pt idx="10683">
                  <c:v>17</c:v>
                </c:pt>
                <c:pt idx="10684">
                  <c:v>17</c:v>
                </c:pt>
                <c:pt idx="10685">
                  <c:v>17</c:v>
                </c:pt>
                <c:pt idx="10686">
                  <c:v>17</c:v>
                </c:pt>
                <c:pt idx="10687">
                  <c:v>17</c:v>
                </c:pt>
                <c:pt idx="10688">
                  <c:v>17</c:v>
                </c:pt>
                <c:pt idx="10689">
                  <c:v>17</c:v>
                </c:pt>
                <c:pt idx="10690">
                  <c:v>17</c:v>
                </c:pt>
                <c:pt idx="10691">
                  <c:v>17</c:v>
                </c:pt>
                <c:pt idx="10692">
                  <c:v>17</c:v>
                </c:pt>
                <c:pt idx="10693">
                  <c:v>17</c:v>
                </c:pt>
                <c:pt idx="10694">
                  <c:v>17</c:v>
                </c:pt>
                <c:pt idx="10695">
                  <c:v>17</c:v>
                </c:pt>
                <c:pt idx="10696">
                  <c:v>17</c:v>
                </c:pt>
                <c:pt idx="10697">
                  <c:v>17</c:v>
                </c:pt>
                <c:pt idx="10698">
                  <c:v>17</c:v>
                </c:pt>
                <c:pt idx="10699">
                  <c:v>17</c:v>
                </c:pt>
                <c:pt idx="10700">
                  <c:v>17</c:v>
                </c:pt>
                <c:pt idx="10701">
                  <c:v>17</c:v>
                </c:pt>
                <c:pt idx="10702">
                  <c:v>17</c:v>
                </c:pt>
                <c:pt idx="10703">
                  <c:v>17</c:v>
                </c:pt>
                <c:pt idx="10704">
                  <c:v>17</c:v>
                </c:pt>
                <c:pt idx="10705">
                  <c:v>17</c:v>
                </c:pt>
                <c:pt idx="10706">
                  <c:v>17</c:v>
                </c:pt>
                <c:pt idx="10707">
                  <c:v>17</c:v>
                </c:pt>
                <c:pt idx="10708">
                  <c:v>17</c:v>
                </c:pt>
                <c:pt idx="10709">
                  <c:v>17</c:v>
                </c:pt>
                <c:pt idx="10710">
                  <c:v>17</c:v>
                </c:pt>
                <c:pt idx="10711">
                  <c:v>17</c:v>
                </c:pt>
                <c:pt idx="10712">
                  <c:v>17</c:v>
                </c:pt>
                <c:pt idx="10713">
                  <c:v>17</c:v>
                </c:pt>
                <c:pt idx="10714">
                  <c:v>17</c:v>
                </c:pt>
                <c:pt idx="10715">
                  <c:v>17</c:v>
                </c:pt>
                <c:pt idx="10716">
                  <c:v>17</c:v>
                </c:pt>
                <c:pt idx="10717">
                  <c:v>17</c:v>
                </c:pt>
                <c:pt idx="10718">
                  <c:v>17</c:v>
                </c:pt>
                <c:pt idx="10719">
                  <c:v>17</c:v>
                </c:pt>
                <c:pt idx="10720">
                  <c:v>17</c:v>
                </c:pt>
                <c:pt idx="10721">
                  <c:v>17</c:v>
                </c:pt>
                <c:pt idx="10722">
                  <c:v>17</c:v>
                </c:pt>
                <c:pt idx="10723">
                  <c:v>17</c:v>
                </c:pt>
                <c:pt idx="10724">
                  <c:v>17</c:v>
                </c:pt>
                <c:pt idx="10725">
                  <c:v>17</c:v>
                </c:pt>
                <c:pt idx="10726">
                  <c:v>17</c:v>
                </c:pt>
                <c:pt idx="10727">
                  <c:v>17</c:v>
                </c:pt>
                <c:pt idx="10728">
                  <c:v>17</c:v>
                </c:pt>
                <c:pt idx="10729">
                  <c:v>17</c:v>
                </c:pt>
                <c:pt idx="10730">
                  <c:v>17</c:v>
                </c:pt>
                <c:pt idx="10731">
                  <c:v>17</c:v>
                </c:pt>
                <c:pt idx="10732">
                  <c:v>17</c:v>
                </c:pt>
                <c:pt idx="10733">
                  <c:v>17</c:v>
                </c:pt>
                <c:pt idx="10734">
                  <c:v>17</c:v>
                </c:pt>
                <c:pt idx="10735">
                  <c:v>17</c:v>
                </c:pt>
                <c:pt idx="10736">
                  <c:v>17</c:v>
                </c:pt>
                <c:pt idx="10737">
                  <c:v>17</c:v>
                </c:pt>
                <c:pt idx="10738">
                  <c:v>17</c:v>
                </c:pt>
                <c:pt idx="10739">
                  <c:v>17</c:v>
                </c:pt>
                <c:pt idx="10740">
                  <c:v>17</c:v>
                </c:pt>
                <c:pt idx="10741">
                  <c:v>17</c:v>
                </c:pt>
                <c:pt idx="10742">
                  <c:v>17</c:v>
                </c:pt>
                <c:pt idx="10743">
                  <c:v>17</c:v>
                </c:pt>
                <c:pt idx="10744">
                  <c:v>17</c:v>
                </c:pt>
                <c:pt idx="10745">
                  <c:v>17</c:v>
                </c:pt>
                <c:pt idx="10746">
                  <c:v>17</c:v>
                </c:pt>
                <c:pt idx="10747">
                  <c:v>17</c:v>
                </c:pt>
                <c:pt idx="10748">
                  <c:v>17</c:v>
                </c:pt>
                <c:pt idx="10749">
                  <c:v>17</c:v>
                </c:pt>
                <c:pt idx="10750">
                  <c:v>17</c:v>
                </c:pt>
                <c:pt idx="10751">
                  <c:v>17</c:v>
                </c:pt>
                <c:pt idx="10752">
                  <c:v>17</c:v>
                </c:pt>
                <c:pt idx="10753">
                  <c:v>17</c:v>
                </c:pt>
                <c:pt idx="10754">
                  <c:v>17</c:v>
                </c:pt>
                <c:pt idx="10755">
                  <c:v>17</c:v>
                </c:pt>
                <c:pt idx="10756">
                  <c:v>17</c:v>
                </c:pt>
                <c:pt idx="10757">
                  <c:v>17</c:v>
                </c:pt>
                <c:pt idx="10758">
                  <c:v>17</c:v>
                </c:pt>
                <c:pt idx="10759">
                  <c:v>17</c:v>
                </c:pt>
                <c:pt idx="10760">
                  <c:v>17</c:v>
                </c:pt>
                <c:pt idx="10761">
                  <c:v>17</c:v>
                </c:pt>
                <c:pt idx="10762">
                  <c:v>17</c:v>
                </c:pt>
                <c:pt idx="10763">
                  <c:v>17</c:v>
                </c:pt>
                <c:pt idx="10764">
                  <c:v>17</c:v>
                </c:pt>
                <c:pt idx="10765">
                  <c:v>17</c:v>
                </c:pt>
                <c:pt idx="10766">
                  <c:v>17</c:v>
                </c:pt>
                <c:pt idx="10767">
                  <c:v>17</c:v>
                </c:pt>
                <c:pt idx="10768">
                  <c:v>17</c:v>
                </c:pt>
                <c:pt idx="10769">
                  <c:v>17</c:v>
                </c:pt>
                <c:pt idx="10770">
                  <c:v>17</c:v>
                </c:pt>
                <c:pt idx="10771">
                  <c:v>17</c:v>
                </c:pt>
                <c:pt idx="10772">
                  <c:v>17</c:v>
                </c:pt>
                <c:pt idx="10773">
                  <c:v>17</c:v>
                </c:pt>
                <c:pt idx="10774">
                  <c:v>17</c:v>
                </c:pt>
                <c:pt idx="10775">
                  <c:v>17</c:v>
                </c:pt>
                <c:pt idx="10776">
                  <c:v>17</c:v>
                </c:pt>
                <c:pt idx="10777">
                  <c:v>17</c:v>
                </c:pt>
                <c:pt idx="10778">
                  <c:v>17</c:v>
                </c:pt>
                <c:pt idx="10779">
                  <c:v>17</c:v>
                </c:pt>
                <c:pt idx="10780">
                  <c:v>17</c:v>
                </c:pt>
                <c:pt idx="10781">
                  <c:v>17</c:v>
                </c:pt>
                <c:pt idx="10782">
                  <c:v>17</c:v>
                </c:pt>
                <c:pt idx="10783">
                  <c:v>17</c:v>
                </c:pt>
                <c:pt idx="10784">
                  <c:v>17</c:v>
                </c:pt>
                <c:pt idx="10785">
                  <c:v>17</c:v>
                </c:pt>
                <c:pt idx="10786">
                  <c:v>17</c:v>
                </c:pt>
                <c:pt idx="10787">
                  <c:v>17</c:v>
                </c:pt>
                <c:pt idx="10788">
                  <c:v>17</c:v>
                </c:pt>
                <c:pt idx="10789">
                  <c:v>17</c:v>
                </c:pt>
                <c:pt idx="10790">
                  <c:v>17</c:v>
                </c:pt>
                <c:pt idx="10791">
                  <c:v>17</c:v>
                </c:pt>
                <c:pt idx="10792">
                  <c:v>17</c:v>
                </c:pt>
                <c:pt idx="10793">
                  <c:v>17</c:v>
                </c:pt>
                <c:pt idx="10794">
                  <c:v>17</c:v>
                </c:pt>
                <c:pt idx="10795">
                  <c:v>17</c:v>
                </c:pt>
                <c:pt idx="10796">
                  <c:v>17</c:v>
                </c:pt>
                <c:pt idx="10797">
                  <c:v>17</c:v>
                </c:pt>
                <c:pt idx="10798">
                  <c:v>17</c:v>
                </c:pt>
                <c:pt idx="10799">
                  <c:v>17</c:v>
                </c:pt>
                <c:pt idx="10800">
                  <c:v>17</c:v>
                </c:pt>
                <c:pt idx="10801">
                  <c:v>17</c:v>
                </c:pt>
                <c:pt idx="10802">
                  <c:v>17</c:v>
                </c:pt>
                <c:pt idx="10803">
                  <c:v>17</c:v>
                </c:pt>
                <c:pt idx="10804">
                  <c:v>17</c:v>
                </c:pt>
                <c:pt idx="10805">
                  <c:v>17</c:v>
                </c:pt>
                <c:pt idx="10806">
                  <c:v>17</c:v>
                </c:pt>
                <c:pt idx="10807">
                  <c:v>17</c:v>
                </c:pt>
                <c:pt idx="10808">
                  <c:v>17</c:v>
                </c:pt>
                <c:pt idx="10809">
                  <c:v>17</c:v>
                </c:pt>
                <c:pt idx="10810">
                  <c:v>17</c:v>
                </c:pt>
                <c:pt idx="10811">
                  <c:v>17</c:v>
                </c:pt>
                <c:pt idx="10812">
                  <c:v>17</c:v>
                </c:pt>
                <c:pt idx="10813">
                  <c:v>17</c:v>
                </c:pt>
                <c:pt idx="10814">
                  <c:v>17</c:v>
                </c:pt>
                <c:pt idx="10815">
                  <c:v>17</c:v>
                </c:pt>
                <c:pt idx="10816">
                  <c:v>17</c:v>
                </c:pt>
                <c:pt idx="10817">
                  <c:v>17</c:v>
                </c:pt>
                <c:pt idx="10818">
                  <c:v>17</c:v>
                </c:pt>
                <c:pt idx="10819">
                  <c:v>17</c:v>
                </c:pt>
                <c:pt idx="10820">
                  <c:v>17</c:v>
                </c:pt>
                <c:pt idx="10821">
                  <c:v>17</c:v>
                </c:pt>
                <c:pt idx="10822">
                  <c:v>17</c:v>
                </c:pt>
                <c:pt idx="10823">
                  <c:v>17</c:v>
                </c:pt>
                <c:pt idx="10824">
                  <c:v>17</c:v>
                </c:pt>
                <c:pt idx="10825">
                  <c:v>17</c:v>
                </c:pt>
                <c:pt idx="10826">
                  <c:v>17</c:v>
                </c:pt>
                <c:pt idx="10827">
                  <c:v>17</c:v>
                </c:pt>
                <c:pt idx="10828">
                  <c:v>17</c:v>
                </c:pt>
                <c:pt idx="10829">
                  <c:v>17</c:v>
                </c:pt>
                <c:pt idx="10830">
                  <c:v>17</c:v>
                </c:pt>
                <c:pt idx="10831">
                  <c:v>17</c:v>
                </c:pt>
                <c:pt idx="10832">
                  <c:v>17</c:v>
                </c:pt>
                <c:pt idx="10833">
                  <c:v>17</c:v>
                </c:pt>
                <c:pt idx="10834">
                  <c:v>17</c:v>
                </c:pt>
                <c:pt idx="10835">
                  <c:v>17</c:v>
                </c:pt>
                <c:pt idx="10836">
                  <c:v>17</c:v>
                </c:pt>
                <c:pt idx="10837">
                  <c:v>17</c:v>
                </c:pt>
                <c:pt idx="10838">
                  <c:v>17</c:v>
                </c:pt>
                <c:pt idx="10839">
                  <c:v>17</c:v>
                </c:pt>
                <c:pt idx="10840">
                  <c:v>17</c:v>
                </c:pt>
                <c:pt idx="10841">
                  <c:v>17</c:v>
                </c:pt>
                <c:pt idx="10842">
                  <c:v>17</c:v>
                </c:pt>
                <c:pt idx="10843">
                  <c:v>17</c:v>
                </c:pt>
                <c:pt idx="10844">
                  <c:v>17</c:v>
                </c:pt>
                <c:pt idx="10845">
                  <c:v>17</c:v>
                </c:pt>
                <c:pt idx="10846">
                  <c:v>17</c:v>
                </c:pt>
                <c:pt idx="10847">
                  <c:v>17</c:v>
                </c:pt>
                <c:pt idx="10848">
                  <c:v>17</c:v>
                </c:pt>
                <c:pt idx="10849">
                  <c:v>17</c:v>
                </c:pt>
                <c:pt idx="10850">
                  <c:v>17</c:v>
                </c:pt>
                <c:pt idx="10851">
                  <c:v>17</c:v>
                </c:pt>
                <c:pt idx="10852">
                  <c:v>17</c:v>
                </c:pt>
                <c:pt idx="10853">
                  <c:v>17</c:v>
                </c:pt>
                <c:pt idx="10854">
                  <c:v>17</c:v>
                </c:pt>
                <c:pt idx="10855">
                  <c:v>17</c:v>
                </c:pt>
                <c:pt idx="10856">
                  <c:v>17</c:v>
                </c:pt>
                <c:pt idx="10857">
                  <c:v>17</c:v>
                </c:pt>
                <c:pt idx="10858">
                  <c:v>17</c:v>
                </c:pt>
                <c:pt idx="10859">
                  <c:v>17</c:v>
                </c:pt>
                <c:pt idx="10860">
                  <c:v>17</c:v>
                </c:pt>
                <c:pt idx="10861">
                  <c:v>17</c:v>
                </c:pt>
                <c:pt idx="10862">
                  <c:v>17</c:v>
                </c:pt>
                <c:pt idx="10863">
                  <c:v>17</c:v>
                </c:pt>
                <c:pt idx="10864">
                  <c:v>17</c:v>
                </c:pt>
                <c:pt idx="10865">
                  <c:v>17</c:v>
                </c:pt>
                <c:pt idx="10866">
                  <c:v>17</c:v>
                </c:pt>
                <c:pt idx="10867">
                  <c:v>17</c:v>
                </c:pt>
                <c:pt idx="10868">
                  <c:v>17</c:v>
                </c:pt>
                <c:pt idx="10869">
                  <c:v>17</c:v>
                </c:pt>
                <c:pt idx="10870">
                  <c:v>17</c:v>
                </c:pt>
                <c:pt idx="10871">
                  <c:v>17</c:v>
                </c:pt>
                <c:pt idx="10872">
                  <c:v>17</c:v>
                </c:pt>
                <c:pt idx="10873">
                  <c:v>17</c:v>
                </c:pt>
                <c:pt idx="10874">
                  <c:v>17</c:v>
                </c:pt>
                <c:pt idx="10875">
                  <c:v>17</c:v>
                </c:pt>
                <c:pt idx="10876">
                  <c:v>17</c:v>
                </c:pt>
                <c:pt idx="10877">
                  <c:v>17</c:v>
                </c:pt>
                <c:pt idx="10878">
                  <c:v>17</c:v>
                </c:pt>
                <c:pt idx="10879">
                  <c:v>17</c:v>
                </c:pt>
                <c:pt idx="10880">
                  <c:v>17</c:v>
                </c:pt>
                <c:pt idx="10881">
                  <c:v>17</c:v>
                </c:pt>
                <c:pt idx="10882">
                  <c:v>17</c:v>
                </c:pt>
                <c:pt idx="10883">
                  <c:v>17</c:v>
                </c:pt>
                <c:pt idx="10884">
                  <c:v>17</c:v>
                </c:pt>
                <c:pt idx="10885">
                  <c:v>17</c:v>
                </c:pt>
                <c:pt idx="10886">
                  <c:v>17</c:v>
                </c:pt>
                <c:pt idx="10887">
                  <c:v>17</c:v>
                </c:pt>
                <c:pt idx="10888">
                  <c:v>17</c:v>
                </c:pt>
                <c:pt idx="10889">
                  <c:v>17</c:v>
                </c:pt>
                <c:pt idx="10890">
                  <c:v>17</c:v>
                </c:pt>
                <c:pt idx="10891">
                  <c:v>17</c:v>
                </c:pt>
                <c:pt idx="10892">
                  <c:v>17</c:v>
                </c:pt>
                <c:pt idx="10893">
                  <c:v>17</c:v>
                </c:pt>
                <c:pt idx="10894">
                  <c:v>17</c:v>
                </c:pt>
                <c:pt idx="10895">
                  <c:v>17</c:v>
                </c:pt>
                <c:pt idx="10896">
                  <c:v>17</c:v>
                </c:pt>
                <c:pt idx="10897">
                  <c:v>17</c:v>
                </c:pt>
                <c:pt idx="10898">
                  <c:v>17</c:v>
                </c:pt>
                <c:pt idx="10899">
                  <c:v>17</c:v>
                </c:pt>
                <c:pt idx="10900">
                  <c:v>17</c:v>
                </c:pt>
                <c:pt idx="10901">
                  <c:v>17</c:v>
                </c:pt>
                <c:pt idx="10902">
                  <c:v>17</c:v>
                </c:pt>
                <c:pt idx="10903">
                  <c:v>17</c:v>
                </c:pt>
                <c:pt idx="10904">
                  <c:v>17</c:v>
                </c:pt>
                <c:pt idx="10905">
                  <c:v>17</c:v>
                </c:pt>
                <c:pt idx="10906">
                  <c:v>17</c:v>
                </c:pt>
                <c:pt idx="10907">
                  <c:v>17</c:v>
                </c:pt>
                <c:pt idx="10908">
                  <c:v>17</c:v>
                </c:pt>
                <c:pt idx="10909">
                  <c:v>17</c:v>
                </c:pt>
                <c:pt idx="10910">
                  <c:v>17</c:v>
                </c:pt>
                <c:pt idx="10911">
                  <c:v>17</c:v>
                </c:pt>
                <c:pt idx="10912">
                  <c:v>17</c:v>
                </c:pt>
                <c:pt idx="10913">
                  <c:v>17</c:v>
                </c:pt>
                <c:pt idx="10914">
                  <c:v>17</c:v>
                </c:pt>
                <c:pt idx="10915">
                  <c:v>17</c:v>
                </c:pt>
                <c:pt idx="10916">
                  <c:v>17</c:v>
                </c:pt>
                <c:pt idx="10917">
                  <c:v>17</c:v>
                </c:pt>
                <c:pt idx="10918">
                  <c:v>17</c:v>
                </c:pt>
                <c:pt idx="10919">
                  <c:v>17</c:v>
                </c:pt>
                <c:pt idx="10920">
                  <c:v>17</c:v>
                </c:pt>
                <c:pt idx="10921">
                  <c:v>17</c:v>
                </c:pt>
                <c:pt idx="10922">
                  <c:v>17</c:v>
                </c:pt>
                <c:pt idx="10923">
                  <c:v>17</c:v>
                </c:pt>
                <c:pt idx="10924">
                  <c:v>17</c:v>
                </c:pt>
                <c:pt idx="10925">
                  <c:v>17</c:v>
                </c:pt>
                <c:pt idx="10926">
                  <c:v>17</c:v>
                </c:pt>
                <c:pt idx="10927">
                  <c:v>17</c:v>
                </c:pt>
                <c:pt idx="10928">
                  <c:v>17</c:v>
                </c:pt>
                <c:pt idx="10929">
                  <c:v>17</c:v>
                </c:pt>
                <c:pt idx="10930">
                  <c:v>17</c:v>
                </c:pt>
                <c:pt idx="10931">
                  <c:v>17</c:v>
                </c:pt>
                <c:pt idx="10932">
                  <c:v>17</c:v>
                </c:pt>
                <c:pt idx="10933">
                  <c:v>17</c:v>
                </c:pt>
                <c:pt idx="10934">
                  <c:v>17</c:v>
                </c:pt>
                <c:pt idx="10935">
                  <c:v>17</c:v>
                </c:pt>
                <c:pt idx="10936">
                  <c:v>17</c:v>
                </c:pt>
                <c:pt idx="10937">
                  <c:v>17</c:v>
                </c:pt>
                <c:pt idx="10938">
                  <c:v>17</c:v>
                </c:pt>
                <c:pt idx="10939">
                  <c:v>17</c:v>
                </c:pt>
                <c:pt idx="10940">
                  <c:v>17</c:v>
                </c:pt>
                <c:pt idx="10941">
                  <c:v>17</c:v>
                </c:pt>
                <c:pt idx="10942">
                  <c:v>17</c:v>
                </c:pt>
                <c:pt idx="10943">
                  <c:v>17</c:v>
                </c:pt>
                <c:pt idx="10944">
                  <c:v>17</c:v>
                </c:pt>
                <c:pt idx="10945">
                  <c:v>17</c:v>
                </c:pt>
                <c:pt idx="10946">
                  <c:v>17</c:v>
                </c:pt>
                <c:pt idx="10947">
                  <c:v>17</c:v>
                </c:pt>
                <c:pt idx="10948">
                  <c:v>17</c:v>
                </c:pt>
                <c:pt idx="10949">
                  <c:v>17</c:v>
                </c:pt>
                <c:pt idx="10950">
                  <c:v>17</c:v>
                </c:pt>
                <c:pt idx="10951">
                  <c:v>17</c:v>
                </c:pt>
                <c:pt idx="10952">
                  <c:v>17</c:v>
                </c:pt>
                <c:pt idx="10953">
                  <c:v>17</c:v>
                </c:pt>
                <c:pt idx="10954">
                  <c:v>17</c:v>
                </c:pt>
                <c:pt idx="10955">
                  <c:v>17</c:v>
                </c:pt>
                <c:pt idx="10956">
                  <c:v>17</c:v>
                </c:pt>
                <c:pt idx="10957">
                  <c:v>17</c:v>
                </c:pt>
                <c:pt idx="10958">
                  <c:v>17</c:v>
                </c:pt>
                <c:pt idx="10959">
                  <c:v>17</c:v>
                </c:pt>
                <c:pt idx="10960">
                  <c:v>17</c:v>
                </c:pt>
                <c:pt idx="10961">
                  <c:v>17</c:v>
                </c:pt>
                <c:pt idx="10962">
                  <c:v>17</c:v>
                </c:pt>
                <c:pt idx="10963">
                  <c:v>17</c:v>
                </c:pt>
                <c:pt idx="10964">
                  <c:v>17</c:v>
                </c:pt>
                <c:pt idx="10965">
                  <c:v>17</c:v>
                </c:pt>
                <c:pt idx="10966">
                  <c:v>17</c:v>
                </c:pt>
                <c:pt idx="10967">
                  <c:v>17</c:v>
                </c:pt>
                <c:pt idx="10968">
                  <c:v>17</c:v>
                </c:pt>
                <c:pt idx="10969">
                  <c:v>17</c:v>
                </c:pt>
                <c:pt idx="10970">
                  <c:v>17</c:v>
                </c:pt>
                <c:pt idx="10971">
                  <c:v>17</c:v>
                </c:pt>
                <c:pt idx="10972">
                  <c:v>17</c:v>
                </c:pt>
                <c:pt idx="10973">
                  <c:v>17</c:v>
                </c:pt>
                <c:pt idx="10974">
                  <c:v>17</c:v>
                </c:pt>
                <c:pt idx="10975">
                  <c:v>17</c:v>
                </c:pt>
                <c:pt idx="10976">
                  <c:v>17</c:v>
                </c:pt>
                <c:pt idx="10977">
                  <c:v>17</c:v>
                </c:pt>
                <c:pt idx="10978">
                  <c:v>17</c:v>
                </c:pt>
                <c:pt idx="10979">
                  <c:v>17</c:v>
                </c:pt>
                <c:pt idx="10980">
                  <c:v>17</c:v>
                </c:pt>
                <c:pt idx="10981">
                  <c:v>17</c:v>
                </c:pt>
                <c:pt idx="10982">
                  <c:v>17</c:v>
                </c:pt>
                <c:pt idx="10983">
                  <c:v>17</c:v>
                </c:pt>
                <c:pt idx="10984">
                  <c:v>17</c:v>
                </c:pt>
                <c:pt idx="10985">
                  <c:v>17</c:v>
                </c:pt>
                <c:pt idx="10986">
                  <c:v>17</c:v>
                </c:pt>
                <c:pt idx="10987">
                  <c:v>17</c:v>
                </c:pt>
                <c:pt idx="10988">
                  <c:v>17</c:v>
                </c:pt>
                <c:pt idx="10989">
                  <c:v>17</c:v>
                </c:pt>
                <c:pt idx="10990">
                  <c:v>17</c:v>
                </c:pt>
                <c:pt idx="10991">
                  <c:v>17</c:v>
                </c:pt>
                <c:pt idx="10992">
                  <c:v>17</c:v>
                </c:pt>
                <c:pt idx="10993">
                  <c:v>17</c:v>
                </c:pt>
                <c:pt idx="10994">
                  <c:v>17</c:v>
                </c:pt>
                <c:pt idx="10995">
                  <c:v>17</c:v>
                </c:pt>
                <c:pt idx="10996">
                  <c:v>17</c:v>
                </c:pt>
                <c:pt idx="10997">
                  <c:v>17</c:v>
                </c:pt>
                <c:pt idx="10998">
                  <c:v>17</c:v>
                </c:pt>
                <c:pt idx="10999">
                  <c:v>17</c:v>
                </c:pt>
                <c:pt idx="11000">
                  <c:v>17</c:v>
                </c:pt>
                <c:pt idx="11001">
                  <c:v>17</c:v>
                </c:pt>
                <c:pt idx="11002">
                  <c:v>17</c:v>
                </c:pt>
                <c:pt idx="11003">
                  <c:v>17</c:v>
                </c:pt>
                <c:pt idx="11004">
                  <c:v>17</c:v>
                </c:pt>
                <c:pt idx="11005">
                  <c:v>17</c:v>
                </c:pt>
                <c:pt idx="11006">
                  <c:v>17</c:v>
                </c:pt>
                <c:pt idx="11007">
                  <c:v>17</c:v>
                </c:pt>
                <c:pt idx="11008">
                  <c:v>17</c:v>
                </c:pt>
                <c:pt idx="11009">
                  <c:v>17</c:v>
                </c:pt>
                <c:pt idx="11010">
                  <c:v>17</c:v>
                </c:pt>
                <c:pt idx="11011">
                  <c:v>17</c:v>
                </c:pt>
                <c:pt idx="11012">
                  <c:v>17</c:v>
                </c:pt>
                <c:pt idx="11013">
                  <c:v>17</c:v>
                </c:pt>
                <c:pt idx="11014">
                  <c:v>17</c:v>
                </c:pt>
                <c:pt idx="11015">
                  <c:v>17</c:v>
                </c:pt>
                <c:pt idx="11016">
                  <c:v>17</c:v>
                </c:pt>
                <c:pt idx="11017">
                  <c:v>17</c:v>
                </c:pt>
                <c:pt idx="11018">
                  <c:v>17</c:v>
                </c:pt>
                <c:pt idx="11019">
                  <c:v>17</c:v>
                </c:pt>
                <c:pt idx="11020">
                  <c:v>17</c:v>
                </c:pt>
                <c:pt idx="11021">
                  <c:v>17</c:v>
                </c:pt>
                <c:pt idx="11022">
                  <c:v>17</c:v>
                </c:pt>
                <c:pt idx="11023">
                  <c:v>17</c:v>
                </c:pt>
                <c:pt idx="11024">
                  <c:v>17</c:v>
                </c:pt>
                <c:pt idx="11025">
                  <c:v>17</c:v>
                </c:pt>
                <c:pt idx="11026">
                  <c:v>17</c:v>
                </c:pt>
                <c:pt idx="11027">
                  <c:v>17</c:v>
                </c:pt>
                <c:pt idx="11028">
                  <c:v>17</c:v>
                </c:pt>
                <c:pt idx="11029">
                  <c:v>17</c:v>
                </c:pt>
                <c:pt idx="11030">
                  <c:v>17</c:v>
                </c:pt>
                <c:pt idx="11031">
                  <c:v>17</c:v>
                </c:pt>
                <c:pt idx="11032">
                  <c:v>17</c:v>
                </c:pt>
                <c:pt idx="11033">
                  <c:v>17</c:v>
                </c:pt>
                <c:pt idx="11034">
                  <c:v>17</c:v>
                </c:pt>
                <c:pt idx="11035">
                  <c:v>17</c:v>
                </c:pt>
                <c:pt idx="11036">
                  <c:v>17</c:v>
                </c:pt>
                <c:pt idx="11037">
                  <c:v>17</c:v>
                </c:pt>
                <c:pt idx="11038">
                  <c:v>17</c:v>
                </c:pt>
                <c:pt idx="11039">
                  <c:v>17</c:v>
                </c:pt>
                <c:pt idx="11040">
                  <c:v>17</c:v>
                </c:pt>
                <c:pt idx="11041">
                  <c:v>17</c:v>
                </c:pt>
                <c:pt idx="11042">
                  <c:v>17</c:v>
                </c:pt>
                <c:pt idx="11043">
                  <c:v>17</c:v>
                </c:pt>
                <c:pt idx="11044">
                  <c:v>17</c:v>
                </c:pt>
                <c:pt idx="11045">
                  <c:v>17</c:v>
                </c:pt>
                <c:pt idx="11046">
                  <c:v>17</c:v>
                </c:pt>
                <c:pt idx="11047">
                  <c:v>17</c:v>
                </c:pt>
                <c:pt idx="11048">
                  <c:v>17</c:v>
                </c:pt>
                <c:pt idx="11049">
                  <c:v>17</c:v>
                </c:pt>
                <c:pt idx="11050">
                  <c:v>17</c:v>
                </c:pt>
                <c:pt idx="11051">
                  <c:v>17</c:v>
                </c:pt>
                <c:pt idx="11052">
                  <c:v>17</c:v>
                </c:pt>
                <c:pt idx="11053">
                  <c:v>17</c:v>
                </c:pt>
                <c:pt idx="11054">
                  <c:v>17</c:v>
                </c:pt>
                <c:pt idx="11055">
                  <c:v>17</c:v>
                </c:pt>
                <c:pt idx="11056">
                  <c:v>17</c:v>
                </c:pt>
                <c:pt idx="11057">
                  <c:v>17</c:v>
                </c:pt>
                <c:pt idx="11058">
                  <c:v>17</c:v>
                </c:pt>
                <c:pt idx="11059">
                  <c:v>17</c:v>
                </c:pt>
                <c:pt idx="11060">
                  <c:v>17</c:v>
                </c:pt>
                <c:pt idx="11061">
                  <c:v>17</c:v>
                </c:pt>
                <c:pt idx="11062">
                  <c:v>17</c:v>
                </c:pt>
                <c:pt idx="11063">
                  <c:v>17</c:v>
                </c:pt>
                <c:pt idx="11064">
                  <c:v>17</c:v>
                </c:pt>
                <c:pt idx="11065">
                  <c:v>17</c:v>
                </c:pt>
                <c:pt idx="11066">
                  <c:v>17</c:v>
                </c:pt>
                <c:pt idx="11067">
                  <c:v>17</c:v>
                </c:pt>
                <c:pt idx="11068">
                  <c:v>17</c:v>
                </c:pt>
                <c:pt idx="11069">
                  <c:v>17</c:v>
                </c:pt>
                <c:pt idx="11070">
                  <c:v>17</c:v>
                </c:pt>
                <c:pt idx="11071">
                  <c:v>17</c:v>
                </c:pt>
                <c:pt idx="11072">
                  <c:v>17</c:v>
                </c:pt>
                <c:pt idx="11073">
                  <c:v>17</c:v>
                </c:pt>
                <c:pt idx="11074">
                  <c:v>17</c:v>
                </c:pt>
                <c:pt idx="11075">
                  <c:v>17</c:v>
                </c:pt>
                <c:pt idx="11076">
                  <c:v>17</c:v>
                </c:pt>
                <c:pt idx="11077">
                  <c:v>17</c:v>
                </c:pt>
                <c:pt idx="11078">
                  <c:v>17</c:v>
                </c:pt>
                <c:pt idx="11079">
                  <c:v>17</c:v>
                </c:pt>
                <c:pt idx="11080">
                  <c:v>17</c:v>
                </c:pt>
                <c:pt idx="11081">
                  <c:v>17</c:v>
                </c:pt>
                <c:pt idx="11082">
                  <c:v>17</c:v>
                </c:pt>
                <c:pt idx="11083">
                  <c:v>17</c:v>
                </c:pt>
                <c:pt idx="11084">
                  <c:v>17</c:v>
                </c:pt>
                <c:pt idx="11085">
                  <c:v>17</c:v>
                </c:pt>
                <c:pt idx="11086">
                  <c:v>17</c:v>
                </c:pt>
                <c:pt idx="11087">
                  <c:v>17</c:v>
                </c:pt>
                <c:pt idx="11088">
                  <c:v>17</c:v>
                </c:pt>
                <c:pt idx="11089">
                  <c:v>17</c:v>
                </c:pt>
                <c:pt idx="11090">
                  <c:v>17</c:v>
                </c:pt>
                <c:pt idx="11091">
                  <c:v>17</c:v>
                </c:pt>
                <c:pt idx="11092">
                  <c:v>17</c:v>
                </c:pt>
                <c:pt idx="11093">
                  <c:v>17</c:v>
                </c:pt>
                <c:pt idx="11094">
                  <c:v>17</c:v>
                </c:pt>
                <c:pt idx="11095">
                  <c:v>17</c:v>
                </c:pt>
                <c:pt idx="11096">
                  <c:v>17</c:v>
                </c:pt>
                <c:pt idx="11097">
                  <c:v>17</c:v>
                </c:pt>
                <c:pt idx="11098">
                  <c:v>17</c:v>
                </c:pt>
                <c:pt idx="11099">
                  <c:v>17</c:v>
                </c:pt>
                <c:pt idx="11100">
                  <c:v>17</c:v>
                </c:pt>
                <c:pt idx="11101">
                  <c:v>17</c:v>
                </c:pt>
                <c:pt idx="11102">
                  <c:v>17</c:v>
                </c:pt>
                <c:pt idx="11103">
                  <c:v>17</c:v>
                </c:pt>
                <c:pt idx="11104">
                  <c:v>17</c:v>
                </c:pt>
                <c:pt idx="11105">
                  <c:v>17</c:v>
                </c:pt>
                <c:pt idx="11106">
                  <c:v>17</c:v>
                </c:pt>
                <c:pt idx="11107">
                  <c:v>17</c:v>
                </c:pt>
                <c:pt idx="11108">
                  <c:v>17</c:v>
                </c:pt>
                <c:pt idx="11109">
                  <c:v>17</c:v>
                </c:pt>
                <c:pt idx="11110">
                  <c:v>17</c:v>
                </c:pt>
                <c:pt idx="11111">
                  <c:v>17</c:v>
                </c:pt>
                <c:pt idx="11112">
                  <c:v>17</c:v>
                </c:pt>
                <c:pt idx="11113">
                  <c:v>17</c:v>
                </c:pt>
                <c:pt idx="11114">
                  <c:v>17</c:v>
                </c:pt>
                <c:pt idx="11115">
                  <c:v>17</c:v>
                </c:pt>
                <c:pt idx="11116">
                  <c:v>17</c:v>
                </c:pt>
                <c:pt idx="11117">
                  <c:v>17</c:v>
                </c:pt>
                <c:pt idx="11118">
                  <c:v>17</c:v>
                </c:pt>
                <c:pt idx="11119">
                  <c:v>17</c:v>
                </c:pt>
                <c:pt idx="11120">
                  <c:v>17</c:v>
                </c:pt>
                <c:pt idx="11121">
                  <c:v>17</c:v>
                </c:pt>
                <c:pt idx="11122">
                  <c:v>17</c:v>
                </c:pt>
                <c:pt idx="11123">
                  <c:v>17</c:v>
                </c:pt>
                <c:pt idx="11124">
                  <c:v>17</c:v>
                </c:pt>
                <c:pt idx="11125">
                  <c:v>17</c:v>
                </c:pt>
                <c:pt idx="11126">
                  <c:v>17</c:v>
                </c:pt>
                <c:pt idx="11127">
                  <c:v>17</c:v>
                </c:pt>
                <c:pt idx="11128">
                  <c:v>17</c:v>
                </c:pt>
                <c:pt idx="11129">
                  <c:v>17</c:v>
                </c:pt>
                <c:pt idx="11130">
                  <c:v>17</c:v>
                </c:pt>
                <c:pt idx="11131">
                  <c:v>17</c:v>
                </c:pt>
                <c:pt idx="11132">
                  <c:v>17</c:v>
                </c:pt>
                <c:pt idx="11133">
                  <c:v>17</c:v>
                </c:pt>
                <c:pt idx="11134">
                  <c:v>17</c:v>
                </c:pt>
                <c:pt idx="11135">
                  <c:v>17</c:v>
                </c:pt>
                <c:pt idx="11136">
                  <c:v>17</c:v>
                </c:pt>
                <c:pt idx="11137">
                  <c:v>17</c:v>
                </c:pt>
                <c:pt idx="11138">
                  <c:v>17</c:v>
                </c:pt>
                <c:pt idx="11139">
                  <c:v>17</c:v>
                </c:pt>
                <c:pt idx="11140">
                  <c:v>17</c:v>
                </c:pt>
                <c:pt idx="11141">
                  <c:v>17</c:v>
                </c:pt>
                <c:pt idx="11142">
                  <c:v>17</c:v>
                </c:pt>
                <c:pt idx="11143">
                  <c:v>17</c:v>
                </c:pt>
                <c:pt idx="11144">
                  <c:v>17</c:v>
                </c:pt>
                <c:pt idx="11145">
                  <c:v>17</c:v>
                </c:pt>
                <c:pt idx="11146">
                  <c:v>17</c:v>
                </c:pt>
                <c:pt idx="11147">
                  <c:v>17</c:v>
                </c:pt>
                <c:pt idx="11148">
                  <c:v>17</c:v>
                </c:pt>
                <c:pt idx="11149">
                  <c:v>17</c:v>
                </c:pt>
                <c:pt idx="11150">
                  <c:v>17</c:v>
                </c:pt>
                <c:pt idx="11151">
                  <c:v>17</c:v>
                </c:pt>
                <c:pt idx="11152">
                  <c:v>17</c:v>
                </c:pt>
                <c:pt idx="11153">
                  <c:v>17</c:v>
                </c:pt>
                <c:pt idx="11154">
                  <c:v>17</c:v>
                </c:pt>
                <c:pt idx="11155">
                  <c:v>17</c:v>
                </c:pt>
                <c:pt idx="11156">
                  <c:v>17</c:v>
                </c:pt>
                <c:pt idx="11157">
                  <c:v>17</c:v>
                </c:pt>
                <c:pt idx="11158">
                  <c:v>17</c:v>
                </c:pt>
                <c:pt idx="11159">
                  <c:v>17</c:v>
                </c:pt>
                <c:pt idx="11160">
                  <c:v>17</c:v>
                </c:pt>
                <c:pt idx="11161">
                  <c:v>17</c:v>
                </c:pt>
                <c:pt idx="11162">
                  <c:v>17</c:v>
                </c:pt>
                <c:pt idx="11163">
                  <c:v>17</c:v>
                </c:pt>
                <c:pt idx="11164">
                  <c:v>17</c:v>
                </c:pt>
                <c:pt idx="11165">
                  <c:v>17</c:v>
                </c:pt>
                <c:pt idx="11166">
                  <c:v>17</c:v>
                </c:pt>
                <c:pt idx="11167">
                  <c:v>17</c:v>
                </c:pt>
                <c:pt idx="11168">
                  <c:v>17</c:v>
                </c:pt>
                <c:pt idx="11169">
                  <c:v>17</c:v>
                </c:pt>
                <c:pt idx="11170">
                  <c:v>17</c:v>
                </c:pt>
                <c:pt idx="11171">
                  <c:v>17</c:v>
                </c:pt>
                <c:pt idx="11172">
                  <c:v>17</c:v>
                </c:pt>
                <c:pt idx="11173">
                  <c:v>17</c:v>
                </c:pt>
                <c:pt idx="11174">
                  <c:v>17</c:v>
                </c:pt>
                <c:pt idx="11175">
                  <c:v>17</c:v>
                </c:pt>
                <c:pt idx="11176">
                  <c:v>17</c:v>
                </c:pt>
                <c:pt idx="11177">
                  <c:v>17</c:v>
                </c:pt>
                <c:pt idx="11178">
                  <c:v>17</c:v>
                </c:pt>
                <c:pt idx="11179">
                  <c:v>17</c:v>
                </c:pt>
                <c:pt idx="11180">
                  <c:v>17</c:v>
                </c:pt>
                <c:pt idx="11181">
                  <c:v>17</c:v>
                </c:pt>
                <c:pt idx="11182">
                  <c:v>17</c:v>
                </c:pt>
                <c:pt idx="11183">
                  <c:v>17</c:v>
                </c:pt>
                <c:pt idx="11184">
                  <c:v>17</c:v>
                </c:pt>
                <c:pt idx="11185">
                  <c:v>17</c:v>
                </c:pt>
                <c:pt idx="11186">
                  <c:v>17</c:v>
                </c:pt>
                <c:pt idx="11187">
                  <c:v>17</c:v>
                </c:pt>
                <c:pt idx="11188">
                  <c:v>17</c:v>
                </c:pt>
                <c:pt idx="11189">
                  <c:v>17</c:v>
                </c:pt>
                <c:pt idx="11190">
                  <c:v>17</c:v>
                </c:pt>
                <c:pt idx="11191">
                  <c:v>17</c:v>
                </c:pt>
                <c:pt idx="11192">
                  <c:v>17</c:v>
                </c:pt>
                <c:pt idx="11193">
                  <c:v>17</c:v>
                </c:pt>
                <c:pt idx="11194">
                  <c:v>17</c:v>
                </c:pt>
                <c:pt idx="11195">
                  <c:v>17</c:v>
                </c:pt>
                <c:pt idx="11196">
                  <c:v>17</c:v>
                </c:pt>
                <c:pt idx="11197">
                  <c:v>17</c:v>
                </c:pt>
                <c:pt idx="11198">
                  <c:v>17</c:v>
                </c:pt>
                <c:pt idx="11199">
                  <c:v>17</c:v>
                </c:pt>
                <c:pt idx="11200">
                  <c:v>17</c:v>
                </c:pt>
                <c:pt idx="11201">
                  <c:v>17</c:v>
                </c:pt>
                <c:pt idx="11202">
                  <c:v>17</c:v>
                </c:pt>
                <c:pt idx="11203">
                  <c:v>17</c:v>
                </c:pt>
                <c:pt idx="11204">
                  <c:v>17</c:v>
                </c:pt>
                <c:pt idx="11205">
                  <c:v>17</c:v>
                </c:pt>
                <c:pt idx="11206">
                  <c:v>17</c:v>
                </c:pt>
                <c:pt idx="11207">
                  <c:v>17</c:v>
                </c:pt>
                <c:pt idx="11208">
                  <c:v>17</c:v>
                </c:pt>
                <c:pt idx="11209">
                  <c:v>17</c:v>
                </c:pt>
                <c:pt idx="11210">
                  <c:v>17</c:v>
                </c:pt>
                <c:pt idx="11211">
                  <c:v>17</c:v>
                </c:pt>
                <c:pt idx="11212">
                  <c:v>17</c:v>
                </c:pt>
                <c:pt idx="11213">
                  <c:v>17</c:v>
                </c:pt>
                <c:pt idx="11214">
                  <c:v>17</c:v>
                </c:pt>
                <c:pt idx="11215">
                  <c:v>17</c:v>
                </c:pt>
                <c:pt idx="11216">
                  <c:v>17</c:v>
                </c:pt>
                <c:pt idx="11217">
                  <c:v>17</c:v>
                </c:pt>
                <c:pt idx="11218">
                  <c:v>17</c:v>
                </c:pt>
                <c:pt idx="11219">
                  <c:v>17</c:v>
                </c:pt>
                <c:pt idx="11220">
                  <c:v>17</c:v>
                </c:pt>
                <c:pt idx="11221">
                  <c:v>17</c:v>
                </c:pt>
                <c:pt idx="11222">
                  <c:v>17</c:v>
                </c:pt>
                <c:pt idx="11223">
                  <c:v>17</c:v>
                </c:pt>
                <c:pt idx="11224">
                  <c:v>17</c:v>
                </c:pt>
                <c:pt idx="11225">
                  <c:v>17</c:v>
                </c:pt>
                <c:pt idx="11226">
                  <c:v>17</c:v>
                </c:pt>
                <c:pt idx="11227">
                  <c:v>17</c:v>
                </c:pt>
                <c:pt idx="11228">
                  <c:v>17</c:v>
                </c:pt>
                <c:pt idx="11229">
                  <c:v>17</c:v>
                </c:pt>
                <c:pt idx="11230">
                  <c:v>17</c:v>
                </c:pt>
                <c:pt idx="11231">
                  <c:v>17</c:v>
                </c:pt>
                <c:pt idx="11232">
                  <c:v>17</c:v>
                </c:pt>
                <c:pt idx="11233">
                  <c:v>17</c:v>
                </c:pt>
                <c:pt idx="11234">
                  <c:v>17</c:v>
                </c:pt>
                <c:pt idx="11235">
                  <c:v>17</c:v>
                </c:pt>
                <c:pt idx="11236">
                  <c:v>17</c:v>
                </c:pt>
                <c:pt idx="11237">
                  <c:v>17</c:v>
                </c:pt>
                <c:pt idx="11238">
                  <c:v>17</c:v>
                </c:pt>
                <c:pt idx="11239">
                  <c:v>17</c:v>
                </c:pt>
                <c:pt idx="11240">
                  <c:v>17</c:v>
                </c:pt>
                <c:pt idx="11241">
                  <c:v>17</c:v>
                </c:pt>
                <c:pt idx="11242">
                  <c:v>17</c:v>
                </c:pt>
                <c:pt idx="11243">
                  <c:v>17</c:v>
                </c:pt>
                <c:pt idx="11244">
                  <c:v>17</c:v>
                </c:pt>
                <c:pt idx="11245">
                  <c:v>17</c:v>
                </c:pt>
                <c:pt idx="11246">
                  <c:v>17</c:v>
                </c:pt>
                <c:pt idx="11247">
                  <c:v>17</c:v>
                </c:pt>
                <c:pt idx="11248">
                  <c:v>17</c:v>
                </c:pt>
                <c:pt idx="11249">
                  <c:v>17</c:v>
                </c:pt>
                <c:pt idx="11250">
                  <c:v>17</c:v>
                </c:pt>
                <c:pt idx="11251">
                  <c:v>17</c:v>
                </c:pt>
                <c:pt idx="11252">
                  <c:v>17</c:v>
                </c:pt>
                <c:pt idx="11253">
                  <c:v>17</c:v>
                </c:pt>
                <c:pt idx="11254">
                  <c:v>17</c:v>
                </c:pt>
                <c:pt idx="11255">
                  <c:v>17</c:v>
                </c:pt>
                <c:pt idx="11256">
                  <c:v>17</c:v>
                </c:pt>
                <c:pt idx="11257">
                  <c:v>17</c:v>
                </c:pt>
                <c:pt idx="11258">
                  <c:v>17</c:v>
                </c:pt>
                <c:pt idx="11259">
                  <c:v>17</c:v>
                </c:pt>
                <c:pt idx="11260">
                  <c:v>17</c:v>
                </c:pt>
                <c:pt idx="11261">
                  <c:v>17</c:v>
                </c:pt>
                <c:pt idx="11262">
                  <c:v>17</c:v>
                </c:pt>
                <c:pt idx="11263">
                  <c:v>17</c:v>
                </c:pt>
                <c:pt idx="11264">
                  <c:v>17</c:v>
                </c:pt>
                <c:pt idx="11265">
                  <c:v>17</c:v>
                </c:pt>
                <c:pt idx="11266">
                  <c:v>17</c:v>
                </c:pt>
                <c:pt idx="11267">
                  <c:v>17</c:v>
                </c:pt>
                <c:pt idx="11268">
                  <c:v>17</c:v>
                </c:pt>
                <c:pt idx="11269">
                  <c:v>17</c:v>
                </c:pt>
                <c:pt idx="11270">
                  <c:v>17</c:v>
                </c:pt>
                <c:pt idx="11271">
                  <c:v>17</c:v>
                </c:pt>
                <c:pt idx="11272">
                  <c:v>17</c:v>
                </c:pt>
                <c:pt idx="11273">
                  <c:v>17</c:v>
                </c:pt>
                <c:pt idx="11274">
                  <c:v>17</c:v>
                </c:pt>
                <c:pt idx="11275">
                  <c:v>17</c:v>
                </c:pt>
                <c:pt idx="11276">
                  <c:v>17</c:v>
                </c:pt>
                <c:pt idx="11277">
                  <c:v>17</c:v>
                </c:pt>
                <c:pt idx="11278">
                  <c:v>17</c:v>
                </c:pt>
                <c:pt idx="11279">
                  <c:v>17</c:v>
                </c:pt>
                <c:pt idx="11280">
                  <c:v>17</c:v>
                </c:pt>
              </c:numCache>
            </c:numRef>
          </c:yVal>
          <c:smooth val="0"/>
          <c:extLst>
            <c:ext xmlns:c16="http://schemas.microsoft.com/office/drawing/2014/chart" uri="{C3380CC4-5D6E-409C-BE32-E72D297353CC}">
              <c16:uniqueId val="{00000003-C340-485B-9B38-D7869777BD5D}"/>
            </c:ext>
          </c:extLst>
        </c:ser>
        <c:dLbls>
          <c:showLegendKey val="0"/>
          <c:showVal val="0"/>
          <c:showCatName val="0"/>
          <c:showSerName val="0"/>
          <c:showPercent val="0"/>
          <c:showBubbleSize val="0"/>
        </c:dLbls>
        <c:axId val="76090848"/>
        <c:axId val="76085952"/>
      </c:scatterChart>
      <c:valAx>
        <c:axId val="76090848"/>
        <c:scaling>
          <c:orientation val="minMax"/>
        </c:scaling>
        <c:delete val="0"/>
        <c:axPos val="b"/>
        <c:title>
          <c:tx>
            <c:rich>
              <a:bodyPr/>
              <a:lstStyle/>
              <a:p>
                <a:pPr>
                  <a:defRPr/>
                </a:pPr>
                <a:r>
                  <a:rPr lang="ru-RU"/>
                  <a:t>Дата</a:t>
                </a:r>
              </a:p>
            </c:rich>
          </c:tx>
          <c:overlay val="0"/>
        </c:title>
        <c:numFmt formatCode="m/d/yyyy" sourceLinked="0"/>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76085952"/>
        <c:crosses val="autoZero"/>
        <c:crossBetween val="midCat"/>
      </c:valAx>
      <c:valAx>
        <c:axId val="76085952"/>
        <c:scaling>
          <c:orientation val="minMax"/>
          <c:max val="20"/>
          <c:min val="0"/>
        </c:scaling>
        <c:delete val="0"/>
        <c:axPos val="l"/>
        <c:majorGridlines>
          <c:spPr>
            <a:ln w="9525" cap="flat" cmpd="sng" algn="ctr">
              <a:solidFill>
                <a:schemeClr val="tx1">
                  <a:lumMod val="15000"/>
                  <a:lumOff val="85000"/>
                </a:schemeClr>
              </a:solidFill>
              <a:round/>
            </a:ln>
            <a:effectLst/>
          </c:spPr>
        </c:majorGridlines>
        <c:title>
          <c:tx>
            <c:rich>
              <a:bodyPr/>
              <a:lstStyle/>
              <a:p>
                <a:pPr>
                  <a:defRPr sz="1200">
                    <a:latin typeface="Arial Black" panose="020B0A04020102020204" pitchFamily="34" charset="0"/>
                  </a:defRPr>
                </a:pPr>
                <a:r>
                  <a:rPr lang="ru-RU" sz="1200" b="1" i="0" baseline="0">
                    <a:effectLst/>
                  </a:rPr>
                  <a:t>Температура, градусів Цельсія</a:t>
                </a:r>
                <a:endParaRPr lang="ru-RU" sz="1200">
                  <a:effectLst/>
                </a:endParaRPr>
              </a:p>
            </c:rich>
          </c:tx>
          <c:overlay val="0"/>
        </c:title>
        <c:numFmt formatCode="0.0" sourceLinked="1"/>
        <c:majorTickMark val="none"/>
        <c:minorTickMark val="none"/>
        <c:tickLblPos val="nextTo"/>
        <c:spPr>
          <a:ln w="6350">
            <a:noFill/>
          </a:ln>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crossAx val="76090848"/>
        <c:crosses val="autoZero"/>
        <c:crossBetween val="midCat"/>
        <c:majorUnit val="5"/>
      </c:valAx>
      <c:spPr>
        <a:noFill/>
        <a:ln w="25400">
          <a:noFill/>
        </a:ln>
      </c:spPr>
    </c:plotArea>
    <c:legend>
      <c:legendPos val="b"/>
      <c:layout>
        <c:manualLayout>
          <c:xMode val="edge"/>
          <c:yMode val="edge"/>
          <c:x val="0.33233634374894711"/>
          <c:y val="0.88510646564678752"/>
          <c:w val="0.33458240414777618"/>
          <c:h val="4.3208873084412833E-2"/>
        </c:manualLayout>
      </c:layout>
      <c:overlay val="0"/>
      <c:spPr>
        <a:ln w="6350">
          <a:solidFill>
            <a:schemeClr val="tx1"/>
          </a:solidFill>
        </a:ln>
      </c:spPr>
    </c:legend>
    <c:plotVisOnly val="1"/>
    <c:dispBlanksAs val="gap"/>
    <c:showDLblsOverMax val="0"/>
  </c:chart>
  <c:spPr>
    <a:solidFill>
      <a:schemeClr val="bg1"/>
    </a:solidFill>
    <a:ln w="12700" cap="flat" cmpd="sng" algn="ctr">
      <a:solidFill>
        <a:schemeClr val="tx1"/>
      </a:solidFill>
      <a:round/>
    </a:ln>
    <a:effectLst/>
  </c:spPr>
  <c:txPr>
    <a:bodyPr/>
    <a:lstStyle/>
    <a:p>
      <a:pPr>
        <a:defRPr/>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sng" strike="noStrike" kern="1200" spc="0" baseline="0">
                <a:solidFill>
                  <a:schemeClr val="tx1">
                    <a:lumMod val="65000"/>
                    <a:lumOff val="35000"/>
                  </a:schemeClr>
                </a:solidFill>
                <a:latin typeface="+mn-lt"/>
                <a:ea typeface="+mn-ea"/>
                <a:cs typeface="+mn-cs"/>
              </a:defRPr>
            </a:pPr>
            <a:r>
              <a:rPr lang="ru-RU" sz="1800" b="1" u="sng" dirty="0" err="1"/>
              <a:t>Відносна</a:t>
            </a:r>
            <a:r>
              <a:rPr lang="ru-RU" sz="1800" b="1" u="sng" dirty="0"/>
              <a:t> </a:t>
            </a:r>
            <a:r>
              <a:rPr lang="ru-RU" sz="1800" b="1" u="sng" dirty="0" err="1"/>
              <a:t>вологість</a:t>
            </a:r>
            <a:r>
              <a:rPr lang="ru-RU" sz="1800" b="1" u="sng" dirty="0"/>
              <a:t> </a:t>
            </a:r>
            <a:r>
              <a:rPr lang="ru-RU" sz="1800" b="1" u="sng" dirty="0" err="1"/>
              <a:t>повітря</a:t>
            </a:r>
            <a:r>
              <a:rPr lang="ru-RU" sz="1800" b="1" u="sng" dirty="0"/>
              <a:t> в </a:t>
            </a:r>
            <a:r>
              <a:rPr lang="ru-RU" sz="1800" b="1" u="sng" dirty="0" err="1"/>
              <a:t>спортзалі</a:t>
            </a:r>
            <a:r>
              <a:rPr lang="ru-RU" sz="1800" b="1" u="sng" dirty="0"/>
              <a:t> (13.02.2019 - 21.02.2019)</a:t>
            </a:r>
          </a:p>
        </c:rich>
      </c:tx>
      <c:overlay val="0"/>
      <c:spPr>
        <a:noFill/>
        <a:ln w="25400">
          <a:noFill/>
        </a:ln>
      </c:spPr>
    </c:title>
    <c:autoTitleDeleted val="0"/>
    <c:plotArea>
      <c:layout>
        <c:manualLayout>
          <c:layoutTarget val="inner"/>
          <c:xMode val="edge"/>
          <c:yMode val="edge"/>
          <c:x val="8.1323651084635643E-2"/>
          <c:y val="0.10637992831541221"/>
          <c:w val="0.85775692630617384"/>
          <c:h val="0.82794212551388069"/>
        </c:manualLayout>
      </c:layout>
      <c:scatterChart>
        <c:scatterStyle val="lineMarker"/>
        <c:varyColors val="0"/>
        <c:ser>
          <c:idx val="1"/>
          <c:order val="0"/>
          <c:tx>
            <c:strRef>
              <c:f>ВОЛОГІСТЬ!$D$3</c:f>
              <c:strCache>
                <c:ptCount val="1"/>
                <c:pt idx="0">
                  <c:v>H(кут)</c:v>
                </c:pt>
              </c:strCache>
            </c:strRef>
          </c:tx>
          <c:spPr>
            <a:ln w="19050">
              <a:solidFill>
                <a:srgbClr val="3434F0"/>
              </a:solidFill>
            </a:ln>
          </c:spPr>
          <c:marker>
            <c:symbol val="none"/>
          </c:marker>
          <c:xVal>
            <c:numRef>
              <c:f>ВОЛОГІСТЬ!$B$4:$B$11284</c:f>
              <c:numCache>
                <c:formatCode>m/d/yyyy\ h:mm</c:formatCode>
                <c:ptCount val="11281"/>
                <c:pt idx="0">
                  <c:v>43509.75</c:v>
                </c:pt>
                <c:pt idx="1">
                  <c:v>43509.750694444447</c:v>
                </c:pt>
                <c:pt idx="2">
                  <c:v>43509.751388888886</c:v>
                </c:pt>
                <c:pt idx="3">
                  <c:v>43509.752083333333</c:v>
                </c:pt>
                <c:pt idx="4">
                  <c:v>43509.75277777778</c:v>
                </c:pt>
                <c:pt idx="5">
                  <c:v>43509.753472222219</c:v>
                </c:pt>
                <c:pt idx="6">
                  <c:v>43509.754166666666</c:v>
                </c:pt>
                <c:pt idx="7">
                  <c:v>43509.754861111112</c:v>
                </c:pt>
                <c:pt idx="8">
                  <c:v>43509.755555555559</c:v>
                </c:pt>
                <c:pt idx="9">
                  <c:v>43509.756249999999</c:v>
                </c:pt>
                <c:pt idx="10">
                  <c:v>43509.756944444445</c:v>
                </c:pt>
                <c:pt idx="11">
                  <c:v>43509.757638888892</c:v>
                </c:pt>
                <c:pt idx="12">
                  <c:v>43509.758333333331</c:v>
                </c:pt>
                <c:pt idx="13">
                  <c:v>43509.759027777778</c:v>
                </c:pt>
                <c:pt idx="14">
                  <c:v>43509.759722222225</c:v>
                </c:pt>
                <c:pt idx="15">
                  <c:v>43509.760416666664</c:v>
                </c:pt>
                <c:pt idx="16">
                  <c:v>43509.761111111111</c:v>
                </c:pt>
                <c:pt idx="17">
                  <c:v>43509.761805555558</c:v>
                </c:pt>
                <c:pt idx="18">
                  <c:v>43509.762499999997</c:v>
                </c:pt>
                <c:pt idx="19">
                  <c:v>43509.763194444444</c:v>
                </c:pt>
                <c:pt idx="20">
                  <c:v>43509.763888888891</c:v>
                </c:pt>
                <c:pt idx="21">
                  <c:v>43509.76458333333</c:v>
                </c:pt>
                <c:pt idx="22">
                  <c:v>43509.765277777777</c:v>
                </c:pt>
                <c:pt idx="23">
                  <c:v>43509.765972222223</c:v>
                </c:pt>
                <c:pt idx="24">
                  <c:v>43509.76666666667</c:v>
                </c:pt>
                <c:pt idx="25">
                  <c:v>43509.767361111109</c:v>
                </c:pt>
                <c:pt idx="26">
                  <c:v>43509.768055555556</c:v>
                </c:pt>
                <c:pt idx="27">
                  <c:v>43509.768750000003</c:v>
                </c:pt>
                <c:pt idx="28">
                  <c:v>43509.769444444442</c:v>
                </c:pt>
                <c:pt idx="29">
                  <c:v>43509.770138888889</c:v>
                </c:pt>
                <c:pt idx="30">
                  <c:v>43509.770833333336</c:v>
                </c:pt>
                <c:pt idx="31">
                  <c:v>43509.771527777775</c:v>
                </c:pt>
                <c:pt idx="32">
                  <c:v>43509.772222222222</c:v>
                </c:pt>
                <c:pt idx="33">
                  <c:v>43509.772916666669</c:v>
                </c:pt>
                <c:pt idx="34">
                  <c:v>43509.773611111108</c:v>
                </c:pt>
                <c:pt idx="35">
                  <c:v>43509.774305555555</c:v>
                </c:pt>
                <c:pt idx="36">
                  <c:v>43509.775000000001</c:v>
                </c:pt>
                <c:pt idx="37">
                  <c:v>43509.775694444441</c:v>
                </c:pt>
                <c:pt idx="38">
                  <c:v>43509.776388888888</c:v>
                </c:pt>
                <c:pt idx="39">
                  <c:v>43509.777083333334</c:v>
                </c:pt>
                <c:pt idx="40">
                  <c:v>43509.777777777781</c:v>
                </c:pt>
                <c:pt idx="41">
                  <c:v>43509.77847222222</c:v>
                </c:pt>
                <c:pt idx="42">
                  <c:v>43509.779166666667</c:v>
                </c:pt>
                <c:pt idx="43">
                  <c:v>43509.779861111114</c:v>
                </c:pt>
                <c:pt idx="44">
                  <c:v>43509.780555555553</c:v>
                </c:pt>
                <c:pt idx="45">
                  <c:v>43509.78125</c:v>
                </c:pt>
                <c:pt idx="46">
                  <c:v>43509.781944444447</c:v>
                </c:pt>
                <c:pt idx="47">
                  <c:v>43509.782638888886</c:v>
                </c:pt>
                <c:pt idx="48">
                  <c:v>43509.783333333333</c:v>
                </c:pt>
                <c:pt idx="49">
                  <c:v>43509.78402777778</c:v>
                </c:pt>
                <c:pt idx="50">
                  <c:v>43509.784722222219</c:v>
                </c:pt>
                <c:pt idx="51">
                  <c:v>43509.785416666666</c:v>
                </c:pt>
                <c:pt idx="52">
                  <c:v>43509.786111111112</c:v>
                </c:pt>
                <c:pt idx="53">
                  <c:v>43509.786805555559</c:v>
                </c:pt>
                <c:pt idx="54">
                  <c:v>43509.787499999999</c:v>
                </c:pt>
                <c:pt idx="55">
                  <c:v>43509.788194444445</c:v>
                </c:pt>
                <c:pt idx="56">
                  <c:v>43509.788888888892</c:v>
                </c:pt>
                <c:pt idx="57">
                  <c:v>43509.789583333331</c:v>
                </c:pt>
                <c:pt idx="58">
                  <c:v>43509.790277777778</c:v>
                </c:pt>
                <c:pt idx="59">
                  <c:v>43509.790972222225</c:v>
                </c:pt>
                <c:pt idx="60">
                  <c:v>43509.791666666664</c:v>
                </c:pt>
                <c:pt idx="61">
                  <c:v>43509.792361111111</c:v>
                </c:pt>
                <c:pt idx="62">
                  <c:v>43509.793055555558</c:v>
                </c:pt>
                <c:pt idx="63">
                  <c:v>43509.793749999997</c:v>
                </c:pt>
                <c:pt idx="64">
                  <c:v>43509.794444444444</c:v>
                </c:pt>
                <c:pt idx="65">
                  <c:v>43509.795138888891</c:v>
                </c:pt>
                <c:pt idx="66">
                  <c:v>43509.79583333333</c:v>
                </c:pt>
                <c:pt idx="67">
                  <c:v>43509.796527777777</c:v>
                </c:pt>
                <c:pt idx="68">
                  <c:v>43509.797222222223</c:v>
                </c:pt>
                <c:pt idx="69">
                  <c:v>43509.79791666667</c:v>
                </c:pt>
                <c:pt idx="70">
                  <c:v>43509.798611111109</c:v>
                </c:pt>
                <c:pt idx="71">
                  <c:v>43509.799305555556</c:v>
                </c:pt>
                <c:pt idx="72">
                  <c:v>43509.8</c:v>
                </c:pt>
                <c:pt idx="73">
                  <c:v>43509.800694444442</c:v>
                </c:pt>
                <c:pt idx="74">
                  <c:v>43509.801388888889</c:v>
                </c:pt>
                <c:pt idx="75">
                  <c:v>43509.802083333336</c:v>
                </c:pt>
                <c:pt idx="76">
                  <c:v>43509.802777777775</c:v>
                </c:pt>
                <c:pt idx="77">
                  <c:v>43509.803472222222</c:v>
                </c:pt>
                <c:pt idx="78">
                  <c:v>43509.804166666669</c:v>
                </c:pt>
                <c:pt idx="79">
                  <c:v>43509.804861111108</c:v>
                </c:pt>
                <c:pt idx="80">
                  <c:v>43509.805555555555</c:v>
                </c:pt>
                <c:pt idx="81">
                  <c:v>43509.806250000001</c:v>
                </c:pt>
                <c:pt idx="82">
                  <c:v>43509.806944444441</c:v>
                </c:pt>
                <c:pt idx="83">
                  <c:v>43509.807638888888</c:v>
                </c:pt>
                <c:pt idx="84">
                  <c:v>43509.808333333334</c:v>
                </c:pt>
                <c:pt idx="85">
                  <c:v>43509.809027777781</c:v>
                </c:pt>
                <c:pt idx="86">
                  <c:v>43509.80972222222</c:v>
                </c:pt>
                <c:pt idx="87">
                  <c:v>43509.810416666667</c:v>
                </c:pt>
                <c:pt idx="88">
                  <c:v>43509.811111111114</c:v>
                </c:pt>
                <c:pt idx="89">
                  <c:v>43509.811805555553</c:v>
                </c:pt>
                <c:pt idx="90">
                  <c:v>43509.8125</c:v>
                </c:pt>
                <c:pt idx="91">
                  <c:v>43509.813194444447</c:v>
                </c:pt>
                <c:pt idx="92">
                  <c:v>43509.813888888886</c:v>
                </c:pt>
                <c:pt idx="93">
                  <c:v>43509.814583333333</c:v>
                </c:pt>
                <c:pt idx="94">
                  <c:v>43509.81527777778</c:v>
                </c:pt>
                <c:pt idx="95">
                  <c:v>43509.815972222219</c:v>
                </c:pt>
                <c:pt idx="96">
                  <c:v>43509.816666666666</c:v>
                </c:pt>
                <c:pt idx="97">
                  <c:v>43509.817361111112</c:v>
                </c:pt>
                <c:pt idx="98">
                  <c:v>43509.818055555559</c:v>
                </c:pt>
                <c:pt idx="99">
                  <c:v>43509.818749999999</c:v>
                </c:pt>
                <c:pt idx="100">
                  <c:v>43509.819444444445</c:v>
                </c:pt>
                <c:pt idx="101">
                  <c:v>43509.820138888892</c:v>
                </c:pt>
                <c:pt idx="102">
                  <c:v>43509.820833333331</c:v>
                </c:pt>
                <c:pt idx="103">
                  <c:v>43509.821527777778</c:v>
                </c:pt>
                <c:pt idx="104">
                  <c:v>43509.822222222225</c:v>
                </c:pt>
                <c:pt idx="105">
                  <c:v>43509.822916666664</c:v>
                </c:pt>
                <c:pt idx="106">
                  <c:v>43509.823611111111</c:v>
                </c:pt>
                <c:pt idx="107">
                  <c:v>43509.824305555558</c:v>
                </c:pt>
                <c:pt idx="108">
                  <c:v>43509.824999999997</c:v>
                </c:pt>
                <c:pt idx="109">
                  <c:v>43509.825694444444</c:v>
                </c:pt>
                <c:pt idx="110">
                  <c:v>43509.826388888891</c:v>
                </c:pt>
                <c:pt idx="111">
                  <c:v>43509.82708333333</c:v>
                </c:pt>
                <c:pt idx="112">
                  <c:v>43509.827777777777</c:v>
                </c:pt>
                <c:pt idx="113">
                  <c:v>43509.828472222223</c:v>
                </c:pt>
                <c:pt idx="114">
                  <c:v>43509.82916666667</c:v>
                </c:pt>
                <c:pt idx="115">
                  <c:v>43509.829861111109</c:v>
                </c:pt>
                <c:pt idx="116">
                  <c:v>43509.830555555556</c:v>
                </c:pt>
                <c:pt idx="117">
                  <c:v>43509.831250000003</c:v>
                </c:pt>
                <c:pt idx="118">
                  <c:v>43509.831944444442</c:v>
                </c:pt>
                <c:pt idx="119">
                  <c:v>43509.832638888889</c:v>
                </c:pt>
                <c:pt idx="120">
                  <c:v>43509.833333333336</c:v>
                </c:pt>
                <c:pt idx="121">
                  <c:v>43509.834027777775</c:v>
                </c:pt>
                <c:pt idx="122">
                  <c:v>43509.834722222222</c:v>
                </c:pt>
                <c:pt idx="123">
                  <c:v>43509.835416666669</c:v>
                </c:pt>
                <c:pt idx="124">
                  <c:v>43509.836111111108</c:v>
                </c:pt>
                <c:pt idx="125">
                  <c:v>43509.836805555555</c:v>
                </c:pt>
                <c:pt idx="126">
                  <c:v>43509.837500000001</c:v>
                </c:pt>
                <c:pt idx="127">
                  <c:v>43509.838194444441</c:v>
                </c:pt>
                <c:pt idx="128">
                  <c:v>43509.838888888888</c:v>
                </c:pt>
                <c:pt idx="129">
                  <c:v>43509.839583333334</c:v>
                </c:pt>
                <c:pt idx="130">
                  <c:v>43509.840277777781</c:v>
                </c:pt>
                <c:pt idx="131">
                  <c:v>43509.84097222222</c:v>
                </c:pt>
                <c:pt idx="132">
                  <c:v>43509.841666666667</c:v>
                </c:pt>
                <c:pt idx="133">
                  <c:v>43509.842361111114</c:v>
                </c:pt>
                <c:pt idx="134">
                  <c:v>43509.843055555553</c:v>
                </c:pt>
                <c:pt idx="135">
                  <c:v>43509.84375</c:v>
                </c:pt>
                <c:pt idx="136">
                  <c:v>43509.844444444447</c:v>
                </c:pt>
                <c:pt idx="137">
                  <c:v>43509.845138888886</c:v>
                </c:pt>
                <c:pt idx="138">
                  <c:v>43509.845833333333</c:v>
                </c:pt>
                <c:pt idx="139">
                  <c:v>43509.84652777778</c:v>
                </c:pt>
                <c:pt idx="140">
                  <c:v>43509.847222222219</c:v>
                </c:pt>
                <c:pt idx="141">
                  <c:v>43509.847916666666</c:v>
                </c:pt>
                <c:pt idx="142">
                  <c:v>43509.848611111112</c:v>
                </c:pt>
                <c:pt idx="143">
                  <c:v>43509.849305555559</c:v>
                </c:pt>
                <c:pt idx="144">
                  <c:v>43509.85</c:v>
                </c:pt>
                <c:pt idx="145">
                  <c:v>43509.850694444445</c:v>
                </c:pt>
                <c:pt idx="146">
                  <c:v>43509.851388888892</c:v>
                </c:pt>
                <c:pt idx="147">
                  <c:v>43509.852083333331</c:v>
                </c:pt>
                <c:pt idx="148">
                  <c:v>43509.852777777778</c:v>
                </c:pt>
                <c:pt idx="149">
                  <c:v>43509.853472222225</c:v>
                </c:pt>
                <c:pt idx="150">
                  <c:v>43509.854166666664</c:v>
                </c:pt>
                <c:pt idx="151">
                  <c:v>43509.854861111111</c:v>
                </c:pt>
                <c:pt idx="152">
                  <c:v>43509.855555555558</c:v>
                </c:pt>
                <c:pt idx="153">
                  <c:v>43509.856249999997</c:v>
                </c:pt>
                <c:pt idx="154">
                  <c:v>43509.856944444444</c:v>
                </c:pt>
                <c:pt idx="155">
                  <c:v>43509.857638888891</c:v>
                </c:pt>
                <c:pt idx="156">
                  <c:v>43509.85833333333</c:v>
                </c:pt>
                <c:pt idx="157">
                  <c:v>43509.859027777777</c:v>
                </c:pt>
                <c:pt idx="158">
                  <c:v>43509.859722222223</c:v>
                </c:pt>
                <c:pt idx="159">
                  <c:v>43509.86041666667</c:v>
                </c:pt>
                <c:pt idx="160">
                  <c:v>43509.861111111109</c:v>
                </c:pt>
                <c:pt idx="161">
                  <c:v>43509.861805555556</c:v>
                </c:pt>
                <c:pt idx="162">
                  <c:v>43509.862500000003</c:v>
                </c:pt>
                <c:pt idx="163">
                  <c:v>43509.863194444442</c:v>
                </c:pt>
                <c:pt idx="164">
                  <c:v>43509.863888888889</c:v>
                </c:pt>
                <c:pt idx="165">
                  <c:v>43509.864583333336</c:v>
                </c:pt>
                <c:pt idx="166">
                  <c:v>43509.865277777775</c:v>
                </c:pt>
                <c:pt idx="167">
                  <c:v>43509.865972222222</c:v>
                </c:pt>
                <c:pt idx="168">
                  <c:v>43509.866666666669</c:v>
                </c:pt>
                <c:pt idx="169">
                  <c:v>43509.867361111108</c:v>
                </c:pt>
                <c:pt idx="170">
                  <c:v>43509.868055555555</c:v>
                </c:pt>
                <c:pt idx="171">
                  <c:v>43509.868750000001</c:v>
                </c:pt>
                <c:pt idx="172">
                  <c:v>43509.869444444441</c:v>
                </c:pt>
                <c:pt idx="173">
                  <c:v>43509.870138888888</c:v>
                </c:pt>
                <c:pt idx="174">
                  <c:v>43509.870833333334</c:v>
                </c:pt>
                <c:pt idx="175">
                  <c:v>43509.871527777781</c:v>
                </c:pt>
                <c:pt idx="176">
                  <c:v>43509.87222222222</c:v>
                </c:pt>
                <c:pt idx="177">
                  <c:v>43509.872916666667</c:v>
                </c:pt>
                <c:pt idx="178">
                  <c:v>43509.873611111114</c:v>
                </c:pt>
                <c:pt idx="179">
                  <c:v>43509.874305555553</c:v>
                </c:pt>
                <c:pt idx="180">
                  <c:v>43509.875</c:v>
                </c:pt>
                <c:pt idx="181">
                  <c:v>43509.875694444447</c:v>
                </c:pt>
                <c:pt idx="182">
                  <c:v>43509.876388888886</c:v>
                </c:pt>
                <c:pt idx="183">
                  <c:v>43509.877083333333</c:v>
                </c:pt>
                <c:pt idx="184">
                  <c:v>43509.87777777778</c:v>
                </c:pt>
                <c:pt idx="185">
                  <c:v>43509.878472222219</c:v>
                </c:pt>
                <c:pt idx="186">
                  <c:v>43509.879166666666</c:v>
                </c:pt>
                <c:pt idx="187">
                  <c:v>43509.879861111112</c:v>
                </c:pt>
                <c:pt idx="188">
                  <c:v>43509.880555555559</c:v>
                </c:pt>
                <c:pt idx="189">
                  <c:v>43509.881249999999</c:v>
                </c:pt>
                <c:pt idx="190">
                  <c:v>43509.881944444445</c:v>
                </c:pt>
                <c:pt idx="191">
                  <c:v>43509.882638888892</c:v>
                </c:pt>
                <c:pt idx="192">
                  <c:v>43509.883333333331</c:v>
                </c:pt>
                <c:pt idx="193">
                  <c:v>43509.884027777778</c:v>
                </c:pt>
                <c:pt idx="194">
                  <c:v>43509.884722222225</c:v>
                </c:pt>
                <c:pt idx="195">
                  <c:v>43509.885416666664</c:v>
                </c:pt>
                <c:pt idx="196">
                  <c:v>43509.886111111111</c:v>
                </c:pt>
                <c:pt idx="197">
                  <c:v>43509.886805555558</c:v>
                </c:pt>
                <c:pt idx="198">
                  <c:v>43509.887499999997</c:v>
                </c:pt>
                <c:pt idx="199">
                  <c:v>43509.888194444444</c:v>
                </c:pt>
                <c:pt idx="200">
                  <c:v>43509.888888888891</c:v>
                </c:pt>
                <c:pt idx="201">
                  <c:v>43509.88958333333</c:v>
                </c:pt>
                <c:pt idx="202">
                  <c:v>43509.890277777777</c:v>
                </c:pt>
                <c:pt idx="203">
                  <c:v>43509.890972222223</c:v>
                </c:pt>
                <c:pt idx="204">
                  <c:v>43509.89166666667</c:v>
                </c:pt>
                <c:pt idx="205">
                  <c:v>43509.892361111109</c:v>
                </c:pt>
                <c:pt idx="206">
                  <c:v>43509.893055555556</c:v>
                </c:pt>
                <c:pt idx="207">
                  <c:v>43509.893750000003</c:v>
                </c:pt>
                <c:pt idx="208">
                  <c:v>43509.894444444442</c:v>
                </c:pt>
                <c:pt idx="209">
                  <c:v>43509.895138888889</c:v>
                </c:pt>
                <c:pt idx="210">
                  <c:v>43509.895833333336</c:v>
                </c:pt>
                <c:pt idx="211">
                  <c:v>43509.896527777775</c:v>
                </c:pt>
                <c:pt idx="212">
                  <c:v>43509.897222222222</c:v>
                </c:pt>
                <c:pt idx="213">
                  <c:v>43509.897916666669</c:v>
                </c:pt>
                <c:pt idx="214">
                  <c:v>43509.898611111108</c:v>
                </c:pt>
                <c:pt idx="215">
                  <c:v>43509.899305555555</c:v>
                </c:pt>
                <c:pt idx="216">
                  <c:v>43509.9</c:v>
                </c:pt>
                <c:pt idx="217">
                  <c:v>43509.900694444441</c:v>
                </c:pt>
                <c:pt idx="218">
                  <c:v>43509.901388888888</c:v>
                </c:pt>
                <c:pt idx="219">
                  <c:v>43509.902083333334</c:v>
                </c:pt>
                <c:pt idx="220">
                  <c:v>43509.902777777781</c:v>
                </c:pt>
                <c:pt idx="221">
                  <c:v>43509.90347222222</c:v>
                </c:pt>
                <c:pt idx="222">
                  <c:v>43509.904166666667</c:v>
                </c:pt>
                <c:pt idx="223">
                  <c:v>43509.904861111114</c:v>
                </c:pt>
                <c:pt idx="224">
                  <c:v>43509.905555555553</c:v>
                </c:pt>
                <c:pt idx="225">
                  <c:v>43509.90625</c:v>
                </c:pt>
                <c:pt idx="226">
                  <c:v>43509.906944444447</c:v>
                </c:pt>
                <c:pt idx="227">
                  <c:v>43509.907638888886</c:v>
                </c:pt>
                <c:pt idx="228">
                  <c:v>43509.908333333333</c:v>
                </c:pt>
                <c:pt idx="229">
                  <c:v>43509.90902777778</c:v>
                </c:pt>
                <c:pt idx="230">
                  <c:v>43509.909722222219</c:v>
                </c:pt>
                <c:pt idx="231">
                  <c:v>43509.910416666666</c:v>
                </c:pt>
                <c:pt idx="232">
                  <c:v>43509.911111111112</c:v>
                </c:pt>
                <c:pt idx="233">
                  <c:v>43509.911805555559</c:v>
                </c:pt>
                <c:pt idx="234">
                  <c:v>43509.912499999999</c:v>
                </c:pt>
                <c:pt idx="235">
                  <c:v>43509.913194444445</c:v>
                </c:pt>
                <c:pt idx="236">
                  <c:v>43509.913888888892</c:v>
                </c:pt>
                <c:pt idx="237">
                  <c:v>43509.914583333331</c:v>
                </c:pt>
                <c:pt idx="238">
                  <c:v>43509.915277777778</c:v>
                </c:pt>
                <c:pt idx="239">
                  <c:v>43509.915972222225</c:v>
                </c:pt>
                <c:pt idx="240">
                  <c:v>43509.916666666664</c:v>
                </c:pt>
                <c:pt idx="241">
                  <c:v>43509.917361111111</c:v>
                </c:pt>
                <c:pt idx="242">
                  <c:v>43509.918055555558</c:v>
                </c:pt>
                <c:pt idx="243">
                  <c:v>43509.918749999997</c:v>
                </c:pt>
                <c:pt idx="244">
                  <c:v>43509.919444444444</c:v>
                </c:pt>
                <c:pt idx="245">
                  <c:v>43509.920138888891</c:v>
                </c:pt>
                <c:pt idx="246">
                  <c:v>43509.92083333333</c:v>
                </c:pt>
                <c:pt idx="247">
                  <c:v>43509.921527777777</c:v>
                </c:pt>
                <c:pt idx="248">
                  <c:v>43509.922222222223</c:v>
                </c:pt>
                <c:pt idx="249">
                  <c:v>43509.92291666667</c:v>
                </c:pt>
                <c:pt idx="250">
                  <c:v>43509.923611111109</c:v>
                </c:pt>
                <c:pt idx="251">
                  <c:v>43509.924305555556</c:v>
                </c:pt>
                <c:pt idx="252">
                  <c:v>43509.925000000003</c:v>
                </c:pt>
                <c:pt idx="253">
                  <c:v>43509.925694444442</c:v>
                </c:pt>
                <c:pt idx="254">
                  <c:v>43509.926388888889</c:v>
                </c:pt>
                <c:pt idx="255">
                  <c:v>43509.927083333336</c:v>
                </c:pt>
                <c:pt idx="256">
                  <c:v>43509.927777777775</c:v>
                </c:pt>
                <c:pt idx="257">
                  <c:v>43509.928472222222</c:v>
                </c:pt>
                <c:pt idx="258">
                  <c:v>43509.929166666669</c:v>
                </c:pt>
                <c:pt idx="259">
                  <c:v>43509.929861111108</c:v>
                </c:pt>
                <c:pt idx="260">
                  <c:v>43509.930555555555</c:v>
                </c:pt>
                <c:pt idx="261">
                  <c:v>43509.931250000001</c:v>
                </c:pt>
                <c:pt idx="262">
                  <c:v>43509.931944444441</c:v>
                </c:pt>
                <c:pt idx="263">
                  <c:v>43509.932638888888</c:v>
                </c:pt>
                <c:pt idx="264">
                  <c:v>43509.933333333334</c:v>
                </c:pt>
                <c:pt idx="265">
                  <c:v>43509.934027777781</c:v>
                </c:pt>
                <c:pt idx="266">
                  <c:v>43509.93472222222</c:v>
                </c:pt>
                <c:pt idx="267">
                  <c:v>43509.935416666667</c:v>
                </c:pt>
                <c:pt idx="268">
                  <c:v>43509.936111111114</c:v>
                </c:pt>
                <c:pt idx="269">
                  <c:v>43509.936805555553</c:v>
                </c:pt>
                <c:pt idx="270">
                  <c:v>43509.9375</c:v>
                </c:pt>
                <c:pt idx="271">
                  <c:v>43509.938194444447</c:v>
                </c:pt>
                <c:pt idx="272">
                  <c:v>43509.938888888886</c:v>
                </c:pt>
                <c:pt idx="273">
                  <c:v>43509.939583333333</c:v>
                </c:pt>
                <c:pt idx="274">
                  <c:v>43509.94027777778</c:v>
                </c:pt>
                <c:pt idx="275">
                  <c:v>43509.940972222219</c:v>
                </c:pt>
                <c:pt idx="276">
                  <c:v>43509.941666666666</c:v>
                </c:pt>
                <c:pt idx="277">
                  <c:v>43509.942361111112</c:v>
                </c:pt>
                <c:pt idx="278">
                  <c:v>43509.943055555559</c:v>
                </c:pt>
                <c:pt idx="279">
                  <c:v>43509.943749999999</c:v>
                </c:pt>
                <c:pt idx="280">
                  <c:v>43509.944444444445</c:v>
                </c:pt>
                <c:pt idx="281">
                  <c:v>43509.945138888892</c:v>
                </c:pt>
                <c:pt idx="282">
                  <c:v>43509.945833333331</c:v>
                </c:pt>
                <c:pt idx="283">
                  <c:v>43509.946527777778</c:v>
                </c:pt>
                <c:pt idx="284">
                  <c:v>43509.947222222225</c:v>
                </c:pt>
                <c:pt idx="285">
                  <c:v>43509.947916666664</c:v>
                </c:pt>
                <c:pt idx="286">
                  <c:v>43509.948611111111</c:v>
                </c:pt>
                <c:pt idx="287">
                  <c:v>43509.949305555558</c:v>
                </c:pt>
                <c:pt idx="288">
                  <c:v>43509.95</c:v>
                </c:pt>
                <c:pt idx="289">
                  <c:v>43509.950694444444</c:v>
                </c:pt>
                <c:pt idx="290">
                  <c:v>43509.951388888891</c:v>
                </c:pt>
                <c:pt idx="291">
                  <c:v>43509.95208333333</c:v>
                </c:pt>
                <c:pt idx="292">
                  <c:v>43509.952777777777</c:v>
                </c:pt>
                <c:pt idx="293">
                  <c:v>43509.953472222223</c:v>
                </c:pt>
                <c:pt idx="294">
                  <c:v>43509.95416666667</c:v>
                </c:pt>
                <c:pt idx="295">
                  <c:v>43509.954861111109</c:v>
                </c:pt>
                <c:pt idx="296">
                  <c:v>43509.955555555556</c:v>
                </c:pt>
                <c:pt idx="297">
                  <c:v>43509.956250000003</c:v>
                </c:pt>
                <c:pt idx="298">
                  <c:v>43509.956944444442</c:v>
                </c:pt>
                <c:pt idx="299">
                  <c:v>43509.957638888889</c:v>
                </c:pt>
                <c:pt idx="300">
                  <c:v>43509.958333333336</c:v>
                </c:pt>
                <c:pt idx="301">
                  <c:v>43509.959027777775</c:v>
                </c:pt>
                <c:pt idx="302">
                  <c:v>43509.959722222222</c:v>
                </c:pt>
                <c:pt idx="303">
                  <c:v>43509.960416666669</c:v>
                </c:pt>
                <c:pt idx="304">
                  <c:v>43509.961111111108</c:v>
                </c:pt>
                <c:pt idx="305">
                  <c:v>43509.961805555555</c:v>
                </c:pt>
                <c:pt idx="306">
                  <c:v>43509.962500000001</c:v>
                </c:pt>
                <c:pt idx="307">
                  <c:v>43509.963194444441</c:v>
                </c:pt>
                <c:pt idx="308">
                  <c:v>43509.963888888888</c:v>
                </c:pt>
                <c:pt idx="309">
                  <c:v>43509.964583333334</c:v>
                </c:pt>
                <c:pt idx="310">
                  <c:v>43509.965277777781</c:v>
                </c:pt>
                <c:pt idx="311">
                  <c:v>43509.96597222222</c:v>
                </c:pt>
                <c:pt idx="312">
                  <c:v>43509.966666666667</c:v>
                </c:pt>
                <c:pt idx="313">
                  <c:v>43509.967361111114</c:v>
                </c:pt>
                <c:pt idx="314">
                  <c:v>43509.968055555553</c:v>
                </c:pt>
                <c:pt idx="315">
                  <c:v>43509.96875</c:v>
                </c:pt>
                <c:pt idx="316">
                  <c:v>43509.969444444447</c:v>
                </c:pt>
                <c:pt idx="317">
                  <c:v>43509.970138888886</c:v>
                </c:pt>
                <c:pt idx="318">
                  <c:v>43509.970833333333</c:v>
                </c:pt>
                <c:pt idx="319">
                  <c:v>43509.97152777778</c:v>
                </c:pt>
                <c:pt idx="320">
                  <c:v>43509.972222222219</c:v>
                </c:pt>
                <c:pt idx="321">
                  <c:v>43509.972916666666</c:v>
                </c:pt>
                <c:pt idx="322">
                  <c:v>43509.973611111112</c:v>
                </c:pt>
                <c:pt idx="323">
                  <c:v>43509.974305555559</c:v>
                </c:pt>
                <c:pt idx="324">
                  <c:v>43509.974999999999</c:v>
                </c:pt>
                <c:pt idx="325">
                  <c:v>43509.975694444445</c:v>
                </c:pt>
                <c:pt idx="326">
                  <c:v>43509.976388888892</c:v>
                </c:pt>
                <c:pt idx="327">
                  <c:v>43509.977083333331</c:v>
                </c:pt>
                <c:pt idx="328">
                  <c:v>43509.977777777778</c:v>
                </c:pt>
                <c:pt idx="329">
                  <c:v>43509.978472222225</c:v>
                </c:pt>
                <c:pt idx="330">
                  <c:v>43509.979166666664</c:v>
                </c:pt>
                <c:pt idx="331">
                  <c:v>43509.979861111111</c:v>
                </c:pt>
                <c:pt idx="332">
                  <c:v>43509.980555555558</c:v>
                </c:pt>
                <c:pt idx="333">
                  <c:v>43509.981249999997</c:v>
                </c:pt>
                <c:pt idx="334">
                  <c:v>43509.981944444444</c:v>
                </c:pt>
                <c:pt idx="335">
                  <c:v>43509.982638888891</c:v>
                </c:pt>
                <c:pt idx="336">
                  <c:v>43509.98333333333</c:v>
                </c:pt>
                <c:pt idx="337">
                  <c:v>43509.984027777777</c:v>
                </c:pt>
                <c:pt idx="338">
                  <c:v>43509.984722222223</c:v>
                </c:pt>
                <c:pt idx="339">
                  <c:v>43509.98541666667</c:v>
                </c:pt>
                <c:pt idx="340">
                  <c:v>43509.986111111109</c:v>
                </c:pt>
                <c:pt idx="341">
                  <c:v>43509.986805555556</c:v>
                </c:pt>
                <c:pt idx="342">
                  <c:v>43509.987500000003</c:v>
                </c:pt>
                <c:pt idx="343">
                  <c:v>43509.988194444442</c:v>
                </c:pt>
                <c:pt idx="344">
                  <c:v>43509.988888888889</c:v>
                </c:pt>
                <c:pt idx="345">
                  <c:v>43509.989583333336</c:v>
                </c:pt>
                <c:pt idx="346">
                  <c:v>43509.990277777775</c:v>
                </c:pt>
                <c:pt idx="347">
                  <c:v>43509.990972222222</c:v>
                </c:pt>
                <c:pt idx="348">
                  <c:v>43509.991666666669</c:v>
                </c:pt>
                <c:pt idx="349">
                  <c:v>43509.992361111108</c:v>
                </c:pt>
                <c:pt idx="350">
                  <c:v>43509.993055555555</c:v>
                </c:pt>
                <c:pt idx="351">
                  <c:v>43509.993750000001</c:v>
                </c:pt>
                <c:pt idx="352">
                  <c:v>43509.994444444441</c:v>
                </c:pt>
                <c:pt idx="353">
                  <c:v>43509.995138888888</c:v>
                </c:pt>
                <c:pt idx="354">
                  <c:v>43509.995833333334</c:v>
                </c:pt>
                <c:pt idx="355">
                  <c:v>43509.996527777781</c:v>
                </c:pt>
                <c:pt idx="356">
                  <c:v>43509.99722222222</c:v>
                </c:pt>
                <c:pt idx="357">
                  <c:v>43509.997916666667</c:v>
                </c:pt>
                <c:pt idx="358">
                  <c:v>43509.998611111114</c:v>
                </c:pt>
                <c:pt idx="359">
                  <c:v>43509.999305555553</c:v>
                </c:pt>
                <c:pt idx="360">
                  <c:v>43510</c:v>
                </c:pt>
                <c:pt idx="361">
                  <c:v>43510.000694444447</c:v>
                </c:pt>
                <c:pt idx="362">
                  <c:v>43510.001388888886</c:v>
                </c:pt>
                <c:pt idx="363">
                  <c:v>43510.002083333333</c:v>
                </c:pt>
                <c:pt idx="364">
                  <c:v>43510.00277777778</c:v>
                </c:pt>
                <c:pt idx="365">
                  <c:v>43510.003472222219</c:v>
                </c:pt>
                <c:pt idx="366">
                  <c:v>43510.004166666666</c:v>
                </c:pt>
                <c:pt idx="367">
                  <c:v>43510.004861111112</c:v>
                </c:pt>
                <c:pt idx="368">
                  <c:v>43510.005555555559</c:v>
                </c:pt>
                <c:pt idx="369">
                  <c:v>43510.006249999999</c:v>
                </c:pt>
                <c:pt idx="370">
                  <c:v>43510.006944444445</c:v>
                </c:pt>
                <c:pt idx="371">
                  <c:v>43510.007638888892</c:v>
                </c:pt>
                <c:pt idx="372">
                  <c:v>43510.008333333331</c:v>
                </c:pt>
                <c:pt idx="373">
                  <c:v>43510.009027777778</c:v>
                </c:pt>
                <c:pt idx="374">
                  <c:v>43510.009722222225</c:v>
                </c:pt>
                <c:pt idx="375">
                  <c:v>43510.010416666664</c:v>
                </c:pt>
                <c:pt idx="376">
                  <c:v>43510.011111111111</c:v>
                </c:pt>
                <c:pt idx="377">
                  <c:v>43510.011805555558</c:v>
                </c:pt>
                <c:pt idx="378">
                  <c:v>43510.012499999997</c:v>
                </c:pt>
                <c:pt idx="379">
                  <c:v>43510.013194444444</c:v>
                </c:pt>
                <c:pt idx="380">
                  <c:v>43510.013888888891</c:v>
                </c:pt>
                <c:pt idx="381">
                  <c:v>43510.01458333333</c:v>
                </c:pt>
                <c:pt idx="382">
                  <c:v>43510.015277777777</c:v>
                </c:pt>
                <c:pt idx="383">
                  <c:v>43510.015972222223</c:v>
                </c:pt>
                <c:pt idx="384">
                  <c:v>43510.01666666667</c:v>
                </c:pt>
                <c:pt idx="385">
                  <c:v>43510.017361111109</c:v>
                </c:pt>
                <c:pt idx="386">
                  <c:v>43510.018055555556</c:v>
                </c:pt>
                <c:pt idx="387">
                  <c:v>43510.018750000003</c:v>
                </c:pt>
                <c:pt idx="388">
                  <c:v>43510.019444444442</c:v>
                </c:pt>
                <c:pt idx="389">
                  <c:v>43510.020138888889</c:v>
                </c:pt>
                <c:pt idx="390">
                  <c:v>43510.020833333336</c:v>
                </c:pt>
                <c:pt idx="391">
                  <c:v>43510.021527777775</c:v>
                </c:pt>
                <c:pt idx="392">
                  <c:v>43510.022222222222</c:v>
                </c:pt>
                <c:pt idx="393">
                  <c:v>43510.022916666669</c:v>
                </c:pt>
                <c:pt idx="394">
                  <c:v>43510.023611111108</c:v>
                </c:pt>
                <c:pt idx="395">
                  <c:v>43510.024305555555</c:v>
                </c:pt>
                <c:pt idx="396">
                  <c:v>43510.025000000001</c:v>
                </c:pt>
                <c:pt idx="397">
                  <c:v>43510.025694444441</c:v>
                </c:pt>
                <c:pt idx="398">
                  <c:v>43510.026388888888</c:v>
                </c:pt>
                <c:pt idx="399">
                  <c:v>43510.027083333334</c:v>
                </c:pt>
                <c:pt idx="400">
                  <c:v>43510.027777777781</c:v>
                </c:pt>
                <c:pt idx="401">
                  <c:v>43510.02847222222</c:v>
                </c:pt>
                <c:pt idx="402">
                  <c:v>43510.029166666667</c:v>
                </c:pt>
                <c:pt idx="403">
                  <c:v>43510.029861111114</c:v>
                </c:pt>
                <c:pt idx="404">
                  <c:v>43510.030555555553</c:v>
                </c:pt>
                <c:pt idx="405">
                  <c:v>43510.03125</c:v>
                </c:pt>
                <c:pt idx="406">
                  <c:v>43510.031944444447</c:v>
                </c:pt>
                <c:pt idx="407">
                  <c:v>43510.032638888886</c:v>
                </c:pt>
                <c:pt idx="408">
                  <c:v>43510.033333333333</c:v>
                </c:pt>
                <c:pt idx="409">
                  <c:v>43510.03402777778</c:v>
                </c:pt>
                <c:pt idx="410">
                  <c:v>43510.034722222219</c:v>
                </c:pt>
                <c:pt idx="411">
                  <c:v>43510.035416666666</c:v>
                </c:pt>
                <c:pt idx="412">
                  <c:v>43510.036111111112</c:v>
                </c:pt>
                <c:pt idx="413">
                  <c:v>43510.036805555559</c:v>
                </c:pt>
                <c:pt idx="414">
                  <c:v>43510.037499999999</c:v>
                </c:pt>
                <c:pt idx="415">
                  <c:v>43510.038194444445</c:v>
                </c:pt>
                <c:pt idx="416">
                  <c:v>43510.038888888892</c:v>
                </c:pt>
                <c:pt idx="417">
                  <c:v>43510.039583333331</c:v>
                </c:pt>
                <c:pt idx="418">
                  <c:v>43510.040277777778</c:v>
                </c:pt>
                <c:pt idx="419">
                  <c:v>43510.040972222225</c:v>
                </c:pt>
                <c:pt idx="420">
                  <c:v>43510.041666666664</c:v>
                </c:pt>
                <c:pt idx="421">
                  <c:v>43510.042361111111</c:v>
                </c:pt>
                <c:pt idx="422">
                  <c:v>43510.043055555558</c:v>
                </c:pt>
                <c:pt idx="423">
                  <c:v>43510.043749999997</c:v>
                </c:pt>
                <c:pt idx="424">
                  <c:v>43510.044444444444</c:v>
                </c:pt>
                <c:pt idx="425">
                  <c:v>43510.045138888891</c:v>
                </c:pt>
                <c:pt idx="426">
                  <c:v>43510.04583333333</c:v>
                </c:pt>
                <c:pt idx="427">
                  <c:v>43510.046527777777</c:v>
                </c:pt>
                <c:pt idx="428">
                  <c:v>43510.047222222223</c:v>
                </c:pt>
                <c:pt idx="429">
                  <c:v>43510.04791666667</c:v>
                </c:pt>
                <c:pt idx="430">
                  <c:v>43510.048611111109</c:v>
                </c:pt>
                <c:pt idx="431">
                  <c:v>43510.049305555556</c:v>
                </c:pt>
                <c:pt idx="432">
                  <c:v>43510.05</c:v>
                </c:pt>
                <c:pt idx="433">
                  <c:v>43510.050694444442</c:v>
                </c:pt>
                <c:pt idx="434">
                  <c:v>43510.051388888889</c:v>
                </c:pt>
                <c:pt idx="435">
                  <c:v>43510.052083333336</c:v>
                </c:pt>
                <c:pt idx="436">
                  <c:v>43510.052777777775</c:v>
                </c:pt>
                <c:pt idx="437">
                  <c:v>43510.053472222222</c:v>
                </c:pt>
                <c:pt idx="438">
                  <c:v>43510.054166666669</c:v>
                </c:pt>
                <c:pt idx="439">
                  <c:v>43510.054861111108</c:v>
                </c:pt>
                <c:pt idx="440">
                  <c:v>43510.055555555555</c:v>
                </c:pt>
                <c:pt idx="441">
                  <c:v>43510.056250000001</c:v>
                </c:pt>
                <c:pt idx="442">
                  <c:v>43510.056944444441</c:v>
                </c:pt>
                <c:pt idx="443">
                  <c:v>43510.057638888888</c:v>
                </c:pt>
                <c:pt idx="444">
                  <c:v>43510.058333333334</c:v>
                </c:pt>
                <c:pt idx="445">
                  <c:v>43510.059027777781</c:v>
                </c:pt>
                <c:pt idx="446">
                  <c:v>43510.05972222222</c:v>
                </c:pt>
                <c:pt idx="447">
                  <c:v>43510.060416666667</c:v>
                </c:pt>
                <c:pt idx="448">
                  <c:v>43510.061111111114</c:v>
                </c:pt>
                <c:pt idx="449">
                  <c:v>43510.061805555553</c:v>
                </c:pt>
                <c:pt idx="450">
                  <c:v>43510.0625</c:v>
                </c:pt>
                <c:pt idx="451">
                  <c:v>43510.063194444447</c:v>
                </c:pt>
                <c:pt idx="452">
                  <c:v>43510.063888888886</c:v>
                </c:pt>
                <c:pt idx="453">
                  <c:v>43510.064583333333</c:v>
                </c:pt>
                <c:pt idx="454">
                  <c:v>43510.06527777778</c:v>
                </c:pt>
                <c:pt idx="455">
                  <c:v>43510.065972222219</c:v>
                </c:pt>
                <c:pt idx="456">
                  <c:v>43510.066666666666</c:v>
                </c:pt>
                <c:pt idx="457">
                  <c:v>43510.067361111112</c:v>
                </c:pt>
                <c:pt idx="458">
                  <c:v>43510.068055555559</c:v>
                </c:pt>
                <c:pt idx="459">
                  <c:v>43510.068749999999</c:v>
                </c:pt>
                <c:pt idx="460">
                  <c:v>43510.069444444445</c:v>
                </c:pt>
                <c:pt idx="461">
                  <c:v>43510.070138888892</c:v>
                </c:pt>
                <c:pt idx="462">
                  <c:v>43510.070833333331</c:v>
                </c:pt>
                <c:pt idx="463">
                  <c:v>43510.071527777778</c:v>
                </c:pt>
                <c:pt idx="464">
                  <c:v>43510.072222222225</c:v>
                </c:pt>
                <c:pt idx="465">
                  <c:v>43510.072916666664</c:v>
                </c:pt>
                <c:pt idx="466">
                  <c:v>43510.073611111111</c:v>
                </c:pt>
                <c:pt idx="467">
                  <c:v>43510.074305555558</c:v>
                </c:pt>
                <c:pt idx="468">
                  <c:v>43510.074999999997</c:v>
                </c:pt>
                <c:pt idx="469">
                  <c:v>43510.075694444444</c:v>
                </c:pt>
                <c:pt idx="470">
                  <c:v>43510.076388888891</c:v>
                </c:pt>
                <c:pt idx="471">
                  <c:v>43510.07708333333</c:v>
                </c:pt>
                <c:pt idx="472">
                  <c:v>43510.077777777777</c:v>
                </c:pt>
                <c:pt idx="473">
                  <c:v>43510.078472222223</c:v>
                </c:pt>
                <c:pt idx="474">
                  <c:v>43510.07916666667</c:v>
                </c:pt>
                <c:pt idx="475">
                  <c:v>43510.079861111109</c:v>
                </c:pt>
                <c:pt idx="476">
                  <c:v>43510.080555555556</c:v>
                </c:pt>
                <c:pt idx="477">
                  <c:v>43510.081250000003</c:v>
                </c:pt>
                <c:pt idx="478">
                  <c:v>43510.081944444442</c:v>
                </c:pt>
                <c:pt idx="479">
                  <c:v>43510.082638888889</c:v>
                </c:pt>
                <c:pt idx="480">
                  <c:v>43510.083333333336</c:v>
                </c:pt>
                <c:pt idx="481">
                  <c:v>43510.084027777775</c:v>
                </c:pt>
                <c:pt idx="482">
                  <c:v>43510.084722222222</c:v>
                </c:pt>
                <c:pt idx="483">
                  <c:v>43510.085416666669</c:v>
                </c:pt>
                <c:pt idx="484">
                  <c:v>43510.086111111108</c:v>
                </c:pt>
                <c:pt idx="485">
                  <c:v>43510.086805555555</c:v>
                </c:pt>
                <c:pt idx="486">
                  <c:v>43510.087500000001</c:v>
                </c:pt>
                <c:pt idx="487">
                  <c:v>43510.088194444441</c:v>
                </c:pt>
                <c:pt idx="488">
                  <c:v>43510.088888888888</c:v>
                </c:pt>
                <c:pt idx="489">
                  <c:v>43510.089583333334</c:v>
                </c:pt>
                <c:pt idx="490">
                  <c:v>43510.090277777781</c:v>
                </c:pt>
                <c:pt idx="491">
                  <c:v>43510.09097222222</c:v>
                </c:pt>
                <c:pt idx="492">
                  <c:v>43510.091666666667</c:v>
                </c:pt>
                <c:pt idx="493">
                  <c:v>43510.092361111114</c:v>
                </c:pt>
                <c:pt idx="494">
                  <c:v>43510.093055555553</c:v>
                </c:pt>
                <c:pt idx="495">
                  <c:v>43510.09375</c:v>
                </c:pt>
                <c:pt idx="496">
                  <c:v>43510.094444444447</c:v>
                </c:pt>
                <c:pt idx="497">
                  <c:v>43510.095138888886</c:v>
                </c:pt>
                <c:pt idx="498">
                  <c:v>43510.095833333333</c:v>
                </c:pt>
                <c:pt idx="499">
                  <c:v>43510.09652777778</c:v>
                </c:pt>
                <c:pt idx="500">
                  <c:v>43510.097222222219</c:v>
                </c:pt>
                <c:pt idx="501">
                  <c:v>43510.097916666666</c:v>
                </c:pt>
                <c:pt idx="502">
                  <c:v>43510.098611111112</c:v>
                </c:pt>
                <c:pt idx="503">
                  <c:v>43510.099305555559</c:v>
                </c:pt>
                <c:pt idx="504">
                  <c:v>43510.1</c:v>
                </c:pt>
                <c:pt idx="505">
                  <c:v>43510.100694444445</c:v>
                </c:pt>
                <c:pt idx="506">
                  <c:v>43510.101388888892</c:v>
                </c:pt>
                <c:pt idx="507">
                  <c:v>43510.102083333331</c:v>
                </c:pt>
                <c:pt idx="508">
                  <c:v>43510.102777777778</c:v>
                </c:pt>
                <c:pt idx="509">
                  <c:v>43510.103472222225</c:v>
                </c:pt>
                <c:pt idx="510">
                  <c:v>43510.104166666664</c:v>
                </c:pt>
                <c:pt idx="511">
                  <c:v>43510.104861111111</c:v>
                </c:pt>
                <c:pt idx="512">
                  <c:v>43510.105555555558</c:v>
                </c:pt>
                <c:pt idx="513">
                  <c:v>43510.106249999997</c:v>
                </c:pt>
                <c:pt idx="514">
                  <c:v>43510.106944444444</c:v>
                </c:pt>
                <c:pt idx="515">
                  <c:v>43510.107638888891</c:v>
                </c:pt>
                <c:pt idx="516">
                  <c:v>43510.10833333333</c:v>
                </c:pt>
                <c:pt idx="517">
                  <c:v>43510.109027777777</c:v>
                </c:pt>
                <c:pt idx="518">
                  <c:v>43510.109722222223</c:v>
                </c:pt>
                <c:pt idx="519">
                  <c:v>43510.11041666667</c:v>
                </c:pt>
                <c:pt idx="520">
                  <c:v>43510.111111111109</c:v>
                </c:pt>
                <c:pt idx="521">
                  <c:v>43510.111805555556</c:v>
                </c:pt>
                <c:pt idx="522">
                  <c:v>43510.112500000003</c:v>
                </c:pt>
                <c:pt idx="523">
                  <c:v>43510.113194444442</c:v>
                </c:pt>
                <c:pt idx="524">
                  <c:v>43510.113888888889</c:v>
                </c:pt>
                <c:pt idx="525">
                  <c:v>43510.114583333336</c:v>
                </c:pt>
                <c:pt idx="526">
                  <c:v>43510.115277777775</c:v>
                </c:pt>
                <c:pt idx="527">
                  <c:v>43510.115972222222</c:v>
                </c:pt>
                <c:pt idx="528">
                  <c:v>43510.116666666669</c:v>
                </c:pt>
                <c:pt idx="529">
                  <c:v>43510.117361111108</c:v>
                </c:pt>
                <c:pt idx="530">
                  <c:v>43510.118055555555</c:v>
                </c:pt>
                <c:pt idx="531">
                  <c:v>43510.118750000001</c:v>
                </c:pt>
                <c:pt idx="532">
                  <c:v>43510.119444444441</c:v>
                </c:pt>
                <c:pt idx="533">
                  <c:v>43510.120138888888</c:v>
                </c:pt>
                <c:pt idx="534">
                  <c:v>43510.120833333334</c:v>
                </c:pt>
                <c:pt idx="535">
                  <c:v>43510.121527777781</c:v>
                </c:pt>
                <c:pt idx="536">
                  <c:v>43510.12222222222</c:v>
                </c:pt>
                <c:pt idx="537">
                  <c:v>43510.122916666667</c:v>
                </c:pt>
                <c:pt idx="538">
                  <c:v>43510.123611111114</c:v>
                </c:pt>
                <c:pt idx="539">
                  <c:v>43510.124305555553</c:v>
                </c:pt>
                <c:pt idx="540">
                  <c:v>43510.125</c:v>
                </c:pt>
                <c:pt idx="541">
                  <c:v>43510.125694444447</c:v>
                </c:pt>
                <c:pt idx="542">
                  <c:v>43510.126388888886</c:v>
                </c:pt>
                <c:pt idx="543">
                  <c:v>43510.127083333333</c:v>
                </c:pt>
                <c:pt idx="544">
                  <c:v>43510.12777777778</c:v>
                </c:pt>
                <c:pt idx="545">
                  <c:v>43510.128472222219</c:v>
                </c:pt>
                <c:pt idx="546">
                  <c:v>43510.129166666666</c:v>
                </c:pt>
                <c:pt idx="547">
                  <c:v>43510.129861111112</c:v>
                </c:pt>
                <c:pt idx="548">
                  <c:v>43510.130555555559</c:v>
                </c:pt>
                <c:pt idx="549">
                  <c:v>43510.131249999999</c:v>
                </c:pt>
                <c:pt idx="550">
                  <c:v>43510.131944444445</c:v>
                </c:pt>
                <c:pt idx="551">
                  <c:v>43510.132638888892</c:v>
                </c:pt>
                <c:pt idx="552">
                  <c:v>43510.133333333331</c:v>
                </c:pt>
                <c:pt idx="553">
                  <c:v>43510.134027777778</c:v>
                </c:pt>
                <c:pt idx="554">
                  <c:v>43510.134722222225</c:v>
                </c:pt>
                <c:pt idx="555">
                  <c:v>43510.135416666664</c:v>
                </c:pt>
                <c:pt idx="556">
                  <c:v>43510.136111111111</c:v>
                </c:pt>
                <c:pt idx="557">
                  <c:v>43510.136805555558</c:v>
                </c:pt>
                <c:pt idx="558">
                  <c:v>43510.137499999997</c:v>
                </c:pt>
                <c:pt idx="559">
                  <c:v>43510.138194444444</c:v>
                </c:pt>
                <c:pt idx="560">
                  <c:v>43510.138888888891</c:v>
                </c:pt>
                <c:pt idx="561">
                  <c:v>43510.13958333333</c:v>
                </c:pt>
                <c:pt idx="562">
                  <c:v>43510.140277777777</c:v>
                </c:pt>
                <c:pt idx="563">
                  <c:v>43510.140972222223</c:v>
                </c:pt>
                <c:pt idx="564">
                  <c:v>43510.14166666667</c:v>
                </c:pt>
                <c:pt idx="565">
                  <c:v>43510.142361111109</c:v>
                </c:pt>
                <c:pt idx="566">
                  <c:v>43510.143055555556</c:v>
                </c:pt>
                <c:pt idx="567">
                  <c:v>43510.143750000003</c:v>
                </c:pt>
                <c:pt idx="568">
                  <c:v>43510.144444444442</c:v>
                </c:pt>
                <c:pt idx="569">
                  <c:v>43510.145138888889</c:v>
                </c:pt>
                <c:pt idx="570">
                  <c:v>43510.145833333336</c:v>
                </c:pt>
                <c:pt idx="571">
                  <c:v>43510.146527777775</c:v>
                </c:pt>
                <c:pt idx="572">
                  <c:v>43510.147222222222</c:v>
                </c:pt>
                <c:pt idx="573">
                  <c:v>43510.147916666669</c:v>
                </c:pt>
                <c:pt idx="574">
                  <c:v>43510.148611111108</c:v>
                </c:pt>
                <c:pt idx="575">
                  <c:v>43510.149305555555</c:v>
                </c:pt>
                <c:pt idx="576">
                  <c:v>43510.15</c:v>
                </c:pt>
                <c:pt idx="577">
                  <c:v>43510.150694444441</c:v>
                </c:pt>
                <c:pt idx="578">
                  <c:v>43510.151388888888</c:v>
                </c:pt>
                <c:pt idx="579">
                  <c:v>43510.152083333334</c:v>
                </c:pt>
                <c:pt idx="580">
                  <c:v>43510.152777777781</c:v>
                </c:pt>
                <c:pt idx="581">
                  <c:v>43510.15347222222</c:v>
                </c:pt>
                <c:pt idx="582">
                  <c:v>43510.154166666667</c:v>
                </c:pt>
                <c:pt idx="583">
                  <c:v>43510.154861111114</c:v>
                </c:pt>
                <c:pt idx="584">
                  <c:v>43510.155555555553</c:v>
                </c:pt>
                <c:pt idx="585">
                  <c:v>43510.15625</c:v>
                </c:pt>
                <c:pt idx="586">
                  <c:v>43510.156944444447</c:v>
                </c:pt>
                <c:pt idx="587">
                  <c:v>43510.157638888886</c:v>
                </c:pt>
                <c:pt idx="588">
                  <c:v>43510.158333333333</c:v>
                </c:pt>
                <c:pt idx="589">
                  <c:v>43510.15902777778</c:v>
                </c:pt>
                <c:pt idx="590">
                  <c:v>43510.159722222219</c:v>
                </c:pt>
                <c:pt idx="591">
                  <c:v>43510.160416666666</c:v>
                </c:pt>
                <c:pt idx="592">
                  <c:v>43510.161111111112</c:v>
                </c:pt>
                <c:pt idx="593">
                  <c:v>43510.161805555559</c:v>
                </c:pt>
                <c:pt idx="594">
                  <c:v>43510.162499999999</c:v>
                </c:pt>
                <c:pt idx="595">
                  <c:v>43510.163194444445</c:v>
                </c:pt>
                <c:pt idx="596">
                  <c:v>43510.163888888892</c:v>
                </c:pt>
                <c:pt idx="597">
                  <c:v>43510.164583333331</c:v>
                </c:pt>
                <c:pt idx="598">
                  <c:v>43510.165277777778</c:v>
                </c:pt>
                <c:pt idx="599">
                  <c:v>43510.165972222225</c:v>
                </c:pt>
                <c:pt idx="600">
                  <c:v>43510.166666666664</c:v>
                </c:pt>
                <c:pt idx="601">
                  <c:v>43510.167361111111</c:v>
                </c:pt>
                <c:pt idx="602">
                  <c:v>43510.168055555558</c:v>
                </c:pt>
                <c:pt idx="603">
                  <c:v>43510.168749999997</c:v>
                </c:pt>
                <c:pt idx="604">
                  <c:v>43510.169444444444</c:v>
                </c:pt>
                <c:pt idx="605">
                  <c:v>43510.170138888891</c:v>
                </c:pt>
                <c:pt idx="606">
                  <c:v>43510.17083333333</c:v>
                </c:pt>
                <c:pt idx="607">
                  <c:v>43510.171527777777</c:v>
                </c:pt>
                <c:pt idx="608">
                  <c:v>43510.172222222223</c:v>
                </c:pt>
                <c:pt idx="609">
                  <c:v>43510.17291666667</c:v>
                </c:pt>
                <c:pt idx="610">
                  <c:v>43510.173611111109</c:v>
                </c:pt>
                <c:pt idx="611">
                  <c:v>43510.174305555556</c:v>
                </c:pt>
                <c:pt idx="612">
                  <c:v>43510.175000000003</c:v>
                </c:pt>
                <c:pt idx="613">
                  <c:v>43510.175694444442</c:v>
                </c:pt>
                <c:pt idx="614">
                  <c:v>43510.176388888889</c:v>
                </c:pt>
                <c:pt idx="615">
                  <c:v>43510.177083333336</c:v>
                </c:pt>
                <c:pt idx="616">
                  <c:v>43510.177777777775</c:v>
                </c:pt>
                <c:pt idx="617">
                  <c:v>43510.178472222222</c:v>
                </c:pt>
                <c:pt idx="618">
                  <c:v>43510.179166666669</c:v>
                </c:pt>
                <c:pt idx="619">
                  <c:v>43510.179861111108</c:v>
                </c:pt>
                <c:pt idx="620">
                  <c:v>43510.180555555555</c:v>
                </c:pt>
                <c:pt idx="621">
                  <c:v>43510.181250000001</c:v>
                </c:pt>
                <c:pt idx="622">
                  <c:v>43510.181944444441</c:v>
                </c:pt>
                <c:pt idx="623">
                  <c:v>43510.182638888888</c:v>
                </c:pt>
                <c:pt idx="624">
                  <c:v>43510.183333333334</c:v>
                </c:pt>
                <c:pt idx="625">
                  <c:v>43510.184027777781</c:v>
                </c:pt>
                <c:pt idx="626">
                  <c:v>43510.18472222222</c:v>
                </c:pt>
                <c:pt idx="627">
                  <c:v>43510.185416666667</c:v>
                </c:pt>
                <c:pt idx="628">
                  <c:v>43510.186111111114</c:v>
                </c:pt>
                <c:pt idx="629">
                  <c:v>43510.186805555553</c:v>
                </c:pt>
                <c:pt idx="630">
                  <c:v>43510.1875</c:v>
                </c:pt>
                <c:pt idx="631">
                  <c:v>43510.188194444447</c:v>
                </c:pt>
                <c:pt idx="632">
                  <c:v>43510.188888888886</c:v>
                </c:pt>
                <c:pt idx="633">
                  <c:v>43510.189583333333</c:v>
                </c:pt>
                <c:pt idx="634">
                  <c:v>43510.19027777778</c:v>
                </c:pt>
                <c:pt idx="635">
                  <c:v>43510.190972222219</c:v>
                </c:pt>
                <c:pt idx="636">
                  <c:v>43510.191666666666</c:v>
                </c:pt>
                <c:pt idx="637">
                  <c:v>43510.192361111112</c:v>
                </c:pt>
                <c:pt idx="638">
                  <c:v>43510.193055555559</c:v>
                </c:pt>
                <c:pt idx="639">
                  <c:v>43510.193749999999</c:v>
                </c:pt>
                <c:pt idx="640">
                  <c:v>43510.194444444445</c:v>
                </c:pt>
                <c:pt idx="641">
                  <c:v>43510.195138888892</c:v>
                </c:pt>
                <c:pt idx="642">
                  <c:v>43510.195833333331</c:v>
                </c:pt>
                <c:pt idx="643">
                  <c:v>43510.196527777778</c:v>
                </c:pt>
                <c:pt idx="644">
                  <c:v>43510.197222222225</c:v>
                </c:pt>
                <c:pt idx="645">
                  <c:v>43510.197916666664</c:v>
                </c:pt>
                <c:pt idx="646">
                  <c:v>43510.198611111111</c:v>
                </c:pt>
                <c:pt idx="647">
                  <c:v>43510.199305555558</c:v>
                </c:pt>
                <c:pt idx="648">
                  <c:v>43510.2</c:v>
                </c:pt>
                <c:pt idx="649">
                  <c:v>43510.200694444444</c:v>
                </c:pt>
                <c:pt idx="650">
                  <c:v>43510.201388888891</c:v>
                </c:pt>
                <c:pt idx="651">
                  <c:v>43510.20208333333</c:v>
                </c:pt>
                <c:pt idx="652">
                  <c:v>43510.202777777777</c:v>
                </c:pt>
                <c:pt idx="653">
                  <c:v>43510.203472222223</c:v>
                </c:pt>
                <c:pt idx="654">
                  <c:v>43510.20416666667</c:v>
                </c:pt>
                <c:pt idx="655">
                  <c:v>43510.204861111109</c:v>
                </c:pt>
                <c:pt idx="656">
                  <c:v>43510.205555555556</c:v>
                </c:pt>
                <c:pt idx="657">
                  <c:v>43510.206250000003</c:v>
                </c:pt>
                <c:pt idx="658">
                  <c:v>43510.206944444442</c:v>
                </c:pt>
                <c:pt idx="659">
                  <c:v>43510.207638888889</c:v>
                </c:pt>
                <c:pt idx="660">
                  <c:v>43510.208333333336</c:v>
                </c:pt>
                <c:pt idx="661">
                  <c:v>43510.209027777775</c:v>
                </c:pt>
                <c:pt idx="662">
                  <c:v>43510.209722222222</c:v>
                </c:pt>
                <c:pt idx="663">
                  <c:v>43510.210416666669</c:v>
                </c:pt>
                <c:pt idx="664">
                  <c:v>43510.211111111108</c:v>
                </c:pt>
                <c:pt idx="665">
                  <c:v>43510.211805555555</c:v>
                </c:pt>
                <c:pt idx="666">
                  <c:v>43510.212500000001</c:v>
                </c:pt>
                <c:pt idx="667">
                  <c:v>43510.213194444441</c:v>
                </c:pt>
                <c:pt idx="668">
                  <c:v>43510.213888888888</c:v>
                </c:pt>
                <c:pt idx="669">
                  <c:v>43510.214583333334</c:v>
                </c:pt>
                <c:pt idx="670">
                  <c:v>43510.215277777781</c:v>
                </c:pt>
                <c:pt idx="671">
                  <c:v>43510.21597222222</c:v>
                </c:pt>
                <c:pt idx="672">
                  <c:v>43510.216666666667</c:v>
                </c:pt>
                <c:pt idx="673">
                  <c:v>43510.217361111114</c:v>
                </c:pt>
                <c:pt idx="674">
                  <c:v>43510.218055555553</c:v>
                </c:pt>
                <c:pt idx="675">
                  <c:v>43510.21875</c:v>
                </c:pt>
                <c:pt idx="676">
                  <c:v>43510.219444444447</c:v>
                </c:pt>
                <c:pt idx="677">
                  <c:v>43510.220138888886</c:v>
                </c:pt>
                <c:pt idx="678">
                  <c:v>43510.220833333333</c:v>
                </c:pt>
                <c:pt idx="679">
                  <c:v>43510.22152777778</c:v>
                </c:pt>
                <c:pt idx="680">
                  <c:v>43510.222222222219</c:v>
                </c:pt>
                <c:pt idx="681">
                  <c:v>43510.222916666666</c:v>
                </c:pt>
                <c:pt idx="682">
                  <c:v>43510.223611111112</c:v>
                </c:pt>
                <c:pt idx="683">
                  <c:v>43510.224305555559</c:v>
                </c:pt>
                <c:pt idx="684">
                  <c:v>43510.224999999999</c:v>
                </c:pt>
                <c:pt idx="685">
                  <c:v>43510.225694444445</c:v>
                </c:pt>
                <c:pt idx="686">
                  <c:v>43510.226388888892</c:v>
                </c:pt>
                <c:pt idx="687">
                  <c:v>43510.227083333331</c:v>
                </c:pt>
                <c:pt idx="688">
                  <c:v>43510.227777777778</c:v>
                </c:pt>
                <c:pt idx="689">
                  <c:v>43510.228472222225</c:v>
                </c:pt>
                <c:pt idx="690">
                  <c:v>43510.229166666664</c:v>
                </c:pt>
                <c:pt idx="691">
                  <c:v>43510.229861111111</c:v>
                </c:pt>
                <c:pt idx="692">
                  <c:v>43510.230555555558</c:v>
                </c:pt>
                <c:pt idx="693">
                  <c:v>43510.231249999997</c:v>
                </c:pt>
                <c:pt idx="694">
                  <c:v>43510.231944444444</c:v>
                </c:pt>
                <c:pt idx="695">
                  <c:v>43510.232638888891</c:v>
                </c:pt>
                <c:pt idx="696">
                  <c:v>43510.23333333333</c:v>
                </c:pt>
                <c:pt idx="697">
                  <c:v>43510.234027777777</c:v>
                </c:pt>
                <c:pt idx="698">
                  <c:v>43510.234722222223</c:v>
                </c:pt>
                <c:pt idx="699">
                  <c:v>43510.23541666667</c:v>
                </c:pt>
                <c:pt idx="700">
                  <c:v>43510.236111111109</c:v>
                </c:pt>
                <c:pt idx="701">
                  <c:v>43510.236805555556</c:v>
                </c:pt>
                <c:pt idx="702">
                  <c:v>43510.237500000003</c:v>
                </c:pt>
                <c:pt idx="703">
                  <c:v>43510.238194444442</c:v>
                </c:pt>
                <c:pt idx="704">
                  <c:v>43510.238888888889</c:v>
                </c:pt>
                <c:pt idx="705">
                  <c:v>43510.239583333336</c:v>
                </c:pt>
                <c:pt idx="706">
                  <c:v>43510.240277777775</c:v>
                </c:pt>
                <c:pt idx="707">
                  <c:v>43510.240972222222</c:v>
                </c:pt>
                <c:pt idx="708">
                  <c:v>43510.241666666669</c:v>
                </c:pt>
                <c:pt idx="709">
                  <c:v>43510.242361111108</c:v>
                </c:pt>
                <c:pt idx="710">
                  <c:v>43510.243055555555</c:v>
                </c:pt>
                <c:pt idx="711">
                  <c:v>43510.243750000001</c:v>
                </c:pt>
                <c:pt idx="712">
                  <c:v>43510.244444444441</c:v>
                </c:pt>
                <c:pt idx="713">
                  <c:v>43510.245138888888</c:v>
                </c:pt>
                <c:pt idx="714">
                  <c:v>43510.245833333334</c:v>
                </c:pt>
                <c:pt idx="715">
                  <c:v>43510.246527777781</c:v>
                </c:pt>
                <c:pt idx="716">
                  <c:v>43510.24722222222</c:v>
                </c:pt>
                <c:pt idx="717">
                  <c:v>43510.247916666667</c:v>
                </c:pt>
                <c:pt idx="718">
                  <c:v>43510.248611111114</c:v>
                </c:pt>
                <c:pt idx="719">
                  <c:v>43510.249305555553</c:v>
                </c:pt>
                <c:pt idx="720">
                  <c:v>43510.25</c:v>
                </c:pt>
                <c:pt idx="721">
                  <c:v>43510.250694444447</c:v>
                </c:pt>
                <c:pt idx="722">
                  <c:v>43510.251388888886</c:v>
                </c:pt>
                <c:pt idx="723">
                  <c:v>43510.252083333333</c:v>
                </c:pt>
                <c:pt idx="724">
                  <c:v>43510.25277777778</c:v>
                </c:pt>
                <c:pt idx="725">
                  <c:v>43510.253472222219</c:v>
                </c:pt>
                <c:pt idx="726">
                  <c:v>43510.254166666666</c:v>
                </c:pt>
                <c:pt idx="727">
                  <c:v>43510.254861111112</c:v>
                </c:pt>
                <c:pt idx="728">
                  <c:v>43510.255555555559</c:v>
                </c:pt>
                <c:pt idx="729">
                  <c:v>43510.256249999999</c:v>
                </c:pt>
                <c:pt idx="730">
                  <c:v>43510.256944444445</c:v>
                </c:pt>
                <c:pt idx="731">
                  <c:v>43510.257638888892</c:v>
                </c:pt>
                <c:pt idx="732">
                  <c:v>43510.258333333331</c:v>
                </c:pt>
                <c:pt idx="733">
                  <c:v>43510.259027777778</c:v>
                </c:pt>
                <c:pt idx="734">
                  <c:v>43510.259722222225</c:v>
                </c:pt>
                <c:pt idx="735">
                  <c:v>43510.260416666664</c:v>
                </c:pt>
                <c:pt idx="736">
                  <c:v>43510.261111111111</c:v>
                </c:pt>
                <c:pt idx="737">
                  <c:v>43510.261805555558</c:v>
                </c:pt>
                <c:pt idx="738">
                  <c:v>43510.262499999997</c:v>
                </c:pt>
                <c:pt idx="739">
                  <c:v>43510.263194444444</c:v>
                </c:pt>
                <c:pt idx="740">
                  <c:v>43510.263888888891</c:v>
                </c:pt>
                <c:pt idx="741">
                  <c:v>43510.26458333333</c:v>
                </c:pt>
                <c:pt idx="742">
                  <c:v>43510.265277777777</c:v>
                </c:pt>
                <c:pt idx="743">
                  <c:v>43510.265972222223</c:v>
                </c:pt>
                <c:pt idx="744">
                  <c:v>43510.26666666667</c:v>
                </c:pt>
                <c:pt idx="745">
                  <c:v>43510.267361111109</c:v>
                </c:pt>
                <c:pt idx="746">
                  <c:v>43510.268055555556</c:v>
                </c:pt>
                <c:pt idx="747">
                  <c:v>43510.268750000003</c:v>
                </c:pt>
                <c:pt idx="748">
                  <c:v>43510.269444444442</c:v>
                </c:pt>
                <c:pt idx="749">
                  <c:v>43510.270138888889</c:v>
                </c:pt>
                <c:pt idx="750">
                  <c:v>43510.270833333336</c:v>
                </c:pt>
                <c:pt idx="751">
                  <c:v>43510.271527777775</c:v>
                </c:pt>
                <c:pt idx="752">
                  <c:v>43510.272222222222</c:v>
                </c:pt>
                <c:pt idx="753">
                  <c:v>43510.272916666669</c:v>
                </c:pt>
                <c:pt idx="754">
                  <c:v>43510.273611111108</c:v>
                </c:pt>
                <c:pt idx="755">
                  <c:v>43510.274305555555</c:v>
                </c:pt>
                <c:pt idx="756">
                  <c:v>43510.275000000001</c:v>
                </c:pt>
                <c:pt idx="757">
                  <c:v>43510.275694444441</c:v>
                </c:pt>
                <c:pt idx="758">
                  <c:v>43510.276388888888</c:v>
                </c:pt>
                <c:pt idx="759">
                  <c:v>43510.277083333334</c:v>
                </c:pt>
                <c:pt idx="760">
                  <c:v>43510.277777777781</c:v>
                </c:pt>
                <c:pt idx="761">
                  <c:v>43510.27847222222</c:v>
                </c:pt>
                <c:pt idx="762">
                  <c:v>43510.279166666667</c:v>
                </c:pt>
                <c:pt idx="763">
                  <c:v>43510.279861111114</c:v>
                </c:pt>
                <c:pt idx="764">
                  <c:v>43510.280555555553</c:v>
                </c:pt>
                <c:pt idx="765">
                  <c:v>43510.28125</c:v>
                </c:pt>
                <c:pt idx="766">
                  <c:v>43510.281944444447</c:v>
                </c:pt>
                <c:pt idx="767">
                  <c:v>43510.282638888886</c:v>
                </c:pt>
                <c:pt idx="768">
                  <c:v>43510.283333333333</c:v>
                </c:pt>
                <c:pt idx="769">
                  <c:v>43510.28402777778</c:v>
                </c:pt>
                <c:pt idx="770">
                  <c:v>43510.284722222219</c:v>
                </c:pt>
                <c:pt idx="771">
                  <c:v>43510.285416666666</c:v>
                </c:pt>
                <c:pt idx="772">
                  <c:v>43510.286111111112</c:v>
                </c:pt>
                <c:pt idx="773">
                  <c:v>43510.286805555559</c:v>
                </c:pt>
                <c:pt idx="774">
                  <c:v>43510.287499999999</c:v>
                </c:pt>
                <c:pt idx="775">
                  <c:v>43510.288194444445</c:v>
                </c:pt>
                <c:pt idx="776">
                  <c:v>43510.288888888892</c:v>
                </c:pt>
                <c:pt idx="777">
                  <c:v>43510.289583333331</c:v>
                </c:pt>
                <c:pt idx="778">
                  <c:v>43510.290277777778</c:v>
                </c:pt>
                <c:pt idx="779">
                  <c:v>43510.290972222225</c:v>
                </c:pt>
                <c:pt idx="780">
                  <c:v>43510.291666666664</c:v>
                </c:pt>
                <c:pt idx="781">
                  <c:v>43510.292361111111</c:v>
                </c:pt>
                <c:pt idx="782">
                  <c:v>43510.293055555558</c:v>
                </c:pt>
                <c:pt idx="783">
                  <c:v>43510.293749999997</c:v>
                </c:pt>
                <c:pt idx="784">
                  <c:v>43510.294444444444</c:v>
                </c:pt>
                <c:pt idx="785">
                  <c:v>43510.295138888891</c:v>
                </c:pt>
                <c:pt idx="786">
                  <c:v>43510.29583333333</c:v>
                </c:pt>
                <c:pt idx="787">
                  <c:v>43510.296527777777</c:v>
                </c:pt>
                <c:pt idx="788">
                  <c:v>43510.297222222223</c:v>
                </c:pt>
                <c:pt idx="789">
                  <c:v>43510.29791666667</c:v>
                </c:pt>
                <c:pt idx="790">
                  <c:v>43510.298611111109</c:v>
                </c:pt>
                <c:pt idx="791">
                  <c:v>43510.299305555556</c:v>
                </c:pt>
                <c:pt idx="792">
                  <c:v>43510.3</c:v>
                </c:pt>
                <c:pt idx="793">
                  <c:v>43510.300694444442</c:v>
                </c:pt>
                <c:pt idx="794">
                  <c:v>43510.301388888889</c:v>
                </c:pt>
                <c:pt idx="795">
                  <c:v>43510.302083333336</c:v>
                </c:pt>
                <c:pt idx="796">
                  <c:v>43510.302777777775</c:v>
                </c:pt>
                <c:pt idx="797">
                  <c:v>43510.303472222222</c:v>
                </c:pt>
                <c:pt idx="798">
                  <c:v>43510.304166666669</c:v>
                </c:pt>
                <c:pt idx="799">
                  <c:v>43510.304861111108</c:v>
                </c:pt>
                <c:pt idx="800">
                  <c:v>43510.305555555555</c:v>
                </c:pt>
                <c:pt idx="801">
                  <c:v>43510.306250000001</c:v>
                </c:pt>
                <c:pt idx="802">
                  <c:v>43510.306944444441</c:v>
                </c:pt>
                <c:pt idx="803">
                  <c:v>43510.307638888888</c:v>
                </c:pt>
                <c:pt idx="804">
                  <c:v>43510.308333333334</c:v>
                </c:pt>
                <c:pt idx="805">
                  <c:v>43510.309027777781</c:v>
                </c:pt>
                <c:pt idx="806">
                  <c:v>43510.30972222222</c:v>
                </c:pt>
                <c:pt idx="807">
                  <c:v>43510.310416666667</c:v>
                </c:pt>
                <c:pt idx="808">
                  <c:v>43510.311111111114</c:v>
                </c:pt>
                <c:pt idx="809">
                  <c:v>43510.311805555553</c:v>
                </c:pt>
                <c:pt idx="810">
                  <c:v>43510.3125</c:v>
                </c:pt>
                <c:pt idx="811">
                  <c:v>43510.313194444447</c:v>
                </c:pt>
                <c:pt idx="812">
                  <c:v>43510.313888888886</c:v>
                </c:pt>
                <c:pt idx="813">
                  <c:v>43510.314583333333</c:v>
                </c:pt>
                <c:pt idx="814">
                  <c:v>43510.31527777778</c:v>
                </c:pt>
                <c:pt idx="815">
                  <c:v>43510.315972222219</c:v>
                </c:pt>
                <c:pt idx="816">
                  <c:v>43510.316666666666</c:v>
                </c:pt>
                <c:pt idx="817">
                  <c:v>43510.317361111112</c:v>
                </c:pt>
                <c:pt idx="818">
                  <c:v>43510.318055555559</c:v>
                </c:pt>
                <c:pt idx="819">
                  <c:v>43510.318749999999</c:v>
                </c:pt>
                <c:pt idx="820">
                  <c:v>43510.319444444445</c:v>
                </c:pt>
                <c:pt idx="821">
                  <c:v>43510.320138888892</c:v>
                </c:pt>
                <c:pt idx="822">
                  <c:v>43510.320833333331</c:v>
                </c:pt>
                <c:pt idx="823">
                  <c:v>43510.321527777778</c:v>
                </c:pt>
                <c:pt idx="824">
                  <c:v>43510.322222222225</c:v>
                </c:pt>
                <c:pt idx="825">
                  <c:v>43510.322916666664</c:v>
                </c:pt>
                <c:pt idx="826">
                  <c:v>43510.323611111111</c:v>
                </c:pt>
                <c:pt idx="827">
                  <c:v>43510.324305555558</c:v>
                </c:pt>
                <c:pt idx="828">
                  <c:v>43510.324999999997</c:v>
                </c:pt>
                <c:pt idx="829">
                  <c:v>43510.325694444444</c:v>
                </c:pt>
                <c:pt idx="830">
                  <c:v>43510.326388888891</c:v>
                </c:pt>
                <c:pt idx="831">
                  <c:v>43510.32708333333</c:v>
                </c:pt>
                <c:pt idx="832">
                  <c:v>43510.327777777777</c:v>
                </c:pt>
                <c:pt idx="833">
                  <c:v>43510.328472222223</c:v>
                </c:pt>
                <c:pt idx="834">
                  <c:v>43510.32916666667</c:v>
                </c:pt>
                <c:pt idx="835">
                  <c:v>43510.329861111109</c:v>
                </c:pt>
                <c:pt idx="836">
                  <c:v>43510.330555555556</c:v>
                </c:pt>
                <c:pt idx="837">
                  <c:v>43510.331250000003</c:v>
                </c:pt>
                <c:pt idx="838">
                  <c:v>43510.331944444442</c:v>
                </c:pt>
                <c:pt idx="839">
                  <c:v>43510.332638888889</c:v>
                </c:pt>
                <c:pt idx="840">
                  <c:v>43510.333333333336</c:v>
                </c:pt>
                <c:pt idx="841">
                  <c:v>43510.334027777775</c:v>
                </c:pt>
                <c:pt idx="842">
                  <c:v>43510.334722222222</c:v>
                </c:pt>
                <c:pt idx="843">
                  <c:v>43510.335416666669</c:v>
                </c:pt>
                <c:pt idx="844">
                  <c:v>43510.336111111108</c:v>
                </c:pt>
                <c:pt idx="845">
                  <c:v>43510.336805555555</c:v>
                </c:pt>
                <c:pt idx="846">
                  <c:v>43510.337500000001</c:v>
                </c:pt>
                <c:pt idx="847">
                  <c:v>43510.338194444441</c:v>
                </c:pt>
                <c:pt idx="848">
                  <c:v>43510.338888888888</c:v>
                </c:pt>
                <c:pt idx="849">
                  <c:v>43510.339583333334</c:v>
                </c:pt>
                <c:pt idx="850">
                  <c:v>43510.340277777781</c:v>
                </c:pt>
                <c:pt idx="851">
                  <c:v>43510.34097222222</c:v>
                </c:pt>
                <c:pt idx="852">
                  <c:v>43510.341666666667</c:v>
                </c:pt>
                <c:pt idx="853">
                  <c:v>43510.342361111114</c:v>
                </c:pt>
                <c:pt idx="854">
                  <c:v>43510.343055555553</c:v>
                </c:pt>
                <c:pt idx="855">
                  <c:v>43510.34375</c:v>
                </c:pt>
                <c:pt idx="856">
                  <c:v>43510.344444444447</c:v>
                </c:pt>
                <c:pt idx="857">
                  <c:v>43510.345138888886</c:v>
                </c:pt>
                <c:pt idx="858">
                  <c:v>43510.345833333333</c:v>
                </c:pt>
                <c:pt idx="859">
                  <c:v>43510.34652777778</c:v>
                </c:pt>
                <c:pt idx="860">
                  <c:v>43510.347222222219</c:v>
                </c:pt>
                <c:pt idx="861">
                  <c:v>43510.347916666666</c:v>
                </c:pt>
                <c:pt idx="862">
                  <c:v>43510.348611111112</c:v>
                </c:pt>
                <c:pt idx="863">
                  <c:v>43510.349305555559</c:v>
                </c:pt>
                <c:pt idx="864">
                  <c:v>43510.35</c:v>
                </c:pt>
                <c:pt idx="865">
                  <c:v>43510.350694444445</c:v>
                </c:pt>
                <c:pt idx="866">
                  <c:v>43510.351388888892</c:v>
                </c:pt>
                <c:pt idx="867">
                  <c:v>43510.352083333331</c:v>
                </c:pt>
                <c:pt idx="868">
                  <c:v>43510.352777777778</c:v>
                </c:pt>
                <c:pt idx="869">
                  <c:v>43510.353472222225</c:v>
                </c:pt>
                <c:pt idx="870">
                  <c:v>43510.354166666664</c:v>
                </c:pt>
                <c:pt idx="871">
                  <c:v>43510.354861111111</c:v>
                </c:pt>
                <c:pt idx="872">
                  <c:v>43510.355555555558</c:v>
                </c:pt>
                <c:pt idx="873">
                  <c:v>43510.356249999997</c:v>
                </c:pt>
                <c:pt idx="874">
                  <c:v>43510.356944444444</c:v>
                </c:pt>
                <c:pt idx="875">
                  <c:v>43510.357638888891</c:v>
                </c:pt>
                <c:pt idx="876">
                  <c:v>43510.35833333333</c:v>
                </c:pt>
                <c:pt idx="877">
                  <c:v>43510.359027777777</c:v>
                </c:pt>
                <c:pt idx="878">
                  <c:v>43510.359722222223</c:v>
                </c:pt>
                <c:pt idx="879">
                  <c:v>43510.36041666667</c:v>
                </c:pt>
                <c:pt idx="880">
                  <c:v>43510.361111111109</c:v>
                </c:pt>
                <c:pt idx="881">
                  <c:v>43510.361805555556</c:v>
                </c:pt>
                <c:pt idx="882">
                  <c:v>43510.362500000003</c:v>
                </c:pt>
                <c:pt idx="883">
                  <c:v>43510.363194444442</c:v>
                </c:pt>
                <c:pt idx="884">
                  <c:v>43510.363888888889</c:v>
                </c:pt>
                <c:pt idx="885">
                  <c:v>43510.364583333336</c:v>
                </c:pt>
                <c:pt idx="886">
                  <c:v>43510.365277777775</c:v>
                </c:pt>
                <c:pt idx="887">
                  <c:v>43510.365972222222</c:v>
                </c:pt>
                <c:pt idx="888">
                  <c:v>43510.366666666669</c:v>
                </c:pt>
                <c:pt idx="889">
                  <c:v>43510.367361111108</c:v>
                </c:pt>
                <c:pt idx="890">
                  <c:v>43510.368055555555</c:v>
                </c:pt>
                <c:pt idx="891">
                  <c:v>43510.368750000001</c:v>
                </c:pt>
                <c:pt idx="892">
                  <c:v>43510.369444444441</c:v>
                </c:pt>
                <c:pt idx="893">
                  <c:v>43510.370138888888</c:v>
                </c:pt>
                <c:pt idx="894">
                  <c:v>43510.370833333334</c:v>
                </c:pt>
                <c:pt idx="895">
                  <c:v>43510.371527777781</c:v>
                </c:pt>
                <c:pt idx="896">
                  <c:v>43510.37222222222</c:v>
                </c:pt>
                <c:pt idx="897">
                  <c:v>43510.372916666667</c:v>
                </c:pt>
                <c:pt idx="898">
                  <c:v>43510.373611111114</c:v>
                </c:pt>
                <c:pt idx="899">
                  <c:v>43510.374305555553</c:v>
                </c:pt>
                <c:pt idx="900">
                  <c:v>43510.375</c:v>
                </c:pt>
                <c:pt idx="901">
                  <c:v>43510.375694444447</c:v>
                </c:pt>
                <c:pt idx="902">
                  <c:v>43510.376388888886</c:v>
                </c:pt>
                <c:pt idx="903">
                  <c:v>43510.377083333333</c:v>
                </c:pt>
                <c:pt idx="904">
                  <c:v>43510.37777777778</c:v>
                </c:pt>
                <c:pt idx="905">
                  <c:v>43510.378472222219</c:v>
                </c:pt>
                <c:pt idx="906">
                  <c:v>43510.379166666666</c:v>
                </c:pt>
                <c:pt idx="907">
                  <c:v>43510.379861111112</c:v>
                </c:pt>
                <c:pt idx="908">
                  <c:v>43510.380555555559</c:v>
                </c:pt>
                <c:pt idx="909">
                  <c:v>43510.381249999999</c:v>
                </c:pt>
                <c:pt idx="910">
                  <c:v>43510.381944444445</c:v>
                </c:pt>
                <c:pt idx="911">
                  <c:v>43510.382638888892</c:v>
                </c:pt>
                <c:pt idx="912">
                  <c:v>43510.383333333331</c:v>
                </c:pt>
                <c:pt idx="913">
                  <c:v>43510.384027777778</c:v>
                </c:pt>
                <c:pt idx="914">
                  <c:v>43510.384722222225</c:v>
                </c:pt>
                <c:pt idx="915">
                  <c:v>43510.385416666664</c:v>
                </c:pt>
                <c:pt idx="916">
                  <c:v>43510.386111111111</c:v>
                </c:pt>
                <c:pt idx="917">
                  <c:v>43510.386805555558</c:v>
                </c:pt>
                <c:pt idx="918">
                  <c:v>43510.387499999997</c:v>
                </c:pt>
                <c:pt idx="919">
                  <c:v>43510.388194444444</c:v>
                </c:pt>
                <c:pt idx="920">
                  <c:v>43510.388888888891</c:v>
                </c:pt>
                <c:pt idx="921">
                  <c:v>43510.38958333333</c:v>
                </c:pt>
                <c:pt idx="922">
                  <c:v>43510.390277777777</c:v>
                </c:pt>
                <c:pt idx="923">
                  <c:v>43510.390972222223</c:v>
                </c:pt>
                <c:pt idx="924">
                  <c:v>43510.39166666667</c:v>
                </c:pt>
                <c:pt idx="925">
                  <c:v>43510.392361111109</c:v>
                </c:pt>
                <c:pt idx="926">
                  <c:v>43510.393055555556</c:v>
                </c:pt>
                <c:pt idx="927">
                  <c:v>43510.393750000003</c:v>
                </c:pt>
                <c:pt idx="928">
                  <c:v>43510.394444444442</c:v>
                </c:pt>
                <c:pt idx="929">
                  <c:v>43510.395138888889</c:v>
                </c:pt>
                <c:pt idx="930">
                  <c:v>43510.395833333336</c:v>
                </c:pt>
                <c:pt idx="931">
                  <c:v>43510.396527777775</c:v>
                </c:pt>
                <c:pt idx="932">
                  <c:v>43510.397222222222</c:v>
                </c:pt>
                <c:pt idx="933">
                  <c:v>43510.397916666669</c:v>
                </c:pt>
                <c:pt idx="934">
                  <c:v>43510.398611111108</c:v>
                </c:pt>
                <c:pt idx="935">
                  <c:v>43510.399305555555</c:v>
                </c:pt>
                <c:pt idx="936">
                  <c:v>43510.400000000001</c:v>
                </c:pt>
                <c:pt idx="937">
                  <c:v>43510.400694444441</c:v>
                </c:pt>
                <c:pt idx="938">
                  <c:v>43510.401388888888</c:v>
                </c:pt>
                <c:pt idx="939">
                  <c:v>43510.402083333334</c:v>
                </c:pt>
                <c:pt idx="940">
                  <c:v>43510.402777777781</c:v>
                </c:pt>
                <c:pt idx="941">
                  <c:v>43510.40347222222</c:v>
                </c:pt>
                <c:pt idx="942">
                  <c:v>43510.404166666667</c:v>
                </c:pt>
                <c:pt idx="943">
                  <c:v>43510.404861111114</c:v>
                </c:pt>
                <c:pt idx="944">
                  <c:v>43510.405555555553</c:v>
                </c:pt>
                <c:pt idx="945">
                  <c:v>43510.40625</c:v>
                </c:pt>
                <c:pt idx="946">
                  <c:v>43510.406944444447</c:v>
                </c:pt>
                <c:pt idx="947">
                  <c:v>43510.407638888886</c:v>
                </c:pt>
                <c:pt idx="948">
                  <c:v>43510.408333333333</c:v>
                </c:pt>
                <c:pt idx="949">
                  <c:v>43510.40902777778</c:v>
                </c:pt>
                <c:pt idx="950">
                  <c:v>43510.409722222219</c:v>
                </c:pt>
                <c:pt idx="951">
                  <c:v>43510.410416666666</c:v>
                </c:pt>
                <c:pt idx="952">
                  <c:v>43510.411111111112</c:v>
                </c:pt>
                <c:pt idx="953">
                  <c:v>43510.411805555559</c:v>
                </c:pt>
                <c:pt idx="954">
                  <c:v>43510.412499999999</c:v>
                </c:pt>
                <c:pt idx="955">
                  <c:v>43510.413194444445</c:v>
                </c:pt>
                <c:pt idx="956">
                  <c:v>43510.413888888892</c:v>
                </c:pt>
                <c:pt idx="957">
                  <c:v>43510.414583333331</c:v>
                </c:pt>
                <c:pt idx="958">
                  <c:v>43510.415277777778</c:v>
                </c:pt>
                <c:pt idx="959">
                  <c:v>43510.415972222225</c:v>
                </c:pt>
                <c:pt idx="960">
                  <c:v>43510.416666666664</c:v>
                </c:pt>
                <c:pt idx="961">
                  <c:v>43510.417361111111</c:v>
                </c:pt>
                <c:pt idx="962">
                  <c:v>43510.418055555558</c:v>
                </c:pt>
                <c:pt idx="963">
                  <c:v>43510.418749999997</c:v>
                </c:pt>
                <c:pt idx="964">
                  <c:v>43510.419444444444</c:v>
                </c:pt>
                <c:pt idx="965">
                  <c:v>43510.420138888891</c:v>
                </c:pt>
                <c:pt idx="966">
                  <c:v>43510.42083333333</c:v>
                </c:pt>
                <c:pt idx="967">
                  <c:v>43510.421527777777</c:v>
                </c:pt>
                <c:pt idx="968">
                  <c:v>43510.422222222223</c:v>
                </c:pt>
                <c:pt idx="969">
                  <c:v>43510.42291666667</c:v>
                </c:pt>
                <c:pt idx="970">
                  <c:v>43510.423611111109</c:v>
                </c:pt>
                <c:pt idx="971">
                  <c:v>43510.424305555556</c:v>
                </c:pt>
                <c:pt idx="972">
                  <c:v>43510.425000000003</c:v>
                </c:pt>
                <c:pt idx="973">
                  <c:v>43510.425694444442</c:v>
                </c:pt>
                <c:pt idx="974">
                  <c:v>43510.426388888889</c:v>
                </c:pt>
                <c:pt idx="975">
                  <c:v>43510.427083333336</c:v>
                </c:pt>
                <c:pt idx="976">
                  <c:v>43510.427777777775</c:v>
                </c:pt>
                <c:pt idx="977">
                  <c:v>43510.428472222222</c:v>
                </c:pt>
                <c:pt idx="978">
                  <c:v>43510.429166666669</c:v>
                </c:pt>
                <c:pt idx="979">
                  <c:v>43510.429861111108</c:v>
                </c:pt>
                <c:pt idx="980">
                  <c:v>43510.430555555555</c:v>
                </c:pt>
                <c:pt idx="981">
                  <c:v>43510.431250000001</c:v>
                </c:pt>
                <c:pt idx="982">
                  <c:v>43510.431944444441</c:v>
                </c:pt>
                <c:pt idx="983">
                  <c:v>43510.432638888888</c:v>
                </c:pt>
                <c:pt idx="984">
                  <c:v>43510.433333333334</c:v>
                </c:pt>
                <c:pt idx="985">
                  <c:v>43510.434027777781</c:v>
                </c:pt>
                <c:pt idx="986">
                  <c:v>43510.43472222222</c:v>
                </c:pt>
                <c:pt idx="987">
                  <c:v>43510.435416666667</c:v>
                </c:pt>
                <c:pt idx="988">
                  <c:v>43510.436111111114</c:v>
                </c:pt>
                <c:pt idx="989">
                  <c:v>43510.436805555553</c:v>
                </c:pt>
                <c:pt idx="990">
                  <c:v>43510.4375</c:v>
                </c:pt>
                <c:pt idx="991">
                  <c:v>43510.438194444447</c:v>
                </c:pt>
                <c:pt idx="992">
                  <c:v>43510.438888888886</c:v>
                </c:pt>
                <c:pt idx="993">
                  <c:v>43510.439583333333</c:v>
                </c:pt>
                <c:pt idx="994">
                  <c:v>43510.44027777778</c:v>
                </c:pt>
                <c:pt idx="995">
                  <c:v>43510.440972222219</c:v>
                </c:pt>
                <c:pt idx="996">
                  <c:v>43510.441666666666</c:v>
                </c:pt>
                <c:pt idx="997">
                  <c:v>43510.442361111112</c:v>
                </c:pt>
                <c:pt idx="998">
                  <c:v>43510.443055555559</c:v>
                </c:pt>
                <c:pt idx="999">
                  <c:v>43510.443749999999</c:v>
                </c:pt>
                <c:pt idx="1000">
                  <c:v>43510.444444444445</c:v>
                </c:pt>
                <c:pt idx="1001">
                  <c:v>43510.445138888892</c:v>
                </c:pt>
                <c:pt idx="1002">
                  <c:v>43510.445833333331</c:v>
                </c:pt>
                <c:pt idx="1003">
                  <c:v>43510.446527777778</c:v>
                </c:pt>
                <c:pt idx="1004">
                  <c:v>43510.447222222225</c:v>
                </c:pt>
                <c:pt idx="1005">
                  <c:v>43510.447916666664</c:v>
                </c:pt>
                <c:pt idx="1006">
                  <c:v>43510.448611111111</c:v>
                </c:pt>
                <c:pt idx="1007">
                  <c:v>43510.449305555558</c:v>
                </c:pt>
                <c:pt idx="1008">
                  <c:v>43510.45</c:v>
                </c:pt>
                <c:pt idx="1009">
                  <c:v>43510.450694444444</c:v>
                </c:pt>
                <c:pt idx="1010">
                  <c:v>43510.451388888891</c:v>
                </c:pt>
                <c:pt idx="1011">
                  <c:v>43510.45208333333</c:v>
                </c:pt>
                <c:pt idx="1012">
                  <c:v>43510.452777777777</c:v>
                </c:pt>
                <c:pt idx="1013">
                  <c:v>43510.453472222223</c:v>
                </c:pt>
                <c:pt idx="1014">
                  <c:v>43510.45416666667</c:v>
                </c:pt>
                <c:pt idx="1015">
                  <c:v>43510.454861111109</c:v>
                </c:pt>
                <c:pt idx="1016">
                  <c:v>43510.455555555556</c:v>
                </c:pt>
                <c:pt idx="1017">
                  <c:v>43510.456250000003</c:v>
                </c:pt>
                <c:pt idx="1018">
                  <c:v>43510.456944444442</c:v>
                </c:pt>
                <c:pt idx="1019">
                  <c:v>43510.457638888889</c:v>
                </c:pt>
                <c:pt idx="1020">
                  <c:v>43510.458333333336</c:v>
                </c:pt>
                <c:pt idx="1021">
                  <c:v>43510.459027777775</c:v>
                </c:pt>
                <c:pt idx="1022">
                  <c:v>43510.459722222222</c:v>
                </c:pt>
                <c:pt idx="1023">
                  <c:v>43510.460416666669</c:v>
                </c:pt>
                <c:pt idx="1024">
                  <c:v>43510.461111111108</c:v>
                </c:pt>
                <c:pt idx="1025">
                  <c:v>43510.461805555555</c:v>
                </c:pt>
                <c:pt idx="1026">
                  <c:v>43510.462500000001</c:v>
                </c:pt>
                <c:pt idx="1027">
                  <c:v>43510.463194444441</c:v>
                </c:pt>
                <c:pt idx="1028">
                  <c:v>43510.463888888888</c:v>
                </c:pt>
                <c:pt idx="1029">
                  <c:v>43510.464583333334</c:v>
                </c:pt>
                <c:pt idx="1030">
                  <c:v>43510.465277777781</c:v>
                </c:pt>
                <c:pt idx="1031">
                  <c:v>43510.46597222222</c:v>
                </c:pt>
                <c:pt idx="1032">
                  <c:v>43510.466666666667</c:v>
                </c:pt>
                <c:pt idx="1033">
                  <c:v>43510.467361111114</c:v>
                </c:pt>
                <c:pt idx="1034">
                  <c:v>43510.468055555553</c:v>
                </c:pt>
                <c:pt idx="1035">
                  <c:v>43510.46875</c:v>
                </c:pt>
                <c:pt idx="1036">
                  <c:v>43510.469444444447</c:v>
                </c:pt>
                <c:pt idx="1037">
                  <c:v>43510.470138888886</c:v>
                </c:pt>
                <c:pt idx="1038">
                  <c:v>43510.470833333333</c:v>
                </c:pt>
                <c:pt idx="1039">
                  <c:v>43510.47152777778</c:v>
                </c:pt>
                <c:pt idx="1040">
                  <c:v>43510.472222222219</c:v>
                </c:pt>
                <c:pt idx="1041">
                  <c:v>43510.472916666666</c:v>
                </c:pt>
                <c:pt idx="1042">
                  <c:v>43510.473611111112</c:v>
                </c:pt>
                <c:pt idx="1043">
                  <c:v>43510.474305555559</c:v>
                </c:pt>
                <c:pt idx="1044">
                  <c:v>43510.474999999999</c:v>
                </c:pt>
                <c:pt idx="1045">
                  <c:v>43510.475694444445</c:v>
                </c:pt>
                <c:pt idx="1046">
                  <c:v>43510.476388888892</c:v>
                </c:pt>
                <c:pt idx="1047">
                  <c:v>43510.477083333331</c:v>
                </c:pt>
                <c:pt idx="1048">
                  <c:v>43510.477777777778</c:v>
                </c:pt>
                <c:pt idx="1049">
                  <c:v>43510.478472222225</c:v>
                </c:pt>
                <c:pt idx="1050">
                  <c:v>43510.479166666664</c:v>
                </c:pt>
                <c:pt idx="1051">
                  <c:v>43510.479861111111</c:v>
                </c:pt>
                <c:pt idx="1052">
                  <c:v>43510.480555555558</c:v>
                </c:pt>
                <c:pt idx="1053">
                  <c:v>43510.481249999997</c:v>
                </c:pt>
                <c:pt idx="1054">
                  <c:v>43510.481944444444</c:v>
                </c:pt>
                <c:pt idx="1055">
                  <c:v>43510.482638888891</c:v>
                </c:pt>
                <c:pt idx="1056">
                  <c:v>43510.48333333333</c:v>
                </c:pt>
                <c:pt idx="1057">
                  <c:v>43510.484027777777</c:v>
                </c:pt>
                <c:pt idx="1058">
                  <c:v>43510.484722222223</c:v>
                </c:pt>
                <c:pt idx="1059">
                  <c:v>43510.48541666667</c:v>
                </c:pt>
                <c:pt idx="1060">
                  <c:v>43510.486111111109</c:v>
                </c:pt>
                <c:pt idx="1061">
                  <c:v>43510.486805555556</c:v>
                </c:pt>
                <c:pt idx="1062">
                  <c:v>43510.487500000003</c:v>
                </c:pt>
                <c:pt idx="1063">
                  <c:v>43510.488194444442</c:v>
                </c:pt>
                <c:pt idx="1064">
                  <c:v>43510.488888888889</c:v>
                </c:pt>
                <c:pt idx="1065">
                  <c:v>43510.489583333336</c:v>
                </c:pt>
                <c:pt idx="1066">
                  <c:v>43510.490277777775</c:v>
                </c:pt>
                <c:pt idx="1067">
                  <c:v>43510.490972222222</c:v>
                </c:pt>
                <c:pt idx="1068">
                  <c:v>43510.491666666669</c:v>
                </c:pt>
                <c:pt idx="1069">
                  <c:v>43510.492361111108</c:v>
                </c:pt>
                <c:pt idx="1070">
                  <c:v>43510.493055555555</c:v>
                </c:pt>
                <c:pt idx="1071">
                  <c:v>43510.493750000001</c:v>
                </c:pt>
                <c:pt idx="1072">
                  <c:v>43510.494444444441</c:v>
                </c:pt>
                <c:pt idx="1073">
                  <c:v>43510.495138888888</c:v>
                </c:pt>
                <c:pt idx="1074">
                  <c:v>43510.495833333334</c:v>
                </c:pt>
                <c:pt idx="1075">
                  <c:v>43510.496527777781</c:v>
                </c:pt>
                <c:pt idx="1076">
                  <c:v>43510.49722222222</c:v>
                </c:pt>
                <c:pt idx="1077">
                  <c:v>43510.497916666667</c:v>
                </c:pt>
                <c:pt idx="1078">
                  <c:v>43510.498611111114</c:v>
                </c:pt>
                <c:pt idx="1079">
                  <c:v>43510.499305555553</c:v>
                </c:pt>
                <c:pt idx="1080">
                  <c:v>43510.5</c:v>
                </c:pt>
                <c:pt idx="1081">
                  <c:v>43510.500694444447</c:v>
                </c:pt>
                <c:pt idx="1082">
                  <c:v>43510.501388888886</c:v>
                </c:pt>
                <c:pt idx="1083">
                  <c:v>43510.502083333333</c:v>
                </c:pt>
                <c:pt idx="1084">
                  <c:v>43510.50277777778</c:v>
                </c:pt>
                <c:pt idx="1085">
                  <c:v>43510.503472222219</c:v>
                </c:pt>
                <c:pt idx="1086">
                  <c:v>43510.504166666666</c:v>
                </c:pt>
                <c:pt idx="1087">
                  <c:v>43510.504861111112</c:v>
                </c:pt>
                <c:pt idx="1088">
                  <c:v>43510.505555555559</c:v>
                </c:pt>
                <c:pt idx="1089">
                  <c:v>43510.506249999999</c:v>
                </c:pt>
                <c:pt idx="1090">
                  <c:v>43510.506944444445</c:v>
                </c:pt>
                <c:pt idx="1091">
                  <c:v>43510.507638888892</c:v>
                </c:pt>
                <c:pt idx="1092">
                  <c:v>43510.508333333331</c:v>
                </c:pt>
                <c:pt idx="1093">
                  <c:v>43510.509027777778</c:v>
                </c:pt>
                <c:pt idx="1094">
                  <c:v>43510.509722222225</c:v>
                </c:pt>
                <c:pt idx="1095">
                  <c:v>43510.510416666664</c:v>
                </c:pt>
                <c:pt idx="1096">
                  <c:v>43510.511111111111</c:v>
                </c:pt>
                <c:pt idx="1097">
                  <c:v>43510.511805555558</c:v>
                </c:pt>
                <c:pt idx="1098">
                  <c:v>43510.512499999997</c:v>
                </c:pt>
                <c:pt idx="1099">
                  <c:v>43510.513194444444</c:v>
                </c:pt>
                <c:pt idx="1100">
                  <c:v>43510.513888888891</c:v>
                </c:pt>
                <c:pt idx="1101">
                  <c:v>43510.51458333333</c:v>
                </c:pt>
                <c:pt idx="1102">
                  <c:v>43510.515277777777</c:v>
                </c:pt>
                <c:pt idx="1103">
                  <c:v>43510.515972222223</c:v>
                </c:pt>
                <c:pt idx="1104">
                  <c:v>43510.51666666667</c:v>
                </c:pt>
                <c:pt idx="1105">
                  <c:v>43510.517361111109</c:v>
                </c:pt>
                <c:pt idx="1106">
                  <c:v>43510.518055555556</c:v>
                </c:pt>
                <c:pt idx="1107">
                  <c:v>43510.518750000003</c:v>
                </c:pt>
                <c:pt idx="1108">
                  <c:v>43510.519444444442</c:v>
                </c:pt>
                <c:pt idx="1109">
                  <c:v>43510.520138888889</c:v>
                </c:pt>
                <c:pt idx="1110">
                  <c:v>43510.520833333336</c:v>
                </c:pt>
                <c:pt idx="1111">
                  <c:v>43510.521527777775</c:v>
                </c:pt>
                <c:pt idx="1112">
                  <c:v>43510.522222222222</c:v>
                </c:pt>
                <c:pt idx="1113">
                  <c:v>43510.522916666669</c:v>
                </c:pt>
                <c:pt idx="1114">
                  <c:v>43510.523611111108</c:v>
                </c:pt>
                <c:pt idx="1115">
                  <c:v>43510.524305555555</c:v>
                </c:pt>
                <c:pt idx="1116">
                  <c:v>43510.525000000001</c:v>
                </c:pt>
                <c:pt idx="1117">
                  <c:v>43510.525694444441</c:v>
                </c:pt>
                <c:pt idx="1118">
                  <c:v>43510.526388888888</c:v>
                </c:pt>
                <c:pt idx="1119">
                  <c:v>43510.527083333334</c:v>
                </c:pt>
                <c:pt idx="1120">
                  <c:v>43510.527777777781</c:v>
                </c:pt>
                <c:pt idx="1121">
                  <c:v>43510.52847222222</c:v>
                </c:pt>
                <c:pt idx="1122">
                  <c:v>43510.529166666667</c:v>
                </c:pt>
                <c:pt idx="1123">
                  <c:v>43510.529861111114</c:v>
                </c:pt>
                <c:pt idx="1124">
                  <c:v>43510.530555555553</c:v>
                </c:pt>
                <c:pt idx="1125">
                  <c:v>43510.53125</c:v>
                </c:pt>
                <c:pt idx="1126">
                  <c:v>43510.531944444447</c:v>
                </c:pt>
                <c:pt idx="1127">
                  <c:v>43510.532638888886</c:v>
                </c:pt>
                <c:pt idx="1128">
                  <c:v>43510.533333333333</c:v>
                </c:pt>
                <c:pt idx="1129">
                  <c:v>43510.53402777778</c:v>
                </c:pt>
                <c:pt idx="1130">
                  <c:v>43510.534722222219</c:v>
                </c:pt>
                <c:pt idx="1131">
                  <c:v>43510.535416666666</c:v>
                </c:pt>
                <c:pt idx="1132">
                  <c:v>43510.536111111112</c:v>
                </c:pt>
                <c:pt idx="1133">
                  <c:v>43510.536805555559</c:v>
                </c:pt>
                <c:pt idx="1134">
                  <c:v>43510.537499999999</c:v>
                </c:pt>
                <c:pt idx="1135">
                  <c:v>43510.538194444445</c:v>
                </c:pt>
                <c:pt idx="1136">
                  <c:v>43510.538888888892</c:v>
                </c:pt>
                <c:pt idx="1137">
                  <c:v>43510.539583333331</c:v>
                </c:pt>
                <c:pt idx="1138">
                  <c:v>43510.540277777778</c:v>
                </c:pt>
                <c:pt idx="1139">
                  <c:v>43510.540972222225</c:v>
                </c:pt>
                <c:pt idx="1140">
                  <c:v>43510.541666666664</c:v>
                </c:pt>
                <c:pt idx="1141">
                  <c:v>43510.542361111111</c:v>
                </c:pt>
                <c:pt idx="1142">
                  <c:v>43510.543055555558</c:v>
                </c:pt>
                <c:pt idx="1143">
                  <c:v>43510.543749999997</c:v>
                </c:pt>
                <c:pt idx="1144">
                  <c:v>43510.544444444444</c:v>
                </c:pt>
                <c:pt idx="1145">
                  <c:v>43510.545138888891</c:v>
                </c:pt>
                <c:pt idx="1146">
                  <c:v>43510.54583333333</c:v>
                </c:pt>
                <c:pt idx="1147">
                  <c:v>43510.546527777777</c:v>
                </c:pt>
                <c:pt idx="1148">
                  <c:v>43510.547222222223</c:v>
                </c:pt>
                <c:pt idx="1149">
                  <c:v>43510.54791666667</c:v>
                </c:pt>
                <c:pt idx="1150">
                  <c:v>43510.548611111109</c:v>
                </c:pt>
                <c:pt idx="1151">
                  <c:v>43510.549305555556</c:v>
                </c:pt>
                <c:pt idx="1152">
                  <c:v>43510.55</c:v>
                </c:pt>
                <c:pt idx="1153">
                  <c:v>43510.550694444442</c:v>
                </c:pt>
                <c:pt idx="1154">
                  <c:v>43510.551388888889</c:v>
                </c:pt>
                <c:pt idx="1155">
                  <c:v>43510.552083333336</c:v>
                </c:pt>
                <c:pt idx="1156">
                  <c:v>43510.552777777775</c:v>
                </c:pt>
                <c:pt idx="1157">
                  <c:v>43510.553472222222</c:v>
                </c:pt>
                <c:pt idx="1158">
                  <c:v>43510.554166666669</c:v>
                </c:pt>
                <c:pt idx="1159">
                  <c:v>43510.554861111108</c:v>
                </c:pt>
                <c:pt idx="1160">
                  <c:v>43510.555555555555</c:v>
                </c:pt>
                <c:pt idx="1161">
                  <c:v>43510.556250000001</c:v>
                </c:pt>
                <c:pt idx="1162">
                  <c:v>43510.556944444441</c:v>
                </c:pt>
                <c:pt idx="1163">
                  <c:v>43510.557638888888</c:v>
                </c:pt>
                <c:pt idx="1164">
                  <c:v>43510.558333333334</c:v>
                </c:pt>
                <c:pt idx="1165">
                  <c:v>43510.559027777781</c:v>
                </c:pt>
                <c:pt idx="1166">
                  <c:v>43510.55972222222</c:v>
                </c:pt>
                <c:pt idx="1167">
                  <c:v>43510.560416666667</c:v>
                </c:pt>
                <c:pt idx="1168">
                  <c:v>43510.561111111114</c:v>
                </c:pt>
                <c:pt idx="1169">
                  <c:v>43510.561805555553</c:v>
                </c:pt>
                <c:pt idx="1170">
                  <c:v>43510.5625</c:v>
                </c:pt>
                <c:pt idx="1171">
                  <c:v>43510.563194444447</c:v>
                </c:pt>
                <c:pt idx="1172">
                  <c:v>43510.563888888886</c:v>
                </c:pt>
                <c:pt idx="1173">
                  <c:v>43510.564583333333</c:v>
                </c:pt>
                <c:pt idx="1174">
                  <c:v>43510.56527777778</c:v>
                </c:pt>
                <c:pt idx="1175">
                  <c:v>43510.565972222219</c:v>
                </c:pt>
                <c:pt idx="1176">
                  <c:v>43510.566666666666</c:v>
                </c:pt>
                <c:pt idx="1177">
                  <c:v>43510.567361111112</c:v>
                </c:pt>
                <c:pt idx="1178">
                  <c:v>43510.568055555559</c:v>
                </c:pt>
                <c:pt idx="1179">
                  <c:v>43510.568749999999</c:v>
                </c:pt>
                <c:pt idx="1180">
                  <c:v>43510.569444444445</c:v>
                </c:pt>
                <c:pt idx="1181">
                  <c:v>43510.570138888892</c:v>
                </c:pt>
                <c:pt idx="1182">
                  <c:v>43510.570833333331</c:v>
                </c:pt>
                <c:pt idx="1183">
                  <c:v>43510.571527777778</c:v>
                </c:pt>
                <c:pt idx="1184">
                  <c:v>43510.572222222225</c:v>
                </c:pt>
                <c:pt idx="1185">
                  <c:v>43510.572916666664</c:v>
                </c:pt>
                <c:pt idx="1186">
                  <c:v>43510.573611111111</c:v>
                </c:pt>
                <c:pt idx="1187">
                  <c:v>43510.574305555558</c:v>
                </c:pt>
                <c:pt idx="1188">
                  <c:v>43510.574999999997</c:v>
                </c:pt>
                <c:pt idx="1189">
                  <c:v>43510.575694444444</c:v>
                </c:pt>
                <c:pt idx="1190">
                  <c:v>43510.576388888891</c:v>
                </c:pt>
                <c:pt idx="1191">
                  <c:v>43510.57708333333</c:v>
                </c:pt>
                <c:pt idx="1192">
                  <c:v>43510.577777777777</c:v>
                </c:pt>
                <c:pt idx="1193">
                  <c:v>43510.578472222223</c:v>
                </c:pt>
                <c:pt idx="1194">
                  <c:v>43510.57916666667</c:v>
                </c:pt>
                <c:pt idx="1195">
                  <c:v>43510.579861111109</c:v>
                </c:pt>
                <c:pt idx="1196">
                  <c:v>43510.580555555556</c:v>
                </c:pt>
                <c:pt idx="1197">
                  <c:v>43510.581250000003</c:v>
                </c:pt>
                <c:pt idx="1198">
                  <c:v>43510.581944444442</c:v>
                </c:pt>
                <c:pt idx="1199">
                  <c:v>43510.582638888889</c:v>
                </c:pt>
                <c:pt idx="1200">
                  <c:v>43510.583333333336</c:v>
                </c:pt>
                <c:pt idx="1201">
                  <c:v>43510.584027777775</c:v>
                </c:pt>
                <c:pt idx="1202">
                  <c:v>43510.584722222222</c:v>
                </c:pt>
                <c:pt idx="1203">
                  <c:v>43510.585416666669</c:v>
                </c:pt>
                <c:pt idx="1204">
                  <c:v>43510.586111111108</c:v>
                </c:pt>
                <c:pt idx="1205">
                  <c:v>43510.586805555555</c:v>
                </c:pt>
                <c:pt idx="1206">
                  <c:v>43510.587500000001</c:v>
                </c:pt>
                <c:pt idx="1207">
                  <c:v>43510.588194444441</c:v>
                </c:pt>
                <c:pt idx="1208">
                  <c:v>43510.588888888888</c:v>
                </c:pt>
                <c:pt idx="1209">
                  <c:v>43510.589583333334</c:v>
                </c:pt>
                <c:pt idx="1210">
                  <c:v>43510.590277777781</c:v>
                </c:pt>
                <c:pt idx="1211">
                  <c:v>43510.59097222222</c:v>
                </c:pt>
                <c:pt idx="1212">
                  <c:v>43510.591666666667</c:v>
                </c:pt>
                <c:pt idx="1213">
                  <c:v>43510.592361111114</c:v>
                </c:pt>
                <c:pt idx="1214">
                  <c:v>43510.593055555553</c:v>
                </c:pt>
                <c:pt idx="1215">
                  <c:v>43510.59375</c:v>
                </c:pt>
                <c:pt idx="1216">
                  <c:v>43510.594444444447</c:v>
                </c:pt>
                <c:pt idx="1217">
                  <c:v>43510.595138888886</c:v>
                </c:pt>
                <c:pt idx="1218">
                  <c:v>43510.595833333333</c:v>
                </c:pt>
                <c:pt idx="1219">
                  <c:v>43510.59652777778</c:v>
                </c:pt>
                <c:pt idx="1220">
                  <c:v>43510.597222222219</c:v>
                </c:pt>
                <c:pt idx="1221">
                  <c:v>43510.597916666666</c:v>
                </c:pt>
                <c:pt idx="1222">
                  <c:v>43510.598611111112</c:v>
                </c:pt>
                <c:pt idx="1223">
                  <c:v>43510.599305555559</c:v>
                </c:pt>
                <c:pt idx="1224">
                  <c:v>43510.6</c:v>
                </c:pt>
                <c:pt idx="1225">
                  <c:v>43510.600694444445</c:v>
                </c:pt>
                <c:pt idx="1226">
                  <c:v>43510.601388888892</c:v>
                </c:pt>
                <c:pt idx="1227">
                  <c:v>43510.602083333331</c:v>
                </c:pt>
                <c:pt idx="1228">
                  <c:v>43510.602777777778</c:v>
                </c:pt>
                <c:pt idx="1229">
                  <c:v>43510.603472222225</c:v>
                </c:pt>
                <c:pt idx="1230">
                  <c:v>43510.604166666664</c:v>
                </c:pt>
                <c:pt idx="1231">
                  <c:v>43510.604861111111</c:v>
                </c:pt>
                <c:pt idx="1232">
                  <c:v>43510.605555555558</c:v>
                </c:pt>
                <c:pt idx="1233">
                  <c:v>43510.606249999997</c:v>
                </c:pt>
                <c:pt idx="1234">
                  <c:v>43510.606944444444</c:v>
                </c:pt>
                <c:pt idx="1235">
                  <c:v>43510.607638888891</c:v>
                </c:pt>
                <c:pt idx="1236">
                  <c:v>43510.60833333333</c:v>
                </c:pt>
                <c:pt idx="1237">
                  <c:v>43510.609027777777</c:v>
                </c:pt>
                <c:pt idx="1238">
                  <c:v>43510.609722222223</c:v>
                </c:pt>
                <c:pt idx="1239">
                  <c:v>43510.61041666667</c:v>
                </c:pt>
                <c:pt idx="1240">
                  <c:v>43510.611111111109</c:v>
                </c:pt>
                <c:pt idx="1241">
                  <c:v>43510.611805555556</c:v>
                </c:pt>
                <c:pt idx="1242">
                  <c:v>43510.612500000003</c:v>
                </c:pt>
                <c:pt idx="1243">
                  <c:v>43510.613194444442</c:v>
                </c:pt>
                <c:pt idx="1244">
                  <c:v>43510.613888888889</c:v>
                </c:pt>
                <c:pt idx="1245">
                  <c:v>43510.614583333336</c:v>
                </c:pt>
                <c:pt idx="1246">
                  <c:v>43510.615277777775</c:v>
                </c:pt>
                <c:pt idx="1247">
                  <c:v>43510.615972222222</c:v>
                </c:pt>
                <c:pt idx="1248">
                  <c:v>43510.616666666669</c:v>
                </c:pt>
                <c:pt idx="1249">
                  <c:v>43510.617361111108</c:v>
                </c:pt>
                <c:pt idx="1250">
                  <c:v>43510.618055555555</c:v>
                </c:pt>
                <c:pt idx="1251">
                  <c:v>43510.618750000001</c:v>
                </c:pt>
                <c:pt idx="1252">
                  <c:v>43510.619444444441</c:v>
                </c:pt>
                <c:pt idx="1253">
                  <c:v>43510.620138888888</c:v>
                </c:pt>
                <c:pt idx="1254">
                  <c:v>43510.620833333334</c:v>
                </c:pt>
                <c:pt idx="1255">
                  <c:v>43510.621527777781</c:v>
                </c:pt>
                <c:pt idx="1256">
                  <c:v>43510.62222222222</c:v>
                </c:pt>
                <c:pt idx="1257">
                  <c:v>43510.622916666667</c:v>
                </c:pt>
                <c:pt idx="1258">
                  <c:v>43510.623611111114</c:v>
                </c:pt>
                <c:pt idx="1259">
                  <c:v>43510.624305555553</c:v>
                </c:pt>
                <c:pt idx="1260">
                  <c:v>43510.625</c:v>
                </c:pt>
                <c:pt idx="1261">
                  <c:v>43510.625694444447</c:v>
                </c:pt>
                <c:pt idx="1262">
                  <c:v>43510.626388888886</c:v>
                </c:pt>
                <c:pt idx="1263">
                  <c:v>43510.627083333333</c:v>
                </c:pt>
                <c:pt idx="1264">
                  <c:v>43510.62777777778</c:v>
                </c:pt>
                <c:pt idx="1265">
                  <c:v>43510.628472222219</c:v>
                </c:pt>
                <c:pt idx="1266">
                  <c:v>43510.629166666666</c:v>
                </c:pt>
                <c:pt idx="1267">
                  <c:v>43510.629861111112</c:v>
                </c:pt>
                <c:pt idx="1268">
                  <c:v>43510.630555555559</c:v>
                </c:pt>
                <c:pt idx="1269">
                  <c:v>43510.631249999999</c:v>
                </c:pt>
                <c:pt idx="1270">
                  <c:v>43510.631944444445</c:v>
                </c:pt>
                <c:pt idx="1271">
                  <c:v>43510.632638888892</c:v>
                </c:pt>
                <c:pt idx="1272">
                  <c:v>43510.633333333331</c:v>
                </c:pt>
                <c:pt idx="1273">
                  <c:v>43510.634027777778</c:v>
                </c:pt>
                <c:pt idx="1274">
                  <c:v>43510.634722222225</c:v>
                </c:pt>
                <c:pt idx="1275">
                  <c:v>43510.635416666664</c:v>
                </c:pt>
                <c:pt idx="1276">
                  <c:v>43510.636111111111</c:v>
                </c:pt>
                <c:pt idx="1277">
                  <c:v>43510.636805555558</c:v>
                </c:pt>
                <c:pt idx="1278">
                  <c:v>43510.637499999997</c:v>
                </c:pt>
                <c:pt idx="1279">
                  <c:v>43510.638194444444</c:v>
                </c:pt>
                <c:pt idx="1280">
                  <c:v>43510.638888888891</c:v>
                </c:pt>
                <c:pt idx="1281">
                  <c:v>43510.63958333333</c:v>
                </c:pt>
                <c:pt idx="1282">
                  <c:v>43510.640277777777</c:v>
                </c:pt>
                <c:pt idx="1283">
                  <c:v>43510.640972222223</c:v>
                </c:pt>
                <c:pt idx="1284">
                  <c:v>43510.64166666667</c:v>
                </c:pt>
                <c:pt idx="1285">
                  <c:v>43510.642361111109</c:v>
                </c:pt>
                <c:pt idx="1286">
                  <c:v>43510.643055555556</c:v>
                </c:pt>
                <c:pt idx="1287">
                  <c:v>43510.643750000003</c:v>
                </c:pt>
                <c:pt idx="1288">
                  <c:v>43510.644444444442</c:v>
                </c:pt>
                <c:pt idx="1289">
                  <c:v>43510.645138888889</c:v>
                </c:pt>
                <c:pt idx="1290">
                  <c:v>43510.645833333336</c:v>
                </c:pt>
                <c:pt idx="1291">
                  <c:v>43510.646527777775</c:v>
                </c:pt>
                <c:pt idx="1292">
                  <c:v>43510.647222222222</c:v>
                </c:pt>
                <c:pt idx="1293">
                  <c:v>43510.647916666669</c:v>
                </c:pt>
                <c:pt idx="1294">
                  <c:v>43510.648611111108</c:v>
                </c:pt>
                <c:pt idx="1295">
                  <c:v>43510.649305555555</c:v>
                </c:pt>
                <c:pt idx="1296">
                  <c:v>43510.65</c:v>
                </c:pt>
                <c:pt idx="1297">
                  <c:v>43510.650694444441</c:v>
                </c:pt>
                <c:pt idx="1298">
                  <c:v>43510.651388888888</c:v>
                </c:pt>
                <c:pt idx="1299">
                  <c:v>43510.652083333334</c:v>
                </c:pt>
                <c:pt idx="1300">
                  <c:v>43510.652777777781</c:v>
                </c:pt>
                <c:pt idx="1301">
                  <c:v>43510.65347222222</c:v>
                </c:pt>
                <c:pt idx="1302">
                  <c:v>43510.654166666667</c:v>
                </c:pt>
                <c:pt idx="1303">
                  <c:v>43510.654861111114</c:v>
                </c:pt>
                <c:pt idx="1304">
                  <c:v>43510.655555555553</c:v>
                </c:pt>
                <c:pt idx="1305">
                  <c:v>43510.65625</c:v>
                </c:pt>
                <c:pt idx="1306">
                  <c:v>43510.656944444447</c:v>
                </c:pt>
                <c:pt idx="1307">
                  <c:v>43510.657638888886</c:v>
                </c:pt>
                <c:pt idx="1308">
                  <c:v>43510.658333333333</c:v>
                </c:pt>
                <c:pt idx="1309">
                  <c:v>43510.65902777778</c:v>
                </c:pt>
                <c:pt idx="1310">
                  <c:v>43510.659722222219</c:v>
                </c:pt>
                <c:pt idx="1311">
                  <c:v>43510.660416666666</c:v>
                </c:pt>
                <c:pt idx="1312">
                  <c:v>43510.661111111112</c:v>
                </c:pt>
                <c:pt idx="1313">
                  <c:v>43510.661805555559</c:v>
                </c:pt>
                <c:pt idx="1314">
                  <c:v>43510.662499999999</c:v>
                </c:pt>
                <c:pt idx="1315">
                  <c:v>43510.663194444445</c:v>
                </c:pt>
                <c:pt idx="1316">
                  <c:v>43510.663888888892</c:v>
                </c:pt>
                <c:pt idx="1317">
                  <c:v>43510.664583333331</c:v>
                </c:pt>
                <c:pt idx="1318">
                  <c:v>43510.665277777778</c:v>
                </c:pt>
                <c:pt idx="1319">
                  <c:v>43510.665972222225</c:v>
                </c:pt>
                <c:pt idx="1320">
                  <c:v>43510.666666666664</c:v>
                </c:pt>
                <c:pt idx="1321">
                  <c:v>43510.667361111111</c:v>
                </c:pt>
                <c:pt idx="1322">
                  <c:v>43510.668055555558</c:v>
                </c:pt>
                <c:pt idx="1323">
                  <c:v>43510.668749999997</c:v>
                </c:pt>
                <c:pt idx="1324">
                  <c:v>43510.669444444444</c:v>
                </c:pt>
                <c:pt idx="1325">
                  <c:v>43510.670138888891</c:v>
                </c:pt>
                <c:pt idx="1326">
                  <c:v>43510.67083333333</c:v>
                </c:pt>
                <c:pt idx="1327">
                  <c:v>43510.671527777777</c:v>
                </c:pt>
                <c:pt idx="1328">
                  <c:v>43510.672222222223</c:v>
                </c:pt>
                <c:pt idx="1329">
                  <c:v>43510.67291666667</c:v>
                </c:pt>
                <c:pt idx="1330">
                  <c:v>43510.673611111109</c:v>
                </c:pt>
                <c:pt idx="1331">
                  <c:v>43510.674305555556</c:v>
                </c:pt>
                <c:pt idx="1332">
                  <c:v>43510.675000000003</c:v>
                </c:pt>
                <c:pt idx="1333">
                  <c:v>43510.675694444442</c:v>
                </c:pt>
                <c:pt idx="1334">
                  <c:v>43510.676388888889</c:v>
                </c:pt>
                <c:pt idx="1335">
                  <c:v>43510.677083333336</c:v>
                </c:pt>
                <c:pt idx="1336">
                  <c:v>43510.677777777775</c:v>
                </c:pt>
                <c:pt idx="1337">
                  <c:v>43510.678472222222</c:v>
                </c:pt>
                <c:pt idx="1338">
                  <c:v>43510.679166666669</c:v>
                </c:pt>
                <c:pt idx="1339">
                  <c:v>43510.679861111108</c:v>
                </c:pt>
                <c:pt idx="1340">
                  <c:v>43510.680555555555</c:v>
                </c:pt>
                <c:pt idx="1341">
                  <c:v>43510.681250000001</c:v>
                </c:pt>
                <c:pt idx="1342">
                  <c:v>43510.681944444441</c:v>
                </c:pt>
                <c:pt idx="1343">
                  <c:v>43510.682638888888</c:v>
                </c:pt>
                <c:pt idx="1344">
                  <c:v>43510.683333333334</c:v>
                </c:pt>
                <c:pt idx="1345">
                  <c:v>43510.684027777781</c:v>
                </c:pt>
                <c:pt idx="1346">
                  <c:v>43510.68472222222</c:v>
                </c:pt>
                <c:pt idx="1347">
                  <c:v>43510.685416666667</c:v>
                </c:pt>
                <c:pt idx="1348">
                  <c:v>43510.686111111114</c:v>
                </c:pt>
                <c:pt idx="1349">
                  <c:v>43510.686805555553</c:v>
                </c:pt>
                <c:pt idx="1350">
                  <c:v>43510.6875</c:v>
                </c:pt>
                <c:pt idx="1351">
                  <c:v>43510.688194444447</c:v>
                </c:pt>
                <c:pt idx="1352">
                  <c:v>43510.688888888886</c:v>
                </c:pt>
                <c:pt idx="1353">
                  <c:v>43510.689583333333</c:v>
                </c:pt>
                <c:pt idx="1354">
                  <c:v>43510.69027777778</c:v>
                </c:pt>
                <c:pt idx="1355">
                  <c:v>43510.690972222219</c:v>
                </c:pt>
                <c:pt idx="1356">
                  <c:v>43510.691666666666</c:v>
                </c:pt>
                <c:pt idx="1357">
                  <c:v>43510.692361111112</c:v>
                </c:pt>
                <c:pt idx="1358">
                  <c:v>43510.693055555559</c:v>
                </c:pt>
                <c:pt idx="1359">
                  <c:v>43510.693749999999</c:v>
                </c:pt>
                <c:pt idx="1360">
                  <c:v>43510.694444444445</c:v>
                </c:pt>
                <c:pt idx="1361">
                  <c:v>43510.695138888892</c:v>
                </c:pt>
                <c:pt idx="1362">
                  <c:v>43510.695833333331</c:v>
                </c:pt>
                <c:pt idx="1363">
                  <c:v>43510.696527777778</c:v>
                </c:pt>
                <c:pt idx="1364">
                  <c:v>43510.697222222225</c:v>
                </c:pt>
                <c:pt idx="1365">
                  <c:v>43510.697916666664</c:v>
                </c:pt>
                <c:pt idx="1366">
                  <c:v>43510.698611111111</c:v>
                </c:pt>
                <c:pt idx="1367">
                  <c:v>43510.699305555558</c:v>
                </c:pt>
                <c:pt idx="1368">
                  <c:v>43510.7</c:v>
                </c:pt>
                <c:pt idx="1369">
                  <c:v>43510.700694444444</c:v>
                </c:pt>
                <c:pt idx="1370">
                  <c:v>43510.701388888891</c:v>
                </c:pt>
                <c:pt idx="1371">
                  <c:v>43510.70208333333</c:v>
                </c:pt>
                <c:pt idx="1372">
                  <c:v>43510.702777777777</c:v>
                </c:pt>
                <c:pt idx="1373">
                  <c:v>43510.703472222223</c:v>
                </c:pt>
                <c:pt idx="1374">
                  <c:v>43510.70416666667</c:v>
                </c:pt>
                <c:pt idx="1375">
                  <c:v>43510.704861111109</c:v>
                </c:pt>
                <c:pt idx="1376">
                  <c:v>43510.705555555556</c:v>
                </c:pt>
                <c:pt idx="1377">
                  <c:v>43510.706250000003</c:v>
                </c:pt>
                <c:pt idx="1378">
                  <c:v>43510.706944444442</c:v>
                </c:pt>
                <c:pt idx="1379">
                  <c:v>43510.707638888889</c:v>
                </c:pt>
                <c:pt idx="1380">
                  <c:v>43510.708333333336</c:v>
                </c:pt>
                <c:pt idx="1381">
                  <c:v>43510.709027777775</c:v>
                </c:pt>
                <c:pt idx="1382">
                  <c:v>43510.709722222222</c:v>
                </c:pt>
                <c:pt idx="1383">
                  <c:v>43510.710416666669</c:v>
                </c:pt>
                <c:pt idx="1384">
                  <c:v>43510.711111111108</c:v>
                </c:pt>
                <c:pt idx="1385">
                  <c:v>43510.711805555555</c:v>
                </c:pt>
                <c:pt idx="1386">
                  <c:v>43510.712500000001</c:v>
                </c:pt>
                <c:pt idx="1387">
                  <c:v>43510.713194444441</c:v>
                </c:pt>
                <c:pt idx="1388">
                  <c:v>43510.713888888888</c:v>
                </c:pt>
                <c:pt idx="1389">
                  <c:v>43510.714583333334</c:v>
                </c:pt>
                <c:pt idx="1390">
                  <c:v>43510.715277777781</c:v>
                </c:pt>
                <c:pt idx="1391">
                  <c:v>43510.71597222222</c:v>
                </c:pt>
                <c:pt idx="1392">
                  <c:v>43510.716666666667</c:v>
                </c:pt>
                <c:pt idx="1393">
                  <c:v>43510.717361111114</c:v>
                </c:pt>
                <c:pt idx="1394">
                  <c:v>43510.718055555553</c:v>
                </c:pt>
                <c:pt idx="1395">
                  <c:v>43510.71875</c:v>
                </c:pt>
                <c:pt idx="1396">
                  <c:v>43510.719444444447</c:v>
                </c:pt>
                <c:pt idx="1397">
                  <c:v>43510.720138888886</c:v>
                </c:pt>
                <c:pt idx="1398">
                  <c:v>43510.720833333333</c:v>
                </c:pt>
                <c:pt idx="1399">
                  <c:v>43510.72152777778</c:v>
                </c:pt>
                <c:pt idx="1400">
                  <c:v>43510.722222222219</c:v>
                </c:pt>
                <c:pt idx="1401">
                  <c:v>43510.722916666666</c:v>
                </c:pt>
                <c:pt idx="1402">
                  <c:v>43510.723611111112</c:v>
                </c:pt>
                <c:pt idx="1403">
                  <c:v>43510.724305555559</c:v>
                </c:pt>
                <c:pt idx="1404">
                  <c:v>43510.724999999999</c:v>
                </c:pt>
                <c:pt idx="1405">
                  <c:v>43510.725694444445</c:v>
                </c:pt>
                <c:pt idx="1406">
                  <c:v>43510.726388888892</c:v>
                </c:pt>
                <c:pt idx="1407">
                  <c:v>43510.727083333331</c:v>
                </c:pt>
                <c:pt idx="1408">
                  <c:v>43510.727777777778</c:v>
                </c:pt>
                <c:pt idx="1409">
                  <c:v>43510.728472222225</c:v>
                </c:pt>
                <c:pt idx="1410">
                  <c:v>43510.729166666664</c:v>
                </c:pt>
                <c:pt idx="1411">
                  <c:v>43510.729861111111</c:v>
                </c:pt>
                <c:pt idx="1412">
                  <c:v>43510.730555555558</c:v>
                </c:pt>
                <c:pt idx="1413">
                  <c:v>43510.731249999997</c:v>
                </c:pt>
                <c:pt idx="1414">
                  <c:v>43510.731944444444</c:v>
                </c:pt>
                <c:pt idx="1415">
                  <c:v>43510.732638888891</c:v>
                </c:pt>
                <c:pt idx="1416">
                  <c:v>43510.73333333333</c:v>
                </c:pt>
                <c:pt idx="1417">
                  <c:v>43510.734027777777</c:v>
                </c:pt>
                <c:pt idx="1418">
                  <c:v>43510.734722222223</c:v>
                </c:pt>
                <c:pt idx="1419">
                  <c:v>43510.73541666667</c:v>
                </c:pt>
                <c:pt idx="1420">
                  <c:v>43510.736111111109</c:v>
                </c:pt>
                <c:pt idx="1421">
                  <c:v>43510.736805555556</c:v>
                </c:pt>
                <c:pt idx="1422">
                  <c:v>43510.737500000003</c:v>
                </c:pt>
                <c:pt idx="1423">
                  <c:v>43510.738194444442</c:v>
                </c:pt>
                <c:pt idx="1424">
                  <c:v>43510.738888888889</c:v>
                </c:pt>
                <c:pt idx="1425">
                  <c:v>43510.739583333336</c:v>
                </c:pt>
                <c:pt idx="1426">
                  <c:v>43510.740277777775</c:v>
                </c:pt>
                <c:pt idx="1427">
                  <c:v>43510.740972222222</c:v>
                </c:pt>
                <c:pt idx="1428">
                  <c:v>43510.741666666669</c:v>
                </c:pt>
                <c:pt idx="1429">
                  <c:v>43510.742361111108</c:v>
                </c:pt>
                <c:pt idx="1430">
                  <c:v>43510.743055555555</c:v>
                </c:pt>
                <c:pt idx="1431">
                  <c:v>43510.743750000001</c:v>
                </c:pt>
                <c:pt idx="1432">
                  <c:v>43510.744444444441</c:v>
                </c:pt>
                <c:pt idx="1433">
                  <c:v>43510.745138888888</c:v>
                </c:pt>
                <c:pt idx="1434">
                  <c:v>43510.745833333334</c:v>
                </c:pt>
                <c:pt idx="1435">
                  <c:v>43510.746527777781</c:v>
                </c:pt>
                <c:pt idx="1436">
                  <c:v>43510.74722222222</c:v>
                </c:pt>
                <c:pt idx="1437">
                  <c:v>43510.747916666667</c:v>
                </c:pt>
                <c:pt idx="1438">
                  <c:v>43510.748611111114</c:v>
                </c:pt>
                <c:pt idx="1439">
                  <c:v>43510.749305555553</c:v>
                </c:pt>
                <c:pt idx="1440">
                  <c:v>43510.75</c:v>
                </c:pt>
                <c:pt idx="1441">
                  <c:v>43510.750694444447</c:v>
                </c:pt>
                <c:pt idx="1442">
                  <c:v>43510.751388888886</c:v>
                </c:pt>
                <c:pt idx="1443">
                  <c:v>43510.752083333333</c:v>
                </c:pt>
                <c:pt idx="1444">
                  <c:v>43510.75277777778</c:v>
                </c:pt>
                <c:pt idx="1445">
                  <c:v>43510.753472222219</c:v>
                </c:pt>
                <c:pt idx="1446">
                  <c:v>43510.754166666666</c:v>
                </c:pt>
                <c:pt idx="1447">
                  <c:v>43510.754861111112</c:v>
                </c:pt>
                <c:pt idx="1448">
                  <c:v>43510.755555555559</c:v>
                </c:pt>
                <c:pt idx="1449">
                  <c:v>43510.756249999999</c:v>
                </c:pt>
                <c:pt idx="1450">
                  <c:v>43510.756944444445</c:v>
                </c:pt>
                <c:pt idx="1451">
                  <c:v>43510.757638888892</c:v>
                </c:pt>
                <c:pt idx="1452">
                  <c:v>43510.758333333331</c:v>
                </c:pt>
                <c:pt idx="1453">
                  <c:v>43510.759027777778</c:v>
                </c:pt>
                <c:pt idx="1454">
                  <c:v>43510.759722222225</c:v>
                </c:pt>
                <c:pt idx="1455">
                  <c:v>43510.760416666664</c:v>
                </c:pt>
                <c:pt idx="1456">
                  <c:v>43510.761111111111</c:v>
                </c:pt>
                <c:pt idx="1457">
                  <c:v>43510.761805555558</c:v>
                </c:pt>
                <c:pt idx="1458">
                  <c:v>43510.762499999997</c:v>
                </c:pt>
                <c:pt idx="1459">
                  <c:v>43510.763194444444</c:v>
                </c:pt>
                <c:pt idx="1460">
                  <c:v>43510.763888888891</c:v>
                </c:pt>
                <c:pt idx="1461">
                  <c:v>43510.76458333333</c:v>
                </c:pt>
                <c:pt idx="1462">
                  <c:v>43510.765277777777</c:v>
                </c:pt>
                <c:pt idx="1463">
                  <c:v>43510.765972222223</c:v>
                </c:pt>
                <c:pt idx="1464">
                  <c:v>43510.76666666667</c:v>
                </c:pt>
                <c:pt idx="1465">
                  <c:v>43510.767361111109</c:v>
                </c:pt>
                <c:pt idx="1466">
                  <c:v>43510.768055555556</c:v>
                </c:pt>
                <c:pt idx="1467">
                  <c:v>43510.768750000003</c:v>
                </c:pt>
                <c:pt idx="1468">
                  <c:v>43510.769444444442</c:v>
                </c:pt>
                <c:pt idx="1469">
                  <c:v>43510.770138888889</c:v>
                </c:pt>
                <c:pt idx="1470">
                  <c:v>43510.770833333336</c:v>
                </c:pt>
                <c:pt idx="1471">
                  <c:v>43510.771527777775</c:v>
                </c:pt>
                <c:pt idx="1472">
                  <c:v>43510.772222222222</c:v>
                </c:pt>
                <c:pt idx="1473">
                  <c:v>43510.772916666669</c:v>
                </c:pt>
                <c:pt idx="1474">
                  <c:v>43510.773611111108</c:v>
                </c:pt>
                <c:pt idx="1475">
                  <c:v>43510.774305555555</c:v>
                </c:pt>
                <c:pt idx="1476">
                  <c:v>43510.775000000001</c:v>
                </c:pt>
                <c:pt idx="1477">
                  <c:v>43510.775694444441</c:v>
                </c:pt>
                <c:pt idx="1478">
                  <c:v>43510.776388888888</c:v>
                </c:pt>
                <c:pt idx="1479">
                  <c:v>43510.777083333334</c:v>
                </c:pt>
                <c:pt idx="1480">
                  <c:v>43510.777777777781</c:v>
                </c:pt>
                <c:pt idx="1481">
                  <c:v>43510.77847222222</c:v>
                </c:pt>
                <c:pt idx="1482">
                  <c:v>43510.779166666667</c:v>
                </c:pt>
                <c:pt idx="1483">
                  <c:v>43510.779861111114</c:v>
                </c:pt>
                <c:pt idx="1484">
                  <c:v>43510.780555555553</c:v>
                </c:pt>
                <c:pt idx="1485">
                  <c:v>43510.78125</c:v>
                </c:pt>
                <c:pt idx="1486">
                  <c:v>43510.781944444447</c:v>
                </c:pt>
                <c:pt idx="1487">
                  <c:v>43510.782638888886</c:v>
                </c:pt>
                <c:pt idx="1488">
                  <c:v>43510.783333333333</c:v>
                </c:pt>
                <c:pt idx="1489">
                  <c:v>43510.78402777778</c:v>
                </c:pt>
                <c:pt idx="1490">
                  <c:v>43510.784722222219</c:v>
                </c:pt>
                <c:pt idx="1491">
                  <c:v>43510.785416666666</c:v>
                </c:pt>
                <c:pt idx="1492">
                  <c:v>43510.786111111112</c:v>
                </c:pt>
                <c:pt idx="1493">
                  <c:v>43510.786805555559</c:v>
                </c:pt>
                <c:pt idx="1494">
                  <c:v>43510.787499999999</c:v>
                </c:pt>
                <c:pt idx="1495">
                  <c:v>43510.788194444445</c:v>
                </c:pt>
                <c:pt idx="1496">
                  <c:v>43510.788888888892</c:v>
                </c:pt>
                <c:pt idx="1497">
                  <c:v>43510.789583333331</c:v>
                </c:pt>
                <c:pt idx="1498">
                  <c:v>43510.790277777778</c:v>
                </c:pt>
                <c:pt idx="1499">
                  <c:v>43510.790972222225</c:v>
                </c:pt>
                <c:pt idx="1500">
                  <c:v>43510.791666666664</c:v>
                </c:pt>
                <c:pt idx="1501">
                  <c:v>43510.792361111111</c:v>
                </c:pt>
                <c:pt idx="1502">
                  <c:v>43510.793055555558</c:v>
                </c:pt>
                <c:pt idx="1503">
                  <c:v>43510.793749999997</c:v>
                </c:pt>
                <c:pt idx="1504">
                  <c:v>43510.794444444444</c:v>
                </c:pt>
                <c:pt idx="1505">
                  <c:v>43510.795138888891</c:v>
                </c:pt>
                <c:pt idx="1506">
                  <c:v>43510.79583333333</c:v>
                </c:pt>
                <c:pt idx="1507">
                  <c:v>43510.796527777777</c:v>
                </c:pt>
                <c:pt idx="1508">
                  <c:v>43510.797222222223</c:v>
                </c:pt>
                <c:pt idx="1509">
                  <c:v>43510.79791666667</c:v>
                </c:pt>
                <c:pt idx="1510">
                  <c:v>43510.798611111109</c:v>
                </c:pt>
                <c:pt idx="1511">
                  <c:v>43510.799305555556</c:v>
                </c:pt>
                <c:pt idx="1512">
                  <c:v>43510.8</c:v>
                </c:pt>
                <c:pt idx="1513">
                  <c:v>43510.800694444442</c:v>
                </c:pt>
                <c:pt idx="1514">
                  <c:v>43510.801388888889</c:v>
                </c:pt>
                <c:pt idx="1515">
                  <c:v>43510.802083333336</c:v>
                </c:pt>
                <c:pt idx="1516">
                  <c:v>43510.802777777775</c:v>
                </c:pt>
                <c:pt idx="1517">
                  <c:v>43510.803472222222</c:v>
                </c:pt>
                <c:pt idx="1518">
                  <c:v>43510.804166666669</c:v>
                </c:pt>
                <c:pt idx="1519">
                  <c:v>43510.804861111108</c:v>
                </c:pt>
                <c:pt idx="1520">
                  <c:v>43510.805555555555</c:v>
                </c:pt>
                <c:pt idx="1521">
                  <c:v>43510.806250000001</c:v>
                </c:pt>
                <c:pt idx="1522">
                  <c:v>43510.806944444441</c:v>
                </c:pt>
                <c:pt idx="1523">
                  <c:v>43510.807638888888</c:v>
                </c:pt>
                <c:pt idx="1524">
                  <c:v>43510.808333333334</c:v>
                </c:pt>
                <c:pt idx="1525">
                  <c:v>43510.809027777781</c:v>
                </c:pt>
                <c:pt idx="1526">
                  <c:v>43510.80972222222</c:v>
                </c:pt>
                <c:pt idx="1527">
                  <c:v>43510.810416666667</c:v>
                </c:pt>
                <c:pt idx="1528">
                  <c:v>43510.811111111114</c:v>
                </c:pt>
                <c:pt idx="1529">
                  <c:v>43510.811805555553</c:v>
                </c:pt>
                <c:pt idx="1530">
                  <c:v>43510.8125</c:v>
                </c:pt>
                <c:pt idx="1531">
                  <c:v>43510.813194444447</c:v>
                </c:pt>
                <c:pt idx="1532">
                  <c:v>43510.813888888886</c:v>
                </c:pt>
                <c:pt idx="1533">
                  <c:v>43510.814583333333</c:v>
                </c:pt>
                <c:pt idx="1534">
                  <c:v>43510.81527777778</c:v>
                </c:pt>
                <c:pt idx="1535">
                  <c:v>43510.815972222219</c:v>
                </c:pt>
                <c:pt idx="1536">
                  <c:v>43510.816666666666</c:v>
                </c:pt>
                <c:pt idx="1537">
                  <c:v>43510.817361111112</c:v>
                </c:pt>
                <c:pt idx="1538">
                  <c:v>43510.818055555559</c:v>
                </c:pt>
                <c:pt idx="1539">
                  <c:v>43510.818749999999</c:v>
                </c:pt>
                <c:pt idx="1540">
                  <c:v>43510.819444444445</c:v>
                </c:pt>
                <c:pt idx="1541">
                  <c:v>43510.820138888892</c:v>
                </c:pt>
                <c:pt idx="1542">
                  <c:v>43510.820833333331</c:v>
                </c:pt>
                <c:pt idx="1543">
                  <c:v>43510.821527777778</c:v>
                </c:pt>
                <c:pt idx="1544">
                  <c:v>43510.822222222225</c:v>
                </c:pt>
                <c:pt idx="1545">
                  <c:v>43510.822916666664</c:v>
                </c:pt>
                <c:pt idx="1546">
                  <c:v>43510.823611111111</c:v>
                </c:pt>
                <c:pt idx="1547">
                  <c:v>43510.824305555558</c:v>
                </c:pt>
                <c:pt idx="1548">
                  <c:v>43510.824999999997</c:v>
                </c:pt>
                <c:pt idx="1549">
                  <c:v>43510.825694444444</c:v>
                </c:pt>
                <c:pt idx="1550">
                  <c:v>43510.826388888891</c:v>
                </c:pt>
                <c:pt idx="1551">
                  <c:v>43510.82708333333</c:v>
                </c:pt>
                <c:pt idx="1552">
                  <c:v>43510.827777777777</c:v>
                </c:pt>
                <c:pt idx="1553">
                  <c:v>43510.828472222223</c:v>
                </c:pt>
                <c:pt idx="1554">
                  <c:v>43510.82916666667</c:v>
                </c:pt>
                <c:pt idx="1555">
                  <c:v>43510.829861111109</c:v>
                </c:pt>
                <c:pt idx="1556">
                  <c:v>43510.830555555556</c:v>
                </c:pt>
                <c:pt idx="1557">
                  <c:v>43510.831250000003</c:v>
                </c:pt>
                <c:pt idx="1558">
                  <c:v>43510.831944444442</c:v>
                </c:pt>
                <c:pt idx="1559">
                  <c:v>43510.832638888889</c:v>
                </c:pt>
                <c:pt idx="1560">
                  <c:v>43510.833333333336</c:v>
                </c:pt>
                <c:pt idx="1561">
                  <c:v>43510.834027777775</c:v>
                </c:pt>
                <c:pt idx="1562">
                  <c:v>43510.834722222222</c:v>
                </c:pt>
                <c:pt idx="1563">
                  <c:v>43510.835416666669</c:v>
                </c:pt>
                <c:pt idx="1564">
                  <c:v>43510.836111111108</c:v>
                </c:pt>
                <c:pt idx="1565">
                  <c:v>43510.836805555555</c:v>
                </c:pt>
                <c:pt idx="1566">
                  <c:v>43510.837500000001</c:v>
                </c:pt>
                <c:pt idx="1567">
                  <c:v>43510.838194444441</c:v>
                </c:pt>
                <c:pt idx="1568">
                  <c:v>43510.838888888888</c:v>
                </c:pt>
                <c:pt idx="1569">
                  <c:v>43510.839583333334</c:v>
                </c:pt>
                <c:pt idx="1570">
                  <c:v>43510.840277777781</c:v>
                </c:pt>
                <c:pt idx="1571">
                  <c:v>43510.84097222222</c:v>
                </c:pt>
                <c:pt idx="1572">
                  <c:v>43510.841666666667</c:v>
                </c:pt>
                <c:pt idx="1573">
                  <c:v>43510.842361111114</c:v>
                </c:pt>
                <c:pt idx="1574">
                  <c:v>43510.843055555553</c:v>
                </c:pt>
                <c:pt idx="1575">
                  <c:v>43510.84375</c:v>
                </c:pt>
                <c:pt idx="1576">
                  <c:v>43510.844444444447</c:v>
                </c:pt>
                <c:pt idx="1577">
                  <c:v>43510.845138888886</c:v>
                </c:pt>
                <c:pt idx="1578">
                  <c:v>43510.845833333333</c:v>
                </c:pt>
                <c:pt idx="1579">
                  <c:v>43510.84652777778</c:v>
                </c:pt>
                <c:pt idx="1580">
                  <c:v>43510.847222222219</c:v>
                </c:pt>
                <c:pt idx="1581">
                  <c:v>43510.847916666666</c:v>
                </c:pt>
                <c:pt idx="1582">
                  <c:v>43510.848611111112</c:v>
                </c:pt>
                <c:pt idx="1583">
                  <c:v>43510.849305555559</c:v>
                </c:pt>
                <c:pt idx="1584">
                  <c:v>43510.85</c:v>
                </c:pt>
                <c:pt idx="1585">
                  <c:v>43510.850694444445</c:v>
                </c:pt>
                <c:pt idx="1586">
                  <c:v>43510.851388888892</c:v>
                </c:pt>
                <c:pt idx="1587">
                  <c:v>43510.852083333331</c:v>
                </c:pt>
                <c:pt idx="1588">
                  <c:v>43510.852777777778</c:v>
                </c:pt>
                <c:pt idx="1589">
                  <c:v>43510.853472222225</c:v>
                </c:pt>
                <c:pt idx="1590">
                  <c:v>43510.854166666664</c:v>
                </c:pt>
                <c:pt idx="1591">
                  <c:v>43510.854861111111</c:v>
                </c:pt>
                <c:pt idx="1592">
                  <c:v>43510.855555555558</c:v>
                </c:pt>
                <c:pt idx="1593">
                  <c:v>43510.856249999997</c:v>
                </c:pt>
                <c:pt idx="1594">
                  <c:v>43510.856944444444</c:v>
                </c:pt>
                <c:pt idx="1595">
                  <c:v>43510.857638888891</c:v>
                </c:pt>
                <c:pt idx="1596">
                  <c:v>43510.85833333333</c:v>
                </c:pt>
                <c:pt idx="1597">
                  <c:v>43510.859027777777</c:v>
                </c:pt>
                <c:pt idx="1598">
                  <c:v>43510.859722222223</c:v>
                </c:pt>
                <c:pt idx="1599">
                  <c:v>43510.86041666667</c:v>
                </c:pt>
                <c:pt idx="1600">
                  <c:v>43510.861111111109</c:v>
                </c:pt>
                <c:pt idx="1601">
                  <c:v>43510.861805555556</c:v>
                </c:pt>
                <c:pt idx="1602">
                  <c:v>43510.862500000003</c:v>
                </c:pt>
                <c:pt idx="1603">
                  <c:v>43510.863194444442</c:v>
                </c:pt>
                <c:pt idx="1604">
                  <c:v>43510.863888888889</c:v>
                </c:pt>
                <c:pt idx="1605">
                  <c:v>43510.864583333336</c:v>
                </c:pt>
                <c:pt idx="1606">
                  <c:v>43510.865277777775</c:v>
                </c:pt>
                <c:pt idx="1607">
                  <c:v>43510.865972222222</c:v>
                </c:pt>
                <c:pt idx="1608">
                  <c:v>43510.866666666669</c:v>
                </c:pt>
                <c:pt idx="1609">
                  <c:v>43510.867361111108</c:v>
                </c:pt>
                <c:pt idx="1610">
                  <c:v>43510.868055555555</c:v>
                </c:pt>
                <c:pt idx="1611">
                  <c:v>43510.868750000001</c:v>
                </c:pt>
                <c:pt idx="1612">
                  <c:v>43510.869444444441</c:v>
                </c:pt>
                <c:pt idx="1613">
                  <c:v>43510.870138888888</c:v>
                </c:pt>
                <c:pt idx="1614">
                  <c:v>43510.870833333334</c:v>
                </c:pt>
                <c:pt idx="1615">
                  <c:v>43510.871527777781</c:v>
                </c:pt>
                <c:pt idx="1616">
                  <c:v>43510.87222222222</c:v>
                </c:pt>
                <c:pt idx="1617">
                  <c:v>43510.872916666667</c:v>
                </c:pt>
                <c:pt idx="1618">
                  <c:v>43510.873611111114</c:v>
                </c:pt>
                <c:pt idx="1619">
                  <c:v>43510.874305555553</c:v>
                </c:pt>
                <c:pt idx="1620">
                  <c:v>43510.875</c:v>
                </c:pt>
                <c:pt idx="1621">
                  <c:v>43510.875694444447</c:v>
                </c:pt>
                <c:pt idx="1622">
                  <c:v>43510.876388888886</c:v>
                </c:pt>
                <c:pt idx="1623">
                  <c:v>43510.877083333333</c:v>
                </c:pt>
                <c:pt idx="1624">
                  <c:v>43510.87777777778</c:v>
                </c:pt>
                <c:pt idx="1625">
                  <c:v>43510.878472222219</c:v>
                </c:pt>
                <c:pt idx="1626">
                  <c:v>43510.879166666666</c:v>
                </c:pt>
                <c:pt idx="1627">
                  <c:v>43510.879861111112</c:v>
                </c:pt>
                <c:pt idx="1628">
                  <c:v>43510.880555555559</c:v>
                </c:pt>
                <c:pt idx="1629">
                  <c:v>43510.881249999999</c:v>
                </c:pt>
                <c:pt idx="1630">
                  <c:v>43510.881944444445</c:v>
                </c:pt>
                <c:pt idx="1631">
                  <c:v>43510.882638888892</c:v>
                </c:pt>
                <c:pt idx="1632">
                  <c:v>43510.883333333331</c:v>
                </c:pt>
                <c:pt idx="1633">
                  <c:v>43510.884027777778</c:v>
                </c:pt>
                <c:pt idx="1634">
                  <c:v>43510.884722222225</c:v>
                </c:pt>
                <c:pt idx="1635">
                  <c:v>43510.885416666664</c:v>
                </c:pt>
                <c:pt idx="1636">
                  <c:v>43510.886111111111</c:v>
                </c:pt>
                <c:pt idx="1637">
                  <c:v>43510.886805555558</c:v>
                </c:pt>
                <c:pt idx="1638">
                  <c:v>43510.887499999997</c:v>
                </c:pt>
                <c:pt idx="1639">
                  <c:v>43510.888194444444</c:v>
                </c:pt>
                <c:pt idx="1640">
                  <c:v>43510.888888888891</c:v>
                </c:pt>
                <c:pt idx="1641">
                  <c:v>43510.88958333333</c:v>
                </c:pt>
                <c:pt idx="1642">
                  <c:v>43510.890277777777</c:v>
                </c:pt>
                <c:pt idx="1643">
                  <c:v>43510.890972222223</c:v>
                </c:pt>
                <c:pt idx="1644">
                  <c:v>43510.89166666667</c:v>
                </c:pt>
                <c:pt idx="1645">
                  <c:v>43510.892361111109</c:v>
                </c:pt>
                <c:pt idx="1646">
                  <c:v>43510.893055555556</c:v>
                </c:pt>
                <c:pt idx="1647">
                  <c:v>43510.893750000003</c:v>
                </c:pt>
                <c:pt idx="1648">
                  <c:v>43510.894444444442</c:v>
                </c:pt>
                <c:pt idx="1649">
                  <c:v>43510.895138888889</c:v>
                </c:pt>
                <c:pt idx="1650">
                  <c:v>43510.895833333336</c:v>
                </c:pt>
                <c:pt idx="1651">
                  <c:v>43510.896527777775</c:v>
                </c:pt>
                <c:pt idx="1652">
                  <c:v>43510.897222222222</c:v>
                </c:pt>
                <c:pt idx="1653">
                  <c:v>43510.897916666669</c:v>
                </c:pt>
                <c:pt idx="1654">
                  <c:v>43510.898611111108</c:v>
                </c:pt>
                <c:pt idx="1655">
                  <c:v>43510.899305555555</c:v>
                </c:pt>
                <c:pt idx="1656">
                  <c:v>43510.9</c:v>
                </c:pt>
                <c:pt idx="1657">
                  <c:v>43510.900694444441</c:v>
                </c:pt>
                <c:pt idx="1658">
                  <c:v>43510.901388888888</c:v>
                </c:pt>
                <c:pt idx="1659">
                  <c:v>43510.902083333334</c:v>
                </c:pt>
                <c:pt idx="1660">
                  <c:v>43510.902777777781</c:v>
                </c:pt>
                <c:pt idx="1661">
                  <c:v>43510.90347222222</c:v>
                </c:pt>
                <c:pt idx="1662">
                  <c:v>43510.904166666667</c:v>
                </c:pt>
                <c:pt idx="1663">
                  <c:v>43510.904861111114</c:v>
                </c:pt>
                <c:pt idx="1664">
                  <c:v>43510.905555555553</c:v>
                </c:pt>
                <c:pt idx="1665">
                  <c:v>43510.90625</c:v>
                </c:pt>
                <c:pt idx="1666">
                  <c:v>43510.906944444447</c:v>
                </c:pt>
                <c:pt idx="1667">
                  <c:v>43510.907638888886</c:v>
                </c:pt>
                <c:pt idx="1668">
                  <c:v>43510.908333333333</c:v>
                </c:pt>
                <c:pt idx="1669">
                  <c:v>43510.90902777778</c:v>
                </c:pt>
                <c:pt idx="1670">
                  <c:v>43510.909722222219</c:v>
                </c:pt>
                <c:pt idx="1671">
                  <c:v>43510.910416666666</c:v>
                </c:pt>
                <c:pt idx="1672">
                  <c:v>43510.911111111112</c:v>
                </c:pt>
                <c:pt idx="1673">
                  <c:v>43510.911805555559</c:v>
                </c:pt>
                <c:pt idx="1674">
                  <c:v>43510.912499999999</c:v>
                </c:pt>
                <c:pt idx="1675">
                  <c:v>43510.913194444445</c:v>
                </c:pt>
                <c:pt idx="1676">
                  <c:v>43510.913888888892</c:v>
                </c:pt>
                <c:pt idx="1677">
                  <c:v>43510.914583333331</c:v>
                </c:pt>
                <c:pt idx="1678">
                  <c:v>43510.915277777778</c:v>
                </c:pt>
                <c:pt idx="1679">
                  <c:v>43510.915972222225</c:v>
                </c:pt>
                <c:pt idx="1680">
                  <c:v>43510.916666666664</c:v>
                </c:pt>
                <c:pt idx="1681">
                  <c:v>43510.917361111111</c:v>
                </c:pt>
                <c:pt idx="1682">
                  <c:v>43510.918055555558</c:v>
                </c:pt>
                <c:pt idx="1683">
                  <c:v>43510.918749999997</c:v>
                </c:pt>
                <c:pt idx="1684">
                  <c:v>43510.919444444444</c:v>
                </c:pt>
                <c:pt idx="1685">
                  <c:v>43510.920138888891</c:v>
                </c:pt>
                <c:pt idx="1686">
                  <c:v>43510.92083333333</c:v>
                </c:pt>
                <c:pt idx="1687">
                  <c:v>43510.921527777777</c:v>
                </c:pt>
                <c:pt idx="1688">
                  <c:v>43510.922222222223</c:v>
                </c:pt>
                <c:pt idx="1689">
                  <c:v>43510.92291666667</c:v>
                </c:pt>
                <c:pt idx="1690">
                  <c:v>43510.923611111109</c:v>
                </c:pt>
                <c:pt idx="1691">
                  <c:v>43510.924305555556</c:v>
                </c:pt>
                <c:pt idx="1692">
                  <c:v>43510.925000000003</c:v>
                </c:pt>
                <c:pt idx="1693">
                  <c:v>43510.925694444442</c:v>
                </c:pt>
                <c:pt idx="1694">
                  <c:v>43510.926388888889</c:v>
                </c:pt>
                <c:pt idx="1695">
                  <c:v>43510.927083333336</c:v>
                </c:pt>
                <c:pt idx="1696">
                  <c:v>43510.927777777775</c:v>
                </c:pt>
                <c:pt idx="1697">
                  <c:v>43510.928472222222</c:v>
                </c:pt>
                <c:pt idx="1698">
                  <c:v>43510.929166666669</c:v>
                </c:pt>
                <c:pt idx="1699">
                  <c:v>43510.929861111108</c:v>
                </c:pt>
                <c:pt idx="1700">
                  <c:v>43510.930555555555</c:v>
                </c:pt>
                <c:pt idx="1701">
                  <c:v>43510.931250000001</c:v>
                </c:pt>
                <c:pt idx="1702">
                  <c:v>43510.931944444441</c:v>
                </c:pt>
                <c:pt idx="1703">
                  <c:v>43510.932638888888</c:v>
                </c:pt>
                <c:pt idx="1704">
                  <c:v>43510.933333333334</c:v>
                </c:pt>
                <c:pt idx="1705">
                  <c:v>43510.934027777781</c:v>
                </c:pt>
                <c:pt idx="1706">
                  <c:v>43510.93472222222</c:v>
                </c:pt>
                <c:pt idx="1707">
                  <c:v>43510.935416666667</c:v>
                </c:pt>
                <c:pt idx="1708">
                  <c:v>43510.936111111114</c:v>
                </c:pt>
                <c:pt idx="1709">
                  <c:v>43510.936805555553</c:v>
                </c:pt>
                <c:pt idx="1710">
                  <c:v>43510.9375</c:v>
                </c:pt>
                <c:pt idx="1711">
                  <c:v>43510.938194444447</c:v>
                </c:pt>
                <c:pt idx="1712">
                  <c:v>43510.938888888886</c:v>
                </c:pt>
                <c:pt idx="1713">
                  <c:v>43510.939583333333</c:v>
                </c:pt>
                <c:pt idx="1714">
                  <c:v>43510.94027777778</c:v>
                </c:pt>
                <c:pt idx="1715">
                  <c:v>43510.940972222219</c:v>
                </c:pt>
                <c:pt idx="1716">
                  <c:v>43510.941666666666</c:v>
                </c:pt>
                <c:pt idx="1717">
                  <c:v>43510.942361111112</c:v>
                </c:pt>
                <c:pt idx="1718">
                  <c:v>43510.943055555559</c:v>
                </c:pt>
                <c:pt idx="1719">
                  <c:v>43510.943749999999</c:v>
                </c:pt>
                <c:pt idx="1720">
                  <c:v>43510.944444444445</c:v>
                </c:pt>
                <c:pt idx="1721">
                  <c:v>43510.945138888892</c:v>
                </c:pt>
                <c:pt idx="1722">
                  <c:v>43510.945833333331</c:v>
                </c:pt>
                <c:pt idx="1723">
                  <c:v>43510.946527777778</c:v>
                </c:pt>
                <c:pt idx="1724">
                  <c:v>43510.947222222225</c:v>
                </c:pt>
                <c:pt idx="1725">
                  <c:v>43510.947916666664</c:v>
                </c:pt>
                <c:pt idx="1726">
                  <c:v>43510.948611111111</c:v>
                </c:pt>
                <c:pt idx="1727">
                  <c:v>43510.949305555558</c:v>
                </c:pt>
                <c:pt idx="1728">
                  <c:v>43510.95</c:v>
                </c:pt>
                <c:pt idx="1729">
                  <c:v>43510.950694444444</c:v>
                </c:pt>
                <c:pt idx="1730">
                  <c:v>43510.951388888891</c:v>
                </c:pt>
                <c:pt idx="1731">
                  <c:v>43510.95208333333</c:v>
                </c:pt>
                <c:pt idx="1732">
                  <c:v>43510.952777777777</c:v>
                </c:pt>
                <c:pt idx="1733">
                  <c:v>43510.953472222223</c:v>
                </c:pt>
                <c:pt idx="1734">
                  <c:v>43510.95416666667</c:v>
                </c:pt>
                <c:pt idx="1735">
                  <c:v>43510.954861111109</c:v>
                </c:pt>
                <c:pt idx="1736">
                  <c:v>43510.955555555556</c:v>
                </c:pt>
                <c:pt idx="1737">
                  <c:v>43510.956250000003</c:v>
                </c:pt>
                <c:pt idx="1738">
                  <c:v>43510.956944444442</c:v>
                </c:pt>
                <c:pt idx="1739">
                  <c:v>43510.957638888889</c:v>
                </c:pt>
                <c:pt idx="1740">
                  <c:v>43510.958333333336</c:v>
                </c:pt>
                <c:pt idx="1741">
                  <c:v>43510.959027777775</c:v>
                </c:pt>
                <c:pt idx="1742">
                  <c:v>43510.959722222222</c:v>
                </c:pt>
                <c:pt idx="1743">
                  <c:v>43510.960416666669</c:v>
                </c:pt>
                <c:pt idx="1744">
                  <c:v>43510.961111111108</c:v>
                </c:pt>
                <c:pt idx="1745">
                  <c:v>43510.961805555555</c:v>
                </c:pt>
                <c:pt idx="1746">
                  <c:v>43510.962500000001</c:v>
                </c:pt>
                <c:pt idx="1747">
                  <c:v>43510.963194444441</c:v>
                </c:pt>
                <c:pt idx="1748">
                  <c:v>43510.963888888888</c:v>
                </c:pt>
                <c:pt idx="1749">
                  <c:v>43510.964583333334</c:v>
                </c:pt>
                <c:pt idx="1750">
                  <c:v>43510.965277777781</c:v>
                </c:pt>
                <c:pt idx="1751">
                  <c:v>43510.96597222222</c:v>
                </c:pt>
                <c:pt idx="1752">
                  <c:v>43510.966666666667</c:v>
                </c:pt>
                <c:pt idx="1753">
                  <c:v>43510.967361111114</c:v>
                </c:pt>
                <c:pt idx="1754">
                  <c:v>43510.968055555553</c:v>
                </c:pt>
                <c:pt idx="1755">
                  <c:v>43510.96875</c:v>
                </c:pt>
                <c:pt idx="1756">
                  <c:v>43510.969444444447</c:v>
                </c:pt>
                <c:pt idx="1757">
                  <c:v>43510.970138888886</c:v>
                </c:pt>
                <c:pt idx="1758">
                  <c:v>43510.970833333333</c:v>
                </c:pt>
                <c:pt idx="1759">
                  <c:v>43510.97152777778</c:v>
                </c:pt>
                <c:pt idx="1760">
                  <c:v>43510.972222222219</c:v>
                </c:pt>
                <c:pt idx="1761">
                  <c:v>43510.972916666666</c:v>
                </c:pt>
                <c:pt idx="1762">
                  <c:v>43510.973611111112</c:v>
                </c:pt>
                <c:pt idx="1763">
                  <c:v>43510.974305555559</c:v>
                </c:pt>
                <c:pt idx="1764">
                  <c:v>43510.974999999999</c:v>
                </c:pt>
                <c:pt idx="1765">
                  <c:v>43510.975694444445</c:v>
                </c:pt>
                <c:pt idx="1766">
                  <c:v>43510.976388888892</c:v>
                </c:pt>
                <c:pt idx="1767">
                  <c:v>43510.977083333331</c:v>
                </c:pt>
                <c:pt idx="1768">
                  <c:v>43510.977777777778</c:v>
                </c:pt>
                <c:pt idx="1769">
                  <c:v>43510.978472222225</c:v>
                </c:pt>
                <c:pt idx="1770">
                  <c:v>43510.979166666664</c:v>
                </c:pt>
                <c:pt idx="1771">
                  <c:v>43510.979861111111</c:v>
                </c:pt>
                <c:pt idx="1772">
                  <c:v>43510.980555555558</c:v>
                </c:pt>
                <c:pt idx="1773">
                  <c:v>43510.981249999997</c:v>
                </c:pt>
                <c:pt idx="1774">
                  <c:v>43510.981944444444</c:v>
                </c:pt>
                <c:pt idx="1775">
                  <c:v>43510.982638888891</c:v>
                </c:pt>
                <c:pt idx="1776">
                  <c:v>43510.98333333333</c:v>
                </c:pt>
                <c:pt idx="1777">
                  <c:v>43510.984027777777</c:v>
                </c:pt>
                <c:pt idx="1778">
                  <c:v>43510.984722222223</c:v>
                </c:pt>
                <c:pt idx="1779">
                  <c:v>43510.98541666667</c:v>
                </c:pt>
                <c:pt idx="1780">
                  <c:v>43510.986111111109</c:v>
                </c:pt>
                <c:pt idx="1781">
                  <c:v>43510.986805555556</c:v>
                </c:pt>
                <c:pt idx="1782">
                  <c:v>43510.987500000003</c:v>
                </c:pt>
                <c:pt idx="1783">
                  <c:v>43510.988194444442</c:v>
                </c:pt>
                <c:pt idx="1784">
                  <c:v>43510.988888888889</c:v>
                </c:pt>
                <c:pt idx="1785">
                  <c:v>43510.989583333336</c:v>
                </c:pt>
                <c:pt idx="1786">
                  <c:v>43510.990277777775</c:v>
                </c:pt>
                <c:pt idx="1787">
                  <c:v>43510.990972222222</c:v>
                </c:pt>
                <c:pt idx="1788">
                  <c:v>43510.991666666669</c:v>
                </c:pt>
                <c:pt idx="1789">
                  <c:v>43510.992361111108</c:v>
                </c:pt>
                <c:pt idx="1790">
                  <c:v>43510.993055555555</c:v>
                </c:pt>
                <c:pt idx="1791">
                  <c:v>43510.993750000001</c:v>
                </c:pt>
                <c:pt idx="1792">
                  <c:v>43510.994444444441</c:v>
                </c:pt>
                <c:pt idx="1793">
                  <c:v>43510.995138888888</c:v>
                </c:pt>
                <c:pt idx="1794">
                  <c:v>43510.995833333334</c:v>
                </c:pt>
                <c:pt idx="1795">
                  <c:v>43510.996527777781</c:v>
                </c:pt>
                <c:pt idx="1796">
                  <c:v>43510.99722222222</c:v>
                </c:pt>
                <c:pt idx="1797">
                  <c:v>43510.997916666667</c:v>
                </c:pt>
                <c:pt idx="1798">
                  <c:v>43510.998611111114</c:v>
                </c:pt>
                <c:pt idx="1799">
                  <c:v>43510.999305555553</c:v>
                </c:pt>
                <c:pt idx="1800">
                  <c:v>43511</c:v>
                </c:pt>
                <c:pt idx="1801">
                  <c:v>43511.000694444447</c:v>
                </c:pt>
                <c:pt idx="1802">
                  <c:v>43511.001388888886</c:v>
                </c:pt>
                <c:pt idx="1803">
                  <c:v>43511.002083333333</c:v>
                </c:pt>
                <c:pt idx="1804">
                  <c:v>43511.00277777778</c:v>
                </c:pt>
                <c:pt idx="1805">
                  <c:v>43511.003472222219</c:v>
                </c:pt>
                <c:pt idx="1806">
                  <c:v>43511.004166666666</c:v>
                </c:pt>
                <c:pt idx="1807">
                  <c:v>43511.004861111112</c:v>
                </c:pt>
                <c:pt idx="1808">
                  <c:v>43511.005555555559</c:v>
                </c:pt>
                <c:pt idx="1809">
                  <c:v>43511.006249999999</c:v>
                </c:pt>
                <c:pt idx="1810">
                  <c:v>43511.006944444445</c:v>
                </c:pt>
                <c:pt idx="1811">
                  <c:v>43511.007638888892</c:v>
                </c:pt>
                <c:pt idx="1812">
                  <c:v>43511.008333333331</c:v>
                </c:pt>
                <c:pt idx="1813">
                  <c:v>43511.009027777778</c:v>
                </c:pt>
                <c:pt idx="1814">
                  <c:v>43511.009722222225</c:v>
                </c:pt>
                <c:pt idx="1815">
                  <c:v>43511.010416666664</c:v>
                </c:pt>
                <c:pt idx="1816">
                  <c:v>43511.011111111111</c:v>
                </c:pt>
                <c:pt idx="1817">
                  <c:v>43511.011805555558</c:v>
                </c:pt>
                <c:pt idx="1818">
                  <c:v>43511.012499999997</c:v>
                </c:pt>
                <c:pt idx="1819">
                  <c:v>43511.013194444444</c:v>
                </c:pt>
                <c:pt idx="1820">
                  <c:v>43511.013888888891</c:v>
                </c:pt>
                <c:pt idx="1821">
                  <c:v>43511.01458333333</c:v>
                </c:pt>
                <c:pt idx="1822">
                  <c:v>43511.015277777777</c:v>
                </c:pt>
                <c:pt idx="1823">
                  <c:v>43511.015972222223</c:v>
                </c:pt>
                <c:pt idx="1824">
                  <c:v>43511.01666666667</c:v>
                </c:pt>
                <c:pt idx="1825">
                  <c:v>43511.017361111109</c:v>
                </c:pt>
                <c:pt idx="1826">
                  <c:v>43511.018055555556</c:v>
                </c:pt>
                <c:pt idx="1827">
                  <c:v>43511.018750000003</c:v>
                </c:pt>
                <c:pt idx="1828">
                  <c:v>43511.019444444442</c:v>
                </c:pt>
                <c:pt idx="1829">
                  <c:v>43511.020138888889</c:v>
                </c:pt>
                <c:pt idx="1830">
                  <c:v>43511.020833333336</c:v>
                </c:pt>
                <c:pt idx="1831">
                  <c:v>43511.021527777775</c:v>
                </c:pt>
                <c:pt idx="1832">
                  <c:v>43511.022222222222</c:v>
                </c:pt>
                <c:pt idx="1833">
                  <c:v>43511.022916666669</c:v>
                </c:pt>
                <c:pt idx="1834">
                  <c:v>43511.023611111108</c:v>
                </c:pt>
                <c:pt idx="1835">
                  <c:v>43511.024305555555</c:v>
                </c:pt>
                <c:pt idx="1836">
                  <c:v>43511.025000000001</c:v>
                </c:pt>
                <c:pt idx="1837">
                  <c:v>43511.025694444441</c:v>
                </c:pt>
                <c:pt idx="1838">
                  <c:v>43511.026388888888</c:v>
                </c:pt>
                <c:pt idx="1839">
                  <c:v>43511.027083333334</c:v>
                </c:pt>
                <c:pt idx="1840">
                  <c:v>43511.027777777781</c:v>
                </c:pt>
                <c:pt idx="1841">
                  <c:v>43511.02847222222</c:v>
                </c:pt>
                <c:pt idx="1842">
                  <c:v>43511.029166666667</c:v>
                </c:pt>
                <c:pt idx="1843">
                  <c:v>43511.029861111114</c:v>
                </c:pt>
                <c:pt idx="1844">
                  <c:v>43511.030555555553</c:v>
                </c:pt>
                <c:pt idx="1845">
                  <c:v>43511.03125</c:v>
                </c:pt>
                <c:pt idx="1846">
                  <c:v>43511.031944444447</c:v>
                </c:pt>
                <c:pt idx="1847">
                  <c:v>43511.032638888886</c:v>
                </c:pt>
                <c:pt idx="1848">
                  <c:v>43511.033333333333</c:v>
                </c:pt>
                <c:pt idx="1849">
                  <c:v>43511.03402777778</c:v>
                </c:pt>
                <c:pt idx="1850">
                  <c:v>43511.034722222219</c:v>
                </c:pt>
                <c:pt idx="1851">
                  <c:v>43511.035416666666</c:v>
                </c:pt>
                <c:pt idx="1852">
                  <c:v>43511.036111111112</c:v>
                </c:pt>
                <c:pt idx="1853">
                  <c:v>43511.036805555559</c:v>
                </c:pt>
                <c:pt idx="1854">
                  <c:v>43511.037499999999</c:v>
                </c:pt>
                <c:pt idx="1855">
                  <c:v>43511.038194444445</c:v>
                </c:pt>
                <c:pt idx="1856">
                  <c:v>43511.038888888892</c:v>
                </c:pt>
                <c:pt idx="1857">
                  <c:v>43511.039583333331</c:v>
                </c:pt>
                <c:pt idx="1858">
                  <c:v>43511.040277777778</c:v>
                </c:pt>
                <c:pt idx="1859">
                  <c:v>43511.040972222225</c:v>
                </c:pt>
                <c:pt idx="1860">
                  <c:v>43511.041666666664</c:v>
                </c:pt>
                <c:pt idx="1861">
                  <c:v>43511.042361111111</c:v>
                </c:pt>
                <c:pt idx="1862">
                  <c:v>43511.043055555558</c:v>
                </c:pt>
                <c:pt idx="1863">
                  <c:v>43511.043749999997</c:v>
                </c:pt>
                <c:pt idx="1864">
                  <c:v>43511.044444444444</c:v>
                </c:pt>
                <c:pt idx="1865">
                  <c:v>43511.045138888891</c:v>
                </c:pt>
                <c:pt idx="1866">
                  <c:v>43511.04583333333</c:v>
                </c:pt>
                <c:pt idx="1867">
                  <c:v>43511.046527777777</c:v>
                </c:pt>
                <c:pt idx="1868">
                  <c:v>43511.047222222223</c:v>
                </c:pt>
                <c:pt idx="1869">
                  <c:v>43511.04791666667</c:v>
                </c:pt>
                <c:pt idx="1870">
                  <c:v>43511.048611111109</c:v>
                </c:pt>
                <c:pt idx="1871">
                  <c:v>43511.049305555556</c:v>
                </c:pt>
                <c:pt idx="1872">
                  <c:v>43511.05</c:v>
                </c:pt>
                <c:pt idx="1873">
                  <c:v>43511.050694444442</c:v>
                </c:pt>
                <c:pt idx="1874">
                  <c:v>43511.051388888889</c:v>
                </c:pt>
                <c:pt idx="1875">
                  <c:v>43511.052083333336</c:v>
                </c:pt>
                <c:pt idx="1876">
                  <c:v>43511.052777777775</c:v>
                </c:pt>
                <c:pt idx="1877">
                  <c:v>43511.053472222222</c:v>
                </c:pt>
                <c:pt idx="1878">
                  <c:v>43511.054166666669</c:v>
                </c:pt>
                <c:pt idx="1879">
                  <c:v>43511.054861111108</c:v>
                </c:pt>
                <c:pt idx="1880">
                  <c:v>43511.055555555555</c:v>
                </c:pt>
                <c:pt idx="1881">
                  <c:v>43511.056250000001</c:v>
                </c:pt>
                <c:pt idx="1882">
                  <c:v>43511.056944444441</c:v>
                </c:pt>
                <c:pt idx="1883">
                  <c:v>43511.057638888888</c:v>
                </c:pt>
                <c:pt idx="1884">
                  <c:v>43511.058333333334</c:v>
                </c:pt>
                <c:pt idx="1885">
                  <c:v>43511.059027777781</c:v>
                </c:pt>
                <c:pt idx="1886">
                  <c:v>43511.05972222222</c:v>
                </c:pt>
                <c:pt idx="1887">
                  <c:v>43511.060416666667</c:v>
                </c:pt>
                <c:pt idx="1888">
                  <c:v>43511.061111111114</c:v>
                </c:pt>
                <c:pt idx="1889">
                  <c:v>43511.061805555553</c:v>
                </c:pt>
                <c:pt idx="1890">
                  <c:v>43511.0625</c:v>
                </c:pt>
                <c:pt idx="1891">
                  <c:v>43511.063194444447</c:v>
                </c:pt>
                <c:pt idx="1892">
                  <c:v>43511.063888888886</c:v>
                </c:pt>
                <c:pt idx="1893">
                  <c:v>43511.064583333333</c:v>
                </c:pt>
                <c:pt idx="1894">
                  <c:v>43511.06527777778</c:v>
                </c:pt>
                <c:pt idx="1895">
                  <c:v>43511.065972222219</c:v>
                </c:pt>
                <c:pt idx="1896">
                  <c:v>43511.066666666666</c:v>
                </c:pt>
                <c:pt idx="1897">
                  <c:v>43511.067361111112</c:v>
                </c:pt>
                <c:pt idx="1898">
                  <c:v>43511.068055555559</c:v>
                </c:pt>
                <c:pt idx="1899">
                  <c:v>43511.068749999999</c:v>
                </c:pt>
                <c:pt idx="1900">
                  <c:v>43511.069444444445</c:v>
                </c:pt>
                <c:pt idx="1901">
                  <c:v>43511.070138888892</c:v>
                </c:pt>
                <c:pt idx="1902">
                  <c:v>43511.070833333331</c:v>
                </c:pt>
                <c:pt idx="1903">
                  <c:v>43511.071527777778</c:v>
                </c:pt>
                <c:pt idx="1904">
                  <c:v>43511.072222222225</c:v>
                </c:pt>
                <c:pt idx="1905">
                  <c:v>43511.072916666664</c:v>
                </c:pt>
                <c:pt idx="1906">
                  <c:v>43511.073611111111</c:v>
                </c:pt>
                <c:pt idx="1907">
                  <c:v>43511.074305555558</c:v>
                </c:pt>
                <c:pt idx="1908">
                  <c:v>43511.074999999997</c:v>
                </c:pt>
                <c:pt idx="1909">
                  <c:v>43511.075694444444</c:v>
                </c:pt>
                <c:pt idx="1910">
                  <c:v>43511.076388888891</c:v>
                </c:pt>
                <c:pt idx="1911">
                  <c:v>43511.07708333333</c:v>
                </c:pt>
                <c:pt idx="1912">
                  <c:v>43511.077777777777</c:v>
                </c:pt>
                <c:pt idx="1913">
                  <c:v>43511.078472222223</c:v>
                </c:pt>
                <c:pt idx="1914">
                  <c:v>43511.07916666667</c:v>
                </c:pt>
                <c:pt idx="1915">
                  <c:v>43511.079861111109</c:v>
                </c:pt>
                <c:pt idx="1916">
                  <c:v>43511.080555555556</c:v>
                </c:pt>
                <c:pt idx="1917">
                  <c:v>43511.081250000003</c:v>
                </c:pt>
                <c:pt idx="1918">
                  <c:v>43511.081944444442</c:v>
                </c:pt>
                <c:pt idx="1919">
                  <c:v>43511.082638888889</c:v>
                </c:pt>
                <c:pt idx="1920">
                  <c:v>43511.083333333336</c:v>
                </c:pt>
                <c:pt idx="1921">
                  <c:v>43511.084027777775</c:v>
                </c:pt>
                <c:pt idx="1922">
                  <c:v>43511.084722222222</c:v>
                </c:pt>
                <c:pt idx="1923">
                  <c:v>43511.085416666669</c:v>
                </c:pt>
                <c:pt idx="1924">
                  <c:v>43511.086111111108</c:v>
                </c:pt>
                <c:pt idx="1925">
                  <c:v>43511.086805555555</c:v>
                </c:pt>
                <c:pt idx="1926">
                  <c:v>43511.087500000001</c:v>
                </c:pt>
                <c:pt idx="1927">
                  <c:v>43511.088194444441</c:v>
                </c:pt>
                <c:pt idx="1928">
                  <c:v>43511.088888888888</c:v>
                </c:pt>
                <c:pt idx="1929">
                  <c:v>43511.089583333334</c:v>
                </c:pt>
                <c:pt idx="1930">
                  <c:v>43511.090277777781</c:v>
                </c:pt>
                <c:pt idx="1931">
                  <c:v>43511.09097222222</c:v>
                </c:pt>
                <c:pt idx="1932">
                  <c:v>43511.091666666667</c:v>
                </c:pt>
                <c:pt idx="1933">
                  <c:v>43511.092361111114</c:v>
                </c:pt>
                <c:pt idx="1934">
                  <c:v>43511.093055555553</c:v>
                </c:pt>
                <c:pt idx="1935">
                  <c:v>43511.09375</c:v>
                </c:pt>
                <c:pt idx="1936">
                  <c:v>43511.094444444447</c:v>
                </c:pt>
                <c:pt idx="1937">
                  <c:v>43511.095138888886</c:v>
                </c:pt>
                <c:pt idx="1938">
                  <c:v>43511.095833333333</c:v>
                </c:pt>
                <c:pt idx="1939">
                  <c:v>43511.09652777778</c:v>
                </c:pt>
                <c:pt idx="1940">
                  <c:v>43511.097222222219</c:v>
                </c:pt>
                <c:pt idx="1941">
                  <c:v>43511.097916666666</c:v>
                </c:pt>
                <c:pt idx="1942">
                  <c:v>43511.098611111112</c:v>
                </c:pt>
                <c:pt idx="1943">
                  <c:v>43511.099305555559</c:v>
                </c:pt>
                <c:pt idx="1944">
                  <c:v>43511.1</c:v>
                </c:pt>
                <c:pt idx="1945">
                  <c:v>43511.100694444445</c:v>
                </c:pt>
                <c:pt idx="1946">
                  <c:v>43511.101388888892</c:v>
                </c:pt>
                <c:pt idx="1947">
                  <c:v>43511.102083333331</c:v>
                </c:pt>
                <c:pt idx="1948">
                  <c:v>43511.102777777778</c:v>
                </c:pt>
                <c:pt idx="1949">
                  <c:v>43511.103472222225</c:v>
                </c:pt>
                <c:pt idx="1950">
                  <c:v>43511.104166666664</c:v>
                </c:pt>
                <c:pt idx="1951">
                  <c:v>43511.104861111111</c:v>
                </c:pt>
                <c:pt idx="1952">
                  <c:v>43511.105555555558</c:v>
                </c:pt>
                <c:pt idx="1953">
                  <c:v>43511.106249999997</c:v>
                </c:pt>
                <c:pt idx="1954">
                  <c:v>43511.106944444444</c:v>
                </c:pt>
                <c:pt idx="1955">
                  <c:v>43511.107638888891</c:v>
                </c:pt>
                <c:pt idx="1956">
                  <c:v>43511.10833333333</c:v>
                </c:pt>
                <c:pt idx="1957">
                  <c:v>43511.109027777777</c:v>
                </c:pt>
                <c:pt idx="1958">
                  <c:v>43511.109722222223</c:v>
                </c:pt>
                <c:pt idx="1959">
                  <c:v>43511.11041666667</c:v>
                </c:pt>
                <c:pt idx="1960">
                  <c:v>43511.111111111109</c:v>
                </c:pt>
                <c:pt idx="1961">
                  <c:v>43511.111805555556</c:v>
                </c:pt>
                <c:pt idx="1962">
                  <c:v>43511.112500000003</c:v>
                </c:pt>
                <c:pt idx="1963">
                  <c:v>43511.113194444442</c:v>
                </c:pt>
                <c:pt idx="1964">
                  <c:v>43511.113888888889</c:v>
                </c:pt>
                <c:pt idx="1965">
                  <c:v>43511.114583333336</c:v>
                </c:pt>
                <c:pt idx="1966">
                  <c:v>43511.115277777775</c:v>
                </c:pt>
                <c:pt idx="1967">
                  <c:v>43511.115972222222</c:v>
                </c:pt>
                <c:pt idx="1968">
                  <c:v>43511.116666666669</c:v>
                </c:pt>
                <c:pt idx="1969">
                  <c:v>43511.117361111108</c:v>
                </c:pt>
                <c:pt idx="1970">
                  <c:v>43511.118055555555</c:v>
                </c:pt>
                <c:pt idx="1971">
                  <c:v>43511.118750000001</c:v>
                </c:pt>
                <c:pt idx="1972">
                  <c:v>43511.119444444441</c:v>
                </c:pt>
                <c:pt idx="1973">
                  <c:v>43511.120138888888</c:v>
                </c:pt>
                <c:pt idx="1974">
                  <c:v>43511.120833333334</c:v>
                </c:pt>
                <c:pt idx="1975">
                  <c:v>43511.121527777781</c:v>
                </c:pt>
                <c:pt idx="1976">
                  <c:v>43511.12222222222</c:v>
                </c:pt>
                <c:pt idx="1977">
                  <c:v>43511.122916666667</c:v>
                </c:pt>
                <c:pt idx="1978">
                  <c:v>43511.123611111114</c:v>
                </c:pt>
                <c:pt idx="1979">
                  <c:v>43511.124305555553</c:v>
                </c:pt>
                <c:pt idx="1980">
                  <c:v>43511.125</c:v>
                </c:pt>
                <c:pt idx="1981">
                  <c:v>43511.125694444447</c:v>
                </c:pt>
                <c:pt idx="1982">
                  <c:v>43511.126388888886</c:v>
                </c:pt>
                <c:pt idx="1983">
                  <c:v>43511.127083333333</c:v>
                </c:pt>
                <c:pt idx="1984">
                  <c:v>43511.12777777778</c:v>
                </c:pt>
                <c:pt idx="1985">
                  <c:v>43511.128472222219</c:v>
                </c:pt>
                <c:pt idx="1986">
                  <c:v>43511.129166666666</c:v>
                </c:pt>
                <c:pt idx="1987">
                  <c:v>43511.129861111112</c:v>
                </c:pt>
                <c:pt idx="1988">
                  <c:v>43511.130555555559</c:v>
                </c:pt>
                <c:pt idx="1989">
                  <c:v>43511.131249999999</c:v>
                </c:pt>
                <c:pt idx="1990">
                  <c:v>43511.131944444445</c:v>
                </c:pt>
                <c:pt idx="1991">
                  <c:v>43511.132638888892</c:v>
                </c:pt>
                <c:pt idx="1992">
                  <c:v>43511.133333333331</c:v>
                </c:pt>
                <c:pt idx="1993">
                  <c:v>43511.134027777778</c:v>
                </c:pt>
                <c:pt idx="1994">
                  <c:v>43511.134722222225</c:v>
                </c:pt>
                <c:pt idx="1995">
                  <c:v>43511.135416666664</c:v>
                </c:pt>
                <c:pt idx="1996">
                  <c:v>43511.136111111111</c:v>
                </c:pt>
                <c:pt idx="1997">
                  <c:v>43511.136805555558</c:v>
                </c:pt>
                <c:pt idx="1998">
                  <c:v>43511.137499999997</c:v>
                </c:pt>
                <c:pt idx="1999">
                  <c:v>43511.138194444444</c:v>
                </c:pt>
                <c:pt idx="2000">
                  <c:v>43511.138888888891</c:v>
                </c:pt>
                <c:pt idx="2001">
                  <c:v>43511.13958333333</c:v>
                </c:pt>
                <c:pt idx="2002">
                  <c:v>43511.140277777777</c:v>
                </c:pt>
                <c:pt idx="2003">
                  <c:v>43511.140972222223</c:v>
                </c:pt>
                <c:pt idx="2004">
                  <c:v>43511.14166666667</c:v>
                </c:pt>
                <c:pt idx="2005">
                  <c:v>43511.142361111109</c:v>
                </c:pt>
                <c:pt idx="2006">
                  <c:v>43511.143055555556</c:v>
                </c:pt>
                <c:pt idx="2007">
                  <c:v>43511.143750000003</c:v>
                </c:pt>
                <c:pt idx="2008">
                  <c:v>43511.144444444442</c:v>
                </c:pt>
                <c:pt idx="2009">
                  <c:v>43511.145138888889</c:v>
                </c:pt>
                <c:pt idx="2010">
                  <c:v>43511.145833333336</c:v>
                </c:pt>
                <c:pt idx="2011">
                  <c:v>43511.146527777775</c:v>
                </c:pt>
                <c:pt idx="2012">
                  <c:v>43511.147222222222</c:v>
                </c:pt>
                <c:pt idx="2013">
                  <c:v>43511.147916666669</c:v>
                </c:pt>
                <c:pt idx="2014">
                  <c:v>43511.148611111108</c:v>
                </c:pt>
                <c:pt idx="2015">
                  <c:v>43511.149305555555</c:v>
                </c:pt>
                <c:pt idx="2016">
                  <c:v>43511.15</c:v>
                </c:pt>
                <c:pt idx="2017">
                  <c:v>43511.150694444441</c:v>
                </c:pt>
                <c:pt idx="2018">
                  <c:v>43511.151388888888</c:v>
                </c:pt>
                <c:pt idx="2019">
                  <c:v>43511.152083333334</c:v>
                </c:pt>
                <c:pt idx="2020">
                  <c:v>43511.152777777781</c:v>
                </c:pt>
                <c:pt idx="2021">
                  <c:v>43511.15347222222</c:v>
                </c:pt>
                <c:pt idx="2022">
                  <c:v>43511.154166666667</c:v>
                </c:pt>
                <c:pt idx="2023">
                  <c:v>43511.154861111114</c:v>
                </c:pt>
                <c:pt idx="2024">
                  <c:v>43511.155555555553</c:v>
                </c:pt>
                <c:pt idx="2025">
                  <c:v>43511.15625</c:v>
                </c:pt>
                <c:pt idx="2026">
                  <c:v>43511.156944444447</c:v>
                </c:pt>
                <c:pt idx="2027">
                  <c:v>43511.157638888886</c:v>
                </c:pt>
                <c:pt idx="2028">
                  <c:v>43511.158333333333</c:v>
                </c:pt>
                <c:pt idx="2029">
                  <c:v>43511.15902777778</c:v>
                </c:pt>
                <c:pt idx="2030">
                  <c:v>43511.159722222219</c:v>
                </c:pt>
                <c:pt idx="2031">
                  <c:v>43511.160416666666</c:v>
                </c:pt>
                <c:pt idx="2032">
                  <c:v>43511.161111111112</c:v>
                </c:pt>
                <c:pt idx="2033">
                  <c:v>43511.161805555559</c:v>
                </c:pt>
                <c:pt idx="2034">
                  <c:v>43511.162499999999</c:v>
                </c:pt>
                <c:pt idx="2035">
                  <c:v>43511.163194444445</c:v>
                </c:pt>
                <c:pt idx="2036">
                  <c:v>43511.163888888892</c:v>
                </c:pt>
                <c:pt idx="2037">
                  <c:v>43511.164583333331</c:v>
                </c:pt>
                <c:pt idx="2038">
                  <c:v>43511.165277777778</c:v>
                </c:pt>
                <c:pt idx="2039">
                  <c:v>43511.165972222225</c:v>
                </c:pt>
                <c:pt idx="2040">
                  <c:v>43511.166666666664</c:v>
                </c:pt>
                <c:pt idx="2041">
                  <c:v>43511.167361111111</c:v>
                </c:pt>
                <c:pt idx="2042">
                  <c:v>43511.168055555558</c:v>
                </c:pt>
                <c:pt idx="2043">
                  <c:v>43511.168749999997</c:v>
                </c:pt>
                <c:pt idx="2044">
                  <c:v>43511.169444444444</c:v>
                </c:pt>
                <c:pt idx="2045">
                  <c:v>43511.170138888891</c:v>
                </c:pt>
                <c:pt idx="2046">
                  <c:v>43511.17083333333</c:v>
                </c:pt>
                <c:pt idx="2047">
                  <c:v>43511.171527777777</c:v>
                </c:pt>
                <c:pt idx="2048">
                  <c:v>43511.172222222223</c:v>
                </c:pt>
                <c:pt idx="2049">
                  <c:v>43511.17291666667</c:v>
                </c:pt>
                <c:pt idx="2050">
                  <c:v>43511.173611111109</c:v>
                </c:pt>
                <c:pt idx="2051">
                  <c:v>43511.174305555556</c:v>
                </c:pt>
                <c:pt idx="2052">
                  <c:v>43511.175000000003</c:v>
                </c:pt>
                <c:pt idx="2053">
                  <c:v>43511.175694444442</c:v>
                </c:pt>
                <c:pt idx="2054">
                  <c:v>43511.176388888889</c:v>
                </c:pt>
                <c:pt idx="2055">
                  <c:v>43511.177083333336</c:v>
                </c:pt>
                <c:pt idx="2056">
                  <c:v>43511.177777777775</c:v>
                </c:pt>
                <c:pt idx="2057">
                  <c:v>43511.178472222222</c:v>
                </c:pt>
                <c:pt idx="2058">
                  <c:v>43511.179166666669</c:v>
                </c:pt>
                <c:pt idx="2059">
                  <c:v>43511.179861111108</c:v>
                </c:pt>
                <c:pt idx="2060">
                  <c:v>43511.180555555555</c:v>
                </c:pt>
                <c:pt idx="2061">
                  <c:v>43511.181250000001</c:v>
                </c:pt>
                <c:pt idx="2062">
                  <c:v>43511.181944444441</c:v>
                </c:pt>
                <c:pt idx="2063">
                  <c:v>43511.182638888888</c:v>
                </c:pt>
                <c:pt idx="2064">
                  <c:v>43511.183333333334</c:v>
                </c:pt>
                <c:pt idx="2065">
                  <c:v>43511.184027777781</c:v>
                </c:pt>
                <c:pt idx="2066">
                  <c:v>43511.18472222222</c:v>
                </c:pt>
                <c:pt idx="2067">
                  <c:v>43511.185416666667</c:v>
                </c:pt>
                <c:pt idx="2068">
                  <c:v>43511.186111111114</c:v>
                </c:pt>
                <c:pt idx="2069">
                  <c:v>43511.186805555553</c:v>
                </c:pt>
                <c:pt idx="2070">
                  <c:v>43511.1875</c:v>
                </c:pt>
                <c:pt idx="2071">
                  <c:v>43511.188194444447</c:v>
                </c:pt>
                <c:pt idx="2072">
                  <c:v>43511.188888888886</c:v>
                </c:pt>
                <c:pt idx="2073">
                  <c:v>43511.189583333333</c:v>
                </c:pt>
                <c:pt idx="2074">
                  <c:v>43511.19027777778</c:v>
                </c:pt>
                <c:pt idx="2075">
                  <c:v>43511.190972222219</c:v>
                </c:pt>
                <c:pt idx="2076">
                  <c:v>43511.191666666666</c:v>
                </c:pt>
                <c:pt idx="2077">
                  <c:v>43511.192361111112</c:v>
                </c:pt>
                <c:pt idx="2078">
                  <c:v>43511.193055555559</c:v>
                </c:pt>
                <c:pt idx="2079">
                  <c:v>43511.193749999999</c:v>
                </c:pt>
                <c:pt idx="2080">
                  <c:v>43511.194444444445</c:v>
                </c:pt>
                <c:pt idx="2081">
                  <c:v>43511.195138888892</c:v>
                </c:pt>
                <c:pt idx="2082">
                  <c:v>43511.195833333331</c:v>
                </c:pt>
                <c:pt idx="2083">
                  <c:v>43511.196527777778</c:v>
                </c:pt>
                <c:pt idx="2084">
                  <c:v>43511.197222222225</c:v>
                </c:pt>
                <c:pt idx="2085">
                  <c:v>43511.197916666664</c:v>
                </c:pt>
                <c:pt idx="2086">
                  <c:v>43511.198611111111</c:v>
                </c:pt>
                <c:pt idx="2087">
                  <c:v>43511.199305555558</c:v>
                </c:pt>
                <c:pt idx="2088">
                  <c:v>43511.199999999997</c:v>
                </c:pt>
                <c:pt idx="2089">
                  <c:v>43511.200694444444</c:v>
                </c:pt>
                <c:pt idx="2090">
                  <c:v>43511.201388888891</c:v>
                </c:pt>
                <c:pt idx="2091">
                  <c:v>43511.20208333333</c:v>
                </c:pt>
                <c:pt idx="2092">
                  <c:v>43511.202777777777</c:v>
                </c:pt>
                <c:pt idx="2093">
                  <c:v>43511.203472222223</c:v>
                </c:pt>
                <c:pt idx="2094">
                  <c:v>43511.20416666667</c:v>
                </c:pt>
                <c:pt idx="2095">
                  <c:v>43511.204861111109</c:v>
                </c:pt>
                <c:pt idx="2096">
                  <c:v>43511.205555555556</c:v>
                </c:pt>
                <c:pt idx="2097">
                  <c:v>43511.206250000003</c:v>
                </c:pt>
                <c:pt idx="2098">
                  <c:v>43511.206944444442</c:v>
                </c:pt>
                <c:pt idx="2099">
                  <c:v>43511.207638888889</c:v>
                </c:pt>
                <c:pt idx="2100">
                  <c:v>43511.208333333336</c:v>
                </c:pt>
                <c:pt idx="2101">
                  <c:v>43511.209027777775</c:v>
                </c:pt>
                <c:pt idx="2102">
                  <c:v>43511.209722222222</c:v>
                </c:pt>
                <c:pt idx="2103">
                  <c:v>43511.210416666669</c:v>
                </c:pt>
                <c:pt idx="2104">
                  <c:v>43511.211111111108</c:v>
                </c:pt>
                <c:pt idx="2105">
                  <c:v>43511.211805555555</c:v>
                </c:pt>
                <c:pt idx="2106">
                  <c:v>43511.212500000001</c:v>
                </c:pt>
                <c:pt idx="2107">
                  <c:v>43511.213194444441</c:v>
                </c:pt>
                <c:pt idx="2108">
                  <c:v>43511.213888888888</c:v>
                </c:pt>
                <c:pt idx="2109">
                  <c:v>43511.214583333334</c:v>
                </c:pt>
                <c:pt idx="2110">
                  <c:v>43511.215277777781</c:v>
                </c:pt>
                <c:pt idx="2111">
                  <c:v>43511.21597222222</c:v>
                </c:pt>
                <c:pt idx="2112">
                  <c:v>43511.216666666667</c:v>
                </c:pt>
                <c:pt idx="2113">
                  <c:v>43511.217361111114</c:v>
                </c:pt>
                <c:pt idx="2114">
                  <c:v>43511.218055555553</c:v>
                </c:pt>
                <c:pt idx="2115">
                  <c:v>43511.21875</c:v>
                </c:pt>
                <c:pt idx="2116">
                  <c:v>43511.219444444447</c:v>
                </c:pt>
                <c:pt idx="2117">
                  <c:v>43511.220138888886</c:v>
                </c:pt>
                <c:pt idx="2118">
                  <c:v>43511.220833333333</c:v>
                </c:pt>
                <c:pt idx="2119">
                  <c:v>43511.22152777778</c:v>
                </c:pt>
                <c:pt idx="2120">
                  <c:v>43511.222222222219</c:v>
                </c:pt>
                <c:pt idx="2121">
                  <c:v>43511.222916666666</c:v>
                </c:pt>
                <c:pt idx="2122">
                  <c:v>43511.223611111112</c:v>
                </c:pt>
                <c:pt idx="2123">
                  <c:v>43511.224305555559</c:v>
                </c:pt>
                <c:pt idx="2124">
                  <c:v>43511.224999999999</c:v>
                </c:pt>
                <c:pt idx="2125">
                  <c:v>43511.225694444445</c:v>
                </c:pt>
                <c:pt idx="2126">
                  <c:v>43511.226388888892</c:v>
                </c:pt>
                <c:pt idx="2127">
                  <c:v>43511.227083333331</c:v>
                </c:pt>
                <c:pt idx="2128">
                  <c:v>43511.227777777778</c:v>
                </c:pt>
                <c:pt idx="2129">
                  <c:v>43511.228472222225</c:v>
                </c:pt>
                <c:pt idx="2130">
                  <c:v>43511.229166666664</c:v>
                </c:pt>
                <c:pt idx="2131">
                  <c:v>43511.229861111111</c:v>
                </c:pt>
                <c:pt idx="2132">
                  <c:v>43511.230555555558</c:v>
                </c:pt>
                <c:pt idx="2133">
                  <c:v>43511.231249999997</c:v>
                </c:pt>
                <c:pt idx="2134">
                  <c:v>43511.231944444444</c:v>
                </c:pt>
                <c:pt idx="2135">
                  <c:v>43511.232638888891</c:v>
                </c:pt>
                <c:pt idx="2136">
                  <c:v>43511.23333333333</c:v>
                </c:pt>
                <c:pt idx="2137">
                  <c:v>43511.234027777777</c:v>
                </c:pt>
                <c:pt idx="2138">
                  <c:v>43511.234722222223</c:v>
                </c:pt>
                <c:pt idx="2139">
                  <c:v>43511.23541666667</c:v>
                </c:pt>
                <c:pt idx="2140">
                  <c:v>43511.236111111109</c:v>
                </c:pt>
                <c:pt idx="2141">
                  <c:v>43511.236805555556</c:v>
                </c:pt>
                <c:pt idx="2142">
                  <c:v>43511.237500000003</c:v>
                </c:pt>
                <c:pt idx="2143">
                  <c:v>43511.238194444442</c:v>
                </c:pt>
                <c:pt idx="2144">
                  <c:v>43511.238888888889</c:v>
                </c:pt>
                <c:pt idx="2145">
                  <c:v>43511.239583333336</c:v>
                </c:pt>
                <c:pt idx="2146">
                  <c:v>43511.240277777775</c:v>
                </c:pt>
                <c:pt idx="2147">
                  <c:v>43511.240972222222</c:v>
                </c:pt>
                <c:pt idx="2148">
                  <c:v>43511.241666666669</c:v>
                </c:pt>
                <c:pt idx="2149">
                  <c:v>43511.242361111108</c:v>
                </c:pt>
                <c:pt idx="2150">
                  <c:v>43511.243055555555</c:v>
                </c:pt>
                <c:pt idx="2151">
                  <c:v>43511.243750000001</c:v>
                </c:pt>
                <c:pt idx="2152">
                  <c:v>43511.244444444441</c:v>
                </c:pt>
                <c:pt idx="2153">
                  <c:v>43511.245138888888</c:v>
                </c:pt>
                <c:pt idx="2154">
                  <c:v>43511.245833333334</c:v>
                </c:pt>
                <c:pt idx="2155">
                  <c:v>43511.246527777781</c:v>
                </c:pt>
                <c:pt idx="2156">
                  <c:v>43511.24722222222</c:v>
                </c:pt>
                <c:pt idx="2157">
                  <c:v>43511.247916666667</c:v>
                </c:pt>
                <c:pt idx="2158">
                  <c:v>43511.248611111114</c:v>
                </c:pt>
                <c:pt idx="2159">
                  <c:v>43511.249305555553</c:v>
                </c:pt>
                <c:pt idx="2160">
                  <c:v>43511.25</c:v>
                </c:pt>
                <c:pt idx="2161">
                  <c:v>43511.250694444447</c:v>
                </c:pt>
                <c:pt idx="2162">
                  <c:v>43511.251388888886</c:v>
                </c:pt>
                <c:pt idx="2163">
                  <c:v>43511.252083333333</c:v>
                </c:pt>
                <c:pt idx="2164">
                  <c:v>43511.25277777778</c:v>
                </c:pt>
                <c:pt idx="2165">
                  <c:v>43511.253472222219</c:v>
                </c:pt>
                <c:pt idx="2166">
                  <c:v>43511.254166666666</c:v>
                </c:pt>
                <c:pt idx="2167">
                  <c:v>43511.254861111112</c:v>
                </c:pt>
                <c:pt idx="2168">
                  <c:v>43511.255555555559</c:v>
                </c:pt>
                <c:pt idx="2169">
                  <c:v>43511.256249999999</c:v>
                </c:pt>
                <c:pt idx="2170">
                  <c:v>43511.256944444445</c:v>
                </c:pt>
                <c:pt idx="2171">
                  <c:v>43511.257638888892</c:v>
                </c:pt>
                <c:pt idx="2172">
                  <c:v>43511.258333333331</c:v>
                </c:pt>
                <c:pt idx="2173">
                  <c:v>43511.259027777778</c:v>
                </c:pt>
                <c:pt idx="2174">
                  <c:v>43511.259722222225</c:v>
                </c:pt>
                <c:pt idx="2175">
                  <c:v>43511.260416666664</c:v>
                </c:pt>
                <c:pt idx="2176">
                  <c:v>43511.261111111111</c:v>
                </c:pt>
                <c:pt idx="2177">
                  <c:v>43511.261805555558</c:v>
                </c:pt>
                <c:pt idx="2178">
                  <c:v>43511.262499999997</c:v>
                </c:pt>
                <c:pt idx="2179">
                  <c:v>43511.263194444444</c:v>
                </c:pt>
                <c:pt idx="2180">
                  <c:v>43511.263888888891</c:v>
                </c:pt>
                <c:pt idx="2181">
                  <c:v>43511.26458333333</c:v>
                </c:pt>
                <c:pt idx="2182">
                  <c:v>43511.265277777777</c:v>
                </c:pt>
                <c:pt idx="2183">
                  <c:v>43511.265972222223</c:v>
                </c:pt>
                <c:pt idx="2184">
                  <c:v>43511.26666666667</c:v>
                </c:pt>
                <c:pt idx="2185">
                  <c:v>43511.267361111109</c:v>
                </c:pt>
                <c:pt idx="2186">
                  <c:v>43511.268055555556</c:v>
                </c:pt>
                <c:pt idx="2187">
                  <c:v>43511.268750000003</c:v>
                </c:pt>
                <c:pt idx="2188">
                  <c:v>43511.269444444442</c:v>
                </c:pt>
                <c:pt idx="2189">
                  <c:v>43511.270138888889</c:v>
                </c:pt>
                <c:pt idx="2190">
                  <c:v>43511.270833333336</c:v>
                </c:pt>
                <c:pt idx="2191">
                  <c:v>43511.271527777775</c:v>
                </c:pt>
                <c:pt idx="2192">
                  <c:v>43511.272222222222</c:v>
                </c:pt>
                <c:pt idx="2193">
                  <c:v>43511.272916666669</c:v>
                </c:pt>
                <c:pt idx="2194">
                  <c:v>43511.273611111108</c:v>
                </c:pt>
                <c:pt idx="2195">
                  <c:v>43511.274305555555</c:v>
                </c:pt>
                <c:pt idx="2196">
                  <c:v>43511.275000000001</c:v>
                </c:pt>
                <c:pt idx="2197">
                  <c:v>43511.275694444441</c:v>
                </c:pt>
                <c:pt idx="2198">
                  <c:v>43511.276388888888</c:v>
                </c:pt>
                <c:pt idx="2199">
                  <c:v>43511.277083333334</c:v>
                </c:pt>
                <c:pt idx="2200">
                  <c:v>43511.277777777781</c:v>
                </c:pt>
                <c:pt idx="2201">
                  <c:v>43511.27847222222</c:v>
                </c:pt>
                <c:pt idx="2202">
                  <c:v>43511.279166666667</c:v>
                </c:pt>
                <c:pt idx="2203">
                  <c:v>43511.279861111114</c:v>
                </c:pt>
                <c:pt idx="2204">
                  <c:v>43511.280555555553</c:v>
                </c:pt>
                <c:pt idx="2205">
                  <c:v>43511.28125</c:v>
                </c:pt>
                <c:pt idx="2206">
                  <c:v>43511.281944444447</c:v>
                </c:pt>
                <c:pt idx="2207">
                  <c:v>43511.282638888886</c:v>
                </c:pt>
                <c:pt idx="2208">
                  <c:v>43511.283333333333</c:v>
                </c:pt>
                <c:pt idx="2209">
                  <c:v>43511.28402777778</c:v>
                </c:pt>
                <c:pt idx="2210">
                  <c:v>43511.284722222219</c:v>
                </c:pt>
                <c:pt idx="2211">
                  <c:v>43511.285416666666</c:v>
                </c:pt>
                <c:pt idx="2212">
                  <c:v>43511.286111111112</c:v>
                </c:pt>
                <c:pt idx="2213">
                  <c:v>43511.286805555559</c:v>
                </c:pt>
                <c:pt idx="2214">
                  <c:v>43511.287499999999</c:v>
                </c:pt>
                <c:pt idx="2215">
                  <c:v>43511.288194444445</c:v>
                </c:pt>
                <c:pt idx="2216">
                  <c:v>43511.288888888892</c:v>
                </c:pt>
                <c:pt idx="2217">
                  <c:v>43511.289583333331</c:v>
                </c:pt>
                <c:pt idx="2218">
                  <c:v>43511.290277777778</c:v>
                </c:pt>
                <c:pt idx="2219">
                  <c:v>43511.290972222225</c:v>
                </c:pt>
                <c:pt idx="2220">
                  <c:v>43511.291666666664</c:v>
                </c:pt>
                <c:pt idx="2221">
                  <c:v>43511.292361111111</c:v>
                </c:pt>
                <c:pt idx="2222">
                  <c:v>43511.293055555558</c:v>
                </c:pt>
                <c:pt idx="2223">
                  <c:v>43511.293749999997</c:v>
                </c:pt>
                <c:pt idx="2224">
                  <c:v>43511.294444444444</c:v>
                </c:pt>
                <c:pt idx="2225">
                  <c:v>43511.295138888891</c:v>
                </c:pt>
                <c:pt idx="2226">
                  <c:v>43511.29583333333</c:v>
                </c:pt>
                <c:pt idx="2227">
                  <c:v>43511.296527777777</c:v>
                </c:pt>
                <c:pt idx="2228">
                  <c:v>43511.297222222223</c:v>
                </c:pt>
                <c:pt idx="2229">
                  <c:v>43511.29791666667</c:v>
                </c:pt>
                <c:pt idx="2230">
                  <c:v>43511.298611111109</c:v>
                </c:pt>
                <c:pt idx="2231">
                  <c:v>43511.299305555556</c:v>
                </c:pt>
                <c:pt idx="2232">
                  <c:v>43511.3</c:v>
                </c:pt>
                <c:pt idx="2233">
                  <c:v>43511.300694444442</c:v>
                </c:pt>
                <c:pt idx="2234">
                  <c:v>43511.301388888889</c:v>
                </c:pt>
                <c:pt idx="2235">
                  <c:v>43511.302083333336</c:v>
                </c:pt>
                <c:pt idx="2236">
                  <c:v>43511.302777777775</c:v>
                </c:pt>
                <c:pt idx="2237">
                  <c:v>43511.303472222222</c:v>
                </c:pt>
                <c:pt idx="2238">
                  <c:v>43511.304166666669</c:v>
                </c:pt>
                <c:pt idx="2239">
                  <c:v>43511.304861111108</c:v>
                </c:pt>
                <c:pt idx="2240">
                  <c:v>43511.305555555555</c:v>
                </c:pt>
                <c:pt idx="2241">
                  <c:v>43511.306250000001</c:v>
                </c:pt>
                <c:pt idx="2242">
                  <c:v>43511.306944444441</c:v>
                </c:pt>
                <c:pt idx="2243">
                  <c:v>43511.307638888888</c:v>
                </c:pt>
                <c:pt idx="2244">
                  <c:v>43511.308333333334</c:v>
                </c:pt>
                <c:pt idx="2245">
                  <c:v>43511.309027777781</c:v>
                </c:pt>
                <c:pt idx="2246">
                  <c:v>43511.30972222222</c:v>
                </c:pt>
                <c:pt idx="2247">
                  <c:v>43511.310416666667</c:v>
                </c:pt>
                <c:pt idx="2248">
                  <c:v>43511.311111111114</c:v>
                </c:pt>
                <c:pt idx="2249">
                  <c:v>43511.311805555553</c:v>
                </c:pt>
                <c:pt idx="2250">
                  <c:v>43511.3125</c:v>
                </c:pt>
                <c:pt idx="2251">
                  <c:v>43511.313194444447</c:v>
                </c:pt>
                <c:pt idx="2252">
                  <c:v>43511.313888888886</c:v>
                </c:pt>
                <c:pt idx="2253">
                  <c:v>43511.314583333333</c:v>
                </c:pt>
                <c:pt idx="2254">
                  <c:v>43511.31527777778</c:v>
                </c:pt>
                <c:pt idx="2255">
                  <c:v>43511.315972222219</c:v>
                </c:pt>
                <c:pt idx="2256">
                  <c:v>43511.316666666666</c:v>
                </c:pt>
                <c:pt idx="2257">
                  <c:v>43511.317361111112</c:v>
                </c:pt>
                <c:pt idx="2258">
                  <c:v>43511.318055555559</c:v>
                </c:pt>
                <c:pt idx="2259">
                  <c:v>43511.318749999999</c:v>
                </c:pt>
                <c:pt idx="2260">
                  <c:v>43511.319444444445</c:v>
                </c:pt>
                <c:pt idx="2261">
                  <c:v>43511.320138888892</c:v>
                </c:pt>
                <c:pt idx="2262">
                  <c:v>43511.320833333331</c:v>
                </c:pt>
                <c:pt idx="2263">
                  <c:v>43511.321527777778</c:v>
                </c:pt>
                <c:pt idx="2264">
                  <c:v>43511.322222222225</c:v>
                </c:pt>
                <c:pt idx="2265">
                  <c:v>43511.322916666664</c:v>
                </c:pt>
                <c:pt idx="2266">
                  <c:v>43511.323611111111</c:v>
                </c:pt>
                <c:pt idx="2267">
                  <c:v>43511.324305555558</c:v>
                </c:pt>
                <c:pt idx="2268">
                  <c:v>43511.324999999997</c:v>
                </c:pt>
                <c:pt idx="2269">
                  <c:v>43511.325694444444</c:v>
                </c:pt>
                <c:pt idx="2270">
                  <c:v>43511.326388888891</c:v>
                </c:pt>
                <c:pt idx="2271">
                  <c:v>43511.32708333333</c:v>
                </c:pt>
                <c:pt idx="2272">
                  <c:v>43511.327777777777</c:v>
                </c:pt>
                <c:pt idx="2273">
                  <c:v>43511.328472222223</c:v>
                </c:pt>
                <c:pt idx="2274">
                  <c:v>43511.32916666667</c:v>
                </c:pt>
                <c:pt idx="2275">
                  <c:v>43511.329861111109</c:v>
                </c:pt>
                <c:pt idx="2276">
                  <c:v>43511.330555555556</c:v>
                </c:pt>
                <c:pt idx="2277">
                  <c:v>43511.331250000003</c:v>
                </c:pt>
                <c:pt idx="2278">
                  <c:v>43511.331944444442</c:v>
                </c:pt>
                <c:pt idx="2279">
                  <c:v>43511.332638888889</c:v>
                </c:pt>
                <c:pt idx="2280">
                  <c:v>43511.333333333336</c:v>
                </c:pt>
                <c:pt idx="2281">
                  <c:v>43511.334027777775</c:v>
                </c:pt>
                <c:pt idx="2282">
                  <c:v>43511.334722222222</c:v>
                </c:pt>
                <c:pt idx="2283">
                  <c:v>43511.335416666669</c:v>
                </c:pt>
                <c:pt idx="2284">
                  <c:v>43511.336111111108</c:v>
                </c:pt>
                <c:pt idx="2285">
                  <c:v>43511.336805555555</c:v>
                </c:pt>
                <c:pt idx="2286">
                  <c:v>43511.337500000001</c:v>
                </c:pt>
                <c:pt idx="2287">
                  <c:v>43511.338194444441</c:v>
                </c:pt>
                <c:pt idx="2288">
                  <c:v>43511.338888888888</c:v>
                </c:pt>
                <c:pt idx="2289">
                  <c:v>43511.339583333334</c:v>
                </c:pt>
                <c:pt idx="2290">
                  <c:v>43511.340277777781</c:v>
                </c:pt>
                <c:pt idx="2291">
                  <c:v>43511.34097222222</c:v>
                </c:pt>
                <c:pt idx="2292">
                  <c:v>43511.341666666667</c:v>
                </c:pt>
                <c:pt idx="2293">
                  <c:v>43511.342361111114</c:v>
                </c:pt>
                <c:pt idx="2294">
                  <c:v>43511.343055555553</c:v>
                </c:pt>
                <c:pt idx="2295">
                  <c:v>43511.34375</c:v>
                </c:pt>
                <c:pt idx="2296">
                  <c:v>43511.344444444447</c:v>
                </c:pt>
                <c:pt idx="2297">
                  <c:v>43511.345138888886</c:v>
                </c:pt>
                <c:pt idx="2298">
                  <c:v>43511.345833333333</c:v>
                </c:pt>
                <c:pt idx="2299">
                  <c:v>43511.34652777778</c:v>
                </c:pt>
                <c:pt idx="2300">
                  <c:v>43511.347222222219</c:v>
                </c:pt>
                <c:pt idx="2301">
                  <c:v>43511.347916666666</c:v>
                </c:pt>
                <c:pt idx="2302">
                  <c:v>43511.348611111112</c:v>
                </c:pt>
                <c:pt idx="2303">
                  <c:v>43511.349305555559</c:v>
                </c:pt>
                <c:pt idx="2304">
                  <c:v>43511.35</c:v>
                </c:pt>
                <c:pt idx="2305">
                  <c:v>43511.350694444445</c:v>
                </c:pt>
                <c:pt idx="2306">
                  <c:v>43511.351388888892</c:v>
                </c:pt>
                <c:pt idx="2307">
                  <c:v>43511.352083333331</c:v>
                </c:pt>
                <c:pt idx="2308">
                  <c:v>43511.352777777778</c:v>
                </c:pt>
                <c:pt idx="2309">
                  <c:v>43511.353472222225</c:v>
                </c:pt>
                <c:pt idx="2310">
                  <c:v>43511.354166666664</c:v>
                </c:pt>
                <c:pt idx="2311">
                  <c:v>43511.354861111111</c:v>
                </c:pt>
                <c:pt idx="2312">
                  <c:v>43511.355555555558</c:v>
                </c:pt>
                <c:pt idx="2313">
                  <c:v>43511.356249999997</c:v>
                </c:pt>
                <c:pt idx="2314">
                  <c:v>43511.356944444444</c:v>
                </c:pt>
                <c:pt idx="2315">
                  <c:v>43511.357638888891</c:v>
                </c:pt>
                <c:pt idx="2316">
                  <c:v>43511.35833333333</c:v>
                </c:pt>
                <c:pt idx="2317">
                  <c:v>43511.359027777777</c:v>
                </c:pt>
                <c:pt idx="2318">
                  <c:v>43511.359722222223</c:v>
                </c:pt>
                <c:pt idx="2319">
                  <c:v>43511.36041666667</c:v>
                </c:pt>
                <c:pt idx="2320">
                  <c:v>43511.361111111109</c:v>
                </c:pt>
                <c:pt idx="2321">
                  <c:v>43511.361805555556</c:v>
                </c:pt>
                <c:pt idx="2322">
                  <c:v>43511.362500000003</c:v>
                </c:pt>
                <c:pt idx="2323">
                  <c:v>43511.363194444442</c:v>
                </c:pt>
                <c:pt idx="2324">
                  <c:v>43511.363888888889</c:v>
                </c:pt>
                <c:pt idx="2325">
                  <c:v>43511.364583333336</c:v>
                </c:pt>
                <c:pt idx="2326">
                  <c:v>43511.365277777775</c:v>
                </c:pt>
                <c:pt idx="2327">
                  <c:v>43511.365972222222</c:v>
                </c:pt>
                <c:pt idx="2328">
                  <c:v>43511.366666666669</c:v>
                </c:pt>
                <c:pt idx="2329">
                  <c:v>43511.367361111108</c:v>
                </c:pt>
                <c:pt idx="2330">
                  <c:v>43511.368055555555</c:v>
                </c:pt>
                <c:pt idx="2331">
                  <c:v>43511.368750000001</c:v>
                </c:pt>
                <c:pt idx="2332">
                  <c:v>43511.369444444441</c:v>
                </c:pt>
                <c:pt idx="2333">
                  <c:v>43511.370138888888</c:v>
                </c:pt>
                <c:pt idx="2334">
                  <c:v>43511.370833333334</c:v>
                </c:pt>
                <c:pt idx="2335">
                  <c:v>43511.371527777781</c:v>
                </c:pt>
                <c:pt idx="2336">
                  <c:v>43511.37222222222</c:v>
                </c:pt>
                <c:pt idx="2337">
                  <c:v>43511.372916666667</c:v>
                </c:pt>
                <c:pt idx="2338">
                  <c:v>43511.373611111114</c:v>
                </c:pt>
                <c:pt idx="2339">
                  <c:v>43511.374305555553</c:v>
                </c:pt>
                <c:pt idx="2340">
                  <c:v>43511.375</c:v>
                </c:pt>
                <c:pt idx="2341">
                  <c:v>43511.375694444447</c:v>
                </c:pt>
                <c:pt idx="2342">
                  <c:v>43511.376388888886</c:v>
                </c:pt>
                <c:pt idx="2343">
                  <c:v>43511.377083333333</c:v>
                </c:pt>
                <c:pt idx="2344">
                  <c:v>43511.37777777778</c:v>
                </c:pt>
                <c:pt idx="2345">
                  <c:v>43511.378472222219</c:v>
                </c:pt>
                <c:pt idx="2346">
                  <c:v>43511.379166666666</c:v>
                </c:pt>
                <c:pt idx="2347">
                  <c:v>43511.379861111112</c:v>
                </c:pt>
                <c:pt idx="2348">
                  <c:v>43511.380555555559</c:v>
                </c:pt>
                <c:pt idx="2349">
                  <c:v>43511.381249999999</c:v>
                </c:pt>
                <c:pt idx="2350">
                  <c:v>43511.381944444445</c:v>
                </c:pt>
                <c:pt idx="2351">
                  <c:v>43511.382638888892</c:v>
                </c:pt>
                <c:pt idx="2352">
                  <c:v>43511.383333333331</c:v>
                </c:pt>
                <c:pt idx="2353">
                  <c:v>43511.384027777778</c:v>
                </c:pt>
                <c:pt idx="2354">
                  <c:v>43511.384722222225</c:v>
                </c:pt>
                <c:pt idx="2355">
                  <c:v>43511.385416666664</c:v>
                </c:pt>
                <c:pt idx="2356">
                  <c:v>43511.386111111111</c:v>
                </c:pt>
                <c:pt idx="2357">
                  <c:v>43511.386805555558</c:v>
                </c:pt>
                <c:pt idx="2358">
                  <c:v>43511.387499999997</c:v>
                </c:pt>
                <c:pt idx="2359">
                  <c:v>43511.388194444444</c:v>
                </c:pt>
                <c:pt idx="2360">
                  <c:v>43511.388888888891</c:v>
                </c:pt>
                <c:pt idx="2361">
                  <c:v>43511.38958333333</c:v>
                </c:pt>
                <c:pt idx="2362">
                  <c:v>43511.390277777777</c:v>
                </c:pt>
                <c:pt idx="2363">
                  <c:v>43511.390972222223</c:v>
                </c:pt>
                <c:pt idx="2364">
                  <c:v>43511.39166666667</c:v>
                </c:pt>
                <c:pt idx="2365">
                  <c:v>43511.392361111109</c:v>
                </c:pt>
                <c:pt idx="2366">
                  <c:v>43511.393055555556</c:v>
                </c:pt>
                <c:pt idx="2367">
                  <c:v>43511.393750000003</c:v>
                </c:pt>
                <c:pt idx="2368">
                  <c:v>43511.394444444442</c:v>
                </c:pt>
                <c:pt idx="2369">
                  <c:v>43511.395138888889</c:v>
                </c:pt>
                <c:pt idx="2370">
                  <c:v>43511.395833333336</c:v>
                </c:pt>
                <c:pt idx="2371">
                  <c:v>43511.396527777775</c:v>
                </c:pt>
                <c:pt idx="2372">
                  <c:v>43511.397222222222</c:v>
                </c:pt>
                <c:pt idx="2373">
                  <c:v>43511.397916666669</c:v>
                </c:pt>
                <c:pt idx="2374">
                  <c:v>43511.398611111108</c:v>
                </c:pt>
                <c:pt idx="2375">
                  <c:v>43511.399305555555</c:v>
                </c:pt>
                <c:pt idx="2376">
                  <c:v>43511.4</c:v>
                </c:pt>
                <c:pt idx="2377">
                  <c:v>43511.400694444441</c:v>
                </c:pt>
                <c:pt idx="2378">
                  <c:v>43511.401388888888</c:v>
                </c:pt>
                <c:pt idx="2379">
                  <c:v>43511.402083333334</c:v>
                </c:pt>
                <c:pt idx="2380">
                  <c:v>43511.402777777781</c:v>
                </c:pt>
                <c:pt idx="2381">
                  <c:v>43511.40347222222</c:v>
                </c:pt>
                <c:pt idx="2382">
                  <c:v>43511.404166666667</c:v>
                </c:pt>
                <c:pt idx="2383">
                  <c:v>43511.404861111114</c:v>
                </c:pt>
                <c:pt idx="2384">
                  <c:v>43511.405555555553</c:v>
                </c:pt>
                <c:pt idx="2385">
                  <c:v>43511.40625</c:v>
                </c:pt>
                <c:pt idx="2386">
                  <c:v>43511.406944444447</c:v>
                </c:pt>
                <c:pt idx="2387">
                  <c:v>43511.407638888886</c:v>
                </c:pt>
                <c:pt idx="2388">
                  <c:v>43511.408333333333</c:v>
                </c:pt>
                <c:pt idx="2389">
                  <c:v>43511.40902777778</c:v>
                </c:pt>
                <c:pt idx="2390">
                  <c:v>43511.409722222219</c:v>
                </c:pt>
                <c:pt idx="2391">
                  <c:v>43511.410416666666</c:v>
                </c:pt>
                <c:pt idx="2392">
                  <c:v>43511.411111111112</c:v>
                </c:pt>
                <c:pt idx="2393">
                  <c:v>43511.411805555559</c:v>
                </c:pt>
                <c:pt idx="2394">
                  <c:v>43511.412499999999</c:v>
                </c:pt>
                <c:pt idx="2395">
                  <c:v>43511.413194444445</c:v>
                </c:pt>
                <c:pt idx="2396">
                  <c:v>43511.413888888892</c:v>
                </c:pt>
                <c:pt idx="2397">
                  <c:v>43511.414583333331</c:v>
                </c:pt>
                <c:pt idx="2398">
                  <c:v>43511.415277777778</c:v>
                </c:pt>
                <c:pt idx="2399">
                  <c:v>43511.415972222225</c:v>
                </c:pt>
                <c:pt idx="2400">
                  <c:v>43511.416666666664</c:v>
                </c:pt>
                <c:pt idx="2401">
                  <c:v>43511.417361111111</c:v>
                </c:pt>
                <c:pt idx="2402">
                  <c:v>43511.418055555558</c:v>
                </c:pt>
                <c:pt idx="2403">
                  <c:v>43511.418749999997</c:v>
                </c:pt>
                <c:pt idx="2404">
                  <c:v>43511.419444444444</c:v>
                </c:pt>
                <c:pt idx="2405">
                  <c:v>43511.420138888891</c:v>
                </c:pt>
                <c:pt idx="2406">
                  <c:v>43511.42083333333</c:v>
                </c:pt>
                <c:pt idx="2407">
                  <c:v>43511.421527777777</c:v>
                </c:pt>
                <c:pt idx="2408">
                  <c:v>43511.422222222223</c:v>
                </c:pt>
                <c:pt idx="2409">
                  <c:v>43511.42291666667</c:v>
                </c:pt>
                <c:pt idx="2410">
                  <c:v>43511.423611111109</c:v>
                </c:pt>
                <c:pt idx="2411">
                  <c:v>43511.424305555556</c:v>
                </c:pt>
                <c:pt idx="2412">
                  <c:v>43511.425000000003</c:v>
                </c:pt>
                <c:pt idx="2413">
                  <c:v>43511.425694444442</c:v>
                </c:pt>
                <c:pt idx="2414">
                  <c:v>43511.426388888889</c:v>
                </c:pt>
                <c:pt idx="2415">
                  <c:v>43511.427083333336</c:v>
                </c:pt>
                <c:pt idx="2416">
                  <c:v>43511.427777777775</c:v>
                </c:pt>
                <c:pt idx="2417">
                  <c:v>43511.428472222222</c:v>
                </c:pt>
                <c:pt idx="2418">
                  <c:v>43511.429166666669</c:v>
                </c:pt>
                <c:pt idx="2419">
                  <c:v>43511.429861111108</c:v>
                </c:pt>
                <c:pt idx="2420">
                  <c:v>43511.430555555555</c:v>
                </c:pt>
                <c:pt idx="2421">
                  <c:v>43511.431250000001</c:v>
                </c:pt>
                <c:pt idx="2422">
                  <c:v>43511.431944444441</c:v>
                </c:pt>
                <c:pt idx="2423">
                  <c:v>43511.432638888888</c:v>
                </c:pt>
                <c:pt idx="2424">
                  <c:v>43511.433333333334</c:v>
                </c:pt>
                <c:pt idx="2425">
                  <c:v>43511.434027777781</c:v>
                </c:pt>
                <c:pt idx="2426">
                  <c:v>43511.43472222222</c:v>
                </c:pt>
                <c:pt idx="2427">
                  <c:v>43511.435416666667</c:v>
                </c:pt>
                <c:pt idx="2428">
                  <c:v>43511.436111111114</c:v>
                </c:pt>
                <c:pt idx="2429">
                  <c:v>43511.436805555553</c:v>
                </c:pt>
                <c:pt idx="2430">
                  <c:v>43511.4375</c:v>
                </c:pt>
                <c:pt idx="2431">
                  <c:v>43511.438194444447</c:v>
                </c:pt>
                <c:pt idx="2432">
                  <c:v>43511.438888888886</c:v>
                </c:pt>
                <c:pt idx="2433">
                  <c:v>43511.439583333333</c:v>
                </c:pt>
                <c:pt idx="2434">
                  <c:v>43511.44027777778</c:v>
                </c:pt>
                <c:pt idx="2435">
                  <c:v>43511.440972222219</c:v>
                </c:pt>
                <c:pt idx="2436">
                  <c:v>43511.441666666666</c:v>
                </c:pt>
                <c:pt idx="2437">
                  <c:v>43511.442361111112</c:v>
                </c:pt>
                <c:pt idx="2438">
                  <c:v>43511.443055555559</c:v>
                </c:pt>
                <c:pt idx="2439">
                  <c:v>43511.443749999999</c:v>
                </c:pt>
                <c:pt idx="2440">
                  <c:v>43511.444444444445</c:v>
                </c:pt>
                <c:pt idx="2441">
                  <c:v>43511.445138888892</c:v>
                </c:pt>
                <c:pt idx="2442">
                  <c:v>43511.445833333331</c:v>
                </c:pt>
                <c:pt idx="2443">
                  <c:v>43511.446527777778</c:v>
                </c:pt>
                <c:pt idx="2444">
                  <c:v>43511.447222222225</c:v>
                </c:pt>
                <c:pt idx="2445">
                  <c:v>43511.447916666664</c:v>
                </c:pt>
                <c:pt idx="2446">
                  <c:v>43511.448611111111</c:v>
                </c:pt>
                <c:pt idx="2447">
                  <c:v>43511.449305555558</c:v>
                </c:pt>
                <c:pt idx="2448">
                  <c:v>43511.45</c:v>
                </c:pt>
                <c:pt idx="2449">
                  <c:v>43511.450694444444</c:v>
                </c:pt>
                <c:pt idx="2450">
                  <c:v>43511.451388888891</c:v>
                </c:pt>
                <c:pt idx="2451">
                  <c:v>43511.45208333333</c:v>
                </c:pt>
                <c:pt idx="2452">
                  <c:v>43511.452777777777</c:v>
                </c:pt>
                <c:pt idx="2453">
                  <c:v>43511.453472222223</c:v>
                </c:pt>
                <c:pt idx="2454">
                  <c:v>43511.45416666667</c:v>
                </c:pt>
                <c:pt idx="2455">
                  <c:v>43511.454861111109</c:v>
                </c:pt>
                <c:pt idx="2456">
                  <c:v>43511.455555555556</c:v>
                </c:pt>
                <c:pt idx="2457">
                  <c:v>43511.456250000003</c:v>
                </c:pt>
                <c:pt idx="2458">
                  <c:v>43511.456944444442</c:v>
                </c:pt>
                <c:pt idx="2459">
                  <c:v>43511.457638888889</c:v>
                </c:pt>
                <c:pt idx="2460">
                  <c:v>43511.458333333336</c:v>
                </c:pt>
                <c:pt idx="2461">
                  <c:v>43511.459027777775</c:v>
                </c:pt>
                <c:pt idx="2462">
                  <c:v>43511.459722222222</c:v>
                </c:pt>
                <c:pt idx="2463">
                  <c:v>43511.460416666669</c:v>
                </c:pt>
                <c:pt idx="2464">
                  <c:v>43511.461111111108</c:v>
                </c:pt>
                <c:pt idx="2465">
                  <c:v>43511.461805555555</c:v>
                </c:pt>
                <c:pt idx="2466">
                  <c:v>43511.462500000001</c:v>
                </c:pt>
                <c:pt idx="2467">
                  <c:v>43511.463194444441</c:v>
                </c:pt>
                <c:pt idx="2468">
                  <c:v>43511.463888888888</c:v>
                </c:pt>
                <c:pt idx="2469">
                  <c:v>43511.464583333334</c:v>
                </c:pt>
                <c:pt idx="2470">
                  <c:v>43511.465277777781</c:v>
                </c:pt>
                <c:pt idx="2471">
                  <c:v>43511.46597222222</c:v>
                </c:pt>
                <c:pt idx="2472">
                  <c:v>43511.466666666667</c:v>
                </c:pt>
                <c:pt idx="2473">
                  <c:v>43511.467361111114</c:v>
                </c:pt>
                <c:pt idx="2474">
                  <c:v>43511.468055555553</c:v>
                </c:pt>
                <c:pt idx="2475">
                  <c:v>43511.46875</c:v>
                </c:pt>
                <c:pt idx="2476">
                  <c:v>43511.469444444447</c:v>
                </c:pt>
                <c:pt idx="2477">
                  <c:v>43511.470138888886</c:v>
                </c:pt>
                <c:pt idx="2478">
                  <c:v>43511.470833333333</c:v>
                </c:pt>
                <c:pt idx="2479">
                  <c:v>43511.47152777778</c:v>
                </c:pt>
                <c:pt idx="2480">
                  <c:v>43511.472222222219</c:v>
                </c:pt>
                <c:pt idx="2481">
                  <c:v>43511.472916666666</c:v>
                </c:pt>
                <c:pt idx="2482">
                  <c:v>43511.473611111112</c:v>
                </c:pt>
                <c:pt idx="2483">
                  <c:v>43511.474305555559</c:v>
                </c:pt>
                <c:pt idx="2484">
                  <c:v>43511.474999999999</c:v>
                </c:pt>
                <c:pt idx="2485">
                  <c:v>43511.475694444445</c:v>
                </c:pt>
                <c:pt idx="2486">
                  <c:v>43511.476388888892</c:v>
                </c:pt>
                <c:pt idx="2487">
                  <c:v>43511.477083333331</c:v>
                </c:pt>
                <c:pt idx="2488">
                  <c:v>43511.477777777778</c:v>
                </c:pt>
                <c:pt idx="2489">
                  <c:v>43511.478472222225</c:v>
                </c:pt>
                <c:pt idx="2490">
                  <c:v>43511.479166666664</c:v>
                </c:pt>
                <c:pt idx="2491">
                  <c:v>43511.479861111111</c:v>
                </c:pt>
                <c:pt idx="2492">
                  <c:v>43511.480555555558</c:v>
                </c:pt>
                <c:pt idx="2493">
                  <c:v>43511.481249999997</c:v>
                </c:pt>
                <c:pt idx="2494">
                  <c:v>43511.481944444444</c:v>
                </c:pt>
                <c:pt idx="2495">
                  <c:v>43511.482638888891</c:v>
                </c:pt>
                <c:pt idx="2496">
                  <c:v>43511.48333333333</c:v>
                </c:pt>
                <c:pt idx="2497">
                  <c:v>43511.484027777777</c:v>
                </c:pt>
                <c:pt idx="2498">
                  <c:v>43511.484722222223</c:v>
                </c:pt>
                <c:pt idx="2499">
                  <c:v>43511.48541666667</c:v>
                </c:pt>
                <c:pt idx="2500">
                  <c:v>43511.486111111109</c:v>
                </c:pt>
                <c:pt idx="2501">
                  <c:v>43511.486805555556</c:v>
                </c:pt>
                <c:pt idx="2502">
                  <c:v>43511.487500000003</c:v>
                </c:pt>
                <c:pt idx="2503">
                  <c:v>43511.488194444442</c:v>
                </c:pt>
                <c:pt idx="2504">
                  <c:v>43511.488888888889</c:v>
                </c:pt>
                <c:pt idx="2505">
                  <c:v>43511.489583333336</c:v>
                </c:pt>
                <c:pt idx="2506">
                  <c:v>43511.490277777775</c:v>
                </c:pt>
                <c:pt idx="2507">
                  <c:v>43511.490972222222</c:v>
                </c:pt>
                <c:pt idx="2508">
                  <c:v>43511.491666666669</c:v>
                </c:pt>
                <c:pt idx="2509">
                  <c:v>43511.492361111108</c:v>
                </c:pt>
                <c:pt idx="2510">
                  <c:v>43511.493055555555</c:v>
                </c:pt>
                <c:pt idx="2511">
                  <c:v>43511.493750000001</c:v>
                </c:pt>
                <c:pt idx="2512">
                  <c:v>43511.494444444441</c:v>
                </c:pt>
                <c:pt idx="2513">
                  <c:v>43511.495138888888</c:v>
                </c:pt>
                <c:pt idx="2514">
                  <c:v>43511.495833333334</c:v>
                </c:pt>
                <c:pt idx="2515">
                  <c:v>43511.496527777781</c:v>
                </c:pt>
                <c:pt idx="2516">
                  <c:v>43511.49722222222</c:v>
                </c:pt>
                <c:pt idx="2517">
                  <c:v>43511.497916666667</c:v>
                </c:pt>
                <c:pt idx="2518">
                  <c:v>43511.498611111114</c:v>
                </c:pt>
                <c:pt idx="2519">
                  <c:v>43511.499305555553</c:v>
                </c:pt>
                <c:pt idx="2520">
                  <c:v>43511.5</c:v>
                </c:pt>
                <c:pt idx="2521">
                  <c:v>43511.500694444447</c:v>
                </c:pt>
                <c:pt idx="2522">
                  <c:v>43511.501388888886</c:v>
                </c:pt>
                <c:pt idx="2523">
                  <c:v>43511.502083333333</c:v>
                </c:pt>
                <c:pt idx="2524">
                  <c:v>43511.50277777778</c:v>
                </c:pt>
                <c:pt idx="2525">
                  <c:v>43511.503472222219</c:v>
                </c:pt>
                <c:pt idx="2526">
                  <c:v>43511.504166666666</c:v>
                </c:pt>
                <c:pt idx="2527">
                  <c:v>43511.504861111112</c:v>
                </c:pt>
                <c:pt idx="2528">
                  <c:v>43511.505555555559</c:v>
                </c:pt>
                <c:pt idx="2529">
                  <c:v>43511.506249999999</c:v>
                </c:pt>
                <c:pt idx="2530">
                  <c:v>43511.506944444445</c:v>
                </c:pt>
                <c:pt idx="2531">
                  <c:v>43511.507638888892</c:v>
                </c:pt>
                <c:pt idx="2532">
                  <c:v>43511.508333333331</c:v>
                </c:pt>
                <c:pt idx="2533">
                  <c:v>43511.509027777778</c:v>
                </c:pt>
                <c:pt idx="2534">
                  <c:v>43511.509722222225</c:v>
                </c:pt>
                <c:pt idx="2535">
                  <c:v>43511.510416666664</c:v>
                </c:pt>
                <c:pt idx="2536">
                  <c:v>43511.511111111111</c:v>
                </c:pt>
                <c:pt idx="2537">
                  <c:v>43511.511805555558</c:v>
                </c:pt>
                <c:pt idx="2538">
                  <c:v>43511.512499999997</c:v>
                </c:pt>
                <c:pt idx="2539">
                  <c:v>43511.513194444444</c:v>
                </c:pt>
                <c:pt idx="2540">
                  <c:v>43511.513888888891</c:v>
                </c:pt>
                <c:pt idx="2541">
                  <c:v>43511.51458333333</c:v>
                </c:pt>
                <c:pt idx="2542">
                  <c:v>43511.515277777777</c:v>
                </c:pt>
                <c:pt idx="2543">
                  <c:v>43511.515972222223</c:v>
                </c:pt>
                <c:pt idx="2544">
                  <c:v>43511.51666666667</c:v>
                </c:pt>
                <c:pt idx="2545">
                  <c:v>43511.517361111109</c:v>
                </c:pt>
                <c:pt idx="2546">
                  <c:v>43511.518055555556</c:v>
                </c:pt>
                <c:pt idx="2547">
                  <c:v>43511.518750000003</c:v>
                </c:pt>
                <c:pt idx="2548">
                  <c:v>43511.519444444442</c:v>
                </c:pt>
                <c:pt idx="2549">
                  <c:v>43511.520138888889</c:v>
                </c:pt>
                <c:pt idx="2550">
                  <c:v>43511.520833333336</c:v>
                </c:pt>
                <c:pt idx="2551">
                  <c:v>43511.521527777775</c:v>
                </c:pt>
                <c:pt idx="2552">
                  <c:v>43511.522222222222</c:v>
                </c:pt>
                <c:pt idx="2553">
                  <c:v>43511.522916666669</c:v>
                </c:pt>
                <c:pt idx="2554">
                  <c:v>43511.523611111108</c:v>
                </c:pt>
                <c:pt idx="2555">
                  <c:v>43511.524305555555</c:v>
                </c:pt>
                <c:pt idx="2556">
                  <c:v>43511.525000000001</c:v>
                </c:pt>
                <c:pt idx="2557">
                  <c:v>43511.525694444441</c:v>
                </c:pt>
                <c:pt idx="2558">
                  <c:v>43511.526388888888</c:v>
                </c:pt>
                <c:pt idx="2559">
                  <c:v>43511.527083333334</c:v>
                </c:pt>
                <c:pt idx="2560">
                  <c:v>43511.527777777781</c:v>
                </c:pt>
                <c:pt idx="2561">
                  <c:v>43511.52847222222</c:v>
                </c:pt>
                <c:pt idx="2562">
                  <c:v>43511.529166666667</c:v>
                </c:pt>
                <c:pt idx="2563">
                  <c:v>43511.529861111114</c:v>
                </c:pt>
                <c:pt idx="2564">
                  <c:v>43511.530555555553</c:v>
                </c:pt>
                <c:pt idx="2565">
                  <c:v>43511.53125</c:v>
                </c:pt>
                <c:pt idx="2566">
                  <c:v>43511.531944444447</c:v>
                </c:pt>
                <c:pt idx="2567">
                  <c:v>43511.532638888886</c:v>
                </c:pt>
                <c:pt idx="2568">
                  <c:v>43511.533333333333</c:v>
                </c:pt>
                <c:pt idx="2569">
                  <c:v>43511.53402777778</c:v>
                </c:pt>
                <c:pt idx="2570">
                  <c:v>43511.534722222219</c:v>
                </c:pt>
                <c:pt idx="2571">
                  <c:v>43511.535416666666</c:v>
                </c:pt>
                <c:pt idx="2572">
                  <c:v>43511.536111111112</c:v>
                </c:pt>
                <c:pt idx="2573">
                  <c:v>43511.536805555559</c:v>
                </c:pt>
                <c:pt idx="2574">
                  <c:v>43511.537499999999</c:v>
                </c:pt>
                <c:pt idx="2575">
                  <c:v>43511.538194444445</c:v>
                </c:pt>
                <c:pt idx="2576">
                  <c:v>43511.538888888892</c:v>
                </c:pt>
                <c:pt idx="2577">
                  <c:v>43511.539583333331</c:v>
                </c:pt>
                <c:pt idx="2578">
                  <c:v>43511.540277777778</c:v>
                </c:pt>
                <c:pt idx="2579">
                  <c:v>43511.540972222225</c:v>
                </c:pt>
                <c:pt idx="2580">
                  <c:v>43511.541666666664</c:v>
                </c:pt>
                <c:pt idx="2581">
                  <c:v>43511.542361111111</c:v>
                </c:pt>
                <c:pt idx="2582">
                  <c:v>43511.543055555558</c:v>
                </c:pt>
                <c:pt idx="2583">
                  <c:v>43511.543749999997</c:v>
                </c:pt>
                <c:pt idx="2584">
                  <c:v>43511.544444444444</c:v>
                </c:pt>
                <c:pt idx="2585">
                  <c:v>43511.545138888891</c:v>
                </c:pt>
                <c:pt idx="2586">
                  <c:v>43511.54583333333</c:v>
                </c:pt>
                <c:pt idx="2587">
                  <c:v>43511.546527777777</c:v>
                </c:pt>
                <c:pt idx="2588">
                  <c:v>43511.547222222223</c:v>
                </c:pt>
                <c:pt idx="2589">
                  <c:v>43511.54791666667</c:v>
                </c:pt>
                <c:pt idx="2590">
                  <c:v>43511.548611111109</c:v>
                </c:pt>
                <c:pt idx="2591">
                  <c:v>43511.549305555556</c:v>
                </c:pt>
                <c:pt idx="2592">
                  <c:v>43511.55</c:v>
                </c:pt>
                <c:pt idx="2593">
                  <c:v>43511.550694444442</c:v>
                </c:pt>
                <c:pt idx="2594">
                  <c:v>43511.551388888889</c:v>
                </c:pt>
                <c:pt idx="2595">
                  <c:v>43511.552083333336</c:v>
                </c:pt>
                <c:pt idx="2596">
                  <c:v>43511.552777777775</c:v>
                </c:pt>
                <c:pt idx="2597">
                  <c:v>43511.553472222222</c:v>
                </c:pt>
                <c:pt idx="2598">
                  <c:v>43511.554166666669</c:v>
                </c:pt>
                <c:pt idx="2599">
                  <c:v>43511.554861111108</c:v>
                </c:pt>
                <c:pt idx="2600">
                  <c:v>43511.555555555555</c:v>
                </c:pt>
                <c:pt idx="2601">
                  <c:v>43511.556250000001</c:v>
                </c:pt>
                <c:pt idx="2602">
                  <c:v>43511.556944444441</c:v>
                </c:pt>
                <c:pt idx="2603">
                  <c:v>43511.557638888888</c:v>
                </c:pt>
                <c:pt idx="2604">
                  <c:v>43511.558333333334</c:v>
                </c:pt>
                <c:pt idx="2605">
                  <c:v>43511.559027777781</c:v>
                </c:pt>
                <c:pt idx="2606">
                  <c:v>43511.55972222222</c:v>
                </c:pt>
                <c:pt idx="2607">
                  <c:v>43511.560416666667</c:v>
                </c:pt>
                <c:pt idx="2608">
                  <c:v>43511.561111111114</c:v>
                </c:pt>
                <c:pt idx="2609">
                  <c:v>43511.561805555553</c:v>
                </c:pt>
                <c:pt idx="2610">
                  <c:v>43511.5625</c:v>
                </c:pt>
                <c:pt idx="2611">
                  <c:v>43511.563194444447</c:v>
                </c:pt>
                <c:pt idx="2612">
                  <c:v>43511.563888888886</c:v>
                </c:pt>
                <c:pt idx="2613">
                  <c:v>43511.564583333333</c:v>
                </c:pt>
                <c:pt idx="2614">
                  <c:v>43511.56527777778</c:v>
                </c:pt>
                <c:pt idx="2615">
                  <c:v>43511.565972222219</c:v>
                </c:pt>
                <c:pt idx="2616">
                  <c:v>43511.566666666666</c:v>
                </c:pt>
                <c:pt idx="2617">
                  <c:v>43511.567361111112</c:v>
                </c:pt>
                <c:pt idx="2618">
                  <c:v>43511.568055555559</c:v>
                </c:pt>
                <c:pt idx="2619">
                  <c:v>43511.568749999999</c:v>
                </c:pt>
                <c:pt idx="2620">
                  <c:v>43511.569444444445</c:v>
                </c:pt>
                <c:pt idx="2621">
                  <c:v>43511.570138888892</c:v>
                </c:pt>
                <c:pt idx="2622">
                  <c:v>43511.570833333331</c:v>
                </c:pt>
                <c:pt idx="2623">
                  <c:v>43511.571527777778</c:v>
                </c:pt>
                <c:pt idx="2624">
                  <c:v>43511.572222222225</c:v>
                </c:pt>
                <c:pt idx="2625">
                  <c:v>43511.572916666664</c:v>
                </c:pt>
                <c:pt idx="2626">
                  <c:v>43511.573611111111</c:v>
                </c:pt>
                <c:pt idx="2627">
                  <c:v>43511.574305555558</c:v>
                </c:pt>
                <c:pt idx="2628">
                  <c:v>43511.574999999997</c:v>
                </c:pt>
                <c:pt idx="2629">
                  <c:v>43511.575694444444</c:v>
                </c:pt>
                <c:pt idx="2630">
                  <c:v>43511.576388888891</c:v>
                </c:pt>
                <c:pt idx="2631">
                  <c:v>43511.57708333333</c:v>
                </c:pt>
                <c:pt idx="2632">
                  <c:v>43511.577777777777</c:v>
                </c:pt>
                <c:pt idx="2633">
                  <c:v>43511.578472222223</c:v>
                </c:pt>
                <c:pt idx="2634">
                  <c:v>43511.57916666667</c:v>
                </c:pt>
                <c:pt idx="2635">
                  <c:v>43511.579861111109</c:v>
                </c:pt>
                <c:pt idx="2636">
                  <c:v>43511.580555555556</c:v>
                </c:pt>
                <c:pt idx="2637">
                  <c:v>43511.581250000003</c:v>
                </c:pt>
                <c:pt idx="2638">
                  <c:v>43511.581944444442</c:v>
                </c:pt>
                <c:pt idx="2639">
                  <c:v>43511.582638888889</c:v>
                </c:pt>
                <c:pt idx="2640">
                  <c:v>43511.583333333336</c:v>
                </c:pt>
                <c:pt idx="2641">
                  <c:v>43511.584027777775</c:v>
                </c:pt>
                <c:pt idx="2642">
                  <c:v>43511.584722222222</c:v>
                </c:pt>
                <c:pt idx="2643">
                  <c:v>43511.585416666669</c:v>
                </c:pt>
                <c:pt idx="2644">
                  <c:v>43511.586111111108</c:v>
                </c:pt>
                <c:pt idx="2645">
                  <c:v>43511.586805555555</c:v>
                </c:pt>
                <c:pt idx="2646">
                  <c:v>43511.587500000001</c:v>
                </c:pt>
                <c:pt idx="2647">
                  <c:v>43511.588194444441</c:v>
                </c:pt>
                <c:pt idx="2648">
                  <c:v>43511.588888888888</c:v>
                </c:pt>
                <c:pt idx="2649">
                  <c:v>43511.589583333334</c:v>
                </c:pt>
                <c:pt idx="2650">
                  <c:v>43511.590277777781</c:v>
                </c:pt>
                <c:pt idx="2651">
                  <c:v>43511.59097222222</c:v>
                </c:pt>
                <c:pt idx="2652">
                  <c:v>43511.591666666667</c:v>
                </c:pt>
                <c:pt idx="2653">
                  <c:v>43511.592361111114</c:v>
                </c:pt>
                <c:pt idx="2654">
                  <c:v>43511.593055555553</c:v>
                </c:pt>
                <c:pt idx="2655">
                  <c:v>43511.59375</c:v>
                </c:pt>
                <c:pt idx="2656">
                  <c:v>43511.594444444447</c:v>
                </c:pt>
                <c:pt idx="2657">
                  <c:v>43511.595138888886</c:v>
                </c:pt>
                <c:pt idx="2658">
                  <c:v>43511.595833333333</c:v>
                </c:pt>
                <c:pt idx="2659">
                  <c:v>43511.59652777778</c:v>
                </c:pt>
                <c:pt idx="2660">
                  <c:v>43511.597222222219</c:v>
                </c:pt>
                <c:pt idx="2661">
                  <c:v>43511.597916666666</c:v>
                </c:pt>
                <c:pt idx="2662">
                  <c:v>43511.598611111112</c:v>
                </c:pt>
                <c:pt idx="2663">
                  <c:v>43511.599305555559</c:v>
                </c:pt>
                <c:pt idx="2664">
                  <c:v>43511.6</c:v>
                </c:pt>
                <c:pt idx="2665">
                  <c:v>43511.600694444445</c:v>
                </c:pt>
                <c:pt idx="2666">
                  <c:v>43511.601388888892</c:v>
                </c:pt>
                <c:pt idx="2667">
                  <c:v>43511.602083333331</c:v>
                </c:pt>
                <c:pt idx="2668">
                  <c:v>43511.602777777778</c:v>
                </c:pt>
                <c:pt idx="2669">
                  <c:v>43511.603472222225</c:v>
                </c:pt>
                <c:pt idx="2670">
                  <c:v>43511.604166666664</c:v>
                </c:pt>
                <c:pt idx="2671">
                  <c:v>43511.604861111111</c:v>
                </c:pt>
                <c:pt idx="2672">
                  <c:v>43511.605555555558</c:v>
                </c:pt>
                <c:pt idx="2673">
                  <c:v>43511.606249999997</c:v>
                </c:pt>
                <c:pt idx="2674">
                  <c:v>43511.606944444444</c:v>
                </c:pt>
                <c:pt idx="2675">
                  <c:v>43511.607638888891</c:v>
                </c:pt>
                <c:pt idx="2676">
                  <c:v>43511.60833333333</c:v>
                </c:pt>
                <c:pt idx="2677">
                  <c:v>43511.609027777777</c:v>
                </c:pt>
                <c:pt idx="2678">
                  <c:v>43511.609722222223</c:v>
                </c:pt>
                <c:pt idx="2679">
                  <c:v>43511.61041666667</c:v>
                </c:pt>
                <c:pt idx="2680">
                  <c:v>43511.611111111109</c:v>
                </c:pt>
                <c:pt idx="2681">
                  <c:v>43511.611805555556</c:v>
                </c:pt>
                <c:pt idx="2682">
                  <c:v>43511.612500000003</c:v>
                </c:pt>
                <c:pt idx="2683">
                  <c:v>43511.613194444442</c:v>
                </c:pt>
                <c:pt idx="2684">
                  <c:v>43511.613888888889</c:v>
                </c:pt>
                <c:pt idx="2685">
                  <c:v>43511.614583333336</c:v>
                </c:pt>
                <c:pt idx="2686">
                  <c:v>43511.615277777775</c:v>
                </c:pt>
                <c:pt idx="2687">
                  <c:v>43511.615972222222</c:v>
                </c:pt>
                <c:pt idx="2688">
                  <c:v>43511.616666666669</c:v>
                </c:pt>
                <c:pt idx="2689">
                  <c:v>43511.617361111108</c:v>
                </c:pt>
                <c:pt idx="2690">
                  <c:v>43511.618055555555</c:v>
                </c:pt>
                <c:pt idx="2691">
                  <c:v>43511.618750000001</c:v>
                </c:pt>
                <c:pt idx="2692">
                  <c:v>43511.619444444441</c:v>
                </c:pt>
                <c:pt idx="2693">
                  <c:v>43511.620138888888</c:v>
                </c:pt>
                <c:pt idx="2694">
                  <c:v>43511.620833333334</c:v>
                </c:pt>
                <c:pt idx="2695">
                  <c:v>43511.621527777781</c:v>
                </c:pt>
                <c:pt idx="2696">
                  <c:v>43511.62222222222</c:v>
                </c:pt>
                <c:pt idx="2697">
                  <c:v>43511.622916666667</c:v>
                </c:pt>
                <c:pt idx="2698">
                  <c:v>43511.623611111114</c:v>
                </c:pt>
                <c:pt idx="2699">
                  <c:v>43511.624305555553</c:v>
                </c:pt>
                <c:pt idx="2700">
                  <c:v>43511.625</c:v>
                </c:pt>
                <c:pt idx="2701">
                  <c:v>43511.625694444447</c:v>
                </c:pt>
                <c:pt idx="2702">
                  <c:v>43511.626388888886</c:v>
                </c:pt>
                <c:pt idx="2703">
                  <c:v>43511.627083333333</c:v>
                </c:pt>
                <c:pt idx="2704">
                  <c:v>43511.62777777778</c:v>
                </c:pt>
                <c:pt idx="2705">
                  <c:v>43511.628472222219</c:v>
                </c:pt>
                <c:pt idx="2706">
                  <c:v>43511.629166666666</c:v>
                </c:pt>
                <c:pt idx="2707">
                  <c:v>43511.629861111112</c:v>
                </c:pt>
                <c:pt idx="2708">
                  <c:v>43511.630555555559</c:v>
                </c:pt>
                <c:pt idx="2709">
                  <c:v>43511.631249999999</c:v>
                </c:pt>
                <c:pt idx="2710">
                  <c:v>43511.631944444445</c:v>
                </c:pt>
                <c:pt idx="2711">
                  <c:v>43511.632638888892</c:v>
                </c:pt>
                <c:pt idx="2712">
                  <c:v>43511.633333333331</c:v>
                </c:pt>
                <c:pt idx="2713">
                  <c:v>43511.634027777778</c:v>
                </c:pt>
                <c:pt idx="2714">
                  <c:v>43511.634722222225</c:v>
                </c:pt>
                <c:pt idx="2715">
                  <c:v>43511.635416666664</c:v>
                </c:pt>
                <c:pt idx="2716">
                  <c:v>43511.636111111111</c:v>
                </c:pt>
                <c:pt idx="2717">
                  <c:v>43511.636805555558</c:v>
                </c:pt>
                <c:pt idx="2718">
                  <c:v>43511.637499999997</c:v>
                </c:pt>
                <c:pt idx="2719">
                  <c:v>43511.638194444444</c:v>
                </c:pt>
                <c:pt idx="2720">
                  <c:v>43511.638888888891</c:v>
                </c:pt>
                <c:pt idx="2721">
                  <c:v>43511.63958333333</c:v>
                </c:pt>
                <c:pt idx="2722">
                  <c:v>43511.640277777777</c:v>
                </c:pt>
                <c:pt idx="2723">
                  <c:v>43511.640972222223</c:v>
                </c:pt>
                <c:pt idx="2724">
                  <c:v>43511.64166666667</c:v>
                </c:pt>
                <c:pt idx="2725">
                  <c:v>43511.642361111109</c:v>
                </c:pt>
                <c:pt idx="2726">
                  <c:v>43511.643055555556</c:v>
                </c:pt>
                <c:pt idx="2727">
                  <c:v>43511.643750000003</c:v>
                </c:pt>
                <c:pt idx="2728">
                  <c:v>43511.644444444442</c:v>
                </c:pt>
                <c:pt idx="2729">
                  <c:v>43511.645138888889</c:v>
                </c:pt>
                <c:pt idx="2730">
                  <c:v>43511.645833333336</c:v>
                </c:pt>
                <c:pt idx="2731">
                  <c:v>43511.646527777775</c:v>
                </c:pt>
                <c:pt idx="2732">
                  <c:v>43511.647222222222</c:v>
                </c:pt>
                <c:pt idx="2733">
                  <c:v>43511.647916666669</c:v>
                </c:pt>
                <c:pt idx="2734">
                  <c:v>43511.648611111108</c:v>
                </c:pt>
                <c:pt idx="2735">
                  <c:v>43511.649305555555</c:v>
                </c:pt>
                <c:pt idx="2736">
                  <c:v>43511.65</c:v>
                </c:pt>
                <c:pt idx="2737">
                  <c:v>43511.650694444441</c:v>
                </c:pt>
                <c:pt idx="2738">
                  <c:v>43511.651388888888</c:v>
                </c:pt>
                <c:pt idx="2739">
                  <c:v>43511.652083333334</c:v>
                </c:pt>
                <c:pt idx="2740">
                  <c:v>43511.652777777781</c:v>
                </c:pt>
                <c:pt idx="2741">
                  <c:v>43511.65347222222</c:v>
                </c:pt>
                <c:pt idx="2742">
                  <c:v>43511.654166666667</c:v>
                </c:pt>
                <c:pt idx="2743">
                  <c:v>43511.654861111114</c:v>
                </c:pt>
                <c:pt idx="2744">
                  <c:v>43511.655555555553</c:v>
                </c:pt>
                <c:pt idx="2745">
                  <c:v>43511.65625</c:v>
                </c:pt>
                <c:pt idx="2746">
                  <c:v>43511.656944444447</c:v>
                </c:pt>
                <c:pt idx="2747">
                  <c:v>43511.657638888886</c:v>
                </c:pt>
                <c:pt idx="2748">
                  <c:v>43511.658333333333</c:v>
                </c:pt>
                <c:pt idx="2749">
                  <c:v>43511.65902777778</c:v>
                </c:pt>
                <c:pt idx="2750">
                  <c:v>43511.659722222219</c:v>
                </c:pt>
                <c:pt idx="2751">
                  <c:v>43511.660416666666</c:v>
                </c:pt>
                <c:pt idx="2752">
                  <c:v>43511.661111111112</c:v>
                </c:pt>
                <c:pt idx="2753">
                  <c:v>43511.661805555559</c:v>
                </c:pt>
                <c:pt idx="2754">
                  <c:v>43511.662499999999</c:v>
                </c:pt>
                <c:pt idx="2755">
                  <c:v>43511.663194444445</c:v>
                </c:pt>
                <c:pt idx="2756">
                  <c:v>43511.663888888892</c:v>
                </c:pt>
                <c:pt idx="2757">
                  <c:v>43511.664583333331</c:v>
                </c:pt>
                <c:pt idx="2758">
                  <c:v>43511.665277777778</c:v>
                </c:pt>
                <c:pt idx="2759">
                  <c:v>43511.665972222225</c:v>
                </c:pt>
                <c:pt idx="2760">
                  <c:v>43511.666666666664</c:v>
                </c:pt>
                <c:pt idx="2761">
                  <c:v>43511.667361111111</c:v>
                </c:pt>
                <c:pt idx="2762">
                  <c:v>43511.668055555558</c:v>
                </c:pt>
                <c:pt idx="2763">
                  <c:v>43511.668749999997</c:v>
                </c:pt>
                <c:pt idx="2764">
                  <c:v>43511.669444444444</c:v>
                </c:pt>
                <c:pt idx="2765">
                  <c:v>43511.670138888891</c:v>
                </c:pt>
                <c:pt idx="2766">
                  <c:v>43511.67083333333</c:v>
                </c:pt>
                <c:pt idx="2767">
                  <c:v>43511.671527777777</c:v>
                </c:pt>
                <c:pt idx="2768">
                  <c:v>43511.672222222223</c:v>
                </c:pt>
                <c:pt idx="2769">
                  <c:v>43511.67291666667</c:v>
                </c:pt>
                <c:pt idx="2770">
                  <c:v>43511.673611111109</c:v>
                </c:pt>
                <c:pt idx="2771">
                  <c:v>43511.674305555556</c:v>
                </c:pt>
                <c:pt idx="2772">
                  <c:v>43511.675000000003</c:v>
                </c:pt>
                <c:pt idx="2773">
                  <c:v>43511.675694444442</c:v>
                </c:pt>
                <c:pt idx="2774">
                  <c:v>43511.676388888889</c:v>
                </c:pt>
                <c:pt idx="2775">
                  <c:v>43511.677083333336</c:v>
                </c:pt>
                <c:pt idx="2776">
                  <c:v>43511.677777777775</c:v>
                </c:pt>
                <c:pt idx="2777">
                  <c:v>43511.678472222222</c:v>
                </c:pt>
                <c:pt idx="2778">
                  <c:v>43511.679166666669</c:v>
                </c:pt>
                <c:pt idx="2779">
                  <c:v>43511.679861111108</c:v>
                </c:pt>
                <c:pt idx="2780">
                  <c:v>43511.680555555555</c:v>
                </c:pt>
                <c:pt idx="2781">
                  <c:v>43511.681250000001</c:v>
                </c:pt>
                <c:pt idx="2782">
                  <c:v>43511.681944444441</c:v>
                </c:pt>
                <c:pt idx="2783">
                  <c:v>43511.682638888888</c:v>
                </c:pt>
                <c:pt idx="2784">
                  <c:v>43511.683333333334</c:v>
                </c:pt>
                <c:pt idx="2785">
                  <c:v>43511.684027777781</c:v>
                </c:pt>
                <c:pt idx="2786">
                  <c:v>43511.68472222222</c:v>
                </c:pt>
                <c:pt idx="2787">
                  <c:v>43511.685416666667</c:v>
                </c:pt>
                <c:pt idx="2788">
                  <c:v>43511.686111111114</c:v>
                </c:pt>
                <c:pt idx="2789">
                  <c:v>43511.686805555553</c:v>
                </c:pt>
                <c:pt idx="2790">
                  <c:v>43511.6875</c:v>
                </c:pt>
                <c:pt idx="2791">
                  <c:v>43511.688194444447</c:v>
                </c:pt>
                <c:pt idx="2792">
                  <c:v>43511.688888888886</c:v>
                </c:pt>
                <c:pt idx="2793">
                  <c:v>43511.689583333333</c:v>
                </c:pt>
                <c:pt idx="2794">
                  <c:v>43511.69027777778</c:v>
                </c:pt>
                <c:pt idx="2795">
                  <c:v>43511.690972222219</c:v>
                </c:pt>
                <c:pt idx="2796">
                  <c:v>43511.691666666666</c:v>
                </c:pt>
                <c:pt idx="2797">
                  <c:v>43511.692361111112</c:v>
                </c:pt>
                <c:pt idx="2798">
                  <c:v>43511.693055555559</c:v>
                </c:pt>
                <c:pt idx="2799">
                  <c:v>43511.693749999999</c:v>
                </c:pt>
                <c:pt idx="2800">
                  <c:v>43511.694444444445</c:v>
                </c:pt>
                <c:pt idx="2801">
                  <c:v>43511.695138888892</c:v>
                </c:pt>
                <c:pt idx="2802">
                  <c:v>43511.695833333331</c:v>
                </c:pt>
                <c:pt idx="2803">
                  <c:v>43511.696527777778</c:v>
                </c:pt>
                <c:pt idx="2804">
                  <c:v>43511.697222222225</c:v>
                </c:pt>
                <c:pt idx="2805">
                  <c:v>43511.697916666664</c:v>
                </c:pt>
                <c:pt idx="2806">
                  <c:v>43511.698611111111</c:v>
                </c:pt>
                <c:pt idx="2807">
                  <c:v>43511.699305555558</c:v>
                </c:pt>
                <c:pt idx="2808">
                  <c:v>43511.7</c:v>
                </c:pt>
                <c:pt idx="2809">
                  <c:v>43511.700694444444</c:v>
                </c:pt>
                <c:pt idx="2810">
                  <c:v>43511.701388888891</c:v>
                </c:pt>
                <c:pt idx="2811">
                  <c:v>43511.70208333333</c:v>
                </c:pt>
                <c:pt idx="2812">
                  <c:v>43511.702777777777</c:v>
                </c:pt>
                <c:pt idx="2813">
                  <c:v>43511.703472222223</c:v>
                </c:pt>
                <c:pt idx="2814">
                  <c:v>43511.70416666667</c:v>
                </c:pt>
                <c:pt idx="2815">
                  <c:v>43511.704861111109</c:v>
                </c:pt>
                <c:pt idx="2816">
                  <c:v>43511.705555555556</c:v>
                </c:pt>
                <c:pt idx="2817">
                  <c:v>43511.706250000003</c:v>
                </c:pt>
                <c:pt idx="2818">
                  <c:v>43511.706944444442</c:v>
                </c:pt>
                <c:pt idx="2819">
                  <c:v>43511.707638888889</c:v>
                </c:pt>
                <c:pt idx="2820">
                  <c:v>43511.708333333336</c:v>
                </c:pt>
                <c:pt idx="2821">
                  <c:v>43511.709027777775</c:v>
                </c:pt>
                <c:pt idx="2822">
                  <c:v>43511.709722222222</c:v>
                </c:pt>
                <c:pt idx="2823">
                  <c:v>43511.710416666669</c:v>
                </c:pt>
                <c:pt idx="2824">
                  <c:v>43511.711111111108</c:v>
                </c:pt>
                <c:pt idx="2825">
                  <c:v>43511.711805555555</c:v>
                </c:pt>
                <c:pt idx="2826">
                  <c:v>43511.712500000001</c:v>
                </c:pt>
                <c:pt idx="2827">
                  <c:v>43511.713194444441</c:v>
                </c:pt>
                <c:pt idx="2828">
                  <c:v>43511.713888888888</c:v>
                </c:pt>
                <c:pt idx="2829">
                  <c:v>43511.714583333334</c:v>
                </c:pt>
                <c:pt idx="2830">
                  <c:v>43511.715277777781</c:v>
                </c:pt>
                <c:pt idx="2831">
                  <c:v>43511.71597222222</c:v>
                </c:pt>
                <c:pt idx="2832">
                  <c:v>43511.716666666667</c:v>
                </c:pt>
                <c:pt idx="2833">
                  <c:v>43511.717361111114</c:v>
                </c:pt>
                <c:pt idx="2834">
                  <c:v>43511.718055555553</c:v>
                </c:pt>
                <c:pt idx="2835">
                  <c:v>43511.71875</c:v>
                </c:pt>
                <c:pt idx="2836">
                  <c:v>43511.719444444447</c:v>
                </c:pt>
                <c:pt idx="2837">
                  <c:v>43511.720138888886</c:v>
                </c:pt>
                <c:pt idx="2838">
                  <c:v>43511.720833333333</c:v>
                </c:pt>
                <c:pt idx="2839">
                  <c:v>43511.72152777778</c:v>
                </c:pt>
                <c:pt idx="2840">
                  <c:v>43511.722222222219</c:v>
                </c:pt>
                <c:pt idx="2841">
                  <c:v>43511.722916666666</c:v>
                </c:pt>
                <c:pt idx="2842">
                  <c:v>43511.723611111112</c:v>
                </c:pt>
                <c:pt idx="2843">
                  <c:v>43511.724305555559</c:v>
                </c:pt>
                <c:pt idx="2844">
                  <c:v>43511.724999999999</c:v>
                </c:pt>
                <c:pt idx="2845">
                  <c:v>43511.725694444445</c:v>
                </c:pt>
                <c:pt idx="2846">
                  <c:v>43511.726388888892</c:v>
                </c:pt>
                <c:pt idx="2847">
                  <c:v>43511.727083333331</c:v>
                </c:pt>
                <c:pt idx="2848">
                  <c:v>43511.727777777778</c:v>
                </c:pt>
                <c:pt idx="2849">
                  <c:v>43511.728472222225</c:v>
                </c:pt>
                <c:pt idx="2850">
                  <c:v>43511.729166666664</c:v>
                </c:pt>
                <c:pt idx="2851">
                  <c:v>43511.729861111111</c:v>
                </c:pt>
                <c:pt idx="2852">
                  <c:v>43511.730555555558</c:v>
                </c:pt>
                <c:pt idx="2853">
                  <c:v>43511.731249999997</c:v>
                </c:pt>
                <c:pt idx="2854">
                  <c:v>43511.731944444444</c:v>
                </c:pt>
                <c:pt idx="2855">
                  <c:v>43511.732638888891</c:v>
                </c:pt>
                <c:pt idx="2856">
                  <c:v>43511.73333333333</c:v>
                </c:pt>
                <c:pt idx="2857">
                  <c:v>43511.734027777777</c:v>
                </c:pt>
                <c:pt idx="2858">
                  <c:v>43511.734722222223</c:v>
                </c:pt>
                <c:pt idx="2859">
                  <c:v>43511.73541666667</c:v>
                </c:pt>
                <c:pt idx="2860">
                  <c:v>43511.736111111109</c:v>
                </c:pt>
                <c:pt idx="2861">
                  <c:v>43511.736805555556</c:v>
                </c:pt>
                <c:pt idx="2862">
                  <c:v>43511.737500000003</c:v>
                </c:pt>
                <c:pt idx="2863">
                  <c:v>43511.738194444442</c:v>
                </c:pt>
                <c:pt idx="2864">
                  <c:v>43511.738888888889</c:v>
                </c:pt>
                <c:pt idx="2865">
                  <c:v>43511.739583333336</c:v>
                </c:pt>
                <c:pt idx="2866">
                  <c:v>43511.740277777775</c:v>
                </c:pt>
                <c:pt idx="2867">
                  <c:v>43511.740972222222</c:v>
                </c:pt>
                <c:pt idx="2868">
                  <c:v>43511.741666666669</c:v>
                </c:pt>
                <c:pt idx="2869">
                  <c:v>43511.742361111108</c:v>
                </c:pt>
                <c:pt idx="2870">
                  <c:v>43511.743055555555</c:v>
                </c:pt>
                <c:pt idx="2871">
                  <c:v>43511.743750000001</c:v>
                </c:pt>
                <c:pt idx="2872">
                  <c:v>43511.744444444441</c:v>
                </c:pt>
                <c:pt idx="2873">
                  <c:v>43511.745138888888</c:v>
                </c:pt>
                <c:pt idx="2874">
                  <c:v>43511.745833333334</c:v>
                </c:pt>
                <c:pt idx="2875">
                  <c:v>43511.746527777781</c:v>
                </c:pt>
                <c:pt idx="2876">
                  <c:v>43511.74722222222</c:v>
                </c:pt>
                <c:pt idx="2877">
                  <c:v>43511.747916666667</c:v>
                </c:pt>
                <c:pt idx="2878">
                  <c:v>43511.748611111114</c:v>
                </c:pt>
                <c:pt idx="2879">
                  <c:v>43511.749305555553</c:v>
                </c:pt>
                <c:pt idx="2880">
                  <c:v>43511.75</c:v>
                </c:pt>
                <c:pt idx="2881">
                  <c:v>43511.750694444447</c:v>
                </c:pt>
                <c:pt idx="2882">
                  <c:v>43511.751388888886</c:v>
                </c:pt>
                <c:pt idx="2883">
                  <c:v>43511.752083333333</c:v>
                </c:pt>
                <c:pt idx="2884">
                  <c:v>43511.75277777778</c:v>
                </c:pt>
                <c:pt idx="2885">
                  <c:v>43511.753472222219</c:v>
                </c:pt>
                <c:pt idx="2886">
                  <c:v>43511.754166666666</c:v>
                </c:pt>
                <c:pt idx="2887">
                  <c:v>43511.754861111112</c:v>
                </c:pt>
                <c:pt idx="2888">
                  <c:v>43511.755555555559</c:v>
                </c:pt>
                <c:pt idx="2889">
                  <c:v>43511.756249999999</c:v>
                </c:pt>
                <c:pt idx="2890">
                  <c:v>43511.756944444445</c:v>
                </c:pt>
                <c:pt idx="2891">
                  <c:v>43511.757638888892</c:v>
                </c:pt>
                <c:pt idx="2892">
                  <c:v>43511.758333333331</c:v>
                </c:pt>
                <c:pt idx="2893">
                  <c:v>43511.759027777778</c:v>
                </c:pt>
                <c:pt idx="2894">
                  <c:v>43511.759722222225</c:v>
                </c:pt>
                <c:pt idx="2895">
                  <c:v>43511.760416666664</c:v>
                </c:pt>
                <c:pt idx="2896">
                  <c:v>43511.761111111111</c:v>
                </c:pt>
                <c:pt idx="2897">
                  <c:v>43511.761805555558</c:v>
                </c:pt>
                <c:pt idx="2898">
                  <c:v>43511.762499999997</c:v>
                </c:pt>
                <c:pt idx="2899">
                  <c:v>43511.763194444444</c:v>
                </c:pt>
                <c:pt idx="2900">
                  <c:v>43511.763888888891</c:v>
                </c:pt>
                <c:pt idx="2901">
                  <c:v>43511.76458333333</c:v>
                </c:pt>
                <c:pt idx="2902">
                  <c:v>43511.765277777777</c:v>
                </c:pt>
                <c:pt idx="2903">
                  <c:v>43511.765972222223</c:v>
                </c:pt>
                <c:pt idx="2904">
                  <c:v>43511.76666666667</c:v>
                </c:pt>
                <c:pt idx="2905">
                  <c:v>43511.767361111109</c:v>
                </c:pt>
                <c:pt idx="2906">
                  <c:v>43511.768055555556</c:v>
                </c:pt>
                <c:pt idx="2907">
                  <c:v>43511.768750000003</c:v>
                </c:pt>
                <c:pt idx="2908">
                  <c:v>43511.769444444442</c:v>
                </c:pt>
                <c:pt idx="2909">
                  <c:v>43511.770138888889</c:v>
                </c:pt>
                <c:pt idx="2910">
                  <c:v>43511.770833333336</c:v>
                </c:pt>
                <c:pt idx="2911">
                  <c:v>43511.771527777775</c:v>
                </c:pt>
                <c:pt idx="2912">
                  <c:v>43511.772222222222</c:v>
                </c:pt>
                <c:pt idx="2913">
                  <c:v>43511.772916666669</c:v>
                </c:pt>
                <c:pt idx="2914">
                  <c:v>43511.773611111108</c:v>
                </c:pt>
                <c:pt idx="2915">
                  <c:v>43511.774305555555</c:v>
                </c:pt>
                <c:pt idx="2916">
                  <c:v>43511.775000000001</c:v>
                </c:pt>
                <c:pt idx="2917">
                  <c:v>43511.775694444441</c:v>
                </c:pt>
                <c:pt idx="2918">
                  <c:v>43511.776388888888</c:v>
                </c:pt>
                <c:pt idx="2919">
                  <c:v>43511.777083333334</c:v>
                </c:pt>
                <c:pt idx="2920">
                  <c:v>43511.777777777781</c:v>
                </c:pt>
                <c:pt idx="2921">
                  <c:v>43511.77847222222</c:v>
                </c:pt>
                <c:pt idx="2922">
                  <c:v>43511.779166666667</c:v>
                </c:pt>
                <c:pt idx="2923">
                  <c:v>43511.779861111114</c:v>
                </c:pt>
                <c:pt idx="2924">
                  <c:v>43511.780555555553</c:v>
                </c:pt>
                <c:pt idx="2925">
                  <c:v>43511.78125</c:v>
                </c:pt>
                <c:pt idx="2926">
                  <c:v>43511.781944444447</c:v>
                </c:pt>
                <c:pt idx="2927">
                  <c:v>43511.782638888886</c:v>
                </c:pt>
                <c:pt idx="2928">
                  <c:v>43511.783333333333</c:v>
                </c:pt>
                <c:pt idx="2929">
                  <c:v>43511.78402777778</c:v>
                </c:pt>
                <c:pt idx="2930">
                  <c:v>43511.784722222219</c:v>
                </c:pt>
                <c:pt idx="2931">
                  <c:v>43511.785416666666</c:v>
                </c:pt>
                <c:pt idx="2932">
                  <c:v>43511.786111111112</c:v>
                </c:pt>
                <c:pt idx="2933">
                  <c:v>43511.786805555559</c:v>
                </c:pt>
                <c:pt idx="2934">
                  <c:v>43511.787499999999</c:v>
                </c:pt>
                <c:pt idx="2935">
                  <c:v>43511.788194444445</c:v>
                </c:pt>
                <c:pt idx="2936">
                  <c:v>43511.788888888892</c:v>
                </c:pt>
                <c:pt idx="2937">
                  <c:v>43511.789583333331</c:v>
                </c:pt>
                <c:pt idx="2938">
                  <c:v>43511.790277777778</c:v>
                </c:pt>
                <c:pt idx="2939">
                  <c:v>43511.790972222225</c:v>
                </c:pt>
                <c:pt idx="2940">
                  <c:v>43511.791666666664</c:v>
                </c:pt>
                <c:pt idx="2941">
                  <c:v>43511.792361111111</c:v>
                </c:pt>
                <c:pt idx="2942">
                  <c:v>43511.793055555558</c:v>
                </c:pt>
                <c:pt idx="2943">
                  <c:v>43511.793749999997</c:v>
                </c:pt>
                <c:pt idx="2944">
                  <c:v>43511.794444444444</c:v>
                </c:pt>
                <c:pt idx="2945">
                  <c:v>43511.795138888891</c:v>
                </c:pt>
                <c:pt idx="2946">
                  <c:v>43511.79583333333</c:v>
                </c:pt>
                <c:pt idx="2947">
                  <c:v>43511.796527777777</c:v>
                </c:pt>
                <c:pt idx="2948">
                  <c:v>43511.797222222223</c:v>
                </c:pt>
                <c:pt idx="2949">
                  <c:v>43511.79791666667</c:v>
                </c:pt>
                <c:pt idx="2950">
                  <c:v>43511.798611111109</c:v>
                </c:pt>
                <c:pt idx="2951">
                  <c:v>43511.799305555556</c:v>
                </c:pt>
                <c:pt idx="2952">
                  <c:v>43511.8</c:v>
                </c:pt>
                <c:pt idx="2953">
                  <c:v>43511.800694444442</c:v>
                </c:pt>
                <c:pt idx="2954">
                  <c:v>43511.801388888889</c:v>
                </c:pt>
                <c:pt idx="2955">
                  <c:v>43511.802083333336</c:v>
                </c:pt>
                <c:pt idx="2956">
                  <c:v>43511.802777777775</c:v>
                </c:pt>
                <c:pt idx="2957">
                  <c:v>43511.803472222222</c:v>
                </c:pt>
                <c:pt idx="2958">
                  <c:v>43511.804166666669</c:v>
                </c:pt>
                <c:pt idx="2959">
                  <c:v>43511.804861111108</c:v>
                </c:pt>
                <c:pt idx="2960">
                  <c:v>43511.805555555555</c:v>
                </c:pt>
                <c:pt idx="2961">
                  <c:v>43511.806250000001</c:v>
                </c:pt>
                <c:pt idx="2962">
                  <c:v>43511.806944444441</c:v>
                </c:pt>
                <c:pt idx="2963">
                  <c:v>43511.807638888888</c:v>
                </c:pt>
                <c:pt idx="2964">
                  <c:v>43511.808333333334</c:v>
                </c:pt>
                <c:pt idx="2965">
                  <c:v>43511.809027777781</c:v>
                </c:pt>
                <c:pt idx="2966">
                  <c:v>43511.80972222222</c:v>
                </c:pt>
                <c:pt idx="2967">
                  <c:v>43511.810416666667</c:v>
                </c:pt>
                <c:pt idx="2968">
                  <c:v>43511.811111111114</c:v>
                </c:pt>
                <c:pt idx="2969">
                  <c:v>43511.811805555553</c:v>
                </c:pt>
                <c:pt idx="2970">
                  <c:v>43511.8125</c:v>
                </c:pt>
                <c:pt idx="2971">
                  <c:v>43511.813194444447</c:v>
                </c:pt>
                <c:pt idx="2972">
                  <c:v>43511.813888888886</c:v>
                </c:pt>
                <c:pt idx="2973">
                  <c:v>43511.814583333333</c:v>
                </c:pt>
                <c:pt idx="2974">
                  <c:v>43511.81527777778</c:v>
                </c:pt>
                <c:pt idx="2975">
                  <c:v>43511.815972222219</c:v>
                </c:pt>
                <c:pt idx="2976">
                  <c:v>43511.816666666666</c:v>
                </c:pt>
                <c:pt idx="2977">
                  <c:v>43511.817361111112</c:v>
                </c:pt>
                <c:pt idx="2978">
                  <c:v>43511.818055555559</c:v>
                </c:pt>
                <c:pt idx="2979">
                  <c:v>43511.818749999999</c:v>
                </c:pt>
                <c:pt idx="2980">
                  <c:v>43511.819444444445</c:v>
                </c:pt>
                <c:pt idx="2981">
                  <c:v>43511.820138888892</c:v>
                </c:pt>
                <c:pt idx="2982">
                  <c:v>43511.820833333331</c:v>
                </c:pt>
                <c:pt idx="2983">
                  <c:v>43511.821527777778</c:v>
                </c:pt>
                <c:pt idx="2984">
                  <c:v>43511.822222222225</c:v>
                </c:pt>
                <c:pt idx="2985">
                  <c:v>43511.822916666664</c:v>
                </c:pt>
                <c:pt idx="2986">
                  <c:v>43511.823611111111</c:v>
                </c:pt>
                <c:pt idx="2987">
                  <c:v>43511.824305555558</c:v>
                </c:pt>
                <c:pt idx="2988">
                  <c:v>43511.824999999997</c:v>
                </c:pt>
                <c:pt idx="2989">
                  <c:v>43511.825694444444</c:v>
                </c:pt>
                <c:pt idx="2990">
                  <c:v>43511.826388888891</c:v>
                </c:pt>
                <c:pt idx="2991">
                  <c:v>43511.82708333333</c:v>
                </c:pt>
                <c:pt idx="2992">
                  <c:v>43511.827777777777</c:v>
                </c:pt>
                <c:pt idx="2993">
                  <c:v>43511.828472222223</c:v>
                </c:pt>
                <c:pt idx="2994">
                  <c:v>43511.82916666667</c:v>
                </c:pt>
                <c:pt idx="2995">
                  <c:v>43511.829861111109</c:v>
                </c:pt>
                <c:pt idx="2996">
                  <c:v>43511.830555555556</c:v>
                </c:pt>
                <c:pt idx="2997">
                  <c:v>43511.831250000003</c:v>
                </c:pt>
                <c:pt idx="2998">
                  <c:v>43511.831944444442</c:v>
                </c:pt>
                <c:pt idx="2999">
                  <c:v>43511.832638888889</c:v>
                </c:pt>
                <c:pt idx="3000">
                  <c:v>43511.833333333336</c:v>
                </c:pt>
                <c:pt idx="3001">
                  <c:v>43511.834027777775</c:v>
                </c:pt>
                <c:pt idx="3002">
                  <c:v>43511.834722222222</c:v>
                </c:pt>
                <c:pt idx="3003">
                  <c:v>43511.835416666669</c:v>
                </c:pt>
                <c:pt idx="3004">
                  <c:v>43511.836111111108</c:v>
                </c:pt>
                <c:pt idx="3005">
                  <c:v>43511.836805555555</c:v>
                </c:pt>
                <c:pt idx="3006">
                  <c:v>43511.837500000001</c:v>
                </c:pt>
                <c:pt idx="3007">
                  <c:v>43511.838194444441</c:v>
                </c:pt>
                <c:pt idx="3008">
                  <c:v>43511.838888888888</c:v>
                </c:pt>
                <c:pt idx="3009">
                  <c:v>43511.839583333334</c:v>
                </c:pt>
                <c:pt idx="3010">
                  <c:v>43511.840277777781</c:v>
                </c:pt>
                <c:pt idx="3011">
                  <c:v>43511.84097222222</c:v>
                </c:pt>
                <c:pt idx="3012">
                  <c:v>43511.841666666667</c:v>
                </c:pt>
                <c:pt idx="3013">
                  <c:v>43511.842361111114</c:v>
                </c:pt>
                <c:pt idx="3014">
                  <c:v>43511.843055555553</c:v>
                </c:pt>
                <c:pt idx="3015">
                  <c:v>43511.84375</c:v>
                </c:pt>
                <c:pt idx="3016">
                  <c:v>43511.844444444447</c:v>
                </c:pt>
                <c:pt idx="3017">
                  <c:v>43511.845138888886</c:v>
                </c:pt>
                <c:pt idx="3018">
                  <c:v>43511.845833333333</c:v>
                </c:pt>
                <c:pt idx="3019">
                  <c:v>43511.84652777778</c:v>
                </c:pt>
                <c:pt idx="3020">
                  <c:v>43511.847222222219</c:v>
                </c:pt>
                <c:pt idx="3021">
                  <c:v>43511.847916666666</c:v>
                </c:pt>
                <c:pt idx="3022">
                  <c:v>43511.848611111112</c:v>
                </c:pt>
                <c:pt idx="3023">
                  <c:v>43511.849305555559</c:v>
                </c:pt>
                <c:pt idx="3024">
                  <c:v>43511.85</c:v>
                </c:pt>
                <c:pt idx="3025">
                  <c:v>43511.850694444445</c:v>
                </c:pt>
                <c:pt idx="3026">
                  <c:v>43511.851388888892</c:v>
                </c:pt>
                <c:pt idx="3027">
                  <c:v>43511.852083333331</c:v>
                </c:pt>
                <c:pt idx="3028">
                  <c:v>43511.852777777778</c:v>
                </c:pt>
                <c:pt idx="3029">
                  <c:v>43511.853472222225</c:v>
                </c:pt>
                <c:pt idx="3030">
                  <c:v>43511.854166666664</c:v>
                </c:pt>
                <c:pt idx="3031">
                  <c:v>43511.854861111111</c:v>
                </c:pt>
                <c:pt idx="3032">
                  <c:v>43511.855555555558</c:v>
                </c:pt>
                <c:pt idx="3033">
                  <c:v>43511.856249999997</c:v>
                </c:pt>
                <c:pt idx="3034">
                  <c:v>43511.856944444444</c:v>
                </c:pt>
                <c:pt idx="3035">
                  <c:v>43511.857638888891</c:v>
                </c:pt>
                <c:pt idx="3036">
                  <c:v>43511.85833333333</c:v>
                </c:pt>
                <c:pt idx="3037">
                  <c:v>43511.859027777777</c:v>
                </c:pt>
                <c:pt idx="3038">
                  <c:v>43511.859722222223</c:v>
                </c:pt>
                <c:pt idx="3039">
                  <c:v>43511.86041666667</c:v>
                </c:pt>
                <c:pt idx="3040">
                  <c:v>43511.861111111109</c:v>
                </c:pt>
                <c:pt idx="3041">
                  <c:v>43511.861805555556</c:v>
                </c:pt>
                <c:pt idx="3042">
                  <c:v>43511.862500000003</c:v>
                </c:pt>
                <c:pt idx="3043">
                  <c:v>43511.863194444442</c:v>
                </c:pt>
                <c:pt idx="3044">
                  <c:v>43511.863888888889</c:v>
                </c:pt>
                <c:pt idx="3045">
                  <c:v>43511.864583333336</c:v>
                </c:pt>
                <c:pt idx="3046">
                  <c:v>43511.865277777775</c:v>
                </c:pt>
                <c:pt idx="3047">
                  <c:v>43511.865972222222</c:v>
                </c:pt>
                <c:pt idx="3048">
                  <c:v>43511.866666666669</c:v>
                </c:pt>
                <c:pt idx="3049">
                  <c:v>43511.867361111108</c:v>
                </c:pt>
                <c:pt idx="3050">
                  <c:v>43511.868055555555</c:v>
                </c:pt>
                <c:pt idx="3051">
                  <c:v>43511.868750000001</c:v>
                </c:pt>
                <c:pt idx="3052">
                  <c:v>43511.869444444441</c:v>
                </c:pt>
                <c:pt idx="3053">
                  <c:v>43511.870138888888</c:v>
                </c:pt>
                <c:pt idx="3054">
                  <c:v>43511.870833333334</c:v>
                </c:pt>
                <c:pt idx="3055">
                  <c:v>43511.871527777781</c:v>
                </c:pt>
                <c:pt idx="3056">
                  <c:v>43511.87222222222</c:v>
                </c:pt>
                <c:pt idx="3057">
                  <c:v>43511.872916666667</c:v>
                </c:pt>
                <c:pt idx="3058">
                  <c:v>43511.873611111114</c:v>
                </c:pt>
                <c:pt idx="3059">
                  <c:v>43511.874305555553</c:v>
                </c:pt>
                <c:pt idx="3060">
                  <c:v>43511.875</c:v>
                </c:pt>
                <c:pt idx="3061">
                  <c:v>43511.875694444447</c:v>
                </c:pt>
                <c:pt idx="3062">
                  <c:v>43511.876388888886</c:v>
                </c:pt>
                <c:pt idx="3063">
                  <c:v>43511.877083333333</c:v>
                </c:pt>
                <c:pt idx="3064">
                  <c:v>43511.87777777778</c:v>
                </c:pt>
                <c:pt idx="3065">
                  <c:v>43511.878472222219</c:v>
                </c:pt>
                <c:pt idx="3066">
                  <c:v>43511.879166666666</c:v>
                </c:pt>
                <c:pt idx="3067">
                  <c:v>43511.879861111112</c:v>
                </c:pt>
                <c:pt idx="3068">
                  <c:v>43511.880555555559</c:v>
                </c:pt>
                <c:pt idx="3069">
                  <c:v>43511.881249999999</c:v>
                </c:pt>
                <c:pt idx="3070">
                  <c:v>43511.881944444445</c:v>
                </c:pt>
                <c:pt idx="3071">
                  <c:v>43511.882638888892</c:v>
                </c:pt>
                <c:pt idx="3072">
                  <c:v>43511.883333333331</c:v>
                </c:pt>
                <c:pt idx="3073">
                  <c:v>43511.884027777778</c:v>
                </c:pt>
                <c:pt idx="3074">
                  <c:v>43511.884722222225</c:v>
                </c:pt>
                <c:pt idx="3075">
                  <c:v>43511.885416666664</c:v>
                </c:pt>
                <c:pt idx="3076">
                  <c:v>43511.886111111111</c:v>
                </c:pt>
                <c:pt idx="3077">
                  <c:v>43511.886805555558</c:v>
                </c:pt>
                <c:pt idx="3078">
                  <c:v>43511.887499999997</c:v>
                </c:pt>
                <c:pt idx="3079">
                  <c:v>43511.888194444444</c:v>
                </c:pt>
                <c:pt idx="3080">
                  <c:v>43511.888888888891</c:v>
                </c:pt>
                <c:pt idx="3081">
                  <c:v>43511.88958333333</c:v>
                </c:pt>
                <c:pt idx="3082">
                  <c:v>43511.890277777777</c:v>
                </c:pt>
                <c:pt idx="3083">
                  <c:v>43511.890972222223</c:v>
                </c:pt>
                <c:pt idx="3084">
                  <c:v>43511.89166666667</c:v>
                </c:pt>
                <c:pt idx="3085">
                  <c:v>43511.892361111109</c:v>
                </c:pt>
                <c:pt idx="3086">
                  <c:v>43511.893055555556</c:v>
                </c:pt>
                <c:pt idx="3087">
                  <c:v>43511.893750000003</c:v>
                </c:pt>
                <c:pt idx="3088">
                  <c:v>43511.894444444442</c:v>
                </c:pt>
                <c:pt idx="3089">
                  <c:v>43511.895138888889</c:v>
                </c:pt>
                <c:pt idx="3090">
                  <c:v>43511.895833333336</c:v>
                </c:pt>
                <c:pt idx="3091">
                  <c:v>43511.896527777775</c:v>
                </c:pt>
                <c:pt idx="3092">
                  <c:v>43511.897222222222</c:v>
                </c:pt>
                <c:pt idx="3093">
                  <c:v>43511.897916666669</c:v>
                </c:pt>
                <c:pt idx="3094">
                  <c:v>43511.898611111108</c:v>
                </c:pt>
                <c:pt idx="3095">
                  <c:v>43511.899305555555</c:v>
                </c:pt>
                <c:pt idx="3096">
                  <c:v>43511.9</c:v>
                </c:pt>
                <c:pt idx="3097">
                  <c:v>43511.900694444441</c:v>
                </c:pt>
                <c:pt idx="3098">
                  <c:v>43511.901388888888</c:v>
                </c:pt>
                <c:pt idx="3099">
                  <c:v>43511.902083333334</c:v>
                </c:pt>
                <c:pt idx="3100">
                  <c:v>43511.902777777781</c:v>
                </c:pt>
                <c:pt idx="3101">
                  <c:v>43511.90347222222</c:v>
                </c:pt>
                <c:pt idx="3102">
                  <c:v>43511.904166666667</c:v>
                </c:pt>
                <c:pt idx="3103">
                  <c:v>43511.904861111114</c:v>
                </c:pt>
                <c:pt idx="3104">
                  <c:v>43511.905555555553</c:v>
                </c:pt>
                <c:pt idx="3105">
                  <c:v>43511.90625</c:v>
                </c:pt>
                <c:pt idx="3106">
                  <c:v>43511.906944444447</c:v>
                </c:pt>
                <c:pt idx="3107">
                  <c:v>43511.907638888886</c:v>
                </c:pt>
                <c:pt idx="3108">
                  <c:v>43511.908333333333</c:v>
                </c:pt>
                <c:pt idx="3109">
                  <c:v>43511.90902777778</c:v>
                </c:pt>
                <c:pt idx="3110">
                  <c:v>43511.909722222219</c:v>
                </c:pt>
                <c:pt idx="3111">
                  <c:v>43511.910416666666</c:v>
                </c:pt>
                <c:pt idx="3112">
                  <c:v>43511.911111111112</c:v>
                </c:pt>
                <c:pt idx="3113">
                  <c:v>43511.911805555559</c:v>
                </c:pt>
                <c:pt idx="3114">
                  <c:v>43511.912499999999</c:v>
                </c:pt>
                <c:pt idx="3115">
                  <c:v>43511.913194444445</c:v>
                </c:pt>
                <c:pt idx="3116">
                  <c:v>43511.913888888892</c:v>
                </c:pt>
                <c:pt idx="3117">
                  <c:v>43511.914583333331</c:v>
                </c:pt>
                <c:pt idx="3118">
                  <c:v>43511.915277777778</c:v>
                </c:pt>
                <c:pt idx="3119">
                  <c:v>43511.915972222225</c:v>
                </c:pt>
                <c:pt idx="3120">
                  <c:v>43511.916666666664</c:v>
                </c:pt>
                <c:pt idx="3121">
                  <c:v>43511.917361111111</c:v>
                </c:pt>
                <c:pt idx="3122">
                  <c:v>43511.918055555558</c:v>
                </c:pt>
                <c:pt idx="3123">
                  <c:v>43511.918749999997</c:v>
                </c:pt>
                <c:pt idx="3124">
                  <c:v>43511.919444444444</c:v>
                </c:pt>
                <c:pt idx="3125">
                  <c:v>43511.920138888891</c:v>
                </c:pt>
                <c:pt idx="3126">
                  <c:v>43511.92083333333</c:v>
                </c:pt>
                <c:pt idx="3127">
                  <c:v>43511.921527777777</c:v>
                </c:pt>
                <c:pt idx="3128">
                  <c:v>43511.922222222223</c:v>
                </c:pt>
                <c:pt idx="3129">
                  <c:v>43511.92291666667</c:v>
                </c:pt>
                <c:pt idx="3130">
                  <c:v>43511.923611111109</c:v>
                </c:pt>
                <c:pt idx="3131">
                  <c:v>43511.924305555556</c:v>
                </c:pt>
                <c:pt idx="3132">
                  <c:v>43511.925000000003</c:v>
                </c:pt>
                <c:pt idx="3133">
                  <c:v>43511.925694444442</c:v>
                </c:pt>
                <c:pt idx="3134">
                  <c:v>43511.926388888889</c:v>
                </c:pt>
                <c:pt idx="3135">
                  <c:v>43511.927083333336</c:v>
                </c:pt>
                <c:pt idx="3136">
                  <c:v>43511.927777777775</c:v>
                </c:pt>
                <c:pt idx="3137">
                  <c:v>43511.928472222222</c:v>
                </c:pt>
                <c:pt idx="3138">
                  <c:v>43511.929166666669</c:v>
                </c:pt>
                <c:pt idx="3139">
                  <c:v>43511.929861111108</c:v>
                </c:pt>
                <c:pt idx="3140">
                  <c:v>43511.930555555555</c:v>
                </c:pt>
                <c:pt idx="3141">
                  <c:v>43511.931250000001</c:v>
                </c:pt>
                <c:pt idx="3142">
                  <c:v>43511.931944444441</c:v>
                </c:pt>
                <c:pt idx="3143">
                  <c:v>43511.932638888888</c:v>
                </c:pt>
                <c:pt idx="3144">
                  <c:v>43511.933333333334</c:v>
                </c:pt>
                <c:pt idx="3145">
                  <c:v>43511.934027777781</c:v>
                </c:pt>
                <c:pt idx="3146">
                  <c:v>43511.93472222222</c:v>
                </c:pt>
                <c:pt idx="3147">
                  <c:v>43511.935416666667</c:v>
                </c:pt>
                <c:pt idx="3148">
                  <c:v>43511.936111111114</c:v>
                </c:pt>
                <c:pt idx="3149">
                  <c:v>43511.936805555553</c:v>
                </c:pt>
                <c:pt idx="3150">
                  <c:v>43511.9375</c:v>
                </c:pt>
                <c:pt idx="3151">
                  <c:v>43511.938194444447</c:v>
                </c:pt>
                <c:pt idx="3152">
                  <c:v>43511.938888888886</c:v>
                </c:pt>
                <c:pt idx="3153">
                  <c:v>43511.939583333333</c:v>
                </c:pt>
                <c:pt idx="3154">
                  <c:v>43511.94027777778</c:v>
                </c:pt>
                <c:pt idx="3155">
                  <c:v>43511.940972222219</c:v>
                </c:pt>
                <c:pt idx="3156">
                  <c:v>43511.941666666666</c:v>
                </c:pt>
                <c:pt idx="3157">
                  <c:v>43511.942361111112</c:v>
                </c:pt>
                <c:pt idx="3158">
                  <c:v>43511.943055555559</c:v>
                </c:pt>
                <c:pt idx="3159">
                  <c:v>43511.943749999999</c:v>
                </c:pt>
                <c:pt idx="3160">
                  <c:v>43511.944444444445</c:v>
                </c:pt>
                <c:pt idx="3161">
                  <c:v>43511.945138888892</c:v>
                </c:pt>
                <c:pt idx="3162">
                  <c:v>43511.945833333331</c:v>
                </c:pt>
                <c:pt idx="3163">
                  <c:v>43511.946527777778</c:v>
                </c:pt>
                <c:pt idx="3164">
                  <c:v>43511.947222222225</c:v>
                </c:pt>
                <c:pt idx="3165">
                  <c:v>43511.947916666664</c:v>
                </c:pt>
                <c:pt idx="3166">
                  <c:v>43511.948611111111</c:v>
                </c:pt>
                <c:pt idx="3167">
                  <c:v>43511.949305555558</c:v>
                </c:pt>
                <c:pt idx="3168">
                  <c:v>43511.95</c:v>
                </c:pt>
                <c:pt idx="3169">
                  <c:v>43511.950694444444</c:v>
                </c:pt>
                <c:pt idx="3170">
                  <c:v>43511.951388888891</c:v>
                </c:pt>
                <c:pt idx="3171">
                  <c:v>43511.95208333333</c:v>
                </c:pt>
                <c:pt idx="3172">
                  <c:v>43511.952777777777</c:v>
                </c:pt>
                <c:pt idx="3173">
                  <c:v>43511.953472222223</c:v>
                </c:pt>
                <c:pt idx="3174">
                  <c:v>43511.95416666667</c:v>
                </c:pt>
                <c:pt idx="3175">
                  <c:v>43511.954861111109</c:v>
                </c:pt>
                <c:pt idx="3176">
                  <c:v>43511.955555555556</c:v>
                </c:pt>
                <c:pt idx="3177">
                  <c:v>43511.956250000003</c:v>
                </c:pt>
                <c:pt idx="3178">
                  <c:v>43511.956944444442</c:v>
                </c:pt>
                <c:pt idx="3179">
                  <c:v>43511.957638888889</c:v>
                </c:pt>
                <c:pt idx="3180">
                  <c:v>43511.958333333336</c:v>
                </c:pt>
                <c:pt idx="3181">
                  <c:v>43511.959027777775</c:v>
                </c:pt>
                <c:pt idx="3182">
                  <c:v>43511.959722222222</c:v>
                </c:pt>
                <c:pt idx="3183">
                  <c:v>43511.960416666669</c:v>
                </c:pt>
                <c:pt idx="3184">
                  <c:v>43511.961111111108</c:v>
                </c:pt>
                <c:pt idx="3185">
                  <c:v>43511.961805555555</c:v>
                </c:pt>
                <c:pt idx="3186">
                  <c:v>43511.962500000001</c:v>
                </c:pt>
                <c:pt idx="3187">
                  <c:v>43511.963194444441</c:v>
                </c:pt>
                <c:pt idx="3188">
                  <c:v>43511.963888888888</c:v>
                </c:pt>
                <c:pt idx="3189">
                  <c:v>43511.964583333334</c:v>
                </c:pt>
                <c:pt idx="3190">
                  <c:v>43511.965277777781</c:v>
                </c:pt>
                <c:pt idx="3191">
                  <c:v>43511.96597222222</c:v>
                </c:pt>
                <c:pt idx="3192">
                  <c:v>43511.966666666667</c:v>
                </c:pt>
                <c:pt idx="3193">
                  <c:v>43511.967361111114</c:v>
                </c:pt>
                <c:pt idx="3194">
                  <c:v>43511.968055555553</c:v>
                </c:pt>
                <c:pt idx="3195">
                  <c:v>43511.96875</c:v>
                </c:pt>
                <c:pt idx="3196">
                  <c:v>43511.969444444447</c:v>
                </c:pt>
                <c:pt idx="3197">
                  <c:v>43511.970138888886</c:v>
                </c:pt>
                <c:pt idx="3198">
                  <c:v>43511.970833333333</c:v>
                </c:pt>
                <c:pt idx="3199">
                  <c:v>43511.97152777778</c:v>
                </c:pt>
                <c:pt idx="3200">
                  <c:v>43511.972222222219</c:v>
                </c:pt>
                <c:pt idx="3201">
                  <c:v>43511.972916666666</c:v>
                </c:pt>
                <c:pt idx="3202">
                  <c:v>43511.973611111112</c:v>
                </c:pt>
                <c:pt idx="3203">
                  <c:v>43511.974305555559</c:v>
                </c:pt>
                <c:pt idx="3204">
                  <c:v>43511.974999999999</c:v>
                </c:pt>
                <c:pt idx="3205">
                  <c:v>43511.975694444445</c:v>
                </c:pt>
                <c:pt idx="3206">
                  <c:v>43511.976388888892</c:v>
                </c:pt>
                <c:pt idx="3207">
                  <c:v>43511.977083333331</c:v>
                </c:pt>
                <c:pt idx="3208">
                  <c:v>43511.977777777778</c:v>
                </c:pt>
                <c:pt idx="3209">
                  <c:v>43511.978472222225</c:v>
                </c:pt>
                <c:pt idx="3210">
                  <c:v>43511.979166666664</c:v>
                </c:pt>
                <c:pt idx="3211">
                  <c:v>43511.979861111111</c:v>
                </c:pt>
                <c:pt idx="3212">
                  <c:v>43511.980555555558</c:v>
                </c:pt>
                <c:pt idx="3213">
                  <c:v>43511.981249999997</c:v>
                </c:pt>
                <c:pt idx="3214">
                  <c:v>43511.981944444444</c:v>
                </c:pt>
                <c:pt idx="3215">
                  <c:v>43511.982638888891</c:v>
                </c:pt>
                <c:pt idx="3216">
                  <c:v>43511.98333333333</c:v>
                </c:pt>
                <c:pt idx="3217">
                  <c:v>43511.984027777777</c:v>
                </c:pt>
                <c:pt idx="3218">
                  <c:v>43511.984722222223</c:v>
                </c:pt>
                <c:pt idx="3219">
                  <c:v>43511.98541666667</c:v>
                </c:pt>
                <c:pt idx="3220">
                  <c:v>43511.986111111109</c:v>
                </c:pt>
                <c:pt idx="3221">
                  <c:v>43511.986805555556</c:v>
                </c:pt>
                <c:pt idx="3222">
                  <c:v>43511.987500000003</c:v>
                </c:pt>
                <c:pt idx="3223">
                  <c:v>43511.988194444442</c:v>
                </c:pt>
                <c:pt idx="3224">
                  <c:v>43511.988888888889</c:v>
                </c:pt>
                <c:pt idx="3225">
                  <c:v>43511.989583333336</c:v>
                </c:pt>
                <c:pt idx="3226">
                  <c:v>43511.990277777775</c:v>
                </c:pt>
                <c:pt idx="3227">
                  <c:v>43511.990972222222</c:v>
                </c:pt>
                <c:pt idx="3228">
                  <c:v>43511.991666666669</c:v>
                </c:pt>
                <c:pt idx="3229">
                  <c:v>43511.992361111108</c:v>
                </c:pt>
                <c:pt idx="3230">
                  <c:v>43511.993055555555</c:v>
                </c:pt>
                <c:pt idx="3231">
                  <c:v>43511.993750000001</c:v>
                </c:pt>
                <c:pt idx="3232">
                  <c:v>43511.994444444441</c:v>
                </c:pt>
                <c:pt idx="3233">
                  <c:v>43511.995138888888</c:v>
                </c:pt>
                <c:pt idx="3234">
                  <c:v>43511.995833333334</c:v>
                </c:pt>
                <c:pt idx="3235">
                  <c:v>43511.996527777781</c:v>
                </c:pt>
                <c:pt idx="3236">
                  <c:v>43511.99722222222</c:v>
                </c:pt>
                <c:pt idx="3237">
                  <c:v>43511.997916666667</c:v>
                </c:pt>
                <c:pt idx="3238">
                  <c:v>43511.998611111114</c:v>
                </c:pt>
                <c:pt idx="3239">
                  <c:v>43511.999305555553</c:v>
                </c:pt>
                <c:pt idx="3240">
                  <c:v>43512</c:v>
                </c:pt>
                <c:pt idx="3241">
                  <c:v>43512.000694444447</c:v>
                </c:pt>
                <c:pt idx="3242">
                  <c:v>43512.001388888886</c:v>
                </c:pt>
                <c:pt idx="3243">
                  <c:v>43512.002083333333</c:v>
                </c:pt>
                <c:pt idx="3244">
                  <c:v>43512.00277777778</c:v>
                </c:pt>
                <c:pt idx="3245">
                  <c:v>43512.003472222219</c:v>
                </c:pt>
                <c:pt idx="3246">
                  <c:v>43512.004166666666</c:v>
                </c:pt>
                <c:pt idx="3247">
                  <c:v>43512.004861111112</c:v>
                </c:pt>
                <c:pt idx="3248">
                  <c:v>43512.005555555559</c:v>
                </c:pt>
                <c:pt idx="3249">
                  <c:v>43512.006249999999</c:v>
                </c:pt>
                <c:pt idx="3250">
                  <c:v>43512.006944444445</c:v>
                </c:pt>
                <c:pt idx="3251">
                  <c:v>43512.007638888892</c:v>
                </c:pt>
                <c:pt idx="3252">
                  <c:v>43512.008333333331</c:v>
                </c:pt>
                <c:pt idx="3253">
                  <c:v>43512.009027777778</c:v>
                </c:pt>
                <c:pt idx="3254">
                  <c:v>43512.009722222225</c:v>
                </c:pt>
                <c:pt idx="3255">
                  <c:v>43512.010416666664</c:v>
                </c:pt>
                <c:pt idx="3256">
                  <c:v>43512.011111111111</c:v>
                </c:pt>
                <c:pt idx="3257">
                  <c:v>43512.011805555558</c:v>
                </c:pt>
                <c:pt idx="3258">
                  <c:v>43512.012499999997</c:v>
                </c:pt>
                <c:pt idx="3259">
                  <c:v>43512.013194444444</c:v>
                </c:pt>
                <c:pt idx="3260">
                  <c:v>43512.013888888891</c:v>
                </c:pt>
                <c:pt idx="3261">
                  <c:v>43512.01458333333</c:v>
                </c:pt>
                <c:pt idx="3262">
                  <c:v>43512.015277777777</c:v>
                </c:pt>
                <c:pt idx="3263">
                  <c:v>43512.015972222223</c:v>
                </c:pt>
                <c:pt idx="3264">
                  <c:v>43512.01666666667</c:v>
                </c:pt>
                <c:pt idx="3265">
                  <c:v>43512.017361111109</c:v>
                </c:pt>
                <c:pt idx="3266">
                  <c:v>43512.018055555556</c:v>
                </c:pt>
                <c:pt idx="3267">
                  <c:v>43512.018750000003</c:v>
                </c:pt>
                <c:pt idx="3268">
                  <c:v>43512.019444444442</c:v>
                </c:pt>
                <c:pt idx="3269">
                  <c:v>43512.020138888889</c:v>
                </c:pt>
                <c:pt idx="3270">
                  <c:v>43512.020833333336</c:v>
                </c:pt>
                <c:pt idx="3271">
                  <c:v>43512.021527777775</c:v>
                </c:pt>
                <c:pt idx="3272">
                  <c:v>43512.022222222222</c:v>
                </c:pt>
                <c:pt idx="3273">
                  <c:v>43512.022916666669</c:v>
                </c:pt>
                <c:pt idx="3274">
                  <c:v>43512.023611111108</c:v>
                </c:pt>
                <c:pt idx="3275">
                  <c:v>43512.024305555555</c:v>
                </c:pt>
                <c:pt idx="3276">
                  <c:v>43512.025000000001</c:v>
                </c:pt>
                <c:pt idx="3277">
                  <c:v>43512.025694444441</c:v>
                </c:pt>
                <c:pt idx="3278">
                  <c:v>43512.026388888888</c:v>
                </c:pt>
                <c:pt idx="3279">
                  <c:v>43512.027083333334</c:v>
                </c:pt>
                <c:pt idx="3280">
                  <c:v>43512.027777777781</c:v>
                </c:pt>
                <c:pt idx="3281">
                  <c:v>43512.02847222222</c:v>
                </c:pt>
                <c:pt idx="3282">
                  <c:v>43512.029166666667</c:v>
                </c:pt>
                <c:pt idx="3283">
                  <c:v>43512.029861111114</c:v>
                </c:pt>
                <c:pt idx="3284">
                  <c:v>43512.030555555553</c:v>
                </c:pt>
                <c:pt idx="3285">
                  <c:v>43512.03125</c:v>
                </c:pt>
                <c:pt idx="3286">
                  <c:v>43512.031944444447</c:v>
                </c:pt>
                <c:pt idx="3287">
                  <c:v>43512.032638888886</c:v>
                </c:pt>
                <c:pt idx="3288">
                  <c:v>43512.033333333333</c:v>
                </c:pt>
                <c:pt idx="3289">
                  <c:v>43512.03402777778</c:v>
                </c:pt>
                <c:pt idx="3290">
                  <c:v>43512.034722222219</c:v>
                </c:pt>
                <c:pt idx="3291">
                  <c:v>43512.035416666666</c:v>
                </c:pt>
                <c:pt idx="3292">
                  <c:v>43512.036111111112</c:v>
                </c:pt>
                <c:pt idx="3293">
                  <c:v>43512.036805555559</c:v>
                </c:pt>
                <c:pt idx="3294">
                  <c:v>43512.037499999999</c:v>
                </c:pt>
                <c:pt idx="3295">
                  <c:v>43512.038194444445</c:v>
                </c:pt>
                <c:pt idx="3296">
                  <c:v>43512.038888888892</c:v>
                </c:pt>
                <c:pt idx="3297">
                  <c:v>43512.039583333331</c:v>
                </c:pt>
                <c:pt idx="3298">
                  <c:v>43512.040277777778</c:v>
                </c:pt>
                <c:pt idx="3299">
                  <c:v>43512.040972222225</c:v>
                </c:pt>
                <c:pt idx="3300">
                  <c:v>43512.041666666664</c:v>
                </c:pt>
                <c:pt idx="3301">
                  <c:v>43512.042361111111</c:v>
                </c:pt>
                <c:pt idx="3302">
                  <c:v>43512.043055555558</c:v>
                </c:pt>
                <c:pt idx="3303">
                  <c:v>43512.043749999997</c:v>
                </c:pt>
                <c:pt idx="3304">
                  <c:v>43512.044444444444</c:v>
                </c:pt>
                <c:pt idx="3305">
                  <c:v>43512.045138888891</c:v>
                </c:pt>
                <c:pt idx="3306">
                  <c:v>43512.04583333333</c:v>
                </c:pt>
                <c:pt idx="3307">
                  <c:v>43512.046527777777</c:v>
                </c:pt>
                <c:pt idx="3308">
                  <c:v>43512.047222222223</c:v>
                </c:pt>
                <c:pt idx="3309">
                  <c:v>43512.04791666667</c:v>
                </c:pt>
                <c:pt idx="3310">
                  <c:v>43512.048611111109</c:v>
                </c:pt>
                <c:pt idx="3311">
                  <c:v>43512.049305555556</c:v>
                </c:pt>
                <c:pt idx="3312">
                  <c:v>43512.05</c:v>
                </c:pt>
                <c:pt idx="3313">
                  <c:v>43512.050694444442</c:v>
                </c:pt>
                <c:pt idx="3314">
                  <c:v>43512.051388888889</c:v>
                </c:pt>
                <c:pt idx="3315">
                  <c:v>43512.052083333336</c:v>
                </c:pt>
                <c:pt idx="3316">
                  <c:v>43512.052777777775</c:v>
                </c:pt>
                <c:pt idx="3317">
                  <c:v>43512.053472222222</c:v>
                </c:pt>
                <c:pt idx="3318">
                  <c:v>43512.054166666669</c:v>
                </c:pt>
                <c:pt idx="3319">
                  <c:v>43512.054861111108</c:v>
                </c:pt>
                <c:pt idx="3320">
                  <c:v>43512.055555555555</c:v>
                </c:pt>
                <c:pt idx="3321">
                  <c:v>43512.056250000001</c:v>
                </c:pt>
                <c:pt idx="3322">
                  <c:v>43512.056944444441</c:v>
                </c:pt>
                <c:pt idx="3323">
                  <c:v>43512.057638888888</c:v>
                </c:pt>
                <c:pt idx="3324">
                  <c:v>43512.058333333334</c:v>
                </c:pt>
                <c:pt idx="3325">
                  <c:v>43512.059027777781</c:v>
                </c:pt>
                <c:pt idx="3326">
                  <c:v>43512.05972222222</c:v>
                </c:pt>
                <c:pt idx="3327">
                  <c:v>43512.060416666667</c:v>
                </c:pt>
                <c:pt idx="3328">
                  <c:v>43512.061111111114</c:v>
                </c:pt>
                <c:pt idx="3329">
                  <c:v>43512.061805555553</c:v>
                </c:pt>
                <c:pt idx="3330">
                  <c:v>43512.0625</c:v>
                </c:pt>
                <c:pt idx="3331">
                  <c:v>43512.063194444447</c:v>
                </c:pt>
                <c:pt idx="3332">
                  <c:v>43512.063888888886</c:v>
                </c:pt>
                <c:pt idx="3333">
                  <c:v>43512.064583333333</c:v>
                </c:pt>
                <c:pt idx="3334">
                  <c:v>43512.06527777778</c:v>
                </c:pt>
                <c:pt idx="3335">
                  <c:v>43512.065972222219</c:v>
                </c:pt>
                <c:pt idx="3336">
                  <c:v>43512.066666666666</c:v>
                </c:pt>
                <c:pt idx="3337">
                  <c:v>43512.067361111112</c:v>
                </c:pt>
                <c:pt idx="3338">
                  <c:v>43512.068055555559</c:v>
                </c:pt>
                <c:pt idx="3339">
                  <c:v>43512.068749999999</c:v>
                </c:pt>
                <c:pt idx="3340">
                  <c:v>43512.069444444445</c:v>
                </c:pt>
                <c:pt idx="3341">
                  <c:v>43512.070138888892</c:v>
                </c:pt>
                <c:pt idx="3342">
                  <c:v>43512.070833333331</c:v>
                </c:pt>
                <c:pt idx="3343">
                  <c:v>43512.071527777778</c:v>
                </c:pt>
                <c:pt idx="3344">
                  <c:v>43512.072222222225</c:v>
                </c:pt>
                <c:pt idx="3345">
                  <c:v>43512.072916666664</c:v>
                </c:pt>
                <c:pt idx="3346">
                  <c:v>43512.073611111111</c:v>
                </c:pt>
                <c:pt idx="3347">
                  <c:v>43512.074305555558</c:v>
                </c:pt>
                <c:pt idx="3348">
                  <c:v>43512.074999999997</c:v>
                </c:pt>
                <c:pt idx="3349">
                  <c:v>43512.075694444444</c:v>
                </c:pt>
                <c:pt idx="3350">
                  <c:v>43512.076388888891</c:v>
                </c:pt>
                <c:pt idx="3351">
                  <c:v>43512.07708333333</c:v>
                </c:pt>
                <c:pt idx="3352">
                  <c:v>43512.077777777777</c:v>
                </c:pt>
                <c:pt idx="3353">
                  <c:v>43512.078472222223</c:v>
                </c:pt>
                <c:pt idx="3354">
                  <c:v>43512.07916666667</c:v>
                </c:pt>
                <c:pt idx="3355">
                  <c:v>43512.079861111109</c:v>
                </c:pt>
                <c:pt idx="3356">
                  <c:v>43512.080555555556</c:v>
                </c:pt>
                <c:pt idx="3357">
                  <c:v>43512.081250000003</c:v>
                </c:pt>
                <c:pt idx="3358">
                  <c:v>43512.081944444442</c:v>
                </c:pt>
                <c:pt idx="3359">
                  <c:v>43512.082638888889</c:v>
                </c:pt>
                <c:pt idx="3360">
                  <c:v>43512.083333333336</c:v>
                </c:pt>
                <c:pt idx="3361">
                  <c:v>43512.084027777775</c:v>
                </c:pt>
                <c:pt idx="3362">
                  <c:v>43512.084722222222</c:v>
                </c:pt>
                <c:pt idx="3363">
                  <c:v>43512.085416666669</c:v>
                </c:pt>
                <c:pt idx="3364">
                  <c:v>43512.086111111108</c:v>
                </c:pt>
                <c:pt idx="3365">
                  <c:v>43512.086805555555</c:v>
                </c:pt>
                <c:pt idx="3366">
                  <c:v>43512.087500000001</c:v>
                </c:pt>
                <c:pt idx="3367">
                  <c:v>43512.088194444441</c:v>
                </c:pt>
                <c:pt idx="3368">
                  <c:v>43512.088888888888</c:v>
                </c:pt>
                <c:pt idx="3369">
                  <c:v>43512.089583333334</c:v>
                </c:pt>
                <c:pt idx="3370">
                  <c:v>43512.090277777781</c:v>
                </c:pt>
                <c:pt idx="3371">
                  <c:v>43512.09097222222</c:v>
                </c:pt>
                <c:pt idx="3372">
                  <c:v>43512.091666666667</c:v>
                </c:pt>
                <c:pt idx="3373">
                  <c:v>43512.092361111114</c:v>
                </c:pt>
                <c:pt idx="3374">
                  <c:v>43512.093055555553</c:v>
                </c:pt>
                <c:pt idx="3375">
                  <c:v>43512.09375</c:v>
                </c:pt>
                <c:pt idx="3376">
                  <c:v>43512.094444444447</c:v>
                </c:pt>
                <c:pt idx="3377">
                  <c:v>43512.095138888886</c:v>
                </c:pt>
                <c:pt idx="3378">
                  <c:v>43512.095833333333</c:v>
                </c:pt>
                <c:pt idx="3379">
                  <c:v>43512.09652777778</c:v>
                </c:pt>
                <c:pt idx="3380">
                  <c:v>43512.097222222219</c:v>
                </c:pt>
                <c:pt idx="3381">
                  <c:v>43512.097916666666</c:v>
                </c:pt>
                <c:pt idx="3382">
                  <c:v>43512.098611111112</c:v>
                </c:pt>
                <c:pt idx="3383">
                  <c:v>43512.099305555559</c:v>
                </c:pt>
                <c:pt idx="3384">
                  <c:v>43512.1</c:v>
                </c:pt>
                <c:pt idx="3385">
                  <c:v>43512.100694444445</c:v>
                </c:pt>
                <c:pt idx="3386">
                  <c:v>43512.101388888892</c:v>
                </c:pt>
                <c:pt idx="3387">
                  <c:v>43512.102083333331</c:v>
                </c:pt>
                <c:pt idx="3388">
                  <c:v>43512.102777777778</c:v>
                </c:pt>
                <c:pt idx="3389">
                  <c:v>43512.103472222225</c:v>
                </c:pt>
                <c:pt idx="3390">
                  <c:v>43512.104166666664</c:v>
                </c:pt>
                <c:pt idx="3391">
                  <c:v>43512.104861111111</c:v>
                </c:pt>
                <c:pt idx="3392">
                  <c:v>43512.105555555558</c:v>
                </c:pt>
                <c:pt idx="3393">
                  <c:v>43512.106249999997</c:v>
                </c:pt>
                <c:pt idx="3394">
                  <c:v>43512.106944444444</c:v>
                </c:pt>
                <c:pt idx="3395">
                  <c:v>43512.107638888891</c:v>
                </c:pt>
                <c:pt idx="3396">
                  <c:v>43512.10833333333</c:v>
                </c:pt>
                <c:pt idx="3397">
                  <c:v>43512.109027777777</c:v>
                </c:pt>
                <c:pt idx="3398">
                  <c:v>43512.109722222223</c:v>
                </c:pt>
                <c:pt idx="3399">
                  <c:v>43512.11041666667</c:v>
                </c:pt>
                <c:pt idx="3400">
                  <c:v>43512.111111111109</c:v>
                </c:pt>
                <c:pt idx="3401">
                  <c:v>43512.111805555556</c:v>
                </c:pt>
                <c:pt idx="3402">
                  <c:v>43512.112500000003</c:v>
                </c:pt>
                <c:pt idx="3403">
                  <c:v>43512.113194444442</c:v>
                </c:pt>
                <c:pt idx="3404">
                  <c:v>43512.113888888889</c:v>
                </c:pt>
                <c:pt idx="3405">
                  <c:v>43512.114583333336</c:v>
                </c:pt>
                <c:pt idx="3406">
                  <c:v>43512.115277777775</c:v>
                </c:pt>
                <c:pt idx="3407">
                  <c:v>43512.115972222222</c:v>
                </c:pt>
                <c:pt idx="3408">
                  <c:v>43512.116666666669</c:v>
                </c:pt>
                <c:pt idx="3409">
                  <c:v>43512.117361111108</c:v>
                </c:pt>
                <c:pt idx="3410">
                  <c:v>43512.118055555555</c:v>
                </c:pt>
                <c:pt idx="3411">
                  <c:v>43512.118750000001</c:v>
                </c:pt>
                <c:pt idx="3412">
                  <c:v>43512.119444444441</c:v>
                </c:pt>
                <c:pt idx="3413">
                  <c:v>43512.120138888888</c:v>
                </c:pt>
                <c:pt idx="3414">
                  <c:v>43512.120833333334</c:v>
                </c:pt>
                <c:pt idx="3415">
                  <c:v>43512.121527777781</c:v>
                </c:pt>
                <c:pt idx="3416">
                  <c:v>43512.12222222222</c:v>
                </c:pt>
                <c:pt idx="3417">
                  <c:v>43512.122916666667</c:v>
                </c:pt>
                <c:pt idx="3418">
                  <c:v>43512.123611111114</c:v>
                </c:pt>
                <c:pt idx="3419">
                  <c:v>43512.124305555553</c:v>
                </c:pt>
                <c:pt idx="3420">
                  <c:v>43512.125</c:v>
                </c:pt>
                <c:pt idx="3421">
                  <c:v>43512.125694444447</c:v>
                </c:pt>
                <c:pt idx="3422">
                  <c:v>43512.126388888886</c:v>
                </c:pt>
                <c:pt idx="3423">
                  <c:v>43512.127083333333</c:v>
                </c:pt>
                <c:pt idx="3424">
                  <c:v>43512.12777777778</c:v>
                </c:pt>
                <c:pt idx="3425">
                  <c:v>43512.128472222219</c:v>
                </c:pt>
                <c:pt idx="3426">
                  <c:v>43512.129166666666</c:v>
                </c:pt>
                <c:pt idx="3427">
                  <c:v>43512.129861111112</c:v>
                </c:pt>
                <c:pt idx="3428">
                  <c:v>43512.130555555559</c:v>
                </c:pt>
                <c:pt idx="3429">
                  <c:v>43512.131249999999</c:v>
                </c:pt>
                <c:pt idx="3430">
                  <c:v>43512.131944444445</c:v>
                </c:pt>
                <c:pt idx="3431">
                  <c:v>43512.132638888892</c:v>
                </c:pt>
                <c:pt idx="3432">
                  <c:v>43512.133333333331</c:v>
                </c:pt>
                <c:pt idx="3433">
                  <c:v>43512.134027777778</c:v>
                </c:pt>
                <c:pt idx="3434">
                  <c:v>43512.134722222225</c:v>
                </c:pt>
                <c:pt idx="3435">
                  <c:v>43512.135416666664</c:v>
                </c:pt>
                <c:pt idx="3436">
                  <c:v>43512.136111111111</c:v>
                </c:pt>
                <c:pt idx="3437">
                  <c:v>43512.136805555558</c:v>
                </c:pt>
                <c:pt idx="3438">
                  <c:v>43512.137499999997</c:v>
                </c:pt>
                <c:pt idx="3439">
                  <c:v>43512.138194444444</c:v>
                </c:pt>
                <c:pt idx="3440">
                  <c:v>43512.138888888891</c:v>
                </c:pt>
                <c:pt idx="3441">
                  <c:v>43512.13958333333</c:v>
                </c:pt>
                <c:pt idx="3442">
                  <c:v>43512.140277777777</c:v>
                </c:pt>
                <c:pt idx="3443">
                  <c:v>43512.140972222223</c:v>
                </c:pt>
                <c:pt idx="3444">
                  <c:v>43512.14166666667</c:v>
                </c:pt>
                <c:pt idx="3445">
                  <c:v>43512.142361111109</c:v>
                </c:pt>
                <c:pt idx="3446">
                  <c:v>43512.143055555556</c:v>
                </c:pt>
                <c:pt idx="3447">
                  <c:v>43512.143750000003</c:v>
                </c:pt>
                <c:pt idx="3448">
                  <c:v>43512.144444444442</c:v>
                </c:pt>
                <c:pt idx="3449">
                  <c:v>43512.145138888889</c:v>
                </c:pt>
                <c:pt idx="3450">
                  <c:v>43512.145833333336</c:v>
                </c:pt>
                <c:pt idx="3451">
                  <c:v>43512.146527777775</c:v>
                </c:pt>
                <c:pt idx="3452">
                  <c:v>43512.147222222222</c:v>
                </c:pt>
                <c:pt idx="3453">
                  <c:v>43512.147916666669</c:v>
                </c:pt>
                <c:pt idx="3454">
                  <c:v>43512.148611111108</c:v>
                </c:pt>
                <c:pt idx="3455">
                  <c:v>43512.149305555555</c:v>
                </c:pt>
                <c:pt idx="3456">
                  <c:v>43512.15</c:v>
                </c:pt>
                <c:pt idx="3457">
                  <c:v>43512.150694444441</c:v>
                </c:pt>
                <c:pt idx="3458">
                  <c:v>43512.151388888888</c:v>
                </c:pt>
                <c:pt idx="3459">
                  <c:v>43512.152083333334</c:v>
                </c:pt>
                <c:pt idx="3460">
                  <c:v>43512.152777777781</c:v>
                </c:pt>
                <c:pt idx="3461">
                  <c:v>43512.15347222222</c:v>
                </c:pt>
                <c:pt idx="3462">
                  <c:v>43512.154166666667</c:v>
                </c:pt>
                <c:pt idx="3463">
                  <c:v>43512.154861111114</c:v>
                </c:pt>
                <c:pt idx="3464">
                  <c:v>43512.155555555553</c:v>
                </c:pt>
                <c:pt idx="3465">
                  <c:v>43512.15625</c:v>
                </c:pt>
                <c:pt idx="3466">
                  <c:v>43512.156944444447</c:v>
                </c:pt>
                <c:pt idx="3467">
                  <c:v>43512.157638888886</c:v>
                </c:pt>
                <c:pt idx="3468">
                  <c:v>43512.158333333333</c:v>
                </c:pt>
                <c:pt idx="3469">
                  <c:v>43512.15902777778</c:v>
                </c:pt>
                <c:pt idx="3470">
                  <c:v>43512.159722222219</c:v>
                </c:pt>
                <c:pt idx="3471">
                  <c:v>43512.160416666666</c:v>
                </c:pt>
                <c:pt idx="3472">
                  <c:v>43512.161111111112</c:v>
                </c:pt>
                <c:pt idx="3473">
                  <c:v>43512.161805555559</c:v>
                </c:pt>
                <c:pt idx="3474">
                  <c:v>43512.162499999999</c:v>
                </c:pt>
                <c:pt idx="3475">
                  <c:v>43512.163194444445</c:v>
                </c:pt>
                <c:pt idx="3476">
                  <c:v>43512.163888888892</c:v>
                </c:pt>
                <c:pt idx="3477">
                  <c:v>43512.164583333331</c:v>
                </c:pt>
                <c:pt idx="3478">
                  <c:v>43512.165277777778</c:v>
                </c:pt>
                <c:pt idx="3479">
                  <c:v>43512.165972222225</c:v>
                </c:pt>
                <c:pt idx="3480">
                  <c:v>43512.166666666664</c:v>
                </c:pt>
                <c:pt idx="3481">
                  <c:v>43512.167361111111</c:v>
                </c:pt>
                <c:pt idx="3482">
                  <c:v>43512.168055555558</c:v>
                </c:pt>
                <c:pt idx="3483">
                  <c:v>43512.168749999997</c:v>
                </c:pt>
                <c:pt idx="3484">
                  <c:v>43512.169444444444</c:v>
                </c:pt>
                <c:pt idx="3485">
                  <c:v>43512.170138888891</c:v>
                </c:pt>
                <c:pt idx="3486">
                  <c:v>43512.17083333333</c:v>
                </c:pt>
                <c:pt idx="3487">
                  <c:v>43512.171527777777</c:v>
                </c:pt>
                <c:pt idx="3488">
                  <c:v>43512.172222222223</c:v>
                </c:pt>
                <c:pt idx="3489">
                  <c:v>43512.17291666667</c:v>
                </c:pt>
                <c:pt idx="3490">
                  <c:v>43512.173611111109</c:v>
                </c:pt>
                <c:pt idx="3491">
                  <c:v>43512.174305555556</c:v>
                </c:pt>
                <c:pt idx="3492">
                  <c:v>43512.175000000003</c:v>
                </c:pt>
                <c:pt idx="3493">
                  <c:v>43512.175694444442</c:v>
                </c:pt>
                <c:pt idx="3494">
                  <c:v>43512.176388888889</c:v>
                </c:pt>
                <c:pt idx="3495">
                  <c:v>43512.177083333336</c:v>
                </c:pt>
                <c:pt idx="3496">
                  <c:v>43512.177777777775</c:v>
                </c:pt>
                <c:pt idx="3497">
                  <c:v>43512.178472222222</c:v>
                </c:pt>
                <c:pt idx="3498">
                  <c:v>43512.179166666669</c:v>
                </c:pt>
                <c:pt idx="3499">
                  <c:v>43512.179861111108</c:v>
                </c:pt>
                <c:pt idx="3500">
                  <c:v>43512.180555555555</c:v>
                </c:pt>
                <c:pt idx="3501">
                  <c:v>43512.181250000001</c:v>
                </c:pt>
                <c:pt idx="3502">
                  <c:v>43512.181944444441</c:v>
                </c:pt>
                <c:pt idx="3503">
                  <c:v>43512.182638888888</c:v>
                </c:pt>
                <c:pt idx="3504">
                  <c:v>43512.183333333334</c:v>
                </c:pt>
                <c:pt idx="3505">
                  <c:v>43512.184027777781</c:v>
                </c:pt>
                <c:pt idx="3506">
                  <c:v>43512.18472222222</c:v>
                </c:pt>
                <c:pt idx="3507">
                  <c:v>43512.185416666667</c:v>
                </c:pt>
                <c:pt idx="3508">
                  <c:v>43512.186111111114</c:v>
                </c:pt>
                <c:pt idx="3509">
                  <c:v>43512.186805555553</c:v>
                </c:pt>
                <c:pt idx="3510">
                  <c:v>43512.1875</c:v>
                </c:pt>
                <c:pt idx="3511">
                  <c:v>43512.188194444447</c:v>
                </c:pt>
                <c:pt idx="3512">
                  <c:v>43512.188888888886</c:v>
                </c:pt>
                <c:pt idx="3513">
                  <c:v>43512.189583333333</c:v>
                </c:pt>
                <c:pt idx="3514">
                  <c:v>43512.19027777778</c:v>
                </c:pt>
                <c:pt idx="3515">
                  <c:v>43512.190972222219</c:v>
                </c:pt>
                <c:pt idx="3516">
                  <c:v>43512.191666666666</c:v>
                </c:pt>
                <c:pt idx="3517">
                  <c:v>43512.192361111112</c:v>
                </c:pt>
                <c:pt idx="3518">
                  <c:v>43512.193055555559</c:v>
                </c:pt>
                <c:pt idx="3519">
                  <c:v>43512.193749999999</c:v>
                </c:pt>
                <c:pt idx="3520">
                  <c:v>43512.194444444445</c:v>
                </c:pt>
                <c:pt idx="3521">
                  <c:v>43512.195138888892</c:v>
                </c:pt>
                <c:pt idx="3522">
                  <c:v>43512.195833333331</c:v>
                </c:pt>
                <c:pt idx="3523">
                  <c:v>43512.196527777778</c:v>
                </c:pt>
                <c:pt idx="3524">
                  <c:v>43512.197222222225</c:v>
                </c:pt>
                <c:pt idx="3525">
                  <c:v>43512.197916666664</c:v>
                </c:pt>
                <c:pt idx="3526">
                  <c:v>43512.198611111111</c:v>
                </c:pt>
                <c:pt idx="3527">
                  <c:v>43512.199305555558</c:v>
                </c:pt>
                <c:pt idx="3528">
                  <c:v>43512.2</c:v>
                </c:pt>
                <c:pt idx="3529">
                  <c:v>43512.200694444444</c:v>
                </c:pt>
                <c:pt idx="3530">
                  <c:v>43512.201388888891</c:v>
                </c:pt>
                <c:pt idx="3531">
                  <c:v>43512.20208333333</c:v>
                </c:pt>
                <c:pt idx="3532">
                  <c:v>43512.202777777777</c:v>
                </c:pt>
                <c:pt idx="3533">
                  <c:v>43512.203472222223</c:v>
                </c:pt>
                <c:pt idx="3534">
                  <c:v>43512.20416666667</c:v>
                </c:pt>
                <c:pt idx="3535">
                  <c:v>43512.204861111109</c:v>
                </c:pt>
                <c:pt idx="3536">
                  <c:v>43512.205555555556</c:v>
                </c:pt>
                <c:pt idx="3537">
                  <c:v>43512.206250000003</c:v>
                </c:pt>
                <c:pt idx="3538">
                  <c:v>43512.206944444442</c:v>
                </c:pt>
                <c:pt idx="3539">
                  <c:v>43512.207638888889</c:v>
                </c:pt>
                <c:pt idx="3540">
                  <c:v>43512.208333333336</c:v>
                </c:pt>
                <c:pt idx="3541">
                  <c:v>43512.209027777775</c:v>
                </c:pt>
                <c:pt idx="3542">
                  <c:v>43512.209722222222</c:v>
                </c:pt>
                <c:pt idx="3543">
                  <c:v>43512.210416666669</c:v>
                </c:pt>
                <c:pt idx="3544">
                  <c:v>43512.211111111108</c:v>
                </c:pt>
                <c:pt idx="3545">
                  <c:v>43512.211805555555</c:v>
                </c:pt>
                <c:pt idx="3546">
                  <c:v>43512.212500000001</c:v>
                </c:pt>
                <c:pt idx="3547">
                  <c:v>43512.213194444441</c:v>
                </c:pt>
                <c:pt idx="3548">
                  <c:v>43512.213888888888</c:v>
                </c:pt>
                <c:pt idx="3549">
                  <c:v>43512.214583333334</c:v>
                </c:pt>
                <c:pt idx="3550">
                  <c:v>43512.215277777781</c:v>
                </c:pt>
                <c:pt idx="3551">
                  <c:v>43512.21597222222</c:v>
                </c:pt>
                <c:pt idx="3552">
                  <c:v>43512.216666666667</c:v>
                </c:pt>
                <c:pt idx="3553">
                  <c:v>43512.217361111114</c:v>
                </c:pt>
                <c:pt idx="3554">
                  <c:v>43512.218055555553</c:v>
                </c:pt>
                <c:pt idx="3555">
                  <c:v>43512.21875</c:v>
                </c:pt>
                <c:pt idx="3556">
                  <c:v>43512.219444444447</c:v>
                </c:pt>
                <c:pt idx="3557">
                  <c:v>43512.220138888886</c:v>
                </c:pt>
                <c:pt idx="3558">
                  <c:v>43512.220833333333</c:v>
                </c:pt>
                <c:pt idx="3559">
                  <c:v>43512.22152777778</c:v>
                </c:pt>
                <c:pt idx="3560">
                  <c:v>43512.222222222219</c:v>
                </c:pt>
                <c:pt idx="3561">
                  <c:v>43512.222916666666</c:v>
                </c:pt>
                <c:pt idx="3562">
                  <c:v>43512.223611111112</c:v>
                </c:pt>
                <c:pt idx="3563">
                  <c:v>43512.224305555559</c:v>
                </c:pt>
                <c:pt idx="3564">
                  <c:v>43512.224999999999</c:v>
                </c:pt>
                <c:pt idx="3565">
                  <c:v>43512.225694444445</c:v>
                </c:pt>
                <c:pt idx="3566">
                  <c:v>43512.226388888892</c:v>
                </c:pt>
                <c:pt idx="3567">
                  <c:v>43512.227083333331</c:v>
                </c:pt>
                <c:pt idx="3568">
                  <c:v>43512.227777777778</c:v>
                </c:pt>
                <c:pt idx="3569">
                  <c:v>43512.228472222225</c:v>
                </c:pt>
                <c:pt idx="3570">
                  <c:v>43512.229166666664</c:v>
                </c:pt>
                <c:pt idx="3571">
                  <c:v>43512.229861111111</c:v>
                </c:pt>
                <c:pt idx="3572">
                  <c:v>43512.230555555558</c:v>
                </c:pt>
                <c:pt idx="3573">
                  <c:v>43512.231249999997</c:v>
                </c:pt>
                <c:pt idx="3574">
                  <c:v>43512.231944444444</c:v>
                </c:pt>
                <c:pt idx="3575">
                  <c:v>43512.232638888891</c:v>
                </c:pt>
                <c:pt idx="3576">
                  <c:v>43512.23333333333</c:v>
                </c:pt>
                <c:pt idx="3577">
                  <c:v>43512.234027777777</c:v>
                </c:pt>
                <c:pt idx="3578">
                  <c:v>43512.234722222223</c:v>
                </c:pt>
                <c:pt idx="3579">
                  <c:v>43512.23541666667</c:v>
                </c:pt>
                <c:pt idx="3580">
                  <c:v>43512.236111111109</c:v>
                </c:pt>
                <c:pt idx="3581">
                  <c:v>43512.236805555556</c:v>
                </c:pt>
                <c:pt idx="3582">
                  <c:v>43512.237500000003</c:v>
                </c:pt>
                <c:pt idx="3583">
                  <c:v>43512.238194444442</c:v>
                </c:pt>
                <c:pt idx="3584">
                  <c:v>43512.238888888889</c:v>
                </c:pt>
                <c:pt idx="3585">
                  <c:v>43512.239583333336</c:v>
                </c:pt>
                <c:pt idx="3586">
                  <c:v>43512.240277777775</c:v>
                </c:pt>
                <c:pt idx="3587">
                  <c:v>43512.240972222222</c:v>
                </c:pt>
                <c:pt idx="3588">
                  <c:v>43512.241666666669</c:v>
                </c:pt>
                <c:pt idx="3589">
                  <c:v>43512.242361111108</c:v>
                </c:pt>
                <c:pt idx="3590">
                  <c:v>43512.243055555555</c:v>
                </c:pt>
                <c:pt idx="3591">
                  <c:v>43512.243750000001</c:v>
                </c:pt>
                <c:pt idx="3592">
                  <c:v>43512.244444444441</c:v>
                </c:pt>
                <c:pt idx="3593">
                  <c:v>43512.245138888888</c:v>
                </c:pt>
                <c:pt idx="3594">
                  <c:v>43512.245833333334</c:v>
                </c:pt>
                <c:pt idx="3595">
                  <c:v>43512.246527777781</c:v>
                </c:pt>
                <c:pt idx="3596">
                  <c:v>43512.24722222222</c:v>
                </c:pt>
                <c:pt idx="3597">
                  <c:v>43512.247916666667</c:v>
                </c:pt>
                <c:pt idx="3598">
                  <c:v>43512.248611111114</c:v>
                </c:pt>
                <c:pt idx="3599">
                  <c:v>43512.249305555553</c:v>
                </c:pt>
                <c:pt idx="3600">
                  <c:v>43512.25</c:v>
                </c:pt>
                <c:pt idx="3601">
                  <c:v>43512.250694444447</c:v>
                </c:pt>
                <c:pt idx="3602">
                  <c:v>43512.251388888886</c:v>
                </c:pt>
                <c:pt idx="3603">
                  <c:v>43512.252083333333</c:v>
                </c:pt>
                <c:pt idx="3604">
                  <c:v>43512.25277777778</c:v>
                </c:pt>
                <c:pt idx="3605">
                  <c:v>43512.253472222219</c:v>
                </c:pt>
                <c:pt idx="3606">
                  <c:v>43512.254166666666</c:v>
                </c:pt>
                <c:pt idx="3607">
                  <c:v>43512.254861111112</c:v>
                </c:pt>
                <c:pt idx="3608">
                  <c:v>43512.255555555559</c:v>
                </c:pt>
                <c:pt idx="3609">
                  <c:v>43512.256249999999</c:v>
                </c:pt>
                <c:pt idx="3610">
                  <c:v>43512.256944444445</c:v>
                </c:pt>
                <c:pt idx="3611">
                  <c:v>43512.257638888892</c:v>
                </c:pt>
                <c:pt idx="3612">
                  <c:v>43512.258333333331</c:v>
                </c:pt>
                <c:pt idx="3613">
                  <c:v>43512.259027777778</c:v>
                </c:pt>
                <c:pt idx="3614">
                  <c:v>43512.259722222225</c:v>
                </c:pt>
                <c:pt idx="3615">
                  <c:v>43512.260416666664</c:v>
                </c:pt>
                <c:pt idx="3616">
                  <c:v>43512.261111111111</c:v>
                </c:pt>
                <c:pt idx="3617">
                  <c:v>43512.261805555558</c:v>
                </c:pt>
                <c:pt idx="3618">
                  <c:v>43512.262499999997</c:v>
                </c:pt>
                <c:pt idx="3619">
                  <c:v>43512.263194444444</c:v>
                </c:pt>
                <c:pt idx="3620">
                  <c:v>43512.263888888891</c:v>
                </c:pt>
                <c:pt idx="3621">
                  <c:v>43512.26458333333</c:v>
                </c:pt>
                <c:pt idx="3622">
                  <c:v>43512.265277777777</c:v>
                </c:pt>
                <c:pt idx="3623">
                  <c:v>43512.265972222223</c:v>
                </c:pt>
                <c:pt idx="3624">
                  <c:v>43512.26666666667</c:v>
                </c:pt>
                <c:pt idx="3625">
                  <c:v>43512.267361111109</c:v>
                </c:pt>
                <c:pt idx="3626">
                  <c:v>43512.268055555556</c:v>
                </c:pt>
                <c:pt idx="3627">
                  <c:v>43512.268750000003</c:v>
                </c:pt>
                <c:pt idx="3628">
                  <c:v>43512.269444444442</c:v>
                </c:pt>
                <c:pt idx="3629">
                  <c:v>43512.270138888889</c:v>
                </c:pt>
                <c:pt idx="3630">
                  <c:v>43512.270833333336</c:v>
                </c:pt>
                <c:pt idx="3631">
                  <c:v>43512.271527777775</c:v>
                </c:pt>
                <c:pt idx="3632">
                  <c:v>43512.272222222222</c:v>
                </c:pt>
                <c:pt idx="3633">
                  <c:v>43512.272916666669</c:v>
                </c:pt>
                <c:pt idx="3634">
                  <c:v>43512.273611111108</c:v>
                </c:pt>
                <c:pt idx="3635">
                  <c:v>43512.274305555555</c:v>
                </c:pt>
                <c:pt idx="3636">
                  <c:v>43512.275000000001</c:v>
                </c:pt>
                <c:pt idx="3637">
                  <c:v>43512.275694444441</c:v>
                </c:pt>
                <c:pt idx="3638">
                  <c:v>43512.276388888888</c:v>
                </c:pt>
                <c:pt idx="3639">
                  <c:v>43512.277083333334</c:v>
                </c:pt>
                <c:pt idx="3640">
                  <c:v>43512.277777777781</c:v>
                </c:pt>
                <c:pt idx="3641">
                  <c:v>43512.27847222222</c:v>
                </c:pt>
                <c:pt idx="3642">
                  <c:v>43512.279166666667</c:v>
                </c:pt>
                <c:pt idx="3643">
                  <c:v>43512.279861111114</c:v>
                </c:pt>
                <c:pt idx="3644">
                  <c:v>43512.280555555553</c:v>
                </c:pt>
                <c:pt idx="3645">
                  <c:v>43512.28125</c:v>
                </c:pt>
                <c:pt idx="3646">
                  <c:v>43512.281944444447</c:v>
                </c:pt>
                <c:pt idx="3647">
                  <c:v>43512.282638888886</c:v>
                </c:pt>
                <c:pt idx="3648">
                  <c:v>43512.283333333333</c:v>
                </c:pt>
                <c:pt idx="3649">
                  <c:v>43512.28402777778</c:v>
                </c:pt>
                <c:pt idx="3650">
                  <c:v>43512.284722222219</c:v>
                </c:pt>
                <c:pt idx="3651">
                  <c:v>43512.285416666666</c:v>
                </c:pt>
                <c:pt idx="3652">
                  <c:v>43512.286111111112</c:v>
                </c:pt>
                <c:pt idx="3653">
                  <c:v>43512.286805555559</c:v>
                </c:pt>
                <c:pt idx="3654">
                  <c:v>43512.287499999999</c:v>
                </c:pt>
                <c:pt idx="3655">
                  <c:v>43512.288194444445</c:v>
                </c:pt>
                <c:pt idx="3656">
                  <c:v>43512.288888888892</c:v>
                </c:pt>
                <c:pt idx="3657">
                  <c:v>43512.289583333331</c:v>
                </c:pt>
                <c:pt idx="3658">
                  <c:v>43512.290277777778</c:v>
                </c:pt>
                <c:pt idx="3659">
                  <c:v>43512.290972222225</c:v>
                </c:pt>
                <c:pt idx="3660">
                  <c:v>43512.291666666664</c:v>
                </c:pt>
                <c:pt idx="3661">
                  <c:v>43512.292361111111</c:v>
                </c:pt>
                <c:pt idx="3662">
                  <c:v>43512.293055555558</c:v>
                </c:pt>
                <c:pt idx="3663">
                  <c:v>43512.293749999997</c:v>
                </c:pt>
                <c:pt idx="3664">
                  <c:v>43512.294444444444</c:v>
                </c:pt>
                <c:pt idx="3665">
                  <c:v>43512.295138888891</c:v>
                </c:pt>
                <c:pt idx="3666">
                  <c:v>43512.29583333333</c:v>
                </c:pt>
                <c:pt idx="3667">
                  <c:v>43512.296527777777</c:v>
                </c:pt>
                <c:pt idx="3668">
                  <c:v>43512.297222222223</c:v>
                </c:pt>
                <c:pt idx="3669">
                  <c:v>43512.29791666667</c:v>
                </c:pt>
                <c:pt idx="3670">
                  <c:v>43512.298611111109</c:v>
                </c:pt>
                <c:pt idx="3671">
                  <c:v>43512.299305555556</c:v>
                </c:pt>
                <c:pt idx="3672">
                  <c:v>43512.3</c:v>
                </c:pt>
                <c:pt idx="3673">
                  <c:v>43512.300694444442</c:v>
                </c:pt>
                <c:pt idx="3674">
                  <c:v>43512.301388888889</c:v>
                </c:pt>
                <c:pt idx="3675">
                  <c:v>43512.302083333336</c:v>
                </c:pt>
                <c:pt idx="3676">
                  <c:v>43512.302777777775</c:v>
                </c:pt>
                <c:pt idx="3677">
                  <c:v>43512.303472222222</c:v>
                </c:pt>
                <c:pt idx="3678">
                  <c:v>43512.304166666669</c:v>
                </c:pt>
                <c:pt idx="3679">
                  <c:v>43512.304861111108</c:v>
                </c:pt>
                <c:pt idx="3680">
                  <c:v>43512.305555555555</c:v>
                </c:pt>
                <c:pt idx="3681">
                  <c:v>43512.306250000001</c:v>
                </c:pt>
                <c:pt idx="3682">
                  <c:v>43512.306944444441</c:v>
                </c:pt>
                <c:pt idx="3683">
                  <c:v>43512.307638888888</c:v>
                </c:pt>
                <c:pt idx="3684">
                  <c:v>43512.308333333334</c:v>
                </c:pt>
                <c:pt idx="3685">
                  <c:v>43512.309027777781</c:v>
                </c:pt>
                <c:pt idx="3686">
                  <c:v>43512.30972222222</c:v>
                </c:pt>
                <c:pt idx="3687">
                  <c:v>43512.310416666667</c:v>
                </c:pt>
                <c:pt idx="3688">
                  <c:v>43512.311111111114</c:v>
                </c:pt>
                <c:pt idx="3689">
                  <c:v>43512.311805555553</c:v>
                </c:pt>
                <c:pt idx="3690">
                  <c:v>43512.3125</c:v>
                </c:pt>
                <c:pt idx="3691">
                  <c:v>43512.313194444447</c:v>
                </c:pt>
                <c:pt idx="3692">
                  <c:v>43512.313888888886</c:v>
                </c:pt>
                <c:pt idx="3693">
                  <c:v>43512.314583333333</c:v>
                </c:pt>
                <c:pt idx="3694">
                  <c:v>43512.31527777778</c:v>
                </c:pt>
                <c:pt idx="3695">
                  <c:v>43512.315972222219</c:v>
                </c:pt>
                <c:pt idx="3696">
                  <c:v>43512.316666666666</c:v>
                </c:pt>
                <c:pt idx="3697">
                  <c:v>43512.317361111112</c:v>
                </c:pt>
                <c:pt idx="3698">
                  <c:v>43512.318055555559</c:v>
                </c:pt>
                <c:pt idx="3699">
                  <c:v>43512.318749999999</c:v>
                </c:pt>
                <c:pt idx="3700">
                  <c:v>43512.319444444445</c:v>
                </c:pt>
                <c:pt idx="3701">
                  <c:v>43512.320138888892</c:v>
                </c:pt>
                <c:pt idx="3702">
                  <c:v>43512.320833333331</c:v>
                </c:pt>
                <c:pt idx="3703">
                  <c:v>43512.321527777778</c:v>
                </c:pt>
                <c:pt idx="3704">
                  <c:v>43512.322222222225</c:v>
                </c:pt>
                <c:pt idx="3705">
                  <c:v>43512.322916666664</c:v>
                </c:pt>
                <c:pt idx="3706">
                  <c:v>43512.323611111111</c:v>
                </c:pt>
                <c:pt idx="3707">
                  <c:v>43512.324305555558</c:v>
                </c:pt>
                <c:pt idx="3708">
                  <c:v>43512.324999999997</c:v>
                </c:pt>
                <c:pt idx="3709">
                  <c:v>43512.325694444444</c:v>
                </c:pt>
                <c:pt idx="3710">
                  <c:v>43512.326388888891</c:v>
                </c:pt>
                <c:pt idx="3711">
                  <c:v>43512.32708333333</c:v>
                </c:pt>
                <c:pt idx="3712">
                  <c:v>43512.327777777777</c:v>
                </c:pt>
                <c:pt idx="3713">
                  <c:v>43512.328472222223</c:v>
                </c:pt>
                <c:pt idx="3714">
                  <c:v>43512.32916666667</c:v>
                </c:pt>
                <c:pt idx="3715">
                  <c:v>43512.329861111109</c:v>
                </c:pt>
                <c:pt idx="3716">
                  <c:v>43512.330555555556</c:v>
                </c:pt>
                <c:pt idx="3717">
                  <c:v>43512.331250000003</c:v>
                </c:pt>
                <c:pt idx="3718">
                  <c:v>43512.331944444442</c:v>
                </c:pt>
                <c:pt idx="3719">
                  <c:v>43512.332638888889</c:v>
                </c:pt>
                <c:pt idx="3720">
                  <c:v>43512.333333333336</c:v>
                </c:pt>
                <c:pt idx="3721">
                  <c:v>43512.334027777775</c:v>
                </c:pt>
                <c:pt idx="3722">
                  <c:v>43512.334722222222</c:v>
                </c:pt>
                <c:pt idx="3723">
                  <c:v>43512.335416666669</c:v>
                </c:pt>
                <c:pt idx="3724">
                  <c:v>43512.336111111108</c:v>
                </c:pt>
                <c:pt idx="3725">
                  <c:v>43512.336805555555</c:v>
                </c:pt>
                <c:pt idx="3726">
                  <c:v>43512.337500000001</c:v>
                </c:pt>
                <c:pt idx="3727">
                  <c:v>43512.338194444441</c:v>
                </c:pt>
                <c:pt idx="3728">
                  <c:v>43512.338888888888</c:v>
                </c:pt>
                <c:pt idx="3729">
                  <c:v>43512.339583333334</c:v>
                </c:pt>
                <c:pt idx="3730">
                  <c:v>43512.340277777781</c:v>
                </c:pt>
                <c:pt idx="3731">
                  <c:v>43512.34097222222</c:v>
                </c:pt>
                <c:pt idx="3732">
                  <c:v>43512.341666666667</c:v>
                </c:pt>
                <c:pt idx="3733">
                  <c:v>43512.342361111114</c:v>
                </c:pt>
                <c:pt idx="3734">
                  <c:v>43512.343055555553</c:v>
                </c:pt>
                <c:pt idx="3735">
                  <c:v>43512.34375</c:v>
                </c:pt>
                <c:pt idx="3736">
                  <c:v>43512.344444444447</c:v>
                </c:pt>
                <c:pt idx="3737">
                  <c:v>43512.345138888886</c:v>
                </c:pt>
                <c:pt idx="3738">
                  <c:v>43512.345833333333</c:v>
                </c:pt>
                <c:pt idx="3739">
                  <c:v>43512.34652777778</c:v>
                </c:pt>
                <c:pt idx="3740">
                  <c:v>43512.347222222219</c:v>
                </c:pt>
                <c:pt idx="3741">
                  <c:v>43512.347916666666</c:v>
                </c:pt>
                <c:pt idx="3742">
                  <c:v>43512.348611111112</c:v>
                </c:pt>
                <c:pt idx="3743">
                  <c:v>43512.349305555559</c:v>
                </c:pt>
                <c:pt idx="3744">
                  <c:v>43512.35</c:v>
                </c:pt>
                <c:pt idx="3745">
                  <c:v>43512.350694444445</c:v>
                </c:pt>
                <c:pt idx="3746">
                  <c:v>43512.351388888892</c:v>
                </c:pt>
                <c:pt idx="3747">
                  <c:v>43512.352083333331</c:v>
                </c:pt>
                <c:pt idx="3748">
                  <c:v>43512.352777777778</c:v>
                </c:pt>
                <c:pt idx="3749">
                  <c:v>43512.353472222225</c:v>
                </c:pt>
                <c:pt idx="3750">
                  <c:v>43512.354166666664</c:v>
                </c:pt>
                <c:pt idx="3751">
                  <c:v>43512.354861111111</c:v>
                </c:pt>
                <c:pt idx="3752">
                  <c:v>43512.355555555558</c:v>
                </c:pt>
                <c:pt idx="3753">
                  <c:v>43512.356249999997</c:v>
                </c:pt>
                <c:pt idx="3754">
                  <c:v>43512.356944444444</c:v>
                </c:pt>
                <c:pt idx="3755">
                  <c:v>43512.357638888891</c:v>
                </c:pt>
                <c:pt idx="3756">
                  <c:v>43512.35833333333</c:v>
                </c:pt>
                <c:pt idx="3757">
                  <c:v>43512.359027777777</c:v>
                </c:pt>
                <c:pt idx="3758">
                  <c:v>43512.359722222223</c:v>
                </c:pt>
                <c:pt idx="3759">
                  <c:v>43512.36041666667</c:v>
                </c:pt>
                <c:pt idx="3760">
                  <c:v>43512.361111111109</c:v>
                </c:pt>
                <c:pt idx="3761">
                  <c:v>43512.361805555556</c:v>
                </c:pt>
                <c:pt idx="3762">
                  <c:v>43512.362500000003</c:v>
                </c:pt>
                <c:pt idx="3763">
                  <c:v>43512.363194444442</c:v>
                </c:pt>
                <c:pt idx="3764">
                  <c:v>43512.363888888889</c:v>
                </c:pt>
                <c:pt idx="3765">
                  <c:v>43512.364583333336</c:v>
                </c:pt>
                <c:pt idx="3766">
                  <c:v>43512.365277777775</c:v>
                </c:pt>
                <c:pt idx="3767">
                  <c:v>43512.365972222222</c:v>
                </c:pt>
                <c:pt idx="3768">
                  <c:v>43512.366666666669</c:v>
                </c:pt>
                <c:pt idx="3769">
                  <c:v>43512.367361111108</c:v>
                </c:pt>
                <c:pt idx="3770">
                  <c:v>43512.368055555555</c:v>
                </c:pt>
                <c:pt idx="3771">
                  <c:v>43512.368750000001</c:v>
                </c:pt>
                <c:pt idx="3772">
                  <c:v>43512.369444444441</c:v>
                </c:pt>
                <c:pt idx="3773">
                  <c:v>43512.370138888888</c:v>
                </c:pt>
                <c:pt idx="3774">
                  <c:v>43512.370833333334</c:v>
                </c:pt>
                <c:pt idx="3775">
                  <c:v>43512.371527777781</c:v>
                </c:pt>
                <c:pt idx="3776">
                  <c:v>43512.37222222222</c:v>
                </c:pt>
                <c:pt idx="3777">
                  <c:v>43512.372916666667</c:v>
                </c:pt>
                <c:pt idx="3778">
                  <c:v>43512.373611111114</c:v>
                </c:pt>
                <c:pt idx="3779">
                  <c:v>43512.374305555553</c:v>
                </c:pt>
                <c:pt idx="3780">
                  <c:v>43512.375</c:v>
                </c:pt>
                <c:pt idx="3781">
                  <c:v>43512.375694444447</c:v>
                </c:pt>
                <c:pt idx="3782">
                  <c:v>43512.376388888886</c:v>
                </c:pt>
                <c:pt idx="3783">
                  <c:v>43512.377083333333</c:v>
                </c:pt>
                <c:pt idx="3784">
                  <c:v>43512.37777777778</c:v>
                </c:pt>
                <c:pt idx="3785">
                  <c:v>43512.378472222219</c:v>
                </c:pt>
                <c:pt idx="3786">
                  <c:v>43512.379166666666</c:v>
                </c:pt>
                <c:pt idx="3787">
                  <c:v>43512.379861111112</c:v>
                </c:pt>
                <c:pt idx="3788">
                  <c:v>43512.380555555559</c:v>
                </c:pt>
                <c:pt idx="3789">
                  <c:v>43512.381249999999</c:v>
                </c:pt>
                <c:pt idx="3790">
                  <c:v>43512.381944444445</c:v>
                </c:pt>
                <c:pt idx="3791">
                  <c:v>43512.382638888892</c:v>
                </c:pt>
                <c:pt idx="3792">
                  <c:v>43512.383333333331</c:v>
                </c:pt>
                <c:pt idx="3793">
                  <c:v>43512.384027777778</c:v>
                </c:pt>
                <c:pt idx="3794">
                  <c:v>43512.384722222225</c:v>
                </c:pt>
                <c:pt idx="3795">
                  <c:v>43512.385416666664</c:v>
                </c:pt>
                <c:pt idx="3796">
                  <c:v>43512.386111111111</c:v>
                </c:pt>
                <c:pt idx="3797">
                  <c:v>43512.386805555558</c:v>
                </c:pt>
                <c:pt idx="3798">
                  <c:v>43512.387499999997</c:v>
                </c:pt>
                <c:pt idx="3799">
                  <c:v>43512.388194444444</c:v>
                </c:pt>
                <c:pt idx="3800">
                  <c:v>43512.388888888891</c:v>
                </c:pt>
                <c:pt idx="3801">
                  <c:v>43512.38958333333</c:v>
                </c:pt>
                <c:pt idx="3802">
                  <c:v>43512.390277777777</c:v>
                </c:pt>
                <c:pt idx="3803">
                  <c:v>43512.390972222223</c:v>
                </c:pt>
                <c:pt idx="3804">
                  <c:v>43512.39166666667</c:v>
                </c:pt>
                <c:pt idx="3805">
                  <c:v>43512.392361111109</c:v>
                </c:pt>
                <c:pt idx="3806">
                  <c:v>43512.393055555556</c:v>
                </c:pt>
                <c:pt idx="3807">
                  <c:v>43512.393750000003</c:v>
                </c:pt>
                <c:pt idx="3808">
                  <c:v>43512.394444444442</c:v>
                </c:pt>
                <c:pt idx="3809">
                  <c:v>43512.395138888889</c:v>
                </c:pt>
                <c:pt idx="3810">
                  <c:v>43512.395833333336</c:v>
                </c:pt>
                <c:pt idx="3811">
                  <c:v>43512.396527777775</c:v>
                </c:pt>
                <c:pt idx="3812">
                  <c:v>43512.397222222222</c:v>
                </c:pt>
                <c:pt idx="3813">
                  <c:v>43512.397916666669</c:v>
                </c:pt>
                <c:pt idx="3814">
                  <c:v>43512.398611111108</c:v>
                </c:pt>
                <c:pt idx="3815">
                  <c:v>43512.399305555555</c:v>
                </c:pt>
                <c:pt idx="3816">
                  <c:v>43512.4</c:v>
                </c:pt>
                <c:pt idx="3817">
                  <c:v>43512.400694444441</c:v>
                </c:pt>
                <c:pt idx="3818">
                  <c:v>43512.401388888888</c:v>
                </c:pt>
                <c:pt idx="3819">
                  <c:v>43512.402083333334</c:v>
                </c:pt>
                <c:pt idx="3820">
                  <c:v>43512.402777777781</c:v>
                </c:pt>
                <c:pt idx="3821">
                  <c:v>43512.40347222222</c:v>
                </c:pt>
                <c:pt idx="3822">
                  <c:v>43512.404166666667</c:v>
                </c:pt>
                <c:pt idx="3823">
                  <c:v>43512.404861111114</c:v>
                </c:pt>
                <c:pt idx="3824">
                  <c:v>43512.405555555553</c:v>
                </c:pt>
                <c:pt idx="3825">
                  <c:v>43512.40625</c:v>
                </c:pt>
                <c:pt idx="3826">
                  <c:v>43512.406944444447</c:v>
                </c:pt>
                <c:pt idx="3827">
                  <c:v>43512.407638888886</c:v>
                </c:pt>
                <c:pt idx="3828">
                  <c:v>43512.408333333333</c:v>
                </c:pt>
                <c:pt idx="3829">
                  <c:v>43512.40902777778</c:v>
                </c:pt>
                <c:pt idx="3830">
                  <c:v>43512.409722222219</c:v>
                </c:pt>
                <c:pt idx="3831">
                  <c:v>43512.410416666666</c:v>
                </c:pt>
                <c:pt idx="3832">
                  <c:v>43512.411111111112</c:v>
                </c:pt>
                <c:pt idx="3833">
                  <c:v>43512.411805555559</c:v>
                </c:pt>
                <c:pt idx="3834">
                  <c:v>43512.412499999999</c:v>
                </c:pt>
                <c:pt idx="3835">
                  <c:v>43512.413194444445</c:v>
                </c:pt>
                <c:pt idx="3836">
                  <c:v>43512.413888888892</c:v>
                </c:pt>
                <c:pt idx="3837">
                  <c:v>43512.414583333331</c:v>
                </c:pt>
                <c:pt idx="3838">
                  <c:v>43512.415277777778</c:v>
                </c:pt>
                <c:pt idx="3839">
                  <c:v>43512.415972222225</c:v>
                </c:pt>
                <c:pt idx="3840">
                  <c:v>43512.416666666664</c:v>
                </c:pt>
                <c:pt idx="3841">
                  <c:v>43512.417361111111</c:v>
                </c:pt>
                <c:pt idx="3842">
                  <c:v>43512.418055555558</c:v>
                </c:pt>
                <c:pt idx="3843">
                  <c:v>43512.418749999997</c:v>
                </c:pt>
                <c:pt idx="3844">
                  <c:v>43512.419444444444</c:v>
                </c:pt>
                <c:pt idx="3845">
                  <c:v>43512.420138888891</c:v>
                </c:pt>
                <c:pt idx="3846">
                  <c:v>43512.42083333333</c:v>
                </c:pt>
                <c:pt idx="3847">
                  <c:v>43512.421527777777</c:v>
                </c:pt>
                <c:pt idx="3848">
                  <c:v>43512.422222222223</c:v>
                </c:pt>
                <c:pt idx="3849">
                  <c:v>43512.42291666667</c:v>
                </c:pt>
                <c:pt idx="3850">
                  <c:v>43512.423611111109</c:v>
                </c:pt>
                <c:pt idx="3851">
                  <c:v>43512.424305555556</c:v>
                </c:pt>
                <c:pt idx="3852">
                  <c:v>43512.425000000003</c:v>
                </c:pt>
                <c:pt idx="3853">
                  <c:v>43512.425694444442</c:v>
                </c:pt>
                <c:pt idx="3854">
                  <c:v>43512.426388888889</c:v>
                </c:pt>
                <c:pt idx="3855">
                  <c:v>43512.427083333336</c:v>
                </c:pt>
                <c:pt idx="3856">
                  <c:v>43512.427777777775</c:v>
                </c:pt>
                <c:pt idx="3857">
                  <c:v>43512.428472222222</c:v>
                </c:pt>
                <c:pt idx="3858">
                  <c:v>43512.429166666669</c:v>
                </c:pt>
                <c:pt idx="3859">
                  <c:v>43512.429861111108</c:v>
                </c:pt>
                <c:pt idx="3860">
                  <c:v>43512.430555555555</c:v>
                </c:pt>
                <c:pt idx="3861">
                  <c:v>43512.431250000001</c:v>
                </c:pt>
                <c:pt idx="3862">
                  <c:v>43512.431944444441</c:v>
                </c:pt>
                <c:pt idx="3863">
                  <c:v>43512.432638888888</c:v>
                </c:pt>
                <c:pt idx="3864">
                  <c:v>43512.433333333334</c:v>
                </c:pt>
                <c:pt idx="3865">
                  <c:v>43512.434027777781</c:v>
                </c:pt>
                <c:pt idx="3866">
                  <c:v>43512.43472222222</c:v>
                </c:pt>
                <c:pt idx="3867">
                  <c:v>43512.435416666667</c:v>
                </c:pt>
                <c:pt idx="3868">
                  <c:v>43512.436111111114</c:v>
                </c:pt>
                <c:pt idx="3869">
                  <c:v>43512.436805555553</c:v>
                </c:pt>
                <c:pt idx="3870">
                  <c:v>43512.4375</c:v>
                </c:pt>
                <c:pt idx="3871">
                  <c:v>43512.438194444447</c:v>
                </c:pt>
                <c:pt idx="3872">
                  <c:v>43512.438888888886</c:v>
                </c:pt>
                <c:pt idx="3873">
                  <c:v>43512.439583333333</c:v>
                </c:pt>
                <c:pt idx="3874">
                  <c:v>43512.44027777778</c:v>
                </c:pt>
                <c:pt idx="3875">
                  <c:v>43512.440972222219</c:v>
                </c:pt>
                <c:pt idx="3876">
                  <c:v>43512.441666666666</c:v>
                </c:pt>
                <c:pt idx="3877">
                  <c:v>43512.442361111112</c:v>
                </c:pt>
                <c:pt idx="3878">
                  <c:v>43512.443055555559</c:v>
                </c:pt>
                <c:pt idx="3879">
                  <c:v>43512.443749999999</c:v>
                </c:pt>
                <c:pt idx="3880">
                  <c:v>43512.444444444445</c:v>
                </c:pt>
                <c:pt idx="3881">
                  <c:v>43512.445138888892</c:v>
                </c:pt>
                <c:pt idx="3882">
                  <c:v>43512.445833333331</c:v>
                </c:pt>
                <c:pt idx="3883">
                  <c:v>43512.446527777778</c:v>
                </c:pt>
                <c:pt idx="3884">
                  <c:v>43512.447222222225</c:v>
                </c:pt>
                <c:pt idx="3885">
                  <c:v>43512.447916666664</c:v>
                </c:pt>
                <c:pt idx="3886">
                  <c:v>43512.448611111111</c:v>
                </c:pt>
                <c:pt idx="3887">
                  <c:v>43512.449305555558</c:v>
                </c:pt>
                <c:pt idx="3888">
                  <c:v>43512.45</c:v>
                </c:pt>
                <c:pt idx="3889">
                  <c:v>43512.450694444444</c:v>
                </c:pt>
                <c:pt idx="3890">
                  <c:v>43512.451388888891</c:v>
                </c:pt>
                <c:pt idx="3891">
                  <c:v>43512.45208333333</c:v>
                </c:pt>
                <c:pt idx="3892">
                  <c:v>43512.452777777777</c:v>
                </c:pt>
                <c:pt idx="3893">
                  <c:v>43512.453472222223</c:v>
                </c:pt>
                <c:pt idx="3894">
                  <c:v>43512.45416666667</c:v>
                </c:pt>
                <c:pt idx="3895">
                  <c:v>43512.454861111109</c:v>
                </c:pt>
                <c:pt idx="3896">
                  <c:v>43512.455555555556</c:v>
                </c:pt>
                <c:pt idx="3897">
                  <c:v>43512.456250000003</c:v>
                </c:pt>
                <c:pt idx="3898">
                  <c:v>43512.456944444442</c:v>
                </c:pt>
                <c:pt idx="3899">
                  <c:v>43512.457638888889</c:v>
                </c:pt>
                <c:pt idx="3900">
                  <c:v>43512.458333333336</c:v>
                </c:pt>
                <c:pt idx="3901">
                  <c:v>43512.459027777775</c:v>
                </c:pt>
                <c:pt idx="3902">
                  <c:v>43512.459722222222</c:v>
                </c:pt>
                <c:pt idx="3903">
                  <c:v>43512.460416666669</c:v>
                </c:pt>
                <c:pt idx="3904">
                  <c:v>43512.461111111108</c:v>
                </c:pt>
                <c:pt idx="3905">
                  <c:v>43512.461805555555</c:v>
                </c:pt>
                <c:pt idx="3906">
                  <c:v>43512.462500000001</c:v>
                </c:pt>
                <c:pt idx="3907">
                  <c:v>43512.463194444441</c:v>
                </c:pt>
                <c:pt idx="3908">
                  <c:v>43512.463888888888</c:v>
                </c:pt>
                <c:pt idx="3909">
                  <c:v>43512.464583333334</c:v>
                </c:pt>
                <c:pt idx="3910">
                  <c:v>43512.465277777781</c:v>
                </c:pt>
                <c:pt idx="3911">
                  <c:v>43512.46597222222</c:v>
                </c:pt>
                <c:pt idx="3912">
                  <c:v>43512.466666666667</c:v>
                </c:pt>
                <c:pt idx="3913">
                  <c:v>43512.467361111114</c:v>
                </c:pt>
                <c:pt idx="3914">
                  <c:v>43512.468055555553</c:v>
                </c:pt>
                <c:pt idx="3915">
                  <c:v>43512.46875</c:v>
                </c:pt>
                <c:pt idx="3916">
                  <c:v>43512.469444444447</c:v>
                </c:pt>
                <c:pt idx="3917">
                  <c:v>43512.470138888886</c:v>
                </c:pt>
                <c:pt idx="3918">
                  <c:v>43512.470833333333</c:v>
                </c:pt>
                <c:pt idx="3919">
                  <c:v>43512.47152777778</c:v>
                </c:pt>
                <c:pt idx="3920">
                  <c:v>43512.472222222219</c:v>
                </c:pt>
                <c:pt idx="3921">
                  <c:v>43512.472916666666</c:v>
                </c:pt>
                <c:pt idx="3922">
                  <c:v>43512.473611111112</c:v>
                </c:pt>
                <c:pt idx="3923">
                  <c:v>43512.474305555559</c:v>
                </c:pt>
                <c:pt idx="3924">
                  <c:v>43512.474999999999</c:v>
                </c:pt>
                <c:pt idx="3925">
                  <c:v>43512.475694444445</c:v>
                </c:pt>
                <c:pt idx="3926">
                  <c:v>43512.476388888892</c:v>
                </c:pt>
                <c:pt idx="3927">
                  <c:v>43512.477083333331</c:v>
                </c:pt>
                <c:pt idx="3928">
                  <c:v>43512.477777777778</c:v>
                </c:pt>
                <c:pt idx="3929">
                  <c:v>43512.478472222225</c:v>
                </c:pt>
                <c:pt idx="3930">
                  <c:v>43512.479166666664</c:v>
                </c:pt>
                <c:pt idx="3931">
                  <c:v>43512.479861111111</c:v>
                </c:pt>
                <c:pt idx="3932">
                  <c:v>43512.480555555558</c:v>
                </c:pt>
                <c:pt idx="3933">
                  <c:v>43512.481249999997</c:v>
                </c:pt>
                <c:pt idx="3934">
                  <c:v>43512.481944444444</c:v>
                </c:pt>
                <c:pt idx="3935">
                  <c:v>43512.482638888891</c:v>
                </c:pt>
                <c:pt idx="3936">
                  <c:v>43512.48333333333</c:v>
                </c:pt>
                <c:pt idx="3937">
                  <c:v>43512.484027777777</c:v>
                </c:pt>
                <c:pt idx="3938">
                  <c:v>43512.484722222223</c:v>
                </c:pt>
                <c:pt idx="3939">
                  <c:v>43512.48541666667</c:v>
                </c:pt>
                <c:pt idx="3940">
                  <c:v>43512.486111111109</c:v>
                </c:pt>
                <c:pt idx="3941">
                  <c:v>43512.486805555556</c:v>
                </c:pt>
                <c:pt idx="3942">
                  <c:v>43512.487500000003</c:v>
                </c:pt>
                <c:pt idx="3943">
                  <c:v>43512.488194444442</c:v>
                </c:pt>
                <c:pt idx="3944">
                  <c:v>43512.488888888889</c:v>
                </c:pt>
                <c:pt idx="3945">
                  <c:v>43512.489583333336</c:v>
                </c:pt>
                <c:pt idx="3946">
                  <c:v>43512.490277777775</c:v>
                </c:pt>
                <c:pt idx="3947">
                  <c:v>43512.490972222222</c:v>
                </c:pt>
                <c:pt idx="3948">
                  <c:v>43512.491666666669</c:v>
                </c:pt>
                <c:pt idx="3949">
                  <c:v>43512.492361111108</c:v>
                </c:pt>
                <c:pt idx="3950">
                  <c:v>43512.493055555555</c:v>
                </c:pt>
                <c:pt idx="3951">
                  <c:v>43512.493750000001</c:v>
                </c:pt>
                <c:pt idx="3952">
                  <c:v>43512.494444444441</c:v>
                </c:pt>
                <c:pt idx="3953">
                  <c:v>43512.495138888888</c:v>
                </c:pt>
                <c:pt idx="3954">
                  <c:v>43512.495833333334</c:v>
                </c:pt>
                <c:pt idx="3955">
                  <c:v>43512.496527777781</c:v>
                </c:pt>
                <c:pt idx="3956">
                  <c:v>43512.49722222222</c:v>
                </c:pt>
                <c:pt idx="3957">
                  <c:v>43512.497916666667</c:v>
                </c:pt>
                <c:pt idx="3958">
                  <c:v>43512.498611111114</c:v>
                </c:pt>
                <c:pt idx="3959">
                  <c:v>43512.499305555553</c:v>
                </c:pt>
                <c:pt idx="3960">
                  <c:v>43512.5</c:v>
                </c:pt>
                <c:pt idx="3961">
                  <c:v>43512.500694444447</c:v>
                </c:pt>
                <c:pt idx="3962">
                  <c:v>43512.501388888886</c:v>
                </c:pt>
                <c:pt idx="3963">
                  <c:v>43512.502083333333</c:v>
                </c:pt>
                <c:pt idx="3964">
                  <c:v>43512.50277777778</c:v>
                </c:pt>
                <c:pt idx="3965">
                  <c:v>43512.503472222219</c:v>
                </c:pt>
                <c:pt idx="3966">
                  <c:v>43512.504166666666</c:v>
                </c:pt>
                <c:pt idx="3967">
                  <c:v>43512.504861111112</c:v>
                </c:pt>
                <c:pt idx="3968">
                  <c:v>43512.505555555559</c:v>
                </c:pt>
                <c:pt idx="3969">
                  <c:v>43512.506249999999</c:v>
                </c:pt>
                <c:pt idx="3970">
                  <c:v>43512.506944444445</c:v>
                </c:pt>
                <c:pt idx="3971">
                  <c:v>43512.507638888892</c:v>
                </c:pt>
                <c:pt idx="3972">
                  <c:v>43512.508333333331</c:v>
                </c:pt>
                <c:pt idx="3973">
                  <c:v>43512.509027777778</c:v>
                </c:pt>
                <c:pt idx="3974">
                  <c:v>43512.509722222225</c:v>
                </c:pt>
                <c:pt idx="3975">
                  <c:v>43512.510416666664</c:v>
                </c:pt>
                <c:pt idx="3976">
                  <c:v>43512.511111111111</c:v>
                </c:pt>
                <c:pt idx="3977">
                  <c:v>43512.511805555558</c:v>
                </c:pt>
                <c:pt idx="3978">
                  <c:v>43512.512499999997</c:v>
                </c:pt>
                <c:pt idx="3979">
                  <c:v>43512.513194444444</c:v>
                </c:pt>
                <c:pt idx="3980">
                  <c:v>43512.513888888891</c:v>
                </c:pt>
                <c:pt idx="3981">
                  <c:v>43512.51458333333</c:v>
                </c:pt>
                <c:pt idx="3982">
                  <c:v>43512.515277777777</c:v>
                </c:pt>
                <c:pt idx="3983">
                  <c:v>43512.515972222223</c:v>
                </c:pt>
                <c:pt idx="3984">
                  <c:v>43512.51666666667</c:v>
                </c:pt>
                <c:pt idx="3985">
                  <c:v>43512.517361111109</c:v>
                </c:pt>
                <c:pt idx="3986">
                  <c:v>43512.518055555556</c:v>
                </c:pt>
                <c:pt idx="3987">
                  <c:v>43512.518750000003</c:v>
                </c:pt>
                <c:pt idx="3988">
                  <c:v>43512.519444444442</c:v>
                </c:pt>
                <c:pt idx="3989">
                  <c:v>43512.520138888889</c:v>
                </c:pt>
                <c:pt idx="3990">
                  <c:v>43512.520833333336</c:v>
                </c:pt>
                <c:pt idx="3991">
                  <c:v>43512.521527777775</c:v>
                </c:pt>
                <c:pt idx="3992">
                  <c:v>43512.522222222222</c:v>
                </c:pt>
                <c:pt idx="3993">
                  <c:v>43512.522916666669</c:v>
                </c:pt>
                <c:pt idx="3994">
                  <c:v>43512.523611111108</c:v>
                </c:pt>
                <c:pt idx="3995">
                  <c:v>43512.524305555555</c:v>
                </c:pt>
                <c:pt idx="3996">
                  <c:v>43512.525000000001</c:v>
                </c:pt>
                <c:pt idx="3997">
                  <c:v>43512.525694444441</c:v>
                </c:pt>
                <c:pt idx="3998">
                  <c:v>43512.526388888888</c:v>
                </c:pt>
                <c:pt idx="3999">
                  <c:v>43512.527083333334</c:v>
                </c:pt>
                <c:pt idx="4000">
                  <c:v>43512.527777777781</c:v>
                </c:pt>
                <c:pt idx="4001">
                  <c:v>43512.52847222222</c:v>
                </c:pt>
                <c:pt idx="4002">
                  <c:v>43512.529166666667</c:v>
                </c:pt>
                <c:pt idx="4003">
                  <c:v>43512.529861111114</c:v>
                </c:pt>
                <c:pt idx="4004">
                  <c:v>43512.530555555553</c:v>
                </c:pt>
                <c:pt idx="4005">
                  <c:v>43512.53125</c:v>
                </c:pt>
                <c:pt idx="4006">
                  <c:v>43512.531944444447</c:v>
                </c:pt>
                <c:pt idx="4007">
                  <c:v>43512.532638888886</c:v>
                </c:pt>
                <c:pt idx="4008">
                  <c:v>43512.533333333333</c:v>
                </c:pt>
                <c:pt idx="4009">
                  <c:v>43512.53402777778</c:v>
                </c:pt>
                <c:pt idx="4010">
                  <c:v>43512.534722222219</c:v>
                </c:pt>
                <c:pt idx="4011">
                  <c:v>43512.535416666666</c:v>
                </c:pt>
                <c:pt idx="4012">
                  <c:v>43512.536111111112</c:v>
                </c:pt>
                <c:pt idx="4013">
                  <c:v>43512.536805555559</c:v>
                </c:pt>
                <c:pt idx="4014">
                  <c:v>43512.537499999999</c:v>
                </c:pt>
                <c:pt idx="4015">
                  <c:v>43512.538194444445</c:v>
                </c:pt>
                <c:pt idx="4016">
                  <c:v>43512.538888888892</c:v>
                </c:pt>
                <c:pt idx="4017">
                  <c:v>43512.539583333331</c:v>
                </c:pt>
                <c:pt idx="4018">
                  <c:v>43512.540277777778</c:v>
                </c:pt>
                <c:pt idx="4019">
                  <c:v>43512.540972222225</c:v>
                </c:pt>
                <c:pt idx="4020">
                  <c:v>43512.541666666664</c:v>
                </c:pt>
                <c:pt idx="4021">
                  <c:v>43512.542361111111</c:v>
                </c:pt>
                <c:pt idx="4022">
                  <c:v>43512.543055555558</c:v>
                </c:pt>
                <c:pt idx="4023">
                  <c:v>43512.543749999997</c:v>
                </c:pt>
                <c:pt idx="4024">
                  <c:v>43512.544444444444</c:v>
                </c:pt>
                <c:pt idx="4025">
                  <c:v>43512.545138888891</c:v>
                </c:pt>
                <c:pt idx="4026">
                  <c:v>43512.54583333333</c:v>
                </c:pt>
                <c:pt idx="4027">
                  <c:v>43512.546527777777</c:v>
                </c:pt>
                <c:pt idx="4028">
                  <c:v>43512.547222222223</c:v>
                </c:pt>
                <c:pt idx="4029">
                  <c:v>43512.54791666667</c:v>
                </c:pt>
                <c:pt idx="4030">
                  <c:v>43512.548611111109</c:v>
                </c:pt>
                <c:pt idx="4031">
                  <c:v>43512.549305555556</c:v>
                </c:pt>
                <c:pt idx="4032">
                  <c:v>43512.55</c:v>
                </c:pt>
                <c:pt idx="4033">
                  <c:v>43512.550694444442</c:v>
                </c:pt>
                <c:pt idx="4034">
                  <c:v>43512.551388888889</c:v>
                </c:pt>
                <c:pt idx="4035">
                  <c:v>43512.552083333336</c:v>
                </c:pt>
                <c:pt idx="4036">
                  <c:v>43512.552777777775</c:v>
                </c:pt>
                <c:pt idx="4037">
                  <c:v>43512.553472222222</c:v>
                </c:pt>
                <c:pt idx="4038">
                  <c:v>43512.554166666669</c:v>
                </c:pt>
                <c:pt idx="4039">
                  <c:v>43512.554861111108</c:v>
                </c:pt>
                <c:pt idx="4040">
                  <c:v>43512.555555555555</c:v>
                </c:pt>
                <c:pt idx="4041">
                  <c:v>43512.556250000001</c:v>
                </c:pt>
                <c:pt idx="4042">
                  <c:v>43512.556944444441</c:v>
                </c:pt>
                <c:pt idx="4043">
                  <c:v>43512.557638888888</c:v>
                </c:pt>
                <c:pt idx="4044">
                  <c:v>43512.558333333334</c:v>
                </c:pt>
                <c:pt idx="4045">
                  <c:v>43512.559027777781</c:v>
                </c:pt>
                <c:pt idx="4046">
                  <c:v>43512.55972222222</c:v>
                </c:pt>
                <c:pt idx="4047">
                  <c:v>43512.560416666667</c:v>
                </c:pt>
                <c:pt idx="4048">
                  <c:v>43512.561111111114</c:v>
                </c:pt>
                <c:pt idx="4049">
                  <c:v>43512.561805555553</c:v>
                </c:pt>
                <c:pt idx="4050">
                  <c:v>43512.5625</c:v>
                </c:pt>
                <c:pt idx="4051">
                  <c:v>43512.563194444447</c:v>
                </c:pt>
                <c:pt idx="4052">
                  <c:v>43512.563888888886</c:v>
                </c:pt>
                <c:pt idx="4053">
                  <c:v>43512.564583333333</c:v>
                </c:pt>
                <c:pt idx="4054">
                  <c:v>43512.56527777778</c:v>
                </c:pt>
                <c:pt idx="4055">
                  <c:v>43512.565972222219</c:v>
                </c:pt>
                <c:pt idx="4056">
                  <c:v>43512.566666666666</c:v>
                </c:pt>
                <c:pt idx="4057">
                  <c:v>43512.567361111112</c:v>
                </c:pt>
                <c:pt idx="4058">
                  <c:v>43512.568055555559</c:v>
                </c:pt>
                <c:pt idx="4059">
                  <c:v>43512.568749999999</c:v>
                </c:pt>
                <c:pt idx="4060">
                  <c:v>43512.569444444445</c:v>
                </c:pt>
                <c:pt idx="4061">
                  <c:v>43512.570138888892</c:v>
                </c:pt>
                <c:pt idx="4062">
                  <c:v>43512.570833333331</c:v>
                </c:pt>
                <c:pt idx="4063">
                  <c:v>43512.571527777778</c:v>
                </c:pt>
                <c:pt idx="4064">
                  <c:v>43512.572222222225</c:v>
                </c:pt>
                <c:pt idx="4065">
                  <c:v>43512.572916666664</c:v>
                </c:pt>
                <c:pt idx="4066">
                  <c:v>43512.573611111111</c:v>
                </c:pt>
                <c:pt idx="4067">
                  <c:v>43512.574305555558</c:v>
                </c:pt>
                <c:pt idx="4068">
                  <c:v>43512.574999999997</c:v>
                </c:pt>
                <c:pt idx="4069">
                  <c:v>43512.575694444444</c:v>
                </c:pt>
                <c:pt idx="4070">
                  <c:v>43512.576388888891</c:v>
                </c:pt>
                <c:pt idx="4071">
                  <c:v>43512.57708333333</c:v>
                </c:pt>
                <c:pt idx="4072">
                  <c:v>43512.577777777777</c:v>
                </c:pt>
                <c:pt idx="4073">
                  <c:v>43512.578472222223</c:v>
                </c:pt>
                <c:pt idx="4074">
                  <c:v>43512.57916666667</c:v>
                </c:pt>
                <c:pt idx="4075">
                  <c:v>43512.579861111109</c:v>
                </c:pt>
                <c:pt idx="4076">
                  <c:v>43512.580555555556</c:v>
                </c:pt>
                <c:pt idx="4077">
                  <c:v>43512.581250000003</c:v>
                </c:pt>
                <c:pt idx="4078">
                  <c:v>43512.581944444442</c:v>
                </c:pt>
                <c:pt idx="4079">
                  <c:v>43512.582638888889</c:v>
                </c:pt>
                <c:pt idx="4080">
                  <c:v>43512.583333333336</c:v>
                </c:pt>
                <c:pt idx="4081">
                  <c:v>43512.584027777775</c:v>
                </c:pt>
                <c:pt idx="4082">
                  <c:v>43512.584722222222</c:v>
                </c:pt>
                <c:pt idx="4083">
                  <c:v>43512.585416666669</c:v>
                </c:pt>
                <c:pt idx="4084">
                  <c:v>43512.586111111108</c:v>
                </c:pt>
                <c:pt idx="4085">
                  <c:v>43512.586805555555</c:v>
                </c:pt>
                <c:pt idx="4086">
                  <c:v>43512.587500000001</c:v>
                </c:pt>
                <c:pt idx="4087">
                  <c:v>43512.588194444441</c:v>
                </c:pt>
                <c:pt idx="4088">
                  <c:v>43512.588888888888</c:v>
                </c:pt>
                <c:pt idx="4089">
                  <c:v>43512.589583333334</c:v>
                </c:pt>
                <c:pt idx="4090">
                  <c:v>43512.590277777781</c:v>
                </c:pt>
                <c:pt idx="4091">
                  <c:v>43512.59097222222</c:v>
                </c:pt>
                <c:pt idx="4092">
                  <c:v>43512.591666666667</c:v>
                </c:pt>
                <c:pt idx="4093">
                  <c:v>43512.592361111114</c:v>
                </c:pt>
                <c:pt idx="4094">
                  <c:v>43512.593055555553</c:v>
                </c:pt>
                <c:pt idx="4095">
                  <c:v>43512.59375</c:v>
                </c:pt>
                <c:pt idx="4096">
                  <c:v>43512.594444444447</c:v>
                </c:pt>
                <c:pt idx="4097">
                  <c:v>43512.595138888886</c:v>
                </c:pt>
                <c:pt idx="4098">
                  <c:v>43512.595833333333</c:v>
                </c:pt>
                <c:pt idx="4099">
                  <c:v>43512.59652777778</c:v>
                </c:pt>
                <c:pt idx="4100">
                  <c:v>43512.597222222219</c:v>
                </c:pt>
                <c:pt idx="4101">
                  <c:v>43512.597916666666</c:v>
                </c:pt>
                <c:pt idx="4102">
                  <c:v>43512.598611111112</c:v>
                </c:pt>
                <c:pt idx="4103">
                  <c:v>43512.599305555559</c:v>
                </c:pt>
                <c:pt idx="4104">
                  <c:v>43512.6</c:v>
                </c:pt>
                <c:pt idx="4105">
                  <c:v>43512.600694444445</c:v>
                </c:pt>
                <c:pt idx="4106">
                  <c:v>43512.601388888892</c:v>
                </c:pt>
                <c:pt idx="4107">
                  <c:v>43512.602083333331</c:v>
                </c:pt>
                <c:pt idx="4108">
                  <c:v>43512.602777777778</c:v>
                </c:pt>
                <c:pt idx="4109">
                  <c:v>43512.603472222225</c:v>
                </c:pt>
                <c:pt idx="4110">
                  <c:v>43512.604166666664</c:v>
                </c:pt>
                <c:pt idx="4111">
                  <c:v>43512.604861111111</c:v>
                </c:pt>
                <c:pt idx="4112">
                  <c:v>43512.605555555558</c:v>
                </c:pt>
                <c:pt idx="4113">
                  <c:v>43512.606249999997</c:v>
                </c:pt>
                <c:pt idx="4114">
                  <c:v>43512.606944444444</c:v>
                </c:pt>
                <c:pt idx="4115">
                  <c:v>43512.607638888891</c:v>
                </c:pt>
                <c:pt idx="4116">
                  <c:v>43512.60833333333</c:v>
                </c:pt>
                <c:pt idx="4117">
                  <c:v>43512.609027777777</c:v>
                </c:pt>
                <c:pt idx="4118">
                  <c:v>43512.609722222223</c:v>
                </c:pt>
                <c:pt idx="4119">
                  <c:v>43512.61041666667</c:v>
                </c:pt>
                <c:pt idx="4120">
                  <c:v>43512.611111111109</c:v>
                </c:pt>
                <c:pt idx="4121">
                  <c:v>43512.611805555556</c:v>
                </c:pt>
                <c:pt idx="4122">
                  <c:v>43512.612500000003</c:v>
                </c:pt>
                <c:pt idx="4123">
                  <c:v>43512.613194444442</c:v>
                </c:pt>
                <c:pt idx="4124">
                  <c:v>43512.613888888889</c:v>
                </c:pt>
                <c:pt idx="4125">
                  <c:v>43512.614583333336</c:v>
                </c:pt>
                <c:pt idx="4126">
                  <c:v>43512.615277777775</c:v>
                </c:pt>
                <c:pt idx="4127">
                  <c:v>43512.615972222222</c:v>
                </c:pt>
                <c:pt idx="4128">
                  <c:v>43512.616666666669</c:v>
                </c:pt>
                <c:pt idx="4129">
                  <c:v>43512.617361111108</c:v>
                </c:pt>
                <c:pt idx="4130">
                  <c:v>43512.618055555555</c:v>
                </c:pt>
                <c:pt idx="4131">
                  <c:v>43512.618750000001</c:v>
                </c:pt>
                <c:pt idx="4132">
                  <c:v>43512.619444444441</c:v>
                </c:pt>
                <c:pt idx="4133">
                  <c:v>43512.620138888888</c:v>
                </c:pt>
                <c:pt idx="4134">
                  <c:v>43512.620833333334</c:v>
                </c:pt>
                <c:pt idx="4135">
                  <c:v>43512.621527777781</c:v>
                </c:pt>
                <c:pt idx="4136">
                  <c:v>43512.62222222222</c:v>
                </c:pt>
                <c:pt idx="4137">
                  <c:v>43512.622916666667</c:v>
                </c:pt>
                <c:pt idx="4138">
                  <c:v>43512.623611111114</c:v>
                </c:pt>
                <c:pt idx="4139">
                  <c:v>43512.624305555553</c:v>
                </c:pt>
                <c:pt idx="4140">
                  <c:v>43512.625</c:v>
                </c:pt>
                <c:pt idx="4141">
                  <c:v>43512.625694444447</c:v>
                </c:pt>
                <c:pt idx="4142">
                  <c:v>43512.626388888886</c:v>
                </c:pt>
                <c:pt idx="4143">
                  <c:v>43512.627083333333</c:v>
                </c:pt>
                <c:pt idx="4144">
                  <c:v>43512.62777777778</c:v>
                </c:pt>
                <c:pt idx="4145">
                  <c:v>43512.628472222219</c:v>
                </c:pt>
                <c:pt idx="4146">
                  <c:v>43512.629166666666</c:v>
                </c:pt>
                <c:pt idx="4147">
                  <c:v>43512.629861111112</c:v>
                </c:pt>
                <c:pt idx="4148">
                  <c:v>43512.630555555559</c:v>
                </c:pt>
                <c:pt idx="4149">
                  <c:v>43512.631249999999</c:v>
                </c:pt>
                <c:pt idx="4150">
                  <c:v>43512.631944444445</c:v>
                </c:pt>
                <c:pt idx="4151">
                  <c:v>43512.632638888892</c:v>
                </c:pt>
                <c:pt idx="4152">
                  <c:v>43512.633333333331</c:v>
                </c:pt>
                <c:pt idx="4153">
                  <c:v>43512.634027777778</c:v>
                </c:pt>
                <c:pt idx="4154">
                  <c:v>43512.634722222225</c:v>
                </c:pt>
                <c:pt idx="4155">
                  <c:v>43512.635416666664</c:v>
                </c:pt>
                <c:pt idx="4156">
                  <c:v>43512.636111111111</c:v>
                </c:pt>
                <c:pt idx="4157">
                  <c:v>43512.636805555558</c:v>
                </c:pt>
                <c:pt idx="4158">
                  <c:v>43512.637499999997</c:v>
                </c:pt>
                <c:pt idx="4159">
                  <c:v>43512.638194444444</c:v>
                </c:pt>
                <c:pt idx="4160">
                  <c:v>43512.638888888891</c:v>
                </c:pt>
                <c:pt idx="4161">
                  <c:v>43512.63958333333</c:v>
                </c:pt>
                <c:pt idx="4162">
                  <c:v>43512.640277777777</c:v>
                </c:pt>
                <c:pt idx="4163">
                  <c:v>43512.640972222223</c:v>
                </c:pt>
                <c:pt idx="4164">
                  <c:v>43512.64166666667</c:v>
                </c:pt>
                <c:pt idx="4165">
                  <c:v>43512.642361111109</c:v>
                </c:pt>
                <c:pt idx="4166">
                  <c:v>43512.643055555556</c:v>
                </c:pt>
                <c:pt idx="4167">
                  <c:v>43512.643750000003</c:v>
                </c:pt>
                <c:pt idx="4168">
                  <c:v>43512.644444444442</c:v>
                </c:pt>
                <c:pt idx="4169">
                  <c:v>43512.645138888889</c:v>
                </c:pt>
                <c:pt idx="4170">
                  <c:v>43512.645833333336</c:v>
                </c:pt>
                <c:pt idx="4171">
                  <c:v>43512.646527777775</c:v>
                </c:pt>
                <c:pt idx="4172">
                  <c:v>43512.647222222222</c:v>
                </c:pt>
                <c:pt idx="4173">
                  <c:v>43512.647916666669</c:v>
                </c:pt>
                <c:pt idx="4174">
                  <c:v>43512.648611111108</c:v>
                </c:pt>
                <c:pt idx="4175">
                  <c:v>43512.649305555555</c:v>
                </c:pt>
                <c:pt idx="4176">
                  <c:v>43512.65</c:v>
                </c:pt>
                <c:pt idx="4177">
                  <c:v>43512.650694444441</c:v>
                </c:pt>
                <c:pt idx="4178">
                  <c:v>43512.651388888888</c:v>
                </c:pt>
                <c:pt idx="4179">
                  <c:v>43512.652083333334</c:v>
                </c:pt>
                <c:pt idx="4180">
                  <c:v>43512.652777777781</c:v>
                </c:pt>
                <c:pt idx="4181">
                  <c:v>43512.65347222222</c:v>
                </c:pt>
                <c:pt idx="4182">
                  <c:v>43512.654166666667</c:v>
                </c:pt>
                <c:pt idx="4183">
                  <c:v>43512.654861111114</c:v>
                </c:pt>
                <c:pt idx="4184">
                  <c:v>43512.655555555553</c:v>
                </c:pt>
                <c:pt idx="4185">
                  <c:v>43512.65625</c:v>
                </c:pt>
                <c:pt idx="4186">
                  <c:v>43512.656944444447</c:v>
                </c:pt>
                <c:pt idx="4187">
                  <c:v>43512.657638888886</c:v>
                </c:pt>
                <c:pt idx="4188">
                  <c:v>43512.658333333333</c:v>
                </c:pt>
                <c:pt idx="4189">
                  <c:v>43512.65902777778</c:v>
                </c:pt>
                <c:pt idx="4190">
                  <c:v>43512.659722222219</c:v>
                </c:pt>
                <c:pt idx="4191">
                  <c:v>43512.660416666666</c:v>
                </c:pt>
                <c:pt idx="4192">
                  <c:v>43512.661111111112</c:v>
                </c:pt>
                <c:pt idx="4193">
                  <c:v>43512.661805555559</c:v>
                </c:pt>
                <c:pt idx="4194">
                  <c:v>43512.662499999999</c:v>
                </c:pt>
                <c:pt idx="4195">
                  <c:v>43512.663194444445</c:v>
                </c:pt>
                <c:pt idx="4196">
                  <c:v>43512.663888888892</c:v>
                </c:pt>
                <c:pt idx="4197">
                  <c:v>43512.664583333331</c:v>
                </c:pt>
                <c:pt idx="4198">
                  <c:v>43512.665277777778</c:v>
                </c:pt>
                <c:pt idx="4199">
                  <c:v>43512.665972222225</c:v>
                </c:pt>
                <c:pt idx="4200">
                  <c:v>43512.666666666664</c:v>
                </c:pt>
                <c:pt idx="4201">
                  <c:v>43512.667361111111</c:v>
                </c:pt>
                <c:pt idx="4202">
                  <c:v>43512.668055555558</c:v>
                </c:pt>
                <c:pt idx="4203">
                  <c:v>43512.668749999997</c:v>
                </c:pt>
                <c:pt idx="4204">
                  <c:v>43512.669444444444</c:v>
                </c:pt>
                <c:pt idx="4205">
                  <c:v>43512.670138888891</c:v>
                </c:pt>
                <c:pt idx="4206">
                  <c:v>43512.67083333333</c:v>
                </c:pt>
                <c:pt idx="4207">
                  <c:v>43512.671527777777</c:v>
                </c:pt>
                <c:pt idx="4208">
                  <c:v>43512.672222222223</c:v>
                </c:pt>
                <c:pt idx="4209">
                  <c:v>43512.67291666667</c:v>
                </c:pt>
                <c:pt idx="4210">
                  <c:v>43512.673611111109</c:v>
                </c:pt>
                <c:pt idx="4211">
                  <c:v>43512.674305555556</c:v>
                </c:pt>
                <c:pt idx="4212">
                  <c:v>43512.675000000003</c:v>
                </c:pt>
                <c:pt idx="4213">
                  <c:v>43512.675694444442</c:v>
                </c:pt>
                <c:pt idx="4214">
                  <c:v>43512.676388888889</c:v>
                </c:pt>
                <c:pt idx="4215">
                  <c:v>43512.677083333336</c:v>
                </c:pt>
                <c:pt idx="4216">
                  <c:v>43512.677777777775</c:v>
                </c:pt>
                <c:pt idx="4217">
                  <c:v>43512.678472222222</c:v>
                </c:pt>
                <c:pt idx="4218">
                  <c:v>43512.679166666669</c:v>
                </c:pt>
                <c:pt idx="4219">
                  <c:v>43512.679861111108</c:v>
                </c:pt>
                <c:pt idx="4220">
                  <c:v>43512.680555555555</c:v>
                </c:pt>
                <c:pt idx="4221">
                  <c:v>43512.681250000001</c:v>
                </c:pt>
                <c:pt idx="4222">
                  <c:v>43512.681944444441</c:v>
                </c:pt>
                <c:pt idx="4223">
                  <c:v>43512.682638888888</c:v>
                </c:pt>
                <c:pt idx="4224">
                  <c:v>43512.683333333334</c:v>
                </c:pt>
                <c:pt idx="4225">
                  <c:v>43512.684027777781</c:v>
                </c:pt>
                <c:pt idx="4226">
                  <c:v>43512.68472222222</c:v>
                </c:pt>
                <c:pt idx="4227">
                  <c:v>43512.685416666667</c:v>
                </c:pt>
                <c:pt idx="4228">
                  <c:v>43512.686111111114</c:v>
                </c:pt>
                <c:pt idx="4229">
                  <c:v>43512.686805555553</c:v>
                </c:pt>
                <c:pt idx="4230">
                  <c:v>43512.6875</c:v>
                </c:pt>
                <c:pt idx="4231">
                  <c:v>43512.688194444447</c:v>
                </c:pt>
                <c:pt idx="4232">
                  <c:v>43512.688888888886</c:v>
                </c:pt>
                <c:pt idx="4233">
                  <c:v>43512.689583333333</c:v>
                </c:pt>
                <c:pt idx="4234">
                  <c:v>43512.69027777778</c:v>
                </c:pt>
                <c:pt idx="4235">
                  <c:v>43512.690972222219</c:v>
                </c:pt>
                <c:pt idx="4236">
                  <c:v>43512.691666666666</c:v>
                </c:pt>
                <c:pt idx="4237">
                  <c:v>43512.692361111112</c:v>
                </c:pt>
                <c:pt idx="4238">
                  <c:v>43512.693055555559</c:v>
                </c:pt>
                <c:pt idx="4239">
                  <c:v>43512.693749999999</c:v>
                </c:pt>
                <c:pt idx="4240">
                  <c:v>43512.694444444445</c:v>
                </c:pt>
                <c:pt idx="4241">
                  <c:v>43512.695138888892</c:v>
                </c:pt>
                <c:pt idx="4242">
                  <c:v>43512.695833333331</c:v>
                </c:pt>
                <c:pt idx="4243">
                  <c:v>43512.696527777778</c:v>
                </c:pt>
                <c:pt idx="4244">
                  <c:v>43512.697222222225</c:v>
                </c:pt>
                <c:pt idx="4245">
                  <c:v>43512.697916666664</c:v>
                </c:pt>
                <c:pt idx="4246">
                  <c:v>43512.698611111111</c:v>
                </c:pt>
                <c:pt idx="4247">
                  <c:v>43512.699305555558</c:v>
                </c:pt>
                <c:pt idx="4248">
                  <c:v>43512.7</c:v>
                </c:pt>
                <c:pt idx="4249">
                  <c:v>43512.700694444444</c:v>
                </c:pt>
                <c:pt idx="4250">
                  <c:v>43512.701388888891</c:v>
                </c:pt>
                <c:pt idx="4251">
                  <c:v>43512.70208333333</c:v>
                </c:pt>
                <c:pt idx="4252">
                  <c:v>43512.702777777777</c:v>
                </c:pt>
                <c:pt idx="4253">
                  <c:v>43512.703472222223</c:v>
                </c:pt>
                <c:pt idx="4254">
                  <c:v>43512.70416666667</c:v>
                </c:pt>
                <c:pt idx="4255">
                  <c:v>43512.704861111109</c:v>
                </c:pt>
                <c:pt idx="4256">
                  <c:v>43512.705555555556</c:v>
                </c:pt>
                <c:pt idx="4257">
                  <c:v>43512.706250000003</c:v>
                </c:pt>
                <c:pt idx="4258">
                  <c:v>43512.706944444442</c:v>
                </c:pt>
                <c:pt idx="4259">
                  <c:v>43512.707638888889</c:v>
                </c:pt>
                <c:pt idx="4260">
                  <c:v>43512.708333333336</c:v>
                </c:pt>
                <c:pt idx="4261">
                  <c:v>43512.709027777775</c:v>
                </c:pt>
                <c:pt idx="4262">
                  <c:v>43512.709722222222</c:v>
                </c:pt>
                <c:pt idx="4263">
                  <c:v>43512.710416666669</c:v>
                </c:pt>
                <c:pt idx="4264">
                  <c:v>43512.711111111108</c:v>
                </c:pt>
                <c:pt idx="4265">
                  <c:v>43512.711805555555</c:v>
                </c:pt>
                <c:pt idx="4266">
                  <c:v>43512.712500000001</c:v>
                </c:pt>
                <c:pt idx="4267">
                  <c:v>43512.713194444441</c:v>
                </c:pt>
                <c:pt idx="4268">
                  <c:v>43512.713888888888</c:v>
                </c:pt>
                <c:pt idx="4269">
                  <c:v>43512.714583333334</c:v>
                </c:pt>
                <c:pt idx="4270">
                  <c:v>43512.715277777781</c:v>
                </c:pt>
                <c:pt idx="4271">
                  <c:v>43512.71597222222</c:v>
                </c:pt>
                <c:pt idx="4272">
                  <c:v>43512.716666666667</c:v>
                </c:pt>
                <c:pt idx="4273">
                  <c:v>43512.717361111114</c:v>
                </c:pt>
                <c:pt idx="4274">
                  <c:v>43512.718055555553</c:v>
                </c:pt>
                <c:pt idx="4275">
                  <c:v>43512.71875</c:v>
                </c:pt>
                <c:pt idx="4276">
                  <c:v>43512.719444444447</c:v>
                </c:pt>
                <c:pt idx="4277">
                  <c:v>43512.720138888886</c:v>
                </c:pt>
                <c:pt idx="4278">
                  <c:v>43512.720833333333</c:v>
                </c:pt>
                <c:pt idx="4279">
                  <c:v>43512.72152777778</c:v>
                </c:pt>
                <c:pt idx="4280">
                  <c:v>43512.722222222219</c:v>
                </c:pt>
                <c:pt idx="4281">
                  <c:v>43512.722916666666</c:v>
                </c:pt>
                <c:pt idx="4282">
                  <c:v>43512.723611111112</c:v>
                </c:pt>
                <c:pt idx="4283">
                  <c:v>43512.724305555559</c:v>
                </c:pt>
                <c:pt idx="4284">
                  <c:v>43512.724999999999</c:v>
                </c:pt>
                <c:pt idx="4285">
                  <c:v>43512.725694444445</c:v>
                </c:pt>
                <c:pt idx="4286">
                  <c:v>43512.726388888892</c:v>
                </c:pt>
                <c:pt idx="4287">
                  <c:v>43512.727083333331</c:v>
                </c:pt>
                <c:pt idx="4288">
                  <c:v>43512.727777777778</c:v>
                </c:pt>
                <c:pt idx="4289">
                  <c:v>43512.728472222225</c:v>
                </c:pt>
                <c:pt idx="4290">
                  <c:v>43512.729166666664</c:v>
                </c:pt>
                <c:pt idx="4291">
                  <c:v>43512.729861111111</c:v>
                </c:pt>
                <c:pt idx="4292">
                  <c:v>43512.730555555558</c:v>
                </c:pt>
                <c:pt idx="4293">
                  <c:v>43512.731249999997</c:v>
                </c:pt>
                <c:pt idx="4294">
                  <c:v>43512.731944444444</c:v>
                </c:pt>
                <c:pt idx="4295">
                  <c:v>43512.732638888891</c:v>
                </c:pt>
                <c:pt idx="4296">
                  <c:v>43512.73333333333</c:v>
                </c:pt>
                <c:pt idx="4297">
                  <c:v>43512.734027777777</c:v>
                </c:pt>
                <c:pt idx="4298">
                  <c:v>43512.734722222223</c:v>
                </c:pt>
                <c:pt idx="4299">
                  <c:v>43512.73541666667</c:v>
                </c:pt>
                <c:pt idx="4300">
                  <c:v>43512.736111111109</c:v>
                </c:pt>
                <c:pt idx="4301">
                  <c:v>43512.736805555556</c:v>
                </c:pt>
                <c:pt idx="4302">
                  <c:v>43512.737500000003</c:v>
                </c:pt>
                <c:pt idx="4303">
                  <c:v>43512.738194444442</c:v>
                </c:pt>
                <c:pt idx="4304">
                  <c:v>43512.738888888889</c:v>
                </c:pt>
                <c:pt idx="4305">
                  <c:v>43512.739583333336</c:v>
                </c:pt>
                <c:pt idx="4306">
                  <c:v>43512.740277777775</c:v>
                </c:pt>
                <c:pt idx="4307">
                  <c:v>43512.740972222222</c:v>
                </c:pt>
                <c:pt idx="4308">
                  <c:v>43512.741666666669</c:v>
                </c:pt>
                <c:pt idx="4309">
                  <c:v>43512.742361111108</c:v>
                </c:pt>
                <c:pt idx="4310">
                  <c:v>43512.743055555555</c:v>
                </c:pt>
                <c:pt idx="4311">
                  <c:v>43512.743750000001</c:v>
                </c:pt>
                <c:pt idx="4312">
                  <c:v>43512.744444444441</c:v>
                </c:pt>
                <c:pt idx="4313">
                  <c:v>43512.745138888888</c:v>
                </c:pt>
                <c:pt idx="4314">
                  <c:v>43512.745833333334</c:v>
                </c:pt>
                <c:pt idx="4315">
                  <c:v>43512.746527777781</c:v>
                </c:pt>
                <c:pt idx="4316">
                  <c:v>43512.74722222222</c:v>
                </c:pt>
                <c:pt idx="4317">
                  <c:v>43512.747916666667</c:v>
                </c:pt>
                <c:pt idx="4318">
                  <c:v>43512.748611111114</c:v>
                </c:pt>
                <c:pt idx="4319">
                  <c:v>43512.749305555553</c:v>
                </c:pt>
                <c:pt idx="4320">
                  <c:v>43512.75</c:v>
                </c:pt>
                <c:pt idx="4321">
                  <c:v>43512.750694444447</c:v>
                </c:pt>
                <c:pt idx="4322">
                  <c:v>43512.751388888886</c:v>
                </c:pt>
                <c:pt idx="4323">
                  <c:v>43512.752083333333</c:v>
                </c:pt>
                <c:pt idx="4324">
                  <c:v>43512.75277777778</c:v>
                </c:pt>
                <c:pt idx="4325">
                  <c:v>43512.753472222219</c:v>
                </c:pt>
                <c:pt idx="4326">
                  <c:v>43512.754166666666</c:v>
                </c:pt>
                <c:pt idx="4327">
                  <c:v>43512.754861111112</c:v>
                </c:pt>
                <c:pt idx="4328">
                  <c:v>43512.755555555559</c:v>
                </c:pt>
                <c:pt idx="4329">
                  <c:v>43512.756249999999</c:v>
                </c:pt>
                <c:pt idx="4330">
                  <c:v>43512.756944444445</c:v>
                </c:pt>
                <c:pt idx="4331">
                  <c:v>43512.757638888892</c:v>
                </c:pt>
                <c:pt idx="4332">
                  <c:v>43512.758333333331</c:v>
                </c:pt>
                <c:pt idx="4333">
                  <c:v>43512.759027777778</c:v>
                </c:pt>
                <c:pt idx="4334">
                  <c:v>43512.759722222225</c:v>
                </c:pt>
                <c:pt idx="4335">
                  <c:v>43512.760416666664</c:v>
                </c:pt>
                <c:pt idx="4336">
                  <c:v>43512.761111111111</c:v>
                </c:pt>
                <c:pt idx="4337">
                  <c:v>43512.761805555558</c:v>
                </c:pt>
                <c:pt idx="4338">
                  <c:v>43512.762499999997</c:v>
                </c:pt>
                <c:pt idx="4339">
                  <c:v>43512.763194444444</c:v>
                </c:pt>
                <c:pt idx="4340">
                  <c:v>43512.763888888891</c:v>
                </c:pt>
                <c:pt idx="4341">
                  <c:v>43512.76458333333</c:v>
                </c:pt>
                <c:pt idx="4342">
                  <c:v>43512.765277777777</c:v>
                </c:pt>
                <c:pt idx="4343">
                  <c:v>43512.765972222223</c:v>
                </c:pt>
                <c:pt idx="4344">
                  <c:v>43512.76666666667</c:v>
                </c:pt>
                <c:pt idx="4345">
                  <c:v>43512.767361111109</c:v>
                </c:pt>
                <c:pt idx="4346">
                  <c:v>43512.768055555556</c:v>
                </c:pt>
                <c:pt idx="4347">
                  <c:v>43512.768750000003</c:v>
                </c:pt>
                <c:pt idx="4348">
                  <c:v>43512.769444444442</c:v>
                </c:pt>
                <c:pt idx="4349">
                  <c:v>43512.770138888889</c:v>
                </c:pt>
                <c:pt idx="4350">
                  <c:v>43512.770833333336</c:v>
                </c:pt>
                <c:pt idx="4351">
                  <c:v>43512.771527777775</c:v>
                </c:pt>
                <c:pt idx="4352">
                  <c:v>43512.772222222222</c:v>
                </c:pt>
                <c:pt idx="4353">
                  <c:v>43512.772916666669</c:v>
                </c:pt>
                <c:pt idx="4354">
                  <c:v>43512.773611111108</c:v>
                </c:pt>
                <c:pt idx="4355">
                  <c:v>43512.774305555555</c:v>
                </c:pt>
                <c:pt idx="4356">
                  <c:v>43512.775000000001</c:v>
                </c:pt>
                <c:pt idx="4357">
                  <c:v>43512.775694444441</c:v>
                </c:pt>
                <c:pt idx="4358">
                  <c:v>43512.776388888888</c:v>
                </c:pt>
                <c:pt idx="4359">
                  <c:v>43512.777083333334</c:v>
                </c:pt>
                <c:pt idx="4360">
                  <c:v>43512.777777777781</c:v>
                </c:pt>
                <c:pt idx="4361">
                  <c:v>43512.77847222222</c:v>
                </c:pt>
                <c:pt idx="4362">
                  <c:v>43512.779166666667</c:v>
                </c:pt>
                <c:pt idx="4363">
                  <c:v>43512.779861111114</c:v>
                </c:pt>
                <c:pt idx="4364">
                  <c:v>43512.780555555553</c:v>
                </c:pt>
                <c:pt idx="4365">
                  <c:v>43512.78125</c:v>
                </c:pt>
                <c:pt idx="4366">
                  <c:v>43512.781944444447</c:v>
                </c:pt>
                <c:pt idx="4367">
                  <c:v>43512.782638888886</c:v>
                </c:pt>
                <c:pt idx="4368">
                  <c:v>43512.783333333333</c:v>
                </c:pt>
                <c:pt idx="4369">
                  <c:v>43512.78402777778</c:v>
                </c:pt>
                <c:pt idx="4370">
                  <c:v>43512.784722222219</c:v>
                </c:pt>
                <c:pt idx="4371">
                  <c:v>43512.785416666666</c:v>
                </c:pt>
                <c:pt idx="4372">
                  <c:v>43512.786111111112</c:v>
                </c:pt>
                <c:pt idx="4373">
                  <c:v>43512.786805555559</c:v>
                </c:pt>
                <c:pt idx="4374">
                  <c:v>43512.787499999999</c:v>
                </c:pt>
                <c:pt idx="4375">
                  <c:v>43512.788194444445</c:v>
                </c:pt>
                <c:pt idx="4376">
                  <c:v>43512.788888888892</c:v>
                </c:pt>
                <c:pt idx="4377">
                  <c:v>43512.789583333331</c:v>
                </c:pt>
                <c:pt idx="4378">
                  <c:v>43512.790277777778</c:v>
                </c:pt>
                <c:pt idx="4379">
                  <c:v>43512.790972222225</c:v>
                </c:pt>
                <c:pt idx="4380">
                  <c:v>43512.791666666664</c:v>
                </c:pt>
                <c:pt idx="4381">
                  <c:v>43512.792361111111</c:v>
                </c:pt>
                <c:pt idx="4382">
                  <c:v>43512.793055555558</c:v>
                </c:pt>
                <c:pt idx="4383">
                  <c:v>43512.793749999997</c:v>
                </c:pt>
                <c:pt idx="4384">
                  <c:v>43512.794444444444</c:v>
                </c:pt>
                <c:pt idx="4385">
                  <c:v>43512.795138888891</c:v>
                </c:pt>
                <c:pt idx="4386">
                  <c:v>43512.79583333333</c:v>
                </c:pt>
                <c:pt idx="4387">
                  <c:v>43512.796527777777</c:v>
                </c:pt>
                <c:pt idx="4388">
                  <c:v>43512.797222222223</c:v>
                </c:pt>
                <c:pt idx="4389">
                  <c:v>43512.79791666667</c:v>
                </c:pt>
                <c:pt idx="4390">
                  <c:v>43512.798611111109</c:v>
                </c:pt>
                <c:pt idx="4391">
                  <c:v>43512.799305555556</c:v>
                </c:pt>
                <c:pt idx="4392">
                  <c:v>43512.800000000003</c:v>
                </c:pt>
                <c:pt idx="4393">
                  <c:v>43512.800694444442</c:v>
                </c:pt>
                <c:pt idx="4394">
                  <c:v>43512.801388888889</c:v>
                </c:pt>
                <c:pt idx="4395">
                  <c:v>43512.802083333336</c:v>
                </c:pt>
                <c:pt idx="4396">
                  <c:v>43512.802777777775</c:v>
                </c:pt>
                <c:pt idx="4397">
                  <c:v>43512.803472222222</c:v>
                </c:pt>
                <c:pt idx="4398">
                  <c:v>43512.804166666669</c:v>
                </c:pt>
                <c:pt idx="4399">
                  <c:v>43512.804861111108</c:v>
                </c:pt>
                <c:pt idx="4400">
                  <c:v>43512.805555555555</c:v>
                </c:pt>
                <c:pt idx="4401">
                  <c:v>43512.806250000001</c:v>
                </c:pt>
                <c:pt idx="4402">
                  <c:v>43512.806944444441</c:v>
                </c:pt>
                <c:pt idx="4403">
                  <c:v>43512.807638888888</c:v>
                </c:pt>
                <c:pt idx="4404">
                  <c:v>43512.808333333334</c:v>
                </c:pt>
                <c:pt idx="4405">
                  <c:v>43512.809027777781</c:v>
                </c:pt>
                <c:pt idx="4406">
                  <c:v>43512.80972222222</c:v>
                </c:pt>
                <c:pt idx="4407">
                  <c:v>43512.810416666667</c:v>
                </c:pt>
                <c:pt idx="4408">
                  <c:v>43512.811111111114</c:v>
                </c:pt>
                <c:pt idx="4409">
                  <c:v>43512.811805555553</c:v>
                </c:pt>
                <c:pt idx="4410">
                  <c:v>43512.8125</c:v>
                </c:pt>
                <c:pt idx="4411">
                  <c:v>43512.813194444447</c:v>
                </c:pt>
                <c:pt idx="4412">
                  <c:v>43512.813888888886</c:v>
                </c:pt>
                <c:pt idx="4413">
                  <c:v>43512.814583333333</c:v>
                </c:pt>
                <c:pt idx="4414">
                  <c:v>43512.81527777778</c:v>
                </c:pt>
                <c:pt idx="4415">
                  <c:v>43512.815972222219</c:v>
                </c:pt>
                <c:pt idx="4416">
                  <c:v>43512.816666666666</c:v>
                </c:pt>
                <c:pt idx="4417">
                  <c:v>43512.817361111112</c:v>
                </c:pt>
                <c:pt idx="4418">
                  <c:v>43512.818055555559</c:v>
                </c:pt>
                <c:pt idx="4419">
                  <c:v>43512.818749999999</c:v>
                </c:pt>
                <c:pt idx="4420">
                  <c:v>43512.819444444445</c:v>
                </c:pt>
                <c:pt idx="4421">
                  <c:v>43512.820138888892</c:v>
                </c:pt>
                <c:pt idx="4422">
                  <c:v>43512.820833333331</c:v>
                </c:pt>
                <c:pt idx="4423">
                  <c:v>43512.821527777778</c:v>
                </c:pt>
                <c:pt idx="4424">
                  <c:v>43512.822222222225</c:v>
                </c:pt>
                <c:pt idx="4425">
                  <c:v>43512.822916666664</c:v>
                </c:pt>
                <c:pt idx="4426">
                  <c:v>43512.823611111111</c:v>
                </c:pt>
                <c:pt idx="4427">
                  <c:v>43512.824305555558</c:v>
                </c:pt>
                <c:pt idx="4428">
                  <c:v>43512.824999999997</c:v>
                </c:pt>
                <c:pt idx="4429">
                  <c:v>43512.825694444444</c:v>
                </c:pt>
                <c:pt idx="4430">
                  <c:v>43512.826388888891</c:v>
                </c:pt>
                <c:pt idx="4431">
                  <c:v>43512.82708333333</c:v>
                </c:pt>
                <c:pt idx="4432">
                  <c:v>43512.827777777777</c:v>
                </c:pt>
                <c:pt idx="4433">
                  <c:v>43512.828472222223</c:v>
                </c:pt>
                <c:pt idx="4434">
                  <c:v>43512.82916666667</c:v>
                </c:pt>
                <c:pt idx="4435">
                  <c:v>43512.829861111109</c:v>
                </c:pt>
                <c:pt idx="4436">
                  <c:v>43512.830555555556</c:v>
                </c:pt>
                <c:pt idx="4437">
                  <c:v>43512.831250000003</c:v>
                </c:pt>
                <c:pt idx="4438">
                  <c:v>43512.831944444442</c:v>
                </c:pt>
                <c:pt idx="4439">
                  <c:v>43512.832638888889</c:v>
                </c:pt>
                <c:pt idx="4440">
                  <c:v>43512.833333333336</c:v>
                </c:pt>
                <c:pt idx="4441">
                  <c:v>43512.834027777775</c:v>
                </c:pt>
                <c:pt idx="4442">
                  <c:v>43512.834722222222</c:v>
                </c:pt>
                <c:pt idx="4443">
                  <c:v>43512.835416666669</c:v>
                </c:pt>
                <c:pt idx="4444">
                  <c:v>43512.836111111108</c:v>
                </c:pt>
                <c:pt idx="4445">
                  <c:v>43512.836805555555</c:v>
                </c:pt>
                <c:pt idx="4446">
                  <c:v>43512.837500000001</c:v>
                </c:pt>
                <c:pt idx="4447">
                  <c:v>43512.838194444441</c:v>
                </c:pt>
                <c:pt idx="4448">
                  <c:v>43512.838888888888</c:v>
                </c:pt>
                <c:pt idx="4449">
                  <c:v>43512.839583333334</c:v>
                </c:pt>
                <c:pt idx="4450">
                  <c:v>43512.840277777781</c:v>
                </c:pt>
                <c:pt idx="4451">
                  <c:v>43512.84097222222</c:v>
                </c:pt>
                <c:pt idx="4452">
                  <c:v>43512.841666666667</c:v>
                </c:pt>
                <c:pt idx="4453">
                  <c:v>43512.842361111114</c:v>
                </c:pt>
                <c:pt idx="4454">
                  <c:v>43512.843055555553</c:v>
                </c:pt>
                <c:pt idx="4455">
                  <c:v>43512.84375</c:v>
                </c:pt>
                <c:pt idx="4456">
                  <c:v>43512.844444444447</c:v>
                </c:pt>
                <c:pt idx="4457">
                  <c:v>43512.845138888886</c:v>
                </c:pt>
                <c:pt idx="4458">
                  <c:v>43512.845833333333</c:v>
                </c:pt>
                <c:pt idx="4459">
                  <c:v>43512.84652777778</c:v>
                </c:pt>
                <c:pt idx="4460">
                  <c:v>43512.847222222219</c:v>
                </c:pt>
                <c:pt idx="4461">
                  <c:v>43512.847916666666</c:v>
                </c:pt>
                <c:pt idx="4462">
                  <c:v>43512.848611111112</c:v>
                </c:pt>
                <c:pt idx="4463">
                  <c:v>43512.849305555559</c:v>
                </c:pt>
                <c:pt idx="4464">
                  <c:v>43512.85</c:v>
                </c:pt>
                <c:pt idx="4465">
                  <c:v>43512.850694444445</c:v>
                </c:pt>
                <c:pt idx="4466">
                  <c:v>43512.851388888892</c:v>
                </c:pt>
                <c:pt idx="4467">
                  <c:v>43512.852083333331</c:v>
                </c:pt>
                <c:pt idx="4468">
                  <c:v>43512.852777777778</c:v>
                </c:pt>
                <c:pt idx="4469">
                  <c:v>43512.853472222225</c:v>
                </c:pt>
                <c:pt idx="4470">
                  <c:v>43512.854166666664</c:v>
                </c:pt>
                <c:pt idx="4471">
                  <c:v>43512.854861111111</c:v>
                </c:pt>
                <c:pt idx="4472">
                  <c:v>43512.855555555558</c:v>
                </c:pt>
                <c:pt idx="4473">
                  <c:v>43512.856249999997</c:v>
                </c:pt>
                <c:pt idx="4474">
                  <c:v>43512.856944444444</c:v>
                </c:pt>
                <c:pt idx="4475">
                  <c:v>43512.857638888891</c:v>
                </c:pt>
                <c:pt idx="4476">
                  <c:v>43512.85833333333</c:v>
                </c:pt>
                <c:pt idx="4477">
                  <c:v>43512.859027777777</c:v>
                </c:pt>
                <c:pt idx="4478">
                  <c:v>43512.859722222223</c:v>
                </c:pt>
                <c:pt idx="4479">
                  <c:v>43512.86041666667</c:v>
                </c:pt>
                <c:pt idx="4480">
                  <c:v>43512.861111111109</c:v>
                </c:pt>
                <c:pt idx="4481">
                  <c:v>43512.861805555556</c:v>
                </c:pt>
                <c:pt idx="4482">
                  <c:v>43512.862500000003</c:v>
                </c:pt>
                <c:pt idx="4483">
                  <c:v>43512.863194444442</c:v>
                </c:pt>
                <c:pt idx="4484">
                  <c:v>43512.863888888889</c:v>
                </c:pt>
                <c:pt idx="4485">
                  <c:v>43512.864583333336</c:v>
                </c:pt>
                <c:pt idx="4486">
                  <c:v>43512.865277777775</c:v>
                </c:pt>
                <c:pt idx="4487">
                  <c:v>43512.865972222222</c:v>
                </c:pt>
                <c:pt idx="4488">
                  <c:v>43512.866666666669</c:v>
                </c:pt>
                <c:pt idx="4489">
                  <c:v>43512.867361111108</c:v>
                </c:pt>
                <c:pt idx="4490">
                  <c:v>43512.868055555555</c:v>
                </c:pt>
                <c:pt idx="4491">
                  <c:v>43512.868750000001</c:v>
                </c:pt>
                <c:pt idx="4492">
                  <c:v>43512.869444444441</c:v>
                </c:pt>
                <c:pt idx="4493">
                  <c:v>43512.870138888888</c:v>
                </c:pt>
                <c:pt idx="4494">
                  <c:v>43512.870833333334</c:v>
                </c:pt>
                <c:pt idx="4495">
                  <c:v>43512.871527777781</c:v>
                </c:pt>
                <c:pt idx="4496">
                  <c:v>43512.87222222222</c:v>
                </c:pt>
                <c:pt idx="4497">
                  <c:v>43512.872916666667</c:v>
                </c:pt>
                <c:pt idx="4498">
                  <c:v>43512.873611111114</c:v>
                </c:pt>
                <c:pt idx="4499">
                  <c:v>43512.874305555553</c:v>
                </c:pt>
                <c:pt idx="4500">
                  <c:v>43512.875</c:v>
                </c:pt>
                <c:pt idx="4501">
                  <c:v>43512.875694444447</c:v>
                </c:pt>
                <c:pt idx="4502">
                  <c:v>43512.876388888886</c:v>
                </c:pt>
                <c:pt idx="4503">
                  <c:v>43512.877083333333</c:v>
                </c:pt>
                <c:pt idx="4504">
                  <c:v>43512.87777777778</c:v>
                </c:pt>
                <c:pt idx="4505">
                  <c:v>43512.878472222219</c:v>
                </c:pt>
                <c:pt idx="4506">
                  <c:v>43512.879166666666</c:v>
                </c:pt>
                <c:pt idx="4507">
                  <c:v>43512.879861111112</c:v>
                </c:pt>
                <c:pt idx="4508">
                  <c:v>43512.880555555559</c:v>
                </c:pt>
                <c:pt idx="4509">
                  <c:v>43512.881249999999</c:v>
                </c:pt>
                <c:pt idx="4510">
                  <c:v>43512.881944444445</c:v>
                </c:pt>
                <c:pt idx="4511">
                  <c:v>43512.882638888892</c:v>
                </c:pt>
                <c:pt idx="4512">
                  <c:v>43512.883333333331</c:v>
                </c:pt>
                <c:pt idx="4513">
                  <c:v>43512.884027777778</c:v>
                </c:pt>
                <c:pt idx="4514">
                  <c:v>43512.884722222225</c:v>
                </c:pt>
                <c:pt idx="4515">
                  <c:v>43512.885416666664</c:v>
                </c:pt>
                <c:pt idx="4516">
                  <c:v>43512.886111111111</c:v>
                </c:pt>
                <c:pt idx="4517">
                  <c:v>43512.886805555558</c:v>
                </c:pt>
                <c:pt idx="4518">
                  <c:v>43512.887499999997</c:v>
                </c:pt>
                <c:pt idx="4519">
                  <c:v>43512.888194444444</c:v>
                </c:pt>
                <c:pt idx="4520">
                  <c:v>43512.888888888891</c:v>
                </c:pt>
                <c:pt idx="4521">
                  <c:v>43512.88958333333</c:v>
                </c:pt>
                <c:pt idx="4522">
                  <c:v>43512.890277777777</c:v>
                </c:pt>
                <c:pt idx="4523">
                  <c:v>43512.890972222223</c:v>
                </c:pt>
                <c:pt idx="4524">
                  <c:v>43512.89166666667</c:v>
                </c:pt>
                <c:pt idx="4525">
                  <c:v>43512.892361111109</c:v>
                </c:pt>
                <c:pt idx="4526">
                  <c:v>43512.893055555556</c:v>
                </c:pt>
                <c:pt idx="4527">
                  <c:v>43512.893750000003</c:v>
                </c:pt>
                <c:pt idx="4528">
                  <c:v>43512.894444444442</c:v>
                </c:pt>
                <c:pt idx="4529">
                  <c:v>43512.895138888889</c:v>
                </c:pt>
                <c:pt idx="4530">
                  <c:v>43512.895833333336</c:v>
                </c:pt>
                <c:pt idx="4531">
                  <c:v>43512.896527777775</c:v>
                </c:pt>
                <c:pt idx="4532">
                  <c:v>43512.897222222222</c:v>
                </c:pt>
                <c:pt idx="4533">
                  <c:v>43512.897916666669</c:v>
                </c:pt>
                <c:pt idx="4534">
                  <c:v>43512.898611111108</c:v>
                </c:pt>
                <c:pt idx="4535">
                  <c:v>43512.899305555555</c:v>
                </c:pt>
                <c:pt idx="4536">
                  <c:v>43512.9</c:v>
                </c:pt>
                <c:pt idx="4537">
                  <c:v>43512.900694444441</c:v>
                </c:pt>
                <c:pt idx="4538">
                  <c:v>43512.901388888888</c:v>
                </c:pt>
                <c:pt idx="4539">
                  <c:v>43512.902083333334</c:v>
                </c:pt>
                <c:pt idx="4540">
                  <c:v>43512.902777777781</c:v>
                </c:pt>
                <c:pt idx="4541">
                  <c:v>43512.90347222222</c:v>
                </c:pt>
                <c:pt idx="4542">
                  <c:v>43512.904166666667</c:v>
                </c:pt>
                <c:pt idx="4543">
                  <c:v>43512.904861111114</c:v>
                </c:pt>
                <c:pt idx="4544">
                  <c:v>43512.905555555553</c:v>
                </c:pt>
                <c:pt idx="4545">
                  <c:v>43512.90625</c:v>
                </c:pt>
                <c:pt idx="4546">
                  <c:v>43512.906944444447</c:v>
                </c:pt>
                <c:pt idx="4547">
                  <c:v>43512.907638888886</c:v>
                </c:pt>
                <c:pt idx="4548">
                  <c:v>43512.908333333333</c:v>
                </c:pt>
                <c:pt idx="4549">
                  <c:v>43512.90902777778</c:v>
                </c:pt>
                <c:pt idx="4550">
                  <c:v>43512.909722222219</c:v>
                </c:pt>
                <c:pt idx="4551">
                  <c:v>43512.910416666666</c:v>
                </c:pt>
                <c:pt idx="4552">
                  <c:v>43512.911111111112</c:v>
                </c:pt>
                <c:pt idx="4553">
                  <c:v>43512.911805555559</c:v>
                </c:pt>
                <c:pt idx="4554">
                  <c:v>43512.912499999999</c:v>
                </c:pt>
                <c:pt idx="4555">
                  <c:v>43512.913194444445</c:v>
                </c:pt>
                <c:pt idx="4556">
                  <c:v>43512.913888888892</c:v>
                </c:pt>
                <c:pt idx="4557">
                  <c:v>43512.914583333331</c:v>
                </c:pt>
                <c:pt idx="4558">
                  <c:v>43512.915277777778</c:v>
                </c:pt>
                <c:pt idx="4559">
                  <c:v>43512.915972222225</c:v>
                </c:pt>
                <c:pt idx="4560">
                  <c:v>43512.916666666664</c:v>
                </c:pt>
                <c:pt idx="4561">
                  <c:v>43512.917361111111</c:v>
                </c:pt>
                <c:pt idx="4562">
                  <c:v>43512.918055555558</c:v>
                </c:pt>
                <c:pt idx="4563">
                  <c:v>43512.918749999997</c:v>
                </c:pt>
                <c:pt idx="4564">
                  <c:v>43512.919444444444</c:v>
                </c:pt>
                <c:pt idx="4565">
                  <c:v>43512.920138888891</c:v>
                </c:pt>
                <c:pt idx="4566">
                  <c:v>43512.92083333333</c:v>
                </c:pt>
                <c:pt idx="4567">
                  <c:v>43512.921527777777</c:v>
                </c:pt>
                <c:pt idx="4568">
                  <c:v>43512.922222222223</c:v>
                </c:pt>
                <c:pt idx="4569">
                  <c:v>43512.92291666667</c:v>
                </c:pt>
                <c:pt idx="4570">
                  <c:v>43512.923611111109</c:v>
                </c:pt>
                <c:pt idx="4571">
                  <c:v>43512.924305555556</c:v>
                </c:pt>
                <c:pt idx="4572">
                  <c:v>43512.925000000003</c:v>
                </c:pt>
                <c:pt idx="4573">
                  <c:v>43512.925694444442</c:v>
                </c:pt>
                <c:pt idx="4574">
                  <c:v>43512.926388888889</c:v>
                </c:pt>
                <c:pt idx="4575">
                  <c:v>43512.927083333336</c:v>
                </c:pt>
                <c:pt idx="4576">
                  <c:v>43512.927777777775</c:v>
                </c:pt>
                <c:pt idx="4577">
                  <c:v>43512.928472222222</c:v>
                </c:pt>
                <c:pt idx="4578">
                  <c:v>43512.929166666669</c:v>
                </c:pt>
                <c:pt idx="4579">
                  <c:v>43512.929861111108</c:v>
                </c:pt>
                <c:pt idx="4580">
                  <c:v>43512.930555555555</c:v>
                </c:pt>
                <c:pt idx="4581">
                  <c:v>43512.931250000001</c:v>
                </c:pt>
                <c:pt idx="4582">
                  <c:v>43512.931944444441</c:v>
                </c:pt>
                <c:pt idx="4583">
                  <c:v>43512.932638888888</c:v>
                </c:pt>
                <c:pt idx="4584">
                  <c:v>43512.933333333334</c:v>
                </c:pt>
                <c:pt idx="4585">
                  <c:v>43512.934027777781</c:v>
                </c:pt>
                <c:pt idx="4586">
                  <c:v>43512.93472222222</c:v>
                </c:pt>
                <c:pt idx="4587">
                  <c:v>43512.935416666667</c:v>
                </c:pt>
                <c:pt idx="4588">
                  <c:v>43512.936111111114</c:v>
                </c:pt>
                <c:pt idx="4589">
                  <c:v>43512.936805555553</c:v>
                </c:pt>
                <c:pt idx="4590">
                  <c:v>43512.9375</c:v>
                </c:pt>
                <c:pt idx="4591">
                  <c:v>43512.938194444447</c:v>
                </c:pt>
                <c:pt idx="4592">
                  <c:v>43512.938888888886</c:v>
                </c:pt>
                <c:pt idx="4593">
                  <c:v>43512.939583333333</c:v>
                </c:pt>
                <c:pt idx="4594">
                  <c:v>43512.94027777778</c:v>
                </c:pt>
                <c:pt idx="4595">
                  <c:v>43512.940972222219</c:v>
                </c:pt>
                <c:pt idx="4596">
                  <c:v>43512.941666666666</c:v>
                </c:pt>
                <c:pt idx="4597">
                  <c:v>43512.942361111112</c:v>
                </c:pt>
                <c:pt idx="4598">
                  <c:v>43512.943055555559</c:v>
                </c:pt>
                <c:pt idx="4599">
                  <c:v>43512.943749999999</c:v>
                </c:pt>
                <c:pt idx="4600">
                  <c:v>43512.944444444445</c:v>
                </c:pt>
                <c:pt idx="4601">
                  <c:v>43512.945138888892</c:v>
                </c:pt>
                <c:pt idx="4602">
                  <c:v>43512.945833333331</c:v>
                </c:pt>
                <c:pt idx="4603">
                  <c:v>43512.946527777778</c:v>
                </c:pt>
                <c:pt idx="4604">
                  <c:v>43512.947222222225</c:v>
                </c:pt>
                <c:pt idx="4605">
                  <c:v>43512.947916666664</c:v>
                </c:pt>
                <c:pt idx="4606">
                  <c:v>43512.948611111111</c:v>
                </c:pt>
                <c:pt idx="4607">
                  <c:v>43512.949305555558</c:v>
                </c:pt>
                <c:pt idx="4608">
                  <c:v>43512.95</c:v>
                </c:pt>
                <c:pt idx="4609">
                  <c:v>43512.950694444444</c:v>
                </c:pt>
                <c:pt idx="4610">
                  <c:v>43512.951388888891</c:v>
                </c:pt>
                <c:pt idx="4611">
                  <c:v>43512.95208333333</c:v>
                </c:pt>
                <c:pt idx="4612">
                  <c:v>43512.952777777777</c:v>
                </c:pt>
                <c:pt idx="4613">
                  <c:v>43512.953472222223</c:v>
                </c:pt>
                <c:pt idx="4614">
                  <c:v>43512.95416666667</c:v>
                </c:pt>
                <c:pt idx="4615">
                  <c:v>43512.954861111109</c:v>
                </c:pt>
                <c:pt idx="4616">
                  <c:v>43512.955555555556</c:v>
                </c:pt>
                <c:pt idx="4617">
                  <c:v>43512.956250000003</c:v>
                </c:pt>
                <c:pt idx="4618">
                  <c:v>43512.956944444442</c:v>
                </c:pt>
                <c:pt idx="4619">
                  <c:v>43512.957638888889</c:v>
                </c:pt>
                <c:pt idx="4620">
                  <c:v>43512.958333333336</c:v>
                </c:pt>
                <c:pt idx="4621">
                  <c:v>43512.959027777775</c:v>
                </c:pt>
                <c:pt idx="4622">
                  <c:v>43512.959722222222</c:v>
                </c:pt>
                <c:pt idx="4623">
                  <c:v>43512.960416666669</c:v>
                </c:pt>
                <c:pt idx="4624">
                  <c:v>43512.961111111108</c:v>
                </c:pt>
                <c:pt idx="4625">
                  <c:v>43512.961805555555</c:v>
                </c:pt>
                <c:pt idx="4626">
                  <c:v>43512.962500000001</c:v>
                </c:pt>
                <c:pt idx="4627">
                  <c:v>43512.963194444441</c:v>
                </c:pt>
                <c:pt idx="4628">
                  <c:v>43512.963888888888</c:v>
                </c:pt>
                <c:pt idx="4629">
                  <c:v>43512.964583333334</c:v>
                </c:pt>
                <c:pt idx="4630">
                  <c:v>43512.965277777781</c:v>
                </c:pt>
                <c:pt idx="4631">
                  <c:v>43512.96597222222</c:v>
                </c:pt>
                <c:pt idx="4632">
                  <c:v>43512.966666666667</c:v>
                </c:pt>
                <c:pt idx="4633">
                  <c:v>43512.967361111114</c:v>
                </c:pt>
                <c:pt idx="4634">
                  <c:v>43512.968055555553</c:v>
                </c:pt>
                <c:pt idx="4635">
                  <c:v>43512.96875</c:v>
                </c:pt>
                <c:pt idx="4636">
                  <c:v>43512.969444444447</c:v>
                </c:pt>
                <c:pt idx="4637">
                  <c:v>43512.970138888886</c:v>
                </c:pt>
                <c:pt idx="4638">
                  <c:v>43512.970833333333</c:v>
                </c:pt>
                <c:pt idx="4639">
                  <c:v>43512.97152777778</c:v>
                </c:pt>
                <c:pt idx="4640">
                  <c:v>43512.972222222219</c:v>
                </c:pt>
                <c:pt idx="4641">
                  <c:v>43512.972916666666</c:v>
                </c:pt>
                <c:pt idx="4642">
                  <c:v>43512.973611111112</c:v>
                </c:pt>
                <c:pt idx="4643">
                  <c:v>43512.974305555559</c:v>
                </c:pt>
                <c:pt idx="4644">
                  <c:v>43512.974999999999</c:v>
                </c:pt>
                <c:pt idx="4645">
                  <c:v>43512.975694444445</c:v>
                </c:pt>
                <c:pt idx="4646">
                  <c:v>43512.976388888892</c:v>
                </c:pt>
                <c:pt idx="4647">
                  <c:v>43512.977083333331</c:v>
                </c:pt>
                <c:pt idx="4648">
                  <c:v>43512.977777777778</c:v>
                </c:pt>
                <c:pt idx="4649">
                  <c:v>43512.978472222225</c:v>
                </c:pt>
                <c:pt idx="4650">
                  <c:v>43512.979166666664</c:v>
                </c:pt>
                <c:pt idx="4651">
                  <c:v>43512.979861111111</c:v>
                </c:pt>
                <c:pt idx="4652">
                  <c:v>43512.980555555558</c:v>
                </c:pt>
                <c:pt idx="4653">
                  <c:v>43512.981249999997</c:v>
                </c:pt>
                <c:pt idx="4654">
                  <c:v>43512.981944444444</c:v>
                </c:pt>
                <c:pt idx="4655">
                  <c:v>43512.982638888891</c:v>
                </c:pt>
                <c:pt idx="4656">
                  <c:v>43512.98333333333</c:v>
                </c:pt>
                <c:pt idx="4657">
                  <c:v>43512.984027777777</c:v>
                </c:pt>
                <c:pt idx="4658">
                  <c:v>43512.984722222223</c:v>
                </c:pt>
                <c:pt idx="4659">
                  <c:v>43512.98541666667</c:v>
                </c:pt>
                <c:pt idx="4660">
                  <c:v>43512.986111111109</c:v>
                </c:pt>
                <c:pt idx="4661">
                  <c:v>43512.986805555556</c:v>
                </c:pt>
                <c:pt idx="4662">
                  <c:v>43512.987500000003</c:v>
                </c:pt>
                <c:pt idx="4663">
                  <c:v>43512.988194444442</c:v>
                </c:pt>
                <c:pt idx="4664">
                  <c:v>43512.988888888889</c:v>
                </c:pt>
                <c:pt idx="4665">
                  <c:v>43512.989583333336</c:v>
                </c:pt>
                <c:pt idx="4666">
                  <c:v>43512.990277777775</c:v>
                </c:pt>
                <c:pt idx="4667">
                  <c:v>43512.990972222222</c:v>
                </c:pt>
                <c:pt idx="4668">
                  <c:v>43512.991666666669</c:v>
                </c:pt>
                <c:pt idx="4669">
                  <c:v>43512.992361111108</c:v>
                </c:pt>
                <c:pt idx="4670">
                  <c:v>43512.993055555555</c:v>
                </c:pt>
                <c:pt idx="4671">
                  <c:v>43512.993750000001</c:v>
                </c:pt>
                <c:pt idx="4672">
                  <c:v>43512.994444444441</c:v>
                </c:pt>
                <c:pt idx="4673">
                  <c:v>43512.995138888888</c:v>
                </c:pt>
                <c:pt idx="4674">
                  <c:v>43512.995833333334</c:v>
                </c:pt>
                <c:pt idx="4675">
                  <c:v>43512.996527777781</c:v>
                </c:pt>
                <c:pt idx="4676">
                  <c:v>43512.99722222222</c:v>
                </c:pt>
                <c:pt idx="4677">
                  <c:v>43512.997916666667</c:v>
                </c:pt>
                <c:pt idx="4678">
                  <c:v>43512.998611111114</c:v>
                </c:pt>
                <c:pt idx="4679">
                  <c:v>43512.999305555553</c:v>
                </c:pt>
                <c:pt idx="4680">
                  <c:v>43513</c:v>
                </c:pt>
                <c:pt idx="4681">
                  <c:v>43513.000694444447</c:v>
                </c:pt>
                <c:pt idx="4682">
                  <c:v>43513.001388888886</c:v>
                </c:pt>
                <c:pt idx="4683">
                  <c:v>43513.002083333333</c:v>
                </c:pt>
                <c:pt idx="4684">
                  <c:v>43513.00277777778</c:v>
                </c:pt>
                <c:pt idx="4685">
                  <c:v>43513.003472222219</c:v>
                </c:pt>
                <c:pt idx="4686">
                  <c:v>43513.004166666666</c:v>
                </c:pt>
                <c:pt idx="4687">
                  <c:v>43513.004861111112</c:v>
                </c:pt>
                <c:pt idx="4688">
                  <c:v>43513.005555555559</c:v>
                </c:pt>
                <c:pt idx="4689">
                  <c:v>43513.006249999999</c:v>
                </c:pt>
                <c:pt idx="4690">
                  <c:v>43513.006944444445</c:v>
                </c:pt>
                <c:pt idx="4691">
                  <c:v>43513.007638888892</c:v>
                </c:pt>
                <c:pt idx="4692">
                  <c:v>43513.008333333331</c:v>
                </c:pt>
                <c:pt idx="4693">
                  <c:v>43513.009027777778</c:v>
                </c:pt>
                <c:pt idx="4694">
                  <c:v>43513.009722222225</c:v>
                </c:pt>
                <c:pt idx="4695">
                  <c:v>43513.010416666664</c:v>
                </c:pt>
                <c:pt idx="4696">
                  <c:v>43513.011111111111</c:v>
                </c:pt>
                <c:pt idx="4697">
                  <c:v>43513.011805555558</c:v>
                </c:pt>
                <c:pt idx="4698">
                  <c:v>43513.012499999997</c:v>
                </c:pt>
                <c:pt idx="4699">
                  <c:v>43513.013194444444</c:v>
                </c:pt>
                <c:pt idx="4700">
                  <c:v>43513.013888888891</c:v>
                </c:pt>
                <c:pt idx="4701">
                  <c:v>43513.01458333333</c:v>
                </c:pt>
                <c:pt idx="4702">
                  <c:v>43513.015277777777</c:v>
                </c:pt>
                <c:pt idx="4703">
                  <c:v>43513.015972222223</c:v>
                </c:pt>
                <c:pt idx="4704">
                  <c:v>43513.01666666667</c:v>
                </c:pt>
                <c:pt idx="4705">
                  <c:v>43513.017361111109</c:v>
                </c:pt>
                <c:pt idx="4706">
                  <c:v>43513.018055555556</c:v>
                </c:pt>
                <c:pt idx="4707">
                  <c:v>43513.018750000003</c:v>
                </c:pt>
                <c:pt idx="4708">
                  <c:v>43513.019444444442</c:v>
                </c:pt>
                <c:pt idx="4709">
                  <c:v>43513.020138888889</c:v>
                </c:pt>
                <c:pt idx="4710">
                  <c:v>43513.020833333336</c:v>
                </c:pt>
                <c:pt idx="4711">
                  <c:v>43513.021527777775</c:v>
                </c:pt>
                <c:pt idx="4712">
                  <c:v>43513.022222222222</c:v>
                </c:pt>
                <c:pt idx="4713">
                  <c:v>43513.022916666669</c:v>
                </c:pt>
                <c:pt idx="4714">
                  <c:v>43513.023611111108</c:v>
                </c:pt>
                <c:pt idx="4715">
                  <c:v>43513.024305555555</c:v>
                </c:pt>
                <c:pt idx="4716">
                  <c:v>43513.025000000001</c:v>
                </c:pt>
                <c:pt idx="4717">
                  <c:v>43513.025694444441</c:v>
                </c:pt>
                <c:pt idx="4718">
                  <c:v>43513.026388888888</c:v>
                </c:pt>
                <c:pt idx="4719">
                  <c:v>43513.027083333334</c:v>
                </c:pt>
                <c:pt idx="4720">
                  <c:v>43513.027777777781</c:v>
                </c:pt>
                <c:pt idx="4721">
                  <c:v>43513.02847222222</c:v>
                </c:pt>
                <c:pt idx="4722">
                  <c:v>43513.029166666667</c:v>
                </c:pt>
                <c:pt idx="4723">
                  <c:v>43513.029861111114</c:v>
                </c:pt>
                <c:pt idx="4724">
                  <c:v>43513.030555555553</c:v>
                </c:pt>
                <c:pt idx="4725">
                  <c:v>43513.03125</c:v>
                </c:pt>
                <c:pt idx="4726">
                  <c:v>43513.031944444447</c:v>
                </c:pt>
                <c:pt idx="4727">
                  <c:v>43513.032638888886</c:v>
                </c:pt>
                <c:pt idx="4728">
                  <c:v>43513.033333333333</c:v>
                </c:pt>
                <c:pt idx="4729">
                  <c:v>43513.03402777778</c:v>
                </c:pt>
                <c:pt idx="4730">
                  <c:v>43513.034722222219</c:v>
                </c:pt>
                <c:pt idx="4731">
                  <c:v>43513.035416666666</c:v>
                </c:pt>
                <c:pt idx="4732">
                  <c:v>43513.036111111112</c:v>
                </c:pt>
                <c:pt idx="4733">
                  <c:v>43513.036805555559</c:v>
                </c:pt>
                <c:pt idx="4734">
                  <c:v>43513.037499999999</c:v>
                </c:pt>
                <c:pt idx="4735">
                  <c:v>43513.038194444445</c:v>
                </c:pt>
                <c:pt idx="4736">
                  <c:v>43513.038888888892</c:v>
                </c:pt>
                <c:pt idx="4737">
                  <c:v>43513.039583333331</c:v>
                </c:pt>
                <c:pt idx="4738">
                  <c:v>43513.040277777778</c:v>
                </c:pt>
                <c:pt idx="4739">
                  <c:v>43513.040972222225</c:v>
                </c:pt>
                <c:pt idx="4740">
                  <c:v>43513.041666666664</c:v>
                </c:pt>
                <c:pt idx="4741">
                  <c:v>43513.042361111111</c:v>
                </c:pt>
                <c:pt idx="4742">
                  <c:v>43513.043055555558</c:v>
                </c:pt>
                <c:pt idx="4743">
                  <c:v>43513.043749999997</c:v>
                </c:pt>
                <c:pt idx="4744">
                  <c:v>43513.044444444444</c:v>
                </c:pt>
                <c:pt idx="4745">
                  <c:v>43513.045138888891</c:v>
                </c:pt>
                <c:pt idx="4746">
                  <c:v>43513.04583333333</c:v>
                </c:pt>
                <c:pt idx="4747">
                  <c:v>43513.046527777777</c:v>
                </c:pt>
                <c:pt idx="4748">
                  <c:v>43513.047222222223</c:v>
                </c:pt>
                <c:pt idx="4749">
                  <c:v>43513.04791666667</c:v>
                </c:pt>
                <c:pt idx="4750">
                  <c:v>43513.048611111109</c:v>
                </c:pt>
                <c:pt idx="4751">
                  <c:v>43513.049305555556</c:v>
                </c:pt>
                <c:pt idx="4752">
                  <c:v>43513.05</c:v>
                </c:pt>
                <c:pt idx="4753">
                  <c:v>43513.050694444442</c:v>
                </c:pt>
                <c:pt idx="4754">
                  <c:v>43513.051388888889</c:v>
                </c:pt>
                <c:pt idx="4755">
                  <c:v>43513.052083333336</c:v>
                </c:pt>
                <c:pt idx="4756">
                  <c:v>43513.052777777775</c:v>
                </c:pt>
                <c:pt idx="4757">
                  <c:v>43513.053472222222</c:v>
                </c:pt>
                <c:pt idx="4758">
                  <c:v>43513.054166666669</c:v>
                </c:pt>
                <c:pt idx="4759">
                  <c:v>43513.054861111108</c:v>
                </c:pt>
                <c:pt idx="4760">
                  <c:v>43513.055555555555</c:v>
                </c:pt>
                <c:pt idx="4761">
                  <c:v>43513.056250000001</c:v>
                </c:pt>
                <c:pt idx="4762">
                  <c:v>43513.056944444441</c:v>
                </c:pt>
                <c:pt idx="4763">
                  <c:v>43513.057638888888</c:v>
                </c:pt>
                <c:pt idx="4764">
                  <c:v>43513.058333333334</c:v>
                </c:pt>
                <c:pt idx="4765">
                  <c:v>43513.059027777781</c:v>
                </c:pt>
                <c:pt idx="4766">
                  <c:v>43513.05972222222</c:v>
                </c:pt>
                <c:pt idx="4767">
                  <c:v>43513.060416666667</c:v>
                </c:pt>
                <c:pt idx="4768">
                  <c:v>43513.061111111114</c:v>
                </c:pt>
                <c:pt idx="4769">
                  <c:v>43513.061805555553</c:v>
                </c:pt>
                <c:pt idx="4770">
                  <c:v>43513.0625</c:v>
                </c:pt>
                <c:pt idx="4771">
                  <c:v>43513.063194444447</c:v>
                </c:pt>
                <c:pt idx="4772">
                  <c:v>43513.063888888886</c:v>
                </c:pt>
                <c:pt idx="4773">
                  <c:v>43513.064583333333</c:v>
                </c:pt>
                <c:pt idx="4774">
                  <c:v>43513.06527777778</c:v>
                </c:pt>
                <c:pt idx="4775">
                  <c:v>43513.065972222219</c:v>
                </c:pt>
                <c:pt idx="4776">
                  <c:v>43513.066666666666</c:v>
                </c:pt>
                <c:pt idx="4777">
                  <c:v>43513.067361111112</c:v>
                </c:pt>
                <c:pt idx="4778">
                  <c:v>43513.068055555559</c:v>
                </c:pt>
                <c:pt idx="4779">
                  <c:v>43513.068749999999</c:v>
                </c:pt>
                <c:pt idx="4780">
                  <c:v>43513.069444444445</c:v>
                </c:pt>
                <c:pt idx="4781">
                  <c:v>43513.070138888892</c:v>
                </c:pt>
                <c:pt idx="4782">
                  <c:v>43513.070833333331</c:v>
                </c:pt>
                <c:pt idx="4783">
                  <c:v>43513.071527777778</c:v>
                </c:pt>
                <c:pt idx="4784">
                  <c:v>43513.072222222225</c:v>
                </c:pt>
                <c:pt idx="4785">
                  <c:v>43513.072916666664</c:v>
                </c:pt>
                <c:pt idx="4786">
                  <c:v>43513.073611111111</c:v>
                </c:pt>
                <c:pt idx="4787">
                  <c:v>43513.074305555558</c:v>
                </c:pt>
                <c:pt idx="4788">
                  <c:v>43513.074999999997</c:v>
                </c:pt>
                <c:pt idx="4789">
                  <c:v>43513.075694444444</c:v>
                </c:pt>
                <c:pt idx="4790">
                  <c:v>43513.076388888891</c:v>
                </c:pt>
                <c:pt idx="4791">
                  <c:v>43513.07708333333</c:v>
                </c:pt>
                <c:pt idx="4792">
                  <c:v>43513.077777777777</c:v>
                </c:pt>
                <c:pt idx="4793">
                  <c:v>43513.078472222223</c:v>
                </c:pt>
                <c:pt idx="4794">
                  <c:v>43513.07916666667</c:v>
                </c:pt>
                <c:pt idx="4795">
                  <c:v>43513.079861111109</c:v>
                </c:pt>
                <c:pt idx="4796">
                  <c:v>43513.080555555556</c:v>
                </c:pt>
                <c:pt idx="4797">
                  <c:v>43513.081250000003</c:v>
                </c:pt>
                <c:pt idx="4798">
                  <c:v>43513.081944444442</c:v>
                </c:pt>
                <c:pt idx="4799">
                  <c:v>43513.082638888889</c:v>
                </c:pt>
                <c:pt idx="4800">
                  <c:v>43513.083333333336</c:v>
                </c:pt>
                <c:pt idx="4801">
                  <c:v>43513.084027777775</c:v>
                </c:pt>
                <c:pt idx="4802">
                  <c:v>43513.084722222222</c:v>
                </c:pt>
                <c:pt idx="4803">
                  <c:v>43513.085416666669</c:v>
                </c:pt>
                <c:pt idx="4804">
                  <c:v>43513.086111111108</c:v>
                </c:pt>
                <c:pt idx="4805">
                  <c:v>43513.086805555555</c:v>
                </c:pt>
                <c:pt idx="4806">
                  <c:v>43513.087500000001</c:v>
                </c:pt>
                <c:pt idx="4807">
                  <c:v>43513.088194444441</c:v>
                </c:pt>
                <c:pt idx="4808">
                  <c:v>43513.088888888888</c:v>
                </c:pt>
                <c:pt idx="4809">
                  <c:v>43513.089583333334</c:v>
                </c:pt>
                <c:pt idx="4810">
                  <c:v>43513.090277777781</c:v>
                </c:pt>
                <c:pt idx="4811">
                  <c:v>43513.09097222222</c:v>
                </c:pt>
                <c:pt idx="4812">
                  <c:v>43513.091666666667</c:v>
                </c:pt>
                <c:pt idx="4813">
                  <c:v>43513.092361111114</c:v>
                </c:pt>
                <c:pt idx="4814">
                  <c:v>43513.093055555553</c:v>
                </c:pt>
                <c:pt idx="4815">
                  <c:v>43513.09375</c:v>
                </c:pt>
                <c:pt idx="4816">
                  <c:v>43513.094444444447</c:v>
                </c:pt>
                <c:pt idx="4817">
                  <c:v>43513.095138888886</c:v>
                </c:pt>
                <c:pt idx="4818">
                  <c:v>43513.095833333333</c:v>
                </c:pt>
                <c:pt idx="4819">
                  <c:v>43513.09652777778</c:v>
                </c:pt>
                <c:pt idx="4820">
                  <c:v>43513.097222222219</c:v>
                </c:pt>
                <c:pt idx="4821">
                  <c:v>43513.097916666666</c:v>
                </c:pt>
                <c:pt idx="4822">
                  <c:v>43513.098611111112</c:v>
                </c:pt>
                <c:pt idx="4823">
                  <c:v>43513.099305555559</c:v>
                </c:pt>
                <c:pt idx="4824">
                  <c:v>43513.1</c:v>
                </c:pt>
                <c:pt idx="4825">
                  <c:v>43513.100694444445</c:v>
                </c:pt>
                <c:pt idx="4826">
                  <c:v>43513.101388888892</c:v>
                </c:pt>
                <c:pt idx="4827">
                  <c:v>43513.102083333331</c:v>
                </c:pt>
                <c:pt idx="4828">
                  <c:v>43513.102777777778</c:v>
                </c:pt>
                <c:pt idx="4829">
                  <c:v>43513.103472222225</c:v>
                </c:pt>
                <c:pt idx="4830">
                  <c:v>43513.104166666664</c:v>
                </c:pt>
                <c:pt idx="4831">
                  <c:v>43513.104861111111</c:v>
                </c:pt>
                <c:pt idx="4832">
                  <c:v>43513.105555555558</c:v>
                </c:pt>
                <c:pt idx="4833">
                  <c:v>43513.106249999997</c:v>
                </c:pt>
                <c:pt idx="4834">
                  <c:v>43513.106944444444</c:v>
                </c:pt>
                <c:pt idx="4835">
                  <c:v>43513.107638888891</c:v>
                </c:pt>
                <c:pt idx="4836">
                  <c:v>43513.10833333333</c:v>
                </c:pt>
                <c:pt idx="4837">
                  <c:v>43513.109027777777</c:v>
                </c:pt>
                <c:pt idx="4838">
                  <c:v>43513.109722222223</c:v>
                </c:pt>
                <c:pt idx="4839">
                  <c:v>43513.11041666667</c:v>
                </c:pt>
                <c:pt idx="4840">
                  <c:v>43513.111111111109</c:v>
                </c:pt>
                <c:pt idx="4841">
                  <c:v>43513.111805555556</c:v>
                </c:pt>
                <c:pt idx="4842">
                  <c:v>43513.112500000003</c:v>
                </c:pt>
                <c:pt idx="4843">
                  <c:v>43513.113194444442</c:v>
                </c:pt>
                <c:pt idx="4844">
                  <c:v>43513.113888888889</c:v>
                </c:pt>
                <c:pt idx="4845">
                  <c:v>43513.114583333336</c:v>
                </c:pt>
                <c:pt idx="4846">
                  <c:v>43513.115277777775</c:v>
                </c:pt>
                <c:pt idx="4847">
                  <c:v>43513.115972222222</c:v>
                </c:pt>
                <c:pt idx="4848">
                  <c:v>43513.116666666669</c:v>
                </c:pt>
                <c:pt idx="4849">
                  <c:v>43513.117361111108</c:v>
                </c:pt>
                <c:pt idx="4850">
                  <c:v>43513.118055555555</c:v>
                </c:pt>
                <c:pt idx="4851">
                  <c:v>43513.118750000001</c:v>
                </c:pt>
                <c:pt idx="4852">
                  <c:v>43513.119444444441</c:v>
                </c:pt>
                <c:pt idx="4853">
                  <c:v>43513.120138888888</c:v>
                </c:pt>
                <c:pt idx="4854">
                  <c:v>43513.120833333334</c:v>
                </c:pt>
                <c:pt idx="4855">
                  <c:v>43513.121527777781</c:v>
                </c:pt>
                <c:pt idx="4856">
                  <c:v>43513.12222222222</c:v>
                </c:pt>
                <c:pt idx="4857">
                  <c:v>43513.122916666667</c:v>
                </c:pt>
                <c:pt idx="4858">
                  <c:v>43513.123611111114</c:v>
                </c:pt>
                <c:pt idx="4859">
                  <c:v>43513.124305555553</c:v>
                </c:pt>
                <c:pt idx="4860">
                  <c:v>43513.125</c:v>
                </c:pt>
                <c:pt idx="4861">
                  <c:v>43513.125694444447</c:v>
                </c:pt>
                <c:pt idx="4862">
                  <c:v>43513.126388888886</c:v>
                </c:pt>
                <c:pt idx="4863">
                  <c:v>43513.127083333333</c:v>
                </c:pt>
                <c:pt idx="4864">
                  <c:v>43513.12777777778</c:v>
                </c:pt>
                <c:pt idx="4865">
                  <c:v>43513.128472222219</c:v>
                </c:pt>
                <c:pt idx="4866">
                  <c:v>43513.129166666666</c:v>
                </c:pt>
                <c:pt idx="4867">
                  <c:v>43513.129861111112</c:v>
                </c:pt>
                <c:pt idx="4868">
                  <c:v>43513.130555555559</c:v>
                </c:pt>
                <c:pt idx="4869">
                  <c:v>43513.131249999999</c:v>
                </c:pt>
                <c:pt idx="4870">
                  <c:v>43513.131944444445</c:v>
                </c:pt>
                <c:pt idx="4871">
                  <c:v>43513.132638888892</c:v>
                </c:pt>
                <c:pt idx="4872">
                  <c:v>43513.133333333331</c:v>
                </c:pt>
                <c:pt idx="4873">
                  <c:v>43513.134027777778</c:v>
                </c:pt>
                <c:pt idx="4874">
                  <c:v>43513.134722222225</c:v>
                </c:pt>
                <c:pt idx="4875">
                  <c:v>43513.135416666664</c:v>
                </c:pt>
                <c:pt idx="4876">
                  <c:v>43513.136111111111</c:v>
                </c:pt>
                <c:pt idx="4877">
                  <c:v>43513.136805555558</c:v>
                </c:pt>
                <c:pt idx="4878">
                  <c:v>43513.137499999997</c:v>
                </c:pt>
                <c:pt idx="4879">
                  <c:v>43513.138194444444</c:v>
                </c:pt>
                <c:pt idx="4880">
                  <c:v>43513.138888888891</c:v>
                </c:pt>
                <c:pt idx="4881">
                  <c:v>43513.13958333333</c:v>
                </c:pt>
                <c:pt idx="4882">
                  <c:v>43513.140277777777</c:v>
                </c:pt>
                <c:pt idx="4883">
                  <c:v>43513.140972222223</c:v>
                </c:pt>
                <c:pt idx="4884">
                  <c:v>43513.14166666667</c:v>
                </c:pt>
                <c:pt idx="4885">
                  <c:v>43513.142361111109</c:v>
                </c:pt>
                <c:pt idx="4886">
                  <c:v>43513.143055555556</c:v>
                </c:pt>
                <c:pt idx="4887">
                  <c:v>43513.143750000003</c:v>
                </c:pt>
                <c:pt idx="4888">
                  <c:v>43513.144444444442</c:v>
                </c:pt>
                <c:pt idx="4889">
                  <c:v>43513.145138888889</c:v>
                </c:pt>
                <c:pt idx="4890">
                  <c:v>43513.145833333336</c:v>
                </c:pt>
                <c:pt idx="4891">
                  <c:v>43513.146527777775</c:v>
                </c:pt>
                <c:pt idx="4892">
                  <c:v>43513.147222222222</c:v>
                </c:pt>
                <c:pt idx="4893">
                  <c:v>43513.147916666669</c:v>
                </c:pt>
                <c:pt idx="4894">
                  <c:v>43513.148611111108</c:v>
                </c:pt>
                <c:pt idx="4895">
                  <c:v>43513.149305555555</c:v>
                </c:pt>
                <c:pt idx="4896">
                  <c:v>43513.15</c:v>
                </c:pt>
                <c:pt idx="4897">
                  <c:v>43513.150694444441</c:v>
                </c:pt>
                <c:pt idx="4898">
                  <c:v>43513.151388888888</c:v>
                </c:pt>
                <c:pt idx="4899">
                  <c:v>43513.152083333334</c:v>
                </c:pt>
                <c:pt idx="4900">
                  <c:v>43513.152777777781</c:v>
                </c:pt>
                <c:pt idx="4901">
                  <c:v>43513.15347222222</c:v>
                </c:pt>
                <c:pt idx="4902">
                  <c:v>43513.154166666667</c:v>
                </c:pt>
                <c:pt idx="4903">
                  <c:v>43513.154861111114</c:v>
                </c:pt>
                <c:pt idx="4904">
                  <c:v>43513.155555555553</c:v>
                </c:pt>
                <c:pt idx="4905">
                  <c:v>43513.15625</c:v>
                </c:pt>
                <c:pt idx="4906">
                  <c:v>43513.156944444447</c:v>
                </c:pt>
                <c:pt idx="4907">
                  <c:v>43513.157638888886</c:v>
                </c:pt>
                <c:pt idx="4908">
                  <c:v>43513.158333333333</c:v>
                </c:pt>
                <c:pt idx="4909">
                  <c:v>43513.15902777778</c:v>
                </c:pt>
                <c:pt idx="4910">
                  <c:v>43513.159722222219</c:v>
                </c:pt>
                <c:pt idx="4911">
                  <c:v>43513.160416666666</c:v>
                </c:pt>
                <c:pt idx="4912">
                  <c:v>43513.161111111112</c:v>
                </c:pt>
                <c:pt idx="4913">
                  <c:v>43513.161805555559</c:v>
                </c:pt>
                <c:pt idx="4914">
                  <c:v>43513.162499999999</c:v>
                </c:pt>
                <c:pt idx="4915">
                  <c:v>43513.163194444445</c:v>
                </c:pt>
                <c:pt idx="4916">
                  <c:v>43513.163888888892</c:v>
                </c:pt>
                <c:pt idx="4917">
                  <c:v>43513.164583333331</c:v>
                </c:pt>
                <c:pt idx="4918">
                  <c:v>43513.165277777778</c:v>
                </c:pt>
                <c:pt idx="4919">
                  <c:v>43513.165972222225</c:v>
                </c:pt>
                <c:pt idx="4920">
                  <c:v>43513.166666666664</c:v>
                </c:pt>
                <c:pt idx="4921">
                  <c:v>43513.167361111111</c:v>
                </c:pt>
                <c:pt idx="4922">
                  <c:v>43513.168055555558</c:v>
                </c:pt>
                <c:pt idx="4923">
                  <c:v>43513.168749999997</c:v>
                </c:pt>
                <c:pt idx="4924">
                  <c:v>43513.169444444444</c:v>
                </c:pt>
                <c:pt idx="4925">
                  <c:v>43513.170138888891</c:v>
                </c:pt>
                <c:pt idx="4926">
                  <c:v>43513.17083333333</c:v>
                </c:pt>
                <c:pt idx="4927">
                  <c:v>43513.171527777777</c:v>
                </c:pt>
                <c:pt idx="4928">
                  <c:v>43513.172222222223</c:v>
                </c:pt>
                <c:pt idx="4929">
                  <c:v>43513.17291666667</c:v>
                </c:pt>
                <c:pt idx="4930">
                  <c:v>43513.173611111109</c:v>
                </c:pt>
                <c:pt idx="4931">
                  <c:v>43513.174305555556</c:v>
                </c:pt>
                <c:pt idx="4932">
                  <c:v>43513.175000000003</c:v>
                </c:pt>
                <c:pt idx="4933">
                  <c:v>43513.175694444442</c:v>
                </c:pt>
                <c:pt idx="4934">
                  <c:v>43513.176388888889</c:v>
                </c:pt>
                <c:pt idx="4935">
                  <c:v>43513.177083333336</c:v>
                </c:pt>
                <c:pt idx="4936">
                  <c:v>43513.177777777775</c:v>
                </c:pt>
                <c:pt idx="4937">
                  <c:v>43513.178472222222</c:v>
                </c:pt>
                <c:pt idx="4938">
                  <c:v>43513.179166666669</c:v>
                </c:pt>
                <c:pt idx="4939">
                  <c:v>43513.179861111108</c:v>
                </c:pt>
                <c:pt idx="4940">
                  <c:v>43513.180555555555</c:v>
                </c:pt>
                <c:pt idx="4941">
                  <c:v>43513.181250000001</c:v>
                </c:pt>
                <c:pt idx="4942">
                  <c:v>43513.181944444441</c:v>
                </c:pt>
                <c:pt idx="4943">
                  <c:v>43513.182638888888</c:v>
                </c:pt>
                <c:pt idx="4944">
                  <c:v>43513.183333333334</c:v>
                </c:pt>
                <c:pt idx="4945">
                  <c:v>43513.184027777781</c:v>
                </c:pt>
                <c:pt idx="4946">
                  <c:v>43513.18472222222</c:v>
                </c:pt>
                <c:pt idx="4947">
                  <c:v>43513.185416666667</c:v>
                </c:pt>
                <c:pt idx="4948">
                  <c:v>43513.186111111114</c:v>
                </c:pt>
                <c:pt idx="4949">
                  <c:v>43513.186805555553</c:v>
                </c:pt>
                <c:pt idx="4950">
                  <c:v>43513.1875</c:v>
                </c:pt>
                <c:pt idx="4951">
                  <c:v>43513.188194444447</c:v>
                </c:pt>
                <c:pt idx="4952">
                  <c:v>43513.188888888886</c:v>
                </c:pt>
                <c:pt idx="4953">
                  <c:v>43513.189583333333</c:v>
                </c:pt>
                <c:pt idx="4954">
                  <c:v>43513.19027777778</c:v>
                </c:pt>
                <c:pt idx="4955">
                  <c:v>43513.190972222219</c:v>
                </c:pt>
                <c:pt idx="4956">
                  <c:v>43513.191666666666</c:v>
                </c:pt>
                <c:pt idx="4957">
                  <c:v>43513.192361111112</c:v>
                </c:pt>
                <c:pt idx="4958">
                  <c:v>43513.193055555559</c:v>
                </c:pt>
                <c:pt idx="4959">
                  <c:v>43513.193749999999</c:v>
                </c:pt>
                <c:pt idx="4960">
                  <c:v>43513.194444444445</c:v>
                </c:pt>
                <c:pt idx="4961">
                  <c:v>43513.195138888892</c:v>
                </c:pt>
                <c:pt idx="4962">
                  <c:v>43513.195833333331</c:v>
                </c:pt>
                <c:pt idx="4963">
                  <c:v>43513.196527777778</c:v>
                </c:pt>
                <c:pt idx="4964">
                  <c:v>43513.197222222225</c:v>
                </c:pt>
                <c:pt idx="4965">
                  <c:v>43513.197916666664</c:v>
                </c:pt>
                <c:pt idx="4966">
                  <c:v>43513.198611111111</c:v>
                </c:pt>
                <c:pt idx="4967">
                  <c:v>43513.199305555558</c:v>
                </c:pt>
                <c:pt idx="4968">
                  <c:v>43513.2</c:v>
                </c:pt>
                <c:pt idx="4969">
                  <c:v>43513.200694444444</c:v>
                </c:pt>
                <c:pt idx="4970">
                  <c:v>43513.201388888891</c:v>
                </c:pt>
                <c:pt idx="4971">
                  <c:v>43513.20208333333</c:v>
                </c:pt>
                <c:pt idx="4972">
                  <c:v>43513.202777777777</c:v>
                </c:pt>
                <c:pt idx="4973">
                  <c:v>43513.203472222223</c:v>
                </c:pt>
                <c:pt idx="4974">
                  <c:v>43513.20416666667</c:v>
                </c:pt>
                <c:pt idx="4975">
                  <c:v>43513.204861111109</c:v>
                </c:pt>
                <c:pt idx="4976">
                  <c:v>43513.205555555556</c:v>
                </c:pt>
                <c:pt idx="4977">
                  <c:v>43513.206250000003</c:v>
                </c:pt>
                <c:pt idx="4978">
                  <c:v>43513.206944444442</c:v>
                </c:pt>
                <c:pt idx="4979">
                  <c:v>43513.207638888889</c:v>
                </c:pt>
                <c:pt idx="4980">
                  <c:v>43513.208333333336</c:v>
                </c:pt>
                <c:pt idx="4981">
                  <c:v>43513.209027777775</c:v>
                </c:pt>
                <c:pt idx="4982">
                  <c:v>43513.209722222222</c:v>
                </c:pt>
                <c:pt idx="4983">
                  <c:v>43513.210416666669</c:v>
                </c:pt>
                <c:pt idx="4984">
                  <c:v>43513.211111111108</c:v>
                </c:pt>
                <c:pt idx="4985">
                  <c:v>43513.211805555555</c:v>
                </c:pt>
                <c:pt idx="4986">
                  <c:v>43513.212500000001</c:v>
                </c:pt>
                <c:pt idx="4987">
                  <c:v>43513.213194444441</c:v>
                </c:pt>
                <c:pt idx="4988">
                  <c:v>43513.213888888888</c:v>
                </c:pt>
                <c:pt idx="4989">
                  <c:v>43513.214583333334</c:v>
                </c:pt>
                <c:pt idx="4990">
                  <c:v>43513.215277777781</c:v>
                </c:pt>
                <c:pt idx="4991">
                  <c:v>43513.21597222222</c:v>
                </c:pt>
                <c:pt idx="4992">
                  <c:v>43513.216666666667</c:v>
                </c:pt>
                <c:pt idx="4993">
                  <c:v>43513.217361111114</c:v>
                </c:pt>
                <c:pt idx="4994">
                  <c:v>43513.218055555553</c:v>
                </c:pt>
                <c:pt idx="4995">
                  <c:v>43513.21875</c:v>
                </c:pt>
                <c:pt idx="4996">
                  <c:v>43513.219444444447</c:v>
                </c:pt>
                <c:pt idx="4997">
                  <c:v>43513.220138888886</c:v>
                </c:pt>
                <c:pt idx="4998">
                  <c:v>43513.220833333333</c:v>
                </c:pt>
                <c:pt idx="4999">
                  <c:v>43513.22152777778</c:v>
                </c:pt>
                <c:pt idx="5000">
                  <c:v>43513.222222222219</c:v>
                </c:pt>
                <c:pt idx="5001">
                  <c:v>43513.222916666666</c:v>
                </c:pt>
                <c:pt idx="5002">
                  <c:v>43513.223611111112</c:v>
                </c:pt>
                <c:pt idx="5003">
                  <c:v>43513.224305555559</c:v>
                </c:pt>
                <c:pt idx="5004">
                  <c:v>43513.224999999999</c:v>
                </c:pt>
                <c:pt idx="5005">
                  <c:v>43513.225694444445</c:v>
                </c:pt>
                <c:pt idx="5006">
                  <c:v>43513.226388888892</c:v>
                </c:pt>
                <c:pt idx="5007">
                  <c:v>43513.227083333331</c:v>
                </c:pt>
                <c:pt idx="5008">
                  <c:v>43513.227777777778</c:v>
                </c:pt>
                <c:pt idx="5009">
                  <c:v>43513.228472222225</c:v>
                </c:pt>
                <c:pt idx="5010">
                  <c:v>43513.229166666664</c:v>
                </c:pt>
                <c:pt idx="5011">
                  <c:v>43513.229861111111</c:v>
                </c:pt>
                <c:pt idx="5012">
                  <c:v>43513.230555555558</c:v>
                </c:pt>
                <c:pt idx="5013">
                  <c:v>43513.231249999997</c:v>
                </c:pt>
                <c:pt idx="5014">
                  <c:v>43513.231944444444</c:v>
                </c:pt>
                <c:pt idx="5015">
                  <c:v>43513.232638888891</c:v>
                </c:pt>
                <c:pt idx="5016">
                  <c:v>43513.23333333333</c:v>
                </c:pt>
                <c:pt idx="5017">
                  <c:v>43513.234027777777</c:v>
                </c:pt>
                <c:pt idx="5018">
                  <c:v>43513.234722222223</c:v>
                </c:pt>
                <c:pt idx="5019">
                  <c:v>43513.23541666667</c:v>
                </c:pt>
                <c:pt idx="5020">
                  <c:v>43513.236111111109</c:v>
                </c:pt>
                <c:pt idx="5021">
                  <c:v>43513.236805555556</c:v>
                </c:pt>
                <c:pt idx="5022">
                  <c:v>43513.237500000003</c:v>
                </c:pt>
                <c:pt idx="5023">
                  <c:v>43513.238194444442</c:v>
                </c:pt>
                <c:pt idx="5024">
                  <c:v>43513.238888888889</c:v>
                </c:pt>
                <c:pt idx="5025">
                  <c:v>43513.239583333336</c:v>
                </c:pt>
                <c:pt idx="5026">
                  <c:v>43513.240277777775</c:v>
                </c:pt>
                <c:pt idx="5027">
                  <c:v>43513.240972222222</c:v>
                </c:pt>
                <c:pt idx="5028">
                  <c:v>43513.241666666669</c:v>
                </c:pt>
                <c:pt idx="5029">
                  <c:v>43513.242361111108</c:v>
                </c:pt>
                <c:pt idx="5030">
                  <c:v>43513.243055555555</c:v>
                </c:pt>
                <c:pt idx="5031">
                  <c:v>43513.243750000001</c:v>
                </c:pt>
                <c:pt idx="5032">
                  <c:v>43513.244444444441</c:v>
                </c:pt>
                <c:pt idx="5033">
                  <c:v>43513.245138888888</c:v>
                </c:pt>
                <c:pt idx="5034">
                  <c:v>43513.245833333334</c:v>
                </c:pt>
                <c:pt idx="5035">
                  <c:v>43513.246527777781</c:v>
                </c:pt>
                <c:pt idx="5036">
                  <c:v>43513.24722222222</c:v>
                </c:pt>
                <c:pt idx="5037">
                  <c:v>43513.247916666667</c:v>
                </c:pt>
                <c:pt idx="5038">
                  <c:v>43513.248611111114</c:v>
                </c:pt>
                <c:pt idx="5039">
                  <c:v>43513.249305555553</c:v>
                </c:pt>
                <c:pt idx="5040">
                  <c:v>43513.25</c:v>
                </c:pt>
                <c:pt idx="5041">
                  <c:v>43513.250694444447</c:v>
                </c:pt>
                <c:pt idx="5042">
                  <c:v>43513.251388888886</c:v>
                </c:pt>
                <c:pt idx="5043">
                  <c:v>43513.252083333333</c:v>
                </c:pt>
                <c:pt idx="5044">
                  <c:v>43513.25277777778</c:v>
                </c:pt>
                <c:pt idx="5045">
                  <c:v>43513.253472222219</c:v>
                </c:pt>
                <c:pt idx="5046">
                  <c:v>43513.254166666666</c:v>
                </c:pt>
                <c:pt idx="5047">
                  <c:v>43513.254861111112</c:v>
                </c:pt>
                <c:pt idx="5048">
                  <c:v>43513.255555555559</c:v>
                </c:pt>
                <c:pt idx="5049">
                  <c:v>43513.256249999999</c:v>
                </c:pt>
                <c:pt idx="5050">
                  <c:v>43513.256944444445</c:v>
                </c:pt>
                <c:pt idx="5051">
                  <c:v>43513.257638888892</c:v>
                </c:pt>
                <c:pt idx="5052">
                  <c:v>43513.258333333331</c:v>
                </c:pt>
                <c:pt idx="5053">
                  <c:v>43513.259027777778</c:v>
                </c:pt>
                <c:pt idx="5054">
                  <c:v>43513.259722222225</c:v>
                </c:pt>
                <c:pt idx="5055">
                  <c:v>43513.260416666664</c:v>
                </c:pt>
                <c:pt idx="5056">
                  <c:v>43513.261111111111</c:v>
                </c:pt>
                <c:pt idx="5057">
                  <c:v>43513.261805555558</c:v>
                </c:pt>
                <c:pt idx="5058">
                  <c:v>43513.262499999997</c:v>
                </c:pt>
                <c:pt idx="5059">
                  <c:v>43513.263194444444</c:v>
                </c:pt>
                <c:pt idx="5060">
                  <c:v>43513.263888888891</c:v>
                </c:pt>
                <c:pt idx="5061">
                  <c:v>43513.26458333333</c:v>
                </c:pt>
                <c:pt idx="5062">
                  <c:v>43513.265277777777</c:v>
                </c:pt>
                <c:pt idx="5063">
                  <c:v>43513.265972222223</c:v>
                </c:pt>
                <c:pt idx="5064">
                  <c:v>43513.26666666667</c:v>
                </c:pt>
                <c:pt idx="5065">
                  <c:v>43513.267361111109</c:v>
                </c:pt>
                <c:pt idx="5066">
                  <c:v>43513.268055555556</c:v>
                </c:pt>
                <c:pt idx="5067">
                  <c:v>43513.268750000003</c:v>
                </c:pt>
                <c:pt idx="5068">
                  <c:v>43513.269444444442</c:v>
                </c:pt>
                <c:pt idx="5069">
                  <c:v>43513.270138888889</c:v>
                </c:pt>
                <c:pt idx="5070">
                  <c:v>43513.270833333336</c:v>
                </c:pt>
                <c:pt idx="5071">
                  <c:v>43513.271527777775</c:v>
                </c:pt>
                <c:pt idx="5072">
                  <c:v>43513.272222222222</c:v>
                </c:pt>
                <c:pt idx="5073">
                  <c:v>43513.272916666669</c:v>
                </c:pt>
                <c:pt idx="5074">
                  <c:v>43513.273611111108</c:v>
                </c:pt>
                <c:pt idx="5075">
                  <c:v>43513.274305555555</c:v>
                </c:pt>
                <c:pt idx="5076">
                  <c:v>43513.275000000001</c:v>
                </c:pt>
                <c:pt idx="5077">
                  <c:v>43513.275694444441</c:v>
                </c:pt>
                <c:pt idx="5078">
                  <c:v>43513.276388888888</c:v>
                </c:pt>
                <c:pt idx="5079">
                  <c:v>43513.277083333334</c:v>
                </c:pt>
                <c:pt idx="5080">
                  <c:v>43513.277777777781</c:v>
                </c:pt>
                <c:pt idx="5081">
                  <c:v>43513.27847222222</c:v>
                </c:pt>
                <c:pt idx="5082">
                  <c:v>43513.279166666667</c:v>
                </c:pt>
                <c:pt idx="5083">
                  <c:v>43513.279861111114</c:v>
                </c:pt>
                <c:pt idx="5084">
                  <c:v>43513.280555555553</c:v>
                </c:pt>
                <c:pt idx="5085">
                  <c:v>43513.28125</c:v>
                </c:pt>
                <c:pt idx="5086">
                  <c:v>43513.281944444447</c:v>
                </c:pt>
                <c:pt idx="5087">
                  <c:v>43513.282638888886</c:v>
                </c:pt>
                <c:pt idx="5088">
                  <c:v>43513.283333333333</c:v>
                </c:pt>
                <c:pt idx="5089">
                  <c:v>43513.28402777778</c:v>
                </c:pt>
                <c:pt idx="5090">
                  <c:v>43513.284722222219</c:v>
                </c:pt>
                <c:pt idx="5091">
                  <c:v>43513.285416666666</c:v>
                </c:pt>
                <c:pt idx="5092">
                  <c:v>43513.286111111112</c:v>
                </c:pt>
                <c:pt idx="5093">
                  <c:v>43513.286805555559</c:v>
                </c:pt>
                <c:pt idx="5094">
                  <c:v>43513.287499999999</c:v>
                </c:pt>
                <c:pt idx="5095">
                  <c:v>43513.288194444445</c:v>
                </c:pt>
                <c:pt idx="5096">
                  <c:v>43513.288888888892</c:v>
                </c:pt>
                <c:pt idx="5097">
                  <c:v>43513.289583333331</c:v>
                </c:pt>
                <c:pt idx="5098">
                  <c:v>43513.290277777778</c:v>
                </c:pt>
                <c:pt idx="5099">
                  <c:v>43513.290972222225</c:v>
                </c:pt>
                <c:pt idx="5100">
                  <c:v>43513.291666666664</c:v>
                </c:pt>
                <c:pt idx="5101">
                  <c:v>43513.292361111111</c:v>
                </c:pt>
                <c:pt idx="5102">
                  <c:v>43513.293055555558</c:v>
                </c:pt>
                <c:pt idx="5103">
                  <c:v>43513.293749999997</c:v>
                </c:pt>
                <c:pt idx="5104">
                  <c:v>43513.294444444444</c:v>
                </c:pt>
                <c:pt idx="5105">
                  <c:v>43513.295138888891</c:v>
                </c:pt>
                <c:pt idx="5106">
                  <c:v>43513.29583333333</c:v>
                </c:pt>
                <c:pt idx="5107">
                  <c:v>43513.296527777777</c:v>
                </c:pt>
                <c:pt idx="5108">
                  <c:v>43513.297222222223</c:v>
                </c:pt>
                <c:pt idx="5109">
                  <c:v>43513.29791666667</c:v>
                </c:pt>
                <c:pt idx="5110">
                  <c:v>43513.298611111109</c:v>
                </c:pt>
                <c:pt idx="5111">
                  <c:v>43513.299305555556</c:v>
                </c:pt>
                <c:pt idx="5112">
                  <c:v>43513.3</c:v>
                </c:pt>
                <c:pt idx="5113">
                  <c:v>43513.300694444442</c:v>
                </c:pt>
                <c:pt idx="5114">
                  <c:v>43513.301388888889</c:v>
                </c:pt>
                <c:pt idx="5115">
                  <c:v>43513.302083333336</c:v>
                </c:pt>
                <c:pt idx="5116">
                  <c:v>43513.302777777775</c:v>
                </c:pt>
                <c:pt idx="5117">
                  <c:v>43513.303472222222</c:v>
                </c:pt>
                <c:pt idx="5118">
                  <c:v>43513.304166666669</c:v>
                </c:pt>
                <c:pt idx="5119">
                  <c:v>43513.304861111108</c:v>
                </c:pt>
                <c:pt idx="5120">
                  <c:v>43513.305555555555</c:v>
                </c:pt>
                <c:pt idx="5121">
                  <c:v>43513.306250000001</c:v>
                </c:pt>
                <c:pt idx="5122">
                  <c:v>43513.306944444441</c:v>
                </c:pt>
                <c:pt idx="5123">
                  <c:v>43513.307638888888</c:v>
                </c:pt>
                <c:pt idx="5124">
                  <c:v>43513.308333333334</c:v>
                </c:pt>
                <c:pt idx="5125">
                  <c:v>43513.309027777781</c:v>
                </c:pt>
                <c:pt idx="5126">
                  <c:v>43513.30972222222</c:v>
                </c:pt>
                <c:pt idx="5127">
                  <c:v>43513.310416666667</c:v>
                </c:pt>
                <c:pt idx="5128">
                  <c:v>43513.311111111114</c:v>
                </c:pt>
                <c:pt idx="5129">
                  <c:v>43513.311805555553</c:v>
                </c:pt>
                <c:pt idx="5130">
                  <c:v>43513.3125</c:v>
                </c:pt>
                <c:pt idx="5131">
                  <c:v>43513.313194444447</c:v>
                </c:pt>
                <c:pt idx="5132">
                  <c:v>43513.313888888886</c:v>
                </c:pt>
                <c:pt idx="5133">
                  <c:v>43513.314583333333</c:v>
                </c:pt>
                <c:pt idx="5134">
                  <c:v>43513.31527777778</c:v>
                </c:pt>
                <c:pt idx="5135">
                  <c:v>43513.315972222219</c:v>
                </c:pt>
                <c:pt idx="5136">
                  <c:v>43513.316666666666</c:v>
                </c:pt>
                <c:pt idx="5137">
                  <c:v>43513.317361111112</c:v>
                </c:pt>
                <c:pt idx="5138">
                  <c:v>43513.318055555559</c:v>
                </c:pt>
                <c:pt idx="5139">
                  <c:v>43513.318749999999</c:v>
                </c:pt>
                <c:pt idx="5140">
                  <c:v>43513.319444444445</c:v>
                </c:pt>
                <c:pt idx="5141">
                  <c:v>43513.320138888892</c:v>
                </c:pt>
                <c:pt idx="5142">
                  <c:v>43513.320833333331</c:v>
                </c:pt>
                <c:pt idx="5143">
                  <c:v>43513.321527777778</c:v>
                </c:pt>
                <c:pt idx="5144">
                  <c:v>43513.322222222225</c:v>
                </c:pt>
                <c:pt idx="5145">
                  <c:v>43513.322916666664</c:v>
                </c:pt>
                <c:pt idx="5146">
                  <c:v>43513.323611111111</c:v>
                </c:pt>
                <c:pt idx="5147">
                  <c:v>43513.324305555558</c:v>
                </c:pt>
                <c:pt idx="5148">
                  <c:v>43513.324999999997</c:v>
                </c:pt>
                <c:pt idx="5149">
                  <c:v>43513.325694444444</c:v>
                </c:pt>
                <c:pt idx="5150">
                  <c:v>43513.326388888891</c:v>
                </c:pt>
                <c:pt idx="5151">
                  <c:v>43513.32708333333</c:v>
                </c:pt>
                <c:pt idx="5152">
                  <c:v>43513.327777777777</c:v>
                </c:pt>
                <c:pt idx="5153">
                  <c:v>43513.328472222223</c:v>
                </c:pt>
                <c:pt idx="5154">
                  <c:v>43513.32916666667</c:v>
                </c:pt>
                <c:pt idx="5155">
                  <c:v>43513.329861111109</c:v>
                </c:pt>
                <c:pt idx="5156">
                  <c:v>43513.330555555556</c:v>
                </c:pt>
                <c:pt idx="5157">
                  <c:v>43513.331250000003</c:v>
                </c:pt>
                <c:pt idx="5158">
                  <c:v>43513.331944444442</c:v>
                </c:pt>
                <c:pt idx="5159">
                  <c:v>43513.332638888889</c:v>
                </c:pt>
                <c:pt idx="5160">
                  <c:v>43513.333333333336</c:v>
                </c:pt>
                <c:pt idx="5161">
                  <c:v>43513.334027777775</c:v>
                </c:pt>
                <c:pt idx="5162">
                  <c:v>43513.334722222222</c:v>
                </c:pt>
                <c:pt idx="5163">
                  <c:v>43513.335416666669</c:v>
                </c:pt>
                <c:pt idx="5164">
                  <c:v>43513.336111111108</c:v>
                </c:pt>
                <c:pt idx="5165">
                  <c:v>43513.336805555555</c:v>
                </c:pt>
                <c:pt idx="5166">
                  <c:v>43513.337500000001</c:v>
                </c:pt>
                <c:pt idx="5167">
                  <c:v>43513.338194444441</c:v>
                </c:pt>
                <c:pt idx="5168">
                  <c:v>43513.338888888888</c:v>
                </c:pt>
                <c:pt idx="5169">
                  <c:v>43513.339583333334</c:v>
                </c:pt>
                <c:pt idx="5170">
                  <c:v>43513.340277777781</c:v>
                </c:pt>
                <c:pt idx="5171">
                  <c:v>43513.34097222222</c:v>
                </c:pt>
                <c:pt idx="5172">
                  <c:v>43513.341666666667</c:v>
                </c:pt>
                <c:pt idx="5173">
                  <c:v>43513.342361111114</c:v>
                </c:pt>
                <c:pt idx="5174">
                  <c:v>43513.343055555553</c:v>
                </c:pt>
                <c:pt idx="5175">
                  <c:v>43513.34375</c:v>
                </c:pt>
                <c:pt idx="5176">
                  <c:v>43513.344444444447</c:v>
                </c:pt>
                <c:pt idx="5177">
                  <c:v>43513.345138888886</c:v>
                </c:pt>
                <c:pt idx="5178">
                  <c:v>43513.345833333333</c:v>
                </c:pt>
                <c:pt idx="5179">
                  <c:v>43513.34652777778</c:v>
                </c:pt>
                <c:pt idx="5180">
                  <c:v>43513.347222222219</c:v>
                </c:pt>
                <c:pt idx="5181">
                  <c:v>43513.347916666666</c:v>
                </c:pt>
                <c:pt idx="5182">
                  <c:v>43513.348611111112</c:v>
                </c:pt>
                <c:pt idx="5183">
                  <c:v>43513.349305555559</c:v>
                </c:pt>
                <c:pt idx="5184">
                  <c:v>43513.35</c:v>
                </c:pt>
                <c:pt idx="5185">
                  <c:v>43513.350694444445</c:v>
                </c:pt>
                <c:pt idx="5186">
                  <c:v>43513.351388888892</c:v>
                </c:pt>
                <c:pt idx="5187">
                  <c:v>43513.352083333331</c:v>
                </c:pt>
                <c:pt idx="5188">
                  <c:v>43513.352777777778</c:v>
                </c:pt>
                <c:pt idx="5189">
                  <c:v>43513.353472222225</c:v>
                </c:pt>
                <c:pt idx="5190">
                  <c:v>43513.354166666664</c:v>
                </c:pt>
                <c:pt idx="5191">
                  <c:v>43513.354861111111</c:v>
                </c:pt>
                <c:pt idx="5192">
                  <c:v>43513.355555555558</c:v>
                </c:pt>
                <c:pt idx="5193">
                  <c:v>43513.356249999997</c:v>
                </c:pt>
                <c:pt idx="5194">
                  <c:v>43513.356944444444</c:v>
                </c:pt>
                <c:pt idx="5195">
                  <c:v>43513.357638888891</c:v>
                </c:pt>
                <c:pt idx="5196">
                  <c:v>43513.35833333333</c:v>
                </c:pt>
                <c:pt idx="5197">
                  <c:v>43513.359027777777</c:v>
                </c:pt>
                <c:pt idx="5198">
                  <c:v>43513.359722222223</c:v>
                </c:pt>
                <c:pt idx="5199">
                  <c:v>43513.36041666667</c:v>
                </c:pt>
                <c:pt idx="5200">
                  <c:v>43513.361111111109</c:v>
                </c:pt>
                <c:pt idx="5201">
                  <c:v>43513.361805555556</c:v>
                </c:pt>
                <c:pt idx="5202">
                  <c:v>43513.362500000003</c:v>
                </c:pt>
                <c:pt idx="5203">
                  <c:v>43513.363194444442</c:v>
                </c:pt>
                <c:pt idx="5204">
                  <c:v>43513.363888888889</c:v>
                </c:pt>
                <c:pt idx="5205">
                  <c:v>43513.364583333336</c:v>
                </c:pt>
                <c:pt idx="5206">
                  <c:v>43513.365277777775</c:v>
                </c:pt>
                <c:pt idx="5207">
                  <c:v>43513.365972222222</c:v>
                </c:pt>
                <c:pt idx="5208">
                  <c:v>43513.366666666669</c:v>
                </c:pt>
                <c:pt idx="5209">
                  <c:v>43513.367361111108</c:v>
                </c:pt>
                <c:pt idx="5210">
                  <c:v>43513.368055555555</c:v>
                </c:pt>
                <c:pt idx="5211">
                  <c:v>43513.368750000001</c:v>
                </c:pt>
                <c:pt idx="5212">
                  <c:v>43513.369444444441</c:v>
                </c:pt>
                <c:pt idx="5213">
                  <c:v>43513.370138888888</c:v>
                </c:pt>
                <c:pt idx="5214">
                  <c:v>43513.370833333334</c:v>
                </c:pt>
                <c:pt idx="5215">
                  <c:v>43513.371527777781</c:v>
                </c:pt>
                <c:pt idx="5216">
                  <c:v>43513.37222222222</c:v>
                </c:pt>
                <c:pt idx="5217">
                  <c:v>43513.372916666667</c:v>
                </c:pt>
                <c:pt idx="5218">
                  <c:v>43513.373611111114</c:v>
                </c:pt>
                <c:pt idx="5219">
                  <c:v>43513.374305555553</c:v>
                </c:pt>
                <c:pt idx="5220">
                  <c:v>43513.375</c:v>
                </c:pt>
                <c:pt idx="5221">
                  <c:v>43513.375694444447</c:v>
                </c:pt>
                <c:pt idx="5222">
                  <c:v>43513.376388888886</c:v>
                </c:pt>
                <c:pt idx="5223">
                  <c:v>43513.377083333333</c:v>
                </c:pt>
                <c:pt idx="5224">
                  <c:v>43513.37777777778</c:v>
                </c:pt>
                <c:pt idx="5225">
                  <c:v>43513.378472222219</c:v>
                </c:pt>
                <c:pt idx="5226">
                  <c:v>43513.379166666666</c:v>
                </c:pt>
                <c:pt idx="5227">
                  <c:v>43513.379861111112</c:v>
                </c:pt>
                <c:pt idx="5228">
                  <c:v>43513.380555555559</c:v>
                </c:pt>
                <c:pt idx="5229">
                  <c:v>43513.381249999999</c:v>
                </c:pt>
                <c:pt idx="5230">
                  <c:v>43513.381944444445</c:v>
                </c:pt>
                <c:pt idx="5231">
                  <c:v>43513.382638888892</c:v>
                </c:pt>
                <c:pt idx="5232">
                  <c:v>43513.383333333331</c:v>
                </c:pt>
                <c:pt idx="5233">
                  <c:v>43513.384027777778</c:v>
                </c:pt>
                <c:pt idx="5234">
                  <c:v>43513.384722222225</c:v>
                </c:pt>
                <c:pt idx="5235">
                  <c:v>43513.385416666664</c:v>
                </c:pt>
                <c:pt idx="5236">
                  <c:v>43513.386111111111</c:v>
                </c:pt>
                <c:pt idx="5237">
                  <c:v>43513.386805555558</c:v>
                </c:pt>
                <c:pt idx="5238">
                  <c:v>43513.387499999997</c:v>
                </c:pt>
                <c:pt idx="5239">
                  <c:v>43513.388194444444</c:v>
                </c:pt>
                <c:pt idx="5240">
                  <c:v>43513.388888888891</c:v>
                </c:pt>
                <c:pt idx="5241">
                  <c:v>43513.38958333333</c:v>
                </c:pt>
                <c:pt idx="5242">
                  <c:v>43513.390277777777</c:v>
                </c:pt>
                <c:pt idx="5243">
                  <c:v>43513.390972222223</c:v>
                </c:pt>
                <c:pt idx="5244">
                  <c:v>43513.39166666667</c:v>
                </c:pt>
                <c:pt idx="5245">
                  <c:v>43513.392361111109</c:v>
                </c:pt>
                <c:pt idx="5246">
                  <c:v>43513.393055555556</c:v>
                </c:pt>
                <c:pt idx="5247">
                  <c:v>43513.393750000003</c:v>
                </c:pt>
                <c:pt idx="5248">
                  <c:v>43513.394444444442</c:v>
                </c:pt>
                <c:pt idx="5249">
                  <c:v>43513.395138888889</c:v>
                </c:pt>
                <c:pt idx="5250">
                  <c:v>43513.395833333336</c:v>
                </c:pt>
                <c:pt idx="5251">
                  <c:v>43513.396527777775</c:v>
                </c:pt>
                <c:pt idx="5252">
                  <c:v>43513.397222222222</c:v>
                </c:pt>
                <c:pt idx="5253">
                  <c:v>43513.397916666669</c:v>
                </c:pt>
                <c:pt idx="5254">
                  <c:v>43513.398611111108</c:v>
                </c:pt>
                <c:pt idx="5255">
                  <c:v>43513.399305555555</c:v>
                </c:pt>
                <c:pt idx="5256">
                  <c:v>43513.4</c:v>
                </c:pt>
                <c:pt idx="5257">
                  <c:v>43513.400694444441</c:v>
                </c:pt>
                <c:pt idx="5258">
                  <c:v>43513.401388888888</c:v>
                </c:pt>
                <c:pt idx="5259">
                  <c:v>43513.402083333334</c:v>
                </c:pt>
                <c:pt idx="5260">
                  <c:v>43513.402777777781</c:v>
                </c:pt>
                <c:pt idx="5261">
                  <c:v>43513.40347222222</c:v>
                </c:pt>
                <c:pt idx="5262">
                  <c:v>43513.404166666667</c:v>
                </c:pt>
                <c:pt idx="5263">
                  <c:v>43513.404861111114</c:v>
                </c:pt>
                <c:pt idx="5264">
                  <c:v>43513.405555555553</c:v>
                </c:pt>
                <c:pt idx="5265">
                  <c:v>43513.40625</c:v>
                </c:pt>
                <c:pt idx="5266">
                  <c:v>43513.406944444447</c:v>
                </c:pt>
                <c:pt idx="5267">
                  <c:v>43513.407638888886</c:v>
                </c:pt>
                <c:pt idx="5268">
                  <c:v>43513.408333333333</c:v>
                </c:pt>
                <c:pt idx="5269">
                  <c:v>43513.40902777778</c:v>
                </c:pt>
                <c:pt idx="5270">
                  <c:v>43513.409722222219</c:v>
                </c:pt>
                <c:pt idx="5271">
                  <c:v>43513.410416666666</c:v>
                </c:pt>
                <c:pt idx="5272">
                  <c:v>43513.411111111112</c:v>
                </c:pt>
                <c:pt idx="5273">
                  <c:v>43513.411805555559</c:v>
                </c:pt>
                <c:pt idx="5274">
                  <c:v>43513.412499999999</c:v>
                </c:pt>
                <c:pt idx="5275">
                  <c:v>43513.413194444445</c:v>
                </c:pt>
                <c:pt idx="5276">
                  <c:v>43513.413888888892</c:v>
                </c:pt>
                <c:pt idx="5277">
                  <c:v>43513.414583333331</c:v>
                </c:pt>
                <c:pt idx="5278">
                  <c:v>43513.415277777778</c:v>
                </c:pt>
                <c:pt idx="5279">
                  <c:v>43513.415972222225</c:v>
                </c:pt>
                <c:pt idx="5280">
                  <c:v>43513.416666666664</c:v>
                </c:pt>
                <c:pt idx="5281">
                  <c:v>43513.417361111111</c:v>
                </c:pt>
                <c:pt idx="5282">
                  <c:v>43513.418055555558</c:v>
                </c:pt>
                <c:pt idx="5283">
                  <c:v>43513.418749999997</c:v>
                </c:pt>
                <c:pt idx="5284">
                  <c:v>43513.419444444444</c:v>
                </c:pt>
                <c:pt idx="5285">
                  <c:v>43513.420138888891</c:v>
                </c:pt>
                <c:pt idx="5286">
                  <c:v>43513.42083333333</c:v>
                </c:pt>
                <c:pt idx="5287">
                  <c:v>43513.421527777777</c:v>
                </c:pt>
                <c:pt idx="5288">
                  <c:v>43513.422222222223</c:v>
                </c:pt>
                <c:pt idx="5289">
                  <c:v>43513.42291666667</c:v>
                </c:pt>
                <c:pt idx="5290">
                  <c:v>43513.423611111109</c:v>
                </c:pt>
                <c:pt idx="5291">
                  <c:v>43513.424305555556</c:v>
                </c:pt>
                <c:pt idx="5292">
                  <c:v>43513.425000000003</c:v>
                </c:pt>
                <c:pt idx="5293">
                  <c:v>43513.425694444442</c:v>
                </c:pt>
                <c:pt idx="5294">
                  <c:v>43513.426388888889</c:v>
                </c:pt>
                <c:pt idx="5295">
                  <c:v>43513.427083333336</c:v>
                </c:pt>
                <c:pt idx="5296">
                  <c:v>43513.427777777775</c:v>
                </c:pt>
                <c:pt idx="5297">
                  <c:v>43513.428472222222</c:v>
                </c:pt>
                <c:pt idx="5298">
                  <c:v>43513.429166666669</c:v>
                </c:pt>
                <c:pt idx="5299">
                  <c:v>43513.429861111108</c:v>
                </c:pt>
                <c:pt idx="5300">
                  <c:v>43513.430555555555</c:v>
                </c:pt>
                <c:pt idx="5301">
                  <c:v>43513.431250000001</c:v>
                </c:pt>
                <c:pt idx="5302">
                  <c:v>43513.431944444441</c:v>
                </c:pt>
                <c:pt idx="5303">
                  <c:v>43513.432638888888</c:v>
                </c:pt>
                <c:pt idx="5304">
                  <c:v>43513.433333333334</c:v>
                </c:pt>
                <c:pt idx="5305">
                  <c:v>43513.434027777781</c:v>
                </c:pt>
                <c:pt idx="5306">
                  <c:v>43513.43472222222</c:v>
                </c:pt>
                <c:pt idx="5307">
                  <c:v>43513.435416666667</c:v>
                </c:pt>
                <c:pt idx="5308">
                  <c:v>43513.436111111114</c:v>
                </c:pt>
                <c:pt idx="5309">
                  <c:v>43513.436805555553</c:v>
                </c:pt>
                <c:pt idx="5310">
                  <c:v>43513.4375</c:v>
                </c:pt>
                <c:pt idx="5311">
                  <c:v>43513.438194444447</c:v>
                </c:pt>
                <c:pt idx="5312">
                  <c:v>43513.438888888886</c:v>
                </c:pt>
                <c:pt idx="5313">
                  <c:v>43513.439583333333</c:v>
                </c:pt>
                <c:pt idx="5314">
                  <c:v>43513.44027777778</c:v>
                </c:pt>
                <c:pt idx="5315">
                  <c:v>43513.440972222219</c:v>
                </c:pt>
                <c:pt idx="5316">
                  <c:v>43513.441666666666</c:v>
                </c:pt>
                <c:pt idx="5317">
                  <c:v>43513.442361111112</c:v>
                </c:pt>
                <c:pt idx="5318">
                  <c:v>43513.443055555559</c:v>
                </c:pt>
                <c:pt idx="5319">
                  <c:v>43513.443749999999</c:v>
                </c:pt>
                <c:pt idx="5320">
                  <c:v>43513.444444444445</c:v>
                </c:pt>
                <c:pt idx="5321">
                  <c:v>43513.445138888892</c:v>
                </c:pt>
                <c:pt idx="5322">
                  <c:v>43513.445833333331</c:v>
                </c:pt>
                <c:pt idx="5323">
                  <c:v>43513.446527777778</c:v>
                </c:pt>
                <c:pt idx="5324">
                  <c:v>43513.447222222225</c:v>
                </c:pt>
                <c:pt idx="5325">
                  <c:v>43513.447916666664</c:v>
                </c:pt>
                <c:pt idx="5326">
                  <c:v>43513.448611111111</c:v>
                </c:pt>
                <c:pt idx="5327">
                  <c:v>43513.449305555558</c:v>
                </c:pt>
                <c:pt idx="5328">
                  <c:v>43513.45</c:v>
                </c:pt>
                <c:pt idx="5329">
                  <c:v>43513.450694444444</c:v>
                </c:pt>
                <c:pt idx="5330">
                  <c:v>43513.451388888891</c:v>
                </c:pt>
                <c:pt idx="5331">
                  <c:v>43513.45208333333</c:v>
                </c:pt>
                <c:pt idx="5332">
                  <c:v>43513.452777777777</c:v>
                </c:pt>
                <c:pt idx="5333">
                  <c:v>43513.453472222223</c:v>
                </c:pt>
                <c:pt idx="5334">
                  <c:v>43513.45416666667</c:v>
                </c:pt>
                <c:pt idx="5335">
                  <c:v>43513.454861111109</c:v>
                </c:pt>
                <c:pt idx="5336">
                  <c:v>43513.455555555556</c:v>
                </c:pt>
                <c:pt idx="5337">
                  <c:v>43513.456250000003</c:v>
                </c:pt>
                <c:pt idx="5338">
                  <c:v>43513.456944444442</c:v>
                </c:pt>
                <c:pt idx="5339">
                  <c:v>43513.457638888889</c:v>
                </c:pt>
                <c:pt idx="5340">
                  <c:v>43513.458333333336</c:v>
                </c:pt>
                <c:pt idx="5341">
                  <c:v>43513.459027777775</c:v>
                </c:pt>
                <c:pt idx="5342">
                  <c:v>43513.459722222222</c:v>
                </c:pt>
                <c:pt idx="5343">
                  <c:v>43513.460416666669</c:v>
                </c:pt>
                <c:pt idx="5344">
                  <c:v>43513.461111111108</c:v>
                </c:pt>
                <c:pt idx="5345">
                  <c:v>43513.461805555555</c:v>
                </c:pt>
                <c:pt idx="5346">
                  <c:v>43513.462500000001</c:v>
                </c:pt>
                <c:pt idx="5347">
                  <c:v>43513.463194444441</c:v>
                </c:pt>
                <c:pt idx="5348">
                  <c:v>43513.463888888888</c:v>
                </c:pt>
                <c:pt idx="5349">
                  <c:v>43513.464583333334</c:v>
                </c:pt>
                <c:pt idx="5350">
                  <c:v>43513.465277777781</c:v>
                </c:pt>
                <c:pt idx="5351">
                  <c:v>43513.46597222222</c:v>
                </c:pt>
                <c:pt idx="5352">
                  <c:v>43513.466666666667</c:v>
                </c:pt>
                <c:pt idx="5353">
                  <c:v>43513.467361111114</c:v>
                </c:pt>
                <c:pt idx="5354">
                  <c:v>43513.468055555553</c:v>
                </c:pt>
                <c:pt idx="5355">
                  <c:v>43513.46875</c:v>
                </c:pt>
                <c:pt idx="5356">
                  <c:v>43513.469444444447</c:v>
                </c:pt>
                <c:pt idx="5357">
                  <c:v>43513.470138888886</c:v>
                </c:pt>
                <c:pt idx="5358">
                  <c:v>43513.470833333333</c:v>
                </c:pt>
                <c:pt idx="5359">
                  <c:v>43513.47152777778</c:v>
                </c:pt>
                <c:pt idx="5360">
                  <c:v>43513.472222222219</c:v>
                </c:pt>
                <c:pt idx="5361">
                  <c:v>43513.472916666666</c:v>
                </c:pt>
                <c:pt idx="5362">
                  <c:v>43513.473611111112</c:v>
                </c:pt>
                <c:pt idx="5363">
                  <c:v>43513.474305555559</c:v>
                </c:pt>
                <c:pt idx="5364">
                  <c:v>43513.474999999999</c:v>
                </c:pt>
                <c:pt idx="5365">
                  <c:v>43513.475694444445</c:v>
                </c:pt>
                <c:pt idx="5366">
                  <c:v>43513.476388888892</c:v>
                </c:pt>
                <c:pt idx="5367">
                  <c:v>43513.477083333331</c:v>
                </c:pt>
                <c:pt idx="5368">
                  <c:v>43513.477777777778</c:v>
                </c:pt>
                <c:pt idx="5369">
                  <c:v>43513.478472222225</c:v>
                </c:pt>
                <c:pt idx="5370">
                  <c:v>43513.479166666664</c:v>
                </c:pt>
                <c:pt idx="5371">
                  <c:v>43513.479861111111</c:v>
                </c:pt>
                <c:pt idx="5372">
                  <c:v>43513.480555555558</c:v>
                </c:pt>
                <c:pt idx="5373">
                  <c:v>43513.481249999997</c:v>
                </c:pt>
                <c:pt idx="5374">
                  <c:v>43513.481944444444</c:v>
                </c:pt>
                <c:pt idx="5375">
                  <c:v>43513.482638888891</c:v>
                </c:pt>
                <c:pt idx="5376">
                  <c:v>43513.48333333333</c:v>
                </c:pt>
                <c:pt idx="5377">
                  <c:v>43513.484027777777</c:v>
                </c:pt>
                <c:pt idx="5378">
                  <c:v>43513.484722222223</c:v>
                </c:pt>
                <c:pt idx="5379">
                  <c:v>43513.48541666667</c:v>
                </c:pt>
                <c:pt idx="5380">
                  <c:v>43513.486111111109</c:v>
                </c:pt>
                <c:pt idx="5381">
                  <c:v>43513.486805555556</c:v>
                </c:pt>
                <c:pt idx="5382">
                  <c:v>43513.487500000003</c:v>
                </c:pt>
                <c:pt idx="5383">
                  <c:v>43513.488194444442</c:v>
                </c:pt>
                <c:pt idx="5384">
                  <c:v>43513.488888888889</c:v>
                </c:pt>
                <c:pt idx="5385">
                  <c:v>43513.489583333336</c:v>
                </c:pt>
                <c:pt idx="5386">
                  <c:v>43513.490277777775</c:v>
                </c:pt>
                <c:pt idx="5387">
                  <c:v>43513.490972222222</c:v>
                </c:pt>
                <c:pt idx="5388">
                  <c:v>43513.491666666669</c:v>
                </c:pt>
                <c:pt idx="5389">
                  <c:v>43513.492361111108</c:v>
                </c:pt>
                <c:pt idx="5390">
                  <c:v>43513.493055555555</c:v>
                </c:pt>
                <c:pt idx="5391">
                  <c:v>43513.493750000001</c:v>
                </c:pt>
                <c:pt idx="5392">
                  <c:v>43513.494444444441</c:v>
                </c:pt>
                <c:pt idx="5393">
                  <c:v>43513.495138888888</c:v>
                </c:pt>
                <c:pt idx="5394">
                  <c:v>43513.495833333334</c:v>
                </c:pt>
                <c:pt idx="5395">
                  <c:v>43513.496527777781</c:v>
                </c:pt>
                <c:pt idx="5396">
                  <c:v>43513.49722222222</c:v>
                </c:pt>
                <c:pt idx="5397">
                  <c:v>43513.497916666667</c:v>
                </c:pt>
                <c:pt idx="5398">
                  <c:v>43513.498611111114</c:v>
                </c:pt>
                <c:pt idx="5399">
                  <c:v>43513.499305555553</c:v>
                </c:pt>
                <c:pt idx="5400">
                  <c:v>43513.5</c:v>
                </c:pt>
                <c:pt idx="5401">
                  <c:v>43513.500694444447</c:v>
                </c:pt>
                <c:pt idx="5402">
                  <c:v>43513.501388888886</c:v>
                </c:pt>
                <c:pt idx="5403">
                  <c:v>43513.502083333333</c:v>
                </c:pt>
                <c:pt idx="5404">
                  <c:v>43513.50277777778</c:v>
                </c:pt>
                <c:pt idx="5405">
                  <c:v>43513.503472222219</c:v>
                </c:pt>
                <c:pt idx="5406">
                  <c:v>43513.504166666666</c:v>
                </c:pt>
                <c:pt idx="5407">
                  <c:v>43513.504861111112</c:v>
                </c:pt>
                <c:pt idx="5408">
                  <c:v>43513.505555555559</c:v>
                </c:pt>
                <c:pt idx="5409">
                  <c:v>43513.506249999999</c:v>
                </c:pt>
                <c:pt idx="5410">
                  <c:v>43513.506944444445</c:v>
                </c:pt>
                <c:pt idx="5411">
                  <c:v>43513.507638888892</c:v>
                </c:pt>
                <c:pt idx="5412">
                  <c:v>43513.508333333331</c:v>
                </c:pt>
                <c:pt idx="5413">
                  <c:v>43513.509027777778</c:v>
                </c:pt>
                <c:pt idx="5414">
                  <c:v>43513.509722222225</c:v>
                </c:pt>
                <c:pt idx="5415">
                  <c:v>43513.510416666664</c:v>
                </c:pt>
                <c:pt idx="5416">
                  <c:v>43513.511111111111</c:v>
                </c:pt>
                <c:pt idx="5417">
                  <c:v>43513.511805555558</c:v>
                </c:pt>
                <c:pt idx="5418">
                  <c:v>43513.512499999997</c:v>
                </c:pt>
                <c:pt idx="5419">
                  <c:v>43513.513194444444</c:v>
                </c:pt>
                <c:pt idx="5420">
                  <c:v>43513.513888888891</c:v>
                </c:pt>
                <c:pt idx="5421">
                  <c:v>43513.51458333333</c:v>
                </c:pt>
                <c:pt idx="5422">
                  <c:v>43513.515277777777</c:v>
                </c:pt>
                <c:pt idx="5423">
                  <c:v>43513.515972222223</c:v>
                </c:pt>
                <c:pt idx="5424">
                  <c:v>43513.51666666667</c:v>
                </c:pt>
                <c:pt idx="5425">
                  <c:v>43513.517361111109</c:v>
                </c:pt>
                <c:pt idx="5426">
                  <c:v>43513.518055555556</c:v>
                </c:pt>
                <c:pt idx="5427">
                  <c:v>43513.518750000003</c:v>
                </c:pt>
                <c:pt idx="5428">
                  <c:v>43513.519444444442</c:v>
                </c:pt>
                <c:pt idx="5429">
                  <c:v>43513.520138888889</c:v>
                </c:pt>
                <c:pt idx="5430">
                  <c:v>43513.520833333336</c:v>
                </c:pt>
                <c:pt idx="5431">
                  <c:v>43513.521527777775</c:v>
                </c:pt>
                <c:pt idx="5432">
                  <c:v>43513.522222222222</c:v>
                </c:pt>
                <c:pt idx="5433">
                  <c:v>43513.522916666669</c:v>
                </c:pt>
                <c:pt idx="5434">
                  <c:v>43513.523611111108</c:v>
                </c:pt>
                <c:pt idx="5435">
                  <c:v>43513.524305555555</c:v>
                </c:pt>
                <c:pt idx="5436">
                  <c:v>43513.525000000001</c:v>
                </c:pt>
                <c:pt idx="5437">
                  <c:v>43513.525694444441</c:v>
                </c:pt>
                <c:pt idx="5438">
                  <c:v>43513.526388888888</c:v>
                </c:pt>
                <c:pt idx="5439">
                  <c:v>43513.527083333334</c:v>
                </c:pt>
                <c:pt idx="5440">
                  <c:v>43513.527777777781</c:v>
                </c:pt>
                <c:pt idx="5441">
                  <c:v>43513.52847222222</c:v>
                </c:pt>
                <c:pt idx="5442">
                  <c:v>43513.529166666667</c:v>
                </c:pt>
                <c:pt idx="5443">
                  <c:v>43513.529861111114</c:v>
                </c:pt>
                <c:pt idx="5444">
                  <c:v>43513.530555555553</c:v>
                </c:pt>
                <c:pt idx="5445">
                  <c:v>43513.53125</c:v>
                </c:pt>
                <c:pt idx="5446">
                  <c:v>43513.531944444447</c:v>
                </c:pt>
                <c:pt idx="5447">
                  <c:v>43513.532638888886</c:v>
                </c:pt>
                <c:pt idx="5448">
                  <c:v>43513.533333333333</c:v>
                </c:pt>
                <c:pt idx="5449">
                  <c:v>43513.53402777778</c:v>
                </c:pt>
                <c:pt idx="5450">
                  <c:v>43513.534722222219</c:v>
                </c:pt>
                <c:pt idx="5451">
                  <c:v>43513.535416666666</c:v>
                </c:pt>
                <c:pt idx="5452">
                  <c:v>43513.536111111112</c:v>
                </c:pt>
                <c:pt idx="5453">
                  <c:v>43513.536805555559</c:v>
                </c:pt>
                <c:pt idx="5454">
                  <c:v>43513.537499999999</c:v>
                </c:pt>
                <c:pt idx="5455">
                  <c:v>43513.538194444445</c:v>
                </c:pt>
                <c:pt idx="5456">
                  <c:v>43513.538888888892</c:v>
                </c:pt>
                <c:pt idx="5457">
                  <c:v>43513.539583333331</c:v>
                </c:pt>
                <c:pt idx="5458">
                  <c:v>43513.540277777778</c:v>
                </c:pt>
                <c:pt idx="5459">
                  <c:v>43513.540972222225</c:v>
                </c:pt>
                <c:pt idx="5460">
                  <c:v>43513.541666666664</c:v>
                </c:pt>
                <c:pt idx="5461">
                  <c:v>43513.542361111111</c:v>
                </c:pt>
                <c:pt idx="5462">
                  <c:v>43513.543055555558</c:v>
                </c:pt>
                <c:pt idx="5463">
                  <c:v>43513.543749999997</c:v>
                </c:pt>
                <c:pt idx="5464">
                  <c:v>43513.544444444444</c:v>
                </c:pt>
                <c:pt idx="5465">
                  <c:v>43513.545138888891</c:v>
                </c:pt>
                <c:pt idx="5466">
                  <c:v>43513.54583333333</c:v>
                </c:pt>
                <c:pt idx="5467">
                  <c:v>43513.546527777777</c:v>
                </c:pt>
                <c:pt idx="5468">
                  <c:v>43513.547222222223</c:v>
                </c:pt>
                <c:pt idx="5469">
                  <c:v>43513.54791666667</c:v>
                </c:pt>
                <c:pt idx="5470">
                  <c:v>43513.548611111109</c:v>
                </c:pt>
                <c:pt idx="5471">
                  <c:v>43513.549305555556</c:v>
                </c:pt>
                <c:pt idx="5472">
                  <c:v>43513.55</c:v>
                </c:pt>
                <c:pt idx="5473">
                  <c:v>43513.550694444442</c:v>
                </c:pt>
                <c:pt idx="5474">
                  <c:v>43513.551388888889</c:v>
                </c:pt>
                <c:pt idx="5475">
                  <c:v>43513.552083333336</c:v>
                </c:pt>
                <c:pt idx="5476">
                  <c:v>43513.552777777775</c:v>
                </c:pt>
                <c:pt idx="5477">
                  <c:v>43513.553472222222</c:v>
                </c:pt>
                <c:pt idx="5478">
                  <c:v>43513.554166666669</c:v>
                </c:pt>
                <c:pt idx="5479">
                  <c:v>43513.554861111108</c:v>
                </c:pt>
                <c:pt idx="5480">
                  <c:v>43513.555555555555</c:v>
                </c:pt>
                <c:pt idx="5481">
                  <c:v>43513.556250000001</c:v>
                </c:pt>
                <c:pt idx="5482">
                  <c:v>43513.556944444441</c:v>
                </c:pt>
                <c:pt idx="5483">
                  <c:v>43513.557638888888</c:v>
                </c:pt>
                <c:pt idx="5484">
                  <c:v>43513.558333333334</c:v>
                </c:pt>
                <c:pt idx="5485">
                  <c:v>43513.559027777781</c:v>
                </c:pt>
                <c:pt idx="5486">
                  <c:v>43513.55972222222</c:v>
                </c:pt>
                <c:pt idx="5487">
                  <c:v>43513.560416666667</c:v>
                </c:pt>
                <c:pt idx="5488">
                  <c:v>43513.561111111114</c:v>
                </c:pt>
                <c:pt idx="5489">
                  <c:v>43513.561805555553</c:v>
                </c:pt>
                <c:pt idx="5490">
                  <c:v>43513.5625</c:v>
                </c:pt>
                <c:pt idx="5491">
                  <c:v>43513.563194444447</c:v>
                </c:pt>
                <c:pt idx="5492">
                  <c:v>43513.563888888886</c:v>
                </c:pt>
                <c:pt idx="5493">
                  <c:v>43513.564583333333</c:v>
                </c:pt>
                <c:pt idx="5494">
                  <c:v>43513.56527777778</c:v>
                </c:pt>
                <c:pt idx="5495">
                  <c:v>43513.565972222219</c:v>
                </c:pt>
                <c:pt idx="5496">
                  <c:v>43513.566666666666</c:v>
                </c:pt>
                <c:pt idx="5497">
                  <c:v>43513.567361111112</c:v>
                </c:pt>
                <c:pt idx="5498">
                  <c:v>43513.568055555559</c:v>
                </c:pt>
                <c:pt idx="5499">
                  <c:v>43513.568749999999</c:v>
                </c:pt>
                <c:pt idx="5500">
                  <c:v>43513.569444444445</c:v>
                </c:pt>
                <c:pt idx="5501">
                  <c:v>43513.570138888892</c:v>
                </c:pt>
                <c:pt idx="5502">
                  <c:v>43513.570833333331</c:v>
                </c:pt>
                <c:pt idx="5503">
                  <c:v>43513.571527777778</c:v>
                </c:pt>
                <c:pt idx="5504">
                  <c:v>43513.572222222225</c:v>
                </c:pt>
                <c:pt idx="5505">
                  <c:v>43513.572916666664</c:v>
                </c:pt>
                <c:pt idx="5506">
                  <c:v>43513.573611111111</c:v>
                </c:pt>
                <c:pt idx="5507">
                  <c:v>43513.574305555558</c:v>
                </c:pt>
                <c:pt idx="5508">
                  <c:v>43513.574999999997</c:v>
                </c:pt>
                <c:pt idx="5509">
                  <c:v>43513.575694444444</c:v>
                </c:pt>
                <c:pt idx="5510">
                  <c:v>43513.576388888891</c:v>
                </c:pt>
                <c:pt idx="5511">
                  <c:v>43513.57708333333</c:v>
                </c:pt>
                <c:pt idx="5512">
                  <c:v>43513.577777777777</c:v>
                </c:pt>
                <c:pt idx="5513">
                  <c:v>43513.578472222223</c:v>
                </c:pt>
                <c:pt idx="5514">
                  <c:v>43513.57916666667</c:v>
                </c:pt>
                <c:pt idx="5515">
                  <c:v>43513.579861111109</c:v>
                </c:pt>
                <c:pt idx="5516">
                  <c:v>43513.580555555556</c:v>
                </c:pt>
                <c:pt idx="5517">
                  <c:v>43513.581250000003</c:v>
                </c:pt>
                <c:pt idx="5518">
                  <c:v>43513.581944444442</c:v>
                </c:pt>
                <c:pt idx="5519">
                  <c:v>43513.582638888889</c:v>
                </c:pt>
                <c:pt idx="5520">
                  <c:v>43513.583333333336</c:v>
                </c:pt>
                <c:pt idx="5521">
                  <c:v>43513.584027777775</c:v>
                </c:pt>
                <c:pt idx="5522">
                  <c:v>43513.584722222222</c:v>
                </c:pt>
                <c:pt idx="5523">
                  <c:v>43513.585416666669</c:v>
                </c:pt>
                <c:pt idx="5524">
                  <c:v>43513.586111111108</c:v>
                </c:pt>
                <c:pt idx="5525">
                  <c:v>43513.586805555555</c:v>
                </c:pt>
                <c:pt idx="5526">
                  <c:v>43513.587500000001</c:v>
                </c:pt>
                <c:pt idx="5527">
                  <c:v>43513.588194444441</c:v>
                </c:pt>
                <c:pt idx="5528">
                  <c:v>43513.588888888888</c:v>
                </c:pt>
                <c:pt idx="5529">
                  <c:v>43513.589583333334</c:v>
                </c:pt>
                <c:pt idx="5530">
                  <c:v>43513.590277777781</c:v>
                </c:pt>
                <c:pt idx="5531">
                  <c:v>43513.59097222222</c:v>
                </c:pt>
                <c:pt idx="5532">
                  <c:v>43513.591666666667</c:v>
                </c:pt>
                <c:pt idx="5533">
                  <c:v>43513.592361111114</c:v>
                </c:pt>
                <c:pt idx="5534">
                  <c:v>43513.593055555553</c:v>
                </c:pt>
                <c:pt idx="5535">
                  <c:v>43513.59375</c:v>
                </c:pt>
                <c:pt idx="5536">
                  <c:v>43513.594444444447</c:v>
                </c:pt>
                <c:pt idx="5537">
                  <c:v>43513.595138888886</c:v>
                </c:pt>
                <c:pt idx="5538">
                  <c:v>43513.595833333333</c:v>
                </c:pt>
                <c:pt idx="5539">
                  <c:v>43513.59652777778</c:v>
                </c:pt>
                <c:pt idx="5540">
                  <c:v>43513.597222222219</c:v>
                </c:pt>
                <c:pt idx="5541">
                  <c:v>43513.597916666666</c:v>
                </c:pt>
                <c:pt idx="5542">
                  <c:v>43513.598611111112</c:v>
                </c:pt>
                <c:pt idx="5543">
                  <c:v>43513.599305555559</c:v>
                </c:pt>
                <c:pt idx="5544">
                  <c:v>43513.599999999999</c:v>
                </c:pt>
                <c:pt idx="5545">
                  <c:v>43513.600694444445</c:v>
                </c:pt>
                <c:pt idx="5546">
                  <c:v>43513.601388888892</c:v>
                </c:pt>
                <c:pt idx="5547">
                  <c:v>43513.602083333331</c:v>
                </c:pt>
                <c:pt idx="5548">
                  <c:v>43513.602777777778</c:v>
                </c:pt>
                <c:pt idx="5549">
                  <c:v>43513.603472222225</c:v>
                </c:pt>
                <c:pt idx="5550">
                  <c:v>43513.604166666664</c:v>
                </c:pt>
                <c:pt idx="5551">
                  <c:v>43513.604861111111</c:v>
                </c:pt>
                <c:pt idx="5552">
                  <c:v>43513.605555555558</c:v>
                </c:pt>
                <c:pt idx="5553">
                  <c:v>43513.606249999997</c:v>
                </c:pt>
                <c:pt idx="5554">
                  <c:v>43513.606944444444</c:v>
                </c:pt>
                <c:pt idx="5555">
                  <c:v>43513.607638888891</c:v>
                </c:pt>
                <c:pt idx="5556">
                  <c:v>43513.60833333333</c:v>
                </c:pt>
                <c:pt idx="5557">
                  <c:v>43513.609027777777</c:v>
                </c:pt>
                <c:pt idx="5558">
                  <c:v>43513.609722222223</c:v>
                </c:pt>
                <c:pt idx="5559">
                  <c:v>43513.61041666667</c:v>
                </c:pt>
                <c:pt idx="5560">
                  <c:v>43513.611111111109</c:v>
                </c:pt>
                <c:pt idx="5561">
                  <c:v>43513.611805555556</c:v>
                </c:pt>
                <c:pt idx="5562">
                  <c:v>43513.612500000003</c:v>
                </c:pt>
                <c:pt idx="5563">
                  <c:v>43513.613194444442</c:v>
                </c:pt>
                <c:pt idx="5564">
                  <c:v>43513.613888888889</c:v>
                </c:pt>
                <c:pt idx="5565">
                  <c:v>43513.614583333336</c:v>
                </c:pt>
                <c:pt idx="5566">
                  <c:v>43513.615277777775</c:v>
                </c:pt>
                <c:pt idx="5567">
                  <c:v>43513.615972222222</c:v>
                </c:pt>
                <c:pt idx="5568">
                  <c:v>43513.616666666669</c:v>
                </c:pt>
                <c:pt idx="5569">
                  <c:v>43513.617361111108</c:v>
                </c:pt>
                <c:pt idx="5570">
                  <c:v>43513.618055555555</c:v>
                </c:pt>
                <c:pt idx="5571">
                  <c:v>43513.618750000001</c:v>
                </c:pt>
                <c:pt idx="5572">
                  <c:v>43513.619444444441</c:v>
                </c:pt>
                <c:pt idx="5573">
                  <c:v>43513.620138888888</c:v>
                </c:pt>
                <c:pt idx="5574">
                  <c:v>43513.620833333334</c:v>
                </c:pt>
                <c:pt idx="5575">
                  <c:v>43513.621527777781</c:v>
                </c:pt>
                <c:pt idx="5576">
                  <c:v>43513.62222222222</c:v>
                </c:pt>
                <c:pt idx="5577">
                  <c:v>43513.622916666667</c:v>
                </c:pt>
                <c:pt idx="5578">
                  <c:v>43513.623611111114</c:v>
                </c:pt>
                <c:pt idx="5579">
                  <c:v>43513.624305555553</c:v>
                </c:pt>
                <c:pt idx="5580">
                  <c:v>43513.625</c:v>
                </c:pt>
                <c:pt idx="5581">
                  <c:v>43513.625694444447</c:v>
                </c:pt>
                <c:pt idx="5582">
                  <c:v>43513.626388888886</c:v>
                </c:pt>
                <c:pt idx="5583">
                  <c:v>43513.627083333333</c:v>
                </c:pt>
                <c:pt idx="5584">
                  <c:v>43513.62777777778</c:v>
                </c:pt>
                <c:pt idx="5585">
                  <c:v>43513.628472222219</c:v>
                </c:pt>
                <c:pt idx="5586">
                  <c:v>43513.629166666666</c:v>
                </c:pt>
                <c:pt idx="5587">
                  <c:v>43513.629861111112</c:v>
                </c:pt>
                <c:pt idx="5588">
                  <c:v>43513.630555555559</c:v>
                </c:pt>
                <c:pt idx="5589">
                  <c:v>43513.631249999999</c:v>
                </c:pt>
                <c:pt idx="5590">
                  <c:v>43513.631944444445</c:v>
                </c:pt>
                <c:pt idx="5591">
                  <c:v>43513.632638888892</c:v>
                </c:pt>
                <c:pt idx="5592">
                  <c:v>43513.633333333331</c:v>
                </c:pt>
                <c:pt idx="5593">
                  <c:v>43513.634027777778</c:v>
                </c:pt>
                <c:pt idx="5594">
                  <c:v>43513.634722222225</c:v>
                </c:pt>
                <c:pt idx="5595">
                  <c:v>43513.635416666664</c:v>
                </c:pt>
                <c:pt idx="5596">
                  <c:v>43513.636111111111</c:v>
                </c:pt>
                <c:pt idx="5597">
                  <c:v>43513.636805555558</c:v>
                </c:pt>
                <c:pt idx="5598">
                  <c:v>43513.637499999997</c:v>
                </c:pt>
                <c:pt idx="5599">
                  <c:v>43513.638194444444</c:v>
                </c:pt>
                <c:pt idx="5600">
                  <c:v>43513.638888888891</c:v>
                </c:pt>
                <c:pt idx="5601">
                  <c:v>43513.63958333333</c:v>
                </c:pt>
                <c:pt idx="5602">
                  <c:v>43513.640277777777</c:v>
                </c:pt>
                <c:pt idx="5603">
                  <c:v>43513.640972222223</c:v>
                </c:pt>
                <c:pt idx="5604">
                  <c:v>43513.64166666667</c:v>
                </c:pt>
                <c:pt idx="5605">
                  <c:v>43513.642361111109</c:v>
                </c:pt>
                <c:pt idx="5606">
                  <c:v>43513.643055555556</c:v>
                </c:pt>
                <c:pt idx="5607">
                  <c:v>43513.643750000003</c:v>
                </c:pt>
                <c:pt idx="5608">
                  <c:v>43513.644444444442</c:v>
                </c:pt>
                <c:pt idx="5609">
                  <c:v>43513.645138888889</c:v>
                </c:pt>
                <c:pt idx="5610">
                  <c:v>43513.645833333336</c:v>
                </c:pt>
                <c:pt idx="5611">
                  <c:v>43513.646527777775</c:v>
                </c:pt>
                <c:pt idx="5612">
                  <c:v>43513.647222222222</c:v>
                </c:pt>
                <c:pt idx="5613">
                  <c:v>43513.647916666669</c:v>
                </c:pt>
                <c:pt idx="5614">
                  <c:v>43513.648611111108</c:v>
                </c:pt>
                <c:pt idx="5615">
                  <c:v>43513.649305555555</c:v>
                </c:pt>
                <c:pt idx="5616">
                  <c:v>43513.65</c:v>
                </c:pt>
                <c:pt idx="5617">
                  <c:v>43513.650694444441</c:v>
                </c:pt>
                <c:pt idx="5618">
                  <c:v>43513.651388888888</c:v>
                </c:pt>
                <c:pt idx="5619">
                  <c:v>43513.652083333334</c:v>
                </c:pt>
                <c:pt idx="5620">
                  <c:v>43513.652777777781</c:v>
                </c:pt>
                <c:pt idx="5621">
                  <c:v>43513.65347222222</c:v>
                </c:pt>
                <c:pt idx="5622">
                  <c:v>43513.654166666667</c:v>
                </c:pt>
                <c:pt idx="5623">
                  <c:v>43513.654861111114</c:v>
                </c:pt>
                <c:pt idx="5624">
                  <c:v>43513.655555555553</c:v>
                </c:pt>
                <c:pt idx="5625">
                  <c:v>43513.65625</c:v>
                </c:pt>
                <c:pt idx="5626">
                  <c:v>43513.656944444447</c:v>
                </c:pt>
                <c:pt idx="5627">
                  <c:v>43513.657638888886</c:v>
                </c:pt>
                <c:pt idx="5628">
                  <c:v>43513.658333333333</c:v>
                </c:pt>
                <c:pt idx="5629">
                  <c:v>43513.65902777778</c:v>
                </c:pt>
                <c:pt idx="5630">
                  <c:v>43513.659722222219</c:v>
                </c:pt>
                <c:pt idx="5631">
                  <c:v>43513.660416666666</c:v>
                </c:pt>
                <c:pt idx="5632">
                  <c:v>43513.661111111112</c:v>
                </c:pt>
                <c:pt idx="5633">
                  <c:v>43513.661805555559</c:v>
                </c:pt>
                <c:pt idx="5634">
                  <c:v>43513.662499999999</c:v>
                </c:pt>
                <c:pt idx="5635">
                  <c:v>43513.663194444445</c:v>
                </c:pt>
                <c:pt idx="5636">
                  <c:v>43513.663888888892</c:v>
                </c:pt>
                <c:pt idx="5637">
                  <c:v>43513.664583333331</c:v>
                </c:pt>
                <c:pt idx="5638">
                  <c:v>43513.665277777778</c:v>
                </c:pt>
                <c:pt idx="5639">
                  <c:v>43513.665972222225</c:v>
                </c:pt>
                <c:pt idx="5640">
                  <c:v>43513.666666666664</c:v>
                </c:pt>
                <c:pt idx="5641">
                  <c:v>43513.667361111111</c:v>
                </c:pt>
                <c:pt idx="5642">
                  <c:v>43513.668055555558</c:v>
                </c:pt>
                <c:pt idx="5643">
                  <c:v>43513.668749999997</c:v>
                </c:pt>
                <c:pt idx="5644">
                  <c:v>43513.669444444444</c:v>
                </c:pt>
                <c:pt idx="5645">
                  <c:v>43513.670138888891</c:v>
                </c:pt>
                <c:pt idx="5646">
                  <c:v>43513.67083333333</c:v>
                </c:pt>
                <c:pt idx="5647">
                  <c:v>43513.671527777777</c:v>
                </c:pt>
                <c:pt idx="5648">
                  <c:v>43513.672222222223</c:v>
                </c:pt>
                <c:pt idx="5649">
                  <c:v>43513.67291666667</c:v>
                </c:pt>
                <c:pt idx="5650">
                  <c:v>43513.673611111109</c:v>
                </c:pt>
                <c:pt idx="5651">
                  <c:v>43513.674305555556</c:v>
                </c:pt>
                <c:pt idx="5652">
                  <c:v>43513.675000000003</c:v>
                </c:pt>
                <c:pt idx="5653">
                  <c:v>43513.675694444442</c:v>
                </c:pt>
                <c:pt idx="5654">
                  <c:v>43513.676388888889</c:v>
                </c:pt>
                <c:pt idx="5655">
                  <c:v>43513.677083333336</c:v>
                </c:pt>
                <c:pt idx="5656">
                  <c:v>43513.677777777775</c:v>
                </c:pt>
                <c:pt idx="5657">
                  <c:v>43513.678472222222</c:v>
                </c:pt>
                <c:pt idx="5658">
                  <c:v>43513.679166666669</c:v>
                </c:pt>
                <c:pt idx="5659">
                  <c:v>43513.679861111108</c:v>
                </c:pt>
                <c:pt idx="5660">
                  <c:v>43513.680555555555</c:v>
                </c:pt>
                <c:pt idx="5661">
                  <c:v>43513.681250000001</c:v>
                </c:pt>
                <c:pt idx="5662">
                  <c:v>43513.681944444441</c:v>
                </c:pt>
                <c:pt idx="5663">
                  <c:v>43513.682638888888</c:v>
                </c:pt>
                <c:pt idx="5664">
                  <c:v>43513.683333333334</c:v>
                </c:pt>
                <c:pt idx="5665">
                  <c:v>43513.684027777781</c:v>
                </c:pt>
                <c:pt idx="5666">
                  <c:v>43513.68472222222</c:v>
                </c:pt>
                <c:pt idx="5667">
                  <c:v>43513.685416666667</c:v>
                </c:pt>
                <c:pt idx="5668">
                  <c:v>43513.686111111114</c:v>
                </c:pt>
                <c:pt idx="5669">
                  <c:v>43513.686805555553</c:v>
                </c:pt>
                <c:pt idx="5670">
                  <c:v>43513.6875</c:v>
                </c:pt>
                <c:pt idx="5671">
                  <c:v>43513.688194444447</c:v>
                </c:pt>
                <c:pt idx="5672">
                  <c:v>43513.688888888886</c:v>
                </c:pt>
                <c:pt idx="5673">
                  <c:v>43513.689583333333</c:v>
                </c:pt>
                <c:pt idx="5674">
                  <c:v>43513.69027777778</c:v>
                </c:pt>
                <c:pt idx="5675">
                  <c:v>43513.690972222219</c:v>
                </c:pt>
                <c:pt idx="5676">
                  <c:v>43513.691666666666</c:v>
                </c:pt>
                <c:pt idx="5677">
                  <c:v>43513.692361111112</c:v>
                </c:pt>
                <c:pt idx="5678">
                  <c:v>43513.693055555559</c:v>
                </c:pt>
                <c:pt idx="5679">
                  <c:v>43513.693749999999</c:v>
                </c:pt>
                <c:pt idx="5680">
                  <c:v>43513.694444444445</c:v>
                </c:pt>
                <c:pt idx="5681">
                  <c:v>43513.695138888892</c:v>
                </c:pt>
                <c:pt idx="5682">
                  <c:v>43513.695833333331</c:v>
                </c:pt>
                <c:pt idx="5683">
                  <c:v>43513.696527777778</c:v>
                </c:pt>
                <c:pt idx="5684">
                  <c:v>43513.697222222225</c:v>
                </c:pt>
                <c:pt idx="5685">
                  <c:v>43513.697916666664</c:v>
                </c:pt>
                <c:pt idx="5686">
                  <c:v>43513.698611111111</c:v>
                </c:pt>
                <c:pt idx="5687">
                  <c:v>43513.699305555558</c:v>
                </c:pt>
                <c:pt idx="5688">
                  <c:v>43513.7</c:v>
                </c:pt>
                <c:pt idx="5689">
                  <c:v>43513.700694444444</c:v>
                </c:pt>
                <c:pt idx="5690">
                  <c:v>43513.701388888891</c:v>
                </c:pt>
                <c:pt idx="5691">
                  <c:v>43513.70208333333</c:v>
                </c:pt>
                <c:pt idx="5692">
                  <c:v>43513.702777777777</c:v>
                </c:pt>
                <c:pt idx="5693">
                  <c:v>43513.703472222223</c:v>
                </c:pt>
                <c:pt idx="5694">
                  <c:v>43513.70416666667</c:v>
                </c:pt>
                <c:pt idx="5695">
                  <c:v>43513.704861111109</c:v>
                </c:pt>
                <c:pt idx="5696">
                  <c:v>43513.705555555556</c:v>
                </c:pt>
                <c:pt idx="5697">
                  <c:v>43513.706250000003</c:v>
                </c:pt>
                <c:pt idx="5698">
                  <c:v>43513.706944444442</c:v>
                </c:pt>
                <c:pt idx="5699">
                  <c:v>43513.707638888889</c:v>
                </c:pt>
                <c:pt idx="5700">
                  <c:v>43513.708333333336</c:v>
                </c:pt>
                <c:pt idx="5701">
                  <c:v>43513.709027777775</c:v>
                </c:pt>
                <c:pt idx="5702">
                  <c:v>43513.709722222222</c:v>
                </c:pt>
                <c:pt idx="5703">
                  <c:v>43513.710416666669</c:v>
                </c:pt>
                <c:pt idx="5704">
                  <c:v>43513.711111111108</c:v>
                </c:pt>
                <c:pt idx="5705">
                  <c:v>43513.711805555555</c:v>
                </c:pt>
                <c:pt idx="5706">
                  <c:v>43513.712500000001</c:v>
                </c:pt>
                <c:pt idx="5707">
                  <c:v>43513.713194444441</c:v>
                </c:pt>
                <c:pt idx="5708">
                  <c:v>43513.713888888888</c:v>
                </c:pt>
                <c:pt idx="5709">
                  <c:v>43513.714583333334</c:v>
                </c:pt>
                <c:pt idx="5710">
                  <c:v>43513.715277777781</c:v>
                </c:pt>
                <c:pt idx="5711">
                  <c:v>43513.71597222222</c:v>
                </c:pt>
                <c:pt idx="5712">
                  <c:v>43513.716666666667</c:v>
                </c:pt>
                <c:pt idx="5713">
                  <c:v>43513.717361111114</c:v>
                </c:pt>
                <c:pt idx="5714">
                  <c:v>43513.718055555553</c:v>
                </c:pt>
                <c:pt idx="5715">
                  <c:v>43513.71875</c:v>
                </c:pt>
                <c:pt idx="5716">
                  <c:v>43513.719444444447</c:v>
                </c:pt>
                <c:pt idx="5717">
                  <c:v>43513.720138888886</c:v>
                </c:pt>
                <c:pt idx="5718">
                  <c:v>43513.720833333333</c:v>
                </c:pt>
                <c:pt idx="5719">
                  <c:v>43513.72152777778</c:v>
                </c:pt>
                <c:pt idx="5720">
                  <c:v>43513.722222222219</c:v>
                </c:pt>
                <c:pt idx="5721">
                  <c:v>43513.722916666666</c:v>
                </c:pt>
                <c:pt idx="5722">
                  <c:v>43513.723611111112</c:v>
                </c:pt>
                <c:pt idx="5723">
                  <c:v>43513.724305555559</c:v>
                </c:pt>
                <c:pt idx="5724">
                  <c:v>43513.724999999999</c:v>
                </c:pt>
                <c:pt idx="5725">
                  <c:v>43513.725694444445</c:v>
                </c:pt>
                <c:pt idx="5726">
                  <c:v>43513.726388888892</c:v>
                </c:pt>
                <c:pt idx="5727">
                  <c:v>43513.727083333331</c:v>
                </c:pt>
                <c:pt idx="5728">
                  <c:v>43513.727777777778</c:v>
                </c:pt>
                <c:pt idx="5729">
                  <c:v>43513.728472222225</c:v>
                </c:pt>
                <c:pt idx="5730">
                  <c:v>43513.729166666664</c:v>
                </c:pt>
                <c:pt idx="5731">
                  <c:v>43513.729861111111</c:v>
                </c:pt>
                <c:pt idx="5732">
                  <c:v>43513.730555555558</c:v>
                </c:pt>
                <c:pt idx="5733">
                  <c:v>43513.731249999997</c:v>
                </c:pt>
                <c:pt idx="5734">
                  <c:v>43513.731944444444</c:v>
                </c:pt>
                <c:pt idx="5735">
                  <c:v>43513.732638888891</c:v>
                </c:pt>
                <c:pt idx="5736">
                  <c:v>43513.73333333333</c:v>
                </c:pt>
                <c:pt idx="5737">
                  <c:v>43513.734027777777</c:v>
                </c:pt>
                <c:pt idx="5738">
                  <c:v>43513.734722222223</c:v>
                </c:pt>
                <c:pt idx="5739">
                  <c:v>43513.73541666667</c:v>
                </c:pt>
                <c:pt idx="5740">
                  <c:v>43513.736111111109</c:v>
                </c:pt>
                <c:pt idx="5741">
                  <c:v>43513.736805555556</c:v>
                </c:pt>
                <c:pt idx="5742">
                  <c:v>43513.737500000003</c:v>
                </c:pt>
                <c:pt idx="5743">
                  <c:v>43513.738194444442</c:v>
                </c:pt>
                <c:pt idx="5744">
                  <c:v>43513.738888888889</c:v>
                </c:pt>
                <c:pt idx="5745">
                  <c:v>43513.739583333336</c:v>
                </c:pt>
                <c:pt idx="5746">
                  <c:v>43513.740277777775</c:v>
                </c:pt>
                <c:pt idx="5747">
                  <c:v>43513.740972222222</c:v>
                </c:pt>
                <c:pt idx="5748">
                  <c:v>43513.741666666669</c:v>
                </c:pt>
                <c:pt idx="5749">
                  <c:v>43513.742361111108</c:v>
                </c:pt>
                <c:pt idx="5750">
                  <c:v>43513.743055555555</c:v>
                </c:pt>
                <c:pt idx="5751">
                  <c:v>43513.743750000001</c:v>
                </c:pt>
                <c:pt idx="5752">
                  <c:v>43513.744444444441</c:v>
                </c:pt>
                <c:pt idx="5753">
                  <c:v>43513.745138888888</c:v>
                </c:pt>
                <c:pt idx="5754">
                  <c:v>43513.745833333334</c:v>
                </c:pt>
                <c:pt idx="5755">
                  <c:v>43513.746527777781</c:v>
                </c:pt>
                <c:pt idx="5756">
                  <c:v>43513.74722222222</c:v>
                </c:pt>
                <c:pt idx="5757">
                  <c:v>43513.747916666667</c:v>
                </c:pt>
                <c:pt idx="5758">
                  <c:v>43513.748611111114</c:v>
                </c:pt>
                <c:pt idx="5759">
                  <c:v>43513.749305555553</c:v>
                </c:pt>
                <c:pt idx="5760">
                  <c:v>43513.75</c:v>
                </c:pt>
                <c:pt idx="5761">
                  <c:v>43513.750694444447</c:v>
                </c:pt>
                <c:pt idx="5762">
                  <c:v>43513.751388888886</c:v>
                </c:pt>
                <c:pt idx="5763">
                  <c:v>43513.752083333333</c:v>
                </c:pt>
                <c:pt idx="5764">
                  <c:v>43513.75277777778</c:v>
                </c:pt>
                <c:pt idx="5765">
                  <c:v>43513.753472222219</c:v>
                </c:pt>
                <c:pt idx="5766">
                  <c:v>43513.754166666666</c:v>
                </c:pt>
                <c:pt idx="5767">
                  <c:v>43513.754861111112</c:v>
                </c:pt>
                <c:pt idx="5768">
                  <c:v>43513.755555555559</c:v>
                </c:pt>
                <c:pt idx="5769">
                  <c:v>43513.756249999999</c:v>
                </c:pt>
                <c:pt idx="5770">
                  <c:v>43513.756944444445</c:v>
                </c:pt>
                <c:pt idx="5771">
                  <c:v>43513.757638888892</c:v>
                </c:pt>
                <c:pt idx="5772">
                  <c:v>43513.758333333331</c:v>
                </c:pt>
                <c:pt idx="5773">
                  <c:v>43513.759027777778</c:v>
                </c:pt>
                <c:pt idx="5774">
                  <c:v>43513.759722222225</c:v>
                </c:pt>
                <c:pt idx="5775">
                  <c:v>43513.760416666664</c:v>
                </c:pt>
                <c:pt idx="5776">
                  <c:v>43513.761111111111</c:v>
                </c:pt>
                <c:pt idx="5777">
                  <c:v>43513.761805555558</c:v>
                </c:pt>
                <c:pt idx="5778">
                  <c:v>43513.762499999997</c:v>
                </c:pt>
                <c:pt idx="5779">
                  <c:v>43513.763194444444</c:v>
                </c:pt>
                <c:pt idx="5780">
                  <c:v>43513.763888888891</c:v>
                </c:pt>
                <c:pt idx="5781">
                  <c:v>43513.76458333333</c:v>
                </c:pt>
                <c:pt idx="5782">
                  <c:v>43513.765277777777</c:v>
                </c:pt>
                <c:pt idx="5783">
                  <c:v>43513.765972222223</c:v>
                </c:pt>
                <c:pt idx="5784">
                  <c:v>43513.76666666667</c:v>
                </c:pt>
                <c:pt idx="5785">
                  <c:v>43513.767361111109</c:v>
                </c:pt>
                <c:pt idx="5786">
                  <c:v>43513.768055555556</c:v>
                </c:pt>
                <c:pt idx="5787">
                  <c:v>43513.768750000003</c:v>
                </c:pt>
                <c:pt idx="5788">
                  <c:v>43513.769444444442</c:v>
                </c:pt>
                <c:pt idx="5789">
                  <c:v>43513.770138888889</c:v>
                </c:pt>
                <c:pt idx="5790">
                  <c:v>43513.770833333336</c:v>
                </c:pt>
                <c:pt idx="5791">
                  <c:v>43513.771527777775</c:v>
                </c:pt>
                <c:pt idx="5792">
                  <c:v>43513.772222222222</c:v>
                </c:pt>
                <c:pt idx="5793">
                  <c:v>43513.772916666669</c:v>
                </c:pt>
                <c:pt idx="5794">
                  <c:v>43513.773611111108</c:v>
                </c:pt>
                <c:pt idx="5795">
                  <c:v>43513.774305555555</c:v>
                </c:pt>
                <c:pt idx="5796">
                  <c:v>43513.775000000001</c:v>
                </c:pt>
                <c:pt idx="5797">
                  <c:v>43513.775694444441</c:v>
                </c:pt>
                <c:pt idx="5798">
                  <c:v>43513.776388888888</c:v>
                </c:pt>
                <c:pt idx="5799">
                  <c:v>43513.777083333334</c:v>
                </c:pt>
                <c:pt idx="5800">
                  <c:v>43513.777777777781</c:v>
                </c:pt>
                <c:pt idx="5801">
                  <c:v>43513.77847222222</c:v>
                </c:pt>
                <c:pt idx="5802">
                  <c:v>43513.779166666667</c:v>
                </c:pt>
                <c:pt idx="5803">
                  <c:v>43513.779861111114</c:v>
                </c:pt>
                <c:pt idx="5804">
                  <c:v>43513.780555555553</c:v>
                </c:pt>
                <c:pt idx="5805">
                  <c:v>43513.78125</c:v>
                </c:pt>
                <c:pt idx="5806">
                  <c:v>43513.781944444447</c:v>
                </c:pt>
                <c:pt idx="5807">
                  <c:v>43513.782638888886</c:v>
                </c:pt>
                <c:pt idx="5808">
                  <c:v>43513.783333333333</c:v>
                </c:pt>
                <c:pt idx="5809">
                  <c:v>43513.78402777778</c:v>
                </c:pt>
                <c:pt idx="5810">
                  <c:v>43513.784722222219</c:v>
                </c:pt>
                <c:pt idx="5811">
                  <c:v>43513.785416666666</c:v>
                </c:pt>
                <c:pt idx="5812">
                  <c:v>43513.786111111112</c:v>
                </c:pt>
                <c:pt idx="5813">
                  <c:v>43513.786805555559</c:v>
                </c:pt>
                <c:pt idx="5814">
                  <c:v>43513.787499999999</c:v>
                </c:pt>
                <c:pt idx="5815">
                  <c:v>43513.788194444445</c:v>
                </c:pt>
                <c:pt idx="5816">
                  <c:v>43513.788888888892</c:v>
                </c:pt>
                <c:pt idx="5817">
                  <c:v>43513.789583333331</c:v>
                </c:pt>
                <c:pt idx="5818">
                  <c:v>43513.790277777778</c:v>
                </c:pt>
                <c:pt idx="5819">
                  <c:v>43513.790972222225</c:v>
                </c:pt>
                <c:pt idx="5820">
                  <c:v>43513.791666666664</c:v>
                </c:pt>
                <c:pt idx="5821">
                  <c:v>43513.792361111111</c:v>
                </c:pt>
                <c:pt idx="5822">
                  <c:v>43513.793055555558</c:v>
                </c:pt>
                <c:pt idx="5823">
                  <c:v>43513.793749999997</c:v>
                </c:pt>
                <c:pt idx="5824">
                  <c:v>43513.794444444444</c:v>
                </c:pt>
                <c:pt idx="5825">
                  <c:v>43513.795138888891</c:v>
                </c:pt>
                <c:pt idx="5826">
                  <c:v>43513.79583333333</c:v>
                </c:pt>
                <c:pt idx="5827">
                  <c:v>43513.796527777777</c:v>
                </c:pt>
                <c:pt idx="5828">
                  <c:v>43513.797222222223</c:v>
                </c:pt>
                <c:pt idx="5829">
                  <c:v>43513.79791666667</c:v>
                </c:pt>
                <c:pt idx="5830">
                  <c:v>43513.798611111109</c:v>
                </c:pt>
                <c:pt idx="5831">
                  <c:v>43513.799305555556</c:v>
                </c:pt>
                <c:pt idx="5832">
                  <c:v>43513.8</c:v>
                </c:pt>
                <c:pt idx="5833">
                  <c:v>43513.800694444442</c:v>
                </c:pt>
                <c:pt idx="5834">
                  <c:v>43513.801388888889</c:v>
                </c:pt>
                <c:pt idx="5835">
                  <c:v>43513.802083333336</c:v>
                </c:pt>
                <c:pt idx="5836">
                  <c:v>43513.802777777775</c:v>
                </c:pt>
                <c:pt idx="5837">
                  <c:v>43513.803472222222</c:v>
                </c:pt>
                <c:pt idx="5838">
                  <c:v>43513.804166666669</c:v>
                </c:pt>
                <c:pt idx="5839">
                  <c:v>43513.804861111108</c:v>
                </c:pt>
                <c:pt idx="5840">
                  <c:v>43513.805555555555</c:v>
                </c:pt>
                <c:pt idx="5841">
                  <c:v>43513.806250000001</c:v>
                </c:pt>
                <c:pt idx="5842">
                  <c:v>43513.806944444441</c:v>
                </c:pt>
                <c:pt idx="5843">
                  <c:v>43513.807638888888</c:v>
                </c:pt>
                <c:pt idx="5844">
                  <c:v>43513.808333333334</c:v>
                </c:pt>
                <c:pt idx="5845">
                  <c:v>43513.809027777781</c:v>
                </c:pt>
                <c:pt idx="5846">
                  <c:v>43513.80972222222</c:v>
                </c:pt>
                <c:pt idx="5847">
                  <c:v>43513.810416666667</c:v>
                </c:pt>
                <c:pt idx="5848">
                  <c:v>43513.811111111114</c:v>
                </c:pt>
                <c:pt idx="5849">
                  <c:v>43513.811805555553</c:v>
                </c:pt>
                <c:pt idx="5850">
                  <c:v>43513.8125</c:v>
                </c:pt>
                <c:pt idx="5851">
                  <c:v>43513.813194444447</c:v>
                </c:pt>
                <c:pt idx="5852">
                  <c:v>43513.813888888886</c:v>
                </c:pt>
                <c:pt idx="5853">
                  <c:v>43513.814583333333</c:v>
                </c:pt>
                <c:pt idx="5854">
                  <c:v>43513.81527777778</c:v>
                </c:pt>
                <c:pt idx="5855">
                  <c:v>43513.815972222219</c:v>
                </c:pt>
                <c:pt idx="5856">
                  <c:v>43513.816666666666</c:v>
                </c:pt>
                <c:pt idx="5857">
                  <c:v>43513.817361111112</c:v>
                </c:pt>
                <c:pt idx="5858">
                  <c:v>43513.818055555559</c:v>
                </c:pt>
                <c:pt idx="5859">
                  <c:v>43513.818749999999</c:v>
                </c:pt>
                <c:pt idx="5860">
                  <c:v>43513.819444444445</c:v>
                </c:pt>
                <c:pt idx="5861">
                  <c:v>43513.820138888892</c:v>
                </c:pt>
                <c:pt idx="5862">
                  <c:v>43513.820833333331</c:v>
                </c:pt>
                <c:pt idx="5863">
                  <c:v>43513.821527777778</c:v>
                </c:pt>
                <c:pt idx="5864">
                  <c:v>43513.822222222225</c:v>
                </c:pt>
                <c:pt idx="5865">
                  <c:v>43513.822916666664</c:v>
                </c:pt>
                <c:pt idx="5866">
                  <c:v>43513.823611111111</c:v>
                </c:pt>
                <c:pt idx="5867">
                  <c:v>43513.824305555558</c:v>
                </c:pt>
                <c:pt idx="5868">
                  <c:v>43513.824999999997</c:v>
                </c:pt>
                <c:pt idx="5869">
                  <c:v>43513.825694444444</c:v>
                </c:pt>
                <c:pt idx="5870">
                  <c:v>43513.826388888891</c:v>
                </c:pt>
                <c:pt idx="5871">
                  <c:v>43513.82708333333</c:v>
                </c:pt>
                <c:pt idx="5872">
                  <c:v>43513.827777777777</c:v>
                </c:pt>
                <c:pt idx="5873">
                  <c:v>43513.828472222223</c:v>
                </c:pt>
                <c:pt idx="5874">
                  <c:v>43513.82916666667</c:v>
                </c:pt>
                <c:pt idx="5875">
                  <c:v>43513.829861111109</c:v>
                </c:pt>
                <c:pt idx="5876">
                  <c:v>43513.830555555556</c:v>
                </c:pt>
                <c:pt idx="5877">
                  <c:v>43513.831250000003</c:v>
                </c:pt>
                <c:pt idx="5878">
                  <c:v>43513.831944444442</c:v>
                </c:pt>
                <c:pt idx="5879">
                  <c:v>43513.832638888889</c:v>
                </c:pt>
                <c:pt idx="5880">
                  <c:v>43513.833333333336</c:v>
                </c:pt>
                <c:pt idx="5881">
                  <c:v>43513.834027777775</c:v>
                </c:pt>
                <c:pt idx="5882">
                  <c:v>43513.834722222222</c:v>
                </c:pt>
                <c:pt idx="5883">
                  <c:v>43513.835416666669</c:v>
                </c:pt>
                <c:pt idx="5884">
                  <c:v>43513.836111111108</c:v>
                </c:pt>
                <c:pt idx="5885">
                  <c:v>43513.836805555555</c:v>
                </c:pt>
                <c:pt idx="5886">
                  <c:v>43513.837500000001</c:v>
                </c:pt>
                <c:pt idx="5887">
                  <c:v>43513.838194444441</c:v>
                </c:pt>
                <c:pt idx="5888">
                  <c:v>43513.838888888888</c:v>
                </c:pt>
                <c:pt idx="5889">
                  <c:v>43513.839583333334</c:v>
                </c:pt>
                <c:pt idx="5890">
                  <c:v>43513.840277777781</c:v>
                </c:pt>
                <c:pt idx="5891">
                  <c:v>43513.84097222222</c:v>
                </c:pt>
                <c:pt idx="5892">
                  <c:v>43513.841666666667</c:v>
                </c:pt>
                <c:pt idx="5893">
                  <c:v>43513.842361111114</c:v>
                </c:pt>
                <c:pt idx="5894">
                  <c:v>43513.843055555553</c:v>
                </c:pt>
                <c:pt idx="5895">
                  <c:v>43513.84375</c:v>
                </c:pt>
                <c:pt idx="5896">
                  <c:v>43513.844444444447</c:v>
                </c:pt>
                <c:pt idx="5897">
                  <c:v>43513.845138888886</c:v>
                </c:pt>
                <c:pt idx="5898">
                  <c:v>43513.845833333333</c:v>
                </c:pt>
                <c:pt idx="5899">
                  <c:v>43513.84652777778</c:v>
                </c:pt>
                <c:pt idx="5900">
                  <c:v>43513.847222222219</c:v>
                </c:pt>
                <c:pt idx="5901">
                  <c:v>43513.847916666666</c:v>
                </c:pt>
                <c:pt idx="5902">
                  <c:v>43513.848611111112</c:v>
                </c:pt>
                <c:pt idx="5903">
                  <c:v>43513.849305555559</c:v>
                </c:pt>
                <c:pt idx="5904">
                  <c:v>43513.85</c:v>
                </c:pt>
                <c:pt idx="5905">
                  <c:v>43513.850694444445</c:v>
                </c:pt>
                <c:pt idx="5906">
                  <c:v>43513.851388888892</c:v>
                </c:pt>
                <c:pt idx="5907">
                  <c:v>43513.852083333331</c:v>
                </c:pt>
                <c:pt idx="5908">
                  <c:v>43513.852777777778</c:v>
                </c:pt>
                <c:pt idx="5909">
                  <c:v>43513.853472222225</c:v>
                </c:pt>
                <c:pt idx="5910">
                  <c:v>43513.854166666664</c:v>
                </c:pt>
                <c:pt idx="5911">
                  <c:v>43513.854861111111</c:v>
                </c:pt>
                <c:pt idx="5912">
                  <c:v>43513.855555555558</c:v>
                </c:pt>
                <c:pt idx="5913">
                  <c:v>43513.856249999997</c:v>
                </c:pt>
                <c:pt idx="5914">
                  <c:v>43513.856944444444</c:v>
                </c:pt>
                <c:pt idx="5915">
                  <c:v>43513.857638888891</c:v>
                </c:pt>
                <c:pt idx="5916">
                  <c:v>43513.85833333333</c:v>
                </c:pt>
                <c:pt idx="5917">
                  <c:v>43513.859027777777</c:v>
                </c:pt>
                <c:pt idx="5918">
                  <c:v>43513.859722222223</c:v>
                </c:pt>
                <c:pt idx="5919">
                  <c:v>43513.86041666667</c:v>
                </c:pt>
                <c:pt idx="5920">
                  <c:v>43513.861111111109</c:v>
                </c:pt>
                <c:pt idx="5921">
                  <c:v>43513.861805555556</c:v>
                </c:pt>
                <c:pt idx="5922">
                  <c:v>43513.862500000003</c:v>
                </c:pt>
                <c:pt idx="5923">
                  <c:v>43513.863194444442</c:v>
                </c:pt>
                <c:pt idx="5924">
                  <c:v>43513.863888888889</c:v>
                </c:pt>
                <c:pt idx="5925">
                  <c:v>43513.864583333336</c:v>
                </c:pt>
                <c:pt idx="5926">
                  <c:v>43513.865277777775</c:v>
                </c:pt>
                <c:pt idx="5927">
                  <c:v>43513.865972222222</c:v>
                </c:pt>
                <c:pt idx="5928">
                  <c:v>43513.866666666669</c:v>
                </c:pt>
                <c:pt idx="5929">
                  <c:v>43513.867361111108</c:v>
                </c:pt>
                <c:pt idx="5930">
                  <c:v>43513.868055555555</c:v>
                </c:pt>
                <c:pt idx="5931">
                  <c:v>43513.868750000001</c:v>
                </c:pt>
                <c:pt idx="5932">
                  <c:v>43513.869444444441</c:v>
                </c:pt>
                <c:pt idx="5933">
                  <c:v>43513.870138888888</c:v>
                </c:pt>
                <c:pt idx="5934">
                  <c:v>43513.870833333334</c:v>
                </c:pt>
                <c:pt idx="5935">
                  <c:v>43513.871527777781</c:v>
                </c:pt>
                <c:pt idx="5936">
                  <c:v>43513.87222222222</c:v>
                </c:pt>
                <c:pt idx="5937">
                  <c:v>43513.872916666667</c:v>
                </c:pt>
                <c:pt idx="5938">
                  <c:v>43513.873611111114</c:v>
                </c:pt>
                <c:pt idx="5939">
                  <c:v>43513.874305555553</c:v>
                </c:pt>
                <c:pt idx="5940">
                  <c:v>43513.875</c:v>
                </c:pt>
                <c:pt idx="5941">
                  <c:v>43513.875694444447</c:v>
                </c:pt>
                <c:pt idx="5942">
                  <c:v>43513.876388888886</c:v>
                </c:pt>
                <c:pt idx="5943">
                  <c:v>43513.877083333333</c:v>
                </c:pt>
                <c:pt idx="5944">
                  <c:v>43513.87777777778</c:v>
                </c:pt>
                <c:pt idx="5945">
                  <c:v>43513.878472222219</c:v>
                </c:pt>
                <c:pt idx="5946">
                  <c:v>43513.879166666666</c:v>
                </c:pt>
                <c:pt idx="5947">
                  <c:v>43513.879861111112</c:v>
                </c:pt>
                <c:pt idx="5948">
                  <c:v>43513.880555555559</c:v>
                </c:pt>
                <c:pt idx="5949">
                  <c:v>43513.881249999999</c:v>
                </c:pt>
                <c:pt idx="5950">
                  <c:v>43513.881944444445</c:v>
                </c:pt>
                <c:pt idx="5951">
                  <c:v>43513.882638888892</c:v>
                </c:pt>
                <c:pt idx="5952">
                  <c:v>43513.883333333331</c:v>
                </c:pt>
                <c:pt idx="5953">
                  <c:v>43513.884027777778</c:v>
                </c:pt>
                <c:pt idx="5954">
                  <c:v>43513.884722222225</c:v>
                </c:pt>
                <c:pt idx="5955">
                  <c:v>43513.885416666664</c:v>
                </c:pt>
                <c:pt idx="5956">
                  <c:v>43513.886111111111</c:v>
                </c:pt>
                <c:pt idx="5957">
                  <c:v>43513.886805555558</c:v>
                </c:pt>
                <c:pt idx="5958">
                  <c:v>43513.887499999997</c:v>
                </c:pt>
                <c:pt idx="5959">
                  <c:v>43513.888194444444</c:v>
                </c:pt>
                <c:pt idx="5960">
                  <c:v>43513.888888888891</c:v>
                </c:pt>
                <c:pt idx="5961">
                  <c:v>43513.88958333333</c:v>
                </c:pt>
                <c:pt idx="5962">
                  <c:v>43513.890277777777</c:v>
                </c:pt>
                <c:pt idx="5963">
                  <c:v>43513.890972222223</c:v>
                </c:pt>
                <c:pt idx="5964">
                  <c:v>43513.89166666667</c:v>
                </c:pt>
                <c:pt idx="5965">
                  <c:v>43513.892361111109</c:v>
                </c:pt>
                <c:pt idx="5966">
                  <c:v>43513.893055555556</c:v>
                </c:pt>
                <c:pt idx="5967">
                  <c:v>43513.893750000003</c:v>
                </c:pt>
                <c:pt idx="5968">
                  <c:v>43513.894444444442</c:v>
                </c:pt>
                <c:pt idx="5969">
                  <c:v>43513.895138888889</c:v>
                </c:pt>
                <c:pt idx="5970">
                  <c:v>43513.895833333336</c:v>
                </c:pt>
                <c:pt idx="5971">
                  <c:v>43513.896527777775</c:v>
                </c:pt>
                <c:pt idx="5972">
                  <c:v>43513.897222222222</c:v>
                </c:pt>
                <c:pt idx="5973">
                  <c:v>43513.897916666669</c:v>
                </c:pt>
                <c:pt idx="5974">
                  <c:v>43513.898611111108</c:v>
                </c:pt>
                <c:pt idx="5975">
                  <c:v>43513.899305555555</c:v>
                </c:pt>
                <c:pt idx="5976">
                  <c:v>43513.9</c:v>
                </c:pt>
                <c:pt idx="5977">
                  <c:v>43513.900694444441</c:v>
                </c:pt>
                <c:pt idx="5978">
                  <c:v>43513.901388888888</c:v>
                </c:pt>
                <c:pt idx="5979">
                  <c:v>43513.902083333334</c:v>
                </c:pt>
                <c:pt idx="5980">
                  <c:v>43513.902777777781</c:v>
                </c:pt>
                <c:pt idx="5981">
                  <c:v>43513.90347222222</c:v>
                </c:pt>
                <c:pt idx="5982">
                  <c:v>43513.904166666667</c:v>
                </c:pt>
                <c:pt idx="5983">
                  <c:v>43513.904861111114</c:v>
                </c:pt>
                <c:pt idx="5984">
                  <c:v>43513.905555555553</c:v>
                </c:pt>
                <c:pt idx="5985">
                  <c:v>43513.90625</c:v>
                </c:pt>
                <c:pt idx="5986">
                  <c:v>43513.906944444447</c:v>
                </c:pt>
                <c:pt idx="5987">
                  <c:v>43513.907638888886</c:v>
                </c:pt>
                <c:pt idx="5988">
                  <c:v>43513.908333333333</c:v>
                </c:pt>
                <c:pt idx="5989">
                  <c:v>43513.90902777778</c:v>
                </c:pt>
                <c:pt idx="5990">
                  <c:v>43513.909722222219</c:v>
                </c:pt>
                <c:pt idx="5991">
                  <c:v>43513.910416666666</c:v>
                </c:pt>
                <c:pt idx="5992">
                  <c:v>43513.911111111112</c:v>
                </c:pt>
                <c:pt idx="5993">
                  <c:v>43513.911805555559</c:v>
                </c:pt>
                <c:pt idx="5994">
                  <c:v>43513.912499999999</c:v>
                </c:pt>
                <c:pt idx="5995">
                  <c:v>43513.913194444445</c:v>
                </c:pt>
                <c:pt idx="5996">
                  <c:v>43513.913888888892</c:v>
                </c:pt>
                <c:pt idx="5997">
                  <c:v>43513.914583333331</c:v>
                </c:pt>
                <c:pt idx="5998">
                  <c:v>43513.915277777778</c:v>
                </c:pt>
                <c:pt idx="5999">
                  <c:v>43513.915972222225</c:v>
                </c:pt>
                <c:pt idx="6000">
                  <c:v>43513.916666666664</c:v>
                </c:pt>
                <c:pt idx="6001">
                  <c:v>43513.917361111111</c:v>
                </c:pt>
                <c:pt idx="6002">
                  <c:v>43513.918055555558</c:v>
                </c:pt>
                <c:pt idx="6003">
                  <c:v>43513.918749999997</c:v>
                </c:pt>
                <c:pt idx="6004">
                  <c:v>43513.919444444444</c:v>
                </c:pt>
                <c:pt idx="6005">
                  <c:v>43513.920138888891</c:v>
                </c:pt>
                <c:pt idx="6006">
                  <c:v>43513.92083333333</c:v>
                </c:pt>
                <c:pt idx="6007">
                  <c:v>43513.921527777777</c:v>
                </c:pt>
                <c:pt idx="6008">
                  <c:v>43513.922222222223</c:v>
                </c:pt>
                <c:pt idx="6009">
                  <c:v>43513.92291666667</c:v>
                </c:pt>
                <c:pt idx="6010">
                  <c:v>43513.923611111109</c:v>
                </c:pt>
                <c:pt idx="6011">
                  <c:v>43513.924305555556</c:v>
                </c:pt>
                <c:pt idx="6012">
                  <c:v>43513.925000000003</c:v>
                </c:pt>
                <c:pt idx="6013">
                  <c:v>43513.925694444442</c:v>
                </c:pt>
                <c:pt idx="6014">
                  <c:v>43513.926388888889</c:v>
                </c:pt>
                <c:pt idx="6015">
                  <c:v>43513.927083333336</c:v>
                </c:pt>
                <c:pt idx="6016">
                  <c:v>43513.927777777775</c:v>
                </c:pt>
                <c:pt idx="6017">
                  <c:v>43513.928472222222</c:v>
                </c:pt>
                <c:pt idx="6018">
                  <c:v>43513.929166666669</c:v>
                </c:pt>
                <c:pt idx="6019">
                  <c:v>43513.929861111108</c:v>
                </c:pt>
                <c:pt idx="6020">
                  <c:v>43513.930555555555</c:v>
                </c:pt>
                <c:pt idx="6021">
                  <c:v>43513.931250000001</c:v>
                </c:pt>
                <c:pt idx="6022">
                  <c:v>43513.931944444441</c:v>
                </c:pt>
                <c:pt idx="6023">
                  <c:v>43513.932638888888</c:v>
                </c:pt>
                <c:pt idx="6024">
                  <c:v>43513.933333333334</c:v>
                </c:pt>
                <c:pt idx="6025">
                  <c:v>43513.934027777781</c:v>
                </c:pt>
                <c:pt idx="6026">
                  <c:v>43513.93472222222</c:v>
                </c:pt>
                <c:pt idx="6027">
                  <c:v>43513.935416666667</c:v>
                </c:pt>
                <c:pt idx="6028">
                  <c:v>43513.936111111114</c:v>
                </c:pt>
                <c:pt idx="6029">
                  <c:v>43513.936805555553</c:v>
                </c:pt>
                <c:pt idx="6030">
                  <c:v>43513.9375</c:v>
                </c:pt>
                <c:pt idx="6031">
                  <c:v>43513.938194444447</c:v>
                </c:pt>
                <c:pt idx="6032">
                  <c:v>43513.938888888886</c:v>
                </c:pt>
                <c:pt idx="6033">
                  <c:v>43513.939583333333</c:v>
                </c:pt>
                <c:pt idx="6034">
                  <c:v>43513.94027777778</c:v>
                </c:pt>
                <c:pt idx="6035">
                  <c:v>43513.940972222219</c:v>
                </c:pt>
                <c:pt idx="6036">
                  <c:v>43513.941666666666</c:v>
                </c:pt>
                <c:pt idx="6037">
                  <c:v>43513.942361111112</c:v>
                </c:pt>
                <c:pt idx="6038">
                  <c:v>43513.943055555559</c:v>
                </c:pt>
                <c:pt idx="6039">
                  <c:v>43513.943749999999</c:v>
                </c:pt>
                <c:pt idx="6040">
                  <c:v>43513.944444444445</c:v>
                </c:pt>
                <c:pt idx="6041">
                  <c:v>43513.945138888892</c:v>
                </c:pt>
                <c:pt idx="6042">
                  <c:v>43513.945833333331</c:v>
                </c:pt>
                <c:pt idx="6043">
                  <c:v>43513.946527777778</c:v>
                </c:pt>
                <c:pt idx="6044">
                  <c:v>43513.947222222225</c:v>
                </c:pt>
                <c:pt idx="6045">
                  <c:v>43513.947916666664</c:v>
                </c:pt>
                <c:pt idx="6046">
                  <c:v>43513.948611111111</c:v>
                </c:pt>
                <c:pt idx="6047">
                  <c:v>43513.949305555558</c:v>
                </c:pt>
                <c:pt idx="6048">
                  <c:v>43513.95</c:v>
                </c:pt>
                <c:pt idx="6049">
                  <c:v>43513.950694444444</c:v>
                </c:pt>
                <c:pt idx="6050">
                  <c:v>43513.951388888891</c:v>
                </c:pt>
                <c:pt idx="6051">
                  <c:v>43513.95208333333</c:v>
                </c:pt>
                <c:pt idx="6052">
                  <c:v>43513.952777777777</c:v>
                </c:pt>
                <c:pt idx="6053">
                  <c:v>43513.953472222223</c:v>
                </c:pt>
                <c:pt idx="6054">
                  <c:v>43513.95416666667</c:v>
                </c:pt>
                <c:pt idx="6055">
                  <c:v>43513.954861111109</c:v>
                </c:pt>
                <c:pt idx="6056">
                  <c:v>43513.955555555556</c:v>
                </c:pt>
                <c:pt idx="6057">
                  <c:v>43513.956250000003</c:v>
                </c:pt>
                <c:pt idx="6058">
                  <c:v>43513.956944444442</c:v>
                </c:pt>
                <c:pt idx="6059">
                  <c:v>43513.957638888889</c:v>
                </c:pt>
                <c:pt idx="6060">
                  <c:v>43513.958333333336</c:v>
                </c:pt>
                <c:pt idx="6061">
                  <c:v>43513.959027777775</c:v>
                </c:pt>
                <c:pt idx="6062">
                  <c:v>43513.959722222222</c:v>
                </c:pt>
                <c:pt idx="6063">
                  <c:v>43513.960416666669</c:v>
                </c:pt>
                <c:pt idx="6064">
                  <c:v>43513.961111111108</c:v>
                </c:pt>
                <c:pt idx="6065">
                  <c:v>43513.961805555555</c:v>
                </c:pt>
                <c:pt idx="6066">
                  <c:v>43513.962500000001</c:v>
                </c:pt>
                <c:pt idx="6067">
                  <c:v>43513.963194444441</c:v>
                </c:pt>
                <c:pt idx="6068">
                  <c:v>43513.963888888888</c:v>
                </c:pt>
                <c:pt idx="6069">
                  <c:v>43513.964583333334</c:v>
                </c:pt>
                <c:pt idx="6070">
                  <c:v>43513.965277777781</c:v>
                </c:pt>
                <c:pt idx="6071">
                  <c:v>43513.96597222222</c:v>
                </c:pt>
                <c:pt idx="6072">
                  <c:v>43513.966666666667</c:v>
                </c:pt>
                <c:pt idx="6073">
                  <c:v>43513.967361111114</c:v>
                </c:pt>
                <c:pt idx="6074">
                  <c:v>43513.968055555553</c:v>
                </c:pt>
                <c:pt idx="6075">
                  <c:v>43513.96875</c:v>
                </c:pt>
                <c:pt idx="6076">
                  <c:v>43513.969444444447</c:v>
                </c:pt>
                <c:pt idx="6077">
                  <c:v>43513.970138888886</c:v>
                </c:pt>
                <c:pt idx="6078">
                  <c:v>43513.970833333333</c:v>
                </c:pt>
                <c:pt idx="6079">
                  <c:v>43513.97152777778</c:v>
                </c:pt>
                <c:pt idx="6080">
                  <c:v>43513.972222222219</c:v>
                </c:pt>
                <c:pt idx="6081">
                  <c:v>43513.972916666666</c:v>
                </c:pt>
                <c:pt idx="6082">
                  <c:v>43513.973611111112</c:v>
                </c:pt>
                <c:pt idx="6083">
                  <c:v>43513.974305555559</c:v>
                </c:pt>
                <c:pt idx="6084">
                  <c:v>43513.974999999999</c:v>
                </c:pt>
                <c:pt idx="6085">
                  <c:v>43513.975694444445</c:v>
                </c:pt>
                <c:pt idx="6086">
                  <c:v>43513.976388888892</c:v>
                </c:pt>
                <c:pt idx="6087">
                  <c:v>43513.977083333331</c:v>
                </c:pt>
                <c:pt idx="6088">
                  <c:v>43513.977777777778</c:v>
                </c:pt>
                <c:pt idx="6089">
                  <c:v>43513.978472222225</c:v>
                </c:pt>
                <c:pt idx="6090">
                  <c:v>43513.979166666664</c:v>
                </c:pt>
                <c:pt idx="6091">
                  <c:v>43513.979861111111</c:v>
                </c:pt>
                <c:pt idx="6092">
                  <c:v>43513.980555555558</c:v>
                </c:pt>
                <c:pt idx="6093">
                  <c:v>43513.981249999997</c:v>
                </c:pt>
                <c:pt idx="6094">
                  <c:v>43513.981944444444</c:v>
                </c:pt>
                <c:pt idx="6095">
                  <c:v>43513.982638888891</c:v>
                </c:pt>
                <c:pt idx="6096">
                  <c:v>43513.98333333333</c:v>
                </c:pt>
                <c:pt idx="6097">
                  <c:v>43513.984027777777</c:v>
                </c:pt>
                <c:pt idx="6098">
                  <c:v>43513.984722222223</c:v>
                </c:pt>
                <c:pt idx="6099">
                  <c:v>43513.98541666667</c:v>
                </c:pt>
                <c:pt idx="6100">
                  <c:v>43513.986111111109</c:v>
                </c:pt>
                <c:pt idx="6101">
                  <c:v>43513.986805555556</c:v>
                </c:pt>
                <c:pt idx="6102">
                  <c:v>43513.987500000003</c:v>
                </c:pt>
                <c:pt idx="6103">
                  <c:v>43513.988194444442</c:v>
                </c:pt>
                <c:pt idx="6104">
                  <c:v>43513.988888888889</c:v>
                </c:pt>
                <c:pt idx="6105">
                  <c:v>43513.989583333336</c:v>
                </c:pt>
                <c:pt idx="6106">
                  <c:v>43513.990277777775</c:v>
                </c:pt>
                <c:pt idx="6107">
                  <c:v>43513.990972222222</c:v>
                </c:pt>
                <c:pt idx="6108">
                  <c:v>43513.991666666669</c:v>
                </c:pt>
                <c:pt idx="6109">
                  <c:v>43513.992361111108</c:v>
                </c:pt>
                <c:pt idx="6110">
                  <c:v>43513.993055555555</c:v>
                </c:pt>
                <c:pt idx="6111">
                  <c:v>43513.993750000001</c:v>
                </c:pt>
                <c:pt idx="6112">
                  <c:v>43513.994444444441</c:v>
                </c:pt>
                <c:pt idx="6113">
                  <c:v>43513.995138888888</c:v>
                </c:pt>
                <c:pt idx="6114">
                  <c:v>43513.995833333334</c:v>
                </c:pt>
                <c:pt idx="6115">
                  <c:v>43513.996527777781</c:v>
                </c:pt>
                <c:pt idx="6116">
                  <c:v>43513.99722222222</c:v>
                </c:pt>
                <c:pt idx="6117">
                  <c:v>43513.997916666667</c:v>
                </c:pt>
                <c:pt idx="6118">
                  <c:v>43513.998611111114</c:v>
                </c:pt>
                <c:pt idx="6119">
                  <c:v>43513.999305555553</c:v>
                </c:pt>
                <c:pt idx="6120">
                  <c:v>43514</c:v>
                </c:pt>
                <c:pt idx="6121">
                  <c:v>43514.000694444447</c:v>
                </c:pt>
                <c:pt idx="6122">
                  <c:v>43514.001388888886</c:v>
                </c:pt>
                <c:pt idx="6123">
                  <c:v>43514.002083333333</c:v>
                </c:pt>
                <c:pt idx="6124">
                  <c:v>43514.00277777778</c:v>
                </c:pt>
                <c:pt idx="6125">
                  <c:v>43514.003472222219</c:v>
                </c:pt>
                <c:pt idx="6126">
                  <c:v>43514.004166666666</c:v>
                </c:pt>
                <c:pt idx="6127">
                  <c:v>43514.004861111112</c:v>
                </c:pt>
                <c:pt idx="6128">
                  <c:v>43514.005555555559</c:v>
                </c:pt>
                <c:pt idx="6129">
                  <c:v>43514.006249999999</c:v>
                </c:pt>
                <c:pt idx="6130">
                  <c:v>43514.006944444445</c:v>
                </c:pt>
                <c:pt idx="6131">
                  <c:v>43514.007638888892</c:v>
                </c:pt>
                <c:pt idx="6132">
                  <c:v>43514.008333333331</c:v>
                </c:pt>
                <c:pt idx="6133">
                  <c:v>43514.009027777778</c:v>
                </c:pt>
                <c:pt idx="6134">
                  <c:v>43514.009722222225</c:v>
                </c:pt>
                <c:pt idx="6135">
                  <c:v>43514.010416666664</c:v>
                </c:pt>
                <c:pt idx="6136">
                  <c:v>43514.011111111111</c:v>
                </c:pt>
                <c:pt idx="6137">
                  <c:v>43514.011805555558</c:v>
                </c:pt>
                <c:pt idx="6138">
                  <c:v>43514.012499999997</c:v>
                </c:pt>
                <c:pt idx="6139">
                  <c:v>43514.013194444444</c:v>
                </c:pt>
                <c:pt idx="6140">
                  <c:v>43514.013888888891</c:v>
                </c:pt>
                <c:pt idx="6141">
                  <c:v>43514.01458333333</c:v>
                </c:pt>
                <c:pt idx="6142">
                  <c:v>43514.015277777777</c:v>
                </c:pt>
                <c:pt idx="6143">
                  <c:v>43514.015972222223</c:v>
                </c:pt>
                <c:pt idx="6144">
                  <c:v>43514.01666666667</c:v>
                </c:pt>
                <c:pt idx="6145">
                  <c:v>43514.017361111109</c:v>
                </c:pt>
                <c:pt idx="6146">
                  <c:v>43514.018055555556</c:v>
                </c:pt>
                <c:pt idx="6147">
                  <c:v>43514.018750000003</c:v>
                </c:pt>
                <c:pt idx="6148">
                  <c:v>43514.019444444442</c:v>
                </c:pt>
                <c:pt idx="6149">
                  <c:v>43514.020138888889</c:v>
                </c:pt>
                <c:pt idx="6150">
                  <c:v>43514.020833333336</c:v>
                </c:pt>
                <c:pt idx="6151">
                  <c:v>43514.021527777775</c:v>
                </c:pt>
                <c:pt idx="6152">
                  <c:v>43514.022222222222</c:v>
                </c:pt>
                <c:pt idx="6153">
                  <c:v>43514.022916666669</c:v>
                </c:pt>
                <c:pt idx="6154">
                  <c:v>43514.023611111108</c:v>
                </c:pt>
                <c:pt idx="6155">
                  <c:v>43514.024305555555</c:v>
                </c:pt>
                <c:pt idx="6156">
                  <c:v>43514.025000000001</c:v>
                </c:pt>
                <c:pt idx="6157">
                  <c:v>43514.025694444441</c:v>
                </c:pt>
                <c:pt idx="6158">
                  <c:v>43514.026388888888</c:v>
                </c:pt>
                <c:pt idx="6159">
                  <c:v>43514.027083333334</c:v>
                </c:pt>
                <c:pt idx="6160">
                  <c:v>43514.027777777781</c:v>
                </c:pt>
                <c:pt idx="6161">
                  <c:v>43514.02847222222</c:v>
                </c:pt>
                <c:pt idx="6162">
                  <c:v>43514.029166666667</c:v>
                </c:pt>
                <c:pt idx="6163">
                  <c:v>43514.029861111114</c:v>
                </c:pt>
                <c:pt idx="6164">
                  <c:v>43514.030555555553</c:v>
                </c:pt>
                <c:pt idx="6165">
                  <c:v>43514.03125</c:v>
                </c:pt>
                <c:pt idx="6166">
                  <c:v>43514.031944444447</c:v>
                </c:pt>
                <c:pt idx="6167">
                  <c:v>43514.032638888886</c:v>
                </c:pt>
                <c:pt idx="6168">
                  <c:v>43514.033333333333</c:v>
                </c:pt>
                <c:pt idx="6169">
                  <c:v>43514.03402777778</c:v>
                </c:pt>
                <c:pt idx="6170">
                  <c:v>43514.034722222219</c:v>
                </c:pt>
                <c:pt idx="6171">
                  <c:v>43514.035416666666</c:v>
                </c:pt>
                <c:pt idx="6172">
                  <c:v>43514.036111111112</c:v>
                </c:pt>
                <c:pt idx="6173">
                  <c:v>43514.036805555559</c:v>
                </c:pt>
                <c:pt idx="6174">
                  <c:v>43514.037499999999</c:v>
                </c:pt>
                <c:pt idx="6175">
                  <c:v>43514.038194444445</c:v>
                </c:pt>
                <c:pt idx="6176">
                  <c:v>43514.038888888892</c:v>
                </c:pt>
                <c:pt idx="6177">
                  <c:v>43514.039583333331</c:v>
                </c:pt>
                <c:pt idx="6178">
                  <c:v>43514.040277777778</c:v>
                </c:pt>
                <c:pt idx="6179">
                  <c:v>43514.040972222225</c:v>
                </c:pt>
                <c:pt idx="6180">
                  <c:v>43514.041666666664</c:v>
                </c:pt>
                <c:pt idx="6181">
                  <c:v>43514.042361111111</c:v>
                </c:pt>
                <c:pt idx="6182">
                  <c:v>43514.043055555558</c:v>
                </c:pt>
                <c:pt idx="6183">
                  <c:v>43514.043749999997</c:v>
                </c:pt>
                <c:pt idx="6184">
                  <c:v>43514.044444444444</c:v>
                </c:pt>
                <c:pt idx="6185">
                  <c:v>43514.045138888891</c:v>
                </c:pt>
                <c:pt idx="6186">
                  <c:v>43514.04583333333</c:v>
                </c:pt>
                <c:pt idx="6187">
                  <c:v>43514.046527777777</c:v>
                </c:pt>
                <c:pt idx="6188">
                  <c:v>43514.047222222223</c:v>
                </c:pt>
                <c:pt idx="6189">
                  <c:v>43514.04791666667</c:v>
                </c:pt>
                <c:pt idx="6190">
                  <c:v>43514.048611111109</c:v>
                </c:pt>
                <c:pt idx="6191">
                  <c:v>43514.049305555556</c:v>
                </c:pt>
                <c:pt idx="6192">
                  <c:v>43514.05</c:v>
                </c:pt>
                <c:pt idx="6193">
                  <c:v>43514.050694444442</c:v>
                </c:pt>
                <c:pt idx="6194">
                  <c:v>43514.051388888889</c:v>
                </c:pt>
                <c:pt idx="6195">
                  <c:v>43514.052083333336</c:v>
                </c:pt>
                <c:pt idx="6196">
                  <c:v>43514.052777777775</c:v>
                </c:pt>
                <c:pt idx="6197">
                  <c:v>43514.053472222222</c:v>
                </c:pt>
                <c:pt idx="6198">
                  <c:v>43514.054166666669</c:v>
                </c:pt>
                <c:pt idx="6199">
                  <c:v>43514.054861111108</c:v>
                </c:pt>
                <c:pt idx="6200">
                  <c:v>43514.055555555555</c:v>
                </c:pt>
                <c:pt idx="6201">
                  <c:v>43514.056250000001</c:v>
                </c:pt>
                <c:pt idx="6202">
                  <c:v>43514.056944444441</c:v>
                </c:pt>
                <c:pt idx="6203">
                  <c:v>43514.057638888888</c:v>
                </c:pt>
                <c:pt idx="6204">
                  <c:v>43514.058333333334</c:v>
                </c:pt>
                <c:pt idx="6205">
                  <c:v>43514.059027777781</c:v>
                </c:pt>
                <c:pt idx="6206">
                  <c:v>43514.05972222222</c:v>
                </c:pt>
                <c:pt idx="6207">
                  <c:v>43514.060416666667</c:v>
                </c:pt>
                <c:pt idx="6208">
                  <c:v>43514.061111111114</c:v>
                </c:pt>
                <c:pt idx="6209">
                  <c:v>43514.061805555553</c:v>
                </c:pt>
                <c:pt idx="6210">
                  <c:v>43514.0625</c:v>
                </c:pt>
                <c:pt idx="6211">
                  <c:v>43514.063194444447</c:v>
                </c:pt>
                <c:pt idx="6212">
                  <c:v>43514.063888888886</c:v>
                </c:pt>
                <c:pt idx="6213">
                  <c:v>43514.064583333333</c:v>
                </c:pt>
                <c:pt idx="6214">
                  <c:v>43514.06527777778</c:v>
                </c:pt>
                <c:pt idx="6215">
                  <c:v>43514.065972222219</c:v>
                </c:pt>
                <c:pt idx="6216">
                  <c:v>43514.066666666666</c:v>
                </c:pt>
                <c:pt idx="6217">
                  <c:v>43514.067361111112</c:v>
                </c:pt>
                <c:pt idx="6218">
                  <c:v>43514.068055555559</c:v>
                </c:pt>
                <c:pt idx="6219">
                  <c:v>43514.068749999999</c:v>
                </c:pt>
                <c:pt idx="6220">
                  <c:v>43514.069444444445</c:v>
                </c:pt>
                <c:pt idx="6221">
                  <c:v>43514.070138888892</c:v>
                </c:pt>
                <c:pt idx="6222">
                  <c:v>43514.070833333331</c:v>
                </c:pt>
                <c:pt idx="6223">
                  <c:v>43514.071527777778</c:v>
                </c:pt>
                <c:pt idx="6224">
                  <c:v>43514.072222222225</c:v>
                </c:pt>
                <c:pt idx="6225">
                  <c:v>43514.072916666664</c:v>
                </c:pt>
                <c:pt idx="6226">
                  <c:v>43514.073611111111</c:v>
                </c:pt>
                <c:pt idx="6227">
                  <c:v>43514.074305555558</c:v>
                </c:pt>
                <c:pt idx="6228">
                  <c:v>43514.074999999997</c:v>
                </c:pt>
                <c:pt idx="6229">
                  <c:v>43514.075694444444</c:v>
                </c:pt>
                <c:pt idx="6230">
                  <c:v>43514.076388888891</c:v>
                </c:pt>
                <c:pt idx="6231">
                  <c:v>43514.07708333333</c:v>
                </c:pt>
                <c:pt idx="6232">
                  <c:v>43514.077777777777</c:v>
                </c:pt>
                <c:pt idx="6233">
                  <c:v>43514.078472222223</c:v>
                </c:pt>
                <c:pt idx="6234">
                  <c:v>43514.07916666667</c:v>
                </c:pt>
                <c:pt idx="6235">
                  <c:v>43514.079861111109</c:v>
                </c:pt>
                <c:pt idx="6236">
                  <c:v>43514.080555555556</c:v>
                </c:pt>
                <c:pt idx="6237">
                  <c:v>43514.081250000003</c:v>
                </c:pt>
                <c:pt idx="6238">
                  <c:v>43514.081944444442</c:v>
                </c:pt>
                <c:pt idx="6239">
                  <c:v>43514.082638888889</c:v>
                </c:pt>
                <c:pt idx="6240">
                  <c:v>43514.083333333336</c:v>
                </c:pt>
                <c:pt idx="6241">
                  <c:v>43514.084027777775</c:v>
                </c:pt>
                <c:pt idx="6242">
                  <c:v>43514.084722222222</c:v>
                </c:pt>
                <c:pt idx="6243">
                  <c:v>43514.085416666669</c:v>
                </c:pt>
                <c:pt idx="6244">
                  <c:v>43514.086111111108</c:v>
                </c:pt>
                <c:pt idx="6245">
                  <c:v>43514.086805555555</c:v>
                </c:pt>
                <c:pt idx="6246">
                  <c:v>43514.087500000001</c:v>
                </c:pt>
                <c:pt idx="6247">
                  <c:v>43514.088194444441</c:v>
                </c:pt>
                <c:pt idx="6248">
                  <c:v>43514.088888888888</c:v>
                </c:pt>
                <c:pt idx="6249">
                  <c:v>43514.089583333334</c:v>
                </c:pt>
                <c:pt idx="6250">
                  <c:v>43514.090277777781</c:v>
                </c:pt>
                <c:pt idx="6251">
                  <c:v>43514.09097222222</c:v>
                </c:pt>
                <c:pt idx="6252">
                  <c:v>43514.091666666667</c:v>
                </c:pt>
                <c:pt idx="6253">
                  <c:v>43514.092361111114</c:v>
                </c:pt>
                <c:pt idx="6254">
                  <c:v>43514.093055555553</c:v>
                </c:pt>
                <c:pt idx="6255">
                  <c:v>43514.09375</c:v>
                </c:pt>
                <c:pt idx="6256">
                  <c:v>43514.094444444447</c:v>
                </c:pt>
                <c:pt idx="6257">
                  <c:v>43514.095138888886</c:v>
                </c:pt>
                <c:pt idx="6258">
                  <c:v>43514.095833333333</c:v>
                </c:pt>
                <c:pt idx="6259">
                  <c:v>43514.09652777778</c:v>
                </c:pt>
                <c:pt idx="6260">
                  <c:v>43514.097222222219</c:v>
                </c:pt>
                <c:pt idx="6261">
                  <c:v>43514.097916666666</c:v>
                </c:pt>
                <c:pt idx="6262">
                  <c:v>43514.098611111112</c:v>
                </c:pt>
                <c:pt idx="6263">
                  <c:v>43514.099305555559</c:v>
                </c:pt>
                <c:pt idx="6264">
                  <c:v>43514.1</c:v>
                </c:pt>
                <c:pt idx="6265">
                  <c:v>43514.100694444445</c:v>
                </c:pt>
                <c:pt idx="6266">
                  <c:v>43514.101388888892</c:v>
                </c:pt>
                <c:pt idx="6267">
                  <c:v>43514.102083333331</c:v>
                </c:pt>
                <c:pt idx="6268">
                  <c:v>43514.102777777778</c:v>
                </c:pt>
                <c:pt idx="6269">
                  <c:v>43514.103472222225</c:v>
                </c:pt>
                <c:pt idx="6270">
                  <c:v>43514.104166666664</c:v>
                </c:pt>
                <c:pt idx="6271">
                  <c:v>43514.104861111111</c:v>
                </c:pt>
                <c:pt idx="6272">
                  <c:v>43514.105555555558</c:v>
                </c:pt>
                <c:pt idx="6273">
                  <c:v>43514.106249999997</c:v>
                </c:pt>
                <c:pt idx="6274">
                  <c:v>43514.106944444444</c:v>
                </c:pt>
                <c:pt idx="6275">
                  <c:v>43514.107638888891</c:v>
                </c:pt>
                <c:pt idx="6276">
                  <c:v>43514.10833333333</c:v>
                </c:pt>
                <c:pt idx="6277">
                  <c:v>43514.109027777777</c:v>
                </c:pt>
                <c:pt idx="6278">
                  <c:v>43514.109722222223</c:v>
                </c:pt>
                <c:pt idx="6279">
                  <c:v>43514.11041666667</c:v>
                </c:pt>
                <c:pt idx="6280">
                  <c:v>43514.111111111109</c:v>
                </c:pt>
                <c:pt idx="6281">
                  <c:v>43514.111805555556</c:v>
                </c:pt>
                <c:pt idx="6282">
                  <c:v>43514.112500000003</c:v>
                </c:pt>
                <c:pt idx="6283">
                  <c:v>43514.113194444442</c:v>
                </c:pt>
                <c:pt idx="6284">
                  <c:v>43514.113888888889</c:v>
                </c:pt>
                <c:pt idx="6285">
                  <c:v>43514.114583333336</c:v>
                </c:pt>
                <c:pt idx="6286">
                  <c:v>43514.115277777775</c:v>
                </c:pt>
                <c:pt idx="6287">
                  <c:v>43514.115972222222</c:v>
                </c:pt>
                <c:pt idx="6288">
                  <c:v>43514.116666666669</c:v>
                </c:pt>
                <c:pt idx="6289">
                  <c:v>43514.117361111108</c:v>
                </c:pt>
                <c:pt idx="6290">
                  <c:v>43514.118055555555</c:v>
                </c:pt>
                <c:pt idx="6291">
                  <c:v>43514.118750000001</c:v>
                </c:pt>
                <c:pt idx="6292">
                  <c:v>43514.119444444441</c:v>
                </c:pt>
                <c:pt idx="6293">
                  <c:v>43514.120138888888</c:v>
                </c:pt>
                <c:pt idx="6294">
                  <c:v>43514.120833333334</c:v>
                </c:pt>
                <c:pt idx="6295">
                  <c:v>43514.121527777781</c:v>
                </c:pt>
                <c:pt idx="6296">
                  <c:v>43514.12222222222</c:v>
                </c:pt>
                <c:pt idx="6297">
                  <c:v>43514.122916666667</c:v>
                </c:pt>
                <c:pt idx="6298">
                  <c:v>43514.123611111114</c:v>
                </c:pt>
                <c:pt idx="6299">
                  <c:v>43514.124305555553</c:v>
                </c:pt>
                <c:pt idx="6300">
                  <c:v>43514.125</c:v>
                </c:pt>
                <c:pt idx="6301">
                  <c:v>43514.125694444447</c:v>
                </c:pt>
                <c:pt idx="6302">
                  <c:v>43514.126388888886</c:v>
                </c:pt>
                <c:pt idx="6303">
                  <c:v>43514.127083333333</c:v>
                </c:pt>
                <c:pt idx="6304">
                  <c:v>43514.12777777778</c:v>
                </c:pt>
                <c:pt idx="6305">
                  <c:v>43514.128472222219</c:v>
                </c:pt>
                <c:pt idx="6306">
                  <c:v>43514.129166666666</c:v>
                </c:pt>
                <c:pt idx="6307">
                  <c:v>43514.129861111112</c:v>
                </c:pt>
                <c:pt idx="6308">
                  <c:v>43514.130555555559</c:v>
                </c:pt>
                <c:pt idx="6309">
                  <c:v>43514.131249999999</c:v>
                </c:pt>
                <c:pt idx="6310">
                  <c:v>43514.131944444445</c:v>
                </c:pt>
                <c:pt idx="6311">
                  <c:v>43514.132638888892</c:v>
                </c:pt>
                <c:pt idx="6312">
                  <c:v>43514.133333333331</c:v>
                </c:pt>
                <c:pt idx="6313">
                  <c:v>43514.134027777778</c:v>
                </c:pt>
                <c:pt idx="6314">
                  <c:v>43514.134722222225</c:v>
                </c:pt>
                <c:pt idx="6315">
                  <c:v>43514.135416666664</c:v>
                </c:pt>
                <c:pt idx="6316">
                  <c:v>43514.136111111111</c:v>
                </c:pt>
                <c:pt idx="6317">
                  <c:v>43514.136805555558</c:v>
                </c:pt>
                <c:pt idx="6318">
                  <c:v>43514.137499999997</c:v>
                </c:pt>
                <c:pt idx="6319">
                  <c:v>43514.138194444444</c:v>
                </c:pt>
                <c:pt idx="6320">
                  <c:v>43514.138888888891</c:v>
                </c:pt>
                <c:pt idx="6321">
                  <c:v>43514.13958333333</c:v>
                </c:pt>
                <c:pt idx="6322">
                  <c:v>43514.140277777777</c:v>
                </c:pt>
                <c:pt idx="6323">
                  <c:v>43514.140972222223</c:v>
                </c:pt>
                <c:pt idx="6324">
                  <c:v>43514.14166666667</c:v>
                </c:pt>
                <c:pt idx="6325">
                  <c:v>43514.142361111109</c:v>
                </c:pt>
                <c:pt idx="6326">
                  <c:v>43514.143055555556</c:v>
                </c:pt>
                <c:pt idx="6327">
                  <c:v>43514.143750000003</c:v>
                </c:pt>
                <c:pt idx="6328">
                  <c:v>43514.144444444442</c:v>
                </c:pt>
                <c:pt idx="6329">
                  <c:v>43514.145138888889</c:v>
                </c:pt>
                <c:pt idx="6330">
                  <c:v>43514.145833333336</c:v>
                </c:pt>
                <c:pt idx="6331">
                  <c:v>43514.146527777775</c:v>
                </c:pt>
                <c:pt idx="6332">
                  <c:v>43514.147222222222</c:v>
                </c:pt>
                <c:pt idx="6333">
                  <c:v>43514.147916666669</c:v>
                </c:pt>
                <c:pt idx="6334">
                  <c:v>43514.148611111108</c:v>
                </c:pt>
                <c:pt idx="6335">
                  <c:v>43514.149305555555</c:v>
                </c:pt>
                <c:pt idx="6336">
                  <c:v>43514.15</c:v>
                </c:pt>
                <c:pt idx="6337">
                  <c:v>43514.150694444441</c:v>
                </c:pt>
                <c:pt idx="6338">
                  <c:v>43514.151388888888</c:v>
                </c:pt>
                <c:pt idx="6339">
                  <c:v>43514.152083333334</c:v>
                </c:pt>
                <c:pt idx="6340">
                  <c:v>43514.152777777781</c:v>
                </c:pt>
                <c:pt idx="6341">
                  <c:v>43514.15347222222</c:v>
                </c:pt>
                <c:pt idx="6342">
                  <c:v>43514.154166666667</c:v>
                </c:pt>
                <c:pt idx="6343">
                  <c:v>43514.154861111114</c:v>
                </c:pt>
                <c:pt idx="6344">
                  <c:v>43514.155555555553</c:v>
                </c:pt>
                <c:pt idx="6345">
                  <c:v>43514.15625</c:v>
                </c:pt>
                <c:pt idx="6346">
                  <c:v>43514.156944444447</c:v>
                </c:pt>
                <c:pt idx="6347">
                  <c:v>43514.157638888886</c:v>
                </c:pt>
                <c:pt idx="6348">
                  <c:v>43514.158333333333</c:v>
                </c:pt>
                <c:pt idx="6349">
                  <c:v>43514.15902777778</c:v>
                </c:pt>
                <c:pt idx="6350">
                  <c:v>43514.159722222219</c:v>
                </c:pt>
                <c:pt idx="6351">
                  <c:v>43514.160416666666</c:v>
                </c:pt>
                <c:pt idx="6352">
                  <c:v>43514.161111111112</c:v>
                </c:pt>
                <c:pt idx="6353">
                  <c:v>43514.161805555559</c:v>
                </c:pt>
                <c:pt idx="6354">
                  <c:v>43514.162499999999</c:v>
                </c:pt>
                <c:pt idx="6355">
                  <c:v>43514.163194444445</c:v>
                </c:pt>
                <c:pt idx="6356">
                  <c:v>43514.163888888892</c:v>
                </c:pt>
                <c:pt idx="6357">
                  <c:v>43514.164583333331</c:v>
                </c:pt>
                <c:pt idx="6358">
                  <c:v>43514.165277777778</c:v>
                </c:pt>
                <c:pt idx="6359">
                  <c:v>43514.165972222225</c:v>
                </c:pt>
                <c:pt idx="6360">
                  <c:v>43514.166666666664</c:v>
                </c:pt>
                <c:pt idx="6361">
                  <c:v>43514.167361111111</c:v>
                </c:pt>
                <c:pt idx="6362">
                  <c:v>43514.168055555558</c:v>
                </c:pt>
                <c:pt idx="6363">
                  <c:v>43514.168749999997</c:v>
                </c:pt>
                <c:pt idx="6364">
                  <c:v>43514.169444444444</c:v>
                </c:pt>
                <c:pt idx="6365">
                  <c:v>43514.170138888891</c:v>
                </c:pt>
                <c:pt idx="6366">
                  <c:v>43514.17083333333</c:v>
                </c:pt>
                <c:pt idx="6367">
                  <c:v>43514.171527777777</c:v>
                </c:pt>
                <c:pt idx="6368">
                  <c:v>43514.172222222223</c:v>
                </c:pt>
                <c:pt idx="6369">
                  <c:v>43514.17291666667</c:v>
                </c:pt>
                <c:pt idx="6370">
                  <c:v>43514.173611111109</c:v>
                </c:pt>
                <c:pt idx="6371">
                  <c:v>43514.174305555556</c:v>
                </c:pt>
                <c:pt idx="6372">
                  <c:v>43514.175000000003</c:v>
                </c:pt>
                <c:pt idx="6373">
                  <c:v>43514.175694444442</c:v>
                </c:pt>
                <c:pt idx="6374">
                  <c:v>43514.176388888889</c:v>
                </c:pt>
                <c:pt idx="6375">
                  <c:v>43514.177083333336</c:v>
                </c:pt>
                <c:pt idx="6376">
                  <c:v>43514.177777777775</c:v>
                </c:pt>
                <c:pt idx="6377">
                  <c:v>43514.178472222222</c:v>
                </c:pt>
                <c:pt idx="6378">
                  <c:v>43514.179166666669</c:v>
                </c:pt>
                <c:pt idx="6379">
                  <c:v>43514.179861111108</c:v>
                </c:pt>
                <c:pt idx="6380">
                  <c:v>43514.180555555555</c:v>
                </c:pt>
                <c:pt idx="6381">
                  <c:v>43514.181250000001</c:v>
                </c:pt>
                <c:pt idx="6382">
                  <c:v>43514.181944444441</c:v>
                </c:pt>
                <c:pt idx="6383">
                  <c:v>43514.182638888888</c:v>
                </c:pt>
                <c:pt idx="6384">
                  <c:v>43514.183333333334</c:v>
                </c:pt>
                <c:pt idx="6385">
                  <c:v>43514.184027777781</c:v>
                </c:pt>
                <c:pt idx="6386">
                  <c:v>43514.18472222222</c:v>
                </c:pt>
                <c:pt idx="6387">
                  <c:v>43514.185416666667</c:v>
                </c:pt>
                <c:pt idx="6388">
                  <c:v>43514.186111111114</c:v>
                </c:pt>
                <c:pt idx="6389">
                  <c:v>43514.186805555553</c:v>
                </c:pt>
                <c:pt idx="6390">
                  <c:v>43514.1875</c:v>
                </c:pt>
                <c:pt idx="6391">
                  <c:v>43514.188194444447</c:v>
                </c:pt>
                <c:pt idx="6392">
                  <c:v>43514.188888888886</c:v>
                </c:pt>
                <c:pt idx="6393">
                  <c:v>43514.189583333333</c:v>
                </c:pt>
                <c:pt idx="6394">
                  <c:v>43514.19027777778</c:v>
                </c:pt>
                <c:pt idx="6395">
                  <c:v>43514.190972222219</c:v>
                </c:pt>
                <c:pt idx="6396">
                  <c:v>43514.191666666666</c:v>
                </c:pt>
                <c:pt idx="6397">
                  <c:v>43514.192361111112</c:v>
                </c:pt>
                <c:pt idx="6398">
                  <c:v>43514.193055555559</c:v>
                </c:pt>
                <c:pt idx="6399">
                  <c:v>43514.193749999999</c:v>
                </c:pt>
                <c:pt idx="6400">
                  <c:v>43514.194444444445</c:v>
                </c:pt>
                <c:pt idx="6401">
                  <c:v>43514.195138888892</c:v>
                </c:pt>
                <c:pt idx="6402">
                  <c:v>43514.195833333331</c:v>
                </c:pt>
                <c:pt idx="6403">
                  <c:v>43514.196527777778</c:v>
                </c:pt>
                <c:pt idx="6404">
                  <c:v>43514.197222222225</c:v>
                </c:pt>
                <c:pt idx="6405">
                  <c:v>43514.197916666664</c:v>
                </c:pt>
                <c:pt idx="6406">
                  <c:v>43514.198611111111</c:v>
                </c:pt>
                <c:pt idx="6407">
                  <c:v>43514.199305555558</c:v>
                </c:pt>
                <c:pt idx="6408">
                  <c:v>43514.2</c:v>
                </c:pt>
                <c:pt idx="6409">
                  <c:v>43514.200694444444</c:v>
                </c:pt>
                <c:pt idx="6410">
                  <c:v>43514.201388888891</c:v>
                </c:pt>
                <c:pt idx="6411">
                  <c:v>43514.20208333333</c:v>
                </c:pt>
                <c:pt idx="6412">
                  <c:v>43514.202777777777</c:v>
                </c:pt>
                <c:pt idx="6413">
                  <c:v>43514.203472222223</c:v>
                </c:pt>
                <c:pt idx="6414">
                  <c:v>43514.20416666667</c:v>
                </c:pt>
                <c:pt idx="6415">
                  <c:v>43514.204861111109</c:v>
                </c:pt>
                <c:pt idx="6416">
                  <c:v>43514.205555555556</c:v>
                </c:pt>
                <c:pt idx="6417">
                  <c:v>43514.206250000003</c:v>
                </c:pt>
                <c:pt idx="6418">
                  <c:v>43514.206944444442</c:v>
                </c:pt>
                <c:pt idx="6419">
                  <c:v>43514.207638888889</c:v>
                </c:pt>
                <c:pt idx="6420">
                  <c:v>43514.208333333336</c:v>
                </c:pt>
                <c:pt idx="6421">
                  <c:v>43514.209027777775</c:v>
                </c:pt>
                <c:pt idx="6422">
                  <c:v>43514.209722222222</c:v>
                </c:pt>
                <c:pt idx="6423">
                  <c:v>43514.210416666669</c:v>
                </c:pt>
                <c:pt idx="6424">
                  <c:v>43514.211111111108</c:v>
                </c:pt>
                <c:pt idx="6425">
                  <c:v>43514.211805555555</c:v>
                </c:pt>
                <c:pt idx="6426">
                  <c:v>43514.212500000001</c:v>
                </c:pt>
                <c:pt idx="6427">
                  <c:v>43514.213194444441</c:v>
                </c:pt>
                <c:pt idx="6428">
                  <c:v>43514.213888888888</c:v>
                </c:pt>
                <c:pt idx="6429">
                  <c:v>43514.214583333334</c:v>
                </c:pt>
                <c:pt idx="6430">
                  <c:v>43514.215277777781</c:v>
                </c:pt>
                <c:pt idx="6431">
                  <c:v>43514.21597222222</c:v>
                </c:pt>
                <c:pt idx="6432">
                  <c:v>43514.216666666667</c:v>
                </c:pt>
                <c:pt idx="6433">
                  <c:v>43514.217361111114</c:v>
                </c:pt>
                <c:pt idx="6434">
                  <c:v>43514.218055555553</c:v>
                </c:pt>
                <c:pt idx="6435">
                  <c:v>43514.21875</c:v>
                </c:pt>
                <c:pt idx="6436">
                  <c:v>43514.219444444447</c:v>
                </c:pt>
                <c:pt idx="6437">
                  <c:v>43514.220138888886</c:v>
                </c:pt>
                <c:pt idx="6438">
                  <c:v>43514.220833333333</c:v>
                </c:pt>
                <c:pt idx="6439">
                  <c:v>43514.22152777778</c:v>
                </c:pt>
                <c:pt idx="6440">
                  <c:v>43514.222222222219</c:v>
                </c:pt>
                <c:pt idx="6441">
                  <c:v>43514.222916666666</c:v>
                </c:pt>
                <c:pt idx="6442">
                  <c:v>43514.223611111112</c:v>
                </c:pt>
                <c:pt idx="6443">
                  <c:v>43514.224305555559</c:v>
                </c:pt>
                <c:pt idx="6444">
                  <c:v>43514.224999999999</c:v>
                </c:pt>
                <c:pt idx="6445">
                  <c:v>43514.225694444445</c:v>
                </c:pt>
                <c:pt idx="6446">
                  <c:v>43514.226388888892</c:v>
                </c:pt>
                <c:pt idx="6447">
                  <c:v>43514.227083333331</c:v>
                </c:pt>
                <c:pt idx="6448">
                  <c:v>43514.227777777778</c:v>
                </c:pt>
                <c:pt idx="6449">
                  <c:v>43514.228472222225</c:v>
                </c:pt>
                <c:pt idx="6450">
                  <c:v>43514.229166666664</c:v>
                </c:pt>
                <c:pt idx="6451">
                  <c:v>43514.229861111111</c:v>
                </c:pt>
                <c:pt idx="6452">
                  <c:v>43514.230555555558</c:v>
                </c:pt>
                <c:pt idx="6453">
                  <c:v>43514.231249999997</c:v>
                </c:pt>
                <c:pt idx="6454">
                  <c:v>43514.231944444444</c:v>
                </c:pt>
                <c:pt idx="6455">
                  <c:v>43514.232638888891</c:v>
                </c:pt>
                <c:pt idx="6456">
                  <c:v>43514.23333333333</c:v>
                </c:pt>
                <c:pt idx="6457">
                  <c:v>43514.234027777777</c:v>
                </c:pt>
                <c:pt idx="6458">
                  <c:v>43514.234722222223</c:v>
                </c:pt>
                <c:pt idx="6459">
                  <c:v>43514.23541666667</c:v>
                </c:pt>
                <c:pt idx="6460">
                  <c:v>43514.236111111109</c:v>
                </c:pt>
                <c:pt idx="6461">
                  <c:v>43514.236805555556</c:v>
                </c:pt>
                <c:pt idx="6462">
                  <c:v>43514.237500000003</c:v>
                </c:pt>
                <c:pt idx="6463">
                  <c:v>43514.238194444442</c:v>
                </c:pt>
                <c:pt idx="6464">
                  <c:v>43514.238888888889</c:v>
                </c:pt>
                <c:pt idx="6465">
                  <c:v>43514.239583333336</c:v>
                </c:pt>
                <c:pt idx="6466">
                  <c:v>43514.240277777775</c:v>
                </c:pt>
                <c:pt idx="6467">
                  <c:v>43514.240972222222</c:v>
                </c:pt>
                <c:pt idx="6468">
                  <c:v>43514.241666666669</c:v>
                </c:pt>
                <c:pt idx="6469">
                  <c:v>43514.242361111108</c:v>
                </c:pt>
                <c:pt idx="6470">
                  <c:v>43514.243055555555</c:v>
                </c:pt>
                <c:pt idx="6471">
                  <c:v>43514.243750000001</c:v>
                </c:pt>
                <c:pt idx="6472">
                  <c:v>43514.244444444441</c:v>
                </c:pt>
                <c:pt idx="6473">
                  <c:v>43514.245138888888</c:v>
                </c:pt>
                <c:pt idx="6474">
                  <c:v>43514.245833333334</c:v>
                </c:pt>
                <c:pt idx="6475">
                  <c:v>43514.246527777781</c:v>
                </c:pt>
                <c:pt idx="6476">
                  <c:v>43514.24722222222</c:v>
                </c:pt>
                <c:pt idx="6477">
                  <c:v>43514.247916666667</c:v>
                </c:pt>
                <c:pt idx="6478">
                  <c:v>43514.248611111114</c:v>
                </c:pt>
                <c:pt idx="6479">
                  <c:v>43514.249305555553</c:v>
                </c:pt>
                <c:pt idx="6480">
                  <c:v>43514.25</c:v>
                </c:pt>
                <c:pt idx="6481">
                  <c:v>43514.250694444447</c:v>
                </c:pt>
                <c:pt idx="6482">
                  <c:v>43514.251388888886</c:v>
                </c:pt>
                <c:pt idx="6483">
                  <c:v>43514.252083333333</c:v>
                </c:pt>
                <c:pt idx="6484">
                  <c:v>43514.25277777778</c:v>
                </c:pt>
                <c:pt idx="6485">
                  <c:v>43514.253472222219</c:v>
                </c:pt>
                <c:pt idx="6486">
                  <c:v>43514.254166666666</c:v>
                </c:pt>
                <c:pt idx="6487">
                  <c:v>43514.254861111112</c:v>
                </c:pt>
                <c:pt idx="6488">
                  <c:v>43514.255555555559</c:v>
                </c:pt>
                <c:pt idx="6489">
                  <c:v>43514.256249999999</c:v>
                </c:pt>
                <c:pt idx="6490">
                  <c:v>43514.256944444445</c:v>
                </c:pt>
                <c:pt idx="6491">
                  <c:v>43514.257638888892</c:v>
                </c:pt>
                <c:pt idx="6492">
                  <c:v>43514.258333333331</c:v>
                </c:pt>
                <c:pt idx="6493">
                  <c:v>43514.259027777778</c:v>
                </c:pt>
                <c:pt idx="6494">
                  <c:v>43514.259722222225</c:v>
                </c:pt>
                <c:pt idx="6495">
                  <c:v>43514.260416666664</c:v>
                </c:pt>
                <c:pt idx="6496">
                  <c:v>43514.261111111111</c:v>
                </c:pt>
                <c:pt idx="6497">
                  <c:v>43514.261805555558</c:v>
                </c:pt>
                <c:pt idx="6498">
                  <c:v>43514.262499999997</c:v>
                </c:pt>
                <c:pt idx="6499">
                  <c:v>43514.263194444444</c:v>
                </c:pt>
                <c:pt idx="6500">
                  <c:v>43514.263888888891</c:v>
                </c:pt>
                <c:pt idx="6501">
                  <c:v>43514.26458333333</c:v>
                </c:pt>
                <c:pt idx="6502">
                  <c:v>43514.265277777777</c:v>
                </c:pt>
                <c:pt idx="6503">
                  <c:v>43514.265972222223</c:v>
                </c:pt>
                <c:pt idx="6504">
                  <c:v>43514.26666666667</c:v>
                </c:pt>
                <c:pt idx="6505">
                  <c:v>43514.267361111109</c:v>
                </c:pt>
                <c:pt idx="6506">
                  <c:v>43514.268055555556</c:v>
                </c:pt>
                <c:pt idx="6507">
                  <c:v>43514.268750000003</c:v>
                </c:pt>
                <c:pt idx="6508">
                  <c:v>43514.269444444442</c:v>
                </c:pt>
                <c:pt idx="6509">
                  <c:v>43514.270138888889</c:v>
                </c:pt>
                <c:pt idx="6510">
                  <c:v>43514.270833333336</c:v>
                </c:pt>
                <c:pt idx="6511">
                  <c:v>43514.271527777775</c:v>
                </c:pt>
                <c:pt idx="6512">
                  <c:v>43514.272222222222</c:v>
                </c:pt>
                <c:pt idx="6513">
                  <c:v>43514.272916666669</c:v>
                </c:pt>
                <c:pt idx="6514">
                  <c:v>43514.273611111108</c:v>
                </c:pt>
                <c:pt idx="6515">
                  <c:v>43514.274305555555</c:v>
                </c:pt>
                <c:pt idx="6516">
                  <c:v>43514.275000000001</c:v>
                </c:pt>
                <c:pt idx="6517">
                  <c:v>43514.275694444441</c:v>
                </c:pt>
                <c:pt idx="6518">
                  <c:v>43514.276388888888</c:v>
                </c:pt>
                <c:pt idx="6519">
                  <c:v>43514.277083333334</c:v>
                </c:pt>
                <c:pt idx="6520">
                  <c:v>43514.277777777781</c:v>
                </c:pt>
                <c:pt idx="6521">
                  <c:v>43514.27847222222</c:v>
                </c:pt>
                <c:pt idx="6522">
                  <c:v>43514.279166666667</c:v>
                </c:pt>
                <c:pt idx="6523">
                  <c:v>43514.279861111114</c:v>
                </c:pt>
                <c:pt idx="6524">
                  <c:v>43514.280555555553</c:v>
                </c:pt>
                <c:pt idx="6525">
                  <c:v>43514.28125</c:v>
                </c:pt>
                <c:pt idx="6526">
                  <c:v>43514.281944444447</c:v>
                </c:pt>
                <c:pt idx="6527">
                  <c:v>43514.282638888886</c:v>
                </c:pt>
                <c:pt idx="6528">
                  <c:v>43514.283333333333</c:v>
                </c:pt>
                <c:pt idx="6529">
                  <c:v>43514.28402777778</c:v>
                </c:pt>
                <c:pt idx="6530">
                  <c:v>43514.284722222219</c:v>
                </c:pt>
                <c:pt idx="6531">
                  <c:v>43514.285416666666</c:v>
                </c:pt>
                <c:pt idx="6532">
                  <c:v>43514.286111111112</c:v>
                </c:pt>
                <c:pt idx="6533">
                  <c:v>43514.286805555559</c:v>
                </c:pt>
                <c:pt idx="6534">
                  <c:v>43514.287499999999</c:v>
                </c:pt>
                <c:pt idx="6535">
                  <c:v>43514.288194444445</c:v>
                </c:pt>
                <c:pt idx="6536">
                  <c:v>43514.288888888892</c:v>
                </c:pt>
                <c:pt idx="6537">
                  <c:v>43514.289583333331</c:v>
                </c:pt>
                <c:pt idx="6538">
                  <c:v>43514.290277777778</c:v>
                </c:pt>
                <c:pt idx="6539">
                  <c:v>43514.290972222225</c:v>
                </c:pt>
                <c:pt idx="6540">
                  <c:v>43514.291666666664</c:v>
                </c:pt>
                <c:pt idx="6541">
                  <c:v>43514.292361111111</c:v>
                </c:pt>
                <c:pt idx="6542">
                  <c:v>43514.293055555558</c:v>
                </c:pt>
                <c:pt idx="6543">
                  <c:v>43514.293749999997</c:v>
                </c:pt>
                <c:pt idx="6544">
                  <c:v>43514.294444444444</c:v>
                </c:pt>
                <c:pt idx="6545">
                  <c:v>43514.295138888891</c:v>
                </c:pt>
                <c:pt idx="6546">
                  <c:v>43514.29583333333</c:v>
                </c:pt>
                <c:pt idx="6547">
                  <c:v>43514.296527777777</c:v>
                </c:pt>
                <c:pt idx="6548">
                  <c:v>43514.297222222223</c:v>
                </c:pt>
                <c:pt idx="6549">
                  <c:v>43514.29791666667</c:v>
                </c:pt>
                <c:pt idx="6550">
                  <c:v>43514.298611111109</c:v>
                </c:pt>
                <c:pt idx="6551">
                  <c:v>43514.299305555556</c:v>
                </c:pt>
                <c:pt idx="6552">
                  <c:v>43514.3</c:v>
                </c:pt>
                <c:pt idx="6553">
                  <c:v>43514.300694444442</c:v>
                </c:pt>
                <c:pt idx="6554">
                  <c:v>43514.301388888889</c:v>
                </c:pt>
                <c:pt idx="6555">
                  <c:v>43514.302083333336</c:v>
                </c:pt>
                <c:pt idx="6556">
                  <c:v>43514.302777777775</c:v>
                </c:pt>
                <c:pt idx="6557">
                  <c:v>43514.303472222222</c:v>
                </c:pt>
                <c:pt idx="6558">
                  <c:v>43514.304166666669</c:v>
                </c:pt>
                <c:pt idx="6559">
                  <c:v>43514.304861111108</c:v>
                </c:pt>
                <c:pt idx="6560">
                  <c:v>43514.305555555555</c:v>
                </c:pt>
                <c:pt idx="6561">
                  <c:v>43514.306250000001</c:v>
                </c:pt>
                <c:pt idx="6562">
                  <c:v>43514.306944444441</c:v>
                </c:pt>
                <c:pt idx="6563">
                  <c:v>43514.307638888888</c:v>
                </c:pt>
                <c:pt idx="6564">
                  <c:v>43514.308333333334</c:v>
                </c:pt>
                <c:pt idx="6565">
                  <c:v>43514.309027777781</c:v>
                </c:pt>
                <c:pt idx="6566">
                  <c:v>43514.30972222222</c:v>
                </c:pt>
                <c:pt idx="6567">
                  <c:v>43514.310416666667</c:v>
                </c:pt>
                <c:pt idx="6568">
                  <c:v>43514.311111111114</c:v>
                </c:pt>
                <c:pt idx="6569">
                  <c:v>43514.311805555553</c:v>
                </c:pt>
                <c:pt idx="6570">
                  <c:v>43514.3125</c:v>
                </c:pt>
                <c:pt idx="6571">
                  <c:v>43514.313194444447</c:v>
                </c:pt>
                <c:pt idx="6572">
                  <c:v>43514.313888888886</c:v>
                </c:pt>
                <c:pt idx="6573">
                  <c:v>43514.314583333333</c:v>
                </c:pt>
                <c:pt idx="6574">
                  <c:v>43514.31527777778</c:v>
                </c:pt>
                <c:pt idx="6575">
                  <c:v>43514.315972222219</c:v>
                </c:pt>
                <c:pt idx="6576">
                  <c:v>43514.316666666666</c:v>
                </c:pt>
                <c:pt idx="6577">
                  <c:v>43514.317361111112</c:v>
                </c:pt>
                <c:pt idx="6578">
                  <c:v>43514.318055555559</c:v>
                </c:pt>
                <c:pt idx="6579">
                  <c:v>43514.318749999999</c:v>
                </c:pt>
                <c:pt idx="6580">
                  <c:v>43514.319444444445</c:v>
                </c:pt>
                <c:pt idx="6581">
                  <c:v>43514.320138888892</c:v>
                </c:pt>
                <c:pt idx="6582">
                  <c:v>43514.320833333331</c:v>
                </c:pt>
                <c:pt idx="6583">
                  <c:v>43514.321527777778</c:v>
                </c:pt>
                <c:pt idx="6584">
                  <c:v>43514.322222222225</c:v>
                </c:pt>
                <c:pt idx="6585">
                  <c:v>43514.322916666664</c:v>
                </c:pt>
                <c:pt idx="6586">
                  <c:v>43514.323611111111</c:v>
                </c:pt>
                <c:pt idx="6587">
                  <c:v>43514.324305555558</c:v>
                </c:pt>
                <c:pt idx="6588">
                  <c:v>43514.324999999997</c:v>
                </c:pt>
                <c:pt idx="6589">
                  <c:v>43514.325694444444</c:v>
                </c:pt>
                <c:pt idx="6590">
                  <c:v>43514.326388888891</c:v>
                </c:pt>
                <c:pt idx="6591">
                  <c:v>43514.32708333333</c:v>
                </c:pt>
                <c:pt idx="6592">
                  <c:v>43514.327777777777</c:v>
                </c:pt>
                <c:pt idx="6593">
                  <c:v>43514.328472222223</c:v>
                </c:pt>
                <c:pt idx="6594">
                  <c:v>43514.32916666667</c:v>
                </c:pt>
                <c:pt idx="6595">
                  <c:v>43514.329861111109</c:v>
                </c:pt>
                <c:pt idx="6596">
                  <c:v>43514.330555555556</c:v>
                </c:pt>
                <c:pt idx="6597">
                  <c:v>43514.331250000003</c:v>
                </c:pt>
                <c:pt idx="6598">
                  <c:v>43514.331944444442</c:v>
                </c:pt>
                <c:pt idx="6599">
                  <c:v>43514.332638888889</c:v>
                </c:pt>
                <c:pt idx="6600">
                  <c:v>43514.333333333336</c:v>
                </c:pt>
                <c:pt idx="6601">
                  <c:v>43514.334027777775</c:v>
                </c:pt>
                <c:pt idx="6602">
                  <c:v>43514.334722222222</c:v>
                </c:pt>
                <c:pt idx="6603">
                  <c:v>43514.335416666669</c:v>
                </c:pt>
                <c:pt idx="6604">
                  <c:v>43514.336111111108</c:v>
                </c:pt>
                <c:pt idx="6605">
                  <c:v>43514.336805555555</c:v>
                </c:pt>
                <c:pt idx="6606">
                  <c:v>43514.337500000001</c:v>
                </c:pt>
                <c:pt idx="6607">
                  <c:v>43514.338194444441</c:v>
                </c:pt>
                <c:pt idx="6608">
                  <c:v>43514.338888888888</c:v>
                </c:pt>
                <c:pt idx="6609">
                  <c:v>43514.339583333334</c:v>
                </c:pt>
                <c:pt idx="6610">
                  <c:v>43514.340277777781</c:v>
                </c:pt>
                <c:pt idx="6611">
                  <c:v>43514.34097222222</c:v>
                </c:pt>
                <c:pt idx="6612">
                  <c:v>43514.341666666667</c:v>
                </c:pt>
                <c:pt idx="6613">
                  <c:v>43514.342361111114</c:v>
                </c:pt>
                <c:pt idx="6614">
                  <c:v>43514.343055555553</c:v>
                </c:pt>
                <c:pt idx="6615">
                  <c:v>43514.34375</c:v>
                </c:pt>
                <c:pt idx="6616">
                  <c:v>43514.344444444447</c:v>
                </c:pt>
                <c:pt idx="6617">
                  <c:v>43514.345138888886</c:v>
                </c:pt>
                <c:pt idx="6618">
                  <c:v>43514.345833333333</c:v>
                </c:pt>
                <c:pt idx="6619">
                  <c:v>43514.34652777778</c:v>
                </c:pt>
                <c:pt idx="6620">
                  <c:v>43514.347222222219</c:v>
                </c:pt>
                <c:pt idx="6621">
                  <c:v>43514.347916666666</c:v>
                </c:pt>
                <c:pt idx="6622">
                  <c:v>43514.348611111112</c:v>
                </c:pt>
                <c:pt idx="6623">
                  <c:v>43514.349305555559</c:v>
                </c:pt>
                <c:pt idx="6624">
                  <c:v>43514.35</c:v>
                </c:pt>
                <c:pt idx="6625">
                  <c:v>43514.350694444445</c:v>
                </c:pt>
                <c:pt idx="6626">
                  <c:v>43514.351388888892</c:v>
                </c:pt>
                <c:pt idx="6627">
                  <c:v>43514.352083333331</c:v>
                </c:pt>
                <c:pt idx="6628">
                  <c:v>43514.352777777778</c:v>
                </c:pt>
                <c:pt idx="6629">
                  <c:v>43514.353472222225</c:v>
                </c:pt>
                <c:pt idx="6630">
                  <c:v>43514.354166666664</c:v>
                </c:pt>
                <c:pt idx="6631">
                  <c:v>43514.354861111111</c:v>
                </c:pt>
                <c:pt idx="6632">
                  <c:v>43514.355555555558</c:v>
                </c:pt>
                <c:pt idx="6633">
                  <c:v>43514.356249999997</c:v>
                </c:pt>
                <c:pt idx="6634">
                  <c:v>43514.356944444444</c:v>
                </c:pt>
                <c:pt idx="6635">
                  <c:v>43514.357638888891</c:v>
                </c:pt>
                <c:pt idx="6636">
                  <c:v>43514.35833333333</c:v>
                </c:pt>
                <c:pt idx="6637">
                  <c:v>43514.359027777777</c:v>
                </c:pt>
                <c:pt idx="6638">
                  <c:v>43514.359722222223</c:v>
                </c:pt>
                <c:pt idx="6639">
                  <c:v>43514.36041666667</c:v>
                </c:pt>
                <c:pt idx="6640">
                  <c:v>43514.361111111109</c:v>
                </c:pt>
                <c:pt idx="6641">
                  <c:v>43514.361805555556</c:v>
                </c:pt>
                <c:pt idx="6642">
                  <c:v>43514.362500000003</c:v>
                </c:pt>
                <c:pt idx="6643">
                  <c:v>43514.363194444442</c:v>
                </c:pt>
                <c:pt idx="6644">
                  <c:v>43514.363888888889</c:v>
                </c:pt>
                <c:pt idx="6645">
                  <c:v>43514.364583333336</c:v>
                </c:pt>
                <c:pt idx="6646">
                  <c:v>43514.365277777775</c:v>
                </c:pt>
                <c:pt idx="6647">
                  <c:v>43514.365972222222</c:v>
                </c:pt>
                <c:pt idx="6648">
                  <c:v>43514.366666666669</c:v>
                </c:pt>
                <c:pt idx="6649">
                  <c:v>43514.367361111108</c:v>
                </c:pt>
                <c:pt idx="6650">
                  <c:v>43514.368055555555</c:v>
                </c:pt>
                <c:pt idx="6651">
                  <c:v>43514.368750000001</c:v>
                </c:pt>
                <c:pt idx="6652">
                  <c:v>43514.369444444441</c:v>
                </c:pt>
                <c:pt idx="6653">
                  <c:v>43514.370138888888</c:v>
                </c:pt>
                <c:pt idx="6654">
                  <c:v>43514.370833333334</c:v>
                </c:pt>
                <c:pt idx="6655">
                  <c:v>43514.371527777781</c:v>
                </c:pt>
                <c:pt idx="6656">
                  <c:v>43514.37222222222</c:v>
                </c:pt>
                <c:pt idx="6657">
                  <c:v>43514.372916666667</c:v>
                </c:pt>
                <c:pt idx="6658">
                  <c:v>43514.373611111114</c:v>
                </c:pt>
                <c:pt idx="6659">
                  <c:v>43514.374305555553</c:v>
                </c:pt>
                <c:pt idx="6660">
                  <c:v>43514.375</c:v>
                </c:pt>
                <c:pt idx="6661">
                  <c:v>43514.375694444447</c:v>
                </c:pt>
                <c:pt idx="6662">
                  <c:v>43514.376388888886</c:v>
                </c:pt>
                <c:pt idx="6663">
                  <c:v>43514.377083333333</c:v>
                </c:pt>
                <c:pt idx="6664">
                  <c:v>43514.37777777778</c:v>
                </c:pt>
                <c:pt idx="6665">
                  <c:v>43514.378472222219</c:v>
                </c:pt>
                <c:pt idx="6666">
                  <c:v>43514.379166666666</c:v>
                </c:pt>
                <c:pt idx="6667">
                  <c:v>43514.379861111112</c:v>
                </c:pt>
                <c:pt idx="6668">
                  <c:v>43514.380555555559</c:v>
                </c:pt>
                <c:pt idx="6669">
                  <c:v>43514.381249999999</c:v>
                </c:pt>
                <c:pt idx="6670">
                  <c:v>43514.381944444445</c:v>
                </c:pt>
                <c:pt idx="6671">
                  <c:v>43514.382638888892</c:v>
                </c:pt>
                <c:pt idx="6672">
                  <c:v>43514.383333333331</c:v>
                </c:pt>
                <c:pt idx="6673">
                  <c:v>43514.384027777778</c:v>
                </c:pt>
                <c:pt idx="6674">
                  <c:v>43514.384722222225</c:v>
                </c:pt>
                <c:pt idx="6675">
                  <c:v>43514.385416666664</c:v>
                </c:pt>
                <c:pt idx="6676">
                  <c:v>43514.386111111111</c:v>
                </c:pt>
                <c:pt idx="6677">
                  <c:v>43514.386805555558</c:v>
                </c:pt>
                <c:pt idx="6678">
                  <c:v>43514.387499999997</c:v>
                </c:pt>
                <c:pt idx="6679">
                  <c:v>43514.388194444444</c:v>
                </c:pt>
                <c:pt idx="6680">
                  <c:v>43514.388888888891</c:v>
                </c:pt>
                <c:pt idx="6681">
                  <c:v>43514.38958333333</c:v>
                </c:pt>
                <c:pt idx="6682">
                  <c:v>43514.390277777777</c:v>
                </c:pt>
                <c:pt idx="6683">
                  <c:v>43514.390972222223</c:v>
                </c:pt>
                <c:pt idx="6684">
                  <c:v>43514.39166666667</c:v>
                </c:pt>
                <c:pt idx="6685">
                  <c:v>43514.392361111109</c:v>
                </c:pt>
                <c:pt idx="6686">
                  <c:v>43514.393055555556</c:v>
                </c:pt>
                <c:pt idx="6687">
                  <c:v>43514.393750000003</c:v>
                </c:pt>
                <c:pt idx="6688">
                  <c:v>43514.394444444442</c:v>
                </c:pt>
                <c:pt idx="6689">
                  <c:v>43514.395138888889</c:v>
                </c:pt>
                <c:pt idx="6690">
                  <c:v>43514.395833333336</c:v>
                </c:pt>
                <c:pt idx="6691">
                  <c:v>43514.396527777775</c:v>
                </c:pt>
                <c:pt idx="6692">
                  <c:v>43514.397222222222</c:v>
                </c:pt>
                <c:pt idx="6693">
                  <c:v>43514.397916666669</c:v>
                </c:pt>
                <c:pt idx="6694">
                  <c:v>43514.398611111108</c:v>
                </c:pt>
                <c:pt idx="6695">
                  <c:v>43514.399305555555</c:v>
                </c:pt>
                <c:pt idx="6696">
                  <c:v>43514.400000000001</c:v>
                </c:pt>
                <c:pt idx="6697">
                  <c:v>43514.400694444441</c:v>
                </c:pt>
                <c:pt idx="6698">
                  <c:v>43514.401388888888</c:v>
                </c:pt>
                <c:pt idx="6699">
                  <c:v>43514.402083333334</c:v>
                </c:pt>
                <c:pt idx="6700">
                  <c:v>43514.402777777781</c:v>
                </c:pt>
                <c:pt idx="6701">
                  <c:v>43514.40347222222</c:v>
                </c:pt>
                <c:pt idx="6702">
                  <c:v>43514.404166666667</c:v>
                </c:pt>
                <c:pt idx="6703">
                  <c:v>43514.404861111114</c:v>
                </c:pt>
                <c:pt idx="6704">
                  <c:v>43514.405555555553</c:v>
                </c:pt>
                <c:pt idx="6705">
                  <c:v>43514.40625</c:v>
                </c:pt>
                <c:pt idx="6706">
                  <c:v>43514.406944444447</c:v>
                </c:pt>
                <c:pt idx="6707">
                  <c:v>43514.407638888886</c:v>
                </c:pt>
                <c:pt idx="6708">
                  <c:v>43514.408333333333</c:v>
                </c:pt>
                <c:pt idx="6709">
                  <c:v>43514.40902777778</c:v>
                </c:pt>
                <c:pt idx="6710">
                  <c:v>43514.409722222219</c:v>
                </c:pt>
                <c:pt idx="6711">
                  <c:v>43514.410416666666</c:v>
                </c:pt>
                <c:pt idx="6712">
                  <c:v>43514.411111111112</c:v>
                </c:pt>
                <c:pt idx="6713">
                  <c:v>43514.411805555559</c:v>
                </c:pt>
                <c:pt idx="6714">
                  <c:v>43514.412499999999</c:v>
                </c:pt>
                <c:pt idx="6715">
                  <c:v>43514.413194444445</c:v>
                </c:pt>
                <c:pt idx="6716">
                  <c:v>43514.413888888892</c:v>
                </c:pt>
                <c:pt idx="6717">
                  <c:v>43514.414583333331</c:v>
                </c:pt>
                <c:pt idx="6718">
                  <c:v>43514.415277777778</c:v>
                </c:pt>
                <c:pt idx="6719">
                  <c:v>43514.415972222225</c:v>
                </c:pt>
                <c:pt idx="6720">
                  <c:v>43514.416666666664</c:v>
                </c:pt>
                <c:pt idx="6721">
                  <c:v>43514.417361111111</c:v>
                </c:pt>
                <c:pt idx="6722">
                  <c:v>43514.418055555558</c:v>
                </c:pt>
                <c:pt idx="6723">
                  <c:v>43514.418749999997</c:v>
                </c:pt>
                <c:pt idx="6724">
                  <c:v>43514.419444444444</c:v>
                </c:pt>
                <c:pt idx="6725">
                  <c:v>43514.420138888891</c:v>
                </c:pt>
                <c:pt idx="6726">
                  <c:v>43514.42083333333</c:v>
                </c:pt>
                <c:pt idx="6727">
                  <c:v>43514.421527777777</c:v>
                </c:pt>
                <c:pt idx="6728">
                  <c:v>43514.422222222223</c:v>
                </c:pt>
                <c:pt idx="6729">
                  <c:v>43514.42291666667</c:v>
                </c:pt>
                <c:pt idx="6730">
                  <c:v>43514.423611111109</c:v>
                </c:pt>
                <c:pt idx="6731">
                  <c:v>43514.424305555556</c:v>
                </c:pt>
                <c:pt idx="6732">
                  <c:v>43514.425000000003</c:v>
                </c:pt>
                <c:pt idx="6733">
                  <c:v>43514.425694444442</c:v>
                </c:pt>
                <c:pt idx="6734">
                  <c:v>43514.426388888889</c:v>
                </c:pt>
                <c:pt idx="6735">
                  <c:v>43514.427083333336</c:v>
                </c:pt>
                <c:pt idx="6736">
                  <c:v>43514.427777777775</c:v>
                </c:pt>
                <c:pt idx="6737">
                  <c:v>43514.428472222222</c:v>
                </c:pt>
                <c:pt idx="6738">
                  <c:v>43514.429166666669</c:v>
                </c:pt>
                <c:pt idx="6739">
                  <c:v>43514.429861111108</c:v>
                </c:pt>
                <c:pt idx="6740">
                  <c:v>43514.430555555555</c:v>
                </c:pt>
                <c:pt idx="6741">
                  <c:v>43514.431250000001</c:v>
                </c:pt>
                <c:pt idx="6742">
                  <c:v>43514.431944444441</c:v>
                </c:pt>
                <c:pt idx="6743">
                  <c:v>43514.432638888888</c:v>
                </c:pt>
                <c:pt idx="6744">
                  <c:v>43514.433333333334</c:v>
                </c:pt>
                <c:pt idx="6745">
                  <c:v>43514.434027777781</c:v>
                </c:pt>
                <c:pt idx="6746">
                  <c:v>43514.43472222222</c:v>
                </c:pt>
                <c:pt idx="6747">
                  <c:v>43514.435416666667</c:v>
                </c:pt>
                <c:pt idx="6748">
                  <c:v>43514.436111111114</c:v>
                </c:pt>
                <c:pt idx="6749">
                  <c:v>43514.436805555553</c:v>
                </c:pt>
                <c:pt idx="6750">
                  <c:v>43514.4375</c:v>
                </c:pt>
                <c:pt idx="6751">
                  <c:v>43514.438194444447</c:v>
                </c:pt>
                <c:pt idx="6752">
                  <c:v>43514.438888888886</c:v>
                </c:pt>
                <c:pt idx="6753">
                  <c:v>43514.439583333333</c:v>
                </c:pt>
                <c:pt idx="6754">
                  <c:v>43514.44027777778</c:v>
                </c:pt>
                <c:pt idx="6755">
                  <c:v>43514.440972222219</c:v>
                </c:pt>
                <c:pt idx="6756">
                  <c:v>43514.441666666666</c:v>
                </c:pt>
                <c:pt idx="6757">
                  <c:v>43514.442361111112</c:v>
                </c:pt>
                <c:pt idx="6758">
                  <c:v>43514.443055555559</c:v>
                </c:pt>
                <c:pt idx="6759">
                  <c:v>43514.443749999999</c:v>
                </c:pt>
                <c:pt idx="6760">
                  <c:v>43514.444444444445</c:v>
                </c:pt>
                <c:pt idx="6761">
                  <c:v>43514.445138888892</c:v>
                </c:pt>
                <c:pt idx="6762">
                  <c:v>43514.445833333331</c:v>
                </c:pt>
                <c:pt idx="6763">
                  <c:v>43514.446527777778</c:v>
                </c:pt>
                <c:pt idx="6764">
                  <c:v>43514.447222222225</c:v>
                </c:pt>
                <c:pt idx="6765">
                  <c:v>43514.447916666664</c:v>
                </c:pt>
                <c:pt idx="6766">
                  <c:v>43514.448611111111</c:v>
                </c:pt>
                <c:pt idx="6767">
                  <c:v>43514.449305555558</c:v>
                </c:pt>
                <c:pt idx="6768">
                  <c:v>43514.45</c:v>
                </c:pt>
                <c:pt idx="6769">
                  <c:v>43514.450694444444</c:v>
                </c:pt>
                <c:pt idx="6770">
                  <c:v>43514.451388888891</c:v>
                </c:pt>
                <c:pt idx="6771">
                  <c:v>43514.45208333333</c:v>
                </c:pt>
                <c:pt idx="6772">
                  <c:v>43514.452777777777</c:v>
                </c:pt>
                <c:pt idx="6773">
                  <c:v>43514.453472222223</c:v>
                </c:pt>
                <c:pt idx="6774">
                  <c:v>43514.45416666667</c:v>
                </c:pt>
                <c:pt idx="6775">
                  <c:v>43514.454861111109</c:v>
                </c:pt>
                <c:pt idx="6776">
                  <c:v>43514.455555555556</c:v>
                </c:pt>
                <c:pt idx="6777">
                  <c:v>43514.456250000003</c:v>
                </c:pt>
                <c:pt idx="6778">
                  <c:v>43514.456944444442</c:v>
                </c:pt>
                <c:pt idx="6779">
                  <c:v>43514.457638888889</c:v>
                </c:pt>
                <c:pt idx="6780">
                  <c:v>43514.458333333336</c:v>
                </c:pt>
                <c:pt idx="6781">
                  <c:v>43514.459027777775</c:v>
                </c:pt>
                <c:pt idx="6782">
                  <c:v>43514.459722222222</c:v>
                </c:pt>
                <c:pt idx="6783">
                  <c:v>43514.460416666669</c:v>
                </c:pt>
                <c:pt idx="6784">
                  <c:v>43514.461111111108</c:v>
                </c:pt>
                <c:pt idx="6785">
                  <c:v>43514.461805555555</c:v>
                </c:pt>
                <c:pt idx="6786">
                  <c:v>43514.462500000001</c:v>
                </c:pt>
                <c:pt idx="6787">
                  <c:v>43514.463194444441</c:v>
                </c:pt>
                <c:pt idx="6788">
                  <c:v>43514.463888888888</c:v>
                </c:pt>
                <c:pt idx="6789">
                  <c:v>43514.464583333334</c:v>
                </c:pt>
                <c:pt idx="6790">
                  <c:v>43514.465277777781</c:v>
                </c:pt>
                <c:pt idx="6791">
                  <c:v>43514.46597222222</c:v>
                </c:pt>
                <c:pt idx="6792">
                  <c:v>43514.466666666667</c:v>
                </c:pt>
                <c:pt idx="6793">
                  <c:v>43514.467361111114</c:v>
                </c:pt>
                <c:pt idx="6794">
                  <c:v>43514.468055555553</c:v>
                </c:pt>
                <c:pt idx="6795">
                  <c:v>43514.46875</c:v>
                </c:pt>
                <c:pt idx="6796">
                  <c:v>43514.469444444447</c:v>
                </c:pt>
                <c:pt idx="6797">
                  <c:v>43514.470138888886</c:v>
                </c:pt>
                <c:pt idx="6798">
                  <c:v>43514.470833333333</c:v>
                </c:pt>
                <c:pt idx="6799">
                  <c:v>43514.47152777778</c:v>
                </c:pt>
                <c:pt idx="6800">
                  <c:v>43514.472222222219</c:v>
                </c:pt>
                <c:pt idx="6801">
                  <c:v>43514.472916666666</c:v>
                </c:pt>
                <c:pt idx="6802">
                  <c:v>43514.473611111112</c:v>
                </c:pt>
                <c:pt idx="6803">
                  <c:v>43514.474305555559</c:v>
                </c:pt>
                <c:pt idx="6804">
                  <c:v>43514.474999999999</c:v>
                </c:pt>
                <c:pt idx="6805">
                  <c:v>43514.475694444445</c:v>
                </c:pt>
                <c:pt idx="6806">
                  <c:v>43514.476388888892</c:v>
                </c:pt>
                <c:pt idx="6807">
                  <c:v>43514.477083333331</c:v>
                </c:pt>
                <c:pt idx="6808">
                  <c:v>43514.477777777778</c:v>
                </c:pt>
                <c:pt idx="6809">
                  <c:v>43514.478472222225</c:v>
                </c:pt>
                <c:pt idx="6810">
                  <c:v>43514.479166666664</c:v>
                </c:pt>
                <c:pt idx="6811">
                  <c:v>43514.479861111111</c:v>
                </c:pt>
                <c:pt idx="6812">
                  <c:v>43514.480555555558</c:v>
                </c:pt>
                <c:pt idx="6813">
                  <c:v>43514.481249999997</c:v>
                </c:pt>
                <c:pt idx="6814">
                  <c:v>43514.481944444444</c:v>
                </c:pt>
                <c:pt idx="6815">
                  <c:v>43514.482638888891</c:v>
                </c:pt>
                <c:pt idx="6816">
                  <c:v>43514.48333333333</c:v>
                </c:pt>
                <c:pt idx="6817">
                  <c:v>43514.484027777777</c:v>
                </c:pt>
                <c:pt idx="6818">
                  <c:v>43514.484722222223</c:v>
                </c:pt>
                <c:pt idx="6819">
                  <c:v>43514.48541666667</c:v>
                </c:pt>
                <c:pt idx="6820">
                  <c:v>43514.486111111109</c:v>
                </c:pt>
                <c:pt idx="6821">
                  <c:v>43514.486805555556</c:v>
                </c:pt>
                <c:pt idx="6822">
                  <c:v>43514.487500000003</c:v>
                </c:pt>
                <c:pt idx="6823">
                  <c:v>43514.488194444442</c:v>
                </c:pt>
                <c:pt idx="6824">
                  <c:v>43514.488888888889</c:v>
                </c:pt>
                <c:pt idx="6825">
                  <c:v>43514.489583333336</c:v>
                </c:pt>
                <c:pt idx="6826">
                  <c:v>43514.490277777775</c:v>
                </c:pt>
                <c:pt idx="6827">
                  <c:v>43514.490972222222</c:v>
                </c:pt>
                <c:pt idx="6828">
                  <c:v>43514.491666666669</c:v>
                </c:pt>
                <c:pt idx="6829">
                  <c:v>43514.492361111108</c:v>
                </c:pt>
                <c:pt idx="6830">
                  <c:v>43514.493055555555</c:v>
                </c:pt>
                <c:pt idx="6831">
                  <c:v>43514.493750000001</c:v>
                </c:pt>
                <c:pt idx="6832">
                  <c:v>43514.494444444441</c:v>
                </c:pt>
                <c:pt idx="6833">
                  <c:v>43514.495138888888</c:v>
                </c:pt>
                <c:pt idx="6834">
                  <c:v>43514.495833333334</c:v>
                </c:pt>
                <c:pt idx="6835">
                  <c:v>43514.496527777781</c:v>
                </c:pt>
                <c:pt idx="6836">
                  <c:v>43514.49722222222</c:v>
                </c:pt>
                <c:pt idx="6837">
                  <c:v>43514.497916666667</c:v>
                </c:pt>
                <c:pt idx="6838">
                  <c:v>43514.498611111114</c:v>
                </c:pt>
                <c:pt idx="6839">
                  <c:v>43514.499305555553</c:v>
                </c:pt>
                <c:pt idx="6840">
                  <c:v>43514.5</c:v>
                </c:pt>
                <c:pt idx="6841">
                  <c:v>43514.500694444447</c:v>
                </c:pt>
                <c:pt idx="6842">
                  <c:v>43514.501388888886</c:v>
                </c:pt>
                <c:pt idx="6843">
                  <c:v>43514.502083333333</c:v>
                </c:pt>
                <c:pt idx="6844">
                  <c:v>43514.50277777778</c:v>
                </c:pt>
                <c:pt idx="6845">
                  <c:v>43514.503472222219</c:v>
                </c:pt>
                <c:pt idx="6846">
                  <c:v>43514.504166666666</c:v>
                </c:pt>
                <c:pt idx="6847">
                  <c:v>43514.504861111112</c:v>
                </c:pt>
                <c:pt idx="6848">
                  <c:v>43514.505555555559</c:v>
                </c:pt>
                <c:pt idx="6849">
                  <c:v>43514.506249999999</c:v>
                </c:pt>
                <c:pt idx="6850">
                  <c:v>43514.506944444445</c:v>
                </c:pt>
                <c:pt idx="6851">
                  <c:v>43514.507638888892</c:v>
                </c:pt>
                <c:pt idx="6852">
                  <c:v>43514.508333333331</c:v>
                </c:pt>
                <c:pt idx="6853">
                  <c:v>43514.509027777778</c:v>
                </c:pt>
                <c:pt idx="6854">
                  <c:v>43514.509722222225</c:v>
                </c:pt>
                <c:pt idx="6855">
                  <c:v>43514.510416666664</c:v>
                </c:pt>
                <c:pt idx="6856">
                  <c:v>43514.511111111111</c:v>
                </c:pt>
                <c:pt idx="6857">
                  <c:v>43514.511805555558</c:v>
                </c:pt>
                <c:pt idx="6858">
                  <c:v>43514.512499999997</c:v>
                </c:pt>
                <c:pt idx="6859">
                  <c:v>43514.513194444444</c:v>
                </c:pt>
                <c:pt idx="6860">
                  <c:v>43514.513888888891</c:v>
                </c:pt>
                <c:pt idx="6861">
                  <c:v>43514.51458333333</c:v>
                </c:pt>
                <c:pt idx="6862">
                  <c:v>43514.515277777777</c:v>
                </c:pt>
                <c:pt idx="6863">
                  <c:v>43514.515972222223</c:v>
                </c:pt>
                <c:pt idx="6864">
                  <c:v>43514.51666666667</c:v>
                </c:pt>
                <c:pt idx="6865">
                  <c:v>43514.517361111109</c:v>
                </c:pt>
                <c:pt idx="6866">
                  <c:v>43514.518055555556</c:v>
                </c:pt>
                <c:pt idx="6867">
                  <c:v>43514.518750000003</c:v>
                </c:pt>
                <c:pt idx="6868">
                  <c:v>43514.519444444442</c:v>
                </c:pt>
                <c:pt idx="6869">
                  <c:v>43514.520138888889</c:v>
                </c:pt>
                <c:pt idx="6870">
                  <c:v>43514.520833333336</c:v>
                </c:pt>
                <c:pt idx="6871">
                  <c:v>43514.521527777775</c:v>
                </c:pt>
                <c:pt idx="6872">
                  <c:v>43514.522222222222</c:v>
                </c:pt>
                <c:pt idx="6873">
                  <c:v>43514.522916666669</c:v>
                </c:pt>
                <c:pt idx="6874">
                  <c:v>43514.523611111108</c:v>
                </c:pt>
                <c:pt idx="6875">
                  <c:v>43514.524305555555</c:v>
                </c:pt>
                <c:pt idx="6876">
                  <c:v>43514.525000000001</c:v>
                </c:pt>
                <c:pt idx="6877">
                  <c:v>43514.525694444441</c:v>
                </c:pt>
                <c:pt idx="6878">
                  <c:v>43514.526388888888</c:v>
                </c:pt>
                <c:pt idx="6879">
                  <c:v>43514.527083333334</c:v>
                </c:pt>
                <c:pt idx="6880">
                  <c:v>43514.527777777781</c:v>
                </c:pt>
                <c:pt idx="6881">
                  <c:v>43514.52847222222</c:v>
                </c:pt>
                <c:pt idx="6882">
                  <c:v>43514.529166666667</c:v>
                </c:pt>
                <c:pt idx="6883">
                  <c:v>43514.529861111114</c:v>
                </c:pt>
                <c:pt idx="6884">
                  <c:v>43514.530555555553</c:v>
                </c:pt>
                <c:pt idx="6885">
                  <c:v>43514.53125</c:v>
                </c:pt>
                <c:pt idx="6886">
                  <c:v>43514.531944444447</c:v>
                </c:pt>
                <c:pt idx="6887">
                  <c:v>43514.532638888886</c:v>
                </c:pt>
                <c:pt idx="6888">
                  <c:v>43514.533333333333</c:v>
                </c:pt>
                <c:pt idx="6889">
                  <c:v>43514.53402777778</c:v>
                </c:pt>
                <c:pt idx="6890">
                  <c:v>43514.534722222219</c:v>
                </c:pt>
                <c:pt idx="6891">
                  <c:v>43514.535416666666</c:v>
                </c:pt>
                <c:pt idx="6892">
                  <c:v>43514.536111111112</c:v>
                </c:pt>
                <c:pt idx="6893">
                  <c:v>43514.536805555559</c:v>
                </c:pt>
                <c:pt idx="6894">
                  <c:v>43514.537499999999</c:v>
                </c:pt>
                <c:pt idx="6895">
                  <c:v>43514.538194444445</c:v>
                </c:pt>
                <c:pt idx="6896">
                  <c:v>43514.538888888892</c:v>
                </c:pt>
                <c:pt idx="6897">
                  <c:v>43514.539583333331</c:v>
                </c:pt>
                <c:pt idx="6898">
                  <c:v>43514.540277777778</c:v>
                </c:pt>
                <c:pt idx="6899">
                  <c:v>43514.540972222225</c:v>
                </c:pt>
                <c:pt idx="6900">
                  <c:v>43514.541666666664</c:v>
                </c:pt>
                <c:pt idx="6901">
                  <c:v>43514.542361111111</c:v>
                </c:pt>
                <c:pt idx="6902">
                  <c:v>43514.543055555558</c:v>
                </c:pt>
                <c:pt idx="6903">
                  <c:v>43514.543749999997</c:v>
                </c:pt>
                <c:pt idx="6904">
                  <c:v>43514.544444444444</c:v>
                </c:pt>
                <c:pt idx="6905">
                  <c:v>43514.545138888891</c:v>
                </c:pt>
                <c:pt idx="6906">
                  <c:v>43514.54583333333</c:v>
                </c:pt>
                <c:pt idx="6907">
                  <c:v>43514.546527777777</c:v>
                </c:pt>
                <c:pt idx="6908">
                  <c:v>43514.547222222223</c:v>
                </c:pt>
                <c:pt idx="6909">
                  <c:v>43514.54791666667</c:v>
                </c:pt>
                <c:pt idx="6910">
                  <c:v>43514.548611111109</c:v>
                </c:pt>
                <c:pt idx="6911">
                  <c:v>43514.549305555556</c:v>
                </c:pt>
                <c:pt idx="6912">
                  <c:v>43514.55</c:v>
                </c:pt>
                <c:pt idx="6913">
                  <c:v>43514.550694444442</c:v>
                </c:pt>
                <c:pt idx="6914">
                  <c:v>43514.551388888889</c:v>
                </c:pt>
                <c:pt idx="6915">
                  <c:v>43514.552083333336</c:v>
                </c:pt>
                <c:pt idx="6916">
                  <c:v>43514.552777777775</c:v>
                </c:pt>
                <c:pt idx="6917">
                  <c:v>43514.553472222222</c:v>
                </c:pt>
                <c:pt idx="6918">
                  <c:v>43514.554166666669</c:v>
                </c:pt>
                <c:pt idx="6919">
                  <c:v>43514.554861111108</c:v>
                </c:pt>
                <c:pt idx="6920">
                  <c:v>43514.555555555555</c:v>
                </c:pt>
                <c:pt idx="6921">
                  <c:v>43514.556250000001</c:v>
                </c:pt>
                <c:pt idx="6922">
                  <c:v>43514.556944444441</c:v>
                </c:pt>
                <c:pt idx="6923">
                  <c:v>43514.557638888888</c:v>
                </c:pt>
                <c:pt idx="6924">
                  <c:v>43514.558333333334</c:v>
                </c:pt>
                <c:pt idx="6925">
                  <c:v>43514.559027777781</c:v>
                </c:pt>
                <c:pt idx="6926">
                  <c:v>43514.55972222222</c:v>
                </c:pt>
                <c:pt idx="6927">
                  <c:v>43514.560416666667</c:v>
                </c:pt>
                <c:pt idx="6928">
                  <c:v>43514.561111111114</c:v>
                </c:pt>
                <c:pt idx="6929">
                  <c:v>43514.561805555553</c:v>
                </c:pt>
                <c:pt idx="6930">
                  <c:v>43514.5625</c:v>
                </c:pt>
                <c:pt idx="6931">
                  <c:v>43514.563194444447</c:v>
                </c:pt>
                <c:pt idx="6932">
                  <c:v>43514.563888888886</c:v>
                </c:pt>
                <c:pt idx="6933">
                  <c:v>43514.564583333333</c:v>
                </c:pt>
                <c:pt idx="6934">
                  <c:v>43514.56527777778</c:v>
                </c:pt>
                <c:pt idx="6935">
                  <c:v>43514.565972222219</c:v>
                </c:pt>
                <c:pt idx="6936">
                  <c:v>43514.566666666666</c:v>
                </c:pt>
                <c:pt idx="6937">
                  <c:v>43514.567361111112</c:v>
                </c:pt>
                <c:pt idx="6938">
                  <c:v>43514.568055555559</c:v>
                </c:pt>
                <c:pt idx="6939">
                  <c:v>43514.568749999999</c:v>
                </c:pt>
                <c:pt idx="6940">
                  <c:v>43514.569444444445</c:v>
                </c:pt>
                <c:pt idx="6941">
                  <c:v>43514.570138888892</c:v>
                </c:pt>
                <c:pt idx="6942">
                  <c:v>43514.570833333331</c:v>
                </c:pt>
                <c:pt idx="6943">
                  <c:v>43514.571527777778</c:v>
                </c:pt>
                <c:pt idx="6944">
                  <c:v>43514.572222222225</c:v>
                </c:pt>
                <c:pt idx="6945">
                  <c:v>43514.572916666664</c:v>
                </c:pt>
                <c:pt idx="6946">
                  <c:v>43514.573611111111</c:v>
                </c:pt>
                <c:pt idx="6947">
                  <c:v>43514.574305555558</c:v>
                </c:pt>
                <c:pt idx="6948">
                  <c:v>43514.574999999997</c:v>
                </c:pt>
                <c:pt idx="6949">
                  <c:v>43514.575694444444</c:v>
                </c:pt>
                <c:pt idx="6950">
                  <c:v>43514.576388888891</c:v>
                </c:pt>
                <c:pt idx="6951">
                  <c:v>43514.57708333333</c:v>
                </c:pt>
                <c:pt idx="6952">
                  <c:v>43514.577777777777</c:v>
                </c:pt>
                <c:pt idx="6953">
                  <c:v>43514.578472222223</c:v>
                </c:pt>
                <c:pt idx="6954">
                  <c:v>43514.57916666667</c:v>
                </c:pt>
                <c:pt idx="6955">
                  <c:v>43514.579861111109</c:v>
                </c:pt>
                <c:pt idx="6956">
                  <c:v>43514.580555555556</c:v>
                </c:pt>
                <c:pt idx="6957">
                  <c:v>43514.581250000003</c:v>
                </c:pt>
                <c:pt idx="6958">
                  <c:v>43514.581944444442</c:v>
                </c:pt>
                <c:pt idx="6959">
                  <c:v>43514.582638888889</c:v>
                </c:pt>
                <c:pt idx="6960">
                  <c:v>43514.583333333336</c:v>
                </c:pt>
                <c:pt idx="6961">
                  <c:v>43514.584027777775</c:v>
                </c:pt>
                <c:pt idx="6962">
                  <c:v>43514.584722222222</c:v>
                </c:pt>
                <c:pt idx="6963">
                  <c:v>43514.585416666669</c:v>
                </c:pt>
                <c:pt idx="6964">
                  <c:v>43514.586111111108</c:v>
                </c:pt>
                <c:pt idx="6965">
                  <c:v>43514.586805555555</c:v>
                </c:pt>
                <c:pt idx="6966">
                  <c:v>43514.587500000001</c:v>
                </c:pt>
                <c:pt idx="6967">
                  <c:v>43514.588194444441</c:v>
                </c:pt>
                <c:pt idx="6968">
                  <c:v>43514.588888888888</c:v>
                </c:pt>
                <c:pt idx="6969">
                  <c:v>43514.589583333334</c:v>
                </c:pt>
                <c:pt idx="6970">
                  <c:v>43514.590277777781</c:v>
                </c:pt>
                <c:pt idx="6971">
                  <c:v>43514.59097222222</c:v>
                </c:pt>
                <c:pt idx="6972">
                  <c:v>43514.591666666667</c:v>
                </c:pt>
                <c:pt idx="6973">
                  <c:v>43514.592361111114</c:v>
                </c:pt>
                <c:pt idx="6974">
                  <c:v>43514.593055555553</c:v>
                </c:pt>
                <c:pt idx="6975">
                  <c:v>43514.59375</c:v>
                </c:pt>
                <c:pt idx="6976">
                  <c:v>43514.594444444447</c:v>
                </c:pt>
                <c:pt idx="6977">
                  <c:v>43514.595138888886</c:v>
                </c:pt>
                <c:pt idx="6978">
                  <c:v>43514.595833333333</c:v>
                </c:pt>
                <c:pt idx="6979">
                  <c:v>43514.59652777778</c:v>
                </c:pt>
                <c:pt idx="6980">
                  <c:v>43514.597222222219</c:v>
                </c:pt>
                <c:pt idx="6981">
                  <c:v>43514.597916666666</c:v>
                </c:pt>
                <c:pt idx="6982">
                  <c:v>43514.598611111112</c:v>
                </c:pt>
                <c:pt idx="6983">
                  <c:v>43514.599305555559</c:v>
                </c:pt>
                <c:pt idx="6984">
                  <c:v>43514.6</c:v>
                </c:pt>
                <c:pt idx="6985">
                  <c:v>43514.600694444445</c:v>
                </c:pt>
                <c:pt idx="6986">
                  <c:v>43514.601388888892</c:v>
                </c:pt>
                <c:pt idx="6987">
                  <c:v>43514.602083333331</c:v>
                </c:pt>
                <c:pt idx="6988">
                  <c:v>43514.602777777778</c:v>
                </c:pt>
                <c:pt idx="6989">
                  <c:v>43514.603472222225</c:v>
                </c:pt>
                <c:pt idx="6990">
                  <c:v>43514.604166666664</c:v>
                </c:pt>
                <c:pt idx="6991">
                  <c:v>43514.604861111111</c:v>
                </c:pt>
                <c:pt idx="6992">
                  <c:v>43514.605555555558</c:v>
                </c:pt>
                <c:pt idx="6993">
                  <c:v>43514.606249999997</c:v>
                </c:pt>
                <c:pt idx="6994">
                  <c:v>43514.606944444444</c:v>
                </c:pt>
                <c:pt idx="6995">
                  <c:v>43514.607638888891</c:v>
                </c:pt>
                <c:pt idx="6996">
                  <c:v>43514.60833333333</c:v>
                </c:pt>
                <c:pt idx="6997">
                  <c:v>43514.609027777777</c:v>
                </c:pt>
                <c:pt idx="6998">
                  <c:v>43514.609722222223</c:v>
                </c:pt>
                <c:pt idx="6999">
                  <c:v>43514.61041666667</c:v>
                </c:pt>
                <c:pt idx="7000">
                  <c:v>43514.611111111109</c:v>
                </c:pt>
                <c:pt idx="7001">
                  <c:v>43514.611805555556</c:v>
                </c:pt>
                <c:pt idx="7002">
                  <c:v>43514.612500000003</c:v>
                </c:pt>
                <c:pt idx="7003">
                  <c:v>43514.613194444442</c:v>
                </c:pt>
                <c:pt idx="7004">
                  <c:v>43514.613888888889</c:v>
                </c:pt>
                <c:pt idx="7005">
                  <c:v>43514.614583333336</c:v>
                </c:pt>
                <c:pt idx="7006">
                  <c:v>43514.615277777775</c:v>
                </c:pt>
                <c:pt idx="7007">
                  <c:v>43514.615972222222</c:v>
                </c:pt>
                <c:pt idx="7008">
                  <c:v>43514.616666666669</c:v>
                </c:pt>
                <c:pt idx="7009">
                  <c:v>43514.617361111108</c:v>
                </c:pt>
                <c:pt idx="7010">
                  <c:v>43514.618055555555</c:v>
                </c:pt>
                <c:pt idx="7011">
                  <c:v>43514.618750000001</c:v>
                </c:pt>
                <c:pt idx="7012">
                  <c:v>43514.619444444441</c:v>
                </c:pt>
                <c:pt idx="7013">
                  <c:v>43514.620138888888</c:v>
                </c:pt>
                <c:pt idx="7014">
                  <c:v>43514.620833333334</c:v>
                </c:pt>
                <c:pt idx="7015">
                  <c:v>43514.621527777781</c:v>
                </c:pt>
                <c:pt idx="7016">
                  <c:v>43514.62222222222</c:v>
                </c:pt>
                <c:pt idx="7017">
                  <c:v>43514.622916666667</c:v>
                </c:pt>
                <c:pt idx="7018">
                  <c:v>43514.623611111114</c:v>
                </c:pt>
                <c:pt idx="7019">
                  <c:v>43514.624305555553</c:v>
                </c:pt>
                <c:pt idx="7020">
                  <c:v>43514.625</c:v>
                </c:pt>
                <c:pt idx="7021">
                  <c:v>43514.625694444447</c:v>
                </c:pt>
                <c:pt idx="7022">
                  <c:v>43514.626388888886</c:v>
                </c:pt>
                <c:pt idx="7023">
                  <c:v>43514.627083333333</c:v>
                </c:pt>
                <c:pt idx="7024">
                  <c:v>43514.62777777778</c:v>
                </c:pt>
                <c:pt idx="7025">
                  <c:v>43514.628472222219</c:v>
                </c:pt>
                <c:pt idx="7026">
                  <c:v>43514.629166666666</c:v>
                </c:pt>
                <c:pt idx="7027">
                  <c:v>43514.629861111112</c:v>
                </c:pt>
                <c:pt idx="7028">
                  <c:v>43514.630555555559</c:v>
                </c:pt>
                <c:pt idx="7029">
                  <c:v>43514.631249999999</c:v>
                </c:pt>
                <c:pt idx="7030">
                  <c:v>43514.631944444445</c:v>
                </c:pt>
                <c:pt idx="7031">
                  <c:v>43514.632638888892</c:v>
                </c:pt>
                <c:pt idx="7032">
                  <c:v>43514.633333333331</c:v>
                </c:pt>
                <c:pt idx="7033">
                  <c:v>43514.634027777778</c:v>
                </c:pt>
                <c:pt idx="7034">
                  <c:v>43514.634722222225</c:v>
                </c:pt>
                <c:pt idx="7035">
                  <c:v>43514.635416666664</c:v>
                </c:pt>
                <c:pt idx="7036">
                  <c:v>43514.636111111111</c:v>
                </c:pt>
                <c:pt idx="7037">
                  <c:v>43514.636805555558</c:v>
                </c:pt>
                <c:pt idx="7038">
                  <c:v>43514.637499999997</c:v>
                </c:pt>
                <c:pt idx="7039">
                  <c:v>43514.638194444444</c:v>
                </c:pt>
                <c:pt idx="7040">
                  <c:v>43514.638888888891</c:v>
                </c:pt>
                <c:pt idx="7041">
                  <c:v>43514.63958333333</c:v>
                </c:pt>
                <c:pt idx="7042">
                  <c:v>43514.640277777777</c:v>
                </c:pt>
                <c:pt idx="7043">
                  <c:v>43514.640972222223</c:v>
                </c:pt>
                <c:pt idx="7044">
                  <c:v>43514.64166666667</c:v>
                </c:pt>
                <c:pt idx="7045">
                  <c:v>43514.642361111109</c:v>
                </c:pt>
                <c:pt idx="7046">
                  <c:v>43514.643055555556</c:v>
                </c:pt>
                <c:pt idx="7047">
                  <c:v>43514.643750000003</c:v>
                </c:pt>
                <c:pt idx="7048">
                  <c:v>43514.644444444442</c:v>
                </c:pt>
                <c:pt idx="7049">
                  <c:v>43514.645138888889</c:v>
                </c:pt>
                <c:pt idx="7050">
                  <c:v>43514.645833333336</c:v>
                </c:pt>
                <c:pt idx="7051">
                  <c:v>43514.646527777775</c:v>
                </c:pt>
                <c:pt idx="7052">
                  <c:v>43514.647222222222</c:v>
                </c:pt>
                <c:pt idx="7053">
                  <c:v>43514.647916666669</c:v>
                </c:pt>
                <c:pt idx="7054">
                  <c:v>43514.648611111108</c:v>
                </c:pt>
                <c:pt idx="7055">
                  <c:v>43514.649305555555</c:v>
                </c:pt>
                <c:pt idx="7056">
                  <c:v>43514.65</c:v>
                </c:pt>
                <c:pt idx="7057">
                  <c:v>43514.650694444441</c:v>
                </c:pt>
                <c:pt idx="7058">
                  <c:v>43514.651388888888</c:v>
                </c:pt>
                <c:pt idx="7059">
                  <c:v>43514.652083333334</c:v>
                </c:pt>
                <c:pt idx="7060">
                  <c:v>43514.652777777781</c:v>
                </c:pt>
                <c:pt idx="7061">
                  <c:v>43514.65347222222</c:v>
                </c:pt>
                <c:pt idx="7062">
                  <c:v>43514.654166666667</c:v>
                </c:pt>
                <c:pt idx="7063">
                  <c:v>43514.654861111114</c:v>
                </c:pt>
                <c:pt idx="7064">
                  <c:v>43514.655555555553</c:v>
                </c:pt>
                <c:pt idx="7065">
                  <c:v>43514.65625</c:v>
                </c:pt>
                <c:pt idx="7066">
                  <c:v>43514.656944444447</c:v>
                </c:pt>
                <c:pt idx="7067">
                  <c:v>43514.657638888886</c:v>
                </c:pt>
                <c:pt idx="7068">
                  <c:v>43514.658333333333</c:v>
                </c:pt>
                <c:pt idx="7069">
                  <c:v>43514.65902777778</c:v>
                </c:pt>
                <c:pt idx="7070">
                  <c:v>43514.659722222219</c:v>
                </c:pt>
                <c:pt idx="7071">
                  <c:v>43514.660416666666</c:v>
                </c:pt>
                <c:pt idx="7072">
                  <c:v>43514.661111111112</c:v>
                </c:pt>
                <c:pt idx="7073">
                  <c:v>43514.661805555559</c:v>
                </c:pt>
                <c:pt idx="7074">
                  <c:v>43514.662499999999</c:v>
                </c:pt>
                <c:pt idx="7075">
                  <c:v>43514.663194444445</c:v>
                </c:pt>
                <c:pt idx="7076">
                  <c:v>43514.663888888892</c:v>
                </c:pt>
                <c:pt idx="7077">
                  <c:v>43514.664583333331</c:v>
                </c:pt>
                <c:pt idx="7078">
                  <c:v>43514.665277777778</c:v>
                </c:pt>
                <c:pt idx="7079">
                  <c:v>43514.665972222225</c:v>
                </c:pt>
                <c:pt idx="7080">
                  <c:v>43514.666666666664</c:v>
                </c:pt>
                <c:pt idx="7081">
                  <c:v>43514.667361111111</c:v>
                </c:pt>
                <c:pt idx="7082">
                  <c:v>43514.668055555558</c:v>
                </c:pt>
                <c:pt idx="7083">
                  <c:v>43514.668749999997</c:v>
                </c:pt>
                <c:pt idx="7084">
                  <c:v>43514.669444444444</c:v>
                </c:pt>
                <c:pt idx="7085">
                  <c:v>43514.670138888891</c:v>
                </c:pt>
                <c:pt idx="7086">
                  <c:v>43514.67083333333</c:v>
                </c:pt>
                <c:pt idx="7087">
                  <c:v>43514.671527777777</c:v>
                </c:pt>
                <c:pt idx="7088">
                  <c:v>43514.672222222223</c:v>
                </c:pt>
                <c:pt idx="7089">
                  <c:v>43514.67291666667</c:v>
                </c:pt>
                <c:pt idx="7090">
                  <c:v>43514.673611111109</c:v>
                </c:pt>
                <c:pt idx="7091">
                  <c:v>43514.674305555556</c:v>
                </c:pt>
                <c:pt idx="7092">
                  <c:v>43514.675000000003</c:v>
                </c:pt>
                <c:pt idx="7093">
                  <c:v>43514.675694444442</c:v>
                </c:pt>
                <c:pt idx="7094">
                  <c:v>43514.676388888889</c:v>
                </c:pt>
                <c:pt idx="7095">
                  <c:v>43514.677083333336</c:v>
                </c:pt>
                <c:pt idx="7096">
                  <c:v>43514.677777777775</c:v>
                </c:pt>
                <c:pt idx="7097">
                  <c:v>43514.678472222222</c:v>
                </c:pt>
                <c:pt idx="7098">
                  <c:v>43514.679166666669</c:v>
                </c:pt>
                <c:pt idx="7099">
                  <c:v>43514.679861111108</c:v>
                </c:pt>
                <c:pt idx="7100">
                  <c:v>43514.680555555555</c:v>
                </c:pt>
                <c:pt idx="7101">
                  <c:v>43514.681250000001</c:v>
                </c:pt>
                <c:pt idx="7102">
                  <c:v>43514.681944444441</c:v>
                </c:pt>
                <c:pt idx="7103">
                  <c:v>43514.682638888888</c:v>
                </c:pt>
                <c:pt idx="7104">
                  <c:v>43514.683333333334</c:v>
                </c:pt>
                <c:pt idx="7105">
                  <c:v>43514.684027777781</c:v>
                </c:pt>
                <c:pt idx="7106">
                  <c:v>43514.68472222222</c:v>
                </c:pt>
                <c:pt idx="7107">
                  <c:v>43514.685416666667</c:v>
                </c:pt>
                <c:pt idx="7108">
                  <c:v>43514.686111111114</c:v>
                </c:pt>
                <c:pt idx="7109">
                  <c:v>43514.686805555553</c:v>
                </c:pt>
                <c:pt idx="7110">
                  <c:v>43514.6875</c:v>
                </c:pt>
                <c:pt idx="7111">
                  <c:v>43514.688194444447</c:v>
                </c:pt>
                <c:pt idx="7112">
                  <c:v>43514.688888888886</c:v>
                </c:pt>
                <c:pt idx="7113">
                  <c:v>43514.689583333333</c:v>
                </c:pt>
                <c:pt idx="7114">
                  <c:v>43514.69027777778</c:v>
                </c:pt>
                <c:pt idx="7115">
                  <c:v>43514.690972222219</c:v>
                </c:pt>
                <c:pt idx="7116">
                  <c:v>43514.691666666666</c:v>
                </c:pt>
                <c:pt idx="7117">
                  <c:v>43514.692361111112</c:v>
                </c:pt>
                <c:pt idx="7118">
                  <c:v>43514.693055555559</c:v>
                </c:pt>
                <c:pt idx="7119">
                  <c:v>43514.693749999999</c:v>
                </c:pt>
                <c:pt idx="7120">
                  <c:v>43514.694444444445</c:v>
                </c:pt>
                <c:pt idx="7121">
                  <c:v>43514.695138888892</c:v>
                </c:pt>
                <c:pt idx="7122">
                  <c:v>43514.695833333331</c:v>
                </c:pt>
                <c:pt idx="7123">
                  <c:v>43514.696527777778</c:v>
                </c:pt>
                <c:pt idx="7124">
                  <c:v>43514.697222222225</c:v>
                </c:pt>
                <c:pt idx="7125">
                  <c:v>43514.697916666664</c:v>
                </c:pt>
                <c:pt idx="7126">
                  <c:v>43514.698611111111</c:v>
                </c:pt>
                <c:pt idx="7127">
                  <c:v>43514.699305555558</c:v>
                </c:pt>
                <c:pt idx="7128">
                  <c:v>43514.7</c:v>
                </c:pt>
                <c:pt idx="7129">
                  <c:v>43514.700694444444</c:v>
                </c:pt>
                <c:pt idx="7130">
                  <c:v>43514.701388888891</c:v>
                </c:pt>
                <c:pt idx="7131">
                  <c:v>43514.70208333333</c:v>
                </c:pt>
                <c:pt idx="7132">
                  <c:v>43514.702777777777</c:v>
                </c:pt>
                <c:pt idx="7133">
                  <c:v>43514.703472222223</c:v>
                </c:pt>
                <c:pt idx="7134">
                  <c:v>43514.70416666667</c:v>
                </c:pt>
                <c:pt idx="7135">
                  <c:v>43514.704861111109</c:v>
                </c:pt>
                <c:pt idx="7136">
                  <c:v>43514.705555555556</c:v>
                </c:pt>
                <c:pt idx="7137">
                  <c:v>43514.706250000003</c:v>
                </c:pt>
                <c:pt idx="7138">
                  <c:v>43514.706944444442</c:v>
                </c:pt>
                <c:pt idx="7139">
                  <c:v>43514.707638888889</c:v>
                </c:pt>
                <c:pt idx="7140">
                  <c:v>43514.708333333336</c:v>
                </c:pt>
                <c:pt idx="7141">
                  <c:v>43514.709027777775</c:v>
                </c:pt>
                <c:pt idx="7142">
                  <c:v>43514.709722222222</c:v>
                </c:pt>
                <c:pt idx="7143">
                  <c:v>43514.710416666669</c:v>
                </c:pt>
                <c:pt idx="7144">
                  <c:v>43514.711111111108</c:v>
                </c:pt>
                <c:pt idx="7145">
                  <c:v>43514.711805555555</c:v>
                </c:pt>
                <c:pt idx="7146">
                  <c:v>43514.712500000001</c:v>
                </c:pt>
                <c:pt idx="7147">
                  <c:v>43514.713194444441</c:v>
                </c:pt>
                <c:pt idx="7148">
                  <c:v>43514.713888888888</c:v>
                </c:pt>
                <c:pt idx="7149">
                  <c:v>43514.714583333334</c:v>
                </c:pt>
                <c:pt idx="7150">
                  <c:v>43514.715277777781</c:v>
                </c:pt>
                <c:pt idx="7151">
                  <c:v>43514.71597222222</c:v>
                </c:pt>
                <c:pt idx="7152">
                  <c:v>43514.716666666667</c:v>
                </c:pt>
                <c:pt idx="7153">
                  <c:v>43514.717361111114</c:v>
                </c:pt>
                <c:pt idx="7154">
                  <c:v>43514.718055555553</c:v>
                </c:pt>
                <c:pt idx="7155">
                  <c:v>43514.71875</c:v>
                </c:pt>
                <c:pt idx="7156">
                  <c:v>43514.719444444447</c:v>
                </c:pt>
                <c:pt idx="7157">
                  <c:v>43514.720138888886</c:v>
                </c:pt>
                <c:pt idx="7158">
                  <c:v>43514.720833333333</c:v>
                </c:pt>
                <c:pt idx="7159">
                  <c:v>43514.72152777778</c:v>
                </c:pt>
                <c:pt idx="7160">
                  <c:v>43514.722222222219</c:v>
                </c:pt>
                <c:pt idx="7161">
                  <c:v>43514.722916666666</c:v>
                </c:pt>
                <c:pt idx="7162">
                  <c:v>43514.723611111112</c:v>
                </c:pt>
                <c:pt idx="7163">
                  <c:v>43514.724305555559</c:v>
                </c:pt>
                <c:pt idx="7164">
                  <c:v>43514.724999999999</c:v>
                </c:pt>
                <c:pt idx="7165">
                  <c:v>43514.725694444445</c:v>
                </c:pt>
                <c:pt idx="7166">
                  <c:v>43514.726388888892</c:v>
                </c:pt>
                <c:pt idx="7167">
                  <c:v>43514.727083333331</c:v>
                </c:pt>
                <c:pt idx="7168">
                  <c:v>43514.727777777778</c:v>
                </c:pt>
                <c:pt idx="7169">
                  <c:v>43514.728472222225</c:v>
                </c:pt>
                <c:pt idx="7170">
                  <c:v>43514.729166666664</c:v>
                </c:pt>
                <c:pt idx="7171">
                  <c:v>43514.729861111111</c:v>
                </c:pt>
                <c:pt idx="7172">
                  <c:v>43514.730555555558</c:v>
                </c:pt>
                <c:pt idx="7173">
                  <c:v>43514.731249999997</c:v>
                </c:pt>
                <c:pt idx="7174">
                  <c:v>43514.731944444444</c:v>
                </c:pt>
                <c:pt idx="7175">
                  <c:v>43514.732638888891</c:v>
                </c:pt>
                <c:pt idx="7176">
                  <c:v>43514.73333333333</c:v>
                </c:pt>
                <c:pt idx="7177">
                  <c:v>43514.734027777777</c:v>
                </c:pt>
                <c:pt idx="7178">
                  <c:v>43514.734722222223</c:v>
                </c:pt>
                <c:pt idx="7179">
                  <c:v>43514.73541666667</c:v>
                </c:pt>
                <c:pt idx="7180">
                  <c:v>43514.736111111109</c:v>
                </c:pt>
                <c:pt idx="7181">
                  <c:v>43514.736805555556</c:v>
                </c:pt>
                <c:pt idx="7182">
                  <c:v>43514.737500000003</c:v>
                </c:pt>
                <c:pt idx="7183">
                  <c:v>43514.738194444442</c:v>
                </c:pt>
                <c:pt idx="7184">
                  <c:v>43514.738888888889</c:v>
                </c:pt>
                <c:pt idx="7185">
                  <c:v>43514.739583333336</c:v>
                </c:pt>
                <c:pt idx="7186">
                  <c:v>43514.740277777775</c:v>
                </c:pt>
                <c:pt idx="7187">
                  <c:v>43514.740972222222</c:v>
                </c:pt>
                <c:pt idx="7188">
                  <c:v>43514.741666666669</c:v>
                </c:pt>
                <c:pt idx="7189">
                  <c:v>43514.742361111108</c:v>
                </c:pt>
                <c:pt idx="7190">
                  <c:v>43514.743055555555</c:v>
                </c:pt>
                <c:pt idx="7191">
                  <c:v>43514.743750000001</c:v>
                </c:pt>
                <c:pt idx="7192">
                  <c:v>43514.744444444441</c:v>
                </c:pt>
                <c:pt idx="7193">
                  <c:v>43514.745138888888</c:v>
                </c:pt>
                <c:pt idx="7194">
                  <c:v>43514.745833333334</c:v>
                </c:pt>
                <c:pt idx="7195">
                  <c:v>43514.746527777781</c:v>
                </c:pt>
                <c:pt idx="7196">
                  <c:v>43514.74722222222</c:v>
                </c:pt>
                <c:pt idx="7197">
                  <c:v>43514.747916666667</c:v>
                </c:pt>
                <c:pt idx="7198">
                  <c:v>43514.748611111114</c:v>
                </c:pt>
                <c:pt idx="7199">
                  <c:v>43514.749305555553</c:v>
                </c:pt>
                <c:pt idx="7200">
                  <c:v>43514.75</c:v>
                </c:pt>
                <c:pt idx="7201">
                  <c:v>43514.750694444447</c:v>
                </c:pt>
                <c:pt idx="7202">
                  <c:v>43514.751388888886</c:v>
                </c:pt>
                <c:pt idx="7203">
                  <c:v>43514.752083333333</c:v>
                </c:pt>
                <c:pt idx="7204">
                  <c:v>43514.75277777778</c:v>
                </c:pt>
                <c:pt idx="7205">
                  <c:v>43514.753472222219</c:v>
                </c:pt>
                <c:pt idx="7206">
                  <c:v>43514.754166666666</c:v>
                </c:pt>
                <c:pt idx="7207">
                  <c:v>43514.754861111112</c:v>
                </c:pt>
                <c:pt idx="7208">
                  <c:v>43514.755555555559</c:v>
                </c:pt>
                <c:pt idx="7209">
                  <c:v>43514.756249999999</c:v>
                </c:pt>
                <c:pt idx="7210">
                  <c:v>43514.756944444445</c:v>
                </c:pt>
                <c:pt idx="7211">
                  <c:v>43514.757638888892</c:v>
                </c:pt>
                <c:pt idx="7212">
                  <c:v>43514.758333333331</c:v>
                </c:pt>
                <c:pt idx="7213">
                  <c:v>43514.759027777778</c:v>
                </c:pt>
                <c:pt idx="7214">
                  <c:v>43514.759722222225</c:v>
                </c:pt>
                <c:pt idx="7215">
                  <c:v>43514.760416666664</c:v>
                </c:pt>
                <c:pt idx="7216">
                  <c:v>43514.761111111111</c:v>
                </c:pt>
                <c:pt idx="7217">
                  <c:v>43514.761805555558</c:v>
                </c:pt>
                <c:pt idx="7218">
                  <c:v>43514.762499999997</c:v>
                </c:pt>
                <c:pt idx="7219">
                  <c:v>43514.763194444444</c:v>
                </c:pt>
                <c:pt idx="7220">
                  <c:v>43514.763888888891</c:v>
                </c:pt>
                <c:pt idx="7221">
                  <c:v>43514.76458333333</c:v>
                </c:pt>
                <c:pt idx="7222">
                  <c:v>43514.765277777777</c:v>
                </c:pt>
                <c:pt idx="7223">
                  <c:v>43514.765972222223</c:v>
                </c:pt>
                <c:pt idx="7224">
                  <c:v>43514.76666666667</c:v>
                </c:pt>
                <c:pt idx="7225">
                  <c:v>43514.767361111109</c:v>
                </c:pt>
                <c:pt idx="7226">
                  <c:v>43514.768055555556</c:v>
                </c:pt>
                <c:pt idx="7227">
                  <c:v>43514.768750000003</c:v>
                </c:pt>
                <c:pt idx="7228">
                  <c:v>43514.769444444442</c:v>
                </c:pt>
                <c:pt idx="7229">
                  <c:v>43514.770138888889</c:v>
                </c:pt>
                <c:pt idx="7230">
                  <c:v>43514.770833333336</c:v>
                </c:pt>
                <c:pt idx="7231">
                  <c:v>43514.771527777775</c:v>
                </c:pt>
                <c:pt idx="7232">
                  <c:v>43514.772222222222</c:v>
                </c:pt>
                <c:pt idx="7233">
                  <c:v>43514.772916666669</c:v>
                </c:pt>
                <c:pt idx="7234">
                  <c:v>43514.773611111108</c:v>
                </c:pt>
                <c:pt idx="7235">
                  <c:v>43514.774305555555</c:v>
                </c:pt>
                <c:pt idx="7236">
                  <c:v>43514.775000000001</c:v>
                </c:pt>
                <c:pt idx="7237">
                  <c:v>43514.775694444441</c:v>
                </c:pt>
                <c:pt idx="7238">
                  <c:v>43514.776388888888</c:v>
                </c:pt>
                <c:pt idx="7239">
                  <c:v>43514.777083333334</c:v>
                </c:pt>
                <c:pt idx="7240">
                  <c:v>43514.777777777781</c:v>
                </c:pt>
                <c:pt idx="7241">
                  <c:v>43514.77847222222</c:v>
                </c:pt>
                <c:pt idx="7242">
                  <c:v>43514.779166666667</c:v>
                </c:pt>
                <c:pt idx="7243">
                  <c:v>43514.779861111114</c:v>
                </c:pt>
                <c:pt idx="7244">
                  <c:v>43514.780555555553</c:v>
                </c:pt>
                <c:pt idx="7245">
                  <c:v>43514.78125</c:v>
                </c:pt>
                <c:pt idx="7246">
                  <c:v>43514.781944444447</c:v>
                </c:pt>
                <c:pt idx="7247">
                  <c:v>43514.782638888886</c:v>
                </c:pt>
                <c:pt idx="7248">
                  <c:v>43514.783333333333</c:v>
                </c:pt>
                <c:pt idx="7249">
                  <c:v>43514.78402777778</c:v>
                </c:pt>
                <c:pt idx="7250">
                  <c:v>43514.784722222219</c:v>
                </c:pt>
                <c:pt idx="7251">
                  <c:v>43514.785416666666</c:v>
                </c:pt>
                <c:pt idx="7252">
                  <c:v>43514.786111111112</c:v>
                </c:pt>
                <c:pt idx="7253">
                  <c:v>43514.786805555559</c:v>
                </c:pt>
                <c:pt idx="7254">
                  <c:v>43514.787499999999</c:v>
                </c:pt>
                <c:pt idx="7255">
                  <c:v>43514.788194444445</c:v>
                </c:pt>
                <c:pt idx="7256">
                  <c:v>43514.788888888892</c:v>
                </c:pt>
                <c:pt idx="7257">
                  <c:v>43514.789583333331</c:v>
                </c:pt>
                <c:pt idx="7258">
                  <c:v>43514.790277777778</c:v>
                </c:pt>
                <c:pt idx="7259">
                  <c:v>43514.790972222225</c:v>
                </c:pt>
                <c:pt idx="7260">
                  <c:v>43514.791666666664</c:v>
                </c:pt>
                <c:pt idx="7261">
                  <c:v>43514.792361111111</c:v>
                </c:pt>
                <c:pt idx="7262">
                  <c:v>43514.793055555558</c:v>
                </c:pt>
                <c:pt idx="7263">
                  <c:v>43514.793749999997</c:v>
                </c:pt>
                <c:pt idx="7264">
                  <c:v>43514.794444444444</c:v>
                </c:pt>
                <c:pt idx="7265">
                  <c:v>43514.795138888891</c:v>
                </c:pt>
                <c:pt idx="7266">
                  <c:v>43514.79583333333</c:v>
                </c:pt>
                <c:pt idx="7267">
                  <c:v>43514.796527777777</c:v>
                </c:pt>
                <c:pt idx="7268">
                  <c:v>43514.797222222223</c:v>
                </c:pt>
                <c:pt idx="7269">
                  <c:v>43514.79791666667</c:v>
                </c:pt>
                <c:pt idx="7270">
                  <c:v>43514.798611111109</c:v>
                </c:pt>
                <c:pt idx="7271">
                  <c:v>43514.799305555556</c:v>
                </c:pt>
                <c:pt idx="7272">
                  <c:v>43514.8</c:v>
                </c:pt>
                <c:pt idx="7273">
                  <c:v>43514.800694444442</c:v>
                </c:pt>
                <c:pt idx="7274">
                  <c:v>43514.801388888889</c:v>
                </c:pt>
                <c:pt idx="7275">
                  <c:v>43514.802083333336</c:v>
                </c:pt>
                <c:pt idx="7276">
                  <c:v>43514.802777777775</c:v>
                </c:pt>
                <c:pt idx="7277">
                  <c:v>43514.803472222222</c:v>
                </c:pt>
                <c:pt idx="7278">
                  <c:v>43514.804166666669</c:v>
                </c:pt>
                <c:pt idx="7279">
                  <c:v>43514.804861111108</c:v>
                </c:pt>
                <c:pt idx="7280">
                  <c:v>43514.805555555555</c:v>
                </c:pt>
                <c:pt idx="7281">
                  <c:v>43514.806250000001</c:v>
                </c:pt>
                <c:pt idx="7282">
                  <c:v>43514.806944444441</c:v>
                </c:pt>
                <c:pt idx="7283">
                  <c:v>43514.807638888888</c:v>
                </c:pt>
                <c:pt idx="7284">
                  <c:v>43514.808333333334</c:v>
                </c:pt>
                <c:pt idx="7285">
                  <c:v>43514.809027777781</c:v>
                </c:pt>
                <c:pt idx="7286">
                  <c:v>43514.80972222222</c:v>
                </c:pt>
                <c:pt idx="7287">
                  <c:v>43514.810416666667</c:v>
                </c:pt>
                <c:pt idx="7288">
                  <c:v>43514.811111111114</c:v>
                </c:pt>
                <c:pt idx="7289">
                  <c:v>43514.811805555553</c:v>
                </c:pt>
                <c:pt idx="7290">
                  <c:v>43514.8125</c:v>
                </c:pt>
                <c:pt idx="7291">
                  <c:v>43514.813194444447</c:v>
                </c:pt>
                <c:pt idx="7292">
                  <c:v>43514.813888888886</c:v>
                </c:pt>
                <c:pt idx="7293">
                  <c:v>43514.814583333333</c:v>
                </c:pt>
                <c:pt idx="7294">
                  <c:v>43514.81527777778</c:v>
                </c:pt>
                <c:pt idx="7295">
                  <c:v>43514.815972222219</c:v>
                </c:pt>
                <c:pt idx="7296">
                  <c:v>43514.816666666666</c:v>
                </c:pt>
                <c:pt idx="7297">
                  <c:v>43514.817361111112</c:v>
                </c:pt>
                <c:pt idx="7298">
                  <c:v>43514.818055555559</c:v>
                </c:pt>
                <c:pt idx="7299">
                  <c:v>43514.818749999999</c:v>
                </c:pt>
                <c:pt idx="7300">
                  <c:v>43514.819444444445</c:v>
                </c:pt>
                <c:pt idx="7301">
                  <c:v>43514.820138888892</c:v>
                </c:pt>
                <c:pt idx="7302">
                  <c:v>43514.820833333331</c:v>
                </c:pt>
                <c:pt idx="7303">
                  <c:v>43514.821527777778</c:v>
                </c:pt>
                <c:pt idx="7304">
                  <c:v>43514.822222222225</c:v>
                </c:pt>
                <c:pt idx="7305">
                  <c:v>43514.822916666664</c:v>
                </c:pt>
                <c:pt idx="7306">
                  <c:v>43514.823611111111</c:v>
                </c:pt>
                <c:pt idx="7307">
                  <c:v>43514.824305555558</c:v>
                </c:pt>
                <c:pt idx="7308">
                  <c:v>43514.824999999997</c:v>
                </c:pt>
                <c:pt idx="7309">
                  <c:v>43514.825694444444</c:v>
                </c:pt>
                <c:pt idx="7310">
                  <c:v>43514.826388888891</c:v>
                </c:pt>
                <c:pt idx="7311">
                  <c:v>43514.82708333333</c:v>
                </c:pt>
                <c:pt idx="7312">
                  <c:v>43514.827777777777</c:v>
                </c:pt>
                <c:pt idx="7313">
                  <c:v>43514.828472222223</c:v>
                </c:pt>
                <c:pt idx="7314">
                  <c:v>43514.82916666667</c:v>
                </c:pt>
                <c:pt idx="7315">
                  <c:v>43514.829861111109</c:v>
                </c:pt>
                <c:pt idx="7316">
                  <c:v>43514.830555555556</c:v>
                </c:pt>
                <c:pt idx="7317">
                  <c:v>43514.831250000003</c:v>
                </c:pt>
                <c:pt idx="7318">
                  <c:v>43514.831944444442</c:v>
                </c:pt>
                <c:pt idx="7319">
                  <c:v>43514.832638888889</c:v>
                </c:pt>
                <c:pt idx="7320">
                  <c:v>43514.833333333336</c:v>
                </c:pt>
                <c:pt idx="7321">
                  <c:v>43514.834027777775</c:v>
                </c:pt>
                <c:pt idx="7322">
                  <c:v>43514.834722222222</c:v>
                </c:pt>
                <c:pt idx="7323">
                  <c:v>43514.835416666669</c:v>
                </c:pt>
                <c:pt idx="7324">
                  <c:v>43514.836111111108</c:v>
                </c:pt>
                <c:pt idx="7325">
                  <c:v>43514.836805555555</c:v>
                </c:pt>
                <c:pt idx="7326">
                  <c:v>43514.837500000001</c:v>
                </c:pt>
                <c:pt idx="7327">
                  <c:v>43514.838194444441</c:v>
                </c:pt>
                <c:pt idx="7328">
                  <c:v>43514.838888888888</c:v>
                </c:pt>
                <c:pt idx="7329">
                  <c:v>43514.839583333334</c:v>
                </c:pt>
                <c:pt idx="7330">
                  <c:v>43514.840277777781</c:v>
                </c:pt>
                <c:pt idx="7331">
                  <c:v>43514.84097222222</c:v>
                </c:pt>
                <c:pt idx="7332">
                  <c:v>43514.841666666667</c:v>
                </c:pt>
                <c:pt idx="7333">
                  <c:v>43514.842361111114</c:v>
                </c:pt>
                <c:pt idx="7334">
                  <c:v>43514.843055555553</c:v>
                </c:pt>
                <c:pt idx="7335">
                  <c:v>43514.84375</c:v>
                </c:pt>
                <c:pt idx="7336">
                  <c:v>43514.844444444447</c:v>
                </c:pt>
                <c:pt idx="7337">
                  <c:v>43514.845138888886</c:v>
                </c:pt>
                <c:pt idx="7338">
                  <c:v>43514.845833333333</c:v>
                </c:pt>
                <c:pt idx="7339">
                  <c:v>43514.84652777778</c:v>
                </c:pt>
                <c:pt idx="7340">
                  <c:v>43514.847222222219</c:v>
                </c:pt>
                <c:pt idx="7341">
                  <c:v>43514.847916666666</c:v>
                </c:pt>
                <c:pt idx="7342">
                  <c:v>43514.848611111112</c:v>
                </c:pt>
                <c:pt idx="7343">
                  <c:v>43514.849305555559</c:v>
                </c:pt>
                <c:pt idx="7344">
                  <c:v>43514.85</c:v>
                </c:pt>
                <c:pt idx="7345">
                  <c:v>43514.850694444445</c:v>
                </c:pt>
                <c:pt idx="7346">
                  <c:v>43514.851388888892</c:v>
                </c:pt>
                <c:pt idx="7347">
                  <c:v>43514.852083333331</c:v>
                </c:pt>
                <c:pt idx="7348">
                  <c:v>43514.852777777778</c:v>
                </c:pt>
                <c:pt idx="7349">
                  <c:v>43514.853472222225</c:v>
                </c:pt>
                <c:pt idx="7350">
                  <c:v>43514.854166666664</c:v>
                </c:pt>
                <c:pt idx="7351">
                  <c:v>43514.854861111111</c:v>
                </c:pt>
                <c:pt idx="7352">
                  <c:v>43514.855555555558</c:v>
                </c:pt>
                <c:pt idx="7353">
                  <c:v>43514.856249999997</c:v>
                </c:pt>
                <c:pt idx="7354">
                  <c:v>43514.856944444444</c:v>
                </c:pt>
                <c:pt idx="7355">
                  <c:v>43514.857638888891</c:v>
                </c:pt>
                <c:pt idx="7356">
                  <c:v>43514.85833333333</c:v>
                </c:pt>
                <c:pt idx="7357">
                  <c:v>43514.859027777777</c:v>
                </c:pt>
                <c:pt idx="7358">
                  <c:v>43514.859722222223</c:v>
                </c:pt>
                <c:pt idx="7359">
                  <c:v>43514.86041666667</c:v>
                </c:pt>
                <c:pt idx="7360">
                  <c:v>43514.861111111109</c:v>
                </c:pt>
                <c:pt idx="7361">
                  <c:v>43514.861805555556</c:v>
                </c:pt>
                <c:pt idx="7362">
                  <c:v>43514.862500000003</c:v>
                </c:pt>
                <c:pt idx="7363">
                  <c:v>43514.863194444442</c:v>
                </c:pt>
                <c:pt idx="7364">
                  <c:v>43514.863888888889</c:v>
                </c:pt>
                <c:pt idx="7365">
                  <c:v>43514.864583333336</c:v>
                </c:pt>
                <c:pt idx="7366">
                  <c:v>43514.865277777775</c:v>
                </c:pt>
                <c:pt idx="7367">
                  <c:v>43514.865972222222</c:v>
                </c:pt>
                <c:pt idx="7368">
                  <c:v>43514.866666666669</c:v>
                </c:pt>
                <c:pt idx="7369">
                  <c:v>43514.867361111108</c:v>
                </c:pt>
                <c:pt idx="7370">
                  <c:v>43514.868055555555</c:v>
                </c:pt>
                <c:pt idx="7371">
                  <c:v>43514.868750000001</c:v>
                </c:pt>
                <c:pt idx="7372">
                  <c:v>43514.869444444441</c:v>
                </c:pt>
                <c:pt idx="7373">
                  <c:v>43514.870138888888</c:v>
                </c:pt>
                <c:pt idx="7374">
                  <c:v>43514.870833333334</c:v>
                </c:pt>
                <c:pt idx="7375">
                  <c:v>43514.871527777781</c:v>
                </c:pt>
                <c:pt idx="7376">
                  <c:v>43514.87222222222</c:v>
                </c:pt>
                <c:pt idx="7377">
                  <c:v>43514.872916666667</c:v>
                </c:pt>
                <c:pt idx="7378">
                  <c:v>43514.873611111114</c:v>
                </c:pt>
                <c:pt idx="7379">
                  <c:v>43514.874305555553</c:v>
                </c:pt>
                <c:pt idx="7380">
                  <c:v>43514.875</c:v>
                </c:pt>
                <c:pt idx="7381">
                  <c:v>43514.875694444447</c:v>
                </c:pt>
                <c:pt idx="7382">
                  <c:v>43514.876388888886</c:v>
                </c:pt>
                <c:pt idx="7383">
                  <c:v>43514.877083333333</c:v>
                </c:pt>
                <c:pt idx="7384">
                  <c:v>43514.87777777778</c:v>
                </c:pt>
                <c:pt idx="7385">
                  <c:v>43514.878472222219</c:v>
                </c:pt>
                <c:pt idx="7386">
                  <c:v>43514.879166666666</c:v>
                </c:pt>
                <c:pt idx="7387">
                  <c:v>43514.879861111112</c:v>
                </c:pt>
                <c:pt idx="7388">
                  <c:v>43514.880555555559</c:v>
                </c:pt>
                <c:pt idx="7389">
                  <c:v>43514.881249999999</c:v>
                </c:pt>
                <c:pt idx="7390">
                  <c:v>43514.881944444445</c:v>
                </c:pt>
                <c:pt idx="7391">
                  <c:v>43514.882638888892</c:v>
                </c:pt>
                <c:pt idx="7392">
                  <c:v>43514.883333333331</c:v>
                </c:pt>
                <c:pt idx="7393">
                  <c:v>43514.884027777778</c:v>
                </c:pt>
                <c:pt idx="7394">
                  <c:v>43514.884722222225</c:v>
                </c:pt>
                <c:pt idx="7395">
                  <c:v>43514.885416666664</c:v>
                </c:pt>
                <c:pt idx="7396">
                  <c:v>43514.886111111111</c:v>
                </c:pt>
                <c:pt idx="7397">
                  <c:v>43514.886805555558</c:v>
                </c:pt>
                <c:pt idx="7398">
                  <c:v>43514.887499999997</c:v>
                </c:pt>
                <c:pt idx="7399">
                  <c:v>43514.888194444444</c:v>
                </c:pt>
                <c:pt idx="7400">
                  <c:v>43514.888888888891</c:v>
                </c:pt>
                <c:pt idx="7401">
                  <c:v>43514.88958333333</c:v>
                </c:pt>
                <c:pt idx="7402">
                  <c:v>43514.890277777777</c:v>
                </c:pt>
                <c:pt idx="7403">
                  <c:v>43514.890972222223</c:v>
                </c:pt>
                <c:pt idx="7404">
                  <c:v>43514.89166666667</c:v>
                </c:pt>
                <c:pt idx="7405">
                  <c:v>43514.892361111109</c:v>
                </c:pt>
                <c:pt idx="7406">
                  <c:v>43514.893055555556</c:v>
                </c:pt>
                <c:pt idx="7407">
                  <c:v>43514.893750000003</c:v>
                </c:pt>
                <c:pt idx="7408">
                  <c:v>43514.894444444442</c:v>
                </c:pt>
                <c:pt idx="7409">
                  <c:v>43514.895138888889</c:v>
                </c:pt>
                <c:pt idx="7410">
                  <c:v>43514.895833333336</c:v>
                </c:pt>
                <c:pt idx="7411">
                  <c:v>43514.896527777775</c:v>
                </c:pt>
                <c:pt idx="7412">
                  <c:v>43514.897222222222</c:v>
                </c:pt>
                <c:pt idx="7413">
                  <c:v>43514.897916666669</c:v>
                </c:pt>
                <c:pt idx="7414">
                  <c:v>43514.898611111108</c:v>
                </c:pt>
                <c:pt idx="7415">
                  <c:v>43514.899305555555</c:v>
                </c:pt>
                <c:pt idx="7416">
                  <c:v>43514.9</c:v>
                </c:pt>
                <c:pt idx="7417">
                  <c:v>43514.900694444441</c:v>
                </c:pt>
                <c:pt idx="7418">
                  <c:v>43514.901388888888</c:v>
                </c:pt>
                <c:pt idx="7419">
                  <c:v>43514.902083333334</c:v>
                </c:pt>
                <c:pt idx="7420">
                  <c:v>43514.902777777781</c:v>
                </c:pt>
                <c:pt idx="7421">
                  <c:v>43514.90347222222</c:v>
                </c:pt>
                <c:pt idx="7422">
                  <c:v>43514.904166666667</c:v>
                </c:pt>
                <c:pt idx="7423">
                  <c:v>43514.904861111114</c:v>
                </c:pt>
                <c:pt idx="7424">
                  <c:v>43514.905555555553</c:v>
                </c:pt>
                <c:pt idx="7425">
                  <c:v>43514.90625</c:v>
                </c:pt>
                <c:pt idx="7426">
                  <c:v>43514.906944444447</c:v>
                </c:pt>
                <c:pt idx="7427">
                  <c:v>43514.907638888886</c:v>
                </c:pt>
                <c:pt idx="7428">
                  <c:v>43514.908333333333</c:v>
                </c:pt>
                <c:pt idx="7429">
                  <c:v>43514.90902777778</c:v>
                </c:pt>
                <c:pt idx="7430">
                  <c:v>43514.909722222219</c:v>
                </c:pt>
                <c:pt idx="7431">
                  <c:v>43514.910416666666</c:v>
                </c:pt>
                <c:pt idx="7432">
                  <c:v>43514.911111111112</c:v>
                </c:pt>
                <c:pt idx="7433">
                  <c:v>43514.911805555559</c:v>
                </c:pt>
                <c:pt idx="7434">
                  <c:v>43514.912499999999</c:v>
                </c:pt>
                <c:pt idx="7435">
                  <c:v>43514.913194444445</c:v>
                </c:pt>
                <c:pt idx="7436">
                  <c:v>43514.913888888892</c:v>
                </c:pt>
                <c:pt idx="7437">
                  <c:v>43514.914583333331</c:v>
                </c:pt>
                <c:pt idx="7438">
                  <c:v>43514.915277777778</c:v>
                </c:pt>
                <c:pt idx="7439">
                  <c:v>43514.915972222225</c:v>
                </c:pt>
                <c:pt idx="7440">
                  <c:v>43514.916666666664</c:v>
                </c:pt>
                <c:pt idx="7441">
                  <c:v>43514.917361111111</c:v>
                </c:pt>
                <c:pt idx="7442">
                  <c:v>43514.918055555558</c:v>
                </c:pt>
                <c:pt idx="7443">
                  <c:v>43514.918749999997</c:v>
                </c:pt>
                <c:pt idx="7444">
                  <c:v>43514.919444444444</c:v>
                </c:pt>
                <c:pt idx="7445">
                  <c:v>43514.920138888891</c:v>
                </c:pt>
                <c:pt idx="7446">
                  <c:v>43514.92083333333</c:v>
                </c:pt>
                <c:pt idx="7447">
                  <c:v>43514.921527777777</c:v>
                </c:pt>
                <c:pt idx="7448">
                  <c:v>43514.922222222223</c:v>
                </c:pt>
                <c:pt idx="7449">
                  <c:v>43514.92291666667</c:v>
                </c:pt>
                <c:pt idx="7450">
                  <c:v>43514.923611111109</c:v>
                </c:pt>
                <c:pt idx="7451">
                  <c:v>43514.924305555556</c:v>
                </c:pt>
                <c:pt idx="7452">
                  <c:v>43514.925000000003</c:v>
                </c:pt>
                <c:pt idx="7453">
                  <c:v>43514.925694444442</c:v>
                </c:pt>
                <c:pt idx="7454">
                  <c:v>43514.926388888889</c:v>
                </c:pt>
                <c:pt idx="7455">
                  <c:v>43514.927083333336</c:v>
                </c:pt>
                <c:pt idx="7456">
                  <c:v>43514.927777777775</c:v>
                </c:pt>
                <c:pt idx="7457">
                  <c:v>43514.928472222222</c:v>
                </c:pt>
                <c:pt idx="7458">
                  <c:v>43514.929166666669</c:v>
                </c:pt>
                <c:pt idx="7459">
                  <c:v>43514.929861111108</c:v>
                </c:pt>
                <c:pt idx="7460">
                  <c:v>43514.930555555555</c:v>
                </c:pt>
                <c:pt idx="7461">
                  <c:v>43514.931250000001</c:v>
                </c:pt>
                <c:pt idx="7462">
                  <c:v>43514.931944444441</c:v>
                </c:pt>
                <c:pt idx="7463">
                  <c:v>43514.932638888888</c:v>
                </c:pt>
                <c:pt idx="7464">
                  <c:v>43514.933333333334</c:v>
                </c:pt>
                <c:pt idx="7465">
                  <c:v>43514.934027777781</c:v>
                </c:pt>
                <c:pt idx="7466">
                  <c:v>43514.93472222222</c:v>
                </c:pt>
                <c:pt idx="7467">
                  <c:v>43514.935416666667</c:v>
                </c:pt>
                <c:pt idx="7468">
                  <c:v>43514.936111111114</c:v>
                </c:pt>
                <c:pt idx="7469">
                  <c:v>43514.936805555553</c:v>
                </c:pt>
                <c:pt idx="7470">
                  <c:v>43514.9375</c:v>
                </c:pt>
                <c:pt idx="7471">
                  <c:v>43514.938194444447</c:v>
                </c:pt>
                <c:pt idx="7472">
                  <c:v>43514.938888888886</c:v>
                </c:pt>
                <c:pt idx="7473">
                  <c:v>43514.939583333333</c:v>
                </c:pt>
                <c:pt idx="7474">
                  <c:v>43514.94027777778</c:v>
                </c:pt>
                <c:pt idx="7475">
                  <c:v>43514.940972222219</c:v>
                </c:pt>
                <c:pt idx="7476">
                  <c:v>43514.941666666666</c:v>
                </c:pt>
                <c:pt idx="7477">
                  <c:v>43514.942361111112</c:v>
                </c:pt>
                <c:pt idx="7478">
                  <c:v>43514.943055555559</c:v>
                </c:pt>
                <c:pt idx="7479">
                  <c:v>43514.943749999999</c:v>
                </c:pt>
                <c:pt idx="7480">
                  <c:v>43514.944444444445</c:v>
                </c:pt>
                <c:pt idx="7481">
                  <c:v>43514.945138888892</c:v>
                </c:pt>
                <c:pt idx="7482">
                  <c:v>43514.945833333331</c:v>
                </c:pt>
                <c:pt idx="7483">
                  <c:v>43514.946527777778</c:v>
                </c:pt>
                <c:pt idx="7484">
                  <c:v>43514.947222222225</c:v>
                </c:pt>
                <c:pt idx="7485">
                  <c:v>43514.947916666664</c:v>
                </c:pt>
                <c:pt idx="7486">
                  <c:v>43514.948611111111</c:v>
                </c:pt>
                <c:pt idx="7487">
                  <c:v>43514.949305555558</c:v>
                </c:pt>
                <c:pt idx="7488">
                  <c:v>43514.95</c:v>
                </c:pt>
                <c:pt idx="7489">
                  <c:v>43514.950694444444</c:v>
                </c:pt>
                <c:pt idx="7490">
                  <c:v>43514.951388888891</c:v>
                </c:pt>
                <c:pt idx="7491">
                  <c:v>43514.95208333333</c:v>
                </c:pt>
                <c:pt idx="7492">
                  <c:v>43514.952777777777</c:v>
                </c:pt>
                <c:pt idx="7493">
                  <c:v>43514.953472222223</c:v>
                </c:pt>
                <c:pt idx="7494">
                  <c:v>43514.95416666667</c:v>
                </c:pt>
                <c:pt idx="7495">
                  <c:v>43514.954861111109</c:v>
                </c:pt>
                <c:pt idx="7496">
                  <c:v>43514.955555555556</c:v>
                </c:pt>
                <c:pt idx="7497">
                  <c:v>43514.956250000003</c:v>
                </c:pt>
                <c:pt idx="7498">
                  <c:v>43514.956944444442</c:v>
                </c:pt>
                <c:pt idx="7499">
                  <c:v>43514.957638888889</c:v>
                </c:pt>
                <c:pt idx="7500">
                  <c:v>43514.958333333336</c:v>
                </c:pt>
                <c:pt idx="7501">
                  <c:v>43514.959027777775</c:v>
                </c:pt>
                <c:pt idx="7502">
                  <c:v>43514.959722222222</c:v>
                </c:pt>
                <c:pt idx="7503">
                  <c:v>43514.960416666669</c:v>
                </c:pt>
                <c:pt idx="7504">
                  <c:v>43514.961111111108</c:v>
                </c:pt>
                <c:pt idx="7505">
                  <c:v>43514.961805555555</c:v>
                </c:pt>
                <c:pt idx="7506">
                  <c:v>43514.962500000001</c:v>
                </c:pt>
                <c:pt idx="7507">
                  <c:v>43514.963194444441</c:v>
                </c:pt>
                <c:pt idx="7508">
                  <c:v>43514.963888888888</c:v>
                </c:pt>
                <c:pt idx="7509">
                  <c:v>43514.964583333334</c:v>
                </c:pt>
                <c:pt idx="7510">
                  <c:v>43514.965277777781</c:v>
                </c:pt>
                <c:pt idx="7511">
                  <c:v>43514.96597222222</c:v>
                </c:pt>
                <c:pt idx="7512">
                  <c:v>43514.966666666667</c:v>
                </c:pt>
                <c:pt idx="7513">
                  <c:v>43514.967361111114</c:v>
                </c:pt>
                <c:pt idx="7514">
                  <c:v>43514.968055555553</c:v>
                </c:pt>
                <c:pt idx="7515">
                  <c:v>43514.96875</c:v>
                </c:pt>
                <c:pt idx="7516">
                  <c:v>43514.969444444447</c:v>
                </c:pt>
                <c:pt idx="7517">
                  <c:v>43514.970138888886</c:v>
                </c:pt>
                <c:pt idx="7518">
                  <c:v>43514.970833333333</c:v>
                </c:pt>
                <c:pt idx="7519">
                  <c:v>43514.97152777778</c:v>
                </c:pt>
                <c:pt idx="7520">
                  <c:v>43514.972222222219</c:v>
                </c:pt>
                <c:pt idx="7521">
                  <c:v>43514.972916666666</c:v>
                </c:pt>
                <c:pt idx="7522">
                  <c:v>43514.973611111112</c:v>
                </c:pt>
                <c:pt idx="7523">
                  <c:v>43514.974305555559</c:v>
                </c:pt>
                <c:pt idx="7524">
                  <c:v>43514.974999999999</c:v>
                </c:pt>
                <c:pt idx="7525">
                  <c:v>43514.975694444445</c:v>
                </c:pt>
                <c:pt idx="7526">
                  <c:v>43514.976388888892</c:v>
                </c:pt>
                <c:pt idx="7527">
                  <c:v>43514.977083333331</c:v>
                </c:pt>
                <c:pt idx="7528">
                  <c:v>43514.977777777778</c:v>
                </c:pt>
                <c:pt idx="7529">
                  <c:v>43514.978472222225</c:v>
                </c:pt>
                <c:pt idx="7530">
                  <c:v>43514.979166666664</c:v>
                </c:pt>
                <c:pt idx="7531">
                  <c:v>43514.979861111111</c:v>
                </c:pt>
                <c:pt idx="7532">
                  <c:v>43514.980555555558</c:v>
                </c:pt>
                <c:pt idx="7533">
                  <c:v>43514.981249999997</c:v>
                </c:pt>
                <c:pt idx="7534">
                  <c:v>43514.981944444444</c:v>
                </c:pt>
                <c:pt idx="7535">
                  <c:v>43514.982638888891</c:v>
                </c:pt>
                <c:pt idx="7536">
                  <c:v>43514.98333333333</c:v>
                </c:pt>
                <c:pt idx="7537">
                  <c:v>43514.984027777777</c:v>
                </c:pt>
                <c:pt idx="7538">
                  <c:v>43514.984722222223</c:v>
                </c:pt>
                <c:pt idx="7539">
                  <c:v>43514.98541666667</c:v>
                </c:pt>
                <c:pt idx="7540">
                  <c:v>43514.986111111109</c:v>
                </c:pt>
                <c:pt idx="7541">
                  <c:v>43514.986805555556</c:v>
                </c:pt>
                <c:pt idx="7542">
                  <c:v>43514.987500000003</c:v>
                </c:pt>
                <c:pt idx="7543">
                  <c:v>43514.988194444442</c:v>
                </c:pt>
                <c:pt idx="7544">
                  <c:v>43514.988888888889</c:v>
                </c:pt>
                <c:pt idx="7545">
                  <c:v>43514.989583333336</c:v>
                </c:pt>
                <c:pt idx="7546">
                  <c:v>43514.990277777775</c:v>
                </c:pt>
                <c:pt idx="7547">
                  <c:v>43514.990972222222</c:v>
                </c:pt>
                <c:pt idx="7548">
                  <c:v>43514.991666666669</c:v>
                </c:pt>
                <c:pt idx="7549">
                  <c:v>43514.992361111108</c:v>
                </c:pt>
                <c:pt idx="7550">
                  <c:v>43514.993055555555</c:v>
                </c:pt>
                <c:pt idx="7551">
                  <c:v>43514.993750000001</c:v>
                </c:pt>
                <c:pt idx="7552">
                  <c:v>43514.994444444441</c:v>
                </c:pt>
                <c:pt idx="7553">
                  <c:v>43514.995138888888</c:v>
                </c:pt>
                <c:pt idx="7554">
                  <c:v>43514.995833333334</c:v>
                </c:pt>
                <c:pt idx="7555">
                  <c:v>43514.996527777781</c:v>
                </c:pt>
                <c:pt idx="7556">
                  <c:v>43514.99722222222</c:v>
                </c:pt>
                <c:pt idx="7557">
                  <c:v>43514.997916666667</c:v>
                </c:pt>
                <c:pt idx="7558">
                  <c:v>43514.998611111114</c:v>
                </c:pt>
                <c:pt idx="7559">
                  <c:v>43514.999305555553</c:v>
                </c:pt>
                <c:pt idx="7560">
                  <c:v>43515</c:v>
                </c:pt>
                <c:pt idx="7561">
                  <c:v>43515.000694444447</c:v>
                </c:pt>
                <c:pt idx="7562">
                  <c:v>43515.001388888886</c:v>
                </c:pt>
                <c:pt idx="7563">
                  <c:v>43515.002083333333</c:v>
                </c:pt>
                <c:pt idx="7564">
                  <c:v>43515.00277777778</c:v>
                </c:pt>
                <c:pt idx="7565">
                  <c:v>43515.003472222219</c:v>
                </c:pt>
                <c:pt idx="7566">
                  <c:v>43515.004166666666</c:v>
                </c:pt>
                <c:pt idx="7567">
                  <c:v>43515.004861111112</c:v>
                </c:pt>
                <c:pt idx="7568">
                  <c:v>43515.005555555559</c:v>
                </c:pt>
                <c:pt idx="7569">
                  <c:v>43515.006249999999</c:v>
                </c:pt>
                <c:pt idx="7570">
                  <c:v>43515.006944444445</c:v>
                </c:pt>
                <c:pt idx="7571">
                  <c:v>43515.007638888892</c:v>
                </c:pt>
                <c:pt idx="7572">
                  <c:v>43515.008333333331</c:v>
                </c:pt>
                <c:pt idx="7573">
                  <c:v>43515.009027777778</c:v>
                </c:pt>
                <c:pt idx="7574">
                  <c:v>43515.009722222225</c:v>
                </c:pt>
                <c:pt idx="7575">
                  <c:v>43515.010416666664</c:v>
                </c:pt>
                <c:pt idx="7576">
                  <c:v>43515.011111111111</c:v>
                </c:pt>
                <c:pt idx="7577">
                  <c:v>43515.011805555558</c:v>
                </c:pt>
                <c:pt idx="7578">
                  <c:v>43515.012499999997</c:v>
                </c:pt>
                <c:pt idx="7579">
                  <c:v>43515.013194444444</c:v>
                </c:pt>
                <c:pt idx="7580">
                  <c:v>43515.013888888891</c:v>
                </c:pt>
                <c:pt idx="7581">
                  <c:v>43515.01458333333</c:v>
                </c:pt>
                <c:pt idx="7582">
                  <c:v>43515.015277777777</c:v>
                </c:pt>
                <c:pt idx="7583">
                  <c:v>43515.015972222223</c:v>
                </c:pt>
                <c:pt idx="7584">
                  <c:v>43515.01666666667</c:v>
                </c:pt>
                <c:pt idx="7585">
                  <c:v>43515.017361111109</c:v>
                </c:pt>
                <c:pt idx="7586">
                  <c:v>43515.018055555556</c:v>
                </c:pt>
                <c:pt idx="7587">
                  <c:v>43515.018750000003</c:v>
                </c:pt>
                <c:pt idx="7588">
                  <c:v>43515.019444444442</c:v>
                </c:pt>
                <c:pt idx="7589">
                  <c:v>43515.020138888889</c:v>
                </c:pt>
                <c:pt idx="7590">
                  <c:v>43515.020833333336</c:v>
                </c:pt>
                <c:pt idx="7591">
                  <c:v>43515.021527777775</c:v>
                </c:pt>
                <c:pt idx="7592">
                  <c:v>43515.022222222222</c:v>
                </c:pt>
                <c:pt idx="7593">
                  <c:v>43515.022916666669</c:v>
                </c:pt>
                <c:pt idx="7594">
                  <c:v>43515.023611111108</c:v>
                </c:pt>
                <c:pt idx="7595">
                  <c:v>43515.024305555555</c:v>
                </c:pt>
                <c:pt idx="7596">
                  <c:v>43515.025000000001</c:v>
                </c:pt>
                <c:pt idx="7597">
                  <c:v>43515.025694444441</c:v>
                </c:pt>
                <c:pt idx="7598">
                  <c:v>43515.026388888888</c:v>
                </c:pt>
                <c:pt idx="7599">
                  <c:v>43515.027083333334</c:v>
                </c:pt>
                <c:pt idx="7600">
                  <c:v>43515.027777777781</c:v>
                </c:pt>
                <c:pt idx="7601">
                  <c:v>43515.02847222222</c:v>
                </c:pt>
                <c:pt idx="7602">
                  <c:v>43515.029166666667</c:v>
                </c:pt>
                <c:pt idx="7603">
                  <c:v>43515.029861111114</c:v>
                </c:pt>
                <c:pt idx="7604">
                  <c:v>43515.030555555553</c:v>
                </c:pt>
                <c:pt idx="7605">
                  <c:v>43515.03125</c:v>
                </c:pt>
                <c:pt idx="7606">
                  <c:v>43515.031944444447</c:v>
                </c:pt>
                <c:pt idx="7607">
                  <c:v>43515.032638888886</c:v>
                </c:pt>
                <c:pt idx="7608">
                  <c:v>43515.033333333333</c:v>
                </c:pt>
                <c:pt idx="7609">
                  <c:v>43515.03402777778</c:v>
                </c:pt>
                <c:pt idx="7610">
                  <c:v>43515.034722222219</c:v>
                </c:pt>
                <c:pt idx="7611">
                  <c:v>43515.035416666666</c:v>
                </c:pt>
                <c:pt idx="7612">
                  <c:v>43515.036111111112</c:v>
                </c:pt>
                <c:pt idx="7613">
                  <c:v>43515.036805555559</c:v>
                </c:pt>
                <c:pt idx="7614">
                  <c:v>43515.037499999999</c:v>
                </c:pt>
                <c:pt idx="7615">
                  <c:v>43515.038194444445</c:v>
                </c:pt>
                <c:pt idx="7616">
                  <c:v>43515.038888888892</c:v>
                </c:pt>
                <c:pt idx="7617">
                  <c:v>43515.039583333331</c:v>
                </c:pt>
                <c:pt idx="7618">
                  <c:v>43515.040277777778</c:v>
                </c:pt>
                <c:pt idx="7619">
                  <c:v>43515.040972222225</c:v>
                </c:pt>
                <c:pt idx="7620">
                  <c:v>43515.041666666664</c:v>
                </c:pt>
                <c:pt idx="7621">
                  <c:v>43515.042361111111</c:v>
                </c:pt>
                <c:pt idx="7622">
                  <c:v>43515.043055555558</c:v>
                </c:pt>
                <c:pt idx="7623">
                  <c:v>43515.043749999997</c:v>
                </c:pt>
                <c:pt idx="7624">
                  <c:v>43515.044444444444</c:v>
                </c:pt>
                <c:pt idx="7625">
                  <c:v>43515.045138888891</c:v>
                </c:pt>
                <c:pt idx="7626">
                  <c:v>43515.04583333333</c:v>
                </c:pt>
                <c:pt idx="7627">
                  <c:v>43515.046527777777</c:v>
                </c:pt>
                <c:pt idx="7628">
                  <c:v>43515.047222222223</c:v>
                </c:pt>
                <c:pt idx="7629">
                  <c:v>43515.04791666667</c:v>
                </c:pt>
                <c:pt idx="7630">
                  <c:v>43515.048611111109</c:v>
                </c:pt>
                <c:pt idx="7631">
                  <c:v>43515.049305555556</c:v>
                </c:pt>
                <c:pt idx="7632">
                  <c:v>43515.05</c:v>
                </c:pt>
                <c:pt idx="7633">
                  <c:v>43515.050694444442</c:v>
                </c:pt>
                <c:pt idx="7634">
                  <c:v>43515.051388888889</c:v>
                </c:pt>
                <c:pt idx="7635">
                  <c:v>43515.052083333336</c:v>
                </c:pt>
                <c:pt idx="7636">
                  <c:v>43515.052777777775</c:v>
                </c:pt>
                <c:pt idx="7637">
                  <c:v>43515.053472222222</c:v>
                </c:pt>
                <c:pt idx="7638">
                  <c:v>43515.054166666669</c:v>
                </c:pt>
                <c:pt idx="7639">
                  <c:v>43515.054861111108</c:v>
                </c:pt>
                <c:pt idx="7640">
                  <c:v>43515.055555555555</c:v>
                </c:pt>
                <c:pt idx="7641">
                  <c:v>43515.056250000001</c:v>
                </c:pt>
                <c:pt idx="7642">
                  <c:v>43515.056944444441</c:v>
                </c:pt>
                <c:pt idx="7643">
                  <c:v>43515.057638888888</c:v>
                </c:pt>
                <c:pt idx="7644">
                  <c:v>43515.058333333334</c:v>
                </c:pt>
                <c:pt idx="7645">
                  <c:v>43515.059027777781</c:v>
                </c:pt>
                <c:pt idx="7646">
                  <c:v>43515.05972222222</c:v>
                </c:pt>
                <c:pt idx="7647">
                  <c:v>43515.060416666667</c:v>
                </c:pt>
                <c:pt idx="7648">
                  <c:v>43515.061111111114</c:v>
                </c:pt>
                <c:pt idx="7649">
                  <c:v>43515.061805555553</c:v>
                </c:pt>
                <c:pt idx="7650">
                  <c:v>43515.0625</c:v>
                </c:pt>
                <c:pt idx="7651">
                  <c:v>43515.063194444447</c:v>
                </c:pt>
                <c:pt idx="7652">
                  <c:v>43515.063888888886</c:v>
                </c:pt>
                <c:pt idx="7653">
                  <c:v>43515.064583333333</c:v>
                </c:pt>
                <c:pt idx="7654">
                  <c:v>43515.06527777778</c:v>
                </c:pt>
                <c:pt idx="7655">
                  <c:v>43515.065972222219</c:v>
                </c:pt>
                <c:pt idx="7656">
                  <c:v>43515.066666666666</c:v>
                </c:pt>
                <c:pt idx="7657">
                  <c:v>43515.067361111112</c:v>
                </c:pt>
                <c:pt idx="7658">
                  <c:v>43515.068055555559</c:v>
                </c:pt>
                <c:pt idx="7659">
                  <c:v>43515.068749999999</c:v>
                </c:pt>
                <c:pt idx="7660">
                  <c:v>43515.069444444445</c:v>
                </c:pt>
                <c:pt idx="7661">
                  <c:v>43515.070138888892</c:v>
                </c:pt>
                <c:pt idx="7662">
                  <c:v>43515.070833333331</c:v>
                </c:pt>
                <c:pt idx="7663">
                  <c:v>43515.071527777778</c:v>
                </c:pt>
                <c:pt idx="7664">
                  <c:v>43515.072222222225</c:v>
                </c:pt>
                <c:pt idx="7665">
                  <c:v>43515.072916666664</c:v>
                </c:pt>
                <c:pt idx="7666">
                  <c:v>43515.073611111111</c:v>
                </c:pt>
                <c:pt idx="7667">
                  <c:v>43515.074305555558</c:v>
                </c:pt>
                <c:pt idx="7668">
                  <c:v>43515.074999999997</c:v>
                </c:pt>
                <c:pt idx="7669">
                  <c:v>43515.075694444444</c:v>
                </c:pt>
                <c:pt idx="7670">
                  <c:v>43515.076388888891</c:v>
                </c:pt>
                <c:pt idx="7671">
                  <c:v>43515.07708333333</c:v>
                </c:pt>
                <c:pt idx="7672">
                  <c:v>43515.077777777777</c:v>
                </c:pt>
                <c:pt idx="7673">
                  <c:v>43515.078472222223</c:v>
                </c:pt>
                <c:pt idx="7674">
                  <c:v>43515.07916666667</c:v>
                </c:pt>
                <c:pt idx="7675">
                  <c:v>43515.079861111109</c:v>
                </c:pt>
                <c:pt idx="7676">
                  <c:v>43515.080555555556</c:v>
                </c:pt>
                <c:pt idx="7677">
                  <c:v>43515.081250000003</c:v>
                </c:pt>
                <c:pt idx="7678">
                  <c:v>43515.081944444442</c:v>
                </c:pt>
                <c:pt idx="7679">
                  <c:v>43515.082638888889</c:v>
                </c:pt>
                <c:pt idx="7680">
                  <c:v>43515.083333333336</c:v>
                </c:pt>
                <c:pt idx="7681">
                  <c:v>43515.084027777775</c:v>
                </c:pt>
                <c:pt idx="7682">
                  <c:v>43515.084722222222</c:v>
                </c:pt>
                <c:pt idx="7683">
                  <c:v>43515.085416666669</c:v>
                </c:pt>
                <c:pt idx="7684">
                  <c:v>43515.086111111108</c:v>
                </c:pt>
                <c:pt idx="7685">
                  <c:v>43515.086805555555</c:v>
                </c:pt>
                <c:pt idx="7686">
                  <c:v>43515.087500000001</c:v>
                </c:pt>
                <c:pt idx="7687">
                  <c:v>43515.088194444441</c:v>
                </c:pt>
                <c:pt idx="7688">
                  <c:v>43515.088888888888</c:v>
                </c:pt>
                <c:pt idx="7689">
                  <c:v>43515.089583333334</c:v>
                </c:pt>
                <c:pt idx="7690">
                  <c:v>43515.090277777781</c:v>
                </c:pt>
                <c:pt idx="7691">
                  <c:v>43515.09097222222</c:v>
                </c:pt>
                <c:pt idx="7692">
                  <c:v>43515.091666666667</c:v>
                </c:pt>
                <c:pt idx="7693">
                  <c:v>43515.092361111114</c:v>
                </c:pt>
                <c:pt idx="7694">
                  <c:v>43515.093055555553</c:v>
                </c:pt>
                <c:pt idx="7695">
                  <c:v>43515.09375</c:v>
                </c:pt>
                <c:pt idx="7696">
                  <c:v>43515.094444444447</c:v>
                </c:pt>
                <c:pt idx="7697">
                  <c:v>43515.095138888886</c:v>
                </c:pt>
                <c:pt idx="7698">
                  <c:v>43515.095833333333</c:v>
                </c:pt>
                <c:pt idx="7699">
                  <c:v>43515.09652777778</c:v>
                </c:pt>
                <c:pt idx="7700">
                  <c:v>43515.097222222219</c:v>
                </c:pt>
                <c:pt idx="7701">
                  <c:v>43515.097916666666</c:v>
                </c:pt>
                <c:pt idx="7702">
                  <c:v>43515.098611111112</c:v>
                </c:pt>
                <c:pt idx="7703">
                  <c:v>43515.099305555559</c:v>
                </c:pt>
                <c:pt idx="7704">
                  <c:v>43515.1</c:v>
                </c:pt>
                <c:pt idx="7705">
                  <c:v>43515.100694444445</c:v>
                </c:pt>
                <c:pt idx="7706">
                  <c:v>43515.101388888892</c:v>
                </c:pt>
                <c:pt idx="7707">
                  <c:v>43515.102083333331</c:v>
                </c:pt>
                <c:pt idx="7708">
                  <c:v>43515.102777777778</c:v>
                </c:pt>
                <c:pt idx="7709">
                  <c:v>43515.103472222225</c:v>
                </c:pt>
                <c:pt idx="7710">
                  <c:v>43515.104166666664</c:v>
                </c:pt>
                <c:pt idx="7711">
                  <c:v>43515.104861111111</c:v>
                </c:pt>
                <c:pt idx="7712">
                  <c:v>43515.105555555558</c:v>
                </c:pt>
                <c:pt idx="7713">
                  <c:v>43515.106249999997</c:v>
                </c:pt>
                <c:pt idx="7714">
                  <c:v>43515.106944444444</c:v>
                </c:pt>
                <c:pt idx="7715">
                  <c:v>43515.107638888891</c:v>
                </c:pt>
                <c:pt idx="7716">
                  <c:v>43515.10833333333</c:v>
                </c:pt>
                <c:pt idx="7717">
                  <c:v>43515.109027777777</c:v>
                </c:pt>
                <c:pt idx="7718">
                  <c:v>43515.109722222223</c:v>
                </c:pt>
                <c:pt idx="7719">
                  <c:v>43515.11041666667</c:v>
                </c:pt>
                <c:pt idx="7720">
                  <c:v>43515.111111111109</c:v>
                </c:pt>
                <c:pt idx="7721">
                  <c:v>43515.111805555556</c:v>
                </c:pt>
                <c:pt idx="7722">
                  <c:v>43515.112500000003</c:v>
                </c:pt>
                <c:pt idx="7723">
                  <c:v>43515.113194444442</c:v>
                </c:pt>
                <c:pt idx="7724">
                  <c:v>43515.113888888889</c:v>
                </c:pt>
                <c:pt idx="7725">
                  <c:v>43515.114583333336</c:v>
                </c:pt>
                <c:pt idx="7726">
                  <c:v>43515.115277777775</c:v>
                </c:pt>
                <c:pt idx="7727">
                  <c:v>43515.115972222222</c:v>
                </c:pt>
                <c:pt idx="7728">
                  <c:v>43515.116666666669</c:v>
                </c:pt>
                <c:pt idx="7729">
                  <c:v>43515.117361111108</c:v>
                </c:pt>
                <c:pt idx="7730">
                  <c:v>43515.118055555555</c:v>
                </c:pt>
                <c:pt idx="7731">
                  <c:v>43515.118750000001</c:v>
                </c:pt>
                <c:pt idx="7732">
                  <c:v>43515.119444444441</c:v>
                </c:pt>
                <c:pt idx="7733">
                  <c:v>43515.120138888888</c:v>
                </c:pt>
                <c:pt idx="7734">
                  <c:v>43515.120833333334</c:v>
                </c:pt>
                <c:pt idx="7735">
                  <c:v>43515.121527777781</c:v>
                </c:pt>
                <c:pt idx="7736">
                  <c:v>43515.12222222222</c:v>
                </c:pt>
                <c:pt idx="7737">
                  <c:v>43515.122916666667</c:v>
                </c:pt>
                <c:pt idx="7738">
                  <c:v>43515.123611111114</c:v>
                </c:pt>
                <c:pt idx="7739">
                  <c:v>43515.124305555553</c:v>
                </c:pt>
                <c:pt idx="7740">
                  <c:v>43515.125</c:v>
                </c:pt>
                <c:pt idx="7741">
                  <c:v>43515.125694444447</c:v>
                </c:pt>
                <c:pt idx="7742">
                  <c:v>43515.126388888886</c:v>
                </c:pt>
                <c:pt idx="7743">
                  <c:v>43515.127083333333</c:v>
                </c:pt>
                <c:pt idx="7744">
                  <c:v>43515.12777777778</c:v>
                </c:pt>
                <c:pt idx="7745">
                  <c:v>43515.128472222219</c:v>
                </c:pt>
                <c:pt idx="7746">
                  <c:v>43515.129166666666</c:v>
                </c:pt>
                <c:pt idx="7747">
                  <c:v>43515.129861111112</c:v>
                </c:pt>
                <c:pt idx="7748">
                  <c:v>43515.130555555559</c:v>
                </c:pt>
                <c:pt idx="7749">
                  <c:v>43515.131249999999</c:v>
                </c:pt>
                <c:pt idx="7750">
                  <c:v>43515.131944444445</c:v>
                </c:pt>
                <c:pt idx="7751">
                  <c:v>43515.132638888892</c:v>
                </c:pt>
                <c:pt idx="7752">
                  <c:v>43515.133333333331</c:v>
                </c:pt>
                <c:pt idx="7753">
                  <c:v>43515.134027777778</c:v>
                </c:pt>
                <c:pt idx="7754">
                  <c:v>43515.134722222225</c:v>
                </c:pt>
                <c:pt idx="7755">
                  <c:v>43515.135416666664</c:v>
                </c:pt>
                <c:pt idx="7756">
                  <c:v>43515.136111111111</c:v>
                </c:pt>
                <c:pt idx="7757">
                  <c:v>43515.136805555558</c:v>
                </c:pt>
                <c:pt idx="7758">
                  <c:v>43515.137499999997</c:v>
                </c:pt>
                <c:pt idx="7759">
                  <c:v>43515.138194444444</c:v>
                </c:pt>
                <c:pt idx="7760">
                  <c:v>43515.138888888891</c:v>
                </c:pt>
                <c:pt idx="7761">
                  <c:v>43515.13958333333</c:v>
                </c:pt>
                <c:pt idx="7762">
                  <c:v>43515.140277777777</c:v>
                </c:pt>
                <c:pt idx="7763">
                  <c:v>43515.140972222223</c:v>
                </c:pt>
                <c:pt idx="7764">
                  <c:v>43515.14166666667</c:v>
                </c:pt>
                <c:pt idx="7765">
                  <c:v>43515.142361111109</c:v>
                </c:pt>
                <c:pt idx="7766">
                  <c:v>43515.143055555556</c:v>
                </c:pt>
                <c:pt idx="7767">
                  <c:v>43515.143750000003</c:v>
                </c:pt>
                <c:pt idx="7768">
                  <c:v>43515.144444444442</c:v>
                </c:pt>
                <c:pt idx="7769">
                  <c:v>43515.145138888889</c:v>
                </c:pt>
                <c:pt idx="7770">
                  <c:v>43515.145833333336</c:v>
                </c:pt>
                <c:pt idx="7771">
                  <c:v>43515.146527777775</c:v>
                </c:pt>
                <c:pt idx="7772">
                  <c:v>43515.147222222222</c:v>
                </c:pt>
                <c:pt idx="7773">
                  <c:v>43515.147916666669</c:v>
                </c:pt>
                <c:pt idx="7774">
                  <c:v>43515.148611111108</c:v>
                </c:pt>
                <c:pt idx="7775">
                  <c:v>43515.149305555555</c:v>
                </c:pt>
                <c:pt idx="7776">
                  <c:v>43515.15</c:v>
                </c:pt>
                <c:pt idx="7777">
                  <c:v>43515.150694444441</c:v>
                </c:pt>
                <c:pt idx="7778">
                  <c:v>43515.151388888888</c:v>
                </c:pt>
                <c:pt idx="7779">
                  <c:v>43515.152083333334</c:v>
                </c:pt>
                <c:pt idx="7780">
                  <c:v>43515.152777777781</c:v>
                </c:pt>
                <c:pt idx="7781">
                  <c:v>43515.15347222222</c:v>
                </c:pt>
                <c:pt idx="7782">
                  <c:v>43515.154166666667</c:v>
                </c:pt>
                <c:pt idx="7783">
                  <c:v>43515.154861111114</c:v>
                </c:pt>
                <c:pt idx="7784">
                  <c:v>43515.155555555553</c:v>
                </c:pt>
                <c:pt idx="7785">
                  <c:v>43515.15625</c:v>
                </c:pt>
                <c:pt idx="7786">
                  <c:v>43515.156944444447</c:v>
                </c:pt>
                <c:pt idx="7787">
                  <c:v>43515.157638888886</c:v>
                </c:pt>
                <c:pt idx="7788">
                  <c:v>43515.158333333333</c:v>
                </c:pt>
                <c:pt idx="7789">
                  <c:v>43515.15902777778</c:v>
                </c:pt>
                <c:pt idx="7790">
                  <c:v>43515.159722222219</c:v>
                </c:pt>
                <c:pt idx="7791">
                  <c:v>43515.160416666666</c:v>
                </c:pt>
                <c:pt idx="7792">
                  <c:v>43515.161111111112</c:v>
                </c:pt>
                <c:pt idx="7793">
                  <c:v>43515.161805555559</c:v>
                </c:pt>
                <c:pt idx="7794">
                  <c:v>43515.162499999999</c:v>
                </c:pt>
                <c:pt idx="7795">
                  <c:v>43515.163194444445</c:v>
                </c:pt>
                <c:pt idx="7796">
                  <c:v>43515.163888888892</c:v>
                </c:pt>
                <c:pt idx="7797">
                  <c:v>43515.164583333331</c:v>
                </c:pt>
                <c:pt idx="7798">
                  <c:v>43515.165277777778</c:v>
                </c:pt>
                <c:pt idx="7799">
                  <c:v>43515.165972222225</c:v>
                </c:pt>
                <c:pt idx="7800">
                  <c:v>43515.166666666664</c:v>
                </c:pt>
                <c:pt idx="7801">
                  <c:v>43515.167361111111</c:v>
                </c:pt>
                <c:pt idx="7802">
                  <c:v>43515.168055555558</c:v>
                </c:pt>
                <c:pt idx="7803">
                  <c:v>43515.168749999997</c:v>
                </c:pt>
                <c:pt idx="7804">
                  <c:v>43515.169444444444</c:v>
                </c:pt>
                <c:pt idx="7805">
                  <c:v>43515.170138888891</c:v>
                </c:pt>
                <c:pt idx="7806">
                  <c:v>43515.17083333333</c:v>
                </c:pt>
                <c:pt idx="7807">
                  <c:v>43515.171527777777</c:v>
                </c:pt>
                <c:pt idx="7808">
                  <c:v>43515.172222222223</c:v>
                </c:pt>
                <c:pt idx="7809">
                  <c:v>43515.17291666667</c:v>
                </c:pt>
                <c:pt idx="7810">
                  <c:v>43515.173611111109</c:v>
                </c:pt>
                <c:pt idx="7811">
                  <c:v>43515.174305555556</c:v>
                </c:pt>
                <c:pt idx="7812">
                  <c:v>43515.175000000003</c:v>
                </c:pt>
                <c:pt idx="7813">
                  <c:v>43515.175694444442</c:v>
                </c:pt>
                <c:pt idx="7814">
                  <c:v>43515.176388888889</c:v>
                </c:pt>
                <c:pt idx="7815">
                  <c:v>43515.177083333336</c:v>
                </c:pt>
                <c:pt idx="7816">
                  <c:v>43515.177777777775</c:v>
                </c:pt>
                <c:pt idx="7817">
                  <c:v>43515.178472222222</c:v>
                </c:pt>
                <c:pt idx="7818">
                  <c:v>43515.179166666669</c:v>
                </c:pt>
                <c:pt idx="7819">
                  <c:v>43515.179861111108</c:v>
                </c:pt>
                <c:pt idx="7820">
                  <c:v>43515.180555555555</c:v>
                </c:pt>
                <c:pt idx="7821">
                  <c:v>43515.181250000001</c:v>
                </c:pt>
                <c:pt idx="7822">
                  <c:v>43515.181944444441</c:v>
                </c:pt>
                <c:pt idx="7823">
                  <c:v>43515.182638888888</c:v>
                </c:pt>
                <c:pt idx="7824">
                  <c:v>43515.183333333334</c:v>
                </c:pt>
                <c:pt idx="7825">
                  <c:v>43515.184027777781</c:v>
                </c:pt>
                <c:pt idx="7826">
                  <c:v>43515.18472222222</c:v>
                </c:pt>
                <c:pt idx="7827">
                  <c:v>43515.185416666667</c:v>
                </c:pt>
                <c:pt idx="7828">
                  <c:v>43515.186111111114</c:v>
                </c:pt>
                <c:pt idx="7829">
                  <c:v>43515.186805555553</c:v>
                </c:pt>
                <c:pt idx="7830">
                  <c:v>43515.1875</c:v>
                </c:pt>
                <c:pt idx="7831">
                  <c:v>43515.188194444447</c:v>
                </c:pt>
                <c:pt idx="7832">
                  <c:v>43515.188888888886</c:v>
                </c:pt>
                <c:pt idx="7833">
                  <c:v>43515.189583333333</c:v>
                </c:pt>
                <c:pt idx="7834">
                  <c:v>43515.19027777778</c:v>
                </c:pt>
                <c:pt idx="7835">
                  <c:v>43515.190972222219</c:v>
                </c:pt>
                <c:pt idx="7836">
                  <c:v>43515.191666666666</c:v>
                </c:pt>
                <c:pt idx="7837">
                  <c:v>43515.192361111112</c:v>
                </c:pt>
                <c:pt idx="7838">
                  <c:v>43515.193055555559</c:v>
                </c:pt>
                <c:pt idx="7839">
                  <c:v>43515.193749999999</c:v>
                </c:pt>
                <c:pt idx="7840">
                  <c:v>43515.194444444445</c:v>
                </c:pt>
                <c:pt idx="7841">
                  <c:v>43515.195138888892</c:v>
                </c:pt>
                <c:pt idx="7842">
                  <c:v>43515.195833333331</c:v>
                </c:pt>
                <c:pt idx="7843">
                  <c:v>43515.196527777778</c:v>
                </c:pt>
                <c:pt idx="7844">
                  <c:v>43515.197222222225</c:v>
                </c:pt>
                <c:pt idx="7845">
                  <c:v>43515.197916666664</c:v>
                </c:pt>
                <c:pt idx="7846">
                  <c:v>43515.198611111111</c:v>
                </c:pt>
                <c:pt idx="7847">
                  <c:v>43515.199305555558</c:v>
                </c:pt>
                <c:pt idx="7848">
                  <c:v>43515.199999999997</c:v>
                </c:pt>
                <c:pt idx="7849">
                  <c:v>43515.200694444444</c:v>
                </c:pt>
                <c:pt idx="7850">
                  <c:v>43515.201388888891</c:v>
                </c:pt>
                <c:pt idx="7851">
                  <c:v>43515.20208333333</c:v>
                </c:pt>
                <c:pt idx="7852">
                  <c:v>43515.202777777777</c:v>
                </c:pt>
                <c:pt idx="7853">
                  <c:v>43515.203472222223</c:v>
                </c:pt>
                <c:pt idx="7854">
                  <c:v>43515.20416666667</c:v>
                </c:pt>
                <c:pt idx="7855">
                  <c:v>43515.204861111109</c:v>
                </c:pt>
                <c:pt idx="7856">
                  <c:v>43515.205555555556</c:v>
                </c:pt>
                <c:pt idx="7857">
                  <c:v>43515.206250000003</c:v>
                </c:pt>
                <c:pt idx="7858">
                  <c:v>43515.206944444442</c:v>
                </c:pt>
                <c:pt idx="7859">
                  <c:v>43515.207638888889</c:v>
                </c:pt>
                <c:pt idx="7860">
                  <c:v>43515.208333333336</c:v>
                </c:pt>
                <c:pt idx="7861">
                  <c:v>43515.209027777775</c:v>
                </c:pt>
                <c:pt idx="7862">
                  <c:v>43515.209722222222</c:v>
                </c:pt>
                <c:pt idx="7863">
                  <c:v>43515.210416666669</c:v>
                </c:pt>
                <c:pt idx="7864">
                  <c:v>43515.211111111108</c:v>
                </c:pt>
                <c:pt idx="7865">
                  <c:v>43515.211805555555</c:v>
                </c:pt>
                <c:pt idx="7866">
                  <c:v>43515.212500000001</c:v>
                </c:pt>
                <c:pt idx="7867">
                  <c:v>43515.213194444441</c:v>
                </c:pt>
                <c:pt idx="7868">
                  <c:v>43515.213888888888</c:v>
                </c:pt>
                <c:pt idx="7869">
                  <c:v>43515.214583333334</c:v>
                </c:pt>
                <c:pt idx="7870">
                  <c:v>43515.215277777781</c:v>
                </c:pt>
                <c:pt idx="7871">
                  <c:v>43515.21597222222</c:v>
                </c:pt>
                <c:pt idx="7872">
                  <c:v>43515.216666666667</c:v>
                </c:pt>
                <c:pt idx="7873">
                  <c:v>43515.217361111114</c:v>
                </c:pt>
                <c:pt idx="7874">
                  <c:v>43515.218055555553</c:v>
                </c:pt>
                <c:pt idx="7875">
                  <c:v>43515.21875</c:v>
                </c:pt>
                <c:pt idx="7876">
                  <c:v>43515.219444444447</c:v>
                </c:pt>
                <c:pt idx="7877">
                  <c:v>43515.220138888886</c:v>
                </c:pt>
                <c:pt idx="7878">
                  <c:v>43515.220833333333</c:v>
                </c:pt>
                <c:pt idx="7879">
                  <c:v>43515.22152777778</c:v>
                </c:pt>
                <c:pt idx="7880">
                  <c:v>43515.222222222219</c:v>
                </c:pt>
                <c:pt idx="7881">
                  <c:v>43515.222916666666</c:v>
                </c:pt>
                <c:pt idx="7882">
                  <c:v>43515.223611111112</c:v>
                </c:pt>
                <c:pt idx="7883">
                  <c:v>43515.224305555559</c:v>
                </c:pt>
                <c:pt idx="7884">
                  <c:v>43515.224999999999</c:v>
                </c:pt>
                <c:pt idx="7885">
                  <c:v>43515.225694444445</c:v>
                </c:pt>
                <c:pt idx="7886">
                  <c:v>43515.226388888892</c:v>
                </c:pt>
                <c:pt idx="7887">
                  <c:v>43515.227083333331</c:v>
                </c:pt>
                <c:pt idx="7888">
                  <c:v>43515.227777777778</c:v>
                </c:pt>
                <c:pt idx="7889">
                  <c:v>43515.228472222225</c:v>
                </c:pt>
                <c:pt idx="7890">
                  <c:v>43515.229166666664</c:v>
                </c:pt>
                <c:pt idx="7891">
                  <c:v>43515.229861111111</c:v>
                </c:pt>
                <c:pt idx="7892">
                  <c:v>43515.230555555558</c:v>
                </c:pt>
                <c:pt idx="7893">
                  <c:v>43515.231249999997</c:v>
                </c:pt>
                <c:pt idx="7894">
                  <c:v>43515.231944444444</c:v>
                </c:pt>
                <c:pt idx="7895">
                  <c:v>43515.232638888891</c:v>
                </c:pt>
                <c:pt idx="7896">
                  <c:v>43515.23333333333</c:v>
                </c:pt>
                <c:pt idx="7897">
                  <c:v>43515.234027777777</c:v>
                </c:pt>
                <c:pt idx="7898">
                  <c:v>43515.234722222223</c:v>
                </c:pt>
                <c:pt idx="7899">
                  <c:v>43515.23541666667</c:v>
                </c:pt>
                <c:pt idx="7900">
                  <c:v>43515.236111111109</c:v>
                </c:pt>
                <c:pt idx="7901">
                  <c:v>43515.236805555556</c:v>
                </c:pt>
                <c:pt idx="7902">
                  <c:v>43515.237500000003</c:v>
                </c:pt>
                <c:pt idx="7903">
                  <c:v>43515.238194444442</c:v>
                </c:pt>
                <c:pt idx="7904">
                  <c:v>43515.238888888889</c:v>
                </c:pt>
                <c:pt idx="7905">
                  <c:v>43515.239583333336</c:v>
                </c:pt>
                <c:pt idx="7906">
                  <c:v>43515.240277777775</c:v>
                </c:pt>
                <c:pt idx="7907">
                  <c:v>43515.240972222222</c:v>
                </c:pt>
                <c:pt idx="7908">
                  <c:v>43515.241666666669</c:v>
                </c:pt>
                <c:pt idx="7909">
                  <c:v>43515.242361111108</c:v>
                </c:pt>
                <c:pt idx="7910">
                  <c:v>43515.243055555555</c:v>
                </c:pt>
                <c:pt idx="7911">
                  <c:v>43515.243750000001</c:v>
                </c:pt>
                <c:pt idx="7912">
                  <c:v>43515.244444444441</c:v>
                </c:pt>
                <c:pt idx="7913">
                  <c:v>43515.245138888888</c:v>
                </c:pt>
                <c:pt idx="7914">
                  <c:v>43515.245833333334</c:v>
                </c:pt>
                <c:pt idx="7915">
                  <c:v>43515.246527777781</c:v>
                </c:pt>
                <c:pt idx="7916">
                  <c:v>43515.24722222222</c:v>
                </c:pt>
                <c:pt idx="7917">
                  <c:v>43515.247916666667</c:v>
                </c:pt>
                <c:pt idx="7918">
                  <c:v>43515.248611111114</c:v>
                </c:pt>
                <c:pt idx="7919">
                  <c:v>43515.249305555553</c:v>
                </c:pt>
                <c:pt idx="7920">
                  <c:v>43515.25</c:v>
                </c:pt>
                <c:pt idx="7921">
                  <c:v>43515.250694444447</c:v>
                </c:pt>
                <c:pt idx="7922">
                  <c:v>43515.251388888886</c:v>
                </c:pt>
                <c:pt idx="7923">
                  <c:v>43515.252083333333</c:v>
                </c:pt>
                <c:pt idx="7924">
                  <c:v>43515.25277777778</c:v>
                </c:pt>
                <c:pt idx="7925">
                  <c:v>43515.253472222219</c:v>
                </c:pt>
                <c:pt idx="7926">
                  <c:v>43515.254166666666</c:v>
                </c:pt>
                <c:pt idx="7927">
                  <c:v>43515.254861111112</c:v>
                </c:pt>
                <c:pt idx="7928">
                  <c:v>43515.255555555559</c:v>
                </c:pt>
                <c:pt idx="7929">
                  <c:v>43515.256249999999</c:v>
                </c:pt>
                <c:pt idx="7930">
                  <c:v>43515.256944444445</c:v>
                </c:pt>
                <c:pt idx="7931">
                  <c:v>43515.257638888892</c:v>
                </c:pt>
                <c:pt idx="7932">
                  <c:v>43515.258333333331</c:v>
                </c:pt>
                <c:pt idx="7933">
                  <c:v>43515.259027777778</c:v>
                </c:pt>
                <c:pt idx="7934">
                  <c:v>43515.259722222225</c:v>
                </c:pt>
                <c:pt idx="7935">
                  <c:v>43515.260416666664</c:v>
                </c:pt>
                <c:pt idx="7936">
                  <c:v>43515.261111111111</c:v>
                </c:pt>
                <c:pt idx="7937">
                  <c:v>43515.261805555558</c:v>
                </c:pt>
                <c:pt idx="7938">
                  <c:v>43515.262499999997</c:v>
                </c:pt>
                <c:pt idx="7939">
                  <c:v>43515.263194444444</c:v>
                </c:pt>
                <c:pt idx="7940">
                  <c:v>43515.263888888891</c:v>
                </c:pt>
                <c:pt idx="7941">
                  <c:v>43515.26458333333</c:v>
                </c:pt>
                <c:pt idx="7942">
                  <c:v>43515.265277777777</c:v>
                </c:pt>
                <c:pt idx="7943">
                  <c:v>43515.265972222223</c:v>
                </c:pt>
                <c:pt idx="7944">
                  <c:v>43515.26666666667</c:v>
                </c:pt>
                <c:pt idx="7945">
                  <c:v>43515.267361111109</c:v>
                </c:pt>
                <c:pt idx="7946">
                  <c:v>43515.268055555556</c:v>
                </c:pt>
                <c:pt idx="7947">
                  <c:v>43515.268750000003</c:v>
                </c:pt>
                <c:pt idx="7948">
                  <c:v>43515.269444444442</c:v>
                </c:pt>
                <c:pt idx="7949">
                  <c:v>43515.270138888889</c:v>
                </c:pt>
                <c:pt idx="7950">
                  <c:v>43515.270833333336</c:v>
                </c:pt>
                <c:pt idx="7951">
                  <c:v>43515.271527777775</c:v>
                </c:pt>
                <c:pt idx="7952">
                  <c:v>43515.272222222222</c:v>
                </c:pt>
                <c:pt idx="7953">
                  <c:v>43515.272916666669</c:v>
                </c:pt>
                <c:pt idx="7954">
                  <c:v>43515.273611111108</c:v>
                </c:pt>
                <c:pt idx="7955">
                  <c:v>43515.274305555555</c:v>
                </c:pt>
                <c:pt idx="7956">
                  <c:v>43515.275000000001</c:v>
                </c:pt>
                <c:pt idx="7957">
                  <c:v>43515.275694444441</c:v>
                </c:pt>
                <c:pt idx="7958">
                  <c:v>43515.276388888888</c:v>
                </c:pt>
                <c:pt idx="7959">
                  <c:v>43515.277083333334</c:v>
                </c:pt>
                <c:pt idx="7960">
                  <c:v>43515.277777777781</c:v>
                </c:pt>
                <c:pt idx="7961">
                  <c:v>43515.27847222222</c:v>
                </c:pt>
                <c:pt idx="7962">
                  <c:v>43515.279166666667</c:v>
                </c:pt>
                <c:pt idx="7963">
                  <c:v>43515.279861111114</c:v>
                </c:pt>
                <c:pt idx="7964">
                  <c:v>43515.280555555553</c:v>
                </c:pt>
                <c:pt idx="7965">
                  <c:v>43515.28125</c:v>
                </c:pt>
                <c:pt idx="7966">
                  <c:v>43515.281944444447</c:v>
                </c:pt>
                <c:pt idx="7967">
                  <c:v>43515.282638888886</c:v>
                </c:pt>
                <c:pt idx="7968">
                  <c:v>43515.283333333333</c:v>
                </c:pt>
                <c:pt idx="7969">
                  <c:v>43515.28402777778</c:v>
                </c:pt>
                <c:pt idx="7970">
                  <c:v>43515.284722222219</c:v>
                </c:pt>
                <c:pt idx="7971">
                  <c:v>43515.285416666666</c:v>
                </c:pt>
                <c:pt idx="7972">
                  <c:v>43515.286111111112</c:v>
                </c:pt>
                <c:pt idx="7973">
                  <c:v>43515.286805555559</c:v>
                </c:pt>
                <c:pt idx="7974">
                  <c:v>43515.287499999999</c:v>
                </c:pt>
                <c:pt idx="7975">
                  <c:v>43515.288194444445</c:v>
                </c:pt>
                <c:pt idx="7976">
                  <c:v>43515.288888888892</c:v>
                </c:pt>
                <c:pt idx="7977">
                  <c:v>43515.289583333331</c:v>
                </c:pt>
                <c:pt idx="7978">
                  <c:v>43515.290277777778</c:v>
                </c:pt>
                <c:pt idx="7979">
                  <c:v>43515.290972222225</c:v>
                </c:pt>
                <c:pt idx="7980">
                  <c:v>43515.291666666664</c:v>
                </c:pt>
                <c:pt idx="7981">
                  <c:v>43515.292361111111</c:v>
                </c:pt>
                <c:pt idx="7982">
                  <c:v>43515.293055555558</c:v>
                </c:pt>
                <c:pt idx="7983">
                  <c:v>43515.293749999997</c:v>
                </c:pt>
                <c:pt idx="7984">
                  <c:v>43515.294444444444</c:v>
                </c:pt>
                <c:pt idx="7985">
                  <c:v>43515.295138888891</c:v>
                </c:pt>
                <c:pt idx="7986">
                  <c:v>43515.29583333333</c:v>
                </c:pt>
                <c:pt idx="7987">
                  <c:v>43515.296527777777</c:v>
                </c:pt>
                <c:pt idx="7988">
                  <c:v>43515.297222222223</c:v>
                </c:pt>
                <c:pt idx="7989">
                  <c:v>43515.29791666667</c:v>
                </c:pt>
                <c:pt idx="7990">
                  <c:v>43515.298611111109</c:v>
                </c:pt>
                <c:pt idx="7991">
                  <c:v>43515.299305555556</c:v>
                </c:pt>
                <c:pt idx="7992">
                  <c:v>43515.3</c:v>
                </c:pt>
                <c:pt idx="7993">
                  <c:v>43515.300694444442</c:v>
                </c:pt>
                <c:pt idx="7994">
                  <c:v>43515.301388888889</c:v>
                </c:pt>
                <c:pt idx="7995">
                  <c:v>43515.302083333336</c:v>
                </c:pt>
                <c:pt idx="7996">
                  <c:v>43515.302777777775</c:v>
                </c:pt>
                <c:pt idx="7997">
                  <c:v>43515.303472222222</c:v>
                </c:pt>
                <c:pt idx="7998">
                  <c:v>43515.304166666669</c:v>
                </c:pt>
                <c:pt idx="7999">
                  <c:v>43515.304861111108</c:v>
                </c:pt>
                <c:pt idx="8000">
                  <c:v>43515.305555555555</c:v>
                </c:pt>
                <c:pt idx="8001">
                  <c:v>43515.306250000001</c:v>
                </c:pt>
                <c:pt idx="8002">
                  <c:v>43515.306944444441</c:v>
                </c:pt>
                <c:pt idx="8003">
                  <c:v>43515.307638888888</c:v>
                </c:pt>
                <c:pt idx="8004">
                  <c:v>43515.308333333334</c:v>
                </c:pt>
                <c:pt idx="8005">
                  <c:v>43515.309027777781</c:v>
                </c:pt>
                <c:pt idx="8006">
                  <c:v>43515.30972222222</c:v>
                </c:pt>
                <c:pt idx="8007">
                  <c:v>43515.310416666667</c:v>
                </c:pt>
                <c:pt idx="8008">
                  <c:v>43515.311111111114</c:v>
                </c:pt>
                <c:pt idx="8009">
                  <c:v>43515.311805555553</c:v>
                </c:pt>
                <c:pt idx="8010">
                  <c:v>43515.3125</c:v>
                </c:pt>
                <c:pt idx="8011">
                  <c:v>43515.313194444447</c:v>
                </c:pt>
                <c:pt idx="8012">
                  <c:v>43515.313888888886</c:v>
                </c:pt>
                <c:pt idx="8013">
                  <c:v>43515.314583333333</c:v>
                </c:pt>
                <c:pt idx="8014">
                  <c:v>43515.31527777778</c:v>
                </c:pt>
                <c:pt idx="8015">
                  <c:v>43515.315972222219</c:v>
                </c:pt>
                <c:pt idx="8016">
                  <c:v>43515.316666666666</c:v>
                </c:pt>
                <c:pt idx="8017">
                  <c:v>43515.317361111112</c:v>
                </c:pt>
                <c:pt idx="8018">
                  <c:v>43515.318055555559</c:v>
                </c:pt>
                <c:pt idx="8019">
                  <c:v>43515.318749999999</c:v>
                </c:pt>
                <c:pt idx="8020">
                  <c:v>43515.319444444445</c:v>
                </c:pt>
                <c:pt idx="8021">
                  <c:v>43515.320138888892</c:v>
                </c:pt>
                <c:pt idx="8022">
                  <c:v>43515.320833333331</c:v>
                </c:pt>
                <c:pt idx="8023">
                  <c:v>43515.321527777778</c:v>
                </c:pt>
                <c:pt idx="8024">
                  <c:v>43515.322222222225</c:v>
                </c:pt>
                <c:pt idx="8025">
                  <c:v>43515.322916666664</c:v>
                </c:pt>
                <c:pt idx="8026">
                  <c:v>43515.323611111111</c:v>
                </c:pt>
                <c:pt idx="8027">
                  <c:v>43515.324305555558</c:v>
                </c:pt>
                <c:pt idx="8028">
                  <c:v>43515.324999999997</c:v>
                </c:pt>
                <c:pt idx="8029">
                  <c:v>43515.325694444444</c:v>
                </c:pt>
                <c:pt idx="8030">
                  <c:v>43515.326388888891</c:v>
                </c:pt>
                <c:pt idx="8031">
                  <c:v>43515.32708333333</c:v>
                </c:pt>
                <c:pt idx="8032">
                  <c:v>43515.327777777777</c:v>
                </c:pt>
                <c:pt idx="8033">
                  <c:v>43515.328472222223</c:v>
                </c:pt>
                <c:pt idx="8034">
                  <c:v>43515.32916666667</c:v>
                </c:pt>
                <c:pt idx="8035">
                  <c:v>43515.329861111109</c:v>
                </c:pt>
                <c:pt idx="8036">
                  <c:v>43515.330555555556</c:v>
                </c:pt>
                <c:pt idx="8037">
                  <c:v>43515.331250000003</c:v>
                </c:pt>
                <c:pt idx="8038">
                  <c:v>43515.331944444442</c:v>
                </c:pt>
                <c:pt idx="8039">
                  <c:v>43515.332638888889</c:v>
                </c:pt>
                <c:pt idx="8040">
                  <c:v>43515.333333333336</c:v>
                </c:pt>
                <c:pt idx="8041">
                  <c:v>43515.334027777775</c:v>
                </c:pt>
                <c:pt idx="8042">
                  <c:v>43515.334722222222</c:v>
                </c:pt>
                <c:pt idx="8043">
                  <c:v>43515.335416666669</c:v>
                </c:pt>
                <c:pt idx="8044">
                  <c:v>43515.336111111108</c:v>
                </c:pt>
                <c:pt idx="8045">
                  <c:v>43515.336805555555</c:v>
                </c:pt>
                <c:pt idx="8046">
                  <c:v>43515.337500000001</c:v>
                </c:pt>
                <c:pt idx="8047">
                  <c:v>43515.338194444441</c:v>
                </c:pt>
                <c:pt idx="8048">
                  <c:v>43515.338888888888</c:v>
                </c:pt>
                <c:pt idx="8049">
                  <c:v>43515.339583333334</c:v>
                </c:pt>
                <c:pt idx="8050">
                  <c:v>43515.340277777781</c:v>
                </c:pt>
                <c:pt idx="8051">
                  <c:v>43515.34097222222</c:v>
                </c:pt>
                <c:pt idx="8052">
                  <c:v>43515.341666666667</c:v>
                </c:pt>
                <c:pt idx="8053">
                  <c:v>43515.342361111114</c:v>
                </c:pt>
                <c:pt idx="8054">
                  <c:v>43515.343055555553</c:v>
                </c:pt>
                <c:pt idx="8055">
                  <c:v>43515.34375</c:v>
                </c:pt>
                <c:pt idx="8056">
                  <c:v>43515.344444444447</c:v>
                </c:pt>
                <c:pt idx="8057">
                  <c:v>43515.345138888886</c:v>
                </c:pt>
                <c:pt idx="8058">
                  <c:v>43515.345833333333</c:v>
                </c:pt>
                <c:pt idx="8059">
                  <c:v>43515.34652777778</c:v>
                </c:pt>
                <c:pt idx="8060">
                  <c:v>43515.347222222219</c:v>
                </c:pt>
                <c:pt idx="8061">
                  <c:v>43515.347916666666</c:v>
                </c:pt>
                <c:pt idx="8062">
                  <c:v>43515.348611111112</c:v>
                </c:pt>
                <c:pt idx="8063">
                  <c:v>43515.349305555559</c:v>
                </c:pt>
                <c:pt idx="8064">
                  <c:v>43515.35</c:v>
                </c:pt>
                <c:pt idx="8065">
                  <c:v>43515.350694444445</c:v>
                </c:pt>
                <c:pt idx="8066">
                  <c:v>43515.351388888892</c:v>
                </c:pt>
                <c:pt idx="8067">
                  <c:v>43515.352083333331</c:v>
                </c:pt>
                <c:pt idx="8068">
                  <c:v>43515.352777777778</c:v>
                </c:pt>
                <c:pt idx="8069">
                  <c:v>43515.353472222225</c:v>
                </c:pt>
                <c:pt idx="8070">
                  <c:v>43515.354166666664</c:v>
                </c:pt>
                <c:pt idx="8071">
                  <c:v>43515.354861111111</c:v>
                </c:pt>
                <c:pt idx="8072">
                  <c:v>43515.355555555558</c:v>
                </c:pt>
                <c:pt idx="8073">
                  <c:v>43515.356249999997</c:v>
                </c:pt>
                <c:pt idx="8074">
                  <c:v>43515.356944444444</c:v>
                </c:pt>
                <c:pt idx="8075">
                  <c:v>43515.357638888891</c:v>
                </c:pt>
                <c:pt idx="8076">
                  <c:v>43515.35833333333</c:v>
                </c:pt>
                <c:pt idx="8077">
                  <c:v>43515.359027777777</c:v>
                </c:pt>
                <c:pt idx="8078">
                  <c:v>43515.359722222223</c:v>
                </c:pt>
                <c:pt idx="8079">
                  <c:v>43515.36041666667</c:v>
                </c:pt>
                <c:pt idx="8080">
                  <c:v>43515.361111111109</c:v>
                </c:pt>
                <c:pt idx="8081">
                  <c:v>43515.361805555556</c:v>
                </c:pt>
                <c:pt idx="8082">
                  <c:v>43515.362500000003</c:v>
                </c:pt>
                <c:pt idx="8083">
                  <c:v>43515.363194444442</c:v>
                </c:pt>
                <c:pt idx="8084">
                  <c:v>43515.363888888889</c:v>
                </c:pt>
                <c:pt idx="8085">
                  <c:v>43515.364583333336</c:v>
                </c:pt>
                <c:pt idx="8086">
                  <c:v>43515.365277777775</c:v>
                </c:pt>
                <c:pt idx="8087">
                  <c:v>43515.365972222222</c:v>
                </c:pt>
                <c:pt idx="8088">
                  <c:v>43515.366666666669</c:v>
                </c:pt>
                <c:pt idx="8089">
                  <c:v>43515.367361111108</c:v>
                </c:pt>
                <c:pt idx="8090">
                  <c:v>43515.368055555555</c:v>
                </c:pt>
                <c:pt idx="8091">
                  <c:v>43515.368750000001</c:v>
                </c:pt>
                <c:pt idx="8092">
                  <c:v>43515.369444444441</c:v>
                </c:pt>
                <c:pt idx="8093">
                  <c:v>43515.370138888888</c:v>
                </c:pt>
                <c:pt idx="8094">
                  <c:v>43515.370833333334</c:v>
                </c:pt>
                <c:pt idx="8095">
                  <c:v>43515.371527777781</c:v>
                </c:pt>
                <c:pt idx="8096">
                  <c:v>43515.37222222222</c:v>
                </c:pt>
                <c:pt idx="8097">
                  <c:v>43515.372916666667</c:v>
                </c:pt>
                <c:pt idx="8098">
                  <c:v>43515.373611111114</c:v>
                </c:pt>
                <c:pt idx="8099">
                  <c:v>43515.374305555553</c:v>
                </c:pt>
                <c:pt idx="8100">
                  <c:v>43515.375</c:v>
                </c:pt>
                <c:pt idx="8101">
                  <c:v>43515.375694444447</c:v>
                </c:pt>
                <c:pt idx="8102">
                  <c:v>43515.376388888886</c:v>
                </c:pt>
                <c:pt idx="8103">
                  <c:v>43515.377083333333</c:v>
                </c:pt>
                <c:pt idx="8104">
                  <c:v>43515.37777777778</c:v>
                </c:pt>
                <c:pt idx="8105">
                  <c:v>43515.378472222219</c:v>
                </c:pt>
                <c:pt idx="8106">
                  <c:v>43515.379166666666</c:v>
                </c:pt>
                <c:pt idx="8107">
                  <c:v>43515.379861111112</c:v>
                </c:pt>
                <c:pt idx="8108">
                  <c:v>43515.380555555559</c:v>
                </c:pt>
                <c:pt idx="8109">
                  <c:v>43515.381249999999</c:v>
                </c:pt>
                <c:pt idx="8110">
                  <c:v>43515.381944444445</c:v>
                </c:pt>
                <c:pt idx="8111">
                  <c:v>43515.382638888892</c:v>
                </c:pt>
                <c:pt idx="8112">
                  <c:v>43515.383333333331</c:v>
                </c:pt>
                <c:pt idx="8113">
                  <c:v>43515.384027777778</c:v>
                </c:pt>
                <c:pt idx="8114">
                  <c:v>43515.384722222225</c:v>
                </c:pt>
                <c:pt idx="8115">
                  <c:v>43515.385416666664</c:v>
                </c:pt>
                <c:pt idx="8116">
                  <c:v>43515.386111111111</c:v>
                </c:pt>
                <c:pt idx="8117">
                  <c:v>43515.386805555558</c:v>
                </c:pt>
                <c:pt idx="8118">
                  <c:v>43515.387499999997</c:v>
                </c:pt>
                <c:pt idx="8119">
                  <c:v>43515.388194444444</c:v>
                </c:pt>
                <c:pt idx="8120">
                  <c:v>43515.388888888891</c:v>
                </c:pt>
                <c:pt idx="8121">
                  <c:v>43515.38958333333</c:v>
                </c:pt>
                <c:pt idx="8122">
                  <c:v>43515.390277777777</c:v>
                </c:pt>
                <c:pt idx="8123">
                  <c:v>43515.390972222223</c:v>
                </c:pt>
                <c:pt idx="8124">
                  <c:v>43515.39166666667</c:v>
                </c:pt>
                <c:pt idx="8125">
                  <c:v>43515.392361111109</c:v>
                </c:pt>
                <c:pt idx="8126">
                  <c:v>43515.393055555556</c:v>
                </c:pt>
                <c:pt idx="8127">
                  <c:v>43515.393750000003</c:v>
                </c:pt>
                <c:pt idx="8128">
                  <c:v>43515.394444444442</c:v>
                </c:pt>
                <c:pt idx="8129">
                  <c:v>43515.395138888889</c:v>
                </c:pt>
                <c:pt idx="8130">
                  <c:v>43515.395833333336</c:v>
                </c:pt>
                <c:pt idx="8131">
                  <c:v>43515.396527777775</c:v>
                </c:pt>
                <c:pt idx="8132">
                  <c:v>43515.397222222222</c:v>
                </c:pt>
                <c:pt idx="8133">
                  <c:v>43515.397916666669</c:v>
                </c:pt>
                <c:pt idx="8134">
                  <c:v>43515.398611111108</c:v>
                </c:pt>
                <c:pt idx="8135">
                  <c:v>43515.399305555555</c:v>
                </c:pt>
                <c:pt idx="8136">
                  <c:v>43515.4</c:v>
                </c:pt>
                <c:pt idx="8137">
                  <c:v>43515.400694444441</c:v>
                </c:pt>
                <c:pt idx="8138">
                  <c:v>43515.401388888888</c:v>
                </c:pt>
                <c:pt idx="8139">
                  <c:v>43515.402083333334</c:v>
                </c:pt>
                <c:pt idx="8140">
                  <c:v>43515.402777777781</c:v>
                </c:pt>
                <c:pt idx="8141">
                  <c:v>43515.40347222222</c:v>
                </c:pt>
                <c:pt idx="8142">
                  <c:v>43515.404166666667</c:v>
                </c:pt>
                <c:pt idx="8143">
                  <c:v>43515.404861111114</c:v>
                </c:pt>
                <c:pt idx="8144">
                  <c:v>43515.405555555553</c:v>
                </c:pt>
                <c:pt idx="8145">
                  <c:v>43515.40625</c:v>
                </c:pt>
                <c:pt idx="8146">
                  <c:v>43515.406944444447</c:v>
                </c:pt>
                <c:pt idx="8147">
                  <c:v>43515.407638888886</c:v>
                </c:pt>
                <c:pt idx="8148">
                  <c:v>43515.408333333333</c:v>
                </c:pt>
                <c:pt idx="8149">
                  <c:v>43515.40902777778</c:v>
                </c:pt>
                <c:pt idx="8150">
                  <c:v>43515.409722222219</c:v>
                </c:pt>
                <c:pt idx="8151">
                  <c:v>43515.410416666666</c:v>
                </c:pt>
                <c:pt idx="8152">
                  <c:v>43515.411111111112</c:v>
                </c:pt>
                <c:pt idx="8153">
                  <c:v>43515.411805555559</c:v>
                </c:pt>
                <c:pt idx="8154">
                  <c:v>43515.412499999999</c:v>
                </c:pt>
                <c:pt idx="8155">
                  <c:v>43515.413194444445</c:v>
                </c:pt>
                <c:pt idx="8156">
                  <c:v>43515.413888888892</c:v>
                </c:pt>
                <c:pt idx="8157">
                  <c:v>43515.414583333331</c:v>
                </c:pt>
                <c:pt idx="8158">
                  <c:v>43515.415277777778</c:v>
                </c:pt>
                <c:pt idx="8159">
                  <c:v>43515.415972222225</c:v>
                </c:pt>
                <c:pt idx="8160">
                  <c:v>43515.416666666664</c:v>
                </c:pt>
                <c:pt idx="8161">
                  <c:v>43515.417361111111</c:v>
                </c:pt>
                <c:pt idx="8162">
                  <c:v>43515.418055555558</c:v>
                </c:pt>
                <c:pt idx="8163">
                  <c:v>43515.418749999997</c:v>
                </c:pt>
                <c:pt idx="8164">
                  <c:v>43515.419444444444</c:v>
                </c:pt>
                <c:pt idx="8165">
                  <c:v>43515.420138888891</c:v>
                </c:pt>
                <c:pt idx="8166">
                  <c:v>43515.42083333333</c:v>
                </c:pt>
                <c:pt idx="8167">
                  <c:v>43515.421527777777</c:v>
                </c:pt>
                <c:pt idx="8168">
                  <c:v>43515.422222222223</c:v>
                </c:pt>
                <c:pt idx="8169">
                  <c:v>43515.42291666667</c:v>
                </c:pt>
                <c:pt idx="8170">
                  <c:v>43515.423611111109</c:v>
                </c:pt>
                <c:pt idx="8171">
                  <c:v>43515.424305555556</c:v>
                </c:pt>
                <c:pt idx="8172">
                  <c:v>43515.425000000003</c:v>
                </c:pt>
                <c:pt idx="8173">
                  <c:v>43515.425694444442</c:v>
                </c:pt>
                <c:pt idx="8174">
                  <c:v>43515.426388888889</c:v>
                </c:pt>
                <c:pt idx="8175">
                  <c:v>43515.427083333336</c:v>
                </c:pt>
                <c:pt idx="8176">
                  <c:v>43515.427777777775</c:v>
                </c:pt>
                <c:pt idx="8177">
                  <c:v>43515.428472222222</c:v>
                </c:pt>
                <c:pt idx="8178">
                  <c:v>43515.429166666669</c:v>
                </c:pt>
                <c:pt idx="8179">
                  <c:v>43515.429861111108</c:v>
                </c:pt>
                <c:pt idx="8180">
                  <c:v>43515.430555555555</c:v>
                </c:pt>
                <c:pt idx="8181">
                  <c:v>43515.431250000001</c:v>
                </c:pt>
                <c:pt idx="8182">
                  <c:v>43515.431944444441</c:v>
                </c:pt>
                <c:pt idx="8183">
                  <c:v>43515.432638888888</c:v>
                </c:pt>
                <c:pt idx="8184">
                  <c:v>43515.433333333334</c:v>
                </c:pt>
                <c:pt idx="8185">
                  <c:v>43515.434027777781</c:v>
                </c:pt>
                <c:pt idx="8186">
                  <c:v>43515.43472222222</c:v>
                </c:pt>
                <c:pt idx="8187">
                  <c:v>43515.435416666667</c:v>
                </c:pt>
                <c:pt idx="8188">
                  <c:v>43515.436111111114</c:v>
                </c:pt>
                <c:pt idx="8189">
                  <c:v>43515.436805555553</c:v>
                </c:pt>
                <c:pt idx="8190">
                  <c:v>43515.4375</c:v>
                </c:pt>
                <c:pt idx="8191">
                  <c:v>43515.438194444447</c:v>
                </c:pt>
                <c:pt idx="8192">
                  <c:v>43515.438888888886</c:v>
                </c:pt>
                <c:pt idx="8193">
                  <c:v>43515.439583333333</c:v>
                </c:pt>
                <c:pt idx="8194">
                  <c:v>43515.44027777778</c:v>
                </c:pt>
                <c:pt idx="8195">
                  <c:v>43515.440972222219</c:v>
                </c:pt>
                <c:pt idx="8196">
                  <c:v>43515.441666666666</c:v>
                </c:pt>
                <c:pt idx="8197">
                  <c:v>43515.442361111112</c:v>
                </c:pt>
                <c:pt idx="8198">
                  <c:v>43515.443055555559</c:v>
                </c:pt>
                <c:pt idx="8199">
                  <c:v>43515.443749999999</c:v>
                </c:pt>
                <c:pt idx="8200">
                  <c:v>43515.444444444445</c:v>
                </c:pt>
                <c:pt idx="8201">
                  <c:v>43515.445138888892</c:v>
                </c:pt>
                <c:pt idx="8202">
                  <c:v>43515.445833333331</c:v>
                </c:pt>
                <c:pt idx="8203">
                  <c:v>43515.446527777778</c:v>
                </c:pt>
                <c:pt idx="8204">
                  <c:v>43515.447222222225</c:v>
                </c:pt>
                <c:pt idx="8205">
                  <c:v>43515.447916666664</c:v>
                </c:pt>
                <c:pt idx="8206">
                  <c:v>43515.448611111111</c:v>
                </c:pt>
                <c:pt idx="8207">
                  <c:v>43515.449305555558</c:v>
                </c:pt>
                <c:pt idx="8208">
                  <c:v>43515.45</c:v>
                </c:pt>
                <c:pt idx="8209">
                  <c:v>43515.450694444444</c:v>
                </c:pt>
                <c:pt idx="8210">
                  <c:v>43515.451388888891</c:v>
                </c:pt>
                <c:pt idx="8211">
                  <c:v>43515.45208333333</c:v>
                </c:pt>
                <c:pt idx="8212">
                  <c:v>43515.452777777777</c:v>
                </c:pt>
                <c:pt idx="8213">
                  <c:v>43515.453472222223</c:v>
                </c:pt>
                <c:pt idx="8214">
                  <c:v>43515.45416666667</c:v>
                </c:pt>
                <c:pt idx="8215">
                  <c:v>43515.454861111109</c:v>
                </c:pt>
                <c:pt idx="8216">
                  <c:v>43515.455555555556</c:v>
                </c:pt>
                <c:pt idx="8217">
                  <c:v>43515.456250000003</c:v>
                </c:pt>
                <c:pt idx="8218">
                  <c:v>43515.456944444442</c:v>
                </c:pt>
                <c:pt idx="8219">
                  <c:v>43515.457638888889</c:v>
                </c:pt>
                <c:pt idx="8220">
                  <c:v>43515.458333333336</c:v>
                </c:pt>
                <c:pt idx="8221">
                  <c:v>43515.459027777775</c:v>
                </c:pt>
                <c:pt idx="8222">
                  <c:v>43515.459722222222</c:v>
                </c:pt>
                <c:pt idx="8223">
                  <c:v>43515.460416666669</c:v>
                </c:pt>
                <c:pt idx="8224">
                  <c:v>43515.461111111108</c:v>
                </c:pt>
                <c:pt idx="8225">
                  <c:v>43515.461805555555</c:v>
                </c:pt>
                <c:pt idx="8226">
                  <c:v>43515.462500000001</c:v>
                </c:pt>
                <c:pt idx="8227">
                  <c:v>43515.463194444441</c:v>
                </c:pt>
                <c:pt idx="8228">
                  <c:v>43515.463888888888</c:v>
                </c:pt>
                <c:pt idx="8229">
                  <c:v>43515.464583333334</c:v>
                </c:pt>
                <c:pt idx="8230">
                  <c:v>43515.465277777781</c:v>
                </c:pt>
                <c:pt idx="8231">
                  <c:v>43515.46597222222</c:v>
                </c:pt>
                <c:pt idx="8232">
                  <c:v>43515.466666666667</c:v>
                </c:pt>
                <c:pt idx="8233">
                  <c:v>43515.467361111114</c:v>
                </c:pt>
                <c:pt idx="8234">
                  <c:v>43515.468055555553</c:v>
                </c:pt>
                <c:pt idx="8235">
                  <c:v>43515.46875</c:v>
                </c:pt>
                <c:pt idx="8236">
                  <c:v>43515.469444444447</c:v>
                </c:pt>
                <c:pt idx="8237">
                  <c:v>43515.470138888886</c:v>
                </c:pt>
                <c:pt idx="8238">
                  <c:v>43515.470833333333</c:v>
                </c:pt>
                <c:pt idx="8239">
                  <c:v>43515.47152777778</c:v>
                </c:pt>
                <c:pt idx="8240">
                  <c:v>43515.472222222219</c:v>
                </c:pt>
                <c:pt idx="8241">
                  <c:v>43515.472916666666</c:v>
                </c:pt>
                <c:pt idx="8242">
                  <c:v>43515.473611111112</c:v>
                </c:pt>
                <c:pt idx="8243">
                  <c:v>43515.474305555559</c:v>
                </c:pt>
                <c:pt idx="8244">
                  <c:v>43515.474999999999</c:v>
                </c:pt>
                <c:pt idx="8245">
                  <c:v>43515.475694444445</c:v>
                </c:pt>
                <c:pt idx="8246">
                  <c:v>43515.476388888892</c:v>
                </c:pt>
                <c:pt idx="8247">
                  <c:v>43515.477083333331</c:v>
                </c:pt>
                <c:pt idx="8248">
                  <c:v>43515.477777777778</c:v>
                </c:pt>
                <c:pt idx="8249">
                  <c:v>43515.478472222225</c:v>
                </c:pt>
                <c:pt idx="8250">
                  <c:v>43515.479166666664</c:v>
                </c:pt>
                <c:pt idx="8251">
                  <c:v>43515.479861111111</c:v>
                </c:pt>
                <c:pt idx="8252">
                  <c:v>43515.480555555558</c:v>
                </c:pt>
                <c:pt idx="8253">
                  <c:v>43515.481249999997</c:v>
                </c:pt>
                <c:pt idx="8254">
                  <c:v>43515.481944444444</c:v>
                </c:pt>
                <c:pt idx="8255">
                  <c:v>43515.482638888891</c:v>
                </c:pt>
                <c:pt idx="8256">
                  <c:v>43515.48333333333</c:v>
                </c:pt>
                <c:pt idx="8257">
                  <c:v>43515.484027777777</c:v>
                </c:pt>
                <c:pt idx="8258">
                  <c:v>43515.484722222223</c:v>
                </c:pt>
                <c:pt idx="8259">
                  <c:v>43515.48541666667</c:v>
                </c:pt>
                <c:pt idx="8260">
                  <c:v>43515.486111111109</c:v>
                </c:pt>
                <c:pt idx="8261">
                  <c:v>43515.486805555556</c:v>
                </c:pt>
                <c:pt idx="8262">
                  <c:v>43515.487500000003</c:v>
                </c:pt>
                <c:pt idx="8263">
                  <c:v>43515.488194444442</c:v>
                </c:pt>
                <c:pt idx="8264">
                  <c:v>43515.488888888889</c:v>
                </c:pt>
                <c:pt idx="8265">
                  <c:v>43515.489583333336</c:v>
                </c:pt>
                <c:pt idx="8266">
                  <c:v>43515.490277777775</c:v>
                </c:pt>
                <c:pt idx="8267">
                  <c:v>43515.490972222222</c:v>
                </c:pt>
                <c:pt idx="8268">
                  <c:v>43515.491666666669</c:v>
                </c:pt>
                <c:pt idx="8269">
                  <c:v>43515.492361111108</c:v>
                </c:pt>
                <c:pt idx="8270">
                  <c:v>43515.493055555555</c:v>
                </c:pt>
                <c:pt idx="8271">
                  <c:v>43515.493750000001</c:v>
                </c:pt>
                <c:pt idx="8272">
                  <c:v>43515.494444444441</c:v>
                </c:pt>
                <c:pt idx="8273">
                  <c:v>43515.495138888888</c:v>
                </c:pt>
                <c:pt idx="8274">
                  <c:v>43515.495833333334</c:v>
                </c:pt>
                <c:pt idx="8275">
                  <c:v>43515.496527777781</c:v>
                </c:pt>
                <c:pt idx="8276">
                  <c:v>43515.49722222222</c:v>
                </c:pt>
                <c:pt idx="8277">
                  <c:v>43515.497916666667</c:v>
                </c:pt>
                <c:pt idx="8278">
                  <c:v>43515.498611111114</c:v>
                </c:pt>
                <c:pt idx="8279">
                  <c:v>43515.499305555553</c:v>
                </c:pt>
                <c:pt idx="8280">
                  <c:v>43515.5</c:v>
                </c:pt>
                <c:pt idx="8281">
                  <c:v>43515.500694444447</c:v>
                </c:pt>
                <c:pt idx="8282">
                  <c:v>43515.501388888886</c:v>
                </c:pt>
                <c:pt idx="8283">
                  <c:v>43515.502083333333</c:v>
                </c:pt>
                <c:pt idx="8284">
                  <c:v>43515.50277777778</c:v>
                </c:pt>
                <c:pt idx="8285">
                  <c:v>43515.503472222219</c:v>
                </c:pt>
                <c:pt idx="8286">
                  <c:v>43515.504166666666</c:v>
                </c:pt>
                <c:pt idx="8287">
                  <c:v>43515.504861111112</c:v>
                </c:pt>
                <c:pt idx="8288">
                  <c:v>43515.505555555559</c:v>
                </c:pt>
                <c:pt idx="8289">
                  <c:v>43515.506249999999</c:v>
                </c:pt>
                <c:pt idx="8290">
                  <c:v>43515.506944444445</c:v>
                </c:pt>
                <c:pt idx="8291">
                  <c:v>43515.507638888892</c:v>
                </c:pt>
                <c:pt idx="8292">
                  <c:v>43515.508333333331</c:v>
                </c:pt>
                <c:pt idx="8293">
                  <c:v>43515.509027777778</c:v>
                </c:pt>
                <c:pt idx="8294">
                  <c:v>43515.509722222225</c:v>
                </c:pt>
                <c:pt idx="8295">
                  <c:v>43515.510416666664</c:v>
                </c:pt>
                <c:pt idx="8296">
                  <c:v>43515.511111111111</c:v>
                </c:pt>
                <c:pt idx="8297">
                  <c:v>43515.511805555558</c:v>
                </c:pt>
                <c:pt idx="8298">
                  <c:v>43515.512499999997</c:v>
                </c:pt>
                <c:pt idx="8299">
                  <c:v>43515.513194444444</c:v>
                </c:pt>
                <c:pt idx="8300">
                  <c:v>43515.513888888891</c:v>
                </c:pt>
                <c:pt idx="8301">
                  <c:v>43515.51458333333</c:v>
                </c:pt>
                <c:pt idx="8302">
                  <c:v>43515.515277777777</c:v>
                </c:pt>
                <c:pt idx="8303">
                  <c:v>43515.515972222223</c:v>
                </c:pt>
                <c:pt idx="8304">
                  <c:v>43515.51666666667</c:v>
                </c:pt>
                <c:pt idx="8305">
                  <c:v>43515.517361111109</c:v>
                </c:pt>
                <c:pt idx="8306">
                  <c:v>43515.518055555556</c:v>
                </c:pt>
                <c:pt idx="8307">
                  <c:v>43515.518750000003</c:v>
                </c:pt>
                <c:pt idx="8308">
                  <c:v>43515.519444444442</c:v>
                </c:pt>
                <c:pt idx="8309">
                  <c:v>43515.520138888889</c:v>
                </c:pt>
                <c:pt idx="8310">
                  <c:v>43515.520833333336</c:v>
                </c:pt>
                <c:pt idx="8311">
                  <c:v>43515.521527777775</c:v>
                </c:pt>
                <c:pt idx="8312">
                  <c:v>43515.522222222222</c:v>
                </c:pt>
                <c:pt idx="8313">
                  <c:v>43515.522916666669</c:v>
                </c:pt>
                <c:pt idx="8314">
                  <c:v>43515.523611111108</c:v>
                </c:pt>
                <c:pt idx="8315">
                  <c:v>43515.524305555555</c:v>
                </c:pt>
                <c:pt idx="8316">
                  <c:v>43515.525000000001</c:v>
                </c:pt>
                <c:pt idx="8317">
                  <c:v>43515.525694444441</c:v>
                </c:pt>
                <c:pt idx="8318">
                  <c:v>43515.526388888888</c:v>
                </c:pt>
                <c:pt idx="8319">
                  <c:v>43515.527083333334</c:v>
                </c:pt>
                <c:pt idx="8320">
                  <c:v>43515.527777777781</c:v>
                </c:pt>
                <c:pt idx="8321">
                  <c:v>43515.52847222222</c:v>
                </c:pt>
                <c:pt idx="8322">
                  <c:v>43515.529166666667</c:v>
                </c:pt>
                <c:pt idx="8323">
                  <c:v>43515.529861111114</c:v>
                </c:pt>
                <c:pt idx="8324">
                  <c:v>43515.530555555553</c:v>
                </c:pt>
                <c:pt idx="8325">
                  <c:v>43515.53125</c:v>
                </c:pt>
                <c:pt idx="8326">
                  <c:v>43515.531944444447</c:v>
                </c:pt>
                <c:pt idx="8327">
                  <c:v>43515.532638888886</c:v>
                </c:pt>
                <c:pt idx="8328">
                  <c:v>43515.533333333333</c:v>
                </c:pt>
                <c:pt idx="8329">
                  <c:v>43515.53402777778</c:v>
                </c:pt>
                <c:pt idx="8330">
                  <c:v>43515.534722222219</c:v>
                </c:pt>
                <c:pt idx="8331">
                  <c:v>43515.535416666666</c:v>
                </c:pt>
                <c:pt idx="8332">
                  <c:v>43515.536111111112</c:v>
                </c:pt>
                <c:pt idx="8333">
                  <c:v>43515.536805555559</c:v>
                </c:pt>
                <c:pt idx="8334">
                  <c:v>43515.537499999999</c:v>
                </c:pt>
                <c:pt idx="8335">
                  <c:v>43515.538194444445</c:v>
                </c:pt>
                <c:pt idx="8336">
                  <c:v>43515.538888888892</c:v>
                </c:pt>
                <c:pt idx="8337">
                  <c:v>43515.539583333331</c:v>
                </c:pt>
                <c:pt idx="8338">
                  <c:v>43515.540277777778</c:v>
                </c:pt>
                <c:pt idx="8339">
                  <c:v>43515.540972222225</c:v>
                </c:pt>
                <c:pt idx="8340">
                  <c:v>43515.541666666664</c:v>
                </c:pt>
                <c:pt idx="8341">
                  <c:v>43515.542361111111</c:v>
                </c:pt>
                <c:pt idx="8342">
                  <c:v>43515.543055555558</c:v>
                </c:pt>
                <c:pt idx="8343">
                  <c:v>43515.543749999997</c:v>
                </c:pt>
                <c:pt idx="8344">
                  <c:v>43515.544444444444</c:v>
                </c:pt>
                <c:pt idx="8345">
                  <c:v>43515.545138888891</c:v>
                </c:pt>
                <c:pt idx="8346">
                  <c:v>43515.54583333333</c:v>
                </c:pt>
                <c:pt idx="8347">
                  <c:v>43515.546527777777</c:v>
                </c:pt>
                <c:pt idx="8348">
                  <c:v>43515.547222222223</c:v>
                </c:pt>
                <c:pt idx="8349">
                  <c:v>43515.54791666667</c:v>
                </c:pt>
                <c:pt idx="8350">
                  <c:v>43515.548611111109</c:v>
                </c:pt>
                <c:pt idx="8351">
                  <c:v>43515.549305555556</c:v>
                </c:pt>
                <c:pt idx="8352">
                  <c:v>43515.55</c:v>
                </c:pt>
                <c:pt idx="8353">
                  <c:v>43515.550694444442</c:v>
                </c:pt>
                <c:pt idx="8354">
                  <c:v>43515.551388888889</c:v>
                </c:pt>
                <c:pt idx="8355">
                  <c:v>43515.552083333336</c:v>
                </c:pt>
                <c:pt idx="8356">
                  <c:v>43515.552777777775</c:v>
                </c:pt>
                <c:pt idx="8357">
                  <c:v>43515.553472222222</c:v>
                </c:pt>
                <c:pt idx="8358">
                  <c:v>43515.554166666669</c:v>
                </c:pt>
                <c:pt idx="8359">
                  <c:v>43515.554861111108</c:v>
                </c:pt>
                <c:pt idx="8360">
                  <c:v>43515.555555555555</c:v>
                </c:pt>
                <c:pt idx="8361">
                  <c:v>43515.556250000001</c:v>
                </c:pt>
                <c:pt idx="8362">
                  <c:v>43515.556944444441</c:v>
                </c:pt>
                <c:pt idx="8363">
                  <c:v>43515.557638888888</c:v>
                </c:pt>
                <c:pt idx="8364">
                  <c:v>43515.558333333334</c:v>
                </c:pt>
                <c:pt idx="8365">
                  <c:v>43515.559027777781</c:v>
                </c:pt>
                <c:pt idx="8366">
                  <c:v>43515.55972222222</c:v>
                </c:pt>
                <c:pt idx="8367">
                  <c:v>43515.560416666667</c:v>
                </c:pt>
                <c:pt idx="8368">
                  <c:v>43515.561111111114</c:v>
                </c:pt>
                <c:pt idx="8369">
                  <c:v>43515.561805555553</c:v>
                </c:pt>
                <c:pt idx="8370">
                  <c:v>43515.5625</c:v>
                </c:pt>
                <c:pt idx="8371">
                  <c:v>43515.563194444447</c:v>
                </c:pt>
                <c:pt idx="8372">
                  <c:v>43515.563888888886</c:v>
                </c:pt>
                <c:pt idx="8373">
                  <c:v>43515.564583333333</c:v>
                </c:pt>
                <c:pt idx="8374">
                  <c:v>43515.56527777778</c:v>
                </c:pt>
                <c:pt idx="8375">
                  <c:v>43515.565972222219</c:v>
                </c:pt>
                <c:pt idx="8376">
                  <c:v>43515.566666666666</c:v>
                </c:pt>
                <c:pt idx="8377">
                  <c:v>43515.567361111112</c:v>
                </c:pt>
                <c:pt idx="8378">
                  <c:v>43515.568055555559</c:v>
                </c:pt>
                <c:pt idx="8379">
                  <c:v>43515.568749999999</c:v>
                </c:pt>
                <c:pt idx="8380">
                  <c:v>43515.569444444445</c:v>
                </c:pt>
                <c:pt idx="8381">
                  <c:v>43515.570138888892</c:v>
                </c:pt>
                <c:pt idx="8382">
                  <c:v>43515.570833333331</c:v>
                </c:pt>
                <c:pt idx="8383">
                  <c:v>43515.571527777778</c:v>
                </c:pt>
                <c:pt idx="8384">
                  <c:v>43515.572222222225</c:v>
                </c:pt>
                <c:pt idx="8385">
                  <c:v>43515.572916666664</c:v>
                </c:pt>
                <c:pt idx="8386">
                  <c:v>43515.573611111111</c:v>
                </c:pt>
                <c:pt idx="8387">
                  <c:v>43515.574305555558</c:v>
                </c:pt>
                <c:pt idx="8388">
                  <c:v>43515.574999999997</c:v>
                </c:pt>
                <c:pt idx="8389">
                  <c:v>43515.575694444444</c:v>
                </c:pt>
                <c:pt idx="8390">
                  <c:v>43515.576388888891</c:v>
                </c:pt>
                <c:pt idx="8391">
                  <c:v>43515.57708333333</c:v>
                </c:pt>
                <c:pt idx="8392">
                  <c:v>43515.577777777777</c:v>
                </c:pt>
                <c:pt idx="8393">
                  <c:v>43515.578472222223</c:v>
                </c:pt>
                <c:pt idx="8394">
                  <c:v>43515.57916666667</c:v>
                </c:pt>
                <c:pt idx="8395">
                  <c:v>43515.579861111109</c:v>
                </c:pt>
                <c:pt idx="8396">
                  <c:v>43515.580555555556</c:v>
                </c:pt>
                <c:pt idx="8397">
                  <c:v>43515.581250000003</c:v>
                </c:pt>
                <c:pt idx="8398">
                  <c:v>43515.581944444442</c:v>
                </c:pt>
                <c:pt idx="8399">
                  <c:v>43515.582638888889</c:v>
                </c:pt>
                <c:pt idx="8400">
                  <c:v>43515.583333333336</c:v>
                </c:pt>
                <c:pt idx="8401">
                  <c:v>43515.584027777775</c:v>
                </c:pt>
                <c:pt idx="8402">
                  <c:v>43515.584722222222</c:v>
                </c:pt>
                <c:pt idx="8403">
                  <c:v>43515.585416666669</c:v>
                </c:pt>
                <c:pt idx="8404">
                  <c:v>43515.586111111108</c:v>
                </c:pt>
                <c:pt idx="8405">
                  <c:v>43515.586805555555</c:v>
                </c:pt>
                <c:pt idx="8406">
                  <c:v>43515.587500000001</c:v>
                </c:pt>
                <c:pt idx="8407">
                  <c:v>43515.588194444441</c:v>
                </c:pt>
                <c:pt idx="8408">
                  <c:v>43515.588888888888</c:v>
                </c:pt>
                <c:pt idx="8409">
                  <c:v>43515.589583333334</c:v>
                </c:pt>
                <c:pt idx="8410">
                  <c:v>43515.590277777781</c:v>
                </c:pt>
                <c:pt idx="8411">
                  <c:v>43515.59097222222</c:v>
                </c:pt>
                <c:pt idx="8412">
                  <c:v>43515.591666666667</c:v>
                </c:pt>
                <c:pt idx="8413">
                  <c:v>43515.592361111114</c:v>
                </c:pt>
                <c:pt idx="8414">
                  <c:v>43515.593055555553</c:v>
                </c:pt>
                <c:pt idx="8415">
                  <c:v>43515.59375</c:v>
                </c:pt>
                <c:pt idx="8416">
                  <c:v>43515.594444444447</c:v>
                </c:pt>
                <c:pt idx="8417">
                  <c:v>43515.595138888886</c:v>
                </c:pt>
                <c:pt idx="8418">
                  <c:v>43515.595833333333</c:v>
                </c:pt>
                <c:pt idx="8419">
                  <c:v>43515.59652777778</c:v>
                </c:pt>
                <c:pt idx="8420">
                  <c:v>43515.597222222219</c:v>
                </c:pt>
                <c:pt idx="8421">
                  <c:v>43515.597916666666</c:v>
                </c:pt>
                <c:pt idx="8422">
                  <c:v>43515.598611111112</c:v>
                </c:pt>
                <c:pt idx="8423">
                  <c:v>43515.599305555559</c:v>
                </c:pt>
                <c:pt idx="8424">
                  <c:v>43515.6</c:v>
                </c:pt>
                <c:pt idx="8425">
                  <c:v>43515.600694444445</c:v>
                </c:pt>
                <c:pt idx="8426">
                  <c:v>43515.601388888892</c:v>
                </c:pt>
                <c:pt idx="8427">
                  <c:v>43515.602083333331</c:v>
                </c:pt>
                <c:pt idx="8428">
                  <c:v>43515.602777777778</c:v>
                </c:pt>
                <c:pt idx="8429">
                  <c:v>43515.603472222225</c:v>
                </c:pt>
                <c:pt idx="8430">
                  <c:v>43515.604166666664</c:v>
                </c:pt>
                <c:pt idx="8431">
                  <c:v>43515.604861111111</c:v>
                </c:pt>
                <c:pt idx="8432">
                  <c:v>43515.605555555558</c:v>
                </c:pt>
                <c:pt idx="8433">
                  <c:v>43515.606249999997</c:v>
                </c:pt>
                <c:pt idx="8434">
                  <c:v>43515.606944444444</c:v>
                </c:pt>
                <c:pt idx="8435">
                  <c:v>43515.607638888891</c:v>
                </c:pt>
                <c:pt idx="8436">
                  <c:v>43515.60833333333</c:v>
                </c:pt>
                <c:pt idx="8437">
                  <c:v>43515.609027777777</c:v>
                </c:pt>
                <c:pt idx="8438">
                  <c:v>43515.609722222223</c:v>
                </c:pt>
                <c:pt idx="8439">
                  <c:v>43515.61041666667</c:v>
                </c:pt>
                <c:pt idx="8440">
                  <c:v>43515.611111111109</c:v>
                </c:pt>
                <c:pt idx="8441">
                  <c:v>43515.611805555556</c:v>
                </c:pt>
                <c:pt idx="8442">
                  <c:v>43515.612500000003</c:v>
                </c:pt>
                <c:pt idx="8443">
                  <c:v>43515.613194444442</c:v>
                </c:pt>
                <c:pt idx="8444">
                  <c:v>43515.613888888889</c:v>
                </c:pt>
                <c:pt idx="8445">
                  <c:v>43515.614583333336</c:v>
                </c:pt>
                <c:pt idx="8446">
                  <c:v>43515.615277777775</c:v>
                </c:pt>
                <c:pt idx="8447">
                  <c:v>43515.615972222222</c:v>
                </c:pt>
                <c:pt idx="8448">
                  <c:v>43515.616666666669</c:v>
                </c:pt>
                <c:pt idx="8449">
                  <c:v>43515.617361111108</c:v>
                </c:pt>
                <c:pt idx="8450">
                  <c:v>43515.618055555555</c:v>
                </c:pt>
                <c:pt idx="8451">
                  <c:v>43515.618750000001</c:v>
                </c:pt>
                <c:pt idx="8452">
                  <c:v>43515.619444444441</c:v>
                </c:pt>
                <c:pt idx="8453">
                  <c:v>43515.620138888888</c:v>
                </c:pt>
                <c:pt idx="8454">
                  <c:v>43515.620833333334</c:v>
                </c:pt>
                <c:pt idx="8455">
                  <c:v>43515.621527777781</c:v>
                </c:pt>
                <c:pt idx="8456">
                  <c:v>43515.62222222222</c:v>
                </c:pt>
                <c:pt idx="8457">
                  <c:v>43515.622916666667</c:v>
                </c:pt>
                <c:pt idx="8458">
                  <c:v>43515.623611111114</c:v>
                </c:pt>
                <c:pt idx="8459">
                  <c:v>43515.624305555553</c:v>
                </c:pt>
                <c:pt idx="8460">
                  <c:v>43515.625</c:v>
                </c:pt>
                <c:pt idx="8461">
                  <c:v>43515.625694444447</c:v>
                </c:pt>
                <c:pt idx="8462">
                  <c:v>43515.626388888886</c:v>
                </c:pt>
                <c:pt idx="8463">
                  <c:v>43515.627083333333</c:v>
                </c:pt>
                <c:pt idx="8464">
                  <c:v>43515.62777777778</c:v>
                </c:pt>
                <c:pt idx="8465">
                  <c:v>43515.628472222219</c:v>
                </c:pt>
                <c:pt idx="8466">
                  <c:v>43515.629166666666</c:v>
                </c:pt>
                <c:pt idx="8467">
                  <c:v>43515.629861111112</c:v>
                </c:pt>
                <c:pt idx="8468">
                  <c:v>43515.630555555559</c:v>
                </c:pt>
                <c:pt idx="8469">
                  <c:v>43515.631249999999</c:v>
                </c:pt>
                <c:pt idx="8470">
                  <c:v>43515.631944444445</c:v>
                </c:pt>
                <c:pt idx="8471">
                  <c:v>43515.632638888892</c:v>
                </c:pt>
                <c:pt idx="8472">
                  <c:v>43515.633333333331</c:v>
                </c:pt>
                <c:pt idx="8473">
                  <c:v>43515.634027777778</c:v>
                </c:pt>
                <c:pt idx="8474">
                  <c:v>43515.634722222225</c:v>
                </c:pt>
                <c:pt idx="8475">
                  <c:v>43515.635416666664</c:v>
                </c:pt>
                <c:pt idx="8476">
                  <c:v>43515.636111111111</c:v>
                </c:pt>
                <c:pt idx="8477">
                  <c:v>43515.636805555558</c:v>
                </c:pt>
                <c:pt idx="8478">
                  <c:v>43515.637499999997</c:v>
                </c:pt>
                <c:pt idx="8479">
                  <c:v>43515.638194444444</c:v>
                </c:pt>
                <c:pt idx="8480">
                  <c:v>43515.638888888891</c:v>
                </c:pt>
                <c:pt idx="8481">
                  <c:v>43515.63958333333</c:v>
                </c:pt>
                <c:pt idx="8482">
                  <c:v>43515.640277777777</c:v>
                </c:pt>
                <c:pt idx="8483">
                  <c:v>43515.640972222223</c:v>
                </c:pt>
                <c:pt idx="8484">
                  <c:v>43515.64166666667</c:v>
                </c:pt>
                <c:pt idx="8485">
                  <c:v>43515.642361111109</c:v>
                </c:pt>
                <c:pt idx="8486">
                  <c:v>43515.643055555556</c:v>
                </c:pt>
                <c:pt idx="8487">
                  <c:v>43515.643750000003</c:v>
                </c:pt>
                <c:pt idx="8488">
                  <c:v>43515.644444444442</c:v>
                </c:pt>
                <c:pt idx="8489">
                  <c:v>43515.645138888889</c:v>
                </c:pt>
                <c:pt idx="8490">
                  <c:v>43515.645833333336</c:v>
                </c:pt>
                <c:pt idx="8491">
                  <c:v>43515.646527777775</c:v>
                </c:pt>
                <c:pt idx="8492">
                  <c:v>43515.647222222222</c:v>
                </c:pt>
                <c:pt idx="8493">
                  <c:v>43515.647916666669</c:v>
                </c:pt>
                <c:pt idx="8494">
                  <c:v>43515.648611111108</c:v>
                </c:pt>
                <c:pt idx="8495">
                  <c:v>43515.649305555555</c:v>
                </c:pt>
                <c:pt idx="8496">
                  <c:v>43515.65</c:v>
                </c:pt>
                <c:pt idx="8497">
                  <c:v>43515.650694444441</c:v>
                </c:pt>
                <c:pt idx="8498">
                  <c:v>43515.651388888888</c:v>
                </c:pt>
                <c:pt idx="8499">
                  <c:v>43515.652083333334</c:v>
                </c:pt>
                <c:pt idx="8500">
                  <c:v>43515.652777777781</c:v>
                </c:pt>
                <c:pt idx="8501">
                  <c:v>43515.65347222222</c:v>
                </c:pt>
                <c:pt idx="8502">
                  <c:v>43515.654166666667</c:v>
                </c:pt>
                <c:pt idx="8503">
                  <c:v>43515.654861111114</c:v>
                </c:pt>
                <c:pt idx="8504">
                  <c:v>43515.655555555553</c:v>
                </c:pt>
                <c:pt idx="8505">
                  <c:v>43515.65625</c:v>
                </c:pt>
                <c:pt idx="8506">
                  <c:v>43515.656944444447</c:v>
                </c:pt>
                <c:pt idx="8507">
                  <c:v>43515.657638888886</c:v>
                </c:pt>
                <c:pt idx="8508">
                  <c:v>43515.658333333333</c:v>
                </c:pt>
                <c:pt idx="8509">
                  <c:v>43515.65902777778</c:v>
                </c:pt>
                <c:pt idx="8510">
                  <c:v>43515.659722222219</c:v>
                </c:pt>
                <c:pt idx="8511">
                  <c:v>43515.660416666666</c:v>
                </c:pt>
                <c:pt idx="8512">
                  <c:v>43515.661111111112</c:v>
                </c:pt>
                <c:pt idx="8513">
                  <c:v>43515.661805555559</c:v>
                </c:pt>
                <c:pt idx="8514">
                  <c:v>43515.662499999999</c:v>
                </c:pt>
                <c:pt idx="8515">
                  <c:v>43515.663194444445</c:v>
                </c:pt>
                <c:pt idx="8516">
                  <c:v>43515.663888888892</c:v>
                </c:pt>
                <c:pt idx="8517">
                  <c:v>43515.664583333331</c:v>
                </c:pt>
                <c:pt idx="8518">
                  <c:v>43515.665277777778</c:v>
                </c:pt>
                <c:pt idx="8519">
                  <c:v>43515.665972222225</c:v>
                </c:pt>
                <c:pt idx="8520">
                  <c:v>43515.666666666664</c:v>
                </c:pt>
                <c:pt idx="8521">
                  <c:v>43515.667361111111</c:v>
                </c:pt>
                <c:pt idx="8522">
                  <c:v>43515.668055555558</c:v>
                </c:pt>
                <c:pt idx="8523">
                  <c:v>43515.668749999997</c:v>
                </c:pt>
                <c:pt idx="8524">
                  <c:v>43515.669444444444</c:v>
                </c:pt>
                <c:pt idx="8525">
                  <c:v>43515.670138888891</c:v>
                </c:pt>
                <c:pt idx="8526">
                  <c:v>43515.67083333333</c:v>
                </c:pt>
                <c:pt idx="8527">
                  <c:v>43515.671527777777</c:v>
                </c:pt>
                <c:pt idx="8528">
                  <c:v>43515.672222222223</c:v>
                </c:pt>
                <c:pt idx="8529">
                  <c:v>43515.67291666667</c:v>
                </c:pt>
                <c:pt idx="8530">
                  <c:v>43515.673611111109</c:v>
                </c:pt>
                <c:pt idx="8531">
                  <c:v>43515.674305555556</c:v>
                </c:pt>
                <c:pt idx="8532">
                  <c:v>43515.675000000003</c:v>
                </c:pt>
                <c:pt idx="8533">
                  <c:v>43515.675694444442</c:v>
                </c:pt>
                <c:pt idx="8534">
                  <c:v>43515.676388888889</c:v>
                </c:pt>
                <c:pt idx="8535">
                  <c:v>43515.677083333336</c:v>
                </c:pt>
                <c:pt idx="8536">
                  <c:v>43515.677777777775</c:v>
                </c:pt>
                <c:pt idx="8537">
                  <c:v>43515.678472222222</c:v>
                </c:pt>
                <c:pt idx="8538">
                  <c:v>43515.679166666669</c:v>
                </c:pt>
                <c:pt idx="8539">
                  <c:v>43515.679861111108</c:v>
                </c:pt>
                <c:pt idx="8540">
                  <c:v>43515.680555555555</c:v>
                </c:pt>
                <c:pt idx="8541">
                  <c:v>43515.681250000001</c:v>
                </c:pt>
                <c:pt idx="8542">
                  <c:v>43515.681944444441</c:v>
                </c:pt>
                <c:pt idx="8543">
                  <c:v>43515.682638888888</c:v>
                </c:pt>
                <c:pt idx="8544">
                  <c:v>43515.683333333334</c:v>
                </c:pt>
                <c:pt idx="8545">
                  <c:v>43515.684027777781</c:v>
                </c:pt>
                <c:pt idx="8546">
                  <c:v>43515.68472222222</c:v>
                </c:pt>
                <c:pt idx="8547">
                  <c:v>43515.685416666667</c:v>
                </c:pt>
                <c:pt idx="8548">
                  <c:v>43515.686111111114</c:v>
                </c:pt>
                <c:pt idx="8549">
                  <c:v>43515.686805555553</c:v>
                </c:pt>
                <c:pt idx="8550">
                  <c:v>43515.6875</c:v>
                </c:pt>
                <c:pt idx="8551">
                  <c:v>43515.688194444447</c:v>
                </c:pt>
                <c:pt idx="8552">
                  <c:v>43515.688888888886</c:v>
                </c:pt>
                <c:pt idx="8553">
                  <c:v>43515.689583333333</c:v>
                </c:pt>
                <c:pt idx="8554">
                  <c:v>43515.69027777778</c:v>
                </c:pt>
                <c:pt idx="8555">
                  <c:v>43515.690972222219</c:v>
                </c:pt>
                <c:pt idx="8556">
                  <c:v>43515.691666666666</c:v>
                </c:pt>
                <c:pt idx="8557">
                  <c:v>43515.692361111112</c:v>
                </c:pt>
                <c:pt idx="8558">
                  <c:v>43515.693055555559</c:v>
                </c:pt>
                <c:pt idx="8559">
                  <c:v>43515.693749999999</c:v>
                </c:pt>
                <c:pt idx="8560">
                  <c:v>43515.694444444445</c:v>
                </c:pt>
                <c:pt idx="8561">
                  <c:v>43515.695138888892</c:v>
                </c:pt>
                <c:pt idx="8562">
                  <c:v>43515.695833333331</c:v>
                </c:pt>
                <c:pt idx="8563">
                  <c:v>43515.696527777778</c:v>
                </c:pt>
                <c:pt idx="8564">
                  <c:v>43515.697222222225</c:v>
                </c:pt>
                <c:pt idx="8565">
                  <c:v>43515.697916666664</c:v>
                </c:pt>
                <c:pt idx="8566">
                  <c:v>43515.698611111111</c:v>
                </c:pt>
                <c:pt idx="8567">
                  <c:v>43515.699305555558</c:v>
                </c:pt>
                <c:pt idx="8568">
                  <c:v>43515.7</c:v>
                </c:pt>
                <c:pt idx="8569">
                  <c:v>43515.700694444444</c:v>
                </c:pt>
                <c:pt idx="8570">
                  <c:v>43515.701388888891</c:v>
                </c:pt>
                <c:pt idx="8571">
                  <c:v>43515.70208333333</c:v>
                </c:pt>
                <c:pt idx="8572">
                  <c:v>43515.702777777777</c:v>
                </c:pt>
                <c:pt idx="8573">
                  <c:v>43515.703472222223</c:v>
                </c:pt>
                <c:pt idx="8574">
                  <c:v>43515.70416666667</c:v>
                </c:pt>
                <c:pt idx="8575">
                  <c:v>43515.704861111109</c:v>
                </c:pt>
                <c:pt idx="8576">
                  <c:v>43515.705555555556</c:v>
                </c:pt>
                <c:pt idx="8577">
                  <c:v>43515.706250000003</c:v>
                </c:pt>
                <c:pt idx="8578">
                  <c:v>43515.706944444442</c:v>
                </c:pt>
                <c:pt idx="8579">
                  <c:v>43515.707638888889</c:v>
                </c:pt>
                <c:pt idx="8580">
                  <c:v>43515.708333333336</c:v>
                </c:pt>
                <c:pt idx="8581">
                  <c:v>43515.709027777775</c:v>
                </c:pt>
                <c:pt idx="8582">
                  <c:v>43515.709722222222</c:v>
                </c:pt>
                <c:pt idx="8583">
                  <c:v>43515.710416666669</c:v>
                </c:pt>
                <c:pt idx="8584">
                  <c:v>43515.711111111108</c:v>
                </c:pt>
                <c:pt idx="8585">
                  <c:v>43515.711805555555</c:v>
                </c:pt>
                <c:pt idx="8586">
                  <c:v>43515.712500000001</c:v>
                </c:pt>
                <c:pt idx="8587">
                  <c:v>43515.713194444441</c:v>
                </c:pt>
                <c:pt idx="8588">
                  <c:v>43515.713888888888</c:v>
                </c:pt>
                <c:pt idx="8589">
                  <c:v>43515.714583333334</c:v>
                </c:pt>
                <c:pt idx="8590">
                  <c:v>43515.715277777781</c:v>
                </c:pt>
                <c:pt idx="8591">
                  <c:v>43515.71597222222</c:v>
                </c:pt>
                <c:pt idx="8592">
                  <c:v>43515.716666666667</c:v>
                </c:pt>
                <c:pt idx="8593">
                  <c:v>43515.717361111114</c:v>
                </c:pt>
                <c:pt idx="8594">
                  <c:v>43515.718055555553</c:v>
                </c:pt>
                <c:pt idx="8595">
                  <c:v>43515.71875</c:v>
                </c:pt>
                <c:pt idx="8596">
                  <c:v>43515.719444444447</c:v>
                </c:pt>
                <c:pt idx="8597">
                  <c:v>43515.720138888886</c:v>
                </c:pt>
                <c:pt idx="8598">
                  <c:v>43515.720833333333</c:v>
                </c:pt>
                <c:pt idx="8599">
                  <c:v>43515.72152777778</c:v>
                </c:pt>
                <c:pt idx="8600">
                  <c:v>43515.722222222219</c:v>
                </c:pt>
                <c:pt idx="8601">
                  <c:v>43515.722916666666</c:v>
                </c:pt>
                <c:pt idx="8602">
                  <c:v>43515.723611111112</c:v>
                </c:pt>
                <c:pt idx="8603">
                  <c:v>43515.724305555559</c:v>
                </c:pt>
                <c:pt idx="8604">
                  <c:v>43515.724999999999</c:v>
                </c:pt>
                <c:pt idx="8605">
                  <c:v>43515.725694444445</c:v>
                </c:pt>
                <c:pt idx="8606">
                  <c:v>43515.726388888892</c:v>
                </c:pt>
                <c:pt idx="8607">
                  <c:v>43515.727083333331</c:v>
                </c:pt>
                <c:pt idx="8608">
                  <c:v>43515.727777777778</c:v>
                </c:pt>
                <c:pt idx="8609">
                  <c:v>43515.728472222225</c:v>
                </c:pt>
                <c:pt idx="8610">
                  <c:v>43515.729166666664</c:v>
                </c:pt>
                <c:pt idx="8611">
                  <c:v>43515.729861111111</c:v>
                </c:pt>
                <c:pt idx="8612">
                  <c:v>43515.730555555558</c:v>
                </c:pt>
                <c:pt idx="8613">
                  <c:v>43515.731249999997</c:v>
                </c:pt>
                <c:pt idx="8614">
                  <c:v>43515.731944444444</c:v>
                </c:pt>
                <c:pt idx="8615">
                  <c:v>43515.732638888891</c:v>
                </c:pt>
                <c:pt idx="8616">
                  <c:v>43515.73333333333</c:v>
                </c:pt>
                <c:pt idx="8617">
                  <c:v>43515.734027777777</c:v>
                </c:pt>
                <c:pt idx="8618">
                  <c:v>43515.734722222223</c:v>
                </c:pt>
                <c:pt idx="8619">
                  <c:v>43515.73541666667</c:v>
                </c:pt>
                <c:pt idx="8620">
                  <c:v>43515.736111111109</c:v>
                </c:pt>
                <c:pt idx="8621">
                  <c:v>43515.736805555556</c:v>
                </c:pt>
                <c:pt idx="8622">
                  <c:v>43515.737500000003</c:v>
                </c:pt>
                <c:pt idx="8623">
                  <c:v>43515.738194444442</c:v>
                </c:pt>
                <c:pt idx="8624">
                  <c:v>43515.738888888889</c:v>
                </c:pt>
                <c:pt idx="8625">
                  <c:v>43515.739583333336</c:v>
                </c:pt>
                <c:pt idx="8626">
                  <c:v>43515.740277777775</c:v>
                </c:pt>
                <c:pt idx="8627">
                  <c:v>43515.740972222222</c:v>
                </c:pt>
                <c:pt idx="8628">
                  <c:v>43515.741666666669</c:v>
                </c:pt>
                <c:pt idx="8629">
                  <c:v>43515.742361111108</c:v>
                </c:pt>
                <c:pt idx="8630">
                  <c:v>43515.743055555555</c:v>
                </c:pt>
                <c:pt idx="8631">
                  <c:v>43515.743750000001</c:v>
                </c:pt>
                <c:pt idx="8632">
                  <c:v>43515.744444444441</c:v>
                </c:pt>
                <c:pt idx="8633">
                  <c:v>43515.745138888888</c:v>
                </c:pt>
                <c:pt idx="8634">
                  <c:v>43515.745833333334</c:v>
                </c:pt>
                <c:pt idx="8635">
                  <c:v>43515.746527777781</c:v>
                </c:pt>
                <c:pt idx="8636">
                  <c:v>43515.74722222222</c:v>
                </c:pt>
                <c:pt idx="8637">
                  <c:v>43515.747916666667</c:v>
                </c:pt>
                <c:pt idx="8638">
                  <c:v>43515.748611111114</c:v>
                </c:pt>
                <c:pt idx="8639">
                  <c:v>43515.749305555553</c:v>
                </c:pt>
                <c:pt idx="8640">
                  <c:v>43515.75</c:v>
                </c:pt>
                <c:pt idx="8641">
                  <c:v>43515.750694444447</c:v>
                </c:pt>
                <c:pt idx="8642">
                  <c:v>43515.751388888886</c:v>
                </c:pt>
                <c:pt idx="8643">
                  <c:v>43515.752083333333</c:v>
                </c:pt>
                <c:pt idx="8644">
                  <c:v>43515.75277777778</c:v>
                </c:pt>
                <c:pt idx="8645">
                  <c:v>43515.753472222219</c:v>
                </c:pt>
                <c:pt idx="8646">
                  <c:v>43515.754166666666</c:v>
                </c:pt>
                <c:pt idx="8647">
                  <c:v>43515.754861111112</c:v>
                </c:pt>
                <c:pt idx="8648">
                  <c:v>43515.755555555559</c:v>
                </c:pt>
                <c:pt idx="8649">
                  <c:v>43515.756249999999</c:v>
                </c:pt>
                <c:pt idx="8650">
                  <c:v>43515.756944444445</c:v>
                </c:pt>
                <c:pt idx="8651">
                  <c:v>43515.757638888892</c:v>
                </c:pt>
                <c:pt idx="8652">
                  <c:v>43515.758333333331</c:v>
                </c:pt>
                <c:pt idx="8653">
                  <c:v>43515.759027777778</c:v>
                </c:pt>
                <c:pt idx="8654">
                  <c:v>43515.759722222225</c:v>
                </c:pt>
                <c:pt idx="8655">
                  <c:v>43515.760416666664</c:v>
                </c:pt>
                <c:pt idx="8656">
                  <c:v>43515.761111111111</c:v>
                </c:pt>
                <c:pt idx="8657">
                  <c:v>43515.761805555558</c:v>
                </c:pt>
                <c:pt idx="8658">
                  <c:v>43515.762499999997</c:v>
                </c:pt>
                <c:pt idx="8659">
                  <c:v>43515.763194444444</c:v>
                </c:pt>
                <c:pt idx="8660">
                  <c:v>43515.763888888891</c:v>
                </c:pt>
                <c:pt idx="8661">
                  <c:v>43515.76458333333</c:v>
                </c:pt>
                <c:pt idx="8662">
                  <c:v>43515.765277777777</c:v>
                </c:pt>
                <c:pt idx="8663">
                  <c:v>43515.765972222223</c:v>
                </c:pt>
                <c:pt idx="8664">
                  <c:v>43515.76666666667</c:v>
                </c:pt>
                <c:pt idx="8665">
                  <c:v>43515.767361111109</c:v>
                </c:pt>
                <c:pt idx="8666">
                  <c:v>43515.768055555556</c:v>
                </c:pt>
                <c:pt idx="8667">
                  <c:v>43515.768750000003</c:v>
                </c:pt>
                <c:pt idx="8668">
                  <c:v>43515.769444444442</c:v>
                </c:pt>
                <c:pt idx="8669">
                  <c:v>43515.770138888889</c:v>
                </c:pt>
                <c:pt idx="8670">
                  <c:v>43515.770833333336</c:v>
                </c:pt>
                <c:pt idx="8671">
                  <c:v>43515.771527777775</c:v>
                </c:pt>
                <c:pt idx="8672">
                  <c:v>43515.772222222222</c:v>
                </c:pt>
                <c:pt idx="8673">
                  <c:v>43515.772916666669</c:v>
                </c:pt>
                <c:pt idx="8674">
                  <c:v>43515.773611111108</c:v>
                </c:pt>
                <c:pt idx="8675">
                  <c:v>43515.774305555555</c:v>
                </c:pt>
                <c:pt idx="8676">
                  <c:v>43515.775000000001</c:v>
                </c:pt>
                <c:pt idx="8677">
                  <c:v>43515.775694444441</c:v>
                </c:pt>
                <c:pt idx="8678">
                  <c:v>43515.776388888888</c:v>
                </c:pt>
                <c:pt idx="8679">
                  <c:v>43515.777083333334</c:v>
                </c:pt>
                <c:pt idx="8680">
                  <c:v>43515.777777777781</c:v>
                </c:pt>
                <c:pt idx="8681">
                  <c:v>43515.77847222222</c:v>
                </c:pt>
                <c:pt idx="8682">
                  <c:v>43515.779166666667</c:v>
                </c:pt>
                <c:pt idx="8683">
                  <c:v>43515.779861111114</c:v>
                </c:pt>
                <c:pt idx="8684">
                  <c:v>43515.780555555553</c:v>
                </c:pt>
                <c:pt idx="8685">
                  <c:v>43515.78125</c:v>
                </c:pt>
                <c:pt idx="8686">
                  <c:v>43515.781944444447</c:v>
                </c:pt>
                <c:pt idx="8687">
                  <c:v>43515.782638888886</c:v>
                </c:pt>
                <c:pt idx="8688">
                  <c:v>43515.783333333333</c:v>
                </c:pt>
                <c:pt idx="8689">
                  <c:v>43515.78402777778</c:v>
                </c:pt>
                <c:pt idx="8690">
                  <c:v>43515.784722222219</c:v>
                </c:pt>
                <c:pt idx="8691">
                  <c:v>43515.785416666666</c:v>
                </c:pt>
                <c:pt idx="8692">
                  <c:v>43515.786111111112</c:v>
                </c:pt>
                <c:pt idx="8693">
                  <c:v>43515.786805555559</c:v>
                </c:pt>
                <c:pt idx="8694">
                  <c:v>43515.787499999999</c:v>
                </c:pt>
                <c:pt idx="8695">
                  <c:v>43515.788194444445</c:v>
                </c:pt>
                <c:pt idx="8696">
                  <c:v>43515.788888888892</c:v>
                </c:pt>
                <c:pt idx="8697">
                  <c:v>43515.789583333331</c:v>
                </c:pt>
                <c:pt idx="8698">
                  <c:v>43515.790277777778</c:v>
                </c:pt>
                <c:pt idx="8699">
                  <c:v>43515.790972222225</c:v>
                </c:pt>
                <c:pt idx="8700">
                  <c:v>43515.791666666664</c:v>
                </c:pt>
                <c:pt idx="8701">
                  <c:v>43515.792361111111</c:v>
                </c:pt>
                <c:pt idx="8702">
                  <c:v>43515.793055555558</c:v>
                </c:pt>
                <c:pt idx="8703">
                  <c:v>43515.793749999997</c:v>
                </c:pt>
                <c:pt idx="8704">
                  <c:v>43515.794444444444</c:v>
                </c:pt>
                <c:pt idx="8705">
                  <c:v>43515.795138888891</c:v>
                </c:pt>
                <c:pt idx="8706">
                  <c:v>43515.79583333333</c:v>
                </c:pt>
                <c:pt idx="8707">
                  <c:v>43515.796527777777</c:v>
                </c:pt>
                <c:pt idx="8708">
                  <c:v>43515.797222222223</c:v>
                </c:pt>
                <c:pt idx="8709">
                  <c:v>43515.79791666667</c:v>
                </c:pt>
                <c:pt idx="8710">
                  <c:v>43515.798611111109</c:v>
                </c:pt>
                <c:pt idx="8711">
                  <c:v>43515.799305555556</c:v>
                </c:pt>
                <c:pt idx="8712">
                  <c:v>43515.8</c:v>
                </c:pt>
                <c:pt idx="8713">
                  <c:v>43515.800694444442</c:v>
                </c:pt>
                <c:pt idx="8714">
                  <c:v>43515.801388888889</c:v>
                </c:pt>
                <c:pt idx="8715">
                  <c:v>43515.802083333336</c:v>
                </c:pt>
                <c:pt idx="8716">
                  <c:v>43515.802777777775</c:v>
                </c:pt>
                <c:pt idx="8717">
                  <c:v>43515.803472222222</c:v>
                </c:pt>
                <c:pt idx="8718">
                  <c:v>43515.804166666669</c:v>
                </c:pt>
                <c:pt idx="8719">
                  <c:v>43515.804861111108</c:v>
                </c:pt>
                <c:pt idx="8720">
                  <c:v>43515.805555555555</c:v>
                </c:pt>
                <c:pt idx="8721">
                  <c:v>43515.806250000001</c:v>
                </c:pt>
                <c:pt idx="8722">
                  <c:v>43515.806944444441</c:v>
                </c:pt>
                <c:pt idx="8723">
                  <c:v>43515.807638888888</c:v>
                </c:pt>
                <c:pt idx="8724">
                  <c:v>43515.808333333334</c:v>
                </c:pt>
                <c:pt idx="8725">
                  <c:v>43515.809027777781</c:v>
                </c:pt>
                <c:pt idx="8726">
                  <c:v>43515.80972222222</c:v>
                </c:pt>
                <c:pt idx="8727">
                  <c:v>43515.810416666667</c:v>
                </c:pt>
                <c:pt idx="8728">
                  <c:v>43515.811111111114</c:v>
                </c:pt>
                <c:pt idx="8729">
                  <c:v>43515.811805555553</c:v>
                </c:pt>
                <c:pt idx="8730">
                  <c:v>43515.8125</c:v>
                </c:pt>
                <c:pt idx="8731">
                  <c:v>43515.813194444447</c:v>
                </c:pt>
                <c:pt idx="8732">
                  <c:v>43515.813888888886</c:v>
                </c:pt>
                <c:pt idx="8733">
                  <c:v>43515.814583333333</c:v>
                </c:pt>
                <c:pt idx="8734">
                  <c:v>43515.81527777778</c:v>
                </c:pt>
                <c:pt idx="8735">
                  <c:v>43515.815972222219</c:v>
                </c:pt>
                <c:pt idx="8736">
                  <c:v>43515.816666666666</c:v>
                </c:pt>
                <c:pt idx="8737">
                  <c:v>43515.817361111112</c:v>
                </c:pt>
                <c:pt idx="8738">
                  <c:v>43515.818055555559</c:v>
                </c:pt>
                <c:pt idx="8739">
                  <c:v>43515.818749999999</c:v>
                </c:pt>
                <c:pt idx="8740">
                  <c:v>43515.819444444445</c:v>
                </c:pt>
                <c:pt idx="8741">
                  <c:v>43515.820138888892</c:v>
                </c:pt>
                <c:pt idx="8742">
                  <c:v>43515.820833333331</c:v>
                </c:pt>
                <c:pt idx="8743">
                  <c:v>43515.821527777778</c:v>
                </c:pt>
                <c:pt idx="8744">
                  <c:v>43515.822222222225</c:v>
                </c:pt>
                <c:pt idx="8745">
                  <c:v>43515.822916666664</c:v>
                </c:pt>
                <c:pt idx="8746">
                  <c:v>43515.823611111111</c:v>
                </c:pt>
                <c:pt idx="8747">
                  <c:v>43515.824305555558</c:v>
                </c:pt>
                <c:pt idx="8748">
                  <c:v>43515.824999999997</c:v>
                </c:pt>
                <c:pt idx="8749">
                  <c:v>43515.825694444444</c:v>
                </c:pt>
                <c:pt idx="8750">
                  <c:v>43515.826388888891</c:v>
                </c:pt>
                <c:pt idx="8751">
                  <c:v>43515.82708333333</c:v>
                </c:pt>
                <c:pt idx="8752">
                  <c:v>43515.827777777777</c:v>
                </c:pt>
                <c:pt idx="8753">
                  <c:v>43515.828472222223</c:v>
                </c:pt>
                <c:pt idx="8754">
                  <c:v>43515.82916666667</c:v>
                </c:pt>
                <c:pt idx="8755">
                  <c:v>43515.829861111109</c:v>
                </c:pt>
                <c:pt idx="8756">
                  <c:v>43515.830555555556</c:v>
                </c:pt>
                <c:pt idx="8757">
                  <c:v>43515.831250000003</c:v>
                </c:pt>
                <c:pt idx="8758">
                  <c:v>43515.831944444442</c:v>
                </c:pt>
                <c:pt idx="8759">
                  <c:v>43515.832638888889</c:v>
                </c:pt>
                <c:pt idx="8760">
                  <c:v>43515.833333333336</c:v>
                </c:pt>
                <c:pt idx="8761">
                  <c:v>43515.834027777775</c:v>
                </c:pt>
                <c:pt idx="8762">
                  <c:v>43515.834722222222</c:v>
                </c:pt>
                <c:pt idx="8763">
                  <c:v>43515.835416666669</c:v>
                </c:pt>
                <c:pt idx="8764">
                  <c:v>43515.836111111108</c:v>
                </c:pt>
                <c:pt idx="8765">
                  <c:v>43515.836805555555</c:v>
                </c:pt>
                <c:pt idx="8766">
                  <c:v>43515.837500000001</c:v>
                </c:pt>
                <c:pt idx="8767">
                  <c:v>43515.838194444441</c:v>
                </c:pt>
                <c:pt idx="8768">
                  <c:v>43515.838888888888</c:v>
                </c:pt>
                <c:pt idx="8769">
                  <c:v>43515.839583333334</c:v>
                </c:pt>
                <c:pt idx="8770">
                  <c:v>43515.840277777781</c:v>
                </c:pt>
                <c:pt idx="8771">
                  <c:v>43515.84097222222</c:v>
                </c:pt>
                <c:pt idx="8772">
                  <c:v>43515.841666666667</c:v>
                </c:pt>
                <c:pt idx="8773">
                  <c:v>43515.842361111114</c:v>
                </c:pt>
                <c:pt idx="8774">
                  <c:v>43515.843055555553</c:v>
                </c:pt>
                <c:pt idx="8775">
                  <c:v>43515.84375</c:v>
                </c:pt>
                <c:pt idx="8776">
                  <c:v>43515.844444444447</c:v>
                </c:pt>
                <c:pt idx="8777">
                  <c:v>43515.845138888886</c:v>
                </c:pt>
                <c:pt idx="8778">
                  <c:v>43515.845833333333</c:v>
                </c:pt>
                <c:pt idx="8779">
                  <c:v>43515.84652777778</c:v>
                </c:pt>
                <c:pt idx="8780">
                  <c:v>43515.847222222219</c:v>
                </c:pt>
                <c:pt idx="8781">
                  <c:v>43515.847916666666</c:v>
                </c:pt>
                <c:pt idx="8782">
                  <c:v>43515.848611111112</c:v>
                </c:pt>
                <c:pt idx="8783">
                  <c:v>43515.849305555559</c:v>
                </c:pt>
                <c:pt idx="8784">
                  <c:v>43515.85</c:v>
                </c:pt>
                <c:pt idx="8785">
                  <c:v>43515.850694444445</c:v>
                </c:pt>
                <c:pt idx="8786">
                  <c:v>43515.851388888892</c:v>
                </c:pt>
                <c:pt idx="8787">
                  <c:v>43515.852083333331</c:v>
                </c:pt>
                <c:pt idx="8788">
                  <c:v>43515.852777777778</c:v>
                </c:pt>
                <c:pt idx="8789">
                  <c:v>43515.853472222225</c:v>
                </c:pt>
                <c:pt idx="8790">
                  <c:v>43515.854166666664</c:v>
                </c:pt>
                <c:pt idx="8791">
                  <c:v>43515.854861111111</c:v>
                </c:pt>
                <c:pt idx="8792">
                  <c:v>43515.855555555558</c:v>
                </c:pt>
                <c:pt idx="8793">
                  <c:v>43515.856249999997</c:v>
                </c:pt>
                <c:pt idx="8794">
                  <c:v>43515.856944444444</c:v>
                </c:pt>
                <c:pt idx="8795">
                  <c:v>43515.857638888891</c:v>
                </c:pt>
                <c:pt idx="8796">
                  <c:v>43515.85833333333</c:v>
                </c:pt>
                <c:pt idx="8797">
                  <c:v>43515.859027777777</c:v>
                </c:pt>
                <c:pt idx="8798">
                  <c:v>43515.859722222223</c:v>
                </c:pt>
                <c:pt idx="8799">
                  <c:v>43515.86041666667</c:v>
                </c:pt>
                <c:pt idx="8800">
                  <c:v>43515.861111111109</c:v>
                </c:pt>
                <c:pt idx="8801">
                  <c:v>43515.861805555556</c:v>
                </c:pt>
                <c:pt idx="8802">
                  <c:v>43515.862500000003</c:v>
                </c:pt>
                <c:pt idx="8803">
                  <c:v>43515.863194444442</c:v>
                </c:pt>
                <c:pt idx="8804">
                  <c:v>43515.863888888889</c:v>
                </c:pt>
                <c:pt idx="8805">
                  <c:v>43515.864583333336</c:v>
                </c:pt>
                <c:pt idx="8806">
                  <c:v>43515.865277777775</c:v>
                </c:pt>
                <c:pt idx="8807">
                  <c:v>43515.865972222222</c:v>
                </c:pt>
                <c:pt idx="8808">
                  <c:v>43515.866666666669</c:v>
                </c:pt>
                <c:pt idx="8809">
                  <c:v>43515.867361111108</c:v>
                </c:pt>
                <c:pt idx="8810">
                  <c:v>43515.868055555555</c:v>
                </c:pt>
                <c:pt idx="8811">
                  <c:v>43515.868750000001</c:v>
                </c:pt>
                <c:pt idx="8812">
                  <c:v>43515.869444444441</c:v>
                </c:pt>
                <c:pt idx="8813">
                  <c:v>43515.870138888888</c:v>
                </c:pt>
                <c:pt idx="8814">
                  <c:v>43515.870833333334</c:v>
                </c:pt>
                <c:pt idx="8815">
                  <c:v>43515.871527777781</c:v>
                </c:pt>
                <c:pt idx="8816">
                  <c:v>43515.87222222222</c:v>
                </c:pt>
                <c:pt idx="8817">
                  <c:v>43515.872916666667</c:v>
                </c:pt>
                <c:pt idx="8818">
                  <c:v>43515.873611111114</c:v>
                </c:pt>
                <c:pt idx="8819">
                  <c:v>43515.874305555553</c:v>
                </c:pt>
                <c:pt idx="8820">
                  <c:v>43515.875</c:v>
                </c:pt>
                <c:pt idx="8821">
                  <c:v>43515.875694444447</c:v>
                </c:pt>
                <c:pt idx="8822">
                  <c:v>43515.876388888886</c:v>
                </c:pt>
                <c:pt idx="8823">
                  <c:v>43515.877083333333</c:v>
                </c:pt>
                <c:pt idx="8824">
                  <c:v>43515.87777777778</c:v>
                </c:pt>
                <c:pt idx="8825">
                  <c:v>43515.878472222219</c:v>
                </c:pt>
                <c:pt idx="8826">
                  <c:v>43515.879166666666</c:v>
                </c:pt>
                <c:pt idx="8827">
                  <c:v>43515.879861111112</c:v>
                </c:pt>
                <c:pt idx="8828">
                  <c:v>43515.880555555559</c:v>
                </c:pt>
                <c:pt idx="8829">
                  <c:v>43515.881249999999</c:v>
                </c:pt>
                <c:pt idx="8830">
                  <c:v>43515.881944444445</c:v>
                </c:pt>
                <c:pt idx="8831">
                  <c:v>43515.882638888892</c:v>
                </c:pt>
                <c:pt idx="8832">
                  <c:v>43515.883333333331</c:v>
                </c:pt>
                <c:pt idx="8833">
                  <c:v>43515.884027777778</c:v>
                </c:pt>
                <c:pt idx="8834">
                  <c:v>43515.884722222225</c:v>
                </c:pt>
                <c:pt idx="8835">
                  <c:v>43515.885416666664</c:v>
                </c:pt>
                <c:pt idx="8836">
                  <c:v>43515.886111111111</c:v>
                </c:pt>
                <c:pt idx="8837">
                  <c:v>43515.886805555558</c:v>
                </c:pt>
                <c:pt idx="8838">
                  <c:v>43515.887499999997</c:v>
                </c:pt>
                <c:pt idx="8839">
                  <c:v>43515.888194444444</c:v>
                </c:pt>
                <c:pt idx="8840">
                  <c:v>43515.888888888891</c:v>
                </c:pt>
                <c:pt idx="8841">
                  <c:v>43515.88958333333</c:v>
                </c:pt>
                <c:pt idx="8842">
                  <c:v>43515.890277777777</c:v>
                </c:pt>
                <c:pt idx="8843">
                  <c:v>43515.890972222223</c:v>
                </c:pt>
                <c:pt idx="8844">
                  <c:v>43515.89166666667</c:v>
                </c:pt>
                <c:pt idx="8845">
                  <c:v>43515.892361111109</c:v>
                </c:pt>
                <c:pt idx="8846">
                  <c:v>43515.893055555556</c:v>
                </c:pt>
                <c:pt idx="8847">
                  <c:v>43515.893750000003</c:v>
                </c:pt>
                <c:pt idx="8848">
                  <c:v>43515.894444444442</c:v>
                </c:pt>
                <c:pt idx="8849">
                  <c:v>43515.895138888889</c:v>
                </c:pt>
                <c:pt idx="8850">
                  <c:v>43515.895833333336</c:v>
                </c:pt>
                <c:pt idx="8851">
                  <c:v>43515.896527777775</c:v>
                </c:pt>
                <c:pt idx="8852">
                  <c:v>43515.897222222222</c:v>
                </c:pt>
                <c:pt idx="8853">
                  <c:v>43515.897916666669</c:v>
                </c:pt>
                <c:pt idx="8854">
                  <c:v>43515.898611111108</c:v>
                </c:pt>
                <c:pt idx="8855">
                  <c:v>43515.899305555555</c:v>
                </c:pt>
                <c:pt idx="8856">
                  <c:v>43515.9</c:v>
                </c:pt>
                <c:pt idx="8857">
                  <c:v>43515.900694444441</c:v>
                </c:pt>
                <c:pt idx="8858">
                  <c:v>43515.901388888888</c:v>
                </c:pt>
                <c:pt idx="8859">
                  <c:v>43515.902083333334</c:v>
                </c:pt>
                <c:pt idx="8860">
                  <c:v>43515.902777777781</c:v>
                </c:pt>
                <c:pt idx="8861">
                  <c:v>43515.90347222222</c:v>
                </c:pt>
                <c:pt idx="8862">
                  <c:v>43515.904166666667</c:v>
                </c:pt>
                <c:pt idx="8863">
                  <c:v>43515.904861111114</c:v>
                </c:pt>
                <c:pt idx="8864">
                  <c:v>43515.905555555553</c:v>
                </c:pt>
                <c:pt idx="8865">
                  <c:v>43515.90625</c:v>
                </c:pt>
                <c:pt idx="8866">
                  <c:v>43515.906944444447</c:v>
                </c:pt>
                <c:pt idx="8867">
                  <c:v>43515.907638888886</c:v>
                </c:pt>
                <c:pt idx="8868">
                  <c:v>43515.908333333333</c:v>
                </c:pt>
                <c:pt idx="8869">
                  <c:v>43515.90902777778</c:v>
                </c:pt>
                <c:pt idx="8870">
                  <c:v>43515.909722222219</c:v>
                </c:pt>
                <c:pt idx="8871">
                  <c:v>43515.910416666666</c:v>
                </c:pt>
                <c:pt idx="8872">
                  <c:v>43515.911111111112</c:v>
                </c:pt>
                <c:pt idx="8873">
                  <c:v>43515.911805555559</c:v>
                </c:pt>
                <c:pt idx="8874">
                  <c:v>43515.912499999999</c:v>
                </c:pt>
                <c:pt idx="8875">
                  <c:v>43515.913194444445</c:v>
                </c:pt>
                <c:pt idx="8876">
                  <c:v>43515.913888888892</c:v>
                </c:pt>
                <c:pt idx="8877">
                  <c:v>43515.914583333331</c:v>
                </c:pt>
                <c:pt idx="8878">
                  <c:v>43515.915277777778</c:v>
                </c:pt>
                <c:pt idx="8879">
                  <c:v>43515.915972222225</c:v>
                </c:pt>
                <c:pt idx="8880">
                  <c:v>43515.916666666664</c:v>
                </c:pt>
                <c:pt idx="8881">
                  <c:v>43515.917361111111</c:v>
                </c:pt>
                <c:pt idx="8882">
                  <c:v>43515.918055555558</c:v>
                </c:pt>
                <c:pt idx="8883">
                  <c:v>43515.918749999997</c:v>
                </c:pt>
                <c:pt idx="8884">
                  <c:v>43515.919444444444</c:v>
                </c:pt>
                <c:pt idx="8885">
                  <c:v>43515.920138888891</c:v>
                </c:pt>
                <c:pt idx="8886">
                  <c:v>43515.92083333333</c:v>
                </c:pt>
                <c:pt idx="8887">
                  <c:v>43515.921527777777</c:v>
                </c:pt>
                <c:pt idx="8888">
                  <c:v>43515.922222222223</c:v>
                </c:pt>
                <c:pt idx="8889">
                  <c:v>43515.92291666667</c:v>
                </c:pt>
                <c:pt idx="8890">
                  <c:v>43515.923611111109</c:v>
                </c:pt>
                <c:pt idx="8891">
                  <c:v>43515.924305555556</c:v>
                </c:pt>
                <c:pt idx="8892">
                  <c:v>43515.925000000003</c:v>
                </c:pt>
                <c:pt idx="8893">
                  <c:v>43515.925694444442</c:v>
                </c:pt>
                <c:pt idx="8894">
                  <c:v>43515.926388888889</c:v>
                </c:pt>
                <c:pt idx="8895">
                  <c:v>43515.927083333336</c:v>
                </c:pt>
                <c:pt idx="8896">
                  <c:v>43515.927777777775</c:v>
                </c:pt>
                <c:pt idx="8897">
                  <c:v>43515.928472222222</c:v>
                </c:pt>
                <c:pt idx="8898">
                  <c:v>43515.929166666669</c:v>
                </c:pt>
                <c:pt idx="8899">
                  <c:v>43515.929861111108</c:v>
                </c:pt>
                <c:pt idx="8900">
                  <c:v>43515.930555555555</c:v>
                </c:pt>
                <c:pt idx="8901">
                  <c:v>43515.931250000001</c:v>
                </c:pt>
                <c:pt idx="8902">
                  <c:v>43515.931944444441</c:v>
                </c:pt>
                <c:pt idx="8903">
                  <c:v>43515.932638888888</c:v>
                </c:pt>
                <c:pt idx="8904">
                  <c:v>43515.933333333334</c:v>
                </c:pt>
                <c:pt idx="8905">
                  <c:v>43515.934027777781</c:v>
                </c:pt>
                <c:pt idx="8906">
                  <c:v>43515.93472222222</c:v>
                </c:pt>
                <c:pt idx="8907">
                  <c:v>43515.935416666667</c:v>
                </c:pt>
                <c:pt idx="8908">
                  <c:v>43515.936111111114</c:v>
                </c:pt>
                <c:pt idx="8909">
                  <c:v>43515.936805555553</c:v>
                </c:pt>
                <c:pt idx="8910">
                  <c:v>43515.9375</c:v>
                </c:pt>
                <c:pt idx="8911">
                  <c:v>43515.938194444447</c:v>
                </c:pt>
                <c:pt idx="8912">
                  <c:v>43515.938888888886</c:v>
                </c:pt>
                <c:pt idx="8913">
                  <c:v>43515.939583333333</c:v>
                </c:pt>
                <c:pt idx="8914">
                  <c:v>43515.94027777778</c:v>
                </c:pt>
                <c:pt idx="8915">
                  <c:v>43515.940972222219</c:v>
                </c:pt>
                <c:pt idx="8916">
                  <c:v>43515.941666666666</c:v>
                </c:pt>
                <c:pt idx="8917">
                  <c:v>43515.942361111112</c:v>
                </c:pt>
                <c:pt idx="8918">
                  <c:v>43515.943055555559</c:v>
                </c:pt>
                <c:pt idx="8919">
                  <c:v>43515.943749999999</c:v>
                </c:pt>
                <c:pt idx="8920">
                  <c:v>43515.944444444445</c:v>
                </c:pt>
                <c:pt idx="8921">
                  <c:v>43515.945138888892</c:v>
                </c:pt>
                <c:pt idx="8922">
                  <c:v>43515.945833333331</c:v>
                </c:pt>
                <c:pt idx="8923">
                  <c:v>43515.946527777778</c:v>
                </c:pt>
                <c:pt idx="8924">
                  <c:v>43515.947222222225</c:v>
                </c:pt>
                <c:pt idx="8925">
                  <c:v>43515.947916666664</c:v>
                </c:pt>
                <c:pt idx="8926">
                  <c:v>43515.948611111111</c:v>
                </c:pt>
                <c:pt idx="8927">
                  <c:v>43515.949305555558</c:v>
                </c:pt>
                <c:pt idx="8928">
                  <c:v>43515.95</c:v>
                </c:pt>
                <c:pt idx="8929">
                  <c:v>43515.950694444444</c:v>
                </c:pt>
                <c:pt idx="8930">
                  <c:v>43515.951388888891</c:v>
                </c:pt>
                <c:pt idx="8931">
                  <c:v>43515.95208333333</c:v>
                </c:pt>
                <c:pt idx="8932">
                  <c:v>43515.952777777777</c:v>
                </c:pt>
                <c:pt idx="8933">
                  <c:v>43515.953472222223</c:v>
                </c:pt>
                <c:pt idx="8934">
                  <c:v>43515.95416666667</c:v>
                </c:pt>
                <c:pt idx="8935">
                  <c:v>43515.954861111109</c:v>
                </c:pt>
                <c:pt idx="8936">
                  <c:v>43515.955555555556</c:v>
                </c:pt>
                <c:pt idx="8937">
                  <c:v>43515.956250000003</c:v>
                </c:pt>
                <c:pt idx="8938">
                  <c:v>43515.956944444442</c:v>
                </c:pt>
                <c:pt idx="8939">
                  <c:v>43515.957638888889</c:v>
                </c:pt>
                <c:pt idx="8940">
                  <c:v>43515.958333333336</c:v>
                </c:pt>
                <c:pt idx="8941">
                  <c:v>43515.959027777775</c:v>
                </c:pt>
                <c:pt idx="8942">
                  <c:v>43515.959722222222</c:v>
                </c:pt>
                <c:pt idx="8943">
                  <c:v>43515.960416666669</c:v>
                </c:pt>
                <c:pt idx="8944">
                  <c:v>43515.961111111108</c:v>
                </c:pt>
                <c:pt idx="8945">
                  <c:v>43515.961805555555</c:v>
                </c:pt>
                <c:pt idx="8946">
                  <c:v>43515.962500000001</c:v>
                </c:pt>
                <c:pt idx="8947">
                  <c:v>43515.963194444441</c:v>
                </c:pt>
                <c:pt idx="8948">
                  <c:v>43515.963888888888</c:v>
                </c:pt>
                <c:pt idx="8949">
                  <c:v>43515.964583333334</c:v>
                </c:pt>
                <c:pt idx="8950">
                  <c:v>43515.965277777781</c:v>
                </c:pt>
                <c:pt idx="8951">
                  <c:v>43515.96597222222</c:v>
                </c:pt>
                <c:pt idx="8952">
                  <c:v>43515.966666666667</c:v>
                </c:pt>
                <c:pt idx="8953">
                  <c:v>43515.967361111114</c:v>
                </c:pt>
                <c:pt idx="8954">
                  <c:v>43515.968055555553</c:v>
                </c:pt>
                <c:pt idx="8955">
                  <c:v>43515.96875</c:v>
                </c:pt>
                <c:pt idx="8956">
                  <c:v>43515.969444444447</c:v>
                </c:pt>
                <c:pt idx="8957">
                  <c:v>43515.970138888886</c:v>
                </c:pt>
                <c:pt idx="8958">
                  <c:v>43515.970833333333</c:v>
                </c:pt>
                <c:pt idx="8959">
                  <c:v>43515.97152777778</c:v>
                </c:pt>
                <c:pt idx="8960">
                  <c:v>43515.972222222219</c:v>
                </c:pt>
                <c:pt idx="8961">
                  <c:v>43515.972916666666</c:v>
                </c:pt>
                <c:pt idx="8962">
                  <c:v>43515.973611111112</c:v>
                </c:pt>
                <c:pt idx="8963">
                  <c:v>43515.974305555559</c:v>
                </c:pt>
                <c:pt idx="8964">
                  <c:v>43515.974999999999</c:v>
                </c:pt>
                <c:pt idx="8965">
                  <c:v>43515.975694444445</c:v>
                </c:pt>
                <c:pt idx="8966">
                  <c:v>43515.976388888892</c:v>
                </c:pt>
                <c:pt idx="8967">
                  <c:v>43515.977083333331</c:v>
                </c:pt>
                <c:pt idx="8968">
                  <c:v>43515.977777777778</c:v>
                </c:pt>
                <c:pt idx="8969">
                  <c:v>43515.978472222225</c:v>
                </c:pt>
                <c:pt idx="8970">
                  <c:v>43515.979166666664</c:v>
                </c:pt>
                <c:pt idx="8971">
                  <c:v>43515.979861111111</c:v>
                </c:pt>
                <c:pt idx="8972">
                  <c:v>43515.980555555558</c:v>
                </c:pt>
                <c:pt idx="8973">
                  <c:v>43515.981249999997</c:v>
                </c:pt>
                <c:pt idx="8974">
                  <c:v>43515.981944444444</c:v>
                </c:pt>
                <c:pt idx="8975">
                  <c:v>43515.982638888891</c:v>
                </c:pt>
                <c:pt idx="8976">
                  <c:v>43515.98333333333</c:v>
                </c:pt>
                <c:pt idx="8977">
                  <c:v>43515.984027777777</c:v>
                </c:pt>
                <c:pt idx="8978">
                  <c:v>43515.984722222223</c:v>
                </c:pt>
                <c:pt idx="8979">
                  <c:v>43515.98541666667</c:v>
                </c:pt>
                <c:pt idx="8980">
                  <c:v>43515.986111111109</c:v>
                </c:pt>
                <c:pt idx="8981">
                  <c:v>43515.986805555556</c:v>
                </c:pt>
                <c:pt idx="8982">
                  <c:v>43515.987500000003</c:v>
                </c:pt>
                <c:pt idx="8983">
                  <c:v>43515.988194444442</c:v>
                </c:pt>
                <c:pt idx="8984">
                  <c:v>43515.988888888889</c:v>
                </c:pt>
                <c:pt idx="8985">
                  <c:v>43515.989583333336</c:v>
                </c:pt>
                <c:pt idx="8986">
                  <c:v>43515.990277777775</c:v>
                </c:pt>
                <c:pt idx="8987">
                  <c:v>43515.990972222222</c:v>
                </c:pt>
                <c:pt idx="8988">
                  <c:v>43515.991666666669</c:v>
                </c:pt>
                <c:pt idx="8989">
                  <c:v>43515.992361111108</c:v>
                </c:pt>
                <c:pt idx="8990">
                  <c:v>43515.993055555555</c:v>
                </c:pt>
                <c:pt idx="8991">
                  <c:v>43515.993750000001</c:v>
                </c:pt>
                <c:pt idx="8992">
                  <c:v>43515.994444444441</c:v>
                </c:pt>
                <c:pt idx="8993">
                  <c:v>43515.995138888888</c:v>
                </c:pt>
                <c:pt idx="8994">
                  <c:v>43515.995833333334</c:v>
                </c:pt>
                <c:pt idx="8995">
                  <c:v>43515.996527777781</c:v>
                </c:pt>
                <c:pt idx="8996">
                  <c:v>43515.99722222222</c:v>
                </c:pt>
                <c:pt idx="8997">
                  <c:v>43515.997916666667</c:v>
                </c:pt>
                <c:pt idx="8998">
                  <c:v>43515.998611111114</c:v>
                </c:pt>
                <c:pt idx="8999">
                  <c:v>43515.999305555553</c:v>
                </c:pt>
                <c:pt idx="9000">
                  <c:v>43516</c:v>
                </c:pt>
                <c:pt idx="9001">
                  <c:v>43516.000694444447</c:v>
                </c:pt>
                <c:pt idx="9002">
                  <c:v>43516.001388888886</c:v>
                </c:pt>
                <c:pt idx="9003">
                  <c:v>43516.002083333333</c:v>
                </c:pt>
                <c:pt idx="9004">
                  <c:v>43516.00277777778</c:v>
                </c:pt>
                <c:pt idx="9005">
                  <c:v>43516.003472222219</c:v>
                </c:pt>
                <c:pt idx="9006">
                  <c:v>43516.004166666666</c:v>
                </c:pt>
                <c:pt idx="9007">
                  <c:v>43516.004861111112</c:v>
                </c:pt>
                <c:pt idx="9008">
                  <c:v>43516.005555555559</c:v>
                </c:pt>
                <c:pt idx="9009">
                  <c:v>43516.006249999999</c:v>
                </c:pt>
                <c:pt idx="9010">
                  <c:v>43516.006944444445</c:v>
                </c:pt>
                <c:pt idx="9011">
                  <c:v>43516.007638888892</c:v>
                </c:pt>
                <c:pt idx="9012">
                  <c:v>43516.008333333331</c:v>
                </c:pt>
                <c:pt idx="9013">
                  <c:v>43516.009027777778</c:v>
                </c:pt>
                <c:pt idx="9014">
                  <c:v>43516.009722222225</c:v>
                </c:pt>
                <c:pt idx="9015">
                  <c:v>43516.010416666664</c:v>
                </c:pt>
                <c:pt idx="9016">
                  <c:v>43516.011111111111</c:v>
                </c:pt>
                <c:pt idx="9017">
                  <c:v>43516.011805555558</c:v>
                </c:pt>
                <c:pt idx="9018">
                  <c:v>43516.012499999997</c:v>
                </c:pt>
                <c:pt idx="9019">
                  <c:v>43516.013194444444</c:v>
                </c:pt>
                <c:pt idx="9020">
                  <c:v>43516.013888888891</c:v>
                </c:pt>
                <c:pt idx="9021">
                  <c:v>43516.01458333333</c:v>
                </c:pt>
                <c:pt idx="9022">
                  <c:v>43516.015277777777</c:v>
                </c:pt>
                <c:pt idx="9023">
                  <c:v>43516.015972222223</c:v>
                </c:pt>
                <c:pt idx="9024">
                  <c:v>43516.01666666667</c:v>
                </c:pt>
                <c:pt idx="9025">
                  <c:v>43516.017361111109</c:v>
                </c:pt>
                <c:pt idx="9026">
                  <c:v>43516.018055555556</c:v>
                </c:pt>
                <c:pt idx="9027">
                  <c:v>43516.018750000003</c:v>
                </c:pt>
                <c:pt idx="9028">
                  <c:v>43516.019444444442</c:v>
                </c:pt>
                <c:pt idx="9029">
                  <c:v>43516.020138888889</c:v>
                </c:pt>
                <c:pt idx="9030">
                  <c:v>43516.020833333336</c:v>
                </c:pt>
                <c:pt idx="9031">
                  <c:v>43516.021527777775</c:v>
                </c:pt>
                <c:pt idx="9032">
                  <c:v>43516.022222222222</c:v>
                </c:pt>
                <c:pt idx="9033">
                  <c:v>43516.022916666669</c:v>
                </c:pt>
                <c:pt idx="9034">
                  <c:v>43516.023611111108</c:v>
                </c:pt>
                <c:pt idx="9035">
                  <c:v>43516.024305555555</c:v>
                </c:pt>
                <c:pt idx="9036">
                  <c:v>43516.025000000001</c:v>
                </c:pt>
                <c:pt idx="9037">
                  <c:v>43516.025694444441</c:v>
                </c:pt>
                <c:pt idx="9038">
                  <c:v>43516.026388888888</c:v>
                </c:pt>
                <c:pt idx="9039">
                  <c:v>43516.027083333334</c:v>
                </c:pt>
                <c:pt idx="9040">
                  <c:v>43516.027777777781</c:v>
                </c:pt>
                <c:pt idx="9041">
                  <c:v>43516.02847222222</c:v>
                </c:pt>
                <c:pt idx="9042">
                  <c:v>43516.029166666667</c:v>
                </c:pt>
                <c:pt idx="9043">
                  <c:v>43516.029861111114</c:v>
                </c:pt>
                <c:pt idx="9044">
                  <c:v>43516.030555555553</c:v>
                </c:pt>
                <c:pt idx="9045">
                  <c:v>43516.03125</c:v>
                </c:pt>
                <c:pt idx="9046">
                  <c:v>43516.031944444447</c:v>
                </c:pt>
                <c:pt idx="9047">
                  <c:v>43516.032638888886</c:v>
                </c:pt>
                <c:pt idx="9048">
                  <c:v>43516.033333333333</c:v>
                </c:pt>
                <c:pt idx="9049">
                  <c:v>43516.03402777778</c:v>
                </c:pt>
                <c:pt idx="9050">
                  <c:v>43516.034722222219</c:v>
                </c:pt>
                <c:pt idx="9051">
                  <c:v>43516.035416666666</c:v>
                </c:pt>
                <c:pt idx="9052">
                  <c:v>43516.036111111112</c:v>
                </c:pt>
                <c:pt idx="9053">
                  <c:v>43516.036805555559</c:v>
                </c:pt>
                <c:pt idx="9054">
                  <c:v>43516.037499999999</c:v>
                </c:pt>
                <c:pt idx="9055">
                  <c:v>43516.038194444445</c:v>
                </c:pt>
                <c:pt idx="9056">
                  <c:v>43516.038888888892</c:v>
                </c:pt>
                <c:pt idx="9057">
                  <c:v>43516.039583333331</c:v>
                </c:pt>
                <c:pt idx="9058">
                  <c:v>43516.040277777778</c:v>
                </c:pt>
                <c:pt idx="9059">
                  <c:v>43516.040972222225</c:v>
                </c:pt>
                <c:pt idx="9060">
                  <c:v>43516.041666666664</c:v>
                </c:pt>
                <c:pt idx="9061">
                  <c:v>43516.042361111111</c:v>
                </c:pt>
                <c:pt idx="9062">
                  <c:v>43516.043055555558</c:v>
                </c:pt>
                <c:pt idx="9063">
                  <c:v>43516.043749999997</c:v>
                </c:pt>
                <c:pt idx="9064">
                  <c:v>43516.044444444444</c:v>
                </c:pt>
                <c:pt idx="9065">
                  <c:v>43516.045138888891</c:v>
                </c:pt>
                <c:pt idx="9066">
                  <c:v>43516.04583333333</c:v>
                </c:pt>
                <c:pt idx="9067">
                  <c:v>43516.046527777777</c:v>
                </c:pt>
                <c:pt idx="9068">
                  <c:v>43516.047222222223</c:v>
                </c:pt>
                <c:pt idx="9069">
                  <c:v>43516.04791666667</c:v>
                </c:pt>
                <c:pt idx="9070">
                  <c:v>43516.048611111109</c:v>
                </c:pt>
                <c:pt idx="9071">
                  <c:v>43516.049305555556</c:v>
                </c:pt>
                <c:pt idx="9072">
                  <c:v>43516.05</c:v>
                </c:pt>
                <c:pt idx="9073">
                  <c:v>43516.050694444442</c:v>
                </c:pt>
                <c:pt idx="9074">
                  <c:v>43516.051388888889</c:v>
                </c:pt>
                <c:pt idx="9075">
                  <c:v>43516.052083333336</c:v>
                </c:pt>
                <c:pt idx="9076">
                  <c:v>43516.052777777775</c:v>
                </c:pt>
                <c:pt idx="9077">
                  <c:v>43516.053472222222</c:v>
                </c:pt>
                <c:pt idx="9078">
                  <c:v>43516.054166666669</c:v>
                </c:pt>
                <c:pt idx="9079">
                  <c:v>43516.054861111108</c:v>
                </c:pt>
                <c:pt idx="9080">
                  <c:v>43516.055555555555</c:v>
                </c:pt>
                <c:pt idx="9081">
                  <c:v>43516.056250000001</c:v>
                </c:pt>
                <c:pt idx="9082">
                  <c:v>43516.056944444441</c:v>
                </c:pt>
                <c:pt idx="9083">
                  <c:v>43516.057638888888</c:v>
                </c:pt>
                <c:pt idx="9084">
                  <c:v>43516.058333333334</c:v>
                </c:pt>
                <c:pt idx="9085">
                  <c:v>43516.059027777781</c:v>
                </c:pt>
                <c:pt idx="9086">
                  <c:v>43516.05972222222</c:v>
                </c:pt>
                <c:pt idx="9087">
                  <c:v>43516.060416666667</c:v>
                </c:pt>
                <c:pt idx="9088">
                  <c:v>43516.061111111114</c:v>
                </c:pt>
                <c:pt idx="9089">
                  <c:v>43516.061805555553</c:v>
                </c:pt>
                <c:pt idx="9090">
                  <c:v>43516.0625</c:v>
                </c:pt>
                <c:pt idx="9091">
                  <c:v>43516.063194444447</c:v>
                </c:pt>
                <c:pt idx="9092">
                  <c:v>43516.063888888886</c:v>
                </c:pt>
                <c:pt idx="9093">
                  <c:v>43516.064583333333</c:v>
                </c:pt>
                <c:pt idx="9094">
                  <c:v>43516.06527777778</c:v>
                </c:pt>
                <c:pt idx="9095">
                  <c:v>43516.065972222219</c:v>
                </c:pt>
                <c:pt idx="9096">
                  <c:v>43516.066666666666</c:v>
                </c:pt>
                <c:pt idx="9097">
                  <c:v>43516.067361111112</c:v>
                </c:pt>
                <c:pt idx="9098">
                  <c:v>43516.068055555559</c:v>
                </c:pt>
                <c:pt idx="9099">
                  <c:v>43516.068749999999</c:v>
                </c:pt>
                <c:pt idx="9100">
                  <c:v>43516.069444444445</c:v>
                </c:pt>
                <c:pt idx="9101">
                  <c:v>43516.070138888892</c:v>
                </c:pt>
                <c:pt idx="9102">
                  <c:v>43516.070833333331</c:v>
                </c:pt>
                <c:pt idx="9103">
                  <c:v>43516.071527777778</c:v>
                </c:pt>
                <c:pt idx="9104">
                  <c:v>43516.072222222225</c:v>
                </c:pt>
                <c:pt idx="9105">
                  <c:v>43516.072916666664</c:v>
                </c:pt>
                <c:pt idx="9106">
                  <c:v>43516.073611111111</c:v>
                </c:pt>
                <c:pt idx="9107">
                  <c:v>43516.074305555558</c:v>
                </c:pt>
                <c:pt idx="9108">
                  <c:v>43516.074999999997</c:v>
                </c:pt>
                <c:pt idx="9109">
                  <c:v>43516.075694444444</c:v>
                </c:pt>
                <c:pt idx="9110">
                  <c:v>43516.076388888891</c:v>
                </c:pt>
                <c:pt idx="9111">
                  <c:v>43516.07708333333</c:v>
                </c:pt>
                <c:pt idx="9112">
                  <c:v>43516.077777777777</c:v>
                </c:pt>
                <c:pt idx="9113">
                  <c:v>43516.078472222223</c:v>
                </c:pt>
                <c:pt idx="9114">
                  <c:v>43516.07916666667</c:v>
                </c:pt>
                <c:pt idx="9115">
                  <c:v>43516.079861111109</c:v>
                </c:pt>
                <c:pt idx="9116">
                  <c:v>43516.080555555556</c:v>
                </c:pt>
                <c:pt idx="9117">
                  <c:v>43516.081250000003</c:v>
                </c:pt>
                <c:pt idx="9118">
                  <c:v>43516.081944444442</c:v>
                </c:pt>
                <c:pt idx="9119">
                  <c:v>43516.082638888889</c:v>
                </c:pt>
                <c:pt idx="9120">
                  <c:v>43516.083333333336</c:v>
                </c:pt>
                <c:pt idx="9121">
                  <c:v>43516.084027777775</c:v>
                </c:pt>
                <c:pt idx="9122">
                  <c:v>43516.084722222222</c:v>
                </c:pt>
                <c:pt idx="9123">
                  <c:v>43516.085416666669</c:v>
                </c:pt>
                <c:pt idx="9124">
                  <c:v>43516.086111111108</c:v>
                </c:pt>
                <c:pt idx="9125">
                  <c:v>43516.086805555555</c:v>
                </c:pt>
                <c:pt idx="9126">
                  <c:v>43516.087500000001</c:v>
                </c:pt>
                <c:pt idx="9127">
                  <c:v>43516.088194444441</c:v>
                </c:pt>
                <c:pt idx="9128">
                  <c:v>43516.088888888888</c:v>
                </c:pt>
                <c:pt idx="9129">
                  <c:v>43516.089583333334</c:v>
                </c:pt>
                <c:pt idx="9130">
                  <c:v>43516.090277777781</c:v>
                </c:pt>
                <c:pt idx="9131">
                  <c:v>43516.09097222222</c:v>
                </c:pt>
                <c:pt idx="9132">
                  <c:v>43516.091666666667</c:v>
                </c:pt>
                <c:pt idx="9133">
                  <c:v>43516.092361111114</c:v>
                </c:pt>
                <c:pt idx="9134">
                  <c:v>43516.093055555553</c:v>
                </c:pt>
                <c:pt idx="9135">
                  <c:v>43516.09375</c:v>
                </c:pt>
                <c:pt idx="9136">
                  <c:v>43516.094444444447</c:v>
                </c:pt>
                <c:pt idx="9137">
                  <c:v>43516.095138888886</c:v>
                </c:pt>
                <c:pt idx="9138">
                  <c:v>43516.095833333333</c:v>
                </c:pt>
                <c:pt idx="9139">
                  <c:v>43516.09652777778</c:v>
                </c:pt>
                <c:pt idx="9140">
                  <c:v>43516.097222222219</c:v>
                </c:pt>
                <c:pt idx="9141">
                  <c:v>43516.097916666666</c:v>
                </c:pt>
                <c:pt idx="9142">
                  <c:v>43516.098611111112</c:v>
                </c:pt>
                <c:pt idx="9143">
                  <c:v>43516.099305555559</c:v>
                </c:pt>
                <c:pt idx="9144">
                  <c:v>43516.1</c:v>
                </c:pt>
                <c:pt idx="9145">
                  <c:v>43516.100694444445</c:v>
                </c:pt>
                <c:pt idx="9146">
                  <c:v>43516.101388888892</c:v>
                </c:pt>
                <c:pt idx="9147">
                  <c:v>43516.102083333331</c:v>
                </c:pt>
                <c:pt idx="9148">
                  <c:v>43516.102777777778</c:v>
                </c:pt>
                <c:pt idx="9149">
                  <c:v>43516.103472222225</c:v>
                </c:pt>
                <c:pt idx="9150">
                  <c:v>43516.104166666664</c:v>
                </c:pt>
                <c:pt idx="9151">
                  <c:v>43516.104861111111</c:v>
                </c:pt>
                <c:pt idx="9152">
                  <c:v>43516.105555555558</c:v>
                </c:pt>
                <c:pt idx="9153">
                  <c:v>43516.106249999997</c:v>
                </c:pt>
                <c:pt idx="9154">
                  <c:v>43516.106944444444</c:v>
                </c:pt>
                <c:pt idx="9155">
                  <c:v>43516.107638888891</c:v>
                </c:pt>
                <c:pt idx="9156">
                  <c:v>43516.10833333333</c:v>
                </c:pt>
                <c:pt idx="9157">
                  <c:v>43516.109027777777</c:v>
                </c:pt>
                <c:pt idx="9158">
                  <c:v>43516.109722222223</c:v>
                </c:pt>
                <c:pt idx="9159">
                  <c:v>43516.11041666667</c:v>
                </c:pt>
                <c:pt idx="9160">
                  <c:v>43516.111111111109</c:v>
                </c:pt>
                <c:pt idx="9161">
                  <c:v>43516.111805555556</c:v>
                </c:pt>
                <c:pt idx="9162">
                  <c:v>43516.112500000003</c:v>
                </c:pt>
                <c:pt idx="9163">
                  <c:v>43516.113194444442</c:v>
                </c:pt>
                <c:pt idx="9164">
                  <c:v>43516.113888888889</c:v>
                </c:pt>
                <c:pt idx="9165">
                  <c:v>43516.114583333336</c:v>
                </c:pt>
                <c:pt idx="9166">
                  <c:v>43516.115277777775</c:v>
                </c:pt>
                <c:pt idx="9167">
                  <c:v>43516.115972222222</c:v>
                </c:pt>
                <c:pt idx="9168">
                  <c:v>43516.116666666669</c:v>
                </c:pt>
                <c:pt idx="9169">
                  <c:v>43516.117361111108</c:v>
                </c:pt>
                <c:pt idx="9170">
                  <c:v>43516.118055555555</c:v>
                </c:pt>
                <c:pt idx="9171">
                  <c:v>43516.118750000001</c:v>
                </c:pt>
                <c:pt idx="9172">
                  <c:v>43516.119444444441</c:v>
                </c:pt>
                <c:pt idx="9173">
                  <c:v>43516.120138888888</c:v>
                </c:pt>
                <c:pt idx="9174">
                  <c:v>43516.120833333334</c:v>
                </c:pt>
                <c:pt idx="9175">
                  <c:v>43516.121527777781</c:v>
                </c:pt>
                <c:pt idx="9176">
                  <c:v>43516.12222222222</c:v>
                </c:pt>
                <c:pt idx="9177">
                  <c:v>43516.122916666667</c:v>
                </c:pt>
                <c:pt idx="9178">
                  <c:v>43516.123611111114</c:v>
                </c:pt>
                <c:pt idx="9179">
                  <c:v>43516.124305555553</c:v>
                </c:pt>
                <c:pt idx="9180">
                  <c:v>43516.125</c:v>
                </c:pt>
                <c:pt idx="9181">
                  <c:v>43516.125694444447</c:v>
                </c:pt>
                <c:pt idx="9182">
                  <c:v>43516.126388888886</c:v>
                </c:pt>
                <c:pt idx="9183">
                  <c:v>43516.127083333333</c:v>
                </c:pt>
                <c:pt idx="9184">
                  <c:v>43516.12777777778</c:v>
                </c:pt>
                <c:pt idx="9185">
                  <c:v>43516.128472222219</c:v>
                </c:pt>
                <c:pt idx="9186">
                  <c:v>43516.129166666666</c:v>
                </c:pt>
                <c:pt idx="9187">
                  <c:v>43516.129861111112</c:v>
                </c:pt>
                <c:pt idx="9188">
                  <c:v>43516.130555555559</c:v>
                </c:pt>
                <c:pt idx="9189">
                  <c:v>43516.131249999999</c:v>
                </c:pt>
                <c:pt idx="9190">
                  <c:v>43516.131944444445</c:v>
                </c:pt>
                <c:pt idx="9191">
                  <c:v>43516.132638888892</c:v>
                </c:pt>
                <c:pt idx="9192">
                  <c:v>43516.133333333331</c:v>
                </c:pt>
                <c:pt idx="9193">
                  <c:v>43516.134027777778</c:v>
                </c:pt>
                <c:pt idx="9194">
                  <c:v>43516.134722222225</c:v>
                </c:pt>
                <c:pt idx="9195">
                  <c:v>43516.135416666664</c:v>
                </c:pt>
                <c:pt idx="9196">
                  <c:v>43516.136111111111</c:v>
                </c:pt>
                <c:pt idx="9197">
                  <c:v>43516.136805555558</c:v>
                </c:pt>
                <c:pt idx="9198">
                  <c:v>43516.137499999997</c:v>
                </c:pt>
                <c:pt idx="9199">
                  <c:v>43516.138194444444</c:v>
                </c:pt>
                <c:pt idx="9200">
                  <c:v>43516.138888888891</c:v>
                </c:pt>
                <c:pt idx="9201">
                  <c:v>43516.13958333333</c:v>
                </c:pt>
                <c:pt idx="9202">
                  <c:v>43516.140277777777</c:v>
                </c:pt>
                <c:pt idx="9203">
                  <c:v>43516.140972222223</c:v>
                </c:pt>
                <c:pt idx="9204">
                  <c:v>43516.14166666667</c:v>
                </c:pt>
                <c:pt idx="9205">
                  <c:v>43516.142361111109</c:v>
                </c:pt>
                <c:pt idx="9206">
                  <c:v>43516.143055555556</c:v>
                </c:pt>
                <c:pt idx="9207">
                  <c:v>43516.143750000003</c:v>
                </c:pt>
                <c:pt idx="9208">
                  <c:v>43516.144444444442</c:v>
                </c:pt>
                <c:pt idx="9209">
                  <c:v>43516.145138888889</c:v>
                </c:pt>
                <c:pt idx="9210">
                  <c:v>43516.145833333336</c:v>
                </c:pt>
                <c:pt idx="9211">
                  <c:v>43516.146527777775</c:v>
                </c:pt>
                <c:pt idx="9212">
                  <c:v>43516.147222222222</c:v>
                </c:pt>
                <c:pt idx="9213">
                  <c:v>43516.147916666669</c:v>
                </c:pt>
                <c:pt idx="9214">
                  <c:v>43516.148611111108</c:v>
                </c:pt>
                <c:pt idx="9215">
                  <c:v>43516.149305555555</c:v>
                </c:pt>
                <c:pt idx="9216">
                  <c:v>43516.15</c:v>
                </c:pt>
                <c:pt idx="9217">
                  <c:v>43516.150694444441</c:v>
                </c:pt>
                <c:pt idx="9218">
                  <c:v>43516.151388888888</c:v>
                </c:pt>
                <c:pt idx="9219">
                  <c:v>43516.152083333334</c:v>
                </c:pt>
                <c:pt idx="9220">
                  <c:v>43516.152777777781</c:v>
                </c:pt>
                <c:pt idx="9221">
                  <c:v>43516.15347222222</c:v>
                </c:pt>
                <c:pt idx="9222">
                  <c:v>43516.154166666667</c:v>
                </c:pt>
                <c:pt idx="9223">
                  <c:v>43516.154861111114</c:v>
                </c:pt>
                <c:pt idx="9224">
                  <c:v>43516.155555555553</c:v>
                </c:pt>
                <c:pt idx="9225">
                  <c:v>43516.15625</c:v>
                </c:pt>
                <c:pt idx="9226">
                  <c:v>43516.156944444447</c:v>
                </c:pt>
                <c:pt idx="9227">
                  <c:v>43516.157638888886</c:v>
                </c:pt>
                <c:pt idx="9228">
                  <c:v>43516.158333333333</c:v>
                </c:pt>
                <c:pt idx="9229">
                  <c:v>43516.15902777778</c:v>
                </c:pt>
                <c:pt idx="9230">
                  <c:v>43516.159722222219</c:v>
                </c:pt>
                <c:pt idx="9231">
                  <c:v>43516.160416666666</c:v>
                </c:pt>
                <c:pt idx="9232">
                  <c:v>43516.161111111112</c:v>
                </c:pt>
                <c:pt idx="9233">
                  <c:v>43516.161805555559</c:v>
                </c:pt>
                <c:pt idx="9234">
                  <c:v>43516.162499999999</c:v>
                </c:pt>
                <c:pt idx="9235">
                  <c:v>43516.163194444445</c:v>
                </c:pt>
                <c:pt idx="9236">
                  <c:v>43516.163888888892</c:v>
                </c:pt>
                <c:pt idx="9237">
                  <c:v>43516.164583333331</c:v>
                </c:pt>
                <c:pt idx="9238">
                  <c:v>43516.165277777778</c:v>
                </c:pt>
                <c:pt idx="9239">
                  <c:v>43516.165972222225</c:v>
                </c:pt>
                <c:pt idx="9240">
                  <c:v>43516.166666666664</c:v>
                </c:pt>
                <c:pt idx="9241">
                  <c:v>43516.167361111111</c:v>
                </c:pt>
                <c:pt idx="9242">
                  <c:v>43516.168055555558</c:v>
                </c:pt>
                <c:pt idx="9243">
                  <c:v>43516.168749999997</c:v>
                </c:pt>
                <c:pt idx="9244">
                  <c:v>43516.169444444444</c:v>
                </c:pt>
                <c:pt idx="9245">
                  <c:v>43516.170138888891</c:v>
                </c:pt>
                <c:pt idx="9246">
                  <c:v>43516.17083333333</c:v>
                </c:pt>
                <c:pt idx="9247">
                  <c:v>43516.171527777777</c:v>
                </c:pt>
                <c:pt idx="9248">
                  <c:v>43516.172222222223</c:v>
                </c:pt>
                <c:pt idx="9249">
                  <c:v>43516.17291666667</c:v>
                </c:pt>
                <c:pt idx="9250">
                  <c:v>43516.173611111109</c:v>
                </c:pt>
                <c:pt idx="9251">
                  <c:v>43516.174305555556</c:v>
                </c:pt>
                <c:pt idx="9252">
                  <c:v>43516.175000000003</c:v>
                </c:pt>
                <c:pt idx="9253">
                  <c:v>43516.175694444442</c:v>
                </c:pt>
                <c:pt idx="9254">
                  <c:v>43516.176388888889</c:v>
                </c:pt>
                <c:pt idx="9255">
                  <c:v>43516.177083333336</c:v>
                </c:pt>
                <c:pt idx="9256">
                  <c:v>43516.177777777775</c:v>
                </c:pt>
                <c:pt idx="9257">
                  <c:v>43516.178472222222</c:v>
                </c:pt>
                <c:pt idx="9258">
                  <c:v>43516.179166666669</c:v>
                </c:pt>
                <c:pt idx="9259">
                  <c:v>43516.179861111108</c:v>
                </c:pt>
                <c:pt idx="9260">
                  <c:v>43516.180555555555</c:v>
                </c:pt>
                <c:pt idx="9261">
                  <c:v>43516.181250000001</c:v>
                </c:pt>
                <c:pt idx="9262">
                  <c:v>43516.181944444441</c:v>
                </c:pt>
                <c:pt idx="9263">
                  <c:v>43516.182638888888</c:v>
                </c:pt>
                <c:pt idx="9264">
                  <c:v>43516.183333333334</c:v>
                </c:pt>
                <c:pt idx="9265">
                  <c:v>43516.184027777781</c:v>
                </c:pt>
                <c:pt idx="9266">
                  <c:v>43516.18472222222</c:v>
                </c:pt>
                <c:pt idx="9267">
                  <c:v>43516.185416666667</c:v>
                </c:pt>
                <c:pt idx="9268">
                  <c:v>43516.186111111114</c:v>
                </c:pt>
                <c:pt idx="9269">
                  <c:v>43516.186805555553</c:v>
                </c:pt>
                <c:pt idx="9270">
                  <c:v>43516.1875</c:v>
                </c:pt>
                <c:pt idx="9271">
                  <c:v>43516.188194444447</c:v>
                </c:pt>
                <c:pt idx="9272">
                  <c:v>43516.188888888886</c:v>
                </c:pt>
                <c:pt idx="9273">
                  <c:v>43516.189583333333</c:v>
                </c:pt>
                <c:pt idx="9274">
                  <c:v>43516.19027777778</c:v>
                </c:pt>
                <c:pt idx="9275">
                  <c:v>43516.190972222219</c:v>
                </c:pt>
                <c:pt idx="9276">
                  <c:v>43516.191666666666</c:v>
                </c:pt>
                <c:pt idx="9277">
                  <c:v>43516.192361111112</c:v>
                </c:pt>
                <c:pt idx="9278">
                  <c:v>43516.193055555559</c:v>
                </c:pt>
                <c:pt idx="9279">
                  <c:v>43516.193749999999</c:v>
                </c:pt>
                <c:pt idx="9280">
                  <c:v>43516.194444444445</c:v>
                </c:pt>
                <c:pt idx="9281">
                  <c:v>43516.195138888892</c:v>
                </c:pt>
                <c:pt idx="9282">
                  <c:v>43516.195833333331</c:v>
                </c:pt>
                <c:pt idx="9283">
                  <c:v>43516.196527777778</c:v>
                </c:pt>
                <c:pt idx="9284">
                  <c:v>43516.197222222225</c:v>
                </c:pt>
                <c:pt idx="9285">
                  <c:v>43516.197916666664</c:v>
                </c:pt>
                <c:pt idx="9286">
                  <c:v>43516.198611111111</c:v>
                </c:pt>
                <c:pt idx="9287">
                  <c:v>43516.199305555558</c:v>
                </c:pt>
                <c:pt idx="9288">
                  <c:v>43516.2</c:v>
                </c:pt>
                <c:pt idx="9289">
                  <c:v>43516.200694444444</c:v>
                </c:pt>
                <c:pt idx="9290">
                  <c:v>43516.201388888891</c:v>
                </c:pt>
                <c:pt idx="9291">
                  <c:v>43516.20208333333</c:v>
                </c:pt>
                <c:pt idx="9292">
                  <c:v>43516.202777777777</c:v>
                </c:pt>
                <c:pt idx="9293">
                  <c:v>43516.203472222223</c:v>
                </c:pt>
                <c:pt idx="9294">
                  <c:v>43516.20416666667</c:v>
                </c:pt>
                <c:pt idx="9295">
                  <c:v>43516.204861111109</c:v>
                </c:pt>
                <c:pt idx="9296">
                  <c:v>43516.205555555556</c:v>
                </c:pt>
                <c:pt idx="9297">
                  <c:v>43516.206250000003</c:v>
                </c:pt>
                <c:pt idx="9298">
                  <c:v>43516.206944444442</c:v>
                </c:pt>
                <c:pt idx="9299">
                  <c:v>43516.207638888889</c:v>
                </c:pt>
                <c:pt idx="9300">
                  <c:v>43516.208333333336</c:v>
                </c:pt>
                <c:pt idx="9301">
                  <c:v>43516.209027777775</c:v>
                </c:pt>
                <c:pt idx="9302">
                  <c:v>43516.209722222222</c:v>
                </c:pt>
                <c:pt idx="9303">
                  <c:v>43516.210416666669</c:v>
                </c:pt>
                <c:pt idx="9304">
                  <c:v>43516.211111111108</c:v>
                </c:pt>
                <c:pt idx="9305">
                  <c:v>43516.211805555555</c:v>
                </c:pt>
                <c:pt idx="9306">
                  <c:v>43516.212500000001</c:v>
                </c:pt>
                <c:pt idx="9307">
                  <c:v>43516.213194444441</c:v>
                </c:pt>
                <c:pt idx="9308">
                  <c:v>43516.213888888888</c:v>
                </c:pt>
                <c:pt idx="9309">
                  <c:v>43516.214583333334</c:v>
                </c:pt>
                <c:pt idx="9310">
                  <c:v>43516.215277777781</c:v>
                </c:pt>
                <c:pt idx="9311">
                  <c:v>43516.21597222222</c:v>
                </c:pt>
                <c:pt idx="9312">
                  <c:v>43516.216666666667</c:v>
                </c:pt>
                <c:pt idx="9313">
                  <c:v>43516.217361111114</c:v>
                </c:pt>
                <c:pt idx="9314">
                  <c:v>43516.218055555553</c:v>
                </c:pt>
                <c:pt idx="9315">
                  <c:v>43516.21875</c:v>
                </c:pt>
                <c:pt idx="9316">
                  <c:v>43516.219444444447</c:v>
                </c:pt>
                <c:pt idx="9317">
                  <c:v>43516.220138888886</c:v>
                </c:pt>
                <c:pt idx="9318">
                  <c:v>43516.220833333333</c:v>
                </c:pt>
                <c:pt idx="9319">
                  <c:v>43516.22152777778</c:v>
                </c:pt>
                <c:pt idx="9320">
                  <c:v>43516.222222222219</c:v>
                </c:pt>
                <c:pt idx="9321">
                  <c:v>43516.222916666666</c:v>
                </c:pt>
                <c:pt idx="9322">
                  <c:v>43516.223611111112</c:v>
                </c:pt>
                <c:pt idx="9323">
                  <c:v>43516.224305555559</c:v>
                </c:pt>
                <c:pt idx="9324">
                  <c:v>43516.224999999999</c:v>
                </c:pt>
                <c:pt idx="9325">
                  <c:v>43516.225694444445</c:v>
                </c:pt>
                <c:pt idx="9326">
                  <c:v>43516.226388888892</c:v>
                </c:pt>
                <c:pt idx="9327">
                  <c:v>43516.227083333331</c:v>
                </c:pt>
                <c:pt idx="9328">
                  <c:v>43516.227777777778</c:v>
                </c:pt>
                <c:pt idx="9329">
                  <c:v>43516.228472222225</c:v>
                </c:pt>
                <c:pt idx="9330">
                  <c:v>43516.229166666664</c:v>
                </c:pt>
                <c:pt idx="9331">
                  <c:v>43516.229861111111</c:v>
                </c:pt>
                <c:pt idx="9332">
                  <c:v>43516.230555555558</c:v>
                </c:pt>
                <c:pt idx="9333">
                  <c:v>43516.231249999997</c:v>
                </c:pt>
                <c:pt idx="9334">
                  <c:v>43516.231944444444</c:v>
                </c:pt>
                <c:pt idx="9335">
                  <c:v>43516.232638888891</c:v>
                </c:pt>
                <c:pt idx="9336">
                  <c:v>43516.23333333333</c:v>
                </c:pt>
                <c:pt idx="9337">
                  <c:v>43516.234027777777</c:v>
                </c:pt>
                <c:pt idx="9338">
                  <c:v>43516.234722222223</c:v>
                </c:pt>
                <c:pt idx="9339">
                  <c:v>43516.23541666667</c:v>
                </c:pt>
                <c:pt idx="9340">
                  <c:v>43516.236111111109</c:v>
                </c:pt>
                <c:pt idx="9341">
                  <c:v>43516.236805555556</c:v>
                </c:pt>
                <c:pt idx="9342">
                  <c:v>43516.237500000003</c:v>
                </c:pt>
                <c:pt idx="9343">
                  <c:v>43516.238194444442</c:v>
                </c:pt>
                <c:pt idx="9344">
                  <c:v>43516.238888888889</c:v>
                </c:pt>
                <c:pt idx="9345">
                  <c:v>43516.239583333336</c:v>
                </c:pt>
                <c:pt idx="9346">
                  <c:v>43516.240277777775</c:v>
                </c:pt>
                <c:pt idx="9347">
                  <c:v>43516.240972222222</c:v>
                </c:pt>
                <c:pt idx="9348">
                  <c:v>43516.241666666669</c:v>
                </c:pt>
                <c:pt idx="9349">
                  <c:v>43516.242361111108</c:v>
                </c:pt>
                <c:pt idx="9350">
                  <c:v>43516.243055555555</c:v>
                </c:pt>
                <c:pt idx="9351">
                  <c:v>43516.243750000001</c:v>
                </c:pt>
                <c:pt idx="9352">
                  <c:v>43516.244444444441</c:v>
                </c:pt>
                <c:pt idx="9353">
                  <c:v>43516.245138888888</c:v>
                </c:pt>
                <c:pt idx="9354">
                  <c:v>43516.245833333334</c:v>
                </c:pt>
                <c:pt idx="9355">
                  <c:v>43516.246527777781</c:v>
                </c:pt>
                <c:pt idx="9356">
                  <c:v>43516.24722222222</c:v>
                </c:pt>
                <c:pt idx="9357">
                  <c:v>43516.247916666667</c:v>
                </c:pt>
                <c:pt idx="9358">
                  <c:v>43516.248611111114</c:v>
                </c:pt>
                <c:pt idx="9359">
                  <c:v>43516.249305555553</c:v>
                </c:pt>
                <c:pt idx="9360">
                  <c:v>43516.25</c:v>
                </c:pt>
                <c:pt idx="9361">
                  <c:v>43516.250694444447</c:v>
                </c:pt>
                <c:pt idx="9362">
                  <c:v>43516.251388888886</c:v>
                </c:pt>
                <c:pt idx="9363">
                  <c:v>43516.252083333333</c:v>
                </c:pt>
                <c:pt idx="9364">
                  <c:v>43516.25277777778</c:v>
                </c:pt>
                <c:pt idx="9365">
                  <c:v>43516.253472222219</c:v>
                </c:pt>
                <c:pt idx="9366">
                  <c:v>43516.254166666666</c:v>
                </c:pt>
                <c:pt idx="9367">
                  <c:v>43516.254861111112</c:v>
                </c:pt>
                <c:pt idx="9368">
                  <c:v>43516.255555555559</c:v>
                </c:pt>
                <c:pt idx="9369">
                  <c:v>43516.256249999999</c:v>
                </c:pt>
                <c:pt idx="9370">
                  <c:v>43516.256944444445</c:v>
                </c:pt>
                <c:pt idx="9371">
                  <c:v>43516.257638888892</c:v>
                </c:pt>
                <c:pt idx="9372">
                  <c:v>43516.258333333331</c:v>
                </c:pt>
                <c:pt idx="9373">
                  <c:v>43516.259027777778</c:v>
                </c:pt>
                <c:pt idx="9374">
                  <c:v>43516.259722222225</c:v>
                </c:pt>
                <c:pt idx="9375">
                  <c:v>43516.260416666664</c:v>
                </c:pt>
                <c:pt idx="9376">
                  <c:v>43516.261111111111</c:v>
                </c:pt>
                <c:pt idx="9377">
                  <c:v>43516.261805555558</c:v>
                </c:pt>
                <c:pt idx="9378">
                  <c:v>43516.262499999997</c:v>
                </c:pt>
                <c:pt idx="9379">
                  <c:v>43516.263194444444</c:v>
                </c:pt>
                <c:pt idx="9380">
                  <c:v>43516.263888888891</c:v>
                </c:pt>
                <c:pt idx="9381">
                  <c:v>43516.26458333333</c:v>
                </c:pt>
                <c:pt idx="9382">
                  <c:v>43516.265277777777</c:v>
                </c:pt>
                <c:pt idx="9383">
                  <c:v>43516.265972222223</c:v>
                </c:pt>
                <c:pt idx="9384">
                  <c:v>43516.26666666667</c:v>
                </c:pt>
                <c:pt idx="9385">
                  <c:v>43516.267361111109</c:v>
                </c:pt>
                <c:pt idx="9386">
                  <c:v>43516.268055555556</c:v>
                </c:pt>
                <c:pt idx="9387">
                  <c:v>43516.268750000003</c:v>
                </c:pt>
                <c:pt idx="9388">
                  <c:v>43516.269444444442</c:v>
                </c:pt>
                <c:pt idx="9389">
                  <c:v>43516.270138888889</c:v>
                </c:pt>
                <c:pt idx="9390">
                  <c:v>43516.270833333336</c:v>
                </c:pt>
                <c:pt idx="9391">
                  <c:v>43516.271527777775</c:v>
                </c:pt>
                <c:pt idx="9392">
                  <c:v>43516.272222222222</c:v>
                </c:pt>
                <c:pt idx="9393">
                  <c:v>43516.272916666669</c:v>
                </c:pt>
                <c:pt idx="9394">
                  <c:v>43516.273611111108</c:v>
                </c:pt>
                <c:pt idx="9395">
                  <c:v>43516.274305555555</c:v>
                </c:pt>
                <c:pt idx="9396">
                  <c:v>43516.275000000001</c:v>
                </c:pt>
                <c:pt idx="9397">
                  <c:v>43516.275694444441</c:v>
                </c:pt>
                <c:pt idx="9398">
                  <c:v>43516.276388888888</c:v>
                </c:pt>
                <c:pt idx="9399">
                  <c:v>43516.277083333334</c:v>
                </c:pt>
                <c:pt idx="9400">
                  <c:v>43516.277777777781</c:v>
                </c:pt>
                <c:pt idx="9401">
                  <c:v>43516.27847222222</c:v>
                </c:pt>
                <c:pt idx="9402">
                  <c:v>43516.279166666667</c:v>
                </c:pt>
                <c:pt idx="9403">
                  <c:v>43516.279861111114</c:v>
                </c:pt>
                <c:pt idx="9404">
                  <c:v>43516.280555555553</c:v>
                </c:pt>
                <c:pt idx="9405">
                  <c:v>43516.28125</c:v>
                </c:pt>
                <c:pt idx="9406">
                  <c:v>43516.281944444447</c:v>
                </c:pt>
                <c:pt idx="9407">
                  <c:v>43516.282638888886</c:v>
                </c:pt>
                <c:pt idx="9408">
                  <c:v>43516.283333333333</c:v>
                </c:pt>
                <c:pt idx="9409">
                  <c:v>43516.28402777778</c:v>
                </c:pt>
                <c:pt idx="9410">
                  <c:v>43516.284722222219</c:v>
                </c:pt>
                <c:pt idx="9411">
                  <c:v>43516.285416666666</c:v>
                </c:pt>
                <c:pt idx="9412">
                  <c:v>43516.286111111112</c:v>
                </c:pt>
                <c:pt idx="9413">
                  <c:v>43516.286805555559</c:v>
                </c:pt>
                <c:pt idx="9414">
                  <c:v>43516.287499999999</c:v>
                </c:pt>
                <c:pt idx="9415">
                  <c:v>43516.288194444445</c:v>
                </c:pt>
                <c:pt idx="9416">
                  <c:v>43516.288888888892</c:v>
                </c:pt>
                <c:pt idx="9417">
                  <c:v>43516.289583333331</c:v>
                </c:pt>
                <c:pt idx="9418">
                  <c:v>43516.290277777778</c:v>
                </c:pt>
                <c:pt idx="9419">
                  <c:v>43516.290972222225</c:v>
                </c:pt>
                <c:pt idx="9420">
                  <c:v>43516.291666666664</c:v>
                </c:pt>
                <c:pt idx="9421">
                  <c:v>43516.292361111111</c:v>
                </c:pt>
                <c:pt idx="9422">
                  <c:v>43516.293055555558</c:v>
                </c:pt>
                <c:pt idx="9423">
                  <c:v>43516.293749999997</c:v>
                </c:pt>
                <c:pt idx="9424">
                  <c:v>43516.294444444444</c:v>
                </c:pt>
                <c:pt idx="9425">
                  <c:v>43516.295138888891</c:v>
                </c:pt>
                <c:pt idx="9426">
                  <c:v>43516.29583333333</c:v>
                </c:pt>
                <c:pt idx="9427">
                  <c:v>43516.296527777777</c:v>
                </c:pt>
                <c:pt idx="9428">
                  <c:v>43516.297222222223</c:v>
                </c:pt>
                <c:pt idx="9429">
                  <c:v>43516.29791666667</c:v>
                </c:pt>
                <c:pt idx="9430">
                  <c:v>43516.298611111109</c:v>
                </c:pt>
                <c:pt idx="9431">
                  <c:v>43516.299305555556</c:v>
                </c:pt>
                <c:pt idx="9432">
                  <c:v>43516.3</c:v>
                </c:pt>
                <c:pt idx="9433">
                  <c:v>43516.300694444442</c:v>
                </c:pt>
                <c:pt idx="9434">
                  <c:v>43516.301388888889</c:v>
                </c:pt>
                <c:pt idx="9435">
                  <c:v>43516.302083333336</c:v>
                </c:pt>
                <c:pt idx="9436">
                  <c:v>43516.302777777775</c:v>
                </c:pt>
                <c:pt idx="9437">
                  <c:v>43516.303472222222</c:v>
                </c:pt>
                <c:pt idx="9438">
                  <c:v>43516.304166666669</c:v>
                </c:pt>
                <c:pt idx="9439">
                  <c:v>43516.304861111108</c:v>
                </c:pt>
                <c:pt idx="9440">
                  <c:v>43516.305555555555</c:v>
                </c:pt>
                <c:pt idx="9441">
                  <c:v>43516.306250000001</c:v>
                </c:pt>
                <c:pt idx="9442">
                  <c:v>43516.306944444441</c:v>
                </c:pt>
                <c:pt idx="9443">
                  <c:v>43516.307638888888</c:v>
                </c:pt>
                <c:pt idx="9444">
                  <c:v>43516.308333333334</c:v>
                </c:pt>
                <c:pt idx="9445">
                  <c:v>43516.309027777781</c:v>
                </c:pt>
                <c:pt idx="9446">
                  <c:v>43516.30972222222</c:v>
                </c:pt>
                <c:pt idx="9447">
                  <c:v>43516.310416666667</c:v>
                </c:pt>
                <c:pt idx="9448">
                  <c:v>43516.311111111114</c:v>
                </c:pt>
                <c:pt idx="9449">
                  <c:v>43516.311805555553</c:v>
                </c:pt>
                <c:pt idx="9450">
                  <c:v>43516.3125</c:v>
                </c:pt>
                <c:pt idx="9451">
                  <c:v>43516.313194444447</c:v>
                </c:pt>
                <c:pt idx="9452">
                  <c:v>43516.313888888886</c:v>
                </c:pt>
                <c:pt idx="9453">
                  <c:v>43516.314583333333</c:v>
                </c:pt>
                <c:pt idx="9454">
                  <c:v>43516.31527777778</c:v>
                </c:pt>
                <c:pt idx="9455">
                  <c:v>43516.315972222219</c:v>
                </c:pt>
                <c:pt idx="9456">
                  <c:v>43516.316666666666</c:v>
                </c:pt>
                <c:pt idx="9457">
                  <c:v>43516.317361111112</c:v>
                </c:pt>
                <c:pt idx="9458">
                  <c:v>43516.318055555559</c:v>
                </c:pt>
                <c:pt idx="9459">
                  <c:v>43516.318749999999</c:v>
                </c:pt>
                <c:pt idx="9460">
                  <c:v>43516.319444444445</c:v>
                </c:pt>
                <c:pt idx="9461">
                  <c:v>43516.320138888892</c:v>
                </c:pt>
                <c:pt idx="9462">
                  <c:v>43516.320833333331</c:v>
                </c:pt>
                <c:pt idx="9463">
                  <c:v>43516.321527777778</c:v>
                </c:pt>
                <c:pt idx="9464">
                  <c:v>43516.322222222225</c:v>
                </c:pt>
                <c:pt idx="9465">
                  <c:v>43516.322916666664</c:v>
                </c:pt>
                <c:pt idx="9466">
                  <c:v>43516.323611111111</c:v>
                </c:pt>
                <c:pt idx="9467">
                  <c:v>43516.324305555558</c:v>
                </c:pt>
                <c:pt idx="9468">
                  <c:v>43516.324999999997</c:v>
                </c:pt>
                <c:pt idx="9469">
                  <c:v>43516.325694444444</c:v>
                </c:pt>
                <c:pt idx="9470">
                  <c:v>43516.326388888891</c:v>
                </c:pt>
                <c:pt idx="9471">
                  <c:v>43516.32708333333</c:v>
                </c:pt>
                <c:pt idx="9472">
                  <c:v>43516.327777777777</c:v>
                </c:pt>
                <c:pt idx="9473">
                  <c:v>43516.328472222223</c:v>
                </c:pt>
                <c:pt idx="9474">
                  <c:v>43516.32916666667</c:v>
                </c:pt>
                <c:pt idx="9475">
                  <c:v>43516.329861111109</c:v>
                </c:pt>
                <c:pt idx="9476">
                  <c:v>43516.330555555556</c:v>
                </c:pt>
                <c:pt idx="9477">
                  <c:v>43516.331250000003</c:v>
                </c:pt>
                <c:pt idx="9478">
                  <c:v>43516.331944444442</c:v>
                </c:pt>
                <c:pt idx="9479">
                  <c:v>43516.332638888889</c:v>
                </c:pt>
                <c:pt idx="9480">
                  <c:v>43516.333333333336</c:v>
                </c:pt>
                <c:pt idx="9481">
                  <c:v>43516.334027777775</c:v>
                </c:pt>
                <c:pt idx="9482">
                  <c:v>43516.334722222222</c:v>
                </c:pt>
                <c:pt idx="9483">
                  <c:v>43516.335416666669</c:v>
                </c:pt>
                <c:pt idx="9484">
                  <c:v>43516.336111111108</c:v>
                </c:pt>
                <c:pt idx="9485">
                  <c:v>43516.336805555555</c:v>
                </c:pt>
                <c:pt idx="9486">
                  <c:v>43516.337500000001</c:v>
                </c:pt>
                <c:pt idx="9487">
                  <c:v>43516.338194444441</c:v>
                </c:pt>
                <c:pt idx="9488">
                  <c:v>43516.338888888888</c:v>
                </c:pt>
                <c:pt idx="9489">
                  <c:v>43516.339583333334</c:v>
                </c:pt>
                <c:pt idx="9490">
                  <c:v>43516.340277777781</c:v>
                </c:pt>
                <c:pt idx="9491">
                  <c:v>43516.34097222222</c:v>
                </c:pt>
                <c:pt idx="9492">
                  <c:v>43516.341666666667</c:v>
                </c:pt>
                <c:pt idx="9493">
                  <c:v>43516.342361111114</c:v>
                </c:pt>
                <c:pt idx="9494">
                  <c:v>43516.343055555553</c:v>
                </c:pt>
                <c:pt idx="9495">
                  <c:v>43516.34375</c:v>
                </c:pt>
                <c:pt idx="9496">
                  <c:v>43516.344444444447</c:v>
                </c:pt>
                <c:pt idx="9497">
                  <c:v>43516.345138888886</c:v>
                </c:pt>
                <c:pt idx="9498">
                  <c:v>43516.345833333333</c:v>
                </c:pt>
                <c:pt idx="9499">
                  <c:v>43516.34652777778</c:v>
                </c:pt>
                <c:pt idx="9500">
                  <c:v>43516.347222222219</c:v>
                </c:pt>
                <c:pt idx="9501">
                  <c:v>43516.347916666666</c:v>
                </c:pt>
                <c:pt idx="9502">
                  <c:v>43516.348611111112</c:v>
                </c:pt>
                <c:pt idx="9503">
                  <c:v>43516.349305555559</c:v>
                </c:pt>
                <c:pt idx="9504">
                  <c:v>43516.35</c:v>
                </c:pt>
                <c:pt idx="9505">
                  <c:v>43516.350694444445</c:v>
                </c:pt>
                <c:pt idx="9506">
                  <c:v>43516.351388888892</c:v>
                </c:pt>
                <c:pt idx="9507">
                  <c:v>43516.352083333331</c:v>
                </c:pt>
                <c:pt idx="9508">
                  <c:v>43516.352777777778</c:v>
                </c:pt>
                <c:pt idx="9509">
                  <c:v>43516.353472222225</c:v>
                </c:pt>
                <c:pt idx="9510">
                  <c:v>43516.354166666664</c:v>
                </c:pt>
                <c:pt idx="9511">
                  <c:v>43516.354861111111</c:v>
                </c:pt>
                <c:pt idx="9512">
                  <c:v>43516.355555555558</c:v>
                </c:pt>
                <c:pt idx="9513">
                  <c:v>43516.356249999997</c:v>
                </c:pt>
                <c:pt idx="9514">
                  <c:v>43516.356944444444</c:v>
                </c:pt>
                <c:pt idx="9515">
                  <c:v>43516.357638888891</c:v>
                </c:pt>
                <c:pt idx="9516">
                  <c:v>43516.35833333333</c:v>
                </c:pt>
                <c:pt idx="9517">
                  <c:v>43516.359027777777</c:v>
                </c:pt>
                <c:pt idx="9518">
                  <c:v>43516.359722222223</c:v>
                </c:pt>
                <c:pt idx="9519">
                  <c:v>43516.36041666667</c:v>
                </c:pt>
                <c:pt idx="9520">
                  <c:v>43516.361111111109</c:v>
                </c:pt>
                <c:pt idx="9521">
                  <c:v>43516.361805555556</c:v>
                </c:pt>
                <c:pt idx="9522">
                  <c:v>43516.362500000003</c:v>
                </c:pt>
                <c:pt idx="9523">
                  <c:v>43516.363194444442</c:v>
                </c:pt>
                <c:pt idx="9524">
                  <c:v>43516.363888888889</c:v>
                </c:pt>
                <c:pt idx="9525">
                  <c:v>43516.364583333336</c:v>
                </c:pt>
                <c:pt idx="9526">
                  <c:v>43516.365277777775</c:v>
                </c:pt>
                <c:pt idx="9527">
                  <c:v>43516.365972222222</c:v>
                </c:pt>
                <c:pt idx="9528">
                  <c:v>43516.366666666669</c:v>
                </c:pt>
                <c:pt idx="9529">
                  <c:v>43516.367361111108</c:v>
                </c:pt>
                <c:pt idx="9530">
                  <c:v>43516.368055555555</c:v>
                </c:pt>
                <c:pt idx="9531">
                  <c:v>43516.368750000001</c:v>
                </c:pt>
                <c:pt idx="9532">
                  <c:v>43516.369444444441</c:v>
                </c:pt>
                <c:pt idx="9533">
                  <c:v>43516.370138888888</c:v>
                </c:pt>
                <c:pt idx="9534">
                  <c:v>43516.370833333334</c:v>
                </c:pt>
                <c:pt idx="9535">
                  <c:v>43516.371527777781</c:v>
                </c:pt>
                <c:pt idx="9536">
                  <c:v>43516.37222222222</c:v>
                </c:pt>
                <c:pt idx="9537">
                  <c:v>43516.372916666667</c:v>
                </c:pt>
                <c:pt idx="9538">
                  <c:v>43516.373611111114</c:v>
                </c:pt>
                <c:pt idx="9539">
                  <c:v>43516.374305555553</c:v>
                </c:pt>
                <c:pt idx="9540">
                  <c:v>43516.375</c:v>
                </c:pt>
                <c:pt idx="9541">
                  <c:v>43516.375694444447</c:v>
                </c:pt>
                <c:pt idx="9542">
                  <c:v>43516.376388888886</c:v>
                </c:pt>
                <c:pt idx="9543">
                  <c:v>43516.377083333333</c:v>
                </c:pt>
                <c:pt idx="9544">
                  <c:v>43516.37777777778</c:v>
                </c:pt>
                <c:pt idx="9545">
                  <c:v>43516.378472222219</c:v>
                </c:pt>
                <c:pt idx="9546">
                  <c:v>43516.379166666666</c:v>
                </c:pt>
                <c:pt idx="9547">
                  <c:v>43516.379861111112</c:v>
                </c:pt>
                <c:pt idx="9548">
                  <c:v>43516.380555555559</c:v>
                </c:pt>
                <c:pt idx="9549">
                  <c:v>43516.381249999999</c:v>
                </c:pt>
                <c:pt idx="9550">
                  <c:v>43516.381944444445</c:v>
                </c:pt>
                <c:pt idx="9551">
                  <c:v>43516.382638888892</c:v>
                </c:pt>
                <c:pt idx="9552">
                  <c:v>43516.383333333331</c:v>
                </c:pt>
                <c:pt idx="9553">
                  <c:v>43516.384027777778</c:v>
                </c:pt>
                <c:pt idx="9554">
                  <c:v>43516.384722222225</c:v>
                </c:pt>
                <c:pt idx="9555">
                  <c:v>43516.385416666664</c:v>
                </c:pt>
                <c:pt idx="9556">
                  <c:v>43516.386111111111</c:v>
                </c:pt>
                <c:pt idx="9557">
                  <c:v>43516.386805555558</c:v>
                </c:pt>
                <c:pt idx="9558">
                  <c:v>43516.387499999997</c:v>
                </c:pt>
                <c:pt idx="9559">
                  <c:v>43516.388194444444</c:v>
                </c:pt>
                <c:pt idx="9560">
                  <c:v>43516.388888888891</c:v>
                </c:pt>
                <c:pt idx="9561">
                  <c:v>43516.38958333333</c:v>
                </c:pt>
                <c:pt idx="9562">
                  <c:v>43516.390277777777</c:v>
                </c:pt>
                <c:pt idx="9563">
                  <c:v>43516.390972222223</c:v>
                </c:pt>
                <c:pt idx="9564">
                  <c:v>43516.39166666667</c:v>
                </c:pt>
                <c:pt idx="9565">
                  <c:v>43516.392361111109</c:v>
                </c:pt>
                <c:pt idx="9566">
                  <c:v>43516.393055555556</c:v>
                </c:pt>
                <c:pt idx="9567">
                  <c:v>43516.393750000003</c:v>
                </c:pt>
                <c:pt idx="9568">
                  <c:v>43516.394444444442</c:v>
                </c:pt>
                <c:pt idx="9569">
                  <c:v>43516.395138888889</c:v>
                </c:pt>
                <c:pt idx="9570">
                  <c:v>43516.395833333336</c:v>
                </c:pt>
                <c:pt idx="9571">
                  <c:v>43516.396527777775</c:v>
                </c:pt>
                <c:pt idx="9572">
                  <c:v>43516.397222222222</c:v>
                </c:pt>
                <c:pt idx="9573">
                  <c:v>43516.397916666669</c:v>
                </c:pt>
                <c:pt idx="9574">
                  <c:v>43516.398611111108</c:v>
                </c:pt>
                <c:pt idx="9575">
                  <c:v>43516.399305555555</c:v>
                </c:pt>
                <c:pt idx="9576">
                  <c:v>43516.4</c:v>
                </c:pt>
                <c:pt idx="9577">
                  <c:v>43516.400694444441</c:v>
                </c:pt>
                <c:pt idx="9578">
                  <c:v>43516.401388888888</c:v>
                </c:pt>
                <c:pt idx="9579">
                  <c:v>43516.402083333334</c:v>
                </c:pt>
                <c:pt idx="9580">
                  <c:v>43516.402777777781</c:v>
                </c:pt>
                <c:pt idx="9581">
                  <c:v>43516.40347222222</c:v>
                </c:pt>
                <c:pt idx="9582">
                  <c:v>43516.404166666667</c:v>
                </c:pt>
                <c:pt idx="9583">
                  <c:v>43516.404861111114</c:v>
                </c:pt>
                <c:pt idx="9584">
                  <c:v>43516.405555555553</c:v>
                </c:pt>
                <c:pt idx="9585">
                  <c:v>43516.40625</c:v>
                </c:pt>
                <c:pt idx="9586">
                  <c:v>43516.406944444447</c:v>
                </c:pt>
                <c:pt idx="9587">
                  <c:v>43516.407638888886</c:v>
                </c:pt>
                <c:pt idx="9588">
                  <c:v>43516.408333333333</c:v>
                </c:pt>
                <c:pt idx="9589">
                  <c:v>43516.40902777778</c:v>
                </c:pt>
                <c:pt idx="9590">
                  <c:v>43516.409722222219</c:v>
                </c:pt>
                <c:pt idx="9591">
                  <c:v>43516.410416666666</c:v>
                </c:pt>
                <c:pt idx="9592">
                  <c:v>43516.411111111112</c:v>
                </c:pt>
                <c:pt idx="9593">
                  <c:v>43516.411805555559</c:v>
                </c:pt>
                <c:pt idx="9594">
                  <c:v>43516.412499999999</c:v>
                </c:pt>
                <c:pt idx="9595">
                  <c:v>43516.413194444445</c:v>
                </c:pt>
                <c:pt idx="9596">
                  <c:v>43516.413888888892</c:v>
                </c:pt>
                <c:pt idx="9597">
                  <c:v>43516.414583333331</c:v>
                </c:pt>
                <c:pt idx="9598">
                  <c:v>43516.415277777778</c:v>
                </c:pt>
                <c:pt idx="9599">
                  <c:v>43516.415972222225</c:v>
                </c:pt>
                <c:pt idx="9600">
                  <c:v>43516.416666666664</c:v>
                </c:pt>
                <c:pt idx="9601">
                  <c:v>43516.417361111111</c:v>
                </c:pt>
                <c:pt idx="9602">
                  <c:v>43516.418055555558</c:v>
                </c:pt>
                <c:pt idx="9603">
                  <c:v>43516.418749999997</c:v>
                </c:pt>
                <c:pt idx="9604">
                  <c:v>43516.419444444444</c:v>
                </c:pt>
                <c:pt idx="9605">
                  <c:v>43516.420138888891</c:v>
                </c:pt>
                <c:pt idx="9606">
                  <c:v>43516.42083333333</c:v>
                </c:pt>
                <c:pt idx="9607">
                  <c:v>43516.421527777777</c:v>
                </c:pt>
                <c:pt idx="9608">
                  <c:v>43516.422222222223</c:v>
                </c:pt>
                <c:pt idx="9609">
                  <c:v>43516.42291666667</c:v>
                </c:pt>
                <c:pt idx="9610">
                  <c:v>43516.423611111109</c:v>
                </c:pt>
                <c:pt idx="9611">
                  <c:v>43516.424305555556</c:v>
                </c:pt>
                <c:pt idx="9612">
                  <c:v>43516.425000000003</c:v>
                </c:pt>
                <c:pt idx="9613">
                  <c:v>43516.425694444442</c:v>
                </c:pt>
                <c:pt idx="9614">
                  <c:v>43516.426388888889</c:v>
                </c:pt>
                <c:pt idx="9615">
                  <c:v>43516.427083333336</c:v>
                </c:pt>
                <c:pt idx="9616">
                  <c:v>43516.427777777775</c:v>
                </c:pt>
                <c:pt idx="9617">
                  <c:v>43516.428472222222</c:v>
                </c:pt>
                <c:pt idx="9618">
                  <c:v>43516.429166666669</c:v>
                </c:pt>
                <c:pt idx="9619">
                  <c:v>43516.429861111108</c:v>
                </c:pt>
                <c:pt idx="9620">
                  <c:v>43516.430555555555</c:v>
                </c:pt>
                <c:pt idx="9621">
                  <c:v>43516.431250000001</c:v>
                </c:pt>
                <c:pt idx="9622">
                  <c:v>43516.431944444441</c:v>
                </c:pt>
                <c:pt idx="9623">
                  <c:v>43516.432638888888</c:v>
                </c:pt>
                <c:pt idx="9624">
                  <c:v>43516.433333333334</c:v>
                </c:pt>
                <c:pt idx="9625">
                  <c:v>43516.434027777781</c:v>
                </c:pt>
                <c:pt idx="9626">
                  <c:v>43516.43472222222</c:v>
                </c:pt>
                <c:pt idx="9627">
                  <c:v>43516.435416666667</c:v>
                </c:pt>
                <c:pt idx="9628">
                  <c:v>43516.436111111114</c:v>
                </c:pt>
                <c:pt idx="9629">
                  <c:v>43516.436805555553</c:v>
                </c:pt>
                <c:pt idx="9630">
                  <c:v>43516.4375</c:v>
                </c:pt>
                <c:pt idx="9631">
                  <c:v>43516.438194444447</c:v>
                </c:pt>
                <c:pt idx="9632">
                  <c:v>43516.438888888886</c:v>
                </c:pt>
                <c:pt idx="9633">
                  <c:v>43516.439583333333</c:v>
                </c:pt>
                <c:pt idx="9634">
                  <c:v>43516.44027777778</c:v>
                </c:pt>
                <c:pt idx="9635">
                  <c:v>43516.440972222219</c:v>
                </c:pt>
                <c:pt idx="9636">
                  <c:v>43516.441666666666</c:v>
                </c:pt>
                <c:pt idx="9637">
                  <c:v>43516.442361111112</c:v>
                </c:pt>
                <c:pt idx="9638">
                  <c:v>43516.443055555559</c:v>
                </c:pt>
                <c:pt idx="9639">
                  <c:v>43516.443749999999</c:v>
                </c:pt>
                <c:pt idx="9640">
                  <c:v>43516.444444444445</c:v>
                </c:pt>
                <c:pt idx="9641">
                  <c:v>43516.445138888892</c:v>
                </c:pt>
                <c:pt idx="9642">
                  <c:v>43516.445833333331</c:v>
                </c:pt>
                <c:pt idx="9643">
                  <c:v>43516.446527777778</c:v>
                </c:pt>
                <c:pt idx="9644">
                  <c:v>43516.447222222225</c:v>
                </c:pt>
                <c:pt idx="9645">
                  <c:v>43516.447916666664</c:v>
                </c:pt>
                <c:pt idx="9646">
                  <c:v>43516.448611111111</c:v>
                </c:pt>
                <c:pt idx="9647">
                  <c:v>43516.449305555558</c:v>
                </c:pt>
                <c:pt idx="9648">
                  <c:v>43516.45</c:v>
                </c:pt>
                <c:pt idx="9649">
                  <c:v>43516.450694444444</c:v>
                </c:pt>
                <c:pt idx="9650">
                  <c:v>43516.451388888891</c:v>
                </c:pt>
                <c:pt idx="9651">
                  <c:v>43516.45208333333</c:v>
                </c:pt>
                <c:pt idx="9652">
                  <c:v>43516.452777777777</c:v>
                </c:pt>
                <c:pt idx="9653">
                  <c:v>43516.453472222223</c:v>
                </c:pt>
                <c:pt idx="9654">
                  <c:v>43516.45416666667</c:v>
                </c:pt>
                <c:pt idx="9655">
                  <c:v>43516.454861111109</c:v>
                </c:pt>
                <c:pt idx="9656">
                  <c:v>43516.455555555556</c:v>
                </c:pt>
                <c:pt idx="9657">
                  <c:v>43516.456250000003</c:v>
                </c:pt>
                <c:pt idx="9658">
                  <c:v>43516.456944444442</c:v>
                </c:pt>
                <c:pt idx="9659">
                  <c:v>43516.457638888889</c:v>
                </c:pt>
                <c:pt idx="9660">
                  <c:v>43516.458333333336</c:v>
                </c:pt>
                <c:pt idx="9661">
                  <c:v>43516.459027777775</c:v>
                </c:pt>
                <c:pt idx="9662">
                  <c:v>43516.459722222222</c:v>
                </c:pt>
                <c:pt idx="9663">
                  <c:v>43516.460416666669</c:v>
                </c:pt>
                <c:pt idx="9664">
                  <c:v>43516.461111111108</c:v>
                </c:pt>
                <c:pt idx="9665">
                  <c:v>43516.461805555555</c:v>
                </c:pt>
                <c:pt idx="9666">
                  <c:v>43516.462500000001</c:v>
                </c:pt>
                <c:pt idx="9667">
                  <c:v>43516.463194444441</c:v>
                </c:pt>
                <c:pt idx="9668">
                  <c:v>43516.463888888888</c:v>
                </c:pt>
                <c:pt idx="9669">
                  <c:v>43516.464583333334</c:v>
                </c:pt>
                <c:pt idx="9670">
                  <c:v>43516.465277777781</c:v>
                </c:pt>
                <c:pt idx="9671">
                  <c:v>43516.46597222222</c:v>
                </c:pt>
                <c:pt idx="9672">
                  <c:v>43516.466666666667</c:v>
                </c:pt>
                <c:pt idx="9673">
                  <c:v>43516.467361111114</c:v>
                </c:pt>
                <c:pt idx="9674">
                  <c:v>43516.468055555553</c:v>
                </c:pt>
                <c:pt idx="9675">
                  <c:v>43516.46875</c:v>
                </c:pt>
                <c:pt idx="9676">
                  <c:v>43516.469444444447</c:v>
                </c:pt>
                <c:pt idx="9677">
                  <c:v>43516.470138888886</c:v>
                </c:pt>
                <c:pt idx="9678">
                  <c:v>43516.470833333333</c:v>
                </c:pt>
                <c:pt idx="9679">
                  <c:v>43516.47152777778</c:v>
                </c:pt>
                <c:pt idx="9680">
                  <c:v>43516.472222222219</c:v>
                </c:pt>
                <c:pt idx="9681">
                  <c:v>43516.472916666666</c:v>
                </c:pt>
                <c:pt idx="9682">
                  <c:v>43516.473611111112</c:v>
                </c:pt>
                <c:pt idx="9683">
                  <c:v>43516.474305555559</c:v>
                </c:pt>
                <c:pt idx="9684">
                  <c:v>43516.474999999999</c:v>
                </c:pt>
                <c:pt idx="9685">
                  <c:v>43516.475694444445</c:v>
                </c:pt>
                <c:pt idx="9686">
                  <c:v>43516.476388888892</c:v>
                </c:pt>
                <c:pt idx="9687">
                  <c:v>43516.477083333331</c:v>
                </c:pt>
                <c:pt idx="9688">
                  <c:v>43516.477777777778</c:v>
                </c:pt>
                <c:pt idx="9689">
                  <c:v>43516.478472222225</c:v>
                </c:pt>
                <c:pt idx="9690">
                  <c:v>43516.479166666664</c:v>
                </c:pt>
                <c:pt idx="9691">
                  <c:v>43516.479861111111</c:v>
                </c:pt>
                <c:pt idx="9692">
                  <c:v>43516.480555555558</c:v>
                </c:pt>
                <c:pt idx="9693">
                  <c:v>43516.481249999997</c:v>
                </c:pt>
                <c:pt idx="9694">
                  <c:v>43516.481944444444</c:v>
                </c:pt>
                <c:pt idx="9695">
                  <c:v>43516.482638888891</c:v>
                </c:pt>
                <c:pt idx="9696">
                  <c:v>43516.48333333333</c:v>
                </c:pt>
                <c:pt idx="9697">
                  <c:v>43516.484027777777</c:v>
                </c:pt>
                <c:pt idx="9698">
                  <c:v>43516.484722222223</c:v>
                </c:pt>
                <c:pt idx="9699">
                  <c:v>43516.48541666667</c:v>
                </c:pt>
                <c:pt idx="9700">
                  <c:v>43516.486111111109</c:v>
                </c:pt>
                <c:pt idx="9701">
                  <c:v>43516.486805555556</c:v>
                </c:pt>
                <c:pt idx="9702">
                  <c:v>43516.487500000003</c:v>
                </c:pt>
                <c:pt idx="9703">
                  <c:v>43516.488194444442</c:v>
                </c:pt>
                <c:pt idx="9704">
                  <c:v>43516.488888888889</c:v>
                </c:pt>
                <c:pt idx="9705">
                  <c:v>43516.489583333336</c:v>
                </c:pt>
                <c:pt idx="9706">
                  <c:v>43516.490277777775</c:v>
                </c:pt>
                <c:pt idx="9707">
                  <c:v>43516.490972222222</c:v>
                </c:pt>
                <c:pt idx="9708">
                  <c:v>43516.491666666669</c:v>
                </c:pt>
                <c:pt idx="9709">
                  <c:v>43516.492361111108</c:v>
                </c:pt>
                <c:pt idx="9710">
                  <c:v>43516.493055555555</c:v>
                </c:pt>
                <c:pt idx="9711">
                  <c:v>43516.493750000001</c:v>
                </c:pt>
                <c:pt idx="9712">
                  <c:v>43516.494444444441</c:v>
                </c:pt>
                <c:pt idx="9713">
                  <c:v>43516.495138888888</c:v>
                </c:pt>
                <c:pt idx="9714">
                  <c:v>43516.495833333334</c:v>
                </c:pt>
                <c:pt idx="9715">
                  <c:v>43516.496527777781</c:v>
                </c:pt>
                <c:pt idx="9716">
                  <c:v>43516.49722222222</c:v>
                </c:pt>
                <c:pt idx="9717">
                  <c:v>43516.497916666667</c:v>
                </c:pt>
                <c:pt idx="9718">
                  <c:v>43516.498611111114</c:v>
                </c:pt>
                <c:pt idx="9719">
                  <c:v>43516.499305555553</c:v>
                </c:pt>
                <c:pt idx="9720">
                  <c:v>43516.5</c:v>
                </c:pt>
                <c:pt idx="9721">
                  <c:v>43516.500694444447</c:v>
                </c:pt>
                <c:pt idx="9722">
                  <c:v>43516.501388888886</c:v>
                </c:pt>
                <c:pt idx="9723">
                  <c:v>43516.502083333333</c:v>
                </c:pt>
                <c:pt idx="9724">
                  <c:v>43516.50277777778</c:v>
                </c:pt>
                <c:pt idx="9725">
                  <c:v>43516.503472222219</c:v>
                </c:pt>
                <c:pt idx="9726">
                  <c:v>43516.504166666666</c:v>
                </c:pt>
                <c:pt idx="9727">
                  <c:v>43516.504861111112</c:v>
                </c:pt>
                <c:pt idx="9728">
                  <c:v>43516.505555555559</c:v>
                </c:pt>
                <c:pt idx="9729">
                  <c:v>43516.506249999999</c:v>
                </c:pt>
                <c:pt idx="9730">
                  <c:v>43516.506944444445</c:v>
                </c:pt>
                <c:pt idx="9731">
                  <c:v>43516.507638888892</c:v>
                </c:pt>
                <c:pt idx="9732">
                  <c:v>43516.508333333331</c:v>
                </c:pt>
                <c:pt idx="9733">
                  <c:v>43516.509027777778</c:v>
                </c:pt>
                <c:pt idx="9734">
                  <c:v>43516.509722222225</c:v>
                </c:pt>
                <c:pt idx="9735">
                  <c:v>43516.510416666664</c:v>
                </c:pt>
                <c:pt idx="9736">
                  <c:v>43516.511111111111</c:v>
                </c:pt>
                <c:pt idx="9737">
                  <c:v>43516.511805555558</c:v>
                </c:pt>
                <c:pt idx="9738">
                  <c:v>43516.512499999997</c:v>
                </c:pt>
                <c:pt idx="9739">
                  <c:v>43516.513194444444</c:v>
                </c:pt>
                <c:pt idx="9740">
                  <c:v>43516.513888888891</c:v>
                </c:pt>
                <c:pt idx="9741">
                  <c:v>43516.51458333333</c:v>
                </c:pt>
                <c:pt idx="9742">
                  <c:v>43516.515277777777</c:v>
                </c:pt>
                <c:pt idx="9743">
                  <c:v>43516.515972222223</c:v>
                </c:pt>
                <c:pt idx="9744">
                  <c:v>43516.51666666667</c:v>
                </c:pt>
                <c:pt idx="9745">
                  <c:v>43516.517361111109</c:v>
                </c:pt>
                <c:pt idx="9746">
                  <c:v>43516.518055555556</c:v>
                </c:pt>
                <c:pt idx="9747">
                  <c:v>43516.518750000003</c:v>
                </c:pt>
                <c:pt idx="9748">
                  <c:v>43516.519444444442</c:v>
                </c:pt>
                <c:pt idx="9749">
                  <c:v>43516.520138888889</c:v>
                </c:pt>
                <c:pt idx="9750">
                  <c:v>43516.520833333336</c:v>
                </c:pt>
                <c:pt idx="9751">
                  <c:v>43516.521527777775</c:v>
                </c:pt>
                <c:pt idx="9752">
                  <c:v>43516.522222222222</c:v>
                </c:pt>
                <c:pt idx="9753">
                  <c:v>43516.522916666669</c:v>
                </c:pt>
                <c:pt idx="9754">
                  <c:v>43516.523611111108</c:v>
                </c:pt>
                <c:pt idx="9755">
                  <c:v>43516.524305555555</c:v>
                </c:pt>
                <c:pt idx="9756">
                  <c:v>43516.525000000001</c:v>
                </c:pt>
                <c:pt idx="9757">
                  <c:v>43516.525694444441</c:v>
                </c:pt>
                <c:pt idx="9758">
                  <c:v>43516.526388888888</c:v>
                </c:pt>
                <c:pt idx="9759">
                  <c:v>43516.527083333334</c:v>
                </c:pt>
                <c:pt idx="9760">
                  <c:v>43516.527777777781</c:v>
                </c:pt>
                <c:pt idx="9761">
                  <c:v>43516.52847222222</c:v>
                </c:pt>
                <c:pt idx="9762">
                  <c:v>43516.529166666667</c:v>
                </c:pt>
                <c:pt idx="9763">
                  <c:v>43516.529861111114</c:v>
                </c:pt>
                <c:pt idx="9764">
                  <c:v>43516.530555555553</c:v>
                </c:pt>
                <c:pt idx="9765">
                  <c:v>43516.53125</c:v>
                </c:pt>
                <c:pt idx="9766">
                  <c:v>43516.531944444447</c:v>
                </c:pt>
                <c:pt idx="9767">
                  <c:v>43516.532638888886</c:v>
                </c:pt>
                <c:pt idx="9768">
                  <c:v>43516.533333333333</c:v>
                </c:pt>
                <c:pt idx="9769">
                  <c:v>43516.53402777778</c:v>
                </c:pt>
                <c:pt idx="9770">
                  <c:v>43516.534722222219</c:v>
                </c:pt>
                <c:pt idx="9771">
                  <c:v>43516.535416666666</c:v>
                </c:pt>
                <c:pt idx="9772">
                  <c:v>43516.536111111112</c:v>
                </c:pt>
                <c:pt idx="9773">
                  <c:v>43516.536805555559</c:v>
                </c:pt>
                <c:pt idx="9774">
                  <c:v>43516.537499999999</c:v>
                </c:pt>
                <c:pt idx="9775">
                  <c:v>43516.538194444445</c:v>
                </c:pt>
                <c:pt idx="9776">
                  <c:v>43516.538888888892</c:v>
                </c:pt>
                <c:pt idx="9777">
                  <c:v>43516.539583333331</c:v>
                </c:pt>
                <c:pt idx="9778">
                  <c:v>43516.540277777778</c:v>
                </c:pt>
                <c:pt idx="9779">
                  <c:v>43516.540972222225</c:v>
                </c:pt>
                <c:pt idx="9780">
                  <c:v>43516.541666666664</c:v>
                </c:pt>
                <c:pt idx="9781">
                  <c:v>43516.542361111111</c:v>
                </c:pt>
                <c:pt idx="9782">
                  <c:v>43516.543055555558</c:v>
                </c:pt>
                <c:pt idx="9783">
                  <c:v>43516.543749999997</c:v>
                </c:pt>
                <c:pt idx="9784">
                  <c:v>43516.544444444444</c:v>
                </c:pt>
                <c:pt idx="9785">
                  <c:v>43516.545138888891</c:v>
                </c:pt>
                <c:pt idx="9786">
                  <c:v>43516.54583333333</c:v>
                </c:pt>
                <c:pt idx="9787">
                  <c:v>43516.546527777777</c:v>
                </c:pt>
                <c:pt idx="9788">
                  <c:v>43516.547222222223</c:v>
                </c:pt>
                <c:pt idx="9789">
                  <c:v>43516.54791666667</c:v>
                </c:pt>
                <c:pt idx="9790">
                  <c:v>43516.548611111109</c:v>
                </c:pt>
                <c:pt idx="9791">
                  <c:v>43516.549305555556</c:v>
                </c:pt>
                <c:pt idx="9792">
                  <c:v>43516.55</c:v>
                </c:pt>
                <c:pt idx="9793">
                  <c:v>43516.550694444442</c:v>
                </c:pt>
                <c:pt idx="9794">
                  <c:v>43516.551388888889</c:v>
                </c:pt>
                <c:pt idx="9795">
                  <c:v>43516.552083333336</c:v>
                </c:pt>
                <c:pt idx="9796">
                  <c:v>43516.552777777775</c:v>
                </c:pt>
                <c:pt idx="9797">
                  <c:v>43516.553472222222</c:v>
                </c:pt>
                <c:pt idx="9798">
                  <c:v>43516.554166666669</c:v>
                </c:pt>
                <c:pt idx="9799">
                  <c:v>43516.554861111108</c:v>
                </c:pt>
                <c:pt idx="9800">
                  <c:v>43516.555555555555</c:v>
                </c:pt>
                <c:pt idx="9801">
                  <c:v>43516.556250000001</c:v>
                </c:pt>
                <c:pt idx="9802">
                  <c:v>43516.556944444441</c:v>
                </c:pt>
                <c:pt idx="9803">
                  <c:v>43516.557638888888</c:v>
                </c:pt>
                <c:pt idx="9804">
                  <c:v>43516.558333333334</c:v>
                </c:pt>
                <c:pt idx="9805">
                  <c:v>43516.559027777781</c:v>
                </c:pt>
                <c:pt idx="9806">
                  <c:v>43516.55972222222</c:v>
                </c:pt>
                <c:pt idx="9807">
                  <c:v>43516.560416666667</c:v>
                </c:pt>
                <c:pt idx="9808">
                  <c:v>43516.561111111114</c:v>
                </c:pt>
                <c:pt idx="9809">
                  <c:v>43516.561805555553</c:v>
                </c:pt>
                <c:pt idx="9810">
                  <c:v>43516.5625</c:v>
                </c:pt>
                <c:pt idx="9811">
                  <c:v>43516.563194444447</c:v>
                </c:pt>
                <c:pt idx="9812">
                  <c:v>43516.563888888886</c:v>
                </c:pt>
                <c:pt idx="9813">
                  <c:v>43516.564583333333</c:v>
                </c:pt>
                <c:pt idx="9814">
                  <c:v>43516.56527777778</c:v>
                </c:pt>
                <c:pt idx="9815">
                  <c:v>43516.565972222219</c:v>
                </c:pt>
                <c:pt idx="9816">
                  <c:v>43516.566666666666</c:v>
                </c:pt>
                <c:pt idx="9817">
                  <c:v>43516.567361111112</c:v>
                </c:pt>
                <c:pt idx="9818">
                  <c:v>43516.568055555559</c:v>
                </c:pt>
                <c:pt idx="9819">
                  <c:v>43516.568749999999</c:v>
                </c:pt>
                <c:pt idx="9820">
                  <c:v>43516.569444444445</c:v>
                </c:pt>
                <c:pt idx="9821">
                  <c:v>43516.570138888892</c:v>
                </c:pt>
                <c:pt idx="9822">
                  <c:v>43516.570833333331</c:v>
                </c:pt>
                <c:pt idx="9823">
                  <c:v>43516.571527777778</c:v>
                </c:pt>
                <c:pt idx="9824">
                  <c:v>43516.572222222225</c:v>
                </c:pt>
                <c:pt idx="9825">
                  <c:v>43516.572916666664</c:v>
                </c:pt>
                <c:pt idx="9826">
                  <c:v>43516.573611111111</c:v>
                </c:pt>
                <c:pt idx="9827">
                  <c:v>43516.574305555558</c:v>
                </c:pt>
                <c:pt idx="9828">
                  <c:v>43516.574999999997</c:v>
                </c:pt>
                <c:pt idx="9829">
                  <c:v>43516.575694444444</c:v>
                </c:pt>
                <c:pt idx="9830">
                  <c:v>43516.576388888891</c:v>
                </c:pt>
                <c:pt idx="9831">
                  <c:v>43516.57708333333</c:v>
                </c:pt>
                <c:pt idx="9832">
                  <c:v>43516.577777777777</c:v>
                </c:pt>
                <c:pt idx="9833">
                  <c:v>43516.578472222223</c:v>
                </c:pt>
                <c:pt idx="9834">
                  <c:v>43516.57916666667</c:v>
                </c:pt>
                <c:pt idx="9835">
                  <c:v>43516.579861111109</c:v>
                </c:pt>
                <c:pt idx="9836">
                  <c:v>43516.580555555556</c:v>
                </c:pt>
                <c:pt idx="9837">
                  <c:v>43516.581250000003</c:v>
                </c:pt>
                <c:pt idx="9838">
                  <c:v>43516.581944444442</c:v>
                </c:pt>
                <c:pt idx="9839">
                  <c:v>43516.582638888889</c:v>
                </c:pt>
                <c:pt idx="9840">
                  <c:v>43516.583333333336</c:v>
                </c:pt>
                <c:pt idx="9841">
                  <c:v>43516.584027777775</c:v>
                </c:pt>
                <c:pt idx="9842">
                  <c:v>43516.584722222222</c:v>
                </c:pt>
                <c:pt idx="9843">
                  <c:v>43516.585416666669</c:v>
                </c:pt>
                <c:pt idx="9844">
                  <c:v>43516.586111111108</c:v>
                </c:pt>
                <c:pt idx="9845">
                  <c:v>43516.586805555555</c:v>
                </c:pt>
                <c:pt idx="9846">
                  <c:v>43516.587500000001</c:v>
                </c:pt>
                <c:pt idx="9847">
                  <c:v>43516.588194444441</c:v>
                </c:pt>
                <c:pt idx="9848">
                  <c:v>43516.588888888888</c:v>
                </c:pt>
                <c:pt idx="9849">
                  <c:v>43516.589583333334</c:v>
                </c:pt>
                <c:pt idx="9850">
                  <c:v>43516.590277777781</c:v>
                </c:pt>
                <c:pt idx="9851">
                  <c:v>43516.59097222222</c:v>
                </c:pt>
                <c:pt idx="9852">
                  <c:v>43516.591666666667</c:v>
                </c:pt>
                <c:pt idx="9853">
                  <c:v>43516.592361111114</c:v>
                </c:pt>
                <c:pt idx="9854">
                  <c:v>43516.593055555553</c:v>
                </c:pt>
                <c:pt idx="9855">
                  <c:v>43516.59375</c:v>
                </c:pt>
                <c:pt idx="9856">
                  <c:v>43516.594444444447</c:v>
                </c:pt>
                <c:pt idx="9857">
                  <c:v>43516.595138888886</c:v>
                </c:pt>
                <c:pt idx="9858">
                  <c:v>43516.595833333333</c:v>
                </c:pt>
                <c:pt idx="9859">
                  <c:v>43516.59652777778</c:v>
                </c:pt>
                <c:pt idx="9860">
                  <c:v>43516.597222222219</c:v>
                </c:pt>
                <c:pt idx="9861">
                  <c:v>43516.597916666666</c:v>
                </c:pt>
                <c:pt idx="9862">
                  <c:v>43516.598611111112</c:v>
                </c:pt>
                <c:pt idx="9863">
                  <c:v>43516.599305555559</c:v>
                </c:pt>
                <c:pt idx="9864">
                  <c:v>43516.6</c:v>
                </c:pt>
                <c:pt idx="9865">
                  <c:v>43516.600694444445</c:v>
                </c:pt>
                <c:pt idx="9866">
                  <c:v>43516.601388888892</c:v>
                </c:pt>
                <c:pt idx="9867">
                  <c:v>43516.602083333331</c:v>
                </c:pt>
                <c:pt idx="9868">
                  <c:v>43516.602777777778</c:v>
                </c:pt>
                <c:pt idx="9869">
                  <c:v>43516.603472222225</c:v>
                </c:pt>
                <c:pt idx="9870">
                  <c:v>43516.604166666664</c:v>
                </c:pt>
                <c:pt idx="9871">
                  <c:v>43516.604861111111</c:v>
                </c:pt>
                <c:pt idx="9872">
                  <c:v>43516.605555555558</c:v>
                </c:pt>
                <c:pt idx="9873">
                  <c:v>43516.606249999997</c:v>
                </c:pt>
                <c:pt idx="9874">
                  <c:v>43516.606944444444</c:v>
                </c:pt>
                <c:pt idx="9875">
                  <c:v>43516.607638888891</c:v>
                </c:pt>
                <c:pt idx="9876">
                  <c:v>43516.60833333333</c:v>
                </c:pt>
                <c:pt idx="9877">
                  <c:v>43516.609027777777</c:v>
                </c:pt>
                <c:pt idx="9878">
                  <c:v>43516.609722222223</c:v>
                </c:pt>
                <c:pt idx="9879">
                  <c:v>43516.61041666667</c:v>
                </c:pt>
                <c:pt idx="9880">
                  <c:v>43516.611111111109</c:v>
                </c:pt>
                <c:pt idx="9881">
                  <c:v>43516.611805555556</c:v>
                </c:pt>
                <c:pt idx="9882">
                  <c:v>43516.612500000003</c:v>
                </c:pt>
                <c:pt idx="9883">
                  <c:v>43516.613194444442</c:v>
                </c:pt>
                <c:pt idx="9884">
                  <c:v>43516.613888888889</c:v>
                </c:pt>
                <c:pt idx="9885">
                  <c:v>43516.614583333336</c:v>
                </c:pt>
                <c:pt idx="9886">
                  <c:v>43516.615277777775</c:v>
                </c:pt>
                <c:pt idx="9887">
                  <c:v>43516.615972222222</c:v>
                </c:pt>
                <c:pt idx="9888">
                  <c:v>43516.616666666669</c:v>
                </c:pt>
                <c:pt idx="9889">
                  <c:v>43516.617361111108</c:v>
                </c:pt>
                <c:pt idx="9890">
                  <c:v>43516.618055555555</c:v>
                </c:pt>
                <c:pt idx="9891">
                  <c:v>43516.618750000001</c:v>
                </c:pt>
                <c:pt idx="9892">
                  <c:v>43516.619444444441</c:v>
                </c:pt>
                <c:pt idx="9893">
                  <c:v>43516.620138888888</c:v>
                </c:pt>
                <c:pt idx="9894">
                  <c:v>43516.620833333334</c:v>
                </c:pt>
                <c:pt idx="9895">
                  <c:v>43516.621527777781</c:v>
                </c:pt>
                <c:pt idx="9896">
                  <c:v>43516.62222222222</c:v>
                </c:pt>
                <c:pt idx="9897">
                  <c:v>43516.622916666667</c:v>
                </c:pt>
                <c:pt idx="9898">
                  <c:v>43516.623611111114</c:v>
                </c:pt>
                <c:pt idx="9899">
                  <c:v>43516.624305555553</c:v>
                </c:pt>
                <c:pt idx="9900">
                  <c:v>43516.625</c:v>
                </c:pt>
                <c:pt idx="9901">
                  <c:v>43516.625694444447</c:v>
                </c:pt>
                <c:pt idx="9902">
                  <c:v>43516.626388888886</c:v>
                </c:pt>
                <c:pt idx="9903">
                  <c:v>43516.627083333333</c:v>
                </c:pt>
                <c:pt idx="9904">
                  <c:v>43516.62777777778</c:v>
                </c:pt>
                <c:pt idx="9905">
                  <c:v>43516.628472222219</c:v>
                </c:pt>
                <c:pt idx="9906">
                  <c:v>43516.629166666666</c:v>
                </c:pt>
                <c:pt idx="9907">
                  <c:v>43516.629861111112</c:v>
                </c:pt>
                <c:pt idx="9908">
                  <c:v>43516.630555555559</c:v>
                </c:pt>
                <c:pt idx="9909">
                  <c:v>43516.631249999999</c:v>
                </c:pt>
                <c:pt idx="9910">
                  <c:v>43516.631944444445</c:v>
                </c:pt>
                <c:pt idx="9911">
                  <c:v>43516.632638888892</c:v>
                </c:pt>
                <c:pt idx="9912">
                  <c:v>43516.633333333331</c:v>
                </c:pt>
                <c:pt idx="9913">
                  <c:v>43516.634027777778</c:v>
                </c:pt>
                <c:pt idx="9914">
                  <c:v>43516.634722222225</c:v>
                </c:pt>
                <c:pt idx="9915">
                  <c:v>43516.635416666664</c:v>
                </c:pt>
                <c:pt idx="9916">
                  <c:v>43516.636111111111</c:v>
                </c:pt>
                <c:pt idx="9917">
                  <c:v>43516.636805555558</c:v>
                </c:pt>
                <c:pt idx="9918">
                  <c:v>43516.637499999997</c:v>
                </c:pt>
                <c:pt idx="9919">
                  <c:v>43516.638194444444</c:v>
                </c:pt>
                <c:pt idx="9920">
                  <c:v>43516.638888888891</c:v>
                </c:pt>
                <c:pt idx="9921">
                  <c:v>43516.63958333333</c:v>
                </c:pt>
                <c:pt idx="9922">
                  <c:v>43516.640277777777</c:v>
                </c:pt>
                <c:pt idx="9923">
                  <c:v>43516.640972222223</c:v>
                </c:pt>
                <c:pt idx="9924">
                  <c:v>43516.64166666667</c:v>
                </c:pt>
                <c:pt idx="9925">
                  <c:v>43516.642361111109</c:v>
                </c:pt>
                <c:pt idx="9926">
                  <c:v>43516.643055555556</c:v>
                </c:pt>
                <c:pt idx="9927">
                  <c:v>43516.643750000003</c:v>
                </c:pt>
                <c:pt idx="9928">
                  <c:v>43516.644444444442</c:v>
                </c:pt>
                <c:pt idx="9929">
                  <c:v>43516.645138888889</c:v>
                </c:pt>
                <c:pt idx="9930">
                  <c:v>43516.645833333336</c:v>
                </c:pt>
                <c:pt idx="9931">
                  <c:v>43516.646527777775</c:v>
                </c:pt>
                <c:pt idx="9932">
                  <c:v>43516.647222222222</c:v>
                </c:pt>
                <c:pt idx="9933">
                  <c:v>43516.647916666669</c:v>
                </c:pt>
                <c:pt idx="9934">
                  <c:v>43516.648611111108</c:v>
                </c:pt>
                <c:pt idx="9935">
                  <c:v>43516.649305555555</c:v>
                </c:pt>
                <c:pt idx="9936">
                  <c:v>43516.65</c:v>
                </c:pt>
                <c:pt idx="9937">
                  <c:v>43516.650694444441</c:v>
                </c:pt>
                <c:pt idx="9938">
                  <c:v>43516.651388888888</c:v>
                </c:pt>
                <c:pt idx="9939">
                  <c:v>43516.652083333334</c:v>
                </c:pt>
                <c:pt idx="9940">
                  <c:v>43516.652777777781</c:v>
                </c:pt>
                <c:pt idx="9941">
                  <c:v>43516.65347222222</c:v>
                </c:pt>
                <c:pt idx="9942">
                  <c:v>43516.654166666667</c:v>
                </c:pt>
                <c:pt idx="9943">
                  <c:v>43516.654861111114</c:v>
                </c:pt>
                <c:pt idx="9944">
                  <c:v>43516.655555555553</c:v>
                </c:pt>
                <c:pt idx="9945">
                  <c:v>43516.65625</c:v>
                </c:pt>
                <c:pt idx="9946">
                  <c:v>43516.656944444447</c:v>
                </c:pt>
                <c:pt idx="9947">
                  <c:v>43516.657638888886</c:v>
                </c:pt>
                <c:pt idx="9948">
                  <c:v>43516.658333333333</c:v>
                </c:pt>
                <c:pt idx="9949">
                  <c:v>43516.65902777778</c:v>
                </c:pt>
                <c:pt idx="9950">
                  <c:v>43516.659722222219</c:v>
                </c:pt>
                <c:pt idx="9951">
                  <c:v>43516.660416666666</c:v>
                </c:pt>
                <c:pt idx="9952">
                  <c:v>43516.661111111112</c:v>
                </c:pt>
                <c:pt idx="9953">
                  <c:v>43516.661805555559</c:v>
                </c:pt>
                <c:pt idx="9954">
                  <c:v>43516.662499999999</c:v>
                </c:pt>
                <c:pt idx="9955">
                  <c:v>43516.663194444445</c:v>
                </c:pt>
                <c:pt idx="9956">
                  <c:v>43516.663888888892</c:v>
                </c:pt>
                <c:pt idx="9957">
                  <c:v>43516.664583333331</c:v>
                </c:pt>
                <c:pt idx="9958">
                  <c:v>43516.665277777778</c:v>
                </c:pt>
                <c:pt idx="9959">
                  <c:v>43516.665972222225</c:v>
                </c:pt>
                <c:pt idx="9960">
                  <c:v>43516.666666666664</c:v>
                </c:pt>
                <c:pt idx="9961">
                  <c:v>43516.667361111111</c:v>
                </c:pt>
                <c:pt idx="9962">
                  <c:v>43516.668055555558</c:v>
                </c:pt>
                <c:pt idx="9963">
                  <c:v>43516.668749999997</c:v>
                </c:pt>
                <c:pt idx="9964">
                  <c:v>43516.669444444444</c:v>
                </c:pt>
                <c:pt idx="9965">
                  <c:v>43516.670138888891</c:v>
                </c:pt>
                <c:pt idx="9966">
                  <c:v>43516.67083333333</c:v>
                </c:pt>
                <c:pt idx="9967">
                  <c:v>43516.671527777777</c:v>
                </c:pt>
                <c:pt idx="9968">
                  <c:v>43516.672222222223</c:v>
                </c:pt>
                <c:pt idx="9969">
                  <c:v>43516.67291666667</c:v>
                </c:pt>
                <c:pt idx="9970">
                  <c:v>43516.673611111109</c:v>
                </c:pt>
                <c:pt idx="9971">
                  <c:v>43516.674305555556</c:v>
                </c:pt>
                <c:pt idx="9972">
                  <c:v>43516.675000000003</c:v>
                </c:pt>
                <c:pt idx="9973">
                  <c:v>43516.675694444442</c:v>
                </c:pt>
                <c:pt idx="9974">
                  <c:v>43516.676388888889</c:v>
                </c:pt>
                <c:pt idx="9975">
                  <c:v>43516.677083333336</c:v>
                </c:pt>
                <c:pt idx="9976">
                  <c:v>43516.677777777775</c:v>
                </c:pt>
                <c:pt idx="9977">
                  <c:v>43516.678472222222</c:v>
                </c:pt>
                <c:pt idx="9978">
                  <c:v>43516.679166666669</c:v>
                </c:pt>
                <c:pt idx="9979">
                  <c:v>43516.679861111108</c:v>
                </c:pt>
                <c:pt idx="9980">
                  <c:v>43516.680555555555</c:v>
                </c:pt>
                <c:pt idx="9981">
                  <c:v>43516.681250000001</c:v>
                </c:pt>
                <c:pt idx="9982">
                  <c:v>43516.681944444441</c:v>
                </c:pt>
                <c:pt idx="9983">
                  <c:v>43516.682638888888</c:v>
                </c:pt>
                <c:pt idx="9984">
                  <c:v>43516.683333333334</c:v>
                </c:pt>
                <c:pt idx="9985">
                  <c:v>43516.684027777781</c:v>
                </c:pt>
                <c:pt idx="9986">
                  <c:v>43516.68472222222</c:v>
                </c:pt>
                <c:pt idx="9987">
                  <c:v>43516.685416666667</c:v>
                </c:pt>
                <c:pt idx="9988">
                  <c:v>43516.686111111114</c:v>
                </c:pt>
                <c:pt idx="9989">
                  <c:v>43516.686805555553</c:v>
                </c:pt>
                <c:pt idx="9990">
                  <c:v>43516.6875</c:v>
                </c:pt>
                <c:pt idx="9991">
                  <c:v>43516.688194444447</c:v>
                </c:pt>
                <c:pt idx="9992">
                  <c:v>43516.688888888886</c:v>
                </c:pt>
                <c:pt idx="9993">
                  <c:v>43516.689583333333</c:v>
                </c:pt>
                <c:pt idx="9994">
                  <c:v>43516.69027777778</c:v>
                </c:pt>
                <c:pt idx="9995">
                  <c:v>43516.690972222219</c:v>
                </c:pt>
                <c:pt idx="9996">
                  <c:v>43516.691666666666</c:v>
                </c:pt>
                <c:pt idx="9997">
                  <c:v>43516.692361111112</c:v>
                </c:pt>
                <c:pt idx="9998">
                  <c:v>43516.693055555559</c:v>
                </c:pt>
                <c:pt idx="9999">
                  <c:v>43516.693749999999</c:v>
                </c:pt>
                <c:pt idx="10000">
                  <c:v>43516.694444444445</c:v>
                </c:pt>
                <c:pt idx="10001">
                  <c:v>43516.695138888892</c:v>
                </c:pt>
                <c:pt idx="10002">
                  <c:v>43516.695833333331</c:v>
                </c:pt>
                <c:pt idx="10003">
                  <c:v>43516.696527777778</c:v>
                </c:pt>
                <c:pt idx="10004">
                  <c:v>43516.697222222225</c:v>
                </c:pt>
                <c:pt idx="10005">
                  <c:v>43516.697916666664</c:v>
                </c:pt>
                <c:pt idx="10006">
                  <c:v>43516.698611111111</c:v>
                </c:pt>
                <c:pt idx="10007">
                  <c:v>43516.699305555558</c:v>
                </c:pt>
                <c:pt idx="10008">
                  <c:v>43516.7</c:v>
                </c:pt>
                <c:pt idx="10009">
                  <c:v>43516.700694444444</c:v>
                </c:pt>
                <c:pt idx="10010">
                  <c:v>43516.701388888891</c:v>
                </c:pt>
                <c:pt idx="10011">
                  <c:v>43516.70208333333</c:v>
                </c:pt>
                <c:pt idx="10012">
                  <c:v>43516.702777777777</c:v>
                </c:pt>
                <c:pt idx="10013">
                  <c:v>43516.703472222223</c:v>
                </c:pt>
                <c:pt idx="10014">
                  <c:v>43516.70416666667</c:v>
                </c:pt>
                <c:pt idx="10015">
                  <c:v>43516.704861111109</c:v>
                </c:pt>
                <c:pt idx="10016">
                  <c:v>43516.705555555556</c:v>
                </c:pt>
                <c:pt idx="10017">
                  <c:v>43516.706250000003</c:v>
                </c:pt>
                <c:pt idx="10018">
                  <c:v>43516.706944444442</c:v>
                </c:pt>
                <c:pt idx="10019">
                  <c:v>43516.707638888889</c:v>
                </c:pt>
                <c:pt idx="10020">
                  <c:v>43516.708333333336</c:v>
                </c:pt>
                <c:pt idx="10021">
                  <c:v>43516.709027777775</c:v>
                </c:pt>
                <c:pt idx="10022">
                  <c:v>43516.709722222222</c:v>
                </c:pt>
                <c:pt idx="10023">
                  <c:v>43516.710416666669</c:v>
                </c:pt>
                <c:pt idx="10024">
                  <c:v>43516.711111111108</c:v>
                </c:pt>
                <c:pt idx="10025">
                  <c:v>43516.711805555555</c:v>
                </c:pt>
                <c:pt idx="10026">
                  <c:v>43516.712500000001</c:v>
                </c:pt>
                <c:pt idx="10027">
                  <c:v>43516.713194444441</c:v>
                </c:pt>
                <c:pt idx="10028">
                  <c:v>43516.713888888888</c:v>
                </c:pt>
                <c:pt idx="10029">
                  <c:v>43516.714583333334</c:v>
                </c:pt>
                <c:pt idx="10030">
                  <c:v>43516.715277777781</c:v>
                </c:pt>
                <c:pt idx="10031">
                  <c:v>43516.71597222222</c:v>
                </c:pt>
                <c:pt idx="10032">
                  <c:v>43516.716666666667</c:v>
                </c:pt>
                <c:pt idx="10033">
                  <c:v>43516.717361111114</c:v>
                </c:pt>
                <c:pt idx="10034">
                  <c:v>43516.718055555553</c:v>
                </c:pt>
                <c:pt idx="10035">
                  <c:v>43516.71875</c:v>
                </c:pt>
                <c:pt idx="10036">
                  <c:v>43516.719444444447</c:v>
                </c:pt>
                <c:pt idx="10037">
                  <c:v>43516.720138888886</c:v>
                </c:pt>
                <c:pt idx="10038">
                  <c:v>43516.720833333333</c:v>
                </c:pt>
                <c:pt idx="10039">
                  <c:v>43516.72152777778</c:v>
                </c:pt>
                <c:pt idx="10040">
                  <c:v>43516.722222222219</c:v>
                </c:pt>
                <c:pt idx="10041">
                  <c:v>43516.722916666666</c:v>
                </c:pt>
                <c:pt idx="10042">
                  <c:v>43516.723611111112</c:v>
                </c:pt>
                <c:pt idx="10043">
                  <c:v>43516.724305555559</c:v>
                </c:pt>
                <c:pt idx="10044">
                  <c:v>43516.724999999999</c:v>
                </c:pt>
                <c:pt idx="10045">
                  <c:v>43516.725694444445</c:v>
                </c:pt>
                <c:pt idx="10046">
                  <c:v>43516.726388888892</c:v>
                </c:pt>
                <c:pt idx="10047">
                  <c:v>43516.727083333331</c:v>
                </c:pt>
                <c:pt idx="10048">
                  <c:v>43516.727777777778</c:v>
                </c:pt>
                <c:pt idx="10049">
                  <c:v>43516.728472222225</c:v>
                </c:pt>
                <c:pt idx="10050">
                  <c:v>43516.729166666664</c:v>
                </c:pt>
                <c:pt idx="10051">
                  <c:v>43516.729861111111</c:v>
                </c:pt>
                <c:pt idx="10052">
                  <c:v>43516.730555555558</c:v>
                </c:pt>
                <c:pt idx="10053">
                  <c:v>43516.731249999997</c:v>
                </c:pt>
                <c:pt idx="10054">
                  <c:v>43516.731944444444</c:v>
                </c:pt>
                <c:pt idx="10055">
                  <c:v>43516.732638888891</c:v>
                </c:pt>
                <c:pt idx="10056">
                  <c:v>43516.73333333333</c:v>
                </c:pt>
                <c:pt idx="10057">
                  <c:v>43516.734027777777</c:v>
                </c:pt>
                <c:pt idx="10058">
                  <c:v>43516.734722222223</c:v>
                </c:pt>
                <c:pt idx="10059">
                  <c:v>43516.73541666667</c:v>
                </c:pt>
                <c:pt idx="10060">
                  <c:v>43516.736111111109</c:v>
                </c:pt>
                <c:pt idx="10061">
                  <c:v>43516.736805555556</c:v>
                </c:pt>
                <c:pt idx="10062">
                  <c:v>43516.737500000003</c:v>
                </c:pt>
                <c:pt idx="10063">
                  <c:v>43516.738194444442</c:v>
                </c:pt>
                <c:pt idx="10064">
                  <c:v>43516.738888888889</c:v>
                </c:pt>
                <c:pt idx="10065">
                  <c:v>43516.739583333336</c:v>
                </c:pt>
                <c:pt idx="10066">
                  <c:v>43516.740277777775</c:v>
                </c:pt>
                <c:pt idx="10067">
                  <c:v>43516.740972222222</c:v>
                </c:pt>
                <c:pt idx="10068">
                  <c:v>43516.741666666669</c:v>
                </c:pt>
                <c:pt idx="10069">
                  <c:v>43516.742361111108</c:v>
                </c:pt>
                <c:pt idx="10070">
                  <c:v>43516.743055555555</c:v>
                </c:pt>
                <c:pt idx="10071">
                  <c:v>43516.743750000001</c:v>
                </c:pt>
                <c:pt idx="10072">
                  <c:v>43516.744444444441</c:v>
                </c:pt>
                <c:pt idx="10073">
                  <c:v>43516.745138888888</c:v>
                </c:pt>
                <c:pt idx="10074">
                  <c:v>43516.745833333334</c:v>
                </c:pt>
                <c:pt idx="10075">
                  <c:v>43516.746527777781</c:v>
                </c:pt>
                <c:pt idx="10076">
                  <c:v>43516.74722222222</c:v>
                </c:pt>
                <c:pt idx="10077">
                  <c:v>43516.747916666667</c:v>
                </c:pt>
                <c:pt idx="10078">
                  <c:v>43516.748611111114</c:v>
                </c:pt>
                <c:pt idx="10079">
                  <c:v>43516.749305555553</c:v>
                </c:pt>
                <c:pt idx="10080">
                  <c:v>43516.75</c:v>
                </c:pt>
                <c:pt idx="10081">
                  <c:v>43516.750694444447</c:v>
                </c:pt>
                <c:pt idx="10082">
                  <c:v>43516.751388888886</c:v>
                </c:pt>
                <c:pt idx="10083">
                  <c:v>43516.752083333333</c:v>
                </c:pt>
                <c:pt idx="10084">
                  <c:v>43516.75277777778</c:v>
                </c:pt>
                <c:pt idx="10085">
                  <c:v>43516.753472222219</c:v>
                </c:pt>
                <c:pt idx="10086">
                  <c:v>43516.754166666666</c:v>
                </c:pt>
                <c:pt idx="10087">
                  <c:v>43516.754861111112</c:v>
                </c:pt>
                <c:pt idx="10088">
                  <c:v>43516.755555555559</c:v>
                </c:pt>
                <c:pt idx="10089">
                  <c:v>43516.756249999999</c:v>
                </c:pt>
                <c:pt idx="10090">
                  <c:v>43516.756944444445</c:v>
                </c:pt>
                <c:pt idx="10091">
                  <c:v>43516.757638888892</c:v>
                </c:pt>
                <c:pt idx="10092">
                  <c:v>43516.758333333331</c:v>
                </c:pt>
                <c:pt idx="10093">
                  <c:v>43516.759027777778</c:v>
                </c:pt>
                <c:pt idx="10094">
                  <c:v>43516.759722222225</c:v>
                </c:pt>
                <c:pt idx="10095">
                  <c:v>43516.760416666664</c:v>
                </c:pt>
                <c:pt idx="10096">
                  <c:v>43516.761111111111</c:v>
                </c:pt>
                <c:pt idx="10097">
                  <c:v>43516.761805555558</c:v>
                </c:pt>
                <c:pt idx="10098">
                  <c:v>43516.762499999997</c:v>
                </c:pt>
                <c:pt idx="10099">
                  <c:v>43516.763194444444</c:v>
                </c:pt>
                <c:pt idx="10100">
                  <c:v>43516.763888888891</c:v>
                </c:pt>
                <c:pt idx="10101">
                  <c:v>43516.76458333333</c:v>
                </c:pt>
                <c:pt idx="10102">
                  <c:v>43516.765277777777</c:v>
                </c:pt>
                <c:pt idx="10103">
                  <c:v>43516.765972222223</c:v>
                </c:pt>
                <c:pt idx="10104">
                  <c:v>43516.76666666667</c:v>
                </c:pt>
                <c:pt idx="10105">
                  <c:v>43516.767361111109</c:v>
                </c:pt>
                <c:pt idx="10106">
                  <c:v>43516.768055555556</c:v>
                </c:pt>
                <c:pt idx="10107">
                  <c:v>43516.768750000003</c:v>
                </c:pt>
                <c:pt idx="10108">
                  <c:v>43516.769444444442</c:v>
                </c:pt>
                <c:pt idx="10109">
                  <c:v>43516.770138888889</c:v>
                </c:pt>
                <c:pt idx="10110">
                  <c:v>43516.770833333336</c:v>
                </c:pt>
                <c:pt idx="10111">
                  <c:v>43516.771527777775</c:v>
                </c:pt>
                <c:pt idx="10112">
                  <c:v>43516.772222222222</c:v>
                </c:pt>
                <c:pt idx="10113">
                  <c:v>43516.772916666669</c:v>
                </c:pt>
                <c:pt idx="10114">
                  <c:v>43516.773611111108</c:v>
                </c:pt>
                <c:pt idx="10115">
                  <c:v>43516.774305555555</c:v>
                </c:pt>
                <c:pt idx="10116">
                  <c:v>43516.775000000001</c:v>
                </c:pt>
                <c:pt idx="10117">
                  <c:v>43516.775694444441</c:v>
                </c:pt>
                <c:pt idx="10118">
                  <c:v>43516.776388888888</c:v>
                </c:pt>
                <c:pt idx="10119">
                  <c:v>43516.777083333334</c:v>
                </c:pt>
                <c:pt idx="10120">
                  <c:v>43516.777777777781</c:v>
                </c:pt>
                <c:pt idx="10121">
                  <c:v>43516.77847222222</c:v>
                </c:pt>
                <c:pt idx="10122">
                  <c:v>43516.779166666667</c:v>
                </c:pt>
                <c:pt idx="10123">
                  <c:v>43516.779861111114</c:v>
                </c:pt>
                <c:pt idx="10124">
                  <c:v>43516.780555555553</c:v>
                </c:pt>
                <c:pt idx="10125">
                  <c:v>43516.78125</c:v>
                </c:pt>
                <c:pt idx="10126">
                  <c:v>43516.781944444447</c:v>
                </c:pt>
                <c:pt idx="10127">
                  <c:v>43516.782638888886</c:v>
                </c:pt>
                <c:pt idx="10128">
                  <c:v>43516.783333333333</c:v>
                </c:pt>
                <c:pt idx="10129">
                  <c:v>43516.78402777778</c:v>
                </c:pt>
                <c:pt idx="10130">
                  <c:v>43516.784722222219</c:v>
                </c:pt>
                <c:pt idx="10131">
                  <c:v>43516.785416666666</c:v>
                </c:pt>
                <c:pt idx="10132">
                  <c:v>43516.786111111112</c:v>
                </c:pt>
                <c:pt idx="10133">
                  <c:v>43516.786805555559</c:v>
                </c:pt>
                <c:pt idx="10134">
                  <c:v>43516.787499999999</c:v>
                </c:pt>
                <c:pt idx="10135">
                  <c:v>43516.788194444445</c:v>
                </c:pt>
                <c:pt idx="10136">
                  <c:v>43516.788888888892</c:v>
                </c:pt>
                <c:pt idx="10137">
                  <c:v>43516.789583333331</c:v>
                </c:pt>
                <c:pt idx="10138">
                  <c:v>43516.790277777778</c:v>
                </c:pt>
                <c:pt idx="10139">
                  <c:v>43516.790972222225</c:v>
                </c:pt>
                <c:pt idx="10140">
                  <c:v>43516.791666666664</c:v>
                </c:pt>
                <c:pt idx="10141">
                  <c:v>43516.792361111111</c:v>
                </c:pt>
                <c:pt idx="10142">
                  <c:v>43516.793055555558</c:v>
                </c:pt>
                <c:pt idx="10143">
                  <c:v>43516.793749999997</c:v>
                </c:pt>
                <c:pt idx="10144">
                  <c:v>43516.794444444444</c:v>
                </c:pt>
                <c:pt idx="10145">
                  <c:v>43516.795138888891</c:v>
                </c:pt>
                <c:pt idx="10146">
                  <c:v>43516.79583333333</c:v>
                </c:pt>
                <c:pt idx="10147">
                  <c:v>43516.796527777777</c:v>
                </c:pt>
                <c:pt idx="10148">
                  <c:v>43516.797222222223</c:v>
                </c:pt>
                <c:pt idx="10149">
                  <c:v>43516.79791666667</c:v>
                </c:pt>
                <c:pt idx="10150">
                  <c:v>43516.798611111109</c:v>
                </c:pt>
                <c:pt idx="10151">
                  <c:v>43516.799305555556</c:v>
                </c:pt>
                <c:pt idx="10152">
                  <c:v>43516.800000000003</c:v>
                </c:pt>
                <c:pt idx="10153">
                  <c:v>43516.800694444442</c:v>
                </c:pt>
                <c:pt idx="10154">
                  <c:v>43516.801388888889</c:v>
                </c:pt>
                <c:pt idx="10155">
                  <c:v>43516.802083333336</c:v>
                </c:pt>
                <c:pt idx="10156">
                  <c:v>43516.802777777775</c:v>
                </c:pt>
                <c:pt idx="10157">
                  <c:v>43516.803472222222</c:v>
                </c:pt>
                <c:pt idx="10158">
                  <c:v>43516.804166666669</c:v>
                </c:pt>
                <c:pt idx="10159">
                  <c:v>43516.804861111108</c:v>
                </c:pt>
                <c:pt idx="10160">
                  <c:v>43516.805555555555</c:v>
                </c:pt>
                <c:pt idx="10161">
                  <c:v>43516.806250000001</c:v>
                </c:pt>
                <c:pt idx="10162">
                  <c:v>43516.806944444441</c:v>
                </c:pt>
                <c:pt idx="10163">
                  <c:v>43516.807638888888</c:v>
                </c:pt>
                <c:pt idx="10164">
                  <c:v>43516.808333333334</c:v>
                </c:pt>
                <c:pt idx="10165">
                  <c:v>43516.809027777781</c:v>
                </c:pt>
                <c:pt idx="10166">
                  <c:v>43516.80972222222</c:v>
                </c:pt>
                <c:pt idx="10167">
                  <c:v>43516.810416666667</c:v>
                </c:pt>
                <c:pt idx="10168">
                  <c:v>43516.811111111114</c:v>
                </c:pt>
                <c:pt idx="10169">
                  <c:v>43516.811805555553</c:v>
                </c:pt>
                <c:pt idx="10170">
                  <c:v>43516.8125</c:v>
                </c:pt>
                <c:pt idx="10171">
                  <c:v>43516.813194444447</c:v>
                </c:pt>
                <c:pt idx="10172">
                  <c:v>43516.813888888886</c:v>
                </c:pt>
                <c:pt idx="10173">
                  <c:v>43516.814583333333</c:v>
                </c:pt>
                <c:pt idx="10174">
                  <c:v>43516.81527777778</c:v>
                </c:pt>
                <c:pt idx="10175">
                  <c:v>43516.815972222219</c:v>
                </c:pt>
                <c:pt idx="10176">
                  <c:v>43516.816666666666</c:v>
                </c:pt>
                <c:pt idx="10177">
                  <c:v>43516.817361111112</c:v>
                </c:pt>
                <c:pt idx="10178">
                  <c:v>43516.818055555559</c:v>
                </c:pt>
                <c:pt idx="10179">
                  <c:v>43516.818749999999</c:v>
                </c:pt>
                <c:pt idx="10180">
                  <c:v>43516.819444444445</c:v>
                </c:pt>
                <c:pt idx="10181">
                  <c:v>43516.820138888892</c:v>
                </c:pt>
                <c:pt idx="10182">
                  <c:v>43516.820833333331</c:v>
                </c:pt>
                <c:pt idx="10183">
                  <c:v>43516.821527777778</c:v>
                </c:pt>
                <c:pt idx="10184">
                  <c:v>43516.822222222225</c:v>
                </c:pt>
                <c:pt idx="10185">
                  <c:v>43516.822916666664</c:v>
                </c:pt>
                <c:pt idx="10186">
                  <c:v>43516.823611111111</c:v>
                </c:pt>
                <c:pt idx="10187">
                  <c:v>43516.824305555558</c:v>
                </c:pt>
                <c:pt idx="10188">
                  <c:v>43516.824999999997</c:v>
                </c:pt>
                <c:pt idx="10189">
                  <c:v>43516.825694444444</c:v>
                </c:pt>
                <c:pt idx="10190">
                  <c:v>43516.826388888891</c:v>
                </c:pt>
                <c:pt idx="10191">
                  <c:v>43516.82708333333</c:v>
                </c:pt>
                <c:pt idx="10192">
                  <c:v>43516.827777777777</c:v>
                </c:pt>
                <c:pt idx="10193">
                  <c:v>43516.828472222223</c:v>
                </c:pt>
                <c:pt idx="10194">
                  <c:v>43516.82916666667</c:v>
                </c:pt>
                <c:pt idx="10195">
                  <c:v>43516.829861111109</c:v>
                </c:pt>
                <c:pt idx="10196">
                  <c:v>43516.830555555556</c:v>
                </c:pt>
                <c:pt idx="10197">
                  <c:v>43516.831250000003</c:v>
                </c:pt>
                <c:pt idx="10198">
                  <c:v>43516.831944444442</c:v>
                </c:pt>
                <c:pt idx="10199">
                  <c:v>43516.832638888889</c:v>
                </c:pt>
                <c:pt idx="10200">
                  <c:v>43516.833333333336</c:v>
                </c:pt>
                <c:pt idx="10201">
                  <c:v>43516.834027777775</c:v>
                </c:pt>
                <c:pt idx="10202">
                  <c:v>43516.834722222222</c:v>
                </c:pt>
                <c:pt idx="10203">
                  <c:v>43516.835416666669</c:v>
                </c:pt>
                <c:pt idx="10204">
                  <c:v>43516.836111111108</c:v>
                </c:pt>
                <c:pt idx="10205">
                  <c:v>43516.836805555555</c:v>
                </c:pt>
                <c:pt idx="10206">
                  <c:v>43516.837500000001</c:v>
                </c:pt>
                <c:pt idx="10207">
                  <c:v>43516.838194444441</c:v>
                </c:pt>
                <c:pt idx="10208">
                  <c:v>43516.838888888888</c:v>
                </c:pt>
                <c:pt idx="10209">
                  <c:v>43516.839583333334</c:v>
                </c:pt>
                <c:pt idx="10210">
                  <c:v>43516.840277777781</c:v>
                </c:pt>
                <c:pt idx="10211">
                  <c:v>43516.84097222222</c:v>
                </c:pt>
                <c:pt idx="10212">
                  <c:v>43516.841666666667</c:v>
                </c:pt>
                <c:pt idx="10213">
                  <c:v>43516.842361111114</c:v>
                </c:pt>
                <c:pt idx="10214">
                  <c:v>43516.843055555553</c:v>
                </c:pt>
                <c:pt idx="10215">
                  <c:v>43516.84375</c:v>
                </c:pt>
                <c:pt idx="10216">
                  <c:v>43516.844444444447</c:v>
                </c:pt>
                <c:pt idx="10217">
                  <c:v>43516.845138888886</c:v>
                </c:pt>
                <c:pt idx="10218">
                  <c:v>43516.845833333333</c:v>
                </c:pt>
                <c:pt idx="10219">
                  <c:v>43516.84652777778</c:v>
                </c:pt>
                <c:pt idx="10220">
                  <c:v>43516.847222222219</c:v>
                </c:pt>
                <c:pt idx="10221">
                  <c:v>43516.847916666666</c:v>
                </c:pt>
                <c:pt idx="10222">
                  <c:v>43516.848611111112</c:v>
                </c:pt>
                <c:pt idx="10223">
                  <c:v>43516.849305555559</c:v>
                </c:pt>
                <c:pt idx="10224">
                  <c:v>43516.85</c:v>
                </c:pt>
                <c:pt idx="10225">
                  <c:v>43516.850694444445</c:v>
                </c:pt>
                <c:pt idx="10226">
                  <c:v>43516.851388888892</c:v>
                </c:pt>
                <c:pt idx="10227">
                  <c:v>43516.852083333331</c:v>
                </c:pt>
                <c:pt idx="10228">
                  <c:v>43516.852777777778</c:v>
                </c:pt>
                <c:pt idx="10229">
                  <c:v>43516.853472222225</c:v>
                </c:pt>
                <c:pt idx="10230">
                  <c:v>43516.854166666664</c:v>
                </c:pt>
                <c:pt idx="10231">
                  <c:v>43516.854861111111</c:v>
                </c:pt>
                <c:pt idx="10232">
                  <c:v>43516.855555555558</c:v>
                </c:pt>
                <c:pt idx="10233">
                  <c:v>43516.856249999997</c:v>
                </c:pt>
                <c:pt idx="10234">
                  <c:v>43516.856944444444</c:v>
                </c:pt>
                <c:pt idx="10235">
                  <c:v>43516.857638888891</c:v>
                </c:pt>
                <c:pt idx="10236">
                  <c:v>43516.85833333333</c:v>
                </c:pt>
                <c:pt idx="10237">
                  <c:v>43516.859027777777</c:v>
                </c:pt>
                <c:pt idx="10238">
                  <c:v>43516.859722222223</c:v>
                </c:pt>
                <c:pt idx="10239">
                  <c:v>43516.86041666667</c:v>
                </c:pt>
                <c:pt idx="10240">
                  <c:v>43516.861111111109</c:v>
                </c:pt>
                <c:pt idx="10241">
                  <c:v>43516.861805555556</c:v>
                </c:pt>
                <c:pt idx="10242">
                  <c:v>43516.862500000003</c:v>
                </c:pt>
                <c:pt idx="10243">
                  <c:v>43516.863194444442</c:v>
                </c:pt>
                <c:pt idx="10244">
                  <c:v>43516.863888888889</c:v>
                </c:pt>
                <c:pt idx="10245">
                  <c:v>43516.864583333336</c:v>
                </c:pt>
                <c:pt idx="10246">
                  <c:v>43516.865277777775</c:v>
                </c:pt>
                <c:pt idx="10247">
                  <c:v>43516.865972222222</c:v>
                </c:pt>
                <c:pt idx="10248">
                  <c:v>43516.866666666669</c:v>
                </c:pt>
                <c:pt idx="10249">
                  <c:v>43516.867361111108</c:v>
                </c:pt>
                <c:pt idx="10250">
                  <c:v>43516.868055555555</c:v>
                </c:pt>
                <c:pt idx="10251">
                  <c:v>43516.868750000001</c:v>
                </c:pt>
                <c:pt idx="10252">
                  <c:v>43516.869444444441</c:v>
                </c:pt>
                <c:pt idx="10253">
                  <c:v>43516.870138888888</c:v>
                </c:pt>
                <c:pt idx="10254">
                  <c:v>43516.870833333334</c:v>
                </c:pt>
                <c:pt idx="10255">
                  <c:v>43516.871527777781</c:v>
                </c:pt>
                <c:pt idx="10256">
                  <c:v>43516.87222222222</c:v>
                </c:pt>
                <c:pt idx="10257">
                  <c:v>43516.872916666667</c:v>
                </c:pt>
                <c:pt idx="10258">
                  <c:v>43516.873611111114</c:v>
                </c:pt>
                <c:pt idx="10259">
                  <c:v>43516.874305555553</c:v>
                </c:pt>
                <c:pt idx="10260">
                  <c:v>43516.875</c:v>
                </c:pt>
                <c:pt idx="10261">
                  <c:v>43516.875694444447</c:v>
                </c:pt>
                <c:pt idx="10262">
                  <c:v>43516.876388888886</c:v>
                </c:pt>
                <c:pt idx="10263">
                  <c:v>43516.877083333333</c:v>
                </c:pt>
                <c:pt idx="10264">
                  <c:v>43516.87777777778</c:v>
                </c:pt>
                <c:pt idx="10265">
                  <c:v>43516.878472222219</c:v>
                </c:pt>
                <c:pt idx="10266">
                  <c:v>43516.879166666666</c:v>
                </c:pt>
                <c:pt idx="10267">
                  <c:v>43516.879861111112</c:v>
                </c:pt>
                <c:pt idx="10268">
                  <c:v>43516.880555555559</c:v>
                </c:pt>
                <c:pt idx="10269">
                  <c:v>43516.881249999999</c:v>
                </c:pt>
                <c:pt idx="10270">
                  <c:v>43516.881944444445</c:v>
                </c:pt>
                <c:pt idx="10271">
                  <c:v>43516.882638888892</c:v>
                </c:pt>
                <c:pt idx="10272">
                  <c:v>43516.883333333331</c:v>
                </c:pt>
                <c:pt idx="10273">
                  <c:v>43516.884027777778</c:v>
                </c:pt>
                <c:pt idx="10274">
                  <c:v>43516.884722222225</c:v>
                </c:pt>
                <c:pt idx="10275">
                  <c:v>43516.885416666664</c:v>
                </c:pt>
                <c:pt idx="10276">
                  <c:v>43516.886111111111</c:v>
                </c:pt>
                <c:pt idx="10277">
                  <c:v>43516.886805555558</c:v>
                </c:pt>
                <c:pt idx="10278">
                  <c:v>43516.887499999997</c:v>
                </c:pt>
                <c:pt idx="10279">
                  <c:v>43516.888194444444</c:v>
                </c:pt>
                <c:pt idx="10280">
                  <c:v>43516.888888888891</c:v>
                </c:pt>
                <c:pt idx="10281">
                  <c:v>43516.88958333333</c:v>
                </c:pt>
                <c:pt idx="10282">
                  <c:v>43516.890277777777</c:v>
                </c:pt>
                <c:pt idx="10283">
                  <c:v>43516.890972222223</c:v>
                </c:pt>
                <c:pt idx="10284">
                  <c:v>43516.89166666667</c:v>
                </c:pt>
                <c:pt idx="10285">
                  <c:v>43516.892361111109</c:v>
                </c:pt>
                <c:pt idx="10286">
                  <c:v>43516.893055555556</c:v>
                </c:pt>
                <c:pt idx="10287">
                  <c:v>43516.893750000003</c:v>
                </c:pt>
                <c:pt idx="10288">
                  <c:v>43516.894444444442</c:v>
                </c:pt>
                <c:pt idx="10289">
                  <c:v>43516.895138888889</c:v>
                </c:pt>
                <c:pt idx="10290">
                  <c:v>43516.895833333336</c:v>
                </c:pt>
                <c:pt idx="10291">
                  <c:v>43516.896527777775</c:v>
                </c:pt>
                <c:pt idx="10292">
                  <c:v>43516.897222222222</c:v>
                </c:pt>
                <c:pt idx="10293">
                  <c:v>43516.897916666669</c:v>
                </c:pt>
                <c:pt idx="10294">
                  <c:v>43516.898611111108</c:v>
                </c:pt>
                <c:pt idx="10295">
                  <c:v>43516.899305555555</c:v>
                </c:pt>
                <c:pt idx="10296">
                  <c:v>43516.9</c:v>
                </c:pt>
                <c:pt idx="10297">
                  <c:v>43516.900694444441</c:v>
                </c:pt>
                <c:pt idx="10298">
                  <c:v>43516.901388888888</c:v>
                </c:pt>
                <c:pt idx="10299">
                  <c:v>43516.902083333334</c:v>
                </c:pt>
                <c:pt idx="10300">
                  <c:v>43516.902777777781</c:v>
                </c:pt>
                <c:pt idx="10301">
                  <c:v>43516.90347222222</c:v>
                </c:pt>
                <c:pt idx="10302">
                  <c:v>43516.904166666667</c:v>
                </c:pt>
                <c:pt idx="10303">
                  <c:v>43516.904861111114</c:v>
                </c:pt>
                <c:pt idx="10304">
                  <c:v>43516.905555555553</c:v>
                </c:pt>
                <c:pt idx="10305">
                  <c:v>43516.90625</c:v>
                </c:pt>
                <c:pt idx="10306">
                  <c:v>43516.906944444447</c:v>
                </c:pt>
                <c:pt idx="10307">
                  <c:v>43516.907638888886</c:v>
                </c:pt>
                <c:pt idx="10308">
                  <c:v>43516.908333333333</c:v>
                </c:pt>
                <c:pt idx="10309">
                  <c:v>43516.90902777778</c:v>
                </c:pt>
                <c:pt idx="10310">
                  <c:v>43516.909722222219</c:v>
                </c:pt>
                <c:pt idx="10311">
                  <c:v>43516.910416666666</c:v>
                </c:pt>
                <c:pt idx="10312">
                  <c:v>43516.911111111112</c:v>
                </c:pt>
                <c:pt idx="10313">
                  <c:v>43516.911805555559</c:v>
                </c:pt>
                <c:pt idx="10314">
                  <c:v>43516.912499999999</c:v>
                </c:pt>
                <c:pt idx="10315">
                  <c:v>43516.913194444445</c:v>
                </c:pt>
                <c:pt idx="10316">
                  <c:v>43516.913888888892</c:v>
                </c:pt>
                <c:pt idx="10317">
                  <c:v>43516.914583333331</c:v>
                </c:pt>
                <c:pt idx="10318">
                  <c:v>43516.915277777778</c:v>
                </c:pt>
                <c:pt idx="10319">
                  <c:v>43516.915972222225</c:v>
                </c:pt>
                <c:pt idx="10320">
                  <c:v>43516.916666666664</c:v>
                </c:pt>
                <c:pt idx="10321">
                  <c:v>43516.917361111111</c:v>
                </c:pt>
                <c:pt idx="10322">
                  <c:v>43516.918055555558</c:v>
                </c:pt>
                <c:pt idx="10323">
                  <c:v>43516.918749999997</c:v>
                </c:pt>
                <c:pt idx="10324">
                  <c:v>43516.919444444444</c:v>
                </c:pt>
                <c:pt idx="10325">
                  <c:v>43516.920138888891</c:v>
                </c:pt>
                <c:pt idx="10326">
                  <c:v>43516.92083333333</c:v>
                </c:pt>
                <c:pt idx="10327">
                  <c:v>43516.921527777777</c:v>
                </c:pt>
                <c:pt idx="10328">
                  <c:v>43516.922222222223</c:v>
                </c:pt>
                <c:pt idx="10329">
                  <c:v>43516.92291666667</c:v>
                </c:pt>
                <c:pt idx="10330">
                  <c:v>43516.923611111109</c:v>
                </c:pt>
                <c:pt idx="10331">
                  <c:v>43516.924305555556</c:v>
                </c:pt>
                <c:pt idx="10332">
                  <c:v>43516.925000000003</c:v>
                </c:pt>
                <c:pt idx="10333">
                  <c:v>43516.925694444442</c:v>
                </c:pt>
                <c:pt idx="10334">
                  <c:v>43516.926388888889</c:v>
                </c:pt>
                <c:pt idx="10335">
                  <c:v>43516.927083333336</c:v>
                </c:pt>
                <c:pt idx="10336">
                  <c:v>43516.927777777775</c:v>
                </c:pt>
                <c:pt idx="10337">
                  <c:v>43516.928472222222</c:v>
                </c:pt>
                <c:pt idx="10338">
                  <c:v>43516.929166666669</c:v>
                </c:pt>
                <c:pt idx="10339">
                  <c:v>43516.929861111108</c:v>
                </c:pt>
                <c:pt idx="10340">
                  <c:v>43516.930555555555</c:v>
                </c:pt>
                <c:pt idx="10341">
                  <c:v>43516.931250000001</c:v>
                </c:pt>
                <c:pt idx="10342">
                  <c:v>43516.931944444441</c:v>
                </c:pt>
                <c:pt idx="10343">
                  <c:v>43516.932638888888</c:v>
                </c:pt>
                <c:pt idx="10344">
                  <c:v>43516.933333333334</c:v>
                </c:pt>
                <c:pt idx="10345">
                  <c:v>43516.934027777781</c:v>
                </c:pt>
                <c:pt idx="10346">
                  <c:v>43516.93472222222</c:v>
                </c:pt>
                <c:pt idx="10347">
                  <c:v>43516.935416666667</c:v>
                </c:pt>
                <c:pt idx="10348">
                  <c:v>43516.936111111114</c:v>
                </c:pt>
                <c:pt idx="10349">
                  <c:v>43516.936805555553</c:v>
                </c:pt>
                <c:pt idx="10350">
                  <c:v>43516.9375</c:v>
                </c:pt>
                <c:pt idx="10351">
                  <c:v>43516.938194444447</c:v>
                </c:pt>
                <c:pt idx="10352">
                  <c:v>43516.938888888886</c:v>
                </c:pt>
                <c:pt idx="10353">
                  <c:v>43516.939583333333</c:v>
                </c:pt>
                <c:pt idx="10354">
                  <c:v>43516.94027777778</c:v>
                </c:pt>
                <c:pt idx="10355">
                  <c:v>43516.940972222219</c:v>
                </c:pt>
                <c:pt idx="10356">
                  <c:v>43516.941666666666</c:v>
                </c:pt>
                <c:pt idx="10357">
                  <c:v>43516.942361111112</c:v>
                </c:pt>
                <c:pt idx="10358">
                  <c:v>43516.943055555559</c:v>
                </c:pt>
                <c:pt idx="10359">
                  <c:v>43516.943749999999</c:v>
                </c:pt>
                <c:pt idx="10360">
                  <c:v>43516.944444444445</c:v>
                </c:pt>
                <c:pt idx="10361">
                  <c:v>43516.945138888892</c:v>
                </c:pt>
                <c:pt idx="10362">
                  <c:v>43516.945833333331</c:v>
                </c:pt>
                <c:pt idx="10363">
                  <c:v>43516.946527777778</c:v>
                </c:pt>
                <c:pt idx="10364">
                  <c:v>43516.947222222225</c:v>
                </c:pt>
                <c:pt idx="10365">
                  <c:v>43516.947916666664</c:v>
                </c:pt>
                <c:pt idx="10366">
                  <c:v>43516.948611111111</c:v>
                </c:pt>
                <c:pt idx="10367">
                  <c:v>43516.949305555558</c:v>
                </c:pt>
                <c:pt idx="10368">
                  <c:v>43516.95</c:v>
                </c:pt>
                <c:pt idx="10369">
                  <c:v>43516.950694444444</c:v>
                </c:pt>
                <c:pt idx="10370">
                  <c:v>43516.951388888891</c:v>
                </c:pt>
                <c:pt idx="10371">
                  <c:v>43516.95208333333</c:v>
                </c:pt>
                <c:pt idx="10372">
                  <c:v>43516.952777777777</c:v>
                </c:pt>
                <c:pt idx="10373">
                  <c:v>43516.953472222223</c:v>
                </c:pt>
                <c:pt idx="10374">
                  <c:v>43516.95416666667</c:v>
                </c:pt>
                <c:pt idx="10375">
                  <c:v>43516.954861111109</c:v>
                </c:pt>
                <c:pt idx="10376">
                  <c:v>43516.955555555556</c:v>
                </c:pt>
                <c:pt idx="10377">
                  <c:v>43516.956250000003</c:v>
                </c:pt>
                <c:pt idx="10378">
                  <c:v>43516.956944444442</c:v>
                </c:pt>
                <c:pt idx="10379">
                  <c:v>43516.957638888889</c:v>
                </c:pt>
                <c:pt idx="10380">
                  <c:v>43516.958333333336</c:v>
                </c:pt>
                <c:pt idx="10381">
                  <c:v>43516.959027777775</c:v>
                </c:pt>
                <c:pt idx="10382">
                  <c:v>43516.959722222222</c:v>
                </c:pt>
                <c:pt idx="10383">
                  <c:v>43516.960416666669</c:v>
                </c:pt>
                <c:pt idx="10384">
                  <c:v>43516.961111111108</c:v>
                </c:pt>
                <c:pt idx="10385">
                  <c:v>43516.961805555555</c:v>
                </c:pt>
                <c:pt idx="10386">
                  <c:v>43516.962500000001</c:v>
                </c:pt>
                <c:pt idx="10387">
                  <c:v>43516.963194444441</c:v>
                </c:pt>
                <c:pt idx="10388">
                  <c:v>43516.963888888888</c:v>
                </c:pt>
                <c:pt idx="10389">
                  <c:v>43516.964583333334</c:v>
                </c:pt>
                <c:pt idx="10390">
                  <c:v>43516.965277777781</c:v>
                </c:pt>
                <c:pt idx="10391">
                  <c:v>43516.96597222222</c:v>
                </c:pt>
                <c:pt idx="10392">
                  <c:v>43516.966666666667</c:v>
                </c:pt>
                <c:pt idx="10393">
                  <c:v>43516.967361111114</c:v>
                </c:pt>
                <c:pt idx="10394">
                  <c:v>43516.968055555553</c:v>
                </c:pt>
                <c:pt idx="10395">
                  <c:v>43516.96875</c:v>
                </c:pt>
                <c:pt idx="10396">
                  <c:v>43516.969444444447</c:v>
                </c:pt>
                <c:pt idx="10397">
                  <c:v>43516.970138888886</c:v>
                </c:pt>
                <c:pt idx="10398">
                  <c:v>43516.970833333333</c:v>
                </c:pt>
                <c:pt idx="10399">
                  <c:v>43516.97152777778</c:v>
                </c:pt>
                <c:pt idx="10400">
                  <c:v>43516.972222222219</c:v>
                </c:pt>
                <c:pt idx="10401">
                  <c:v>43516.972916666666</c:v>
                </c:pt>
                <c:pt idx="10402">
                  <c:v>43516.973611111112</c:v>
                </c:pt>
                <c:pt idx="10403">
                  <c:v>43516.974305555559</c:v>
                </c:pt>
                <c:pt idx="10404">
                  <c:v>43516.974999999999</c:v>
                </c:pt>
                <c:pt idx="10405">
                  <c:v>43516.975694444445</c:v>
                </c:pt>
                <c:pt idx="10406">
                  <c:v>43516.976388888892</c:v>
                </c:pt>
                <c:pt idx="10407">
                  <c:v>43516.977083333331</c:v>
                </c:pt>
                <c:pt idx="10408">
                  <c:v>43516.977777777778</c:v>
                </c:pt>
                <c:pt idx="10409">
                  <c:v>43516.978472222225</c:v>
                </c:pt>
                <c:pt idx="10410">
                  <c:v>43516.979166666664</c:v>
                </c:pt>
                <c:pt idx="10411">
                  <c:v>43516.979861111111</c:v>
                </c:pt>
                <c:pt idx="10412">
                  <c:v>43516.980555555558</c:v>
                </c:pt>
                <c:pt idx="10413">
                  <c:v>43516.981249999997</c:v>
                </c:pt>
                <c:pt idx="10414">
                  <c:v>43516.981944444444</c:v>
                </c:pt>
                <c:pt idx="10415">
                  <c:v>43516.982638888891</c:v>
                </c:pt>
                <c:pt idx="10416">
                  <c:v>43516.98333333333</c:v>
                </c:pt>
                <c:pt idx="10417">
                  <c:v>43516.984027777777</c:v>
                </c:pt>
                <c:pt idx="10418">
                  <c:v>43516.984722222223</c:v>
                </c:pt>
                <c:pt idx="10419">
                  <c:v>43516.98541666667</c:v>
                </c:pt>
                <c:pt idx="10420">
                  <c:v>43516.986111111109</c:v>
                </c:pt>
                <c:pt idx="10421">
                  <c:v>43516.986805555556</c:v>
                </c:pt>
                <c:pt idx="10422">
                  <c:v>43516.987500000003</c:v>
                </c:pt>
                <c:pt idx="10423">
                  <c:v>43516.988194444442</c:v>
                </c:pt>
                <c:pt idx="10424">
                  <c:v>43516.988888888889</c:v>
                </c:pt>
                <c:pt idx="10425">
                  <c:v>43516.989583333336</c:v>
                </c:pt>
                <c:pt idx="10426">
                  <c:v>43516.990277777775</c:v>
                </c:pt>
                <c:pt idx="10427">
                  <c:v>43516.990972222222</c:v>
                </c:pt>
                <c:pt idx="10428">
                  <c:v>43516.991666666669</c:v>
                </c:pt>
                <c:pt idx="10429">
                  <c:v>43516.992361111108</c:v>
                </c:pt>
                <c:pt idx="10430">
                  <c:v>43516.993055555555</c:v>
                </c:pt>
                <c:pt idx="10431">
                  <c:v>43516.993750000001</c:v>
                </c:pt>
                <c:pt idx="10432">
                  <c:v>43516.994444444441</c:v>
                </c:pt>
                <c:pt idx="10433">
                  <c:v>43516.995138888888</c:v>
                </c:pt>
                <c:pt idx="10434">
                  <c:v>43516.995833333334</c:v>
                </c:pt>
                <c:pt idx="10435">
                  <c:v>43516.996527777781</c:v>
                </c:pt>
                <c:pt idx="10436">
                  <c:v>43516.99722222222</c:v>
                </c:pt>
                <c:pt idx="10437">
                  <c:v>43516.997916666667</c:v>
                </c:pt>
                <c:pt idx="10438">
                  <c:v>43516.998611111114</c:v>
                </c:pt>
                <c:pt idx="10439">
                  <c:v>43516.999305555553</c:v>
                </c:pt>
                <c:pt idx="10440">
                  <c:v>43517</c:v>
                </c:pt>
                <c:pt idx="10441">
                  <c:v>43517.000694444447</c:v>
                </c:pt>
                <c:pt idx="10442">
                  <c:v>43517.001388888886</c:v>
                </c:pt>
                <c:pt idx="10443">
                  <c:v>43517.002083333333</c:v>
                </c:pt>
                <c:pt idx="10444">
                  <c:v>43517.00277777778</c:v>
                </c:pt>
                <c:pt idx="10445">
                  <c:v>43517.003472222219</c:v>
                </c:pt>
                <c:pt idx="10446">
                  <c:v>43517.004166666666</c:v>
                </c:pt>
                <c:pt idx="10447">
                  <c:v>43517.004861111112</c:v>
                </c:pt>
                <c:pt idx="10448">
                  <c:v>43517.005555555559</c:v>
                </c:pt>
                <c:pt idx="10449">
                  <c:v>43517.006249999999</c:v>
                </c:pt>
                <c:pt idx="10450">
                  <c:v>43517.006944444445</c:v>
                </c:pt>
                <c:pt idx="10451">
                  <c:v>43517.007638888892</c:v>
                </c:pt>
                <c:pt idx="10452">
                  <c:v>43517.008333333331</c:v>
                </c:pt>
                <c:pt idx="10453">
                  <c:v>43517.009027777778</c:v>
                </c:pt>
                <c:pt idx="10454">
                  <c:v>43517.009722222225</c:v>
                </c:pt>
                <c:pt idx="10455">
                  <c:v>43517.010416666664</c:v>
                </c:pt>
                <c:pt idx="10456">
                  <c:v>43517.011111111111</c:v>
                </c:pt>
                <c:pt idx="10457">
                  <c:v>43517.011805555558</c:v>
                </c:pt>
                <c:pt idx="10458">
                  <c:v>43517.012499999997</c:v>
                </c:pt>
                <c:pt idx="10459">
                  <c:v>43517.013194444444</c:v>
                </c:pt>
                <c:pt idx="10460">
                  <c:v>43517.013888888891</c:v>
                </c:pt>
                <c:pt idx="10461">
                  <c:v>43517.01458333333</c:v>
                </c:pt>
                <c:pt idx="10462">
                  <c:v>43517.015277777777</c:v>
                </c:pt>
                <c:pt idx="10463">
                  <c:v>43517.015972222223</c:v>
                </c:pt>
                <c:pt idx="10464">
                  <c:v>43517.01666666667</c:v>
                </c:pt>
                <c:pt idx="10465">
                  <c:v>43517.017361111109</c:v>
                </c:pt>
                <c:pt idx="10466">
                  <c:v>43517.018055555556</c:v>
                </c:pt>
                <c:pt idx="10467">
                  <c:v>43517.018750000003</c:v>
                </c:pt>
                <c:pt idx="10468">
                  <c:v>43517.019444444442</c:v>
                </c:pt>
                <c:pt idx="10469">
                  <c:v>43517.020138888889</c:v>
                </c:pt>
                <c:pt idx="10470">
                  <c:v>43517.020833333336</c:v>
                </c:pt>
                <c:pt idx="10471">
                  <c:v>43517.021527777775</c:v>
                </c:pt>
                <c:pt idx="10472">
                  <c:v>43517.022222222222</c:v>
                </c:pt>
                <c:pt idx="10473">
                  <c:v>43517.022916666669</c:v>
                </c:pt>
                <c:pt idx="10474">
                  <c:v>43517.023611111108</c:v>
                </c:pt>
                <c:pt idx="10475">
                  <c:v>43517.024305555555</c:v>
                </c:pt>
                <c:pt idx="10476">
                  <c:v>43517.025000000001</c:v>
                </c:pt>
                <c:pt idx="10477">
                  <c:v>43517.025694444441</c:v>
                </c:pt>
                <c:pt idx="10478">
                  <c:v>43517.026388888888</c:v>
                </c:pt>
                <c:pt idx="10479">
                  <c:v>43517.027083333334</c:v>
                </c:pt>
                <c:pt idx="10480">
                  <c:v>43517.027777777781</c:v>
                </c:pt>
                <c:pt idx="10481">
                  <c:v>43517.02847222222</c:v>
                </c:pt>
                <c:pt idx="10482">
                  <c:v>43517.029166666667</c:v>
                </c:pt>
                <c:pt idx="10483">
                  <c:v>43517.029861111114</c:v>
                </c:pt>
                <c:pt idx="10484">
                  <c:v>43517.030555555553</c:v>
                </c:pt>
                <c:pt idx="10485">
                  <c:v>43517.03125</c:v>
                </c:pt>
                <c:pt idx="10486">
                  <c:v>43517.031944444447</c:v>
                </c:pt>
                <c:pt idx="10487">
                  <c:v>43517.032638888886</c:v>
                </c:pt>
                <c:pt idx="10488">
                  <c:v>43517.033333333333</c:v>
                </c:pt>
                <c:pt idx="10489">
                  <c:v>43517.03402777778</c:v>
                </c:pt>
                <c:pt idx="10490">
                  <c:v>43517.034722222219</c:v>
                </c:pt>
                <c:pt idx="10491">
                  <c:v>43517.035416666666</c:v>
                </c:pt>
                <c:pt idx="10492">
                  <c:v>43517.036111111112</c:v>
                </c:pt>
                <c:pt idx="10493">
                  <c:v>43517.036805555559</c:v>
                </c:pt>
                <c:pt idx="10494">
                  <c:v>43517.037499999999</c:v>
                </c:pt>
                <c:pt idx="10495">
                  <c:v>43517.038194444445</c:v>
                </c:pt>
                <c:pt idx="10496">
                  <c:v>43517.038888888892</c:v>
                </c:pt>
                <c:pt idx="10497">
                  <c:v>43517.039583333331</c:v>
                </c:pt>
                <c:pt idx="10498">
                  <c:v>43517.040277777778</c:v>
                </c:pt>
                <c:pt idx="10499">
                  <c:v>43517.040972222225</c:v>
                </c:pt>
                <c:pt idx="10500">
                  <c:v>43517.041666666664</c:v>
                </c:pt>
                <c:pt idx="10501">
                  <c:v>43517.042361111111</c:v>
                </c:pt>
                <c:pt idx="10502">
                  <c:v>43517.043055555558</c:v>
                </c:pt>
                <c:pt idx="10503">
                  <c:v>43517.043749999997</c:v>
                </c:pt>
                <c:pt idx="10504">
                  <c:v>43517.044444444444</c:v>
                </c:pt>
                <c:pt idx="10505">
                  <c:v>43517.045138888891</c:v>
                </c:pt>
                <c:pt idx="10506">
                  <c:v>43517.04583333333</c:v>
                </c:pt>
                <c:pt idx="10507">
                  <c:v>43517.046527777777</c:v>
                </c:pt>
                <c:pt idx="10508">
                  <c:v>43517.047222222223</c:v>
                </c:pt>
                <c:pt idx="10509">
                  <c:v>43517.04791666667</c:v>
                </c:pt>
                <c:pt idx="10510">
                  <c:v>43517.048611111109</c:v>
                </c:pt>
                <c:pt idx="10511">
                  <c:v>43517.049305555556</c:v>
                </c:pt>
                <c:pt idx="10512">
                  <c:v>43517.05</c:v>
                </c:pt>
                <c:pt idx="10513">
                  <c:v>43517.050694444442</c:v>
                </c:pt>
                <c:pt idx="10514">
                  <c:v>43517.051388888889</c:v>
                </c:pt>
                <c:pt idx="10515">
                  <c:v>43517.052083333336</c:v>
                </c:pt>
                <c:pt idx="10516">
                  <c:v>43517.052777777775</c:v>
                </c:pt>
                <c:pt idx="10517">
                  <c:v>43517.053472222222</c:v>
                </c:pt>
                <c:pt idx="10518">
                  <c:v>43517.054166666669</c:v>
                </c:pt>
                <c:pt idx="10519">
                  <c:v>43517.054861111108</c:v>
                </c:pt>
                <c:pt idx="10520">
                  <c:v>43517.055555555555</c:v>
                </c:pt>
                <c:pt idx="10521">
                  <c:v>43517.056250000001</c:v>
                </c:pt>
                <c:pt idx="10522">
                  <c:v>43517.056944444441</c:v>
                </c:pt>
                <c:pt idx="10523">
                  <c:v>43517.057638888888</c:v>
                </c:pt>
                <c:pt idx="10524">
                  <c:v>43517.058333333334</c:v>
                </c:pt>
                <c:pt idx="10525">
                  <c:v>43517.059027777781</c:v>
                </c:pt>
                <c:pt idx="10526">
                  <c:v>43517.05972222222</c:v>
                </c:pt>
                <c:pt idx="10527">
                  <c:v>43517.060416666667</c:v>
                </c:pt>
                <c:pt idx="10528">
                  <c:v>43517.061111111114</c:v>
                </c:pt>
                <c:pt idx="10529">
                  <c:v>43517.061805555553</c:v>
                </c:pt>
                <c:pt idx="10530">
                  <c:v>43517.0625</c:v>
                </c:pt>
                <c:pt idx="10531">
                  <c:v>43517.063194444447</c:v>
                </c:pt>
                <c:pt idx="10532">
                  <c:v>43517.063888888886</c:v>
                </c:pt>
                <c:pt idx="10533">
                  <c:v>43517.064583333333</c:v>
                </c:pt>
                <c:pt idx="10534">
                  <c:v>43517.06527777778</c:v>
                </c:pt>
                <c:pt idx="10535">
                  <c:v>43517.065972222219</c:v>
                </c:pt>
                <c:pt idx="10536">
                  <c:v>43517.066666666666</c:v>
                </c:pt>
                <c:pt idx="10537">
                  <c:v>43517.067361111112</c:v>
                </c:pt>
                <c:pt idx="10538">
                  <c:v>43517.068055555559</c:v>
                </c:pt>
                <c:pt idx="10539">
                  <c:v>43517.068749999999</c:v>
                </c:pt>
                <c:pt idx="10540">
                  <c:v>43517.069444444445</c:v>
                </c:pt>
                <c:pt idx="10541">
                  <c:v>43517.070138888892</c:v>
                </c:pt>
                <c:pt idx="10542">
                  <c:v>43517.070833333331</c:v>
                </c:pt>
                <c:pt idx="10543">
                  <c:v>43517.071527777778</c:v>
                </c:pt>
                <c:pt idx="10544">
                  <c:v>43517.072222222225</c:v>
                </c:pt>
                <c:pt idx="10545">
                  <c:v>43517.072916666664</c:v>
                </c:pt>
                <c:pt idx="10546">
                  <c:v>43517.073611111111</c:v>
                </c:pt>
                <c:pt idx="10547">
                  <c:v>43517.074305555558</c:v>
                </c:pt>
                <c:pt idx="10548">
                  <c:v>43517.074999999997</c:v>
                </c:pt>
                <c:pt idx="10549">
                  <c:v>43517.075694444444</c:v>
                </c:pt>
                <c:pt idx="10550">
                  <c:v>43517.076388888891</c:v>
                </c:pt>
                <c:pt idx="10551">
                  <c:v>43517.07708333333</c:v>
                </c:pt>
                <c:pt idx="10552">
                  <c:v>43517.077777777777</c:v>
                </c:pt>
                <c:pt idx="10553">
                  <c:v>43517.078472222223</c:v>
                </c:pt>
                <c:pt idx="10554">
                  <c:v>43517.07916666667</c:v>
                </c:pt>
                <c:pt idx="10555">
                  <c:v>43517.079861111109</c:v>
                </c:pt>
                <c:pt idx="10556">
                  <c:v>43517.080555555556</c:v>
                </c:pt>
                <c:pt idx="10557">
                  <c:v>43517.081250000003</c:v>
                </c:pt>
                <c:pt idx="10558">
                  <c:v>43517.081944444442</c:v>
                </c:pt>
                <c:pt idx="10559">
                  <c:v>43517.082638888889</c:v>
                </c:pt>
                <c:pt idx="10560">
                  <c:v>43517.083333333336</c:v>
                </c:pt>
                <c:pt idx="10561">
                  <c:v>43517.084027777775</c:v>
                </c:pt>
                <c:pt idx="10562">
                  <c:v>43517.084722222222</c:v>
                </c:pt>
                <c:pt idx="10563">
                  <c:v>43517.085416666669</c:v>
                </c:pt>
                <c:pt idx="10564">
                  <c:v>43517.086111111108</c:v>
                </c:pt>
                <c:pt idx="10565">
                  <c:v>43517.086805555555</c:v>
                </c:pt>
                <c:pt idx="10566">
                  <c:v>43517.087500000001</c:v>
                </c:pt>
                <c:pt idx="10567">
                  <c:v>43517.088194444441</c:v>
                </c:pt>
                <c:pt idx="10568">
                  <c:v>43517.088888888888</c:v>
                </c:pt>
                <c:pt idx="10569">
                  <c:v>43517.089583333334</c:v>
                </c:pt>
                <c:pt idx="10570">
                  <c:v>43517.090277777781</c:v>
                </c:pt>
                <c:pt idx="10571">
                  <c:v>43517.09097222222</c:v>
                </c:pt>
                <c:pt idx="10572">
                  <c:v>43517.091666666667</c:v>
                </c:pt>
                <c:pt idx="10573">
                  <c:v>43517.092361111114</c:v>
                </c:pt>
                <c:pt idx="10574">
                  <c:v>43517.093055555553</c:v>
                </c:pt>
                <c:pt idx="10575">
                  <c:v>43517.09375</c:v>
                </c:pt>
                <c:pt idx="10576">
                  <c:v>43517.094444444447</c:v>
                </c:pt>
                <c:pt idx="10577">
                  <c:v>43517.095138888886</c:v>
                </c:pt>
                <c:pt idx="10578">
                  <c:v>43517.095833333333</c:v>
                </c:pt>
                <c:pt idx="10579">
                  <c:v>43517.09652777778</c:v>
                </c:pt>
                <c:pt idx="10580">
                  <c:v>43517.097222222219</c:v>
                </c:pt>
                <c:pt idx="10581">
                  <c:v>43517.097916666666</c:v>
                </c:pt>
                <c:pt idx="10582">
                  <c:v>43517.098611111112</c:v>
                </c:pt>
                <c:pt idx="10583">
                  <c:v>43517.099305555559</c:v>
                </c:pt>
                <c:pt idx="10584">
                  <c:v>43517.1</c:v>
                </c:pt>
                <c:pt idx="10585">
                  <c:v>43517.100694444445</c:v>
                </c:pt>
                <c:pt idx="10586">
                  <c:v>43517.101388888892</c:v>
                </c:pt>
                <c:pt idx="10587">
                  <c:v>43517.102083333331</c:v>
                </c:pt>
                <c:pt idx="10588">
                  <c:v>43517.102777777778</c:v>
                </c:pt>
                <c:pt idx="10589">
                  <c:v>43517.103472222225</c:v>
                </c:pt>
                <c:pt idx="10590">
                  <c:v>43517.104166666664</c:v>
                </c:pt>
                <c:pt idx="10591">
                  <c:v>43517.104861111111</c:v>
                </c:pt>
                <c:pt idx="10592">
                  <c:v>43517.105555555558</c:v>
                </c:pt>
                <c:pt idx="10593">
                  <c:v>43517.106249999997</c:v>
                </c:pt>
                <c:pt idx="10594">
                  <c:v>43517.106944444444</c:v>
                </c:pt>
                <c:pt idx="10595">
                  <c:v>43517.107638888891</c:v>
                </c:pt>
                <c:pt idx="10596">
                  <c:v>43517.10833333333</c:v>
                </c:pt>
                <c:pt idx="10597">
                  <c:v>43517.109027777777</c:v>
                </c:pt>
                <c:pt idx="10598">
                  <c:v>43517.109722222223</c:v>
                </c:pt>
                <c:pt idx="10599">
                  <c:v>43517.11041666667</c:v>
                </c:pt>
                <c:pt idx="10600">
                  <c:v>43517.111111111109</c:v>
                </c:pt>
                <c:pt idx="10601">
                  <c:v>43517.111805555556</c:v>
                </c:pt>
                <c:pt idx="10602">
                  <c:v>43517.112500000003</c:v>
                </c:pt>
                <c:pt idx="10603">
                  <c:v>43517.113194444442</c:v>
                </c:pt>
                <c:pt idx="10604">
                  <c:v>43517.113888888889</c:v>
                </c:pt>
                <c:pt idx="10605">
                  <c:v>43517.114583333336</c:v>
                </c:pt>
                <c:pt idx="10606">
                  <c:v>43517.115277777775</c:v>
                </c:pt>
                <c:pt idx="10607">
                  <c:v>43517.115972222222</c:v>
                </c:pt>
                <c:pt idx="10608">
                  <c:v>43517.116666666669</c:v>
                </c:pt>
                <c:pt idx="10609">
                  <c:v>43517.117361111108</c:v>
                </c:pt>
                <c:pt idx="10610">
                  <c:v>43517.118055555555</c:v>
                </c:pt>
                <c:pt idx="10611">
                  <c:v>43517.118750000001</c:v>
                </c:pt>
                <c:pt idx="10612">
                  <c:v>43517.119444444441</c:v>
                </c:pt>
                <c:pt idx="10613">
                  <c:v>43517.120138888888</c:v>
                </c:pt>
                <c:pt idx="10614">
                  <c:v>43517.120833333334</c:v>
                </c:pt>
                <c:pt idx="10615">
                  <c:v>43517.121527777781</c:v>
                </c:pt>
                <c:pt idx="10616">
                  <c:v>43517.12222222222</c:v>
                </c:pt>
                <c:pt idx="10617">
                  <c:v>43517.122916666667</c:v>
                </c:pt>
                <c:pt idx="10618">
                  <c:v>43517.123611111114</c:v>
                </c:pt>
                <c:pt idx="10619">
                  <c:v>43517.124305555553</c:v>
                </c:pt>
                <c:pt idx="10620">
                  <c:v>43517.125</c:v>
                </c:pt>
                <c:pt idx="10621">
                  <c:v>43517.125694444447</c:v>
                </c:pt>
                <c:pt idx="10622">
                  <c:v>43517.126388888886</c:v>
                </c:pt>
                <c:pt idx="10623">
                  <c:v>43517.127083333333</c:v>
                </c:pt>
                <c:pt idx="10624">
                  <c:v>43517.12777777778</c:v>
                </c:pt>
                <c:pt idx="10625">
                  <c:v>43517.128472222219</c:v>
                </c:pt>
                <c:pt idx="10626">
                  <c:v>43517.129166666666</c:v>
                </c:pt>
                <c:pt idx="10627">
                  <c:v>43517.129861111112</c:v>
                </c:pt>
                <c:pt idx="10628">
                  <c:v>43517.130555555559</c:v>
                </c:pt>
                <c:pt idx="10629">
                  <c:v>43517.131249999999</c:v>
                </c:pt>
                <c:pt idx="10630">
                  <c:v>43517.131944444445</c:v>
                </c:pt>
                <c:pt idx="10631">
                  <c:v>43517.132638888892</c:v>
                </c:pt>
                <c:pt idx="10632">
                  <c:v>43517.133333333331</c:v>
                </c:pt>
                <c:pt idx="10633">
                  <c:v>43517.134027777778</c:v>
                </c:pt>
                <c:pt idx="10634">
                  <c:v>43517.134722222225</c:v>
                </c:pt>
                <c:pt idx="10635">
                  <c:v>43517.135416666664</c:v>
                </c:pt>
                <c:pt idx="10636">
                  <c:v>43517.136111111111</c:v>
                </c:pt>
                <c:pt idx="10637">
                  <c:v>43517.136805555558</c:v>
                </c:pt>
                <c:pt idx="10638">
                  <c:v>43517.137499999997</c:v>
                </c:pt>
                <c:pt idx="10639">
                  <c:v>43517.138194444444</c:v>
                </c:pt>
                <c:pt idx="10640">
                  <c:v>43517.138888888891</c:v>
                </c:pt>
                <c:pt idx="10641">
                  <c:v>43517.13958333333</c:v>
                </c:pt>
                <c:pt idx="10642">
                  <c:v>43517.140277777777</c:v>
                </c:pt>
                <c:pt idx="10643">
                  <c:v>43517.140972222223</c:v>
                </c:pt>
                <c:pt idx="10644">
                  <c:v>43517.14166666667</c:v>
                </c:pt>
                <c:pt idx="10645">
                  <c:v>43517.142361111109</c:v>
                </c:pt>
                <c:pt idx="10646">
                  <c:v>43517.143055555556</c:v>
                </c:pt>
                <c:pt idx="10647">
                  <c:v>43517.143750000003</c:v>
                </c:pt>
                <c:pt idx="10648">
                  <c:v>43517.144444444442</c:v>
                </c:pt>
                <c:pt idx="10649">
                  <c:v>43517.145138888889</c:v>
                </c:pt>
                <c:pt idx="10650">
                  <c:v>43517.145833333336</c:v>
                </c:pt>
                <c:pt idx="10651">
                  <c:v>43517.146527777775</c:v>
                </c:pt>
                <c:pt idx="10652">
                  <c:v>43517.147222222222</c:v>
                </c:pt>
                <c:pt idx="10653">
                  <c:v>43517.147916666669</c:v>
                </c:pt>
                <c:pt idx="10654">
                  <c:v>43517.148611111108</c:v>
                </c:pt>
                <c:pt idx="10655">
                  <c:v>43517.149305555555</c:v>
                </c:pt>
                <c:pt idx="10656">
                  <c:v>43517.15</c:v>
                </c:pt>
                <c:pt idx="10657">
                  <c:v>43517.150694444441</c:v>
                </c:pt>
                <c:pt idx="10658">
                  <c:v>43517.151388888888</c:v>
                </c:pt>
                <c:pt idx="10659">
                  <c:v>43517.152083333334</c:v>
                </c:pt>
                <c:pt idx="10660">
                  <c:v>43517.152777777781</c:v>
                </c:pt>
                <c:pt idx="10661">
                  <c:v>43517.15347222222</c:v>
                </c:pt>
                <c:pt idx="10662">
                  <c:v>43517.154166666667</c:v>
                </c:pt>
                <c:pt idx="10663">
                  <c:v>43517.154861111114</c:v>
                </c:pt>
                <c:pt idx="10664">
                  <c:v>43517.155555555553</c:v>
                </c:pt>
                <c:pt idx="10665">
                  <c:v>43517.15625</c:v>
                </c:pt>
                <c:pt idx="10666">
                  <c:v>43517.156944444447</c:v>
                </c:pt>
                <c:pt idx="10667">
                  <c:v>43517.157638888886</c:v>
                </c:pt>
                <c:pt idx="10668">
                  <c:v>43517.158333333333</c:v>
                </c:pt>
                <c:pt idx="10669">
                  <c:v>43517.15902777778</c:v>
                </c:pt>
                <c:pt idx="10670">
                  <c:v>43517.159722222219</c:v>
                </c:pt>
                <c:pt idx="10671">
                  <c:v>43517.160416666666</c:v>
                </c:pt>
                <c:pt idx="10672">
                  <c:v>43517.161111111112</c:v>
                </c:pt>
                <c:pt idx="10673">
                  <c:v>43517.161805555559</c:v>
                </c:pt>
                <c:pt idx="10674">
                  <c:v>43517.162499999999</c:v>
                </c:pt>
                <c:pt idx="10675">
                  <c:v>43517.163194444445</c:v>
                </c:pt>
                <c:pt idx="10676">
                  <c:v>43517.163888888892</c:v>
                </c:pt>
                <c:pt idx="10677">
                  <c:v>43517.164583333331</c:v>
                </c:pt>
                <c:pt idx="10678">
                  <c:v>43517.165277777778</c:v>
                </c:pt>
                <c:pt idx="10679">
                  <c:v>43517.165972222225</c:v>
                </c:pt>
                <c:pt idx="10680">
                  <c:v>43517.166666666664</c:v>
                </c:pt>
                <c:pt idx="10681">
                  <c:v>43517.167361111111</c:v>
                </c:pt>
                <c:pt idx="10682">
                  <c:v>43517.168055555558</c:v>
                </c:pt>
                <c:pt idx="10683">
                  <c:v>43517.168749999997</c:v>
                </c:pt>
                <c:pt idx="10684">
                  <c:v>43517.169444444444</c:v>
                </c:pt>
                <c:pt idx="10685">
                  <c:v>43517.170138888891</c:v>
                </c:pt>
                <c:pt idx="10686">
                  <c:v>43517.17083333333</c:v>
                </c:pt>
                <c:pt idx="10687">
                  <c:v>43517.171527777777</c:v>
                </c:pt>
                <c:pt idx="10688">
                  <c:v>43517.172222222223</c:v>
                </c:pt>
                <c:pt idx="10689">
                  <c:v>43517.17291666667</c:v>
                </c:pt>
                <c:pt idx="10690">
                  <c:v>43517.173611111109</c:v>
                </c:pt>
                <c:pt idx="10691">
                  <c:v>43517.174305555556</c:v>
                </c:pt>
                <c:pt idx="10692">
                  <c:v>43517.175000000003</c:v>
                </c:pt>
                <c:pt idx="10693">
                  <c:v>43517.175694444442</c:v>
                </c:pt>
                <c:pt idx="10694">
                  <c:v>43517.176388888889</c:v>
                </c:pt>
                <c:pt idx="10695">
                  <c:v>43517.177083333336</c:v>
                </c:pt>
                <c:pt idx="10696">
                  <c:v>43517.177777777775</c:v>
                </c:pt>
                <c:pt idx="10697">
                  <c:v>43517.178472222222</c:v>
                </c:pt>
                <c:pt idx="10698">
                  <c:v>43517.179166666669</c:v>
                </c:pt>
                <c:pt idx="10699">
                  <c:v>43517.179861111108</c:v>
                </c:pt>
                <c:pt idx="10700">
                  <c:v>43517.180555555555</c:v>
                </c:pt>
                <c:pt idx="10701">
                  <c:v>43517.181250000001</c:v>
                </c:pt>
                <c:pt idx="10702">
                  <c:v>43517.181944444441</c:v>
                </c:pt>
                <c:pt idx="10703">
                  <c:v>43517.182638888888</c:v>
                </c:pt>
                <c:pt idx="10704">
                  <c:v>43517.183333333334</c:v>
                </c:pt>
                <c:pt idx="10705">
                  <c:v>43517.184027777781</c:v>
                </c:pt>
                <c:pt idx="10706">
                  <c:v>43517.18472222222</c:v>
                </c:pt>
                <c:pt idx="10707">
                  <c:v>43517.185416666667</c:v>
                </c:pt>
                <c:pt idx="10708">
                  <c:v>43517.186111111114</c:v>
                </c:pt>
                <c:pt idx="10709">
                  <c:v>43517.186805555553</c:v>
                </c:pt>
                <c:pt idx="10710">
                  <c:v>43517.1875</c:v>
                </c:pt>
                <c:pt idx="10711">
                  <c:v>43517.188194444447</c:v>
                </c:pt>
                <c:pt idx="10712">
                  <c:v>43517.188888888886</c:v>
                </c:pt>
                <c:pt idx="10713">
                  <c:v>43517.189583333333</c:v>
                </c:pt>
                <c:pt idx="10714">
                  <c:v>43517.19027777778</c:v>
                </c:pt>
                <c:pt idx="10715">
                  <c:v>43517.190972222219</c:v>
                </c:pt>
                <c:pt idx="10716">
                  <c:v>43517.191666666666</c:v>
                </c:pt>
                <c:pt idx="10717">
                  <c:v>43517.192361111112</c:v>
                </c:pt>
                <c:pt idx="10718">
                  <c:v>43517.193055555559</c:v>
                </c:pt>
                <c:pt idx="10719">
                  <c:v>43517.193749999999</c:v>
                </c:pt>
                <c:pt idx="10720">
                  <c:v>43517.194444444445</c:v>
                </c:pt>
                <c:pt idx="10721">
                  <c:v>43517.195138888892</c:v>
                </c:pt>
                <c:pt idx="10722">
                  <c:v>43517.195833333331</c:v>
                </c:pt>
                <c:pt idx="10723">
                  <c:v>43517.196527777778</c:v>
                </c:pt>
                <c:pt idx="10724">
                  <c:v>43517.197222222225</c:v>
                </c:pt>
                <c:pt idx="10725">
                  <c:v>43517.197916666664</c:v>
                </c:pt>
                <c:pt idx="10726">
                  <c:v>43517.198611111111</c:v>
                </c:pt>
                <c:pt idx="10727">
                  <c:v>43517.199305555558</c:v>
                </c:pt>
                <c:pt idx="10728">
                  <c:v>43517.2</c:v>
                </c:pt>
                <c:pt idx="10729">
                  <c:v>43517.200694444444</c:v>
                </c:pt>
                <c:pt idx="10730">
                  <c:v>43517.201388888891</c:v>
                </c:pt>
                <c:pt idx="10731">
                  <c:v>43517.20208333333</c:v>
                </c:pt>
                <c:pt idx="10732">
                  <c:v>43517.202777777777</c:v>
                </c:pt>
                <c:pt idx="10733">
                  <c:v>43517.203472222223</c:v>
                </c:pt>
                <c:pt idx="10734">
                  <c:v>43517.20416666667</c:v>
                </c:pt>
                <c:pt idx="10735">
                  <c:v>43517.204861111109</c:v>
                </c:pt>
                <c:pt idx="10736">
                  <c:v>43517.205555555556</c:v>
                </c:pt>
                <c:pt idx="10737">
                  <c:v>43517.206250000003</c:v>
                </c:pt>
                <c:pt idx="10738">
                  <c:v>43517.206944444442</c:v>
                </c:pt>
                <c:pt idx="10739">
                  <c:v>43517.207638888889</c:v>
                </c:pt>
                <c:pt idx="10740">
                  <c:v>43517.208333333336</c:v>
                </c:pt>
                <c:pt idx="10741">
                  <c:v>43517.209027777775</c:v>
                </c:pt>
                <c:pt idx="10742">
                  <c:v>43517.209722222222</c:v>
                </c:pt>
                <c:pt idx="10743">
                  <c:v>43517.210416666669</c:v>
                </c:pt>
                <c:pt idx="10744">
                  <c:v>43517.211111111108</c:v>
                </c:pt>
                <c:pt idx="10745">
                  <c:v>43517.211805555555</c:v>
                </c:pt>
                <c:pt idx="10746">
                  <c:v>43517.212500000001</c:v>
                </c:pt>
                <c:pt idx="10747">
                  <c:v>43517.213194444441</c:v>
                </c:pt>
                <c:pt idx="10748">
                  <c:v>43517.213888888888</c:v>
                </c:pt>
                <c:pt idx="10749">
                  <c:v>43517.214583333334</c:v>
                </c:pt>
                <c:pt idx="10750">
                  <c:v>43517.215277777781</c:v>
                </c:pt>
                <c:pt idx="10751">
                  <c:v>43517.21597222222</c:v>
                </c:pt>
                <c:pt idx="10752">
                  <c:v>43517.216666666667</c:v>
                </c:pt>
                <c:pt idx="10753">
                  <c:v>43517.217361111114</c:v>
                </c:pt>
                <c:pt idx="10754">
                  <c:v>43517.218055555553</c:v>
                </c:pt>
                <c:pt idx="10755">
                  <c:v>43517.21875</c:v>
                </c:pt>
                <c:pt idx="10756">
                  <c:v>43517.219444444447</c:v>
                </c:pt>
                <c:pt idx="10757">
                  <c:v>43517.220138888886</c:v>
                </c:pt>
                <c:pt idx="10758">
                  <c:v>43517.220833333333</c:v>
                </c:pt>
                <c:pt idx="10759">
                  <c:v>43517.22152777778</c:v>
                </c:pt>
                <c:pt idx="10760">
                  <c:v>43517.222222222219</c:v>
                </c:pt>
                <c:pt idx="10761">
                  <c:v>43517.222916666666</c:v>
                </c:pt>
                <c:pt idx="10762">
                  <c:v>43517.223611111112</c:v>
                </c:pt>
                <c:pt idx="10763">
                  <c:v>43517.224305555559</c:v>
                </c:pt>
                <c:pt idx="10764">
                  <c:v>43517.224999999999</c:v>
                </c:pt>
                <c:pt idx="10765">
                  <c:v>43517.225694444445</c:v>
                </c:pt>
                <c:pt idx="10766">
                  <c:v>43517.226388888892</c:v>
                </c:pt>
                <c:pt idx="10767">
                  <c:v>43517.227083333331</c:v>
                </c:pt>
                <c:pt idx="10768">
                  <c:v>43517.227777777778</c:v>
                </c:pt>
                <c:pt idx="10769">
                  <c:v>43517.228472222225</c:v>
                </c:pt>
                <c:pt idx="10770">
                  <c:v>43517.229166666664</c:v>
                </c:pt>
                <c:pt idx="10771">
                  <c:v>43517.229861111111</c:v>
                </c:pt>
                <c:pt idx="10772">
                  <c:v>43517.230555555558</c:v>
                </c:pt>
                <c:pt idx="10773">
                  <c:v>43517.231249999997</c:v>
                </c:pt>
                <c:pt idx="10774">
                  <c:v>43517.231944444444</c:v>
                </c:pt>
                <c:pt idx="10775">
                  <c:v>43517.232638888891</c:v>
                </c:pt>
                <c:pt idx="10776">
                  <c:v>43517.23333333333</c:v>
                </c:pt>
                <c:pt idx="10777">
                  <c:v>43517.234027777777</c:v>
                </c:pt>
                <c:pt idx="10778">
                  <c:v>43517.234722222223</c:v>
                </c:pt>
                <c:pt idx="10779">
                  <c:v>43517.23541666667</c:v>
                </c:pt>
                <c:pt idx="10780">
                  <c:v>43517.236111111109</c:v>
                </c:pt>
                <c:pt idx="10781">
                  <c:v>43517.236805555556</c:v>
                </c:pt>
                <c:pt idx="10782">
                  <c:v>43517.237500000003</c:v>
                </c:pt>
                <c:pt idx="10783">
                  <c:v>43517.238194444442</c:v>
                </c:pt>
                <c:pt idx="10784">
                  <c:v>43517.238888888889</c:v>
                </c:pt>
                <c:pt idx="10785">
                  <c:v>43517.239583333336</c:v>
                </c:pt>
                <c:pt idx="10786">
                  <c:v>43517.240277777775</c:v>
                </c:pt>
                <c:pt idx="10787">
                  <c:v>43517.240972222222</c:v>
                </c:pt>
                <c:pt idx="10788">
                  <c:v>43517.241666666669</c:v>
                </c:pt>
                <c:pt idx="10789">
                  <c:v>43517.242361111108</c:v>
                </c:pt>
                <c:pt idx="10790">
                  <c:v>43517.243055555555</c:v>
                </c:pt>
                <c:pt idx="10791">
                  <c:v>43517.243750000001</c:v>
                </c:pt>
                <c:pt idx="10792">
                  <c:v>43517.244444444441</c:v>
                </c:pt>
                <c:pt idx="10793">
                  <c:v>43517.245138888888</c:v>
                </c:pt>
                <c:pt idx="10794">
                  <c:v>43517.245833333334</c:v>
                </c:pt>
                <c:pt idx="10795">
                  <c:v>43517.246527777781</c:v>
                </c:pt>
                <c:pt idx="10796">
                  <c:v>43517.24722222222</c:v>
                </c:pt>
                <c:pt idx="10797">
                  <c:v>43517.247916666667</c:v>
                </c:pt>
                <c:pt idx="10798">
                  <c:v>43517.248611111114</c:v>
                </c:pt>
                <c:pt idx="10799">
                  <c:v>43517.249305555553</c:v>
                </c:pt>
                <c:pt idx="10800">
                  <c:v>43517.25</c:v>
                </c:pt>
                <c:pt idx="10801">
                  <c:v>43517.250694444447</c:v>
                </c:pt>
                <c:pt idx="10802">
                  <c:v>43517.251388888886</c:v>
                </c:pt>
                <c:pt idx="10803">
                  <c:v>43517.252083333333</c:v>
                </c:pt>
                <c:pt idx="10804">
                  <c:v>43517.25277777778</c:v>
                </c:pt>
                <c:pt idx="10805">
                  <c:v>43517.253472222219</c:v>
                </c:pt>
                <c:pt idx="10806">
                  <c:v>43517.254166666666</c:v>
                </c:pt>
                <c:pt idx="10807">
                  <c:v>43517.254861111112</c:v>
                </c:pt>
                <c:pt idx="10808">
                  <c:v>43517.255555555559</c:v>
                </c:pt>
                <c:pt idx="10809">
                  <c:v>43517.256249999999</c:v>
                </c:pt>
                <c:pt idx="10810">
                  <c:v>43517.256944444445</c:v>
                </c:pt>
                <c:pt idx="10811">
                  <c:v>43517.257638888892</c:v>
                </c:pt>
                <c:pt idx="10812">
                  <c:v>43517.258333333331</c:v>
                </c:pt>
                <c:pt idx="10813">
                  <c:v>43517.259027777778</c:v>
                </c:pt>
                <c:pt idx="10814">
                  <c:v>43517.259722222225</c:v>
                </c:pt>
                <c:pt idx="10815">
                  <c:v>43517.260416666664</c:v>
                </c:pt>
                <c:pt idx="10816">
                  <c:v>43517.261111111111</c:v>
                </c:pt>
                <c:pt idx="10817">
                  <c:v>43517.261805555558</c:v>
                </c:pt>
                <c:pt idx="10818">
                  <c:v>43517.262499999997</c:v>
                </c:pt>
                <c:pt idx="10819">
                  <c:v>43517.263194444444</c:v>
                </c:pt>
                <c:pt idx="10820">
                  <c:v>43517.263888888891</c:v>
                </c:pt>
                <c:pt idx="10821">
                  <c:v>43517.26458333333</c:v>
                </c:pt>
                <c:pt idx="10822">
                  <c:v>43517.265277777777</c:v>
                </c:pt>
                <c:pt idx="10823">
                  <c:v>43517.265972222223</c:v>
                </c:pt>
                <c:pt idx="10824">
                  <c:v>43517.26666666667</c:v>
                </c:pt>
                <c:pt idx="10825">
                  <c:v>43517.267361111109</c:v>
                </c:pt>
                <c:pt idx="10826">
                  <c:v>43517.268055555556</c:v>
                </c:pt>
                <c:pt idx="10827">
                  <c:v>43517.268750000003</c:v>
                </c:pt>
                <c:pt idx="10828">
                  <c:v>43517.269444444442</c:v>
                </c:pt>
                <c:pt idx="10829">
                  <c:v>43517.270138888889</c:v>
                </c:pt>
                <c:pt idx="10830">
                  <c:v>43517.270833333336</c:v>
                </c:pt>
                <c:pt idx="10831">
                  <c:v>43517.271527777775</c:v>
                </c:pt>
                <c:pt idx="10832">
                  <c:v>43517.272222222222</c:v>
                </c:pt>
                <c:pt idx="10833">
                  <c:v>43517.272916666669</c:v>
                </c:pt>
                <c:pt idx="10834">
                  <c:v>43517.273611111108</c:v>
                </c:pt>
                <c:pt idx="10835">
                  <c:v>43517.274305555555</c:v>
                </c:pt>
                <c:pt idx="10836">
                  <c:v>43517.275000000001</c:v>
                </c:pt>
                <c:pt idx="10837">
                  <c:v>43517.275694444441</c:v>
                </c:pt>
                <c:pt idx="10838">
                  <c:v>43517.276388888888</c:v>
                </c:pt>
                <c:pt idx="10839">
                  <c:v>43517.277083333334</c:v>
                </c:pt>
                <c:pt idx="10840">
                  <c:v>43517.277777777781</c:v>
                </c:pt>
                <c:pt idx="10841">
                  <c:v>43517.27847222222</c:v>
                </c:pt>
                <c:pt idx="10842">
                  <c:v>43517.279166666667</c:v>
                </c:pt>
                <c:pt idx="10843">
                  <c:v>43517.279861111114</c:v>
                </c:pt>
                <c:pt idx="10844">
                  <c:v>43517.280555555553</c:v>
                </c:pt>
                <c:pt idx="10845">
                  <c:v>43517.28125</c:v>
                </c:pt>
                <c:pt idx="10846">
                  <c:v>43517.281944444447</c:v>
                </c:pt>
                <c:pt idx="10847">
                  <c:v>43517.282638888886</c:v>
                </c:pt>
                <c:pt idx="10848">
                  <c:v>43517.283333333333</c:v>
                </c:pt>
                <c:pt idx="10849">
                  <c:v>43517.28402777778</c:v>
                </c:pt>
                <c:pt idx="10850">
                  <c:v>43517.284722222219</c:v>
                </c:pt>
                <c:pt idx="10851">
                  <c:v>43517.285416666666</c:v>
                </c:pt>
                <c:pt idx="10852">
                  <c:v>43517.286111111112</c:v>
                </c:pt>
                <c:pt idx="10853">
                  <c:v>43517.286805555559</c:v>
                </c:pt>
                <c:pt idx="10854">
                  <c:v>43517.287499999999</c:v>
                </c:pt>
                <c:pt idx="10855">
                  <c:v>43517.288194444445</c:v>
                </c:pt>
                <c:pt idx="10856">
                  <c:v>43517.288888888892</c:v>
                </c:pt>
                <c:pt idx="10857">
                  <c:v>43517.289583333331</c:v>
                </c:pt>
                <c:pt idx="10858">
                  <c:v>43517.290277777778</c:v>
                </c:pt>
                <c:pt idx="10859">
                  <c:v>43517.290972222225</c:v>
                </c:pt>
                <c:pt idx="10860">
                  <c:v>43517.291666666664</c:v>
                </c:pt>
                <c:pt idx="10861">
                  <c:v>43517.292361111111</c:v>
                </c:pt>
                <c:pt idx="10862">
                  <c:v>43517.293055555558</c:v>
                </c:pt>
                <c:pt idx="10863">
                  <c:v>43517.293749999997</c:v>
                </c:pt>
                <c:pt idx="10864">
                  <c:v>43517.294444444444</c:v>
                </c:pt>
                <c:pt idx="10865">
                  <c:v>43517.295138888891</c:v>
                </c:pt>
                <c:pt idx="10866">
                  <c:v>43517.29583333333</c:v>
                </c:pt>
                <c:pt idx="10867">
                  <c:v>43517.296527777777</c:v>
                </c:pt>
                <c:pt idx="10868">
                  <c:v>43517.297222222223</c:v>
                </c:pt>
                <c:pt idx="10869">
                  <c:v>43517.29791666667</c:v>
                </c:pt>
                <c:pt idx="10870">
                  <c:v>43517.298611111109</c:v>
                </c:pt>
                <c:pt idx="10871">
                  <c:v>43517.299305555556</c:v>
                </c:pt>
                <c:pt idx="10872">
                  <c:v>43517.3</c:v>
                </c:pt>
                <c:pt idx="10873">
                  <c:v>43517.300694444442</c:v>
                </c:pt>
                <c:pt idx="10874">
                  <c:v>43517.301388888889</c:v>
                </c:pt>
                <c:pt idx="10875">
                  <c:v>43517.302083333336</c:v>
                </c:pt>
                <c:pt idx="10876">
                  <c:v>43517.302777777775</c:v>
                </c:pt>
                <c:pt idx="10877">
                  <c:v>43517.303472222222</c:v>
                </c:pt>
                <c:pt idx="10878">
                  <c:v>43517.304166666669</c:v>
                </c:pt>
                <c:pt idx="10879">
                  <c:v>43517.304861111108</c:v>
                </c:pt>
                <c:pt idx="10880">
                  <c:v>43517.305555555555</c:v>
                </c:pt>
                <c:pt idx="10881">
                  <c:v>43517.306250000001</c:v>
                </c:pt>
                <c:pt idx="10882">
                  <c:v>43517.306944444441</c:v>
                </c:pt>
                <c:pt idx="10883">
                  <c:v>43517.307638888888</c:v>
                </c:pt>
                <c:pt idx="10884">
                  <c:v>43517.308333333334</c:v>
                </c:pt>
                <c:pt idx="10885">
                  <c:v>43517.309027777781</c:v>
                </c:pt>
                <c:pt idx="10886">
                  <c:v>43517.30972222222</c:v>
                </c:pt>
                <c:pt idx="10887">
                  <c:v>43517.310416666667</c:v>
                </c:pt>
                <c:pt idx="10888">
                  <c:v>43517.311111111114</c:v>
                </c:pt>
                <c:pt idx="10889">
                  <c:v>43517.311805555553</c:v>
                </c:pt>
                <c:pt idx="10890">
                  <c:v>43517.3125</c:v>
                </c:pt>
                <c:pt idx="10891">
                  <c:v>43517.313194444447</c:v>
                </c:pt>
                <c:pt idx="10892">
                  <c:v>43517.313888888886</c:v>
                </c:pt>
                <c:pt idx="10893">
                  <c:v>43517.314583333333</c:v>
                </c:pt>
                <c:pt idx="10894">
                  <c:v>43517.31527777778</c:v>
                </c:pt>
                <c:pt idx="10895">
                  <c:v>43517.315972222219</c:v>
                </c:pt>
                <c:pt idx="10896">
                  <c:v>43517.316666666666</c:v>
                </c:pt>
                <c:pt idx="10897">
                  <c:v>43517.317361111112</c:v>
                </c:pt>
                <c:pt idx="10898">
                  <c:v>43517.318055555559</c:v>
                </c:pt>
                <c:pt idx="10899">
                  <c:v>43517.318749999999</c:v>
                </c:pt>
                <c:pt idx="10900">
                  <c:v>43517.319444444445</c:v>
                </c:pt>
                <c:pt idx="10901">
                  <c:v>43517.320138888892</c:v>
                </c:pt>
                <c:pt idx="10902">
                  <c:v>43517.320833333331</c:v>
                </c:pt>
                <c:pt idx="10903">
                  <c:v>43517.321527777778</c:v>
                </c:pt>
                <c:pt idx="10904">
                  <c:v>43517.322222222225</c:v>
                </c:pt>
                <c:pt idx="10905">
                  <c:v>43517.322916666664</c:v>
                </c:pt>
                <c:pt idx="10906">
                  <c:v>43517.323611111111</c:v>
                </c:pt>
                <c:pt idx="10907">
                  <c:v>43517.324305555558</c:v>
                </c:pt>
                <c:pt idx="10908">
                  <c:v>43517.324999999997</c:v>
                </c:pt>
                <c:pt idx="10909">
                  <c:v>43517.325694444444</c:v>
                </c:pt>
                <c:pt idx="10910">
                  <c:v>43517.326388888891</c:v>
                </c:pt>
                <c:pt idx="10911">
                  <c:v>43517.32708333333</c:v>
                </c:pt>
                <c:pt idx="10912">
                  <c:v>43517.327777777777</c:v>
                </c:pt>
                <c:pt idx="10913">
                  <c:v>43517.328472222223</c:v>
                </c:pt>
                <c:pt idx="10914">
                  <c:v>43517.32916666667</c:v>
                </c:pt>
                <c:pt idx="10915">
                  <c:v>43517.329861111109</c:v>
                </c:pt>
                <c:pt idx="10916">
                  <c:v>43517.330555555556</c:v>
                </c:pt>
                <c:pt idx="10917">
                  <c:v>43517.331250000003</c:v>
                </c:pt>
                <c:pt idx="10918">
                  <c:v>43517.331944444442</c:v>
                </c:pt>
                <c:pt idx="10919">
                  <c:v>43517.332638888889</c:v>
                </c:pt>
                <c:pt idx="10920">
                  <c:v>43517.333333333336</c:v>
                </c:pt>
                <c:pt idx="10921">
                  <c:v>43517.334027777775</c:v>
                </c:pt>
                <c:pt idx="10922">
                  <c:v>43517.334722222222</c:v>
                </c:pt>
                <c:pt idx="10923">
                  <c:v>43517.335416666669</c:v>
                </c:pt>
                <c:pt idx="10924">
                  <c:v>43517.336111111108</c:v>
                </c:pt>
                <c:pt idx="10925">
                  <c:v>43517.336805555555</c:v>
                </c:pt>
                <c:pt idx="10926">
                  <c:v>43517.337500000001</c:v>
                </c:pt>
                <c:pt idx="10927">
                  <c:v>43517.338194444441</c:v>
                </c:pt>
                <c:pt idx="10928">
                  <c:v>43517.338888888888</c:v>
                </c:pt>
                <c:pt idx="10929">
                  <c:v>43517.339583333334</c:v>
                </c:pt>
                <c:pt idx="10930">
                  <c:v>43517.340277777781</c:v>
                </c:pt>
                <c:pt idx="10931">
                  <c:v>43517.34097222222</c:v>
                </c:pt>
                <c:pt idx="10932">
                  <c:v>43517.341666666667</c:v>
                </c:pt>
                <c:pt idx="10933">
                  <c:v>43517.342361111114</c:v>
                </c:pt>
                <c:pt idx="10934">
                  <c:v>43517.343055555553</c:v>
                </c:pt>
                <c:pt idx="10935">
                  <c:v>43517.34375</c:v>
                </c:pt>
                <c:pt idx="10936">
                  <c:v>43517.344444444447</c:v>
                </c:pt>
                <c:pt idx="10937">
                  <c:v>43517.345138888886</c:v>
                </c:pt>
                <c:pt idx="10938">
                  <c:v>43517.345833333333</c:v>
                </c:pt>
                <c:pt idx="10939">
                  <c:v>43517.34652777778</c:v>
                </c:pt>
                <c:pt idx="10940">
                  <c:v>43517.347222222219</c:v>
                </c:pt>
                <c:pt idx="10941">
                  <c:v>43517.347916666666</c:v>
                </c:pt>
                <c:pt idx="10942">
                  <c:v>43517.348611111112</c:v>
                </c:pt>
                <c:pt idx="10943">
                  <c:v>43517.349305555559</c:v>
                </c:pt>
                <c:pt idx="10944">
                  <c:v>43517.35</c:v>
                </c:pt>
                <c:pt idx="10945">
                  <c:v>43517.350694444445</c:v>
                </c:pt>
                <c:pt idx="10946">
                  <c:v>43517.351388888892</c:v>
                </c:pt>
                <c:pt idx="10947">
                  <c:v>43517.352083333331</c:v>
                </c:pt>
                <c:pt idx="10948">
                  <c:v>43517.352777777778</c:v>
                </c:pt>
                <c:pt idx="10949">
                  <c:v>43517.353472222225</c:v>
                </c:pt>
                <c:pt idx="10950">
                  <c:v>43517.354166666664</c:v>
                </c:pt>
                <c:pt idx="10951">
                  <c:v>43517.354861111111</c:v>
                </c:pt>
                <c:pt idx="10952">
                  <c:v>43517.355555555558</c:v>
                </c:pt>
                <c:pt idx="10953">
                  <c:v>43517.356249999997</c:v>
                </c:pt>
                <c:pt idx="10954">
                  <c:v>43517.356944444444</c:v>
                </c:pt>
                <c:pt idx="10955">
                  <c:v>43517.357638888891</c:v>
                </c:pt>
                <c:pt idx="10956">
                  <c:v>43517.35833333333</c:v>
                </c:pt>
                <c:pt idx="10957">
                  <c:v>43517.359027777777</c:v>
                </c:pt>
                <c:pt idx="10958">
                  <c:v>43517.359722222223</c:v>
                </c:pt>
                <c:pt idx="10959">
                  <c:v>43517.36041666667</c:v>
                </c:pt>
                <c:pt idx="10960">
                  <c:v>43517.361111111109</c:v>
                </c:pt>
                <c:pt idx="10961">
                  <c:v>43517.361805555556</c:v>
                </c:pt>
                <c:pt idx="10962">
                  <c:v>43517.362500000003</c:v>
                </c:pt>
                <c:pt idx="10963">
                  <c:v>43517.363194444442</c:v>
                </c:pt>
                <c:pt idx="10964">
                  <c:v>43517.363888888889</c:v>
                </c:pt>
                <c:pt idx="10965">
                  <c:v>43517.364583333336</c:v>
                </c:pt>
                <c:pt idx="10966">
                  <c:v>43517.365277777775</c:v>
                </c:pt>
                <c:pt idx="10967">
                  <c:v>43517.365972222222</c:v>
                </c:pt>
                <c:pt idx="10968">
                  <c:v>43517.366666666669</c:v>
                </c:pt>
                <c:pt idx="10969">
                  <c:v>43517.367361111108</c:v>
                </c:pt>
                <c:pt idx="10970">
                  <c:v>43517.368055555555</c:v>
                </c:pt>
                <c:pt idx="10971">
                  <c:v>43517.368750000001</c:v>
                </c:pt>
                <c:pt idx="10972">
                  <c:v>43517.369444444441</c:v>
                </c:pt>
                <c:pt idx="10973">
                  <c:v>43517.370138888888</c:v>
                </c:pt>
                <c:pt idx="10974">
                  <c:v>43517.370833333334</c:v>
                </c:pt>
                <c:pt idx="10975">
                  <c:v>43517.371527777781</c:v>
                </c:pt>
                <c:pt idx="10976">
                  <c:v>43517.37222222222</c:v>
                </c:pt>
                <c:pt idx="10977">
                  <c:v>43517.372916666667</c:v>
                </c:pt>
                <c:pt idx="10978">
                  <c:v>43517.373611111114</c:v>
                </c:pt>
                <c:pt idx="10979">
                  <c:v>43517.374305555553</c:v>
                </c:pt>
                <c:pt idx="10980">
                  <c:v>43517.375</c:v>
                </c:pt>
                <c:pt idx="10981">
                  <c:v>43517.375694444447</c:v>
                </c:pt>
                <c:pt idx="10982">
                  <c:v>43517.376388888886</c:v>
                </c:pt>
                <c:pt idx="10983">
                  <c:v>43517.377083333333</c:v>
                </c:pt>
                <c:pt idx="10984">
                  <c:v>43517.37777777778</c:v>
                </c:pt>
                <c:pt idx="10985">
                  <c:v>43517.378472222219</c:v>
                </c:pt>
                <c:pt idx="10986">
                  <c:v>43517.379166666666</c:v>
                </c:pt>
                <c:pt idx="10987">
                  <c:v>43517.379861111112</c:v>
                </c:pt>
                <c:pt idx="10988">
                  <c:v>43517.380555555559</c:v>
                </c:pt>
                <c:pt idx="10989">
                  <c:v>43517.381249999999</c:v>
                </c:pt>
                <c:pt idx="10990">
                  <c:v>43517.381944444445</c:v>
                </c:pt>
                <c:pt idx="10991">
                  <c:v>43517.382638888892</c:v>
                </c:pt>
                <c:pt idx="10992">
                  <c:v>43517.383333333331</c:v>
                </c:pt>
                <c:pt idx="10993">
                  <c:v>43517.384027777778</c:v>
                </c:pt>
                <c:pt idx="10994">
                  <c:v>43517.384722222225</c:v>
                </c:pt>
                <c:pt idx="10995">
                  <c:v>43517.385416666664</c:v>
                </c:pt>
                <c:pt idx="10996">
                  <c:v>43517.386111111111</c:v>
                </c:pt>
                <c:pt idx="10997">
                  <c:v>43517.386805555558</c:v>
                </c:pt>
                <c:pt idx="10998">
                  <c:v>43517.387499999997</c:v>
                </c:pt>
                <c:pt idx="10999">
                  <c:v>43517.388194444444</c:v>
                </c:pt>
                <c:pt idx="11000">
                  <c:v>43517.388888888891</c:v>
                </c:pt>
                <c:pt idx="11001">
                  <c:v>43517.38958333333</c:v>
                </c:pt>
                <c:pt idx="11002">
                  <c:v>43517.390277777777</c:v>
                </c:pt>
                <c:pt idx="11003">
                  <c:v>43517.390972222223</c:v>
                </c:pt>
                <c:pt idx="11004">
                  <c:v>43517.39166666667</c:v>
                </c:pt>
                <c:pt idx="11005">
                  <c:v>43517.392361111109</c:v>
                </c:pt>
                <c:pt idx="11006">
                  <c:v>43517.393055555556</c:v>
                </c:pt>
                <c:pt idx="11007">
                  <c:v>43517.393750000003</c:v>
                </c:pt>
                <c:pt idx="11008">
                  <c:v>43517.394444444442</c:v>
                </c:pt>
                <c:pt idx="11009">
                  <c:v>43517.395138888889</c:v>
                </c:pt>
                <c:pt idx="11010">
                  <c:v>43517.395833333336</c:v>
                </c:pt>
                <c:pt idx="11011">
                  <c:v>43517.396527777775</c:v>
                </c:pt>
                <c:pt idx="11012">
                  <c:v>43517.397222222222</c:v>
                </c:pt>
                <c:pt idx="11013">
                  <c:v>43517.397916666669</c:v>
                </c:pt>
                <c:pt idx="11014">
                  <c:v>43517.398611111108</c:v>
                </c:pt>
                <c:pt idx="11015">
                  <c:v>43517.399305555555</c:v>
                </c:pt>
                <c:pt idx="11016">
                  <c:v>43517.4</c:v>
                </c:pt>
                <c:pt idx="11017">
                  <c:v>43517.400694444441</c:v>
                </c:pt>
                <c:pt idx="11018">
                  <c:v>43517.401388888888</c:v>
                </c:pt>
                <c:pt idx="11019">
                  <c:v>43517.402083333334</c:v>
                </c:pt>
                <c:pt idx="11020">
                  <c:v>43517.402777777781</c:v>
                </c:pt>
                <c:pt idx="11021">
                  <c:v>43517.40347222222</c:v>
                </c:pt>
                <c:pt idx="11022">
                  <c:v>43517.404166666667</c:v>
                </c:pt>
                <c:pt idx="11023">
                  <c:v>43517.404861111114</c:v>
                </c:pt>
                <c:pt idx="11024">
                  <c:v>43517.405555555553</c:v>
                </c:pt>
                <c:pt idx="11025">
                  <c:v>43517.40625</c:v>
                </c:pt>
                <c:pt idx="11026">
                  <c:v>43517.406944444447</c:v>
                </c:pt>
                <c:pt idx="11027">
                  <c:v>43517.407638888886</c:v>
                </c:pt>
                <c:pt idx="11028">
                  <c:v>43517.408333333333</c:v>
                </c:pt>
                <c:pt idx="11029">
                  <c:v>43517.40902777778</c:v>
                </c:pt>
                <c:pt idx="11030">
                  <c:v>43517.409722222219</c:v>
                </c:pt>
                <c:pt idx="11031">
                  <c:v>43517.410416666666</c:v>
                </c:pt>
                <c:pt idx="11032">
                  <c:v>43517.411111111112</c:v>
                </c:pt>
                <c:pt idx="11033">
                  <c:v>43517.411805555559</c:v>
                </c:pt>
                <c:pt idx="11034">
                  <c:v>43517.412499999999</c:v>
                </c:pt>
                <c:pt idx="11035">
                  <c:v>43517.413194444445</c:v>
                </c:pt>
                <c:pt idx="11036">
                  <c:v>43517.413888888892</c:v>
                </c:pt>
                <c:pt idx="11037">
                  <c:v>43517.414583333331</c:v>
                </c:pt>
                <c:pt idx="11038">
                  <c:v>43517.415277777778</c:v>
                </c:pt>
                <c:pt idx="11039">
                  <c:v>43517.415972222225</c:v>
                </c:pt>
                <c:pt idx="11040">
                  <c:v>43517.416666666664</c:v>
                </c:pt>
                <c:pt idx="11041">
                  <c:v>43517.417361111111</c:v>
                </c:pt>
                <c:pt idx="11042">
                  <c:v>43517.418055555558</c:v>
                </c:pt>
                <c:pt idx="11043">
                  <c:v>43517.418749999997</c:v>
                </c:pt>
                <c:pt idx="11044">
                  <c:v>43517.419444444444</c:v>
                </c:pt>
                <c:pt idx="11045">
                  <c:v>43517.420138888891</c:v>
                </c:pt>
                <c:pt idx="11046">
                  <c:v>43517.42083333333</c:v>
                </c:pt>
                <c:pt idx="11047">
                  <c:v>43517.421527777777</c:v>
                </c:pt>
                <c:pt idx="11048">
                  <c:v>43517.422222222223</c:v>
                </c:pt>
                <c:pt idx="11049">
                  <c:v>43517.42291666667</c:v>
                </c:pt>
                <c:pt idx="11050">
                  <c:v>43517.423611111109</c:v>
                </c:pt>
                <c:pt idx="11051">
                  <c:v>43517.424305555556</c:v>
                </c:pt>
                <c:pt idx="11052">
                  <c:v>43517.425000000003</c:v>
                </c:pt>
                <c:pt idx="11053">
                  <c:v>43517.425694444442</c:v>
                </c:pt>
                <c:pt idx="11054">
                  <c:v>43517.426388888889</c:v>
                </c:pt>
                <c:pt idx="11055">
                  <c:v>43517.427083333336</c:v>
                </c:pt>
                <c:pt idx="11056">
                  <c:v>43517.427777777775</c:v>
                </c:pt>
                <c:pt idx="11057">
                  <c:v>43517.428472222222</c:v>
                </c:pt>
                <c:pt idx="11058">
                  <c:v>43517.429166666669</c:v>
                </c:pt>
                <c:pt idx="11059">
                  <c:v>43517.429861111108</c:v>
                </c:pt>
                <c:pt idx="11060">
                  <c:v>43517.430555555555</c:v>
                </c:pt>
                <c:pt idx="11061">
                  <c:v>43517.431250000001</c:v>
                </c:pt>
                <c:pt idx="11062">
                  <c:v>43517.431944444441</c:v>
                </c:pt>
                <c:pt idx="11063">
                  <c:v>43517.432638888888</c:v>
                </c:pt>
                <c:pt idx="11064">
                  <c:v>43517.433333333334</c:v>
                </c:pt>
                <c:pt idx="11065">
                  <c:v>43517.434027777781</c:v>
                </c:pt>
                <c:pt idx="11066">
                  <c:v>43517.43472222222</c:v>
                </c:pt>
                <c:pt idx="11067">
                  <c:v>43517.435416666667</c:v>
                </c:pt>
                <c:pt idx="11068">
                  <c:v>43517.436111111114</c:v>
                </c:pt>
                <c:pt idx="11069">
                  <c:v>43517.436805555553</c:v>
                </c:pt>
                <c:pt idx="11070">
                  <c:v>43517.4375</c:v>
                </c:pt>
                <c:pt idx="11071">
                  <c:v>43517.438194444447</c:v>
                </c:pt>
                <c:pt idx="11072">
                  <c:v>43517.438888888886</c:v>
                </c:pt>
                <c:pt idx="11073">
                  <c:v>43517.439583333333</c:v>
                </c:pt>
                <c:pt idx="11074">
                  <c:v>43517.44027777778</c:v>
                </c:pt>
                <c:pt idx="11075">
                  <c:v>43517.440972222219</c:v>
                </c:pt>
                <c:pt idx="11076">
                  <c:v>43517.441666666666</c:v>
                </c:pt>
                <c:pt idx="11077">
                  <c:v>43517.442361111112</c:v>
                </c:pt>
                <c:pt idx="11078">
                  <c:v>43517.443055555559</c:v>
                </c:pt>
                <c:pt idx="11079">
                  <c:v>43517.443749999999</c:v>
                </c:pt>
                <c:pt idx="11080">
                  <c:v>43517.444444444445</c:v>
                </c:pt>
                <c:pt idx="11081">
                  <c:v>43517.445138888892</c:v>
                </c:pt>
                <c:pt idx="11082">
                  <c:v>43517.445833333331</c:v>
                </c:pt>
                <c:pt idx="11083">
                  <c:v>43517.446527777778</c:v>
                </c:pt>
                <c:pt idx="11084">
                  <c:v>43517.447222222225</c:v>
                </c:pt>
                <c:pt idx="11085">
                  <c:v>43517.447916666664</c:v>
                </c:pt>
                <c:pt idx="11086">
                  <c:v>43517.448611111111</c:v>
                </c:pt>
                <c:pt idx="11087">
                  <c:v>43517.449305555558</c:v>
                </c:pt>
                <c:pt idx="11088">
                  <c:v>43517.45</c:v>
                </c:pt>
                <c:pt idx="11089">
                  <c:v>43517.450694444444</c:v>
                </c:pt>
                <c:pt idx="11090">
                  <c:v>43517.451388888891</c:v>
                </c:pt>
                <c:pt idx="11091">
                  <c:v>43517.45208333333</c:v>
                </c:pt>
                <c:pt idx="11092">
                  <c:v>43517.452777777777</c:v>
                </c:pt>
                <c:pt idx="11093">
                  <c:v>43517.453472222223</c:v>
                </c:pt>
                <c:pt idx="11094">
                  <c:v>43517.45416666667</c:v>
                </c:pt>
                <c:pt idx="11095">
                  <c:v>43517.454861111109</c:v>
                </c:pt>
                <c:pt idx="11096">
                  <c:v>43517.455555555556</c:v>
                </c:pt>
                <c:pt idx="11097">
                  <c:v>43517.456250000003</c:v>
                </c:pt>
                <c:pt idx="11098">
                  <c:v>43517.456944444442</c:v>
                </c:pt>
                <c:pt idx="11099">
                  <c:v>43517.457638888889</c:v>
                </c:pt>
                <c:pt idx="11100">
                  <c:v>43517.458333333336</c:v>
                </c:pt>
                <c:pt idx="11101">
                  <c:v>43517.459027777775</c:v>
                </c:pt>
                <c:pt idx="11102">
                  <c:v>43517.459722222222</c:v>
                </c:pt>
                <c:pt idx="11103">
                  <c:v>43517.460416666669</c:v>
                </c:pt>
                <c:pt idx="11104">
                  <c:v>43517.461111111108</c:v>
                </c:pt>
                <c:pt idx="11105">
                  <c:v>43517.461805555555</c:v>
                </c:pt>
                <c:pt idx="11106">
                  <c:v>43517.462500000001</c:v>
                </c:pt>
                <c:pt idx="11107">
                  <c:v>43517.463194444441</c:v>
                </c:pt>
                <c:pt idx="11108">
                  <c:v>43517.463888888888</c:v>
                </c:pt>
                <c:pt idx="11109">
                  <c:v>43517.464583333334</c:v>
                </c:pt>
                <c:pt idx="11110">
                  <c:v>43517.465277777781</c:v>
                </c:pt>
                <c:pt idx="11111">
                  <c:v>43517.46597222222</c:v>
                </c:pt>
                <c:pt idx="11112">
                  <c:v>43517.466666666667</c:v>
                </c:pt>
                <c:pt idx="11113">
                  <c:v>43517.467361111114</c:v>
                </c:pt>
                <c:pt idx="11114">
                  <c:v>43517.468055555553</c:v>
                </c:pt>
                <c:pt idx="11115">
                  <c:v>43517.46875</c:v>
                </c:pt>
                <c:pt idx="11116">
                  <c:v>43517.469444444447</c:v>
                </c:pt>
                <c:pt idx="11117">
                  <c:v>43517.470138888886</c:v>
                </c:pt>
                <c:pt idx="11118">
                  <c:v>43517.470833333333</c:v>
                </c:pt>
                <c:pt idx="11119">
                  <c:v>43517.47152777778</c:v>
                </c:pt>
                <c:pt idx="11120">
                  <c:v>43517.472222222219</c:v>
                </c:pt>
                <c:pt idx="11121">
                  <c:v>43517.472916666666</c:v>
                </c:pt>
                <c:pt idx="11122">
                  <c:v>43517.473611111112</c:v>
                </c:pt>
                <c:pt idx="11123">
                  <c:v>43517.474305555559</c:v>
                </c:pt>
                <c:pt idx="11124">
                  <c:v>43517.474999999999</c:v>
                </c:pt>
                <c:pt idx="11125">
                  <c:v>43517.475694444445</c:v>
                </c:pt>
                <c:pt idx="11126">
                  <c:v>43517.476388888892</c:v>
                </c:pt>
                <c:pt idx="11127">
                  <c:v>43517.477083333331</c:v>
                </c:pt>
                <c:pt idx="11128">
                  <c:v>43517.477777777778</c:v>
                </c:pt>
                <c:pt idx="11129">
                  <c:v>43517.478472222225</c:v>
                </c:pt>
                <c:pt idx="11130">
                  <c:v>43517.479166666664</c:v>
                </c:pt>
                <c:pt idx="11131">
                  <c:v>43517.479861111111</c:v>
                </c:pt>
                <c:pt idx="11132">
                  <c:v>43517.480555555558</c:v>
                </c:pt>
                <c:pt idx="11133">
                  <c:v>43517.481249999997</c:v>
                </c:pt>
                <c:pt idx="11134">
                  <c:v>43517.481944444444</c:v>
                </c:pt>
                <c:pt idx="11135">
                  <c:v>43517.482638888891</c:v>
                </c:pt>
                <c:pt idx="11136">
                  <c:v>43517.48333333333</c:v>
                </c:pt>
                <c:pt idx="11137">
                  <c:v>43517.484027777777</c:v>
                </c:pt>
                <c:pt idx="11138">
                  <c:v>43517.484722222223</c:v>
                </c:pt>
                <c:pt idx="11139">
                  <c:v>43517.48541666667</c:v>
                </c:pt>
                <c:pt idx="11140">
                  <c:v>43517.486111111109</c:v>
                </c:pt>
                <c:pt idx="11141">
                  <c:v>43517.486805555556</c:v>
                </c:pt>
                <c:pt idx="11142">
                  <c:v>43517.487500000003</c:v>
                </c:pt>
                <c:pt idx="11143">
                  <c:v>43517.488194444442</c:v>
                </c:pt>
                <c:pt idx="11144">
                  <c:v>43517.488888888889</c:v>
                </c:pt>
                <c:pt idx="11145">
                  <c:v>43517.489583333336</c:v>
                </c:pt>
                <c:pt idx="11146">
                  <c:v>43517.490277777775</c:v>
                </c:pt>
                <c:pt idx="11147">
                  <c:v>43517.490972222222</c:v>
                </c:pt>
                <c:pt idx="11148">
                  <c:v>43517.491666666669</c:v>
                </c:pt>
                <c:pt idx="11149">
                  <c:v>43517.492361111108</c:v>
                </c:pt>
                <c:pt idx="11150">
                  <c:v>43517.493055555555</c:v>
                </c:pt>
                <c:pt idx="11151">
                  <c:v>43517.493750000001</c:v>
                </c:pt>
                <c:pt idx="11152">
                  <c:v>43517.494444444441</c:v>
                </c:pt>
                <c:pt idx="11153">
                  <c:v>43517.495138888888</c:v>
                </c:pt>
                <c:pt idx="11154">
                  <c:v>43517.495833333334</c:v>
                </c:pt>
                <c:pt idx="11155">
                  <c:v>43517.496527777781</c:v>
                </c:pt>
                <c:pt idx="11156">
                  <c:v>43517.49722222222</c:v>
                </c:pt>
                <c:pt idx="11157">
                  <c:v>43517.497916666667</c:v>
                </c:pt>
                <c:pt idx="11158">
                  <c:v>43517.498611111114</c:v>
                </c:pt>
                <c:pt idx="11159">
                  <c:v>43517.499305555553</c:v>
                </c:pt>
                <c:pt idx="11160">
                  <c:v>43517.5</c:v>
                </c:pt>
                <c:pt idx="11161">
                  <c:v>43517.500694444447</c:v>
                </c:pt>
                <c:pt idx="11162">
                  <c:v>43517.501388888886</c:v>
                </c:pt>
                <c:pt idx="11163">
                  <c:v>43517.502083333333</c:v>
                </c:pt>
                <c:pt idx="11164">
                  <c:v>43517.50277777778</c:v>
                </c:pt>
                <c:pt idx="11165">
                  <c:v>43517.503472222219</c:v>
                </c:pt>
                <c:pt idx="11166">
                  <c:v>43517.504166666666</c:v>
                </c:pt>
                <c:pt idx="11167">
                  <c:v>43517.504861111112</c:v>
                </c:pt>
                <c:pt idx="11168">
                  <c:v>43517.505555555559</c:v>
                </c:pt>
                <c:pt idx="11169">
                  <c:v>43517.506249999999</c:v>
                </c:pt>
                <c:pt idx="11170">
                  <c:v>43517.506944444445</c:v>
                </c:pt>
                <c:pt idx="11171">
                  <c:v>43517.507638888892</c:v>
                </c:pt>
                <c:pt idx="11172">
                  <c:v>43517.508333333331</c:v>
                </c:pt>
                <c:pt idx="11173">
                  <c:v>43517.509027777778</c:v>
                </c:pt>
                <c:pt idx="11174">
                  <c:v>43517.509722222225</c:v>
                </c:pt>
                <c:pt idx="11175">
                  <c:v>43517.510416666664</c:v>
                </c:pt>
                <c:pt idx="11176">
                  <c:v>43517.511111111111</c:v>
                </c:pt>
                <c:pt idx="11177">
                  <c:v>43517.511805555558</c:v>
                </c:pt>
                <c:pt idx="11178">
                  <c:v>43517.512499999997</c:v>
                </c:pt>
                <c:pt idx="11179">
                  <c:v>43517.513194444444</c:v>
                </c:pt>
                <c:pt idx="11180">
                  <c:v>43517.513888888891</c:v>
                </c:pt>
                <c:pt idx="11181">
                  <c:v>43517.51458333333</c:v>
                </c:pt>
                <c:pt idx="11182">
                  <c:v>43517.515277777777</c:v>
                </c:pt>
                <c:pt idx="11183">
                  <c:v>43517.515972222223</c:v>
                </c:pt>
                <c:pt idx="11184">
                  <c:v>43517.51666666667</c:v>
                </c:pt>
                <c:pt idx="11185">
                  <c:v>43517.517361111109</c:v>
                </c:pt>
                <c:pt idx="11186">
                  <c:v>43517.518055555556</c:v>
                </c:pt>
                <c:pt idx="11187">
                  <c:v>43517.518750000003</c:v>
                </c:pt>
                <c:pt idx="11188">
                  <c:v>43517.519444444442</c:v>
                </c:pt>
                <c:pt idx="11189">
                  <c:v>43517.520138888889</c:v>
                </c:pt>
                <c:pt idx="11190">
                  <c:v>43517.520833333336</c:v>
                </c:pt>
                <c:pt idx="11191">
                  <c:v>43517.521527777775</c:v>
                </c:pt>
                <c:pt idx="11192">
                  <c:v>43517.522222222222</c:v>
                </c:pt>
                <c:pt idx="11193">
                  <c:v>43517.522916666669</c:v>
                </c:pt>
                <c:pt idx="11194">
                  <c:v>43517.523611111108</c:v>
                </c:pt>
                <c:pt idx="11195">
                  <c:v>43517.524305555555</c:v>
                </c:pt>
                <c:pt idx="11196">
                  <c:v>43517.525000000001</c:v>
                </c:pt>
                <c:pt idx="11197">
                  <c:v>43517.525694444441</c:v>
                </c:pt>
                <c:pt idx="11198">
                  <c:v>43517.526388888888</c:v>
                </c:pt>
                <c:pt idx="11199">
                  <c:v>43517.527083333334</c:v>
                </c:pt>
                <c:pt idx="11200">
                  <c:v>43517.527777777781</c:v>
                </c:pt>
                <c:pt idx="11201">
                  <c:v>43517.52847222222</c:v>
                </c:pt>
                <c:pt idx="11202">
                  <c:v>43517.529166666667</c:v>
                </c:pt>
                <c:pt idx="11203">
                  <c:v>43517.529861111114</c:v>
                </c:pt>
                <c:pt idx="11204">
                  <c:v>43517.530555555553</c:v>
                </c:pt>
                <c:pt idx="11205">
                  <c:v>43517.53125</c:v>
                </c:pt>
                <c:pt idx="11206">
                  <c:v>43517.531944444447</c:v>
                </c:pt>
                <c:pt idx="11207">
                  <c:v>43517.532638888886</c:v>
                </c:pt>
                <c:pt idx="11208">
                  <c:v>43517.533333333333</c:v>
                </c:pt>
                <c:pt idx="11209">
                  <c:v>43517.53402777778</c:v>
                </c:pt>
                <c:pt idx="11210">
                  <c:v>43517.534722222219</c:v>
                </c:pt>
                <c:pt idx="11211">
                  <c:v>43517.535416666666</c:v>
                </c:pt>
                <c:pt idx="11212">
                  <c:v>43517.536111111112</c:v>
                </c:pt>
                <c:pt idx="11213">
                  <c:v>43517.536805555559</c:v>
                </c:pt>
                <c:pt idx="11214">
                  <c:v>43517.537499999999</c:v>
                </c:pt>
                <c:pt idx="11215">
                  <c:v>43517.538194444445</c:v>
                </c:pt>
                <c:pt idx="11216">
                  <c:v>43517.538888888892</c:v>
                </c:pt>
                <c:pt idx="11217">
                  <c:v>43517.539583333331</c:v>
                </c:pt>
                <c:pt idx="11218">
                  <c:v>43517.540277777778</c:v>
                </c:pt>
                <c:pt idx="11219">
                  <c:v>43517.540972222225</c:v>
                </c:pt>
                <c:pt idx="11220">
                  <c:v>43517.541666666664</c:v>
                </c:pt>
                <c:pt idx="11221">
                  <c:v>43517.542361111111</c:v>
                </c:pt>
                <c:pt idx="11222">
                  <c:v>43517.543055555558</c:v>
                </c:pt>
                <c:pt idx="11223">
                  <c:v>43517.543749999997</c:v>
                </c:pt>
                <c:pt idx="11224">
                  <c:v>43517.544444444444</c:v>
                </c:pt>
                <c:pt idx="11225">
                  <c:v>43517.545138888891</c:v>
                </c:pt>
                <c:pt idx="11226">
                  <c:v>43517.54583333333</c:v>
                </c:pt>
                <c:pt idx="11227">
                  <c:v>43517.546527777777</c:v>
                </c:pt>
                <c:pt idx="11228">
                  <c:v>43517.547222222223</c:v>
                </c:pt>
                <c:pt idx="11229">
                  <c:v>43517.54791666667</c:v>
                </c:pt>
                <c:pt idx="11230">
                  <c:v>43517.548611111109</c:v>
                </c:pt>
                <c:pt idx="11231">
                  <c:v>43517.549305555556</c:v>
                </c:pt>
                <c:pt idx="11232">
                  <c:v>43517.55</c:v>
                </c:pt>
                <c:pt idx="11233">
                  <c:v>43517.550694444442</c:v>
                </c:pt>
                <c:pt idx="11234">
                  <c:v>43517.551388888889</c:v>
                </c:pt>
                <c:pt idx="11235">
                  <c:v>43517.552083333336</c:v>
                </c:pt>
                <c:pt idx="11236">
                  <c:v>43517.552777777775</c:v>
                </c:pt>
                <c:pt idx="11237">
                  <c:v>43517.553472222222</c:v>
                </c:pt>
                <c:pt idx="11238">
                  <c:v>43517.554166666669</c:v>
                </c:pt>
                <c:pt idx="11239">
                  <c:v>43517.554861111108</c:v>
                </c:pt>
                <c:pt idx="11240">
                  <c:v>43517.555555555555</c:v>
                </c:pt>
                <c:pt idx="11241">
                  <c:v>43517.556250000001</c:v>
                </c:pt>
                <c:pt idx="11242">
                  <c:v>43517.556944444441</c:v>
                </c:pt>
                <c:pt idx="11243">
                  <c:v>43517.557638888888</c:v>
                </c:pt>
                <c:pt idx="11244">
                  <c:v>43517.558333333334</c:v>
                </c:pt>
                <c:pt idx="11245">
                  <c:v>43517.559027777781</c:v>
                </c:pt>
                <c:pt idx="11246">
                  <c:v>43517.55972222222</c:v>
                </c:pt>
                <c:pt idx="11247">
                  <c:v>43517.560416666667</c:v>
                </c:pt>
                <c:pt idx="11248">
                  <c:v>43517.561111111114</c:v>
                </c:pt>
                <c:pt idx="11249">
                  <c:v>43517.561805555553</c:v>
                </c:pt>
                <c:pt idx="11250">
                  <c:v>43517.5625</c:v>
                </c:pt>
                <c:pt idx="11251">
                  <c:v>43517.563194444447</c:v>
                </c:pt>
                <c:pt idx="11252">
                  <c:v>43517.563888888886</c:v>
                </c:pt>
                <c:pt idx="11253">
                  <c:v>43517.564583333333</c:v>
                </c:pt>
                <c:pt idx="11254">
                  <c:v>43517.56527777778</c:v>
                </c:pt>
                <c:pt idx="11255">
                  <c:v>43517.565972222219</c:v>
                </c:pt>
                <c:pt idx="11256">
                  <c:v>43517.566666666666</c:v>
                </c:pt>
                <c:pt idx="11257">
                  <c:v>43517.567361111112</c:v>
                </c:pt>
                <c:pt idx="11258">
                  <c:v>43517.568055555559</c:v>
                </c:pt>
                <c:pt idx="11259">
                  <c:v>43517.568749999999</c:v>
                </c:pt>
                <c:pt idx="11260">
                  <c:v>43517.569444444445</c:v>
                </c:pt>
                <c:pt idx="11261">
                  <c:v>43517.570138888892</c:v>
                </c:pt>
                <c:pt idx="11262">
                  <c:v>43517.570833333331</c:v>
                </c:pt>
                <c:pt idx="11263">
                  <c:v>43517.571527777778</c:v>
                </c:pt>
                <c:pt idx="11264">
                  <c:v>43517.572222222225</c:v>
                </c:pt>
                <c:pt idx="11265">
                  <c:v>43517.572916666664</c:v>
                </c:pt>
                <c:pt idx="11266">
                  <c:v>43517.573611111111</c:v>
                </c:pt>
                <c:pt idx="11267">
                  <c:v>43517.574305555558</c:v>
                </c:pt>
                <c:pt idx="11268">
                  <c:v>43517.574999999997</c:v>
                </c:pt>
                <c:pt idx="11269">
                  <c:v>43517.575694444444</c:v>
                </c:pt>
                <c:pt idx="11270">
                  <c:v>43517.576388888891</c:v>
                </c:pt>
                <c:pt idx="11271">
                  <c:v>43517.57708333333</c:v>
                </c:pt>
                <c:pt idx="11272">
                  <c:v>43517.577777777777</c:v>
                </c:pt>
                <c:pt idx="11273">
                  <c:v>43517.578472222223</c:v>
                </c:pt>
                <c:pt idx="11274">
                  <c:v>43517.57916666667</c:v>
                </c:pt>
                <c:pt idx="11275">
                  <c:v>43517.579861111109</c:v>
                </c:pt>
                <c:pt idx="11276">
                  <c:v>43517.580555555556</c:v>
                </c:pt>
                <c:pt idx="11277">
                  <c:v>43517.581250000003</c:v>
                </c:pt>
                <c:pt idx="11278">
                  <c:v>43517.581944444442</c:v>
                </c:pt>
                <c:pt idx="11279">
                  <c:v>43517.582638888889</c:v>
                </c:pt>
                <c:pt idx="11280">
                  <c:v>43517.583333333336</c:v>
                </c:pt>
              </c:numCache>
            </c:numRef>
          </c:xVal>
          <c:yVal>
            <c:numRef>
              <c:f>ВОЛОГІСТЬ!$D$4:$D$11284</c:f>
              <c:numCache>
                <c:formatCode>0.0</c:formatCode>
                <c:ptCount val="11281"/>
                <c:pt idx="0">
                  <c:v>61.3</c:v>
                </c:pt>
                <c:pt idx="1">
                  <c:v>61.7</c:v>
                </c:pt>
                <c:pt idx="2">
                  <c:v>62.4</c:v>
                </c:pt>
                <c:pt idx="3">
                  <c:v>63.1</c:v>
                </c:pt>
                <c:pt idx="4">
                  <c:v>63.9</c:v>
                </c:pt>
                <c:pt idx="5">
                  <c:v>64</c:v>
                </c:pt>
                <c:pt idx="6">
                  <c:v>64.5</c:v>
                </c:pt>
                <c:pt idx="7">
                  <c:v>64.900000000000006</c:v>
                </c:pt>
                <c:pt idx="8">
                  <c:v>65.3</c:v>
                </c:pt>
                <c:pt idx="9">
                  <c:v>65.5</c:v>
                </c:pt>
                <c:pt idx="10">
                  <c:v>65.8</c:v>
                </c:pt>
                <c:pt idx="11">
                  <c:v>66.099999999999994</c:v>
                </c:pt>
                <c:pt idx="12">
                  <c:v>66.400000000000006</c:v>
                </c:pt>
                <c:pt idx="13">
                  <c:v>66.3</c:v>
                </c:pt>
                <c:pt idx="14">
                  <c:v>66.900000000000006</c:v>
                </c:pt>
                <c:pt idx="15">
                  <c:v>67.099999999999994</c:v>
                </c:pt>
                <c:pt idx="16">
                  <c:v>67.2</c:v>
                </c:pt>
                <c:pt idx="17">
                  <c:v>67.400000000000006</c:v>
                </c:pt>
                <c:pt idx="18">
                  <c:v>67.400000000000006</c:v>
                </c:pt>
                <c:pt idx="19">
                  <c:v>67.599999999999994</c:v>
                </c:pt>
                <c:pt idx="20">
                  <c:v>67.7</c:v>
                </c:pt>
                <c:pt idx="21">
                  <c:v>68</c:v>
                </c:pt>
                <c:pt idx="22">
                  <c:v>68.099999999999994</c:v>
                </c:pt>
                <c:pt idx="23">
                  <c:v>68.2</c:v>
                </c:pt>
                <c:pt idx="24">
                  <c:v>68.400000000000006</c:v>
                </c:pt>
                <c:pt idx="25">
                  <c:v>68.5</c:v>
                </c:pt>
                <c:pt idx="26">
                  <c:v>68.599999999999994</c:v>
                </c:pt>
                <c:pt idx="27">
                  <c:v>68.599999999999994</c:v>
                </c:pt>
                <c:pt idx="28">
                  <c:v>68.8</c:v>
                </c:pt>
                <c:pt idx="29">
                  <c:v>68.900000000000006</c:v>
                </c:pt>
                <c:pt idx="30">
                  <c:v>68.900000000000006</c:v>
                </c:pt>
                <c:pt idx="31">
                  <c:v>68.900000000000006</c:v>
                </c:pt>
                <c:pt idx="32">
                  <c:v>68.900000000000006</c:v>
                </c:pt>
                <c:pt idx="33">
                  <c:v>69</c:v>
                </c:pt>
                <c:pt idx="34">
                  <c:v>69</c:v>
                </c:pt>
                <c:pt idx="35">
                  <c:v>69</c:v>
                </c:pt>
                <c:pt idx="36">
                  <c:v>69.099999999999994</c:v>
                </c:pt>
                <c:pt idx="37">
                  <c:v>69.3</c:v>
                </c:pt>
                <c:pt idx="38">
                  <c:v>69.2</c:v>
                </c:pt>
                <c:pt idx="39">
                  <c:v>69.2</c:v>
                </c:pt>
                <c:pt idx="40">
                  <c:v>69.400000000000006</c:v>
                </c:pt>
                <c:pt idx="41">
                  <c:v>69.400000000000006</c:v>
                </c:pt>
                <c:pt idx="42">
                  <c:v>69.5</c:v>
                </c:pt>
                <c:pt idx="43">
                  <c:v>69.5</c:v>
                </c:pt>
                <c:pt idx="44">
                  <c:v>69.599999999999994</c:v>
                </c:pt>
                <c:pt idx="45">
                  <c:v>69.5</c:v>
                </c:pt>
                <c:pt idx="46">
                  <c:v>69.5</c:v>
                </c:pt>
                <c:pt idx="47">
                  <c:v>69.599999999999994</c:v>
                </c:pt>
                <c:pt idx="48">
                  <c:v>69.599999999999994</c:v>
                </c:pt>
                <c:pt idx="49">
                  <c:v>69.8</c:v>
                </c:pt>
                <c:pt idx="50">
                  <c:v>69.7</c:v>
                </c:pt>
                <c:pt idx="51">
                  <c:v>69.7</c:v>
                </c:pt>
                <c:pt idx="52">
                  <c:v>69.8</c:v>
                </c:pt>
                <c:pt idx="53">
                  <c:v>69.8</c:v>
                </c:pt>
                <c:pt idx="54">
                  <c:v>69.900000000000006</c:v>
                </c:pt>
                <c:pt idx="55">
                  <c:v>69.900000000000006</c:v>
                </c:pt>
                <c:pt idx="56">
                  <c:v>69.900000000000006</c:v>
                </c:pt>
                <c:pt idx="57">
                  <c:v>70</c:v>
                </c:pt>
                <c:pt idx="58">
                  <c:v>69.900000000000006</c:v>
                </c:pt>
                <c:pt idx="59">
                  <c:v>70</c:v>
                </c:pt>
                <c:pt idx="60">
                  <c:v>70.099999999999994</c:v>
                </c:pt>
                <c:pt idx="61">
                  <c:v>69.900000000000006</c:v>
                </c:pt>
                <c:pt idx="62">
                  <c:v>70</c:v>
                </c:pt>
                <c:pt idx="63">
                  <c:v>70.099999999999994</c:v>
                </c:pt>
                <c:pt idx="64">
                  <c:v>70.2</c:v>
                </c:pt>
                <c:pt idx="65">
                  <c:v>70</c:v>
                </c:pt>
                <c:pt idx="66">
                  <c:v>70</c:v>
                </c:pt>
                <c:pt idx="67">
                  <c:v>70.099999999999994</c:v>
                </c:pt>
                <c:pt idx="68">
                  <c:v>70</c:v>
                </c:pt>
                <c:pt idx="69">
                  <c:v>70.099999999999994</c:v>
                </c:pt>
                <c:pt idx="70">
                  <c:v>70.099999999999994</c:v>
                </c:pt>
                <c:pt idx="71">
                  <c:v>70.2</c:v>
                </c:pt>
                <c:pt idx="72">
                  <c:v>70.099999999999994</c:v>
                </c:pt>
                <c:pt idx="73">
                  <c:v>70</c:v>
                </c:pt>
                <c:pt idx="74">
                  <c:v>70</c:v>
                </c:pt>
                <c:pt idx="75">
                  <c:v>70.099999999999994</c:v>
                </c:pt>
                <c:pt idx="76">
                  <c:v>70.099999999999994</c:v>
                </c:pt>
                <c:pt idx="77">
                  <c:v>70.099999999999994</c:v>
                </c:pt>
                <c:pt idx="78">
                  <c:v>70.2</c:v>
                </c:pt>
                <c:pt idx="79">
                  <c:v>70.099999999999994</c:v>
                </c:pt>
                <c:pt idx="80">
                  <c:v>70.2</c:v>
                </c:pt>
                <c:pt idx="81">
                  <c:v>70.3</c:v>
                </c:pt>
                <c:pt idx="82">
                  <c:v>70.2</c:v>
                </c:pt>
                <c:pt idx="83">
                  <c:v>70.2</c:v>
                </c:pt>
                <c:pt idx="84">
                  <c:v>70.2</c:v>
                </c:pt>
                <c:pt idx="85">
                  <c:v>70.3</c:v>
                </c:pt>
                <c:pt idx="86">
                  <c:v>70.2</c:v>
                </c:pt>
                <c:pt idx="87">
                  <c:v>70.3</c:v>
                </c:pt>
                <c:pt idx="88">
                  <c:v>70.3</c:v>
                </c:pt>
                <c:pt idx="89">
                  <c:v>70.3</c:v>
                </c:pt>
                <c:pt idx="90">
                  <c:v>70.2</c:v>
                </c:pt>
                <c:pt idx="91">
                  <c:v>70.2</c:v>
                </c:pt>
                <c:pt idx="92">
                  <c:v>70.3</c:v>
                </c:pt>
                <c:pt idx="93">
                  <c:v>70.400000000000006</c:v>
                </c:pt>
                <c:pt idx="94">
                  <c:v>70.400000000000006</c:v>
                </c:pt>
                <c:pt idx="95">
                  <c:v>70.2</c:v>
                </c:pt>
                <c:pt idx="96">
                  <c:v>70.3</c:v>
                </c:pt>
                <c:pt idx="97">
                  <c:v>70.3</c:v>
                </c:pt>
                <c:pt idx="98">
                  <c:v>70.400000000000006</c:v>
                </c:pt>
                <c:pt idx="99">
                  <c:v>70.3</c:v>
                </c:pt>
                <c:pt idx="100">
                  <c:v>70.400000000000006</c:v>
                </c:pt>
                <c:pt idx="101">
                  <c:v>70.5</c:v>
                </c:pt>
                <c:pt idx="102">
                  <c:v>70.400000000000006</c:v>
                </c:pt>
                <c:pt idx="103">
                  <c:v>70.400000000000006</c:v>
                </c:pt>
                <c:pt idx="104">
                  <c:v>70.400000000000006</c:v>
                </c:pt>
                <c:pt idx="105">
                  <c:v>70.400000000000006</c:v>
                </c:pt>
                <c:pt idx="106">
                  <c:v>70.5</c:v>
                </c:pt>
                <c:pt idx="107">
                  <c:v>70.3</c:v>
                </c:pt>
                <c:pt idx="108">
                  <c:v>70.400000000000006</c:v>
                </c:pt>
                <c:pt idx="109">
                  <c:v>70.5</c:v>
                </c:pt>
                <c:pt idx="110">
                  <c:v>70.400000000000006</c:v>
                </c:pt>
                <c:pt idx="111">
                  <c:v>70.5</c:v>
                </c:pt>
                <c:pt idx="112">
                  <c:v>70.5</c:v>
                </c:pt>
                <c:pt idx="113">
                  <c:v>70.5</c:v>
                </c:pt>
                <c:pt idx="114">
                  <c:v>70.400000000000006</c:v>
                </c:pt>
                <c:pt idx="115">
                  <c:v>70.400000000000006</c:v>
                </c:pt>
                <c:pt idx="116">
                  <c:v>70.400000000000006</c:v>
                </c:pt>
                <c:pt idx="117">
                  <c:v>70.5</c:v>
                </c:pt>
                <c:pt idx="118">
                  <c:v>70.5</c:v>
                </c:pt>
                <c:pt idx="119">
                  <c:v>70.400000000000006</c:v>
                </c:pt>
                <c:pt idx="120">
                  <c:v>70.5</c:v>
                </c:pt>
                <c:pt idx="121">
                  <c:v>70.400000000000006</c:v>
                </c:pt>
                <c:pt idx="122">
                  <c:v>70.599999999999994</c:v>
                </c:pt>
                <c:pt idx="123">
                  <c:v>70.400000000000006</c:v>
                </c:pt>
                <c:pt idx="124">
                  <c:v>70.599999999999994</c:v>
                </c:pt>
                <c:pt idx="125">
                  <c:v>70.400000000000006</c:v>
                </c:pt>
                <c:pt idx="126">
                  <c:v>70.400000000000006</c:v>
                </c:pt>
                <c:pt idx="127">
                  <c:v>70.5</c:v>
                </c:pt>
                <c:pt idx="128">
                  <c:v>70.400000000000006</c:v>
                </c:pt>
                <c:pt idx="129">
                  <c:v>70.599999999999994</c:v>
                </c:pt>
                <c:pt idx="130">
                  <c:v>70.599999999999994</c:v>
                </c:pt>
                <c:pt idx="131">
                  <c:v>70.599999999999994</c:v>
                </c:pt>
                <c:pt idx="132">
                  <c:v>70.5</c:v>
                </c:pt>
                <c:pt idx="133">
                  <c:v>70.599999999999994</c:v>
                </c:pt>
                <c:pt idx="134">
                  <c:v>70.599999999999994</c:v>
                </c:pt>
                <c:pt idx="135">
                  <c:v>70.5</c:v>
                </c:pt>
                <c:pt idx="136">
                  <c:v>70.400000000000006</c:v>
                </c:pt>
                <c:pt idx="137">
                  <c:v>70.5</c:v>
                </c:pt>
                <c:pt idx="138">
                  <c:v>70.400000000000006</c:v>
                </c:pt>
                <c:pt idx="139">
                  <c:v>70.400000000000006</c:v>
                </c:pt>
                <c:pt idx="140">
                  <c:v>70.5</c:v>
                </c:pt>
                <c:pt idx="141">
                  <c:v>70.5</c:v>
                </c:pt>
                <c:pt idx="142">
                  <c:v>70.599999999999994</c:v>
                </c:pt>
                <c:pt idx="143">
                  <c:v>70.7</c:v>
                </c:pt>
                <c:pt idx="144">
                  <c:v>70.7</c:v>
                </c:pt>
                <c:pt idx="145">
                  <c:v>70.7</c:v>
                </c:pt>
                <c:pt idx="146">
                  <c:v>70.599999999999994</c:v>
                </c:pt>
                <c:pt idx="147">
                  <c:v>70.7</c:v>
                </c:pt>
                <c:pt idx="148">
                  <c:v>70.599999999999994</c:v>
                </c:pt>
                <c:pt idx="149">
                  <c:v>70.7</c:v>
                </c:pt>
                <c:pt idx="150">
                  <c:v>70.8</c:v>
                </c:pt>
                <c:pt idx="151">
                  <c:v>70.5</c:v>
                </c:pt>
                <c:pt idx="152">
                  <c:v>70.599999999999994</c:v>
                </c:pt>
                <c:pt idx="153">
                  <c:v>70.7</c:v>
                </c:pt>
                <c:pt idx="154">
                  <c:v>70.8</c:v>
                </c:pt>
                <c:pt idx="155">
                  <c:v>70.7</c:v>
                </c:pt>
                <c:pt idx="156">
                  <c:v>70.7</c:v>
                </c:pt>
                <c:pt idx="157">
                  <c:v>70.8</c:v>
                </c:pt>
                <c:pt idx="158">
                  <c:v>70.599999999999994</c:v>
                </c:pt>
                <c:pt idx="159">
                  <c:v>70.900000000000006</c:v>
                </c:pt>
                <c:pt idx="160">
                  <c:v>70.7</c:v>
                </c:pt>
                <c:pt idx="161">
                  <c:v>70.8</c:v>
                </c:pt>
                <c:pt idx="162">
                  <c:v>70.7</c:v>
                </c:pt>
                <c:pt idx="163">
                  <c:v>70.900000000000006</c:v>
                </c:pt>
                <c:pt idx="164">
                  <c:v>70.8</c:v>
                </c:pt>
                <c:pt idx="165">
                  <c:v>70.8</c:v>
                </c:pt>
                <c:pt idx="166">
                  <c:v>70.7</c:v>
                </c:pt>
                <c:pt idx="167">
                  <c:v>70.8</c:v>
                </c:pt>
                <c:pt idx="168">
                  <c:v>70.8</c:v>
                </c:pt>
                <c:pt idx="169">
                  <c:v>70.8</c:v>
                </c:pt>
                <c:pt idx="170">
                  <c:v>70.8</c:v>
                </c:pt>
                <c:pt idx="171">
                  <c:v>70.8</c:v>
                </c:pt>
                <c:pt idx="172">
                  <c:v>70.8</c:v>
                </c:pt>
                <c:pt idx="173">
                  <c:v>70.900000000000006</c:v>
                </c:pt>
                <c:pt idx="174">
                  <c:v>70.8</c:v>
                </c:pt>
                <c:pt idx="175">
                  <c:v>70.8</c:v>
                </c:pt>
                <c:pt idx="176">
                  <c:v>70.8</c:v>
                </c:pt>
                <c:pt idx="177">
                  <c:v>70.8</c:v>
                </c:pt>
                <c:pt idx="178">
                  <c:v>70.8</c:v>
                </c:pt>
                <c:pt idx="179">
                  <c:v>70.900000000000006</c:v>
                </c:pt>
                <c:pt idx="180">
                  <c:v>70.8</c:v>
                </c:pt>
                <c:pt idx="181">
                  <c:v>70.900000000000006</c:v>
                </c:pt>
                <c:pt idx="182">
                  <c:v>71.099999999999994</c:v>
                </c:pt>
                <c:pt idx="183">
                  <c:v>70.8</c:v>
                </c:pt>
                <c:pt idx="184">
                  <c:v>70.8</c:v>
                </c:pt>
                <c:pt idx="185">
                  <c:v>70.900000000000006</c:v>
                </c:pt>
                <c:pt idx="186">
                  <c:v>70.900000000000006</c:v>
                </c:pt>
                <c:pt idx="187">
                  <c:v>70.900000000000006</c:v>
                </c:pt>
                <c:pt idx="188">
                  <c:v>71</c:v>
                </c:pt>
                <c:pt idx="189">
                  <c:v>70.900000000000006</c:v>
                </c:pt>
                <c:pt idx="190">
                  <c:v>71</c:v>
                </c:pt>
                <c:pt idx="191">
                  <c:v>71</c:v>
                </c:pt>
                <c:pt idx="192">
                  <c:v>70.900000000000006</c:v>
                </c:pt>
                <c:pt idx="193">
                  <c:v>70.900000000000006</c:v>
                </c:pt>
                <c:pt idx="194">
                  <c:v>71</c:v>
                </c:pt>
                <c:pt idx="195">
                  <c:v>71</c:v>
                </c:pt>
                <c:pt idx="196">
                  <c:v>70.900000000000006</c:v>
                </c:pt>
                <c:pt idx="197">
                  <c:v>71</c:v>
                </c:pt>
                <c:pt idx="198">
                  <c:v>71.099999999999994</c:v>
                </c:pt>
                <c:pt idx="199">
                  <c:v>71.099999999999994</c:v>
                </c:pt>
                <c:pt idx="200">
                  <c:v>71</c:v>
                </c:pt>
                <c:pt idx="201">
                  <c:v>71.099999999999994</c:v>
                </c:pt>
                <c:pt idx="202">
                  <c:v>71.099999999999994</c:v>
                </c:pt>
                <c:pt idx="203">
                  <c:v>71.099999999999994</c:v>
                </c:pt>
                <c:pt idx="204">
                  <c:v>71</c:v>
                </c:pt>
                <c:pt idx="205">
                  <c:v>71.099999999999994</c:v>
                </c:pt>
                <c:pt idx="206">
                  <c:v>71.099999999999994</c:v>
                </c:pt>
                <c:pt idx="207">
                  <c:v>71</c:v>
                </c:pt>
                <c:pt idx="208">
                  <c:v>71.099999999999994</c:v>
                </c:pt>
                <c:pt idx="209">
                  <c:v>71.099999999999994</c:v>
                </c:pt>
                <c:pt idx="210">
                  <c:v>71.099999999999994</c:v>
                </c:pt>
                <c:pt idx="211">
                  <c:v>71.099999999999994</c:v>
                </c:pt>
                <c:pt idx="212">
                  <c:v>71.2</c:v>
                </c:pt>
                <c:pt idx="213">
                  <c:v>71.2</c:v>
                </c:pt>
                <c:pt idx="214">
                  <c:v>71.099999999999994</c:v>
                </c:pt>
                <c:pt idx="215">
                  <c:v>71.2</c:v>
                </c:pt>
                <c:pt idx="216">
                  <c:v>71</c:v>
                </c:pt>
                <c:pt idx="217">
                  <c:v>71</c:v>
                </c:pt>
                <c:pt idx="218">
                  <c:v>71</c:v>
                </c:pt>
                <c:pt idx="219">
                  <c:v>71.099999999999994</c:v>
                </c:pt>
                <c:pt idx="220">
                  <c:v>71</c:v>
                </c:pt>
                <c:pt idx="221">
                  <c:v>71.099999999999994</c:v>
                </c:pt>
                <c:pt idx="222">
                  <c:v>71.2</c:v>
                </c:pt>
                <c:pt idx="223">
                  <c:v>71.099999999999994</c:v>
                </c:pt>
                <c:pt idx="224">
                  <c:v>71.099999999999994</c:v>
                </c:pt>
                <c:pt idx="225">
                  <c:v>71.2</c:v>
                </c:pt>
                <c:pt idx="226">
                  <c:v>71.2</c:v>
                </c:pt>
                <c:pt idx="227">
                  <c:v>71.3</c:v>
                </c:pt>
                <c:pt idx="228">
                  <c:v>71.2</c:v>
                </c:pt>
                <c:pt idx="229">
                  <c:v>71.2</c:v>
                </c:pt>
                <c:pt idx="230">
                  <c:v>71.2</c:v>
                </c:pt>
                <c:pt idx="231">
                  <c:v>71.099999999999994</c:v>
                </c:pt>
                <c:pt idx="232">
                  <c:v>71.2</c:v>
                </c:pt>
                <c:pt idx="233">
                  <c:v>71.2</c:v>
                </c:pt>
                <c:pt idx="234">
                  <c:v>71.2</c:v>
                </c:pt>
                <c:pt idx="235">
                  <c:v>71.2</c:v>
                </c:pt>
                <c:pt idx="236">
                  <c:v>71.2</c:v>
                </c:pt>
                <c:pt idx="237">
                  <c:v>71.2</c:v>
                </c:pt>
                <c:pt idx="238">
                  <c:v>71.2</c:v>
                </c:pt>
                <c:pt idx="239">
                  <c:v>71.2</c:v>
                </c:pt>
                <c:pt idx="240">
                  <c:v>71.2</c:v>
                </c:pt>
                <c:pt idx="241">
                  <c:v>71.3</c:v>
                </c:pt>
                <c:pt idx="242">
                  <c:v>71.3</c:v>
                </c:pt>
                <c:pt idx="243">
                  <c:v>71.2</c:v>
                </c:pt>
                <c:pt idx="244">
                  <c:v>71.2</c:v>
                </c:pt>
                <c:pt idx="245">
                  <c:v>71.2</c:v>
                </c:pt>
                <c:pt idx="246">
                  <c:v>71.2</c:v>
                </c:pt>
                <c:pt idx="247">
                  <c:v>71.2</c:v>
                </c:pt>
                <c:pt idx="248">
                  <c:v>71.2</c:v>
                </c:pt>
                <c:pt idx="249">
                  <c:v>71.3</c:v>
                </c:pt>
                <c:pt idx="250">
                  <c:v>71.3</c:v>
                </c:pt>
                <c:pt idx="251">
                  <c:v>71.400000000000006</c:v>
                </c:pt>
                <c:pt idx="252">
                  <c:v>71.400000000000006</c:v>
                </c:pt>
                <c:pt idx="253">
                  <c:v>71.3</c:v>
                </c:pt>
                <c:pt idx="254">
                  <c:v>71.400000000000006</c:v>
                </c:pt>
                <c:pt idx="255">
                  <c:v>71.400000000000006</c:v>
                </c:pt>
                <c:pt idx="256">
                  <c:v>71.400000000000006</c:v>
                </c:pt>
                <c:pt idx="257">
                  <c:v>71.400000000000006</c:v>
                </c:pt>
                <c:pt idx="258">
                  <c:v>71.400000000000006</c:v>
                </c:pt>
                <c:pt idx="259">
                  <c:v>71.599999999999994</c:v>
                </c:pt>
                <c:pt idx="260">
                  <c:v>71.5</c:v>
                </c:pt>
                <c:pt idx="261">
                  <c:v>71.400000000000006</c:v>
                </c:pt>
                <c:pt idx="262">
                  <c:v>71.3</c:v>
                </c:pt>
                <c:pt idx="263">
                  <c:v>71.400000000000006</c:v>
                </c:pt>
                <c:pt idx="264">
                  <c:v>71.400000000000006</c:v>
                </c:pt>
                <c:pt idx="265">
                  <c:v>71.400000000000006</c:v>
                </c:pt>
                <c:pt idx="266">
                  <c:v>71.400000000000006</c:v>
                </c:pt>
                <c:pt idx="267">
                  <c:v>71.400000000000006</c:v>
                </c:pt>
                <c:pt idx="268">
                  <c:v>71.400000000000006</c:v>
                </c:pt>
                <c:pt idx="269">
                  <c:v>71.400000000000006</c:v>
                </c:pt>
                <c:pt idx="270">
                  <c:v>71.5</c:v>
                </c:pt>
                <c:pt idx="271">
                  <c:v>71.5</c:v>
                </c:pt>
                <c:pt idx="272">
                  <c:v>71.400000000000006</c:v>
                </c:pt>
                <c:pt idx="273">
                  <c:v>71.5</c:v>
                </c:pt>
                <c:pt idx="274">
                  <c:v>71.5</c:v>
                </c:pt>
                <c:pt idx="275">
                  <c:v>71.400000000000006</c:v>
                </c:pt>
                <c:pt idx="276">
                  <c:v>71.400000000000006</c:v>
                </c:pt>
                <c:pt idx="277">
                  <c:v>71.5</c:v>
                </c:pt>
                <c:pt idx="278">
                  <c:v>71.400000000000006</c:v>
                </c:pt>
                <c:pt idx="279">
                  <c:v>71.3</c:v>
                </c:pt>
                <c:pt idx="280">
                  <c:v>71.400000000000006</c:v>
                </c:pt>
                <c:pt idx="281">
                  <c:v>71.3</c:v>
                </c:pt>
                <c:pt idx="282">
                  <c:v>71.3</c:v>
                </c:pt>
                <c:pt idx="283">
                  <c:v>71.5</c:v>
                </c:pt>
                <c:pt idx="284">
                  <c:v>71.5</c:v>
                </c:pt>
                <c:pt idx="285">
                  <c:v>71.5</c:v>
                </c:pt>
                <c:pt idx="286">
                  <c:v>71.400000000000006</c:v>
                </c:pt>
                <c:pt idx="287">
                  <c:v>71.400000000000006</c:v>
                </c:pt>
                <c:pt idx="288">
                  <c:v>71.400000000000006</c:v>
                </c:pt>
                <c:pt idx="289">
                  <c:v>71.5</c:v>
                </c:pt>
                <c:pt idx="290">
                  <c:v>71.400000000000006</c:v>
                </c:pt>
                <c:pt idx="291">
                  <c:v>71.5</c:v>
                </c:pt>
                <c:pt idx="292">
                  <c:v>71.5</c:v>
                </c:pt>
                <c:pt idx="293">
                  <c:v>71.599999999999994</c:v>
                </c:pt>
                <c:pt idx="294">
                  <c:v>71.400000000000006</c:v>
                </c:pt>
                <c:pt idx="295">
                  <c:v>71.5</c:v>
                </c:pt>
                <c:pt idx="296">
                  <c:v>71.5</c:v>
                </c:pt>
                <c:pt idx="297">
                  <c:v>71.5</c:v>
                </c:pt>
                <c:pt idx="298">
                  <c:v>71.400000000000006</c:v>
                </c:pt>
                <c:pt idx="299">
                  <c:v>71.5</c:v>
                </c:pt>
                <c:pt idx="300">
                  <c:v>71.5</c:v>
                </c:pt>
                <c:pt idx="301">
                  <c:v>71.5</c:v>
                </c:pt>
                <c:pt idx="302">
                  <c:v>71.599999999999994</c:v>
                </c:pt>
                <c:pt idx="303">
                  <c:v>71.599999999999994</c:v>
                </c:pt>
                <c:pt idx="304">
                  <c:v>71.5</c:v>
                </c:pt>
                <c:pt idx="305">
                  <c:v>71.5</c:v>
                </c:pt>
                <c:pt idx="306">
                  <c:v>71.5</c:v>
                </c:pt>
                <c:pt idx="307">
                  <c:v>71.599999999999994</c:v>
                </c:pt>
                <c:pt idx="308">
                  <c:v>71.5</c:v>
                </c:pt>
                <c:pt idx="309">
                  <c:v>71.5</c:v>
                </c:pt>
                <c:pt idx="310">
                  <c:v>71.599999999999994</c:v>
                </c:pt>
                <c:pt idx="311">
                  <c:v>71.5</c:v>
                </c:pt>
                <c:pt idx="312">
                  <c:v>71.5</c:v>
                </c:pt>
                <c:pt idx="313">
                  <c:v>71.3</c:v>
                </c:pt>
                <c:pt idx="314">
                  <c:v>71.5</c:v>
                </c:pt>
                <c:pt idx="315">
                  <c:v>71.599999999999994</c:v>
                </c:pt>
                <c:pt idx="316">
                  <c:v>71.599999999999994</c:v>
                </c:pt>
                <c:pt idx="317">
                  <c:v>71.599999999999994</c:v>
                </c:pt>
                <c:pt idx="318">
                  <c:v>71.5</c:v>
                </c:pt>
                <c:pt idx="319">
                  <c:v>71.599999999999994</c:v>
                </c:pt>
                <c:pt idx="320">
                  <c:v>71.5</c:v>
                </c:pt>
                <c:pt idx="321">
                  <c:v>71.7</c:v>
                </c:pt>
                <c:pt idx="322">
                  <c:v>71.599999999999994</c:v>
                </c:pt>
                <c:pt idx="323">
                  <c:v>71.599999999999994</c:v>
                </c:pt>
                <c:pt idx="324">
                  <c:v>71.599999999999994</c:v>
                </c:pt>
                <c:pt idx="325">
                  <c:v>71.599999999999994</c:v>
                </c:pt>
                <c:pt idx="326">
                  <c:v>71.599999999999994</c:v>
                </c:pt>
                <c:pt idx="327">
                  <c:v>71.599999999999994</c:v>
                </c:pt>
                <c:pt idx="328">
                  <c:v>71.7</c:v>
                </c:pt>
                <c:pt idx="329">
                  <c:v>71.8</c:v>
                </c:pt>
                <c:pt idx="330">
                  <c:v>71.7</c:v>
                </c:pt>
                <c:pt idx="331">
                  <c:v>71.7</c:v>
                </c:pt>
                <c:pt idx="332">
                  <c:v>71.7</c:v>
                </c:pt>
                <c:pt idx="333">
                  <c:v>71.7</c:v>
                </c:pt>
                <c:pt idx="334">
                  <c:v>71.599999999999994</c:v>
                </c:pt>
                <c:pt idx="335">
                  <c:v>71.599999999999994</c:v>
                </c:pt>
                <c:pt idx="336">
                  <c:v>71.7</c:v>
                </c:pt>
                <c:pt idx="337">
                  <c:v>71.7</c:v>
                </c:pt>
                <c:pt idx="338">
                  <c:v>71.7</c:v>
                </c:pt>
                <c:pt idx="339">
                  <c:v>71.599999999999994</c:v>
                </c:pt>
                <c:pt idx="340">
                  <c:v>71.599999999999994</c:v>
                </c:pt>
                <c:pt idx="341">
                  <c:v>71.7</c:v>
                </c:pt>
                <c:pt idx="342">
                  <c:v>71.7</c:v>
                </c:pt>
                <c:pt idx="343">
                  <c:v>71.7</c:v>
                </c:pt>
                <c:pt idx="344">
                  <c:v>71.7</c:v>
                </c:pt>
                <c:pt idx="345">
                  <c:v>71.8</c:v>
                </c:pt>
                <c:pt idx="346">
                  <c:v>71.8</c:v>
                </c:pt>
                <c:pt idx="347">
                  <c:v>71.8</c:v>
                </c:pt>
                <c:pt idx="348">
                  <c:v>71.8</c:v>
                </c:pt>
                <c:pt idx="349">
                  <c:v>71.7</c:v>
                </c:pt>
                <c:pt idx="350">
                  <c:v>71.8</c:v>
                </c:pt>
                <c:pt idx="351">
                  <c:v>71.8</c:v>
                </c:pt>
                <c:pt idx="352">
                  <c:v>71.8</c:v>
                </c:pt>
                <c:pt idx="353">
                  <c:v>71.7</c:v>
                </c:pt>
                <c:pt idx="354">
                  <c:v>71.8</c:v>
                </c:pt>
                <c:pt idx="355">
                  <c:v>71.8</c:v>
                </c:pt>
                <c:pt idx="356">
                  <c:v>71.8</c:v>
                </c:pt>
                <c:pt idx="357">
                  <c:v>71.7</c:v>
                </c:pt>
                <c:pt idx="358">
                  <c:v>71.8</c:v>
                </c:pt>
                <c:pt idx="359">
                  <c:v>71.8</c:v>
                </c:pt>
                <c:pt idx="360">
                  <c:v>71.8</c:v>
                </c:pt>
                <c:pt idx="361">
                  <c:v>71.900000000000006</c:v>
                </c:pt>
                <c:pt idx="362">
                  <c:v>71.900000000000006</c:v>
                </c:pt>
                <c:pt idx="363">
                  <c:v>71.8</c:v>
                </c:pt>
                <c:pt idx="364">
                  <c:v>71.900000000000006</c:v>
                </c:pt>
                <c:pt idx="365">
                  <c:v>72</c:v>
                </c:pt>
                <c:pt idx="366">
                  <c:v>71.900000000000006</c:v>
                </c:pt>
                <c:pt idx="367">
                  <c:v>71.900000000000006</c:v>
                </c:pt>
                <c:pt idx="368">
                  <c:v>72</c:v>
                </c:pt>
                <c:pt idx="369">
                  <c:v>71.900000000000006</c:v>
                </c:pt>
                <c:pt idx="370">
                  <c:v>71.8</c:v>
                </c:pt>
                <c:pt idx="371">
                  <c:v>71.900000000000006</c:v>
                </c:pt>
                <c:pt idx="372">
                  <c:v>71.8</c:v>
                </c:pt>
                <c:pt idx="373">
                  <c:v>71.900000000000006</c:v>
                </c:pt>
                <c:pt idx="374">
                  <c:v>71.900000000000006</c:v>
                </c:pt>
                <c:pt idx="375">
                  <c:v>71.900000000000006</c:v>
                </c:pt>
                <c:pt idx="376">
                  <c:v>71.900000000000006</c:v>
                </c:pt>
                <c:pt idx="377">
                  <c:v>72</c:v>
                </c:pt>
                <c:pt idx="378">
                  <c:v>72</c:v>
                </c:pt>
                <c:pt idx="379">
                  <c:v>71.900000000000006</c:v>
                </c:pt>
                <c:pt idx="380">
                  <c:v>72</c:v>
                </c:pt>
                <c:pt idx="381">
                  <c:v>72</c:v>
                </c:pt>
                <c:pt idx="382">
                  <c:v>72</c:v>
                </c:pt>
                <c:pt idx="383">
                  <c:v>71.900000000000006</c:v>
                </c:pt>
                <c:pt idx="384">
                  <c:v>72</c:v>
                </c:pt>
                <c:pt idx="385">
                  <c:v>72</c:v>
                </c:pt>
                <c:pt idx="386">
                  <c:v>72</c:v>
                </c:pt>
                <c:pt idx="387">
                  <c:v>72.099999999999994</c:v>
                </c:pt>
                <c:pt idx="388">
                  <c:v>72</c:v>
                </c:pt>
                <c:pt idx="389">
                  <c:v>72</c:v>
                </c:pt>
                <c:pt idx="390">
                  <c:v>71.900000000000006</c:v>
                </c:pt>
                <c:pt idx="391">
                  <c:v>71.900000000000006</c:v>
                </c:pt>
                <c:pt idx="392">
                  <c:v>72</c:v>
                </c:pt>
                <c:pt idx="393">
                  <c:v>72</c:v>
                </c:pt>
                <c:pt idx="394">
                  <c:v>72</c:v>
                </c:pt>
                <c:pt idx="395">
                  <c:v>72</c:v>
                </c:pt>
                <c:pt idx="396">
                  <c:v>72</c:v>
                </c:pt>
                <c:pt idx="397">
                  <c:v>72.099999999999994</c:v>
                </c:pt>
                <c:pt idx="398">
                  <c:v>72</c:v>
                </c:pt>
                <c:pt idx="399">
                  <c:v>72</c:v>
                </c:pt>
                <c:pt idx="400">
                  <c:v>71.900000000000006</c:v>
                </c:pt>
                <c:pt idx="401">
                  <c:v>72.099999999999994</c:v>
                </c:pt>
                <c:pt idx="402">
                  <c:v>72.099999999999994</c:v>
                </c:pt>
                <c:pt idx="403">
                  <c:v>72</c:v>
                </c:pt>
                <c:pt idx="404">
                  <c:v>72</c:v>
                </c:pt>
                <c:pt idx="405">
                  <c:v>72</c:v>
                </c:pt>
                <c:pt idx="406">
                  <c:v>72</c:v>
                </c:pt>
                <c:pt idx="407">
                  <c:v>72.099999999999994</c:v>
                </c:pt>
                <c:pt idx="408">
                  <c:v>72</c:v>
                </c:pt>
                <c:pt idx="409">
                  <c:v>72</c:v>
                </c:pt>
                <c:pt idx="410">
                  <c:v>72.099999999999994</c:v>
                </c:pt>
                <c:pt idx="411">
                  <c:v>72.2</c:v>
                </c:pt>
                <c:pt idx="412">
                  <c:v>72.099999999999994</c:v>
                </c:pt>
                <c:pt idx="413">
                  <c:v>72.099999999999994</c:v>
                </c:pt>
                <c:pt idx="414">
                  <c:v>72</c:v>
                </c:pt>
                <c:pt idx="415">
                  <c:v>72.099999999999994</c:v>
                </c:pt>
                <c:pt idx="416">
                  <c:v>72.2</c:v>
                </c:pt>
                <c:pt idx="417">
                  <c:v>72.2</c:v>
                </c:pt>
                <c:pt idx="418">
                  <c:v>72.2</c:v>
                </c:pt>
                <c:pt idx="419">
                  <c:v>72.2</c:v>
                </c:pt>
                <c:pt idx="420">
                  <c:v>72.2</c:v>
                </c:pt>
                <c:pt idx="421">
                  <c:v>72.099999999999994</c:v>
                </c:pt>
                <c:pt idx="422">
                  <c:v>72.2</c:v>
                </c:pt>
                <c:pt idx="423">
                  <c:v>72.2</c:v>
                </c:pt>
                <c:pt idx="424">
                  <c:v>72.099999999999994</c:v>
                </c:pt>
                <c:pt idx="425">
                  <c:v>72.2</c:v>
                </c:pt>
                <c:pt idx="426">
                  <c:v>72.099999999999994</c:v>
                </c:pt>
                <c:pt idx="427">
                  <c:v>72.099999999999994</c:v>
                </c:pt>
                <c:pt idx="428">
                  <c:v>72.099999999999994</c:v>
                </c:pt>
                <c:pt idx="429">
                  <c:v>72.2</c:v>
                </c:pt>
                <c:pt idx="430">
                  <c:v>72.2</c:v>
                </c:pt>
                <c:pt idx="431">
                  <c:v>72.2</c:v>
                </c:pt>
                <c:pt idx="432">
                  <c:v>72.2</c:v>
                </c:pt>
                <c:pt idx="433">
                  <c:v>72.2</c:v>
                </c:pt>
                <c:pt idx="434">
                  <c:v>72.2</c:v>
                </c:pt>
                <c:pt idx="435">
                  <c:v>72.2</c:v>
                </c:pt>
                <c:pt idx="436">
                  <c:v>72.099999999999994</c:v>
                </c:pt>
                <c:pt idx="437">
                  <c:v>72.3</c:v>
                </c:pt>
                <c:pt idx="438">
                  <c:v>72.2</c:v>
                </c:pt>
                <c:pt idx="439">
                  <c:v>72.2</c:v>
                </c:pt>
                <c:pt idx="440">
                  <c:v>72.400000000000006</c:v>
                </c:pt>
                <c:pt idx="441">
                  <c:v>72.3</c:v>
                </c:pt>
                <c:pt idx="442">
                  <c:v>72.2</c:v>
                </c:pt>
                <c:pt idx="443">
                  <c:v>72.3</c:v>
                </c:pt>
                <c:pt idx="444">
                  <c:v>72.2</c:v>
                </c:pt>
                <c:pt idx="445">
                  <c:v>72.3</c:v>
                </c:pt>
                <c:pt idx="446">
                  <c:v>72.400000000000006</c:v>
                </c:pt>
                <c:pt idx="447">
                  <c:v>72.3</c:v>
                </c:pt>
                <c:pt idx="448">
                  <c:v>72.2</c:v>
                </c:pt>
                <c:pt idx="449">
                  <c:v>72.3</c:v>
                </c:pt>
                <c:pt idx="450">
                  <c:v>72.2</c:v>
                </c:pt>
                <c:pt idx="451">
                  <c:v>72.3</c:v>
                </c:pt>
                <c:pt idx="452">
                  <c:v>72.2</c:v>
                </c:pt>
                <c:pt idx="453">
                  <c:v>72.3</c:v>
                </c:pt>
                <c:pt idx="454">
                  <c:v>72.2</c:v>
                </c:pt>
                <c:pt idx="455">
                  <c:v>72.2</c:v>
                </c:pt>
                <c:pt idx="456">
                  <c:v>72.3</c:v>
                </c:pt>
                <c:pt idx="457">
                  <c:v>72.3</c:v>
                </c:pt>
                <c:pt idx="458">
                  <c:v>72.3</c:v>
                </c:pt>
                <c:pt idx="459">
                  <c:v>72.3</c:v>
                </c:pt>
                <c:pt idx="460">
                  <c:v>72.099999999999994</c:v>
                </c:pt>
                <c:pt idx="461">
                  <c:v>72</c:v>
                </c:pt>
                <c:pt idx="462">
                  <c:v>72.2</c:v>
                </c:pt>
                <c:pt idx="463">
                  <c:v>72.2</c:v>
                </c:pt>
                <c:pt idx="464">
                  <c:v>72.2</c:v>
                </c:pt>
                <c:pt idx="465">
                  <c:v>72.3</c:v>
                </c:pt>
                <c:pt idx="466">
                  <c:v>72.2</c:v>
                </c:pt>
                <c:pt idx="467">
                  <c:v>72.3</c:v>
                </c:pt>
                <c:pt idx="468">
                  <c:v>72.2</c:v>
                </c:pt>
                <c:pt idx="469">
                  <c:v>72.3</c:v>
                </c:pt>
                <c:pt idx="470">
                  <c:v>72.3</c:v>
                </c:pt>
                <c:pt idx="471">
                  <c:v>72.400000000000006</c:v>
                </c:pt>
                <c:pt idx="472">
                  <c:v>72.400000000000006</c:v>
                </c:pt>
                <c:pt idx="473">
                  <c:v>72.3</c:v>
                </c:pt>
                <c:pt idx="474">
                  <c:v>72.2</c:v>
                </c:pt>
                <c:pt idx="475">
                  <c:v>72.3</c:v>
                </c:pt>
                <c:pt idx="476">
                  <c:v>72.2</c:v>
                </c:pt>
                <c:pt idx="477">
                  <c:v>72.3</c:v>
                </c:pt>
                <c:pt idx="478">
                  <c:v>72.3</c:v>
                </c:pt>
                <c:pt idx="479">
                  <c:v>72.3</c:v>
                </c:pt>
                <c:pt idx="480">
                  <c:v>72.2</c:v>
                </c:pt>
                <c:pt idx="481">
                  <c:v>72.2</c:v>
                </c:pt>
                <c:pt idx="482">
                  <c:v>72.3</c:v>
                </c:pt>
                <c:pt idx="483">
                  <c:v>72.2</c:v>
                </c:pt>
                <c:pt idx="484">
                  <c:v>72.3</c:v>
                </c:pt>
                <c:pt idx="485">
                  <c:v>72.2</c:v>
                </c:pt>
                <c:pt idx="486">
                  <c:v>72.400000000000006</c:v>
                </c:pt>
                <c:pt idx="487">
                  <c:v>72.3</c:v>
                </c:pt>
                <c:pt idx="488">
                  <c:v>72.3</c:v>
                </c:pt>
                <c:pt idx="489">
                  <c:v>72.3</c:v>
                </c:pt>
                <c:pt idx="490">
                  <c:v>72.3</c:v>
                </c:pt>
                <c:pt idx="491">
                  <c:v>72.099999999999994</c:v>
                </c:pt>
                <c:pt idx="492">
                  <c:v>72.3</c:v>
                </c:pt>
                <c:pt idx="493">
                  <c:v>72.2</c:v>
                </c:pt>
                <c:pt idx="494">
                  <c:v>72.400000000000006</c:v>
                </c:pt>
                <c:pt idx="495">
                  <c:v>72.2</c:v>
                </c:pt>
                <c:pt idx="496">
                  <c:v>72.3</c:v>
                </c:pt>
                <c:pt idx="497">
                  <c:v>72.2</c:v>
                </c:pt>
                <c:pt idx="498">
                  <c:v>72.5</c:v>
                </c:pt>
                <c:pt idx="499">
                  <c:v>72.2</c:v>
                </c:pt>
                <c:pt idx="500">
                  <c:v>72.3</c:v>
                </c:pt>
                <c:pt idx="501">
                  <c:v>72.3</c:v>
                </c:pt>
                <c:pt idx="502">
                  <c:v>72.5</c:v>
                </c:pt>
                <c:pt idx="503">
                  <c:v>72.400000000000006</c:v>
                </c:pt>
                <c:pt idx="504">
                  <c:v>72.400000000000006</c:v>
                </c:pt>
                <c:pt idx="505">
                  <c:v>72.3</c:v>
                </c:pt>
                <c:pt idx="506">
                  <c:v>72.3</c:v>
                </c:pt>
                <c:pt idx="507">
                  <c:v>72.400000000000006</c:v>
                </c:pt>
                <c:pt idx="508">
                  <c:v>72.3</c:v>
                </c:pt>
                <c:pt idx="509">
                  <c:v>72.5</c:v>
                </c:pt>
                <c:pt idx="510">
                  <c:v>72.400000000000006</c:v>
                </c:pt>
                <c:pt idx="511">
                  <c:v>72.400000000000006</c:v>
                </c:pt>
                <c:pt idx="512">
                  <c:v>72.400000000000006</c:v>
                </c:pt>
                <c:pt idx="513">
                  <c:v>72.3</c:v>
                </c:pt>
                <c:pt idx="514">
                  <c:v>72.400000000000006</c:v>
                </c:pt>
                <c:pt idx="515">
                  <c:v>72.2</c:v>
                </c:pt>
                <c:pt idx="516">
                  <c:v>72.400000000000006</c:v>
                </c:pt>
                <c:pt idx="517">
                  <c:v>72.400000000000006</c:v>
                </c:pt>
                <c:pt idx="518">
                  <c:v>72.5</c:v>
                </c:pt>
                <c:pt idx="519">
                  <c:v>72.400000000000006</c:v>
                </c:pt>
                <c:pt idx="520">
                  <c:v>72.3</c:v>
                </c:pt>
                <c:pt idx="521">
                  <c:v>72.3</c:v>
                </c:pt>
                <c:pt idx="522">
                  <c:v>72.400000000000006</c:v>
                </c:pt>
                <c:pt idx="523">
                  <c:v>72.5</c:v>
                </c:pt>
                <c:pt idx="524">
                  <c:v>72.3</c:v>
                </c:pt>
                <c:pt idx="525">
                  <c:v>72.5</c:v>
                </c:pt>
                <c:pt idx="526">
                  <c:v>72.5</c:v>
                </c:pt>
                <c:pt idx="527">
                  <c:v>72.599999999999994</c:v>
                </c:pt>
                <c:pt idx="528">
                  <c:v>72.400000000000006</c:v>
                </c:pt>
                <c:pt idx="529">
                  <c:v>72.5</c:v>
                </c:pt>
                <c:pt idx="530">
                  <c:v>72.400000000000006</c:v>
                </c:pt>
                <c:pt idx="531">
                  <c:v>72.5</c:v>
                </c:pt>
                <c:pt idx="532">
                  <c:v>72.400000000000006</c:v>
                </c:pt>
                <c:pt idx="533">
                  <c:v>72.5</c:v>
                </c:pt>
                <c:pt idx="534">
                  <c:v>72.400000000000006</c:v>
                </c:pt>
                <c:pt idx="535">
                  <c:v>72.599999999999994</c:v>
                </c:pt>
                <c:pt idx="536">
                  <c:v>72.400000000000006</c:v>
                </c:pt>
                <c:pt idx="537">
                  <c:v>72.599999999999994</c:v>
                </c:pt>
                <c:pt idx="538">
                  <c:v>72.599999999999994</c:v>
                </c:pt>
                <c:pt idx="539">
                  <c:v>72.599999999999994</c:v>
                </c:pt>
                <c:pt idx="540">
                  <c:v>72.5</c:v>
                </c:pt>
                <c:pt idx="541">
                  <c:v>72.5</c:v>
                </c:pt>
                <c:pt idx="542">
                  <c:v>72.5</c:v>
                </c:pt>
                <c:pt idx="543">
                  <c:v>72.599999999999994</c:v>
                </c:pt>
                <c:pt idx="544">
                  <c:v>72.599999999999994</c:v>
                </c:pt>
                <c:pt idx="545">
                  <c:v>72.5</c:v>
                </c:pt>
                <c:pt idx="546">
                  <c:v>72.5</c:v>
                </c:pt>
                <c:pt idx="547">
                  <c:v>72.599999999999994</c:v>
                </c:pt>
                <c:pt idx="548">
                  <c:v>72.5</c:v>
                </c:pt>
                <c:pt idx="549">
                  <c:v>72.599999999999994</c:v>
                </c:pt>
                <c:pt idx="550">
                  <c:v>72.5</c:v>
                </c:pt>
                <c:pt idx="551">
                  <c:v>72.5</c:v>
                </c:pt>
                <c:pt idx="552">
                  <c:v>72.400000000000006</c:v>
                </c:pt>
                <c:pt idx="553">
                  <c:v>72.400000000000006</c:v>
                </c:pt>
                <c:pt idx="554">
                  <c:v>72.5</c:v>
                </c:pt>
                <c:pt idx="555">
                  <c:v>72.400000000000006</c:v>
                </c:pt>
                <c:pt idx="556">
                  <c:v>72.599999999999994</c:v>
                </c:pt>
                <c:pt idx="557">
                  <c:v>72.400000000000006</c:v>
                </c:pt>
                <c:pt idx="558">
                  <c:v>72.7</c:v>
                </c:pt>
                <c:pt idx="559">
                  <c:v>72.7</c:v>
                </c:pt>
                <c:pt idx="560">
                  <c:v>72.7</c:v>
                </c:pt>
                <c:pt idx="561">
                  <c:v>72.599999999999994</c:v>
                </c:pt>
                <c:pt idx="562">
                  <c:v>72.5</c:v>
                </c:pt>
                <c:pt idx="563">
                  <c:v>72.599999999999994</c:v>
                </c:pt>
                <c:pt idx="564">
                  <c:v>72.599999999999994</c:v>
                </c:pt>
                <c:pt idx="565">
                  <c:v>72.7</c:v>
                </c:pt>
                <c:pt idx="566">
                  <c:v>72.599999999999994</c:v>
                </c:pt>
                <c:pt idx="567">
                  <c:v>72.7</c:v>
                </c:pt>
                <c:pt idx="568">
                  <c:v>72.5</c:v>
                </c:pt>
                <c:pt idx="569">
                  <c:v>72.599999999999994</c:v>
                </c:pt>
                <c:pt idx="570">
                  <c:v>72.7</c:v>
                </c:pt>
                <c:pt idx="571">
                  <c:v>72.7</c:v>
                </c:pt>
                <c:pt idx="572">
                  <c:v>72.7</c:v>
                </c:pt>
                <c:pt idx="573">
                  <c:v>72.599999999999994</c:v>
                </c:pt>
                <c:pt idx="574">
                  <c:v>72.7</c:v>
                </c:pt>
                <c:pt idx="575">
                  <c:v>72.599999999999994</c:v>
                </c:pt>
                <c:pt idx="576">
                  <c:v>72.599999999999994</c:v>
                </c:pt>
                <c:pt idx="577">
                  <c:v>72.599999999999994</c:v>
                </c:pt>
                <c:pt idx="578">
                  <c:v>72.7</c:v>
                </c:pt>
                <c:pt idx="579">
                  <c:v>72.599999999999994</c:v>
                </c:pt>
                <c:pt idx="580">
                  <c:v>72.599999999999994</c:v>
                </c:pt>
                <c:pt idx="581">
                  <c:v>72.7</c:v>
                </c:pt>
                <c:pt idx="582">
                  <c:v>72.400000000000006</c:v>
                </c:pt>
                <c:pt idx="583">
                  <c:v>72.400000000000006</c:v>
                </c:pt>
                <c:pt idx="584">
                  <c:v>72.5</c:v>
                </c:pt>
                <c:pt idx="585">
                  <c:v>72.400000000000006</c:v>
                </c:pt>
                <c:pt idx="586">
                  <c:v>72.400000000000006</c:v>
                </c:pt>
                <c:pt idx="587">
                  <c:v>72.599999999999994</c:v>
                </c:pt>
                <c:pt idx="588">
                  <c:v>72.400000000000006</c:v>
                </c:pt>
                <c:pt idx="589">
                  <c:v>72.599999999999994</c:v>
                </c:pt>
                <c:pt idx="590">
                  <c:v>72.7</c:v>
                </c:pt>
                <c:pt idx="591">
                  <c:v>72.8</c:v>
                </c:pt>
                <c:pt idx="592">
                  <c:v>72.7</c:v>
                </c:pt>
                <c:pt idx="593">
                  <c:v>72.7</c:v>
                </c:pt>
                <c:pt idx="594">
                  <c:v>72.7</c:v>
                </c:pt>
                <c:pt idx="595">
                  <c:v>72.8</c:v>
                </c:pt>
                <c:pt idx="596">
                  <c:v>72.8</c:v>
                </c:pt>
                <c:pt idx="597">
                  <c:v>72.7</c:v>
                </c:pt>
                <c:pt idx="598">
                  <c:v>72.900000000000006</c:v>
                </c:pt>
                <c:pt idx="599">
                  <c:v>72.8</c:v>
                </c:pt>
                <c:pt idx="600">
                  <c:v>72.7</c:v>
                </c:pt>
                <c:pt idx="601">
                  <c:v>72.7</c:v>
                </c:pt>
                <c:pt idx="602">
                  <c:v>72.8</c:v>
                </c:pt>
                <c:pt idx="603">
                  <c:v>72.8</c:v>
                </c:pt>
                <c:pt idx="604">
                  <c:v>72.8</c:v>
                </c:pt>
                <c:pt idx="605">
                  <c:v>72.7</c:v>
                </c:pt>
                <c:pt idx="606">
                  <c:v>72.7</c:v>
                </c:pt>
                <c:pt idx="607">
                  <c:v>72.7</c:v>
                </c:pt>
                <c:pt idx="608">
                  <c:v>72.599999999999994</c:v>
                </c:pt>
                <c:pt idx="609">
                  <c:v>72.8</c:v>
                </c:pt>
                <c:pt idx="610">
                  <c:v>72.7</c:v>
                </c:pt>
                <c:pt idx="611">
                  <c:v>72.7</c:v>
                </c:pt>
                <c:pt idx="612">
                  <c:v>72.7</c:v>
                </c:pt>
                <c:pt idx="613">
                  <c:v>72.599999999999994</c:v>
                </c:pt>
                <c:pt idx="614">
                  <c:v>72.7</c:v>
                </c:pt>
                <c:pt idx="615">
                  <c:v>72.7</c:v>
                </c:pt>
                <c:pt idx="616">
                  <c:v>72.7</c:v>
                </c:pt>
                <c:pt idx="617">
                  <c:v>72.8</c:v>
                </c:pt>
                <c:pt idx="618">
                  <c:v>72.599999999999994</c:v>
                </c:pt>
                <c:pt idx="619">
                  <c:v>72.8</c:v>
                </c:pt>
                <c:pt idx="620">
                  <c:v>72.8</c:v>
                </c:pt>
                <c:pt idx="621">
                  <c:v>72.599999999999994</c:v>
                </c:pt>
                <c:pt idx="622">
                  <c:v>72.7</c:v>
                </c:pt>
                <c:pt idx="623">
                  <c:v>72.7</c:v>
                </c:pt>
                <c:pt idx="624">
                  <c:v>72.599999999999994</c:v>
                </c:pt>
                <c:pt idx="625">
                  <c:v>72.8</c:v>
                </c:pt>
                <c:pt idx="626">
                  <c:v>72.7</c:v>
                </c:pt>
                <c:pt idx="627">
                  <c:v>72.8</c:v>
                </c:pt>
                <c:pt idx="628">
                  <c:v>72.8</c:v>
                </c:pt>
                <c:pt idx="629">
                  <c:v>72.7</c:v>
                </c:pt>
                <c:pt idx="630">
                  <c:v>72.599999999999994</c:v>
                </c:pt>
                <c:pt idx="631">
                  <c:v>72.7</c:v>
                </c:pt>
                <c:pt idx="632">
                  <c:v>72.900000000000006</c:v>
                </c:pt>
                <c:pt idx="633">
                  <c:v>72.8</c:v>
                </c:pt>
                <c:pt idx="634">
                  <c:v>72.8</c:v>
                </c:pt>
                <c:pt idx="635">
                  <c:v>72.8</c:v>
                </c:pt>
                <c:pt idx="636">
                  <c:v>72.8</c:v>
                </c:pt>
                <c:pt idx="637">
                  <c:v>72.8</c:v>
                </c:pt>
                <c:pt idx="638">
                  <c:v>72.7</c:v>
                </c:pt>
                <c:pt idx="639">
                  <c:v>72.8</c:v>
                </c:pt>
                <c:pt idx="640">
                  <c:v>72.7</c:v>
                </c:pt>
                <c:pt idx="641">
                  <c:v>72.8</c:v>
                </c:pt>
                <c:pt idx="642">
                  <c:v>72.599999999999994</c:v>
                </c:pt>
                <c:pt idx="643">
                  <c:v>72.599999999999994</c:v>
                </c:pt>
                <c:pt idx="644">
                  <c:v>72.599999999999994</c:v>
                </c:pt>
                <c:pt idx="645">
                  <c:v>72.5</c:v>
                </c:pt>
                <c:pt idx="646">
                  <c:v>72.5</c:v>
                </c:pt>
                <c:pt idx="647">
                  <c:v>72.5</c:v>
                </c:pt>
                <c:pt idx="648">
                  <c:v>72.5</c:v>
                </c:pt>
                <c:pt idx="649">
                  <c:v>72.5</c:v>
                </c:pt>
                <c:pt idx="650">
                  <c:v>72.7</c:v>
                </c:pt>
                <c:pt idx="651">
                  <c:v>72.400000000000006</c:v>
                </c:pt>
                <c:pt idx="652">
                  <c:v>72.5</c:v>
                </c:pt>
                <c:pt idx="653">
                  <c:v>72.400000000000006</c:v>
                </c:pt>
                <c:pt idx="654">
                  <c:v>72.400000000000006</c:v>
                </c:pt>
                <c:pt idx="655">
                  <c:v>72.599999999999994</c:v>
                </c:pt>
                <c:pt idx="656">
                  <c:v>72.7</c:v>
                </c:pt>
                <c:pt idx="657">
                  <c:v>72.599999999999994</c:v>
                </c:pt>
                <c:pt idx="658">
                  <c:v>72.599999999999994</c:v>
                </c:pt>
                <c:pt idx="659">
                  <c:v>72.8</c:v>
                </c:pt>
                <c:pt idx="660">
                  <c:v>72.8</c:v>
                </c:pt>
                <c:pt idx="661">
                  <c:v>72.7</c:v>
                </c:pt>
                <c:pt idx="662">
                  <c:v>72.8</c:v>
                </c:pt>
                <c:pt idx="663">
                  <c:v>72.8</c:v>
                </c:pt>
                <c:pt idx="664">
                  <c:v>72.7</c:v>
                </c:pt>
                <c:pt idx="665">
                  <c:v>72.7</c:v>
                </c:pt>
                <c:pt idx="666">
                  <c:v>72.8</c:v>
                </c:pt>
                <c:pt idx="667">
                  <c:v>72.7</c:v>
                </c:pt>
                <c:pt idx="668">
                  <c:v>72.8</c:v>
                </c:pt>
                <c:pt idx="669">
                  <c:v>72.7</c:v>
                </c:pt>
                <c:pt idx="670">
                  <c:v>72.7</c:v>
                </c:pt>
                <c:pt idx="671">
                  <c:v>72.8</c:v>
                </c:pt>
                <c:pt idx="672">
                  <c:v>72.8</c:v>
                </c:pt>
                <c:pt idx="673">
                  <c:v>72.599999999999994</c:v>
                </c:pt>
                <c:pt idx="674">
                  <c:v>72.599999999999994</c:v>
                </c:pt>
                <c:pt idx="675">
                  <c:v>72.7</c:v>
                </c:pt>
                <c:pt idx="676">
                  <c:v>72.7</c:v>
                </c:pt>
                <c:pt idx="677">
                  <c:v>72.599999999999994</c:v>
                </c:pt>
                <c:pt idx="678">
                  <c:v>72.7</c:v>
                </c:pt>
                <c:pt idx="679">
                  <c:v>72.7</c:v>
                </c:pt>
                <c:pt idx="680">
                  <c:v>72.7</c:v>
                </c:pt>
                <c:pt idx="681">
                  <c:v>72.5</c:v>
                </c:pt>
                <c:pt idx="682">
                  <c:v>72.599999999999994</c:v>
                </c:pt>
                <c:pt idx="683">
                  <c:v>72.400000000000006</c:v>
                </c:pt>
                <c:pt idx="684">
                  <c:v>72.400000000000006</c:v>
                </c:pt>
                <c:pt idx="685">
                  <c:v>72.5</c:v>
                </c:pt>
                <c:pt idx="686">
                  <c:v>72.400000000000006</c:v>
                </c:pt>
                <c:pt idx="687">
                  <c:v>72.400000000000006</c:v>
                </c:pt>
                <c:pt idx="688">
                  <c:v>72.599999999999994</c:v>
                </c:pt>
                <c:pt idx="689">
                  <c:v>72.5</c:v>
                </c:pt>
                <c:pt idx="690">
                  <c:v>72.599999999999994</c:v>
                </c:pt>
                <c:pt idx="691">
                  <c:v>72.5</c:v>
                </c:pt>
                <c:pt idx="692">
                  <c:v>72.5</c:v>
                </c:pt>
                <c:pt idx="693">
                  <c:v>72.5</c:v>
                </c:pt>
                <c:pt idx="694">
                  <c:v>72.3</c:v>
                </c:pt>
                <c:pt idx="695">
                  <c:v>72.3</c:v>
                </c:pt>
                <c:pt idx="696">
                  <c:v>72.5</c:v>
                </c:pt>
                <c:pt idx="697">
                  <c:v>72.400000000000006</c:v>
                </c:pt>
                <c:pt idx="698">
                  <c:v>72.3</c:v>
                </c:pt>
                <c:pt idx="699">
                  <c:v>72.400000000000006</c:v>
                </c:pt>
                <c:pt idx="700">
                  <c:v>72.5</c:v>
                </c:pt>
                <c:pt idx="701">
                  <c:v>72.400000000000006</c:v>
                </c:pt>
                <c:pt idx="702">
                  <c:v>72.5</c:v>
                </c:pt>
                <c:pt idx="703">
                  <c:v>72.400000000000006</c:v>
                </c:pt>
                <c:pt idx="704">
                  <c:v>72.3</c:v>
                </c:pt>
                <c:pt idx="705">
                  <c:v>72.3</c:v>
                </c:pt>
                <c:pt idx="706">
                  <c:v>72.400000000000006</c:v>
                </c:pt>
                <c:pt idx="707">
                  <c:v>72.400000000000006</c:v>
                </c:pt>
                <c:pt idx="708">
                  <c:v>72.3</c:v>
                </c:pt>
                <c:pt idx="709">
                  <c:v>72.3</c:v>
                </c:pt>
                <c:pt idx="710">
                  <c:v>72.3</c:v>
                </c:pt>
                <c:pt idx="711">
                  <c:v>72.3</c:v>
                </c:pt>
                <c:pt idx="712">
                  <c:v>72.3</c:v>
                </c:pt>
                <c:pt idx="713">
                  <c:v>72.2</c:v>
                </c:pt>
                <c:pt idx="714">
                  <c:v>72.2</c:v>
                </c:pt>
                <c:pt idx="715">
                  <c:v>72.099999999999994</c:v>
                </c:pt>
                <c:pt idx="716">
                  <c:v>72.099999999999994</c:v>
                </c:pt>
                <c:pt idx="717">
                  <c:v>72.099999999999994</c:v>
                </c:pt>
                <c:pt idx="718">
                  <c:v>72.2</c:v>
                </c:pt>
                <c:pt idx="719">
                  <c:v>72.3</c:v>
                </c:pt>
                <c:pt idx="720">
                  <c:v>72.2</c:v>
                </c:pt>
                <c:pt idx="721">
                  <c:v>72.2</c:v>
                </c:pt>
                <c:pt idx="722">
                  <c:v>72.099999999999994</c:v>
                </c:pt>
                <c:pt idx="723">
                  <c:v>72.099999999999994</c:v>
                </c:pt>
                <c:pt idx="724">
                  <c:v>72.2</c:v>
                </c:pt>
                <c:pt idx="725">
                  <c:v>72.099999999999994</c:v>
                </c:pt>
                <c:pt idx="726">
                  <c:v>72.099999999999994</c:v>
                </c:pt>
                <c:pt idx="727">
                  <c:v>72.099999999999994</c:v>
                </c:pt>
                <c:pt idx="728">
                  <c:v>72.099999999999994</c:v>
                </c:pt>
                <c:pt idx="729">
                  <c:v>72.099999999999994</c:v>
                </c:pt>
                <c:pt idx="730">
                  <c:v>72</c:v>
                </c:pt>
                <c:pt idx="731">
                  <c:v>72.099999999999994</c:v>
                </c:pt>
                <c:pt idx="732">
                  <c:v>72.099999999999994</c:v>
                </c:pt>
                <c:pt idx="733">
                  <c:v>72.2</c:v>
                </c:pt>
                <c:pt idx="734">
                  <c:v>72.099999999999994</c:v>
                </c:pt>
                <c:pt idx="735">
                  <c:v>72.099999999999994</c:v>
                </c:pt>
                <c:pt idx="736">
                  <c:v>72.2</c:v>
                </c:pt>
                <c:pt idx="737">
                  <c:v>72.2</c:v>
                </c:pt>
                <c:pt idx="738">
                  <c:v>72.099999999999994</c:v>
                </c:pt>
                <c:pt idx="739">
                  <c:v>72.099999999999994</c:v>
                </c:pt>
                <c:pt idx="740">
                  <c:v>72.099999999999994</c:v>
                </c:pt>
                <c:pt idx="741">
                  <c:v>72.099999999999994</c:v>
                </c:pt>
                <c:pt idx="742">
                  <c:v>72.099999999999994</c:v>
                </c:pt>
                <c:pt idx="743">
                  <c:v>72.2</c:v>
                </c:pt>
                <c:pt idx="744">
                  <c:v>72.2</c:v>
                </c:pt>
                <c:pt idx="745">
                  <c:v>72.2</c:v>
                </c:pt>
                <c:pt idx="746">
                  <c:v>72</c:v>
                </c:pt>
                <c:pt idx="747">
                  <c:v>72</c:v>
                </c:pt>
                <c:pt idx="748">
                  <c:v>72.2</c:v>
                </c:pt>
                <c:pt idx="749">
                  <c:v>72.099999999999994</c:v>
                </c:pt>
                <c:pt idx="750">
                  <c:v>72.099999999999994</c:v>
                </c:pt>
                <c:pt idx="751">
                  <c:v>72.2</c:v>
                </c:pt>
                <c:pt idx="752">
                  <c:v>72.099999999999994</c:v>
                </c:pt>
                <c:pt idx="753">
                  <c:v>72</c:v>
                </c:pt>
                <c:pt idx="754">
                  <c:v>72.099999999999994</c:v>
                </c:pt>
                <c:pt idx="755">
                  <c:v>72.099999999999994</c:v>
                </c:pt>
                <c:pt idx="756">
                  <c:v>72.099999999999994</c:v>
                </c:pt>
                <c:pt idx="757">
                  <c:v>72.2</c:v>
                </c:pt>
                <c:pt idx="758">
                  <c:v>72.099999999999994</c:v>
                </c:pt>
                <c:pt idx="759">
                  <c:v>72.2</c:v>
                </c:pt>
                <c:pt idx="760">
                  <c:v>72</c:v>
                </c:pt>
                <c:pt idx="761">
                  <c:v>72.099999999999994</c:v>
                </c:pt>
                <c:pt idx="762">
                  <c:v>72.099999999999994</c:v>
                </c:pt>
                <c:pt idx="763">
                  <c:v>72.099999999999994</c:v>
                </c:pt>
                <c:pt idx="764">
                  <c:v>72.099999999999994</c:v>
                </c:pt>
                <c:pt idx="765">
                  <c:v>72.099999999999994</c:v>
                </c:pt>
                <c:pt idx="766">
                  <c:v>72.2</c:v>
                </c:pt>
                <c:pt idx="767">
                  <c:v>72.099999999999994</c:v>
                </c:pt>
                <c:pt idx="768">
                  <c:v>72</c:v>
                </c:pt>
                <c:pt idx="769">
                  <c:v>72</c:v>
                </c:pt>
                <c:pt idx="770">
                  <c:v>72</c:v>
                </c:pt>
                <c:pt idx="771">
                  <c:v>72.099999999999994</c:v>
                </c:pt>
                <c:pt idx="772">
                  <c:v>72.099999999999994</c:v>
                </c:pt>
                <c:pt idx="773">
                  <c:v>72.099999999999994</c:v>
                </c:pt>
                <c:pt idx="774">
                  <c:v>72.2</c:v>
                </c:pt>
                <c:pt idx="775">
                  <c:v>72.2</c:v>
                </c:pt>
                <c:pt idx="776">
                  <c:v>72.099999999999994</c:v>
                </c:pt>
                <c:pt idx="777">
                  <c:v>72.2</c:v>
                </c:pt>
                <c:pt idx="778">
                  <c:v>72.2</c:v>
                </c:pt>
                <c:pt idx="779">
                  <c:v>72</c:v>
                </c:pt>
                <c:pt idx="780">
                  <c:v>72.099999999999994</c:v>
                </c:pt>
                <c:pt idx="781">
                  <c:v>72.099999999999994</c:v>
                </c:pt>
                <c:pt idx="782">
                  <c:v>72.2</c:v>
                </c:pt>
                <c:pt idx="783">
                  <c:v>72.099999999999994</c:v>
                </c:pt>
                <c:pt idx="784">
                  <c:v>72.099999999999994</c:v>
                </c:pt>
                <c:pt idx="785">
                  <c:v>72.099999999999994</c:v>
                </c:pt>
                <c:pt idx="786">
                  <c:v>72.099999999999994</c:v>
                </c:pt>
                <c:pt idx="787">
                  <c:v>72</c:v>
                </c:pt>
                <c:pt idx="788">
                  <c:v>72</c:v>
                </c:pt>
                <c:pt idx="789">
                  <c:v>72.099999999999994</c:v>
                </c:pt>
                <c:pt idx="790">
                  <c:v>72.099999999999994</c:v>
                </c:pt>
                <c:pt idx="791">
                  <c:v>72.099999999999994</c:v>
                </c:pt>
                <c:pt idx="792">
                  <c:v>72.099999999999994</c:v>
                </c:pt>
                <c:pt idx="793">
                  <c:v>72</c:v>
                </c:pt>
                <c:pt idx="794">
                  <c:v>72.099999999999994</c:v>
                </c:pt>
                <c:pt idx="795">
                  <c:v>72</c:v>
                </c:pt>
                <c:pt idx="796">
                  <c:v>72.099999999999994</c:v>
                </c:pt>
                <c:pt idx="797">
                  <c:v>72.099999999999994</c:v>
                </c:pt>
                <c:pt idx="798">
                  <c:v>72.2</c:v>
                </c:pt>
                <c:pt idx="799">
                  <c:v>72.099999999999994</c:v>
                </c:pt>
                <c:pt idx="800">
                  <c:v>72.099999999999994</c:v>
                </c:pt>
                <c:pt idx="801">
                  <c:v>72.2</c:v>
                </c:pt>
                <c:pt idx="802">
                  <c:v>72.2</c:v>
                </c:pt>
                <c:pt idx="803">
                  <c:v>72.099999999999994</c:v>
                </c:pt>
                <c:pt idx="804">
                  <c:v>72</c:v>
                </c:pt>
                <c:pt idx="805">
                  <c:v>72.099999999999994</c:v>
                </c:pt>
                <c:pt idx="806">
                  <c:v>72.099999999999994</c:v>
                </c:pt>
                <c:pt idx="807">
                  <c:v>72.099999999999994</c:v>
                </c:pt>
                <c:pt idx="808">
                  <c:v>72.099999999999994</c:v>
                </c:pt>
                <c:pt idx="809">
                  <c:v>71.900000000000006</c:v>
                </c:pt>
                <c:pt idx="810">
                  <c:v>72</c:v>
                </c:pt>
                <c:pt idx="811">
                  <c:v>72.2</c:v>
                </c:pt>
                <c:pt idx="812">
                  <c:v>72.099999999999994</c:v>
                </c:pt>
                <c:pt idx="813">
                  <c:v>72.099999999999994</c:v>
                </c:pt>
                <c:pt idx="814">
                  <c:v>72</c:v>
                </c:pt>
                <c:pt idx="815">
                  <c:v>72</c:v>
                </c:pt>
                <c:pt idx="816">
                  <c:v>72</c:v>
                </c:pt>
                <c:pt idx="817">
                  <c:v>72</c:v>
                </c:pt>
                <c:pt idx="818">
                  <c:v>72.099999999999994</c:v>
                </c:pt>
                <c:pt idx="819">
                  <c:v>72.099999999999994</c:v>
                </c:pt>
                <c:pt idx="820">
                  <c:v>72.099999999999994</c:v>
                </c:pt>
                <c:pt idx="821">
                  <c:v>72.099999999999994</c:v>
                </c:pt>
                <c:pt idx="822">
                  <c:v>72.099999999999994</c:v>
                </c:pt>
                <c:pt idx="823">
                  <c:v>72</c:v>
                </c:pt>
                <c:pt idx="824">
                  <c:v>72.099999999999994</c:v>
                </c:pt>
                <c:pt idx="825">
                  <c:v>72.099999999999994</c:v>
                </c:pt>
                <c:pt idx="826">
                  <c:v>72.099999999999994</c:v>
                </c:pt>
                <c:pt idx="827">
                  <c:v>72.099999999999994</c:v>
                </c:pt>
                <c:pt idx="828">
                  <c:v>72.099999999999994</c:v>
                </c:pt>
                <c:pt idx="829">
                  <c:v>72</c:v>
                </c:pt>
                <c:pt idx="830">
                  <c:v>72</c:v>
                </c:pt>
                <c:pt idx="831">
                  <c:v>72.099999999999994</c:v>
                </c:pt>
                <c:pt idx="832">
                  <c:v>72.2</c:v>
                </c:pt>
                <c:pt idx="833">
                  <c:v>72.2</c:v>
                </c:pt>
                <c:pt idx="834">
                  <c:v>72.2</c:v>
                </c:pt>
                <c:pt idx="835">
                  <c:v>72.2</c:v>
                </c:pt>
                <c:pt idx="836">
                  <c:v>72.099999999999994</c:v>
                </c:pt>
                <c:pt idx="837">
                  <c:v>72.2</c:v>
                </c:pt>
                <c:pt idx="838">
                  <c:v>72.2</c:v>
                </c:pt>
                <c:pt idx="839">
                  <c:v>72.099999999999994</c:v>
                </c:pt>
                <c:pt idx="840">
                  <c:v>72</c:v>
                </c:pt>
                <c:pt idx="841">
                  <c:v>72</c:v>
                </c:pt>
                <c:pt idx="842">
                  <c:v>72.099999999999994</c:v>
                </c:pt>
                <c:pt idx="843">
                  <c:v>72.099999999999994</c:v>
                </c:pt>
                <c:pt idx="844">
                  <c:v>72</c:v>
                </c:pt>
                <c:pt idx="845">
                  <c:v>72</c:v>
                </c:pt>
                <c:pt idx="846">
                  <c:v>72.099999999999994</c:v>
                </c:pt>
                <c:pt idx="847">
                  <c:v>72.099999999999994</c:v>
                </c:pt>
                <c:pt idx="848">
                  <c:v>72.099999999999994</c:v>
                </c:pt>
                <c:pt idx="849">
                  <c:v>72.2</c:v>
                </c:pt>
                <c:pt idx="850">
                  <c:v>72.2</c:v>
                </c:pt>
                <c:pt idx="851">
                  <c:v>72.099999999999994</c:v>
                </c:pt>
                <c:pt idx="852">
                  <c:v>72.099999999999994</c:v>
                </c:pt>
                <c:pt idx="853">
                  <c:v>72</c:v>
                </c:pt>
                <c:pt idx="854">
                  <c:v>72</c:v>
                </c:pt>
                <c:pt idx="855">
                  <c:v>72.099999999999994</c:v>
                </c:pt>
                <c:pt idx="856">
                  <c:v>72.099999999999994</c:v>
                </c:pt>
                <c:pt idx="857">
                  <c:v>72</c:v>
                </c:pt>
                <c:pt idx="858">
                  <c:v>71.900000000000006</c:v>
                </c:pt>
                <c:pt idx="859">
                  <c:v>71.900000000000006</c:v>
                </c:pt>
                <c:pt idx="860">
                  <c:v>72.099999999999994</c:v>
                </c:pt>
                <c:pt idx="861">
                  <c:v>71.900000000000006</c:v>
                </c:pt>
                <c:pt idx="862">
                  <c:v>72</c:v>
                </c:pt>
                <c:pt idx="863">
                  <c:v>72</c:v>
                </c:pt>
                <c:pt idx="864">
                  <c:v>72</c:v>
                </c:pt>
                <c:pt idx="865">
                  <c:v>72</c:v>
                </c:pt>
                <c:pt idx="866">
                  <c:v>72</c:v>
                </c:pt>
                <c:pt idx="867">
                  <c:v>71.900000000000006</c:v>
                </c:pt>
                <c:pt idx="868">
                  <c:v>71.900000000000006</c:v>
                </c:pt>
                <c:pt idx="869">
                  <c:v>71.900000000000006</c:v>
                </c:pt>
                <c:pt idx="870">
                  <c:v>71.8</c:v>
                </c:pt>
                <c:pt idx="871">
                  <c:v>71.8</c:v>
                </c:pt>
                <c:pt idx="872">
                  <c:v>71.8</c:v>
                </c:pt>
                <c:pt idx="873">
                  <c:v>71.8</c:v>
                </c:pt>
                <c:pt idx="874">
                  <c:v>71.8</c:v>
                </c:pt>
                <c:pt idx="875">
                  <c:v>71.900000000000006</c:v>
                </c:pt>
                <c:pt idx="876">
                  <c:v>71.900000000000006</c:v>
                </c:pt>
                <c:pt idx="877">
                  <c:v>71.900000000000006</c:v>
                </c:pt>
                <c:pt idx="878">
                  <c:v>71.8</c:v>
                </c:pt>
                <c:pt idx="879">
                  <c:v>71.900000000000006</c:v>
                </c:pt>
                <c:pt idx="880">
                  <c:v>71.900000000000006</c:v>
                </c:pt>
                <c:pt idx="881">
                  <c:v>71.900000000000006</c:v>
                </c:pt>
                <c:pt idx="882">
                  <c:v>71.900000000000006</c:v>
                </c:pt>
                <c:pt idx="883">
                  <c:v>72</c:v>
                </c:pt>
                <c:pt idx="884">
                  <c:v>72</c:v>
                </c:pt>
                <c:pt idx="885">
                  <c:v>72</c:v>
                </c:pt>
                <c:pt idx="886">
                  <c:v>71.900000000000006</c:v>
                </c:pt>
                <c:pt idx="887">
                  <c:v>72.099999999999994</c:v>
                </c:pt>
                <c:pt idx="888">
                  <c:v>72</c:v>
                </c:pt>
                <c:pt idx="889">
                  <c:v>71.900000000000006</c:v>
                </c:pt>
                <c:pt idx="890">
                  <c:v>72</c:v>
                </c:pt>
                <c:pt idx="891">
                  <c:v>72</c:v>
                </c:pt>
                <c:pt idx="892">
                  <c:v>71.900000000000006</c:v>
                </c:pt>
                <c:pt idx="893">
                  <c:v>72</c:v>
                </c:pt>
                <c:pt idx="894">
                  <c:v>71.900000000000006</c:v>
                </c:pt>
                <c:pt idx="895">
                  <c:v>72</c:v>
                </c:pt>
                <c:pt idx="896">
                  <c:v>72</c:v>
                </c:pt>
                <c:pt idx="897">
                  <c:v>71.900000000000006</c:v>
                </c:pt>
                <c:pt idx="898">
                  <c:v>72</c:v>
                </c:pt>
                <c:pt idx="899">
                  <c:v>72.2</c:v>
                </c:pt>
                <c:pt idx="900">
                  <c:v>72</c:v>
                </c:pt>
                <c:pt idx="901">
                  <c:v>72</c:v>
                </c:pt>
                <c:pt idx="902">
                  <c:v>71.900000000000006</c:v>
                </c:pt>
                <c:pt idx="903">
                  <c:v>72</c:v>
                </c:pt>
                <c:pt idx="904">
                  <c:v>72</c:v>
                </c:pt>
                <c:pt idx="905">
                  <c:v>72</c:v>
                </c:pt>
                <c:pt idx="906">
                  <c:v>72</c:v>
                </c:pt>
                <c:pt idx="907">
                  <c:v>72.099999999999994</c:v>
                </c:pt>
                <c:pt idx="908">
                  <c:v>72</c:v>
                </c:pt>
                <c:pt idx="909">
                  <c:v>72</c:v>
                </c:pt>
                <c:pt idx="910">
                  <c:v>72</c:v>
                </c:pt>
                <c:pt idx="911">
                  <c:v>71.900000000000006</c:v>
                </c:pt>
                <c:pt idx="912">
                  <c:v>71.900000000000006</c:v>
                </c:pt>
                <c:pt idx="913">
                  <c:v>72</c:v>
                </c:pt>
                <c:pt idx="914">
                  <c:v>71.900000000000006</c:v>
                </c:pt>
                <c:pt idx="915">
                  <c:v>71.8</c:v>
                </c:pt>
                <c:pt idx="916">
                  <c:v>71.8</c:v>
                </c:pt>
                <c:pt idx="917">
                  <c:v>72</c:v>
                </c:pt>
                <c:pt idx="918">
                  <c:v>71.900000000000006</c:v>
                </c:pt>
                <c:pt idx="919">
                  <c:v>71.900000000000006</c:v>
                </c:pt>
                <c:pt idx="920">
                  <c:v>71.7</c:v>
                </c:pt>
                <c:pt idx="921">
                  <c:v>71.7</c:v>
                </c:pt>
                <c:pt idx="922">
                  <c:v>71.599999999999994</c:v>
                </c:pt>
                <c:pt idx="923">
                  <c:v>71.7</c:v>
                </c:pt>
                <c:pt idx="924">
                  <c:v>71.5</c:v>
                </c:pt>
                <c:pt idx="925">
                  <c:v>71.5</c:v>
                </c:pt>
                <c:pt idx="926">
                  <c:v>71.5</c:v>
                </c:pt>
                <c:pt idx="927">
                  <c:v>71.5</c:v>
                </c:pt>
                <c:pt idx="928">
                  <c:v>71.599999999999994</c:v>
                </c:pt>
                <c:pt idx="929">
                  <c:v>71.599999999999994</c:v>
                </c:pt>
                <c:pt idx="930">
                  <c:v>71.400000000000006</c:v>
                </c:pt>
                <c:pt idx="931">
                  <c:v>71.5</c:v>
                </c:pt>
                <c:pt idx="932">
                  <c:v>71.5</c:v>
                </c:pt>
                <c:pt idx="933">
                  <c:v>71.5</c:v>
                </c:pt>
                <c:pt idx="934">
                  <c:v>71.400000000000006</c:v>
                </c:pt>
                <c:pt idx="935">
                  <c:v>71.400000000000006</c:v>
                </c:pt>
                <c:pt idx="936">
                  <c:v>71.3</c:v>
                </c:pt>
                <c:pt idx="937">
                  <c:v>71.400000000000006</c:v>
                </c:pt>
                <c:pt idx="938">
                  <c:v>71.400000000000006</c:v>
                </c:pt>
                <c:pt idx="939">
                  <c:v>71.2</c:v>
                </c:pt>
                <c:pt idx="940">
                  <c:v>71.400000000000006</c:v>
                </c:pt>
                <c:pt idx="941">
                  <c:v>71.2</c:v>
                </c:pt>
                <c:pt idx="942">
                  <c:v>71.2</c:v>
                </c:pt>
                <c:pt idx="943">
                  <c:v>71.2</c:v>
                </c:pt>
                <c:pt idx="944">
                  <c:v>71.099999999999994</c:v>
                </c:pt>
                <c:pt idx="945">
                  <c:v>71.099999999999994</c:v>
                </c:pt>
                <c:pt idx="946">
                  <c:v>71.2</c:v>
                </c:pt>
                <c:pt idx="947">
                  <c:v>71</c:v>
                </c:pt>
                <c:pt idx="948">
                  <c:v>71</c:v>
                </c:pt>
                <c:pt idx="949">
                  <c:v>71</c:v>
                </c:pt>
                <c:pt idx="950">
                  <c:v>70.900000000000006</c:v>
                </c:pt>
                <c:pt idx="951">
                  <c:v>70.900000000000006</c:v>
                </c:pt>
                <c:pt idx="952">
                  <c:v>70.7</c:v>
                </c:pt>
                <c:pt idx="953">
                  <c:v>70.8</c:v>
                </c:pt>
                <c:pt idx="954">
                  <c:v>70.7</c:v>
                </c:pt>
                <c:pt idx="955">
                  <c:v>70.7</c:v>
                </c:pt>
                <c:pt idx="956">
                  <c:v>70.599999999999994</c:v>
                </c:pt>
                <c:pt idx="957">
                  <c:v>70.7</c:v>
                </c:pt>
                <c:pt idx="958">
                  <c:v>70.599999999999994</c:v>
                </c:pt>
                <c:pt idx="959">
                  <c:v>70.7</c:v>
                </c:pt>
                <c:pt idx="960">
                  <c:v>70.599999999999994</c:v>
                </c:pt>
                <c:pt idx="961">
                  <c:v>70.599999999999994</c:v>
                </c:pt>
                <c:pt idx="962">
                  <c:v>70.7</c:v>
                </c:pt>
                <c:pt idx="963">
                  <c:v>70.7</c:v>
                </c:pt>
                <c:pt idx="964">
                  <c:v>70.599999999999994</c:v>
                </c:pt>
                <c:pt idx="965">
                  <c:v>70.599999999999994</c:v>
                </c:pt>
                <c:pt idx="966">
                  <c:v>70.8</c:v>
                </c:pt>
                <c:pt idx="967">
                  <c:v>70.8</c:v>
                </c:pt>
                <c:pt idx="968">
                  <c:v>70.7</c:v>
                </c:pt>
                <c:pt idx="969">
                  <c:v>70.7</c:v>
                </c:pt>
                <c:pt idx="970">
                  <c:v>70.8</c:v>
                </c:pt>
                <c:pt idx="971">
                  <c:v>70.8</c:v>
                </c:pt>
                <c:pt idx="972">
                  <c:v>70.8</c:v>
                </c:pt>
                <c:pt idx="973">
                  <c:v>70.7</c:v>
                </c:pt>
                <c:pt idx="974">
                  <c:v>70.900000000000006</c:v>
                </c:pt>
                <c:pt idx="975">
                  <c:v>70.8</c:v>
                </c:pt>
                <c:pt idx="976">
                  <c:v>70.900000000000006</c:v>
                </c:pt>
                <c:pt idx="977">
                  <c:v>70.900000000000006</c:v>
                </c:pt>
                <c:pt idx="978">
                  <c:v>70.900000000000006</c:v>
                </c:pt>
                <c:pt idx="979">
                  <c:v>71</c:v>
                </c:pt>
                <c:pt idx="980">
                  <c:v>71.099999999999994</c:v>
                </c:pt>
                <c:pt idx="981">
                  <c:v>71.099999999999994</c:v>
                </c:pt>
                <c:pt idx="982">
                  <c:v>71.099999999999994</c:v>
                </c:pt>
                <c:pt idx="983">
                  <c:v>71.099999999999994</c:v>
                </c:pt>
                <c:pt idx="984">
                  <c:v>71.099999999999994</c:v>
                </c:pt>
                <c:pt idx="985">
                  <c:v>71</c:v>
                </c:pt>
                <c:pt idx="986">
                  <c:v>71.099999999999994</c:v>
                </c:pt>
                <c:pt idx="987">
                  <c:v>71.2</c:v>
                </c:pt>
                <c:pt idx="988">
                  <c:v>71.3</c:v>
                </c:pt>
                <c:pt idx="989">
                  <c:v>71.3</c:v>
                </c:pt>
                <c:pt idx="990">
                  <c:v>71.400000000000006</c:v>
                </c:pt>
                <c:pt idx="991">
                  <c:v>71.400000000000006</c:v>
                </c:pt>
                <c:pt idx="992">
                  <c:v>71.599999999999994</c:v>
                </c:pt>
                <c:pt idx="993">
                  <c:v>71.5</c:v>
                </c:pt>
                <c:pt idx="994">
                  <c:v>71.5</c:v>
                </c:pt>
                <c:pt idx="995">
                  <c:v>71.599999999999994</c:v>
                </c:pt>
                <c:pt idx="996">
                  <c:v>71.7</c:v>
                </c:pt>
                <c:pt idx="997">
                  <c:v>71.7</c:v>
                </c:pt>
                <c:pt idx="998">
                  <c:v>71.7</c:v>
                </c:pt>
                <c:pt idx="999">
                  <c:v>71.900000000000006</c:v>
                </c:pt>
                <c:pt idx="1000">
                  <c:v>71.7</c:v>
                </c:pt>
                <c:pt idx="1001">
                  <c:v>71.8</c:v>
                </c:pt>
                <c:pt idx="1002">
                  <c:v>71.900000000000006</c:v>
                </c:pt>
                <c:pt idx="1003">
                  <c:v>71.8</c:v>
                </c:pt>
                <c:pt idx="1004">
                  <c:v>72</c:v>
                </c:pt>
                <c:pt idx="1005">
                  <c:v>72</c:v>
                </c:pt>
                <c:pt idx="1006">
                  <c:v>72</c:v>
                </c:pt>
                <c:pt idx="1007">
                  <c:v>72</c:v>
                </c:pt>
                <c:pt idx="1008">
                  <c:v>72.099999999999994</c:v>
                </c:pt>
                <c:pt idx="1009">
                  <c:v>72.2</c:v>
                </c:pt>
                <c:pt idx="1010">
                  <c:v>72.2</c:v>
                </c:pt>
                <c:pt idx="1011">
                  <c:v>72.3</c:v>
                </c:pt>
                <c:pt idx="1012">
                  <c:v>72.3</c:v>
                </c:pt>
                <c:pt idx="1013">
                  <c:v>72.5</c:v>
                </c:pt>
                <c:pt idx="1014">
                  <c:v>72.599999999999994</c:v>
                </c:pt>
                <c:pt idx="1015">
                  <c:v>72.400000000000006</c:v>
                </c:pt>
                <c:pt idx="1016">
                  <c:v>72.599999999999994</c:v>
                </c:pt>
                <c:pt idx="1017">
                  <c:v>72.599999999999994</c:v>
                </c:pt>
                <c:pt idx="1018">
                  <c:v>72.599999999999994</c:v>
                </c:pt>
                <c:pt idx="1019">
                  <c:v>72.599999999999994</c:v>
                </c:pt>
                <c:pt idx="1020">
                  <c:v>72.7</c:v>
                </c:pt>
                <c:pt idx="1021">
                  <c:v>72.8</c:v>
                </c:pt>
                <c:pt idx="1022">
                  <c:v>72.900000000000006</c:v>
                </c:pt>
                <c:pt idx="1023">
                  <c:v>72.8</c:v>
                </c:pt>
                <c:pt idx="1024">
                  <c:v>72.900000000000006</c:v>
                </c:pt>
                <c:pt idx="1025">
                  <c:v>72.8</c:v>
                </c:pt>
                <c:pt idx="1026">
                  <c:v>72.900000000000006</c:v>
                </c:pt>
                <c:pt idx="1027">
                  <c:v>72.900000000000006</c:v>
                </c:pt>
                <c:pt idx="1028">
                  <c:v>72.8</c:v>
                </c:pt>
                <c:pt idx="1029">
                  <c:v>72.900000000000006</c:v>
                </c:pt>
                <c:pt idx="1030">
                  <c:v>73</c:v>
                </c:pt>
                <c:pt idx="1031">
                  <c:v>73.099999999999994</c:v>
                </c:pt>
                <c:pt idx="1032">
                  <c:v>73</c:v>
                </c:pt>
                <c:pt idx="1033">
                  <c:v>73.099999999999994</c:v>
                </c:pt>
                <c:pt idx="1034">
                  <c:v>73.2</c:v>
                </c:pt>
                <c:pt idx="1035">
                  <c:v>73.3</c:v>
                </c:pt>
                <c:pt idx="1036">
                  <c:v>73.2</c:v>
                </c:pt>
                <c:pt idx="1037">
                  <c:v>73.3</c:v>
                </c:pt>
                <c:pt idx="1038">
                  <c:v>73.3</c:v>
                </c:pt>
                <c:pt idx="1039">
                  <c:v>73.5</c:v>
                </c:pt>
                <c:pt idx="1040">
                  <c:v>73.599999999999994</c:v>
                </c:pt>
                <c:pt idx="1041">
                  <c:v>73.5</c:v>
                </c:pt>
                <c:pt idx="1042">
                  <c:v>73.5</c:v>
                </c:pt>
                <c:pt idx="1043">
                  <c:v>73.599999999999994</c:v>
                </c:pt>
                <c:pt idx="1044">
                  <c:v>73.7</c:v>
                </c:pt>
                <c:pt idx="1045">
                  <c:v>73.599999999999994</c:v>
                </c:pt>
                <c:pt idx="1046">
                  <c:v>73.7</c:v>
                </c:pt>
                <c:pt idx="1047">
                  <c:v>73.599999999999994</c:v>
                </c:pt>
                <c:pt idx="1048">
                  <c:v>73.599999999999994</c:v>
                </c:pt>
                <c:pt idx="1049">
                  <c:v>73.8</c:v>
                </c:pt>
                <c:pt idx="1050">
                  <c:v>73.599999999999994</c:v>
                </c:pt>
                <c:pt idx="1051">
                  <c:v>73.599999999999994</c:v>
                </c:pt>
                <c:pt idx="1052">
                  <c:v>73.7</c:v>
                </c:pt>
                <c:pt idx="1053">
                  <c:v>73.7</c:v>
                </c:pt>
                <c:pt idx="1054">
                  <c:v>73.7</c:v>
                </c:pt>
                <c:pt idx="1055">
                  <c:v>73.900000000000006</c:v>
                </c:pt>
                <c:pt idx="1056">
                  <c:v>73.900000000000006</c:v>
                </c:pt>
                <c:pt idx="1057">
                  <c:v>73.900000000000006</c:v>
                </c:pt>
                <c:pt idx="1058">
                  <c:v>74</c:v>
                </c:pt>
                <c:pt idx="1059">
                  <c:v>73.900000000000006</c:v>
                </c:pt>
                <c:pt idx="1060">
                  <c:v>74.099999999999994</c:v>
                </c:pt>
                <c:pt idx="1061">
                  <c:v>74.2</c:v>
                </c:pt>
                <c:pt idx="1062">
                  <c:v>74.2</c:v>
                </c:pt>
                <c:pt idx="1063">
                  <c:v>74.099999999999994</c:v>
                </c:pt>
                <c:pt idx="1064">
                  <c:v>74.400000000000006</c:v>
                </c:pt>
                <c:pt idx="1065">
                  <c:v>74.400000000000006</c:v>
                </c:pt>
                <c:pt idx="1066">
                  <c:v>74.400000000000006</c:v>
                </c:pt>
                <c:pt idx="1067">
                  <c:v>74.3</c:v>
                </c:pt>
                <c:pt idx="1068">
                  <c:v>74.5</c:v>
                </c:pt>
                <c:pt idx="1069">
                  <c:v>74.3</c:v>
                </c:pt>
                <c:pt idx="1070">
                  <c:v>74.400000000000006</c:v>
                </c:pt>
                <c:pt idx="1071">
                  <c:v>74.3</c:v>
                </c:pt>
                <c:pt idx="1072">
                  <c:v>74.3</c:v>
                </c:pt>
                <c:pt idx="1073">
                  <c:v>74.3</c:v>
                </c:pt>
                <c:pt idx="1074">
                  <c:v>74.2</c:v>
                </c:pt>
                <c:pt idx="1075">
                  <c:v>74.400000000000006</c:v>
                </c:pt>
                <c:pt idx="1076">
                  <c:v>74.5</c:v>
                </c:pt>
                <c:pt idx="1077">
                  <c:v>74.5</c:v>
                </c:pt>
                <c:pt idx="1078">
                  <c:v>74.599999999999994</c:v>
                </c:pt>
                <c:pt idx="1079">
                  <c:v>74.5</c:v>
                </c:pt>
                <c:pt idx="1080">
                  <c:v>74.599999999999994</c:v>
                </c:pt>
                <c:pt idx="1081">
                  <c:v>74.599999999999994</c:v>
                </c:pt>
                <c:pt idx="1082">
                  <c:v>74.599999999999994</c:v>
                </c:pt>
                <c:pt idx="1083">
                  <c:v>74.5</c:v>
                </c:pt>
                <c:pt idx="1084">
                  <c:v>74.599999999999994</c:v>
                </c:pt>
                <c:pt idx="1085">
                  <c:v>74.599999999999994</c:v>
                </c:pt>
                <c:pt idx="1086">
                  <c:v>74.400000000000006</c:v>
                </c:pt>
                <c:pt idx="1087">
                  <c:v>74.599999999999994</c:v>
                </c:pt>
                <c:pt idx="1088">
                  <c:v>74.7</c:v>
                </c:pt>
                <c:pt idx="1089">
                  <c:v>74.7</c:v>
                </c:pt>
                <c:pt idx="1090">
                  <c:v>74.8</c:v>
                </c:pt>
                <c:pt idx="1091">
                  <c:v>74.8</c:v>
                </c:pt>
                <c:pt idx="1092">
                  <c:v>74.8</c:v>
                </c:pt>
                <c:pt idx="1093">
                  <c:v>74.7</c:v>
                </c:pt>
                <c:pt idx="1094">
                  <c:v>74.8</c:v>
                </c:pt>
                <c:pt idx="1095">
                  <c:v>74.7</c:v>
                </c:pt>
                <c:pt idx="1096">
                  <c:v>74.7</c:v>
                </c:pt>
                <c:pt idx="1097">
                  <c:v>74.599999999999994</c:v>
                </c:pt>
                <c:pt idx="1098">
                  <c:v>74.8</c:v>
                </c:pt>
                <c:pt idx="1099">
                  <c:v>74.8</c:v>
                </c:pt>
                <c:pt idx="1100">
                  <c:v>74.7</c:v>
                </c:pt>
                <c:pt idx="1101">
                  <c:v>74.8</c:v>
                </c:pt>
                <c:pt idx="1102">
                  <c:v>74.8</c:v>
                </c:pt>
                <c:pt idx="1103">
                  <c:v>74.8</c:v>
                </c:pt>
                <c:pt idx="1104">
                  <c:v>74.8</c:v>
                </c:pt>
                <c:pt idx="1105">
                  <c:v>74.7</c:v>
                </c:pt>
                <c:pt idx="1106">
                  <c:v>74.8</c:v>
                </c:pt>
                <c:pt idx="1107">
                  <c:v>74.8</c:v>
                </c:pt>
                <c:pt idx="1108">
                  <c:v>74.7</c:v>
                </c:pt>
                <c:pt idx="1109">
                  <c:v>74.7</c:v>
                </c:pt>
                <c:pt idx="1110">
                  <c:v>74.7</c:v>
                </c:pt>
                <c:pt idx="1111">
                  <c:v>74.599999999999994</c:v>
                </c:pt>
                <c:pt idx="1112">
                  <c:v>74.599999999999994</c:v>
                </c:pt>
                <c:pt idx="1113">
                  <c:v>74.599999999999994</c:v>
                </c:pt>
                <c:pt idx="1114">
                  <c:v>74.599999999999994</c:v>
                </c:pt>
                <c:pt idx="1115">
                  <c:v>74.599999999999994</c:v>
                </c:pt>
                <c:pt idx="1116">
                  <c:v>74.5</c:v>
                </c:pt>
                <c:pt idx="1117">
                  <c:v>74.400000000000006</c:v>
                </c:pt>
                <c:pt idx="1118">
                  <c:v>74.5</c:v>
                </c:pt>
                <c:pt idx="1119">
                  <c:v>74.5</c:v>
                </c:pt>
                <c:pt idx="1120">
                  <c:v>74.599999999999994</c:v>
                </c:pt>
                <c:pt idx="1121">
                  <c:v>74.5</c:v>
                </c:pt>
                <c:pt idx="1122">
                  <c:v>74.5</c:v>
                </c:pt>
                <c:pt idx="1123">
                  <c:v>74.5</c:v>
                </c:pt>
                <c:pt idx="1124">
                  <c:v>74.400000000000006</c:v>
                </c:pt>
                <c:pt idx="1125">
                  <c:v>74.5</c:v>
                </c:pt>
                <c:pt idx="1126">
                  <c:v>74.3</c:v>
                </c:pt>
                <c:pt idx="1127">
                  <c:v>74.2</c:v>
                </c:pt>
                <c:pt idx="1128">
                  <c:v>74.3</c:v>
                </c:pt>
                <c:pt idx="1129">
                  <c:v>74.3</c:v>
                </c:pt>
                <c:pt idx="1130">
                  <c:v>74.2</c:v>
                </c:pt>
                <c:pt idx="1131">
                  <c:v>74.2</c:v>
                </c:pt>
                <c:pt idx="1132">
                  <c:v>74.3</c:v>
                </c:pt>
                <c:pt idx="1133">
                  <c:v>74.2</c:v>
                </c:pt>
                <c:pt idx="1134">
                  <c:v>74.3</c:v>
                </c:pt>
                <c:pt idx="1135">
                  <c:v>74.3</c:v>
                </c:pt>
                <c:pt idx="1136">
                  <c:v>74.2</c:v>
                </c:pt>
                <c:pt idx="1137">
                  <c:v>74.2</c:v>
                </c:pt>
                <c:pt idx="1138">
                  <c:v>74.2</c:v>
                </c:pt>
                <c:pt idx="1139">
                  <c:v>74.099999999999994</c:v>
                </c:pt>
                <c:pt idx="1140">
                  <c:v>74.099999999999994</c:v>
                </c:pt>
                <c:pt idx="1141">
                  <c:v>74.099999999999994</c:v>
                </c:pt>
                <c:pt idx="1142">
                  <c:v>74.2</c:v>
                </c:pt>
                <c:pt idx="1143">
                  <c:v>74.2</c:v>
                </c:pt>
                <c:pt idx="1144">
                  <c:v>74.2</c:v>
                </c:pt>
                <c:pt idx="1145">
                  <c:v>74</c:v>
                </c:pt>
                <c:pt idx="1146">
                  <c:v>74</c:v>
                </c:pt>
                <c:pt idx="1147">
                  <c:v>73.900000000000006</c:v>
                </c:pt>
                <c:pt idx="1148">
                  <c:v>74.099999999999994</c:v>
                </c:pt>
                <c:pt idx="1149">
                  <c:v>74</c:v>
                </c:pt>
                <c:pt idx="1150">
                  <c:v>73.900000000000006</c:v>
                </c:pt>
                <c:pt idx="1151">
                  <c:v>73.8</c:v>
                </c:pt>
                <c:pt idx="1152">
                  <c:v>73.900000000000006</c:v>
                </c:pt>
                <c:pt idx="1153">
                  <c:v>73.8</c:v>
                </c:pt>
                <c:pt idx="1154">
                  <c:v>73.7</c:v>
                </c:pt>
                <c:pt idx="1155">
                  <c:v>73.8</c:v>
                </c:pt>
                <c:pt idx="1156">
                  <c:v>73.8</c:v>
                </c:pt>
                <c:pt idx="1157">
                  <c:v>73.8</c:v>
                </c:pt>
                <c:pt idx="1158">
                  <c:v>73.599999999999994</c:v>
                </c:pt>
                <c:pt idx="1159">
                  <c:v>73.8</c:v>
                </c:pt>
                <c:pt idx="1160">
                  <c:v>73.900000000000006</c:v>
                </c:pt>
                <c:pt idx="1161">
                  <c:v>73.8</c:v>
                </c:pt>
                <c:pt idx="1162">
                  <c:v>73.8</c:v>
                </c:pt>
                <c:pt idx="1163">
                  <c:v>73.8</c:v>
                </c:pt>
                <c:pt idx="1164">
                  <c:v>73.8</c:v>
                </c:pt>
                <c:pt idx="1165">
                  <c:v>73.8</c:v>
                </c:pt>
                <c:pt idx="1166">
                  <c:v>73.8</c:v>
                </c:pt>
                <c:pt idx="1167">
                  <c:v>73.900000000000006</c:v>
                </c:pt>
                <c:pt idx="1168">
                  <c:v>74</c:v>
                </c:pt>
                <c:pt idx="1169">
                  <c:v>73.900000000000006</c:v>
                </c:pt>
                <c:pt idx="1170">
                  <c:v>73.900000000000006</c:v>
                </c:pt>
                <c:pt idx="1171">
                  <c:v>74</c:v>
                </c:pt>
                <c:pt idx="1172">
                  <c:v>74</c:v>
                </c:pt>
                <c:pt idx="1173">
                  <c:v>73.900000000000006</c:v>
                </c:pt>
                <c:pt idx="1174">
                  <c:v>74.099999999999994</c:v>
                </c:pt>
                <c:pt idx="1175">
                  <c:v>74</c:v>
                </c:pt>
                <c:pt idx="1176">
                  <c:v>74.099999999999994</c:v>
                </c:pt>
                <c:pt idx="1177">
                  <c:v>74</c:v>
                </c:pt>
                <c:pt idx="1178">
                  <c:v>74</c:v>
                </c:pt>
                <c:pt idx="1179">
                  <c:v>74.099999999999994</c:v>
                </c:pt>
                <c:pt idx="1180">
                  <c:v>74.099999999999994</c:v>
                </c:pt>
                <c:pt idx="1181">
                  <c:v>74.099999999999994</c:v>
                </c:pt>
                <c:pt idx="1182">
                  <c:v>74.099999999999994</c:v>
                </c:pt>
                <c:pt idx="1183">
                  <c:v>74</c:v>
                </c:pt>
                <c:pt idx="1184">
                  <c:v>74.099999999999994</c:v>
                </c:pt>
                <c:pt idx="1185">
                  <c:v>74.2</c:v>
                </c:pt>
                <c:pt idx="1186">
                  <c:v>74.099999999999994</c:v>
                </c:pt>
                <c:pt idx="1187">
                  <c:v>74.099999999999994</c:v>
                </c:pt>
                <c:pt idx="1188">
                  <c:v>74.099999999999994</c:v>
                </c:pt>
                <c:pt idx="1189">
                  <c:v>74</c:v>
                </c:pt>
                <c:pt idx="1190">
                  <c:v>74</c:v>
                </c:pt>
                <c:pt idx="1191">
                  <c:v>74.099999999999994</c:v>
                </c:pt>
                <c:pt idx="1192">
                  <c:v>74.099999999999994</c:v>
                </c:pt>
                <c:pt idx="1193">
                  <c:v>74.099999999999994</c:v>
                </c:pt>
                <c:pt idx="1194">
                  <c:v>74.099999999999994</c:v>
                </c:pt>
                <c:pt idx="1195">
                  <c:v>74.099999999999994</c:v>
                </c:pt>
                <c:pt idx="1196">
                  <c:v>74.099999999999994</c:v>
                </c:pt>
                <c:pt idx="1197">
                  <c:v>74</c:v>
                </c:pt>
                <c:pt idx="1198">
                  <c:v>74</c:v>
                </c:pt>
                <c:pt idx="1199">
                  <c:v>74</c:v>
                </c:pt>
                <c:pt idx="1200">
                  <c:v>73.900000000000006</c:v>
                </c:pt>
                <c:pt idx="1201">
                  <c:v>73.900000000000006</c:v>
                </c:pt>
                <c:pt idx="1202">
                  <c:v>74</c:v>
                </c:pt>
                <c:pt idx="1203">
                  <c:v>73.900000000000006</c:v>
                </c:pt>
                <c:pt idx="1204">
                  <c:v>74</c:v>
                </c:pt>
                <c:pt idx="1205">
                  <c:v>74</c:v>
                </c:pt>
                <c:pt idx="1206">
                  <c:v>74</c:v>
                </c:pt>
                <c:pt idx="1207">
                  <c:v>74</c:v>
                </c:pt>
                <c:pt idx="1208">
                  <c:v>74</c:v>
                </c:pt>
                <c:pt idx="1209">
                  <c:v>74.099999999999994</c:v>
                </c:pt>
                <c:pt idx="1210">
                  <c:v>74</c:v>
                </c:pt>
                <c:pt idx="1211">
                  <c:v>74.099999999999994</c:v>
                </c:pt>
                <c:pt idx="1212">
                  <c:v>74</c:v>
                </c:pt>
                <c:pt idx="1213">
                  <c:v>74</c:v>
                </c:pt>
                <c:pt idx="1214">
                  <c:v>74</c:v>
                </c:pt>
                <c:pt idx="1215">
                  <c:v>74</c:v>
                </c:pt>
                <c:pt idx="1216">
                  <c:v>74.099999999999994</c:v>
                </c:pt>
                <c:pt idx="1217">
                  <c:v>74</c:v>
                </c:pt>
                <c:pt idx="1218">
                  <c:v>74.099999999999994</c:v>
                </c:pt>
                <c:pt idx="1219">
                  <c:v>74</c:v>
                </c:pt>
                <c:pt idx="1220">
                  <c:v>74</c:v>
                </c:pt>
                <c:pt idx="1221">
                  <c:v>74</c:v>
                </c:pt>
                <c:pt idx="1222">
                  <c:v>74</c:v>
                </c:pt>
                <c:pt idx="1223">
                  <c:v>74</c:v>
                </c:pt>
                <c:pt idx="1224">
                  <c:v>74</c:v>
                </c:pt>
                <c:pt idx="1225">
                  <c:v>74</c:v>
                </c:pt>
                <c:pt idx="1226">
                  <c:v>74</c:v>
                </c:pt>
                <c:pt idx="1227">
                  <c:v>74.099999999999994</c:v>
                </c:pt>
                <c:pt idx="1228">
                  <c:v>74.099999999999994</c:v>
                </c:pt>
                <c:pt idx="1229">
                  <c:v>73.900000000000006</c:v>
                </c:pt>
                <c:pt idx="1230">
                  <c:v>74</c:v>
                </c:pt>
                <c:pt idx="1231">
                  <c:v>74.099999999999994</c:v>
                </c:pt>
                <c:pt idx="1232">
                  <c:v>74.099999999999994</c:v>
                </c:pt>
                <c:pt idx="1233">
                  <c:v>74</c:v>
                </c:pt>
                <c:pt idx="1234">
                  <c:v>74</c:v>
                </c:pt>
                <c:pt idx="1235">
                  <c:v>74.099999999999994</c:v>
                </c:pt>
                <c:pt idx="1236">
                  <c:v>74.099999999999994</c:v>
                </c:pt>
                <c:pt idx="1237">
                  <c:v>74</c:v>
                </c:pt>
                <c:pt idx="1238">
                  <c:v>74</c:v>
                </c:pt>
                <c:pt idx="1239">
                  <c:v>73.900000000000006</c:v>
                </c:pt>
                <c:pt idx="1240">
                  <c:v>74</c:v>
                </c:pt>
                <c:pt idx="1241">
                  <c:v>74</c:v>
                </c:pt>
                <c:pt idx="1242">
                  <c:v>74</c:v>
                </c:pt>
                <c:pt idx="1243">
                  <c:v>74</c:v>
                </c:pt>
                <c:pt idx="1244">
                  <c:v>74</c:v>
                </c:pt>
                <c:pt idx="1245">
                  <c:v>73.900000000000006</c:v>
                </c:pt>
                <c:pt idx="1246">
                  <c:v>73.900000000000006</c:v>
                </c:pt>
                <c:pt idx="1247">
                  <c:v>74</c:v>
                </c:pt>
                <c:pt idx="1248">
                  <c:v>73.900000000000006</c:v>
                </c:pt>
                <c:pt idx="1249">
                  <c:v>74</c:v>
                </c:pt>
                <c:pt idx="1250">
                  <c:v>73.900000000000006</c:v>
                </c:pt>
                <c:pt idx="1251">
                  <c:v>73.900000000000006</c:v>
                </c:pt>
                <c:pt idx="1252">
                  <c:v>73.900000000000006</c:v>
                </c:pt>
                <c:pt idx="1253">
                  <c:v>73.8</c:v>
                </c:pt>
                <c:pt idx="1254">
                  <c:v>73.900000000000006</c:v>
                </c:pt>
                <c:pt idx="1255">
                  <c:v>73.900000000000006</c:v>
                </c:pt>
                <c:pt idx="1256">
                  <c:v>73.900000000000006</c:v>
                </c:pt>
                <c:pt idx="1257">
                  <c:v>73.8</c:v>
                </c:pt>
                <c:pt idx="1258">
                  <c:v>73.8</c:v>
                </c:pt>
                <c:pt idx="1259">
                  <c:v>73.8</c:v>
                </c:pt>
                <c:pt idx="1260">
                  <c:v>73.7</c:v>
                </c:pt>
                <c:pt idx="1261">
                  <c:v>73.8</c:v>
                </c:pt>
                <c:pt idx="1262">
                  <c:v>73.8</c:v>
                </c:pt>
                <c:pt idx="1263">
                  <c:v>73.599999999999994</c:v>
                </c:pt>
                <c:pt idx="1264">
                  <c:v>73.7</c:v>
                </c:pt>
                <c:pt idx="1265">
                  <c:v>73.7</c:v>
                </c:pt>
                <c:pt idx="1266">
                  <c:v>73.8</c:v>
                </c:pt>
                <c:pt idx="1267">
                  <c:v>73.900000000000006</c:v>
                </c:pt>
                <c:pt idx="1268">
                  <c:v>73.7</c:v>
                </c:pt>
                <c:pt idx="1269">
                  <c:v>73.5</c:v>
                </c:pt>
                <c:pt idx="1270">
                  <c:v>73.5</c:v>
                </c:pt>
                <c:pt idx="1271">
                  <c:v>73.5</c:v>
                </c:pt>
                <c:pt idx="1272">
                  <c:v>73.599999999999994</c:v>
                </c:pt>
                <c:pt idx="1273">
                  <c:v>73.400000000000006</c:v>
                </c:pt>
                <c:pt idx="1274">
                  <c:v>73.400000000000006</c:v>
                </c:pt>
                <c:pt idx="1275">
                  <c:v>73.400000000000006</c:v>
                </c:pt>
                <c:pt idx="1276">
                  <c:v>73.3</c:v>
                </c:pt>
                <c:pt idx="1277">
                  <c:v>73.400000000000006</c:v>
                </c:pt>
                <c:pt idx="1278">
                  <c:v>73.2</c:v>
                </c:pt>
                <c:pt idx="1279">
                  <c:v>73.2</c:v>
                </c:pt>
                <c:pt idx="1280">
                  <c:v>73.2</c:v>
                </c:pt>
                <c:pt idx="1281">
                  <c:v>73.099999999999994</c:v>
                </c:pt>
                <c:pt idx="1282">
                  <c:v>73.2</c:v>
                </c:pt>
                <c:pt idx="1283">
                  <c:v>73.3</c:v>
                </c:pt>
                <c:pt idx="1284">
                  <c:v>73.3</c:v>
                </c:pt>
                <c:pt idx="1285">
                  <c:v>73.2</c:v>
                </c:pt>
                <c:pt idx="1286">
                  <c:v>73.3</c:v>
                </c:pt>
                <c:pt idx="1287">
                  <c:v>73.3</c:v>
                </c:pt>
                <c:pt idx="1288">
                  <c:v>73.3</c:v>
                </c:pt>
                <c:pt idx="1289">
                  <c:v>73.400000000000006</c:v>
                </c:pt>
                <c:pt idx="1290">
                  <c:v>73.3</c:v>
                </c:pt>
                <c:pt idx="1291">
                  <c:v>73.2</c:v>
                </c:pt>
                <c:pt idx="1292">
                  <c:v>73.3</c:v>
                </c:pt>
                <c:pt idx="1293">
                  <c:v>73.099999999999994</c:v>
                </c:pt>
                <c:pt idx="1294">
                  <c:v>73.2</c:v>
                </c:pt>
                <c:pt idx="1295">
                  <c:v>73.099999999999994</c:v>
                </c:pt>
                <c:pt idx="1296">
                  <c:v>73.099999999999994</c:v>
                </c:pt>
                <c:pt idx="1297">
                  <c:v>73.099999999999994</c:v>
                </c:pt>
                <c:pt idx="1298">
                  <c:v>73.099999999999994</c:v>
                </c:pt>
                <c:pt idx="1299">
                  <c:v>73.099999999999994</c:v>
                </c:pt>
                <c:pt idx="1300">
                  <c:v>73.099999999999994</c:v>
                </c:pt>
                <c:pt idx="1301">
                  <c:v>73.099999999999994</c:v>
                </c:pt>
                <c:pt idx="1302">
                  <c:v>73.099999999999994</c:v>
                </c:pt>
                <c:pt idx="1303">
                  <c:v>72.900000000000006</c:v>
                </c:pt>
                <c:pt idx="1304">
                  <c:v>73.099999999999994</c:v>
                </c:pt>
                <c:pt idx="1305">
                  <c:v>73</c:v>
                </c:pt>
                <c:pt idx="1306">
                  <c:v>73</c:v>
                </c:pt>
                <c:pt idx="1307">
                  <c:v>73.099999999999994</c:v>
                </c:pt>
                <c:pt idx="1308">
                  <c:v>73</c:v>
                </c:pt>
                <c:pt idx="1309">
                  <c:v>73</c:v>
                </c:pt>
                <c:pt idx="1310">
                  <c:v>73</c:v>
                </c:pt>
                <c:pt idx="1311">
                  <c:v>72.900000000000006</c:v>
                </c:pt>
                <c:pt idx="1312">
                  <c:v>73</c:v>
                </c:pt>
                <c:pt idx="1313">
                  <c:v>73</c:v>
                </c:pt>
                <c:pt idx="1314">
                  <c:v>73</c:v>
                </c:pt>
                <c:pt idx="1315">
                  <c:v>72.900000000000006</c:v>
                </c:pt>
                <c:pt idx="1316">
                  <c:v>72.900000000000006</c:v>
                </c:pt>
                <c:pt idx="1317">
                  <c:v>73</c:v>
                </c:pt>
                <c:pt idx="1318">
                  <c:v>72.900000000000006</c:v>
                </c:pt>
                <c:pt idx="1319">
                  <c:v>72.900000000000006</c:v>
                </c:pt>
                <c:pt idx="1320">
                  <c:v>72.900000000000006</c:v>
                </c:pt>
                <c:pt idx="1321">
                  <c:v>72.8</c:v>
                </c:pt>
                <c:pt idx="1322">
                  <c:v>72.900000000000006</c:v>
                </c:pt>
                <c:pt idx="1323">
                  <c:v>72.8</c:v>
                </c:pt>
                <c:pt idx="1324">
                  <c:v>72.8</c:v>
                </c:pt>
                <c:pt idx="1325">
                  <c:v>72.8</c:v>
                </c:pt>
                <c:pt idx="1326">
                  <c:v>72.8</c:v>
                </c:pt>
                <c:pt idx="1327">
                  <c:v>72.8</c:v>
                </c:pt>
                <c:pt idx="1328">
                  <c:v>72.8</c:v>
                </c:pt>
                <c:pt idx="1329">
                  <c:v>72.900000000000006</c:v>
                </c:pt>
                <c:pt idx="1330">
                  <c:v>72.900000000000006</c:v>
                </c:pt>
                <c:pt idx="1331">
                  <c:v>73</c:v>
                </c:pt>
                <c:pt idx="1332">
                  <c:v>73</c:v>
                </c:pt>
                <c:pt idx="1333">
                  <c:v>72.8</c:v>
                </c:pt>
                <c:pt idx="1334">
                  <c:v>72.900000000000006</c:v>
                </c:pt>
                <c:pt idx="1335">
                  <c:v>73</c:v>
                </c:pt>
                <c:pt idx="1336">
                  <c:v>73</c:v>
                </c:pt>
                <c:pt idx="1337">
                  <c:v>73</c:v>
                </c:pt>
                <c:pt idx="1338">
                  <c:v>73</c:v>
                </c:pt>
                <c:pt idx="1339">
                  <c:v>73.2</c:v>
                </c:pt>
                <c:pt idx="1340">
                  <c:v>73.099999999999994</c:v>
                </c:pt>
                <c:pt idx="1341">
                  <c:v>73.2</c:v>
                </c:pt>
                <c:pt idx="1342">
                  <c:v>73.099999999999994</c:v>
                </c:pt>
                <c:pt idx="1343">
                  <c:v>73.099999999999994</c:v>
                </c:pt>
                <c:pt idx="1344">
                  <c:v>73.2</c:v>
                </c:pt>
                <c:pt idx="1345">
                  <c:v>73.2</c:v>
                </c:pt>
                <c:pt idx="1346">
                  <c:v>73.400000000000006</c:v>
                </c:pt>
                <c:pt idx="1347">
                  <c:v>73.400000000000006</c:v>
                </c:pt>
                <c:pt idx="1348">
                  <c:v>73.400000000000006</c:v>
                </c:pt>
                <c:pt idx="1349">
                  <c:v>73.599999999999994</c:v>
                </c:pt>
                <c:pt idx="1350">
                  <c:v>73.599999999999994</c:v>
                </c:pt>
                <c:pt idx="1351">
                  <c:v>73.8</c:v>
                </c:pt>
                <c:pt idx="1352">
                  <c:v>74</c:v>
                </c:pt>
                <c:pt idx="1353">
                  <c:v>73.900000000000006</c:v>
                </c:pt>
                <c:pt idx="1354">
                  <c:v>73.900000000000006</c:v>
                </c:pt>
                <c:pt idx="1355">
                  <c:v>73.900000000000006</c:v>
                </c:pt>
                <c:pt idx="1356">
                  <c:v>74.099999999999994</c:v>
                </c:pt>
                <c:pt idx="1357">
                  <c:v>74</c:v>
                </c:pt>
                <c:pt idx="1358">
                  <c:v>74.099999999999994</c:v>
                </c:pt>
                <c:pt idx="1359">
                  <c:v>74.099999999999994</c:v>
                </c:pt>
                <c:pt idx="1360">
                  <c:v>74.2</c:v>
                </c:pt>
                <c:pt idx="1361">
                  <c:v>74.3</c:v>
                </c:pt>
                <c:pt idx="1362">
                  <c:v>74.400000000000006</c:v>
                </c:pt>
                <c:pt idx="1363">
                  <c:v>74.3</c:v>
                </c:pt>
                <c:pt idx="1364">
                  <c:v>74.5</c:v>
                </c:pt>
                <c:pt idx="1365">
                  <c:v>74.5</c:v>
                </c:pt>
                <c:pt idx="1366">
                  <c:v>74.5</c:v>
                </c:pt>
                <c:pt idx="1367">
                  <c:v>74.5</c:v>
                </c:pt>
                <c:pt idx="1368">
                  <c:v>74.599999999999994</c:v>
                </c:pt>
                <c:pt idx="1369">
                  <c:v>74.7</c:v>
                </c:pt>
                <c:pt idx="1370">
                  <c:v>74.7</c:v>
                </c:pt>
                <c:pt idx="1371">
                  <c:v>74.599999999999994</c:v>
                </c:pt>
                <c:pt idx="1372">
                  <c:v>74.599999999999994</c:v>
                </c:pt>
                <c:pt idx="1373">
                  <c:v>74.7</c:v>
                </c:pt>
                <c:pt idx="1374">
                  <c:v>74.7</c:v>
                </c:pt>
                <c:pt idx="1375">
                  <c:v>74.7</c:v>
                </c:pt>
                <c:pt idx="1376">
                  <c:v>74.7</c:v>
                </c:pt>
                <c:pt idx="1377">
                  <c:v>74.7</c:v>
                </c:pt>
                <c:pt idx="1378">
                  <c:v>74.8</c:v>
                </c:pt>
                <c:pt idx="1379">
                  <c:v>74.8</c:v>
                </c:pt>
                <c:pt idx="1380">
                  <c:v>74.900000000000006</c:v>
                </c:pt>
                <c:pt idx="1381">
                  <c:v>74.900000000000006</c:v>
                </c:pt>
                <c:pt idx="1382">
                  <c:v>75.099999999999994</c:v>
                </c:pt>
                <c:pt idx="1383">
                  <c:v>75.099999999999994</c:v>
                </c:pt>
                <c:pt idx="1384">
                  <c:v>75.099999999999994</c:v>
                </c:pt>
                <c:pt idx="1385">
                  <c:v>75.2</c:v>
                </c:pt>
                <c:pt idx="1386">
                  <c:v>75.099999999999994</c:v>
                </c:pt>
                <c:pt idx="1387">
                  <c:v>75.099999999999994</c:v>
                </c:pt>
                <c:pt idx="1388">
                  <c:v>75.2</c:v>
                </c:pt>
                <c:pt idx="1389">
                  <c:v>75.2</c:v>
                </c:pt>
                <c:pt idx="1390">
                  <c:v>75.2</c:v>
                </c:pt>
                <c:pt idx="1391">
                  <c:v>75.2</c:v>
                </c:pt>
                <c:pt idx="1392">
                  <c:v>75.3</c:v>
                </c:pt>
                <c:pt idx="1393">
                  <c:v>75.099999999999994</c:v>
                </c:pt>
                <c:pt idx="1394">
                  <c:v>75.5</c:v>
                </c:pt>
                <c:pt idx="1395">
                  <c:v>75.5</c:v>
                </c:pt>
                <c:pt idx="1396">
                  <c:v>75.3</c:v>
                </c:pt>
                <c:pt idx="1397">
                  <c:v>75.400000000000006</c:v>
                </c:pt>
                <c:pt idx="1398">
                  <c:v>75.3</c:v>
                </c:pt>
                <c:pt idx="1399">
                  <c:v>75.2</c:v>
                </c:pt>
                <c:pt idx="1400">
                  <c:v>75.2</c:v>
                </c:pt>
                <c:pt idx="1401">
                  <c:v>75.3</c:v>
                </c:pt>
                <c:pt idx="1402">
                  <c:v>75.2</c:v>
                </c:pt>
                <c:pt idx="1403">
                  <c:v>75.2</c:v>
                </c:pt>
                <c:pt idx="1404">
                  <c:v>75.2</c:v>
                </c:pt>
                <c:pt idx="1405">
                  <c:v>75.400000000000006</c:v>
                </c:pt>
                <c:pt idx="1406">
                  <c:v>75.3</c:v>
                </c:pt>
                <c:pt idx="1407">
                  <c:v>75.400000000000006</c:v>
                </c:pt>
                <c:pt idx="1408">
                  <c:v>75.400000000000006</c:v>
                </c:pt>
                <c:pt idx="1409">
                  <c:v>75.3</c:v>
                </c:pt>
                <c:pt idx="1410">
                  <c:v>75.3</c:v>
                </c:pt>
                <c:pt idx="1411">
                  <c:v>75.3</c:v>
                </c:pt>
                <c:pt idx="1412">
                  <c:v>75.3</c:v>
                </c:pt>
                <c:pt idx="1413">
                  <c:v>75.400000000000006</c:v>
                </c:pt>
                <c:pt idx="1414">
                  <c:v>75.2</c:v>
                </c:pt>
                <c:pt idx="1415">
                  <c:v>75.400000000000006</c:v>
                </c:pt>
                <c:pt idx="1416">
                  <c:v>75.5</c:v>
                </c:pt>
                <c:pt idx="1417">
                  <c:v>75.400000000000006</c:v>
                </c:pt>
                <c:pt idx="1418">
                  <c:v>75.5</c:v>
                </c:pt>
                <c:pt idx="1419">
                  <c:v>75.400000000000006</c:v>
                </c:pt>
                <c:pt idx="1420">
                  <c:v>75.5</c:v>
                </c:pt>
                <c:pt idx="1421">
                  <c:v>75.599999999999994</c:v>
                </c:pt>
                <c:pt idx="1422">
                  <c:v>75.3</c:v>
                </c:pt>
                <c:pt idx="1423">
                  <c:v>75.3</c:v>
                </c:pt>
                <c:pt idx="1424">
                  <c:v>75.5</c:v>
                </c:pt>
                <c:pt idx="1425">
                  <c:v>75.400000000000006</c:v>
                </c:pt>
                <c:pt idx="1426">
                  <c:v>75.400000000000006</c:v>
                </c:pt>
                <c:pt idx="1427">
                  <c:v>75.3</c:v>
                </c:pt>
                <c:pt idx="1428">
                  <c:v>75.400000000000006</c:v>
                </c:pt>
                <c:pt idx="1429">
                  <c:v>75.5</c:v>
                </c:pt>
                <c:pt idx="1430">
                  <c:v>75.400000000000006</c:v>
                </c:pt>
                <c:pt idx="1431">
                  <c:v>75.599999999999994</c:v>
                </c:pt>
                <c:pt idx="1432">
                  <c:v>75.599999999999994</c:v>
                </c:pt>
                <c:pt idx="1433">
                  <c:v>75.599999999999994</c:v>
                </c:pt>
                <c:pt idx="1434">
                  <c:v>75.599999999999994</c:v>
                </c:pt>
                <c:pt idx="1435">
                  <c:v>75.599999999999994</c:v>
                </c:pt>
                <c:pt idx="1436">
                  <c:v>75.599999999999994</c:v>
                </c:pt>
                <c:pt idx="1437">
                  <c:v>75.599999999999994</c:v>
                </c:pt>
                <c:pt idx="1438">
                  <c:v>75.599999999999994</c:v>
                </c:pt>
                <c:pt idx="1439">
                  <c:v>75.599999999999994</c:v>
                </c:pt>
                <c:pt idx="1440">
                  <c:v>75.5</c:v>
                </c:pt>
                <c:pt idx="1441">
                  <c:v>75.5</c:v>
                </c:pt>
                <c:pt idx="1442">
                  <c:v>75.400000000000006</c:v>
                </c:pt>
                <c:pt idx="1443">
                  <c:v>75.3</c:v>
                </c:pt>
                <c:pt idx="1444">
                  <c:v>75.3</c:v>
                </c:pt>
                <c:pt idx="1445">
                  <c:v>75.099999999999994</c:v>
                </c:pt>
                <c:pt idx="1446">
                  <c:v>75.099999999999994</c:v>
                </c:pt>
                <c:pt idx="1447">
                  <c:v>75.099999999999994</c:v>
                </c:pt>
                <c:pt idx="1448">
                  <c:v>75.099999999999994</c:v>
                </c:pt>
                <c:pt idx="1449">
                  <c:v>75.099999999999994</c:v>
                </c:pt>
                <c:pt idx="1450">
                  <c:v>75.099999999999994</c:v>
                </c:pt>
                <c:pt idx="1451">
                  <c:v>75.2</c:v>
                </c:pt>
                <c:pt idx="1452">
                  <c:v>75.099999999999994</c:v>
                </c:pt>
                <c:pt idx="1453">
                  <c:v>75</c:v>
                </c:pt>
                <c:pt idx="1454">
                  <c:v>75.099999999999994</c:v>
                </c:pt>
                <c:pt idx="1455">
                  <c:v>75.2</c:v>
                </c:pt>
                <c:pt idx="1456">
                  <c:v>75.099999999999994</c:v>
                </c:pt>
                <c:pt idx="1457">
                  <c:v>75.3</c:v>
                </c:pt>
                <c:pt idx="1458">
                  <c:v>75.3</c:v>
                </c:pt>
                <c:pt idx="1459">
                  <c:v>75.2</c:v>
                </c:pt>
                <c:pt idx="1460">
                  <c:v>75.099999999999994</c:v>
                </c:pt>
                <c:pt idx="1461">
                  <c:v>75.2</c:v>
                </c:pt>
                <c:pt idx="1462">
                  <c:v>75.2</c:v>
                </c:pt>
                <c:pt idx="1463">
                  <c:v>75.2</c:v>
                </c:pt>
                <c:pt idx="1464">
                  <c:v>75.2</c:v>
                </c:pt>
                <c:pt idx="1465">
                  <c:v>75.400000000000006</c:v>
                </c:pt>
                <c:pt idx="1466">
                  <c:v>75.400000000000006</c:v>
                </c:pt>
                <c:pt idx="1467">
                  <c:v>75.400000000000006</c:v>
                </c:pt>
                <c:pt idx="1468">
                  <c:v>75.400000000000006</c:v>
                </c:pt>
                <c:pt idx="1469">
                  <c:v>75.400000000000006</c:v>
                </c:pt>
                <c:pt idx="1470">
                  <c:v>75.400000000000006</c:v>
                </c:pt>
                <c:pt idx="1471">
                  <c:v>75.599999999999994</c:v>
                </c:pt>
                <c:pt idx="1472">
                  <c:v>75.5</c:v>
                </c:pt>
                <c:pt idx="1473">
                  <c:v>75.5</c:v>
                </c:pt>
                <c:pt idx="1474">
                  <c:v>75.5</c:v>
                </c:pt>
                <c:pt idx="1475">
                  <c:v>75.599999999999994</c:v>
                </c:pt>
                <c:pt idx="1476">
                  <c:v>75.8</c:v>
                </c:pt>
                <c:pt idx="1477">
                  <c:v>75.599999999999994</c:v>
                </c:pt>
                <c:pt idx="1478">
                  <c:v>75.8</c:v>
                </c:pt>
                <c:pt idx="1479">
                  <c:v>75.900000000000006</c:v>
                </c:pt>
                <c:pt idx="1480">
                  <c:v>75.900000000000006</c:v>
                </c:pt>
                <c:pt idx="1481">
                  <c:v>75.900000000000006</c:v>
                </c:pt>
                <c:pt idx="1482">
                  <c:v>76</c:v>
                </c:pt>
                <c:pt idx="1483">
                  <c:v>76.099999999999994</c:v>
                </c:pt>
                <c:pt idx="1484">
                  <c:v>76.099999999999994</c:v>
                </c:pt>
                <c:pt idx="1485">
                  <c:v>75.900000000000006</c:v>
                </c:pt>
                <c:pt idx="1486">
                  <c:v>76.099999999999994</c:v>
                </c:pt>
                <c:pt idx="1487">
                  <c:v>76.099999999999994</c:v>
                </c:pt>
                <c:pt idx="1488">
                  <c:v>76.099999999999994</c:v>
                </c:pt>
                <c:pt idx="1489">
                  <c:v>76.099999999999994</c:v>
                </c:pt>
                <c:pt idx="1490">
                  <c:v>76.2</c:v>
                </c:pt>
                <c:pt idx="1491">
                  <c:v>76.2</c:v>
                </c:pt>
                <c:pt idx="1492">
                  <c:v>76.400000000000006</c:v>
                </c:pt>
                <c:pt idx="1493">
                  <c:v>76.400000000000006</c:v>
                </c:pt>
                <c:pt idx="1494">
                  <c:v>76.400000000000006</c:v>
                </c:pt>
                <c:pt idx="1495">
                  <c:v>76.599999999999994</c:v>
                </c:pt>
                <c:pt idx="1496">
                  <c:v>76.400000000000006</c:v>
                </c:pt>
                <c:pt idx="1497">
                  <c:v>76.5</c:v>
                </c:pt>
                <c:pt idx="1498">
                  <c:v>76.599999999999994</c:v>
                </c:pt>
                <c:pt idx="1499">
                  <c:v>76.7</c:v>
                </c:pt>
                <c:pt idx="1500">
                  <c:v>76.8</c:v>
                </c:pt>
                <c:pt idx="1501">
                  <c:v>76.8</c:v>
                </c:pt>
                <c:pt idx="1502">
                  <c:v>76.900000000000006</c:v>
                </c:pt>
                <c:pt idx="1503">
                  <c:v>77</c:v>
                </c:pt>
                <c:pt idx="1504">
                  <c:v>76.900000000000006</c:v>
                </c:pt>
                <c:pt idx="1505">
                  <c:v>77</c:v>
                </c:pt>
                <c:pt idx="1506">
                  <c:v>77.2</c:v>
                </c:pt>
                <c:pt idx="1507">
                  <c:v>77.099999999999994</c:v>
                </c:pt>
                <c:pt idx="1508">
                  <c:v>77.2</c:v>
                </c:pt>
                <c:pt idx="1509">
                  <c:v>77.3</c:v>
                </c:pt>
                <c:pt idx="1510">
                  <c:v>77.3</c:v>
                </c:pt>
                <c:pt idx="1511">
                  <c:v>77.3</c:v>
                </c:pt>
                <c:pt idx="1512">
                  <c:v>77.3</c:v>
                </c:pt>
                <c:pt idx="1513">
                  <c:v>77.400000000000006</c:v>
                </c:pt>
                <c:pt idx="1514">
                  <c:v>77.5</c:v>
                </c:pt>
                <c:pt idx="1515">
                  <c:v>77.400000000000006</c:v>
                </c:pt>
                <c:pt idx="1516">
                  <c:v>77.400000000000006</c:v>
                </c:pt>
                <c:pt idx="1517">
                  <c:v>77.400000000000006</c:v>
                </c:pt>
                <c:pt idx="1518">
                  <c:v>77.400000000000006</c:v>
                </c:pt>
                <c:pt idx="1519">
                  <c:v>77.5</c:v>
                </c:pt>
                <c:pt idx="1520">
                  <c:v>77.5</c:v>
                </c:pt>
                <c:pt idx="1521">
                  <c:v>77.5</c:v>
                </c:pt>
                <c:pt idx="1522">
                  <c:v>77.599999999999994</c:v>
                </c:pt>
                <c:pt idx="1523">
                  <c:v>77.7</c:v>
                </c:pt>
                <c:pt idx="1524">
                  <c:v>77.900000000000006</c:v>
                </c:pt>
                <c:pt idx="1525">
                  <c:v>77.7</c:v>
                </c:pt>
                <c:pt idx="1526">
                  <c:v>77.900000000000006</c:v>
                </c:pt>
                <c:pt idx="1527">
                  <c:v>77.8</c:v>
                </c:pt>
                <c:pt idx="1528">
                  <c:v>77.900000000000006</c:v>
                </c:pt>
                <c:pt idx="1529">
                  <c:v>77.900000000000006</c:v>
                </c:pt>
                <c:pt idx="1530">
                  <c:v>77.7</c:v>
                </c:pt>
                <c:pt idx="1531">
                  <c:v>77.900000000000006</c:v>
                </c:pt>
                <c:pt idx="1532">
                  <c:v>77.900000000000006</c:v>
                </c:pt>
                <c:pt idx="1533">
                  <c:v>77.8</c:v>
                </c:pt>
                <c:pt idx="1534">
                  <c:v>77.7</c:v>
                </c:pt>
                <c:pt idx="1535">
                  <c:v>77.7</c:v>
                </c:pt>
                <c:pt idx="1536">
                  <c:v>77.599999999999994</c:v>
                </c:pt>
                <c:pt idx="1537">
                  <c:v>77.5</c:v>
                </c:pt>
                <c:pt idx="1538">
                  <c:v>77.599999999999994</c:v>
                </c:pt>
                <c:pt idx="1539">
                  <c:v>77.599999999999994</c:v>
                </c:pt>
                <c:pt idx="1540">
                  <c:v>77.5</c:v>
                </c:pt>
                <c:pt idx="1541">
                  <c:v>77.599999999999994</c:v>
                </c:pt>
                <c:pt idx="1542">
                  <c:v>77.599999999999994</c:v>
                </c:pt>
                <c:pt idx="1543">
                  <c:v>77.599999999999994</c:v>
                </c:pt>
                <c:pt idx="1544">
                  <c:v>77.599999999999994</c:v>
                </c:pt>
                <c:pt idx="1545">
                  <c:v>77.7</c:v>
                </c:pt>
                <c:pt idx="1546">
                  <c:v>77.7</c:v>
                </c:pt>
                <c:pt idx="1547">
                  <c:v>77.599999999999994</c:v>
                </c:pt>
                <c:pt idx="1548">
                  <c:v>77.7</c:v>
                </c:pt>
                <c:pt idx="1549">
                  <c:v>77.7</c:v>
                </c:pt>
                <c:pt idx="1550">
                  <c:v>77.599999999999994</c:v>
                </c:pt>
                <c:pt idx="1551">
                  <c:v>77.7</c:v>
                </c:pt>
                <c:pt idx="1552">
                  <c:v>77.599999999999994</c:v>
                </c:pt>
                <c:pt idx="1553">
                  <c:v>77.599999999999994</c:v>
                </c:pt>
                <c:pt idx="1554">
                  <c:v>77.599999999999994</c:v>
                </c:pt>
                <c:pt idx="1555">
                  <c:v>77.599999999999994</c:v>
                </c:pt>
                <c:pt idx="1556">
                  <c:v>77.599999999999994</c:v>
                </c:pt>
                <c:pt idx="1557">
                  <c:v>77.599999999999994</c:v>
                </c:pt>
                <c:pt idx="1558">
                  <c:v>77.599999999999994</c:v>
                </c:pt>
                <c:pt idx="1559">
                  <c:v>77.599999999999994</c:v>
                </c:pt>
                <c:pt idx="1560">
                  <c:v>77.7</c:v>
                </c:pt>
                <c:pt idx="1561">
                  <c:v>77.599999999999994</c:v>
                </c:pt>
                <c:pt idx="1562">
                  <c:v>77.599999999999994</c:v>
                </c:pt>
                <c:pt idx="1563">
                  <c:v>77.7</c:v>
                </c:pt>
                <c:pt idx="1564">
                  <c:v>77.8</c:v>
                </c:pt>
                <c:pt idx="1565">
                  <c:v>77.8</c:v>
                </c:pt>
                <c:pt idx="1566">
                  <c:v>77.7</c:v>
                </c:pt>
                <c:pt idx="1567">
                  <c:v>77.7</c:v>
                </c:pt>
                <c:pt idx="1568">
                  <c:v>77.7</c:v>
                </c:pt>
                <c:pt idx="1569">
                  <c:v>77.599999999999994</c:v>
                </c:pt>
                <c:pt idx="1570">
                  <c:v>77.599999999999994</c:v>
                </c:pt>
                <c:pt idx="1571">
                  <c:v>77.599999999999994</c:v>
                </c:pt>
                <c:pt idx="1572">
                  <c:v>77.599999999999994</c:v>
                </c:pt>
                <c:pt idx="1573">
                  <c:v>77.5</c:v>
                </c:pt>
                <c:pt idx="1574">
                  <c:v>77.599999999999994</c:v>
                </c:pt>
                <c:pt idx="1575">
                  <c:v>77.599999999999994</c:v>
                </c:pt>
                <c:pt idx="1576">
                  <c:v>77.5</c:v>
                </c:pt>
                <c:pt idx="1577">
                  <c:v>77.599999999999994</c:v>
                </c:pt>
                <c:pt idx="1578">
                  <c:v>77.599999999999994</c:v>
                </c:pt>
                <c:pt idx="1579">
                  <c:v>77.599999999999994</c:v>
                </c:pt>
                <c:pt idx="1580">
                  <c:v>77.599999999999994</c:v>
                </c:pt>
                <c:pt idx="1581">
                  <c:v>77.7</c:v>
                </c:pt>
                <c:pt idx="1582">
                  <c:v>77.599999999999994</c:v>
                </c:pt>
                <c:pt idx="1583">
                  <c:v>77.599999999999994</c:v>
                </c:pt>
                <c:pt idx="1584">
                  <c:v>77.599999999999994</c:v>
                </c:pt>
                <c:pt idx="1585">
                  <c:v>77.599999999999994</c:v>
                </c:pt>
                <c:pt idx="1586">
                  <c:v>77.5</c:v>
                </c:pt>
                <c:pt idx="1587">
                  <c:v>77.5</c:v>
                </c:pt>
                <c:pt idx="1588">
                  <c:v>77.5</c:v>
                </c:pt>
                <c:pt idx="1589">
                  <c:v>77.5</c:v>
                </c:pt>
                <c:pt idx="1590">
                  <c:v>77.5</c:v>
                </c:pt>
                <c:pt idx="1591">
                  <c:v>77.599999999999994</c:v>
                </c:pt>
                <c:pt idx="1592">
                  <c:v>77.5</c:v>
                </c:pt>
                <c:pt idx="1593">
                  <c:v>77.5</c:v>
                </c:pt>
                <c:pt idx="1594">
                  <c:v>77.400000000000006</c:v>
                </c:pt>
                <c:pt idx="1595">
                  <c:v>77.400000000000006</c:v>
                </c:pt>
                <c:pt idx="1596">
                  <c:v>77.400000000000006</c:v>
                </c:pt>
                <c:pt idx="1597">
                  <c:v>77.400000000000006</c:v>
                </c:pt>
                <c:pt idx="1598">
                  <c:v>77.400000000000006</c:v>
                </c:pt>
                <c:pt idx="1599">
                  <c:v>77.3</c:v>
                </c:pt>
                <c:pt idx="1600">
                  <c:v>77.3</c:v>
                </c:pt>
                <c:pt idx="1601">
                  <c:v>77.3</c:v>
                </c:pt>
                <c:pt idx="1602">
                  <c:v>77.3</c:v>
                </c:pt>
                <c:pt idx="1603">
                  <c:v>77.400000000000006</c:v>
                </c:pt>
                <c:pt idx="1604">
                  <c:v>77.400000000000006</c:v>
                </c:pt>
                <c:pt idx="1605">
                  <c:v>77.400000000000006</c:v>
                </c:pt>
                <c:pt idx="1606">
                  <c:v>77.3</c:v>
                </c:pt>
                <c:pt idx="1607">
                  <c:v>77.400000000000006</c:v>
                </c:pt>
                <c:pt idx="1608">
                  <c:v>77.400000000000006</c:v>
                </c:pt>
                <c:pt idx="1609">
                  <c:v>77.3</c:v>
                </c:pt>
                <c:pt idx="1610">
                  <c:v>77.400000000000006</c:v>
                </c:pt>
                <c:pt idx="1611">
                  <c:v>77.3</c:v>
                </c:pt>
                <c:pt idx="1612">
                  <c:v>77.3</c:v>
                </c:pt>
                <c:pt idx="1613">
                  <c:v>77.3</c:v>
                </c:pt>
                <c:pt idx="1614">
                  <c:v>77.3</c:v>
                </c:pt>
                <c:pt idx="1615">
                  <c:v>77.3</c:v>
                </c:pt>
                <c:pt idx="1616">
                  <c:v>77.3</c:v>
                </c:pt>
                <c:pt idx="1617">
                  <c:v>77.400000000000006</c:v>
                </c:pt>
                <c:pt idx="1618">
                  <c:v>77.3</c:v>
                </c:pt>
                <c:pt idx="1619">
                  <c:v>77.3</c:v>
                </c:pt>
                <c:pt idx="1620">
                  <c:v>77.2</c:v>
                </c:pt>
                <c:pt idx="1621">
                  <c:v>77.2</c:v>
                </c:pt>
                <c:pt idx="1622">
                  <c:v>77.3</c:v>
                </c:pt>
                <c:pt idx="1623">
                  <c:v>77.3</c:v>
                </c:pt>
                <c:pt idx="1624">
                  <c:v>77.3</c:v>
                </c:pt>
                <c:pt idx="1625">
                  <c:v>77.3</c:v>
                </c:pt>
                <c:pt idx="1626">
                  <c:v>77.2</c:v>
                </c:pt>
                <c:pt idx="1627">
                  <c:v>77.3</c:v>
                </c:pt>
                <c:pt idx="1628">
                  <c:v>77.3</c:v>
                </c:pt>
                <c:pt idx="1629">
                  <c:v>77.3</c:v>
                </c:pt>
                <c:pt idx="1630">
                  <c:v>77.3</c:v>
                </c:pt>
                <c:pt idx="1631">
                  <c:v>77.3</c:v>
                </c:pt>
                <c:pt idx="1632">
                  <c:v>77.3</c:v>
                </c:pt>
                <c:pt idx="1633">
                  <c:v>77.3</c:v>
                </c:pt>
                <c:pt idx="1634">
                  <c:v>77.3</c:v>
                </c:pt>
                <c:pt idx="1635">
                  <c:v>77.3</c:v>
                </c:pt>
                <c:pt idx="1636">
                  <c:v>77.3</c:v>
                </c:pt>
                <c:pt idx="1637">
                  <c:v>77.3</c:v>
                </c:pt>
                <c:pt idx="1638">
                  <c:v>77.3</c:v>
                </c:pt>
                <c:pt idx="1639">
                  <c:v>77.3</c:v>
                </c:pt>
                <c:pt idx="1640">
                  <c:v>77.099999999999994</c:v>
                </c:pt>
                <c:pt idx="1641">
                  <c:v>77.2</c:v>
                </c:pt>
                <c:pt idx="1642">
                  <c:v>77.2</c:v>
                </c:pt>
                <c:pt idx="1643">
                  <c:v>77.2</c:v>
                </c:pt>
                <c:pt idx="1644">
                  <c:v>77.2</c:v>
                </c:pt>
                <c:pt idx="1645">
                  <c:v>77.099999999999994</c:v>
                </c:pt>
                <c:pt idx="1646">
                  <c:v>77.2</c:v>
                </c:pt>
                <c:pt idx="1647">
                  <c:v>77.3</c:v>
                </c:pt>
                <c:pt idx="1648">
                  <c:v>77.3</c:v>
                </c:pt>
                <c:pt idx="1649">
                  <c:v>77.2</c:v>
                </c:pt>
                <c:pt idx="1650">
                  <c:v>77.3</c:v>
                </c:pt>
                <c:pt idx="1651">
                  <c:v>77.3</c:v>
                </c:pt>
                <c:pt idx="1652">
                  <c:v>77.3</c:v>
                </c:pt>
                <c:pt idx="1653">
                  <c:v>77.2</c:v>
                </c:pt>
                <c:pt idx="1654">
                  <c:v>77.2</c:v>
                </c:pt>
                <c:pt idx="1655">
                  <c:v>77.2</c:v>
                </c:pt>
                <c:pt idx="1656">
                  <c:v>77.2</c:v>
                </c:pt>
                <c:pt idx="1657">
                  <c:v>77.099999999999994</c:v>
                </c:pt>
                <c:pt idx="1658">
                  <c:v>77.2</c:v>
                </c:pt>
                <c:pt idx="1659">
                  <c:v>77.099999999999994</c:v>
                </c:pt>
                <c:pt idx="1660">
                  <c:v>77.099999999999994</c:v>
                </c:pt>
                <c:pt idx="1661">
                  <c:v>77.2</c:v>
                </c:pt>
                <c:pt idx="1662">
                  <c:v>77.2</c:v>
                </c:pt>
                <c:pt idx="1663">
                  <c:v>77.2</c:v>
                </c:pt>
                <c:pt idx="1664">
                  <c:v>77.099999999999994</c:v>
                </c:pt>
                <c:pt idx="1665">
                  <c:v>77.099999999999994</c:v>
                </c:pt>
                <c:pt idx="1666">
                  <c:v>77.099999999999994</c:v>
                </c:pt>
                <c:pt idx="1667">
                  <c:v>77.099999999999994</c:v>
                </c:pt>
                <c:pt idx="1668">
                  <c:v>77.099999999999994</c:v>
                </c:pt>
                <c:pt idx="1669">
                  <c:v>77.099999999999994</c:v>
                </c:pt>
                <c:pt idx="1670">
                  <c:v>77</c:v>
                </c:pt>
                <c:pt idx="1671">
                  <c:v>76.900000000000006</c:v>
                </c:pt>
                <c:pt idx="1672">
                  <c:v>77</c:v>
                </c:pt>
                <c:pt idx="1673">
                  <c:v>76.900000000000006</c:v>
                </c:pt>
                <c:pt idx="1674">
                  <c:v>76.900000000000006</c:v>
                </c:pt>
                <c:pt idx="1675">
                  <c:v>76.8</c:v>
                </c:pt>
                <c:pt idx="1676">
                  <c:v>77</c:v>
                </c:pt>
                <c:pt idx="1677">
                  <c:v>76.900000000000006</c:v>
                </c:pt>
                <c:pt idx="1678">
                  <c:v>76.8</c:v>
                </c:pt>
                <c:pt idx="1679">
                  <c:v>76.900000000000006</c:v>
                </c:pt>
                <c:pt idx="1680">
                  <c:v>76.900000000000006</c:v>
                </c:pt>
                <c:pt idx="1681">
                  <c:v>77</c:v>
                </c:pt>
                <c:pt idx="1682">
                  <c:v>77</c:v>
                </c:pt>
                <c:pt idx="1683">
                  <c:v>77</c:v>
                </c:pt>
                <c:pt idx="1684">
                  <c:v>76.900000000000006</c:v>
                </c:pt>
                <c:pt idx="1685">
                  <c:v>77</c:v>
                </c:pt>
                <c:pt idx="1686">
                  <c:v>76.8</c:v>
                </c:pt>
                <c:pt idx="1687">
                  <c:v>76.900000000000006</c:v>
                </c:pt>
                <c:pt idx="1688">
                  <c:v>76.900000000000006</c:v>
                </c:pt>
                <c:pt idx="1689">
                  <c:v>76.900000000000006</c:v>
                </c:pt>
                <c:pt idx="1690">
                  <c:v>76.8</c:v>
                </c:pt>
                <c:pt idx="1691">
                  <c:v>76.8</c:v>
                </c:pt>
                <c:pt idx="1692">
                  <c:v>76.8</c:v>
                </c:pt>
                <c:pt idx="1693">
                  <c:v>76.8</c:v>
                </c:pt>
                <c:pt idx="1694">
                  <c:v>76.7</c:v>
                </c:pt>
                <c:pt idx="1695">
                  <c:v>76.8</c:v>
                </c:pt>
                <c:pt idx="1696">
                  <c:v>76.7</c:v>
                </c:pt>
                <c:pt idx="1697">
                  <c:v>76.7</c:v>
                </c:pt>
                <c:pt idx="1698">
                  <c:v>76.7</c:v>
                </c:pt>
                <c:pt idx="1699">
                  <c:v>76.8</c:v>
                </c:pt>
                <c:pt idx="1700">
                  <c:v>76.8</c:v>
                </c:pt>
                <c:pt idx="1701">
                  <c:v>76.8</c:v>
                </c:pt>
                <c:pt idx="1702">
                  <c:v>76.8</c:v>
                </c:pt>
                <c:pt idx="1703">
                  <c:v>76.900000000000006</c:v>
                </c:pt>
                <c:pt idx="1704">
                  <c:v>76.8</c:v>
                </c:pt>
                <c:pt idx="1705">
                  <c:v>76.900000000000006</c:v>
                </c:pt>
                <c:pt idx="1706">
                  <c:v>76.7</c:v>
                </c:pt>
                <c:pt idx="1707">
                  <c:v>76.8</c:v>
                </c:pt>
                <c:pt idx="1708">
                  <c:v>76.7</c:v>
                </c:pt>
                <c:pt idx="1709">
                  <c:v>76.7</c:v>
                </c:pt>
                <c:pt idx="1710">
                  <c:v>76.7</c:v>
                </c:pt>
                <c:pt idx="1711">
                  <c:v>76.599999999999994</c:v>
                </c:pt>
                <c:pt idx="1712">
                  <c:v>76.599999999999994</c:v>
                </c:pt>
                <c:pt idx="1713">
                  <c:v>76.599999999999994</c:v>
                </c:pt>
                <c:pt idx="1714">
                  <c:v>76.7</c:v>
                </c:pt>
                <c:pt idx="1715">
                  <c:v>76.7</c:v>
                </c:pt>
                <c:pt idx="1716">
                  <c:v>76.7</c:v>
                </c:pt>
                <c:pt idx="1717">
                  <c:v>76.599999999999994</c:v>
                </c:pt>
                <c:pt idx="1718">
                  <c:v>76.7</c:v>
                </c:pt>
                <c:pt idx="1719">
                  <c:v>76.599999999999994</c:v>
                </c:pt>
                <c:pt idx="1720">
                  <c:v>76.7</c:v>
                </c:pt>
                <c:pt idx="1721">
                  <c:v>76.599999999999994</c:v>
                </c:pt>
                <c:pt idx="1722">
                  <c:v>76.599999999999994</c:v>
                </c:pt>
                <c:pt idx="1723">
                  <c:v>76.599999999999994</c:v>
                </c:pt>
                <c:pt idx="1724">
                  <c:v>76.7</c:v>
                </c:pt>
                <c:pt idx="1725">
                  <c:v>76.7</c:v>
                </c:pt>
                <c:pt idx="1726">
                  <c:v>76.599999999999994</c:v>
                </c:pt>
                <c:pt idx="1727">
                  <c:v>76.7</c:v>
                </c:pt>
                <c:pt idx="1728">
                  <c:v>76.599999999999994</c:v>
                </c:pt>
                <c:pt idx="1729">
                  <c:v>76.7</c:v>
                </c:pt>
                <c:pt idx="1730">
                  <c:v>76.7</c:v>
                </c:pt>
                <c:pt idx="1731">
                  <c:v>76.7</c:v>
                </c:pt>
                <c:pt idx="1732">
                  <c:v>76.7</c:v>
                </c:pt>
                <c:pt idx="1733">
                  <c:v>76.7</c:v>
                </c:pt>
                <c:pt idx="1734">
                  <c:v>76.7</c:v>
                </c:pt>
                <c:pt idx="1735">
                  <c:v>76.7</c:v>
                </c:pt>
                <c:pt idx="1736">
                  <c:v>76.7</c:v>
                </c:pt>
                <c:pt idx="1737">
                  <c:v>76.8</c:v>
                </c:pt>
                <c:pt idx="1738">
                  <c:v>76.7</c:v>
                </c:pt>
                <c:pt idx="1739">
                  <c:v>76.8</c:v>
                </c:pt>
                <c:pt idx="1740">
                  <c:v>76.7</c:v>
                </c:pt>
                <c:pt idx="1741">
                  <c:v>76.7</c:v>
                </c:pt>
                <c:pt idx="1742">
                  <c:v>76.7</c:v>
                </c:pt>
                <c:pt idx="1743">
                  <c:v>76.7</c:v>
                </c:pt>
                <c:pt idx="1744">
                  <c:v>76.599999999999994</c:v>
                </c:pt>
                <c:pt idx="1745">
                  <c:v>76.599999999999994</c:v>
                </c:pt>
                <c:pt idx="1746">
                  <c:v>76.599999999999994</c:v>
                </c:pt>
                <c:pt idx="1747">
                  <c:v>76.5</c:v>
                </c:pt>
                <c:pt idx="1748">
                  <c:v>76.599999999999994</c:v>
                </c:pt>
                <c:pt idx="1749">
                  <c:v>76.5</c:v>
                </c:pt>
                <c:pt idx="1750">
                  <c:v>76.5</c:v>
                </c:pt>
                <c:pt idx="1751">
                  <c:v>76.5</c:v>
                </c:pt>
                <c:pt idx="1752">
                  <c:v>76.400000000000006</c:v>
                </c:pt>
                <c:pt idx="1753">
                  <c:v>76.400000000000006</c:v>
                </c:pt>
                <c:pt idx="1754">
                  <c:v>76.400000000000006</c:v>
                </c:pt>
                <c:pt idx="1755">
                  <c:v>76.400000000000006</c:v>
                </c:pt>
                <c:pt idx="1756">
                  <c:v>76.400000000000006</c:v>
                </c:pt>
                <c:pt idx="1757">
                  <c:v>76.400000000000006</c:v>
                </c:pt>
                <c:pt idx="1758">
                  <c:v>76.3</c:v>
                </c:pt>
                <c:pt idx="1759">
                  <c:v>76.5</c:v>
                </c:pt>
                <c:pt idx="1760">
                  <c:v>76.400000000000006</c:v>
                </c:pt>
                <c:pt idx="1761">
                  <c:v>76.400000000000006</c:v>
                </c:pt>
                <c:pt idx="1762">
                  <c:v>76.400000000000006</c:v>
                </c:pt>
                <c:pt idx="1763">
                  <c:v>76.400000000000006</c:v>
                </c:pt>
                <c:pt idx="1764">
                  <c:v>76.400000000000006</c:v>
                </c:pt>
                <c:pt idx="1765">
                  <c:v>76.400000000000006</c:v>
                </c:pt>
                <c:pt idx="1766">
                  <c:v>76.5</c:v>
                </c:pt>
                <c:pt idx="1767">
                  <c:v>76.5</c:v>
                </c:pt>
                <c:pt idx="1768">
                  <c:v>76.3</c:v>
                </c:pt>
                <c:pt idx="1769">
                  <c:v>76.400000000000006</c:v>
                </c:pt>
                <c:pt idx="1770">
                  <c:v>76.400000000000006</c:v>
                </c:pt>
                <c:pt idx="1771">
                  <c:v>76.400000000000006</c:v>
                </c:pt>
                <c:pt idx="1772">
                  <c:v>76.3</c:v>
                </c:pt>
                <c:pt idx="1773">
                  <c:v>76.3</c:v>
                </c:pt>
                <c:pt idx="1774">
                  <c:v>76.2</c:v>
                </c:pt>
                <c:pt idx="1775">
                  <c:v>76.2</c:v>
                </c:pt>
                <c:pt idx="1776">
                  <c:v>76.400000000000006</c:v>
                </c:pt>
                <c:pt idx="1777">
                  <c:v>76.3</c:v>
                </c:pt>
                <c:pt idx="1778">
                  <c:v>76.2</c:v>
                </c:pt>
                <c:pt idx="1779">
                  <c:v>76.3</c:v>
                </c:pt>
                <c:pt idx="1780">
                  <c:v>76.3</c:v>
                </c:pt>
                <c:pt idx="1781">
                  <c:v>76.3</c:v>
                </c:pt>
                <c:pt idx="1782">
                  <c:v>76.3</c:v>
                </c:pt>
                <c:pt idx="1783">
                  <c:v>76.3</c:v>
                </c:pt>
                <c:pt idx="1784">
                  <c:v>76.3</c:v>
                </c:pt>
                <c:pt idx="1785">
                  <c:v>76.3</c:v>
                </c:pt>
                <c:pt idx="1786">
                  <c:v>76.3</c:v>
                </c:pt>
                <c:pt idx="1787">
                  <c:v>76.2</c:v>
                </c:pt>
                <c:pt idx="1788">
                  <c:v>76.2</c:v>
                </c:pt>
                <c:pt idx="1789">
                  <c:v>76.2</c:v>
                </c:pt>
                <c:pt idx="1790">
                  <c:v>76.2</c:v>
                </c:pt>
                <c:pt idx="1791">
                  <c:v>76.2</c:v>
                </c:pt>
                <c:pt idx="1792">
                  <c:v>76.400000000000006</c:v>
                </c:pt>
                <c:pt idx="1793">
                  <c:v>76.3</c:v>
                </c:pt>
                <c:pt idx="1794">
                  <c:v>76.2</c:v>
                </c:pt>
                <c:pt idx="1795">
                  <c:v>76.3</c:v>
                </c:pt>
                <c:pt idx="1796">
                  <c:v>76.3</c:v>
                </c:pt>
                <c:pt idx="1797">
                  <c:v>76.2</c:v>
                </c:pt>
                <c:pt idx="1798">
                  <c:v>76.2</c:v>
                </c:pt>
                <c:pt idx="1799">
                  <c:v>76.3</c:v>
                </c:pt>
                <c:pt idx="1800">
                  <c:v>76.2</c:v>
                </c:pt>
                <c:pt idx="1801">
                  <c:v>76.2</c:v>
                </c:pt>
                <c:pt idx="1802">
                  <c:v>76.3</c:v>
                </c:pt>
                <c:pt idx="1803">
                  <c:v>76.2</c:v>
                </c:pt>
                <c:pt idx="1804">
                  <c:v>76.3</c:v>
                </c:pt>
                <c:pt idx="1805">
                  <c:v>76.3</c:v>
                </c:pt>
                <c:pt idx="1806">
                  <c:v>76.3</c:v>
                </c:pt>
                <c:pt idx="1807">
                  <c:v>76.3</c:v>
                </c:pt>
                <c:pt idx="1808">
                  <c:v>76.3</c:v>
                </c:pt>
                <c:pt idx="1809">
                  <c:v>76.3</c:v>
                </c:pt>
                <c:pt idx="1810">
                  <c:v>76.3</c:v>
                </c:pt>
                <c:pt idx="1811">
                  <c:v>76.3</c:v>
                </c:pt>
                <c:pt idx="1812">
                  <c:v>76.3</c:v>
                </c:pt>
                <c:pt idx="1813">
                  <c:v>76.400000000000006</c:v>
                </c:pt>
                <c:pt idx="1814">
                  <c:v>76.2</c:v>
                </c:pt>
                <c:pt idx="1815">
                  <c:v>76.3</c:v>
                </c:pt>
                <c:pt idx="1816">
                  <c:v>76.3</c:v>
                </c:pt>
                <c:pt idx="1817">
                  <c:v>76.3</c:v>
                </c:pt>
                <c:pt idx="1818">
                  <c:v>76.3</c:v>
                </c:pt>
                <c:pt idx="1819">
                  <c:v>76.2</c:v>
                </c:pt>
                <c:pt idx="1820">
                  <c:v>76.3</c:v>
                </c:pt>
                <c:pt idx="1821">
                  <c:v>76.3</c:v>
                </c:pt>
                <c:pt idx="1822">
                  <c:v>76.2</c:v>
                </c:pt>
                <c:pt idx="1823">
                  <c:v>76.2</c:v>
                </c:pt>
                <c:pt idx="1824">
                  <c:v>76.2</c:v>
                </c:pt>
                <c:pt idx="1825">
                  <c:v>76.099999999999994</c:v>
                </c:pt>
                <c:pt idx="1826">
                  <c:v>76.2</c:v>
                </c:pt>
                <c:pt idx="1827">
                  <c:v>76.099999999999994</c:v>
                </c:pt>
                <c:pt idx="1828">
                  <c:v>76.099999999999994</c:v>
                </c:pt>
                <c:pt idx="1829">
                  <c:v>76.2</c:v>
                </c:pt>
                <c:pt idx="1830">
                  <c:v>76.099999999999994</c:v>
                </c:pt>
                <c:pt idx="1831">
                  <c:v>76.099999999999994</c:v>
                </c:pt>
                <c:pt idx="1832">
                  <c:v>76.099999999999994</c:v>
                </c:pt>
                <c:pt idx="1833">
                  <c:v>76.099999999999994</c:v>
                </c:pt>
                <c:pt idx="1834">
                  <c:v>76.099999999999994</c:v>
                </c:pt>
                <c:pt idx="1835">
                  <c:v>76.099999999999994</c:v>
                </c:pt>
                <c:pt idx="1836">
                  <c:v>76.099999999999994</c:v>
                </c:pt>
                <c:pt idx="1837">
                  <c:v>76.099999999999994</c:v>
                </c:pt>
                <c:pt idx="1838">
                  <c:v>76.099999999999994</c:v>
                </c:pt>
                <c:pt idx="1839">
                  <c:v>76.099999999999994</c:v>
                </c:pt>
                <c:pt idx="1840">
                  <c:v>76.099999999999994</c:v>
                </c:pt>
                <c:pt idx="1841">
                  <c:v>76.099999999999994</c:v>
                </c:pt>
                <c:pt idx="1842">
                  <c:v>76.099999999999994</c:v>
                </c:pt>
                <c:pt idx="1843">
                  <c:v>76</c:v>
                </c:pt>
                <c:pt idx="1844">
                  <c:v>76.099999999999994</c:v>
                </c:pt>
                <c:pt idx="1845">
                  <c:v>75.900000000000006</c:v>
                </c:pt>
                <c:pt idx="1846">
                  <c:v>76</c:v>
                </c:pt>
                <c:pt idx="1847">
                  <c:v>76.099999999999994</c:v>
                </c:pt>
                <c:pt idx="1848">
                  <c:v>76</c:v>
                </c:pt>
                <c:pt idx="1849">
                  <c:v>76</c:v>
                </c:pt>
                <c:pt idx="1850">
                  <c:v>76</c:v>
                </c:pt>
                <c:pt idx="1851">
                  <c:v>76</c:v>
                </c:pt>
                <c:pt idx="1852">
                  <c:v>76</c:v>
                </c:pt>
                <c:pt idx="1853">
                  <c:v>76</c:v>
                </c:pt>
                <c:pt idx="1854">
                  <c:v>75.900000000000006</c:v>
                </c:pt>
                <c:pt idx="1855">
                  <c:v>76.099999999999994</c:v>
                </c:pt>
                <c:pt idx="1856">
                  <c:v>75.900000000000006</c:v>
                </c:pt>
                <c:pt idx="1857">
                  <c:v>76</c:v>
                </c:pt>
                <c:pt idx="1858">
                  <c:v>76</c:v>
                </c:pt>
                <c:pt idx="1859">
                  <c:v>76</c:v>
                </c:pt>
                <c:pt idx="1860">
                  <c:v>76</c:v>
                </c:pt>
                <c:pt idx="1861">
                  <c:v>76.099999999999994</c:v>
                </c:pt>
                <c:pt idx="1862">
                  <c:v>76.099999999999994</c:v>
                </c:pt>
                <c:pt idx="1863">
                  <c:v>75.900000000000006</c:v>
                </c:pt>
                <c:pt idx="1864">
                  <c:v>76.099999999999994</c:v>
                </c:pt>
                <c:pt idx="1865">
                  <c:v>76</c:v>
                </c:pt>
                <c:pt idx="1866">
                  <c:v>76</c:v>
                </c:pt>
                <c:pt idx="1867">
                  <c:v>75.900000000000006</c:v>
                </c:pt>
                <c:pt idx="1868">
                  <c:v>76</c:v>
                </c:pt>
                <c:pt idx="1869">
                  <c:v>76</c:v>
                </c:pt>
                <c:pt idx="1870">
                  <c:v>75.900000000000006</c:v>
                </c:pt>
                <c:pt idx="1871">
                  <c:v>76</c:v>
                </c:pt>
                <c:pt idx="1872">
                  <c:v>76</c:v>
                </c:pt>
                <c:pt idx="1873">
                  <c:v>76</c:v>
                </c:pt>
                <c:pt idx="1874">
                  <c:v>76</c:v>
                </c:pt>
                <c:pt idx="1875">
                  <c:v>76.2</c:v>
                </c:pt>
                <c:pt idx="1876">
                  <c:v>76</c:v>
                </c:pt>
                <c:pt idx="1877">
                  <c:v>76.099999999999994</c:v>
                </c:pt>
                <c:pt idx="1878">
                  <c:v>75.900000000000006</c:v>
                </c:pt>
                <c:pt idx="1879">
                  <c:v>76</c:v>
                </c:pt>
                <c:pt idx="1880">
                  <c:v>76</c:v>
                </c:pt>
                <c:pt idx="1881">
                  <c:v>75.900000000000006</c:v>
                </c:pt>
                <c:pt idx="1882">
                  <c:v>76</c:v>
                </c:pt>
                <c:pt idx="1883">
                  <c:v>76</c:v>
                </c:pt>
                <c:pt idx="1884">
                  <c:v>75.900000000000006</c:v>
                </c:pt>
                <c:pt idx="1885">
                  <c:v>75.900000000000006</c:v>
                </c:pt>
                <c:pt idx="1886">
                  <c:v>75.900000000000006</c:v>
                </c:pt>
                <c:pt idx="1887">
                  <c:v>75.900000000000006</c:v>
                </c:pt>
                <c:pt idx="1888">
                  <c:v>75.8</c:v>
                </c:pt>
                <c:pt idx="1889">
                  <c:v>75.900000000000006</c:v>
                </c:pt>
                <c:pt idx="1890">
                  <c:v>75.900000000000006</c:v>
                </c:pt>
                <c:pt idx="1891">
                  <c:v>76</c:v>
                </c:pt>
                <c:pt idx="1892">
                  <c:v>76</c:v>
                </c:pt>
                <c:pt idx="1893">
                  <c:v>75.900000000000006</c:v>
                </c:pt>
                <c:pt idx="1894">
                  <c:v>75.900000000000006</c:v>
                </c:pt>
                <c:pt idx="1895">
                  <c:v>75.900000000000006</c:v>
                </c:pt>
                <c:pt idx="1896">
                  <c:v>75.900000000000006</c:v>
                </c:pt>
                <c:pt idx="1897">
                  <c:v>76.099999999999994</c:v>
                </c:pt>
                <c:pt idx="1898">
                  <c:v>75.900000000000006</c:v>
                </c:pt>
                <c:pt idx="1899">
                  <c:v>76</c:v>
                </c:pt>
                <c:pt idx="1900">
                  <c:v>75.900000000000006</c:v>
                </c:pt>
                <c:pt idx="1901">
                  <c:v>76</c:v>
                </c:pt>
                <c:pt idx="1902">
                  <c:v>75.900000000000006</c:v>
                </c:pt>
                <c:pt idx="1903">
                  <c:v>75.900000000000006</c:v>
                </c:pt>
                <c:pt idx="1904">
                  <c:v>75.8</c:v>
                </c:pt>
                <c:pt idx="1905">
                  <c:v>75.8</c:v>
                </c:pt>
                <c:pt idx="1906">
                  <c:v>75.900000000000006</c:v>
                </c:pt>
                <c:pt idx="1907">
                  <c:v>75.900000000000006</c:v>
                </c:pt>
                <c:pt idx="1908">
                  <c:v>75.900000000000006</c:v>
                </c:pt>
                <c:pt idx="1909">
                  <c:v>75.900000000000006</c:v>
                </c:pt>
                <c:pt idx="1910">
                  <c:v>76</c:v>
                </c:pt>
                <c:pt idx="1911">
                  <c:v>76</c:v>
                </c:pt>
                <c:pt idx="1912">
                  <c:v>75.900000000000006</c:v>
                </c:pt>
                <c:pt idx="1913">
                  <c:v>75.900000000000006</c:v>
                </c:pt>
                <c:pt idx="1914">
                  <c:v>75.900000000000006</c:v>
                </c:pt>
                <c:pt idx="1915">
                  <c:v>75.900000000000006</c:v>
                </c:pt>
                <c:pt idx="1916">
                  <c:v>75.8</c:v>
                </c:pt>
                <c:pt idx="1917">
                  <c:v>75.900000000000006</c:v>
                </c:pt>
                <c:pt idx="1918">
                  <c:v>75.8</c:v>
                </c:pt>
                <c:pt idx="1919">
                  <c:v>75.900000000000006</c:v>
                </c:pt>
                <c:pt idx="1920">
                  <c:v>75.8</c:v>
                </c:pt>
                <c:pt idx="1921">
                  <c:v>75.8</c:v>
                </c:pt>
                <c:pt idx="1922">
                  <c:v>75.900000000000006</c:v>
                </c:pt>
                <c:pt idx="1923">
                  <c:v>75.8</c:v>
                </c:pt>
                <c:pt idx="1924">
                  <c:v>75.8</c:v>
                </c:pt>
                <c:pt idx="1925">
                  <c:v>75.8</c:v>
                </c:pt>
                <c:pt idx="1926">
                  <c:v>75.900000000000006</c:v>
                </c:pt>
                <c:pt idx="1927">
                  <c:v>75.8</c:v>
                </c:pt>
                <c:pt idx="1928">
                  <c:v>75.8</c:v>
                </c:pt>
                <c:pt idx="1929">
                  <c:v>75.8</c:v>
                </c:pt>
                <c:pt idx="1930">
                  <c:v>75.8</c:v>
                </c:pt>
                <c:pt idx="1931">
                  <c:v>75.900000000000006</c:v>
                </c:pt>
                <c:pt idx="1932">
                  <c:v>75.8</c:v>
                </c:pt>
                <c:pt idx="1933">
                  <c:v>75.7</c:v>
                </c:pt>
                <c:pt idx="1934">
                  <c:v>75.7</c:v>
                </c:pt>
                <c:pt idx="1935">
                  <c:v>75.599999999999994</c:v>
                </c:pt>
                <c:pt idx="1936">
                  <c:v>75.7</c:v>
                </c:pt>
                <c:pt idx="1937">
                  <c:v>75.8</c:v>
                </c:pt>
                <c:pt idx="1938">
                  <c:v>75.7</c:v>
                </c:pt>
                <c:pt idx="1939">
                  <c:v>75.8</c:v>
                </c:pt>
                <c:pt idx="1940">
                  <c:v>75.7</c:v>
                </c:pt>
                <c:pt idx="1941">
                  <c:v>75.599999999999994</c:v>
                </c:pt>
                <c:pt idx="1942">
                  <c:v>75.7</c:v>
                </c:pt>
                <c:pt idx="1943">
                  <c:v>75.7</c:v>
                </c:pt>
                <c:pt idx="1944">
                  <c:v>75.7</c:v>
                </c:pt>
                <c:pt idx="1945">
                  <c:v>75.7</c:v>
                </c:pt>
                <c:pt idx="1946">
                  <c:v>75.7</c:v>
                </c:pt>
                <c:pt idx="1947">
                  <c:v>75.599999999999994</c:v>
                </c:pt>
                <c:pt idx="1948">
                  <c:v>75.599999999999994</c:v>
                </c:pt>
                <c:pt idx="1949">
                  <c:v>75.599999999999994</c:v>
                </c:pt>
                <c:pt idx="1950">
                  <c:v>75.7</c:v>
                </c:pt>
                <c:pt idx="1951">
                  <c:v>75.7</c:v>
                </c:pt>
                <c:pt idx="1952">
                  <c:v>75.7</c:v>
                </c:pt>
                <c:pt idx="1953">
                  <c:v>75.7</c:v>
                </c:pt>
                <c:pt idx="1954">
                  <c:v>75.7</c:v>
                </c:pt>
                <c:pt idx="1955">
                  <c:v>75.5</c:v>
                </c:pt>
                <c:pt idx="1956">
                  <c:v>75.599999999999994</c:v>
                </c:pt>
                <c:pt idx="1957">
                  <c:v>75.599999999999994</c:v>
                </c:pt>
                <c:pt idx="1958">
                  <c:v>75.599999999999994</c:v>
                </c:pt>
                <c:pt idx="1959">
                  <c:v>75.599999999999994</c:v>
                </c:pt>
                <c:pt idx="1960">
                  <c:v>75.599999999999994</c:v>
                </c:pt>
                <c:pt idx="1961">
                  <c:v>75.599999999999994</c:v>
                </c:pt>
                <c:pt idx="1962">
                  <c:v>75.599999999999994</c:v>
                </c:pt>
                <c:pt idx="1963">
                  <c:v>75.599999999999994</c:v>
                </c:pt>
                <c:pt idx="1964">
                  <c:v>75.599999999999994</c:v>
                </c:pt>
                <c:pt idx="1965">
                  <c:v>75.5</c:v>
                </c:pt>
                <c:pt idx="1966">
                  <c:v>75.5</c:v>
                </c:pt>
                <c:pt idx="1967">
                  <c:v>75.599999999999994</c:v>
                </c:pt>
                <c:pt idx="1968">
                  <c:v>75.599999999999994</c:v>
                </c:pt>
                <c:pt idx="1969">
                  <c:v>75.5</c:v>
                </c:pt>
                <c:pt idx="1970">
                  <c:v>75.7</c:v>
                </c:pt>
                <c:pt idx="1971">
                  <c:v>75.5</c:v>
                </c:pt>
                <c:pt idx="1972">
                  <c:v>75.5</c:v>
                </c:pt>
                <c:pt idx="1973">
                  <c:v>75.599999999999994</c:v>
                </c:pt>
                <c:pt idx="1974">
                  <c:v>75.599999999999994</c:v>
                </c:pt>
                <c:pt idx="1975">
                  <c:v>75.599999999999994</c:v>
                </c:pt>
                <c:pt idx="1976">
                  <c:v>75.5</c:v>
                </c:pt>
                <c:pt idx="1977">
                  <c:v>75.5</c:v>
                </c:pt>
                <c:pt idx="1978">
                  <c:v>75.400000000000006</c:v>
                </c:pt>
                <c:pt idx="1979">
                  <c:v>75.5</c:v>
                </c:pt>
                <c:pt idx="1980">
                  <c:v>75.5</c:v>
                </c:pt>
                <c:pt idx="1981">
                  <c:v>75.400000000000006</c:v>
                </c:pt>
                <c:pt idx="1982">
                  <c:v>75.599999999999994</c:v>
                </c:pt>
                <c:pt idx="1983">
                  <c:v>75.599999999999994</c:v>
                </c:pt>
                <c:pt idx="1984">
                  <c:v>75.5</c:v>
                </c:pt>
                <c:pt idx="1985">
                  <c:v>75.599999999999994</c:v>
                </c:pt>
                <c:pt idx="1986">
                  <c:v>75.599999999999994</c:v>
                </c:pt>
                <c:pt idx="1987">
                  <c:v>75.5</c:v>
                </c:pt>
                <c:pt idx="1988">
                  <c:v>75.5</c:v>
                </c:pt>
                <c:pt idx="1989">
                  <c:v>75.400000000000006</c:v>
                </c:pt>
                <c:pt idx="1990">
                  <c:v>75.5</c:v>
                </c:pt>
                <c:pt idx="1991">
                  <c:v>75.5</c:v>
                </c:pt>
                <c:pt idx="1992">
                  <c:v>75.599999999999994</c:v>
                </c:pt>
                <c:pt idx="1993">
                  <c:v>75.5</c:v>
                </c:pt>
                <c:pt idx="1994">
                  <c:v>75.5</c:v>
                </c:pt>
                <c:pt idx="1995">
                  <c:v>75.599999999999994</c:v>
                </c:pt>
                <c:pt idx="1996">
                  <c:v>75.599999999999994</c:v>
                </c:pt>
                <c:pt idx="1997">
                  <c:v>75.7</c:v>
                </c:pt>
                <c:pt idx="1998">
                  <c:v>75.5</c:v>
                </c:pt>
                <c:pt idx="1999">
                  <c:v>75.599999999999994</c:v>
                </c:pt>
                <c:pt idx="2000">
                  <c:v>75.5</c:v>
                </c:pt>
                <c:pt idx="2001">
                  <c:v>75.5</c:v>
                </c:pt>
                <c:pt idx="2002">
                  <c:v>75.5</c:v>
                </c:pt>
                <c:pt idx="2003">
                  <c:v>75.599999999999994</c:v>
                </c:pt>
                <c:pt idx="2004">
                  <c:v>75.5</c:v>
                </c:pt>
                <c:pt idx="2005">
                  <c:v>75.599999999999994</c:v>
                </c:pt>
                <c:pt idx="2006">
                  <c:v>75.400000000000006</c:v>
                </c:pt>
                <c:pt idx="2007">
                  <c:v>75.5</c:v>
                </c:pt>
                <c:pt idx="2008">
                  <c:v>75.5</c:v>
                </c:pt>
                <c:pt idx="2009">
                  <c:v>75.5</c:v>
                </c:pt>
                <c:pt idx="2010">
                  <c:v>75.400000000000006</c:v>
                </c:pt>
                <c:pt idx="2011">
                  <c:v>75.400000000000006</c:v>
                </c:pt>
                <c:pt idx="2012">
                  <c:v>75.400000000000006</c:v>
                </c:pt>
                <c:pt idx="2013">
                  <c:v>75.3</c:v>
                </c:pt>
                <c:pt idx="2014">
                  <c:v>75.400000000000006</c:v>
                </c:pt>
                <c:pt idx="2015">
                  <c:v>75.400000000000006</c:v>
                </c:pt>
                <c:pt idx="2016">
                  <c:v>75.400000000000006</c:v>
                </c:pt>
                <c:pt idx="2017">
                  <c:v>75.5</c:v>
                </c:pt>
                <c:pt idx="2018">
                  <c:v>75.3</c:v>
                </c:pt>
                <c:pt idx="2019">
                  <c:v>75.3</c:v>
                </c:pt>
                <c:pt idx="2020">
                  <c:v>75.400000000000006</c:v>
                </c:pt>
                <c:pt idx="2021">
                  <c:v>75.3</c:v>
                </c:pt>
                <c:pt idx="2022">
                  <c:v>75.5</c:v>
                </c:pt>
                <c:pt idx="2023">
                  <c:v>75.400000000000006</c:v>
                </c:pt>
                <c:pt idx="2024">
                  <c:v>75.400000000000006</c:v>
                </c:pt>
                <c:pt idx="2025">
                  <c:v>75.3</c:v>
                </c:pt>
                <c:pt idx="2026">
                  <c:v>75.3</c:v>
                </c:pt>
                <c:pt idx="2027">
                  <c:v>75.400000000000006</c:v>
                </c:pt>
                <c:pt idx="2028">
                  <c:v>75.3</c:v>
                </c:pt>
                <c:pt idx="2029">
                  <c:v>75.3</c:v>
                </c:pt>
                <c:pt idx="2030">
                  <c:v>75.400000000000006</c:v>
                </c:pt>
                <c:pt idx="2031">
                  <c:v>75.599999999999994</c:v>
                </c:pt>
                <c:pt idx="2032">
                  <c:v>75.400000000000006</c:v>
                </c:pt>
                <c:pt idx="2033">
                  <c:v>75.400000000000006</c:v>
                </c:pt>
                <c:pt idx="2034">
                  <c:v>75.599999999999994</c:v>
                </c:pt>
                <c:pt idx="2035">
                  <c:v>75.5</c:v>
                </c:pt>
                <c:pt idx="2036">
                  <c:v>75.5</c:v>
                </c:pt>
                <c:pt idx="2037">
                  <c:v>75.5</c:v>
                </c:pt>
                <c:pt idx="2038">
                  <c:v>75.5</c:v>
                </c:pt>
                <c:pt idx="2039">
                  <c:v>75.599999999999994</c:v>
                </c:pt>
                <c:pt idx="2040">
                  <c:v>75.5</c:v>
                </c:pt>
                <c:pt idx="2041">
                  <c:v>75.3</c:v>
                </c:pt>
                <c:pt idx="2042">
                  <c:v>75.5</c:v>
                </c:pt>
                <c:pt idx="2043">
                  <c:v>75.5</c:v>
                </c:pt>
                <c:pt idx="2044">
                  <c:v>75.400000000000006</c:v>
                </c:pt>
                <c:pt idx="2045">
                  <c:v>75.400000000000006</c:v>
                </c:pt>
                <c:pt idx="2046">
                  <c:v>75.400000000000006</c:v>
                </c:pt>
                <c:pt idx="2047">
                  <c:v>75.400000000000006</c:v>
                </c:pt>
                <c:pt idx="2048">
                  <c:v>75.5</c:v>
                </c:pt>
                <c:pt idx="2049">
                  <c:v>75.400000000000006</c:v>
                </c:pt>
                <c:pt idx="2050">
                  <c:v>75.3</c:v>
                </c:pt>
                <c:pt idx="2051">
                  <c:v>75.400000000000006</c:v>
                </c:pt>
                <c:pt idx="2052">
                  <c:v>75.400000000000006</c:v>
                </c:pt>
                <c:pt idx="2053">
                  <c:v>75.3</c:v>
                </c:pt>
                <c:pt idx="2054">
                  <c:v>75.3</c:v>
                </c:pt>
                <c:pt idx="2055">
                  <c:v>75.400000000000006</c:v>
                </c:pt>
                <c:pt idx="2056">
                  <c:v>75.400000000000006</c:v>
                </c:pt>
                <c:pt idx="2057">
                  <c:v>75.400000000000006</c:v>
                </c:pt>
                <c:pt idx="2058">
                  <c:v>75.3</c:v>
                </c:pt>
                <c:pt idx="2059">
                  <c:v>75.3</c:v>
                </c:pt>
                <c:pt idx="2060">
                  <c:v>75.2</c:v>
                </c:pt>
                <c:pt idx="2061">
                  <c:v>75.400000000000006</c:v>
                </c:pt>
                <c:pt idx="2062">
                  <c:v>75.5</c:v>
                </c:pt>
                <c:pt idx="2063">
                  <c:v>75.3</c:v>
                </c:pt>
                <c:pt idx="2064">
                  <c:v>75.3</c:v>
                </c:pt>
                <c:pt idx="2065">
                  <c:v>75.3</c:v>
                </c:pt>
                <c:pt idx="2066">
                  <c:v>75.3</c:v>
                </c:pt>
                <c:pt idx="2067">
                  <c:v>75.3</c:v>
                </c:pt>
                <c:pt idx="2068">
                  <c:v>75.3</c:v>
                </c:pt>
                <c:pt idx="2069">
                  <c:v>75.3</c:v>
                </c:pt>
                <c:pt idx="2070">
                  <c:v>75.2</c:v>
                </c:pt>
                <c:pt idx="2071">
                  <c:v>75.3</c:v>
                </c:pt>
                <c:pt idx="2072">
                  <c:v>75.3</c:v>
                </c:pt>
                <c:pt idx="2073">
                  <c:v>75.3</c:v>
                </c:pt>
                <c:pt idx="2074">
                  <c:v>75.3</c:v>
                </c:pt>
                <c:pt idx="2075">
                  <c:v>75.400000000000006</c:v>
                </c:pt>
                <c:pt idx="2076">
                  <c:v>75.5</c:v>
                </c:pt>
                <c:pt idx="2077">
                  <c:v>75.400000000000006</c:v>
                </c:pt>
                <c:pt idx="2078">
                  <c:v>75.3</c:v>
                </c:pt>
                <c:pt idx="2079">
                  <c:v>75.400000000000006</c:v>
                </c:pt>
                <c:pt idx="2080">
                  <c:v>75.3</c:v>
                </c:pt>
                <c:pt idx="2081">
                  <c:v>75.400000000000006</c:v>
                </c:pt>
                <c:pt idx="2082">
                  <c:v>75.400000000000006</c:v>
                </c:pt>
                <c:pt idx="2083">
                  <c:v>75.5</c:v>
                </c:pt>
                <c:pt idx="2084">
                  <c:v>75.5</c:v>
                </c:pt>
                <c:pt idx="2085">
                  <c:v>75.400000000000006</c:v>
                </c:pt>
                <c:pt idx="2086">
                  <c:v>75.400000000000006</c:v>
                </c:pt>
                <c:pt idx="2087">
                  <c:v>75.400000000000006</c:v>
                </c:pt>
                <c:pt idx="2088">
                  <c:v>75.2</c:v>
                </c:pt>
                <c:pt idx="2089">
                  <c:v>75.3</c:v>
                </c:pt>
                <c:pt idx="2090">
                  <c:v>75.3</c:v>
                </c:pt>
                <c:pt idx="2091">
                  <c:v>75.2</c:v>
                </c:pt>
                <c:pt idx="2092">
                  <c:v>75.2</c:v>
                </c:pt>
                <c:pt idx="2093">
                  <c:v>75.2</c:v>
                </c:pt>
                <c:pt idx="2094">
                  <c:v>75.2</c:v>
                </c:pt>
                <c:pt idx="2095">
                  <c:v>75.3</c:v>
                </c:pt>
                <c:pt idx="2096">
                  <c:v>75.3</c:v>
                </c:pt>
                <c:pt idx="2097">
                  <c:v>75.3</c:v>
                </c:pt>
                <c:pt idx="2098">
                  <c:v>75.5</c:v>
                </c:pt>
                <c:pt idx="2099">
                  <c:v>75.3</c:v>
                </c:pt>
                <c:pt idx="2100">
                  <c:v>75.400000000000006</c:v>
                </c:pt>
                <c:pt idx="2101">
                  <c:v>75.3</c:v>
                </c:pt>
                <c:pt idx="2102">
                  <c:v>75.3</c:v>
                </c:pt>
                <c:pt idx="2103">
                  <c:v>75.3</c:v>
                </c:pt>
                <c:pt idx="2104">
                  <c:v>75.2</c:v>
                </c:pt>
                <c:pt idx="2105">
                  <c:v>75.3</c:v>
                </c:pt>
                <c:pt idx="2106">
                  <c:v>75.400000000000006</c:v>
                </c:pt>
                <c:pt idx="2107">
                  <c:v>75.2</c:v>
                </c:pt>
                <c:pt idx="2108">
                  <c:v>75.2</c:v>
                </c:pt>
                <c:pt idx="2109">
                  <c:v>75.2</c:v>
                </c:pt>
                <c:pt idx="2110">
                  <c:v>75.2</c:v>
                </c:pt>
                <c:pt idx="2111">
                  <c:v>75.2</c:v>
                </c:pt>
                <c:pt idx="2112">
                  <c:v>75.3</c:v>
                </c:pt>
                <c:pt idx="2113">
                  <c:v>75.099999999999994</c:v>
                </c:pt>
                <c:pt idx="2114">
                  <c:v>75.2</c:v>
                </c:pt>
                <c:pt idx="2115">
                  <c:v>75.2</c:v>
                </c:pt>
                <c:pt idx="2116">
                  <c:v>75.2</c:v>
                </c:pt>
                <c:pt idx="2117">
                  <c:v>75.099999999999994</c:v>
                </c:pt>
                <c:pt idx="2118">
                  <c:v>75.099999999999994</c:v>
                </c:pt>
                <c:pt idx="2119">
                  <c:v>75.2</c:v>
                </c:pt>
                <c:pt idx="2120">
                  <c:v>75.099999999999994</c:v>
                </c:pt>
                <c:pt idx="2121">
                  <c:v>75.099999999999994</c:v>
                </c:pt>
                <c:pt idx="2122">
                  <c:v>75.2</c:v>
                </c:pt>
                <c:pt idx="2123">
                  <c:v>75.099999999999994</c:v>
                </c:pt>
                <c:pt idx="2124">
                  <c:v>75.099999999999994</c:v>
                </c:pt>
                <c:pt idx="2125">
                  <c:v>75.099999999999994</c:v>
                </c:pt>
                <c:pt idx="2126">
                  <c:v>75.099999999999994</c:v>
                </c:pt>
                <c:pt idx="2127">
                  <c:v>75</c:v>
                </c:pt>
                <c:pt idx="2128">
                  <c:v>75.099999999999994</c:v>
                </c:pt>
                <c:pt idx="2129">
                  <c:v>75</c:v>
                </c:pt>
                <c:pt idx="2130">
                  <c:v>75</c:v>
                </c:pt>
                <c:pt idx="2131">
                  <c:v>74.900000000000006</c:v>
                </c:pt>
                <c:pt idx="2132">
                  <c:v>75</c:v>
                </c:pt>
                <c:pt idx="2133">
                  <c:v>75</c:v>
                </c:pt>
                <c:pt idx="2134">
                  <c:v>75</c:v>
                </c:pt>
                <c:pt idx="2135">
                  <c:v>75</c:v>
                </c:pt>
                <c:pt idx="2136">
                  <c:v>75.099999999999994</c:v>
                </c:pt>
                <c:pt idx="2137">
                  <c:v>75</c:v>
                </c:pt>
                <c:pt idx="2138">
                  <c:v>75</c:v>
                </c:pt>
                <c:pt idx="2139">
                  <c:v>74.900000000000006</c:v>
                </c:pt>
                <c:pt idx="2140">
                  <c:v>75</c:v>
                </c:pt>
                <c:pt idx="2141">
                  <c:v>75</c:v>
                </c:pt>
                <c:pt idx="2142">
                  <c:v>75</c:v>
                </c:pt>
                <c:pt idx="2143">
                  <c:v>74.900000000000006</c:v>
                </c:pt>
                <c:pt idx="2144">
                  <c:v>75</c:v>
                </c:pt>
                <c:pt idx="2145">
                  <c:v>74.8</c:v>
                </c:pt>
                <c:pt idx="2146">
                  <c:v>74.7</c:v>
                </c:pt>
                <c:pt idx="2147">
                  <c:v>74.8</c:v>
                </c:pt>
                <c:pt idx="2148">
                  <c:v>74.7</c:v>
                </c:pt>
                <c:pt idx="2149">
                  <c:v>74.8</c:v>
                </c:pt>
                <c:pt idx="2150">
                  <c:v>74.8</c:v>
                </c:pt>
                <c:pt idx="2151">
                  <c:v>74.8</c:v>
                </c:pt>
                <c:pt idx="2152">
                  <c:v>74.8</c:v>
                </c:pt>
                <c:pt idx="2153">
                  <c:v>74.7</c:v>
                </c:pt>
                <c:pt idx="2154">
                  <c:v>74.7</c:v>
                </c:pt>
                <c:pt idx="2155">
                  <c:v>74.7</c:v>
                </c:pt>
                <c:pt idx="2156">
                  <c:v>74.7</c:v>
                </c:pt>
                <c:pt idx="2157">
                  <c:v>74.7</c:v>
                </c:pt>
                <c:pt idx="2158">
                  <c:v>74.7</c:v>
                </c:pt>
                <c:pt idx="2159">
                  <c:v>74.599999999999994</c:v>
                </c:pt>
                <c:pt idx="2160">
                  <c:v>74.599999999999994</c:v>
                </c:pt>
                <c:pt idx="2161">
                  <c:v>74.7</c:v>
                </c:pt>
                <c:pt idx="2162">
                  <c:v>74.599999999999994</c:v>
                </c:pt>
                <c:pt idx="2163">
                  <c:v>74.5</c:v>
                </c:pt>
                <c:pt idx="2164">
                  <c:v>74.5</c:v>
                </c:pt>
                <c:pt idx="2165">
                  <c:v>74.599999999999994</c:v>
                </c:pt>
                <c:pt idx="2166">
                  <c:v>74.599999999999994</c:v>
                </c:pt>
                <c:pt idx="2167">
                  <c:v>74.5</c:v>
                </c:pt>
                <c:pt idx="2168">
                  <c:v>74.5</c:v>
                </c:pt>
                <c:pt idx="2169">
                  <c:v>74.599999999999994</c:v>
                </c:pt>
                <c:pt idx="2170">
                  <c:v>74.5</c:v>
                </c:pt>
                <c:pt idx="2171">
                  <c:v>74.5</c:v>
                </c:pt>
                <c:pt idx="2172">
                  <c:v>74.5</c:v>
                </c:pt>
                <c:pt idx="2173">
                  <c:v>74.5</c:v>
                </c:pt>
                <c:pt idx="2174">
                  <c:v>74.400000000000006</c:v>
                </c:pt>
                <c:pt idx="2175">
                  <c:v>74.5</c:v>
                </c:pt>
                <c:pt idx="2176">
                  <c:v>74.599999999999994</c:v>
                </c:pt>
                <c:pt idx="2177">
                  <c:v>74.599999999999994</c:v>
                </c:pt>
                <c:pt idx="2178">
                  <c:v>74.400000000000006</c:v>
                </c:pt>
                <c:pt idx="2179">
                  <c:v>74.5</c:v>
                </c:pt>
                <c:pt idx="2180">
                  <c:v>74.599999999999994</c:v>
                </c:pt>
                <c:pt idx="2181">
                  <c:v>74.5</c:v>
                </c:pt>
                <c:pt idx="2182">
                  <c:v>74.5</c:v>
                </c:pt>
                <c:pt idx="2183">
                  <c:v>74.400000000000006</c:v>
                </c:pt>
                <c:pt idx="2184">
                  <c:v>74.5</c:v>
                </c:pt>
                <c:pt idx="2185">
                  <c:v>74.400000000000006</c:v>
                </c:pt>
                <c:pt idx="2186">
                  <c:v>74.400000000000006</c:v>
                </c:pt>
                <c:pt idx="2187">
                  <c:v>74.400000000000006</c:v>
                </c:pt>
                <c:pt idx="2188">
                  <c:v>74.3</c:v>
                </c:pt>
                <c:pt idx="2189">
                  <c:v>74.400000000000006</c:v>
                </c:pt>
                <c:pt idx="2190">
                  <c:v>74.3</c:v>
                </c:pt>
                <c:pt idx="2191">
                  <c:v>74.3</c:v>
                </c:pt>
                <c:pt idx="2192">
                  <c:v>74.2</c:v>
                </c:pt>
                <c:pt idx="2193">
                  <c:v>74.099999999999994</c:v>
                </c:pt>
                <c:pt idx="2194">
                  <c:v>74.099999999999994</c:v>
                </c:pt>
                <c:pt idx="2195">
                  <c:v>74.2</c:v>
                </c:pt>
                <c:pt idx="2196">
                  <c:v>74.099999999999994</c:v>
                </c:pt>
                <c:pt idx="2197">
                  <c:v>74.2</c:v>
                </c:pt>
                <c:pt idx="2198">
                  <c:v>74.3</c:v>
                </c:pt>
                <c:pt idx="2199">
                  <c:v>74.3</c:v>
                </c:pt>
                <c:pt idx="2200">
                  <c:v>74.2</c:v>
                </c:pt>
                <c:pt idx="2201">
                  <c:v>74.2</c:v>
                </c:pt>
                <c:pt idx="2202">
                  <c:v>74.2</c:v>
                </c:pt>
                <c:pt idx="2203">
                  <c:v>74</c:v>
                </c:pt>
                <c:pt idx="2204">
                  <c:v>74</c:v>
                </c:pt>
                <c:pt idx="2205">
                  <c:v>74.099999999999994</c:v>
                </c:pt>
                <c:pt idx="2206">
                  <c:v>74.2</c:v>
                </c:pt>
                <c:pt idx="2207">
                  <c:v>74.2</c:v>
                </c:pt>
                <c:pt idx="2208">
                  <c:v>74.3</c:v>
                </c:pt>
                <c:pt idx="2209">
                  <c:v>74.3</c:v>
                </c:pt>
                <c:pt idx="2210">
                  <c:v>74.2</c:v>
                </c:pt>
                <c:pt idx="2211">
                  <c:v>74.2</c:v>
                </c:pt>
                <c:pt idx="2212">
                  <c:v>74.400000000000006</c:v>
                </c:pt>
                <c:pt idx="2213">
                  <c:v>74.099999999999994</c:v>
                </c:pt>
                <c:pt idx="2214">
                  <c:v>74.3</c:v>
                </c:pt>
                <c:pt idx="2215">
                  <c:v>74.3</c:v>
                </c:pt>
                <c:pt idx="2216">
                  <c:v>74.3</c:v>
                </c:pt>
                <c:pt idx="2217">
                  <c:v>74.3</c:v>
                </c:pt>
                <c:pt idx="2218">
                  <c:v>74.2</c:v>
                </c:pt>
                <c:pt idx="2219">
                  <c:v>74.2</c:v>
                </c:pt>
                <c:pt idx="2220">
                  <c:v>74.099999999999994</c:v>
                </c:pt>
                <c:pt idx="2221">
                  <c:v>74.2</c:v>
                </c:pt>
                <c:pt idx="2222">
                  <c:v>74.2</c:v>
                </c:pt>
                <c:pt idx="2223">
                  <c:v>74.2</c:v>
                </c:pt>
                <c:pt idx="2224">
                  <c:v>74.2</c:v>
                </c:pt>
                <c:pt idx="2225">
                  <c:v>74.3</c:v>
                </c:pt>
                <c:pt idx="2226">
                  <c:v>74.2</c:v>
                </c:pt>
                <c:pt idx="2227">
                  <c:v>74.099999999999994</c:v>
                </c:pt>
                <c:pt idx="2228">
                  <c:v>74.2</c:v>
                </c:pt>
                <c:pt idx="2229">
                  <c:v>74.2</c:v>
                </c:pt>
                <c:pt idx="2230">
                  <c:v>74.099999999999994</c:v>
                </c:pt>
                <c:pt idx="2231">
                  <c:v>74.3</c:v>
                </c:pt>
                <c:pt idx="2232">
                  <c:v>74.3</c:v>
                </c:pt>
                <c:pt idx="2233">
                  <c:v>74.2</c:v>
                </c:pt>
                <c:pt idx="2234">
                  <c:v>74.2</c:v>
                </c:pt>
                <c:pt idx="2235">
                  <c:v>74.2</c:v>
                </c:pt>
                <c:pt idx="2236">
                  <c:v>74.2</c:v>
                </c:pt>
                <c:pt idx="2237">
                  <c:v>74.2</c:v>
                </c:pt>
                <c:pt idx="2238">
                  <c:v>74.3</c:v>
                </c:pt>
                <c:pt idx="2239">
                  <c:v>74.2</c:v>
                </c:pt>
                <c:pt idx="2240">
                  <c:v>74.2</c:v>
                </c:pt>
                <c:pt idx="2241">
                  <c:v>74.2</c:v>
                </c:pt>
                <c:pt idx="2242">
                  <c:v>74.2</c:v>
                </c:pt>
                <c:pt idx="2243">
                  <c:v>74.2</c:v>
                </c:pt>
                <c:pt idx="2244">
                  <c:v>74.2</c:v>
                </c:pt>
                <c:pt idx="2245">
                  <c:v>74.099999999999994</c:v>
                </c:pt>
                <c:pt idx="2246">
                  <c:v>74.3</c:v>
                </c:pt>
                <c:pt idx="2247">
                  <c:v>74.3</c:v>
                </c:pt>
                <c:pt idx="2248">
                  <c:v>74.3</c:v>
                </c:pt>
                <c:pt idx="2249">
                  <c:v>74.2</c:v>
                </c:pt>
                <c:pt idx="2250">
                  <c:v>74.2</c:v>
                </c:pt>
                <c:pt idx="2251">
                  <c:v>74.2</c:v>
                </c:pt>
                <c:pt idx="2252">
                  <c:v>74.2</c:v>
                </c:pt>
                <c:pt idx="2253">
                  <c:v>74.3</c:v>
                </c:pt>
                <c:pt idx="2254">
                  <c:v>74.2</c:v>
                </c:pt>
                <c:pt idx="2255">
                  <c:v>74.099999999999994</c:v>
                </c:pt>
                <c:pt idx="2256">
                  <c:v>74.099999999999994</c:v>
                </c:pt>
                <c:pt idx="2257">
                  <c:v>74.099999999999994</c:v>
                </c:pt>
                <c:pt idx="2258">
                  <c:v>74</c:v>
                </c:pt>
                <c:pt idx="2259">
                  <c:v>74</c:v>
                </c:pt>
                <c:pt idx="2260">
                  <c:v>74</c:v>
                </c:pt>
                <c:pt idx="2261">
                  <c:v>74.099999999999994</c:v>
                </c:pt>
                <c:pt idx="2262">
                  <c:v>74</c:v>
                </c:pt>
                <c:pt idx="2263">
                  <c:v>74</c:v>
                </c:pt>
                <c:pt idx="2264">
                  <c:v>73.900000000000006</c:v>
                </c:pt>
                <c:pt idx="2265">
                  <c:v>74</c:v>
                </c:pt>
                <c:pt idx="2266">
                  <c:v>73.900000000000006</c:v>
                </c:pt>
                <c:pt idx="2267">
                  <c:v>73.900000000000006</c:v>
                </c:pt>
                <c:pt idx="2268">
                  <c:v>73.8</c:v>
                </c:pt>
                <c:pt idx="2269">
                  <c:v>73.8</c:v>
                </c:pt>
                <c:pt idx="2270">
                  <c:v>73.7</c:v>
                </c:pt>
                <c:pt idx="2271">
                  <c:v>73.599999999999994</c:v>
                </c:pt>
                <c:pt idx="2272">
                  <c:v>73.599999999999994</c:v>
                </c:pt>
                <c:pt idx="2273">
                  <c:v>73.5</c:v>
                </c:pt>
                <c:pt idx="2274">
                  <c:v>73.5</c:v>
                </c:pt>
                <c:pt idx="2275">
                  <c:v>73.400000000000006</c:v>
                </c:pt>
                <c:pt idx="2276">
                  <c:v>73.400000000000006</c:v>
                </c:pt>
                <c:pt idx="2277">
                  <c:v>73.400000000000006</c:v>
                </c:pt>
                <c:pt idx="2278">
                  <c:v>73.5</c:v>
                </c:pt>
                <c:pt idx="2279">
                  <c:v>73.599999999999994</c:v>
                </c:pt>
                <c:pt idx="2280">
                  <c:v>73.5</c:v>
                </c:pt>
                <c:pt idx="2281">
                  <c:v>73.5</c:v>
                </c:pt>
                <c:pt idx="2282">
                  <c:v>73.5</c:v>
                </c:pt>
                <c:pt idx="2283">
                  <c:v>73.400000000000006</c:v>
                </c:pt>
                <c:pt idx="2284">
                  <c:v>73.5</c:v>
                </c:pt>
                <c:pt idx="2285">
                  <c:v>73.5</c:v>
                </c:pt>
                <c:pt idx="2286">
                  <c:v>73.5</c:v>
                </c:pt>
                <c:pt idx="2287">
                  <c:v>73.5</c:v>
                </c:pt>
                <c:pt idx="2288">
                  <c:v>73.599999999999994</c:v>
                </c:pt>
                <c:pt idx="2289">
                  <c:v>73.5</c:v>
                </c:pt>
                <c:pt idx="2290">
                  <c:v>73.5</c:v>
                </c:pt>
                <c:pt idx="2291">
                  <c:v>73.5</c:v>
                </c:pt>
                <c:pt idx="2292">
                  <c:v>73.5</c:v>
                </c:pt>
                <c:pt idx="2293">
                  <c:v>73.5</c:v>
                </c:pt>
                <c:pt idx="2294">
                  <c:v>73.599999999999994</c:v>
                </c:pt>
                <c:pt idx="2295">
                  <c:v>73.5</c:v>
                </c:pt>
                <c:pt idx="2296">
                  <c:v>73.599999999999994</c:v>
                </c:pt>
                <c:pt idx="2297">
                  <c:v>73.400000000000006</c:v>
                </c:pt>
                <c:pt idx="2298">
                  <c:v>73.599999999999994</c:v>
                </c:pt>
                <c:pt idx="2299">
                  <c:v>73.3</c:v>
                </c:pt>
                <c:pt idx="2300">
                  <c:v>73.5</c:v>
                </c:pt>
                <c:pt idx="2301">
                  <c:v>73.400000000000006</c:v>
                </c:pt>
                <c:pt idx="2302">
                  <c:v>73.3</c:v>
                </c:pt>
                <c:pt idx="2303">
                  <c:v>73.3</c:v>
                </c:pt>
                <c:pt idx="2304">
                  <c:v>73.3</c:v>
                </c:pt>
                <c:pt idx="2305">
                  <c:v>73.400000000000006</c:v>
                </c:pt>
                <c:pt idx="2306">
                  <c:v>73.400000000000006</c:v>
                </c:pt>
                <c:pt idx="2307">
                  <c:v>73.3</c:v>
                </c:pt>
                <c:pt idx="2308">
                  <c:v>73.3</c:v>
                </c:pt>
                <c:pt idx="2309">
                  <c:v>73.3</c:v>
                </c:pt>
                <c:pt idx="2310">
                  <c:v>73.400000000000006</c:v>
                </c:pt>
                <c:pt idx="2311">
                  <c:v>73.400000000000006</c:v>
                </c:pt>
                <c:pt idx="2312">
                  <c:v>73.400000000000006</c:v>
                </c:pt>
                <c:pt idx="2313">
                  <c:v>73.5</c:v>
                </c:pt>
                <c:pt idx="2314">
                  <c:v>73.5</c:v>
                </c:pt>
                <c:pt idx="2315">
                  <c:v>73.400000000000006</c:v>
                </c:pt>
                <c:pt idx="2316">
                  <c:v>73.3</c:v>
                </c:pt>
                <c:pt idx="2317">
                  <c:v>73.2</c:v>
                </c:pt>
                <c:pt idx="2318">
                  <c:v>73.3</c:v>
                </c:pt>
                <c:pt idx="2319">
                  <c:v>73.400000000000006</c:v>
                </c:pt>
                <c:pt idx="2320">
                  <c:v>73.400000000000006</c:v>
                </c:pt>
                <c:pt idx="2321">
                  <c:v>73.400000000000006</c:v>
                </c:pt>
                <c:pt idx="2322">
                  <c:v>73.5</c:v>
                </c:pt>
                <c:pt idx="2323">
                  <c:v>73.3</c:v>
                </c:pt>
                <c:pt idx="2324">
                  <c:v>73.5</c:v>
                </c:pt>
                <c:pt idx="2325">
                  <c:v>73.5</c:v>
                </c:pt>
                <c:pt idx="2326">
                  <c:v>73.5</c:v>
                </c:pt>
                <c:pt idx="2327">
                  <c:v>73.400000000000006</c:v>
                </c:pt>
                <c:pt idx="2328">
                  <c:v>73.3</c:v>
                </c:pt>
                <c:pt idx="2329">
                  <c:v>73.400000000000006</c:v>
                </c:pt>
                <c:pt idx="2330">
                  <c:v>73.400000000000006</c:v>
                </c:pt>
                <c:pt idx="2331">
                  <c:v>73.3</c:v>
                </c:pt>
                <c:pt idx="2332">
                  <c:v>73.2</c:v>
                </c:pt>
                <c:pt idx="2333">
                  <c:v>73.2</c:v>
                </c:pt>
                <c:pt idx="2334">
                  <c:v>73.2</c:v>
                </c:pt>
                <c:pt idx="2335">
                  <c:v>73.3</c:v>
                </c:pt>
                <c:pt idx="2336">
                  <c:v>73.2</c:v>
                </c:pt>
                <c:pt idx="2337">
                  <c:v>73.2</c:v>
                </c:pt>
                <c:pt idx="2338">
                  <c:v>73.2</c:v>
                </c:pt>
                <c:pt idx="2339">
                  <c:v>73.2</c:v>
                </c:pt>
                <c:pt idx="2340">
                  <c:v>73.2</c:v>
                </c:pt>
                <c:pt idx="2341">
                  <c:v>73.3</c:v>
                </c:pt>
                <c:pt idx="2342">
                  <c:v>73.3</c:v>
                </c:pt>
                <c:pt idx="2343">
                  <c:v>73.3</c:v>
                </c:pt>
                <c:pt idx="2344">
                  <c:v>73.3</c:v>
                </c:pt>
                <c:pt idx="2345">
                  <c:v>73.3</c:v>
                </c:pt>
                <c:pt idx="2346">
                  <c:v>73.3</c:v>
                </c:pt>
                <c:pt idx="2347">
                  <c:v>73.3</c:v>
                </c:pt>
                <c:pt idx="2348">
                  <c:v>73.400000000000006</c:v>
                </c:pt>
                <c:pt idx="2349">
                  <c:v>73.400000000000006</c:v>
                </c:pt>
                <c:pt idx="2350">
                  <c:v>73.400000000000006</c:v>
                </c:pt>
                <c:pt idx="2351">
                  <c:v>73.3</c:v>
                </c:pt>
                <c:pt idx="2352">
                  <c:v>73.3</c:v>
                </c:pt>
                <c:pt idx="2353">
                  <c:v>73.2</c:v>
                </c:pt>
                <c:pt idx="2354">
                  <c:v>73.2</c:v>
                </c:pt>
                <c:pt idx="2355">
                  <c:v>73.2</c:v>
                </c:pt>
                <c:pt idx="2356">
                  <c:v>73.099999999999994</c:v>
                </c:pt>
                <c:pt idx="2357">
                  <c:v>73</c:v>
                </c:pt>
                <c:pt idx="2358">
                  <c:v>73</c:v>
                </c:pt>
                <c:pt idx="2359">
                  <c:v>73.099999999999994</c:v>
                </c:pt>
                <c:pt idx="2360">
                  <c:v>73</c:v>
                </c:pt>
                <c:pt idx="2361">
                  <c:v>73.099999999999994</c:v>
                </c:pt>
                <c:pt idx="2362">
                  <c:v>73.099999999999994</c:v>
                </c:pt>
                <c:pt idx="2363">
                  <c:v>73.099999999999994</c:v>
                </c:pt>
                <c:pt idx="2364">
                  <c:v>73.099999999999994</c:v>
                </c:pt>
                <c:pt idx="2365">
                  <c:v>73.099999999999994</c:v>
                </c:pt>
                <c:pt idx="2366">
                  <c:v>73</c:v>
                </c:pt>
                <c:pt idx="2367">
                  <c:v>73</c:v>
                </c:pt>
                <c:pt idx="2368">
                  <c:v>73</c:v>
                </c:pt>
                <c:pt idx="2369">
                  <c:v>73.2</c:v>
                </c:pt>
                <c:pt idx="2370">
                  <c:v>73</c:v>
                </c:pt>
                <c:pt idx="2371">
                  <c:v>73</c:v>
                </c:pt>
                <c:pt idx="2372">
                  <c:v>73</c:v>
                </c:pt>
                <c:pt idx="2373">
                  <c:v>73</c:v>
                </c:pt>
                <c:pt idx="2374">
                  <c:v>73</c:v>
                </c:pt>
                <c:pt idx="2375">
                  <c:v>72.900000000000006</c:v>
                </c:pt>
                <c:pt idx="2376">
                  <c:v>72.900000000000006</c:v>
                </c:pt>
                <c:pt idx="2377">
                  <c:v>73</c:v>
                </c:pt>
                <c:pt idx="2378">
                  <c:v>72.900000000000006</c:v>
                </c:pt>
                <c:pt idx="2379">
                  <c:v>73</c:v>
                </c:pt>
                <c:pt idx="2380">
                  <c:v>72.900000000000006</c:v>
                </c:pt>
                <c:pt idx="2381">
                  <c:v>73</c:v>
                </c:pt>
                <c:pt idx="2382">
                  <c:v>72.900000000000006</c:v>
                </c:pt>
                <c:pt idx="2383">
                  <c:v>72.900000000000006</c:v>
                </c:pt>
                <c:pt idx="2384">
                  <c:v>73</c:v>
                </c:pt>
                <c:pt idx="2385">
                  <c:v>72.7</c:v>
                </c:pt>
                <c:pt idx="2386">
                  <c:v>72.8</c:v>
                </c:pt>
                <c:pt idx="2387">
                  <c:v>72.8</c:v>
                </c:pt>
                <c:pt idx="2388">
                  <c:v>72.8</c:v>
                </c:pt>
                <c:pt idx="2389">
                  <c:v>72.8</c:v>
                </c:pt>
                <c:pt idx="2390">
                  <c:v>72.7</c:v>
                </c:pt>
                <c:pt idx="2391">
                  <c:v>72.7</c:v>
                </c:pt>
                <c:pt idx="2392">
                  <c:v>72.7</c:v>
                </c:pt>
                <c:pt idx="2393">
                  <c:v>72.8</c:v>
                </c:pt>
                <c:pt idx="2394">
                  <c:v>72.7</c:v>
                </c:pt>
                <c:pt idx="2395">
                  <c:v>72.900000000000006</c:v>
                </c:pt>
                <c:pt idx="2396">
                  <c:v>72.7</c:v>
                </c:pt>
                <c:pt idx="2397">
                  <c:v>72.8</c:v>
                </c:pt>
                <c:pt idx="2398">
                  <c:v>72.7</c:v>
                </c:pt>
                <c:pt idx="2399">
                  <c:v>72.900000000000006</c:v>
                </c:pt>
                <c:pt idx="2400">
                  <c:v>72.8</c:v>
                </c:pt>
                <c:pt idx="2401">
                  <c:v>72.8</c:v>
                </c:pt>
                <c:pt idx="2402">
                  <c:v>72.900000000000006</c:v>
                </c:pt>
                <c:pt idx="2403">
                  <c:v>72.900000000000006</c:v>
                </c:pt>
                <c:pt idx="2404">
                  <c:v>72.8</c:v>
                </c:pt>
                <c:pt idx="2405">
                  <c:v>72.8</c:v>
                </c:pt>
                <c:pt idx="2406">
                  <c:v>72.900000000000006</c:v>
                </c:pt>
                <c:pt idx="2407">
                  <c:v>72.8</c:v>
                </c:pt>
                <c:pt idx="2408">
                  <c:v>72.8</c:v>
                </c:pt>
                <c:pt idx="2409">
                  <c:v>72.900000000000006</c:v>
                </c:pt>
                <c:pt idx="2410">
                  <c:v>72.900000000000006</c:v>
                </c:pt>
                <c:pt idx="2411">
                  <c:v>72.8</c:v>
                </c:pt>
                <c:pt idx="2412">
                  <c:v>72.8</c:v>
                </c:pt>
                <c:pt idx="2413">
                  <c:v>72.900000000000006</c:v>
                </c:pt>
                <c:pt idx="2414">
                  <c:v>72.900000000000006</c:v>
                </c:pt>
                <c:pt idx="2415">
                  <c:v>72.8</c:v>
                </c:pt>
                <c:pt idx="2416">
                  <c:v>73</c:v>
                </c:pt>
                <c:pt idx="2417">
                  <c:v>72.900000000000006</c:v>
                </c:pt>
                <c:pt idx="2418">
                  <c:v>72.900000000000006</c:v>
                </c:pt>
                <c:pt idx="2419">
                  <c:v>72.8</c:v>
                </c:pt>
                <c:pt idx="2420">
                  <c:v>72.8</c:v>
                </c:pt>
                <c:pt idx="2421">
                  <c:v>72.8</c:v>
                </c:pt>
                <c:pt idx="2422">
                  <c:v>72.900000000000006</c:v>
                </c:pt>
                <c:pt idx="2423">
                  <c:v>73</c:v>
                </c:pt>
                <c:pt idx="2424">
                  <c:v>72.900000000000006</c:v>
                </c:pt>
                <c:pt idx="2425">
                  <c:v>72.900000000000006</c:v>
                </c:pt>
                <c:pt idx="2426">
                  <c:v>73</c:v>
                </c:pt>
                <c:pt idx="2427">
                  <c:v>72.900000000000006</c:v>
                </c:pt>
                <c:pt idx="2428">
                  <c:v>73</c:v>
                </c:pt>
                <c:pt idx="2429">
                  <c:v>73</c:v>
                </c:pt>
                <c:pt idx="2430">
                  <c:v>73</c:v>
                </c:pt>
                <c:pt idx="2431">
                  <c:v>73</c:v>
                </c:pt>
                <c:pt idx="2432">
                  <c:v>72.900000000000006</c:v>
                </c:pt>
                <c:pt idx="2433">
                  <c:v>73</c:v>
                </c:pt>
                <c:pt idx="2434">
                  <c:v>73</c:v>
                </c:pt>
                <c:pt idx="2435">
                  <c:v>72.900000000000006</c:v>
                </c:pt>
                <c:pt idx="2436">
                  <c:v>72.900000000000006</c:v>
                </c:pt>
                <c:pt idx="2437">
                  <c:v>73</c:v>
                </c:pt>
                <c:pt idx="2438">
                  <c:v>73</c:v>
                </c:pt>
                <c:pt idx="2439">
                  <c:v>72.900000000000006</c:v>
                </c:pt>
                <c:pt idx="2440">
                  <c:v>73</c:v>
                </c:pt>
                <c:pt idx="2441">
                  <c:v>73</c:v>
                </c:pt>
                <c:pt idx="2442">
                  <c:v>73</c:v>
                </c:pt>
                <c:pt idx="2443">
                  <c:v>72.900000000000006</c:v>
                </c:pt>
                <c:pt idx="2444">
                  <c:v>73</c:v>
                </c:pt>
                <c:pt idx="2445">
                  <c:v>73</c:v>
                </c:pt>
                <c:pt idx="2446">
                  <c:v>73</c:v>
                </c:pt>
                <c:pt idx="2447">
                  <c:v>73</c:v>
                </c:pt>
                <c:pt idx="2448">
                  <c:v>73</c:v>
                </c:pt>
                <c:pt idx="2449">
                  <c:v>73</c:v>
                </c:pt>
                <c:pt idx="2450">
                  <c:v>73</c:v>
                </c:pt>
                <c:pt idx="2451">
                  <c:v>73</c:v>
                </c:pt>
                <c:pt idx="2452">
                  <c:v>73</c:v>
                </c:pt>
                <c:pt idx="2453">
                  <c:v>73</c:v>
                </c:pt>
                <c:pt idx="2454">
                  <c:v>73</c:v>
                </c:pt>
                <c:pt idx="2455">
                  <c:v>73</c:v>
                </c:pt>
                <c:pt idx="2456">
                  <c:v>73</c:v>
                </c:pt>
                <c:pt idx="2457">
                  <c:v>73</c:v>
                </c:pt>
                <c:pt idx="2458">
                  <c:v>73</c:v>
                </c:pt>
                <c:pt idx="2459">
                  <c:v>72.900000000000006</c:v>
                </c:pt>
                <c:pt idx="2460">
                  <c:v>73</c:v>
                </c:pt>
                <c:pt idx="2461">
                  <c:v>73</c:v>
                </c:pt>
                <c:pt idx="2462">
                  <c:v>73</c:v>
                </c:pt>
                <c:pt idx="2463">
                  <c:v>73</c:v>
                </c:pt>
                <c:pt idx="2464">
                  <c:v>72.900000000000006</c:v>
                </c:pt>
                <c:pt idx="2465">
                  <c:v>72.900000000000006</c:v>
                </c:pt>
                <c:pt idx="2466">
                  <c:v>72.900000000000006</c:v>
                </c:pt>
                <c:pt idx="2467">
                  <c:v>72.8</c:v>
                </c:pt>
                <c:pt idx="2468">
                  <c:v>72.900000000000006</c:v>
                </c:pt>
                <c:pt idx="2469">
                  <c:v>72.8</c:v>
                </c:pt>
                <c:pt idx="2470">
                  <c:v>72.599999999999994</c:v>
                </c:pt>
                <c:pt idx="2471">
                  <c:v>72.599999999999994</c:v>
                </c:pt>
                <c:pt idx="2472">
                  <c:v>72.599999999999994</c:v>
                </c:pt>
                <c:pt idx="2473">
                  <c:v>72.599999999999994</c:v>
                </c:pt>
                <c:pt idx="2474">
                  <c:v>72.599999999999994</c:v>
                </c:pt>
                <c:pt idx="2475">
                  <c:v>72.3</c:v>
                </c:pt>
                <c:pt idx="2476">
                  <c:v>72.400000000000006</c:v>
                </c:pt>
                <c:pt idx="2477">
                  <c:v>72.5</c:v>
                </c:pt>
                <c:pt idx="2478">
                  <c:v>72.3</c:v>
                </c:pt>
                <c:pt idx="2479">
                  <c:v>72.400000000000006</c:v>
                </c:pt>
                <c:pt idx="2480">
                  <c:v>72.400000000000006</c:v>
                </c:pt>
                <c:pt idx="2481">
                  <c:v>72.2</c:v>
                </c:pt>
                <c:pt idx="2482">
                  <c:v>72.2</c:v>
                </c:pt>
                <c:pt idx="2483">
                  <c:v>72.2</c:v>
                </c:pt>
                <c:pt idx="2484">
                  <c:v>72.2</c:v>
                </c:pt>
                <c:pt idx="2485">
                  <c:v>72.099999999999994</c:v>
                </c:pt>
                <c:pt idx="2486">
                  <c:v>72.2</c:v>
                </c:pt>
                <c:pt idx="2487">
                  <c:v>72.2</c:v>
                </c:pt>
                <c:pt idx="2488">
                  <c:v>72</c:v>
                </c:pt>
                <c:pt idx="2489">
                  <c:v>72.099999999999994</c:v>
                </c:pt>
                <c:pt idx="2490">
                  <c:v>72.2</c:v>
                </c:pt>
                <c:pt idx="2491">
                  <c:v>71.8</c:v>
                </c:pt>
                <c:pt idx="2492">
                  <c:v>72.099999999999994</c:v>
                </c:pt>
                <c:pt idx="2493">
                  <c:v>72</c:v>
                </c:pt>
                <c:pt idx="2494">
                  <c:v>72</c:v>
                </c:pt>
                <c:pt idx="2495">
                  <c:v>71.900000000000006</c:v>
                </c:pt>
                <c:pt idx="2496">
                  <c:v>71.900000000000006</c:v>
                </c:pt>
                <c:pt idx="2497">
                  <c:v>71.900000000000006</c:v>
                </c:pt>
                <c:pt idx="2498">
                  <c:v>71.8</c:v>
                </c:pt>
                <c:pt idx="2499">
                  <c:v>71.900000000000006</c:v>
                </c:pt>
                <c:pt idx="2500">
                  <c:v>72</c:v>
                </c:pt>
                <c:pt idx="2501">
                  <c:v>72</c:v>
                </c:pt>
                <c:pt idx="2502">
                  <c:v>71.8</c:v>
                </c:pt>
                <c:pt idx="2503">
                  <c:v>71.7</c:v>
                </c:pt>
                <c:pt idx="2504">
                  <c:v>71.7</c:v>
                </c:pt>
                <c:pt idx="2505">
                  <c:v>71.7</c:v>
                </c:pt>
                <c:pt idx="2506">
                  <c:v>71.8</c:v>
                </c:pt>
                <c:pt idx="2507">
                  <c:v>71.7</c:v>
                </c:pt>
                <c:pt idx="2508">
                  <c:v>71.7</c:v>
                </c:pt>
                <c:pt idx="2509">
                  <c:v>71.599999999999994</c:v>
                </c:pt>
                <c:pt idx="2510">
                  <c:v>71.5</c:v>
                </c:pt>
                <c:pt idx="2511">
                  <c:v>71.599999999999994</c:v>
                </c:pt>
                <c:pt idx="2512">
                  <c:v>71.599999999999994</c:v>
                </c:pt>
                <c:pt idx="2513">
                  <c:v>71.599999999999994</c:v>
                </c:pt>
                <c:pt idx="2514">
                  <c:v>71.5</c:v>
                </c:pt>
                <c:pt idx="2515">
                  <c:v>71.3</c:v>
                </c:pt>
                <c:pt idx="2516">
                  <c:v>71.400000000000006</c:v>
                </c:pt>
                <c:pt idx="2517">
                  <c:v>71.5</c:v>
                </c:pt>
                <c:pt idx="2518">
                  <c:v>71.400000000000006</c:v>
                </c:pt>
                <c:pt idx="2519">
                  <c:v>71.5</c:v>
                </c:pt>
                <c:pt idx="2520">
                  <c:v>71.400000000000006</c:v>
                </c:pt>
                <c:pt idx="2521">
                  <c:v>71.3</c:v>
                </c:pt>
                <c:pt idx="2522">
                  <c:v>71.3</c:v>
                </c:pt>
                <c:pt idx="2523">
                  <c:v>71.2</c:v>
                </c:pt>
                <c:pt idx="2524">
                  <c:v>71.400000000000006</c:v>
                </c:pt>
                <c:pt idx="2525">
                  <c:v>71.2</c:v>
                </c:pt>
                <c:pt idx="2526">
                  <c:v>71.3</c:v>
                </c:pt>
                <c:pt idx="2527">
                  <c:v>71.400000000000006</c:v>
                </c:pt>
                <c:pt idx="2528">
                  <c:v>71.400000000000006</c:v>
                </c:pt>
                <c:pt idx="2529">
                  <c:v>71.2</c:v>
                </c:pt>
                <c:pt idx="2530">
                  <c:v>71.3</c:v>
                </c:pt>
                <c:pt idx="2531">
                  <c:v>71.400000000000006</c:v>
                </c:pt>
                <c:pt idx="2532">
                  <c:v>71.5</c:v>
                </c:pt>
                <c:pt idx="2533">
                  <c:v>71.5</c:v>
                </c:pt>
                <c:pt idx="2534">
                  <c:v>71.599999999999994</c:v>
                </c:pt>
                <c:pt idx="2535">
                  <c:v>71.5</c:v>
                </c:pt>
                <c:pt idx="2536">
                  <c:v>71.599999999999994</c:v>
                </c:pt>
                <c:pt idx="2537">
                  <c:v>71.7</c:v>
                </c:pt>
                <c:pt idx="2538">
                  <c:v>71.8</c:v>
                </c:pt>
                <c:pt idx="2539">
                  <c:v>71.900000000000006</c:v>
                </c:pt>
                <c:pt idx="2540">
                  <c:v>71.900000000000006</c:v>
                </c:pt>
                <c:pt idx="2541">
                  <c:v>72</c:v>
                </c:pt>
                <c:pt idx="2542">
                  <c:v>72.099999999999994</c:v>
                </c:pt>
                <c:pt idx="2543">
                  <c:v>72.099999999999994</c:v>
                </c:pt>
                <c:pt idx="2544">
                  <c:v>72.2</c:v>
                </c:pt>
                <c:pt idx="2545">
                  <c:v>72.3</c:v>
                </c:pt>
                <c:pt idx="2546">
                  <c:v>72.3</c:v>
                </c:pt>
                <c:pt idx="2547">
                  <c:v>72.5</c:v>
                </c:pt>
                <c:pt idx="2548">
                  <c:v>72.5</c:v>
                </c:pt>
                <c:pt idx="2549">
                  <c:v>72.599999999999994</c:v>
                </c:pt>
                <c:pt idx="2550">
                  <c:v>72.599999999999994</c:v>
                </c:pt>
                <c:pt idx="2551">
                  <c:v>72.400000000000006</c:v>
                </c:pt>
                <c:pt idx="2552">
                  <c:v>72.400000000000006</c:v>
                </c:pt>
                <c:pt idx="2553">
                  <c:v>72.3</c:v>
                </c:pt>
                <c:pt idx="2554">
                  <c:v>72.8</c:v>
                </c:pt>
                <c:pt idx="2555">
                  <c:v>72.8</c:v>
                </c:pt>
                <c:pt idx="2556">
                  <c:v>73</c:v>
                </c:pt>
                <c:pt idx="2557">
                  <c:v>73</c:v>
                </c:pt>
                <c:pt idx="2558">
                  <c:v>73</c:v>
                </c:pt>
                <c:pt idx="2559">
                  <c:v>73</c:v>
                </c:pt>
                <c:pt idx="2560">
                  <c:v>73</c:v>
                </c:pt>
                <c:pt idx="2561">
                  <c:v>73.099999999999994</c:v>
                </c:pt>
                <c:pt idx="2562">
                  <c:v>73.099999999999994</c:v>
                </c:pt>
                <c:pt idx="2563">
                  <c:v>73.2</c:v>
                </c:pt>
                <c:pt idx="2564">
                  <c:v>73.2</c:v>
                </c:pt>
                <c:pt idx="2565">
                  <c:v>73.2</c:v>
                </c:pt>
                <c:pt idx="2566">
                  <c:v>73.3</c:v>
                </c:pt>
                <c:pt idx="2567">
                  <c:v>73.3</c:v>
                </c:pt>
                <c:pt idx="2568">
                  <c:v>73.3</c:v>
                </c:pt>
                <c:pt idx="2569">
                  <c:v>73.5</c:v>
                </c:pt>
                <c:pt idx="2570">
                  <c:v>73.5</c:v>
                </c:pt>
                <c:pt idx="2571">
                  <c:v>73.599999999999994</c:v>
                </c:pt>
                <c:pt idx="2572">
                  <c:v>73.599999999999994</c:v>
                </c:pt>
                <c:pt idx="2573">
                  <c:v>73.7</c:v>
                </c:pt>
                <c:pt idx="2574">
                  <c:v>73.7</c:v>
                </c:pt>
                <c:pt idx="2575">
                  <c:v>73.400000000000006</c:v>
                </c:pt>
                <c:pt idx="2576">
                  <c:v>73.8</c:v>
                </c:pt>
                <c:pt idx="2577">
                  <c:v>73.7</c:v>
                </c:pt>
                <c:pt idx="2578">
                  <c:v>73.7</c:v>
                </c:pt>
                <c:pt idx="2579">
                  <c:v>73.7</c:v>
                </c:pt>
                <c:pt idx="2580">
                  <c:v>73.7</c:v>
                </c:pt>
                <c:pt idx="2581">
                  <c:v>73.7</c:v>
                </c:pt>
                <c:pt idx="2582">
                  <c:v>73.8</c:v>
                </c:pt>
                <c:pt idx="2583">
                  <c:v>73.8</c:v>
                </c:pt>
                <c:pt idx="2584">
                  <c:v>73.7</c:v>
                </c:pt>
                <c:pt idx="2585">
                  <c:v>73.8</c:v>
                </c:pt>
                <c:pt idx="2586">
                  <c:v>73.8</c:v>
                </c:pt>
                <c:pt idx="2587">
                  <c:v>73.8</c:v>
                </c:pt>
                <c:pt idx="2588">
                  <c:v>73.900000000000006</c:v>
                </c:pt>
                <c:pt idx="2589">
                  <c:v>73.900000000000006</c:v>
                </c:pt>
                <c:pt idx="2590">
                  <c:v>73.8</c:v>
                </c:pt>
                <c:pt idx="2591">
                  <c:v>73.900000000000006</c:v>
                </c:pt>
                <c:pt idx="2592">
                  <c:v>74</c:v>
                </c:pt>
                <c:pt idx="2593">
                  <c:v>73.900000000000006</c:v>
                </c:pt>
                <c:pt idx="2594">
                  <c:v>73.900000000000006</c:v>
                </c:pt>
                <c:pt idx="2595">
                  <c:v>74</c:v>
                </c:pt>
                <c:pt idx="2596">
                  <c:v>74.099999999999994</c:v>
                </c:pt>
                <c:pt idx="2597">
                  <c:v>74.099999999999994</c:v>
                </c:pt>
                <c:pt idx="2598">
                  <c:v>74.2</c:v>
                </c:pt>
                <c:pt idx="2599">
                  <c:v>74.2</c:v>
                </c:pt>
                <c:pt idx="2600">
                  <c:v>74.3</c:v>
                </c:pt>
                <c:pt idx="2601">
                  <c:v>74.3</c:v>
                </c:pt>
                <c:pt idx="2602">
                  <c:v>74.3</c:v>
                </c:pt>
                <c:pt idx="2603">
                  <c:v>74.3</c:v>
                </c:pt>
                <c:pt idx="2604">
                  <c:v>74.3</c:v>
                </c:pt>
                <c:pt idx="2605">
                  <c:v>74.400000000000006</c:v>
                </c:pt>
                <c:pt idx="2606">
                  <c:v>74.5</c:v>
                </c:pt>
                <c:pt idx="2607">
                  <c:v>74.5</c:v>
                </c:pt>
                <c:pt idx="2608">
                  <c:v>74.5</c:v>
                </c:pt>
                <c:pt idx="2609">
                  <c:v>74.599999999999994</c:v>
                </c:pt>
                <c:pt idx="2610">
                  <c:v>74.599999999999994</c:v>
                </c:pt>
                <c:pt idx="2611">
                  <c:v>74.599999999999994</c:v>
                </c:pt>
                <c:pt idx="2612">
                  <c:v>74.8</c:v>
                </c:pt>
                <c:pt idx="2613">
                  <c:v>74.7</c:v>
                </c:pt>
                <c:pt idx="2614">
                  <c:v>74.5</c:v>
                </c:pt>
                <c:pt idx="2615">
                  <c:v>74.599999999999994</c:v>
                </c:pt>
                <c:pt idx="2616">
                  <c:v>74.900000000000006</c:v>
                </c:pt>
                <c:pt idx="2617">
                  <c:v>75</c:v>
                </c:pt>
                <c:pt idx="2618">
                  <c:v>75</c:v>
                </c:pt>
                <c:pt idx="2619">
                  <c:v>75</c:v>
                </c:pt>
                <c:pt idx="2620">
                  <c:v>75</c:v>
                </c:pt>
                <c:pt idx="2621">
                  <c:v>75</c:v>
                </c:pt>
                <c:pt idx="2622">
                  <c:v>75</c:v>
                </c:pt>
                <c:pt idx="2623">
                  <c:v>75.099999999999994</c:v>
                </c:pt>
                <c:pt idx="2624">
                  <c:v>75.099999999999994</c:v>
                </c:pt>
                <c:pt idx="2625">
                  <c:v>75.099999999999994</c:v>
                </c:pt>
                <c:pt idx="2626">
                  <c:v>74.900000000000006</c:v>
                </c:pt>
                <c:pt idx="2627">
                  <c:v>75.099999999999994</c:v>
                </c:pt>
                <c:pt idx="2628">
                  <c:v>75.2</c:v>
                </c:pt>
                <c:pt idx="2629">
                  <c:v>75.2</c:v>
                </c:pt>
                <c:pt idx="2630">
                  <c:v>75.3</c:v>
                </c:pt>
                <c:pt idx="2631">
                  <c:v>75.2</c:v>
                </c:pt>
                <c:pt idx="2632">
                  <c:v>75.2</c:v>
                </c:pt>
                <c:pt idx="2633">
                  <c:v>75.3</c:v>
                </c:pt>
                <c:pt idx="2634">
                  <c:v>75.400000000000006</c:v>
                </c:pt>
                <c:pt idx="2635">
                  <c:v>75.400000000000006</c:v>
                </c:pt>
                <c:pt idx="2636">
                  <c:v>75.3</c:v>
                </c:pt>
                <c:pt idx="2637">
                  <c:v>75.400000000000006</c:v>
                </c:pt>
                <c:pt idx="2638">
                  <c:v>75.400000000000006</c:v>
                </c:pt>
                <c:pt idx="2639">
                  <c:v>75.5</c:v>
                </c:pt>
                <c:pt idx="2640">
                  <c:v>75.400000000000006</c:v>
                </c:pt>
                <c:pt idx="2641">
                  <c:v>75.5</c:v>
                </c:pt>
                <c:pt idx="2642">
                  <c:v>75.599999999999994</c:v>
                </c:pt>
                <c:pt idx="2643">
                  <c:v>75.7</c:v>
                </c:pt>
                <c:pt idx="2644">
                  <c:v>75.7</c:v>
                </c:pt>
                <c:pt idx="2645">
                  <c:v>75.7</c:v>
                </c:pt>
                <c:pt idx="2646">
                  <c:v>75.7</c:v>
                </c:pt>
                <c:pt idx="2647">
                  <c:v>75.7</c:v>
                </c:pt>
                <c:pt idx="2648">
                  <c:v>75.7</c:v>
                </c:pt>
                <c:pt idx="2649">
                  <c:v>75.599999999999994</c:v>
                </c:pt>
                <c:pt idx="2650">
                  <c:v>75.7</c:v>
                </c:pt>
                <c:pt idx="2651">
                  <c:v>75.8</c:v>
                </c:pt>
                <c:pt idx="2652">
                  <c:v>75.8</c:v>
                </c:pt>
                <c:pt idx="2653">
                  <c:v>75.8</c:v>
                </c:pt>
                <c:pt idx="2654">
                  <c:v>75.599999999999994</c:v>
                </c:pt>
                <c:pt idx="2655">
                  <c:v>75.7</c:v>
                </c:pt>
                <c:pt idx="2656">
                  <c:v>75.8</c:v>
                </c:pt>
                <c:pt idx="2657">
                  <c:v>75.7</c:v>
                </c:pt>
                <c:pt idx="2658">
                  <c:v>75.7</c:v>
                </c:pt>
                <c:pt idx="2659">
                  <c:v>75.900000000000006</c:v>
                </c:pt>
                <c:pt idx="2660">
                  <c:v>75.7</c:v>
                </c:pt>
                <c:pt idx="2661">
                  <c:v>75.8</c:v>
                </c:pt>
                <c:pt idx="2662">
                  <c:v>75.599999999999994</c:v>
                </c:pt>
                <c:pt idx="2663">
                  <c:v>75.599999999999994</c:v>
                </c:pt>
                <c:pt idx="2664">
                  <c:v>75.7</c:v>
                </c:pt>
                <c:pt idx="2665">
                  <c:v>75.8</c:v>
                </c:pt>
                <c:pt idx="2666">
                  <c:v>75.8</c:v>
                </c:pt>
                <c:pt idx="2667">
                  <c:v>75.8</c:v>
                </c:pt>
                <c:pt idx="2668">
                  <c:v>75.900000000000006</c:v>
                </c:pt>
                <c:pt idx="2669">
                  <c:v>75.400000000000006</c:v>
                </c:pt>
                <c:pt idx="2670">
                  <c:v>75.599999999999994</c:v>
                </c:pt>
                <c:pt idx="2671">
                  <c:v>75.8</c:v>
                </c:pt>
                <c:pt idx="2672">
                  <c:v>75.8</c:v>
                </c:pt>
                <c:pt idx="2673">
                  <c:v>75.599999999999994</c:v>
                </c:pt>
                <c:pt idx="2674">
                  <c:v>75.599999999999994</c:v>
                </c:pt>
                <c:pt idx="2675">
                  <c:v>75.8</c:v>
                </c:pt>
                <c:pt idx="2676">
                  <c:v>75.8</c:v>
                </c:pt>
                <c:pt idx="2677">
                  <c:v>75.8</c:v>
                </c:pt>
                <c:pt idx="2678">
                  <c:v>75.900000000000006</c:v>
                </c:pt>
                <c:pt idx="2679">
                  <c:v>75.900000000000006</c:v>
                </c:pt>
                <c:pt idx="2680">
                  <c:v>76</c:v>
                </c:pt>
                <c:pt idx="2681">
                  <c:v>75.900000000000006</c:v>
                </c:pt>
                <c:pt idx="2682">
                  <c:v>76</c:v>
                </c:pt>
                <c:pt idx="2683">
                  <c:v>76</c:v>
                </c:pt>
                <c:pt idx="2684">
                  <c:v>76</c:v>
                </c:pt>
                <c:pt idx="2685">
                  <c:v>76</c:v>
                </c:pt>
                <c:pt idx="2686">
                  <c:v>75.8</c:v>
                </c:pt>
                <c:pt idx="2687">
                  <c:v>75.8</c:v>
                </c:pt>
                <c:pt idx="2688">
                  <c:v>75.900000000000006</c:v>
                </c:pt>
                <c:pt idx="2689">
                  <c:v>75.8</c:v>
                </c:pt>
                <c:pt idx="2690">
                  <c:v>75.900000000000006</c:v>
                </c:pt>
                <c:pt idx="2691">
                  <c:v>75.900000000000006</c:v>
                </c:pt>
                <c:pt idx="2692">
                  <c:v>76</c:v>
                </c:pt>
                <c:pt idx="2693">
                  <c:v>75.8</c:v>
                </c:pt>
                <c:pt idx="2694">
                  <c:v>76</c:v>
                </c:pt>
                <c:pt idx="2695">
                  <c:v>75.8</c:v>
                </c:pt>
                <c:pt idx="2696">
                  <c:v>75.900000000000006</c:v>
                </c:pt>
                <c:pt idx="2697">
                  <c:v>75.900000000000006</c:v>
                </c:pt>
                <c:pt idx="2698">
                  <c:v>75.900000000000006</c:v>
                </c:pt>
                <c:pt idx="2699">
                  <c:v>75.900000000000006</c:v>
                </c:pt>
                <c:pt idx="2700">
                  <c:v>76</c:v>
                </c:pt>
                <c:pt idx="2701">
                  <c:v>75.900000000000006</c:v>
                </c:pt>
                <c:pt idx="2702">
                  <c:v>75.900000000000006</c:v>
                </c:pt>
                <c:pt idx="2703">
                  <c:v>75.900000000000006</c:v>
                </c:pt>
                <c:pt idx="2704">
                  <c:v>76</c:v>
                </c:pt>
                <c:pt idx="2705">
                  <c:v>75.900000000000006</c:v>
                </c:pt>
                <c:pt idx="2706">
                  <c:v>75.900000000000006</c:v>
                </c:pt>
                <c:pt idx="2707">
                  <c:v>76</c:v>
                </c:pt>
                <c:pt idx="2708">
                  <c:v>75.900000000000006</c:v>
                </c:pt>
                <c:pt idx="2709">
                  <c:v>75.900000000000006</c:v>
                </c:pt>
                <c:pt idx="2710">
                  <c:v>75.900000000000006</c:v>
                </c:pt>
                <c:pt idx="2711">
                  <c:v>75.900000000000006</c:v>
                </c:pt>
                <c:pt idx="2712">
                  <c:v>76</c:v>
                </c:pt>
                <c:pt idx="2713">
                  <c:v>75.900000000000006</c:v>
                </c:pt>
                <c:pt idx="2714">
                  <c:v>75.8</c:v>
                </c:pt>
                <c:pt idx="2715">
                  <c:v>75.900000000000006</c:v>
                </c:pt>
                <c:pt idx="2716">
                  <c:v>75.8</c:v>
                </c:pt>
                <c:pt idx="2717">
                  <c:v>75.900000000000006</c:v>
                </c:pt>
                <c:pt idx="2718">
                  <c:v>75.900000000000006</c:v>
                </c:pt>
                <c:pt idx="2719">
                  <c:v>75.900000000000006</c:v>
                </c:pt>
                <c:pt idx="2720">
                  <c:v>75.900000000000006</c:v>
                </c:pt>
                <c:pt idx="2721">
                  <c:v>75.900000000000006</c:v>
                </c:pt>
                <c:pt idx="2722">
                  <c:v>75.900000000000006</c:v>
                </c:pt>
                <c:pt idx="2723">
                  <c:v>75.900000000000006</c:v>
                </c:pt>
                <c:pt idx="2724">
                  <c:v>76</c:v>
                </c:pt>
                <c:pt idx="2725">
                  <c:v>76</c:v>
                </c:pt>
                <c:pt idx="2726">
                  <c:v>75.900000000000006</c:v>
                </c:pt>
                <c:pt idx="2727">
                  <c:v>75.8</c:v>
                </c:pt>
                <c:pt idx="2728">
                  <c:v>75.900000000000006</c:v>
                </c:pt>
                <c:pt idx="2729">
                  <c:v>76</c:v>
                </c:pt>
                <c:pt idx="2730">
                  <c:v>75.900000000000006</c:v>
                </c:pt>
                <c:pt idx="2731">
                  <c:v>75.900000000000006</c:v>
                </c:pt>
                <c:pt idx="2732">
                  <c:v>75.8</c:v>
                </c:pt>
                <c:pt idx="2733">
                  <c:v>75.900000000000006</c:v>
                </c:pt>
                <c:pt idx="2734">
                  <c:v>75.900000000000006</c:v>
                </c:pt>
                <c:pt idx="2735">
                  <c:v>75.900000000000006</c:v>
                </c:pt>
                <c:pt idx="2736">
                  <c:v>75.900000000000006</c:v>
                </c:pt>
                <c:pt idx="2737">
                  <c:v>75.900000000000006</c:v>
                </c:pt>
                <c:pt idx="2738">
                  <c:v>75.900000000000006</c:v>
                </c:pt>
                <c:pt idx="2739">
                  <c:v>75.900000000000006</c:v>
                </c:pt>
                <c:pt idx="2740">
                  <c:v>75.900000000000006</c:v>
                </c:pt>
                <c:pt idx="2741">
                  <c:v>75.900000000000006</c:v>
                </c:pt>
                <c:pt idx="2742">
                  <c:v>75.8</c:v>
                </c:pt>
                <c:pt idx="2743">
                  <c:v>75.8</c:v>
                </c:pt>
                <c:pt idx="2744">
                  <c:v>75.8</c:v>
                </c:pt>
                <c:pt idx="2745">
                  <c:v>75.8</c:v>
                </c:pt>
                <c:pt idx="2746">
                  <c:v>75.8</c:v>
                </c:pt>
                <c:pt idx="2747">
                  <c:v>75.8</c:v>
                </c:pt>
                <c:pt idx="2748">
                  <c:v>75.900000000000006</c:v>
                </c:pt>
                <c:pt idx="2749">
                  <c:v>76</c:v>
                </c:pt>
                <c:pt idx="2750">
                  <c:v>75.8</c:v>
                </c:pt>
                <c:pt idx="2751">
                  <c:v>75.900000000000006</c:v>
                </c:pt>
                <c:pt idx="2752">
                  <c:v>75.900000000000006</c:v>
                </c:pt>
                <c:pt idx="2753">
                  <c:v>75.900000000000006</c:v>
                </c:pt>
                <c:pt idx="2754">
                  <c:v>75.8</c:v>
                </c:pt>
                <c:pt idx="2755">
                  <c:v>75.8</c:v>
                </c:pt>
                <c:pt idx="2756">
                  <c:v>75.8</c:v>
                </c:pt>
                <c:pt idx="2757">
                  <c:v>75.8</c:v>
                </c:pt>
                <c:pt idx="2758">
                  <c:v>75.900000000000006</c:v>
                </c:pt>
                <c:pt idx="2759">
                  <c:v>75.8</c:v>
                </c:pt>
                <c:pt idx="2760">
                  <c:v>75.8</c:v>
                </c:pt>
                <c:pt idx="2761">
                  <c:v>75.8</c:v>
                </c:pt>
                <c:pt idx="2762">
                  <c:v>75.8</c:v>
                </c:pt>
                <c:pt idx="2763">
                  <c:v>75.7</c:v>
                </c:pt>
                <c:pt idx="2764">
                  <c:v>75.8</c:v>
                </c:pt>
                <c:pt idx="2765">
                  <c:v>75.8</c:v>
                </c:pt>
                <c:pt idx="2766">
                  <c:v>75.7</c:v>
                </c:pt>
                <c:pt idx="2767">
                  <c:v>75.7</c:v>
                </c:pt>
                <c:pt idx="2768">
                  <c:v>75.8</c:v>
                </c:pt>
                <c:pt idx="2769">
                  <c:v>75.599999999999994</c:v>
                </c:pt>
                <c:pt idx="2770">
                  <c:v>75.8</c:v>
                </c:pt>
                <c:pt idx="2771">
                  <c:v>75.8</c:v>
                </c:pt>
                <c:pt idx="2772">
                  <c:v>75.8</c:v>
                </c:pt>
                <c:pt idx="2773">
                  <c:v>75.8</c:v>
                </c:pt>
                <c:pt idx="2774">
                  <c:v>75.8</c:v>
                </c:pt>
                <c:pt idx="2775">
                  <c:v>75.8</c:v>
                </c:pt>
                <c:pt idx="2776">
                  <c:v>75.7</c:v>
                </c:pt>
                <c:pt idx="2777">
                  <c:v>75.8</c:v>
                </c:pt>
                <c:pt idx="2778">
                  <c:v>75.8</c:v>
                </c:pt>
                <c:pt idx="2779">
                  <c:v>75.8</c:v>
                </c:pt>
                <c:pt idx="2780">
                  <c:v>75.900000000000006</c:v>
                </c:pt>
                <c:pt idx="2781">
                  <c:v>75.7</c:v>
                </c:pt>
                <c:pt idx="2782">
                  <c:v>75.8</c:v>
                </c:pt>
                <c:pt idx="2783">
                  <c:v>75.7</c:v>
                </c:pt>
                <c:pt idx="2784">
                  <c:v>75.8</c:v>
                </c:pt>
                <c:pt idx="2785">
                  <c:v>75.8</c:v>
                </c:pt>
                <c:pt idx="2786">
                  <c:v>75.8</c:v>
                </c:pt>
                <c:pt idx="2787">
                  <c:v>75.8</c:v>
                </c:pt>
                <c:pt idx="2788">
                  <c:v>75.8</c:v>
                </c:pt>
                <c:pt idx="2789">
                  <c:v>75.7</c:v>
                </c:pt>
                <c:pt idx="2790">
                  <c:v>75.8</c:v>
                </c:pt>
                <c:pt idx="2791">
                  <c:v>75.7</c:v>
                </c:pt>
                <c:pt idx="2792">
                  <c:v>75.7</c:v>
                </c:pt>
                <c:pt idx="2793">
                  <c:v>75.7</c:v>
                </c:pt>
                <c:pt idx="2794">
                  <c:v>75.7</c:v>
                </c:pt>
                <c:pt idx="2795">
                  <c:v>75.7</c:v>
                </c:pt>
                <c:pt idx="2796">
                  <c:v>75.7</c:v>
                </c:pt>
                <c:pt idx="2797">
                  <c:v>75.7</c:v>
                </c:pt>
                <c:pt idx="2798">
                  <c:v>75.7</c:v>
                </c:pt>
                <c:pt idx="2799">
                  <c:v>75.7</c:v>
                </c:pt>
                <c:pt idx="2800">
                  <c:v>75.599999999999994</c:v>
                </c:pt>
                <c:pt idx="2801">
                  <c:v>75.599999999999994</c:v>
                </c:pt>
                <c:pt idx="2802">
                  <c:v>75.599999999999994</c:v>
                </c:pt>
                <c:pt idx="2803">
                  <c:v>75.5</c:v>
                </c:pt>
                <c:pt idx="2804">
                  <c:v>75.5</c:v>
                </c:pt>
                <c:pt idx="2805">
                  <c:v>75.7</c:v>
                </c:pt>
                <c:pt idx="2806">
                  <c:v>75.599999999999994</c:v>
                </c:pt>
                <c:pt idx="2807">
                  <c:v>75.7</c:v>
                </c:pt>
                <c:pt idx="2808">
                  <c:v>75.8</c:v>
                </c:pt>
                <c:pt idx="2809">
                  <c:v>75.7</c:v>
                </c:pt>
                <c:pt idx="2810">
                  <c:v>75.7</c:v>
                </c:pt>
                <c:pt idx="2811">
                  <c:v>75.7</c:v>
                </c:pt>
                <c:pt idx="2812">
                  <c:v>75.7</c:v>
                </c:pt>
                <c:pt idx="2813">
                  <c:v>75.7</c:v>
                </c:pt>
                <c:pt idx="2814">
                  <c:v>75.7</c:v>
                </c:pt>
                <c:pt idx="2815">
                  <c:v>75.7</c:v>
                </c:pt>
                <c:pt idx="2816">
                  <c:v>75.7</c:v>
                </c:pt>
                <c:pt idx="2817">
                  <c:v>75.7</c:v>
                </c:pt>
                <c:pt idx="2818">
                  <c:v>75.599999999999994</c:v>
                </c:pt>
                <c:pt idx="2819">
                  <c:v>75.5</c:v>
                </c:pt>
                <c:pt idx="2820">
                  <c:v>75.599999999999994</c:v>
                </c:pt>
                <c:pt idx="2821">
                  <c:v>75.5</c:v>
                </c:pt>
                <c:pt idx="2822">
                  <c:v>75.599999999999994</c:v>
                </c:pt>
                <c:pt idx="2823">
                  <c:v>75.599999999999994</c:v>
                </c:pt>
                <c:pt idx="2824">
                  <c:v>75.5</c:v>
                </c:pt>
                <c:pt idx="2825">
                  <c:v>75.599999999999994</c:v>
                </c:pt>
                <c:pt idx="2826">
                  <c:v>75.599999999999994</c:v>
                </c:pt>
                <c:pt idx="2827">
                  <c:v>75.7</c:v>
                </c:pt>
                <c:pt idx="2828">
                  <c:v>75.5</c:v>
                </c:pt>
                <c:pt idx="2829">
                  <c:v>75.599999999999994</c:v>
                </c:pt>
                <c:pt idx="2830">
                  <c:v>75.7</c:v>
                </c:pt>
                <c:pt idx="2831">
                  <c:v>75.599999999999994</c:v>
                </c:pt>
                <c:pt idx="2832">
                  <c:v>75.599999999999994</c:v>
                </c:pt>
                <c:pt idx="2833">
                  <c:v>75.599999999999994</c:v>
                </c:pt>
                <c:pt idx="2834">
                  <c:v>75.7</c:v>
                </c:pt>
                <c:pt idx="2835">
                  <c:v>75.599999999999994</c:v>
                </c:pt>
                <c:pt idx="2836">
                  <c:v>75.599999999999994</c:v>
                </c:pt>
                <c:pt idx="2837">
                  <c:v>75.7</c:v>
                </c:pt>
                <c:pt idx="2838">
                  <c:v>75.7</c:v>
                </c:pt>
                <c:pt idx="2839">
                  <c:v>75.599999999999994</c:v>
                </c:pt>
                <c:pt idx="2840">
                  <c:v>75.7</c:v>
                </c:pt>
                <c:pt idx="2841">
                  <c:v>75.5</c:v>
                </c:pt>
                <c:pt idx="2842">
                  <c:v>75.599999999999994</c:v>
                </c:pt>
                <c:pt idx="2843">
                  <c:v>75.599999999999994</c:v>
                </c:pt>
                <c:pt idx="2844">
                  <c:v>75.599999999999994</c:v>
                </c:pt>
                <c:pt idx="2845">
                  <c:v>75.5</c:v>
                </c:pt>
                <c:pt idx="2846">
                  <c:v>75.5</c:v>
                </c:pt>
                <c:pt idx="2847">
                  <c:v>75.599999999999994</c:v>
                </c:pt>
                <c:pt idx="2848">
                  <c:v>75.7</c:v>
                </c:pt>
                <c:pt idx="2849">
                  <c:v>75.599999999999994</c:v>
                </c:pt>
                <c:pt idx="2850">
                  <c:v>75.599999999999994</c:v>
                </c:pt>
                <c:pt idx="2851">
                  <c:v>75.5</c:v>
                </c:pt>
                <c:pt idx="2852">
                  <c:v>75.599999999999994</c:v>
                </c:pt>
                <c:pt idx="2853">
                  <c:v>75.599999999999994</c:v>
                </c:pt>
                <c:pt idx="2854">
                  <c:v>75.599999999999994</c:v>
                </c:pt>
                <c:pt idx="2855">
                  <c:v>75.599999999999994</c:v>
                </c:pt>
                <c:pt idx="2856">
                  <c:v>75.599999999999994</c:v>
                </c:pt>
                <c:pt idx="2857">
                  <c:v>75.5</c:v>
                </c:pt>
                <c:pt idx="2858">
                  <c:v>75.5</c:v>
                </c:pt>
                <c:pt idx="2859">
                  <c:v>75.599999999999994</c:v>
                </c:pt>
                <c:pt idx="2860">
                  <c:v>75.599999999999994</c:v>
                </c:pt>
                <c:pt idx="2861">
                  <c:v>75.7</c:v>
                </c:pt>
                <c:pt idx="2862">
                  <c:v>75.7</c:v>
                </c:pt>
                <c:pt idx="2863">
                  <c:v>75.8</c:v>
                </c:pt>
                <c:pt idx="2864">
                  <c:v>75.7</c:v>
                </c:pt>
                <c:pt idx="2865">
                  <c:v>75.7</c:v>
                </c:pt>
                <c:pt idx="2866">
                  <c:v>75.7</c:v>
                </c:pt>
                <c:pt idx="2867">
                  <c:v>75.7</c:v>
                </c:pt>
                <c:pt idx="2868">
                  <c:v>75.7</c:v>
                </c:pt>
                <c:pt idx="2869">
                  <c:v>75.7</c:v>
                </c:pt>
                <c:pt idx="2870">
                  <c:v>75.400000000000006</c:v>
                </c:pt>
                <c:pt idx="2871">
                  <c:v>75.5</c:v>
                </c:pt>
                <c:pt idx="2872">
                  <c:v>75.599999999999994</c:v>
                </c:pt>
                <c:pt idx="2873">
                  <c:v>75.7</c:v>
                </c:pt>
                <c:pt idx="2874">
                  <c:v>75.7</c:v>
                </c:pt>
                <c:pt idx="2875">
                  <c:v>75.599999999999994</c:v>
                </c:pt>
                <c:pt idx="2876">
                  <c:v>75.7</c:v>
                </c:pt>
                <c:pt idx="2877">
                  <c:v>75.7</c:v>
                </c:pt>
                <c:pt idx="2878">
                  <c:v>75.7</c:v>
                </c:pt>
                <c:pt idx="2879">
                  <c:v>75.7</c:v>
                </c:pt>
                <c:pt idx="2880">
                  <c:v>75.7</c:v>
                </c:pt>
                <c:pt idx="2881">
                  <c:v>75.7</c:v>
                </c:pt>
                <c:pt idx="2882">
                  <c:v>75.7</c:v>
                </c:pt>
                <c:pt idx="2883">
                  <c:v>75.7</c:v>
                </c:pt>
                <c:pt idx="2884">
                  <c:v>75.8</c:v>
                </c:pt>
                <c:pt idx="2885">
                  <c:v>75.7</c:v>
                </c:pt>
                <c:pt idx="2886">
                  <c:v>75.7</c:v>
                </c:pt>
                <c:pt idx="2887">
                  <c:v>75.8</c:v>
                </c:pt>
                <c:pt idx="2888">
                  <c:v>75.8</c:v>
                </c:pt>
                <c:pt idx="2889">
                  <c:v>75.8</c:v>
                </c:pt>
                <c:pt idx="2890">
                  <c:v>75.7</c:v>
                </c:pt>
                <c:pt idx="2891">
                  <c:v>75.7</c:v>
                </c:pt>
                <c:pt idx="2892">
                  <c:v>75.8</c:v>
                </c:pt>
                <c:pt idx="2893">
                  <c:v>75.599999999999994</c:v>
                </c:pt>
                <c:pt idx="2894">
                  <c:v>75.7</c:v>
                </c:pt>
                <c:pt idx="2895">
                  <c:v>75.8</c:v>
                </c:pt>
                <c:pt idx="2896">
                  <c:v>75.7</c:v>
                </c:pt>
                <c:pt idx="2897">
                  <c:v>75.7</c:v>
                </c:pt>
                <c:pt idx="2898">
                  <c:v>75.7</c:v>
                </c:pt>
                <c:pt idx="2899">
                  <c:v>75.7</c:v>
                </c:pt>
                <c:pt idx="2900">
                  <c:v>75.7</c:v>
                </c:pt>
                <c:pt idx="2901">
                  <c:v>75.7</c:v>
                </c:pt>
                <c:pt idx="2902">
                  <c:v>75.599999999999994</c:v>
                </c:pt>
                <c:pt idx="2903">
                  <c:v>75.599999999999994</c:v>
                </c:pt>
                <c:pt idx="2904">
                  <c:v>75.5</c:v>
                </c:pt>
                <c:pt idx="2905">
                  <c:v>75.5</c:v>
                </c:pt>
                <c:pt idx="2906">
                  <c:v>75.599999999999994</c:v>
                </c:pt>
                <c:pt idx="2907">
                  <c:v>75.599999999999994</c:v>
                </c:pt>
                <c:pt idx="2908">
                  <c:v>75.599999999999994</c:v>
                </c:pt>
                <c:pt idx="2909">
                  <c:v>75.599999999999994</c:v>
                </c:pt>
                <c:pt idx="2910">
                  <c:v>75.7</c:v>
                </c:pt>
                <c:pt idx="2911">
                  <c:v>75.599999999999994</c:v>
                </c:pt>
                <c:pt idx="2912">
                  <c:v>75.7</c:v>
                </c:pt>
                <c:pt idx="2913">
                  <c:v>75.599999999999994</c:v>
                </c:pt>
                <c:pt idx="2914">
                  <c:v>75.5</c:v>
                </c:pt>
                <c:pt idx="2915">
                  <c:v>75.599999999999994</c:v>
                </c:pt>
                <c:pt idx="2916">
                  <c:v>75.599999999999994</c:v>
                </c:pt>
                <c:pt idx="2917">
                  <c:v>75.599999999999994</c:v>
                </c:pt>
                <c:pt idx="2918">
                  <c:v>75.599999999999994</c:v>
                </c:pt>
                <c:pt idx="2919">
                  <c:v>75.599999999999994</c:v>
                </c:pt>
                <c:pt idx="2920">
                  <c:v>75.5</c:v>
                </c:pt>
                <c:pt idx="2921">
                  <c:v>75.7</c:v>
                </c:pt>
                <c:pt idx="2922">
                  <c:v>75.5</c:v>
                </c:pt>
                <c:pt idx="2923">
                  <c:v>75.7</c:v>
                </c:pt>
                <c:pt idx="2924">
                  <c:v>75.599999999999994</c:v>
                </c:pt>
                <c:pt idx="2925">
                  <c:v>75.5</c:v>
                </c:pt>
                <c:pt idx="2926">
                  <c:v>75.599999999999994</c:v>
                </c:pt>
                <c:pt idx="2927">
                  <c:v>75.599999999999994</c:v>
                </c:pt>
                <c:pt idx="2928">
                  <c:v>75.599999999999994</c:v>
                </c:pt>
                <c:pt idx="2929">
                  <c:v>75.599999999999994</c:v>
                </c:pt>
                <c:pt idx="2930">
                  <c:v>75.599999999999994</c:v>
                </c:pt>
                <c:pt idx="2931">
                  <c:v>75.5</c:v>
                </c:pt>
                <c:pt idx="2932">
                  <c:v>75.599999999999994</c:v>
                </c:pt>
                <c:pt idx="2933">
                  <c:v>75.599999999999994</c:v>
                </c:pt>
                <c:pt idx="2934">
                  <c:v>75.7</c:v>
                </c:pt>
                <c:pt idx="2935">
                  <c:v>75.7</c:v>
                </c:pt>
                <c:pt idx="2936">
                  <c:v>75.599999999999994</c:v>
                </c:pt>
                <c:pt idx="2937">
                  <c:v>75.5</c:v>
                </c:pt>
                <c:pt idx="2938">
                  <c:v>75.5</c:v>
                </c:pt>
                <c:pt idx="2939">
                  <c:v>75.599999999999994</c:v>
                </c:pt>
                <c:pt idx="2940">
                  <c:v>75.5</c:v>
                </c:pt>
                <c:pt idx="2941">
                  <c:v>75.5</c:v>
                </c:pt>
                <c:pt idx="2942">
                  <c:v>75.599999999999994</c:v>
                </c:pt>
                <c:pt idx="2943">
                  <c:v>75.5</c:v>
                </c:pt>
                <c:pt idx="2944">
                  <c:v>75.5</c:v>
                </c:pt>
                <c:pt idx="2945">
                  <c:v>75.5</c:v>
                </c:pt>
                <c:pt idx="2946">
                  <c:v>75.3</c:v>
                </c:pt>
                <c:pt idx="2947">
                  <c:v>75.3</c:v>
                </c:pt>
                <c:pt idx="2948">
                  <c:v>75.3</c:v>
                </c:pt>
                <c:pt idx="2949">
                  <c:v>75.400000000000006</c:v>
                </c:pt>
                <c:pt idx="2950">
                  <c:v>75.400000000000006</c:v>
                </c:pt>
                <c:pt idx="2951">
                  <c:v>75.3</c:v>
                </c:pt>
                <c:pt idx="2952">
                  <c:v>75.400000000000006</c:v>
                </c:pt>
                <c:pt idx="2953">
                  <c:v>75.5</c:v>
                </c:pt>
                <c:pt idx="2954">
                  <c:v>75.400000000000006</c:v>
                </c:pt>
                <c:pt idx="2955">
                  <c:v>75.3</c:v>
                </c:pt>
                <c:pt idx="2956">
                  <c:v>75.400000000000006</c:v>
                </c:pt>
                <c:pt idx="2957">
                  <c:v>75.400000000000006</c:v>
                </c:pt>
                <c:pt idx="2958">
                  <c:v>75.400000000000006</c:v>
                </c:pt>
                <c:pt idx="2959">
                  <c:v>75.2</c:v>
                </c:pt>
                <c:pt idx="2960">
                  <c:v>75.3</c:v>
                </c:pt>
                <c:pt idx="2961">
                  <c:v>75.2</c:v>
                </c:pt>
                <c:pt idx="2962">
                  <c:v>75.3</c:v>
                </c:pt>
                <c:pt idx="2963">
                  <c:v>75.2</c:v>
                </c:pt>
                <c:pt idx="2964">
                  <c:v>75.400000000000006</c:v>
                </c:pt>
                <c:pt idx="2965">
                  <c:v>75.3</c:v>
                </c:pt>
                <c:pt idx="2966">
                  <c:v>75.400000000000006</c:v>
                </c:pt>
                <c:pt idx="2967">
                  <c:v>75.5</c:v>
                </c:pt>
                <c:pt idx="2968">
                  <c:v>75.400000000000006</c:v>
                </c:pt>
                <c:pt idx="2969">
                  <c:v>75.400000000000006</c:v>
                </c:pt>
                <c:pt idx="2970">
                  <c:v>75.400000000000006</c:v>
                </c:pt>
                <c:pt idx="2971">
                  <c:v>75.3</c:v>
                </c:pt>
                <c:pt idx="2972">
                  <c:v>75.400000000000006</c:v>
                </c:pt>
                <c:pt idx="2973">
                  <c:v>75.400000000000006</c:v>
                </c:pt>
                <c:pt idx="2974">
                  <c:v>75.3</c:v>
                </c:pt>
                <c:pt idx="2975">
                  <c:v>75.5</c:v>
                </c:pt>
                <c:pt idx="2976">
                  <c:v>75.3</c:v>
                </c:pt>
                <c:pt idx="2977">
                  <c:v>75.400000000000006</c:v>
                </c:pt>
                <c:pt idx="2978">
                  <c:v>75.3</c:v>
                </c:pt>
                <c:pt idx="2979">
                  <c:v>75.3</c:v>
                </c:pt>
                <c:pt idx="2980">
                  <c:v>75.3</c:v>
                </c:pt>
                <c:pt idx="2981">
                  <c:v>75.3</c:v>
                </c:pt>
                <c:pt idx="2982">
                  <c:v>75.400000000000006</c:v>
                </c:pt>
                <c:pt idx="2983">
                  <c:v>75.2</c:v>
                </c:pt>
                <c:pt idx="2984">
                  <c:v>75.3</c:v>
                </c:pt>
                <c:pt idx="2985">
                  <c:v>75.3</c:v>
                </c:pt>
                <c:pt idx="2986">
                  <c:v>75.3</c:v>
                </c:pt>
                <c:pt idx="2987">
                  <c:v>75.3</c:v>
                </c:pt>
                <c:pt idx="2988">
                  <c:v>75.3</c:v>
                </c:pt>
                <c:pt idx="2989">
                  <c:v>75.400000000000006</c:v>
                </c:pt>
                <c:pt idx="2990">
                  <c:v>75.400000000000006</c:v>
                </c:pt>
                <c:pt idx="2991">
                  <c:v>75.5</c:v>
                </c:pt>
                <c:pt idx="2992">
                  <c:v>75.400000000000006</c:v>
                </c:pt>
                <c:pt idx="2993">
                  <c:v>75.5</c:v>
                </c:pt>
                <c:pt idx="2994">
                  <c:v>75.5</c:v>
                </c:pt>
                <c:pt idx="2995">
                  <c:v>75.5</c:v>
                </c:pt>
                <c:pt idx="2996">
                  <c:v>75.5</c:v>
                </c:pt>
                <c:pt idx="2997">
                  <c:v>75.5</c:v>
                </c:pt>
                <c:pt idx="2998">
                  <c:v>75.400000000000006</c:v>
                </c:pt>
                <c:pt idx="2999">
                  <c:v>75.400000000000006</c:v>
                </c:pt>
                <c:pt idx="3000">
                  <c:v>75.5</c:v>
                </c:pt>
                <c:pt idx="3001">
                  <c:v>75.5</c:v>
                </c:pt>
                <c:pt idx="3002">
                  <c:v>75.5</c:v>
                </c:pt>
                <c:pt idx="3003">
                  <c:v>75.400000000000006</c:v>
                </c:pt>
                <c:pt idx="3004">
                  <c:v>75.400000000000006</c:v>
                </c:pt>
                <c:pt idx="3005">
                  <c:v>75.5</c:v>
                </c:pt>
                <c:pt idx="3006">
                  <c:v>75.5</c:v>
                </c:pt>
                <c:pt idx="3007">
                  <c:v>75.599999999999994</c:v>
                </c:pt>
                <c:pt idx="3008">
                  <c:v>75.5</c:v>
                </c:pt>
                <c:pt idx="3009">
                  <c:v>75.3</c:v>
                </c:pt>
                <c:pt idx="3010">
                  <c:v>75.3</c:v>
                </c:pt>
                <c:pt idx="3011">
                  <c:v>75.5</c:v>
                </c:pt>
                <c:pt idx="3012">
                  <c:v>75.400000000000006</c:v>
                </c:pt>
                <c:pt idx="3013">
                  <c:v>75.5</c:v>
                </c:pt>
                <c:pt idx="3014">
                  <c:v>75.3</c:v>
                </c:pt>
                <c:pt idx="3015">
                  <c:v>75.3</c:v>
                </c:pt>
                <c:pt idx="3016">
                  <c:v>75.3</c:v>
                </c:pt>
                <c:pt idx="3017">
                  <c:v>75.3</c:v>
                </c:pt>
                <c:pt idx="3018">
                  <c:v>75.400000000000006</c:v>
                </c:pt>
                <c:pt idx="3019">
                  <c:v>75.400000000000006</c:v>
                </c:pt>
                <c:pt idx="3020">
                  <c:v>75.400000000000006</c:v>
                </c:pt>
                <c:pt idx="3021">
                  <c:v>75.3</c:v>
                </c:pt>
                <c:pt idx="3022">
                  <c:v>75.3</c:v>
                </c:pt>
                <c:pt idx="3023">
                  <c:v>75.3</c:v>
                </c:pt>
                <c:pt idx="3024">
                  <c:v>75.400000000000006</c:v>
                </c:pt>
                <c:pt idx="3025">
                  <c:v>75.400000000000006</c:v>
                </c:pt>
                <c:pt idx="3026">
                  <c:v>75.400000000000006</c:v>
                </c:pt>
                <c:pt idx="3027">
                  <c:v>75.3</c:v>
                </c:pt>
                <c:pt idx="3028">
                  <c:v>75.3</c:v>
                </c:pt>
                <c:pt idx="3029">
                  <c:v>75.2</c:v>
                </c:pt>
                <c:pt idx="3030">
                  <c:v>75.400000000000006</c:v>
                </c:pt>
                <c:pt idx="3031">
                  <c:v>75.3</c:v>
                </c:pt>
                <c:pt idx="3032">
                  <c:v>75.3</c:v>
                </c:pt>
                <c:pt idx="3033">
                  <c:v>75.400000000000006</c:v>
                </c:pt>
                <c:pt idx="3034">
                  <c:v>75.3</c:v>
                </c:pt>
                <c:pt idx="3035">
                  <c:v>75.2</c:v>
                </c:pt>
                <c:pt idx="3036">
                  <c:v>75.3</c:v>
                </c:pt>
                <c:pt idx="3037">
                  <c:v>75.3</c:v>
                </c:pt>
                <c:pt idx="3038">
                  <c:v>75.2</c:v>
                </c:pt>
                <c:pt idx="3039">
                  <c:v>75.3</c:v>
                </c:pt>
                <c:pt idx="3040">
                  <c:v>75.3</c:v>
                </c:pt>
                <c:pt idx="3041">
                  <c:v>75.3</c:v>
                </c:pt>
                <c:pt idx="3042">
                  <c:v>75.099999999999994</c:v>
                </c:pt>
                <c:pt idx="3043">
                  <c:v>75</c:v>
                </c:pt>
                <c:pt idx="3044">
                  <c:v>75.2</c:v>
                </c:pt>
                <c:pt idx="3045">
                  <c:v>75.2</c:v>
                </c:pt>
                <c:pt idx="3046">
                  <c:v>75.2</c:v>
                </c:pt>
                <c:pt idx="3047">
                  <c:v>75.3</c:v>
                </c:pt>
                <c:pt idx="3048">
                  <c:v>75.3</c:v>
                </c:pt>
                <c:pt idx="3049">
                  <c:v>75.2</c:v>
                </c:pt>
                <c:pt idx="3050">
                  <c:v>75.400000000000006</c:v>
                </c:pt>
                <c:pt idx="3051">
                  <c:v>75.3</c:v>
                </c:pt>
                <c:pt idx="3052">
                  <c:v>75.400000000000006</c:v>
                </c:pt>
                <c:pt idx="3053">
                  <c:v>75.3</c:v>
                </c:pt>
                <c:pt idx="3054">
                  <c:v>75.3</c:v>
                </c:pt>
                <c:pt idx="3055">
                  <c:v>75.2</c:v>
                </c:pt>
                <c:pt idx="3056">
                  <c:v>75.2</c:v>
                </c:pt>
                <c:pt idx="3057">
                  <c:v>75.3</c:v>
                </c:pt>
                <c:pt idx="3058">
                  <c:v>75.2</c:v>
                </c:pt>
                <c:pt idx="3059">
                  <c:v>75.3</c:v>
                </c:pt>
                <c:pt idx="3060">
                  <c:v>75.3</c:v>
                </c:pt>
                <c:pt idx="3061">
                  <c:v>75.3</c:v>
                </c:pt>
                <c:pt idx="3062">
                  <c:v>75.3</c:v>
                </c:pt>
                <c:pt idx="3063">
                  <c:v>75.2</c:v>
                </c:pt>
                <c:pt idx="3064">
                  <c:v>75.2</c:v>
                </c:pt>
                <c:pt idx="3065">
                  <c:v>75.2</c:v>
                </c:pt>
                <c:pt idx="3066">
                  <c:v>75.2</c:v>
                </c:pt>
                <c:pt idx="3067">
                  <c:v>75.3</c:v>
                </c:pt>
                <c:pt idx="3068">
                  <c:v>75.3</c:v>
                </c:pt>
                <c:pt idx="3069">
                  <c:v>75.2</c:v>
                </c:pt>
                <c:pt idx="3070">
                  <c:v>75.2</c:v>
                </c:pt>
                <c:pt idx="3071">
                  <c:v>75.099999999999994</c:v>
                </c:pt>
                <c:pt idx="3072">
                  <c:v>75.2</c:v>
                </c:pt>
                <c:pt idx="3073">
                  <c:v>75.2</c:v>
                </c:pt>
                <c:pt idx="3074">
                  <c:v>75.2</c:v>
                </c:pt>
                <c:pt idx="3075">
                  <c:v>75.2</c:v>
                </c:pt>
                <c:pt idx="3076">
                  <c:v>75.099999999999994</c:v>
                </c:pt>
                <c:pt idx="3077">
                  <c:v>75.099999999999994</c:v>
                </c:pt>
                <c:pt idx="3078">
                  <c:v>75.2</c:v>
                </c:pt>
                <c:pt idx="3079">
                  <c:v>75.2</c:v>
                </c:pt>
                <c:pt idx="3080">
                  <c:v>75.099999999999994</c:v>
                </c:pt>
                <c:pt idx="3081">
                  <c:v>75.099999999999994</c:v>
                </c:pt>
                <c:pt idx="3082">
                  <c:v>75.099999999999994</c:v>
                </c:pt>
                <c:pt idx="3083">
                  <c:v>75.099999999999994</c:v>
                </c:pt>
                <c:pt idx="3084">
                  <c:v>75.099999999999994</c:v>
                </c:pt>
                <c:pt idx="3085">
                  <c:v>75.099999999999994</c:v>
                </c:pt>
                <c:pt idx="3086">
                  <c:v>75.099999999999994</c:v>
                </c:pt>
                <c:pt idx="3087">
                  <c:v>75.099999999999994</c:v>
                </c:pt>
                <c:pt idx="3088">
                  <c:v>75.099999999999994</c:v>
                </c:pt>
                <c:pt idx="3089">
                  <c:v>75.099999999999994</c:v>
                </c:pt>
                <c:pt idx="3090">
                  <c:v>75.2</c:v>
                </c:pt>
                <c:pt idx="3091">
                  <c:v>75.2</c:v>
                </c:pt>
                <c:pt idx="3092">
                  <c:v>75.2</c:v>
                </c:pt>
                <c:pt idx="3093">
                  <c:v>75.2</c:v>
                </c:pt>
                <c:pt idx="3094">
                  <c:v>75.099999999999994</c:v>
                </c:pt>
                <c:pt idx="3095">
                  <c:v>75.099999999999994</c:v>
                </c:pt>
                <c:pt idx="3096">
                  <c:v>75.2</c:v>
                </c:pt>
                <c:pt idx="3097">
                  <c:v>75.099999999999994</c:v>
                </c:pt>
                <c:pt idx="3098">
                  <c:v>75.099999999999994</c:v>
                </c:pt>
                <c:pt idx="3099">
                  <c:v>75.099999999999994</c:v>
                </c:pt>
                <c:pt idx="3100">
                  <c:v>75.099999999999994</c:v>
                </c:pt>
                <c:pt idx="3101">
                  <c:v>75.099999999999994</c:v>
                </c:pt>
                <c:pt idx="3102">
                  <c:v>75.099999999999994</c:v>
                </c:pt>
                <c:pt idx="3103">
                  <c:v>75</c:v>
                </c:pt>
                <c:pt idx="3104">
                  <c:v>75</c:v>
                </c:pt>
                <c:pt idx="3105">
                  <c:v>75.099999999999994</c:v>
                </c:pt>
                <c:pt idx="3106">
                  <c:v>75</c:v>
                </c:pt>
                <c:pt idx="3107">
                  <c:v>75</c:v>
                </c:pt>
                <c:pt idx="3108">
                  <c:v>75.099999999999994</c:v>
                </c:pt>
                <c:pt idx="3109">
                  <c:v>75.099999999999994</c:v>
                </c:pt>
                <c:pt idx="3110">
                  <c:v>75.099999999999994</c:v>
                </c:pt>
                <c:pt idx="3111">
                  <c:v>75</c:v>
                </c:pt>
                <c:pt idx="3112">
                  <c:v>75.099999999999994</c:v>
                </c:pt>
                <c:pt idx="3113">
                  <c:v>75</c:v>
                </c:pt>
                <c:pt idx="3114">
                  <c:v>75.099999999999994</c:v>
                </c:pt>
                <c:pt idx="3115">
                  <c:v>75.099999999999994</c:v>
                </c:pt>
                <c:pt idx="3116">
                  <c:v>75</c:v>
                </c:pt>
                <c:pt idx="3117">
                  <c:v>75.099999999999994</c:v>
                </c:pt>
                <c:pt idx="3118">
                  <c:v>75</c:v>
                </c:pt>
                <c:pt idx="3119">
                  <c:v>75</c:v>
                </c:pt>
                <c:pt idx="3120">
                  <c:v>74.900000000000006</c:v>
                </c:pt>
                <c:pt idx="3121">
                  <c:v>75</c:v>
                </c:pt>
                <c:pt idx="3122">
                  <c:v>75</c:v>
                </c:pt>
                <c:pt idx="3123">
                  <c:v>75.099999999999994</c:v>
                </c:pt>
                <c:pt idx="3124">
                  <c:v>75</c:v>
                </c:pt>
                <c:pt idx="3125">
                  <c:v>75</c:v>
                </c:pt>
                <c:pt idx="3126">
                  <c:v>75.099999999999994</c:v>
                </c:pt>
                <c:pt idx="3127">
                  <c:v>75.099999999999994</c:v>
                </c:pt>
                <c:pt idx="3128">
                  <c:v>75</c:v>
                </c:pt>
                <c:pt idx="3129">
                  <c:v>75</c:v>
                </c:pt>
                <c:pt idx="3130">
                  <c:v>75</c:v>
                </c:pt>
                <c:pt idx="3131">
                  <c:v>75</c:v>
                </c:pt>
                <c:pt idx="3132">
                  <c:v>75</c:v>
                </c:pt>
                <c:pt idx="3133">
                  <c:v>75.099999999999994</c:v>
                </c:pt>
                <c:pt idx="3134">
                  <c:v>75.099999999999994</c:v>
                </c:pt>
                <c:pt idx="3135">
                  <c:v>75.099999999999994</c:v>
                </c:pt>
                <c:pt idx="3136">
                  <c:v>75.099999999999994</c:v>
                </c:pt>
                <c:pt idx="3137">
                  <c:v>75.099999999999994</c:v>
                </c:pt>
                <c:pt idx="3138">
                  <c:v>75</c:v>
                </c:pt>
                <c:pt idx="3139">
                  <c:v>75.099999999999994</c:v>
                </c:pt>
                <c:pt idx="3140">
                  <c:v>75.099999999999994</c:v>
                </c:pt>
                <c:pt idx="3141">
                  <c:v>75.099999999999994</c:v>
                </c:pt>
                <c:pt idx="3142">
                  <c:v>75</c:v>
                </c:pt>
                <c:pt idx="3143">
                  <c:v>75</c:v>
                </c:pt>
                <c:pt idx="3144">
                  <c:v>75.099999999999994</c:v>
                </c:pt>
                <c:pt idx="3145">
                  <c:v>75.099999999999994</c:v>
                </c:pt>
                <c:pt idx="3146">
                  <c:v>75.099999999999994</c:v>
                </c:pt>
                <c:pt idx="3147">
                  <c:v>75</c:v>
                </c:pt>
                <c:pt idx="3148">
                  <c:v>75</c:v>
                </c:pt>
                <c:pt idx="3149">
                  <c:v>74.900000000000006</c:v>
                </c:pt>
                <c:pt idx="3150">
                  <c:v>75</c:v>
                </c:pt>
                <c:pt idx="3151">
                  <c:v>75</c:v>
                </c:pt>
                <c:pt idx="3152">
                  <c:v>74.900000000000006</c:v>
                </c:pt>
                <c:pt idx="3153">
                  <c:v>74.900000000000006</c:v>
                </c:pt>
                <c:pt idx="3154">
                  <c:v>75</c:v>
                </c:pt>
                <c:pt idx="3155">
                  <c:v>74.900000000000006</c:v>
                </c:pt>
                <c:pt idx="3156">
                  <c:v>75</c:v>
                </c:pt>
                <c:pt idx="3157">
                  <c:v>75</c:v>
                </c:pt>
                <c:pt idx="3158">
                  <c:v>75</c:v>
                </c:pt>
                <c:pt idx="3159">
                  <c:v>75</c:v>
                </c:pt>
                <c:pt idx="3160">
                  <c:v>75</c:v>
                </c:pt>
                <c:pt idx="3161">
                  <c:v>75</c:v>
                </c:pt>
                <c:pt idx="3162">
                  <c:v>75</c:v>
                </c:pt>
                <c:pt idx="3163">
                  <c:v>74.900000000000006</c:v>
                </c:pt>
                <c:pt idx="3164">
                  <c:v>75</c:v>
                </c:pt>
                <c:pt idx="3165">
                  <c:v>74.900000000000006</c:v>
                </c:pt>
                <c:pt idx="3166">
                  <c:v>74.900000000000006</c:v>
                </c:pt>
                <c:pt idx="3167">
                  <c:v>74.900000000000006</c:v>
                </c:pt>
                <c:pt idx="3168">
                  <c:v>74.900000000000006</c:v>
                </c:pt>
                <c:pt idx="3169">
                  <c:v>74.900000000000006</c:v>
                </c:pt>
                <c:pt idx="3170">
                  <c:v>74.900000000000006</c:v>
                </c:pt>
                <c:pt idx="3171">
                  <c:v>74.900000000000006</c:v>
                </c:pt>
                <c:pt idx="3172">
                  <c:v>75</c:v>
                </c:pt>
                <c:pt idx="3173">
                  <c:v>74.900000000000006</c:v>
                </c:pt>
                <c:pt idx="3174">
                  <c:v>74.900000000000006</c:v>
                </c:pt>
                <c:pt idx="3175">
                  <c:v>74.8</c:v>
                </c:pt>
                <c:pt idx="3176">
                  <c:v>74.900000000000006</c:v>
                </c:pt>
                <c:pt idx="3177">
                  <c:v>74.900000000000006</c:v>
                </c:pt>
                <c:pt idx="3178">
                  <c:v>74.900000000000006</c:v>
                </c:pt>
                <c:pt idx="3179">
                  <c:v>74.900000000000006</c:v>
                </c:pt>
                <c:pt idx="3180">
                  <c:v>74.8</c:v>
                </c:pt>
                <c:pt idx="3181">
                  <c:v>74.8</c:v>
                </c:pt>
                <c:pt idx="3182">
                  <c:v>74.8</c:v>
                </c:pt>
                <c:pt idx="3183">
                  <c:v>74.8</c:v>
                </c:pt>
                <c:pt idx="3184">
                  <c:v>74.7</c:v>
                </c:pt>
                <c:pt idx="3185">
                  <c:v>74.8</c:v>
                </c:pt>
                <c:pt idx="3186">
                  <c:v>75</c:v>
                </c:pt>
                <c:pt idx="3187">
                  <c:v>74.900000000000006</c:v>
                </c:pt>
                <c:pt idx="3188">
                  <c:v>75</c:v>
                </c:pt>
                <c:pt idx="3189">
                  <c:v>74.900000000000006</c:v>
                </c:pt>
                <c:pt idx="3190">
                  <c:v>74.900000000000006</c:v>
                </c:pt>
                <c:pt idx="3191">
                  <c:v>74.900000000000006</c:v>
                </c:pt>
                <c:pt idx="3192">
                  <c:v>74.900000000000006</c:v>
                </c:pt>
                <c:pt idx="3193">
                  <c:v>74.8</c:v>
                </c:pt>
                <c:pt idx="3194">
                  <c:v>74.8</c:v>
                </c:pt>
                <c:pt idx="3195">
                  <c:v>74.8</c:v>
                </c:pt>
                <c:pt idx="3196">
                  <c:v>74.7</c:v>
                </c:pt>
                <c:pt idx="3197">
                  <c:v>74.8</c:v>
                </c:pt>
                <c:pt idx="3198">
                  <c:v>74.8</c:v>
                </c:pt>
                <c:pt idx="3199">
                  <c:v>74.8</c:v>
                </c:pt>
                <c:pt idx="3200">
                  <c:v>74.7</c:v>
                </c:pt>
                <c:pt idx="3201">
                  <c:v>74.7</c:v>
                </c:pt>
                <c:pt idx="3202">
                  <c:v>74.7</c:v>
                </c:pt>
                <c:pt idx="3203">
                  <c:v>74.7</c:v>
                </c:pt>
                <c:pt idx="3204">
                  <c:v>74.8</c:v>
                </c:pt>
                <c:pt idx="3205">
                  <c:v>74.7</c:v>
                </c:pt>
                <c:pt idx="3206">
                  <c:v>74.8</c:v>
                </c:pt>
                <c:pt idx="3207">
                  <c:v>74.7</c:v>
                </c:pt>
                <c:pt idx="3208">
                  <c:v>74.8</c:v>
                </c:pt>
                <c:pt idx="3209">
                  <c:v>74.8</c:v>
                </c:pt>
                <c:pt idx="3210">
                  <c:v>74.8</c:v>
                </c:pt>
                <c:pt idx="3211">
                  <c:v>74.8</c:v>
                </c:pt>
                <c:pt idx="3212">
                  <c:v>74.8</c:v>
                </c:pt>
                <c:pt idx="3213">
                  <c:v>74.7</c:v>
                </c:pt>
                <c:pt idx="3214">
                  <c:v>74.8</c:v>
                </c:pt>
                <c:pt idx="3215">
                  <c:v>74.7</c:v>
                </c:pt>
                <c:pt idx="3216">
                  <c:v>74.7</c:v>
                </c:pt>
                <c:pt idx="3217">
                  <c:v>74.8</c:v>
                </c:pt>
                <c:pt idx="3218">
                  <c:v>74.8</c:v>
                </c:pt>
                <c:pt idx="3219">
                  <c:v>74.8</c:v>
                </c:pt>
                <c:pt idx="3220">
                  <c:v>74.7</c:v>
                </c:pt>
                <c:pt idx="3221">
                  <c:v>74.7</c:v>
                </c:pt>
                <c:pt idx="3222">
                  <c:v>74.7</c:v>
                </c:pt>
                <c:pt idx="3223">
                  <c:v>74.599999999999994</c:v>
                </c:pt>
                <c:pt idx="3224">
                  <c:v>74.7</c:v>
                </c:pt>
                <c:pt idx="3225">
                  <c:v>74.599999999999994</c:v>
                </c:pt>
                <c:pt idx="3226">
                  <c:v>74.599999999999994</c:v>
                </c:pt>
                <c:pt idx="3227">
                  <c:v>74.7</c:v>
                </c:pt>
                <c:pt idx="3228">
                  <c:v>74.5</c:v>
                </c:pt>
                <c:pt idx="3229">
                  <c:v>74.7</c:v>
                </c:pt>
                <c:pt idx="3230">
                  <c:v>74.7</c:v>
                </c:pt>
                <c:pt idx="3231">
                  <c:v>74.7</c:v>
                </c:pt>
                <c:pt idx="3232">
                  <c:v>74.599999999999994</c:v>
                </c:pt>
                <c:pt idx="3233">
                  <c:v>74.599999999999994</c:v>
                </c:pt>
                <c:pt idx="3234">
                  <c:v>74.599999999999994</c:v>
                </c:pt>
                <c:pt idx="3235">
                  <c:v>74.400000000000006</c:v>
                </c:pt>
                <c:pt idx="3236">
                  <c:v>74.5</c:v>
                </c:pt>
                <c:pt idx="3237">
                  <c:v>74.5</c:v>
                </c:pt>
                <c:pt idx="3238">
                  <c:v>74.400000000000006</c:v>
                </c:pt>
                <c:pt idx="3239">
                  <c:v>74.400000000000006</c:v>
                </c:pt>
                <c:pt idx="3240">
                  <c:v>74.400000000000006</c:v>
                </c:pt>
                <c:pt idx="3241">
                  <c:v>74.400000000000006</c:v>
                </c:pt>
                <c:pt idx="3242">
                  <c:v>74.400000000000006</c:v>
                </c:pt>
                <c:pt idx="3243">
                  <c:v>74.400000000000006</c:v>
                </c:pt>
                <c:pt idx="3244">
                  <c:v>74.5</c:v>
                </c:pt>
                <c:pt idx="3245">
                  <c:v>74.5</c:v>
                </c:pt>
                <c:pt idx="3246">
                  <c:v>74.5</c:v>
                </c:pt>
                <c:pt idx="3247">
                  <c:v>74.400000000000006</c:v>
                </c:pt>
                <c:pt idx="3248">
                  <c:v>74.400000000000006</c:v>
                </c:pt>
                <c:pt idx="3249">
                  <c:v>74.400000000000006</c:v>
                </c:pt>
                <c:pt idx="3250">
                  <c:v>74.5</c:v>
                </c:pt>
                <c:pt idx="3251">
                  <c:v>74.5</c:v>
                </c:pt>
                <c:pt idx="3252">
                  <c:v>74.5</c:v>
                </c:pt>
                <c:pt idx="3253">
                  <c:v>74.400000000000006</c:v>
                </c:pt>
                <c:pt idx="3254">
                  <c:v>74.5</c:v>
                </c:pt>
                <c:pt idx="3255">
                  <c:v>74.5</c:v>
                </c:pt>
                <c:pt idx="3256">
                  <c:v>74.5</c:v>
                </c:pt>
                <c:pt idx="3257">
                  <c:v>74.599999999999994</c:v>
                </c:pt>
                <c:pt idx="3258">
                  <c:v>74.599999999999994</c:v>
                </c:pt>
                <c:pt idx="3259">
                  <c:v>74.5</c:v>
                </c:pt>
                <c:pt idx="3260">
                  <c:v>74.5</c:v>
                </c:pt>
                <c:pt idx="3261">
                  <c:v>74.5</c:v>
                </c:pt>
                <c:pt idx="3262">
                  <c:v>74.5</c:v>
                </c:pt>
                <c:pt idx="3263">
                  <c:v>74.5</c:v>
                </c:pt>
                <c:pt idx="3264">
                  <c:v>74.5</c:v>
                </c:pt>
                <c:pt idx="3265">
                  <c:v>74.599999999999994</c:v>
                </c:pt>
                <c:pt idx="3266">
                  <c:v>74.5</c:v>
                </c:pt>
                <c:pt idx="3267">
                  <c:v>74.7</c:v>
                </c:pt>
                <c:pt idx="3268">
                  <c:v>74.599999999999994</c:v>
                </c:pt>
                <c:pt idx="3269">
                  <c:v>74.5</c:v>
                </c:pt>
                <c:pt idx="3270">
                  <c:v>74.599999999999994</c:v>
                </c:pt>
                <c:pt idx="3271">
                  <c:v>74.400000000000006</c:v>
                </c:pt>
                <c:pt idx="3272">
                  <c:v>74.5</c:v>
                </c:pt>
                <c:pt idx="3273">
                  <c:v>74.400000000000006</c:v>
                </c:pt>
                <c:pt idx="3274">
                  <c:v>74.400000000000006</c:v>
                </c:pt>
                <c:pt idx="3275">
                  <c:v>74.5</c:v>
                </c:pt>
                <c:pt idx="3276">
                  <c:v>74.5</c:v>
                </c:pt>
                <c:pt idx="3277">
                  <c:v>74.400000000000006</c:v>
                </c:pt>
                <c:pt idx="3278">
                  <c:v>74.5</c:v>
                </c:pt>
                <c:pt idx="3279">
                  <c:v>74.400000000000006</c:v>
                </c:pt>
                <c:pt idx="3280">
                  <c:v>74.400000000000006</c:v>
                </c:pt>
                <c:pt idx="3281">
                  <c:v>74.400000000000006</c:v>
                </c:pt>
                <c:pt idx="3282">
                  <c:v>74.5</c:v>
                </c:pt>
                <c:pt idx="3283">
                  <c:v>74.400000000000006</c:v>
                </c:pt>
                <c:pt idx="3284">
                  <c:v>74.5</c:v>
                </c:pt>
                <c:pt idx="3285">
                  <c:v>74.599999999999994</c:v>
                </c:pt>
                <c:pt idx="3286">
                  <c:v>74.599999999999994</c:v>
                </c:pt>
                <c:pt idx="3287">
                  <c:v>74.7</c:v>
                </c:pt>
                <c:pt idx="3288">
                  <c:v>74.5</c:v>
                </c:pt>
                <c:pt idx="3289">
                  <c:v>74.5</c:v>
                </c:pt>
                <c:pt idx="3290">
                  <c:v>74.5</c:v>
                </c:pt>
                <c:pt idx="3291">
                  <c:v>74.5</c:v>
                </c:pt>
                <c:pt idx="3292">
                  <c:v>74.5</c:v>
                </c:pt>
                <c:pt idx="3293">
                  <c:v>74.5</c:v>
                </c:pt>
                <c:pt idx="3294">
                  <c:v>74.5</c:v>
                </c:pt>
                <c:pt idx="3295">
                  <c:v>74.5</c:v>
                </c:pt>
                <c:pt idx="3296">
                  <c:v>74.5</c:v>
                </c:pt>
                <c:pt idx="3297">
                  <c:v>74.5</c:v>
                </c:pt>
                <c:pt idx="3298">
                  <c:v>74.5</c:v>
                </c:pt>
                <c:pt idx="3299">
                  <c:v>74.5</c:v>
                </c:pt>
                <c:pt idx="3300">
                  <c:v>74.5</c:v>
                </c:pt>
                <c:pt idx="3301">
                  <c:v>74.5</c:v>
                </c:pt>
                <c:pt idx="3302">
                  <c:v>74.5</c:v>
                </c:pt>
                <c:pt idx="3303">
                  <c:v>74.599999999999994</c:v>
                </c:pt>
                <c:pt idx="3304">
                  <c:v>74.5</c:v>
                </c:pt>
                <c:pt idx="3305">
                  <c:v>74.5</c:v>
                </c:pt>
                <c:pt idx="3306">
                  <c:v>74.5</c:v>
                </c:pt>
                <c:pt idx="3307">
                  <c:v>74.400000000000006</c:v>
                </c:pt>
                <c:pt idx="3308">
                  <c:v>74.5</c:v>
                </c:pt>
                <c:pt idx="3309">
                  <c:v>74.5</c:v>
                </c:pt>
                <c:pt idx="3310">
                  <c:v>74.5</c:v>
                </c:pt>
                <c:pt idx="3311">
                  <c:v>74.400000000000006</c:v>
                </c:pt>
                <c:pt idx="3312">
                  <c:v>74.5</c:v>
                </c:pt>
                <c:pt idx="3313">
                  <c:v>74.5</c:v>
                </c:pt>
                <c:pt idx="3314">
                  <c:v>74.5</c:v>
                </c:pt>
                <c:pt idx="3315">
                  <c:v>74.5</c:v>
                </c:pt>
                <c:pt idx="3316">
                  <c:v>74.599999999999994</c:v>
                </c:pt>
                <c:pt idx="3317">
                  <c:v>74.5</c:v>
                </c:pt>
                <c:pt idx="3318">
                  <c:v>74.400000000000006</c:v>
                </c:pt>
                <c:pt idx="3319">
                  <c:v>74.5</c:v>
                </c:pt>
                <c:pt idx="3320">
                  <c:v>74.5</c:v>
                </c:pt>
                <c:pt idx="3321">
                  <c:v>74.400000000000006</c:v>
                </c:pt>
                <c:pt idx="3322">
                  <c:v>74.5</c:v>
                </c:pt>
                <c:pt idx="3323">
                  <c:v>74.400000000000006</c:v>
                </c:pt>
                <c:pt idx="3324">
                  <c:v>74.400000000000006</c:v>
                </c:pt>
                <c:pt idx="3325">
                  <c:v>74.400000000000006</c:v>
                </c:pt>
                <c:pt idx="3326">
                  <c:v>74.400000000000006</c:v>
                </c:pt>
                <c:pt idx="3327">
                  <c:v>74.3</c:v>
                </c:pt>
                <c:pt idx="3328">
                  <c:v>74.400000000000006</c:v>
                </c:pt>
                <c:pt idx="3329">
                  <c:v>74.3</c:v>
                </c:pt>
                <c:pt idx="3330">
                  <c:v>74.2</c:v>
                </c:pt>
                <c:pt idx="3331">
                  <c:v>74.2</c:v>
                </c:pt>
                <c:pt idx="3332">
                  <c:v>74.3</c:v>
                </c:pt>
                <c:pt idx="3333">
                  <c:v>74.3</c:v>
                </c:pt>
                <c:pt idx="3334">
                  <c:v>74.3</c:v>
                </c:pt>
                <c:pt idx="3335">
                  <c:v>74.3</c:v>
                </c:pt>
                <c:pt idx="3336">
                  <c:v>74.3</c:v>
                </c:pt>
                <c:pt idx="3337">
                  <c:v>74.3</c:v>
                </c:pt>
                <c:pt idx="3338">
                  <c:v>74.3</c:v>
                </c:pt>
                <c:pt idx="3339">
                  <c:v>74.3</c:v>
                </c:pt>
                <c:pt idx="3340">
                  <c:v>74.3</c:v>
                </c:pt>
                <c:pt idx="3341">
                  <c:v>74.3</c:v>
                </c:pt>
                <c:pt idx="3342">
                  <c:v>74.3</c:v>
                </c:pt>
                <c:pt idx="3343">
                  <c:v>74.3</c:v>
                </c:pt>
                <c:pt idx="3344">
                  <c:v>74.3</c:v>
                </c:pt>
                <c:pt idx="3345">
                  <c:v>74.3</c:v>
                </c:pt>
                <c:pt idx="3346">
                  <c:v>74.400000000000006</c:v>
                </c:pt>
                <c:pt idx="3347">
                  <c:v>74.3</c:v>
                </c:pt>
                <c:pt idx="3348">
                  <c:v>74.3</c:v>
                </c:pt>
                <c:pt idx="3349">
                  <c:v>74.400000000000006</c:v>
                </c:pt>
                <c:pt idx="3350">
                  <c:v>74.3</c:v>
                </c:pt>
                <c:pt idx="3351">
                  <c:v>74.400000000000006</c:v>
                </c:pt>
                <c:pt idx="3352">
                  <c:v>74.400000000000006</c:v>
                </c:pt>
                <c:pt idx="3353">
                  <c:v>74.400000000000006</c:v>
                </c:pt>
                <c:pt idx="3354">
                  <c:v>74.400000000000006</c:v>
                </c:pt>
                <c:pt idx="3355">
                  <c:v>74.400000000000006</c:v>
                </c:pt>
                <c:pt idx="3356">
                  <c:v>74.400000000000006</c:v>
                </c:pt>
                <c:pt idx="3357">
                  <c:v>74.400000000000006</c:v>
                </c:pt>
                <c:pt idx="3358">
                  <c:v>74.3</c:v>
                </c:pt>
                <c:pt idx="3359">
                  <c:v>74.3</c:v>
                </c:pt>
                <c:pt idx="3360">
                  <c:v>74.2</c:v>
                </c:pt>
                <c:pt idx="3361">
                  <c:v>74.3</c:v>
                </c:pt>
                <c:pt idx="3362">
                  <c:v>74.3</c:v>
                </c:pt>
                <c:pt idx="3363">
                  <c:v>74.400000000000006</c:v>
                </c:pt>
                <c:pt idx="3364">
                  <c:v>74.400000000000006</c:v>
                </c:pt>
                <c:pt idx="3365">
                  <c:v>74.400000000000006</c:v>
                </c:pt>
                <c:pt idx="3366">
                  <c:v>74.5</c:v>
                </c:pt>
                <c:pt idx="3367">
                  <c:v>74.5</c:v>
                </c:pt>
                <c:pt idx="3368">
                  <c:v>74.5</c:v>
                </c:pt>
                <c:pt idx="3369">
                  <c:v>74.5</c:v>
                </c:pt>
                <c:pt idx="3370">
                  <c:v>74.5</c:v>
                </c:pt>
                <c:pt idx="3371">
                  <c:v>74.5</c:v>
                </c:pt>
                <c:pt idx="3372">
                  <c:v>74.400000000000006</c:v>
                </c:pt>
                <c:pt idx="3373">
                  <c:v>74.400000000000006</c:v>
                </c:pt>
                <c:pt idx="3374">
                  <c:v>74.3</c:v>
                </c:pt>
                <c:pt idx="3375">
                  <c:v>74.3</c:v>
                </c:pt>
                <c:pt idx="3376">
                  <c:v>74.400000000000006</c:v>
                </c:pt>
                <c:pt idx="3377">
                  <c:v>74.400000000000006</c:v>
                </c:pt>
                <c:pt idx="3378">
                  <c:v>74.3</c:v>
                </c:pt>
                <c:pt idx="3379">
                  <c:v>74.3</c:v>
                </c:pt>
                <c:pt idx="3380">
                  <c:v>74.400000000000006</c:v>
                </c:pt>
                <c:pt idx="3381">
                  <c:v>74.3</c:v>
                </c:pt>
                <c:pt idx="3382">
                  <c:v>74.3</c:v>
                </c:pt>
                <c:pt idx="3383">
                  <c:v>74.3</c:v>
                </c:pt>
                <c:pt idx="3384">
                  <c:v>74.3</c:v>
                </c:pt>
                <c:pt idx="3385">
                  <c:v>74.400000000000006</c:v>
                </c:pt>
                <c:pt idx="3386">
                  <c:v>74.3</c:v>
                </c:pt>
                <c:pt idx="3387">
                  <c:v>74.2</c:v>
                </c:pt>
                <c:pt idx="3388">
                  <c:v>74.2</c:v>
                </c:pt>
                <c:pt idx="3389">
                  <c:v>74.099999999999994</c:v>
                </c:pt>
                <c:pt idx="3390">
                  <c:v>74.2</c:v>
                </c:pt>
                <c:pt idx="3391">
                  <c:v>74.2</c:v>
                </c:pt>
                <c:pt idx="3392">
                  <c:v>74.3</c:v>
                </c:pt>
                <c:pt idx="3393">
                  <c:v>74.2</c:v>
                </c:pt>
                <c:pt idx="3394">
                  <c:v>74.3</c:v>
                </c:pt>
                <c:pt idx="3395">
                  <c:v>74.3</c:v>
                </c:pt>
                <c:pt idx="3396">
                  <c:v>74.2</c:v>
                </c:pt>
                <c:pt idx="3397">
                  <c:v>74.3</c:v>
                </c:pt>
                <c:pt idx="3398">
                  <c:v>74.3</c:v>
                </c:pt>
                <c:pt idx="3399">
                  <c:v>74.2</c:v>
                </c:pt>
                <c:pt idx="3400">
                  <c:v>74.3</c:v>
                </c:pt>
                <c:pt idx="3401">
                  <c:v>74.3</c:v>
                </c:pt>
                <c:pt idx="3402">
                  <c:v>74.2</c:v>
                </c:pt>
                <c:pt idx="3403">
                  <c:v>74.2</c:v>
                </c:pt>
                <c:pt idx="3404">
                  <c:v>74.2</c:v>
                </c:pt>
                <c:pt idx="3405">
                  <c:v>74.2</c:v>
                </c:pt>
                <c:pt idx="3406">
                  <c:v>74.2</c:v>
                </c:pt>
                <c:pt idx="3407">
                  <c:v>74.2</c:v>
                </c:pt>
                <c:pt idx="3408">
                  <c:v>74.2</c:v>
                </c:pt>
                <c:pt idx="3409">
                  <c:v>74.099999999999994</c:v>
                </c:pt>
                <c:pt idx="3410">
                  <c:v>74.2</c:v>
                </c:pt>
                <c:pt idx="3411">
                  <c:v>74.099999999999994</c:v>
                </c:pt>
                <c:pt idx="3412">
                  <c:v>74.2</c:v>
                </c:pt>
                <c:pt idx="3413">
                  <c:v>74.099999999999994</c:v>
                </c:pt>
                <c:pt idx="3414">
                  <c:v>74.2</c:v>
                </c:pt>
                <c:pt idx="3415">
                  <c:v>74.099999999999994</c:v>
                </c:pt>
                <c:pt idx="3416">
                  <c:v>74.2</c:v>
                </c:pt>
                <c:pt idx="3417">
                  <c:v>74.2</c:v>
                </c:pt>
                <c:pt idx="3418">
                  <c:v>74.2</c:v>
                </c:pt>
                <c:pt idx="3419">
                  <c:v>74.2</c:v>
                </c:pt>
                <c:pt idx="3420">
                  <c:v>74.2</c:v>
                </c:pt>
                <c:pt idx="3421">
                  <c:v>74.2</c:v>
                </c:pt>
                <c:pt idx="3422">
                  <c:v>74.2</c:v>
                </c:pt>
                <c:pt idx="3423">
                  <c:v>74.2</c:v>
                </c:pt>
                <c:pt idx="3424">
                  <c:v>74.3</c:v>
                </c:pt>
                <c:pt idx="3425">
                  <c:v>74.3</c:v>
                </c:pt>
                <c:pt idx="3426">
                  <c:v>74.3</c:v>
                </c:pt>
                <c:pt idx="3427">
                  <c:v>74.2</c:v>
                </c:pt>
                <c:pt idx="3428">
                  <c:v>74.3</c:v>
                </c:pt>
                <c:pt idx="3429">
                  <c:v>74.2</c:v>
                </c:pt>
                <c:pt idx="3430">
                  <c:v>74.2</c:v>
                </c:pt>
                <c:pt idx="3431">
                  <c:v>74.2</c:v>
                </c:pt>
                <c:pt idx="3432">
                  <c:v>74.2</c:v>
                </c:pt>
                <c:pt idx="3433">
                  <c:v>74.2</c:v>
                </c:pt>
                <c:pt idx="3434">
                  <c:v>74.099999999999994</c:v>
                </c:pt>
                <c:pt idx="3435">
                  <c:v>74.3</c:v>
                </c:pt>
                <c:pt idx="3436">
                  <c:v>74.3</c:v>
                </c:pt>
                <c:pt idx="3437">
                  <c:v>74.2</c:v>
                </c:pt>
                <c:pt idx="3438">
                  <c:v>74.2</c:v>
                </c:pt>
                <c:pt idx="3439">
                  <c:v>74.2</c:v>
                </c:pt>
                <c:pt idx="3440">
                  <c:v>74.2</c:v>
                </c:pt>
                <c:pt idx="3441">
                  <c:v>74.2</c:v>
                </c:pt>
                <c:pt idx="3442">
                  <c:v>74.099999999999994</c:v>
                </c:pt>
                <c:pt idx="3443">
                  <c:v>74.2</c:v>
                </c:pt>
                <c:pt idx="3444">
                  <c:v>74.099999999999994</c:v>
                </c:pt>
                <c:pt idx="3445">
                  <c:v>74.099999999999994</c:v>
                </c:pt>
                <c:pt idx="3446">
                  <c:v>74.099999999999994</c:v>
                </c:pt>
                <c:pt idx="3447">
                  <c:v>74.099999999999994</c:v>
                </c:pt>
                <c:pt idx="3448">
                  <c:v>74.2</c:v>
                </c:pt>
                <c:pt idx="3449">
                  <c:v>74.099999999999994</c:v>
                </c:pt>
                <c:pt idx="3450">
                  <c:v>74.099999999999994</c:v>
                </c:pt>
                <c:pt idx="3451">
                  <c:v>74.2</c:v>
                </c:pt>
                <c:pt idx="3452">
                  <c:v>74.099999999999994</c:v>
                </c:pt>
                <c:pt idx="3453">
                  <c:v>74.2</c:v>
                </c:pt>
                <c:pt idx="3454">
                  <c:v>74.2</c:v>
                </c:pt>
                <c:pt idx="3455">
                  <c:v>74.2</c:v>
                </c:pt>
                <c:pt idx="3456">
                  <c:v>74.2</c:v>
                </c:pt>
                <c:pt idx="3457">
                  <c:v>74.099999999999994</c:v>
                </c:pt>
                <c:pt idx="3458">
                  <c:v>74.099999999999994</c:v>
                </c:pt>
                <c:pt idx="3459">
                  <c:v>74.2</c:v>
                </c:pt>
                <c:pt idx="3460">
                  <c:v>74.2</c:v>
                </c:pt>
                <c:pt idx="3461">
                  <c:v>74.2</c:v>
                </c:pt>
                <c:pt idx="3462">
                  <c:v>74.099999999999994</c:v>
                </c:pt>
                <c:pt idx="3463">
                  <c:v>74.099999999999994</c:v>
                </c:pt>
                <c:pt idx="3464">
                  <c:v>74.2</c:v>
                </c:pt>
                <c:pt idx="3465">
                  <c:v>74.099999999999994</c:v>
                </c:pt>
                <c:pt idx="3466">
                  <c:v>74.2</c:v>
                </c:pt>
                <c:pt idx="3467">
                  <c:v>74.2</c:v>
                </c:pt>
                <c:pt idx="3468">
                  <c:v>74.099999999999994</c:v>
                </c:pt>
                <c:pt idx="3469">
                  <c:v>74.2</c:v>
                </c:pt>
                <c:pt idx="3470">
                  <c:v>74.2</c:v>
                </c:pt>
                <c:pt idx="3471">
                  <c:v>74.2</c:v>
                </c:pt>
                <c:pt idx="3472">
                  <c:v>74.099999999999994</c:v>
                </c:pt>
                <c:pt idx="3473">
                  <c:v>74.099999999999994</c:v>
                </c:pt>
                <c:pt idx="3474">
                  <c:v>74.099999999999994</c:v>
                </c:pt>
                <c:pt idx="3475">
                  <c:v>74.2</c:v>
                </c:pt>
                <c:pt idx="3476">
                  <c:v>74.099999999999994</c:v>
                </c:pt>
                <c:pt idx="3477">
                  <c:v>74.099999999999994</c:v>
                </c:pt>
                <c:pt idx="3478">
                  <c:v>74.099999999999994</c:v>
                </c:pt>
                <c:pt idx="3479">
                  <c:v>74.099999999999994</c:v>
                </c:pt>
                <c:pt idx="3480">
                  <c:v>74.2</c:v>
                </c:pt>
                <c:pt idx="3481">
                  <c:v>74.2</c:v>
                </c:pt>
                <c:pt idx="3482">
                  <c:v>74.099999999999994</c:v>
                </c:pt>
                <c:pt idx="3483">
                  <c:v>74.099999999999994</c:v>
                </c:pt>
                <c:pt idx="3484">
                  <c:v>74.099999999999994</c:v>
                </c:pt>
                <c:pt idx="3485">
                  <c:v>74</c:v>
                </c:pt>
                <c:pt idx="3486">
                  <c:v>74.099999999999994</c:v>
                </c:pt>
                <c:pt idx="3487">
                  <c:v>74</c:v>
                </c:pt>
                <c:pt idx="3488">
                  <c:v>74</c:v>
                </c:pt>
                <c:pt idx="3489">
                  <c:v>74</c:v>
                </c:pt>
                <c:pt idx="3490">
                  <c:v>74.099999999999994</c:v>
                </c:pt>
                <c:pt idx="3491">
                  <c:v>74.2</c:v>
                </c:pt>
                <c:pt idx="3492">
                  <c:v>74.099999999999994</c:v>
                </c:pt>
                <c:pt idx="3493">
                  <c:v>74.099999999999994</c:v>
                </c:pt>
                <c:pt idx="3494">
                  <c:v>74.099999999999994</c:v>
                </c:pt>
                <c:pt idx="3495">
                  <c:v>74.2</c:v>
                </c:pt>
                <c:pt idx="3496">
                  <c:v>74.2</c:v>
                </c:pt>
                <c:pt idx="3497">
                  <c:v>74.2</c:v>
                </c:pt>
                <c:pt idx="3498">
                  <c:v>74.2</c:v>
                </c:pt>
                <c:pt idx="3499">
                  <c:v>74.2</c:v>
                </c:pt>
                <c:pt idx="3500">
                  <c:v>74.099999999999994</c:v>
                </c:pt>
                <c:pt idx="3501">
                  <c:v>74.2</c:v>
                </c:pt>
                <c:pt idx="3502">
                  <c:v>74</c:v>
                </c:pt>
                <c:pt idx="3503">
                  <c:v>74.099999999999994</c:v>
                </c:pt>
                <c:pt idx="3504">
                  <c:v>74</c:v>
                </c:pt>
                <c:pt idx="3505">
                  <c:v>74.099999999999994</c:v>
                </c:pt>
                <c:pt idx="3506">
                  <c:v>74</c:v>
                </c:pt>
                <c:pt idx="3507">
                  <c:v>74.099999999999994</c:v>
                </c:pt>
                <c:pt idx="3508">
                  <c:v>74</c:v>
                </c:pt>
                <c:pt idx="3509">
                  <c:v>74.099999999999994</c:v>
                </c:pt>
                <c:pt idx="3510">
                  <c:v>74</c:v>
                </c:pt>
                <c:pt idx="3511">
                  <c:v>73.900000000000006</c:v>
                </c:pt>
                <c:pt idx="3512">
                  <c:v>74</c:v>
                </c:pt>
                <c:pt idx="3513">
                  <c:v>74</c:v>
                </c:pt>
                <c:pt idx="3514">
                  <c:v>73.900000000000006</c:v>
                </c:pt>
                <c:pt idx="3515">
                  <c:v>73.900000000000006</c:v>
                </c:pt>
                <c:pt idx="3516">
                  <c:v>73.900000000000006</c:v>
                </c:pt>
                <c:pt idx="3517">
                  <c:v>74</c:v>
                </c:pt>
                <c:pt idx="3518">
                  <c:v>74</c:v>
                </c:pt>
                <c:pt idx="3519">
                  <c:v>73.900000000000006</c:v>
                </c:pt>
                <c:pt idx="3520">
                  <c:v>73.900000000000006</c:v>
                </c:pt>
                <c:pt idx="3521">
                  <c:v>74.099999999999994</c:v>
                </c:pt>
                <c:pt idx="3522">
                  <c:v>73.900000000000006</c:v>
                </c:pt>
                <c:pt idx="3523">
                  <c:v>73.900000000000006</c:v>
                </c:pt>
                <c:pt idx="3524">
                  <c:v>73.900000000000006</c:v>
                </c:pt>
                <c:pt idx="3525">
                  <c:v>74</c:v>
                </c:pt>
                <c:pt idx="3526">
                  <c:v>74</c:v>
                </c:pt>
                <c:pt idx="3527">
                  <c:v>74.099999999999994</c:v>
                </c:pt>
                <c:pt idx="3528">
                  <c:v>74</c:v>
                </c:pt>
                <c:pt idx="3529">
                  <c:v>74.099999999999994</c:v>
                </c:pt>
                <c:pt idx="3530">
                  <c:v>74</c:v>
                </c:pt>
                <c:pt idx="3531">
                  <c:v>74</c:v>
                </c:pt>
                <c:pt idx="3532">
                  <c:v>74</c:v>
                </c:pt>
                <c:pt idx="3533">
                  <c:v>74</c:v>
                </c:pt>
                <c:pt idx="3534">
                  <c:v>73.900000000000006</c:v>
                </c:pt>
                <c:pt idx="3535">
                  <c:v>74</c:v>
                </c:pt>
                <c:pt idx="3536">
                  <c:v>74</c:v>
                </c:pt>
                <c:pt idx="3537">
                  <c:v>74.099999999999994</c:v>
                </c:pt>
                <c:pt idx="3538">
                  <c:v>74.099999999999994</c:v>
                </c:pt>
                <c:pt idx="3539">
                  <c:v>74</c:v>
                </c:pt>
                <c:pt idx="3540">
                  <c:v>74</c:v>
                </c:pt>
                <c:pt idx="3541">
                  <c:v>74</c:v>
                </c:pt>
                <c:pt idx="3542">
                  <c:v>74</c:v>
                </c:pt>
                <c:pt idx="3543">
                  <c:v>73.900000000000006</c:v>
                </c:pt>
                <c:pt idx="3544">
                  <c:v>74</c:v>
                </c:pt>
                <c:pt idx="3545">
                  <c:v>74</c:v>
                </c:pt>
                <c:pt idx="3546">
                  <c:v>73.8</c:v>
                </c:pt>
                <c:pt idx="3547">
                  <c:v>73.900000000000006</c:v>
                </c:pt>
                <c:pt idx="3548">
                  <c:v>73.900000000000006</c:v>
                </c:pt>
                <c:pt idx="3549">
                  <c:v>73.900000000000006</c:v>
                </c:pt>
                <c:pt idx="3550">
                  <c:v>73.900000000000006</c:v>
                </c:pt>
                <c:pt idx="3551">
                  <c:v>73.900000000000006</c:v>
                </c:pt>
                <c:pt idx="3552">
                  <c:v>73.900000000000006</c:v>
                </c:pt>
                <c:pt idx="3553">
                  <c:v>73.900000000000006</c:v>
                </c:pt>
                <c:pt idx="3554">
                  <c:v>74</c:v>
                </c:pt>
                <c:pt idx="3555">
                  <c:v>74</c:v>
                </c:pt>
                <c:pt idx="3556">
                  <c:v>74</c:v>
                </c:pt>
                <c:pt idx="3557">
                  <c:v>73.900000000000006</c:v>
                </c:pt>
                <c:pt idx="3558">
                  <c:v>74</c:v>
                </c:pt>
                <c:pt idx="3559">
                  <c:v>74</c:v>
                </c:pt>
                <c:pt idx="3560">
                  <c:v>74</c:v>
                </c:pt>
                <c:pt idx="3561">
                  <c:v>74.099999999999994</c:v>
                </c:pt>
                <c:pt idx="3562">
                  <c:v>74</c:v>
                </c:pt>
                <c:pt idx="3563">
                  <c:v>74</c:v>
                </c:pt>
                <c:pt idx="3564">
                  <c:v>73.900000000000006</c:v>
                </c:pt>
                <c:pt idx="3565">
                  <c:v>73.900000000000006</c:v>
                </c:pt>
                <c:pt idx="3566">
                  <c:v>74</c:v>
                </c:pt>
                <c:pt idx="3567">
                  <c:v>73.900000000000006</c:v>
                </c:pt>
                <c:pt idx="3568">
                  <c:v>73.900000000000006</c:v>
                </c:pt>
                <c:pt idx="3569">
                  <c:v>74</c:v>
                </c:pt>
                <c:pt idx="3570">
                  <c:v>73.900000000000006</c:v>
                </c:pt>
                <c:pt idx="3571">
                  <c:v>73.900000000000006</c:v>
                </c:pt>
                <c:pt idx="3572">
                  <c:v>73.8</c:v>
                </c:pt>
                <c:pt idx="3573">
                  <c:v>73.900000000000006</c:v>
                </c:pt>
                <c:pt idx="3574">
                  <c:v>73.900000000000006</c:v>
                </c:pt>
                <c:pt idx="3575">
                  <c:v>73.900000000000006</c:v>
                </c:pt>
                <c:pt idx="3576">
                  <c:v>73.8</c:v>
                </c:pt>
                <c:pt idx="3577">
                  <c:v>73.900000000000006</c:v>
                </c:pt>
                <c:pt idx="3578">
                  <c:v>73.8</c:v>
                </c:pt>
                <c:pt idx="3579">
                  <c:v>73.900000000000006</c:v>
                </c:pt>
                <c:pt idx="3580">
                  <c:v>73.900000000000006</c:v>
                </c:pt>
                <c:pt idx="3581">
                  <c:v>73.8</c:v>
                </c:pt>
                <c:pt idx="3582">
                  <c:v>73.900000000000006</c:v>
                </c:pt>
                <c:pt idx="3583">
                  <c:v>73.900000000000006</c:v>
                </c:pt>
                <c:pt idx="3584">
                  <c:v>73.8</c:v>
                </c:pt>
                <c:pt idx="3585">
                  <c:v>73.8</c:v>
                </c:pt>
                <c:pt idx="3586">
                  <c:v>73.900000000000006</c:v>
                </c:pt>
                <c:pt idx="3587">
                  <c:v>73.900000000000006</c:v>
                </c:pt>
                <c:pt idx="3588">
                  <c:v>73.8</c:v>
                </c:pt>
                <c:pt idx="3589">
                  <c:v>73.8</c:v>
                </c:pt>
                <c:pt idx="3590">
                  <c:v>73.8</c:v>
                </c:pt>
                <c:pt idx="3591">
                  <c:v>73.8</c:v>
                </c:pt>
                <c:pt idx="3592">
                  <c:v>73.900000000000006</c:v>
                </c:pt>
                <c:pt idx="3593">
                  <c:v>73.900000000000006</c:v>
                </c:pt>
                <c:pt idx="3594">
                  <c:v>74</c:v>
                </c:pt>
                <c:pt idx="3595">
                  <c:v>73.900000000000006</c:v>
                </c:pt>
                <c:pt idx="3596">
                  <c:v>73.8</c:v>
                </c:pt>
                <c:pt idx="3597">
                  <c:v>73.8</c:v>
                </c:pt>
                <c:pt idx="3598">
                  <c:v>73.8</c:v>
                </c:pt>
                <c:pt idx="3599">
                  <c:v>73.900000000000006</c:v>
                </c:pt>
                <c:pt idx="3600">
                  <c:v>73.900000000000006</c:v>
                </c:pt>
                <c:pt idx="3601">
                  <c:v>73.900000000000006</c:v>
                </c:pt>
                <c:pt idx="3602">
                  <c:v>73.900000000000006</c:v>
                </c:pt>
                <c:pt idx="3603">
                  <c:v>74</c:v>
                </c:pt>
                <c:pt idx="3604">
                  <c:v>73.900000000000006</c:v>
                </c:pt>
                <c:pt idx="3605">
                  <c:v>73.8</c:v>
                </c:pt>
                <c:pt idx="3606">
                  <c:v>74</c:v>
                </c:pt>
                <c:pt idx="3607">
                  <c:v>73.900000000000006</c:v>
                </c:pt>
                <c:pt idx="3608">
                  <c:v>73.8</c:v>
                </c:pt>
                <c:pt idx="3609">
                  <c:v>73.8</c:v>
                </c:pt>
                <c:pt idx="3610">
                  <c:v>73.8</c:v>
                </c:pt>
                <c:pt idx="3611">
                  <c:v>73.7</c:v>
                </c:pt>
                <c:pt idx="3612">
                  <c:v>73.8</c:v>
                </c:pt>
                <c:pt idx="3613">
                  <c:v>73.8</c:v>
                </c:pt>
                <c:pt idx="3614">
                  <c:v>73.8</c:v>
                </c:pt>
                <c:pt idx="3615">
                  <c:v>73.8</c:v>
                </c:pt>
                <c:pt idx="3616">
                  <c:v>73.7</c:v>
                </c:pt>
                <c:pt idx="3617">
                  <c:v>73.7</c:v>
                </c:pt>
                <c:pt idx="3618">
                  <c:v>73.8</c:v>
                </c:pt>
                <c:pt idx="3619">
                  <c:v>73.8</c:v>
                </c:pt>
                <c:pt idx="3620">
                  <c:v>73.7</c:v>
                </c:pt>
                <c:pt idx="3621">
                  <c:v>73.7</c:v>
                </c:pt>
                <c:pt idx="3622">
                  <c:v>73.8</c:v>
                </c:pt>
                <c:pt idx="3623">
                  <c:v>73.7</c:v>
                </c:pt>
                <c:pt idx="3624">
                  <c:v>73.7</c:v>
                </c:pt>
                <c:pt idx="3625">
                  <c:v>73.7</c:v>
                </c:pt>
                <c:pt idx="3626">
                  <c:v>73.7</c:v>
                </c:pt>
                <c:pt idx="3627">
                  <c:v>73.599999999999994</c:v>
                </c:pt>
                <c:pt idx="3628">
                  <c:v>73.7</c:v>
                </c:pt>
                <c:pt idx="3629">
                  <c:v>73.7</c:v>
                </c:pt>
                <c:pt idx="3630">
                  <c:v>73.8</c:v>
                </c:pt>
                <c:pt idx="3631">
                  <c:v>73.7</c:v>
                </c:pt>
                <c:pt idx="3632">
                  <c:v>73.8</c:v>
                </c:pt>
                <c:pt idx="3633">
                  <c:v>73.7</c:v>
                </c:pt>
                <c:pt idx="3634">
                  <c:v>73.7</c:v>
                </c:pt>
                <c:pt idx="3635">
                  <c:v>73.8</c:v>
                </c:pt>
                <c:pt idx="3636">
                  <c:v>73.8</c:v>
                </c:pt>
                <c:pt idx="3637">
                  <c:v>73.7</c:v>
                </c:pt>
                <c:pt idx="3638">
                  <c:v>73.599999999999994</c:v>
                </c:pt>
                <c:pt idx="3639">
                  <c:v>73.599999999999994</c:v>
                </c:pt>
                <c:pt idx="3640">
                  <c:v>73.7</c:v>
                </c:pt>
                <c:pt idx="3641">
                  <c:v>73.8</c:v>
                </c:pt>
                <c:pt idx="3642">
                  <c:v>73.7</c:v>
                </c:pt>
                <c:pt idx="3643">
                  <c:v>73.7</c:v>
                </c:pt>
                <c:pt idx="3644">
                  <c:v>73.7</c:v>
                </c:pt>
                <c:pt idx="3645">
                  <c:v>73.7</c:v>
                </c:pt>
                <c:pt idx="3646">
                  <c:v>73.599999999999994</c:v>
                </c:pt>
                <c:pt idx="3647">
                  <c:v>73.7</c:v>
                </c:pt>
                <c:pt idx="3648">
                  <c:v>73.7</c:v>
                </c:pt>
                <c:pt idx="3649">
                  <c:v>73.599999999999994</c:v>
                </c:pt>
                <c:pt idx="3650">
                  <c:v>73.599999999999994</c:v>
                </c:pt>
                <c:pt idx="3651">
                  <c:v>73.599999999999994</c:v>
                </c:pt>
                <c:pt idx="3652">
                  <c:v>73.7</c:v>
                </c:pt>
                <c:pt idx="3653">
                  <c:v>73.7</c:v>
                </c:pt>
                <c:pt idx="3654">
                  <c:v>73.7</c:v>
                </c:pt>
                <c:pt idx="3655">
                  <c:v>73.8</c:v>
                </c:pt>
                <c:pt idx="3656">
                  <c:v>73.599999999999994</c:v>
                </c:pt>
                <c:pt idx="3657">
                  <c:v>73.599999999999994</c:v>
                </c:pt>
                <c:pt idx="3658">
                  <c:v>73.599999999999994</c:v>
                </c:pt>
                <c:pt idx="3659">
                  <c:v>73.599999999999994</c:v>
                </c:pt>
                <c:pt idx="3660">
                  <c:v>73.599999999999994</c:v>
                </c:pt>
                <c:pt idx="3661">
                  <c:v>73.7</c:v>
                </c:pt>
                <c:pt idx="3662">
                  <c:v>73.7</c:v>
                </c:pt>
                <c:pt idx="3663">
                  <c:v>73.5</c:v>
                </c:pt>
                <c:pt idx="3664">
                  <c:v>73.5</c:v>
                </c:pt>
                <c:pt idx="3665">
                  <c:v>73.5</c:v>
                </c:pt>
                <c:pt idx="3666">
                  <c:v>73.599999999999994</c:v>
                </c:pt>
                <c:pt idx="3667">
                  <c:v>73.599999999999994</c:v>
                </c:pt>
                <c:pt idx="3668">
                  <c:v>73.7</c:v>
                </c:pt>
                <c:pt idx="3669">
                  <c:v>73.599999999999994</c:v>
                </c:pt>
                <c:pt idx="3670">
                  <c:v>73.400000000000006</c:v>
                </c:pt>
                <c:pt idx="3671">
                  <c:v>73.5</c:v>
                </c:pt>
                <c:pt idx="3672">
                  <c:v>73.5</c:v>
                </c:pt>
                <c:pt idx="3673">
                  <c:v>73.5</c:v>
                </c:pt>
                <c:pt idx="3674">
                  <c:v>73.5</c:v>
                </c:pt>
                <c:pt idx="3675">
                  <c:v>73.5</c:v>
                </c:pt>
                <c:pt idx="3676">
                  <c:v>73.400000000000006</c:v>
                </c:pt>
                <c:pt idx="3677">
                  <c:v>73.5</c:v>
                </c:pt>
                <c:pt idx="3678">
                  <c:v>73.5</c:v>
                </c:pt>
                <c:pt idx="3679">
                  <c:v>73.400000000000006</c:v>
                </c:pt>
                <c:pt idx="3680">
                  <c:v>73.400000000000006</c:v>
                </c:pt>
                <c:pt idx="3681">
                  <c:v>73.400000000000006</c:v>
                </c:pt>
                <c:pt idx="3682">
                  <c:v>73.400000000000006</c:v>
                </c:pt>
                <c:pt idx="3683">
                  <c:v>73.3</c:v>
                </c:pt>
                <c:pt idx="3684">
                  <c:v>73.5</c:v>
                </c:pt>
                <c:pt idx="3685">
                  <c:v>73.5</c:v>
                </c:pt>
                <c:pt idx="3686">
                  <c:v>73.400000000000006</c:v>
                </c:pt>
                <c:pt idx="3687">
                  <c:v>73.400000000000006</c:v>
                </c:pt>
                <c:pt idx="3688">
                  <c:v>73.599999999999994</c:v>
                </c:pt>
                <c:pt idx="3689">
                  <c:v>73.400000000000006</c:v>
                </c:pt>
                <c:pt idx="3690">
                  <c:v>73.400000000000006</c:v>
                </c:pt>
                <c:pt idx="3691">
                  <c:v>73.3</c:v>
                </c:pt>
                <c:pt idx="3692">
                  <c:v>73.400000000000006</c:v>
                </c:pt>
                <c:pt idx="3693">
                  <c:v>73.400000000000006</c:v>
                </c:pt>
                <c:pt idx="3694">
                  <c:v>73.400000000000006</c:v>
                </c:pt>
                <c:pt idx="3695">
                  <c:v>73.400000000000006</c:v>
                </c:pt>
                <c:pt idx="3696">
                  <c:v>73.400000000000006</c:v>
                </c:pt>
                <c:pt idx="3697">
                  <c:v>73.400000000000006</c:v>
                </c:pt>
                <c:pt idx="3698">
                  <c:v>73.400000000000006</c:v>
                </c:pt>
                <c:pt idx="3699">
                  <c:v>73.5</c:v>
                </c:pt>
                <c:pt idx="3700">
                  <c:v>73.5</c:v>
                </c:pt>
                <c:pt idx="3701">
                  <c:v>73.5</c:v>
                </c:pt>
                <c:pt idx="3702">
                  <c:v>73.400000000000006</c:v>
                </c:pt>
                <c:pt idx="3703">
                  <c:v>73.3</c:v>
                </c:pt>
                <c:pt idx="3704">
                  <c:v>73.400000000000006</c:v>
                </c:pt>
                <c:pt idx="3705">
                  <c:v>73.400000000000006</c:v>
                </c:pt>
                <c:pt idx="3706">
                  <c:v>73.3</c:v>
                </c:pt>
                <c:pt idx="3707">
                  <c:v>73.3</c:v>
                </c:pt>
                <c:pt idx="3708">
                  <c:v>73.2</c:v>
                </c:pt>
                <c:pt idx="3709">
                  <c:v>73.3</c:v>
                </c:pt>
                <c:pt idx="3710">
                  <c:v>73.2</c:v>
                </c:pt>
                <c:pt idx="3711">
                  <c:v>73.3</c:v>
                </c:pt>
                <c:pt idx="3712">
                  <c:v>73.3</c:v>
                </c:pt>
                <c:pt idx="3713">
                  <c:v>73.3</c:v>
                </c:pt>
                <c:pt idx="3714">
                  <c:v>73.400000000000006</c:v>
                </c:pt>
                <c:pt idx="3715">
                  <c:v>73.3</c:v>
                </c:pt>
                <c:pt idx="3716">
                  <c:v>73.2</c:v>
                </c:pt>
                <c:pt idx="3717">
                  <c:v>73.3</c:v>
                </c:pt>
                <c:pt idx="3718">
                  <c:v>73.3</c:v>
                </c:pt>
                <c:pt idx="3719">
                  <c:v>73.2</c:v>
                </c:pt>
                <c:pt idx="3720">
                  <c:v>73.2</c:v>
                </c:pt>
                <c:pt idx="3721">
                  <c:v>73.3</c:v>
                </c:pt>
                <c:pt idx="3722">
                  <c:v>73.3</c:v>
                </c:pt>
                <c:pt idx="3723">
                  <c:v>73.2</c:v>
                </c:pt>
                <c:pt idx="3724">
                  <c:v>73.3</c:v>
                </c:pt>
                <c:pt idx="3725">
                  <c:v>73.2</c:v>
                </c:pt>
                <c:pt idx="3726">
                  <c:v>73.2</c:v>
                </c:pt>
                <c:pt idx="3727">
                  <c:v>73.3</c:v>
                </c:pt>
                <c:pt idx="3728">
                  <c:v>73.400000000000006</c:v>
                </c:pt>
                <c:pt idx="3729">
                  <c:v>73.2</c:v>
                </c:pt>
                <c:pt idx="3730">
                  <c:v>73.400000000000006</c:v>
                </c:pt>
                <c:pt idx="3731">
                  <c:v>73.5</c:v>
                </c:pt>
                <c:pt idx="3732">
                  <c:v>73.400000000000006</c:v>
                </c:pt>
                <c:pt idx="3733">
                  <c:v>73.5</c:v>
                </c:pt>
                <c:pt idx="3734">
                  <c:v>73.400000000000006</c:v>
                </c:pt>
                <c:pt idx="3735">
                  <c:v>73.400000000000006</c:v>
                </c:pt>
                <c:pt idx="3736">
                  <c:v>73.5</c:v>
                </c:pt>
                <c:pt idx="3737">
                  <c:v>73.3</c:v>
                </c:pt>
                <c:pt idx="3738">
                  <c:v>73.400000000000006</c:v>
                </c:pt>
                <c:pt idx="3739">
                  <c:v>73.3</c:v>
                </c:pt>
                <c:pt idx="3740">
                  <c:v>73.3</c:v>
                </c:pt>
                <c:pt idx="3741">
                  <c:v>73.400000000000006</c:v>
                </c:pt>
                <c:pt idx="3742">
                  <c:v>73.400000000000006</c:v>
                </c:pt>
                <c:pt idx="3743">
                  <c:v>73.400000000000006</c:v>
                </c:pt>
                <c:pt idx="3744">
                  <c:v>73.3</c:v>
                </c:pt>
                <c:pt idx="3745">
                  <c:v>73.3</c:v>
                </c:pt>
                <c:pt idx="3746">
                  <c:v>73.3</c:v>
                </c:pt>
                <c:pt idx="3747">
                  <c:v>73.3</c:v>
                </c:pt>
                <c:pt idx="3748">
                  <c:v>73.3</c:v>
                </c:pt>
                <c:pt idx="3749">
                  <c:v>73.2</c:v>
                </c:pt>
                <c:pt idx="3750">
                  <c:v>73.3</c:v>
                </c:pt>
                <c:pt idx="3751">
                  <c:v>73.3</c:v>
                </c:pt>
                <c:pt idx="3752">
                  <c:v>73.3</c:v>
                </c:pt>
                <c:pt idx="3753">
                  <c:v>73.3</c:v>
                </c:pt>
                <c:pt idx="3754">
                  <c:v>73.3</c:v>
                </c:pt>
                <c:pt idx="3755">
                  <c:v>73.3</c:v>
                </c:pt>
                <c:pt idx="3756">
                  <c:v>73.3</c:v>
                </c:pt>
                <c:pt idx="3757">
                  <c:v>73.3</c:v>
                </c:pt>
                <c:pt idx="3758">
                  <c:v>73.2</c:v>
                </c:pt>
                <c:pt idx="3759">
                  <c:v>73.3</c:v>
                </c:pt>
                <c:pt idx="3760">
                  <c:v>73.2</c:v>
                </c:pt>
                <c:pt idx="3761">
                  <c:v>73.2</c:v>
                </c:pt>
                <c:pt idx="3762">
                  <c:v>73.2</c:v>
                </c:pt>
                <c:pt idx="3763">
                  <c:v>73.3</c:v>
                </c:pt>
                <c:pt idx="3764">
                  <c:v>73.2</c:v>
                </c:pt>
                <c:pt idx="3765">
                  <c:v>73.2</c:v>
                </c:pt>
                <c:pt idx="3766">
                  <c:v>73.2</c:v>
                </c:pt>
                <c:pt idx="3767">
                  <c:v>73.2</c:v>
                </c:pt>
                <c:pt idx="3768">
                  <c:v>73.3</c:v>
                </c:pt>
                <c:pt idx="3769">
                  <c:v>73.3</c:v>
                </c:pt>
                <c:pt idx="3770">
                  <c:v>73.2</c:v>
                </c:pt>
                <c:pt idx="3771">
                  <c:v>73.3</c:v>
                </c:pt>
                <c:pt idx="3772">
                  <c:v>73.3</c:v>
                </c:pt>
                <c:pt idx="3773">
                  <c:v>73.2</c:v>
                </c:pt>
                <c:pt idx="3774">
                  <c:v>73.2</c:v>
                </c:pt>
                <c:pt idx="3775">
                  <c:v>73.3</c:v>
                </c:pt>
                <c:pt idx="3776">
                  <c:v>73.3</c:v>
                </c:pt>
                <c:pt idx="3777">
                  <c:v>73.3</c:v>
                </c:pt>
                <c:pt idx="3778">
                  <c:v>73.099999999999994</c:v>
                </c:pt>
                <c:pt idx="3779">
                  <c:v>73.3</c:v>
                </c:pt>
                <c:pt idx="3780">
                  <c:v>73.2</c:v>
                </c:pt>
                <c:pt idx="3781">
                  <c:v>73.099999999999994</c:v>
                </c:pt>
                <c:pt idx="3782">
                  <c:v>73.2</c:v>
                </c:pt>
                <c:pt idx="3783">
                  <c:v>73.2</c:v>
                </c:pt>
                <c:pt idx="3784">
                  <c:v>73.099999999999994</c:v>
                </c:pt>
                <c:pt idx="3785">
                  <c:v>73.2</c:v>
                </c:pt>
                <c:pt idx="3786">
                  <c:v>73.099999999999994</c:v>
                </c:pt>
                <c:pt idx="3787">
                  <c:v>73.099999999999994</c:v>
                </c:pt>
                <c:pt idx="3788">
                  <c:v>73.2</c:v>
                </c:pt>
                <c:pt idx="3789">
                  <c:v>73.2</c:v>
                </c:pt>
                <c:pt idx="3790">
                  <c:v>73.099999999999994</c:v>
                </c:pt>
                <c:pt idx="3791">
                  <c:v>73.099999999999994</c:v>
                </c:pt>
                <c:pt idx="3792">
                  <c:v>73</c:v>
                </c:pt>
                <c:pt idx="3793">
                  <c:v>73.2</c:v>
                </c:pt>
                <c:pt idx="3794">
                  <c:v>73</c:v>
                </c:pt>
                <c:pt idx="3795">
                  <c:v>73.099999999999994</c:v>
                </c:pt>
                <c:pt idx="3796">
                  <c:v>73.099999999999994</c:v>
                </c:pt>
                <c:pt idx="3797">
                  <c:v>73.099999999999994</c:v>
                </c:pt>
                <c:pt idx="3798">
                  <c:v>73.099999999999994</c:v>
                </c:pt>
                <c:pt idx="3799">
                  <c:v>73.2</c:v>
                </c:pt>
                <c:pt idx="3800">
                  <c:v>73</c:v>
                </c:pt>
                <c:pt idx="3801">
                  <c:v>73.099999999999994</c:v>
                </c:pt>
                <c:pt idx="3802">
                  <c:v>73</c:v>
                </c:pt>
                <c:pt idx="3803">
                  <c:v>73.099999999999994</c:v>
                </c:pt>
                <c:pt idx="3804">
                  <c:v>73.099999999999994</c:v>
                </c:pt>
                <c:pt idx="3805">
                  <c:v>73.099999999999994</c:v>
                </c:pt>
                <c:pt idx="3806">
                  <c:v>73</c:v>
                </c:pt>
                <c:pt idx="3807">
                  <c:v>73.099999999999994</c:v>
                </c:pt>
                <c:pt idx="3808">
                  <c:v>73.099999999999994</c:v>
                </c:pt>
                <c:pt idx="3809">
                  <c:v>73.099999999999994</c:v>
                </c:pt>
                <c:pt idx="3810">
                  <c:v>73.099999999999994</c:v>
                </c:pt>
                <c:pt idx="3811">
                  <c:v>73.099999999999994</c:v>
                </c:pt>
                <c:pt idx="3812">
                  <c:v>73.099999999999994</c:v>
                </c:pt>
                <c:pt idx="3813">
                  <c:v>73.099999999999994</c:v>
                </c:pt>
                <c:pt idx="3814">
                  <c:v>73.099999999999994</c:v>
                </c:pt>
                <c:pt idx="3815">
                  <c:v>73</c:v>
                </c:pt>
                <c:pt idx="3816">
                  <c:v>73</c:v>
                </c:pt>
                <c:pt idx="3817">
                  <c:v>73</c:v>
                </c:pt>
                <c:pt idx="3818">
                  <c:v>73</c:v>
                </c:pt>
                <c:pt idx="3819">
                  <c:v>73</c:v>
                </c:pt>
                <c:pt idx="3820">
                  <c:v>72.900000000000006</c:v>
                </c:pt>
                <c:pt idx="3821">
                  <c:v>72.900000000000006</c:v>
                </c:pt>
                <c:pt idx="3822">
                  <c:v>72.900000000000006</c:v>
                </c:pt>
                <c:pt idx="3823">
                  <c:v>73</c:v>
                </c:pt>
                <c:pt idx="3824">
                  <c:v>73</c:v>
                </c:pt>
                <c:pt idx="3825">
                  <c:v>73</c:v>
                </c:pt>
                <c:pt idx="3826">
                  <c:v>73</c:v>
                </c:pt>
                <c:pt idx="3827">
                  <c:v>73</c:v>
                </c:pt>
                <c:pt idx="3828">
                  <c:v>72.900000000000006</c:v>
                </c:pt>
                <c:pt idx="3829">
                  <c:v>73</c:v>
                </c:pt>
                <c:pt idx="3830">
                  <c:v>73</c:v>
                </c:pt>
                <c:pt idx="3831">
                  <c:v>73</c:v>
                </c:pt>
                <c:pt idx="3832">
                  <c:v>73</c:v>
                </c:pt>
                <c:pt idx="3833">
                  <c:v>73</c:v>
                </c:pt>
                <c:pt idx="3834">
                  <c:v>73</c:v>
                </c:pt>
                <c:pt idx="3835">
                  <c:v>73</c:v>
                </c:pt>
                <c:pt idx="3836">
                  <c:v>73</c:v>
                </c:pt>
                <c:pt idx="3837">
                  <c:v>73</c:v>
                </c:pt>
                <c:pt idx="3838">
                  <c:v>73</c:v>
                </c:pt>
                <c:pt idx="3839">
                  <c:v>73</c:v>
                </c:pt>
                <c:pt idx="3840">
                  <c:v>73</c:v>
                </c:pt>
                <c:pt idx="3841">
                  <c:v>73</c:v>
                </c:pt>
                <c:pt idx="3842">
                  <c:v>73</c:v>
                </c:pt>
                <c:pt idx="3843">
                  <c:v>73</c:v>
                </c:pt>
                <c:pt idx="3844">
                  <c:v>73</c:v>
                </c:pt>
                <c:pt idx="3845">
                  <c:v>72.900000000000006</c:v>
                </c:pt>
                <c:pt idx="3846">
                  <c:v>73</c:v>
                </c:pt>
                <c:pt idx="3847">
                  <c:v>73</c:v>
                </c:pt>
                <c:pt idx="3848">
                  <c:v>72.900000000000006</c:v>
                </c:pt>
                <c:pt idx="3849">
                  <c:v>73</c:v>
                </c:pt>
                <c:pt idx="3850">
                  <c:v>73</c:v>
                </c:pt>
                <c:pt idx="3851">
                  <c:v>73</c:v>
                </c:pt>
                <c:pt idx="3852">
                  <c:v>73</c:v>
                </c:pt>
                <c:pt idx="3853">
                  <c:v>72.900000000000006</c:v>
                </c:pt>
                <c:pt idx="3854">
                  <c:v>73</c:v>
                </c:pt>
                <c:pt idx="3855">
                  <c:v>72.900000000000006</c:v>
                </c:pt>
                <c:pt idx="3856">
                  <c:v>73</c:v>
                </c:pt>
                <c:pt idx="3857">
                  <c:v>72.900000000000006</c:v>
                </c:pt>
                <c:pt idx="3858">
                  <c:v>73</c:v>
                </c:pt>
                <c:pt idx="3859">
                  <c:v>73</c:v>
                </c:pt>
                <c:pt idx="3860">
                  <c:v>73</c:v>
                </c:pt>
                <c:pt idx="3861">
                  <c:v>72.8</c:v>
                </c:pt>
                <c:pt idx="3862">
                  <c:v>73</c:v>
                </c:pt>
                <c:pt idx="3863">
                  <c:v>72.900000000000006</c:v>
                </c:pt>
                <c:pt idx="3864">
                  <c:v>73</c:v>
                </c:pt>
                <c:pt idx="3865">
                  <c:v>73</c:v>
                </c:pt>
                <c:pt idx="3866">
                  <c:v>73</c:v>
                </c:pt>
                <c:pt idx="3867">
                  <c:v>73</c:v>
                </c:pt>
                <c:pt idx="3868">
                  <c:v>73</c:v>
                </c:pt>
                <c:pt idx="3869">
                  <c:v>73</c:v>
                </c:pt>
                <c:pt idx="3870">
                  <c:v>73</c:v>
                </c:pt>
                <c:pt idx="3871">
                  <c:v>73</c:v>
                </c:pt>
                <c:pt idx="3872">
                  <c:v>73</c:v>
                </c:pt>
                <c:pt idx="3873">
                  <c:v>72.900000000000006</c:v>
                </c:pt>
                <c:pt idx="3874">
                  <c:v>73</c:v>
                </c:pt>
                <c:pt idx="3875">
                  <c:v>72.900000000000006</c:v>
                </c:pt>
                <c:pt idx="3876">
                  <c:v>72.8</c:v>
                </c:pt>
                <c:pt idx="3877">
                  <c:v>72.900000000000006</c:v>
                </c:pt>
                <c:pt idx="3878">
                  <c:v>72.900000000000006</c:v>
                </c:pt>
                <c:pt idx="3879">
                  <c:v>72.900000000000006</c:v>
                </c:pt>
                <c:pt idx="3880">
                  <c:v>73</c:v>
                </c:pt>
                <c:pt idx="3881">
                  <c:v>73</c:v>
                </c:pt>
                <c:pt idx="3882">
                  <c:v>73</c:v>
                </c:pt>
                <c:pt idx="3883">
                  <c:v>73</c:v>
                </c:pt>
                <c:pt idx="3884">
                  <c:v>73</c:v>
                </c:pt>
                <c:pt idx="3885">
                  <c:v>73</c:v>
                </c:pt>
                <c:pt idx="3886">
                  <c:v>73</c:v>
                </c:pt>
                <c:pt idx="3887">
                  <c:v>73</c:v>
                </c:pt>
                <c:pt idx="3888">
                  <c:v>73</c:v>
                </c:pt>
                <c:pt idx="3889">
                  <c:v>73</c:v>
                </c:pt>
                <c:pt idx="3890">
                  <c:v>73</c:v>
                </c:pt>
                <c:pt idx="3891">
                  <c:v>73</c:v>
                </c:pt>
                <c:pt idx="3892">
                  <c:v>73</c:v>
                </c:pt>
                <c:pt idx="3893">
                  <c:v>73</c:v>
                </c:pt>
                <c:pt idx="3894">
                  <c:v>72.900000000000006</c:v>
                </c:pt>
                <c:pt idx="3895">
                  <c:v>72.900000000000006</c:v>
                </c:pt>
                <c:pt idx="3896">
                  <c:v>73</c:v>
                </c:pt>
                <c:pt idx="3897">
                  <c:v>72.900000000000006</c:v>
                </c:pt>
                <c:pt idx="3898">
                  <c:v>72.8</c:v>
                </c:pt>
                <c:pt idx="3899">
                  <c:v>72.900000000000006</c:v>
                </c:pt>
                <c:pt idx="3900">
                  <c:v>72.900000000000006</c:v>
                </c:pt>
                <c:pt idx="3901">
                  <c:v>72.8</c:v>
                </c:pt>
                <c:pt idx="3902">
                  <c:v>72.8</c:v>
                </c:pt>
                <c:pt idx="3903">
                  <c:v>72.8</c:v>
                </c:pt>
                <c:pt idx="3904">
                  <c:v>72.8</c:v>
                </c:pt>
                <c:pt idx="3905">
                  <c:v>72.7</c:v>
                </c:pt>
                <c:pt idx="3906">
                  <c:v>72.8</c:v>
                </c:pt>
                <c:pt idx="3907">
                  <c:v>72.8</c:v>
                </c:pt>
                <c:pt idx="3908">
                  <c:v>72.7</c:v>
                </c:pt>
                <c:pt idx="3909">
                  <c:v>72.5</c:v>
                </c:pt>
                <c:pt idx="3910">
                  <c:v>72.5</c:v>
                </c:pt>
                <c:pt idx="3911">
                  <c:v>72.7</c:v>
                </c:pt>
                <c:pt idx="3912">
                  <c:v>72.7</c:v>
                </c:pt>
                <c:pt idx="3913">
                  <c:v>72.7</c:v>
                </c:pt>
                <c:pt idx="3914">
                  <c:v>72.599999999999994</c:v>
                </c:pt>
                <c:pt idx="3915">
                  <c:v>72.5</c:v>
                </c:pt>
                <c:pt idx="3916">
                  <c:v>72.7</c:v>
                </c:pt>
                <c:pt idx="3917">
                  <c:v>72.7</c:v>
                </c:pt>
                <c:pt idx="3918">
                  <c:v>72.599999999999994</c:v>
                </c:pt>
                <c:pt idx="3919">
                  <c:v>72.7</c:v>
                </c:pt>
                <c:pt idx="3920">
                  <c:v>72.5</c:v>
                </c:pt>
                <c:pt idx="3921">
                  <c:v>72.7</c:v>
                </c:pt>
                <c:pt idx="3922">
                  <c:v>72.599999999999994</c:v>
                </c:pt>
                <c:pt idx="3923">
                  <c:v>72.5</c:v>
                </c:pt>
                <c:pt idx="3924">
                  <c:v>72.7</c:v>
                </c:pt>
                <c:pt idx="3925">
                  <c:v>72.599999999999994</c:v>
                </c:pt>
                <c:pt idx="3926">
                  <c:v>72.599999999999994</c:v>
                </c:pt>
                <c:pt idx="3927">
                  <c:v>72.3</c:v>
                </c:pt>
                <c:pt idx="3928">
                  <c:v>72.5</c:v>
                </c:pt>
                <c:pt idx="3929">
                  <c:v>72.400000000000006</c:v>
                </c:pt>
                <c:pt idx="3930">
                  <c:v>72.5</c:v>
                </c:pt>
                <c:pt idx="3931">
                  <c:v>72.400000000000006</c:v>
                </c:pt>
                <c:pt idx="3932">
                  <c:v>72.599999999999994</c:v>
                </c:pt>
                <c:pt idx="3933">
                  <c:v>72.599999999999994</c:v>
                </c:pt>
                <c:pt idx="3934">
                  <c:v>72.599999999999994</c:v>
                </c:pt>
                <c:pt idx="3935">
                  <c:v>72.5</c:v>
                </c:pt>
                <c:pt idx="3936">
                  <c:v>72.5</c:v>
                </c:pt>
                <c:pt idx="3937">
                  <c:v>72.599999999999994</c:v>
                </c:pt>
                <c:pt idx="3938">
                  <c:v>72.599999999999994</c:v>
                </c:pt>
                <c:pt idx="3939">
                  <c:v>72.599999999999994</c:v>
                </c:pt>
                <c:pt idx="3940">
                  <c:v>72.599999999999994</c:v>
                </c:pt>
                <c:pt idx="3941">
                  <c:v>72.5</c:v>
                </c:pt>
                <c:pt idx="3942">
                  <c:v>72.400000000000006</c:v>
                </c:pt>
                <c:pt idx="3943">
                  <c:v>72.599999999999994</c:v>
                </c:pt>
                <c:pt idx="3944">
                  <c:v>72.599999999999994</c:v>
                </c:pt>
                <c:pt idx="3945">
                  <c:v>72.7</c:v>
                </c:pt>
                <c:pt idx="3946">
                  <c:v>72.7</c:v>
                </c:pt>
                <c:pt idx="3947">
                  <c:v>72.599999999999994</c:v>
                </c:pt>
                <c:pt idx="3948">
                  <c:v>72.7</c:v>
                </c:pt>
                <c:pt idx="3949">
                  <c:v>72.599999999999994</c:v>
                </c:pt>
                <c:pt idx="3950">
                  <c:v>72.7</c:v>
                </c:pt>
                <c:pt idx="3951">
                  <c:v>72.599999999999994</c:v>
                </c:pt>
                <c:pt idx="3952">
                  <c:v>72.599999999999994</c:v>
                </c:pt>
                <c:pt idx="3953">
                  <c:v>72.5</c:v>
                </c:pt>
                <c:pt idx="3954">
                  <c:v>72.5</c:v>
                </c:pt>
                <c:pt idx="3955">
                  <c:v>72.599999999999994</c:v>
                </c:pt>
                <c:pt idx="3956">
                  <c:v>72.5</c:v>
                </c:pt>
                <c:pt idx="3957">
                  <c:v>72.599999999999994</c:v>
                </c:pt>
                <c:pt idx="3958">
                  <c:v>72.7</c:v>
                </c:pt>
                <c:pt idx="3959">
                  <c:v>72.599999999999994</c:v>
                </c:pt>
                <c:pt idx="3960">
                  <c:v>72.5</c:v>
                </c:pt>
                <c:pt idx="3961">
                  <c:v>72.599999999999994</c:v>
                </c:pt>
                <c:pt idx="3962">
                  <c:v>72.7</c:v>
                </c:pt>
                <c:pt idx="3963">
                  <c:v>72.599999999999994</c:v>
                </c:pt>
                <c:pt idx="3964">
                  <c:v>72.599999999999994</c:v>
                </c:pt>
                <c:pt idx="3965">
                  <c:v>72.5</c:v>
                </c:pt>
                <c:pt idx="3966">
                  <c:v>72.7</c:v>
                </c:pt>
                <c:pt idx="3967">
                  <c:v>72.5</c:v>
                </c:pt>
                <c:pt idx="3968">
                  <c:v>72.599999999999994</c:v>
                </c:pt>
                <c:pt idx="3969">
                  <c:v>72.400000000000006</c:v>
                </c:pt>
                <c:pt idx="3970">
                  <c:v>72.5</c:v>
                </c:pt>
                <c:pt idx="3971">
                  <c:v>72.5</c:v>
                </c:pt>
                <c:pt idx="3972">
                  <c:v>72.400000000000006</c:v>
                </c:pt>
                <c:pt idx="3973">
                  <c:v>72.400000000000006</c:v>
                </c:pt>
                <c:pt idx="3974">
                  <c:v>72.400000000000006</c:v>
                </c:pt>
                <c:pt idx="3975">
                  <c:v>72.5</c:v>
                </c:pt>
                <c:pt idx="3976">
                  <c:v>72.5</c:v>
                </c:pt>
                <c:pt idx="3977">
                  <c:v>72.400000000000006</c:v>
                </c:pt>
                <c:pt idx="3978">
                  <c:v>72.599999999999994</c:v>
                </c:pt>
                <c:pt idx="3979">
                  <c:v>72.5</c:v>
                </c:pt>
                <c:pt idx="3980">
                  <c:v>72.400000000000006</c:v>
                </c:pt>
                <c:pt idx="3981">
                  <c:v>72.5</c:v>
                </c:pt>
                <c:pt idx="3982">
                  <c:v>72.5</c:v>
                </c:pt>
                <c:pt idx="3983">
                  <c:v>72.3</c:v>
                </c:pt>
                <c:pt idx="3984">
                  <c:v>72.5</c:v>
                </c:pt>
                <c:pt idx="3985">
                  <c:v>72.5</c:v>
                </c:pt>
                <c:pt idx="3986">
                  <c:v>72.5</c:v>
                </c:pt>
                <c:pt idx="3987">
                  <c:v>72.5</c:v>
                </c:pt>
                <c:pt idx="3988">
                  <c:v>72.5</c:v>
                </c:pt>
                <c:pt idx="3989">
                  <c:v>72.3</c:v>
                </c:pt>
                <c:pt idx="3990">
                  <c:v>72.5</c:v>
                </c:pt>
                <c:pt idx="3991">
                  <c:v>72.3</c:v>
                </c:pt>
                <c:pt idx="3992">
                  <c:v>72.3</c:v>
                </c:pt>
                <c:pt idx="3993">
                  <c:v>72.2</c:v>
                </c:pt>
                <c:pt idx="3994">
                  <c:v>72.400000000000006</c:v>
                </c:pt>
                <c:pt idx="3995">
                  <c:v>72.400000000000006</c:v>
                </c:pt>
                <c:pt idx="3996">
                  <c:v>72.5</c:v>
                </c:pt>
                <c:pt idx="3997">
                  <c:v>72.400000000000006</c:v>
                </c:pt>
                <c:pt idx="3998">
                  <c:v>72.5</c:v>
                </c:pt>
                <c:pt idx="3999">
                  <c:v>72.5</c:v>
                </c:pt>
                <c:pt idx="4000">
                  <c:v>72.599999999999994</c:v>
                </c:pt>
                <c:pt idx="4001">
                  <c:v>72.400000000000006</c:v>
                </c:pt>
                <c:pt idx="4002">
                  <c:v>72.5</c:v>
                </c:pt>
                <c:pt idx="4003">
                  <c:v>72.5</c:v>
                </c:pt>
                <c:pt idx="4004">
                  <c:v>72.3</c:v>
                </c:pt>
                <c:pt idx="4005">
                  <c:v>72.5</c:v>
                </c:pt>
                <c:pt idx="4006">
                  <c:v>72.5</c:v>
                </c:pt>
                <c:pt idx="4007">
                  <c:v>72.3</c:v>
                </c:pt>
                <c:pt idx="4008">
                  <c:v>72.3</c:v>
                </c:pt>
                <c:pt idx="4009">
                  <c:v>72.400000000000006</c:v>
                </c:pt>
                <c:pt idx="4010">
                  <c:v>72.400000000000006</c:v>
                </c:pt>
                <c:pt idx="4011">
                  <c:v>72.400000000000006</c:v>
                </c:pt>
                <c:pt idx="4012">
                  <c:v>72.3</c:v>
                </c:pt>
                <c:pt idx="4013">
                  <c:v>72.5</c:v>
                </c:pt>
                <c:pt idx="4014">
                  <c:v>72.5</c:v>
                </c:pt>
                <c:pt idx="4015">
                  <c:v>72.5</c:v>
                </c:pt>
                <c:pt idx="4016">
                  <c:v>72.5</c:v>
                </c:pt>
                <c:pt idx="4017">
                  <c:v>72.5</c:v>
                </c:pt>
                <c:pt idx="4018">
                  <c:v>72.400000000000006</c:v>
                </c:pt>
                <c:pt idx="4019">
                  <c:v>72.3</c:v>
                </c:pt>
                <c:pt idx="4020">
                  <c:v>72.400000000000006</c:v>
                </c:pt>
                <c:pt idx="4021">
                  <c:v>72.3</c:v>
                </c:pt>
                <c:pt idx="4022">
                  <c:v>72.3</c:v>
                </c:pt>
                <c:pt idx="4023">
                  <c:v>72.3</c:v>
                </c:pt>
                <c:pt idx="4024">
                  <c:v>72.2</c:v>
                </c:pt>
                <c:pt idx="4025">
                  <c:v>72.2</c:v>
                </c:pt>
                <c:pt idx="4026">
                  <c:v>72.3</c:v>
                </c:pt>
                <c:pt idx="4027">
                  <c:v>72.099999999999994</c:v>
                </c:pt>
                <c:pt idx="4028">
                  <c:v>72.2</c:v>
                </c:pt>
                <c:pt idx="4029">
                  <c:v>72.2</c:v>
                </c:pt>
                <c:pt idx="4030">
                  <c:v>72.099999999999994</c:v>
                </c:pt>
                <c:pt idx="4031">
                  <c:v>72.2</c:v>
                </c:pt>
                <c:pt idx="4032">
                  <c:v>72.099999999999994</c:v>
                </c:pt>
                <c:pt idx="4033">
                  <c:v>72.2</c:v>
                </c:pt>
                <c:pt idx="4034">
                  <c:v>72.3</c:v>
                </c:pt>
                <c:pt idx="4035">
                  <c:v>72.3</c:v>
                </c:pt>
                <c:pt idx="4036">
                  <c:v>72.3</c:v>
                </c:pt>
                <c:pt idx="4037">
                  <c:v>72.099999999999994</c:v>
                </c:pt>
                <c:pt idx="4038">
                  <c:v>72.2</c:v>
                </c:pt>
                <c:pt idx="4039">
                  <c:v>72.099999999999994</c:v>
                </c:pt>
                <c:pt idx="4040">
                  <c:v>72.2</c:v>
                </c:pt>
                <c:pt idx="4041">
                  <c:v>72.099999999999994</c:v>
                </c:pt>
                <c:pt idx="4042">
                  <c:v>72.099999999999994</c:v>
                </c:pt>
                <c:pt idx="4043">
                  <c:v>72.099999999999994</c:v>
                </c:pt>
                <c:pt idx="4044">
                  <c:v>72</c:v>
                </c:pt>
                <c:pt idx="4045">
                  <c:v>72</c:v>
                </c:pt>
                <c:pt idx="4046">
                  <c:v>72.099999999999994</c:v>
                </c:pt>
                <c:pt idx="4047">
                  <c:v>72</c:v>
                </c:pt>
                <c:pt idx="4048">
                  <c:v>72.099999999999994</c:v>
                </c:pt>
                <c:pt idx="4049">
                  <c:v>72</c:v>
                </c:pt>
                <c:pt idx="4050">
                  <c:v>71.900000000000006</c:v>
                </c:pt>
                <c:pt idx="4051">
                  <c:v>72</c:v>
                </c:pt>
                <c:pt idx="4052">
                  <c:v>71.900000000000006</c:v>
                </c:pt>
                <c:pt idx="4053">
                  <c:v>71.8</c:v>
                </c:pt>
                <c:pt idx="4054">
                  <c:v>71.900000000000006</c:v>
                </c:pt>
                <c:pt idx="4055">
                  <c:v>71.8</c:v>
                </c:pt>
                <c:pt idx="4056">
                  <c:v>72</c:v>
                </c:pt>
                <c:pt idx="4057">
                  <c:v>71.900000000000006</c:v>
                </c:pt>
                <c:pt idx="4058">
                  <c:v>72</c:v>
                </c:pt>
                <c:pt idx="4059">
                  <c:v>71.900000000000006</c:v>
                </c:pt>
                <c:pt idx="4060">
                  <c:v>72</c:v>
                </c:pt>
                <c:pt idx="4061">
                  <c:v>71.900000000000006</c:v>
                </c:pt>
                <c:pt idx="4062">
                  <c:v>71.900000000000006</c:v>
                </c:pt>
                <c:pt idx="4063">
                  <c:v>71.7</c:v>
                </c:pt>
                <c:pt idx="4064">
                  <c:v>71.5</c:v>
                </c:pt>
                <c:pt idx="4065">
                  <c:v>71.8</c:v>
                </c:pt>
                <c:pt idx="4066">
                  <c:v>71.7</c:v>
                </c:pt>
                <c:pt idx="4067">
                  <c:v>71.900000000000006</c:v>
                </c:pt>
                <c:pt idx="4068">
                  <c:v>71.900000000000006</c:v>
                </c:pt>
                <c:pt idx="4069">
                  <c:v>71.8</c:v>
                </c:pt>
                <c:pt idx="4070">
                  <c:v>71.8</c:v>
                </c:pt>
                <c:pt idx="4071">
                  <c:v>71.8</c:v>
                </c:pt>
                <c:pt idx="4072">
                  <c:v>71.8</c:v>
                </c:pt>
                <c:pt idx="4073">
                  <c:v>71.7</c:v>
                </c:pt>
                <c:pt idx="4074">
                  <c:v>71.8</c:v>
                </c:pt>
                <c:pt idx="4075">
                  <c:v>71.7</c:v>
                </c:pt>
                <c:pt idx="4076">
                  <c:v>71.7</c:v>
                </c:pt>
                <c:pt idx="4077">
                  <c:v>71.7</c:v>
                </c:pt>
                <c:pt idx="4078">
                  <c:v>71.7</c:v>
                </c:pt>
                <c:pt idx="4079">
                  <c:v>71.7</c:v>
                </c:pt>
                <c:pt idx="4080">
                  <c:v>71.599999999999994</c:v>
                </c:pt>
                <c:pt idx="4081">
                  <c:v>71.599999999999994</c:v>
                </c:pt>
                <c:pt idx="4082">
                  <c:v>71.599999999999994</c:v>
                </c:pt>
                <c:pt idx="4083">
                  <c:v>71.599999999999994</c:v>
                </c:pt>
                <c:pt idx="4084">
                  <c:v>71.599999999999994</c:v>
                </c:pt>
                <c:pt idx="4085">
                  <c:v>71.599999999999994</c:v>
                </c:pt>
                <c:pt idx="4086">
                  <c:v>71.5</c:v>
                </c:pt>
                <c:pt idx="4087">
                  <c:v>71.599999999999994</c:v>
                </c:pt>
                <c:pt idx="4088">
                  <c:v>71.5</c:v>
                </c:pt>
                <c:pt idx="4089">
                  <c:v>71.2</c:v>
                </c:pt>
                <c:pt idx="4090">
                  <c:v>71.3</c:v>
                </c:pt>
                <c:pt idx="4091">
                  <c:v>71.400000000000006</c:v>
                </c:pt>
                <c:pt idx="4092">
                  <c:v>71.3</c:v>
                </c:pt>
                <c:pt idx="4093">
                  <c:v>71.3</c:v>
                </c:pt>
                <c:pt idx="4094">
                  <c:v>71.3</c:v>
                </c:pt>
                <c:pt idx="4095">
                  <c:v>71.099999999999994</c:v>
                </c:pt>
                <c:pt idx="4096">
                  <c:v>71.2</c:v>
                </c:pt>
                <c:pt idx="4097">
                  <c:v>71</c:v>
                </c:pt>
                <c:pt idx="4098">
                  <c:v>71.2</c:v>
                </c:pt>
                <c:pt idx="4099">
                  <c:v>71.099999999999994</c:v>
                </c:pt>
                <c:pt idx="4100">
                  <c:v>71.2</c:v>
                </c:pt>
                <c:pt idx="4101">
                  <c:v>71</c:v>
                </c:pt>
                <c:pt idx="4102">
                  <c:v>71.099999999999994</c:v>
                </c:pt>
                <c:pt idx="4103">
                  <c:v>71.099999999999994</c:v>
                </c:pt>
                <c:pt idx="4104">
                  <c:v>71.099999999999994</c:v>
                </c:pt>
                <c:pt idx="4105">
                  <c:v>71</c:v>
                </c:pt>
                <c:pt idx="4106">
                  <c:v>70.900000000000006</c:v>
                </c:pt>
                <c:pt idx="4107">
                  <c:v>71</c:v>
                </c:pt>
                <c:pt idx="4108">
                  <c:v>71</c:v>
                </c:pt>
                <c:pt idx="4109">
                  <c:v>70.900000000000006</c:v>
                </c:pt>
                <c:pt idx="4110">
                  <c:v>70.900000000000006</c:v>
                </c:pt>
                <c:pt idx="4111">
                  <c:v>70.900000000000006</c:v>
                </c:pt>
                <c:pt idx="4112">
                  <c:v>70.900000000000006</c:v>
                </c:pt>
                <c:pt idx="4113">
                  <c:v>70.8</c:v>
                </c:pt>
                <c:pt idx="4114">
                  <c:v>70.900000000000006</c:v>
                </c:pt>
                <c:pt idx="4115">
                  <c:v>70.8</c:v>
                </c:pt>
                <c:pt idx="4116">
                  <c:v>70.8</c:v>
                </c:pt>
                <c:pt idx="4117">
                  <c:v>70.900000000000006</c:v>
                </c:pt>
                <c:pt idx="4118">
                  <c:v>70.599999999999994</c:v>
                </c:pt>
                <c:pt idx="4119">
                  <c:v>70.8</c:v>
                </c:pt>
                <c:pt idx="4120">
                  <c:v>70.5</c:v>
                </c:pt>
                <c:pt idx="4121">
                  <c:v>70.7</c:v>
                </c:pt>
                <c:pt idx="4122">
                  <c:v>70.8</c:v>
                </c:pt>
                <c:pt idx="4123">
                  <c:v>70.400000000000006</c:v>
                </c:pt>
                <c:pt idx="4124">
                  <c:v>70.599999999999994</c:v>
                </c:pt>
                <c:pt idx="4125">
                  <c:v>70.7</c:v>
                </c:pt>
                <c:pt idx="4126">
                  <c:v>70.5</c:v>
                </c:pt>
                <c:pt idx="4127">
                  <c:v>70.099999999999994</c:v>
                </c:pt>
                <c:pt idx="4128">
                  <c:v>70.400000000000006</c:v>
                </c:pt>
                <c:pt idx="4129">
                  <c:v>70.599999999999994</c:v>
                </c:pt>
                <c:pt idx="4130">
                  <c:v>70.2</c:v>
                </c:pt>
                <c:pt idx="4131">
                  <c:v>70.2</c:v>
                </c:pt>
                <c:pt idx="4132">
                  <c:v>70</c:v>
                </c:pt>
                <c:pt idx="4133">
                  <c:v>69.900000000000006</c:v>
                </c:pt>
                <c:pt idx="4134">
                  <c:v>69.900000000000006</c:v>
                </c:pt>
                <c:pt idx="4135">
                  <c:v>69.900000000000006</c:v>
                </c:pt>
                <c:pt idx="4136">
                  <c:v>69.7</c:v>
                </c:pt>
                <c:pt idx="4137">
                  <c:v>69.8</c:v>
                </c:pt>
                <c:pt idx="4138">
                  <c:v>69.900000000000006</c:v>
                </c:pt>
                <c:pt idx="4139">
                  <c:v>69.599999999999994</c:v>
                </c:pt>
                <c:pt idx="4140">
                  <c:v>69.7</c:v>
                </c:pt>
                <c:pt idx="4141">
                  <c:v>69.599999999999994</c:v>
                </c:pt>
                <c:pt idx="4142">
                  <c:v>69.5</c:v>
                </c:pt>
                <c:pt idx="4143">
                  <c:v>69.5</c:v>
                </c:pt>
                <c:pt idx="4144">
                  <c:v>69.400000000000006</c:v>
                </c:pt>
                <c:pt idx="4145">
                  <c:v>69.599999999999994</c:v>
                </c:pt>
                <c:pt idx="4146">
                  <c:v>69.2</c:v>
                </c:pt>
                <c:pt idx="4147">
                  <c:v>69.099999999999994</c:v>
                </c:pt>
                <c:pt idx="4148">
                  <c:v>69.599999999999994</c:v>
                </c:pt>
                <c:pt idx="4149">
                  <c:v>68.900000000000006</c:v>
                </c:pt>
                <c:pt idx="4150">
                  <c:v>69.5</c:v>
                </c:pt>
                <c:pt idx="4151">
                  <c:v>69.3</c:v>
                </c:pt>
                <c:pt idx="4152">
                  <c:v>69.599999999999994</c:v>
                </c:pt>
                <c:pt idx="4153">
                  <c:v>69.3</c:v>
                </c:pt>
                <c:pt idx="4154">
                  <c:v>69.5</c:v>
                </c:pt>
                <c:pt idx="4155">
                  <c:v>69.099999999999994</c:v>
                </c:pt>
                <c:pt idx="4156">
                  <c:v>69.5</c:v>
                </c:pt>
                <c:pt idx="4157">
                  <c:v>69.599999999999994</c:v>
                </c:pt>
                <c:pt idx="4158">
                  <c:v>69.099999999999994</c:v>
                </c:pt>
                <c:pt idx="4159">
                  <c:v>69.5</c:v>
                </c:pt>
                <c:pt idx="4160">
                  <c:v>69.7</c:v>
                </c:pt>
                <c:pt idx="4161">
                  <c:v>69.8</c:v>
                </c:pt>
                <c:pt idx="4162">
                  <c:v>69.7</c:v>
                </c:pt>
                <c:pt idx="4163">
                  <c:v>69.400000000000006</c:v>
                </c:pt>
                <c:pt idx="4164">
                  <c:v>69.2</c:v>
                </c:pt>
                <c:pt idx="4165">
                  <c:v>69.5</c:v>
                </c:pt>
                <c:pt idx="4166">
                  <c:v>69.599999999999994</c:v>
                </c:pt>
                <c:pt idx="4167">
                  <c:v>69.5</c:v>
                </c:pt>
                <c:pt idx="4168">
                  <c:v>69.7</c:v>
                </c:pt>
                <c:pt idx="4169">
                  <c:v>70</c:v>
                </c:pt>
                <c:pt idx="4170">
                  <c:v>70</c:v>
                </c:pt>
                <c:pt idx="4171">
                  <c:v>69.900000000000006</c:v>
                </c:pt>
                <c:pt idx="4172">
                  <c:v>69.900000000000006</c:v>
                </c:pt>
                <c:pt idx="4173">
                  <c:v>70</c:v>
                </c:pt>
                <c:pt idx="4174">
                  <c:v>69.900000000000006</c:v>
                </c:pt>
                <c:pt idx="4175">
                  <c:v>69.8</c:v>
                </c:pt>
                <c:pt idx="4176">
                  <c:v>69.8</c:v>
                </c:pt>
                <c:pt idx="4177">
                  <c:v>69.7</c:v>
                </c:pt>
                <c:pt idx="4178">
                  <c:v>69.2</c:v>
                </c:pt>
                <c:pt idx="4179">
                  <c:v>70</c:v>
                </c:pt>
                <c:pt idx="4180">
                  <c:v>69.900000000000006</c:v>
                </c:pt>
                <c:pt idx="4181">
                  <c:v>69.900000000000006</c:v>
                </c:pt>
                <c:pt idx="4182">
                  <c:v>70</c:v>
                </c:pt>
                <c:pt idx="4183">
                  <c:v>70</c:v>
                </c:pt>
                <c:pt idx="4184">
                  <c:v>69.8</c:v>
                </c:pt>
                <c:pt idx="4185">
                  <c:v>70</c:v>
                </c:pt>
                <c:pt idx="4186">
                  <c:v>69.8</c:v>
                </c:pt>
                <c:pt idx="4187">
                  <c:v>69.900000000000006</c:v>
                </c:pt>
                <c:pt idx="4188">
                  <c:v>69.7</c:v>
                </c:pt>
                <c:pt idx="4189">
                  <c:v>69.900000000000006</c:v>
                </c:pt>
                <c:pt idx="4190">
                  <c:v>69.900000000000006</c:v>
                </c:pt>
                <c:pt idx="4191">
                  <c:v>69.8</c:v>
                </c:pt>
                <c:pt idx="4192">
                  <c:v>69.8</c:v>
                </c:pt>
                <c:pt idx="4193">
                  <c:v>69.900000000000006</c:v>
                </c:pt>
                <c:pt idx="4194">
                  <c:v>69.400000000000006</c:v>
                </c:pt>
                <c:pt idx="4195">
                  <c:v>69.900000000000006</c:v>
                </c:pt>
                <c:pt idx="4196">
                  <c:v>70</c:v>
                </c:pt>
                <c:pt idx="4197">
                  <c:v>69.900000000000006</c:v>
                </c:pt>
                <c:pt idx="4198">
                  <c:v>69.900000000000006</c:v>
                </c:pt>
                <c:pt idx="4199">
                  <c:v>70</c:v>
                </c:pt>
                <c:pt idx="4200">
                  <c:v>70</c:v>
                </c:pt>
                <c:pt idx="4201">
                  <c:v>69.7</c:v>
                </c:pt>
                <c:pt idx="4202">
                  <c:v>69.7</c:v>
                </c:pt>
                <c:pt idx="4203">
                  <c:v>69.8</c:v>
                </c:pt>
                <c:pt idx="4204">
                  <c:v>69.8</c:v>
                </c:pt>
                <c:pt idx="4205">
                  <c:v>69.8</c:v>
                </c:pt>
                <c:pt idx="4206">
                  <c:v>69.7</c:v>
                </c:pt>
                <c:pt idx="4207">
                  <c:v>69.900000000000006</c:v>
                </c:pt>
                <c:pt idx="4208">
                  <c:v>69.2</c:v>
                </c:pt>
                <c:pt idx="4209">
                  <c:v>69.7</c:v>
                </c:pt>
                <c:pt idx="4210">
                  <c:v>69.7</c:v>
                </c:pt>
                <c:pt idx="4211">
                  <c:v>69.7</c:v>
                </c:pt>
                <c:pt idx="4212">
                  <c:v>69.7</c:v>
                </c:pt>
                <c:pt idx="4213">
                  <c:v>69.599999999999994</c:v>
                </c:pt>
                <c:pt idx="4214">
                  <c:v>69.3</c:v>
                </c:pt>
                <c:pt idx="4215">
                  <c:v>69.8</c:v>
                </c:pt>
                <c:pt idx="4216">
                  <c:v>69.599999999999994</c:v>
                </c:pt>
                <c:pt idx="4217">
                  <c:v>69.599999999999994</c:v>
                </c:pt>
                <c:pt idx="4218">
                  <c:v>70.099999999999994</c:v>
                </c:pt>
                <c:pt idx="4219">
                  <c:v>69.900000000000006</c:v>
                </c:pt>
                <c:pt idx="4220">
                  <c:v>69.7</c:v>
                </c:pt>
                <c:pt idx="4221">
                  <c:v>70</c:v>
                </c:pt>
                <c:pt idx="4222">
                  <c:v>70</c:v>
                </c:pt>
                <c:pt idx="4223">
                  <c:v>70.3</c:v>
                </c:pt>
                <c:pt idx="4224">
                  <c:v>70.099999999999994</c:v>
                </c:pt>
                <c:pt idx="4225">
                  <c:v>70.2</c:v>
                </c:pt>
                <c:pt idx="4226">
                  <c:v>70.099999999999994</c:v>
                </c:pt>
                <c:pt idx="4227">
                  <c:v>70.599999999999994</c:v>
                </c:pt>
                <c:pt idx="4228">
                  <c:v>70.599999999999994</c:v>
                </c:pt>
                <c:pt idx="4229">
                  <c:v>70.7</c:v>
                </c:pt>
                <c:pt idx="4230">
                  <c:v>70.400000000000006</c:v>
                </c:pt>
                <c:pt idx="4231">
                  <c:v>70.900000000000006</c:v>
                </c:pt>
                <c:pt idx="4232">
                  <c:v>70.599999999999994</c:v>
                </c:pt>
                <c:pt idx="4233">
                  <c:v>70.5</c:v>
                </c:pt>
                <c:pt idx="4234">
                  <c:v>70.900000000000006</c:v>
                </c:pt>
                <c:pt idx="4235">
                  <c:v>70.8</c:v>
                </c:pt>
                <c:pt idx="4236">
                  <c:v>70.900000000000006</c:v>
                </c:pt>
                <c:pt idx="4237">
                  <c:v>71</c:v>
                </c:pt>
                <c:pt idx="4238">
                  <c:v>70.900000000000006</c:v>
                </c:pt>
                <c:pt idx="4239">
                  <c:v>70.7</c:v>
                </c:pt>
                <c:pt idx="4240">
                  <c:v>70.099999999999994</c:v>
                </c:pt>
                <c:pt idx="4241">
                  <c:v>70.7</c:v>
                </c:pt>
                <c:pt idx="4242">
                  <c:v>70.7</c:v>
                </c:pt>
                <c:pt idx="4243">
                  <c:v>71</c:v>
                </c:pt>
                <c:pt idx="4244">
                  <c:v>71.2</c:v>
                </c:pt>
                <c:pt idx="4245">
                  <c:v>71.099999999999994</c:v>
                </c:pt>
                <c:pt idx="4246">
                  <c:v>70.7</c:v>
                </c:pt>
                <c:pt idx="4247">
                  <c:v>71</c:v>
                </c:pt>
                <c:pt idx="4248">
                  <c:v>71.2</c:v>
                </c:pt>
                <c:pt idx="4249">
                  <c:v>71</c:v>
                </c:pt>
                <c:pt idx="4250">
                  <c:v>71.3</c:v>
                </c:pt>
                <c:pt idx="4251">
                  <c:v>71.400000000000006</c:v>
                </c:pt>
                <c:pt idx="4252">
                  <c:v>71.400000000000006</c:v>
                </c:pt>
                <c:pt idx="4253">
                  <c:v>71.2</c:v>
                </c:pt>
                <c:pt idx="4254">
                  <c:v>71.5</c:v>
                </c:pt>
                <c:pt idx="4255">
                  <c:v>71.400000000000006</c:v>
                </c:pt>
                <c:pt idx="4256">
                  <c:v>71.400000000000006</c:v>
                </c:pt>
                <c:pt idx="4257">
                  <c:v>71.5</c:v>
                </c:pt>
                <c:pt idx="4258">
                  <c:v>71.599999999999994</c:v>
                </c:pt>
                <c:pt idx="4259">
                  <c:v>71.2</c:v>
                </c:pt>
                <c:pt idx="4260">
                  <c:v>71.5</c:v>
                </c:pt>
                <c:pt idx="4261">
                  <c:v>71.7</c:v>
                </c:pt>
                <c:pt idx="4262">
                  <c:v>71.7</c:v>
                </c:pt>
                <c:pt idx="4263">
                  <c:v>71.7</c:v>
                </c:pt>
                <c:pt idx="4264">
                  <c:v>71.900000000000006</c:v>
                </c:pt>
                <c:pt idx="4265">
                  <c:v>71.900000000000006</c:v>
                </c:pt>
                <c:pt idx="4266">
                  <c:v>71.8</c:v>
                </c:pt>
                <c:pt idx="4267">
                  <c:v>71.900000000000006</c:v>
                </c:pt>
                <c:pt idx="4268">
                  <c:v>72</c:v>
                </c:pt>
                <c:pt idx="4269">
                  <c:v>71.900000000000006</c:v>
                </c:pt>
                <c:pt idx="4270">
                  <c:v>71.900000000000006</c:v>
                </c:pt>
                <c:pt idx="4271">
                  <c:v>72</c:v>
                </c:pt>
                <c:pt idx="4272">
                  <c:v>71.900000000000006</c:v>
                </c:pt>
                <c:pt idx="4273">
                  <c:v>72</c:v>
                </c:pt>
                <c:pt idx="4274">
                  <c:v>72</c:v>
                </c:pt>
                <c:pt idx="4275">
                  <c:v>72</c:v>
                </c:pt>
                <c:pt idx="4276">
                  <c:v>72</c:v>
                </c:pt>
                <c:pt idx="4277">
                  <c:v>71.900000000000006</c:v>
                </c:pt>
                <c:pt idx="4278">
                  <c:v>72</c:v>
                </c:pt>
                <c:pt idx="4279">
                  <c:v>72</c:v>
                </c:pt>
                <c:pt idx="4280">
                  <c:v>72</c:v>
                </c:pt>
                <c:pt idx="4281">
                  <c:v>72.099999999999994</c:v>
                </c:pt>
                <c:pt idx="4282">
                  <c:v>72</c:v>
                </c:pt>
                <c:pt idx="4283">
                  <c:v>72.2</c:v>
                </c:pt>
                <c:pt idx="4284">
                  <c:v>72.2</c:v>
                </c:pt>
                <c:pt idx="4285">
                  <c:v>72</c:v>
                </c:pt>
                <c:pt idx="4286">
                  <c:v>71.900000000000006</c:v>
                </c:pt>
                <c:pt idx="4287">
                  <c:v>72.099999999999994</c:v>
                </c:pt>
                <c:pt idx="4288">
                  <c:v>72</c:v>
                </c:pt>
                <c:pt idx="4289">
                  <c:v>72.099999999999994</c:v>
                </c:pt>
                <c:pt idx="4290">
                  <c:v>72.099999999999994</c:v>
                </c:pt>
                <c:pt idx="4291">
                  <c:v>72.099999999999994</c:v>
                </c:pt>
                <c:pt idx="4292">
                  <c:v>72.099999999999994</c:v>
                </c:pt>
                <c:pt idx="4293">
                  <c:v>72.2</c:v>
                </c:pt>
                <c:pt idx="4294">
                  <c:v>72.099999999999994</c:v>
                </c:pt>
                <c:pt idx="4295">
                  <c:v>72.099999999999994</c:v>
                </c:pt>
                <c:pt idx="4296">
                  <c:v>72.3</c:v>
                </c:pt>
                <c:pt idx="4297">
                  <c:v>72.3</c:v>
                </c:pt>
                <c:pt idx="4298">
                  <c:v>72.400000000000006</c:v>
                </c:pt>
                <c:pt idx="4299">
                  <c:v>72.400000000000006</c:v>
                </c:pt>
                <c:pt idx="4300">
                  <c:v>72.400000000000006</c:v>
                </c:pt>
                <c:pt idx="4301">
                  <c:v>72.5</c:v>
                </c:pt>
                <c:pt idx="4302">
                  <c:v>72.5</c:v>
                </c:pt>
                <c:pt idx="4303">
                  <c:v>72.599999999999994</c:v>
                </c:pt>
                <c:pt idx="4304">
                  <c:v>72.7</c:v>
                </c:pt>
                <c:pt idx="4305">
                  <c:v>72.7</c:v>
                </c:pt>
                <c:pt idx="4306">
                  <c:v>72.7</c:v>
                </c:pt>
                <c:pt idx="4307">
                  <c:v>72.7</c:v>
                </c:pt>
                <c:pt idx="4308">
                  <c:v>72.599999999999994</c:v>
                </c:pt>
                <c:pt idx="4309">
                  <c:v>72.599999999999994</c:v>
                </c:pt>
                <c:pt idx="4310">
                  <c:v>72.7</c:v>
                </c:pt>
                <c:pt idx="4311">
                  <c:v>72.7</c:v>
                </c:pt>
                <c:pt idx="4312">
                  <c:v>72.8</c:v>
                </c:pt>
                <c:pt idx="4313">
                  <c:v>72.8</c:v>
                </c:pt>
                <c:pt idx="4314">
                  <c:v>72.8</c:v>
                </c:pt>
                <c:pt idx="4315">
                  <c:v>72.900000000000006</c:v>
                </c:pt>
                <c:pt idx="4316">
                  <c:v>72.900000000000006</c:v>
                </c:pt>
                <c:pt idx="4317">
                  <c:v>72.900000000000006</c:v>
                </c:pt>
                <c:pt idx="4318">
                  <c:v>73</c:v>
                </c:pt>
                <c:pt idx="4319">
                  <c:v>73</c:v>
                </c:pt>
                <c:pt idx="4320">
                  <c:v>73</c:v>
                </c:pt>
                <c:pt idx="4321">
                  <c:v>73</c:v>
                </c:pt>
                <c:pt idx="4322">
                  <c:v>73</c:v>
                </c:pt>
                <c:pt idx="4323">
                  <c:v>73</c:v>
                </c:pt>
                <c:pt idx="4324">
                  <c:v>73</c:v>
                </c:pt>
                <c:pt idx="4325">
                  <c:v>73.099999999999994</c:v>
                </c:pt>
                <c:pt idx="4326">
                  <c:v>73</c:v>
                </c:pt>
                <c:pt idx="4327">
                  <c:v>73.099999999999994</c:v>
                </c:pt>
                <c:pt idx="4328">
                  <c:v>73</c:v>
                </c:pt>
                <c:pt idx="4329">
                  <c:v>73.099999999999994</c:v>
                </c:pt>
                <c:pt idx="4330">
                  <c:v>73</c:v>
                </c:pt>
                <c:pt idx="4331">
                  <c:v>73.099999999999994</c:v>
                </c:pt>
                <c:pt idx="4332">
                  <c:v>73.2</c:v>
                </c:pt>
                <c:pt idx="4333">
                  <c:v>73.2</c:v>
                </c:pt>
                <c:pt idx="4334">
                  <c:v>73.2</c:v>
                </c:pt>
                <c:pt idx="4335">
                  <c:v>73.2</c:v>
                </c:pt>
                <c:pt idx="4336">
                  <c:v>73.099999999999994</c:v>
                </c:pt>
                <c:pt idx="4337">
                  <c:v>73.2</c:v>
                </c:pt>
                <c:pt idx="4338">
                  <c:v>73.2</c:v>
                </c:pt>
                <c:pt idx="4339">
                  <c:v>73.099999999999994</c:v>
                </c:pt>
                <c:pt idx="4340">
                  <c:v>73.2</c:v>
                </c:pt>
                <c:pt idx="4341">
                  <c:v>73.099999999999994</c:v>
                </c:pt>
                <c:pt idx="4342">
                  <c:v>73.2</c:v>
                </c:pt>
                <c:pt idx="4343">
                  <c:v>73.099999999999994</c:v>
                </c:pt>
                <c:pt idx="4344">
                  <c:v>73.2</c:v>
                </c:pt>
                <c:pt idx="4345">
                  <c:v>73.2</c:v>
                </c:pt>
                <c:pt idx="4346">
                  <c:v>73.2</c:v>
                </c:pt>
                <c:pt idx="4347">
                  <c:v>73.3</c:v>
                </c:pt>
                <c:pt idx="4348">
                  <c:v>73.3</c:v>
                </c:pt>
                <c:pt idx="4349">
                  <c:v>73.3</c:v>
                </c:pt>
                <c:pt idx="4350">
                  <c:v>73.3</c:v>
                </c:pt>
                <c:pt idx="4351">
                  <c:v>73.3</c:v>
                </c:pt>
                <c:pt idx="4352">
                  <c:v>73.3</c:v>
                </c:pt>
                <c:pt idx="4353">
                  <c:v>73.3</c:v>
                </c:pt>
                <c:pt idx="4354">
                  <c:v>73.3</c:v>
                </c:pt>
                <c:pt idx="4355">
                  <c:v>73.3</c:v>
                </c:pt>
                <c:pt idx="4356">
                  <c:v>73.3</c:v>
                </c:pt>
                <c:pt idx="4357">
                  <c:v>73.400000000000006</c:v>
                </c:pt>
                <c:pt idx="4358">
                  <c:v>73.5</c:v>
                </c:pt>
                <c:pt idx="4359">
                  <c:v>73.599999999999994</c:v>
                </c:pt>
                <c:pt idx="4360">
                  <c:v>73.8</c:v>
                </c:pt>
                <c:pt idx="4361">
                  <c:v>73.8</c:v>
                </c:pt>
                <c:pt idx="4362">
                  <c:v>73.8</c:v>
                </c:pt>
                <c:pt idx="4363">
                  <c:v>73.8</c:v>
                </c:pt>
                <c:pt idx="4364">
                  <c:v>73.900000000000006</c:v>
                </c:pt>
                <c:pt idx="4365">
                  <c:v>73.900000000000006</c:v>
                </c:pt>
                <c:pt idx="4366">
                  <c:v>74</c:v>
                </c:pt>
                <c:pt idx="4367">
                  <c:v>73.900000000000006</c:v>
                </c:pt>
                <c:pt idx="4368">
                  <c:v>74</c:v>
                </c:pt>
                <c:pt idx="4369">
                  <c:v>74.099999999999994</c:v>
                </c:pt>
                <c:pt idx="4370">
                  <c:v>74.099999999999994</c:v>
                </c:pt>
                <c:pt idx="4371">
                  <c:v>74.3</c:v>
                </c:pt>
                <c:pt idx="4372">
                  <c:v>74.3</c:v>
                </c:pt>
                <c:pt idx="4373">
                  <c:v>74.3</c:v>
                </c:pt>
                <c:pt idx="4374">
                  <c:v>74.2</c:v>
                </c:pt>
                <c:pt idx="4375">
                  <c:v>74.400000000000006</c:v>
                </c:pt>
                <c:pt idx="4376">
                  <c:v>74.400000000000006</c:v>
                </c:pt>
                <c:pt idx="4377">
                  <c:v>74.400000000000006</c:v>
                </c:pt>
                <c:pt idx="4378">
                  <c:v>74.5</c:v>
                </c:pt>
                <c:pt idx="4379">
                  <c:v>74.400000000000006</c:v>
                </c:pt>
                <c:pt idx="4380">
                  <c:v>74.599999999999994</c:v>
                </c:pt>
                <c:pt idx="4381">
                  <c:v>74.5</c:v>
                </c:pt>
                <c:pt idx="4382">
                  <c:v>74.5</c:v>
                </c:pt>
                <c:pt idx="4383">
                  <c:v>74.599999999999994</c:v>
                </c:pt>
                <c:pt idx="4384">
                  <c:v>74.7</c:v>
                </c:pt>
                <c:pt idx="4385">
                  <c:v>74.7</c:v>
                </c:pt>
                <c:pt idx="4386">
                  <c:v>74.7</c:v>
                </c:pt>
                <c:pt idx="4387">
                  <c:v>74.599999999999994</c:v>
                </c:pt>
                <c:pt idx="4388">
                  <c:v>74.7</c:v>
                </c:pt>
                <c:pt idx="4389">
                  <c:v>74.7</c:v>
                </c:pt>
                <c:pt idx="4390">
                  <c:v>74.8</c:v>
                </c:pt>
                <c:pt idx="4391">
                  <c:v>74.7</c:v>
                </c:pt>
                <c:pt idx="4392">
                  <c:v>74.7</c:v>
                </c:pt>
                <c:pt idx="4393">
                  <c:v>74.7</c:v>
                </c:pt>
                <c:pt idx="4394">
                  <c:v>74.7</c:v>
                </c:pt>
                <c:pt idx="4395">
                  <c:v>74.7</c:v>
                </c:pt>
                <c:pt idx="4396">
                  <c:v>74.7</c:v>
                </c:pt>
                <c:pt idx="4397">
                  <c:v>74.7</c:v>
                </c:pt>
                <c:pt idx="4398">
                  <c:v>74.599999999999994</c:v>
                </c:pt>
                <c:pt idx="4399">
                  <c:v>74.7</c:v>
                </c:pt>
                <c:pt idx="4400">
                  <c:v>74.7</c:v>
                </c:pt>
                <c:pt idx="4401">
                  <c:v>74.7</c:v>
                </c:pt>
                <c:pt idx="4402">
                  <c:v>74.7</c:v>
                </c:pt>
                <c:pt idx="4403">
                  <c:v>74.8</c:v>
                </c:pt>
                <c:pt idx="4404">
                  <c:v>74.8</c:v>
                </c:pt>
                <c:pt idx="4405">
                  <c:v>74.900000000000006</c:v>
                </c:pt>
                <c:pt idx="4406">
                  <c:v>75</c:v>
                </c:pt>
                <c:pt idx="4407">
                  <c:v>75</c:v>
                </c:pt>
                <c:pt idx="4408">
                  <c:v>74.900000000000006</c:v>
                </c:pt>
                <c:pt idx="4409">
                  <c:v>75</c:v>
                </c:pt>
                <c:pt idx="4410">
                  <c:v>75.099999999999994</c:v>
                </c:pt>
                <c:pt idx="4411">
                  <c:v>75.099999999999994</c:v>
                </c:pt>
                <c:pt idx="4412">
                  <c:v>75.099999999999994</c:v>
                </c:pt>
                <c:pt idx="4413">
                  <c:v>75.099999999999994</c:v>
                </c:pt>
                <c:pt idx="4414">
                  <c:v>75.099999999999994</c:v>
                </c:pt>
                <c:pt idx="4415">
                  <c:v>75</c:v>
                </c:pt>
                <c:pt idx="4416">
                  <c:v>75.2</c:v>
                </c:pt>
                <c:pt idx="4417">
                  <c:v>75.3</c:v>
                </c:pt>
                <c:pt idx="4418">
                  <c:v>75.3</c:v>
                </c:pt>
                <c:pt idx="4419">
                  <c:v>75.3</c:v>
                </c:pt>
                <c:pt idx="4420">
                  <c:v>75.599999999999994</c:v>
                </c:pt>
                <c:pt idx="4421">
                  <c:v>75.400000000000006</c:v>
                </c:pt>
                <c:pt idx="4422">
                  <c:v>75.599999999999994</c:v>
                </c:pt>
                <c:pt idx="4423">
                  <c:v>75.599999999999994</c:v>
                </c:pt>
                <c:pt idx="4424">
                  <c:v>75.8</c:v>
                </c:pt>
                <c:pt idx="4425">
                  <c:v>75.7</c:v>
                </c:pt>
                <c:pt idx="4426">
                  <c:v>75.7</c:v>
                </c:pt>
                <c:pt idx="4427">
                  <c:v>75.8</c:v>
                </c:pt>
                <c:pt idx="4428">
                  <c:v>75.900000000000006</c:v>
                </c:pt>
                <c:pt idx="4429">
                  <c:v>76</c:v>
                </c:pt>
                <c:pt idx="4430">
                  <c:v>76</c:v>
                </c:pt>
                <c:pt idx="4431">
                  <c:v>76</c:v>
                </c:pt>
                <c:pt idx="4432">
                  <c:v>76.099999999999994</c:v>
                </c:pt>
                <c:pt idx="4433">
                  <c:v>76</c:v>
                </c:pt>
                <c:pt idx="4434">
                  <c:v>76.2</c:v>
                </c:pt>
                <c:pt idx="4435">
                  <c:v>76.2</c:v>
                </c:pt>
                <c:pt idx="4436">
                  <c:v>76.2</c:v>
                </c:pt>
                <c:pt idx="4437">
                  <c:v>76.2</c:v>
                </c:pt>
                <c:pt idx="4438">
                  <c:v>76.3</c:v>
                </c:pt>
                <c:pt idx="4439">
                  <c:v>76.5</c:v>
                </c:pt>
                <c:pt idx="4440">
                  <c:v>76.400000000000006</c:v>
                </c:pt>
                <c:pt idx="4441">
                  <c:v>76.5</c:v>
                </c:pt>
                <c:pt idx="4442">
                  <c:v>76.5</c:v>
                </c:pt>
                <c:pt idx="4443">
                  <c:v>76.599999999999994</c:v>
                </c:pt>
                <c:pt idx="4444">
                  <c:v>76.599999999999994</c:v>
                </c:pt>
                <c:pt idx="4445">
                  <c:v>76.7</c:v>
                </c:pt>
                <c:pt idx="4446">
                  <c:v>76.8</c:v>
                </c:pt>
                <c:pt idx="4447">
                  <c:v>76.8</c:v>
                </c:pt>
                <c:pt idx="4448">
                  <c:v>77.099999999999994</c:v>
                </c:pt>
                <c:pt idx="4449">
                  <c:v>76.900000000000006</c:v>
                </c:pt>
                <c:pt idx="4450">
                  <c:v>77</c:v>
                </c:pt>
                <c:pt idx="4451">
                  <c:v>76.900000000000006</c:v>
                </c:pt>
                <c:pt idx="4452">
                  <c:v>77.099999999999994</c:v>
                </c:pt>
                <c:pt idx="4453">
                  <c:v>77.099999999999994</c:v>
                </c:pt>
                <c:pt idx="4454">
                  <c:v>77</c:v>
                </c:pt>
                <c:pt idx="4455">
                  <c:v>77.099999999999994</c:v>
                </c:pt>
                <c:pt idx="4456">
                  <c:v>77.099999999999994</c:v>
                </c:pt>
                <c:pt idx="4457">
                  <c:v>77</c:v>
                </c:pt>
                <c:pt idx="4458">
                  <c:v>77</c:v>
                </c:pt>
                <c:pt idx="4459">
                  <c:v>77.2</c:v>
                </c:pt>
                <c:pt idx="4460">
                  <c:v>77.099999999999994</c:v>
                </c:pt>
                <c:pt idx="4461">
                  <c:v>77.099999999999994</c:v>
                </c:pt>
                <c:pt idx="4462">
                  <c:v>77.099999999999994</c:v>
                </c:pt>
                <c:pt idx="4463">
                  <c:v>77</c:v>
                </c:pt>
                <c:pt idx="4464">
                  <c:v>77.099999999999994</c:v>
                </c:pt>
                <c:pt idx="4465">
                  <c:v>77.099999999999994</c:v>
                </c:pt>
                <c:pt idx="4466">
                  <c:v>77.099999999999994</c:v>
                </c:pt>
                <c:pt idx="4467">
                  <c:v>77.099999999999994</c:v>
                </c:pt>
                <c:pt idx="4468">
                  <c:v>77.099999999999994</c:v>
                </c:pt>
                <c:pt idx="4469">
                  <c:v>77.2</c:v>
                </c:pt>
                <c:pt idx="4470">
                  <c:v>77.099999999999994</c:v>
                </c:pt>
                <c:pt idx="4471">
                  <c:v>77.099999999999994</c:v>
                </c:pt>
                <c:pt idx="4472">
                  <c:v>77.2</c:v>
                </c:pt>
                <c:pt idx="4473">
                  <c:v>77.099999999999994</c:v>
                </c:pt>
                <c:pt idx="4474">
                  <c:v>77.099999999999994</c:v>
                </c:pt>
                <c:pt idx="4475">
                  <c:v>77.099999999999994</c:v>
                </c:pt>
                <c:pt idx="4476">
                  <c:v>77.099999999999994</c:v>
                </c:pt>
                <c:pt idx="4477">
                  <c:v>77.099999999999994</c:v>
                </c:pt>
                <c:pt idx="4478">
                  <c:v>77.099999999999994</c:v>
                </c:pt>
                <c:pt idx="4479">
                  <c:v>77.099999999999994</c:v>
                </c:pt>
                <c:pt idx="4480">
                  <c:v>77</c:v>
                </c:pt>
                <c:pt idx="4481">
                  <c:v>77</c:v>
                </c:pt>
                <c:pt idx="4482">
                  <c:v>77</c:v>
                </c:pt>
                <c:pt idx="4483">
                  <c:v>77.099999999999994</c:v>
                </c:pt>
                <c:pt idx="4484">
                  <c:v>77.099999999999994</c:v>
                </c:pt>
                <c:pt idx="4485">
                  <c:v>77.099999999999994</c:v>
                </c:pt>
                <c:pt idx="4486">
                  <c:v>77</c:v>
                </c:pt>
                <c:pt idx="4487">
                  <c:v>77.099999999999994</c:v>
                </c:pt>
                <c:pt idx="4488">
                  <c:v>77</c:v>
                </c:pt>
                <c:pt idx="4489">
                  <c:v>77</c:v>
                </c:pt>
                <c:pt idx="4490">
                  <c:v>77</c:v>
                </c:pt>
                <c:pt idx="4491">
                  <c:v>77</c:v>
                </c:pt>
                <c:pt idx="4492">
                  <c:v>76.900000000000006</c:v>
                </c:pt>
                <c:pt idx="4493">
                  <c:v>76.900000000000006</c:v>
                </c:pt>
                <c:pt idx="4494">
                  <c:v>77</c:v>
                </c:pt>
                <c:pt idx="4495">
                  <c:v>76.900000000000006</c:v>
                </c:pt>
                <c:pt idx="4496">
                  <c:v>77</c:v>
                </c:pt>
                <c:pt idx="4497">
                  <c:v>76.8</c:v>
                </c:pt>
                <c:pt idx="4498">
                  <c:v>76.900000000000006</c:v>
                </c:pt>
                <c:pt idx="4499">
                  <c:v>77</c:v>
                </c:pt>
                <c:pt idx="4500">
                  <c:v>77</c:v>
                </c:pt>
                <c:pt idx="4501">
                  <c:v>76.900000000000006</c:v>
                </c:pt>
                <c:pt idx="4502">
                  <c:v>76.900000000000006</c:v>
                </c:pt>
                <c:pt idx="4503">
                  <c:v>76.900000000000006</c:v>
                </c:pt>
                <c:pt idx="4504">
                  <c:v>76.900000000000006</c:v>
                </c:pt>
                <c:pt idx="4505">
                  <c:v>76.8</c:v>
                </c:pt>
                <c:pt idx="4506">
                  <c:v>76.900000000000006</c:v>
                </c:pt>
                <c:pt idx="4507">
                  <c:v>76.900000000000006</c:v>
                </c:pt>
                <c:pt idx="4508">
                  <c:v>76.900000000000006</c:v>
                </c:pt>
                <c:pt idx="4509">
                  <c:v>76.900000000000006</c:v>
                </c:pt>
                <c:pt idx="4510">
                  <c:v>76.900000000000006</c:v>
                </c:pt>
                <c:pt idx="4511">
                  <c:v>76.900000000000006</c:v>
                </c:pt>
                <c:pt idx="4512">
                  <c:v>76.8</c:v>
                </c:pt>
                <c:pt idx="4513">
                  <c:v>76.900000000000006</c:v>
                </c:pt>
                <c:pt idx="4514">
                  <c:v>76.900000000000006</c:v>
                </c:pt>
                <c:pt idx="4515">
                  <c:v>76.8</c:v>
                </c:pt>
                <c:pt idx="4516">
                  <c:v>76.8</c:v>
                </c:pt>
                <c:pt idx="4517">
                  <c:v>76.8</c:v>
                </c:pt>
                <c:pt idx="4518">
                  <c:v>76.8</c:v>
                </c:pt>
                <c:pt idx="4519">
                  <c:v>76.8</c:v>
                </c:pt>
                <c:pt idx="4520">
                  <c:v>76.8</c:v>
                </c:pt>
                <c:pt idx="4521">
                  <c:v>76.8</c:v>
                </c:pt>
                <c:pt idx="4522">
                  <c:v>76.7</c:v>
                </c:pt>
                <c:pt idx="4523">
                  <c:v>76.7</c:v>
                </c:pt>
                <c:pt idx="4524">
                  <c:v>76.8</c:v>
                </c:pt>
                <c:pt idx="4525">
                  <c:v>76.7</c:v>
                </c:pt>
                <c:pt idx="4526">
                  <c:v>76.7</c:v>
                </c:pt>
                <c:pt idx="4527">
                  <c:v>76.7</c:v>
                </c:pt>
                <c:pt idx="4528">
                  <c:v>76.7</c:v>
                </c:pt>
                <c:pt idx="4529">
                  <c:v>76.7</c:v>
                </c:pt>
                <c:pt idx="4530">
                  <c:v>76.599999999999994</c:v>
                </c:pt>
                <c:pt idx="4531">
                  <c:v>76.599999999999994</c:v>
                </c:pt>
                <c:pt idx="4532">
                  <c:v>76.7</c:v>
                </c:pt>
                <c:pt idx="4533">
                  <c:v>76.7</c:v>
                </c:pt>
                <c:pt idx="4534">
                  <c:v>76.7</c:v>
                </c:pt>
                <c:pt idx="4535">
                  <c:v>76.599999999999994</c:v>
                </c:pt>
                <c:pt idx="4536">
                  <c:v>76.599999999999994</c:v>
                </c:pt>
                <c:pt idx="4537">
                  <c:v>76.599999999999994</c:v>
                </c:pt>
                <c:pt idx="4538">
                  <c:v>76.7</c:v>
                </c:pt>
                <c:pt idx="4539">
                  <c:v>76.400000000000006</c:v>
                </c:pt>
                <c:pt idx="4540">
                  <c:v>76.7</c:v>
                </c:pt>
                <c:pt idx="4541">
                  <c:v>76.599999999999994</c:v>
                </c:pt>
                <c:pt idx="4542">
                  <c:v>76.599999999999994</c:v>
                </c:pt>
                <c:pt idx="4543">
                  <c:v>76.599999999999994</c:v>
                </c:pt>
                <c:pt idx="4544">
                  <c:v>76.599999999999994</c:v>
                </c:pt>
                <c:pt idx="4545">
                  <c:v>76.599999999999994</c:v>
                </c:pt>
                <c:pt idx="4546">
                  <c:v>76.7</c:v>
                </c:pt>
                <c:pt idx="4547">
                  <c:v>76.599999999999994</c:v>
                </c:pt>
                <c:pt idx="4548">
                  <c:v>76.599999999999994</c:v>
                </c:pt>
                <c:pt idx="4549">
                  <c:v>76.5</c:v>
                </c:pt>
                <c:pt idx="4550">
                  <c:v>76.599999999999994</c:v>
                </c:pt>
                <c:pt idx="4551">
                  <c:v>76.599999999999994</c:v>
                </c:pt>
                <c:pt idx="4552">
                  <c:v>76.5</c:v>
                </c:pt>
                <c:pt idx="4553">
                  <c:v>76.5</c:v>
                </c:pt>
                <c:pt idx="4554">
                  <c:v>76.5</c:v>
                </c:pt>
                <c:pt idx="4555">
                  <c:v>76.5</c:v>
                </c:pt>
                <c:pt idx="4556">
                  <c:v>76.5</c:v>
                </c:pt>
                <c:pt idx="4557">
                  <c:v>76.5</c:v>
                </c:pt>
                <c:pt idx="4558">
                  <c:v>76.400000000000006</c:v>
                </c:pt>
                <c:pt idx="4559">
                  <c:v>76.400000000000006</c:v>
                </c:pt>
                <c:pt idx="4560">
                  <c:v>76.400000000000006</c:v>
                </c:pt>
                <c:pt idx="4561">
                  <c:v>76.400000000000006</c:v>
                </c:pt>
                <c:pt idx="4562">
                  <c:v>76.400000000000006</c:v>
                </c:pt>
                <c:pt idx="4563">
                  <c:v>76.400000000000006</c:v>
                </c:pt>
                <c:pt idx="4564">
                  <c:v>76.400000000000006</c:v>
                </c:pt>
                <c:pt idx="4565">
                  <c:v>76.3</c:v>
                </c:pt>
                <c:pt idx="4566">
                  <c:v>76.400000000000006</c:v>
                </c:pt>
                <c:pt idx="4567">
                  <c:v>76.5</c:v>
                </c:pt>
                <c:pt idx="4568">
                  <c:v>76.400000000000006</c:v>
                </c:pt>
                <c:pt idx="4569">
                  <c:v>76.3</c:v>
                </c:pt>
                <c:pt idx="4570">
                  <c:v>76.3</c:v>
                </c:pt>
                <c:pt idx="4571">
                  <c:v>76.3</c:v>
                </c:pt>
                <c:pt idx="4572">
                  <c:v>76.3</c:v>
                </c:pt>
                <c:pt idx="4573">
                  <c:v>76.3</c:v>
                </c:pt>
                <c:pt idx="4574">
                  <c:v>76.2</c:v>
                </c:pt>
                <c:pt idx="4575">
                  <c:v>76.3</c:v>
                </c:pt>
                <c:pt idx="4576">
                  <c:v>76.3</c:v>
                </c:pt>
                <c:pt idx="4577">
                  <c:v>76.2</c:v>
                </c:pt>
                <c:pt idx="4578">
                  <c:v>76.099999999999994</c:v>
                </c:pt>
                <c:pt idx="4579">
                  <c:v>76.2</c:v>
                </c:pt>
                <c:pt idx="4580">
                  <c:v>76.3</c:v>
                </c:pt>
                <c:pt idx="4581">
                  <c:v>76.3</c:v>
                </c:pt>
                <c:pt idx="4582">
                  <c:v>76.2</c:v>
                </c:pt>
                <c:pt idx="4583">
                  <c:v>76.3</c:v>
                </c:pt>
                <c:pt idx="4584">
                  <c:v>76.2</c:v>
                </c:pt>
                <c:pt idx="4585">
                  <c:v>76.2</c:v>
                </c:pt>
                <c:pt idx="4586">
                  <c:v>76.2</c:v>
                </c:pt>
                <c:pt idx="4587">
                  <c:v>76.2</c:v>
                </c:pt>
                <c:pt idx="4588">
                  <c:v>76.3</c:v>
                </c:pt>
                <c:pt idx="4589">
                  <c:v>76.2</c:v>
                </c:pt>
                <c:pt idx="4590">
                  <c:v>76.2</c:v>
                </c:pt>
                <c:pt idx="4591">
                  <c:v>76.099999999999994</c:v>
                </c:pt>
                <c:pt idx="4592">
                  <c:v>76.099999999999994</c:v>
                </c:pt>
                <c:pt idx="4593">
                  <c:v>76.2</c:v>
                </c:pt>
                <c:pt idx="4594">
                  <c:v>76.3</c:v>
                </c:pt>
                <c:pt idx="4595">
                  <c:v>76.099999999999994</c:v>
                </c:pt>
                <c:pt idx="4596">
                  <c:v>76.2</c:v>
                </c:pt>
                <c:pt idx="4597">
                  <c:v>76.099999999999994</c:v>
                </c:pt>
                <c:pt idx="4598">
                  <c:v>76.099999999999994</c:v>
                </c:pt>
                <c:pt idx="4599">
                  <c:v>76.2</c:v>
                </c:pt>
                <c:pt idx="4600">
                  <c:v>76.099999999999994</c:v>
                </c:pt>
                <c:pt idx="4601">
                  <c:v>76.099999999999994</c:v>
                </c:pt>
                <c:pt idx="4602">
                  <c:v>76</c:v>
                </c:pt>
                <c:pt idx="4603">
                  <c:v>76.099999999999994</c:v>
                </c:pt>
                <c:pt idx="4604">
                  <c:v>76.099999999999994</c:v>
                </c:pt>
                <c:pt idx="4605">
                  <c:v>76.2</c:v>
                </c:pt>
                <c:pt idx="4606">
                  <c:v>76.099999999999994</c:v>
                </c:pt>
                <c:pt idx="4607">
                  <c:v>76.099999999999994</c:v>
                </c:pt>
                <c:pt idx="4608">
                  <c:v>76.099999999999994</c:v>
                </c:pt>
                <c:pt idx="4609">
                  <c:v>76.099999999999994</c:v>
                </c:pt>
                <c:pt idx="4610">
                  <c:v>76.099999999999994</c:v>
                </c:pt>
                <c:pt idx="4611">
                  <c:v>76.099999999999994</c:v>
                </c:pt>
                <c:pt idx="4612">
                  <c:v>76</c:v>
                </c:pt>
                <c:pt idx="4613">
                  <c:v>76</c:v>
                </c:pt>
                <c:pt idx="4614">
                  <c:v>76.099999999999994</c:v>
                </c:pt>
                <c:pt idx="4615">
                  <c:v>76</c:v>
                </c:pt>
                <c:pt idx="4616">
                  <c:v>76.099999999999994</c:v>
                </c:pt>
                <c:pt idx="4617">
                  <c:v>76.099999999999994</c:v>
                </c:pt>
                <c:pt idx="4618">
                  <c:v>76</c:v>
                </c:pt>
                <c:pt idx="4619">
                  <c:v>76</c:v>
                </c:pt>
                <c:pt idx="4620">
                  <c:v>75.900000000000006</c:v>
                </c:pt>
                <c:pt idx="4621">
                  <c:v>75.900000000000006</c:v>
                </c:pt>
                <c:pt idx="4622">
                  <c:v>76</c:v>
                </c:pt>
                <c:pt idx="4623">
                  <c:v>76</c:v>
                </c:pt>
                <c:pt idx="4624">
                  <c:v>75.900000000000006</c:v>
                </c:pt>
                <c:pt idx="4625">
                  <c:v>75.900000000000006</c:v>
                </c:pt>
                <c:pt idx="4626">
                  <c:v>76</c:v>
                </c:pt>
                <c:pt idx="4627">
                  <c:v>75.8</c:v>
                </c:pt>
                <c:pt idx="4628">
                  <c:v>75.8</c:v>
                </c:pt>
                <c:pt idx="4629">
                  <c:v>75.8</c:v>
                </c:pt>
                <c:pt idx="4630">
                  <c:v>75.8</c:v>
                </c:pt>
                <c:pt idx="4631">
                  <c:v>75.7</c:v>
                </c:pt>
                <c:pt idx="4632">
                  <c:v>75.7</c:v>
                </c:pt>
                <c:pt idx="4633">
                  <c:v>75.7</c:v>
                </c:pt>
                <c:pt idx="4634">
                  <c:v>75.8</c:v>
                </c:pt>
                <c:pt idx="4635">
                  <c:v>75.7</c:v>
                </c:pt>
                <c:pt idx="4636">
                  <c:v>75.8</c:v>
                </c:pt>
                <c:pt idx="4637">
                  <c:v>75.8</c:v>
                </c:pt>
                <c:pt idx="4638">
                  <c:v>75.7</c:v>
                </c:pt>
                <c:pt idx="4639">
                  <c:v>75.7</c:v>
                </c:pt>
                <c:pt idx="4640">
                  <c:v>75.8</c:v>
                </c:pt>
                <c:pt idx="4641">
                  <c:v>75.8</c:v>
                </c:pt>
                <c:pt idx="4642">
                  <c:v>75.7</c:v>
                </c:pt>
                <c:pt idx="4643">
                  <c:v>75.7</c:v>
                </c:pt>
                <c:pt idx="4644">
                  <c:v>75.599999999999994</c:v>
                </c:pt>
                <c:pt idx="4645">
                  <c:v>75.8</c:v>
                </c:pt>
                <c:pt idx="4646">
                  <c:v>75.8</c:v>
                </c:pt>
                <c:pt idx="4647">
                  <c:v>75.8</c:v>
                </c:pt>
                <c:pt idx="4648">
                  <c:v>75.7</c:v>
                </c:pt>
                <c:pt idx="4649">
                  <c:v>75.7</c:v>
                </c:pt>
                <c:pt idx="4650">
                  <c:v>75.7</c:v>
                </c:pt>
                <c:pt idx="4651">
                  <c:v>75.7</c:v>
                </c:pt>
                <c:pt idx="4652">
                  <c:v>75.7</c:v>
                </c:pt>
                <c:pt idx="4653">
                  <c:v>75.599999999999994</c:v>
                </c:pt>
                <c:pt idx="4654">
                  <c:v>75.599999999999994</c:v>
                </c:pt>
                <c:pt idx="4655">
                  <c:v>75.599999999999994</c:v>
                </c:pt>
                <c:pt idx="4656">
                  <c:v>75.5</c:v>
                </c:pt>
                <c:pt idx="4657">
                  <c:v>75.5</c:v>
                </c:pt>
                <c:pt idx="4658">
                  <c:v>75.599999999999994</c:v>
                </c:pt>
                <c:pt idx="4659">
                  <c:v>75.5</c:v>
                </c:pt>
                <c:pt idx="4660">
                  <c:v>75.599999999999994</c:v>
                </c:pt>
                <c:pt idx="4661">
                  <c:v>75.5</c:v>
                </c:pt>
                <c:pt idx="4662">
                  <c:v>75.5</c:v>
                </c:pt>
                <c:pt idx="4663">
                  <c:v>75.5</c:v>
                </c:pt>
                <c:pt idx="4664">
                  <c:v>75.599999999999994</c:v>
                </c:pt>
                <c:pt idx="4665">
                  <c:v>75.400000000000006</c:v>
                </c:pt>
                <c:pt idx="4666">
                  <c:v>75.400000000000006</c:v>
                </c:pt>
                <c:pt idx="4667">
                  <c:v>75.400000000000006</c:v>
                </c:pt>
                <c:pt idx="4668">
                  <c:v>75.400000000000006</c:v>
                </c:pt>
                <c:pt idx="4669">
                  <c:v>75.5</c:v>
                </c:pt>
                <c:pt idx="4670">
                  <c:v>75.5</c:v>
                </c:pt>
                <c:pt idx="4671">
                  <c:v>75.3</c:v>
                </c:pt>
                <c:pt idx="4672">
                  <c:v>75.5</c:v>
                </c:pt>
                <c:pt idx="4673">
                  <c:v>75.5</c:v>
                </c:pt>
                <c:pt idx="4674">
                  <c:v>75.3</c:v>
                </c:pt>
                <c:pt idx="4675">
                  <c:v>75.400000000000006</c:v>
                </c:pt>
                <c:pt idx="4676">
                  <c:v>75.3</c:v>
                </c:pt>
                <c:pt idx="4677">
                  <c:v>75.3</c:v>
                </c:pt>
                <c:pt idx="4678">
                  <c:v>75.400000000000006</c:v>
                </c:pt>
                <c:pt idx="4679">
                  <c:v>75.3</c:v>
                </c:pt>
                <c:pt idx="4680">
                  <c:v>75.400000000000006</c:v>
                </c:pt>
                <c:pt idx="4681">
                  <c:v>75.400000000000006</c:v>
                </c:pt>
                <c:pt idx="4682">
                  <c:v>75.400000000000006</c:v>
                </c:pt>
                <c:pt idx="4683">
                  <c:v>75.3</c:v>
                </c:pt>
                <c:pt idx="4684">
                  <c:v>75.400000000000006</c:v>
                </c:pt>
                <c:pt idx="4685">
                  <c:v>75.3</c:v>
                </c:pt>
                <c:pt idx="4686">
                  <c:v>75.3</c:v>
                </c:pt>
                <c:pt idx="4687">
                  <c:v>75.400000000000006</c:v>
                </c:pt>
                <c:pt idx="4688">
                  <c:v>75.3</c:v>
                </c:pt>
                <c:pt idx="4689">
                  <c:v>75.400000000000006</c:v>
                </c:pt>
                <c:pt idx="4690">
                  <c:v>75.2</c:v>
                </c:pt>
                <c:pt idx="4691">
                  <c:v>75.3</c:v>
                </c:pt>
                <c:pt idx="4692">
                  <c:v>75.3</c:v>
                </c:pt>
                <c:pt idx="4693">
                  <c:v>75.3</c:v>
                </c:pt>
                <c:pt idx="4694">
                  <c:v>75.400000000000006</c:v>
                </c:pt>
                <c:pt idx="4695">
                  <c:v>75.3</c:v>
                </c:pt>
                <c:pt idx="4696">
                  <c:v>75.400000000000006</c:v>
                </c:pt>
                <c:pt idx="4697">
                  <c:v>75.2</c:v>
                </c:pt>
                <c:pt idx="4698">
                  <c:v>75.3</c:v>
                </c:pt>
                <c:pt idx="4699">
                  <c:v>75.2</c:v>
                </c:pt>
                <c:pt idx="4700">
                  <c:v>75.2</c:v>
                </c:pt>
                <c:pt idx="4701">
                  <c:v>75.400000000000006</c:v>
                </c:pt>
                <c:pt idx="4702">
                  <c:v>75.2</c:v>
                </c:pt>
                <c:pt idx="4703">
                  <c:v>75.2</c:v>
                </c:pt>
                <c:pt idx="4704">
                  <c:v>75.2</c:v>
                </c:pt>
                <c:pt idx="4705">
                  <c:v>75.2</c:v>
                </c:pt>
                <c:pt idx="4706">
                  <c:v>75.099999999999994</c:v>
                </c:pt>
                <c:pt idx="4707">
                  <c:v>75.3</c:v>
                </c:pt>
                <c:pt idx="4708">
                  <c:v>75.3</c:v>
                </c:pt>
                <c:pt idx="4709">
                  <c:v>75.2</c:v>
                </c:pt>
                <c:pt idx="4710">
                  <c:v>75.2</c:v>
                </c:pt>
                <c:pt idx="4711">
                  <c:v>75.2</c:v>
                </c:pt>
                <c:pt idx="4712">
                  <c:v>75.3</c:v>
                </c:pt>
                <c:pt idx="4713">
                  <c:v>75.099999999999994</c:v>
                </c:pt>
                <c:pt idx="4714">
                  <c:v>75.099999999999994</c:v>
                </c:pt>
                <c:pt idx="4715">
                  <c:v>75.2</c:v>
                </c:pt>
                <c:pt idx="4716">
                  <c:v>75.099999999999994</c:v>
                </c:pt>
                <c:pt idx="4717">
                  <c:v>75.099999999999994</c:v>
                </c:pt>
                <c:pt idx="4718">
                  <c:v>75.099999999999994</c:v>
                </c:pt>
                <c:pt idx="4719">
                  <c:v>75.099999999999994</c:v>
                </c:pt>
                <c:pt idx="4720">
                  <c:v>75.099999999999994</c:v>
                </c:pt>
                <c:pt idx="4721">
                  <c:v>75.099999999999994</c:v>
                </c:pt>
                <c:pt idx="4722">
                  <c:v>75</c:v>
                </c:pt>
                <c:pt idx="4723">
                  <c:v>75.099999999999994</c:v>
                </c:pt>
                <c:pt idx="4724">
                  <c:v>75</c:v>
                </c:pt>
                <c:pt idx="4725">
                  <c:v>75.099999999999994</c:v>
                </c:pt>
                <c:pt idx="4726">
                  <c:v>74.900000000000006</c:v>
                </c:pt>
                <c:pt idx="4727">
                  <c:v>75</c:v>
                </c:pt>
                <c:pt idx="4728">
                  <c:v>75</c:v>
                </c:pt>
                <c:pt idx="4729">
                  <c:v>75.099999999999994</c:v>
                </c:pt>
                <c:pt idx="4730">
                  <c:v>75</c:v>
                </c:pt>
                <c:pt idx="4731">
                  <c:v>75</c:v>
                </c:pt>
                <c:pt idx="4732">
                  <c:v>75</c:v>
                </c:pt>
                <c:pt idx="4733">
                  <c:v>75</c:v>
                </c:pt>
                <c:pt idx="4734">
                  <c:v>74.900000000000006</c:v>
                </c:pt>
                <c:pt idx="4735">
                  <c:v>75</c:v>
                </c:pt>
                <c:pt idx="4736">
                  <c:v>75</c:v>
                </c:pt>
                <c:pt idx="4737">
                  <c:v>75</c:v>
                </c:pt>
                <c:pt idx="4738">
                  <c:v>75</c:v>
                </c:pt>
                <c:pt idx="4739">
                  <c:v>75</c:v>
                </c:pt>
                <c:pt idx="4740">
                  <c:v>75.099999999999994</c:v>
                </c:pt>
                <c:pt idx="4741">
                  <c:v>75</c:v>
                </c:pt>
                <c:pt idx="4742">
                  <c:v>75</c:v>
                </c:pt>
                <c:pt idx="4743">
                  <c:v>74.900000000000006</c:v>
                </c:pt>
                <c:pt idx="4744">
                  <c:v>75.099999999999994</c:v>
                </c:pt>
                <c:pt idx="4745">
                  <c:v>75</c:v>
                </c:pt>
                <c:pt idx="4746">
                  <c:v>75</c:v>
                </c:pt>
                <c:pt idx="4747">
                  <c:v>75.099999999999994</c:v>
                </c:pt>
                <c:pt idx="4748">
                  <c:v>75</c:v>
                </c:pt>
                <c:pt idx="4749">
                  <c:v>74.8</c:v>
                </c:pt>
                <c:pt idx="4750">
                  <c:v>74.8</c:v>
                </c:pt>
                <c:pt idx="4751">
                  <c:v>74.900000000000006</c:v>
                </c:pt>
                <c:pt idx="4752">
                  <c:v>74.8</c:v>
                </c:pt>
                <c:pt idx="4753">
                  <c:v>74.8</c:v>
                </c:pt>
                <c:pt idx="4754">
                  <c:v>74.900000000000006</c:v>
                </c:pt>
                <c:pt idx="4755">
                  <c:v>74.8</c:v>
                </c:pt>
                <c:pt idx="4756">
                  <c:v>74.8</c:v>
                </c:pt>
                <c:pt idx="4757">
                  <c:v>74.900000000000006</c:v>
                </c:pt>
                <c:pt idx="4758">
                  <c:v>74.8</c:v>
                </c:pt>
                <c:pt idx="4759">
                  <c:v>74.8</c:v>
                </c:pt>
                <c:pt idx="4760">
                  <c:v>74.8</c:v>
                </c:pt>
                <c:pt idx="4761">
                  <c:v>74.8</c:v>
                </c:pt>
                <c:pt idx="4762">
                  <c:v>74.8</c:v>
                </c:pt>
                <c:pt idx="4763">
                  <c:v>74.7</c:v>
                </c:pt>
                <c:pt idx="4764">
                  <c:v>74.8</c:v>
                </c:pt>
                <c:pt idx="4765">
                  <c:v>74.7</c:v>
                </c:pt>
                <c:pt idx="4766">
                  <c:v>74.7</c:v>
                </c:pt>
                <c:pt idx="4767">
                  <c:v>74.8</c:v>
                </c:pt>
                <c:pt idx="4768">
                  <c:v>74.7</c:v>
                </c:pt>
                <c:pt idx="4769">
                  <c:v>74.7</c:v>
                </c:pt>
                <c:pt idx="4770">
                  <c:v>74.7</c:v>
                </c:pt>
                <c:pt idx="4771">
                  <c:v>74.8</c:v>
                </c:pt>
                <c:pt idx="4772">
                  <c:v>74.7</c:v>
                </c:pt>
                <c:pt idx="4773">
                  <c:v>74.7</c:v>
                </c:pt>
                <c:pt idx="4774">
                  <c:v>74.7</c:v>
                </c:pt>
                <c:pt idx="4775">
                  <c:v>74.7</c:v>
                </c:pt>
                <c:pt idx="4776">
                  <c:v>74.7</c:v>
                </c:pt>
                <c:pt idx="4777">
                  <c:v>74.7</c:v>
                </c:pt>
                <c:pt idx="4778">
                  <c:v>74.7</c:v>
                </c:pt>
                <c:pt idx="4779">
                  <c:v>74.599999999999994</c:v>
                </c:pt>
                <c:pt idx="4780">
                  <c:v>74.599999999999994</c:v>
                </c:pt>
                <c:pt idx="4781">
                  <c:v>74.599999999999994</c:v>
                </c:pt>
                <c:pt idx="4782">
                  <c:v>74.599999999999994</c:v>
                </c:pt>
                <c:pt idx="4783">
                  <c:v>74.599999999999994</c:v>
                </c:pt>
                <c:pt idx="4784">
                  <c:v>74.599999999999994</c:v>
                </c:pt>
                <c:pt idx="4785">
                  <c:v>74.599999999999994</c:v>
                </c:pt>
                <c:pt idx="4786">
                  <c:v>74.599999999999994</c:v>
                </c:pt>
                <c:pt idx="4787">
                  <c:v>74.599999999999994</c:v>
                </c:pt>
                <c:pt idx="4788">
                  <c:v>74.5</c:v>
                </c:pt>
                <c:pt idx="4789">
                  <c:v>74.5</c:v>
                </c:pt>
                <c:pt idx="4790">
                  <c:v>74.599999999999994</c:v>
                </c:pt>
                <c:pt idx="4791">
                  <c:v>74.5</c:v>
                </c:pt>
                <c:pt idx="4792">
                  <c:v>74.5</c:v>
                </c:pt>
                <c:pt idx="4793">
                  <c:v>74.400000000000006</c:v>
                </c:pt>
                <c:pt idx="4794">
                  <c:v>74.5</c:v>
                </c:pt>
                <c:pt idx="4795">
                  <c:v>74.5</c:v>
                </c:pt>
                <c:pt idx="4796">
                  <c:v>74.599999999999994</c:v>
                </c:pt>
                <c:pt idx="4797">
                  <c:v>74.599999999999994</c:v>
                </c:pt>
                <c:pt idx="4798">
                  <c:v>74.599999999999994</c:v>
                </c:pt>
                <c:pt idx="4799">
                  <c:v>74.7</c:v>
                </c:pt>
                <c:pt idx="4800">
                  <c:v>74.599999999999994</c:v>
                </c:pt>
                <c:pt idx="4801">
                  <c:v>74.7</c:v>
                </c:pt>
                <c:pt idx="4802">
                  <c:v>74.599999999999994</c:v>
                </c:pt>
                <c:pt idx="4803">
                  <c:v>74.599999999999994</c:v>
                </c:pt>
                <c:pt idx="4804">
                  <c:v>74.7</c:v>
                </c:pt>
                <c:pt idx="4805">
                  <c:v>74.7</c:v>
                </c:pt>
                <c:pt idx="4806">
                  <c:v>74.5</c:v>
                </c:pt>
                <c:pt idx="4807">
                  <c:v>74.5</c:v>
                </c:pt>
                <c:pt idx="4808">
                  <c:v>74.8</c:v>
                </c:pt>
                <c:pt idx="4809">
                  <c:v>74.7</c:v>
                </c:pt>
                <c:pt idx="4810">
                  <c:v>74.599999999999994</c:v>
                </c:pt>
                <c:pt idx="4811">
                  <c:v>74.599999999999994</c:v>
                </c:pt>
                <c:pt idx="4812">
                  <c:v>74.7</c:v>
                </c:pt>
                <c:pt idx="4813">
                  <c:v>74.599999999999994</c:v>
                </c:pt>
                <c:pt idx="4814">
                  <c:v>74.7</c:v>
                </c:pt>
                <c:pt idx="4815">
                  <c:v>74.599999999999994</c:v>
                </c:pt>
                <c:pt idx="4816">
                  <c:v>74.7</c:v>
                </c:pt>
                <c:pt idx="4817">
                  <c:v>74.599999999999994</c:v>
                </c:pt>
                <c:pt idx="4818">
                  <c:v>74.599999999999994</c:v>
                </c:pt>
                <c:pt idx="4819">
                  <c:v>74.599999999999994</c:v>
                </c:pt>
                <c:pt idx="4820">
                  <c:v>74.599999999999994</c:v>
                </c:pt>
                <c:pt idx="4821">
                  <c:v>74.599999999999994</c:v>
                </c:pt>
                <c:pt idx="4822">
                  <c:v>74.599999999999994</c:v>
                </c:pt>
                <c:pt idx="4823">
                  <c:v>74.599999999999994</c:v>
                </c:pt>
                <c:pt idx="4824">
                  <c:v>74.599999999999994</c:v>
                </c:pt>
                <c:pt idx="4825">
                  <c:v>74.599999999999994</c:v>
                </c:pt>
                <c:pt idx="4826">
                  <c:v>74.599999999999994</c:v>
                </c:pt>
                <c:pt idx="4827">
                  <c:v>74.599999999999994</c:v>
                </c:pt>
                <c:pt idx="4828">
                  <c:v>74.7</c:v>
                </c:pt>
                <c:pt idx="4829">
                  <c:v>74.7</c:v>
                </c:pt>
                <c:pt idx="4830">
                  <c:v>74.599999999999994</c:v>
                </c:pt>
                <c:pt idx="4831">
                  <c:v>74.5</c:v>
                </c:pt>
                <c:pt idx="4832">
                  <c:v>74.5</c:v>
                </c:pt>
                <c:pt idx="4833">
                  <c:v>74.5</c:v>
                </c:pt>
                <c:pt idx="4834">
                  <c:v>74.599999999999994</c:v>
                </c:pt>
                <c:pt idx="4835">
                  <c:v>74.599999999999994</c:v>
                </c:pt>
                <c:pt idx="4836">
                  <c:v>74.5</c:v>
                </c:pt>
                <c:pt idx="4837">
                  <c:v>74.5</c:v>
                </c:pt>
                <c:pt idx="4838">
                  <c:v>74.5</c:v>
                </c:pt>
                <c:pt idx="4839">
                  <c:v>74.5</c:v>
                </c:pt>
                <c:pt idx="4840">
                  <c:v>74.400000000000006</c:v>
                </c:pt>
                <c:pt idx="4841">
                  <c:v>74.400000000000006</c:v>
                </c:pt>
                <c:pt idx="4842">
                  <c:v>74.5</c:v>
                </c:pt>
                <c:pt idx="4843">
                  <c:v>74.400000000000006</c:v>
                </c:pt>
                <c:pt idx="4844">
                  <c:v>74.599999999999994</c:v>
                </c:pt>
                <c:pt idx="4845">
                  <c:v>74.5</c:v>
                </c:pt>
                <c:pt idx="4846">
                  <c:v>74.400000000000006</c:v>
                </c:pt>
                <c:pt idx="4847">
                  <c:v>74.5</c:v>
                </c:pt>
                <c:pt idx="4848">
                  <c:v>74.5</c:v>
                </c:pt>
                <c:pt idx="4849">
                  <c:v>74.5</c:v>
                </c:pt>
                <c:pt idx="4850">
                  <c:v>74.400000000000006</c:v>
                </c:pt>
                <c:pt idx="4851">
                  <c:v>74.400000000000006</c:v>
                </c:pt>
                <c:pt idx="4852">
                  <c:v>74.400000000000006</c:v>
                </c:pt>
                <c:pt idx="4853">
                  <c:v>74.5</c:v>
                </c:pt>
                <c:pt idx="4854">
                  <c:v>74.400000000000006</c:v>
                </c:pt>
                <c:pt idx="4855">
                  <c:v>74.5</c:v>
                </c:pt>
                <c:pt idx="4856">
                  <c:v>74.400000000000006</c:v>
                </c:pt>
                <c:pt idx="4857">
                  <c:v>74.5</c:v>
                </c:pt>
                <c:pt idx="4858">
                  <c:v>74.5</c:v>
                </c:pt>
                <c:pt idx="4859">
                  <c:v>74.5</c:v>
                </c:pt>
                <c:pt idx="4860">
                  <c:v>74.400000000000006</c:v>
                </c:pt>
                <c:pt idx="4861">
                  <c:v>74.5</c:v>
                </c:pt>
                <c:pt idx="4862">
                  <c:v>74.5</c:v>
                </c:pt>
                <c:pt idx="4863">
                  <c:v>74.3</c:v>
                </c:pt>
                <c:pt idx="4864">
                  <c:v>74.400000000000006</c:v>
                </c:pt>
                <c:pt idx="4865">
                  <c:v>74.400000000000006</c:v>
                </c:pt>
                <c:pt idx="4866">
                  <c:v>74.400000000000006</c:v>
                </c:pt>
                <c:pt idx="4867">
                  <c:v>74.5</c:v>
                </c:pt>
                <c:pt idx="4868">
                  <c:v>74.400000000000006</c:v>
                </c:pt>
                <c:pt idx="4869">
                  <c:v>74.5</c:v>
                </c:pt>
                <c:pt idx="4870">
                  <c:v>74.400000000000006</c:v>
                </c:pt>
                <c:pt idx="4871">
                  <c:v>74.3</c:v>
                </c:pt>
                <c:pt idx="4872">
                  <c:v>74.400000000000006</c:v>
                </c:pt>
                <c:pt idx="4873">
                  <c:v>74.400000000000006</c:v>
                </c:pt>
                <c:pt idx="4874">
                  <c:v>74.400000000000006</c:v>
                </c:pt>
                <c:pt idx="4875">
                  <c:v>74.400000000000006</c:v>
                </c:pt>
                <c:pt idx="4876">
                  <c:v>74.400000000000006</c:v>
                </c:pt>
                <c:pt idx="4877">
                  <c:v>74.400000000000006</c:v>
                </c:pt>
                <c:pt idx="4878">
                  <c:v>74.400000000000006</c:v>
                </c:pt>
                <c:pt idx="4879">
                  <c:v>74.3</c:v>
                </c:pt>
                <c:pt idx="4880">
                  <c:v>74.400000000000006</c:v>
                </c:pt>
                <c:pt idx="4881">
                  <c:v>74.400000000000006</c:v>
                </c:pt>
                <c:pt idx="4882">
                  <c:v>74.3</c:v>
                </c:pt>
                <c:pt idx="4883">
                  <c:v>74.400000000000006</c:v>
                </c:pt>
                <c:pt idx="4884">
                  <c:v>74.400000000000006</c:v>
                </c:pt>
                <c:pt idx="4885">
                  <c:v>74.400000000000006</c:v>
                </c:pt>
                <c:pt idx="4886">
                  <c:v>74.400000000000006</c:v>
                </c:pt>
                <c:pt idx="4887">
                  <c:v>74.400000000000006</c:v>
                </c:pt>
                <c:pt idx="4888">
                  <c:v>74.400000000000006</c:v>
                </c:pt>
                <c:pt idx="4889">
                  <c:v>74.400000000000006</c:v>
                </c:pt>
                <c:pt idx="4890">
                  <c:v>74.400000000000006</c:v>
                </c:pt>
                <c:pt idx="4891">
                  <c:v>74.3</c:v>
                </c:pt>
                <c:pt idx="4892">
                  <c:v>74.400000000000006</c:v>
                </c:pt>
                <c:pt idx="4893">
                  <c:v>74.3</c:v>
                </c:pt>
                <c:pt idx="4894">
                  <c:v>74.3</c:v>
                </c:pt>
                <c:pt idx="4895">
                  <c:v>74.3</c:v>
                </c:pt>
                <c:pt idx="4896">
                  <c:v>74.2</c:v>
                </c:pt>
                <c:pt idx="4897">
                  <c:v>74.2</c:v>
                </c:pt>
                <c:pt idx="4898">
                  <c:v>74.3</c:v>
                </c:pt>
                <c:pt idx="4899">
                  <c:v>74.2</c:v>
                </c:pt>
                <c:pt idx="4900">
                  <c:v>74.3</c:v>
                </c:pt>
                <c:pt idx="4901">
                  <c:v>74.3</c:v>
                </c:pt>
                <c:pt idx="4902">
                  <c:v>74.2</c:v>
                </c:pt>
                <c:pt idx="4903">
                  <c:v>74.2</c:v>
                </c:pt>
                <c:pt idx="4904">
                  <c:v>74.3</c:v>
                </c:pt>
                <c:pt idx="4905">
                  <c:v>74.2</c:v>
                </c:pt>
                <c:pt idx="4906">
                  <c:v>74.2</c:v>
                </c:pt>
                <c:pt idx="4907">
                  <c:v>74.2</c:v>
                </c:pt>
                <c:pt idx="4908">
                  <c:v>74.2</c:v>
                </c:pt>
                <c:pt idx="4909">
                  <c:v>74.2</c:v>
                </c:pt>
                <c:pt idx="4910">
                  <c:v>74.2</c:v>
                </c:pt>
                <c:pt idx="4911">
                  <c:v>74.2</c:v>
                </c:pt>
                <c:pt idx="4912">
                  <c:v>74.2</c:v>
                </c:pt>
                <c:pt idx="4913">
                  <c:v>74.2</c:v>
                </c:pt>
                <c:pt idx="4914">
                  <c:v>74.2</c:v>
                </c:pt>
                <c:pt idx="4915">
                  <c:v>74.2</c:v>
                </c:pt>
                <c:pt idx="4916">
                  <c:v>74.099999999999994</c:v>
                </c:pt>
                <c:pt idx="4917">
                  <c:v>74.2</c:v>
                </c:pt>
                <c:pt idx="4918">
                  <c:v>74.2</c:v>
                </c:pt>
                <c:pt idx="4919">
                  <c:v>74.099999999999994</c:v>
                </c:pt>
                <c:pt idx="4920">
                  <c:v>74.099999999999994</c:v>
                </c:pt>
                <c:pt idx="4921">
                  <c:v>74.099999999999994</c:v>
                </c:pt>
                <c:pt idx="4922">
                  <c:v>74.099999999999994</c:v>
                </c:pt>
                <c:pt idx="4923">
                  <c:v>74.099999999999994</c:v>
                </c:pt>
                <c:pt idx="4924">
                  <c:v>74.099999999999994</c:v>
                </c:pt>
                <c:pt idx="4925">
                  <c:v>74</c:v>
                </c:pt>
                <c:pt idx="4926">
                  <c:v>74.099999999999994</c:v>
                </c:pt>
                <c:pt idx="4927">
                  <c:v>74.099999999999994</c:v>
                </c:pt>
                <c:pt idx="4928">
                  <c:v>74.099999999999994</c:v>
                </c:pt>
                <c:pt idx="4929">
                  <c:v>74.099999999999994</c:v>
                </c:pt>
                <c:pt idx="4930">
                  <c:v>74.2</c:v>
                </c:pt>
                <c:pt idx="4931">
                  <c:v>74.2</c:v>
                </c:pt>
                <c:pt idx="4932">
                  <c:v>74.099999999999994</c:v>
                </c:pt>
                <c:pt idx="4933">
                  <c:v>74.2</c:v>
                </c:pt>
                <c:pt idx="4934">
                  <c:v>74.099999999999994</c:v>
                </c:pt>
                <c:pt idx="4935">
                  <c:v>74.099999999999994</c:v>
                </c:pt>
                <c:pt idx="4936">
                  <c:v>74.2</c:v>
                </c:pt>
                <c:pt idx="4937">
                  <c:v>74.3</c:v>
                </c:pt>
                <c:pt idx="4938">
                  <c:v>74.2</c:v>
                </c:pt>
                <c:pt idx="4939">
                  <c:v>74.099999999999994</c:v>
                </c:pt>
                <c:pt idx="4940">
                  <c:v>74.099999999999994</c:v>
                </c:pt>
                <c:pt idx="4941">
                  <c:v>74.099999999999994</c:v>
                </c:pt>
                <c:pt idx="4942">
                  <c:v>74.2</c:v>
                </c:pt>
                <c:pt idx="4943">
                  <c:v>74.099999999999994</c:v>
                </c:pt>
                <c:pt idx="4944">
                  <c:v>74.099999999999994</c:v>
                </c:pt>
                <c:pt idx="4945">
                  <c:v>74.099999999999994</c:v>
                </c:pt>
                <c:pt idx="4946">
                  <c:v>74.099999999999994</c:v>
                </c:pt>
                <c:pt idx="4947">
                  <c:v>74.099999999999994</c:v>
                </c:pt>
                <c:pt idx="4948">
                  <c:v>74.2</c:v>
                </c:pt>
                <c:pt idx="4949">
                  <c:v>74.2</c:v>
                </c:pt>
                <c:pt idx="4950">
                  <c:v>74.2</c:v>
                </c:pt>
                <c:pt idx="4951">
                  <c:v>74.2</c:v>
                </c:pt>
                <c:pt idx="4952">
                  <c:v>74.2</c:v>
                </c:pt>
                <c:pt idx="4953">
                  <c:v>74.099999999999994</c:v>
                </c:pt>
                <c:pt idx="4954">
                  <c:v>74.2</c:v>
                </c:pt>
                <c:pt idx="4955">
                  <c:v>74.2</c:v>
                </c:pt>
                <c:pt idx="4956">
                  <c:v>74.2</c:v>
                </c:pt>
                <c:pt idx="4957">
                  <c:v>74.2</c:v>
                </c:pt>
                <c:pt idx="4958">
                  <c:v>74.2</c:v>
                </c:pt>
                <c:pt idx="4959">
                  <c:v>74.2</c:v>
                </c:pt>
                <c:pt idx="4960">
                  <c:v>74</c:v>
                </c:pt>
                <c:pt idx="4961">
                  <c:v>74.099999999999994</c:v>
                </c:pt>
                <c:pt idx="4962">
                  <c:v>74.099999999999994</c:v>
                </c:pt>
                <c:pt idx="4963">
                  <c:v>74</c:v>
                </c:pt>
                <c:pt idx="4964">
                  <c:v>74.099999999999994</c:v>
                </c:pt>
                <c:pt idx="4965">
                  <c:v>74.099999999999994</c:v>
                </c:pt>
                <c:pt idx="4966">
                  <c:v>74.099999999999994</c:v>
                </c:pt>
                <c:pt idx="4967">
                  <c:v>74.099999999999994</c:v>
                </c:pt>
                <c:pt idx="4968">
                  <c:v>74.2</c:v>
                </c:pt>
                <c:pt idx="4969">
                  <c:v>74.2</c:v>
                </c:pt>
                <c:pt idx="4970">
                  <c:v>74.2</c:v>
                </c:pt>
                <c:pt idx="4971">
                  <c:v>74</c:v>
                </c:pt>
                <c:pt idx="4972">
                  <c:v>74.2</c:v>
                </c:pt>
                <c:pt idx="4973">
                  <c:v>74.2</c:v>
                </c:pt>
                <c:pt idx="4974">
                  <c:v>74.2</c:v>
                </c:pt>
                <c:pt idx="4975">
                  <c:v>74.099999999999994</c:v>
                </c:pt>
                <c:pt idx="4976">
                  <c:v>74.099999999999994</c:v>
                </c:pt>
                <c:pt idx="4977">
                  <c:v>74.2</c:v>
                </c:pt>
                <c:pt idx="4978">
                  <c:v>74.099999999999994</c:v>
                </c:pt>
                <c:pt idx="4979">
                  <c:v>74</c:v>
                </c:pt>
                <c:pt idx="4980">
                  <c:v>74.099999999999994</c:v>
                </c:pt>
                <c:pt idx="4981">
                  <c:v>74.099999999999994</c:v>
                </c:pt>
                <c:pt idx="4982">
                  <c:v>74</c:v>
                </c:pt>
                <c:pt idx="4983">
                  <c:v>74.099999999999994</c:v>
                </c:pt>
                <c:pt idx="4984">
                  <c:v>74.099999999999994</c:v>
                </c:pt>
                <c:pt idx="4985">
                  <c:v>74.099999999999994</c:v>
                </c:pt>
                <c:pt idx="4986">
                  <c:v>73.900000000000006</c:v>
                </c:pt>
                <c:pt idx="4987">
                  <c:v>74</c:v>
                </c:pt>
                <c:pt idx="4988">
                  <c:v>74</c:v>
                </c:pt>
                <c:pt idx="4989">
                  <c:v>74</c:v>
                </c:pt>
                <c:pt idx="4990">
                  <c:v>74</c:v>
                </c:pt>
                <c:pt idx="4991">
                  <c:v>74</c:v>
                </c:pt>
                <c:pt idx="4992">
                  <c:v>73.900000000000006</c:v>
                </c:pt>
                <c:pt idx="4993">
                  <c:v>74.099999999999994</c:v>
                </c:pt>
                <c:pt idx="4994">
                  <c:v>74</c:v>
                </c:pt>
                <c:pt idx="4995">
                  <c:v>74</c:v>
                </c:pt>
                <c:pt idx="4996">
                  <c:v>74.099999999999994</c:v>
                </c:pt>
                <c:pt idx="4997">
                  <c:v>74.099999999999994</c:v>
                </c:pt>
                <c:pt idx="4998">
                  <c:v>74</c:v>
                </c:pt>
                <c:pt idx="4999">
                  <c:v>74.099999999999994</c:v>
                </c:pt>
                <c:pt idx="5000">
                  <c:v>74.099999999999994</c:v>
                </c:pt>
                <c:pt idx="5001">
                  <c:v>74.099999999999994</c:v>
                </c:pt>
                <c:pt idx="5002">
                  <c:v>74</c:v>
                </c:pt>
                <c:pt idx="5003">
                  <c:v>74.099999999999994</c:v>
                </c:pt>
                <c:pt idx="5004">
                  <c:v>74</c:v>
                </c:pt>
                <c:pt idx="5005">
                  <c:v>74</c:v>
                </c:pt>
                <c:pt idx="5006">
                  <c:v>74</c:v>
                </c:pt>
                <c:pt idx="5007">
                  <c:v>74</c:v>
                </c:pt>
                <c:pt idx="5008">
                  <c:v>73.900000000000006</c:v>
                </c:pt>
                <c:pt idx="5009">
                  <c:v>74</c:v>
                </c:pt>
                <c:pt idx="5010">
                  <c:v>74</c:v>
                </c:pt>
                <c:pt idx="5011">
                  <c:v>74.099999999999994</c:v>
                </c:pt>
                <c:pt idx="5012">
                  <c:v>74</c:v>
                </c:pt>
                <c:pt idx="5013">
                  <c:v>74</c:v>
                </c:pt>
                <c:pt idx="5014">
                  <c:v>74</c:v>
                </c:pt>
                <c:pt idx="5015">
                  <c:v>74</c:v>
                </c:pt>
                <c:pt idx="5016">
                  <c:v>73.900000000000006</c:v>
                </c:pt>
                <c:pt idx="5017">
                  <c:v>74</c:v>
                </c:pt>
                <c:pt idx="5018">
                  <c:v>74</c:v>
                </c:pt>
                <c:pt idx="5019">
                  <c:v>74.099999999999994</c:v>
                </c:pt>
                <c:pt idx="5020">
                  <c:v>74</c:v>
                </c:pt>
                <c:pt idx="5021">
                  <c:v>74</c:v>
                </c:pt>
                <c:pt idx="5022">
                  <c:v>74</c:v>
                </c:pt>
                <c:pt idx="5023">
                  <c:v>74</c:v>
                </c:pt>
                <c:pt idx="5024">
                  <c:v>73.900000000000006</c:v>
                </c:pt>
                <c:pt idx="5025">
                  <c:v>73.8</c:v>
                </c:pt>
                <c:pt idx="5026">
                  <c:v>74</c:v>
                </c:pt>
                <c:pt idx="5027">
                  <c:v>73.8</c:v>
                </c:pt>
                <c:pt idx="5028">
                  <c:v>73.8</c:v>
                </c:pt>
                <c:pt idx="5029">
                  <c:v>73.900000000000006</c:v>
                </c:pt>
                <c:pt idx="5030">
                  <c:v>73.900000000000006</c:v>
                </c:pt>
                <c:pt idx="5031">
                  <c:v>74</c:v>
                </c:pt>
                <c:pt idx="5032">
                  <c:v>74</c:v>
                </c:pt>
                <c:pt idx="5033">
                  <c:v>73.900000000000006</c:v>
                </c:pt>
                <c:pt idx="5034">
                  <c:v>73.900000000000006</c:v>
                </c:pt>
                <c:pt idx="5035">
                  <c:v>73.900000000000006</c:v>
                </c:pt>
                <c:pt idx="5036">
                  <c:v>74</c:v>
                </c:pt>
                <c:pt idx="5037">
                  <c:v>74</c:v>
                </c:pt>
                <c:pt idx="5038">
                  <c:v>74</c:v>
                </c:pt>
                <c:pt idx="5039">
                  <c:v>73.8</c:v>
                </c:pt>
                <c:pt idx="5040">
                  <c:v>73.900000000000006</c:v>
                </c:pt>
                <c:pt idx="5041">
                  <c:v>73.8</c:v>
                </c:pt>
                <c:pt idx="5042">
                  <c:v>73.8</c:v>
                </c:pt>
                <c:pt idx="5043">
                  <c:v>73.8</c:v>
                </c:pt>
                <c:pt idx="5044">
                  <c:v>73.8</c:v>
                </c:pt>
                <c:pt idx="5045">
                  <c:v>73.900000000000006</c:v>
                </c:pt>
                <c:pt idx="5046">
                  <c:v>73.900000000000006</c:v>
                </c:pt>
                <c:pt idx="5047">
                  <c:v>73.900000000000006</c:v>
                </c:pt>
                <c:pt idx="5048">
                  <c:v>73.900000000000006</c:v>
                </c:pt>
                <c:pt idx="5049">
                  <c:v>74</c:v>
                </c:pt>
                <c:pt idx="5050">
                  <c:v>74</c:v>
                </c:pt>
                <c:pt idx="5051">
                  <c:v>73.900000000000006</c:v>
                </c:pt>
                <c:pt idx="5052">
                  <c:v>73.900000000000006</c:v>
                </c:pt>
                <c:pt idx="5053">
                  <c:v>74</c:v>
                </c:pt>
                <c:pt idx="5054">
                  <c:v>73.900000000000006</c:v>
                </c:pt>
                <c:pt idx="5055">
                  <c:v>73.900000000000006</c:v>
                </c:pt>
                <c:pt idx="5056">
                  <c:v>73.900000000000006</c:v>
                </c:pt>
                <c:pt idx="5057">
                  <c:v>73.900000000000006</c:v>
                </c:pt>
                <c:pt idx="5058">
                  <c:v>73.900000000000006</c:v>
                </c:pt>
                <c:pt idx="5059">
                  <c:v>73.8</c:v>
                </c:pt>
                <c:pt idx="5060">
                  <c:v>73.8</c:v>
                </c:pt>
                <c:pt idx="5061">
                  <c:v>73.900000000000006</c:v>
                </c:pt>
                <c:pt idx="5062">
                  <c:v>73.900000000000006</c:v>
                </c:pt>
                <c:pt idx="5063">
                  <c:v>74</c:v>
                </c:pt>
                <c:pt idx="5064">
                  <c:v>73.900000000000006</c:v>
                </c:pt>
                <c:pt idx="5065">
                  <c:v>74</c:v>
                </c:pt>
                <c:pt idx="5066">
                  <c:v>73.900000000000006</c:v>
                </c:pt>
                <c:pt idx="5067">
                  <c:v>73.8</c:v>
                </c:pt>
                <c:pt idx="5068">
                  <c:v>73.900000000000006</c:v>
                </c:pt>
                <c:pt idx="5069">
                  <c:v>73.900000000000006</c:v>
                </c:pt>
                <c:pt idx="5070">
                  <c:v>73.8</c:v>
                </c:pt>
                <c:pt idx="5071">
                  <c:v>73.900000000000006</c:v>
                </c:pt>
                <c:pt idx="5072">
                  <c:v>73.8</c:v>
                </c:pt>
                <c:pt idx="5073">
                  <c:v>73.8</c:v>
                </c:pt>
                <c:pt idx="5074">
                  <c:v>73.900000000000006</c:v>
                </c:pt>
                <c:pt idx="5075">
                  <c:v>73.900000000000006</c:v>
                </c:pt>
                <c:pt idx="5076">
                  <c:v>73.900000000000006</c:v>
                </c:pt>
                <c:pt idx="5077">
                  <c:v>74</c:v>
                </c:pt>
                <c:pt idx="5078">
                  <c:v>73.900000000000006</c:v>
                </c:pt>
                <c:pt idx="5079">
                  <c:v>73.900000000000006</c:v>
                </c:pt>
                <c:pt idx="5080">
                  <c:v>73.900000000000006</c:v>
                </c:pt>
                <c:pt idx="5081">
                  <c:v>73.900000000000006</c:v>
                </c:pt>
                <c:pt idx="5082">
                  <c:v>74</c:v>
                </c:pt>
                <c:pt idx="5083">
                  <c:v>74</c:v>
                </c:pt>
                <c:pt idx="5084">
                  <c:v>74</c:v>
                </c:pt>
                <c:pt idx="5085">
                  <c:v>73.900000000000006</c:v>
                </c:pt>
                <c:pt idx="5086">
                  <c:v>73.900000000000006</c:v>
                </c:pt>
                <c:pt idx="5087">
                  <c:v>73.8</c:v>
                </c:pt>
                <c:pt idx="5088">
                  <c:v>73.8</c:v>
                </c:pt>
                <c:pt idx="5089">
                  <c:v>73.900000000000006</c:v>
                </c:pt>
                <c:pt idx="5090">
                  <c:v>74</c:v>
                </c:pt>
                <c:pt idx="5091">
                  <c:v>73.900000000000006</c:v>
                </c:pt>
                <c:pt idx="5092">
                  <c:v>73.900000000000006</c:v>
                </c:pt>
                <c:pt idx="5093">
                  <c:v>73.900000000000006</c:v>
                </c:pt>
                <c:pt idx="5094">
                  <c:v>73.900000000000006</c:v>
                </c:pt>
                <c:pt idx="5095">
                  <c:v>73.900000000000006</c:v>
                </c:pt>
                <c:pt idx="5096">
                  <c:v>73.900000000000006</c:v>
                </c:pt>
                <c:pt idx="5097">
                  <c:v>73.900000000000006</c:v>
                </c:pt>
                <c:pt idx="5098">
                  <c:v>73.900000000000006</c:v>
                </c:pt>
                <c:pt idx="5099">
                  <c:v>73.900000000000006</c:v>
                </c:pt>
                <c:pt idx="5100">
                  <c:v>73.900000000000006</c:v>
                </c:pt>
                <c:pt idx="5101">
                  <c:v>73.900000000000006</c:v>
                </c:pt>
                <c:pt idx="5102">
                  <c:v>73.900000000000006</c:v>
                </c:pt>
                <c:pt idx="5103">
                  <c:v>73.900000000000006</c:v>
                </c:pt>
                <c:pt idx="5104">
                  <c:v>73.900000000000006</c:v>
                </c:pt>
                <c:pt idx="5105">
                  <c:v>73.900000000000006</c:v>
                </c:pt>
                <c:pt idx="5106">
                  <c:v>74</c:v>
                </c:pt>
                <c:pt idx="5107">
                  <c:v>73.900000000000006</c:v>
                </c:pt>
                <c:pt idx="5108">
                  <c:v>73.8</c:v>
                </c:pt>
                <c:pt idx="5109">
                  <c:v>73.900000000000006</c:v>
                </c:pt>
                <c:pt idx="5110">
                  <c:v>73.900000000000006</c:v>
                </c:pt>
                <c:pt idx="5111">
                  <c:v>73.8</c:v>
                </c:pt>
                <c:pt idx="5112">
                  <c:v>73.8</c:v>
                </c:pt>
                <c:pt idx="5113">
                  <c:v>73.8</c:v>
                </c:pt>
                <c:pt idx="5114">
                  <c:v>73.7</c:v>
                </c:pt>
                <c:pt idx="5115">
                  <c:v>73.8</c:v>
                </c:pt>
                <c:pt idx="5116">
                  <c:v>73.8</c:v>
                </c:pt>
                <c:pt idx="5117">
                  <c:v>73.7</c:v>
                </c:pt>
                <c:pt idx="5118">
                  <c:v>73.599999999999994</c:v>
                </c:pt>
                <c:pt idx="5119">
                  <c:v>73.599999999999994</c:v>
                </c:pt>
                <c:pt idx="5120">
                  <c:v>73.7</c:v>
                </c:pt>
                <c:pt idx="5121">
                  <c:v>73.7</c:v>
                </c:pt>
                <c:pt idx="5122">
                  <c:v>73.7</c:v>
                </c:pt>
                <c:pt idx="5123">
                  <c:v>73.7</c:v>
                </c:pt>
                <c:pt idx="5124">
                  <c:v>73.8</c:v>
                </c:pt>
                <c:pt idx="5125">
                  <c:v>73.7</c:v>
                </c:pt>
                <c:pt idx="5126">
                  <c:v>73.7</c:v>
                </c:pt>
                <c:pt idx="5127">
                  <c:v>73.7</c:v>
                </c:pt>
                <c:pt idx="5128">
                  <c:v>73.599999999999994</c:v>
                </c:pt>
                <c:pt idx="5129">
                  <c:v>73.599999999999994</c:v>
                </c:pt>
                <c:pt idx="5130">
                  <c:v>73.7</c:v>
                </c:pt>
                <c:pt idx="5131">
                  <c:v>73.5</c:v>
                </c:pt>
                <c:pt idx="5132">
                  <c:v>73.5</c:v>
                </c:pt>
                <c:pt idx="5133">
                  <c:v>73.5</c:v>
                </c:pt>
                <c:pt idx="5134">
                  <c:v>73.5</c:v>
                </c:pt>
                <c:pt idx="5135">
                  <c:v>73.400000000000006</c:v>
                </c:pt>
                <c:pt idx="5136">
                  <c:v>73.5</c:v>
                </c:pt>
                <c:pt idx="5137">
                  <c:v>73.400000000000006</c:v>
                </c:pt>
                <c:pt idx="5138">
                  <c:v>73.5</c:v>
                </c:pt>
                <c:pt idx="5139">
                  <c:v>73.400000000000006</c:v>
                </c:pt>
                <c:pt idx="5140">
                  <c:v>73.3</c:v>
                </c:pt>
                <c:pt idx="5141">
                  <c:v>73.400000000000006</c:v>
                </c:pt>
                <c:pt idx="5142">
                  <c:v>73.3</c:v>
                </c:pt>
                <c:pt idx="5143">
                  <c:v>73.3</c:v>
                </c:pt>
                <c:pt idx="5144">
                  <c:v>73.3</c:v>
                </c:pt>
                <c:pt idx="5145">
                  <c:v>73.3</c:v>
                </c:pt>
                <c:pt idx="5146">
                  <c:v>73.3</c:v>
                </c:pt>
                <c:pt idx="5147">
                  <c:v>73.3</c:v>
                </c:pt>
                <c:pt idx="5148">
                  <c:v>73.400000000000006</c:v>
                </c:pt>
                <c:pt idx="5149">
                  <c:v>73.5</c:v>
                </c:pt>
                <c:pt idx="5150">
                  <c:v>73.400000000000006</c:v>
                </c:pt>
                <c:pt idx="5151">
                  <c:v>73.400000000000006</c:v>
                </c:pt>
                <c:pt idx="5152">
                  <c:v>73.400000000000006</c:v>
                </c:pt>
                <c:pt idx="5153">
                  <c:v>73.400000000000006</c:v>
                </c:pt>
                <c:pt idx="5154">
                  <c:v>73.400000000000006</c:v>
                </c:pt>
                <c:pt idx="5155">
                  <c:v>73.400000000000006</c:v>
                </c:pt>
                <c:pt idx="5156">
                  <c:v>73.3</c:v>
                </c:pt>
                <c:pt idx="5157">
                  <c:v>73.3</c:v>
                </c:pt>
                <c:pt idx="5158">
                  <c:v>73.3</c:v>
                </c:pt>
                <c:pt idx="5159">
                  <c:v>73.3</c:v>
                </c:pt>
                <c:pt idx="5160">
                  <c:v>73.3</c:v>
                </c:pt>
                <c:pt idx="5161">
                  <c:v>73.400000000000006</c:v>
                </c:pt>
                <c:pt idx="5162">
                  <c:v>73.2</c:v>
                </c:pt>
                <c:pt idx="5163">
                  <c:v>73.3</c:v>
                </c:pt>
                <c:pt idx="5164">
                  <c:v>73.2</c:v>
                </c:pt>
                <c:pt idx="5165">
                  <c:v>73.2</c:v>
                </c:pt>
                <c:pt idx="5166">
                  <c:v>73.2</c:v>
                </c:pt>
                <c:pt idx="5167">
                  <c:v>73.2</c:v>
                </c:pt>
                <c:pt idx="5168">
                  <c:v>73.2</c:v>
                </c:pt>
                <c:pt idx="5169">
                  <c:v>73.099999999999994</c:v>
                </c:pt>
                <c:pt idx="5170">
                  <c:v>73.099999999999994</c:v>
                </c:pt>
                <c:pt idx="5171">
                  <c:v>73.099999999999994</c:v>
                </c:pt>
                <c:pt idx="5172">
                  <c:v>72.900000000000006</c:v>
                </c:pt>
                <c:pt idx="5173">
                  <c:v>73.099999999999994</c:v>
                </c:pt>
                <c:pt idx="5174">
                  <c:v>73.099999999999994</c:v>
                </c:pt>
                <c:pt idx="5175">
                  <c:v>73.099999999999994</c:v>
                </c:pt>
                <c:pt idx="5176">
                  <c:v>73.2</c:v>
                </c:pt>
                <c:pt idx="5177">
                  <c:v>73.099999999999994</c:v>
                </c:pt>
                <c:pt idx="5178">
                  <c:v>73.099999999999994</c:v>
                </c:pt>
                <c:pt idx="5179">
                  <c:v>73.099999999999994</c:v>
                </c:pt>
                <c:pt idx="5180">
                  <c:v>73.099999999999994</c:v>
                </c:pt>
                <c:pt idx="5181">
                  <c:v>73.099999999999994</c:v>
                </c:pt>
                <c:pt idx="5182">
                  <c:v>73.099999999999994</c:v>
                </c:pt>
                <c:pt idx="5183">
                  <c:v>73</c:v>
                </c:pt>
                <c:pt idx="5184">
                  <c:v>73</c:v>
                </c:pt>
                <c:pt idx="5185">
                  <c:v>73</c:v>
                </c:pt>
                <c:pt idx="5186">
                  <c:v>73</c:v>
                </c:pt>
                <c:pt idx="5187">
                  <c:v>73</c:v>
                </c:pt>
                <c:pt idx="5188">
                  <c:v>73</c:v>
                </c:pt>
                <c:pt idx="5189">
                  <c:v>73</c:v>
                </c:pt>
                <c:pt idx="5190">
                  <c:v>72.900000000000006</c:v>
                </c:pt>
                <c:pt idx="5191">
                  <c:v>72.900000000000006</c:v>
                </c:pt>
                <c:pt idx="5192">
                  <c:v>73</c:v>
                </c:pt>
                <c:pt idx="5193">
                  <c:v>72.8</c:v>
                </c:pt>
                <c:pt idx="5194">
                  <c:v>72.8</c:v>
                </c:pt>
                <c:pt idx="5195">
                  <c:v>72.900000000000006</c:v>
                </c:pt>
                <c:pt idx="5196">
                  <c:v>72.900000000000006</c:v>
                </c:pt>
                <c:pt idx="5197">
                  <c:v>72.7</c:v>
                </c:pt>
                <c:pt idx="5198">
                  <c:v>72.8</c:v>
                </c:pt>
                <c:pt idx="5199">
                  <c:v>72.8</c:v>
                </c:pt>
                <c:pt idx="5200">
                  <c:v>72.900000000000006</c:v>
                </c:pt>
                <c:pt idx="5201">
                  <c:v>72.7</c:v>
                </c:pt>
                <c:pt idx="5202">
                  <c:v>72.7</c:v>
                </c:pt>
                <c:pt idx="5203">
                  <c:v>72.8</c:v>
                </c:pt>
                <c:pt idx="5204">
                  <c:v>72.8</c:v>
                </c:pt>
                <c:pt idx="5205">
                  <c:v>72.8</c:v>
                </c:pt>
                <c:pt idx="5206">
                  <c:v>72.7</c:v>
                </c:pt>
                <c:pt idx="5207">
                  <c:v>72.599999999999994</c:v>
                </c:pt>
                <c:pt idx="5208">
                  <c:v>72.7</c:v>
                </c:pt>
                <c:pt idx="5209">
                  <c:v>72.7</c:v>
                </c:pt>
                <c:pt idx="5210">
                  <c:v>72.7</c:v>
                </c:pt>
                <c:pt idx="5211">
                  <c:v>72.599999999999994</c:v>
                </c:pt>
                <c:pt idx="5212">
                  <c:v>72.599999999999994</c:v>
                </c:pt>
                <c:pt idx="5213">
                  <c:v>72.5</c:v>
                </c:pt>
                <c:pt idx="5214">
                  <c:v>72.400000000000006</c:v>
                </c:pt>
                <c:pt idx="5215">
                  <c:v>72.3</c:v>
                </c:pt>
                <c:pt idx="5216">
                  <c:v>72.2</c:v>
                </c:pt>
                <c:pt idx="5217">
                  <c:v>72.3</c:v>
                </c:pt>
                <c:pt idx="5218">
                  <c:v>72.099999999999994</c:v>
                </c:pt>
                <c:pt idx="5219">
                  <c:v>72.099999999999994</c:v>
                </c:pt>
                <c:pt idx="5220">
                  <c:v>72.099999999999994</c:v>
                </c:pt>
                <c:pt idx="5221">
                  <c:v>72</c:v>
                </c:pt>
                <c:pt idx="5222">
                  <c:v>72</c:v>
                </c:pt>
                <c:pt idx="5223">
                  <c:v>72</c:v>
                </c:pt>
                <c:pt idx="5224">
                  <c:v>72.099999999999994</c:v>
                </c:pt>
                <c:pt idx="5225">
                  <c:v>71.900000000000006</c:v>
                </c:pt>
                <c:pt idx="5226">
                  <c:v>72</c:v>
                </c:pt>
                <c:pt idx="5227">
                  <c:v>72</c:v>
                </c:pt>
                <c:pt idx="5228">
                  <c:v>72</c:v>
                </c:pt>
                <c:pt idx="5229">
                  <c:v>72</c:v>
                </c:pt>
                <c:pt idx="5230">
                  <c:v>71.900000000000006</c:v>
                </c:pt>
                <c:pt idx="5231">
                  <c:v>72</c:v>
                </c:pt>
                <c:pt idx="5232">
                  <c:v>72</c:v>
                </c:pt>
                <c:pt idx="5233">
                  <c:v>72</c:v>
                </c:pt>
                <c:pt idx="5234">
                  <c:v>72.099999999999994</c:v>
                </c:pt>
                <c:pt idx="5235">
                  <c:v>72.3</c:v>
                </c:pt>
                <c:pt idx="5236">
                  <c:v>72.2</c:v>
                </c:pt>
                <c:pt idx="5237">
                  <c:v>72.2</c:v>
                </c:pt>
                <c:pt idx="5238">
                  <c:v>72.400000000000006</c:v>
                </c:pt>
                <c:pt idx="5239">
                  <c:v>72.3</c:v>
                </c:pt>
                <c:pt idx="5240">
                  <c:v>72.599999999999994</c:v>
                </c:pt>
                <c:pt idx="5241">
                  <c:v>72.7</c:v>
                </c:pt>
                <c:pt idx="5242">
                  <c:v>72.7</c:v>
                </c:pt>
                <c:pt idx="5243">
                  <c:v>72.599999999999994</c:v>
                </c:pt>
                <c:pt idx="5244">
                  <c:v>72.900000000000006</c:v>
                </c:pt>
                <c:pt idx="5245">
                  <c:v>72.900000000000006</c:v>
                </c:pt>
                <c:pt idx="5246">
                  <c:v>73</c:v>
                </c:pt>
                <c:pt idx="5247">
                  <c:v>73</c:v>
                </c:pt>
                <c:pt idx="5248">
                  <c:v>73</c:v>
                </c:pt>
                <c:pt idx="5249">
                  <c:v>73.2</c:v>
                </c:pt>
                <c:pt idx="5250">
                  <c:v>73.2</c:v>
                </c:pt>
                <c:pt idx="5251">
                  <c:v>73.2</c:v>
                </c:pt>
                <c:pt idx="5252">
                  <c:v>73.400000000000006</c:v>
                </c:pt>
                <c:pt idx="5253">
                  <c:v>73.5</c:v>
                </c:pt>
                <c:pt idx="5254">
                  <c:v>73.599999999999994</c:v>
                </c:pt>
                <c:pt idx="5255">
                  <c:v>73.8</c:v>
                </c:pt>
                <c:pt idx="5256">
                  <c:v>74</c:v>
                </c:pt>
                <c:pt idx="5257">
                  <c:v>74.099999999999994</c:v>
                </c:pt>
                <c:pt idx="5258">
                  <c:v>74.099999999999994</c:v>
                </c:pt>
                <c:pt idx="5259">
                  <c:v>74.2</c:v>
                </c:pt>
                <c:pt idx="5260">
                  <c:v>74.2</c:v>
                </c:pt>
                <c:pt idx="5261">
                  <c:v>74.400000000000006</c:v>
                </c:pt>
                <c:pt idx="5262">
                  <c:v>74.400000000000006</c:v>
                </c:pt>
                <c:pt idx="5263">
                  <c:v>74.599999999999994</c:v>
                </c:pt>
                <c:pt idx="5264">
                  <c:v>74.7</c:v>
                </c:pt>
                <c:pt idx="5265">
                  <c:v>74.8</c:v>
                </c:pt>
                <c:pt idx="5266">
                  <c:v>75</c:v>
                </c:pt>
                <c:pt idx="5267">
                  <c:v>75</c:v>
                </c:pt>
                <c:pt idx="5268">
                  <c:v>75.099999999999994</c:v>
                </c:pt>
                <c:pt idx="5269">
                  <c:v>75.2</c:v>
                </c:pt>
                <c:pt idx="5270">
                  <c:v>75.2</c:v>
                </c:pt>
                <c:pt idx="5271">
                  <c:v>75.5</c:v>
                </c:pt>
                <c:pt idx="5272">
                  <c:v>75.599999999999994</c:v>
                </c:pt>
                <c:pt idx="5273">
                  <c:v>75.599999999999994</c:v>
                </c:pt>
                <c:pt idx="5274">
                  <c:v>75.7</c:v>
                </c:pt>
                <c:pt idx="5275">
                  <c:v>75.8</c:v>
                </c:pt>
                <c:pt idx="5276">
                  <c:v>76</c:v>
                </c:pt>
                <c:pt idx="5277">
                  <c:v>76.2</c:v>
                </c:pt>
                <c:pt idx="5278">
                  <c:v>76.3</c:v>
                </c:pt>
                <c:pt idx="5279">
                  <c:v>76.2</c:v>
                </c:pt>
                <c:pt idx="5280">
                  <c:v>76.2</c:v>
                </c:pt>
                <c:pt idx="5281">
                  <c:v>76.400000000000006</c:v>
                </c:pt>
                <c:pt idx="5282">
                  <c:v>76.599999999999994</c:v>
                </c:pt>
                <c:pt idx="5283">
                  <c:v>76.5</c:v>
                </c:pt>
                <c:pt idx="5284">
                  <c:v>76.7</c:v>
                </c:pt>
                <c:pt idx="5285">
                  <c:v>77</c:v>
                </c:pt>
                <c:pt idx="5286">
                  <c:v>77</c:v>
                </c:pt>
                <c:pt idx="5287">
                  <c:v>77.2</c:v>
                </c:pt>
                <c:pt idx="5288">
                  <c:v>77.2</c:v>
                </c:pt>
                <c:pt idx="5289">
                  <c:v>77.400000000000006</c:v>
                </c:pt>
                <c:pt idx="5290">
                  <c:v>77.3</c:v>
                </c:pt>
                <c:pt idx="5291">
                  <c:v>77.5</c:v>
                </c:pt>
                <c:pt idx="5292">
                  <c:v>77.400000000000006</c:v>
                </c:pt>
                <c:pt idx="5293">
                  <c:v>77.599999999999994</c:v>
                </c:pt>
                <c:pt idx="5294">
                  <c:v>77.7</c:v>
                </c:pt>
                <c:pt idx="5295">
                  <c:v>78</c:v>
                </c:pt>
                <c:pt idx="5296">
                  <c:v>77.900000000000006</c:v>
                </c:pt>
                <c:pt idx="5297">
                  <c:v>78.099999999999994</c:v>
                </c:pt>
                <c:pt idx="5298">
                  <c:v>78</c:v>
                </c:pt>
                <c:pt idx="5299">
                  <c:v>78.3</c:v>
                </c:pt>
                <c:pt idx="5300">
                  <c:v>78.5</c:v>
                </c:pt>
                <c:pt idx="5301">
                  <c:v>78.2</c:v>
                </c:pt>
                <c:pt idx="5302">
                  <c:v>78.400000000000006</c:v>
                </c:pt>
                <c:pt idx="5303">
                  <c:v>78.599999999999994</c:v>
                </c:pt>
                <c:pt idx="5304">
                  <c:v>78.599999999999994</c:v>
                </c:pt>
                <c:pt idx="5305">
                  <c:v>78.599999999999994</c:v>
                </c:pt>
                <c:pt idx="5306">
                  <c:v>78.8</c:v>
                </c:pt>
                <c:pt idx="5307">
                  <c:v>79</c:v>
                </c:pt>
                <c:pt idx="5308">
                  <c:v>78.900000000000006</c:v>
                </c:pt>
                <c:pt idx="5309">
                  <c:v>78.8</c:v>
                </c:pt>
                <c:pt idx="5310">
                  <c:v>79</c:v>
                </c:pt>
                <c:pt idx="5311">
                  <c:v>79.2</c:v>
                </c:pt>
                <c:pt idx="5312">
                  <c:v>79.3</c:v>
                </c:pt>
                <c:pt idx="5313">
                  <c:v>79.3</c:v>
                </c:pt>
                <c:pt idx="5314">
                  <c:v>79.400000000000006</c:v>
                </c:pt>
                <c:pt idx="5315">
                  <c:v>79.599999999999994</c:v>
                </c:pt>
                <c:pt idx="5316">
                  <c:v>79.599999999999994</c:v>
                </c:pt>
                <c:pt idx="5317">
                  <c:v>79.7</c:v>
                </c:pt>
                <c:pt idx="5318">
                  <c:v>80</c:v>
                </c:pt>
                <c:pt idx="5319">
                  <c:v>79.900000000000006</c:v>
                </c:pt>
                <c:pt idx="5320">
                  <c:v>79.7</c:v>
                </c:pt>
                <c:pt idx="5321">
                  <c:v>79.8</c:v>
                </c:pt>
                <c:pt idx="5322">
                  <c:v>80.2</c:v>
                </c:pt>
                <c:pt idx="5323">
                  <c:v>80.099999999999994</c:v>
                </c:pt>
                <c:pt idx="5324">
                  <c:v>80.2</c:v>
                </c:pt>
                <c:pt idx="5325">
                  <c:v>80.3</c:v>
                </c:pt>
                <c:pt idx="5326">
                  <c:v>80.2</c:v>
                </c:pt>
                <c:pt idx="5327">
                  <c:v>80.599999999999994</c:v>
                </c:pt>
                <c:pt idx="5328">
                  <c:v>80.400000000000006</c:v>
                </c:pt>
                <c:pt idx="5329">
                  <c:v>80.400000000000006</c:v>
                </c:pt>
                <c:pt idx="5330">
                  <c:v>80.599999999999994</c:v>
                </c:pt>
                <c:pt idx="5331">
                  <c:v>80.599999999999994</c:v>
                </c:pt>
                <c:pt idx="5332">
                  <c:v>80.599999999999994</c:v>
                </c:pt>
                <c:pt idx="5333">
                  <c:v>80.900000000000006</c:v>
                </c:pt>
                <c:pt idx="5334">
                  <c:v>80.7</c:v>
                </c:pt>
                <c:pt idx="5335">
                  <c:v>81.2</c:v>
                </c:pt>
                <c:pt idx="5336">
                  <c:v>81</c:v>
                </c:pt>
                <c:pt idx="5337">
                  <c:v>81.099999999999994</c:v>
                </c:pt>
                <c:pt idx="5338">
                  <c:v>81.3</c:v>
                </c:pt>
                <c:pt idx="5339">
                  <c:v>81.2</c:v>
                </c:pt>
                <c:pt idx="5340">
                  <c:v>81.5</c:v>
                </c:pt>
                <c:pt idx="5341">
                  <c:v>81.099999999999994</c:v>
                </c:pt>
                <c:pt idx="5342">
                  <c:v>81</c:v>
                </c:pt>
                <c:pt idx="5343">
                  <c:v>81.2</c:v>
                </c:pt>
                <c:pt idx="5344">
                  <c:v>81.599999999999994</c:v>
                </c:pt>
                <c:pt idx="5345">
                  <c:v>81.400000000000006</c:v>
                </c:pt>
                <c:pt idx="5346">
                  <c:v>81.5</c:v>
                </c:pt>
                <c:pt idx="5347">
                  <c:v>81.8</c:v>
                </c:pt>
                <c:pt idx="5348">
                  <c:v>81.8</c:v>
                </c:pt>
                <c:pt idx="5349">
                  <c:v>81.599999999999994</c:v>
                </c:pt>
                <c:pt idx="5350">
                  <c:v>81.3</c:v>
                </c:pt>
                <c:pt idx="5351">
                  <c:v>81.599999999999994</c:v>
                </c:pt>
                <c:pt idx="5352">
                  <c:v>81.400000000000006</c:v>
                </c:pt>
                <c:pt idx="5353">
                  <c:v>81.7</c:v>
                </c:pt>
                <c:pt idx="5354">
                  <c:v>81.5</c:v>
                </c:pt>
                <c:pt idx="5355">
                  <c:v>81.599999999999994</c:v>
                </c:pt>
                <c:pt idx="5356">
                  <c:v>81.3</c:v>
                </c:pt>
                <c:pt idx="5357">
                  <c:v>81.099999999999994</c:v>
                </c:pt>
                <c:pt idx="5358">
                  <c:v>81.3</c:v>
                </c:pt>
                <c:pt idx="5359">
                  <c:v>81.2</c:v>
                </c:pt>
                <c:pt idx="5360">
                  <c:v>81.099999999999994</c:v>
                </c:pt>
                <c:pt idx="5361">
                  <c:v>81.2</c:v>
                </c:pt>
                <c:pt idx="5362">
                  <c:v>81.2</c:v>
                </c:pt>
                <c:pt idx="5363">
                  <c:v>81.3</c:v>
                </c:pt>
                <c:pt idx="5364">
                  <c:v>81.2</c:v>
                </c:pt>
                <c:pt idx="5365">
                  <c:v>81.400000000000006</c:v>
                </c:pt>
                <c:pt idx="5366">
                  <c:v>81.400000000000006</c:v>
                </c:pt>
                <c:pt idx="5367">
                  <c:v>81.400000000000006</c:v>
                </c:pt>
                <c:pt idx="5368">
                  <c:v>81.400000000000006</c:v>
                </c:pt>
                <c:pt idx="5369">
                  <c:v>80.8</c:v>
                </c:pt>
                <c:pt idx="5370">
                  <c:v>81.3</c:v>
                </c:pt>
                <c:pt idx="5371">
                  <c:v>81.599999999999994</c:v>
                </c:pt>
                <c:pt idx="5372">
                  <c:v>81.5</c:v>
                </c:pt>
                <c:pt idx="5373">
                  <c:v>81.400000000000006</c:v>
                </c:pt>
                <c:pt idx="5374">
                  <c:v>81.599999999999994</c:v>
                </c:pt>
                <c:pt idx="5375">
                  <c:v>81.5</c:v>
                </c:pt>
                <c:pt idx="5376">
                  <c:v>81.7</c:v>
                </c:pt>
                <c:pt idx="5377">
                  <c:v>81.900000000000006</c:v>
                </c:pt>
                <c:pt idx="5378">
                  <c:v>81.7</c:v>
                </c:pt>
                <c:pt idx="5379">
                  <c:v>81.8</c:v>
                </c:pt>
                <c:pt idx="5380">
                  <c:v>81.7</c:v>
                </c:pt>
                <c:pt idx="5381">
                  <c:v>81.900000000000006</c:v>
                </c:pt>
                <c:pt idx="5382">
                  <c:v>81.8</c:v>
                </c:pt>
                <c:pt idx="5383">
                  <c:v>81.900000000000006</c:v>
                </c:pt>
                <c:pt idx="5384">
                  <c:v>81.900000000000006</c:v>
                </c:pt>
                <c:pt idx="5385">
                  <c:v>81.8</c:v>
                </c:pt>
                <c:pt idx="5386">
                  <c:v>81.900000000000006</c:v>
                </c:pt>
                <c:pt idx="5387">
                  <c:v>81.900000000000006</c:v>
                </c:pt>
                <c:pt idx="5388">
                  <c:v>81.900000000000006</c:v>
                </c:pt>
                <c:pt idx="5389">
                  <c:v>82.1</c:v>
                </c:pt>
                <c:pt idx="5390">
                  <c:v>81.900000000000006</c:v>
                </c:pt>
                <c:pt idx="5391">
                  <c:v>82</c:v>
                </c:pt>
                <c:pt idx="5392">
                  <c:v>82.1</c:v>
                </c:pt>
                <c:pt idx="5393">
                  <c:v>82.3</c:v>
                </c:pt>
                <c:pt idx="5394">
                  <c:v>82.3</c:v>
                </c:pt>
                <c:pt idx="5395">
                  <c:v>82.2</c:v>
                </c:pt>
                <c:pt idx="5396">
                  <c:v>82.2</c:v>
                </c:pt>
                <c:pt idx="5397">
                  <c:v>82.3</c:v>
                </c:pt>
                <c:pt idx="5398">
                  <c:v>82.4</c:v>
                </c:pt>
                <c:pt idx="5399">
                  <c:v>82.3</c:v>
                </c:pt>
                <c:pt idx="5400">
                  <c:v>82.4</c:v>
                </c:pt>
                <c:pt idx="5401">
                  <c:v>82.4</c:v>
                </c:pt>
                <c:pt idx="5402">
                  <c:v>82.3</c:v>
                </c:pt>
                <c:pt idx="5403">
                  <c:v>82.7</c:v>
                </c:pt>
                <c:pt idx="5404">
                  <c:v>82.4</c:v>
                </c:pt>
                <c:pt idx="5405">
                  <c:v>82.6</c:v>
                </c:pt>
                <c:pt idx="5406">
                  <c:v>82.6</c:v>
                </c:pt>
                <c:pt idx="5407">
                  <c:v>82.9</c:v>
                </c:pt>
                <c:pt idx="5408">
                  <c:v>82.6</c:v>
                </c:pt>
                <c:pt idx="5409">
                  <c:v>82.5</c:v>
                </c:pt>
                <c:pt idx="5410">
                  <c:v>82.5</c:v>
                </c:pt>
                <c:pt idx="5411">
                  <c:v>82.6</c:v>
                </c:pt>
                <c:pt idx="5412">
                  <c:v>82.8</c:v>
                </c:pt>
                <c:pt idx="5413">
                  <c:v>83</c:v>
                </c:pt>
                <c:pt idx="5414">
                  <c:v>82.9</c:v>
                </c:pt>
                <c:pt idx="5415">
                  <c:v>82.7</c:v>
                </c:pt>
                <c:pt idx="5416">
                  <c:v>82.8</c:v>
                </c:pt>
                <c:pt idx="5417">
                  <c:v>82.7</c:v>
                </c:pt>
                <c:pt idx="5418">
                  <c:v>82.7</c:v>
                </c:pt>
                <c:pt idx="5419">
                  <c:v>82.8</c:v>
                </c:pt>
                <c:pt idx="5420">
                  <c:v>82.9</c:v>
                </c:pt>
                <c:pt idx="5421">
                  <c:v>82.7</c:v>
                </c:pt>
                <c:pt idx="5422">
                  <c:v>82.9</c:v>
                </c:pt>
                <c:pt idx="5423">
                  <c:v>82.9</c:v>
                </c:pt>
                <c:pt idx="5424">
                  <c:v>83.1</c:v>
                </c:pt>
                <c:pt idx="5425">
                  <c:v>83.1</c:v>
                </c:pt>
                <c:pt idx="5426">
                  <c:v>83</c:v>
                </c:pt>
                <c:pt idx="5427">
                  <c:v>83.2</c:v>
                </c:pt>
                <c:pt idx="5428">
                  <c:v>82.9</c:v>
                </c:pt>
                <c:pt idx="5429">
                  <c:v>82.9</c:v>
                </c:pt>
                <c:pt idx="5430">
                  <c:v>83</c:v>
                </c:pt>
                <c:pt idx="5431">
                  <c:v>82.9</c:v>
                </c:pt>
                <c:pt idx="5432">
                  <c:v>82.9</c:v>
                </c:pt>
                <c:pt idx="5433">
                  <c:v>82.7</c:v>
                </c:pt>
                <c:pt idx="5434">
                  <c:v>82.8</c:v>
                </c:pt>
                <c:pt idx="5435">
                  <c:v>82.4</c:v>
                </c:pt>
                <c:pt idx="5436">
                  <c:v>82.6</c:v>
                </c:pt>
                <c:pt idx="5437">
                  <c:v>82.4</c:v>
                </c:pt>
                <c:pt idx="5438">
                  <c:v>82.3</c:v>
                </c:pt>
                <c:pt idx="5439">
                  <c:v>82.4</c:v>
                </c:pt>
                <c:pt idx="5440">
                  <c:v>82.4</c:v>
                </c:pt>
                <c:pt idx="5441">
                  <c:v>82.4</c:v>
                </c:pt>
                <c:pt idx="5442">
                  <c:v>82.3</c:v>
                </c:pt>
                <c:pt idx="5443">
                  <c:v>82.3</c:v>
                </c:pt>
                <c:pt idx="5444">
                  <c:v>82.2</c:v>
                </c:pt>
                <c:pt idx="5445">
                  <c:v>82.3</c:v>
                </c:pt>
                <c:pt idx="5446">
                  <c:v>82.1</c:v>
                </c:pt>
                <c:pt idx="5447">
                  <c:v>82</c:v>
                </c:pt>
                <c:pt idx="5448">
                  <c:v>82.3</c:v>
                </c:pt>
                <c:pt idx="5449">
                  <c:v>82.2</c:v>
                </c:pt>
                <c:pt idx="5450">
                  <c:v>82.1</c:v>
                </c:pt>
                <c:pt idx="5451">
                  <c:v>82</c:v>
                </c:pt>
                <c:pt idx="5452">
                  <c:v>82.2</c:v>
                </c:pt>
                <c:pt idx="5453">
                  <c:v>82.1</c:v>
                </c:pt>
                <c:pt idx="5454">
                  <c:v>82.1</c:v>
                </c:pt>
                <c:pt idx="5455">
                  <c:v>82</c:v>
                </c:pt>
                <c:pt idx="5456">
                  <c:v>82</c:v>
                </c:pt>
                <c:pt idx="5457">
                  <c:v>82</c:v>
                </c:pt>
                <c:pt idx="5458">
                  <c:v>81.900000000000006</c:v>
                </c:pt>
                <c:pt idx="5459">
                  <c:v>81.900000000000006</c:v>
                </c:pt>
                <c:pt idx="5460">
                  <c:v>81.900000000000006</c:v>
                </c:pt>
                <c:pt idx="5461">
                  <c:v>81.8</c:v>
                </c:pt>
                <c:pt idx="5462">
                  <c:v>81.900000000000006</c:v>
                </c:pt>
                <c:pt idx="5463">
                  <c:v>81.900000000000006</c:v>
                </c:pt>
                <c:pt idx="5464">
                  <c:v>81.8</c:v>
                </c:pt>
                <c:pt idx="5465">
                  <c:v>81.7</c:v>
                </c:pt>
                <c:pt idx="5466">
                  <c:v>81.8</c:v>
                </c:pt>
                <c:pt idx="5467">
                  <c:v>81.599999999999994</c:v>
                </c:pt>
                <c:pt idx="5468">
                  <c:v>81.7</c:v>
                </c:pt>
                <c:pt idx="5469">
                  <c:v>81.599999999999994</c:v>
                </c:pt>
                <c:pt idx="5470">
                  <c:v>81.7</c:v>
                </c:pt>
                <c:pt idx="5471">
                  <c:v>81.2</c:v>
                </c:pt>
                <c:pt idx="5472">
                  <c:v>81.599999999999994</c:v>
                </c:pt>
                <c:pt idx="5473">
                  <c:v>81.400000000000006</c:v>
                </c:pt>
                <c:pt idx="5474">
                  <c:v>81.7</c:v>
                </c:pt>
                <c:pt idx="5475">
                  <c:v>81.400000000000006</c:v>
                </c:pt>
                <c:pt idx="5476">
                  <c:v>81.5</c:v>
                </c:pt>
                <c:pt idx="5477">
                  <c:v>81.5</c:v>
                </c:pt>
                <c:pt idx="5478">
                  <c:v>81.3</c:v>
                </c:pt>
                <c:pt idx="5479">
                  <c:v>81.2</c:v>
                </c:pt>
                <c:pt idx="5480">
                  <c:v>81.099999999999994</c:v>
                </c:pt>
                <c:pt idx="5481">
                  <c:v>81.2</c:v>
                </c:pt>
                <c:pt idx="5482">
                  <c:v>81</c:v>
                </c:pt>
                <c:pt idx="5483">
                  <c:v>81</c:v>
                </c:pt>
                <c:pt idx="5484">
                  <c:v>80.900000000000006</c:v>
                </c:pt>
                <c:pt idx="5485">
                  <c:v>80.599999999999994</c:v>
                </c:pt>
                <c:pt idx="5486">
                  <c:v>80.900000000000006</c:v>
                </c:pt>
                <c:pt idx="5487">
                  <c:v>80.8</c:v>
                </c:pt>
                <c:pt idx="5488">
                  <c:v>80.099999999999994</c:v>
                </c:pt>
                <c:pt idx="5489">
                  <c:v>80.599999999999994</c:v>
                </c:pt>
                <c:pt idx="5490">
                  <c:v>80.3</c:v>
                </c:pt>
                <c:pt idx="5491">
                  <c:v>80.400000000000006</c:v>
                </c:pt>
                <c:pt idx="5492">
                  <c:v>80.3</c:v>
                </c:pt>
                <c:pt idx="5493">
                  <c:v>80.3</c:v>
                </c:pt>
                <c:pt idx="5494">
                  <c:v>80.400000000000006</c:v>
                </c:pt>
                <c:pt idx="5495">
                  <c:v>80.3</c:v>
                </c:pt>
                <c:pt idx="5496">
                  <c:v>79.8</c:v>
                </c:pt>
                <c:pt idx="5497">
                  <c:v>80.2</c:v>
                </c:pt>
                <c:pt idx="5498">
                  <c:v>80.2</c:v>
                </c:pt>
                <c:pt idx="5499">
                  <c:v>80.099999999999994</c:v>
                </c:pt>
                <c:pt idx="5500">
                  <c:v>80</c:v>
                </c:pt>
                <c:pt idx="5501">
                  <c:v>79.599999999999994</c:v>
                </c:pt>
                <c:pt idx="5502">
                  <c:v>79.900000000000006</c:v>
                </c:pt>
                <c:pt idx="5503">
                  <c:v>80</c:v>
                </c:pt>
                <c:pt idx="5504">
                  <c:v>80</c:v>
                </c:pt>
                <c:pt idx="5505">
                  <c:v>79.8</c:v>
                </c:pt>
                <c:pt idx="5506">
                  <c:v>79.900000000000006</c:v>
                </c:pt>
                <c:pt idx="5507">
                  <c:v>79.900000000000006</c:v>
                </c:pt>
                <c:pt idx="5508">
                  <c:v>79.8</c:v>
                </c:pt>
                <c:pt idx="5509">
                  <c:v>79.599999999999994</c:v>
                </c:pt>
                <c:pt idx="5510">
                  <c:v>79.2</c:v>
                </c:pt>
                <c:pt idx="5511">
                  <c:v>79.099999999999994</c:v>
                </c:pt>
                <c:pt idx="5512">
                  <c:v>79.400000000000006</c:v>
                </c:pt>
                <c:pt idx="5513">
                  <c:v>79</c:v>
                </c:pt>
                <c:pt idx="5514">
                  <c:v>78.599999999999994</c:v>
                </c:pt>
                <c:pt idx="5515">
                  <c:v>79.2</c:v>
                </c:pt>
                <c:pt idx="5516">
                  <c:v>79.3</c:v>
                </c:pt>
                <c:pt idx="5517">
                  <c:v>79.099999999999994</c:v>
                </c:pt>
                <c:pt idx="5518">
                  <c:v>79</c:v>
                </c:pt>
                <c:pt idx="5519">
                  <c:v>78.7</c:v>
                </c:pt>
                <c:pt idx="5520">
                  <c:v>77.900000000000006</c:v>
                </c:pt>
                <c:pt idx="5521">
                  <c:v>77.5</c:v>
                </c:pt>
                <c:pt idx="5522">
                  <c:v>77.599999999999994</c:v>
                </c:pt>
                <c:pt idx="5523">
                  <c:v>77.599999999999994</c:v>
                </c:pt>
                <c:pt idx="5524">
                  <c:v>77.3</c:v>
                </c:pt>
                <c:pt idx="5525">
                  <c:v>77.7</c:v>
                </c:pt>
                <c:pt idx="5526">
                  <c:v>78.3</c:v>
                </c:pt>
                <c:pt idx="5527">
                  <c:v>78.3</c:v>
                </c:pt>
                <c:pt idx="5528">
                  <c:v>77.3</c:v>
                </c:pt>
                <c:pt idx="5529">
                  <c:v>77.599999999999994</c:v>
                </c:pt>
                <c:pt idx="5530">
                  <c:v>77.3</c:v>
                </c:pt>
                <c:pt idx="5531">
                  <c:v>77.3</c:v>
                </c:pt>
                <c:pt idx="5532">
                  <c:v>77.599999999999994</c:v>
                </c:pt>
                <c:pt idx="5533">
                  <c:v>76.900000000000006</c:v>
                </c:pt>
                <c:pt idx="5534">
                  <c:v>77.400000000000006</c:v>
                </c:pt>
                <c:pt idx="5535">
                  <c:v>76.7</c:v>
                </c:pt>
                <c:pt idx="5536">
                  <c:v>76.599999999999994</c:v>
                </c:pt>
                <c:pt idx="5537">
                  <c:v>76.8</c:v>
                </c:pt>
                <c:pt idx="5538">
                  <c:v>77.3</c:v>
                </c:pt>
                <c:pt idx="5539">
                  <c:v>76.7</c:v>
                </c:pt>
                <c:pt idx="5540">
                  <c:v>76.7</c:v>
                </c:pt>
                <c:pt idx="5541">
                  <c:v>76.5</c:v>
                </c:pt>
                <c:pt idx="5542">
                  <c:v>76.5</c:v>
                </c:pt>
                <c:pt idx="5543">
                  <c:v>76.900000000000006</c:v>
                </c:pt>
                <c:pt idx="5544">
                  <c:v>76.599999999999994</c:v>
                </c:pt>
                <c:pt idx="5545">
                  <c:v>76.599999999999994</c:v>
                </c:pt>
                <c:pt idx="5546">
                  <c:v>76.099999999999994</c:v>
                </c:pt>
                <c:pt idx="5547">
                  <c:v>76.099999999999994</c:v>
                </c:pt>
                <c:pt idx="5548">
                  <c:v>76.3</c:v>
                </c:pt>
                <c:pt idx="5549">
                  <c:v>76</c:v>
                </c:pt>
                <c:pt idx="5550">
                  <c:v>75.5</c:v>
                </c:pt>
                <c:pt idx="5551">
                  <c:v>76.2</c:v>
                </c:pt>
                <c:pt idx="5552">
                  <c:v>75.7</c:v>
                </c:pt>
                <c:pt idx="5553">
                  <c:v>75.8</c:v>
                </c:pt>
                <c:pt idx="5554">
                  <c:v>76.099999999999994</c:v>
                </c:pt>
                <c:pt idx="5555">
                  <c:v>75.900000000000006</c:v>
                </c:pt>
                <c:pt idx="5556">
                  <c:v>76.099999999999994</c:v>
                </c:pt>
                <c:pt idx="5557">
                  <c:v>76</c:v>
                </c:pt>
                <c:pt idx="5558">
                  <c:v>75.7</c:v>
                </c:pt>
                <c:pt idx="5559">
                  <c:v>76.099999999999994</c:v>
                </c:pt>
                <c:pt idx="5560">
                  <c:v>75.7</c:v>
                </c:pt>
                <c:pt idx="5561">
                  <c:v>76.099999999999994</c:v>
                </c:pt>
                <c:pt idx="5562">
                  <c:v>75.2</c:v>
                </c:pt>
                <c:pt idx="5563">
                  <c:v>75.599999999999994</c:v>
                </c:pt>
                <c:pt idx="5564">
                  <c:v>75.7</c:v>
                </c:pt>
                <c:pt idx="5565">
                  <c:v>76</c:v>
                </c:pt>
                <c:pt idx="5566">
                  <c:v>75.900000000000006</c:v>
                </c:pt>
                <c:pt idx="5567">
                  <c:v>75.7</c:v>
                </c:pt>
                <c:pt idx="5568">
                  <c:v>76.099999999999994</c:v>
                </c:pt>
                <c:pt idx="5569">
                  <c:v>75.5</c:v>
                </c:pt>
                <c:pt idx="5570">
                  <c:v>75.7</c:v>
                </c:pt>
                <c:pt idx="5571">
                  <c:v>76</c:v>
                </c:pt>
                <c:pt idx="5572">
                  <c:v>75.7</c:v>
                </c:pt>
                <c:pt idx="5573">
                  <c:v>75.8</c:v>
                </c:pt>
                <c:pt idx="5574">
                  <c:v>76</c:v>
                </c:pt>
                <c:pt idx="5575">
                  <c:v>76</c:v>
                </c:pt>
                <c:pt idx="5576">
                  <c:v>76.400000000000006</c:v>
                </c:pt>
                <c:pt idx="5577">
                  <c:v>76.3</c:v>
                </c:pt>
                <c:pt idx="5578">
                  <c:v>76</c:v>
                </c:pt>
                <c:pt idx="5579">
                  <c:v>76.599999999999994</c:v>
                </c:pt>
                <c:pt idx="5580">
                  <c:v>76.900000000000006</c:v>
                </c:pt>
                <c:pt idx="5581">
                  <c:v>77.2</c:v>
                </c:pt>
                <c:pt idx="5582">
                  <c:v>77.3</c:v>
                </c:pt>
                <c:pt idx="5583">
                  <c:v>77.5</c:v>
                </c:pt>
                <c:pt idx="5584">
                  <c:v>77.7</c:v>
                </c:pt>
                <c:pt idx="5585">
                  <c:v>77.8</c:v>
                </c:pt>
                <c:pt idx="5586">
                  <c:v>77.8</c:v>
                </c:pt>
                <c:pt idx="5587">
                  <c:v>78</c:v>
                </c:pt>
                <c:pt idx="5588">
                  <c:v>78.099999999999994</c:v>
                </c:pt>
                <c:pt idx="5589">
                  <c:v>78.2</c:v>
                </c:pt>
                <c:pt idx="5590">
                  <c:v>78.3</c:v>
                </c:pt>
                <c:pt idx="5591">
                  <c:v>78.2</c:v>
                </c:pt>
                <c:pt idx="5592">
                  <c:v>78.3</c:v>
                </c:pt>
                <c:pt idx="5593">
                  <c:v>78.400000000000006</c:v>
                </c:pt>
                <c:pt idx="5594">
                  <c:v>78.400000000000006</c:v>
                </c:pt>
                <c:pt idx="5595">
                  <c:v>78.5</c:v>
                </c:pt>
                <c:pt idx="5596">
                  <c:v>78.5</c:v>
                </c:pt>
                <c:pt idx="5597">
                  <c:v>78.7</c:v>
                </c:pt>
                <c:pt idx="5598">
                  <c:v>78.599999999999994</c:v>
                </c:pt>
                <c:pt idx="5599">
                  <c:v>78.5</c:v>
                </c:pt>
                <c:pt idx="5600">
                  <c:v>78.7</c:v>
                </c:pt>
                <c:pt idx="5601">
                  <c:v>78.7</c:v>
                </c:pt>
                <c:pt idx="5602">
                  <c:v>78.7</c:v>
                </c:pt>
                <c:pt idx="5603">
                  <c:v>78.7</c:v>
                </c:pt>
                <c:pt idx="5604">
                  <c:v>78.8</c:v>
                </c:pt>
                <c:pt idx="5605">
                  <c:v>78.8</c:v>
                </c:pt>
                <c:pt idx="5606">
                  <c:v>78.8</c:v>
                </c:pt>
                <c:pt idx="5607">
                  <c:v>78.7</c:v>
                </c:pt>
                <c:pt idx="5608">
                  <c:v>78.8</c:v>
                </c:pt>
                <c:pt idx="5609">
                  <c:v>78.8</c:v>
                </c:pt>
                <c:pt idx="5610">
                  <c:v>78.8</c:v>
                </c:pt>
                <c:pt idx="5611">
                  <c:v>78.8</c:v>
                </c:pt>
                <c:pt idx="5612">
                  <c:v>78.8</c:v>
                </c:pt>
                <c:pt idx="5613">
                  <c:v>78.8</c:v>
                </c:pt>
                <c:pt idx="5614">
                  <c:v>78.8</c:v>
                </c:pt>
                <c:pt idx="5615">
                  <c:v>78.8</c:v>
                </c:pt>
                <c:pt idx="5616">
                  <c:v>78.8</c:v>
                </c:pt>
                <c:pt idx="5617">
                  <c:v>78.7</c:v>
                </c:pt>
                <c:pt idx="5618">
                  <c:v>78.8</c:v>
                </c:pt>
                <c:pt idx="5619">
                  <c:v>78.7</c:v>
                </c:pt>
                <c:pt idx="5620">
                  <c:v>78.8</c:v>
                </c:pt>
                <c:pt idx="5621">
                  <c:v>78.7</c:v>
                </c:pt>
                <c:pt idx="5622">
                  <c:v>78.8</c:v>
                </c:pt>
                <c:pt idx="5623">
                  <c:v>78.900000000000006</c:v>
                </c:pt>
                <c:pt idx="5624">
                  <c:v>78.900000000000006</c:v>
                </c:pt>
                <c:pt idx="5625">
                  <c:v>78.8</c:v>
                </c:pt>
                <c:pt idx="5626">
                  <c:v>78.900000000000006</c:v>
                </c:pt>
                <c:pt idx="5627">
                  <c:v>78.900000000000006</c:v>
                </c:pt>
                <c:pt idx="5628">
                  <c:v>78.900000000000006</c:v>
                </c:pt>
                <c:pt idx="5629">
                  <c:v>78.900000000000006</c:v>
                </c:pt>
                <c:pt idx="5630">
                  <c:v>78.900000000000006</c:v>
                </c:pt>
                <c:pt idx="5631">
                  <c:v>78.900000000000006</c:v>
                </c:pt>
                <c:pt idx="5632">
                  <c:v>78.900000000000006</c:v>
                </c:pt>
                <c:pt idx="5633">
                  <c:v>78.900000000000006</c:v>
                </c:pt>
                <c:pt idx="5634">
                  <c:v>78.900000000000006</c:v>
                </c:pt>
                <c:pt idx="5635">
                  <c:v>78.900000000000006</c:v>
                </c:pt>
                <c:pt idx="5636">
                  <c:v>78.900000000000006</c:v>
                </c:pt>
                <c:pt idx="5637">
                  <c:v>78.8</c:v>
                </c:pt>
                <c:pt idx="5638">
                  <c:v>78.8</c:v>
                </c:pt>
                <c:pt idx="5639">
                  <c:v>78.900000000000006</c:v>
                </c:pt>
                <c:pt idx="5640">
                  <c:v>78.8</c:v>
                </c:pt>
                <c:pt idx="5641">
                  <c:v>78.900000000000006</c:v>
                </c:pt>
                <c:pt idx="5642">
                  <c:v>78.8</c:v>
                </c:pt>
                <c:pt idx="5643">
                  <c:v>78.900000000000006</c:v>
                </c:pt>
                <c:pt idx="5644">
                  <c:v>78.8</c:v>
                </c:pt>
                <c:pt idx="5645">
                  <c:v>78.8</c:v>
                </c:pt>
                <c:pt idx="5646">
                  <c:v>78.8</c:v>
                </c:pt>
                <c:pt idx="5647">
                  <c:v>78.8</c:v>
                </c:pt>
                <c:pt idx="5648">
                  <c:v>78.900000000000006</c:v>
                </c:pt>
                <c:pt idx="5649">
                  <c:v>78.8</c:v>
                </c:pt>
                <c:pt idx="5650">
                  <c:v>78.8</c:v>
                </c:pt>
                <c:pt idx="5651">
                  <c:v>78.8</c:v>
                </c:pt>
                <c:pt idx="5652">
                  <c:v>78.8</c:v>
                </c:pt>
                <c:pt idx="5653">
                  <c:v>78.7</c:v>
                </c:pt>
                <c:pt idx="5654">
                  <c:v>78.7</c:v>
                </c:pt>
                <c:pt idx="5655">
                  <c:v>78.7</c:v>
                </c:pt>
                <c:pt idx="5656">
                  <c:v>78.7</c:v>
                </c:pt>
                <c:pt idx="5657">
                  <c:v>78.599999999999994</c:v>
                </c:pt>
                <c:pt idx="5658">
                  <c:v>78.7</c:v>
                </c:pt>
                <c:pt idx="5659">
                  <c:v>78.599999999999994</c:v>
                </c:pt>
                <c:pt idx="5660">
                  <c:v>78.8</c:v>
                </c:pt>
                <c:pt idx="5661">
                  <c:v>78.599999999999994</c:v>
                </c:pt>
                <c:pt idx="5662">
                  <c:v>78.599999999999994</c:v>
                </c:pt>
                <c:pt idx="5663">
                  <c:v>78.5</c:v>
                </c:pt>
                <c:pt idx="5664">
                  <c:v>78.7</c:v>
                </c:pt>
                <c:pt idx="5665">
                  <c:v>78.7</c:v>
                </c:pt>
                <c:pt idx="5666">
                  <c:v>78.7</c:v>
                </c:pt>
                <c:pt idx="5667">
                  <c:v>78.599999999999994</c:v>
                </c:pt>
                <c:pt idx="5668">
                  <c:v>78.7</c:v>
                </c:pt>
                <c:pt idx="5669">
                  <c:v>78.7</c:v>
                </c:pt>
                <c:pt idx="5670">
                  <c:v>78.7</c:v>
                </c:pt>
                <c:pt idx="5671">
                  <c:v>78.599999999999994</c:v>
                </c:pt>
                <c:pt idx="5672">
                  <c:v>78.5</c:v>
                </c:pt>
                <c:pt idx="5673">
                  <c:v>78.599999999999994</c:v>
                </c:pt>
                <c:pt idx="5674">
                  <c:v>78.7</c:v>
                </c:pt>
                <c:pt idx="5675">
                  <c:v>78.5</c:v>
                </c:pt>
                <c:pt idx="5676">
                  <c:v>78.599999999999994</c:v>
                </c:pt>
                <c:pt idx="5677">
                  <c:v>78.599999999999994</c:v>
                </c:pt>
                <c:pt idx="5678">
                  <c:v>78.599999999999994</c:v>
                </c:pt>
                <c:pt idx="5679">
                  <c:v>78.599999999999994</c:v>
                </c:pt>
                <c:pt idx="5680">
                  <c:v>78.599999999999994</c:v>
                </c:pt>
                <c:pt idx="5681">
                  <c:v>78.5</c:v>
                </c:pt>
                <c:pt idx="5682">
                  <c:v>78.599999999999994</c:v>
                </c:pt>
                <c:pt idx="5683">
                  <c:v>78.5</c:v>
                </c:pt>
                <c:pt idx="5684">
                  <c:v>78.5</c:v>
                </c:pt>
                <c:pt idx="5685">
                  <c:v>78.5</c:v>
                </c:pt>
                <c:pt idx="5686">
                  <c:v>78.5</c:v>
                </c:pt>
                <c:pt idx="5687">
                  <c:v>78.400000000000006</c:v>
                </c:pt>
                <c:pt idx="5688">
                  <c:v>78.400000000000006</c:v>
                </c:pt>
                <c:pt idx="5689">
                  <c:v>78.3</c:v>
                </c:pt>
                <c:pt idx="5690">
                  <c:v>78.3</c:v>
                </c:pt>
                <c:pt idx="5691">
                  <c:v>78.400000000000006</c:v>
                </c:pt>
                <c:pt idx="5692">
                  <c:v>78.400000000000006</c:v>
                </c:pt>
                <c:pt idx="5693">
                  <c:v>78.400000000000006</c:v>
                </c:pt>
                <c:pt idx="5694">
                  <c:v>78.400000000000006</c:v>
                </c:pt>
                <c:pt idx="5695">
                  <c:v>78.3</c:v>
                </c:pt>
                <c:pt idx="5696">
                  <c:v>78.400000000000006</c:v>
                </c:pt>
                <c:pt idx="5697">
                  <c:v>78.3</c:v>
                </c:pt>
                <c:pt idx="5698">
                  <c:v>78.3</c:v>
                </c:pt>
                <c:pt idx="5699">
                  <c:v>78.3</c:v>
                </c:pt>
                <c:pt idx="5700">
                  <c:v>78.400000000000006</c:v>
                </c:pt>
                <c:pt idx="5701">
                  <c:v>78.3</c:v>
                </c:pt>
                <c:pt idx="5702">
                  <c:v>78.400000000000006</c:v>
                </c:pt>
                <c:pt idx="5703">
                  <c:v>78.400000000000006</c:v>
                </c:pt>
                <c:pt idx="5704">
                  <c:v>78.3</c:v>
                </c:pt>
                <c:pt idx="5705">
                  <c:v>78.3</c:v>
                </c:pt>
                <c:pt idx="5706">
                  <c:v>78.5</c:v>
                </c:pt>
                <c:pt idx="5707">
                  <c:v>78.3</c:v>
                </c:pt>
                <c:pt idx="5708">
                  <c:v>78.3</c:v>
                </c:pt>
                <c:pt idx="5709">
                  <c:v>78.3</c:v>
                </c:pt>
                <c:pt idx="5710">
                  <c:v>78.2</c:v>
                </c:pt>
                <c:pt idx="5711">
                  <c:v>78.3</c:v>
                </c:pt>
                <c:pt idx="5712">
                  <c:v>78.2</c:v>
                </c:pt>
                <c:pt idx="5713">
                  <c:v>78.2</c:v>
                </c:pt>
                <c:pt idx="5714">
                  <c:v>78.2</c:v>
                </c:pt>
                <c:pt idx="5715">
                  <c:v>78.2</c:v>
                </c:pt>
                <c:pt idx="5716">
                  <c:v>78.2</c:v>
                </c:pt>
                <c:pt idx="5717">
                  <c:v>78.2</c:v>
                </c:pt>
                <c:pt idx="5718">
                  <c:v>78.2</c:v>
                </c:pt>
                <c:pt idx="5719">
                  <c:v>78.2</c:v>
                </c:pt>
                <c:pt idx="5720">
                  <c:v>78.2</c:v>
                </c:pt>
                <c:pt idx="5721">
                  <c:v>78.2</c:v>
                </c:pt>
                <c:pt idx="5722">
                  <c:v>78.2</c:v>
                </c:pt>
                <c:pt idx="5723">
                  <c:v>78.2</c:v>
                </c:pt>
                <c:pt idx="5724">
                  <c:v>78.2</c:v>
                </c:pt>
                <c:pt idx="5725">
                  <c:v>78.099999999999994</c:v>
                </c:pt>
                <c:pt idx="5726">
                  <c:v>78.099999999999994</c:v>
                </c:pt>
                <c:pt idx="5727">
                  <c:v>78.2</c:v>
                </c:pt>
                <c:pt idx="5728">
                  <c:v>78.2</c:v>
                </c:pt>
                <c:pt idx="5729">
                  <c:v>78.2</c:v>
                </c:pt>
                <c:pt idx="5730">
                  <c:v>78.099999999999994</c:v>
                </c:pt>
                <c:pt idx="5731">
                  <c:v>78.099999999999994</c:v>
                </c:pt>
                <c:pt idx="5732">
                  <c:v>78.2</c:v>
                </c:pt>
                <c:pt idx="5733">
                  <c:v>78.099999999999994</c:v>
                </c:pt>
                <c:pt idx="5734">
                  <c:v>78.2</c:v>
                </c:pt>
                <c:pt idx="5735">
                  <c:v>78.099999999999994</c:v>
                </c:pt>
                <c:pt idx="5736">
                  <c:v>78.2</c:v>
                </c:pt>
                <c:pt idx="5737">
                  <c:v>78.2</c:v>
                </c:pt>
                <c:pt idx="5738">
                  <c:v>78.099999999999994</c:v>
                </c:pt>
                <c:pt idx="5739">
                  <c:v>78.099999999999994</c:v>
                </c:pt>
                <c:pt idx="5740">
                  <c:v>78.099999999999994</c:v>
                </c:pt>
                <c:pt idx="5741">
                  <c:v>78</c:v>
                </c:pt>
                <c:pt idx="5742">
                  <c:v>78.099999999999994</c:v>
                </c:pt>
                <c:pt idx="5743">
                  <c:v>78</c:v>
                </c:pt>
                <c:pt idx="5744">
                  <c:v>78</c:v>
                </c:pt>
                <c:pt idx="5745">
                  <c:v>78</c:v>
                </c:pt>
                <c:pt idx="5746">
                  <c:v>78.099999999999994</c:v>
                </c:pt>
                <c:pt idx="5747">
                  <c:v>78</c:v>
                </c:pt>
                <c:pt idx="5748">
                  <c:v>78</c:v>
                </c:pt>
                <c:pt idx="5749">
                  <c:v>78</c:v>
                </c:pt>
                <c:pt idx="5750">
                  <c:v>78</c:v>
                </c:pt>
                <c:pt idx="5751">
                  <c:v>77.900000000000006</c:v>
                </c:pt>
                <c:pt idx="5752">
                  <c:v>78</c:v>
                </c:pt>
                <c:pt idx="5753">
                  <c:v>78</c:v>
                </c:pt>
                <c:pt idx="5754">
                  <c:v>78.099999999999994</c:v>
                </c:pt>
                <c:pt idx="5755">
                  <c:v>78</c:v>
                </c:pt>
                <c:pt idx="5756">
                  <c:v>78</c:v>
                </c:pt>
                <c:pt idx="5757">
                  <c:v>78</c:v>
                </c:pt>
                <c:pt idx="5758">
                  <c:v>77.900000000000006</c:v>
                </c:pt>
                <c:pt idx="5759">
                  <c:v>77.8</c:v>
                </c:pt>
                <c:pt idx="5760">
                  <c:v>77.8</c:v>
                </c:pt>
                <c:pt idx="5761">
                  <c:v>77.900000000000006</c:v>
                </c:pt>
                <c:pt idx="5762">
                  <c:v>77.7</c:v>
                </c:pt>
                <c:pt idx="5763">
                  <c:v>77.7</c:v>
                </c:pt>
                <c:pt idx="5764">
                  <c:v>77.8</c:v>
                </c:pt>
                <c:pt idx="5765">
                  <c:v>77.8</c:v>
                </c:pt>
                <c:pt idx="5766">
                  <c:v>77.8</c:v>
                </c:pt>
                <c:pt idx="5767">
                  <c:v>77.7</c:v>
                </c:pt>
                <c:pt idx="5768">
                  <c:v>77.7</c:v>
                </c:pt>
                <c:pt idx="5769">
                  <c:v>77.7</c:v>
                </c:pt>
                <c:pt idx="5770">
                  <c:v>77.7</c:v>
                </c:pt>
                <c:pt idx="5771">
                  <c:v>77.7</c:v>
                </c:pt>
                <c:pt idx="5772">
                  <c:v>77.599999999999994</c:v>
                </c:pt>
                <c:pt idx="5773">
                  <c:v>77.7</c:v>
                </c:pt>
                <c:pt idx="5774">
                  <c:v>77.7</c:v>
                </c:pt>
                <c:pt idx="5775">
                  <c:v>77.7</c:v>
                </c:pt>
                <c:pt idx="5776">
                  <c:v>77.599999999999994</c:v>
                </c:pt>
                <c:pt idx="5777">
                  <c:v>77.599999999999994</c:v>
                </c:pt>
                <c:pt idx="5778">
                  <c:v>77.599999999999994</c:v>
                </c:pt>
                <c:pt idx="5779">
                  <c:v>77.7</c:v>
                </c:pt>
                <c:pt idx="5780">
                  <c:v>77.7</c:v>
                </c:pt>
                <c:pt idx="5781">
                  <c:v>77.599999999999994</c:v>
                </c:pt>
                <c:pt idx="5782">
                  <c:v>77.5</c:v>
                </c:pt>
                <c:pt idx="5783">
                  <c:v>77.5</c:v>
                </c:pt>
                <c:pt idx="5784">
                  <c:v>77.599999999999994</c:v>
                </c:pt>
                <c:pt idx="5785">
                  <c:v>77.5</c:v>
                </c:pt>
                <c:pt idx="5786">
                  <c:v>77.599999999999994</c:v>
                </c:pt>
                <c:pt idx="5787">
                  <c:v>77.5</c:v>
                </c:pt>
                <c:pt idx="5788">
                  <c:v>77.5</c:v>
                </c:pt>
                <c:pt idx="5789">
                  <c:v>77.5</c:v>
                </c:pt>
                <c:pt idx="5790">
                  <c:v>77.599999999999994</c:v>
                </c:pt>
                <c:pt idx="5791">
                  <c:v>77.5</c:v>
                </c:pt>
                <c:pt idx="5792">
                  <c:v>77.5</c:v>
                </c:pt>
                <c:pt idx="5793">
                  <c:v>77.5</c:v>
                </c:pt>
                <c:pt idx="5794">
                  <c:v>77.5</c:v>
                </c:pt>
                <c:pt idx="5795">
                  <c:v>77.5</c:v>
                </c:pt>
                <c:pt idx="5796">
                  <c:v>77.5</c:v>
                </c:pt>
                <c:pt idx="5797">
                  <c:v>77.400000000000006</c:v>
                </c:pt>
                <c:pt idx="5798">
                  <c:v>77.5</c:v>
                </c:pt>
                <c:pt idx="5799">
                  <c:v>77.5</c:v>
                </c:pt>
                <c:pt idx="5800">
                  <c:v>77.400000000000006</c:v>
                </c:pt>
                <c:pt idx="5801">
                  <c:v>77.400000000000006</c:v>
                </c:pt>
                <c:pt idx="5802">
                  <c:v>77.3</c:v>
                </c:pt>
                <c:pt idx="5803">
                  <c:v>77.400000000000006</c:v>
                </c:pt>
                <c:pt idx="5804">
                  <c:v>77.3</c:v>
                </c:pt>
                <c:pt idx="5805">
                  <c:v>77.3</c:v>
                </c:pt>
                <c:pt idx="5806">
                  <c:v>77.3</c:v>
                </c:pt>
                <c:pt idx="5807">
                  <c:v>77.3</c:v>
                </c:pt>
                <c:pt idx="5808">
                  <c:v>77.400000000000006</c:v>
                </c:pt>
                <c:pt idx="5809">
                  <c:v>77.400000000000006</c:v>
                </c:pt>
                <c:pt idx="5810">
                  <c:v>77.400000000000006</c:v>
                </c:pt>
                <c:pt idx="5811">
                  <c:v>77.3</c:v>
                </c:pt>
                <c:pt idx="5812">
                  <c:v>77.400000000000006</c:v>
                </c:pt>
                <c:pt idx="5813">
                  <c:v>77.400000000000006</c:v>
                </c:pt>
                <c:pt idx="5814">
                  <c:v>77.400000000000006</c:v>
                </c:pt>
                <c:pt idx="5815">
                  <c:v>77.3</c:v>
                </c:pt>
                <c:pt idx="5816">
                  <c:v>77.3</c:v>
                </c:pt>
                <c:pt idx="5817">
                  <c:v>77.3</c:v>
                </c:pt>
                <c:pt idx="5818">
                  <c:v>77.3</c:v>
                </c:pt>
                <c:pt idx="5819">
                  <c:v>77.3</c:v>
                </c:pt>
                <c:pt idx="5820">
                  <c:v>77.099999999999994</c:v>
                </c:pt>
                <c:pt idx="5821">
                  <c:v>77.3</c:v>
                </c:pt>
                <c:pt idx="5822">
                  <c:v>77.099999999999994</c:v>
                </c:pt>
                <c:pt idx="5823">
                  <c:v>77.2</c:v>
                </c:pt>
                <c:pt idx="5824">
                  <c:v>77.2</c:v>
                </c:pt>
                <c:pt idx="5825">
                  <c:v>77.099999999999994</c:v>
                </c:pt>
                <c:pt idx="5826">
                  <c:v>77.099999999999994</c:v>
                </c:pt>
                <c:pt idx="5827">
                  <c:v>77.2</c:v>
                </c:pt>
                <c:pt idx="5828">
                  <c:v>77.2</c:v>
                </c:pt>
                <c:pt idx="5829">
                  <c:v>77.099999999999994</c:v>
                </c:pt>
                <c:pt idx="5830">
                  <c:v>77.099999999999994</c:v>
                </c:pt>
                <c:pt idx="5831">
                  <c:v>77.099999999999994</c:v>
                </c:pt>
                <c:pt idx="5832">
                  <c:v>77.099999999999994</c:v>
                </c:pt>
                <c:pt idx="5833">
                  <c:v>77.099999999999994</c:v>
                </c:pt>
                <c:pt idx="5834">
                  <c:v>77.099999999999994</c:v>
                </c:pt>
                <c:pt idx="5835">
                  <c:v>77.2</c:v>
                </c:pt>
                <c:pt idx="5836">
                  <c:v>77</c:v>
                </c:pt>
                <c:pt idx="5837">
                  <c:v>77.099999999999994</c:v>
                </c:pt>
                <c:pt idx="5838">
                  <c:v>77.099999999999994</c:v>
                </c:pt>
                <c:pt idx="5839">
                  <c:v>77.099999999999994</c:v>
                </c:pt>
                <c:pt idx="5840">
                  <c:v>77.099999999999994</c:v>
                </c:pt>
                <c:pt idx="5841">
                  <c:v>77.099999999999994</c:v>
                </c:pt>
                <c:pt idx="5842">
                  <c:v>77.099999999999994</c:v>
                </c:pt>
                <c:pt idx="5843">
                  <c:v>77</c:v>
                </c:pt>
                <c:pt idx="5844">
                  <c:v>77</c:v>
                </c:pt>
                <c:pt idx="5845">
                  <c:v>76.900000000000006</c:v>
                </c:pt>
                <c:pt idx="5846">
                  <c:v>77</c:v>
                </c:pt>
                <c:pt idx="5847">
                  <c:v>76.900000000000006</c:v>
                </c:pt>
                <c:pt idx="5848">
                  <c:v>76.900000000000006</c:v>
                </c:pt>
                <c:pt idx="5849">
                  <c:v>76.900000000000006</c:v>
                </c:pt>
                <c:pt idx="5850">
                  <c:v>77</c:v>
                </c:pt>
                <c:pt idx="5851">
                  <c:v>77</c:v>
                </c:pt>
                <c:pt idx="5852">
                  <c:v>76.900000000000006</c:v>
                </c:pt>
                <c:pt idx="5853">
                  <c:v>76.900000000000006</c:v>
                </c:pt>
                <c:pt idx="5854">
                  <c:v>76.900000000000006</c:v>
                </c:pt>
                <c:pt idx="5855">
                  <c:v>76.900000000000006</c:v>
                </c:pt>
                <c:pt idx="5856">
                  <c:v>76.900000000000006</c:v>
                </c:pt>
                <c:pt idx="5857">
                  <c:v>77</c:v>
                </c:pt>
                <c:pt idx="5858">
                  <c:v>76.900000000000006</c:v>
                </c:pt>
                <c:pt idx="5859">
                  <c:v>76.900000000000006</c:v>
                </c:pt>
                <c:pt idx="5860">
                  <c:v>76.8</c:v>
                </c:pt>
                <c:pt idx="5861">
                  <c:v>76.8</c:v>
                </c:pt>
                <c:pt idx="5862">
                  <c:v>76.8</c:v>
                </c:pt>
                <c:pt idx="5863">
                  <c:v>76.8</c:v>
                </c:pt>
                <c:pt idx="5864">
                  <c:v>76.8</c:v>
                </c:pt>
                <c:pt idx="5865">
                  <c:v>76.8</c:v>
                </c:pt>
                <c:pt idx="5866">
                  <c:v>76.8</c:v>
                </c:pt>
                <c:pt idx="5867">
                  <c:v>76.7</c:v>
                </c:pt>
                <c:pt idx="5868">
                  <c:v>76.7</c:v>
                </c:pt>
                <c:pt idx="5869">
                  <c:v>76.7</c:v>
                </c:pt>
                <c:pt idx="5870">
                  <c:v>76.7</c:v>
                </c:pt>
                <c:pt idx="5871">
                  <c:v>76.599999999999994</c:v>
                </c:pt>
                <c:pt idx="5872">
                  <c:v>76.599999999999994</c:v>
                </c:pt>
                <c:pt idx="5873">
                  <c:v>76.599999999999994</c:v>
                </c:pt>
                <c:pt idx="5874">
                  <c:v>76.5</c:v>
                </c:pt>
                <c:pt idx="5875">
                  <c:v>76.5</c:v>
                </c:pt>
                <c:pt idx="5876">
                  <c:v>76.5</c:v>
                </c:pt>
                <c:pt idx="5877">
                  <c:v>76.599999999999994</c:v>
                </c:pt>
                <c:pt idx="5878">
                  <c:v>76.5</c:v>
                </c:pt>
                <c:pt idx="5879">
                  <c:v>76.5</c:v>
                </c:pt>
                <c:pt idx="5880">
                  <c:v>76.599999999999994</c:v>
                </c:pt>
                <c:pt idx="5881">
                  <c:v>76.400000000000006</c:v>
                </c:pt>
                <c:pt idx="5882">
                  <c:v>76.5</c:v>
                </c:pt>
                <c:pt idx="5883">
                  <c:v>76.5</c:v>
                </c:pt>
                <c:pt idx="5884">
                  <c:v>76.400000000000006</c:v>
                </c:pt>
                <c:pt idx="5885">
                  <c:v>76.400000000000006</c:v>
                </c:pt>
                <c:pt idx="5886">
                  <c:v>76.400000000000006</c:v>
                </c:pt>
                <c:pt idx="5887">
                  <c:v>76.400000000000006</c:v>
                </c:pt>
                <c:pt idx="5888">
                  <c:v>76.3</c:v>
                </c:pt>
                <c:pt idx="5889">
                  <c:v>76.400000000000006</c:v>
                </c:pt>
                <c:pt idx="5890">
                  <c:v>76.400000000000006</c:v>
                </c:pt>
                <c:pt idx="5891">
                  <c:v>76.400000000000006</c:v>
                </c:pt>
                <c:pt idx="5892">
                  <c:v>76.400000000000006</c:v>
                </c:pt>
                <c:pt idx="5893">
                  <c:v>76.400000000000006</c:v>
                </c:pt>
                <c:pt idx="5894">
                  <c:v>76.400000000000006</c:v>
                </c:pt>
                <c:pt idx="5895">
                  <c:v>76.400000000000006</c:v>
                </c:pt>
                <c:pt idx="5896">
                  <c:v>76.5</c:v>
                </c:pt>
                <c:pt idx="5897">
                  <c:v>76.400000000000006</c:v>
                </c:pt>
                <c:pt idx="5898">
                  <c:v>76.400000000000006</c:v>
                </c:pt>
                <c:pt idx="5899">
                  <c:v>76.400000000000006</c:v>
                </c:pt>
                <c:pt idx="5900">
                  <c:v>76.400000000000006</c:v>
                </c:pt>
                <c:pt idx="5901">
                  <c:v>76.400000000000006</c:v>
                </c:pt>
                <c:pt idx="5902">
                  <c:v>76.3</c:v>
                </c:pt>
                <c:pt idx="5903">
                  <c:v>76.2</c:v>
                </c:pt>
                <c:pt idx="5904">
                  <c:v>76.3</c:v>
                </c:pt>
                <c:pt idx="5905">
                  <c:v>76.2</c:v>
                </c:pt>
                <c:pt idx="5906">
                  <c:v>76.2</c:v>
                </c:pt>
                <c:pt idx="5907">
                  <c:v>76.2</c:v>
                </c:pt>
                <c:pt idx="5908">
                  <c:v>76.2</c:v>
                </c:pt>
                <c:pt idx="5909">
                  <c:v>76.2</c:v>
                </c:pt>
                <c:pt idx="5910">
                  <c:v>76.2</c:v>
                </c:pt>
                <c:pt idx="5911">
                  <c:v>76.099999999999994</c:v>
                </c:pt>
                <c:pt idx="5912">
                  <c:v>76.2</c:v>
                </c:pt>
                <c:pt idx="5913">
                  <c:v>76.099999999999994</c:v>
                </c:pt>
                <c:pt idx="5914">
                  <c:v>76</c:v>
                </c:pt>
                <c:pt idx="5915">
                  <c:v>76.099999999999994</c:v>
                </c:pt>
                <c:pt idx="5916">
                  <c:v>76</c:v>
                </c:pt>
                <c:pt idx="5917">
                  <c:v>76</c:v>
                </c:pt>
                <c:pt idx="5918">
                  <c:v>76</c:v>
                </c:pt>
                <c:pt idx="5919">
                  <c:v>76</c:v>
                </c:pt>
                <c:pt idx="5920">
                  <c:v>76</c:v>
                </c:pt>
                <c:pt idx="5921">
                  <c:v>76.099999999999994</c:v>
                </c:pt>
                <c:pt idx="5922">
                  <c:v>76</c:v>
                </c:pt>
                <c:pt idx="5923">
                  <c:v>76</c:v>
                </c:pt>
                <c:pt idx="5924">
                  <c:v>76</c:v>
                </c:pt>
                <c:pt idx="5925">
                  <c:v>76</c:v>
                </c:pt>
                <c:pt idx="5926">
                  <c:v>75.900000000000006</c:v>
                </c:pt>
                <c:pt idx="5927">
                  <c:v>76.099999999999994</c:v>
                </c:pt>
                <c:pt idx="5928">
                  <c:v>76</c:v>
                </c:pt>
                <c:pt idx="5929">
                  <c:v>76</c:v>
                </c:pt>
                <c:pt idx="5930">
                  <c:v>76</c:v>
                </c:pt>
                <c:pt idx="5931">
                  <c:v>76</c:v>
                </c:pt>
                <c:pt idx="5932">
                  <c:v>76</c:v>
                </c:pt>
                <c:pt idx="5933">
                  <c:v>76</c:v>
                </c:pt>
                <c:pt idx="5934">
                  <c:v>76</c:v>
                </c:pt>
                <c:pt idx="5935">
                  <c:v>76</c:v>
                </c:pt>
                <c:pt idx="5936">
                  <c:v>75.900000000000006</c:v>
                </c:pt>
                <c:pt idx="5937">
                  <c:v>75.8</c:v>
                </c:pt>
                <c:pt idx="5938">
                  <c:v>75.900000000000006</c:v>
                </c:pt>
                <c:pt idx="5939">
                  <c:v>75.8</c:v>
                </c:pt>
                <c:pt idx="5940">
                  <c:v>75.8</c:v>
                </c:pt>
                <c:pt idx="5941">
                  <c:v>75.900000000000006</c:v>
                </c:pt>
                <c:pt idx="5942">
                  <c:v>75.8</c:v>
                </c:pt>
                <c:pt idx="5943">
                  <c:v>75.8</c:v>
                </c:pt>
                <c:pt idx="5944">
                  <c:v>75.7</c:v>
                </c:pt>
                <c:pt idx="5945">
                  <c:v>75.7</c:v>
                </c:pt>
                <c:pt idx="5946">
                  <c:v>75.8</c:v>
                </c:pt>
                <c:pt idx="5947">
                  <c:v>75.7</c:v>
                </c:pt>
                <c:pt idx="5948">
                  <c:v>75.7</c:v>
                </c:pt>
                <c:pt idx="5949">
                  <c:v>75.7</c:v>
                </c:pt>
                <c:pt idx="5950">
                  <c:v>75.7</c:v>
                </c:pt>
                <c:pt idx="5951">
                  <c:v>75.7</c:v>
                </c:pt>
                <c:pt idx="5952">
                  <c:v>75.599999999999994</c:v>
                </c:pt>
                <c:pt idx="5953">
                  <c:v>75.7</c:v>
                </c:pt>
                <c:pt idx="5954">
                  <c:v>75.7</c:v>
                </c:pt>
                <c:pt idx="5955">
                  <c:v>75.599999999999994</c:v>
                </c:pt>
                <c:pt idx="5956">
                  <c:v>75.599999999999994</c:v>
                </c:pt>
                <c:pt idx="5957">
                  <c:v>75.599999999999994</c:v>
                </c:pt>
                <c:pt idx="5958">
                  <c:v>75.599999999999994</c:v>
                </c:pt>
                <c:pt idx="5959">
                  <c:v>75.599999999999994</c:v>
                </c:pt>
                <c:pt idx="5960">
                  <c:v>75.599999999999994</c:v>
                </c:pt>
                <c:pt idx="5961">
                  <c:v>75.7</c:v>
                </c:pt>
                <c:pt idx="5962">
                  <c:v>75.7</c:v>
                </c:pt>
                <c:pt idx="5963">
                  <c:v>75.599999999999994</c:v>
                </c:pt>
                <c:pt idx="5964">
                  <c:v>75.7</c:v>
                </c:pt>
                <c:pt idx="5965">
                  <c:v>75.7</c:v>
                </c:pt>
                <c:pt idx="5966">
                  <c:v>75.7</c:v>
                </c:pt>
                <c:pt idx="5967">
                  <c:v>75.7</c:v>
                </c:pt>
                <c:pt idx="5968">
                  <c:v>75.7</c:v>
                </c:pt>
                <c:pt idx="5969">
                  <c:v>75.599999999999994</c:v>
                </c:pt>
                <c:pt idx="5970">
                  <c:v>75.7</c:v>
                </c:pt>
                <c:pt idx="5971">
                  <c:v>75.7</c:v>
                </c:pt>
                <c:pt idx="5972">
                  <c:v>75.599999999999994</c:v>
                </c:pt>
                <c:pt idx="5973">
                  <c:v>75.599999999999994</c:v>
                </c:pt>
                <c:pt idx="5974">
                  <c:v>75.599999999999994</c:v>
                </c:pt>
                <c:pt idx="5975">
                  <c:v>75.599999999999994</c:v>
                </c:pt>
                <c:pt idx="5976">
                  <c:v>75.5</c:v>
                </c:pt>
                <c:pt idx="5977">
                  <c:v>75.599999999999994</c:v>
                </c:pt>
                <c:pt idx="5978">
                  <c:v>75.5</c:v>
                </c:pt>
                <c:pt idx="5979">
                  <c:v>75.599999999999994</c:v>
                </c:pt>
                <c:pt idx="5980">
                  <c:v>75.400000000000006</c:v>
                </c:pt>
                <c:pt idx="5981">
                  <c:v>75.3</c:v>
                </c:pt>
                <c:pt idx="5982">
                  <c:v>75.3</c:v>
                </c:pt>
                <c:pt idx="5983">
                  <c:v>75.3</c:v>
                </c:pt>
                <c:pt idx="5984">
                  <c:v>75.3</c:v>
                </c:pt>
                <c:pt idx="5985">
                  <c:v>75.5</c:v>
                </c:pt>
                <c:pt idx="5986">
                  <c:v>75.3</c:v>
                </c:pt>
                <c:pt idx="5987">
                  <c:v>75.3</c:v>
                </c:pt>
                <c:pt idx="5988">
                  <c:v>75.2</c:v>
                </c:pt>
                <c:pt idx="5989">
                  <c:v>75.2</c:v>
                </c:pt>
                <c:pt idx="5990">
                  <c:v>75.2</c:v>
                </c:pt>
                <c:pt idx="5991">
                  <c:v>75.3</c:v>
                </c:pt>
                <c:pt idx="5992">
                  <c:v>75.3</c:v>
                </c:pt>
                <c:pt idx="5993">
                  <c:v>75.3</c:v>
                </c:pt>
                <c:pt idx="5994">
                  <c:v>75.3</c:v>
                </c:pt>
                <c:pt idx="5995">
                  <c:v>75.2</c:v>
                </c:pt>
                <c:pt idx="5996">
                  <c:v>75.2</c:v>
                </c:pt>
                <c:pt idx="5997">
                  <c:v>75.2</c:v>
                </c:pt>
                <c:pt idx="5998">
                  <c:v>75.2</c:v>
                </c:pt>
                <c:pt idx="5999">
                  <c:v>75.2</c:v>
                </c:pt>
                <c:pt idx="6000">
                  <c:v>75.2</c:v>
                </c:pt>
                <c:pt idx="6001">
                  <c:v>75.2</c:v>
                </c:pt>
                <c:pt idx="6002">
                  <c:v>75.3</c:v>
                </c:pt>
                <c:pt idx="6003">
                  <c:v>75.3</c:v>
                </c:pt>
                <c:pt idx="6004">
                  <c:v>75.2</c:v>
                </c:pt>
                <c:pt idx="6005">
                  <c:v>75.3</c:v>
                </c:pt>
                <c:pt idx="6006">
                  <c:v>75.3</c:v>
                </c:pt>
                <c:pt idx="6007">
                  <c:v>75.3</c:v>
                </c:pt>
                <c:pt idx="6008">
                  <c:v>75.3</c:v>
                </c:pt>
                <c:pt idx="6009">
                  <c:v>75.2</c:v>
                </c:pt>
                <c:pt idx="6010">
                  <c:v>75.2</c:v>
                </c:pt>
                <c:pt idx="6011">
                  <c:v>75.2</c:v>
                </c:pt>
                <c:pt idx="6012">
                  <c:v>75.099999999999994</c:v>
                </c:pt>
                <c:pt idx="6013">
                  <c:v>75.2</c:v>
                </c:pt>
                <c:pt idx="6014">
                  <c:v>75.099999999999994</c:v>
                </c:pt>
                <c:pt idx="6015">
                  <c:v>75.099999999999994</c:v>
                </c:pt>
                <c:pt idx="6016">
                  <c:v>75.099999999999994</c:v>
                </c:pt>
                <c:pt idx="6017">
                  <c:v>75.099999999999994</c:v>
                </c:pt>
                <c:pt idx="6018">
                  <c:v>75.2</c:v>
                </c:pt>
                <c:pt idx="6019">
                  <c:v>75.099999999999994</c:v>
                </c:pt>
                <c:pt idx="6020">
                  <c:v>75.099999999999994</c:v>
                </c:pt>
                <c:pt idx="6021">
                  <c:v>75.099999999999994</c:v>
                </c:pt>
                <c:pt idx="6022">
                  <c:v>75.099999999999994</c:v>
                </c:pt>
                <c:pt idx="6023">
                  <c:v>75.099999999999994</c:v>
                </c:pt>
                <c:pt idx="6024">
                  <c:v>75.099999999999994</c:v>
                </c:pt>
                <c:pt idx="6025">
                  <c:v>75.099999999999994</c:v>
                </c:pt>
                <c:pt idx="6026">
                  <c:v>75.099999999999994</c:v>
                </c:pt>
                <c:pt idx="6027">
                  <c:v>75.099999999999994</c:v>
                </c:pt>
                <c:pt idx="6028">
                  <c:v>75</c:v>
                </c:pt>
                <c:pt idx="6029">
                  <c:v>75.099999999999994</c:v>
                </c:pt>
                <c:pt idx="6030">
                  <c:v>75</c:v>
                </c:pt>
                <c:pt idx="6031">
                  <c:v>75</c:v>
                </c:pt>
                <c:pt idx="6032">
                  <c:v>75</c:v>
                </c:pt>
                <c:pt idx="6033">
                  <c:v>75</c:v>
                </c:pt>
                <c:pt idx="6034">
                  <c:v>74.900000000000006</c:v>
                </c:pt>
                <c:pt idx="6035">
                  <c:v>74.900000000000006</c:v>
                </c:pt>
                <c:pt idx="6036">
                  <c:v>74.900000000000006</c:v>
                </c:pt>
                <c:pt idx="6037">
                  <c:v>74.900000000000006</c:v>
                </c:pt>
                <c:pt idx="6038">
                  <c:v>74.900000000000006</c:v>
                </c:pt>
                <c:pt idx="6039">
                  <c:v>74.900000000000006</c:v>
                </c:pt>
                <c:pt idx="6040">
                  <c:v>74.7</c:v>
                </c:pt>
                <c:pt idx="6041">
                  <c:v>74.900000000000006</c:v>
                </c:pt>
                <c:pt idx="6042">
                  <c:v>74.900000000000006</c:v>
                </c:pt>
                <c:pt idx="6043">
                  <c:v>74.8</c:v>
                </c:pt>
                <c:pt idx="6044">
                  <c:v>74.900000000000006</c:v>
                </c:pt>
                <c:pt idx="6045">
                  <c:v>74.900000000000006</c:v>
                </c:pt>
                <c:pt idx="6046">
                  <c:v>74.8</c:v>
                </c:pt>
                <c:pt idx="6047">
                  <c:v>74.7</c:v>
                </c:pt>
                <c:pt idx="6048">
                  <c:v>74.8</c:v>
                </c:pt>
                <c:pt idx="6049">
                  <c:v>74.7</c:v>
                </c:pt>
                <c:pt idx="6050">
                  <c:v>74.8</c:v>
                </c:pt>
                <c:pt idx="6051">
                  <c:v>74.8</c:v>
                </c:pt>
                <c:pt idx="6052">
                  <c:v>74.8</c:v>
                </c:pt>
                <c:pt idx="6053">
                  <c:v>74.8</c:v>
                </c:pt>
                <c:pt idx="6054">
                  <c:v>74.7</c:v>
                </c:pt>
                <c:pt idx="6055">
                  <c:v>74.7</c:v>
                </c:pt>
                <c:pt idx="6056">
                  <c:v>74.7</c:v>
                </c:pt>
                <c:pt idx="6057">
                  <c:v>74.599999999999994</c:v>
                </c:pt>
                <c:pt idx="6058">
                  <c:v>74.599999999999994</c:v>
                </c:pt>
                <c:pt idx="6059">
                  <c:v>74.7</c:v>
                </c:pt>
                <c:pt idx="6060">
                  <c:v>74.599999999999994</c:v>
                </c:pt>
                <c:pt idx="6061">
                  <c:v>74.7</c:v>
                </c:pt>
                <c:pt idx="6062">
                  <c:v>74.599999999999994</c:v>
                </c:pt>
                <c:pt idx="6063">
                  <c:v>74.7</c:v>
                </c:pt>
                <c:pt idx="6064">
                  <c:v>74.7</c:v>
                </c:pt>
                <c:pt idx="6065">
                  <c:v>74.7</c:v>
                </c:pt>
                <c:pt idx="6066">
                  <c:v>74.7</c:v>
                </c:pt>
                <c:pt idx="6067">
                  <c:v>74.7</c:v>
                </c:pt>
                <c:pt idx="6068">
                  <c:v>74.599999999999994</c:v>
                </c:pt>
                <c:pt idx="6069">
                  <c:v>74.7</c:v>
                </c:pt>
                <c:pt idx="6070">
                  <c:v>74.599999999999994</c:v>
                </c:pt>
                <c:pt idx="6071">
                  <c:v>74.7</c:v>
                </c:pt>
                <c:pt idx="6072">
                  <c:v>74.7</c:v>
                </c:pt>
                <c:pt idx="6073">
                  <c:v>74.599999999999994</c:v>
                </c:pt>
                <c:pt idx="6074">
                  <c:v>74.7</c:v>
                </c:pt>
                <c:pt idx="6075">
                  <c:v>74.599999999999994</c:v>
                </c:pt>
                <c:pt idx="6076">
                  <c:v>74.7</c:v>
                </c:pt>
                <c:pt idx="6077">
                  <c:v>74.599999999999994</c:v>
                </c:pt>
                <c:pt idx="6078">
                  <c:v>74.7</c:v>
                </c:pt>
                <c:pt idx="6079">
                  <c:v>74.599999999999994</c:v>
                </c:pt>
                <c:pt idx="6080">
                  <c:v>74.599999999999994</c:v>
                </c:pt>
                <c:pt idx="6081">
                  <c:v>74.599999999999994</c:v>
                </c:pt>
                <c:pt idx="6082">
                  <c:v>74.599999999999994</c:v>
                </c:pt>
                <c:pt idx="6083">
                  <c:v>74.5</c:v>
                </c:pt>
                <c:pt idx="6084">
                  <c:v>74.5</c:v>
                </c:pt>
                <c:pt idx="6085">
                  <c:v>74.5</c:v>
                </c:pt>
                <c:pt idx="6086">
                  <c:v>74.5</c:v>
                </c:pt>
                <c:pt idx="6087">
                  <c:v>74.599999999999994</c:v>
                </c:pt>
                <c:pt idx="6088">
                  <c:v>74.5</c:v>
                </c:pt>
                <c:pt idx="6089">
                  <c:v>74.400000000000006</c:v>
                </c:pt>
                <c:pt idx="6090">
                  <c:v>74.5</c:v>
                </c:pt>
                <c:pt idx="6091">
                  <c:v>74.5</c:v>
                </c:pt>
                <c:pt idx="6092">
                  <c:v>74.5</c:v>
                </c:pt>
                <c:pt idx="6093">
                  <c:v>74.400000000000006</c:v>
                </c:pt>
                <c:pt idx="6094">
                  <c:v>74.400000000000006</c:v>
                </c:pt>
                <c:pt idx="6095">
                  <c:v>74.5</c:v>
                </c:pt>
                <c:pt idx="6096">
                  <c:v>74.5</c:v>
                </c:pt>
                <c:pt idx="6097">
                  <c:v>74.400000000000006</c:v>
                </c:pt>
                <c:pt idx="6098">
                  <c:v>74.400000000000006</c:v>
                </c:pt>
                <c:pt idx="6099">
                  <c:v>74.400000000000006</c:v>
                </c:pt>
                <c:pt idx="6100">
                  <c:v>74.3</c:v>
                </c:pt>
                <c:pt idx="6101">
                  <c:v>74.2</c:v>
                </c:pt>
                <c:pt idx="6102">
                  <c:v>74.3</c:v>
                </c:pt>
                <c:pt idx="6103">
                  <c:v>74.2</c:v>
                </c:pt>
                <c:pt idx="6104">
                  <c:v>74.3</c:v>
                </c:pt>
                <c:pt idx="6105">
                  <c:v>74.3</c:v>
                </c:pt>
                <c:pt idx="6106">
                  <c:v>74.400000000000006</c:v>
                </c:pt>
                <c:pt idx="6107">
                  <c:v>74.3</c:v>
                </c:pt>
                <c:pt idx="6108">
                  <c:v>74.3</c:v>
                </c:pt>
                <c:pt idx="6109">
                  <c:v>74.3</c:v>
                </c:pt>
                <c:pt idx="6110">
                  <c:v>74.3</c:v>
                </c:pt>
                <c:pt idx="6111">
                  <c:v>74.2</c:v>
                </c:pt>
                <c:pt idx="6112">
                  <c:v>74.2</c:v>
                </c:pt>
                <c:pt idx="6113">
                  <c:v>74.3</c:v>
                </c:pt>
                <c:pt idx="6114">
                  <c:v>74.3</c:v>
                </c:pt>
                <c:pt idx="6115">
                  <c:v>74.400000000000006</c:v>
                </c:pt>
                <c:pt idx="6116">
                  <c:v>74.3</c:v>
                </c:pt>
                <c:pt idx="6117">
                  <c:v>74.400000000000006</c:v>
                </c:pt>
                <c:pt idx="6118">
                  <c:v>74.400000000000006</c:v>
                </c:pt>
                <c:pt idx="6119">
                  <c:v>74.400000000000006</c:v>
                </c:pt>
                <c:pt idx="6120">
                  <c:v>74.400000000000006</c:v>
                </c:pt>
                <c:pt idx="6121">
                  <c:v>74.3</c:v>
                </c:pt>
                <c:pt idx="6122">
                  <c:v>74.400000000000006</c:v>
                </c:pt>
                <c:pt idx="6123">
                  <c:v>74.3</c:v>
                </c:pt>
                <c:pt idx="6124">
                  <c:v>74.3</c:v>
                </c:pt>
                <c:pt idx="6125">
                  <c:v>74.400000000000006</c:v>
                </c:pt>
                <c:pt idx="6126">
                  <c:v>74.400000000000006</c:v>
                </c:pt>
                <c:pt idx="6127">
                  <c:v>74.400000000000006</c:v>
                </c:pt>
                <c:pt idx="6128">
                  <c:v>74.3</c:v>
                </c:pt>
                <c:pt idx="6129">
                  <c:v>74.3</c:v>
                </c:pt>
                <c:pt idx="6130">
                  <c:v>74.3</c:v>
                </c:pt>
                <c:pt idx="6131">
                  <c:v>74.3</c:v>
                </c:pt>
                <c:pt idx="6132">
                  <c:v>74.2</c:v>
                </c:pt>
                <c:pt idx="6133">
                  <c:v>74.2</c:v>
                </c:pt>
                <c:pt idx="6134">
                  <c:v>74.2</c:v>
                </c:pt>
                <c:pt idx="6135">
                  <c:v>74.2</c:v>
                </c:pt>
                <c:pt idx="6136">
                  <c:v>74.099999999999994</c:v>
                </c:pt>
                <c:pt idx="6137">
                  <c:v>74.2</c:v>
                </c:pt>
                <c:pt idx="6138">
                  <c:v>74.2</c:v>
                </c:pt>
                <c:pt idx="6139">
                  <c:v>74.099999999999994</c:v>
                </c:pt>
                <c:pt idx="6140">
                  <c:v>74.2</c:v>
                </c:pt>
                <c:pt idx="6141">
                  <c:v>74.2</c:v>
                </c:pt>
                <c:pt idx="6142">
                  <c:v>74.099999999999994</c:v>
                </c:pt>
                <c:pt idx="6143">
                  <c:v>74.2</c:v>
                </c:pt>
                <c:pt idx="6144">
                  <c:v>74.2</c:v>
                </c:pt>
                <c:pt idx="6145">
                  <c:v>74.2</c:v>
                </c:pt>
                <c:pt idx="6146">
                  <c:v>74.2</c:v>
                </c:pt>
                <c:pt idx="6147">
                  <c:v>74.2</c:v>
                </c:pt>
                <c:pt idx="6148">
                  <c:v>74.2</c:v>
                </c:pt>
                <c:pt idx="6149">
                  <c:v>74.2</c:v>
                </c:pt>
                <c:pt idx="6150">
                  <c:v>74.3</c:v>
                </c:pt>
                <c:pt idx="6151">
                  <c:v>74.2</c:v>
                </c:pt>
                <c:pt idx="6152">
                  <c:v>74.2</c:v>
                </c:pt>
                <c:pt idx="6153">
                  <c:v>74.2</c:v>
                </c:pt>
                <c:pt idx="6154">
                  <c:v>74.2</c:v>
                </c:pt>
                <c:pt idx="6155">
                  <c:v>74.099999999999994</c:v>
                </c:pt>
                <c:pt idx="6156">
                  <c:v>74.2</c:v>
                </c:pt>
                <c:pt idx="6157">
                  <c:v>74.099999999999994</c:v>
                </c:pt>
                <c:pt idx="6158">
                  <c:v>74.2</c:v>
                </c:pt>
                <c:pt idx="6159">
                  <c:v>74.2</c:v>
                </c:pt>
                <c:pt idx="6160">
                  <c:v>74.099999999999994</c:v>
                </c:pt>
                <c:pt idx="6161">
                  <c:v>74.099999999999994</c:v>
                </c:pt>
                <c:pt idx="6162">
                  <c:v>74.2</c:v>
                </c:pt>
                <c:pt idx="6163">
                  <c:v>74.2</c:v>
                </c:pt>
                <c:pt idx="6164">
                  <c:v>74.2</c:v>
                </c:pt>
                <c:pt idx="6165">
                  <c:v>74.099999999999994</c:v>
                </c:pt>
                <c:pt idx="6166">
                  <c:v>74.099999999999994</c:v>
                </c:pt>
                <c:pt idx="6167">
                  <c:v>74.099999999999994</c:v>
                </c:pt>
                <c:pt idx="6168">
                  <c:v>74.099999999999994</c:v>
                </c:pt>
                <c:pt idx="6169">
                  <c:v>74.099999999999994</c:v>
                </c:pt>
                <c:pt idx="6170">
                  <c:v>74</c:v>
                </c:pt>
                <c:pt idx="6171">
                  <c:v>74.099999999999994</c:v>
                </c:pt>
                <c:pt idx="6172">
                  <c:v>74.099999999999994</c:v>
                </c:pt>
                <c:pt idx="6173">
                  <c:v>74.099999999999994</c:v>
                </c:pt>
                <c:pt idx="6174">
                  <c:v>74.099999999999994</c:v>
                </c:pt>
                <c:pt idx="6175">
                  <c:v>74.099999999999994</c:v>
                </c:pt>
                <c:pt idx="6176">
                  <c:v>74.099999999999994</c:v>
                </c:pt>
                <c:pt idx="6177">
                  <c:v>74.099999999999994</c:v>
                </c:pt>
                <c:pt idx="6178">
                  <c:v>74</c:v>
                </c:pt>
                <c:pt idx="6179">
                  <c:v>73.900000000000006</c:v>
                </c:pt>
                <c:pt idx="6180">
                  <c:v>74</c:v>
                </c:pt>
                <c:pt idx="6181">
                  <c:v>74</c:v>
                </c:pt>
                <c:pt idx="6182">
                  <c:v>74</c:v>
                </c:pt>
                <c:pt idx="6183">
                  <c:v>74.099999999999994</c:v>
                </c:pt>
                <c:pt idx="6184">
                  <c:v>74.099999999999994</c:v>
                </c:pt>
                <c:pt idx="6185">
                  <c:v>74.099999999999994</c:v>
                </c:pt>
                <c:pt idx="6186">
                  <c:v>74.099999999999994</c:v>
                </c:pt>
                <c:pt idx="6187">
                  <c:v>74</c:v>
                </c:pt>
                <c:pt idx="6188">
                  <c:v>74</c:v>
                </c:pt>
                <c:pt idx="6189">
                  <c:v>73.900000000000006</c:v>
                </c:pt>
                <c:pt idx="6190">
                  <c:v>74</c:v>
                </c:pt>
                <c:pt idx="6191">
                  <c:v>74</c:v>
                </c:pt>
                <c:pt idx="6192">
                  <c:v>73.900000000000006</c:v>
                </c:pt>
                <c:pt idx="6193">
                  <c:v>74</c:v>
                </c:pt>
                <c:pt idx="6194">
                  <c:v>73.900000000000006</c:v>
                </c:pt>
                <c:pt idx="6195">
                  <c:v>73.900000000000006</c:v>
                </c:pt>
                <c:pt idx="6196">
                  <c:v>73.900000000000006</c:v>
                </c:pt>
                <c:pt idx="6197">
                  <c:v>74</c:v>
                </c:pt>
                <c:pt idx="6198">
                  <c:v>74</c:v>
                </c:pt>
                <c:pt idx="6199">
                  <c:v>74</c:v>
                </c:pt>
                <c:pt idx="6200">
                  <c:v>74</c:v>
                </c:pt>
                <c:pt idx="6201">
                  <c:v>74</c:v>
                </c:pt>
                <c:pt idx="6202">
                  <c:v>73.900000000000006</c:v>
                </c:pt>
                <c:pt idx="6203">
                  <c:v>74.099999999999994</c:v>
                </c:pt>
                <c:pt idx="6204">
                  <c:v>74</c:v>
                </c:pt>
                <c:pt idx="6205">
                  <c:v>74</c:v>
                </c:pt>
                <c:pt idx="6206">
                  <c:v>74.099999999999994</c:v>
                </c:pt>
                <c:pt idx="6207">
                  <c:v>74.099999999999994</c:v>
                </c:pt>
                <c:pt idx="6208">
                  <c:v>74</c:v>
                </c:pt>
                <c:pt idx="6209">
                  <c:v>74</c:v>
                </c:pt>
                <c:pt idx="6210">
                  <c:v>74</c:v>
                </c:pt>
                <c:pt idx="6211">
                  <c:v>74</c:v>
                </c:pt>
                <c:pt idx="6212">
                  <c:v>73.900000000000006</c:v>
                </c:pt>
                <c:pt idx="6213">
                  <c:v>74</c:v>
                </c:pt>
                <c:pt idx="6214">
                  <c:v>73.900000000000006</c:v>
                </c:pt>
                <c:pt idx="6215">
                  <c:v>73.900000000000006</c:v>
                </c:pt>
                <c:pt idx="6216">
                  <c:v>74</c:v>
                </c:pt>
                <c:pt idx="6217">
                  <c:v>73.900000000000006</c:v>
                </c:pt>
                <c:pt idx="6218">
                  <c:v>74</c:v>
                </c:pt>
                <c:pt idx="6219">
                  <c:v>73.900000000000006</c:v>
                </c:pt>
                <c:pt idx="6220">
                  <c:v>73.900000000000006</c:v>
                </c:pt>
                <c:pt idx="6221">
                  <c:v>73.900000000000006</c:v>
                </c:pt>
                <c:pt idx="6222">
                  <c:v>73.900000000000006</c:v>
                </c:pt>
                <c:pt idx="6223">
                  <c:v>73.900000000000006</c:v>
                </c:pt>
                <c:pt idx="6224">
                  <c:v>73.900000000000006</c:v>
                </c:pt>
                <c:pt idx="6225">
                  <c:v>73.900000000000006</c:v>
                </c:pt>
                <c:pt idx="6226">
                  <c:v>73.8</c:v>
                </c:pt>
                <c:pt idx="6227">
                  <c:v>73.900000000000006</c:v>
                </c:pt>
                <c:pt idx="6228">
                  <c:v>73.900000000000006</c:v>
                </c:pt>
                <c:pt idx="6229">
                  <c:v>73.900000000000006</c:v>
                </c:pt>
                <c:pt idx="6230">
                  <c:v>74</c:v>
                </c:pt>
                <c:pt idx="6231">
                  <c:v>73.900000000000006</c:v>
                </c:pt>
                <c:pt idx="6232">
                  <c:v>74</c:v>
                </c:pt>
                <c:pt idx="6233">
                  <c:v>74</c:v>
                </c:pt>
                <c:pt idx="6234">
                  <c:v>73.900000000000006</c:v>
                </c:pt>
                <c:pt idx="6235">
                  <c:v>73.8</c:v>
                </c:pt>
                <c:pt idx="6236">
                  <c:v>73.8</c:v>
                </c:pt>
                <c:pt idx="6237">
                  <c:v>73.900000000000006</c:v>
                </c:pt>
                <c:pt idx="6238">
                  <c:v>73.8</c:v>
                </c:pt>
                <c:pt idx="6239">
                  <c:v>73.8</c:v>
                </c:pt>
                <c:pt idx="6240">
                  <c:v>73.900000000000006</c:v>
                </c:pt>
                <c:pt idx="6241">
                  <c:v>73.8</c:v>
                </c:pt>
                <c:pt idx="6242">
                  <c:v>73.8</c:v>
                </c:pt>
                <c:pt idx="6243">
                  <c:v>73.8</c:v>
                </c:pt>
                <c:pt idx="6244">
                  <c:v>73.8</c:v>
                </c:pt>
                <c:pt idx="6245">
                  <c:v>73.8</c:v>
                </c:pt>
                <c:pt idx="6246">
                  <c:v>73.8</c:v>
                </c:pt>
                <c:pt idx="6247">
                  <c:v>73.900000000000006</c:v>
                </c:pt>
                <c:pt idx="6248">
                  <c:v>73.900000000000006</c:v>
                </c:pt>
                <c:pt idx="6249">
                  <c:v>73.8</c:v>
                </c:pt>
                <c:pt idx="6250">
                  <c:v>73.8</c:v>
                </c:pt>
                <c:pt idx="6251">
                  <c:v>73.900000000000006</c:v>
                </c:pt>
                <c:pt idx="6252">
                  <c:v>73.8</c:v>
                </c:pt>
                <c:pt idx="6253">
                  <c:v>73.900000000000006</c:v>
                </c:pt>
                <c:pt idx="6254">
                  <c:v>73.900000000000006</c:v>
                </c:pt>
                <c:pt idx="6255">
                  <c:v>73.7</c:v>
                </c:pt>
                <c:pt idx="6256">
                  <c:v>73.7</c:v>
                </c:pt>
                <c:pt idx="6257">
                  <c:v>73.7</c:v>
                </c:pt>
                <c:pt idx="6258">
                  <c:v>73.900000000000006</c:v>
                </c:pt>
                <c:pt idx="6259">
                  <c:v>73.8</c:v>
                </c:pt>
                <c:pt idx="6260">
                  <c:v>73.7</c:v>
                </c:pt>
                <c:pt idx="6261">
                  <c:v>73.7</c:v>
                </c:pt>
                <c:pt idx="6262">
                  <c:v>73.7</c:v>
                </c:pt>
                <c:pt idx="6263">
                  <c:v>73.8</c:v>
                </c:pt>
                <c:pt idx="6264">
                  <c:v>73.8</c:v>
                </c:pt>
                <c:pt idx="6265">
                  <c:v>73.7</c:v>
                </c:pt>
                <c:pt idx="6266">
                  <c:v>73.7</c:v>
                </c:pt>
                <c:pt idx="6267">
                  <c:v>73.599999999999994</c:v>
                </c:pt>
                <c:pt idx="6268">
                  <c:v>73.7</c:v>
                </c:pt>
                <c:pt idx="6269">
                  <c:v>73.7</c:v>
                </c:pt>
                <c:pt idx="6270">
                  <c:v>73.7</c:v>
                </c:pt>
                <c:pt idx="6271">
                  <c:v>73.7</c:v>
                </c:pt>
                <c:pt idx="6272">
                  <c:v>73.7</c:v>
                </c:pt>
                <c:pt idx="6273">
                  <c:v>73.599999999999994</c:v>
                </c:pt>
                <c:pt idx="6274">
                  <c:v>73.7</c:v>
                </c:pt>
                <c:pt idx="6275">
                  <c:v>73.599999999999994</c:v>
                </c:pt>
                <c:pt idx="6276">
                  <c:v>73.599999999999994</c:v>
                </c:pt>
                <c:pt idx="6277">
                  <c:v>73.7</c:v>
                </c:pt>
                <c:pt idx="6278">
                  <c:v>73.7</c:v>
                </c:pt>
                <c:pt idx="6279">
                  <c:v>73.7</c:v>
                </c:pt>
                <c:pt idx="6280">
                  <c:v>73.7</c:v>
                </c:pt>
                <c:pt idx="6281">
                  <c:v>73.7</c:v>
                </c:pt>
                <c:pt idx="6282">
                  <c:v>73.599999999999994</c:v>
                </c:pt>
                <c:pt idx="6283">
                  <c:v>73.7</c:v>
                </c:pt>
                <c:pt idx="6284">
                  <c:v>73.8</c:v>
                </c:pt>
                <c:pt idx="6285">
                  <c:v>73.7</c:v>
                </c:pt>
                <c:pt idx="6286">
                  <c:v>73.8</c:v>
                </c:pt>
                <c:pt idx="6287">
                  <c:v>73.7</c:v>
                </c:pt>
                <c:pt idx="6288">
                  <c:v>73.7</c:v>
                </c:pt>
                <c:pt idx="6289">
                  <c:v>73.7</c:v>
                </c:pt>
                <c:pt idx="6290">
                  <c:v>73.7</c:v>
                </c:pt>
                <c:pt idx="6291">
                  <c:v>73.7</c:v>
                </c:pt>
                <c:pt idx="6292">
                  <c:v>73.7</c:v>
                </c:pt>
                <c:pt idx="6293">
                  <c:v>73.8</c:v>
                </c:pt>
                <c:pt idx="6294">
                  <c:v>73.7</c:v>
                </c:pt>
                <c:pt idx="6295">
                  <c:v>73.7</c:v>
                </c:pt>
                <c:pt idx="6296">
                  <c:v>73.7</c:v>
                </c:pt>
                <c:pt idx="6297">
                  <c:v>73.8</c:v>
                </c:pt>
                <c:pt idx="6298">
                  <c:v>73.7</c:v>
                </c:pt>
                <c:pt idx="6299">
                  <c:v>73.7</c:v>
                </c:pt>
                <c:pt idx="6300">
                  <c:v>73.7</c:v>
                </c:pt>
                <c:pt idx="6301">
                  <c:v>73.7</c:v>
                </c:pt>
                <c:pt idx="6302">
                  <c:v>73.7</c:v>
                </c:pt>
                <c:pt idx="6303">
                  <c:v>73.599999999999994</c:v>
                </c:pt>
                <c:pt idx="6304">
                  <c:v>73.7</c:v>
                </c:pt>
                <c:pt idx="6305">
                  <c:v>73.7</c:v>
                </c:pt>
                <c:pt idx="6306">
                  <c:v>73.7</c:v>
                </c:pt>
                <c:pt idx="6307">
                  <c:v>73.7</c:v>
                </c:pt>
                <c:pt idx="6308">
                  <c:v>73.7</c:v>
                </c:pt>
                <c:pt idx="6309">
                  <c:v>73.599999999999994</c:v>
                </c:pt>
                <c:pt idx="6310">
                  <c:v>73.599999999999994</c:v>
                </c:pt>
                <c:pt idx="6311">
                  <c:v>73.7</c:v>
                </c:pt>
                <c:pt idx="6312">
                  <c:v>73.8</c:v>
                </c:pt>
                <c:pt idx="6313">
                  <c:v>73.7</c:v>
                </c:pt>
                <c:pt idx="6314">
                  <c:v>73.599999999999994</c:v>
                </c:pt>
                <c:pt idx="6315">
                  <c:v>73.7</c:v>
                </c:pt>
                <c:pt idx="6316">
                  <c:v>73.599999999999994</c:v>
                </c:pt>
                <c:pt idx="6317">
                  <c:v>73.7</c:v>
                </c:pt>
                <c:pt idx="6318">
                  <c:v>73.599999999999994</c:v>
                </c:pt>
                <c:pt idx="6319">
                  <c:v>73.599999999999994</c:v>
                </c:pt>
                <c:pt idx="6320">
                  <c:v>73.599999999999994</c:v>
                </c:pt>
                <c:pt idx="6321">
                  <c:v>73.599999999999994</c:v>
                </c:pt>
                <c:pt idx="6322">
                  <c:v>73.5</c:v>
                </c:pt>
                <c:pt idx="6323">
                  <c:v>73.599999999999994</c:v>
                </c:pt>
                <c:pt idx="6324">
                  <c:v>73.599999999999994</c:v>
                </c:pt>
                <c:pt idx="6325">
                  <c:v>73.5</c:v>
                </c:pt>
                <c:pt idx="6326">
                  <c:v>73.5</c:v>
                </c:pt>
                <c:pt idx="6327">
                  <c:v>73.5</c:v>
                </c:pt>
                <c:pt idx="6328">
                  <c:v>73.599999999999994</c:v>
                </c:pt>
                <c:pt idx="6329">
                  <c:v>73.5</c:v>
                </c:pt>
                <c:pt idx="6330">
                  <c:v>73.5</c:v>
                </c:pt>
                <c:pt idx="6331">
                  <c:v>73.400000000000006</c:v>
                </c:pt>
                <c:pt idx="6332">
                  <c:v>73.5</c:v>
                </c:pt>
                <c:pt idx="6333">
                  <c:v>73.5</c:v>
                </c:pt>
                <c:pt idx="6334">
                  <c:v>73.599999999999994</c:v>
                </c:pt>
                <c:pt idx="6335">
                  <c:v>73.5</c:v>
                </c:pt>
                <c:pt idx="6336">
                  <c:v>73.5</c:v>
                </c:pt>
                <c:pt idx="6337">
                  <c:v>73.5</c:v>
                </c:pt>
                <c:pt idx="6338">
                  <c:v>73.599999999999994</c:v>
                </c:pt>
                <c:pt idx="6339">
                  <c:v>73.5</c:v>
                </c:pt>
                <c:pt idx="6340">
                  <c:v>73.5</c:v>
                </c:pt>
                <c:pt idx="6341">
                  <c:v>73.5</c:v>
                </c:pt>
                <c:pt idx="6342">
                  <c:v>73.599999999999994</c:v>
                </c:pt>
                <c:pt idx="6343">
                  <c:v>73.5</c:v>
                </c:pt>
                <c:pt idx="6344">
                  <c:v>73.5</c:v>
                </c:pt>
                <c:pt idx="6345">
                  <c:v>73.5</c:v>
                </c:pt>
                <c:pt idx="6346">
                  <c:v>73.5</c:v>
                </c:pt>
                <c:pt idx="6347">
                  <c:v>73.7</c:v>
                </c:pt>
                <c:pt idx="6348">
                  <c:v>73.599999999999994</c:v>
                </c:pt>
                <c:pt idx="6349">
                  <c:v>73.599999999999994</c:v>
                </c:pt>
                <c:pt idx="6350">
                  <c:v>73.599999999999994</c:v>
                </c:pt>
                <c:pt idx="6351">
                  <c:v>73.599999999999994</c:v>
                </c:pt>
                <c:pt idx="6352">
                  <c:v>73.5</c:v>
                </c:pt>
                <c:pt idx="6353">
                  <c:v>73.599999999999994</c:v>
                </c:pt>
                <c:pt idx="6354">
                  <c:v>73.599999999999994</c:v>
                </c:pt>
                <c:pt idx="6355">
                  <c:v>73.599999999999994</c:v>
                </c:pt>
                <c:pt idx="6356">
                  <c:v>73.599999999999994</c:v>
                </c:pt>
                <c:pt idx="6357">
                  <c:v>73.5</c:v>
                </c:pt>
                <c:pt idx="6358">
                  <c:v>73.599999999999994</c:v>
                </c:pt>
                <c:pt idx="6359">
                  <c:v>73.5</c:v>
                </c:pt>
                <c:pt idx="6360">
                  <c:v>73.5</c:v>
                </c:pt>
                <c:pt idx="6361">
                  <c:v>73.5</c:v>
                </c:pt>
                <c:pt idx="6362">
                  <c:v>73.400000000000006</c:v>
                </c:pt>
                <c:pt idx="6363">
                  <c:v>73.5</c:v>
                </c:pt>
                <c:pt idx="6364">
                  <c:v>73.400000000000006</c:v>
                </c:pt>
                <c:pt idx="6365">
                  <c:v>73.5</c:v>
                </c:pt>
                <c:pt idx="6366">
                  <c:v>73.5</c:v>
                </c:pt>
                <c:pt idx="6367">
                  <c:v>73.5</c:v>
                </c:pt>
                <c:pt idx="6368">
                  <c:v>73.599999999999994</c:v>
                </c:pt>
                <c:pt idx="6369">
                  <c:v>73.400000000000006</c:v>
                </c:pt>
                <c:pt idx="6370">
                  <c:v>73.400000000000006</c:v>
                </c:pt>
                <c:pt idx="6371">
                  <c:v>73.400000000000006</c:v>
                </c:pt>
                <c:pt idx="6372">
                  <c:v>73.5</c:v>
                </c:pt>
                <c:pt idx="6373">
                  <c:v>73.400000000000006</c:v>
                </c:pt>
                <c:pt idx="6374">
                  <c:v>73.5</c:v>
                </c:pt>
                <c:pt idx="6375">
                  <c:v>73.599999999999994</c:v>
                </c:pt>
                <c:pt idx="6376">
                  <c:v>73.5</c:v>
                </c:pt>
                <c:pt idx="6377">
                  <c:v>73.5</c:v>
                </c:pt>
                <c:pt idx="6378">
                  <c:v>73.400000000000006</c:v>
                </c:pt>
                <c:pt idx="6379">
                  <c:v>73.5</c:v>
                </c:pt>
                <c:pt idx="6380">
                  <c:v>73.5</c:v>
                </c:pt>
                <c:pt idx="6381">
                  <c:v>73.5</c:v>
                </c:pt>
                <c:pt idx="6382">
                  <c:v>73.5</c:v>
                </c:pt>
                <c:pt idx="6383">
                  <c:v>73.5</c:v>
                </c:pt>
                <c:pt idx="6384">
                  <c:v>73.5</c:v>
                </c:pt>
                <c:pt idx="6385">
                  <c:v>73.599999999999994</c:v>
                </c:pt>
                <c:pt idx="6386">
                  <c:v>73.400000000000006</c:v>
                </c:pt>
                <c:pt idx="6387">
                  <c:v>73.599999999999994</c:v>
                </c:pt>
                <c:pt idx="6388">
                  <c:v>73.400000000000006</c:v>
                </c:pt>
                <c:pt idx="6389">
                  <c:v>73.5</c:v>
                </c:pt>
                <c:pt idx="6390">
                  <c:v>73.599999999999994</c:v>
                </c:pt>
                <c:pt idx="6391">
                  <c:v>73.5</c:v>
                </c:pt>
                <c:pt idx="6392">
                  <c:v>73.5</c:v>
                </c:pt>
                <c:pt idx="6393">
                  <c:v>73.5</c:v>
                </c:pt>
                <c:pt idx="6394">
                  <c:v>73.5</c:v>
                </c:pt>
                <c:pt idx="6395">
                  <c:v>73.400000000000006</c:v>
                </c:pt>
                <c:pt idx="6396">
                  <c:v>73.5</c:v>
                </c:pt>
                <c:pt idx="6397">
                  <c:v>73.400000000000006</c:v>
                </c:pt>
                <c:pt idx="6398">
                  <c:v>73.599999999999994</c:v>
                </c:pt>
                <c:pt idx="6399">
                  <c:v>73.5</c:v>
                </c:pt>
                <c:pt idx="6400">
                  <c:v>73.5</c:v>
                </c:pt>
                <c:pt idx="6401">
                  <c:v>73.5</c:v>
                </c:pt>
                <c:pt idx="6402">
                  <c:v>73.400000000000006</c:v>
                </c:pt>
                <c:pt idx="6403">
                  <c:v>73.400000000000006</c:v>
                </c:pt>
                <c:pt idx="6404">
                  <c:v>73.5</c:v>
                </c:pt>
                <c:pt idx="6405">
                  <c:v>73.400000000000006</c:v>
                </c:pt>
                <c:pt idx="6406">
                  <c:v>73.5</c:v>
                </c:pt>
                <c:pt idx="6407">
                  <c:v>73.400000000000006</c:v>
                </c:pt>
                <c:pt idx="6408">
                  <c:v>73.5</c:v>
                </c:pt>
                <c:pt idx="6409">
                  <c:v>73.3</c:v>
                </c:pt>
                <c:pt idx="6410">
                  <c:v>73.400000000000006</c:v>
                </c:pt>
                <c:pt idx="6411">
                  <c:v>73.400000000000006</c:v>
                </c:pt>
                <c:pt idx="6412">
                  <c:v>73.400000000000006</c:v>
                </c:pt>
                <c:pt idx="6413">
                  <c:v>73.3</c:v>
                </c:pt>
                <c:pt idx="6414">
                  <c:v>73.400000000000006</c:v>
                </c:pt>
                <c:pt idx="6415">
                  <c:v>73.400000000000006</c:v>
                </c:pt>
                <c:pt idx="6416">
                  <c:v>73.400000000000006</c:v>
                </c:pt>
                <c:pt idx="6417">
                  <c:v>73.400000000000006</c:v>
                </c:pt>
                <c:pt idx="6418">
                  <c:v>73.400000000000006</c:v>
                </c:pt>
                <c:pt idx="6419">
                  <c:v>73.400000000000006</c:v>
                </c:pt>
                <c:pt idx="6420">
                  <c:v>73.400000000000006</c:v>
                </c:pt>
                <c:pt idx="6421">
                  <c:v>73.400000000000006</c:v>
                </c:pt>
                <c:pt idx="6422">
                  <c:v>73.5</c:v>
                </c:pt>
                <c:pt idx="6423">
                  <c:v>73.5</c:v>
                </c:pt>
                <c:pt idx="6424">
                  <c:v>73.400000000000006</c:v>
                </c:pt>
                <c:pt idx="6425">
                  <c:v>73.5</c:v>
                </c:pt>
                <c:pt idx="6426">
                  <c:v>73.5</c:v>
                </c:pt>
                <c:pt idx="6427">
                  <c:v>73.5</c:v>
                </c:pt>
                <c:pt idx="6428">
                  <c:v>73.400000000000006</c:v>
                </c:pt>
                <c:pt idx="6429">
                  <c:v>73.400000000000006</c:v>
                </c:pt>
                <c:pt idx="6430">
                  <c:v>73.400000000000006</c:v>
                </c:pt>
                <c:pt idx="6431">
                  <c:v>73.400000000000006</c:v>
                </c:pt>
                <c:pt idx="6432">
                  <c:v>73.5</c:v>
                </c:pt>
                <c:pt idx="6433">
                  <c:v>73.400000000000006</c:v>
                </c:pt>
                <c:pt idx="6434">
                  <c:v>73.400000000000006</c:v>
                </c:pt>
                <c:pt idx="6435">
                  <c:v>73.400000000000006</c:v>
                </c:pt>
                <c:pt idx="6436">
                  <c:v>73.599999999999994</c:v>
                </c:pt>
                <c:pt idx="6437">
                  <c:v>73.5</c:v>
                </c:pt>
                <c:pt idx="6438">
                  <c:v>73.5</c:v>
                </c:pt>
                <c:pt idx="6439">
                  <c:v>73.5</c:v>
                </c:pt>
                <c:pt idx="6440">
                  <c:v>73.5</c:v>
                </c:pt>
                <c:pt idx="6441">
                  <c:v>73.5</c:v>
                </c:pt>
                <c:pt idx="6442">
                  <c:v>73.5</c:v>
                </c:pt>
                <c:pt idx="6443">
                  <c:v>73.400000000000006</c:v>
                </c:pt>
                <c:pt idx="6444">
                  <c:v>73.5</c:v>
                </c:pt>
                <c:pt idx="6445">
                  <c:v>73.400000000000006</c:v>
                </c:pt>
                <c:pt idx="6446">
                  <c:v>73.400000000000006</c:v>
                </c:pt>
                <c:pt idx="6447">
                  <c:v>73.400000000000006</c:v>
                </c:pt>
                <c:pt idx="6448">
                  <c:v>73.400000000000006</c:v>
                </c:pt>
                <c:pt idx="6449">
                  <c:v>73.3</c:v>
                </c:pt>
                <c:pt idx="6450">
                  <c:v>73.3</c:v>
                </c:pt>
                <c:pt idx="6451">
                  <c:v>73.3</c:v>
                </c:pt>
                <c:pt idx="6452">
                  <c:v>73.2</c:v>
                </c:pt>
                <c:pt idx="6453">
                  <c:v>73.099999999999994</c:v>
                </c:pt>
                <c:pt idx="6454">
                  <c:v>73.2</c:v>
                </c:pt>
                <c:pt idx="6455">
                  <c:v>73.2</c:v>
                </c:pt>
                <c:pt idx="6456">
                  <c:v>73.099999999999994</c:v>
                </c:pt>
                <c:pt idx="6457">
                  <c:v>73.2</c:v>
                </c:pt>
                <c:pt idx="6458">
                  <c:v>73.099999999999994</c:v>
                </c:pt>
                <c:pt idx="6459">
                  <c:v>73</c:v>
                </c:pt>
                <c:pt idx="6460">
                  <c:v>73.099999999999994</c:v>
                </c:pt>
                <c:pt idx="6461">
                  <c:v>73</c:v>
                </c:pt>
                <c:pt idx="6462">
                  <c:v>73</c:v>
                </c:pt>
                <c:pt idx="6463">
                  <c:v>73.099999999999994</c:v>
                </c:pt>
                <c:pt idx="6464">
                  <c:v>73.099999999999994</c:v>
                </c:pt>
                <c:pt idx="6465">
                  <c:v>73.099999999999994</c:v>
                </c:pt>
                <c:pt idx="6466">
                  <c:v>73</c:v>
                </c:pt>
                <c:pt idx="6467">
                  <c:v>73</c:v>
                </c:pt>
                <c:pt idx="6468">
                  <c:v>73</c:v>
                </c:pt>
                <c:pt idx="6469">
                  <c:v>73</c:v>
                </c:pt>
                <c:pt idx="6470">
                  <c:v>73</c:v>
                </c:pt>
                <c:pt idx="6471">
                  <c:v>73</c:v>
                </c:pt>
                <c:pt idx="6472">
                  <c:v>73</c:v>
                </c:pt>
                <c:pt idx="6473">
                  <c:v>73</c:v>
                </c:pt>
                <c:pt idx="6474">
                  <c:v>73</c:v>
                </c:pt>
                <c:pt idx="6475">
                  <c:v>72.900000000000006</c:v>
                </c:pt>
                <c:pt idx="6476">
                  <c:v>73</c:v>
                </c:pt>
                <c:pt idx="6477">
                  <c:v>73</c:v>
                </c:pt>
                <c:pt idx="6478">
                  <c:v>73</c:v>
                </c:pt>
                <c:pt idx="6479">
                  <c:v>73</c:v>
                </c:pt>
                <c:pt idx="6480">
                  <c:v>73</c:v>
                </c:pt>
                <c:pt idx="6481">
                  <c:v>73</c:v>
                </c:pt>
                <c:pt idx="6482">
                  <c:v>72.900000000000006</c:v>
                </c:pt>
                <c:pt idx="6483">
                  <c:v>72.900000000000006</c:v>
                </c:pt>
                <c:pt idx="6484">
                  <c:v>73</c:v>
                </c:pt>
                <c:pt idx="6485">
                  <c:v>73</c:v>
                </c:pt>
                <c:pt idx="6486">
                  <c:v>73</c:v>
                </c:pt>
                <c:pt idx="6487">
                  <c:v>72.900000000000006</c:v>
                </c:pt>
                <c:pt idx="6488">
                  <c:v>73</c:v>
                </c:pt>
                <c:pt idx="6489">
                  <c:v>73</c:v>
                </c:pt>
                <c:pt idx="6490">
                  <c:v>72.900000000000006</c:v>
                </c:pt>
                <c:pt idx="6491">
                  <c:v>72.8</c:v>
                </c:pt>
                <c:pt idx="6492">
                  <c:v>72.900000000000006</c:v>
                </c:pt>
                <c:pt idx="6493">
                  <c:v>72.900000000000006</c:v>
                </c:pt>
                <c:pt idx="6494">
                  <c:v>72.900000000000006</c:v>
                </c:pt>
                <c:pt idx="6495">
                  <c:v>72.900000000000006</c:v>
                </c:pt>
                <c:pt idx="6496">
                  <c:v>72.900000000000006</c:v>
                </c:pt>
                <c:pt idx="6497">
                  <c:v>73</c:v>
                </c:pt>
                <c:pt idx="6498">
                  <c:v>72.900000000000006</c:v>
                </c:pt>
                <c:pt idx="6499">
                  <c:v>72.900000000000006</c:v>
                </c:pt>
                <c:pt idx="6500">
                  <c:v>72.900000000000006</c:v>
                </c:pt>
                <c:pt idx="6501">
                  <c:v>73</c:v>
                </c:pt>
                <c:pt idx="6502">
                  <c:v>72.7</c:v>
                </c:pt>
                <c:pt idx="6503">
                  <c:v>72.7</c:v>
                </c:pt>
                <c:pt idx="6504">
                  <c:v>72.900000000000006</c:v>
                </c:pt>
                <c:pt idx="6505">
                  <c:v>72.8</c:v>
                </c:pt>
                <c:pt idx="6506">
                  <c:v>72.8</c:v>
                </c:pt>
                <c:pt idx="6507">
                  <c:v>72.8</c:v>
                </c:pt>
                <c:pt idx="6508">
                  <c:v>72.7</c:v>
                </c:pt>
                <c:pt idx="6509">
                  <c:v>72.7</c:v>
                </c:pt>
                <c:pt idx="6510">
                  <c:v>72.599999999999994</c:v>
                </c:pt>
                <c:pt idx="6511">
                  <c:v>72.599999999999994</c:v>
                </c:pt>
                <c:pt idx="6512">
                  <c:v>72.7</c:v>
                </c:pt>
                <c:pt idx="6513">
                  <c:v>72.7</c:v>
                </c:pt>
                <c:pt idx="6514">
                  <c:v>72.900000000000006</c:v>
                </c:pt>
                <c:pt idx="6515">
                  <c:v>72.900000000000006</c:v>
                </c:pt>
                <c:pt idx="6516">
                  <c:v>72.900000000000006</c:v>
                </c:pt>
                <c:pt idx="6517">
                  <c:v>73</c:v>
                </c:pt>
                <c:pt idx="6518">
                  <c:v>73</c:v>
                </c:pt>
                <c:pt idx="6519">
                  <c:v>72.900000000000006</c:v>
                </c:pt>
                <c:pt idx="6520">
                  <c:v>72.900000000000006</c:v>
                </c:pt>
                <c:pt idx="6521">
                  <c:v>73</c:v>
                </c:pt>
                <c:pt idx="6522">
                  <c:v>72.900000000000006</c:v>
                </c:pt>
                <c:pt idx="6523">
                  <c:v>72.900000000000006</c:v>
                </c:pt>
                <c:pt idx="6524">
                  <c:v>73</c:v>
                </c:pt>
                <c:pt idx="6525">
                  <c:v>73</c:v>
                </c:pt>
                <c:pt idx="6526">
                  <c:v>73</c:v>
                </c:pt>
                <c:pt idx="6527">
                  <c:v>73</c:v>
                </c:pt>
                <c:pt idx="6528">
                  <c:v>73</c:v>
                </c:pt>
                <c:pt idx="6529">
                  <c:v>72.8</c:v>
                </c:pt>
                <c:pt idx="6530">
                  <c:v>73</c:v>
                </c:pt>
                <c:pt idx="6531">
                  <c:v>72.900000000000006</c:v>
                </c:pt>
                <c:pt idx="6532">
                  <c:v>72.900000000000006</c:v>
                </c:pt>
                <c:pt idx="6533">
                  <c:v>72.8</c:v>
                </c:pt>
                <c:pt idx="6534">
                  <c:v>72.900000000000006</c:v>
                </c:pt>
                <c:pt idx="6535">
                  <c:v>72.900000000000006</c:v>
                </c:pt>
                <c:pt idx="6536">
                  <c:v>73</c:v>
                </c:pt>
                <c:pt idx="6537">
                  <c:v>73</c:v>
                </c:pt>
                <c:pt idx="6538">
                  <c:v>72.900000000000006</c:v>
                </c:pt>
                <c:pt idx="6539">
                  <c:v>73</c:v>
                </c:pt>
                <c:pt idx="6540">
                  <c:v>72.8</c:v>
                </c:pt>
                <c:pt idx="6541">
                  <c:v>72.8</c:v>
                </c:pt>
                <c:pt idx="6542">
                  <c:v>72.8</c:v>
                </c:pt>
                <c:pt idx="6543">
                  <c:v>72.8</c:v>
                </c:pt>
                <c:pt idx="6544">
                  <c:v>72.7</c:v>
                </c:pt>
                <c:pt idx="6545">
                  <c:v>72.8</c:v>
                </c:pt>
                <c:pt idx="6546">
                  <c:v>72.8</c:v>
                </c:pt>
                <c:pt idx="6547">
                  <c:v>72.8</c:v>
                </c:pt>
                <c:pt idx="6548">
                  <c:v>72.8</c:v>
                </c:pt>
                <c:pt idx="6549">
                  <c:v>72.900000000000006</c:v>
                </c:pt>
                <c:pt idx="6550">
                  <c:v>72.8</c:v>
                </c:pt>
                <c:pt idx="6551">
                  <c:v>72.8</c:v>
                </c:pt>
                <c:pt idx="6552">
                  <c:v>72.7</c:v>
                </c:pt>
                <c:pt idx="6553">
                  <c:v>72.8</c:v>
                </c:pt>
                <c:pt idx="6554">
                  <c:v>72.8</c:v>
                </c:pt>
                <c:pt idx="6555">
                  <c:v>72.8</c:v>
                </c:pt>
                <c:pt idx="6556">
                  <c:v>72.7</c:v>
                </c:pt>
                <c:pt idx="6557">
                  <c:v>72.7</c:v>
                </c:pt>
                <c:pt idx="6558">
                  <c:v>72.8</c:v>
                </c:pt>
                <c:pt idx="6559">
                  <c:v>72.7</c:v>
                </c:pt>
                <c:pt idx="6560">
                  <c:v>72.7</c:v>
                </c:pt>
                <c:pt idx="6561">
                  <c:v>72.8</c:v>
                </c:pt>
                <c:pt idx="6562">
                  <c:v>72.7</c:v>
                </c:pt>
                <c:pt idx="6563">
                  <c:v>72.8</c:v>
                </c:pt>
                <c:pt idx="6564">
                  <c:v>72.7</c:v>
                </c:pt>
                <c:pt idx="6565">
                  <c:v>72.599999999999994</c:v>
                </c:pt>
                <c:pt idx="6566">
                  <c:v>72.599999999999994</c:v>
                </c:pt>
                <c:pt idx="6567">
                  <c:v>72.599999999999994</c:v>
                </c:pt>
                <c:pt idx="6568">
                  <c:v>72.599999999999994</c:v>
                </c:pt>
                <c:pt idx="6569">
                  <c:v>72.7</c:v>
                </c:pt>
                <c:pt idx="6570">
                  <c:v>72.599999999999994</c:v>
                </c:pt>
                <c:pt idx="6571">
                  <c:v>72.3</c:v>
                </c:pt>
                <c:pt idx="6572">
                  <c:v>72.400000000000006</c:v>
                </c:pt>
                <c:pt idx="6573">
                  <c:v>72.400000000000006</c:v>
                </c:pt>
                <c:pt idx="6574">
                  <c:v>72.400000000000006</c:v>
                </c:pt>
                <c:pt idx="6575">
                  <c:v>72.3</c:v>
                </c:pt>
                <c:pt idx="6576">
                  <c:v>72.099999999999994</c:v>
                </c:pt>
                <c:pt idx="6577">
                  <c:v>72.099999999999994</c:v>
                </c:pt>
                <c:pt idx="6578">
                  <c:v>72.2</c:v>
                </c:pt>
                <c:pt idx="6579">
                  <c:v>72</c:v>
                </c:pt>
                <c:pt idx="6580">
                  <c:v>71.900000000000006</c:v>
                </c:pt>
                <c:pt idx="6581">
                  <c:v>72.2</c:v>
                </c:pt>
                <c:pt idx="6582">
                  <c:v>71.900000000000006</c:v>
                </c:pt>
                <c:pt idx="6583">
                  <c:v>72</c:v>
                </c:pt>
                <c:pt idx="6584">
                  <c:v>72</c:v>
                </c:pt>
                <c:pt idx="6585">
                  <c:v>72</c:v>
                </c:pt>
                <c:pt idx="6586">
                  <c:v>72</c:v>
                </c:pt>
                <c:pt idx="6587">
                  <c:v>72</c:v>
                </c:pt>
                <c:pt idx="6588">
                  <c:v>72</c:v>
                </c:pt>
                <c:pt idx="6589">
                  <c:v>71.900000000000006</c:v>
                </c:pt>
                <c:pt idx="6590">
                  <c:v>71.900000000000006</c:v>
                </c:pt>
                <c:pt idx="6591">
                  <c:v>72</c:v>
                </c:pt>
                <c:pt idx="6592">
                  <c:v>71.8</c:v>
                </c:pt>
                <c:pt idx="6593">
                  <c:v>71.8</c:v>
                </c:pt>
                <c:pt idx="6594">
                  <c:v>71.7</c:v>
                </c:pt>
                <c:pt idx="6595">
                  <c:v>71.7</c:v>
                </c:pt>
                <c:pt idx="6596">
                  <c:v>71.5</c:v>
                </c:pt>
                <c:pt idx="6597">
                  <c:v>71.7</c:v>
                </c:pt>
                <c:pt idx="6598">
                  <c:v>71.5</c:v>
                </c:pt>
                <c:pt idx="6599">
                  <c:v>71.5</c:v>
                </c:pt>
                <c:pt idx="6600">
                  <c:v>71.7</c:v>
                </c:pt>
                <c:pt idx="6601">
                  <c:v>71.5</c:v>
                </c:pt>
                <c:pt idx="6602">
                  <c:v>71.3</c:v>
                </c:pt>
                <c:pt idx="6603">
                  <c:v>71.400000000000006</c:v>
                </c:pt>
                <c:pt idx="6604">
                  <c:v>71.3</c:v>
                </c:pt>
                <c:pt idx="6605">
                  <c:v>71.2</c:v>
                </c:pt>
                <c:pt idx="6606">
                  <c:v>71.2</c:v>
                </c:pt>
                <c:pt idx="6607">
                  <c:v>71.3</c:v>
                </c:pt>
                <c:pt idx="6608">
                  <c:v>71.400000000000006</c:v>
                </c:pt>
                <c:pt idx="6609">
                  <c:v>71.400000000000006</c:v>
                </c:pt>
                <c:pt idx="6610">
                  <c:v>71.2</c:v>
                </c:pt>
                <c:pt idx="6611">
                  <c:v>71.099999999999994</c:v>
                </c:pt>
                <c:pt idx="6612">
                  <c:v>71</c:v>
                </c:pt>
                <c:pt idx="6613">
                  <c:v>71.2</c:v>
                </c:pt>
                <c:pt idx="6614">
                  <c:v>71.099999999999994</c:v>
                </c:pt>
                <c:pt idx="6615">
                  <c:v>71.099999999999994</c:v>
                </c:pt>
                <c:pt idx="6616">
                  <c:v>71</c:v>
                </c:pt>
                <c:pt idx="6617">
                  <c:v>71.099999999999994</c:v>
                </c:pt>
                <c:pt idx="6618">
                  <c:v>70.8</c:v>
                </c:pt>
                <c:pt idx="6619">
                  <c:v>70.8</c:v>
                </c:pt>
                <c:pt idx="6620">
                  <c:v>70.7</c:v>
                </c:pt>
                <c:pt idx="6621">
                  <c:v>70.7</c:v>
                </c:pt>
                <c:pt idx="6622">
                  <c:v>70.7</c:v>
                </c:pt>
                <c:pt idx="6623">
                  <c:v>70.599999999999994</c:v>
                </c:pt>
                <c:pt idx="6624">
                  <c:v>70.7</c:v>
                </c:pt>
                <c:pt idx="6625">
                  <c:v>70.599999999999994</c:v>
                </c:pt>
                <c:pt idx="6626">
                  <c:v>70.599999999999994</c:v>
                </c:pt>
                <c:pt idx="6627">
                  <c:v>70.599999999999994</c:v>
                </c:pt>
                <c:pt idx="6628">
                  <c:v>70.5</c:v>
                </c:pt>
                <c:pt idx="6629">
                  <c:v>70.400000000000006</c:v>
                </c:pt>
                <c:pt idx="6630">
                  <c:v>70.599999999999994</c:v>
                </c:pt>
                <c:pt idx="6631">
                  <c:v>70.599999999999994</c:v>
                </c:pt>
                <c:pt idx="6632">
                  <c:v>70.599999999999994</c:v>
                </c:pt>
                <c:pt idx="6633">
                  <c:v>70.8</c:v>
                </c:pt>
                <c:pt idx="6634">
                  <c:v>71.099999999999994</c:v>
                </c:pt>
                <c:pt idx="6635">
                  <c:v>70.8</c:v>
                </c:pt>
                <c:pt idx="6636">
                  <c:v>70.5</c:v>
                </c:pt>
                <c:pt idx="6637">
                  <c:v>70.5</c:v>
                </c:pt>
                <c:pt idx="6638">
                  <c:v>70.599999999999994</c:v>
                </c:pt>
                <c:pt idx="6639">
                  <c:v>70.400000000000006</c:v>
                </c:pt>
                <c:pt idx="6640">
                  <c:v>70.599999999999994</c:v>
                </c:pt>
                <c:pt idx="6641">
                  <c:v>70.5</c:v>
                </c:pt>
                <c:pt idx="6642">
                  <c:v>70.5</c:v>
                </c:pt>
                <c:pt idx="6643">
                  <c:v>70.599999999999994</c:v>
                </c:pt>
                <c:pt idx="6644">
                  <c:v>70.7</c:v>
                </c:pt>
                <c:pt idx="6645">
                  <c:v>70.599999999999994</c:v>
                </c:pt>
                <c:pt idx="6646">
                  <c:v>70.599999999999994</c:v>
                </c:pt>
                <c:pt idx="6647">
                  <c:v>70.7</c:v>
                </c:pt>
                <c:pt idx="6648">
                  <c:v>70.900000000000006</c:v>
                </c:pt>
                <c:pt idx="6649">
                  <c:v>70.900000000000006</c:v>
                </c:pt>
                <c:pt idx="6650">
                  <c:v>70.900000000000006</c:v>
                </c:pt>
                <c:pt idx="6651">
                  <c:v>71</c:v>
                </c:pt>
                <c:pt idx="6652">
                  <c:v>70.900000000000006</c:v>
                </c:pt>
                <c:pt idx="6653">
                  <c:v>70.900000000000006</c:v>
                </c:pt>
                <c:pt idx="6654">
                  <c:v>71</c:v>
                </c:pt>
                <c:pt idx="6655">
                  <c:v>71.2</c:v>
                </c:pt>
                <c:pt idx="6656">
                  <c:v>71.400000000000006</c:v>
                </c:pt>
                <c:pt idx="6657">
                  <c:v>71.3</c:v>
                </c:pt>
                <c:pt idx="6658">
                  <c:v>71.2</c:v>
                </c:pt>
                <c:pt idx="6659">
                  <c:v>71.400000000000006</c:v>
                </c:pt>
                <c:pt idx="6660">
                  <c:v>71.400000000000006</c:v>
                </c:pt>
                <c:pt idx="6661">
                  <c:v>71.5</c:v>
                </c:pt>
                <c:pt idx="6662">
                  <c:v>71.7</c:v>
                </c:pt>
                <c:pt idx="6663">
                  <c:v>71.7</c:v>
                </c:pt>
                <c:pt idx="6664">
                  <c:v>71.900000000000006</c:v>
                </c:pt>
                <c:pt idx="6665">
                  <c:v>71.8</c:v>
                </c:pt>
                <c:pt idx="6666">
                  <c:v>71.8</c:v>
                </c:pt>
                <c:pt idx="6667">
                  <c:v>71.900000000000006</c:v>
                </c:pt>
                <c:pt idx="6668">
                  <c:v>71.900000000000006</c:v>
                </c:pt>
                <c:pt idx="6669">
                  <c:v>72</c:v>
                </c:pt>
                <c:pt idx="6670">
                  <c:v>72.2</c:v>
                </c:pt>
                <c:pt idx="6671">
                  <c:v>72.099999999999994</c:v>
                </c:pt>
                <c:pt idx="6672">
                  <c:v>72.2</c:v>
                </c:pt>
                <c:pt idx="6673">
                  <c:v>72.099999999999994</c:v>
                </c:pt>
                <c:pt idx="6674">
                  <c:v>72.2</c:v>
                </c:pt>
                <c:pt idx="6675">
                  <c:v>72.099999999999994</c:v>
                </c:pt>
                <c:pt idx="6676">
                  <c:v>72.099999999999994</c:v>
                </c:pt>
                <c:pt idx="6677">
                  <c:v>71.900000000000006</c:v>
                </c:pt>
                <c:pt idx="6678">
                  <c:v>71.900000000000006</c:v>
                </c:pt>
                <c:pt idx="6679">
                  <c:v>71.8</c:v>
                </c:pt>
                <c:pt idx="6680">
                  <c:v>71.8</c:v>
                </c:pt>
                <c:pt idx="6681">
                  <c:v>71.7</c:v>
                </c:pt>
                <c:pt idx="6682">
                  <c:v>71.599999999999994</c:v>
                </c:pt>
                <c:pt idx="6683">
                  <c:v>71.7</c:v>
                </c:pt>
                <c:pt idx="6684">
                  <c:v>71.8</c:v>
                </c:pt>
                <c:pt idx="6685">
                  <c:v>71.7</c:v>
                </c:pt>
                <c:pt idx="6686">
                  <c:v>71.599999999999994</c:v>
                </c:pt>
                <c:pt idx="6687">
                  <c:v>71.7</c:v>
                </c:pt>
                <c:pt idx="6688">
                  <c:v>71.599999999999994</c:v>
                </c:pt>
                <c:pt idx="6689">
                  <c:v>71.7</c:v>
                </c:pt>
                <c:pt idx="6690">
                  <c:v>71.7</c:v>
                </c:pt>
                <c:pt idx="6691">
                  <c:v>71.599999999999994</c:v>
                </c:pt>
                <c:pt idx="6692">
                  <c:v>71.5</c:v>
                </c:pt>
                <c:pt idx="6693">
                  <c:v>71.599999999999994</c:v>
                </c:pt>
                <c:pt idx="6694">
                  <c:v>71.599999999999994</c:v>
                </c:pt>
                <c:pt idx="6695">
                  <c:v>71.599999999999994</c:v>
                </c:pt>
                <c:pt idx="6696">
                  <c:v>71.599999999999994</c:v>
                </c:pt>
                <c:pt idx="6697">
                  <c:v>71.599999999999994</c:v>
                </c:pt>
                <c:pt idx="6698">
                  <c:v>71.599999999999994</c:v>
                </c:pt>
                <c:pt idx="6699">
                  <c:v>71.7</c:v>
                </c:pt>
                <c:pt idx="6700">
                  <c:v>71.599999999999994</c:v>
                </c:pt>
                <c:pt idx="6701">
                  <c:v>71.599999999999994</c:v>
                </c:pt>
                <c:pt idx="6702">
                  <c:v>71.599999999999994</c:v>
                </c:pt>
                <c:pt idx="6703">
                  <c:v>71.7</c:v>
                </c:pt>
                <c:pt idx="6704">
                  <c:v>71.7</c:v>
                </c:pt>
                <c:pt idx="6705">
                  <c:v>71.7</c:v>
                </c:pt>
                <c:pt idx="6706">
                  <c:v>71.7</c:v>
                </c:pt>
                <c:pt idx="6707">
                  <c:v>71.8</c:v>
                </c:pt>
                <c:pt idx="6708">
                  <c:v>71.8</c:v>
                </c:pt>
                <c:pt idx="6709">
                  <c:v>71.900000000000006</c:v>
                </c:pt>
                <c:pt idx="6710">
                  <c:v>71.7</c:v>
                </c:pt>
                <c:pt idx="6711">
                  <c:v>71.8</c:v>
                </c:pt>
                <c:pt idx="6712">
                  <c:v>71.8</c:v>
                </c:pt>
                <c:pt idx="6713">
                  <c:v>71.8</c:v>
                </c:pt>
                <c:pt idx="6714">
                  <c:v>72</c:v>
                </c:pt>
                <c:pt idx="6715">
                  <c:v>71.900000000000006</c:v>
                </c:pt>
                <c:pt idx="6716">
                  <c:v>72</c:v>
                </c:pt>
                <c:pt idx="6717">
                  <c:v>72.099999999999994</c:v>
                </c:pt>
                <c:pt idx="6718">
                  <c:v>72</c:v>
                </c:pt>
                <c:pt idx="6719">
                  <c:v>72.099999999999994</c:v>
                </c:pt>
                <c:pt idx="6720">
                  <c:v>72.2</c:v>
                </c:pt>
                <c:pt idx="6721">
                  <c:v>72.5</c:v>
                </c:pt>
                <c:pt idx="6722">
                  <c:v>72.400000000000006</c:v>
                </c:pt>
                <c:pt idx="6723">
                  <c:v>72.599999999999994</c:v>
                </c:pt>
                <c:pt idx="6724">
                  <c:v>72.599999999999994</c:v>
                </c:pt>
                <c:pt idx="6725">
                  <c:v>72.900000000000006</c:v>
                </c:pt>
                <c:pt idx="6726">
                  <c:v>72.900000000000006</c:v>
                </c:pt>
                <c:pt idx="6727">
                  <c:v>72.900000000000006</c:v>
                </c:pt>
                <c:pt idx="6728">
                  <c:v>73</c:v>
                </c:pt>
                <c:pt idx="6729">
                  <c:v>73.7</c:v>
                </c:pt>
                <c:pt idx="6730">
                  <c:v>73.599999999999994</c:v>
                </c:pt>
                <c:pt idx="6731">
                  <c:v>73.400000000000006</c:v>
                </c:pt>
                <c:pt idx="6732">
                  <c:v>73.099999999999994</c:v>
                </c:pt>
                <c:pt idx="6733">
                  <c:v>73</c:v>
                </c:pt>
                <c:pt idx="6734">
                  <c:v>73</c:v>
                </c:pt>
                <c:pt idx="6735">
                  <c:v>72.900000000000006</c:v>
                </c:pt>
                <c:pt idx="6736">
                  <c:v>73</c:v>
                </c:pt>
                <c:pt idx="6737">
                  <c:v>73</c:v>
                </c:pt>
                <c:pt idx="6738">
                  <c:v>73.099999999999994</c:v>
                </c:pt>
                <c:pt idx="6739">
                  <c:v>73</c:v>
                </c:pt>
                <c:pt idx="6740">
                  <c:v>73</c:v>
                </c:pt>
                <c:pt idx="6741">
                  <c:v>73</c:v>
                </c:pt>
                <c:pt idx="6742">
                  <c:v>73</c:v>
                </c:pt>
                <c:pt idx="6743">
                  <c:v>73</c:v>
                </c:pt>
                <c:pt idx="6744">
                  <c:v>73</c:v>
                </c:pt>
                <c:pt idx="6745">
                  <c:v>73</c:v>
                </c:pt>
                <c:pt idx="6746">
                  <c:v>73</c:v>
                </c:pt>
                <c:pt idx="6747">
                  <c:v>73</c:v>
                </c:pt>
                <c:pt idx="6748">
                  <c:v>73.099999999999994</c:v>
                </c:pt>
                <c:pt idx="6749">
                  <c:v>73</c:v>
                </c:pt>
                <c:pt idx="6750">
                  <c:v>73.099999999999994</c:v>
                </c:pt>
                <c:pt idx="6751">
                  <c:v>73.400000000000006</c:v>
                </c:pt>
                <c:pt idx="6752">
                  <c:v>73.599999999999994</c:v>
                </c:pt>
                <c:pt idx="6753">
                  <c:v>73.8</c:v>
                </c:pt>
                <c:pt idx="6754">
                  <c:v>73.7</c:v>
                </c:pt>
                <c:pt idx="6755">
                  <c:v>73.599999999999994</c:v>
                </c:pt>
                <c:pt idx="6756">
                  <c:v>73.7</c:v>
                </c:pt>
                <c:pt idx="6757">
                  <c:v>73.7</c:v>
                </c:pt>
                <c:pt idx="6758">
                  <c:v>73.599999999999994</c:v>
                </c:pt>
                <c:pt idx="6759">
                  <c:v>73.099999999999994</c:v>
                </c:pt>
                <c:pt idx="6760">
                  <c:v>73.3</c:v>
                </c:pt>
                <c:pt idx="6761">
                  <c:v>73.3</c:v>
                </c:pt>
                <c:pt idx="6762">
                  <c:v>73.400000000000006</c:v>
                </c:pt>
                <c:pt idx="6763">
                  <c:v>73.5</c:v>
                </c:pt>
                <c:pt idx="6764">
                  <c:v>73.599999999999994</c:v>
                </c:pt>
                <c:pt idx="6765">
                  <c:v>73.7</c:v>
                </c:pt>
                <c:pt idx="6766">
                  <c:v>73.8</c:v>
                </c:pt>
                <c:pt idx="6767">
                  <c:v>73.8</c:v>
                </c:pt>
                <c:pt idx="6768">
                  <c:v>73.900000000000006</c:v>
                </c:pt>
                <c:pt idx="6769">
                  <c:v>73.900000000000006</c:v>
                </c:pt>
                <c:pt idx="6770">
                  <c:v>73.900000000000006</c:v>
                </c:pt>
                <c:pt idx="6771">
                  <c:v>74</c:v>
                </c:pt>
                <c:pt idx="6772">
                  <c:v>74.099999999999994</c:v>
                </c:pt>
                <c:pt idx="6773">
                  <c:v>74.099999999999994</c:v>
                </c:pt>
                <c:pt idx="6774">
                  <c:v>74.3</c:v>
                </c:pt>
                <c:pt idx="6775">
                  <c:v>74.400000000000006</c:v>
                </c:pt>
                <c:pt idx="6776">
                  <c:v>74.5</c:v>
                </c:pt>
                <c:pt idx="6777">
                  <c:v>74.599999999999994</c:v>
                </c:pt>
                <c:pt idx="6778">
                  <c:v>74.7</c:v>
                </c:pt>
                <c:pt idx="6779">
                  <c:v>74.599999999999994</c:v>
                </c:pt>
                <c:pt idx="6780">
                  <c:v>74.599999999999994</c:v>
                </c:pt>
                <c:pt idx="6781">
                  <c:v>74.8</c:v>
                </c:pt>
                <c:pt idx="6782">
                  <c:v>75</c:v>
                </c:pt>
                <c:pt idx="6783">
                  <c:v>74.900000000000006</c:v>
                </c:pt>
                <c:pt idx="6784">
                  <c:v>75</c:v>
                </c:pt>
                <c:pt idx="6785">
                  <c:v>75.3</c:v>
                </c:pt>
                <c:pt idx="6786">
                  <c:v>75.2</c:v>
                </c:pt>
                <c:pt idx="6787">
                  <c:v>75.400000000000006</c:v>
                </c:pt>
                <c:pt idx="6788">
                  <c:v>75.5</c:v>
                </c:pt>
                <c:pt idx="6789">
                  <c:v>75.8</c:v>
                </c:pt>
                <c:pt idx="6790">
                  <c:v>75.599999999999994</c:v>
                </c:pt>
                <c:pt idx="6791">
                  <c:v>75.7</c:v>
                </c:pt>
                <c:pt idx="6792">
                  <c:v>75.8</c:v>
                </c:pt>
                <c:pt idx="6793">
                  <c:v>76.099999999999994</c:v>
                </c:pt>
                <c:pt idx="6794">
                  <c:v>76.400000000000006</c:v>
                </c:pt>
                <c:pt idx="6795">
                  <c:v>76.099999999999994</c:v>
                </c:pt>
                <c:pt idx="6796">
                  <c:v>76.2</c:v>
                </c:pt>
                <c:pt idx="6797">
                  <c:v>76</c:v>
                </c:pt>
                <c:pt idx="6798">
                  <c:v>76.099999999999994</c:v>
                </c:pt>
                <c:pt idx="6799">
                  <c:v>76</c:v>
                </c:pt>
                <c:pt idx="6800">
                  <c:v>76.099999999999994</c:v>
                </c:pt>
                <c:pt idx="6801">
                  <c:v>76.099999999999994</c:v>
                </c:pt>
                <c:pt idx="6802">
                  <c:v>76</c:v>
                </c:pt>
                <c:pt idx="6803">
                  <c:v>76</c:v>
                </c:pt>
                <c:pt idx="6804">
                  <c:v>76.099999999999994</c:v>
                </c:pt>
                <c:pt idx="6805">
                  <c:v>76</c:v>
                </c:pt>
                <c:pt idx="6806">
                  <c:v>76.2</c:v>
                </c:pt>
                <c:pt idx="6807">
                  <c:v>76.2</c:v>
                </c:pt>
                <c:pt idx="6808">
                  <c:v>76.2</c:v>
                </c:pt>
                <c:pt idx="6809">
                  <c:v>76.3</c:v>
                </c:pt>
                <c:pt idx="6810">
                  <c:v>76.400000000000006</c:v>
                </c:pt>
                <c:pt idx="6811">
                  <c:v>76.3</c:v>
                </c:pt>
                <c:pt idx="6812">
                  <c:v>76.400000000000006</c:v>
                </c:pt>
                <c:pt idx="6813">
                  <c:v>76.400000000000006</c:v>
                </c:pt>
                <c:pt idx="6814">
                  <c:v>76.400000000000006</c:v>
                </c:pt>
                <c:pt idx="6815">
                  <c:v>76.400000000000006</c:v>
                </c:pt>
                <c:pt idx="6816">
                  <c:v>76.5</c:v>
                </c:pt>
                <c:pt idx="6817">
                  <c:v>76.400000000000006</c:v>
                </c:pt>
                <c:pt idx="6818">
                  <c:v>76.400000000000006</c:v>
                </c:pt>
                <c:pt idx="6819">
                  <c:v>76.400000000000006</c:v>
                </c:pt>
                <c:pt idx="6820">
                  <c:v>76.7</c:v>
                </c:pt>
                <c:pt idx="6821">
                  <c:v>76.8</c:v>
                </c:pt>
                <c:pt idx="6822">
                  <c:v>77</c:v>
                </c:pt>
                <c:pt idx="6823">
                  <c:v>77.099999999999994</c:v>
                </c:pt>
                <c:pt idx="6824">
                  <c:v>77</c:v>
                </c:pt>
                <c:pt idx="6825">
                  <c:v>77.3</c:v>
                </c:pt>
                <c:pt idx="6826">
                  <c:v>77.3</c:v>
                </c:pt>
                <c:pt idx="6827">
                  <c:v>77.400000000000006</c:v>
                </c:pt>
                <c:pt idx="6828">
                  <c:v>77.5</c:v>
                </c:pt>
                <c:pt idx="6829">
                  <c:v>77.599999999999994</c:v>
                </c:pt>
                <c:pt idx="6830">
                  <c:v>77.599999999999994</c:v>
                </c:pt>
                <c:pt idx="6831">
                  <c:v>77.5</c:v>
                </c:pt>
                <c:pt idx="6832">
                  <c:v>77.599999999999994</c:v>
                </c:pt>
                <c:pt idx="6833">
                  <c:v>77.5</c:v>
                </c:pt>
                <c:pt idx="6834">
                  <c:v>77.400000000000006</c:v>
                </c:pt>
                <c:pt idx="6835">
                  <c:v>77.599999999999994</c:v>
                </c:pt>
                <c:pt idx="6836">
                  <c:v>77.3</c:v>
                </c:pt>
                <c:pt idx="6837">
                  <c:v>77.7</c:v>
                </c:pt>
                <c:pt idx="6838">
                  <c:v>77.7</c:v>
                </c:pt>
                <c:pt idx="6839">
                  <c:v>77.8</c:v>
                </c:pt>
                <c:pt idx="6840">
                  <c:v>77.7</c:v>
                </c:pt>
                <c:pt idx="6841">
                  <c:v>77.7</c:v>
                </c:pt>
                <c:pt idx="6842">
                  <c:v>77.900000000000006</c:v>
                </c:pt>
                <c:pt idx="6843">
                  <c:v>78</c:v>
                </c:pt>
                <c:pt idx="6844">
                  <c:v>78.099999999999994</c:v>
                </c:pt>
                <c:pt idx="6845">
                  <c:v>77.900000000000006</c:v>
                </c:pt>
                <c:pt idx="6846">
                  <c:v>78</c:v>
                </c:pt>
                <c:pt idx="6847">
                  <c:v>78.099999999999994</c:v>
                </c:pt>
                <c:pt idx="6848">
                  <c:v>78.3</c:v>
                </c:pt>
                <c:pt idx="6849">
                  <c:v>78.5</c:v>
                </c:pt>
                <c:pt idx="6850">
                  <c:v>78.5</c:v>
                </c:pt>
                <c:pt idx="6851">
                  <c:v>78.599999999999994</c:v>
                </c:pt>
                <c:pt idx="6852">
                  <c:v>78.400000000000006</c:v>
                </c:pt>
                <c:pt idx="6853">
                  <c:v>78.5</c:v>
                </c:pt>
                <c:pt idx="6854">
                  <c:v>78.7</c:v>
                </c:pt>
                <c:pt idx="6855">
                  <c:v>79</c:v>
                </c:pt>
                <c:pt idx="6856">
                  <c:v>79.2</c:v>
                </c:pt>
                <c:pt idx="6857">
                  <c:v>79.099999999999994</c:v>
                </c:pt>
                <c:pt idx="6858">
                  <c:v>78.900000000000006</c:v>
                </c:pt>
                <c:pt idx="6859">
                  <c:v>79</c:v>
                </c:pt>
                <c:pt idx="6860">
                  <c:v>78.900000000000006</c:v>
                </c:pt>
                <c:pt idx="6861">
                  <c:v>79</c:v>
                </c:pt>
                <c:pt idx="6862">
                  <c:v>79.099999999999994</c:v>
                </c:pt>
                <c:pt idx="6863">
                  <c:v>79</c:v>
                </c:pt>
                <c:pt idx="6864">
                  <c:v>79.3</c:v>
                </c:pt>
                <c:pt idx="6865">
                  <c:v>78.900000000000006</c:v>
                </c:pt>
                <c:pt idx="6866">
                  <c:v>79</c:v>
                </c:pt>
                <c:pt idx="6867">
                  <c:v>79</c:v>
                </c:pt>
                <c:pt idx="6868">
                  <c:v>78.900000000000006</c:v>
                </c:pt>
                <c:pt idx="6869">
                  <c:v>79.099999999999994</c:v>
                </c:pt>
                <c:pt idx="6870">
                  <c:v>79.2</c:v>
                </c:pt>
                <c:pt idx="6871">
                  <c:v>79.099999999999994</c:v>
                </c:pt>
                <c:pt idx="6872">
                  <c:v>79.099999999999994</c:v>
                </c:pt>
                <c:pt idx="6873">
                  <c:v>79.099999999999994</c:v>
                </c:pt>
                <c:pt idx="6874">
                  <c:v>78.900000000000006</c:v>
                </c:pt>
                <c:pt idx="6875">
                  <c:v>79</c:v>
                </c:pt>
                <c:pt idx="6876">
                  <c:v>79.099999999999994</c:v>
                </c:pt>
                <c:pt idx="6877">
                  <c:v>79</c:v>
                </c:pt>
                <c:pt idx="6878">
                  <c:v>78.900000000000006</c:v>
                </c:pt>
                <c:pt idx="6879">
                  <c:v>79</c:v>
                </c:pt>
                <c:pt idx="6880">
                  <c:v>78.900000000000006</c:v>
                </c:pt>
                <c:pt idx="6881">
                  <c:v>78.8</c:v>
                </c:pt>
                <c:pt idx="6882">
                  <c:v>78.900000000000006</c:v>
                </c:pt>
                <c:pt idx="6883">
                  <c:v>78.900000000000006</c:v>
                </c:pt>
                <c:pt idx="6884">
                  <c:v>78.8</c:v>
                </c:pt>
                <c:pt idx="6885">
                  <c:v>78.900000000000006</c:v>
                </c:pt>
                <c:pt idx="6886">
                  <c:v>78.900000000000006</c:v>
                </c:pt>
                <c:pt idx="6887">
                  <c:v>78.7</c:v>
                </c:pt>
                <c:pt idx="6888">
                  <c:v>78.900000000000006</c:v>
                </c:pt>
                <c:pt idx="6889">
                  <c:v>78.8</c:v>
                </c:pt>
                <c:pt idx="6890">
                  <c:v>78.8</c:v>
                </c:pt>
                <c:pt idx="6891">
                  <c:v>79</c:v>
                </c:pt>
                <c:pt idx="6892">
                  <c:v>78.900000000000006</c:v>
                </c:pt>
                <c:pt idx="6893">
                  <c:v>79.099999999999994</c:v>
                </c:pt>
                <c:pt idx="6894">
                  <c:v>79</c:v>
                </c:pt>
                <c:pt idx="6895">
                  <c:v>78.900000000000006</c:v>
                </c:pt>
                <c:pt idx="6896">
                  <c:v>79.099999999999994</c:v>
                </c:pt>
                <c:pt idx="6897">
                  <c:v>79.2</c:v>
                </c:pt>
                <c:pt idx="6898">
                  <c:v>79</c:v>
                </c:pt>
                <c:pt idx="6899">
                  <c:v>79</c:v>
                </c:pt>
                <c:pt idx="6900">
                  <c:v>79.099999999999994</c:v>
                </c:pt>
                <c:pt idx="6901">
                  <c:v>79.099999999999994</c:v>
                </c:pt>
                <c:pt idx="6902">
                  <c:v>79.099999999999994</c:v>
                </c:pt>
                <c:pt idx="6903">
                  <c:v>79.2</c:v>
                </c:pt>
                <c:pt idx="6904">
                  <c:v>79.099999999999994</c:v>
                </c:pt>
                <c:pt idx="6905">
                  <c:v>79.099999999999994</c:v>
                </c:pt>
                <c:pt idx="6906">
                  <c:v>78.900000000000006</c:v>
                </c:pt>
                <c:pt idx="6907">
                  <c:v>79.2</c:v>
                </c:pt>
                <c:pt idx="6908">
                  <c:v>79.099999999999994</c:v>
                </c:pt>
                <c:pt idx="6909">
                  <c:v>79.2</c:v>
                </c:pt>
                <c:pt idx="6910">
                  <c:v>79.099999999999994</c:v>
                </c:pt>
                <c:pt idx="6911">
                  <c:v>79.2</c:v>
                </c:pt>
                <c:pt idx="6912">
                  <c:v>79.099999999999994</c:v>
                </c:pt>
                <c:pt idx="6913">
                  <c:v>79.099999999999994</c:v>
                </c:pt>
                <c:pt idx="6914">
                  <c:v>79</c:v>
                </c:pt>
                <c:pt idx="6915">
                  <c:v>78.900000000000006</c:v>
                </c:pt>
                <c:pt idx="6916">
                  <c:v>79</c:v>
                </c:pt>
                <c:pt idx="6917">
                  <c:v>79</c:v>
                </c:pt>
                <c:pt idx="6918">
                  <c:v>78.900000000000006</c:v>
                </c:pt>
                <c:pt idx="6919">
                  <c:v>78.900000000000006</c:v>
                </c:pt>
                <c:pt idx="6920">
                  <c:v>79</c:v>
                </c:pt>
                <c:pt idx="6921">
                  <c:v>78.8</c:v>
                </c:pt>
                <c:pt idx="6922">
                  <c:v>78.8</c:v>
                </c:pt>
                <c:pt idx="6923">
                  <c:v>78.8</c:v>
                </c:pt>
                <c:pt idx="6924">
                  <c:v>78.7</c:v>
                </c:pt>
                <c:pt idx="6925">
                  <c:v>78.8</c:v>
                </c:pt>
                <c:pt idx="6926">
                  <c:v>78.7</c:v>
                </c:pt>
                <c:pt idx="6927">
                  <c:v>78.7</c:v>
                </c:pt>
                <c:pt idx="6928">
                  <c:v>78.7</c:v>
                </c:pt>
                <c:pt idx="6929">
                  <c:v>78.7</c:v>
                </c:pt>
                <c:pt idx="6930">
                  <c:v>78.599999999999994</c:v>
                </c:pt>
                <c:pt idx="6931">
                  <c:v>78.5</c:v>
                </c:pt>
                <c:pt idx="6932">
                  <c:v>78.400000000000006</c:v>
                </c:pt>
                <c:pt idx="6933">
                  <c:v>78.400000000000006</c:v>
                </c:pt>
                <c:pt idx="6934">
                  <c:v>78.3</c:v>
                </c:pt>
                <c:pt idx="6935">
                  <c:v>78.3</c:v>
                </c:pt>
                <c:pt idx="6936">
                  <c:v>78.3</c:v>
                </c:pt>
                <c:pt idx="6937">
                  <c:v>78.2</c:v>
                </c:pt>
                <c:pt idx="6938">
                  <c:v>78.099999999999994</c:v>
                </c:pt>
                <c:pt idx="6939">
                  <c:v>78</c:v>
                </c:pt>
                <c:pt idx="6940">
                  <c:v>78</c:v>
                </c:pt>
                <c:pt idx="6941">
                  <c:v>78</c:v>
                </c:pt>
                <c:pt idx="6942">
                  <c:v>78</c:v>
                </c:pt>
                <c:pt idx="6943">
                  <c:v>77.900000000000006</c:v>
                </c:pt>
                <c:pt idx="6944">
                  <c:v>78</c:v>
                </c:pt>
                <c:pt idx="6945">
                  <c:v>78</c:v>
                </c:pt>
                <c:pt idx="6946">
                  <c:v>77.8</c:v>
                </c:pt>
                <c:pt idx="6947">
                  <c:v>77.8</c:v>
                </c:pt>
                <c:pt idx="6948">
                  <c:v>77.7</c:v>
                </c:pt>
                <c:pt idx="6949">
                  <c:v>77.7</c:v>
                </c:pt>
                <c:pt idx="6950">
                  <c:v>78</c:v>
                </c:pt>
                <c:pt idx="6951">
                  <c:v>77.8</c:v>
                </c:pt>
                <c:pt idx="6952">
                  <c:v>76.8</c:v>
                </c:pt>
                <c:pt idx="6953">
                  <c:v>77.5</c:v>
                </c:pt>
                <c:pt idx="6954">
                  <c:v>77.5</c:v>
                </c:pt>
                <c:pt idx="6955">
                  <c:v>77</c:v>
                </c:pt>
                <c:pt idx="6956">
                  <c:v>77</c:v>
                </c:pt>
                <c:pt idx="6957">
                  <c:v>77</c:v>
                </c:pt>
                <c:pt idx="6958">
                  <c:v>77.2</c:v>
                </c:pt>
                <c:pt idx="6959">
                  <c:v>77.3</c:v>
                </c:pt>
                <c:pt idx="6960">
                  <c:v>77.599999999999994</c:v>
                </c:pt>
                <c:pt idx="6961">
                  <c:v>77.3</c:v>
                </c:pt>
                <c:pt idx="6962">
                  <c:v>77.8</c:v>
                </c:pt>
                <c:pt idx="6963">
                  <c:v>77.599999999999994</c:v>
                </c:pt>
                <c:pt idx="6964">
                  <c:v>77.400000000000006</c:v>
                </c:pt>
                <c:pt idx="6965">
                  <c:v>77.599999999999994</c:v>
                </c:pt>
                <c:pt idx="6966">
                  <c:v>77.5</c:v>
                </c:pt>
                <c:pt idx="6967">
                  <c:v>77.3</c:v>
                </c:pt>
                <c:pt idx="6968">
                  <c:v>76.2</c:v>
                </c:pt>
                <c:pt idx="6969">
                  <c:v>77.8</c:v>
                </c:pt>
                <c:pt idx="6970">
                  <c:v>76.900000000000006</c:v>
                </c:pt>
                <c:pt idx="6971">
                  <c:v>77.2</c:v>
                </c:pt>
                <c:pt idx="6972">
                  <c:v>77.3</c:v>
                </c:pt>
                <c:pt idx="6973">
                  <c:v>77.2</c:v>
                </c:pt>
                <c:pt idx="6974">
                  <c:v>77</c:v>
                </c:pt>
                <c:pt idx="6975">
                  <c:v>77.099999999999994</c:v>
                </c:pt>
                <c:pt idx="6976">
                  <c:v>76.8</c:v>
                </c:pt>
                <c:pt idx="6977">
                  <c:v>76.8</c:v>
                </c:pt>
                <c:pt idx="6978">
                  <c:v>76.900000000000006</c:v>
                </c:pt>
                <c:pt idx="6979">
                  <c:v>76.8</c:v>
                </c:pt>
                <c:pt idx="6980">
                  <c:v>76.7</c:v>
                </c:pt>
                <c:pt idx="6981">
                  <c:v>76.8</c:v>
                </c:pt>
                <c:pt idx="6982">
                  <c:v>75.8</c:v>
                </c:pt>
                <c:pt idx="6983">
                  <c:v>76.599999999999994</c:v>
                </c:pt>
                <c:pt idx="6984">
                  <c:v>76.599999999999994</c:v>
                </c:pt>
                <c:pt idx="6985">
                  <c:v>76.5</c:v>
                </c:pt>
                <c:pt idx="6986">
                  <c:v>76.3</c:v>
                </c:pt>
                <c:pt idx="6987">
                  <c:v>76.400000000000006</c:v>
                </c:pt>
                <c:pt idx="6988">
                  <c:v>76.3</c:v>
                </c:pt>
                <c:pt idx="6989">
                  <c:v>76.2</c:v>
                </c:pt>
                <c:pt idx="6990">
                  <c:v>76.2</c:v>
                </c:pt>
                <c:pt idx="6991">
                  <c:v>76.2</c:v>
                </c:pt>
                <c:pt idx="6992">
                  <c:v>76.2</c:v>
                </c:pt>
                <c:pt idx="6993">
                  <c:v>76.3</c:v>
                </c:pt>
                <c:pt idx="6994">
                  <c:v>76.3</c:v>
                </c:pt>
                <c:pt idx="6995">
                  <c:v>76.3</c:v>
                </c:pt>
                <c:pt idx="6996">
                  <c:v>76.3</c:v>
                </c:pt>
                <c:pt idx="6997">
                  <c:v>76.400000000000006</c:v>
                </c:pt>
                <c:pt idx="6998">
                  <c:v>76.400000000000006</c:v>
                </c:pt>
                <c:pt idx="6999">
                  <c:v>76.3</c:v>
                </c:pt>
                <c:pt idx="7000">
                  <c:v>76.2</c:v>
                </c:pt>
                <c:pt idx="7001">
                  <c:v>76.099999999999994</c:v>
                </c:pt>
                <c:pt idx="7002">
                  <c:v>76</c:v>
                </c:pt>
                <c:pt idx="7003">
                  <c:v>76.2</c:v>
                </c:pt>
                <c:pt idx="7004">
                  <c:v>76.2</c:v>
                </c:pt>
                <c:pt idx="7005">
                  <c:v>76.3</c:v>
                </c:pt>
                <c:pt idx="7006">
                  <c:v>76.3</c:v>
                </c:pt>
                <c:pt idx="7007">
                  <c:v>76.5</c:v>
                </c:pt>
                <c:pt idx="7008">
                  <c:v>76.3</c:v>
                </c:pt>
                <c:pt idx="7009">
                  <c:v>76.400000000000006</c:v>
                </c:pt>
                <c:pt idx="7010">
                  <c:v>76.2</c:v>
                </c:pt>
                <c:pt idx="7011">
                  <c:v>76.3</c:v>
                </c:pt>
                <c:pt idx="7012">
                  <c:v>76.599999999999994</c:v>
                </c:pt>
                <c:pt idx="7013">
                  <c:v>76.5</c:v>
                </c:pt>
                <c:pt idx="7014">
                  <c:v>76.599999999999994</c:v>
                </c:pt>
                <c:pt idx="7015">
                  <c:v>76.599999999999994</c:v>
                </c:pt>
                <c:pt idx="7016">
                  <c:v>76.8</c:v>
                </c:pt>
                <c:pt idx="7017">
                  <c:v>76.8</c:v>
                </c:pt>
                <c:pt idx="7018">
                  <c:v>76.599999999999994</c:v>
                </c:pt>
                <c:pt idx="7019">
                  <c:v>76.599999999999994</c:v>
                </c:pt>
                <c:pt idx="7020">
                  <c:v>76.7</c:v>
                </c:pt>
                <c:pt idx="7021">
                  <c:v>76.099999999999994</c:v>
                </c:pt>
                <c:pt idx="7022">
                  <c:v>76.7</c:v>
                </c:pt>
                <c:pt idx="7023">
                  <c:v>76.8</c:v>
                </c:pt>
                <c:pt idx="7024">
                  <c:v>76.7</c:v>
                </c:pt>
                <c:pt idx="7025">
                  <c:v>76.599999999999994</c:v>
                </c:pt>
                <c:pt idx="7026">
                  <c:v>76.599999999999994</c:v>
                </c:pt>
                <c:pt idx="7027">
                  <c:v>76.7</c:v>
                </c:pt>
                <c:pt idx="7028">
                  <c:v>76.8</c:v>
                </c:pt>
                <c:pt idx="7029">
                  <c:v>76.900000000000006</c:v>
                </c:pt>
                <c:pt idx="7030">
                  <c:v>76.599999999999994</c:v>
                </c:pt>
                <c:pt idx="7031">
                  <c:v>76.8</c:v>
                </c:pt>
                <c:pt idx="7032">
                  <c:v>76.7</c:v>
                </c:pt>
                <c:pt idx="7033">
                  <c:v>76.900000000000006</c:v>
                </c:pt>
                <c:pt idx="7034">
                  <c:v>76.900000000000006</c:v>
                </c:pt>
                <c:pt idx="7035">
                  <c:v>77</c:v>
                </c:pt>
                <c:pt idx="7036">
                  <c:v>76.8</c:v>
                </c:pt>
                <c:pt idx="7037">
                  <c:v>76.900000000000006</c:v>
                </c:pt>
                <c:pt idx="7038">
                  <c:v>76.900000000000006</c:v>
                </c:pt>
                <c:pt idx="7039">
                  <c:v>77</c:v>
                </c:pt>
                <c:pt idx="7040">
                  <c:v>76.8</c:v>
                </c:pt>
                <c:pt idx="7041">
                  <c:v>76.7</c:v>
                </c:pt>
                <c:pt idx="7042">
                  <c:v>76.8</c:v>
                </c:pt>
                <c:pt idx="7043">
                  <c:v>76.8</c:v>
                </c:pt>
                <c:pt idx="7044">
                  <c:v>76.8</c:v>
                </c:pt>
                <c:pt idx="7045">
                  <c:v>76.8</c:v>
                </c:pt>
                <c:pt idx="7046">
                  <c:v>76.7</c:v>
                </c:pt>
                <c:pt idx="7047">
                  <c:v>76.7</c:v>
                </c:pt>
                <c:pt idx="7048">
                  <c:v>76.8</c:v>
                </c:pt>
                <c:pt idx="7049">
                  <c:v>76.7</c:v>
                </c:pt>
                <c:pt idx="7050">
                  <c:v>76.599999999999994</c:v>
                </c:pt>
                <c:pt idx="7051">
                  <c:v>76.7</c:v>
                </c:pt>
                <c:pt idx="7052">
                  <c:v>76.7</c:v>
                </c:pt>
                <c:pt idx="7053">
                  <c:v>76.5</c:v>
                </c:pt>
                <c:pt idx="7054">
                  <c:v>76.400000000000006</c:v>
                </c:pt>
                <c:pt idx="7055">
                  <c:v>76.599999999999994</c:v>
                </c:pt>
                <c:pt idx="7056">
                  <c:v>76.599999999999994</c:v>
                </c:pt>
                <c:pt idx="7057">
                  <c:v>76.7</c:v>
                </c:pt>
                <c:pt idx="7058">
                  <c:v>76.5</c:v>
                </c:pt>
                <c:pt idx="7059">
                  <c:v>76.599999999999994</c:v>
                </c:pt>
                <c:pt idx="7060">
                  <c:v>76.599999999999994</c:v>
                </c:pt>
                <c:pt idx="7061">
                  <c:v>76.599999999999994</c:v>
                </c:pt>
                <c:pt idx="7062">
                  <c:v>76.599999999999994</c:v>
                </c:pt>
                <c:pt idx="7063">
                  <c:v>76.5</c:v>
                </c:pt>
                <c:pt idx="7064">
                  <c:v>76.599999999999994</c:v>
                </c:pt>
                <c:pt idx="7065">
                  <c:v>76.7</c:v>
                </c:pt>
                <c:pt idx="7066">
                  <c:v>76.7</c:v>
                </c:pt>
                <c:pt idx="7067">
                  <c:v>76.599999999999994</c:v>
                </c:pt>
                <c:pt idx="7068">
                  <c:v>76.7</c:v>
                </c:pt>
                <c:pt idx="7069">
                  <c:v>76.599999999999994</c:v>
                </c:pt>
                <c:pt idx="7070">
                  <c:v>76.7</c:v>
                </c:pt>
                <c:pt idx="7071">
                  <c:v>76.7</c:v>
                </c:pt>
                <c:pt idx="7072">
                  <c:v>76.7</c:v>
                </c:pt>
                <c:pt idx="7073">
                  <c:v>76.7</c:v>
                </c:pt>
                <c:pt idx="7074">
                  <c:v>76.7</c:v>
                </c:pt>
                <c:pt idx="7075">
                  <c:v>76.7</c:v>
                </c:pt>
                <c:pt idx="7076">
                  <c:v>76.8</c:v>
                </c:pt>
                <c:pt idx="7077">
                  <c:v>76.8</c:v>
                </c:pt>
                <c:pt idx="7078">
                  <c:v>76.8</c:v>
                </c:pt>
                <c:pt idx="7079">
                  <c:v>76.7</c:v>
                </c:pt>
                <c:pt idx="7080">
                  <c:v>76.8</c:v>
                </c:pt>
                <c:pt idx="7081">
                  <c:v>76.900000000000006</c:v>
                </c:pt>
                <c:pt idx="7082">
                  <c:v>76.8</c:v>
                </c:pt>
                <c:pt idx="7083">
                  <c:v>76.900000000000006</c:v>
                </c:pt>
                <c:pt idx="7084">
                  <c:v>76.8</c:v>
                </c:pt>
                <c:pt idx="7085">
                  <c:v>76.900000000000006</c:v>
                </c:pt>
                <c:pt idx="7086">
                  <c:v>76.900000000000006</c:v>
                </c:pt>
                <c:pt idx="7087">
                  <c:v>76.900000000000006</c:v>
                </c:pt>
                <c:pt idx="7088">
                  <c:v>76.900000000000006</c:v>
                </c:pt>
                <c:pt idx="7089">
                  <c:v>76.900000000000006</c:v>
                </c:pt>
                <c:pt idx="7090">
                  <c:v>77</c:v>
                </c:pt>
                <c:pt idx="7091">
                  <c:v>76.900000000000006</c:v>
                </c:pt>
                <c:pt idx="7092">
                  <c:v>77</c:v>
                </c:pt>
                <c:pt idx="7093">
                  <c:v>76.900000000000006</c:v>
                </c:pt>
                <c:pt idx="7094">
                  <c:v>76.900000000000006</c:v>
                </c:pt>
                <c:pt idx="7095">
                  <c:v>77</c:v>
                </c:pt>
                <c:pt idx="7096">
                  <c:v>77</c:v>
                </c:pt>
                <c:pt idx="7097">
                  <c:v>77</c:v>
                </c:pt>
                <c:pt idx="7098">
                  <c:v>77</c:v>
                </c:pt>
                <c:pt idx="7099">
                  <c:v>77</c:v>
                </c:pt>
                <c:pt idx="7100">
                  <c:v>77</c:v>
                </c:pt>
                <c:pt idx="7101">
                  <c:v>77.099999999999994</c:v>
                </c:pt>
                <c:pt idx="7102">
                  <c:v>77</c:v>
                </c:pt>
                <c:pt idx="7103">
                  <c:v>77</c:v>
                </c:pt>
                <c:pt idx="7104">
                  <c:v>77.099999999999994</c:v>
                </c:pt>
                <c:pt idx="7105">
                  <c:v>77.099999999999994</c:v>
                </c:pt>
                <c:pt idx="7106">
                  <c:v>77.099999999999994</c:v>
                </c:pt>
                <c:pt idx="7107">
                  <c:v>77.2</c:v>
                </c:pt>
                <c:pt idx="7108">
                  <c:v>77.2</c:v>
                </c:pt>
                <c:pt idx="7109">
                  <c:v>77.3</c:v>
                </c:pt>
                <c:pt idx="7110">
                  <c:v>77.3</c:v>
                </c:pt>
                <c:pt idx="7111">
                  <c:v>77.2</c:v>
                </c:pt>
                <c:pt idx="7112">
                  <c:v>77.3</c:v>
                </c:pt>
                <c:pt idx="7113">
                  <c:v>77.5</c:v>
                </c:pt>
                <c:pt idx="7114">
                  <c:v>77.5</c:v>
                </c:pt>
                <c:pt idx="7115">
                  <c:v>77.7</c:v>
                </c:pt>
                <c:pt idx="7116">
                  <c:v>77.599999999999994</c:v>
                </c:pt>
                <c:pt idx="7117">
                  <c:v>77.7</c:v>
                </c:pt>
                <c:pt idx="7118">
                  <c:v>77.8</c:v>
                </c:pt>
                <c:pt idx="7119">
                  <c:v>77.8</c:v>
                </c:pt>
                <c:pt idx="7120">
                  <c:v>77.8</c:v>
                </c:pt>
                <c:pt idx="7121">
                  <c:v>77.7</c:v>
                </c:pt>
                <c:pt idx="7122">
                  <c:v>77.8</c:v>
                </c:pt>
                <c:pt idx="7123">
                  <c:v>77.7</c:v>
                </c:pt>
                <c:pt idx="7124">
                  <c:v>78</c:v>
                </c:pt>
                <c:pt idx="7125">
                  <c:v>78.099999999999994</c:v>
                </c:pt>
                <c:pt idx="7126">
                  <c:v>78.2</c:v>
                </c:pt>
                <c:pt idx="7127">
                  <c:v>78.2</c:v>
                </c:pt>
                <c:pt idx="7128">
                  <c:v>78</c:v>
                </c:pt>
                <c:pt idx="7129">
                  <c:v>77.900000000000006</c:v>
                </c:pt>
                <c:pt idx="7130">
                  <c:v>78</c:v>
                </c:pt>
                <c:pt idx="7131">
                  <c:v>77.8</c:v>
                </c:pt>
                <c:pt idx="7132">
                  <c:v>78.099999999999994</c:v>
                </c:pt>
                <c:pt idx="7133">
                  <c:v>78.3</c:v>
                </c:pt>
                <c:pt idx="7134">
                  <c:v>78</c:v>
                </c:pt>
                <c:pt idx="7135">
                  <c:v>78.2</c:v>
                </c:pt>
                <c:pt idx="7136">
                  <c:v>78</c:v>
                </c:pt>
                <c:pt idx="7137">
                  <c:v>78.099999999999994</c:v>
                </c:pt>
                <c:pt idx="7138">
                  <c:v>78.3</c:v>
                </c:pt>
                <c:pt idx="7139">
                  <c:v>78.2</c:v>
                </c:pt>
                <c:pt idx="7140">
                  <c:v>78.099999999999994</c:v>
                </c:pt>
                <c:pt idx="7141">
                  <c:v>77.900000000000006</c:v>
                </c:pt>
                <c:pt idx="7142">
                  <c:v>78</c:v>
                </c:pt>
                <c:pt idx="7143">
                  <c:v>78.099999999999994</c:v>
                </c:pt>
                <c:pt idx="7144">
                  <c:v>78.099999999999994</c:v>
                </c:pt>
                <c:pt idx="7145">
                  <c:v>78.3</c:v>
                </c:pt>
                <c:pt idx="7146">
                  <c:v>78.400000000000006</c:v>
                </c:pt>
                <c:pt idx="7147">
                  <c:v>78.2</c:v>
                </c:pt>
                <c:pt idx="7148">
                  <c:v>78.3</c:v>
                </c:pt>
                <c:pt idx="7149">
                  <c:v>78.400000000000006</c:v>
                </c:pt>
                <c:pt idx="7150">
                  <c:v>78.5</c:v>
                </c:pt>
                <c:pt idx="7151">
                  <c:v>78.3</c:v>
                </c:pt>
                <c:pt idx="7152">
                  <c:v>78.5</c:v>
                </c:pt>
                <c:pt idx="7153">
                  <c:v>78.400000000000006</c:v>
                </c:pt>
                <c:pt idx="7154">
                  <c:v>78.400000000000006</c:v>
                </c:pt>
                <c:pt idx="7155">
                  <c:v>78.2</c:v>
                </c:pt>
                <c:pt idx="7156">
                  <c:v>78.400000000000006</c:v>
                </c:pt>
                <c:pt idx="7157">
                  <c:v>78.7</c:v>
                </c:pt>
                <c:pt idx="7158">
                  <c:v>78.599999999999994</c:v>
                </c:pt>
                <c:pt idx="7159">
                  <c:v>78.599999999999994</c:v>
                </c:pt>
                <c:pt idx="7160">
                  <c:v>78.7</c:v>
                </c:pt>
                <c:pt idx="7161">
                  <c:v>78.8</c:v>
                </c:pt>
                <c:pt idx="7162">
                  <c:v>78.8</c:v>
                </c:pt>
                <c:pt idx="7163">
                  <c:v>78.900000000000006</c:v>
                </c:pt>
                <c:pt idx="7164">
                  <c:v>78.900000000000006</c:v>
                </c:pt>
                <c:pt idx="7165">
                  <c:v>78.900000000000006</c:v>
                </c:pt>
                <c:pt idx="7166">
                  <c:v>78.8</c:v>
                </c:pt>
                <c:pt idx="7167">
                  <c:v>78.8</c:v>
                </c:pt>
                <c:pt idx="7168">
                  <c:v>78.7</c:v>
                </c:pt>
                <c:pt idx="7169">
                  <c:v>78.900000000000006</c:v>
                </c:pt>
                <c:pt idx="7170">
                  <c:v>78.7</c:v>
                </c:pt>
                <c:pt idx="7171">
                  <c:v>79.099999999999994</c:v>
                </c:pt>
                <c:pt idx="7172">
                  <c:v>79.099999999999994</c:v>
                </c:pt>
                <c:pt idx="7173">
                  <c:v>79.2</c:v>
                </c:pt>
                <c:pt idx="7174">
                  <c:v>79.2</c:v>
                </c:pt>
                <c:pt idx="7175">
                  <c:v>79.2</c:v>
                </c:pt>
                <c:pt idx="7176">
                  <c:v>79.2</c:v>
                </c:pt>
                <c:pt idx="7177">
                  <c:v>79.3</c:v>
                </c:pt>
                <c:pt idx="7178">
                  <c:v>79.2</c:v>
                </c:pt>
                <c:pt idx="7179">
                  <c:v>79.3</c:v>
                </c:pt>
                <c:pt idx="7180">
                  <c:v>79.3</c:v>
                </c:pt>
                <c:pt idx="7181">
                  <c:v>79.5</c:v>
                </c:pt>
                <c:pt idx="7182">
                  <c:v>79.400000000000006</c:v>
                </c:pt>
                <c:pt idx="7183">
                  <c:v>79.7</c:v>
                </c:pt>
                <c:pt idx="7184">
                  <c:v>79.7</c:v>
                </c:pt>
                <c:pt idx="7185">
                  <c:v>79.7</c:v>
                </c:pt>
                <c:pt idx="7186">
                  <c:v>79.8</c:v>
                </c:pt>
                <c:pt idx="7187">
                  <c:v>79.8</c:v>
                </c:pt>
                <c:pt idx="7188">
                  <c:v>79.8</c:v>
                </c:pt>
                <c:pt idx="7189">
                  <c:v>79.8</c:v>
                </c:pt>
                <c:pt idx="7190">
                  <c:v>79.900000000000006</c:v>
                </c:pt>
                <c:pt idx="7191">
                  <c:v>79.900000000000006</c:v>
                </c:pt>
                <c:pt idx="7192">
                  <c:v>79.900000000000006</c:v>
                </c:pt>
                <c:pt idx="7193">
                  <c:v>80</c:v>
                </c:pt>
                <c:pt idx="7194">
                  <c:v>80</c:v>
                </c:pt>
                <c:pt idx="7195">
                  <c:v>79.8</c:v>
                </c:pt>
                <c:pt idx="7196">
                  <c:v>79.900000000000006</c:v>
                </c:pt>
                <c:pt idx="7197">
                  <c:v>79.900000000000006</c:v>
                </c:pt>
                <c:pt idx="7198">
                  <c:v>79.900000000000006</c:v>
                </c:pt>
                <c:pt idx="7199">
                  <c:v>79.900000000000006</c:v>
                </c:pt>
                <c:pt idx="7200">
                  <c:v>79.900000000000006</c:v>
                </c:pt>
                <c:pt idx="7201">
                  <c:v>80</c:v>
                </c:pt>
                <c:pt idx="7202">
                  <c:v>80.099999999999994</c:v>
                </c:pt>
                <c:pt idx="7203">
                  <c:v>80</c:v>
                </c:pt>
                <c:pt idx="7204">
                  <c:v>80.2</c:v>
                </c:pt>
                <c:pt idx="7205">
                  <c:v>80.099999999999994</c:v>
                </c:pt>
                <c:pt idx="7206">
                  <c:v>80.3</c:v>
                </c:pt>
                <c:pt idx="7207">
                  <c:v>80.400000000000006</c:v>
                </c:pt>
                <c:pt idx="7208">
                  <c:v>80.599999999999994</c:v>
                </c:pt>
                <c:pt idx="7209">
                  <c:v>80.7</c:v>
                </c:pt>
                <c:pt idx="7210">
                  <c:v>81</c:v>
                </c:pt>
                <c:pt idx="7211">
                  <c:v>81</c:v>
                </c:pt>
                <c:pt idx="7212">
                  <c:v>81</c:v>
                </c:pt>
                <c:pt idx="7213">
                  <c:v>81.400000000000006</c:v>
                </c:pt>
                <c:pt idx="7214">
                  <c:v>81.2</c:v>
                </c:pt>
                <c:pt idx="7215">
                  <c:v>81.099999999999994</c:v>
                </c:pt>
                <c:pt idx="7216">
                  <c:v>81</c:v>
                </c:pt>
                <c:pt idx="7217">
                  <c:v>81.099999999999994</c:v>
                </c:pt>
                <c:pt idx="7218">
                  <c:v>81.2</c:v>
                </c:pt>
                <c:pt idx="7219">
                  <c:v>81.2</c:v>
                </c:pt>
                <c:pt idx="7220">
                  <c:v>81.3</c:v>
                </c:pt>
                <c:pt idx="7221">
                  <c:v>81.7</c:v>
                </c:pt>
                <c:pt idx="7222">
                  <c:v>81.3</c:v>
                </c:pt>
                <c:pt idx="7223">
                  <c:v>81.400000000000006</c:v>
                </c:pt>
                <c:pt idx="7224">
                  <c:v>81.5</c:v>
                </c:pt>
                <c:pt idx="7225">
                  <c:v>81.599999999999994</c:v>
                </c:pt>
                <c:pt idx="7226">
                  <c:v>81.7</c:v>
                </c:pt>
                <c:pt idx="7227">
                  <c:v>81.900000000000006</c:v>
                </c:pt>
                <c:pt idx="7228">
                  <c:v>81.599999999999994</c:v>
                </c:pt>
                <c:pt idx="7229">
                  <c:v>81.599999999999994</c:v>
                </c:pt>
                <c:pt idx="7230">
                  <c:v>81.7</c:v>
                </c:pt>
                <c:pt idx="7231">
                  <c:v>81.900000000000006</c:v>
                </c:pt>
                <c:pt idx="7232">
                  <c:v>81.8</c:v>
                </c:pt>
                <c:pt idx="7233">
                  <c:v>81.599999999999994</c:v>
                </c:pt>
                <c:pt idx="7234">
                  <c:v>81.900000000000006</c:v>
                </c:pt>
                <c:pt idx="7235">
                  <c:v>81.8</c:v>
                </c:pt>
                <c:pt idx="7236">
                  <c:v>82</c:v>
                </c:pt>
                <c:pt idx="7237">
                  <c:v>81.900000000000006</c:v>
                </c:pt>
                <c:pt idx="7238">
                  <c:v>82</c:v>
                </c:pt>
                <c:pt idx="7239">
                  <c:v>81.900000000000006</c:v>
                </c:pt>
                <c:pt idx="7240">
                  <c:v>81.900000000000006</c:v>
                </c:pt>
                <c:pt idx="7241">
                  <c:v>81.900000000000006</c:v>
                </c:pt>
                <c:pt idx="7242">
                  <c:v>82</c:v>
                </c:pt>
                <c:pt idx="7243">
                  <c:v>82.2</c:v>
                </c:pt>
                <c:pt idx="7244">
                  <c:v>82.1</c:v>
                </c:pt>
                <c:pt idx="7245">
                  <c:v>82.5</c:v>
                </c:pt>
                <c:pt idx="7246">
                  <c:v>82.3</c:v>
                </c:pt>
                <c:pt idx="7247">
                  <c:v>82.1</c:v>
                </c:pt>
                <c:pt idx="7248">
                  <c:v>82.3</c:v>
                </c:pt>
                <c:pt idx="7249">
                  <c:v>82.2</c:v>
                </c:pt>
                <c:pt idx="7250">
                  <c:v>82.3</c:v>
                </c:pt>
                <c:pt idx="7251">
                  <c:v>82.2</c:v>
                </c:pt>
                <c:pt idx="7252">
                  <c:v>82.4</c:v>
                </c:pt>
                <c:pt idx="7253">
                  <c:v>82.3</c:v>
                </c:pt>
                <c:pt idx="7254">
                  <c:v>82.4</c:v>
                </c:pt>
                <c:pt idx="7255">
                  <c:v>82.5</c:v>
                </c:pt>
                <c:pt idx="7256">
                  <c:v>82.4</c:v>
                </c:pt>
                <c:pt idx="7257">
                  <c:v>82.3</c:v>
                </c:pt>
                <c:pt idx="7258">
                  <c:v>82.4</c:v>
                </c:pt>
                <c:pt idx="7259">
                  <c:v>82.4</c:v>
                </c:pt>
                <c:pt idx="7260">
                  <c:v>82.3</c:v>
                </c:pt>
                <c:pt idx="7261">
                  <c:v>82.2</c:v>
                </c:pt>
                <c:pt idx="7262">
                  <c:v>82.3</c:v>
                </c:pt>
                <c:pt idx="7263">
                  <c:v>82.2</c:v>
                </c:pt>
                <c:pt idx="7264">
                  <c:v>82.3</c:v>
                </c:pt>
                <c:pt idx="7265">
                  <c:v>82.3</c:v>
                </c:pt>
                <c:pt idx="7266">
                  <c:v>82.2</c:v>
                </c:pt>
                <c:pt idx="7267">
                  <c:v>82.3</c:v>
                </c:pt>
                <c:pt idx="7268">
                  <c:v>82.1</c:v>
                </c:pt>
                <c:pt idx="7269">
                  <c:v>82.2</c:v>
                </c:pt>
                <c:pt idx="7270">
                  <c:v>82.1</c:v>
                </c:pt>
                <c:pt idx="7271">
                  <c:v>82.1</c:v>
                </c:pt>
                <c:pt idx="7272">
                  <c:v>82.1</c:v>
                </c:pt>
                <c:pt idx="7273">
                  <c:v>82.1</c:v>
                </c:pt>
                <c:pt idx="7274">
                  <c:v>82</c:v>
                </c:pt>
                <c:pt idx="7275">
                  <c:v>82</c:v>
                </c:pt>
                <c:pt idx="7276">
                  <c:v>81.900000000000006</c:v>
                </c:pt>
                <c:pt idx="7277">
                  <c:v>81.900000000000006</c:v>
                </c:pt>
                <c:pt idx="7278">
                  <c:v>82</c:v>
                </c:pt>
                <c:pt idx="7279">
                  <c:v>81.900000000000006</c:v>
                </c:pt>
                <c:pt idx="7280">
                  <c:v>81.900000000000006</c:v>
                </c:pt>
                <c:pt idx="7281">
                  <c:v>82</c:v>
                </c:pt>
                <c:pt idx="7282">
                  <c:v>81.900000000000006</c:v>
                </c:pt>
                <c:pt idx="7283">
                  <c:v>81.900000000000006</c:v>
                </c:pt>
                <c:pt idx="7284">
                  <c:v>81.900000000000006</c:v>
                </c:pt>
                <c:pt idx="7285">
                  <c:v>81.900000000000006</c:v>
                </c:pt>
                <c:pt idx="7286">
                  <c:v>81.900000000000006</c:v>
                </c:pt>
                <c:pt idx="7287">
                  <c:v>81.900000000000006</c:v>
                </c:pt>
                <c:pt idx="7288">
                  <c:v>81.900000000000006</c:v>
                </c:pt>
                <c:pt idx="7289">
                  <c:v>81.900000000000006</c:v>
                </c:pt>
                <c:pt idx="7290">
                  <c:v>81.900000000000006</c:v>
                </c:pt>
                <c:pt idx="7291">
                  <c:v>81.900000000000006</c:v>
                </c:pt>
                <c:pt idx="7292">
                  <c:v>81.900000000000006</c:v>
                </c:pt>
                <c:pt idx="7293">
                  <c:v>81.900000000000006</c:v>
                </c:pt>
                <c:pt idx="7294">
                  <c:v>81.900000000000006</c:v>
                </c:pt>
                <c:pt idx="7295">
                  <c:v>81.900000000000006</c:v>
                </c:pt>
                <c:pt idx="7296">
                  <c:v>81.900000000000006</c:v>
                </c:pt>
                <c:pt idx="7297">
                  <c:v>81.900000000000006</c:v>
                </c:pt>
                <c:pt idx="7298">
                  <c:v>81.900000000000006</c:v>
                </c:pt>
                <c:pt idx="7299">
                  <c:v>81.900000000000006</c:v>
                </c:pt>
                <c:pt idx="7300">
                  <c:v>81.900000000000006</c:v>
                </c:pt>
                <c:pt idx="7301">
                  <c:v>81.900000000000006</c:v>
                </c:pt>
                <c:pt idx="7302">
                  <c:v>81.900000000000006</c:v>
                </c:pt>
                <c:pt idx="7303">
                  <c:v>81.900000000000006</c:v>
                </c:pt>
                <c:pt idx="7304">
                  <c:v>81.900000000000006</c:v>
                </c:pt>
                <c:pt idx="7305">
                  <c:v>81.900000000000006</c:v>
                </c:pt>
                <c:pt idx="7306">
                  <c:v>81.900000000000006</c:v>
                </c:pt>
                <c:pt idx="7307">
                  <c:v>81.900000000000006</c:v>
                </c:pt>
                <c:pt idx="7308">
                  <c:v>82</c:v>
                </c:pt>
                <c:pt idx="7309">
                  <c:v>81.900000000000006</c:v>
                </c:pt>
                <c:pt idx="7310">
                  <c:v>82</c:v>
                </c:pt>
                <c:pt idx="7311">
                  <c:v>81.900000000000006</c:v>
                </c:pt>
                <c:pt idx="7312">
                  <c:v>81.900000000000006</c:v>
                </c:pt>
                <c:pt idx="7313">
                  <c:v>82</c:v>
                </c:pt>
                <c:pt idx="7314">
                  <c:v>81.900000000000006</c:v>
                </c:pt>
                <c:pt idx="7315">
                  <c:v>82</c:v>
                </c:pt>
                <c:pt idx="7316">
                  <c:v>81.900000000000006</c:v>
                </c:pt>
                <c:pt idx="7317">
                  <c:v>81.900000000000006</c:v>
                </c:pt>
                <c:pt idx="7318">
                  <c:v>82</c:v>
                </c:pt>
                <c:pt idx="7319">
                  <c:v>82</c:v>
                </c:pt>
                <c:pt idx="7320">
                  <c:v>81.900000000000006</c:v>
                </c:pt>
                <c:pt idx="7321">
                  <c:v>81.900000000000006</c:v>
                </c:pt>
                <c:pt idx="7322">
                  <c:v>81.900000000000006</c:v>
                </c:pt>
                <c:pt idx="7323">
                  <c:v>81.900000000000006</c:v>
                </c:pt>
                <c:pt idx="7324">
                  <c:v>82</c:v>
                </c:pt>
                <c:pt idx="7325">
                  <c:v>82</c:v>
                </c:pt>
                <c:pt idx="7326">
                  <c:v>82</c:v>
                </c:pt>
                <c:pt idx="7327">
                  <c:v>81.900000000000006</c:v>
                </c:pt>
                <c:pt idx="7328">
                  <c:v>82</c:v>
                </c:pt>
                <c:pt idx="7329">
                  <c:v>81.900000000000006</c:v>
                </c:pt>
                <c:pt idx="7330">
                  <c:v>81.900000000000006</c:v>
                </c:pt>
                <c:pt idx="7331">
                  <c:v>81.900000000000006</c:v>
                </c:pt>
                <c:pt idx="7332">
                  <c:v>81.900000000000006</c:v>
                </c:pt>
                <c:pt idx="7333">
                  <c:v>81.900000000000006</c:v>
                </c:pt>
                <c:pt idx="7334">
                  <c:v>81.900000000000006</c:v>
                </c:pt>
                <c:pt idx="7335">
                  <c:v>81.900000000000006</c:v>
                </c:pt>
                <c:pt idx="7336">
                  <c:v>81.900000000000006</c:v>
                </c:pt>
                <c:pt idx="7337">
                  <c:v>82</c:v>
                </c:pt>
                <c:pt idx="7338">
                  <c:v>81.900000000000006</c:v>
                </c:pt>
                <c:pt idx="7339">
                  <c:v>81.900000000000006</c:v>
                </c:pt>
                <c:pt idx="7340">
                  <c:v>81.900000000000006</c:v>
                </c:pt>
                <c:pt idx="7341">
                  <c:v>81.900000000000006</c:v>
                </c:pt>
                <c:pt idx="7342">
                  <c:v>81.900000000000006</c:v>
                </c:pt>
                <c:pt idx="7343">
                  <c:v>81.900000000000006</c:v>
                </c:pt>
                <c:pt idx="7344">
                  <c:v>81.900000000000006</c:v>
                </c:pt>
                <c:pt idx="7345">
                  <c:v>81.900000000000006</c:v>
                </c:pt>
                <c:pt idx="7346">
                  <c:v>81.900000000000006</c:v>
                </c:pt>
                <c:pt idx="7347">
                  <c:v>81.900000000000006</c:v>
                </c:pt>
                <c:pt idx="7348">
                  <c:v>81.900000000000006</c:v>
                </c:pt>
                <c:pt idx="7349">
                  <c:v>81.900000000000006</c:v>
                </c:pt>
                <c:pt idx="7350">
                  <c:v>81.8</c:v>
                </c:pt>
                <c:pt idx="7351">
                  <c:v>81.900000000000006</c:v>
                </c:pt>
                <c:pt idx="7352">
                  <c:v>81.900000000000006</c:v>
                </c:pt>
                <c:pt idx="7353">
                  <c:v>81.8</c:v>
                </c:pt>
                <c:pt idx="7354">
                  <c:v>81.8</c:v>
                </c:pt>
                <c:pt idx="7355">
                  <c:v>81.900000000000006</c:v>
                </c:pt>
                <c:pt idx="7356">
                  <c:v>81.8</c:v>
                </c:pt>
                <c:pt idx="7357">
                  <c:v>81.8</c:v>
                </c:pt>
                <c:pt idx="7358">
                  <c:v>81.900000000000006</c:v>
                </c:pt>
                <c:pt idx="7359">
                  <c:v>81.8</c:v>
                </c:pt>
                <c:pt idx="7360">
                  <c:v>81.900000000000006</c:v>
                </c:pt>
                <c:pt idx="7361">
                  <c:v>81.8</c:v>
                </c:pt>
                <c:pt idx="7362">
                  <c:v>81.8</c:v>
                </c:pt>
                <c:pt idx="7363">
                  <c:v>81.8</c:v>
                </c:pt>
                <c:pt idx="7364">
                  <c:v>81.8</c:v>
                </c:pt>
                <c:pt idx="7365">
                  <c:v>81.7</c:v>
                </c:pt>
                <c:pt idx="7366">
                  <c:v>81.7</c:v>
                </c:pt>
                <c:pt idx="7367">
                  <c:v>81.8</c:v>
                </c:pt>
                <c:pt idx="7368">
                  <c:v>81.7</c:v>
                </c:pt>
                <c:pt idx="7369">
                  <c:v>81.599999999999994</c:v>
                </c:pt>
                <c:pt idx="7370">
                  <c:v>81.8</c:v>
                </c:pt>
                <c:pt idx="7371">
                  <c:v>81.7</c:v>
                </c:pt>
                <c:pt idx="7372">
                  <c:v>81.7</c:v>
                </c:pt>
                <c:pt idx="7373">
                  <c:v>81.7</c:v>
                </c:pt>
                <c:pt idx="7374">
                  <c:v>81.8</c:v>
                </c:pt>
                <c:pt idx="7375">
                  <c:v>81.599999999999994</c:v>
                </c:pt>
                <c:pt idx="7376">
                  <c:v>81.8</c:v>
                </c:pt>
                <c:pt idx="7377">
                  <c:v>81.7</c:v>
                </c:pt>
                <c:pt idx="7378">
                  <c:v>81.7</c:v>
                </c:pt>
                <c:pt idx="7379">
                  <c:v>81.599999999999994</c:v>
                </c:pt>
                <c:pt idx="7380">
                  <c:v>81.7</c:v>
                </c:pt>
                <c:pt idx="7381">
                  <c:v>81.599999999999994</c:v>
                </c:pt>
                <c:pt idx="7382">
                  <c:v>81.7</c:v>
                </c:pt>
                <c:pt idx="7383">
                  <c:v>81.5</c:v>
                </c:pt>
                <c:pt idx="7384">
                  <c:v>81.7</c:v>
                </c:pt>
                <c:pt idx="7385">
                  <c:v>81.599999999999994</c:v>
                </c:pt>
                <c:pt idx="7386">
                  <c:v>81.5</c:v>
                </c:pt>
                <c:pt idx="7387">
                  <c:v>81.5</c:v>
                </c:pt>
                <c:pt idx="7388">
                  <c:v>81.400000000000006</c:v>
                </c:pt>
                <c:pt idx="7389">
                  <c:v>81.400000000000006</c:v>
                </c:pt>
                <c:pt idx="7390">
                  <c:v>81.400000000000006</c:v>
                </c:pt>
                <c:pt idx="7391">
                  <c:v>81.5</c:v>
                </c:pt>
                <c:pt idx="7392">
                  <c:v>81.400000000000006</c:v>
                </c:pt>
                <c:pt idx="7393">
                  <c:v>81.400000000000006</c:v>
                </c:pt>
                <c:pt idx="7394">
                  <c:v>81.400000000000006</c:v>
                </c:pt>
                <c:pt idx="7395">
                  <c:v>81.5</c:v>
                </c:pt>
                <c:pt idx="7396">
                  <c:v>81.400000000000006</c:v>
                </c:pt>
                <c:pt idx="7397">
                  <c:v>81.400000000000006</c:v>
                </c:pt>
                <c:pt idx="7398">
                  <c:v>81.400000000000006</c:v>
                </c:pt>
                <c:pt idx="7399">
                  <c:v>81.3</c:v>
                </c:pt>
                <c:pt idx="7400">
                  <c:v>81.400000000000006</c:v>
                </c:pt>
                <c:pt idx="7401">
                  <c:v>81.400000000000006</c:v>
                </c:pt>
                <c:pt idx="7402">
                  <c:v>81.3</c:v>
                </c:pt>
                <c:pt idx="7403">
                  <c:v>81.3</c:v>
                </c:pt>
                <c:pt idx="7404">
                  <c:v>81.400000000000006</c:v>
                </c:pt>
                <c:pt idx="7405">
                  <c:v>81.3</c:v>
                </c:pt>
                <c:pt idx="7406">
                  <c:v>81.3</c:v>
                </c:pt>
                <c:pt idx="7407">
                  <c:v>81.2</c:v>
                </c:pt>
                <c:pt idx="7408">
                  <c:v>81.3</c:v>
                </c:pt>
                <c:pt idx="7409">
                  <c:v>81.2</c:v>
                </c:pt>
                <c:pt idx="7410">
                  <c:v>81.2</c:v>
                </c:pt>
                <c:pt idx="7411">
                  <c:v>81.099999999999994</c:v>
                </c:pt>
                <c:pt idx="7412">
                  <c:v>81.2</c:v>
                </c:pt>
                <c:pt idx="7413">
                  <c:v>81.099999999999994</c:v>
                </c:pt>
                <c:pt idx="7414">
                  <c:v>81.2</c:v>
                </c:pt>
                <c:pt idx="7415">
                  <c:v>81.2</c:v>
                </c:pt>
                <c:pt idx="7416">
                  <c:v>81.099999999999994</c:v>
                </c:pt>
                <c:pt idx="7417">
                  <c:v>81.099999999999994</c:v>
                </c:pt>
                <c:pt idx="7418">
                  <c:v>81.099999999999994</c:v>
                </c:pt>
                <c:pt idx="7419">
                  <c:v>81.099999999999994</c:v>
                </c:pt>
                <c:pt idx="7420">
                  <c:v>81</c:v>
                </c:pt>
                <c:pt idx="7421">
                  <c:v>81</c:v>
                </c:pt>
                <c:pt idx="7422">
                  <c:v>81</c:v>
                </c:pt>
                <c:pt idx="7423">
                  <c:v>81</c:v>
                </c:pt>
                <c:pt idx="7424">
                  <c:v>80.900000000000006</c:v>
                </c:pt>
                <c:pt idx="7425">
                  <c:v>81</c:v>
                </c:pt>
                <c:pt idx="7426">
                  <c:v>80.900000000000006</c:v>
                </c:pt>
                <c:pt idx="7427">
                  <c:v>80.900000000000006</c:v>
                </c:pt>
                <c:pt idx="7428">
                  <c:v>80.900000000000006</c:v>
                </c:pt>
                <c:pt idx="7429">
                  <c:v>80.8</c:v>
                </c:pt>
                <c:pt idx="7430">
                  <c:v>80.900000000000006</c:v>
                </c:pt>
                <c:pt idx="7431">
                  <c:v>80.900000000000006</c:v>
                </c:pt>
                <c:pt idx="7432">
                  <c:v>80.8</c:v>
                </c:pt>
                <c:pt idx="7433">
                  <c:v>80.8</c:v>
                </c:pt>
                <c:pt idx="7434">
                  <c:v>80.8</c:v>
                </c:pt>
                <c:pt idx="7435">
                  <c:v>80.8</c:v>
                </c:pt>
                <c:pt idx="7436">
                  <c:v>80.900000000000006</c:v>
                </c:pt>
                <c:pt idx="7437">
                  <c:v>80.8</c:v>
                </c:pt>
                <c:pt idx="7438">
                  <c:v>80.8</c:v>
                </c:pt>
                <c:pt idx="7439">
                  <c:v>80.8</c:v>
                </c:pt>
                <c:pt idx="7440">
                  <c:v>80.8</c:v>
                </c:pt>
                <c:pt idx="7441">
                  <c:v>80.7</c:v>
                </c:pt>
                <c:pt idx="7442">
                  <c:v>80.8</c:v>
                </c:pt>
                <c:pt idx="7443">
                  <c:v>80.8</c:v>
                </c:pt>
                <c:pt idx="7444">
                  <c:v>80.7</c:v>
                </c:pt>
                <c:pt idx="7445">
                  <c:v>80.8</c:v>
                </c:pt>
                <c:pt idx="7446">
                  <c:v>80.7</c:v>
                </c:pt>
                <c:pt idx="7447">
                  <c:v>80.7</c:v>
                </c:pt>
                <c:pt idx="7448">
                  <c:v>80.7</c:v>
                </c:pt>
                <c:pt idx="7449">
                  <c:v>80.599999999999994</c:v>
                </c:pt>
                <c:pt idx="7450">
                  <c:v>80.7</c:v>
                </c:pt>
                <c:pt idx="7451">
                  <c:v>80.599999999999994</c:v>
                </c:pt>
                <c:pt idx="7452">
                  <c:v>80.599999999999994</c:v>
                </c:pt>
                <c:pt idx="7453">
                  <c:v>80.599999999999994</c:v>
                </c:pt>
                <c:pt idx="7454">
                  <c:v>80.5</c:v>
                </c:pt>
                <c:pt idx="7455">
                  <c:v>80.5</c:v>
                </c:pt>
                <c:pt idx="7456">
                  <c:v>80.5</c:v>
                </c:pt>
                <c:pt idx="7457">
                  <c:v>80.5</c:v>
                </c:pt>
                <c:pt idx="7458">
                  <c:v>80.5</c:v>
                </c:pt>
                <c:pt idx="7459">
                  <c:v>80.5</c:v>
                </c:pt>
                <c:pt idx="7460">
                  <c:v>80.5</c:v>
                </c:pt>
                <c:pt idx="7461">
                  <c:v>80.5</c:v>
                </c:pt>
                <c:pt idx="7462">
                  <c:v>80.400000000000006</c:v>
                </c:pt>
                <c:pt idx="7463">
                  <c:v>80.5</c:v>
                </c:pt>
                <c:pt idx="7464">
                  <c:v>80.400000000000006</c:v>
                </c:pt>
                <c:pt idx="7465">
                  <c:v>80.5</c:v>
                </c:pt>
                <c:pt idx="7466">
                  <c:v>80.400000000000006</c:v>
                </c:pt>
                <c:pt idx="7467">
                  <c:v>80.3</c:v>
                </c:pt>
                <c:pt idx="7468">
                  <c:v>80.3</c:v>
                </c:pt>
                <c:pt idx="7469">
                  <c:v>80.3</c:v>
                </c:pt>
                <c:pt idx="7470">
                  <c:v>80.3</c:v>
                </c:pt>
                <c:pt idx="7471">
                  <c:v>80.400000000000006</c:v>
                </c:pt>
                <c:pt idx="7472">
                  <c:v>80.3</c:v>
                </c:pt>
                <c:pt idx="7473">
                  <c:v>80.3</c:v>
                </c:pt>
                <c:pt idx="7474">
                  <c:v>80.3</c:v>
                </c:pt>
                <c:pt idx="7475">
                  <c:v>80.2</c:v>
                </c:pt>
                <c:pt idx="7476">
                  <c:v>80.3</c:v>
                </c:pt>
                <c:pt idx="7477">
                  <c:v>80.3</c:v>
                </c:pt>
                <c:pt idx="7478">
                  <c:v>80.099999999999994</c:v>
                </c:pt>
                <c:pt idx="7479">
                  <c:v>80.099999999999994</c:v>
                </c:pt>
                <c:pt idx="7480">
                  <c:v>80.2</c:v>
                </c:pt>
                <c:pt idx="7481">
                  <c:v>80.2</c:v>
                </c:pt>
                <c:pt idx="7482">
                  <c:v>80.2</c:v>
                </c:pt>
                <c:pt idx="7483">
                  <c:v>80.2</c:v>
                </c:pt>
                <c:pt idx="7484">
                  <c:v>80.099999999999994</c:v>
                </c:pt>
                <c:pt idx="7485">
                  <c:v>80.099999999999994</c:v>
                </c:pt>
                <c:pt idx="7486">
                  <c:v>80.099999999999994</c:v>
                </c:pt>
                <c:pt idx="7487">
                  <c:v>80.099999999999994</c:v>
                </c:pt>
                <c:pt idx="7488">
                  <c:v>80.099999999999994</c:v>
                </c:pt>
                <c:pt idx="7489">
                  <c:v>80</c:v>
                </c:pt>
                <c:pt idx="7490">
                  <c:v>80.099999999999994</c:v>
                </c:pt>
                <c:pt idx="7491">
                  <c:v>80</c:v>
                </c:pt>
                <c:pt idx="7492">
                  <c:v>80.099999999999994</c:v>
                </c:pt>
                <c:pt idx="7493">
                  <c:v>80</c:v>
                </c:pt>
                <c:pt idx="7494">
                  <c:v>80</c:v>
                </c:pt>
                <c:pt idx="7495">
                  <c:v>80</c:v>
                </c:pt>
                <c:pt idx="7496">
                  <c:v>80</c:v>
                </c:pt>
                <c:pt idx="7497">
                  <c:v>80</c:v>
                </c:pt>
                <c:pt idx="7498">
                  <c:v>80</c:v>
                </c:pt>
                <c:pt idx="7499">
                  <c:v>79.900000000000006</c:v>
                </c:pt>
                <c:pt idx="7500">
                  <c:v>79.900000000000006</c:v>
                </c:pt>
                <c:pt idx="7501">
                  <c:v>79.900000000000006</c:v>
                </c:pt>
                <c:pt idx="7502">
                  <c:v>80</c:v>
                </c:pt>
                <c:pt idx="7503">
                  <c:v>79.900000000000006</c:v>
                </c:pt>
                <c:pt idx="7504">
                  <c:v>79.900000000000006</c:v>
                </c:pt>
                <c:pt idx="7505">
                  <c:v>79.900000000000006</c:v>
                </c:pt>
                <c:pt idx="7506">
                  <c:v>79.900000000000006</c:v>
                </c:pt>
                <c:pt idx="7507">
                  <c:v>79.900000000000006</c:v>
                </c:pt>
                <c:pt idx="7508">
                  <c:v>79.900000000000006</c:v>
                </c:pt>
                <c:pt idx="7509">
                  <c:v>79.8</c:v>
                </c:pt>
                <c:pt idx="7510">
                  <c:v>79.7</c:v>
                </c:pt>
                <c:pt idx="7511">
                  <c:v>79.8</c:v>
                </c:pt>
                <c:pt idx="7512">
                  <c:v>79.8</c:v>
                </c:pt>
                <c:pt idx="7513">
                  <c:v>79.8</c:v>
                </c:pt>
                <c:pt idx="7514">
                  <c:v>79.8</c:v>
                </c:pt>
                <c:pt idx="7515">
                  <c:v>79.7</c:v>
                </c:pt>
                <c:pt idx="7516">
                  <c:v>79.599999999999994</c:v>
                </c:pt>
                <c:pt idx="7517">
                  <c:v>79.7</c:v>
                </c:pt>
                <c:pt idx="7518">
                  <c:v>79.7</c:v>
                </c:pt>
                <c:pt idx="7519">
                  <c:v>79.7</c:v>
                </c:pt>
                <c:pt idx="7520">
                  <c:v>79.7</c:v>
                </c:pt>
                <c:pt idx="7521">
                  <c:v>79.7</c:v>
                </c:pt>
                <c:pt idx="7522">
                  <c:v>79.8</c:v>
                </c:pt>
                <c:pt idx="7523">
                  <c:v>79.7</c:v>
                </c:pt>
                <c:pt idx="7524">
                  <c:v>79.7</c:v>
                </c:pt>
                <c:pt idx="7525">
                  <c:v>79.7</c:v>
                </c:pt>
                <c:pt idx="7526">
                  <c:v>79.7</c:v>
                </c:pt>
                <c:pt idx="7527">
                  <c:v>79.599999999999994</c:v>
                </c:pt>
                <c:pt idx="7528">
                  <c:v>79.599999999999994</c:v>
                </c:pt>
                <c:pt idx="7529">
                  <c:v>79.5</c:v>
                </c:pt>
                <c:pt idx="7530">
                  <c:v>79.5</c:v>
                </c:pt>
                <c:pt idx="7531">
                  <c:v>79.5</c:v>
                </c:pt>
                <c:pt idx="7532">
                  <c:v>79.5</c:v>
                </c:pt>
                <c:pt idx="7533">
                  <c:v>79.5</c:v>
                </c:pt>
                <c:pt idx="7534">
                  <c:v>79.5</c:v>
                </c:pt>
                <c:pt idx="7535">
                  <c:v>79.400000000000006</c:v>
                </c:pt>
                <c:pt idx="7536">
                  <c:v>79.5</c:v>
                </c:pt>
                <c:pt idx="7537">
                  <c:v>79.5</c:v>
                </c:pt>
                <c:pt idx="7538">
                  <c:v>79.5</c:v>
                </c:pt>
                <c:pt idx="7539">
                  <c:v>79.5</c:v>
                </c:pt>
                <c:pt idx="7540">
                  <c:v>79.5</c:v>
                </c:pt>
                <c:pt idx="7541">
                  <c:v>79.400000000000006</c:v>
                </c:pt>
                <c:pt idx="7542">
                  <c:v>79.5</c:v>
                </c:pt>
                <c:pt idx="7543">
                  <c:v>79.400000000000006</c:v>
                </c:pt>
                <c:pt idx="7544">
                  <c:v>79.5</c:v>
                </c:pt>
                <c:pt idx="7545">
                  <c:v>79.400000000000006</c:v>
                </c:pt>
                <c:pt idx="7546">
                  <c:v>79.400000000000006</c:v>
                </c:pt>
                <c:pt idx="7547">
                  <c:v>79.400000000000006</c:v>
                </c:pt>
                <c:pt idx="7548">
                  <c:v>79.3</c:v>
                </c:pt>
                <c:pt idx="7549">
                  <c:v>79.3</c:v>
                </c:pt>
                <c:pt idx="7550">
                  <c:v>79.3</c:v>
                </c:pt>
                <c:pt idx="7551">
                  <c:v>79.400000000000006</c:v>
                </c:pt>
                <c:pt idx="7552">
                  <c:v>79.3</c:v>
                </c:pt>
                <c:pt idx="7553">
                  <c:v>79.3</c:v>
                </c:pt>
                <c:pt idx="7554">
                  <c:v>79.3</c:v>
                </c:pt>
                <c:pt idx="7555">
                  <c:v>79.3</c:v>
                </c:pt>
                <c:pt idx="7556">
                  <c:v>79.2</c:v>
                </c:pt>
                <c:pt idx="7557">
                  <c:v>79.3</c:v>
                </c:pt>
                <c:pt idx="7558">
                  <c:v>79.2</c:v>
                </c:pt>
                <c:pt idx="7559">
                  <c:v>79.099999999999994</c:v>
                </c:pt>
                <c:pt idx="7560">
                  <c:v>79.099999999999994</c:v>
                </c:pt>
                <c:pt idx="7561">
                  <c:v>79.2</c:v>
                </c:pt>
                <c:pt idx="7562">
                  <c:v>79.2</c:v>
                </c:pt>
                <c:pt idx="7563">
                  <c:v>79.2</c:v>
                </c:pt>
                <c:pt idx="7564">
                  <c:v>79.2</c:v>
                </c:pt>
                <c:pt idx="7565">
                  <c:v>79.2</c:v>
                </c:pt>
                <c:pt idx="7566">
                  <c:v>79.2</c:v>
                </c:pt>
                <c:pt idx="7567">
                  <c:v>79.2</c:v>
                </c:pt>
                <c:pt idx="7568">
                  <c:v>79.099999999999994</c:v>
                </c:pt>
                <c:pt idx="7569">
                  <c:v>79.2</c:v>
                </c:pt>
                <c:pt idx="7570">
                  <c:v>79.099999999999994</c:v>
                </c:pt>
                <c:pt idx="7571">
                  <c:v>79</c:v>
                </c:pt>
                <c:pt idx="7572">
                  <c:v>79.099999999999994</c:v>
                </c:pt>
                <c:pt idx="7573">
                  <c:v>79.2</c:v>
                </c:pt>
                <c:pt idx="7574">
                  <c:v>79.099999999999994</c:v>
                </c:pt>
                <c:pt idx="7575">
                  <c:v>78.900000000000006</c:v>
                </c:pt>
                <c:pt idx="7576">
                  <c:v>79.099999999999994</c:v>
                </c:pt>
                <c:pt idx="7577">
                  <c:v>79</c:v>
                </c:pt>
                <c:pt idx="7578">
                  <c:v>79.099999999999994</c:v>
                </c:pt>
                <c:pt idx="7579">
                  <c:v>79</c:v>
                </c:pt>
                <c:pt idx="7580">
                  <c:v>79</c:v>
                </c:pt>
                <c:pt idx="7581">
                  <c:v>78.900000000000006</c:v>
                </c:pt>
                <c:pt idx="7582">
                  <c:v>79</c:v>
                </c:pt>
                <c:pt idx="7583">
                  <c:v>79.099999999999994</c:v>
                </c:pt>
                <c:pt idx="7584">
                  <c:v>79.099999999999994</c:v>
                </c:pt>
                <c:pt idx="7585">
                  <c:v>79</c:v>
                </c:pt>
                <c:pt idx="7586">
                  <c:v>78.900000000000006</c:v>
                </c:pt>
                <c:pt idx="7587">
                  <c:v>78.900000000000006</c:v>
                </c:pt>
                <c:pt idx="7588">
                  <c:v>79</c:v>
                </c:pt>
                <c:pt idx="7589">
                  <c:v>78.900000000000006</c:v>
                </c:pt>
                <c:pt idx="7590">
                  <c:v>78.8</c:v>
                </c:pt>
                <c:pt idx="7591">
                  <c:v>78.900000000000006</c:v>
                </c:pt>
                <c:pt idx="7592">
                  <c:v>78.900000000000006</c:v>
                </c:pt>
                <c:pt idx="7593">
                  <c:v>78.8</c:v>
                </c:pt>
                <c:pt idx="7594">
                  <c:v>78.900000000000006</c:v>
                </c:pt>
                <c:pt idx="7595">
                  <c:v>78.8</c:v>
                </c:pt>
                <c:pt idx="7596">
                  <c:v>78.900000000000006</c:v>
                </c:pt>
                <c:pt idx="7597">
                  <c:v>78.8</c:v>
                </c:pt>
                <c:pt idx="7598">
                  <c:v>78.900000000000006</c:v>
                </c:pt>
                <c:pt idx="7599">
                  <c:v>78.900000000000006</c:v>
                </c:pt>
                <c:pt idx="7600">
                  <c:v>78.8</c:v>
                </c:pt>
                <c:pt idx="7601">
                  <c:v>78.900000000000006</c:v>
                </c:pt>
                <c:pt idx="7602">
                  <c:v>78.8</c:v>
                </c:pt>
                <c:pt idx="7603">
                  <c:v>78.900000000000006</c:v>
                </c:pt>
                <c:pt idx="7604">
                  <c:v>78.7</c:v>
                </c:pt>
                <c:pt idx="7605">
                  <c:v>78.7</c:v>
                </c:pt>
                <c:pt idx="7606">
                  <c:v>78.8</c:v>
                </c:pt>
                <c:pt idx="7607">
                  <c:v>78.8</c:v>
                </c:pt>
                <c:pt idx="7608">
                  <c:v>78.599999999999994</c:v>
                </c:pt>
                <c:pt idx="7609">
                  <c:v>78.7</c:v>
                </c:pt>
                <c:pt idx="7610">
                  <c:v>78.599999999999994</c:v>
                </c:pt>
                <c:pt idx="7611">
                  <c:v>78.7</c:v>
                </c:pt>
                <c:pt idx="7612">
                  <c:v>78.7</c:v>
                </c:pt>
                <c:pt idx="7613">
                  <c:v>78.7</c:v>
                </c:pt>
                <c:pt idx="7614">
                  <c:v>78.599999999999994</c:v>
                </c:pt>
                <c:pt idx="7615">
                  <c:v>78.599999999999994</c:v>
                </c:pt>
                <c:pt idx="7616">
                  <c:v>78.7</c:v>
                </c:pt>
                <c:pt idx="7617">
                  <c:v>78.7</c:v>
                </c:pt>
                <c:pt idx="7618">
                  <c:v>78.599999999999994</c:v>
                </c:pt>
                <c:pt idx="7619">
                  <c:v>78.599999999999994</c:v>
                </c:pt>
                <c:pt idx="7620">
                  <c:v>78.599999999999994</c:v>
                </c:pt>
                <c:pt idx="7621">
                  <c:v>78.5</c:v>
                </c:pt>
                <c:pt idx="7622">
                  <c:v>78.7</c:v>
                </c:pt>
                <c:pt idx="7623">
                  <c:v>78.599999999999994</c:v>
                </c:pt>
                <c:pt idx="7624">
                  <c:v>78.599999999999994</c:v>
                </c:pt>
                <c:pt idx="7625">
                  <c:v>78.7</c:v>
                </c:pt>
                <c:pt idx="7626">
                  <c:v>78.5</c:v>
                </c:pt>
                <c:pt idx="7627">
                  <c:v>78.5</c:v>
                </c:pt>
                <c:pt idx="7628">
                  <c:v>78.599999999999994</c:v>
                </c:pt>
                <c:pt idx="7629">
                  <c:v>78.5</c:v>
                </c:pt>
                <c:pt idx="7630">
                  <c:v>78.5</c:v>
                </c:pt>
                <c:pt idx="7631">
                  <c:v>78.5</c:v>
                </c:pt>
                <c:pt idx="7632">
                  <c:v>78.5</c:v>
                </c:pt>
                <c:pt idx="7633">
                  <c:v>78.400000000000006</c:v>
                </c:pt>
                <c:pt idx="7634">
                  <c:v>78.400000000000006</c:v>
                </c:pt>
                <c:pt idx="7635">
                  <c:v>78.400000000000006</c:v>
                </c:pt>
                <c:pt idx="7636">
                  <c:v>78.5</c:v>
                </c:pt>
                <c:pt idx="7637">
                  <c:v>78.5</c:v>
                </c:pt>
                <c:pt idx="7638">
                  <c:v>78.3</c:v>
                </c:pt>
                <c:pt idx="7639">
                  <c:v>78.400000000000006</c:v>
                </c:pt>
                <c:pt idx="7640">
                  <c:v>78.5</c:v>
                </c:pt>
                <c:pt idx="7641">
                  <c:v>78.400000000000006</c:v>
                </c:pt>
                <c:pt idx="7642">
                  <c:v>78.3</c:v>
                </c:pt>
                <c:pt idx="7643">
                  <c:v>78.599999999999994</c:v>
                </c:pt>
                <c:pt idx="7644">
                  <c:v>78.5</c:v>
                </c:pt>
                <c:pt idx="7645">
                  <c:v>78.5</c:v>
                </c:pt>
                <c:pt idx="7646">
                  <c:v>78.599999999999994</c:v>
                </c:pt>
                <c:pt idx="7647">
                  <c:v>78.400000000000006</c:v>
                </c:pt>
                <c:pt idx="7648">
                  <c:v>78.400000000000006</c:v>
                </c:pt>
                <c:pt idx="7649">
                  <c:v>78.3</c:v>
                </c:pt>
                <c:pt idx="7650">
                  <c:v>78.2</c:v>
                </c:pt>
                <c:pt idx="7651">
                  <c:v>78.3</c:v>
                </c:pt>
                <c:pt idx="7652">
                  <c:v>78.2</c:v>
                </c:pt>
                <c:pt idx="7653">
                  <c:v>78.400000000000006</c:v>
                </c:pt>
                <c:pt idx="7654">
                  <c:v>78.400000000000006</c:v>
                </c:pt>
                <c:pt idx="7655">
                  <c:v>78.3</c:v>
                </c:pt>
                <c:pt idx="7656">
                  <c:v>78.400000000000006</c:v>
                </c:pt>
                <c:pt idx="7657">
                  <c:v>78.3</c:v>
                </c:pt>
                <c:pt idx="7658">
                  <c:v>78.3</c:v>
                </c:pt>
                <c:pt idx="7659">
                  <c:v>78.3</c:v>
                </c:pt>
                <c:pt idx="7660">
                  <c:v>78.3</c:v>
                </c:pt>
                <c:pt idx="7661">
                  <c:v>78.5</c:v>
                </c:pt>
                <c:pt idx="7662">
                  <c:v>78.3</c:v>
                </c:pt>
                <c:pt idx="7663">
                  <c:v>78.400000000000006</c:v>
                </c:pt>
                <c:pt idx="7664">
                  <c:v>78.3</c:v>
                </c:pt>
                <c:pt idx="7665">
                  <c:v>78.099999999999994</c:v>
                </c:pt>
                <c:pt idx="7666">
                  <c:v>78.2</c:v>
                </c:pt>
                <c:pt idx="7667">
                  <c:v>78.2</c:v>
                </c:pt>
                <c:pt idx="7668">
                  <c:v>78.2</c:v>
                </c:pt>
                <c:pt idx="7669">
                  <c:v>78.099999999999994</c:v>
                </c:pt>
                <c:pt idx="7670">
                  <c:v>78.2</c:v>
                </c:pt>
                <c:pt idx="7671">
                  <c:v>78.2</c:v>
                </c:pt>
                <c:pt idx="7672">
                  <c:v>78.2</c:v>
                </c:pt>
                <c:pt idx="7673">
                  <c:v>78.099999999999994</c:v>
                </c:pt>
                <c:pt idx="7674">
                  <c:v>78.099999999999994</c:v>
                </c:pt>
                <c:pt idx="7675">
                  <c:v>78.099999999999994</c:v>
                </c:pt>
                <c:pt idx="7676">
                  <c:v>78.099999999999994</c:v>
                </c:pt>
                <c:pt idx="7677">
                  <c:v>78.099999999999994</c:v>
                </c:pt>
                <c:pt idx="7678">
                  <c:v>78.099999999999994</c:v>
                </c:pt>
                <c:pt idx="7679">
                  <c:v>78</c:v>
                </c:pt>
                <c:pt idx="7680">
                  <c:v>78.099999999999994</c:v>
                </c:pt>
                <c:pt idx="7681">
                  <c:v>78.099999999999994</c:v>
                </c:pt>
                <c:pt idx="7682">
                  <c:v>78</c:v>
                </c:pt>
                <c:pt idx="7683">
                  <c:v>78</c:v>
                </c:pt>
                <c:pt idx="7684">
                  <c:v>78.2</c:v>
                </c:pt>
                <c:pt idx="7685">
                  <c:v>78</c:v>
                </c:pt>
                <c:pt idx="7686">
                  <c:v>78.099999999999994</c:v>
                </c:pt>
                <c:pt idx="7687">
                  <c:v>78</c:v>
                </c:pt>
                <c:pt idx="7688">
                  <c:v>78</c:v>
                </c:pt>
                <c:pt idx="7689">
                  <c:v>77.900000000000006</c:v>
                </c:pt>
                <c:pt idx="7690">
                  <c:v>77.900000000000006</c:v>
                </c:pt>
                <c:pt idx="7691">
                  <c:v>78</c:v>
                </c:pt>
                <c:pt idx="7692">
                  <c:v>77.900000000000006</c:v>
                </c:pt>
                <c:pt idx="7693">
                  <c:v>77.900000000000006</c:v>
                </c:pt>
                <c:pt idx="7694">
                  <c:v>77.8</c:v>
                </c:pt>
                <c:pt idx="7695">
                  <c:v>77.7</c:v>
                </c:pt>
                <c:pt idx="7696">
                  <c:v>77.8</c:v>
                </c:pt>
                <c:pt idx="7697">
                  <c:v>77.8</c:v>
                </c:pt>
                <c:pt idx="7698">
                  <c:v>77.8</c:v>
                </c:pt>
                <c:pt idx="7699">
                  <c:v>77.8</c:v>
                </c:pt>
                <c:pt idx="7700">
                  <c:v>77.8</c:v>
                </c:pt>
                <c:pt idx="7701">
                  <c:v>77.900000000000006</c:v>
                </c:pt>
                <c:pt idx="7702">
                  <c:v>77.8</c:v>
                </c:pt>
                <c:pt idx="7703">
                  <c:v>77.900000000000006</c:v>
                </c:pt>
                <c:pt idx="7704">
                  <c:v>77.900000000000006</c:v>
                </c:pt>
                <c:pt idx="7705">
                  <c:v>77.900000000000006</c:v>
                </c:pt>
                <c:pt idx="7706">
                  <c:v>77.900000000000006</c:v>
                </c:pt>
                <c:pt idx="7707">
                  <c:v>77.900000000000006</c:v>
                </c:pt>
                <c:pt idx="7708">
                  <c:v>77.900000000000006</c:v>
                </c:pt>
                <c:pt idx="7709">
                  <c:v>77.900000000000006</c:v>
                </c:pt>
                <c:pt idx="7710">
                  <c:v>77.8</c:v>
                </c:pt>
                <c:pt idx="7711">
                  <c:v>77.8</c:v>
                </c:pt>
                <c:pt idx="7712">
                  <c:v>77.8</c:v>
                </c:pt>
                <c:pt idx="7713">
                  <c:v>77.900000000000006</c:v>
                </c:pt>
                <c:pt idx="7714">
                  <c:v>77.8</c:v>
                </c:pt>
                <c:pt idx="7715">
                  <c:v>77.8</c:v>
                </c:pt>
                <c:pt idx="7716">
                  <c:v>77.8</c:v>
                </c:pt>
                <c:pt idx="7717">
                  <c:v>77.8</c:v>
                </c:pt>
                <c:pt idx="7718">
                  <c:v>77.7</c:v>
                </c:pt>
                <c:pt idx="7719">
                  <c:v>77.8</c:v>
                </c:pt>
                <c:pt idx="7720">
                  <c:v>77.599999999999994</c:v>
                </c:pt>
                <c:pt idx="7721">
                  <c:v>77.599999999999994</c:v>
                </c:pt>
                <c:pt idx="7722">
                  <c:v>77.7</c:v>
                </c:pt>
                <c:pt idx="7723">
                  <c:v>77.7</c:v>
                </c:pt>
                <c:pt idx="7724">
                  <c:v>77.599999999999994</c:v>
                </c:pt>
                <c:pt idx="7725">
                  <c:v>77.8</c:v>
                </c:pt>
                <c:pt idx="7726">
                  <c:v>77.7</c:v>
                </c:pt>
                <c:pt idx="7727">
                  <c:v>77.7</c:v>
                </c:pt>
                <c:pt idx="7728">
                  <c:v>77.7</c:v>
                </c:pt>
                <c:pt idx="7729">
                  <c:v>77.599999999999994</c:v>
                </c:pt>
                <c:pt idx="7730">
                  <c:v>77.7</c:v>
                </c:pt>
                <c:pt idx="7731">
                  <c:v>77.599999999999994</c:v>
                </c:pt>
                <c:pt idx="7732">
                  <c:v>77.599999999999994</c:v>
                </c:pt>
                <c:pt idx="7733">
                  <c:v>77.599999999999994</c:v>
                </c:pt>
                <c:pt idx="7734">
                  <c:v>77.5</c:v>
                </c:pt>
                <c:pt idx="7735">
                  <c:v>77.599999999999994</c:v>
                </c:pt>
                <c:pt idx="7736">
                  <c:v>77.599999999999994</c:v>
                </c:pt>
                <c:pt idx="7737">
                  <c:v>77.599999999999994</c:v>
                </c:pt>
                <c:pt idx="7738">
                  <c:v>77.5</c:v>
                </c:pt>
                <c:pt idx="7739">
                  <c:v>77.599999999999994</c:v>
                </c:pt>
                <c:pt idx="7740">
                  <c:v>77.5</c:v>
                </c:pt>
                <c:pt idx="7741">
                  <c:v>77.5</c:v>
                </c:pt>
                <c:pt idx="7742">
                  <c:v>77.5</c:v>
                </c:pt>
                <c:pt idx="7743">
                  <c:v>77.5</c:v>
                </c:pt>
                <c:pt idx="7744">
                  <c:v>77.5</c:v>
                </c:pt>
                <c:pt idx="7745">
                  <c:v>77.400000000000006</c:v>
                </c:pt>
                <c:pt idx="7746">
                  <c:v>77.599999999999994</c:v>
                </c:pt>
                <c:pt idx="7747">
                  <c:v>77.5</c:v>
                </c:pt>
                <c:pt idx="7748">
                  <c:v>77.5</c:v>
                </c:pt>
                <c:pt idx="7749">
                  <c:v>77.599999999999994</c:v>
                </c:pt>
                <c:pt idx="7750">
                  <c:v>77.5</c:v>
                </c:pt>
                <c:pt idx="7751">
                  <c:v>77.400000000000006</c:v>
                </c:pt>
                <c:pt idx="7752">
                  <c:v>77.400000000000006</c:v>
                </c:pt>
                <c:pt idx="7753">
                  <c:v>77.3</c:v>
                </c:pt>
                <c:pt idx="7754">
                  <c:v>77.3</c:v>
                </c:pt>
                <c:pt idx="7755">
                  <c:v>77.400000000000006</c:v>
                </c:pt>
                <c:pt idx="7756">
                  <c:v>77.3</c:v>
                </c:pt>
                <c:pt idx="7757">
                  <c:v>77.5</c:v>
                </c:pt>
                <c:pt idx="7758">
                  <c:v>77.400000000000006</c:v>
                </c:pt>
                <c:pt idx="7759">
                  <c:v>77.5</c:v>
                </c:pt>
                <c:pt idx="7760">
                  <c:v>77.400000000000006</c:v>
                </c:pt>
                <c:pt idx="7761">
                  <c:v>77.400000000000006</c:v>
                </c:pt>
                <c:pt idx="7762">
                  <c:v>77.3</c:v>
                </c:pt>
                <c:pt idx="7763">
                  <c:v>77.3</c:v>
                </c:pt>
                <c:pt idx="7764">
                  <c:v>77.3</c:v>
                </c:pt>
                <c:pt idx="7765">
                  <c:v>77.3</c:v>
                </c:pt>
                <c:pt idx="7766">
                  <c:v>77.3</c:v>
                </c:pt>
                <c:pt idx="7767">
                  <c:v>77.3</c:v>
                </c:pt>
                <c:pt idx="7768">
                  <c:v>77.3</c:v>
                </c:pt>
                <c:pt idx="7769">
                  <c:v>77.400000000000006</c:v>
                </c:pt>
                <c:pt idx="7770">
                  <c:v>77.400000000000006</c:v>
                </c:pt>
                <c:pt idx="7771">
                  <c:v>77.3</c:v>
                </c:pt>
                <c:pt idx="7772">
                  <c:v>77.3</c:v>
                </c:pt>
                <c:pt idx="7773">
                  <c:v>77.3</c:v>
                </c:pt>
                <c:pt idx="7774">
                  <c:v>77.3</c:v>
                </c:pt>
                <c:pt idx="7775">
                  <c:v>77.3</c:v>
                </c:pt>
                <c:pt idx="7776">
                  <c:v>77.3</c:v>
                </c:pt>
                <c:pt idx="7777">
                  <c:v>77.3</c:v>
                </c:pt>
                <c:pt idx="7778">
                  <c:v>77.400000000000006</c:v>
                </c:pt>
                <c:pt idx="7779">
                  <c:v>77.400000000000006</c:v>
                </c:pt>
                <c:pt idx="7780">
                  <c:v>77.3</c:v>
                </c:pt>
                <c:pt idx="7781">
                  <c:v>77.3</c:v>
                </c:pt>
                <c:pt idx="7782">
                  <c:v>77.3</c:v>
                </c:pt>
                <c:pt idx="7783">
                  <c:v>77.3</c:v>
                </c:pt>
                <c:pt idx="7784">
                  <c:v>77.3</c:v>
                </c:pt>
                <c:pt idx="7785">
                  <c:v>77.3</c:v>
                </c:pt>
                <c:pt idx="7786">
                  <c:v>77.3</c:v>
                </c:pt>
                <c:pt idx="7787">
                  <c:v>77.3</c:v>
                </c:pt>
                <c:pt idx="7788">
                  <c:v>77.3</c:v>
                </c:pt>
                <c:pt idx="7789">
                  <c:v>77.3</c:v>
                </c:pt>
                <c:pt idx="7790">
                  <c:v>77.3</c:v>
                </c:pt>
                <c:pt idx="7791">
                  <c:v>77.3</c:v>
                </c:pt>
                <c:pt idx="7792">
                  <c:v>77.3</c:v>
                </c:pt>
                <c:pt idx="7793">
                  <c:v>77.2</c:v>
                </c:pt>
                <c:pt idx="7794">
                  <c:v>77.2</c:v>
                </c:pt>
                <c:pt idx="7795">
                  <c:v>77.3</c:v>
                </c:pt>
                <c:pt idx="7796">
                  <c:v>77.099999999999994</c:v>
                </c:pt>
                <c:pt idx="7797">
                  <c:v>77.3</c:v>
                </c:pt>
                <c:pt idx="7798">
                  <c:v>77.3</c:v>
                </c:pt>
                <c:pt idx="7799">
                  <c:v>77.2</c:v>
                </c:pt>
                <c:pt idx="7800">
                  <c:v>77.3</c:v>
                </c:pt>
                <c:pt idx="7801">
                  <c:v>77.3</c:v>
                </c:pt>
                <c:pt idx="7802">
                  <c:v>77.2</c:v>
                </c:pt>
                <c:pt idx="7803">
                  <c:v>77.099999999999994</c:v>
                </c:pt>
                <c:pt idx="7804">
                  <c:v>77</c:v>
                </c:pt>
                <c:pt idx="7805">
                  <c:v>77.2</c:v>
                </c:pt>
                <c:pt idx="7806">
                  <c:v>77.2</c:v>
                </c:pt>
                <c:pt idx="7807">
                  <c:v>77.099999999999994</c:v>
                </c:pt>
                <c:pt idx="7808">
                  <c:v>77.099999999999994</c:v>
                </c:pt>
                <c:pt idx="7809">
                  <c:v>77.099999999999994</c:v>
                </c:pt>
                <c:pt idx="7810">
                  <c:v>77.2</c:v>
                </c:pt>
                <c:pt idx="7811">
                  <c:v>77.099999999999994</c:v>
                </c:pt>
                <c:pt idx="7812">
                  <c:v>77.099999999999994</c:v>
                </c:pt>
                <c:pt idx="7813">
                  <c:v>77.099999999999994</c:v>
                </c:pt>
                <c:pt idx="7814">
                  <c:v>77</c:v>
                </c:pt>
                <c:pt idx="7815">
                  <c:v>76.900000000000006</c:v>
                </c:pt>
                <c:pt idx="7816">
                  <c:v>76.900000000000006</c:v>
                </c:pt>
                <c:pt idx="7817">
                  <c:v>76.8</c:v>
                </c:pt>
                <c:pt idx="7818">
                  <c:v>76.900000000000006</c:v>
                </c:pt>
                <c:pt idx="7819">
                  <c:v>77</c:v>
                </c:pt>
                <c:pt idx="7820">
                  <c:v>77</c:v>
                </c:pt>
                <c:pt idx="7821">
                  <c:v>77</c:v>
                </c:pt>
                <c:pt idx="7822">
                  <c:v>77</c:v>
                </c:pt>
                <c:pt idx="7823">
                  <c:v>76.900000000000006</c:v>
                </c:pt>
                <c:pt idx="7824">
                  <c:v>76.900000000000006</c:v>
                </c:pt>
                <c:pt idx="7825">
                  <c:v>77</c:v>
                </c:pt>
                <c:pt idx="7826">
                  <c:v>76.900000000000006</c:v>
                </c:pt>
                <c:pt idx="7827">
                  <c:v>77</c:v>
                </c:pt>
                <c:pt idx="7828">
                  <c:v>76.900000000000006</c:v>
                </c:pt>
                <c:pt idx="7829">
                  <c:v>76.900000000000006</c:v>
                </c:pt>
                <c:pt idx="7830">
                  <c:v>77</c:v>
                </c:pt>
                <c:pt idx="7831">
                  <c:v>76.900000000000006</c:v>
                </c:pt>
                <c:pt idx="7832">
                  <c:v>76.900000000000006</c:v>
                </c:pt>
                <c:pt idx="7833">
                  <c:v>76.900000000000006</c:v>
                </c:pt>
                <c:pt idx="7834">
                  <c:v>76.8</c:v>
                </c:pt>
                <c:pt idx="7835">
                  <c:v>76.900000000000006</c:v>
                </c:pt>
                <c:pt idx="7836">
                  <c:v>76.900000000000006</c:v>
                </c:pt>
                <c:pt idx="7837">
                  <c:v>76.8</c:v>
                </c:pt>
                <c:pt idx="7838">
                  <c:v>76.900000000000006</c:v>
                </c:pt>
                <c:pt idx="7839">
                  <c:v>77</c:v>
                </c:pt>
                <c:pt idx="7840">
                  <c:v>76.900000000000006</c:v>
                </c:pt>
                <c:pt idx="7841">
                  <c:v>76.8</c:v>
                </c:pt>
                <c:pt idx="7842">
                  <c:v>76.900000000000006</c:v>
                </c:pt>
                <c:pt idx="7843">
                  <c:v>76.8</c:v>
                </c:pt>
                <c:pt idx="7844">
                  <c:v>76.900000000000006</c:v>
                </c:pt>
                <c:pt idx="7845">
                  <c:v>76.8</c:v>
                </c:pt>
                <c:pt idx="7846">
                  <c:v>76.900000000000006</c:v>
                </c:pt>
                <c:pt idx="7847">
                  <c:v>76.8</c:v>
                </c:pt>
                <c:pt idx="7848">
                  <c:v>76.7</c:v>
                </c:pt>
                <c:pt idx="7849">
                  <c:v>76.900000000000006</c:v>
                </c:pt>
                <c:pt idx="7850">
                  <c:v>76.8</c:v>
                </c:pt>
                <c:pt idx="7851">
                  <c:v>76.8</c:v>
                </c:pt>
                <c:pt idx="7852">
                  <c:v>76.8</c:v>
                </c:pt>
                <c:pt idx="7853">
                  <c:v>76.7</c:v>
                </c:pt>
                <c:pt idx="7854">
                  <c:v>76.900000000000006</c:v>
                </c:pt>
                <c:pt idx="7855">
                  <c:v>76.8</c:v>
                </c:pt>
                <c:pt idx="7856">
                  <c:v>76.7</c:v>
                </c:pt>
                <c:pt idx="7857">
                  <c:v>76.7</c:v>
                </c:pt>
                <c:pt idx="7858">
                  <c:v>76.7</c:v>
                </c:pt>
                <c:pt idx="7859">
                  <c:v>76.599999999999994</c:v>
                </c:pt>
                <c:pt idx="7860">
                  <c:v>76.7</c:v>
                </c:pt>
                <c:pt idx="7861">
                  <c:v>76.7</c:v>
                </c:pt>
                <c:pt idx="7862">
                  <c:v>76.7</c:v>
                </c:pt>
                <c:pt idx="7863">
                  <c:v>76.599999999999994</c:v>
                </c:pt>
                <c:pt idx="7864">
                  <c:v>76.8</c:v>
                </c:pt>
                <c:pt idx="7865">
                  <c:v>76.7</c:v>
                </c:pt>
                <c:pt idx="7866">
                  <c:v>76.7</c:v>
                </c:pt>
                <c:pt idx="7867">
                  <c:v>76.7</c:v>
                </c:pt>
                <c:pt idx="7868">
                  <c:v>76.7</c:v>
                </c:pt>
                <c:pt idx="7869">
                  <c:v>76.7</c:v>
                </c:pt>
                <c:pt idx="7870">
                  <c:v>76.8</c:v>
                </c:pt>
                <c:pt idx="7871">
                  <c:v>76.599999999999994</c:v>
                </c:pt>
                <c:pt idx="7872">
                  <c:v>76.8</c:v>
                </c:pt>
                <c:pt idx="7873">
                  <c:v>76.599999999999994</c:v>
                </c:pt>
                <c:pt idx="7874">
                  <c:v>76.599999999999994</c:v>
                </c:pt>
                <c:pt idx="7875">
                  <c:v>76.599999999999994</c:v>
                </c:pt>
                <c:pt idx="7876">
                  <c:v>76.599999999999994</c:v>
                </c:pt>
                <c:pt idx="7877">
                  <c:v>76.7</c:v>
                </c:pt>
                <c:pt idx="7878">
                  <c:v>76.599999999999994</c:v>
                </c:pt>
                <c:pt idx="7879">
                  <c:v>76.599999999999994</c:v>
                </c:pt>
                <c:pt idx="7880">
                  <c:v>76.599999999999994</c:v>
                </c:pt>
                <c:pt idx="7881">
                  <c:v>76.599999999999994</c:v>
                </c:pt>
                <c:pt idx="7882">
                  <c:v>76.599999999999994</c:v>
                </c:pt>
                <c:pt idx="7883">
                  <c:v>76.599999999999994</c:v>
                </c:pt>
                <c:pt idx="7884">
                  <c:v>76.599999999999994</c:v>
                </c:pt>
                <c:pt idx="7885">
                  <c:v>76.7</c:v>
                </c:pt>
                <c:pt idx="7886">
                  <c:v>76.599999999999994</c:v>
                </c:pt>
                <c:pt idx="7887">
                  <c:v>76.7</c:v>
                </c:pt>
                <c:pt idx="7888">
                  <c:v>76.599999999999994</c:v>
                </c:pt>
                <c:pt idx="7889">
                  <c:v>76.599999999999994</c:v>
                </c:pt>
                <c:pt idx="7890">
                  <c:v>76.5</c:v>
                </c:pt>
                <c:pt idx="7891">
                  <c:v>76.5</c:v>
                </c:pt>
                <c:pt idx="7892">
                  <c:v>76.5</c:v>
                </c:pt>
                <c:pt idx="7893">
                  <c:v>76.3</c:v>
                </c:pt>
                <c:pt idx="7894">
                  <c:v>76.5</c:v>
                </c:pt>
                <c:pt idx="7895">
                  <c:v>76.3</c:v>
                </c:pt>
                <c:pt idx="7896">
                  <c:v>76.3</c:v>
                </c:pt>
                <c:pt idx="7897">
                  <c:v>76.3</c:v>
                </c:pt>
                <c:pt idx="7898">
                  <c:v>76.099999999999994</c:v>
                </c:pt>
                <c:pt idx="7899">
                  <c:v>76.2</c:v>
                </c:pt>
                <c:pt idx="7900">
                  <c:v>76.2</c:v>
                </c:pt>
                <c:pt idx="7901">
                  <c:v>76.2</c:v>
                </c:pt>
                <c:pt idx="7902">
                  <c:v>76</c:v>
                </c:pt>
                <c:pt idx="7903">
                  <c:v>76.2</c:v>
                </c:pt>
                <c:pt idx="7904">
                  <c:v>76.099999999999994</c:v>
                </c:pt>
                <c:pt idx="7905">
                  <c:v>76.099999999999994</c:v>
                </c:pt>
                <c:pt idx="7906">
                  <c:v>76.099999999999994</c:v>
                </c:pt>
                <c:pt idx="7907">
                  <c:v>76</c:v>
                </c:pt>
                <c:pt idx="7908">
                  <c:v>76.099999999999994</c:v>
                </c:pt>
                <c:pt idx="7909">
                  <c:v>76</c:v>
                </c:pt>
                <c:pt idx="7910">
                  <c:v>76.099999999999994</c:v>
                </c:pt>
                <c:pt idx="7911">
                  <c:v>76.099999999999994</c:v>
                </c:pt>
                <c:pt idx="7912">
                  <c:v>76.099999999999994</c:v>
                </c:pt>
                <c:pt idx="7913">
                  <c:v>76.099999999999994</c:v>
                </c:pt>
                <c:pt idx="7914">
                  <c:v>76.099999999999994</c:v>
                </c:pt>
                <c:pt idx="7915">
                  <c:v>76.099999999999994</c:v>
                </c:pt>
                <c:pt idx="7916">
                  <c:v>76.099999999999994</c:v>
                </c:pt>
                <c:pt idx="7917">
                  <c:v>76.099999999999994</c:v>
                </c:pt>
                <c:pt idx="7918">
                  <c:v>76</c:v>
                </c:pt>
                <c:pt idx="7919">
                  <c:v>76</c:v>
                </c:pt>
                <c:pt idx="7920">
                  <c:v>76</c:v>
                </c:pt>
                <c:pt idx="7921">
                  <c:v>76.099999999999994</c:v>
                </c:pt>
                <c:pt idx="7922">
                  <c:v>76.099999999999994</c:v>
                </c:pt>
                <c:pt idx="7923">
                  <c:v>76.099999999999994</c:v>
                </c:pt>
                <c:pt idx="7924">
                  <c:v>76.099999999999994</c:v>
                </c:pt>
                <c:pt idx="7925">
                  <c:v>76.099999999999994</c:v>
                </c:pt>
                <c:pt idx="7926">
                  <c:v>76.2</c:v>
                </c:pt>
                <c:pt idx="7927">
                  <c:v>76</c:v>
                </c:pt>
                <c:pt idx="7928">
                  <c:v>76.099999999999994</c:v>
                </c:pt>
                <c:pt idx="7929">
                  <c:v>76.099999999999994</c:v>
                </c:pt>
                <c:pt idx="7930">
                  <c:v>76</c:v>
                </c:pt>
                <c:pt idx="7931">
                  <c:v>76</c:v>
                </c:pt>
                <c:pt idx="7932">
                  <c:v>76</c:v>
                </c:pt>
                <c:pt idx="7933">
                  <c:v>76</c:v>
                </c:pt>
                <c:pt idx="7934">
                  <c:v>76</c:v>
                </c:pt>
                <c:pt idx="7935">
                  <c:v>76</c:v>
                </c:pt>
                <c:pt idx="7936">
                  <c:v>75.8</c:v>
                </c:pt>
                <c:pt idx="7937">
                  <c:v>76</c:v>
                </c:pt>
                <c:pt idx="7938">
                  <c:v>76</c:v>
                </c:pt>
                <c:pt idx="7939">
                  <c:v>75.900000000000006</c:v>
                </c:pt>
                <c:pt idx="7940">
                  <c:v>75.8</c:v>
                </c:pt>
                <c:pt idx="7941">
                  <c:v>75.8</c:v>
                </c:pt>
                <c:pt idx="7942">
                  <c:v>75.900000000000006</c:v>
                </c:pt>
                <c:pt idx="7943">
                  <c:v>75.900000000000006</c:v>
                </c:pt>
                <c:pt idx="7944">
                  <c:v>75.8</c:v>
                </c:pt>
                <c:pt idx="7945">
                  <c:v>75.900000000000006</c:v>
                </c:pt>
                <c:pt idx="7946">
                  <c:v>75.8</c:v>
                </c:pt>
                <c:pt idx="7947">
                  <c:v>75.900000000000006</c:v>
                </c:pt>
                <c:pt idx="7948">
                  <c:v>75.900000000000006</c:v>
                </c:pt>
                <c:pt idx="7949">
                  <c:v>75.7</c:v>
                </c:pt>
                <c:pt idx="7950">
                  <c:v>75.8</c:v>
                </c:pt>
                <c:pt idx="7951">
                  <c:v>75.8</c:v>
                </c:pt>
                <c:pt idx="7952">
                  <c:v>75.7</c:v>
                </c:pt>
                <c:pt idx="7953">
                  <c:v>75.7</c:v>
                </c:pt>
                <c:pt idx="7954">
                  <c:v>75.8</c:v>
                </c:pt>
                <c:pt idx="7955">
                  <c:v>75.8</c:v>
                </c:pt>
                <c:pt idx="7956">
                  <c:v>75.599999999999994</c:v>
                </c:pt>
                <c:pt idx="7957">
                  <c:v>75.599999999999994</c:v>
                </c:pt>
                <c:pt idx="7958">
                  <c:v>75.7</c:v>
                </c:pt>
                <c:pt idx="7959">
                  <c:v>75.7</c:v>
                </c:pt>
                <c:pt idx="7960">
                  <c:v>75.599999999999994</c:v>
                </c:pt>
                <c:pt idx="7961">
                  <c:v>75.599999999999994</c:v>
                </c:pt>
                <c:pt idx="7962">
                  <c:v>75.7</c:v>
                </c:pt>
                <c:pt idx="7963">
                  <c:v>75.5</c:v>
                </c:pt>
                <c:pt idx="7964">
                  <c:v>75.599999999999994</c:v>
                </c:pt>
                <c:pt idx="7965">
                  <c:v>75.599999999999994</c:v>
                </c:pt>
                <c:pt idx="7966">
                  <c:v>75.599999999999994</c:v>
                </c:pt>
                <c:pt idx="7967">
                  <c:v>75.5</c:v>
                </c:pt>
                <c:pt idx="7968">
                  <c:v>75.599999999999994</c:v>
                </c:pt>
                <c:pt idx="7969">
                  <c:v>75.599999999999994</c:v>
                </c:pt>
                <c:pt idx="7970">
                  <c:v>75.599999999999994</c:v>
                </c:pt>
                <c:pt idx="7971">
                  <c:v>75.400000000000006</c:v>
                </c:pt>
                <c:pt idx="7972">
                  <c:v>75.400000000000006</c:v>
                </c:pt>
                <c:pt idx="7973">
                  <c:v>75.400000000000006</c:v>
                </c:pt>
                <c:pt idx="7974">
                  <c:v>75.599999999999994</c:v>
                </c:pt>
                <c:pt idx="7975">
                  <c:v>75.599999999999994</c:v>
                </c:pt>
                <c:pt idx="7976">
                  <c:v>75.599999999999994</c:v>
                </c:pt>
                <c:pt idx="7977">
                  <c:v>75.5</c:v>
                </c:pt>
                <c:pt idx="7978">
                  <c:v>75.5</c:v>
                </c:pt>
                <c:pt idx="7979">
                  <c:v>75.400000000000006</c:v>
                </c:pt>
                <c:pt idx="7980">
                  <c:v>75.599999999999994</c:v>
                </c:pt>
                <c:pt idx="7981">
                  <c:v>75.400000000000006</c:v>
                </c:pt>
                <c:pt idx="7982">
                  <c:v>75.400000000000006</c:v>
                </c:pt>
                <c:pt idx="7983">
                  <c:v>75.400000000000006</c:v>
                </c:pt>
                <c:pt idx="7984">
                  <c:v>75.3</c:v>
                </c:pt>
                <c:pt idx="7985">
                  <c:v>75.599999999999994</c:v>
                </c:pt>
                <c:pt idx="7986">
                  <c:v>75.599999999999994</c:v>
                </c:pt>
                <c:pt idx="7987">
                  <c:v>75.599999999999994</c:v>
                </c:pt>
                <c:pt idx="7988">
                  <c:v>75.5</c:v>
                </c:pt>
                <c:pt idx="7989">
                  <c:v>75.7</c:v>
                </c:pt>
                <c:pt idx="7990">
                  <c:v>75.599999999999994</c:v>
                </c:pt>
                <c:pt idx="7991">
                  <c:v>75.599999999999994</c:v>
                </c:pt>
                <c:pt idx="7992">
                  <c:v>75.3</c:v>
                </c:pt>
                <c:pt idx="7993">
                  <c:v>75.400000000000006</c:v>
                </c:pt>
                <c:pt idx="7994">
                  <c:v>75.599999999999994</c:v>
                </c:pt>
                <c:pt idx="7995">
                  <c:v>75.3</c:v>
                </c:pt>
                <c:pt idx="7996">
                  <c:v>75.5</c:v>
                </c:pt>
                <c:pt idx="7997">
                  <c:v>75.5</c:v>
                </c:pt>
                <c:pt idx="7998">
                  <c:v>75.400000000000006</c:v>
                </c:pt>
                <c:pt idx="7999">
                  <c:v>75.400000000000006</c:v>
                </c:pt>
                <c:pt idx="8000">
                  <c:v>75.3</c:v>
                </c:pt>
                <c:pt idx="8001">
                  <c:v>75.400000000000006</c:v>
                </c:pt>
                <c:pt idx="8002">
                  <c:v>75.400000000000006</c:v>
                </c:pt>
                <c:pt idx="8003">
                  <c:v>75.400000000000006</c:v>
                </c:pt>
                <c:pt idx="8004">
                  <c:v>75.3</c:v>
                </c:pt>
                <c:pt idx="8005">
                  <c:v>75.5</c:v>
                </c:pt>
                <c:pt idx="8006">
                  <c:v>75.2</c:v>
                </c:pt>
                <c:pt idx="8007">
                  <c:v>75.400000000000006</c:v>
                </c:pt>
                <c:pt idx="8008">
                  <c:v>75.2</c:v>
                </c:pt>
                <c:pt idx="8009">
                  <c:v>75.099999999999994</c:v>
                </c:pt>
                <c:pt idx="8010">
                  <c:v>75</c:v>
                </c:pt>
                <c:pt idx="8011">
                  <c:v>74.900000000000006</c:v>
                </c:pt>
                <c:pt idx="8012">
                  <c:v>74.900000000000006</c:v>
                </c:pt>
                <c:pt idx="8013">
                  <c:v>74.900000000000006</c:v>
                </c:pt>
                <c:pt idx="8014">
                  <c:v>74.900000000000006</c:v>
                </c:pt>
                <c:pt idx="8015">
                  <c:v>74.8</c:v>
                </c:pt>
                <c:pt idx="8016">
                  <c:v>74.8</c:v>
                </c:pt>
                <c:pt idx="8017">
                  <c:v>74.7</c:v>
                </c:pt>
                <c:pt idx="8018">
                  <c:v>74.7</c:v>
                </c:pt>
                <c:pt idx="8019">
                  <c:v>74.7</c:v>
                </c:pt>
                <c:pt idx="8020">
                  <c:v>74.5</c:v>
                </c:pt>
                <c:pt idx="8021">
                  <c:v>74.599999999999994</c:v>
                </c:pt>
                <c:pt idx="8022">
                  <c:v>74.599999999999994</c:v>
                </c:pt>
                <c:pt idx="8023">
                  <c:v>74.7</c:v>
                </c:pt>
                <c:pt idx="8024">
                  <c:v>74.599999999999994</c:v>
                </c:pt>
                <c:pt idx="8025">
                  <c:v>74.7</c:v>
                </c:pt>
                <c:pt idx="8026">
                  <c:v>74.7</c:v>
                </c:pt>
                <c:pt idx="8027">
                  <c:v>74.8</c:v>
                </c:pt>
                <c:pt idx="8028">
                  <c:v>74.7</c:v>
                </c:pt>
                <c:pt idx="8029">
                  <c:v>74.7</c:v>
                </c:pt>
                <c:pt idx="8030">
                  <c:v>74.8</c:v>
                </c:pt>
                <c:pt idx="8031">
                  <c:v>74.7</c:v>
                </c:pt>
                <c:pt idx="8032">
                  <c:v>74.8</c:v>
                </c:pt>
                <c:pt idx="8033">
                  <c:v>74.7</c:v>
                </c:pt>
                <c:pt idx="8034">
                  <c:v>74.7</c:v>
                </c:pt>
                <c:pt idx="8035">
                  <c:v>74.7</c:v>
                </c:pt>
                <c:pt idx="8036">
                  <c:v>74.599999999999994</c:v>
                </c:pt>
                <c:pt idx="8037">
                  <c:v>74.599999999999994</c:v>
                </c:pt>
                <c:pt idx="8038">
                  <c:v>74.5</c:v>
                </c:pt>
                <c:pt idx="8039">
                  <c:v>74.400000000000006</c:v>
                </c:pt>
                <c:pt idx="8040">
                  <c:v>74.400000000000006</c:v>
                </c:pt>
                <c:pt idx="8041">
                  <c:v>74.3</c:v>
                </c:pt>
                <c:pt idx="8042">
                  <c:v>74.3</c:v>
                </c:pt>
                <c:pt idx="8043">
                  <c:v>74.3</c:v>
                </c:pt>
                <c:pt idx="8044">
                  <c:v>74.2</c:v>
                </c:pt>
                <c:pt idx="8045">
                  <c:v>74.099999999999994</c:v>
                </c:pt>
                <c:pt idx="8046">
                  <c:v>74</c:v>
                </c:pt>
                <c:pt idx="8047">
                  <c:v>74</c:v>
                </c:pt>
                <c:pt idx="8048">
                  <c:v>74.099999999999994</c:v>
                </c:pt>
                <c:pt idx="8049">
                  <c:v>74</c:v>
                </c:pt>
                <c:pt idx="8050">
                  <c:v>73.900000000000006</c:v>
                </c:pt>
                <c:pt idx="8051">
                  <c:v>73.7</c:v>
                </c:pt>
                <c:pt idx="8052">
                  <c:v>73.7</c:v>
                </c:pt>
                <c:pt idx="8053">
                  <c:v>73.400000000000006</c:v>
                </c:pt>
                <c:pt idx="8054">
                  <c:v>73.5</c:v>
                </c:pt>
                <c:pt idx="8055">
                  <c:v>73.5</c:v>
                </c:pt>
                <c:pt idx="8056">
                  <c:v>73.5</c:v>
                </c:pt>
                <c:pt idx="8057">
                  <c:v>73.400000000000006</c:v>
                </c:pt>
                <c:pt idx="8058">
                  <c:v>73.3</c:v>
                </c:pt>
                <c:pt idx="8059">
                  <c:v>73.2</c:v>
                </c:pt>
                <c:pt idx="8060">
                  <c:v>73.3</c:v>
                </c:pt>
                <c:pt idx="8061">
                  <c:v>73.2</c:v>
                </c:pt>
                <c:pt idx="8062">
                  <c:v>73.3</c:v>
                </c:pt>
                <c:pt idx="8063">
                  <c:v>73.099999999999994</c:v>
                </c:pt>
                <c:pt idx="8064">
                  <c:v>73.3</c:v>
                </c:pt>
                <c:pt idx="8065">
                  <c:v>73</c:v>
                </c:pt>
                <c:pt idx="8066">
                  <c:v>73</c:v>
                </c:pt>
                <c:pt idx="8067">
                  <c:v>73</c:v>
                </c:pt>
                <c:pt idx="8068">
                  <c:v>73</c:v>
                </c:pt>
                <c:pt idx="8069">
                  <c:v>73</c:v>
                </c:pt>
                <c:pt idx="8070">
                  <c:v>72.8</c:v>
                </c:pt>
                <c:pt idx="8071">
                  <c:v>73</c:v>
                </c:pt>
                <c:pt idx="8072">
                  <c:v>73</c:v>
                </c:pt>
                <c:pt idx="8073">
                  <c:v>73</c:v>
                </c:pt>
                <c:pt idx="8074">
                  <c:v>73</c:v>
                </c:pt>
                <c:pt idx="8075">
                  <c:v>73</c:v>
                </c:pt>
                <c:pt idx="8076">
                  <c:v>72.900000000000006</c:v>
                </c:pt>
                <c:pt idx="8077">
                  <c:v>72.8</c:v>
                </c:pt>
                <c:pt idx="8078">
                  <c:v>72.900000000000006</c:v>
                </c:pt>
                <c:pt idx="8079">
                  <c:v>72.900000000000006</c:v>
                </c:pt>
                <c:pt idx="8080">
                  <c:v>72.900000000000006</c:v>
                </c:pt>
                <c:pt idx="8081">
                  <c:v>72.8</c:v>
                </c:pt>
                <c:pt idx="8082">
                  <c:v>72.900000000000006</c:v>
                </c:pt>
                <c:pt idx="8083">
                  <c:v>72.900000000000006</c:v>
                </c:pt>
                <c:pt idx="8084">
                  <c:v>72.900000000000006</c:v>
                </c:pt>
                <c:pt idx="8085">
                  <c:v>73</c:v>
                </c:pt>
                <c:pt idx="8086">
                  <c:v>73</c:v>
                </c:pt>
                <c:pt idx="8087">
                  <c:v>73</c:v>
                </c:pt>
                <c:pt idx="8088">
                  <c:v>73.099999999999994</c:v>
                </c:pt>
                <c:pt idx="8089">
                  <c:v>73.099999999999994</c:v>
                </c:pt>
                <c:pt idx="8090">
                  <c:v>73.099999999999994</c:v>
                </c:pt>
                <c:pt idx="8091">
                  <c:v>73.2</c:v>
                </c:pt>
                <c:pt idx="8092">
                  <c:v>73.099999999999994</c:v>
                </c:pt>
                <c:pt idx="8093">
                  <c:v>73</c:v>
                </c:pt>
                <c:pt idx="8094">
                  <c:v>73</c:v>
                </c:pt>
                <c:pt idx="8095">
                  <c:v>73.099999999999994</c:v>
                </c:pt>
                <c:pt idx="8096">
                  <c:v>73.5</c:v>
                </c:pt>
                <c:pt idx="8097">
                  <c:v>73.599999999999994</c:v>
                </c:pt>
                <c:pt idx="8098">
                  <c:v>73.400000000000006</c:v>
                </c:pt>
                <c:pt idx="8099">
                  <c:v>73.400000000000006</c:v>
                </c:pt>
                <c:pt idx="8100">
                  <c:v>73.3</c:v>
                </c:pt>
                <c:pt idx="8101">
                  <c:v>73.3</c:v>
                </c:pt>
                <c:pt idx="8102">
                  <c:v>73.5</c:v>
                </c:pt>
                <c:pt idx="8103">
                  <c:v>73.5</c:v>
                </c:pt>
                <c:pt idx="8104">
                  <c:v>73.599999999999994</c:v>
                </c:pt>
                <c:pt idx="8105">
                  <c:v>73.599999999999994</c:v>
                </c:pt>
                <c:pt idx="8106">
                  <c:v>73.7</c:v>
                </c:pt>
                <c:pt idx="8107">
                  <c:v>73.8</c:v>
                </c:pt>
                <c:pt idx="8108">
                  <c:v>73.8</c:v>
                </c:pt>
                <c:pt idx="8109">
                  <c:v>73.8</c:v>
                </c:pt>
                <c:pt idx="8110">
                  <c:v>74</c:v>
                </c:pt>
                <c:pt idx="8111">
                  <c:v>74.599999999999994</c:v>
                </c:pt>
                <c:pt idx="8112">
                  <c:v>74.400000000000006</c:v>
                </c:pt>
                <c:pt idx="8113">
                  <c:v>74.099999999999994</c:v>
                </c:pt>
                <c:pt idx="8114">
                  <c:v>73.900000000000006</c:v>
                </c:pt>
                <c:pt idx="8115">
                  <c:v>73.8</c:v>
                </c:pt>
                <c:pt idx="8116">
                  <c:v>73.7</c:v>
                </c:pt>
                <c:pt idx="8117">
                  <c:v>73.599999999999994</c:v>
                </c:pt>
                <c:pt idx="8118">
                  <c:v>73.599999999999994</c:v>
                </c:pt>
                <c:pt idx="8119">
                  <c:v>73.5</c:v>
                </c:pt>
                <c:pt idx="8120">
                  <c:v>73.400000000000006</c:v>
                </c:pt>
                <c:pt idx="8121">
                  <c:v>73.400000000000006</c:v>
                </c:pt>
                <c:pt idx="8122">
                  <c:v>73.3</c:v>
                </c:pt>
                <c:pt idx="8123">
                  <c:v>73.3</c:v>
                </c:pt>
                <c:pt idx="8124">
                  <c:v>73.400000000000006</c:v>
                </c:pt>
                <c:pt idx="8125">
                  <c:v>73.3</c:v>
                </c:pt>
                <c:pt idx="8126">
                  <c:v>73.3</c:v>
                </c:pt>
                <c:pt idx="8127">
                  <c:v>73.3</c:v>
                </c:pt>
                <c:pt idx="8128">
                  <c:v>73.400000000000006</c:v>
                </c:pt>
                <c:pt idx="8129">
                  <c:v>73.400000000000006</c:v>
                </c:pt>
                <c:pt idx="8130">
                  <c:v>73.400000000000006</c:v>
                </c:pt>
                <c:pt idx="8131">
                  <c:v>73</c:v>
                </c:pt>
                <c:pt idx="8132">
                  <c:v>73</c:v>
                </c:pt>
                <c:pt idx="8133">
                  <c:v>73.099999999999994</c:v>
                </c:pt>
                <c:pt idx="8134">
                  <c:v>73</c:v>
                </c:pt>
                <c:pt idx="8135">
                  <c:v>73</c:v>
                </c:pt>
                <c:pt idx="8136">
                  <c:v>73</c:v>
                </c:pt>
                <c:pt idx="8137">
                  <c:v>73</c:v>
                </c:pt>
                <c:pt idx="8138">
                  <c:v>73.099999999999994</c:v>
                </c:pt>
                <c:pt idx="8139">
                  <c:v>73.400000000000006</c:v>
                </c:pt>
                <c:pt idx="8140">
                  <c:v>73.400000000000006</c:v>
                </c:pt>
                <c:pt idx="8141">
                  <c:v>73.400000000000006</c:v>
                </c:pt>
                <c:pt idx="8142">
                  <c:v>73.5</c:v>
                </c:pt>
                <c:pt idx="8143">
                  <c:v>73.599999999999994</c:v>
                </c:pt>
                <c:pt idx="8144">
                  <c:v>73.599999999999994</c:v>
                </c:pt>
                <c:pt idx="8145">
                  <c:v>73.7</c:v>
                </c:pt>
                <c:pt idx="8146">
                  <c:v>73.900000000000006</c:v>
                </c:pt>
                <c:pt idx="8147">
                  <c:v>74</c:v>
                </c:pt>
                <c:pt idx="8148">
                  <c:v>74.099999999999994</c:v>
                </c:pt>
                <c:pt idx="8149">
                  <c:v>74.2</c:v>
                </c:pt>
                <c:pt idx="8150">
                  <c:v>74.2</c:v>
                </c:pt>
                <c:pt idx="8151">
                  <c:v>74.2</c:v>
                </c:pt>
                <c:pt idx="8152">
                  <c:v>74.400000000000006</c:v>
                </c:pt>
                <c:pt idx="8153">
                  <c:v>74.599999999999994</c:v>
                </c:pt>
                <c:pt idx="8154">
                  <c:v>74.599999999999994</c:v>
                </c:pt>
                <c:pt idx="8155">
                  <c:v>74.900000000000006</c:v>
                </c:pt>
                <c:pt idx="8156">
                  <c:v>74.8</c:v>
                </c:pt>
                <c:pt idx="8157">
                  <c:v>74.900000000000006</c:v>
                </c:pt>
                <c:pt idx="8158">
                  <c:v>75.099999999999994</c:v>
                </c:pt>
                <c:pt idx="8159">
                  <c:v>75.2</c:v>
                </c:pt>
                <c:pt idx="8160">
                  <c:v>75.2</c:v>
                </c:pt>
                <c:pt idx="8161">
                  <c:v>75.2</c:v>
                </c:pt>
                <c:pt idx="8162">
                  <c:v>75.7</c:v>
                </c:pt>
                <c:pt idx="8163">
                  <c:v>75.599999999999994</c:v>
                </c:pt>
                <c:pt idx="8164">
                  <c:v>75.8</c:v>
                </c:pt>
                <c:pt idx="8165">
                  <c:v>75.900000000000006</c:v>
                </c:pt>
                <c:pt idx="8166">
                  <c:v>76</c:v>
                </c:pt>
                <c:pt idx="8167">
                  <c:v>76.2</c:v>
                </c:pt>
                <c:pt idx="8168">
                  <c:v>76.2</c:v>
                </c:pt>
                <c:pt idx="8169">
                  <c:v>76.3</c:v>
                </c:pt>
                <c:pt idx="8170">
                  <c:v>76.5</c:v>
                </c:pt>
                <c:pt idx="8171">
                  <c:v>76.2</c:v>
                </c:pt>
                <c:pt idx="8172">
                  <c:v>76.099999999999994</c:v>
                </c:pt>
                <c:pt idx="8173">
                  <c:v>76.400000000000006</c:v>
                </c:pt>
                <c:pt idx="8174">
                  <c:v>76.3</c:v>
                </c:pt>
                <c:pt idx="8175">
                  <c:v>76.3</c:v>
                </c:pt>
                <c:pt idx="8176">
                  <c:v>76.400000000000006</c:v>
                </c:pt>
                <c:pt idx="8177">
                  <c:v>76.400000000000006</c:v>
                </c:pt>
                <c:pt idx="8178">
                  <c:v>76.400000000000006</c:v>
                </c:pt>
                <c:pt idx="8179">
                  <c:v>76.5</c:v>
                </c:pt>
                <c:pt idx="8180">
                  <c:v>76.400000000000006</c:v>
                </c:pt>
                <c:pt idx="8181">
                  <c:v>76.400000000000006</c:v>
                </c:pt>
                <c:pt idx="8182">
                  <c:v>76.5</c:v>
                </c:pt>
                <c:pt idx="8183">
                  <c:v>76.400000000000006</c:v>
                </c:pt>
                <c:pt idx="8184">
                  <c:v>76.5</c:v>
                </c:pt>
                <c:pt idx="8185">
                  <c:v>76.400000000000006</c:v>
                </c:pt>
                <c:pt idx="8186">
                  <c:v>76.400000000000006</c:v>
                </c:pt>
                <c:pt idx="8187">
                  <c:v>76.5</c:v>
                </c:pt>
                <c:pt idx="8188">
                  <c:v>76.5</c:v>
                </c:pt>
                <c:pt idx="8189">
                  <c:v>76.5</c:v>
                </c:pt>
                <c:pt idx="8190">
                  <c:v>76.5</c:v>
                </c:pt>
                <c:pt idx="8191">
                  <c:v>76.599999999999994</c:v>
                </c:pt>
                <c:pt idx="8192">
                  <c:v>76.900000000000006</c:v>
                </c:pt>
                <c:pt idx="8193">
                  <c:v>76.900000000000006</c:v>
                </c:pt>
                <c:pt idx="8194">
                  <c:v>77</c:v>
                </c:pt>
                <c:pt idx="8195">
                  <c:v>77.099999999999994</c:v>
                </c:pt>
                <c:pt idx="8196">
                  <c:v>76.8</c:v>
                </c:pt>
                <c:pt idx="8197">
                  <c:v>76.900000000000006</c:v>
                </c:pt>
                <c:pt idx="8198">
                  <c:v>77</c:v>
                </c:pt>
                <c:pt idx="8199">
                  <c:v>77.099999999999994</c:v>
                </c:pt>
                <c:pt idx="8200">
                  <c:v>77</c:v>
                </c:pt>
                <c:pt idx="8201">
                  <c:v>76.900000000000006</c:v>
                </c:pt>
                <c:pt idx="8202">
                  <c:v>77</c:v>
                </c:pt>
                <c:pt idx="8203">
                  <c:v>77</c:v>
                </c:pt>
                <c:pt idx="8204">
                  <c:v>77</c:v>
                </c:pt>
                <c:pt idx="8205">
                  <c:v>77.099999999999994</c:v>
                </c:pt>
                <c:pt idx="8206">
                  <c:v>77.3</c:v>
                </c:pt>
                <c:pt idx="8207">
                  <c:v>77.2</c:v>
                </c:pt>
                <c:pt idx="8208">
                  <c:v>77.2</c:v>
                </c:pt>
                <c:pt idx="8209">
                  <c:v>77.400000000000006</c:v>
                </c:pt>
                <c:pt idx="8210">
                  <c:v>77.5</c:v>
                </c:pt>
                <c:pt idx="8211">
                  <c:v>77.5</c:v>
                </c:pt>
                <c:pt idx="8212">
                  <c:v>78</c:v>
                </c:pt>
                <c:pt idx="8213">
                  <c:v>77.8</c:v>
                </c:pt>
                <c:pt idx="8214">
                  <c:v>78.099999999999994</c:v>
                </c:pt>
                <c:pt idx="8215">
                  <c:v>78</c:v>
                </c:pt>
                <c:pt idx="8216">
                  <c:v>78</c:v>
                </c:pt>
                <c:pt idx="8217">
                  <c:v>78.3</c:v>
                </c:pt>
                <c:pt idx="8218">
                  <c:v>78.3</c:v>
                </c:pt>
                <c:pt idx="8219">
                  <c:v>78.2</c:v>
                </c:pt>
                <c:pt idx="8220">
                  <c:v>78.2</c:v>
                </c:pt>
                <c:pt idx="8221">
                  <c:v>78.7</c:v>
                </c:pt>
                <c:pt idx="8222">
                  <c:v>78.5</c:v>
                </c:pt>
                <c:pt idx="8223">
                  <c:v>78.7</c:v>
                </c:pt>
                <c:pt idx="8224">
                  <c:v>78.900000000000006</c:v>
                </c:pt>
                <c:pt idx="8225">
                  <c:v>79</c:v>
                </c:pt>
                <c:pt idx="8226">
                  <c:v>79</c:v>
                </c:pt>
                <c:pt idx="8227">
                  <c:v>79.099999999999994</c:v>
                </c:pt>
                <c:pt idx="8228">
                  <c:v>79.3</c:v>
                </c:pt>
                <c:pt idx="8229">
                  <c:v>79</c:v>
                </c:pt>
                <c:pt idx="8230">
                  <c:v>79.2</c:v>
                </c:pt>
                <c:pt idx="8231">
                  <c:v>79.400000000000006</c:v>
                </c:pt>
                <c:pt idx="8232">
                  <c:v>79.599999999999994</c:v>
                </c:pt>
                <c:pt idx="8233">
                  <c:v>79.7</c:v>
                </c:pt>
                <c:pt idx="8234">
                  <c:v>79.7</c:v>
                </c:pt>
                <c:pt idx="8235">
                  <c:v>79.5</c:v>
                </c:pt>
                <c:pt idx="8236">
                  <c:v>79.5</c:v>
                </c:pt>
                <c:pt idx="8237">
                  <c:v>79.400000000000006</c:v>
                </c:pt>
                <c:pt idx="8238">
                  <c:v>79.400000000000006</c:v>
                </c:pt>
                <c:pt idx="8239">
                  <c:v>79.3</c:v>
                </c:pt>
                <c:pt idx="8240">
                  <c:v>79.400000000000006</c:v>
                </c:pt>
                <c:pt idx="8241">
                  <c:v>79.3</c:v>
                </c:pt>
                <c:pt idx="8242">
                  <c:v>79.5</c:v>
                </c:pt>
                <c:pt idx="8243">
                  <c:v>79.8</c:v>
                </c:pt>
                <c:pt idx="8244">
                  <c:v>79.8</c:v>
                </c:pt>
                <c:pt idx="8245">
                  <c:v>79.599999999999994</c:v>
                </c:pt>
                <c:pt idx="8246">
                  <c:v>79.5</c:v>
                </c:pt>
                <c:pt idx="8247">
                  <c:v>79.8</c:v>
                </c:pt>
                <c:pt idx="8248">
                  <c:v>79.7</c:v>
                </c:pt>
                <c:pt idx="8249">
                  <c:v>79.7</c:v>
                </c:pt>
                <c:pt idx="8250">
                  <c:v>80</c:v>
                </c:pt>
                <c:pt idx="8251">
                  <c:v>79.8</c:v>
                </c:pt>
                <c:pt idx="8252">
                  <c:v>79.7</c:v>
                </c:pt>
                <c:pt idx="8253">
                  <c:v>79.8</c:v>
                </c:pt>
                <c:pt idx="8254">
                  <c:v>79.900000000000006</c:v>
                </c:pt>
                <c:pt idx="8255">
                  <c:v>79.900000000000006</c:v>
                </c:pt>
                <c:pt idx="8256">
                  <c:v>80.2</c:v>
                </c:pt>
                <c:pt idx="8257">
                  <c:v>80.5</c:v>
                </c:pt>
                <c:pt idx="8258">
                  <c:v>80.599999999999994</c:v>
                </c:pt>
                <c:pt idx="8259">
                  <c:v>80.5</c:v>
                </c:pt>
                <c:pt idx="8260">
                  <c:v>80.5</c:v>
                </c:pt>
                <c:pt idx="8261">
                  <c:v>80.900000000000006</c:v>
                </c:pt>
                <c:pt idx="8262">
                  <c:v>80.900000000000006</c:v>
                </c:pt>
                <c:pt idx="8263">
                  <c:v>81</c:v>
                </c:pt>
                <c:pt idx="8264">
                  <c:v>80.8</c:v>
                </c:pt>
                <c:pt idx="8265">
                  <c:v>81.099999999999994</c:v>
                </c:pt>
                <c:pt idx="8266">
                  <c:v>80.900000000000006</c:v>
                </c:pt>
                <c:pt idx="8267">
                  <c:v>80.900000000000006</c:v>
                </c:pt>
                <c:pt idx="8268">
                  <c:v>80.7</c:v>
                </c:pt>
                <c:pt idx="8269">
                  <c:v>80.7</c:v>
                </c:pt>
                <c:pt idx="8270">
                  <c:v>80.599999999999994</c:v>
                </c:pt>
                <c:pt idx="8271">
                  <c:v>80.8</c:v>
                </c:pt>
                <c:pt idx="8272">
                  <c:v>80.8</c:v>
                </c:pt>
                <c:pt idx="8273">
                  <c:v>81</c:v>
                </c:pt>
                <c:pt idx="8274">
                  <c:v>80.900000000000006</c:v>
                </c:pt>
                <c:pt idx="8275">
                  <c:v>80.900000000000006</c:v>
                </c:pt>
                <c:pt idx="8276">
                  <c:v>81.3</c:v>
                </c:pt>
                <c:pt idx="8277">
                  <c:v>81.2</c:v>
                </c:pt>
                <c:pt idx="8278">
                  <c:v>81.099999999999994</c:v>
                </c:pt>
                <c:pt idx="8279">
                  <c:v>81.599999999999994</c:v>
                </c:pt>
                <c:pt idx="8280">
                  <c:v>81.2</c:v>
                </c:pt>
                <c:pt idx="8281">
                  <c:v>81.3</c:v>
                </c:pt>
                <c:pt idx="8282">
                  <c:v>81.599999999999994</c:v>
                </c:pt>
                <c:pt idx="8283">
                  <c:v>81.7</c:v>
                </c:pt>
                <c:pt idx="8284">
                  <c:v>81.7</c:v>
                </c:pt>
                <c:pt idx="8285">
                  <c:v>81.7</c:v>
                </c:pt>
                <c:pt idx="8286">
                  <c:v>81.900000000000006</c:v>
                </c:pt>
                <c:pt idx="8287">
                  <c:v>81.900000000000006</c:v>
                </c:pt>
                <c:pt idx="8288">
                  <c:v>81.900000000000006</c:v>
                </c:pt>
                <c:pt idx="8289">
                  <c:v>81.900000000000006</c:v>
                </c:pt>
                <c:pt idx="8290">
                  <c:v>81.900000000000006</c:v>
                </c:pt>
                <c:pt idx="8291">
                  <c:v>81.900000000000006</c:v>
                </c:pt>
                <c:pt idx="8292">
                  <c:v>82.1</c:v>
                </c:pt>
                <c:pt idx="8293">
                  <c:v>82.2</c:v>
                </c:pt>
                <c:pt idx="8294">
                  <c:v>82.1</c:v>
                </c:pt>
                <c:pt idx="8295">
                  <c:v>82.2</c:v>
                </c:pt>
                <c:pt idx="8296">
                  <c:v>82.6</c:v>
                </c:pt>
                <c:pt idx="8297">
                  <c:v>82.7</c:v>
                </c:pt>
                <c:pt idx="8298">
                  <c:v>82.5</c:v>
                </c:pt>
                <c:pt idx="8299">
                  <c:v>82.9</c:v>
                </c:pt>
                <c:pt idx="8300">
                  <c:v>82.4</c:v>
                </c:pt>
                <c:pt idx="8301">
                  <c:v>82.2</c:v>
                </c:pt>
                <c:pt idx="8302">
                  <c:v>81.900000000000006</c:v>
                </c:pt>
                <c:pt idx="8303">
                  <c:v>81.900000000000006</c:v>
                </c:pt>
                <c:pt idx="8304">
                  <c:v>82.1</c:v>
                </c:pt>
                <c:pt idx="8305">
                  <c:v>82.1</c:v>
                </c:pt>
                <c:pt idx="8306">
                  <c:v>82.2</c:v>
                </c:pt>
                <c:pt idx="8307">
                  <c:v>81.900000000000006</c:v>
                </c:pt>
                <c:pt idx="8308">
                  <c:v>81.900000000000006</c:v>
                </c:pt>
                <c:pt idx="8309">
                  <c:v>82.1</c:v>
                </c:pt>
                <c:pt idx="8310">
                  <c:v>82.3</c:v>
                </c:pt>
                <c:pt idx="8311">
                  <c:v>82.4</c:v>
                </c:pt>
                <c:pt idx="8312">
                  <c:v>82.3</c:v>
                </c:pt>
                <c:pt idx="8313">
                  <c:v>82.4</c:v>
                </c:pt>
                <c:pt idx="8314">
                  <c:v>82.3</c:v>
                </c:pt>
                <c:pt idx="8315">
                  <c:v>81.900000000000006</c:v>
                </c:pt>
                <c:pt idx="8316">
                  <c:v>82</c:v>
                </c:pt>
                <c:pt idx="8317">
                  <c:v>82.1</c:v>
                </c:pt>
                <c:pt idx="8318">
                  <c:v>82.1</c:v>
                </c:pt>
                <c:pt idx="8319">
                  <c:v>81.900000000000006</c:v>
                </c:pt>
                <c:pt idx="8320">
                  <c:v>82</c:v>
                </c:pt>
                <c:pt idx="8321">
                  <c:v>81.900000000000006</c:v>
                </c:pt>
                <c:pt idx="8322">
                  <c:v>81.900000000000006</c:v>
                </c:pt>
                <c:pt idx="8323">
                  <c:v>82.1</c:v>
                </c:pt>
                <c:pt idx="8324">
                  <c:v>82.1</c:v>
                </c:pt>
                <c:pt idx="8325">
                  <c:v>82.1</c:v>
                </c:pt>
                <c:pt idx="8326">
                  <c:v>82.4</c:v>
                </c:pt>
                <c:pt idx="8327">
                  <c:v>82.5</c:v>
                </c:pt>
                <c:pt idx="8328">
                  <c:v>82.3</c:v>
                </c:pt>
                <c:pt idx="8329">
                  <c:v>82.5</c:v>
                </c:pt>
                <c:pt idx="8330">
                  <c:v>82.7</c:v>
                </c:pt>
                <c:pt idx="8331">
                  <c:v>82.6</c:v>
                </c:pt>
                <c:pt idx="8332">
                  <c:v>82.4</c:v>
                </c:pt>
                <c:pt idx="8333">
                  <c:v>82.9</c:v>
                </c:pt>
                <c:pt idx="8334">
                  <c:v>82.8</c:v>
                </c:pt>
                <c:pt idx="8335">
                  <c:v>82.9</c:v>
                </c:pt>
                <c:pt idx="8336">
                  <c:v>82.9</c:v>
                </c:pt>
                <c:pt idx="8337">
                  <c:v>83</c:v>
                </c:pt>
                <c:pt idx="8338">
                  <c:v>83.1</c:v>
                </c:pt>
                <c:pt idx="8339">
                  <c:v>83.3</c:v>
                </c:pt>
                <c:pt idx="8340">
                  <c:v>83.2</c:v>
                </c:pt>
                <c:pt idx="8341">
                  <c:v>83.3</c:v>
                </c:pt>
                <c:pt idx="8342">
                  <c:v>83.2</c:v>
                </c:pt>
                <c:pt idx="8343">
                  <c:v>83.8</c:v>
                </c:pt>
                <c:pt idx="8344">
                  <c:v>83.4</c:v>
                </c:pt>
                <c:pt idx="8345">
                  <c:v>83.6</c:v>
                </c:pt>
                <c:pt idx="8346">
                  <c:v>83.8</c:v>
                </c:pt>
                <c:pt idx="8347">
                  <c:v>83.5</c:v>
                </c:pt>
                <c:pt idx="8348">
                  <c:v>83.9</c:v>
                </c:pt>
                <c:pt idx="8349">
                  <c:v>83.8</c:v>
                </c:pt>
                <c:pt idx="8350">
                  <c:v>83.9</c:v>
                </c:pt>
                <c:pt idx="8351">
                  <c:v>83.9</c:v>
                </c:pt>
                <c:pt idx="8352">
                  <c:v>84.4</c:v>
                </c:pt>
                <c:pt idx="8353">
                  <c:v>84.4</c:v>
                </c:pt>
                <c:pt idx="8354">
                  <c:v>83.9</c:v>
                </c:pt>
                <c:pt idx="8355">
                  <c:v>84.1</c:v>
                </c:pt>
                <c:pt idx="8356">
                  <c:v>84.4</c:v>
                </c:pt>
                <c:pt idx="8357">
                  <c:v>84</c:v>
                </c:pt>
                <c:pt idx="8358">
                  <c:v>83.7</c:v>
                </c:pt>
                <c:pt idx="8359">
                  <c:v>83.4</c:v>
                </c:pt>
                <c:pt idx="8360">
                  <c:v>83.9</c:v>
                </c:pt>
                <c:pt idx="8361">
                  <c:v>83.9</c:v>
                </c:pt>
                <c:pt idx="8362">
                  <c:v>83.8</c:v>
                </c:pt>
                <c:pt idx="8363">
                  <c:v>83.8</c:v>
                </c:pt>
                <c:pt idx="8364">
                  <c:v>83.8</c:v>
                </c:pt>
                <c:pt idx="8365">
                  <c:v>83.5</c:v>
                </c:pt>
                <c:pt idx="8366">
                  <c:v>83.2</c:v>
                </c:pt>
                <c:pt idx="8367">
                  <c:v>83.7</c:v>
                </c:pt>
                <c:pt idx="8368">
                  <c:v>83.3</c:v>
                </c:pt>
                <c:pt idx="8369">
                  <c:v>83.7</c:v>
                </c:pt>
                <c:pt idx="8370">
                  <c:v>83.3</c:v>
                </c:pt>
                <c:pt idx="8371">
                  <c:v>83.2</c:v>
                </c:pt>
                <c:pt idx="8372">
                  <c:v>83.3</c:v>
                </c:pt>
                <c:pt idx="8373">
                  <c:v>83.6</c:v>
                </c:pt>
                <c:pt idx="8374">
                  <c:v>83.1</c:v>
                </c:pt>
                <c:pt idx="8375">
                  <c:v>83.4</c:v>
                </c:pt>
                <c:pt idx="8376">
                  <c:v>83.2</c:v>
                </c:pt>
                <c:pt idx="8377">
                  <c:v>83.5</c:v>
                </c:pt>
                <c:pt idx="8378">
                  <c:v>83</c:v>
                </c:pt>
                <c:pt idx="8379">
                  <c:v>83.3</c:v>
                </c:pt>
                <c:pt idx="8380">
                  <c:v>83.5</c:v>
                </c:pt>
                <c:pt idx="8381">
                  <c:v>83.2</c:v>
                </c:pt>
                <c:pt idx="8382">
                  <c:v>83.4</c:v>
                </c:pt>
                <c:pt idx="8383">
                  <c:v>83.7</c:v>
                </c:pt>
                <c:pt idx="8384">
                  <c:v>83.4</c:v>
                </c:pt>
                <c:pt idx="8385">
                  <c:v>83.2</c:v>
                </c:pt>
                <c:pt idx="8386">
                  <c:v>83.3</c:v>
                </c:pt>
                <c:pt idx="8387">
                  <c:v>83.5</c:v>
                </c:pt>
                <c:pt idx="8388">
                  <c:v>83.8</c:v>
                </c:pt>
                <c:pt idx="8389">
                  <c:v>83.8</c:v>
                </c:pt>
                <c:pt idx="8390">
                  <c:v>83.3</c:v>
                </c:pt>
                <c:pt idx="8391">
                  <c:v>83.7</c:v>
                </c:pt>
                <c:pt idx="8392">
                  <c:v>84.1</c:v>
                </c:pt>
                <c:pt idx="8393">
                  <c:v>84</c:v>
                </c:pt>
                <c:pt idx="8394">
                  <c:v>84.5</c:v>
                </c:pt>
                <c:pt idx="8395">
                  <c:v>83.8</c:v>
                </c:pt>
                <c:pt idx="8396">
                  <c:v>83.7</c:v>
                </c:pt>
                <c:pt idx="8397">
                  <c:v>83.7</c:v>
                </c:pt>
                <c:pt idx="8398">
                  <c:v>83.7</c:v>
                </c:pt>
                <c:pt idx="8399">
                  <c:v>84.2</c:v>
                </c:pt>
                <c:pt idx="8400">
                  <c:v>83.9</c:v>
                </c:pt>
                <c:pt idx="8401">
                  <c:v>83.8</c:v>
                </c:pt>
                <c:pt idx="8402">
                  <c:v>84.2</c:v>
                </c:pt>
                <c:pt idx="8403">
                  <c:v>84.1</c:v>
                </c:pt>
                <c:pt idx="8404">
                  <c:v>83.8</c:v>
                </c:pt>
                <c:pt idx="8405">
                  <c:v>83.9</c:v>
                </c:pt>
                <c:pt idx="8406">
                  <c:v>84.3</c:v>
                </c:pt>
                <c:pt idx="8407">
                  <c:v>84.6</c:v>
                </c:pt>
                <c:pt idx="8408">
                  <c:v>83.9</c:v>
                </c:pt>
                <c:pt idx="8409">
                  <c:v>83.6</c:v>
                </c:pt>
                <c:pt idx="8410">
                  <c:v>83.9</c:v>
                </c:pt>
                <c:pt idx="8411">
                  <c:v>83.7</c:v>
                </c:pt>
                <c:pt idx="8412">
                  <c:v>83.8</c:v>
                </c:pt>
                <c:pt idx="8413">
                  <c:v>83.2</c:v>
                </c:pt>
                <c:pt idx="8414">
                  <c:v>83.2</c:v>
                </c:pt>
                <c:pt idx="8415">
                  <c:v>83.3</c:v>
                </c:pt>
                <c:pt idx="8416">
                  <c:v>83.4</c:v>
                </c:pt>
                <c:pt idx="8417">
                  <c:v>82.6</c:v>
                </c:pt>
                <c:pt idx="8418">
                  <c:v>83.2</c:v>
                </c:pt>
                <c:pt idx="8419">
                  <c:v>83.4</c:v>
                </c:pt>
                <c:pt idx="8420">
                  <c:v>83.3</c:v>
                </c:pt>
                <c:pt idx="8421">
                  <c:v>83.6</c:v>
                </c:pt>
                <c:pt idx="8422">
                  <c:v>83.8</c:v>
                </c:pt>
                <c:pt idx="8423">
                  <c:v>83.7</c:v>
                </c:pt>
                <c:pt idx="8424">
                  <c:v>83.2</c:v>
                </c:pt>
                <c:pt idx="8425">
                  <c:v>83.2</c:v>
                </c:pt>
                <c:pt idx="8426">
                  <c:v>83.8</c:v>
                </c:pt>
                <c:pt idx="8427">
                  <c:v>83.9</c:v>
                </c:pt>
                <c:pt idx="8428">
                  <c:v>83.7</c:v>
                </c:pt>
                <c:pt idx="8429">
                  <c:v>83.8</c:v>
                </c:pt>
                <c:pt idx="8430">
                  <c:v>84.5</c:v>
                </c:pt>
                <c:pt idx="8431">
                  <c:v>84.1</c:v>
                </c:pt>
                <c:pt idx="8432">
                  <c:v>84.4</c:v>
                </c:pt>
                <c:pt idx="8433">
                  <c:v>83.8</c:v>
                </c:pt>
                <c:pt idx="8434">
                  <c:v>84.1</c:v>
                </c:pt>
                <c:pt idx="8435">
                  <c:v>84.2</c:v>
                </c:pt>
                <c:pt idx="8436">
                  <c:v>84.3</c:v>
                </c:pt>
                <c:pt idx="8437">
                  <c:v>84.5</c:v>
                </c:pt>
                <c:pt idx="8438">
                  <c:v>84.1</c:v>
                </c:pt>
                <c:pt idx="8439">
                  <c:v>84.4</c:v>
                </c:pt>
                <c:pt idx="8440">
                  <c:v>84.5</c:v>
                </c:pt>
                <c:pt idx="8441">
                  <c:v>84.2</c:v>
                </c:pt>
                <c:pt idx="8442">
                  <c:v>84.4</c:v>
                </c:pt>
                <c:pt idx="8443">
                  <c:v>84.5</c:v>
                </c:pt>
                <c:pt idx="8444">
                  <c:v>84.3</c:v>
                </c:pt>
                <c:pt idx="8445">
                  <c:v>84.6</c:v>
                </c:pt>
                <c:pt idx="8446">
                  <c:v>84.9</c:v>
                </c:pt>
                <c:pt idx="8447">
                  <c:v>84.7</c:v>
                </c:pt>
                <c:pt idx="8448">
                  <c:v>84.5</c:v>
                </c:pt>
                <c:pt idx="8449">
                  <c:v>84.8</c:v>
                </c:pt>
                <c:pt idx="8450">
                  <c:v>84.8</c:v>
                </c:pt>
                <c:pt idx="8451">
                  <c:v>84.9</c:v>
                </c:pt>
                <c:pt idx="8452">
                  <c:v>84.7</c:v>
                </c:pt>
                <c:pt idx="8453">
                  <c:v>84.6</c:v>
                </c:pt>
                <c:pt idx="8454">
                  <c:v>84.7</c:v>
                </c:pt>
                <c:pt idx="8455">
                  <c:v>85</c:v>
                </c:pt>
                <c:pt idx="8456">
                  <c:v>84.7</c:v>
                </c:pt>
                <c:pt idx="8457">
                  <c:v>84.8</c:v>
                </c:pt>
                <c:pt idx="8458">
                  <c:v>84.8</c:v>
                </c:pt>
                <c:pt idx="8459">
                  <c:v>84.6</c:v>
                </c:pt>
                <c:pt idx="8460">
                  <c:v>84.7</c:v>
                </c:pt>
                <c:pt idx="8461">
                  <c:v>84.8</c:v>
                </c:pt>
                <c:pt idx="8462">
                  <c:v>84.8</c:v>
                </c:pt>
                <c:pt idx="8463">
                  <c:v>84.9</c:v>
                </c:pt>
                <c:pt idx="8464">
                  <c:v>84.6</c:v>
                </c:pt>
                <c:pt idx="8465">
                  <c:v>84.6</c:v>
                </c:pt>
                <c:pt idx="8466">
                  <c:v>84.7</c:v>
                </c:pt>
                <c:pt idx="8467">
                  <c:v>84.5</c:v>
                </c:pt>
                <c:pt idx="8468">
                  <c:v>84.7</c:v>
                </c:pt>
                <c:pt idx="8469">
                  <c:v>84.5</c:v>
                </c:pt>
                <c:pt idx="8470">
                  <c:v>84.6</c:v>
                </c:pt>
                <c:pt idx="8471">
                  <c:v>84.7</c:v>
                </c:pt>
                <c:pt idx="8472">
                  <c:v>84.6</c:v>
                </c:pt>
                <c:pt idx="8473">
                  <c:v>84.8</c:v>
                </c:pt>
                <c:pt idx="8474">
                  <c:v>84.6</c:v>
                </c:pt>
                <c:pt idx="8475">
                  <c:v>84.8</c:v>
                </c:pt>
                <c:pt idx="8476">
                  <c:v>84.5</c:v>
                </c:pt>
                <c:pt idx="8477">
                  <c:v>84.6</c:v>
                </c:pt>
                <c:pt idx="8478">
                  <c:v>84.9</c:v>
                </c:pt>
                <c:pt idx="8479">
                  <c:v>84.7</c:v>
                </c:pt>
                <c:pt idx="8480">
                  <c:v>84.7</c:v>
                </c:pt>
                <c:pt idx="8481">
                  <c:v>84.7</c:v>
                </c:pt>
                <c:pt idx="8482">
                  <c:v>84.5</c:v>
                </c:pt>
                <c:pt idx="8483">
                  <c:v>84.5</c:v>
                </c:pt>
                <c:pt idx="8484">
                  <c:v>84.7</c:v>
                </c:pt>
                <c:pt idx="8485">
                  <c:v>84.6</c:v>
                </c:pt>
                <c:pt idx="8486">
                  <c:v>84.8</c:v>
                </c:pt>
                <c:pt idx="8487">
                  <c:v>84.8</c:v>
                </c:pt>
                <c:pt idx="8488">
                  <c:v>84.8</c:v>
                </c:pt>
                <c:pt idx="8489">
                  <c:v>84.7</c:v>
                </c:pt>
                <c:pt idx="8490">
                  <c:v>84.8</c:v>
                </c:pt>
                <c:pt idx="8491">
                  <c:v>84.9</c:v>
                </c:pt>
                <c:pt idx="8492">
                  <c:v>84.8</c:v>
                </c:pt>
                <c:pt idx="8493">
                  <c:v>84.4</c:v>
                </c:pt>
                <c:pt idx="8494">
                  <c:v>84.3</c:v>
                </c:pt>
                <c:pt idx="8495">
                  <c:v>84.7</c:v>
                </c:pt>
                <c:pt idx="8496">
                  <c:v>84.4</c:v>
                </c:pt>
                <c:pt idx="8497">
                  <c:v>84.7</c:v>
                </c:pt>
                <c:pt idx="8498">
                  <c:v>84.6</c:v>
                </c:pt>
                <c:pt idx="8499">
                  <c:v>84.7</c:v>
                </c:pt>
                <c:pt idx="8500">
                  <c:v>84.7</c:v>
                </c:pt>
                <c:pt idx="8501">
                  <c:v>84.7</c:v>
                </c:pt>
                <c:pt idx="8502">
                  <c:v>84.7</c:v>
                </c:pt>
                <c:pt idx="8503">
                  <c:v>84.8</c:v>
                </c:pt>
                <c:pt idx="8504">
                  <c:v>84.6</c:v>
                </c:pt>
                <c:pt idx="8505">
                  <c:v>84.3</c:v>
                </c:pt>
                <c:pt idx="8506">
                  <c:v>84.6</c:v>
                </c:pt>
                <c:pt idx="8507">
                  <c:v>84.5</c:v>
                </c:pt>
                <c:pt idx="8508">
                  <c:v>84.6</c:v>
                </c:pt>
                <c:pt idx="8509">
                  <c:v>84.2</c:v>
                </c:pt>
                <c:pt idx="8510">
                  <c:v>84.2</c:v>
                </c:pt>
                <c:pt idx="8511">
                  <c:v>84.1</c:v>
                </c:pt>
                <c:pt idx="8512">
                  <c:v>84.2</c:v>
                </c:pt>
                <c:pt idx="8513">
                  <c:v>84.1</c:v>
                </c:pt>
                <c:pt idx="8514">
                  <c:v>84</c:v>
                </c:pt>
                <c:pt idx="8515">
                  <c:v>84</c:v>
                </c:pt>
                <c:pt idx="8516">
                  <c:v>84</c:v>
                </c:pt>
                <c:pt idx="8517">
                  <c:v>83.9</c:v>
                </c:pt>
                <c:pt idx="8518">
                  <c:v>83.9</c:v>
                </c:pt>
                <c:pt idx="8519">
                  <c:v>83.8</c:v>
                </c:pt>
                <c:pt idx="8520">
                  <c:v>83.9</c:v>
                </c:pt>
                <c:pt idx="8521">
                  <c:v>83.8</c:v>
                </c:pt>
                <c:pt idx="8522">
                  <c:v>83.9</c:v>
                </c:pt>
                <c:pt idx="8523">
                  <c:v>83.8</c:v>
                </c:pt>
                <c:pt idx="8524">
                  <c:v>83.6</c:v>
                </c:pt>
                <c:pt idx="8525">
                  <c:v>83.7</c:v>
                </c:pt>
                <c:pt idx="8526">
                  <c:v>83.5</c:v>
                </c:pt>
                <c:pt idx="8527">
                  <c:v>83.4</c:v>
                </c:pt>
                <c:pt idx="8528">
                  <c:v>83.3</c:v>
                </c:pt>
                <c:pt idx="8529">
                  <c:v>83.3</c:v>
                </c:pt>
                <c:pt idx="8530">
                  <c:v>83.4</c:v>
                </c:pt>
                <c:pt idx="8531">
                  <c:v>83.3</c:v>
                </c:pt>
                <c:pt idx="8532">
                  <c:v>83.1</c:v>
                </c:pt>
                <c:pt idx="8533">
                  <c:v>83.1</c:v>
                </c:pt>
                <c:pt idx="8534">
                  <c:v>83</c:v>
                </c:pt>
                <c:pt idx="8535">
                  <c:v>83</c:v>
                </c:pt>
                <c:pt idx="8536">
                  <c:v>83</c:v>
                </c:pt>
                <c:pt idx="8537">
                  <c:v>83</c:v>
                </c:pt>
                <c:pt idx="8538">
                  <c:v>82.9</c:v>
                </c:pt>
                <c:pt idx="8539">
                  <c:v>82.8</c:v>
                </c:pt>
                <c:pt idx="8540">
                  <c:v>82.8</c:v>
                </c:pt>
                <c:pt idx="8541">
                  <c:v>82.8</c:v>
                </c:pt>
                <c:pt idx="8542">
                  <c:v>82.7</c:v>
                </c:pt>
                <c:pt idx="8543">
                  <c:v>82.8</c:v>
                </c:pt>
                <c:pt idx="8544">
                  <c:v>82.7</c:v>
                </c:pt>
                <c:pt idx="8545">
                  <c:v>82.6</c:v>
                </c:pt>
                <c:pt idx="8546">
                  <c:v>82.7</c:v>
                </c:pt>
                <c:pt idx="8547">
                  <c:v>82.6</c:v>
                </c:pt>
                <c:pt idx="8548">
                  <c:v>82.5</c:v>
                </c:pt>
                <c:pt idx="8549">
                  <c:v>82.2</c:v>
                </c:pt>
                <c:pt idx="8550">
                  <c:v>82.5</c:v>
                </c:pt>
                <c:pt idx="8551">
                  <c:v>82.4</c:v>
                </c:pt>
                <c:pt idx="8552">
                  <c:v>82.4</c:v>
                </c:pt>
                <c:pt idx="8553">
                  <c:v>82.6</c:v>
                </c:pt>
                <c:pt idx="8554">
                  <c:v>82.4</c:v>
                </c:pt>
                <c:pt idx="8555">
                  <c:v>82.5</c:v>
                </c:pt>
                <c:pt idx="8556">
                  <c:v>82.5</c:v>
                </c:pt>
                <c:pt idx="8557">
                  <c:v>82.5</c:v>
                </c:pt>
                <c:pt idx="8558">
                  <c:v>82.3</c:v>
                </c:pt>
                <c:pt idx="8559">
                  <c:v>82.5</c:v>
                </c:pt>
                <c:pt idx="8560">
                  <c:v>82.5</c:v>
                </c:pt>
                <c:pt idx="8561">
                  <c:v>82.5</c:v>
                </c:pt>
                <c:pt idx="8562">
                  <c:v>82.5</c:v>
                </c:pt>
                <c:pt idx="8563">
                  <c:v>82.4</c:v>
                </c:pt>
                <c:pt idx="8564">
                  <c:v>82.6</c:v>
                </c:pt>
                <c:pt idx="8565">
                  <c:v>82.5</c:v>
                </c:pt>
                <c:pt idx="8566">
                  <c:v>82.6</c:v>
                </c:pt>
                <c:pt idx="8567">
                  <c:v>82.6</c:v>
                </c:pt>
                <c:pt idx="8568">
                  <c:v>82.5</c:v>
                </c:pt>
                <c:pt idx="8569">
                  <c:v>82.3</c:v>
                </c:pt>
                <c:pt idx="8570">
                  <c:v>82.3</c:v>
                </c:pt>
                <c:pt idx="8571">
                  <c:v>82.3</c:v>
                </c:pt>
                <c:pt idx="8572">
                  <c:v>82.5</c:v>
                </c:pt>
                <c:pt idx="8573">
                  <c:v>82.4</c:v>
                </c:pt>
                <c:pt idx="8574">
                  <c:v>82.3</c:v>
                </c:pt>
                <c:pt idx="8575">
                  <c:v>82.5</c:v>
                </c:pt>
                <c:pt idx="8576">
                  <c:v>82.5</c:v>
                </c:pt>
                <c:pt idx="8577">
                  <c:v>82.5</c:v>
                </c:pt>
                <c:pt idx="8578">
                  <c:v>82.7</c:v>
                </c:pt>
                <c:pt idx="8579">
                  <c:v>82.7</c:v>
                </c:pt>
                <c:pt idx="8580">
                  <c:v>82.6</c:v>
                </c:pt>
                <c:pt idx="8581">
                  <c:v>82.6</c:v>
                </c:pt>
                <c:pt idx="8582">
                  <c:v>82.7</c:v>
                </c:pt>
                <c:pt idx="8583">
                  <c:v>82.7</c:v>
                </c:pt>
                <c:pt idx="8584">
                  <c:v>82.7</c:v>
                </c:pt>
                <c:pt idx="8585">
                  <c:v>82.6</c:v>
                </c:pt>
                <c:pt idx="8586">
                  <c:v>82.7</c:v>
                </c:pt>
                <c:pt idx="8587">
                  <c:v>82.8</c:v>
                </c:pt>
                <c:pt idx="8588">
                  <c:v>82.7</c:v>
                </c:pt>
                <c:pt idx="8589">
                  <c:v>82.7</c:v>
                </c:pt>
                <c:pt idx="8590">
                  <c:v>82.8</c:v>
                </c:pt>
                <c:pt idx="8591">
                  <c:v>82.7</c:v>
                </c:pt>
                <c:pt idx="8592">
                  <c:v>82.8</c:v>
                </c:pt>
                <c:pt idx="8593">
                  <c:v>82.7</c:v>
                </c:pt>
                <c:pt idx="8594">
                  <c:v>82.9</c:v>
                </c:pt>
                <c:pt idx="8595">
                  <c:v>82.8</c:v>
                </c:pt>
                <c:pt idx="8596">
                  <c:v>82.8</c:v>
                </c:pt>
                <c:pt idx="8597">
                  <c:v>82.7</c:v>
                </c:pt>
                <c:pt idx="8598">
                  <c:v>82.7</c:v>
                </c:pt>
                <c:pt idx="8599">
                  <c:v>82.8</c:v>
                </c:pt>
                <c:pt idx="8600">
                  <c:v>82.9</c:v>
                </c:pt>
                <c:pt idx="8601">
                  <c:v>82.8</c:v>
                </c:pt>
                <c:pt idx="8602">
                  <c:v>82.8</c:v>
                </c:pt>
                <c:pt idx="8603">
                  <c:v>82.8</c:v>
                </c:pt>
                <c:pt idx="8604">
                  <c:v>82.8</c:v>
                </c:pt>
                <c:pt idx="8605">
                  <c:v>82.8</c:v>
                </c:pt>
                <c:pt idx="8606">
                  <c:v>82.8</c:v>
                </c:pt>
                <c:pt idx="8607">
                  <c:v>82.8</c:v>
                </c:pt>
                <c:pt idx="8608">
                  <c:v>82.8</c:v>
                </c:pt>
                <c:pt idx="8609">
                  <c:v>82.9</c:v>
                </c:pt>
                <c:pt idx="8610">
                  <c:v>82.8</c:v>
                </c:pt>
                <c:pt idx="8611">
                  <c:v>82.8</c:v>
                </c:pt>
                <c:pt idx="8612">
                  <c:v>82.9</c:v>
                </c:pt>
                <c:pt idx="8613">
                  <c:v>82.9</c:v>
                </c:pt>
                <c:pt idx="8614">
                  <c:v>82.8</c:v>
                </c:pt>
                <c:pt idx="8615">
                  <c:v>82.8</c:v>
                </c:pt>
                <c:pt idx="8616">
                  <c:v>82.8</c:v>
                </c:pt>
                <c:pt idx="8617">
                  <c:v>82.8</c:v>
                </c:pt>
                <c:pt idx="8618">
                  <c:v>82.8</c:v>
                </c:pt>
                <c:pt idx="8619">
                  <c:v>82.8</c:v>
                </c:pt>
                <c:pt idx="8620">
                  <c:v>82.7</c:v>
                </c:pt>
                <c:pt idx="8621">
                  <c:v>82.8</c:v>
                </c:pt>
                <c:pt idx="8622">
                  <c:v>82.9</c:v>
                </c:pt>
                <c:pt idx="8623">
                  <c:v>82.8</c:v>
                </c:pt>
                <c:pt idx="8624">
                  <c:v>82.8</c:v>
                </c:pt>
                <c:pt idx="8625">
                  <c:v>82.8</c:v>
                </c:pt>
                <c:pt idx="8626">
                  <c:v>82.8</c:v>
                </c:pt>
                <c:pt idx="8627">
                  <c:v>82.9</c:v>
                </c:pt>
                <c:pt idx="8628">
                  <c:v>82.9</c:v>
                </c:pt>
                <c:pt idx="8629">
                  <c:v>82.6</c:v>
                </c:pt>
                <c:pt idx="8630">
                  <c:v>82.7</c:v>
                </c:pt>
                <c:pt idx="8631">
                  <c:v>82.7</c:v>
                </c:pt>
                <c:pt idx="8632">
                  <c:v>82.7</c:v>
                </c:pt>
                <c:pt idx="8633">
                  <c:v>82.7</c:v>
                </c:pt>
                <c:pt idx="8634">
                  <c:v>82.8</c:v>
                </c:pt>
                <c:pt idx="8635">
                  <c:v>82.7</c:v>
                </c:pt>
                <c:pt idx="8636">
                  <c:v>82.7</c:v>
                </c:pt>
                <c:pt idx="8637">
                  <c:v>82.7</c:v>
                </c:pt>
                <c:pt idx="8638">
                  <c:v>82.6</c:v>
                </c:pt>
                <c:pt idx="8639">
                  <c:v>82.6</c:v>
                </c:pt>
                <c:pt idx="8640">
                  <c:v>82.6</c:v>
                </c:pt>
                <c:pt idx="8641">
                  <c:v>82.5</c:v>
                </c:pt>
                <c:pt idx="8642">
                  <c:v>82.6</c:v>
                </c:pt>
                <c:pt idx="8643">
                  <c:v>82.7</c:v>
                </c:pt>
                <c:pt idx="8644">
                  <c:v>82.5</c:v>
                </c:pt>
                <c:pt idx="8645">
                  <c:v>82.5</c:v>
                </c:pt>
                <c:pt idx="8646">
                  <c:v>82.5</c:v>
                </c:pt>
                <c:pt idx="8647">
                  <c:v>82.3</c:v>
                </c:pt>
                <c:pt idx="8648">
                  <c:v>82.3</c:v>
                </c:pt>
                <c:pt idx="8649">
                  <c:v>82.3</c:v>
                </c:pt>
                <c:pt idx="8650">
                  <c:v>82.3</c:v>
                </c:pt>
                <c:pt idx="8651">
                  <c:v>82.3</c:v>
                </c:pt>
                <c:pt idx="8652">
                  <c:v>82.3</c:v>
                </c:pt>
                <c:pt idx="8653">
                  <c:v>82.4</c:v>
                </c:pt>
                <c:pt idx="8654">
                  <c:v>82.3</c:v>
                </c:pt>
                <c:pt idx="8655">
                  <c:v>82.3</c:v>
                </c:pt>
                <c:pt idx="8656">
                  <c:v>82.4</c:v>
                </c:pt>
                <c:pt idx="8657">
                  <c:v>82.4</c:v>
                </c:pt>
                <c:pt idx="8658">
                  <c:v>82.4</c:v>
                </c:pt>
                <c:pt idx="8659">
                  <c:v>82.4</c:v>
                </c:pt>
                <c:pt idx="8660">
                  <c:v>82.4</c:v>
                </c:pt>
                <c:pt idx="8661">
                  <c:v>82.5</c:v>
                </c:pt>
                <c:pt idx="8662">
                  <c:v>82.5</c:v>
                </c:pt>
                <c:pt idx="8663">
                  <c:v>82.5</c:v>
                </c:pt>
                <c:pt idx="8664">
                  <c:v>82.4</c:v>
                </c:pt>
                <c:pt idx="8665">
                  <c:v>82.4</c:v>
                </c:pt>
                <c:pt idx="8666">
                  <c:v>82.5</c:v>
                </c:pt>
                <c:pt idx="8667">
                  <c:v>82.5</c:v>
                </c:pt>
                <c:pt idx="8668">
                  <c:v>82.5</c:v>
                </c:pt>
                <c:pt idx="8669">
                  <c:v>82.5</c:v>
                </c:pt>
                <c:pt idx="8670">
                  <c:v>82.6</c:v>
                </c:pt>
                <c:pt idx="8671">
                  <c:v>82.7</c:v>
                </c:pt>
                <c:pt idx="8672">
                  <c:v>82.5</c:v>
                </c:pt>
                <c:pt idx="8673">
                  <c:v>82.6</c:v>
                </c:pt>
                <c:pt idx="8674">
                  <c:v>82.7</c:v>
                </c:pt>
                <c:pt idx="8675">
                  <c:v>82.7</c:v>
                </c:pt>
                <c:pt idx="8676">
                  <c:v>82.7</c:v>
                </c:pt>
                <c:pt idx="8677">
                  <c:v>82.7</c:v>
                </c:pt>
                <c:pt idx="8678">
                  <c:v>82.7</c:v>
                </c:pt>
                <c:pt idx="8679">
                  <c:v>82.8</c:v>
                </c:pt>
                <c:pt idx="8680">
                  <c:v>82.8</c:v>
                </c:pt>
                <c:pt idx="8681">
                  <c:v>82.8</c:v>
                </c:pt>
                <c:pt idx="8682">
                  <c:v>82.9</c:v>
                </c:pt>
                <c:pt idx="8683">
                  <c:v>82.8</c:v>
                </c:pt>
                <c:pt idx="8684">
                  <c:v>83</c:v>
                </c:pt>
                <c:pt idx="8685">
                  <c:v>82.9</c:v>
                </c:pt>
                <c:pt idx="8686">
                  <c:v>83</c:v>
                </c:pt>
                <c:pt idx="8687">
                  <c:v>83</c:v>
                </c:pt>
                <c:pt idx="8688">
                  <c:v>83.1</c:v>
                </c:pt>
                <c:pt idx="8689">
                  <c:v>83.2</c:v>
                </c:pt>
                <c:pt idx="8690">
                  <c:v>83.2</c:v>
                </c:pt>
                <c:pt idx="8691">
                  <c:v>83.2</c:v>
                </c:pt>
                <c:pt idx="8692">
                  <c:v>83.3</c:v>
                </c:pt>
                <c:pt idx="8693">
                  <c:v>83.2</c:v>
                </c:pt>
                <c:pt idx="8694">
                  <c:v>83.3</c:v>
                </c:pt>
                <c:pt idx="8695">
                  <c:v>83.4</c:v>
                </c:pt>
                <c:pt idx="8696">
                  <c:v>83.4</c:v>
                </c:pt>
                <c:pt idx="8697">
                  <c:v>83.4</c:v>
                </c:pt>
                <c:pt idx="8698">
                  <c:v>83.5</c:v>
                </c:pt>
                <c:pt idx="8699">
                  <c:v>83.5</c:v>
                </c:pt>
                <c:pt idx="8700">
                  <c:v>83.5</c:v>
                </c:pt>
                <c:pt idx="8701">
                  <c:v>83.6</c:v>
                </c:pt>
                <c:pt idx="8702">
                  <c:v>83.5</c:v>
                </c:pt>
                <c:pt idx="8703">
                  <c:v>83.7</c:v>
                </c:pt>
                <c:pt idx="8704">
                  <c:v>83.6</c:v>
                </c:pt>
                <c:pt idx="8705">
                  <c:v>83.9</c:v>
                </c:pt>
                <c:pt idx="8706">
                  <c:v>83.9</c:v>
                </c:pt>
                <c:pt idx="8707">
                  <c:v>83.8</c:v>
                </c:pt>
                <c:pt idx="8708">
                  <c:v>83.9</c:v>
                </c:pt>
                <c:pt idx="8709">
                  <c:v>83.9</c:v>
                </c:pt>
                <c:pt idx="8710">
                  <c:v>83.8</c:v>
                </c:pt>
                <c:pt idx="8711">
                  <c:v>83.8</c:v>
                </c:pt>
                <c:pt idx="8712">
                  <c:v>83.8</c:v>
                </c:pt>
                <c:pt idx="8713">
                  <c:v>83.8</c:v>
                </c:pt>
                <c:pt idx="8714">
                  <c:v>83.9</c:v>
                </c:pt>
                <c:pt idx="8715">
                  <c:v>83.8</c:v>
                </c:pt>
                <c:pt idx="8716">
                  <c:v>83.8</c:v>
                </c:pt>
                <c:pt idx="8717">
                  <c:v>83.8</c:v>
                </c:pt>
                <c:pt idx="8718">
                  <c:v>83.8</c:v>
                </c:pt>
                <c:pt idx="8719">
                  <c:v>83.8</c:v>
                </c:pt>
                <c:pt idx="8720">
                  <c:v>83.9</c:v>
                </c:pt>
                <c:pt idx="8721">
                  <c:v>83.8</c:v>
                </c:pt>
                <c:pt idx="8722">
                  <c:v>83.8</c:v>
                </c:pt>
                <c:pt idx="8723">
                  <c:v>84</c:v>
                </c:pt>
                <c:pt idx="8724">
                  <c:v>83.9</c:v>
                </c:pt>
                <c:pt idx="8725">
                  <c:v>83.8</c:v>
                </c:pt>
                <c:pt idx="8726">
                  <c:v>83.9</c:v>
                </c:pt>
                <c:pt idx="8727">
                  <c:v>83.9</c:v>
                </c:pt>
                <c:pt idx="8728">
                  <c:v>84</c:v>
                </c:pt>
                <c:pt idx="8729">
                  <c:v>83.9</c:v>
                </c:pt>
                <c:pt idx="8730">
                  <c:v>84</c:v>
                </c:pt>
                <c:pt idx="8731">
                  <c:v>84</c:v>
                </c:pt>
                <c:pt idx="8732">
                  <c:v>83.9</c:v>
                </c:pt>
                <c:pt idx="8733">
                  <c:v>83.9</c:v>
                </c:pt>
                <c:pt idx="8734">
                  <c:v>83.8</c:v>
                </c:pt>
                <c:pt idx="8735">
                  <c:v>83.9</c:v>
                </c:pt>
                <c:pt idx="8736">
                  <c:v>83.9</c:v>
                </c:pt>
                <c:pt idx="8737">
                  <c:v>83.9</c:v>
                </c:pt>
                <c:pt idx="8738">
                  <c:v>83.9</c:v>
                </c:pt>
                <c:pt idx="8739">
                  <c:v>83.9</c:v>
                </c:pt>
                <c:pt idx="8740">
                  <c:v>83.8</c:v>
                </c:pt>
                <c:pt idx="8741">
                  <c:v>83.9</c:v>
                </c:pt>
                <c:pt idx="8742">
                  <c:v>83.8</c:v>
                </c:pt>
                <c:pt idx="8743">
                  <c:v>83.8</c:v>
                </c:pt>
                <c:pt idx="8744">
                  <c:v>83.7</c:v>
                </c:pt>
                <c:pt idx="8745">
                  <c:v>83.8</c:v>
                </c:pt>
                <c:pt idx="8746">
                  <c:v>83.7</c:v>
                </c:pt>
                <c:pt idx="8747">
                  <c:v>83.6</c:v>
                </c:pt>
                <c:pt idx="8748">
                  <c:v>83.7</c:v>
                </c:pt>
                <c:pt idx="8749">
                  <c:v>83.7</c:v>
                </c:pt>
                <c:pt idx="8750">
                  <c:v>83.7</c:v>
                </c:pt>
                <c:pt idx="8751">
                  <c:v>83.7</c:v>
                </c:pt>
                <c:pt idx="8752">
                  <c:v>83.7</c:v>
                </c:pt>
                <c:pt idx="8753">
                  <c:v>83.7</c:v>
                </c:pt>
                <c:pt idx="8754">
                  <c:v>83.6</c:v>
                </c:pt>
                <c:pt idx="8755">
                  <c:v>83.8</c:v>
                </c:pt>
                <c:pt idx="8756">
                  <c:v>83.7</c:v>
                </c:pt>
                <c:pt idx="8757">
                  <c:v>83.8</c:v>
                </c:pt>
                <c:pt idx="8758">
                  <c:v>83.8</c:v>
                </c:pt>
                <c:pt idx="8759">
                  <c:v>83.8</c:v>
                </c:pt>
                <c:pt idx="8760">
                  <c:v>83.6</c:v>
                </c:pt>
                <c:pt idx="8761">
                  <c:v>83.8</c:v>
                </c:pt>
                <c:pt idx="8762">
                  <c:v>83.9</c:v>
                </c:pt>
                <c:pt idx="8763">
                  <c:v>83.8</c:v>
                </c:pt>
                <c:pt idx="8764">
                  <c:v>83.7</c:v>
                </c:pt>
                <c:pt idx="8765">
                  <c:v>83.8</c:v>
                </c:pt>
                <c:pt idx="8766">
                  <c:v>83.9</c:v>
                </c:pt>
                <c:pt idx="8767">
                  <c:v>83.8</c:v>
                </c:pt>
                <c:pt idx="8768">
                  <c:v>83.9</c:v>
                </c:pt>
                <c:pt idx="8769">
                  <c:v>83.9</c:v>
                </c:pt>
                <c:pt idx="8770">
                  <c:v>83.9</c:v>
                </c:pt>
                <c:pt idx="8771">
                  <c:v>83.9</c:v>
                </c:pt>
                <c:pt idx="8772">
                  <c:v>83.9</c:v>
                </c:pt>
                <c:pt idx="8773">
                  <c:v>84</c:v>
                </c:pt>
                <c:pt idx="8774">
                  <c:v>83.9</c:v>
                </c:pt>
                <c:pt idx="8775">
                  <c:v>84</c:v>
                </c:pt>
                <c:pt idx="8776">
                  <c:v>84.1</c:v>
                </c:pt>
                <c:pt idx="8777">
                  <c:v>84</c:v>
                </c:pt>
                <c:pt idx="8778">
                  <c:v>84.1</c:v>
                </c:pt>
                <c:pt idx="8779">
                  <c:v>84.1</c:v>
                </c:pt>
                <c:pt idx="8780">
                  <c:v>84.1</c:v>
                </c:pt>
                <c:pt idx="8781">
                  <c:v>84.1</c:v>
                </c:pt>
                <c:pt idx="8782">
                  <c:v>84.1</c:v>
                </c:pt>
                <c:pt idx="8783">
                  <c:v>84.1</c:v>
                </c:pt>
                <c:pt idx="8784">
                  <c:v>84.2</c:v>
                </c:pt>
                <c:pt idx="8785">
                  <c:v>84.2</c:v>
                </c:pt>
                <c:pt idx="8786">
                  <c:v>84.2</c:v>
                </c:pt>
                <c:pt idx="8787">
                  <c:v>84.1</c:v>
                </c:pt>
                <c:pt idx="8788">
                  <c:v>83.9</c:v>
                </c:pt>
                <c:pt idx="8789">
                  <c:v>84.1</c:v>
                </c:pt>
                <c:pt idx="8790">
                  <c:v>84.1</c:v>
                </c:pt>
                <c:pt idx="8791">
                  <c:v>84.1</c:v>
                </c:pt>
                <c:pt idx="8792">
                  <c:v>84.1</c:v>
                </c:pt>
                <c:pt idx="8793">
                  <c:v>84.1</c:v>
                </c:pt>
                <c:pt idx="8794">
                  <c:v>84.1</c:v>
                </c:pt>
                <c:pt idx="8795">
                  <c:v>84.3</c:v>
                </c:pt>
                <c:pt idx="8796">
                  <c:v>84.3</c:v>
                </c:pt>
                <c:pt idx="8797">
                  <c:v>84.3</c:v>
                </c:pt>
                <c:pt idx="8798">
                  <c:v>84.3</c:v>
                </c:pt>
                <c:pt idx="8799">
                  <c:v>84.2</c:v>
                </c:pt>
                <c:pt idx="8800">
                  <c:v>84.3</c:v>
                </c:pt>
                <c:pt idx="8801">
                  <c:v>84.2</c:v>
                </c:pt>
                <c:pt idx="8802">
                  <c:v>84.3</c:v>
                </c:pt>
                <c:pt idx="8803">
                  <c:v>84.2</c:v>
                </c:pt>
                <c:pt idx="8804">
                  <c:v>84.3</c:v>
                </c:pt>
                <c:pt idx="8805">
                  <c:v>84.2</c:v>
                </c:pt>
                <c:pt idx="8806">
                  <c:v>84.2</c:v>
                </c:pt>
                <c:pt idx="8807">
                  <c:v>84.2</c:v>
                </c:pt>
                <c:pt idx="8808">
                  <c:v>84.3</c:v>
                </c:pt>
                <c:pt idx="8809">
                  <c:v>84.3</c:v>
                </c:pt>
                <c:pt idx="8810">
                  <c:v>84.2</c:v>
                </c:pt>
                <c:pt idx="8811">
                  <c:v>84.3</c:v>
                </c:pt>
                <c:pt idx="8812">
                  <c:v>84.2</c:v>
                </c:pt>
                <c:pt idx="8813">
                  <c:v>84.3</c:v>
                </c:pt>
                <c:pt idx="8814">
                  <c:v>84.4</c:v>
                </c:pt>
                <c:pt idx="8815">
                  <c:v>84.3</c:v>
                </c:pt>
                <c:pt idx="8816">
                  <c:v>84.2</c:v>
                </c:pt>
                <c:pt idx="8817">
                  <c:v>84.3</c:v>
                </c:pt>
                <c:pt idx="8818">
                  <c:v>84.2</c:v>
                </c:pt>
                <c:pt idx="8819">
                  <c:v>84.2</c:v>
                </c:pt>
                <c:pt idx="8820">
                  <c:v>84.2</c:v>
                </c:pt>
                <c:pt idx="8821">
                  <c:v>84.2</c:v>
                </c:pt>
                <c:pt idx="8822">
                  <c:v>84.3</c:v>
                </c:pt>
                <c:pt idx="8823">
                  <c:v>84.2</c:v>
                </c:pt>
                <c:pt idx="8824">
                  <c:v>84.3</c:v>
                </c:pt>
                <c:pt idx="8825">
                  <c:v>84.3</c:v>
                </c:pt>
                <c:pt idx="8826">
                  <c:v>84.2</c:v>
                </c:pt>
                <c:pt idx="8827">
                  <c:v>84.3</c:v>
                </c:pt>
                <c:pt idx="8828">
                  <c:v>84.3</c:v>
                </c:pt>
                <c:pt idx="8829">
                  <c:v>84.2</c:v>
                </c:pt>
                <c:pt idx="8830">
                  <c:v>84.3</c:v>
                </c:pt>
                <c:pt idx="8831">
                  <c:v>84.3</c:v>
                </c:pt>
                <c:pt idx="8832">
                  <c:v>84.2</c:v>
                </c:pt>
                <c:pt idx="8833">
                  <c:v>84.2</c:v>
                </c:pt>
                <c:pt idx="8834">
                  <c:v>84.3</c:v>
                </c:pt>
                <c:pt idx="8835">
                  <c:v>84.3</c:v>
                </c:pt>
                <c:pt idx="8836">
                  <c:v>84.2</c:v>
                </c:pt>
                <c:pt idx="8837">
                  <c:v>84.3</c:v>
                </c:pt>
                <c:pt idx="8838">
                  <c:v>84.2</c:v>
                </c:pt>
                <c:pt idx="8839">
                  <c:v>84.2</c:v>
                </c:pt>
                <c:pt idx="8840">
                  <c:v>84.2</c:v>
                </c:pt>
                <c:pt idx="8841">
                  <c:v>84.2</c:v>
                </c:pt>
                <c:pt idx="8842">
                  <c:v>84.2</c:v>
                </c:pt>
                <c:pt idx="8843">
                  <c:v>84.2</c:v>
                </c:pt>
                <c:pt idx="8844">
                  <c:v>84.2</c:v>
                </c:pt>
                <c:pt idx="8845">
                  <c:v>84.2</c:v>
                </c:pt>
                <c:pt idx="8846">
                  <c:v>84.2</c:v>
                </c:pt>
                <c:pt idx="8847">
                  <c:v>84.2</c:v>
                </c:pt>
                <c:pt idx="8848">
                  <c:v>84.1</c:v>
                </c:pt>
                <c:pt idx="8849">
                  <c:v>84.1</c:v>
                </c:pt>
                <c:pt idx="8850">
                  <c:v>84.1</c:v>
                </c:pt>
                <c:pt idx="8851">
                  <c:v>84.1</c:v>
                </c:pt>
                <c:pt idx="8852">
                  <c:v>84.1</c:v>
                </c:pt>
                <c:pt idx="8853">
                  <c:v>84.1</c:v>
                </c:pt>
                <c:pt idx="8854">
                  <c:v>84.1</c:v>
                </c:pt>
                <c:pt idx="8855">
                  <c:v>84</c:v>
                </c:pt>
                <c:pt idx="8856">
                  <c:v>84.1</c:v>
                </c:pt>
                <c:pt idx="8857">
                  <c:v>84.1</c:v>
                </c:pt>
                <c:pt idx="8858">
                  <c:v>84.1</c:v>
                </c:pt>
                <c:pt idx="8859">
                  <c:v>84.1</c:v>
                </c:pt>
                <c:pt idx="8860">
                  <c:v>84</c:v>
                </c:pt>
                <c:pt idx="8861">
                  <c:v>83.9</c:v>
                </c:pt>
                <c:pt idx="8862">
                  <c:v>84</c:v>
                </c:pt>
                <c:pt idx="8863">
                  <c:v>84</c:v>
                </c:pt>
                <c:pt idx="8864">
                  <c:v>84</c:v>
                </c:pt>
                <c:pt idx="8865">
                  <c:v>83.9</c:v>
                </c:pt>
                <c:pt idx="8866">
                  <c:v>83.9</c:v>
                </c:pt>
                <c:pt idx="8867">
                  <c:v>83.9</c:v>
                </c:pt>
                <c:pt idx="8868">
                  <c:v>83.9</c:v>
                </c:pt>
                <c:pt idx="8869">
                  <c:v>83.9</c:v>
                </c:pt>
                <c:pt idx="8870">
                  <c:v>84</c:v>
                </c:pt>
                <c:pt idx="8871">
                  <c:v>83.9</c:v>
                </c:pt>
                <c:pt idx="8872">
                  <c:v>84</c:v>
                </c:pt>
                <c:pt idx="8873">
                  <c:v>83.9</c:v>
                </c:pt>
                <c:pt idx="8874">
                  <c:v>84</c:v>
                </c:pt>
                <c:pt idx="8875">
                  <c:v>83.9</c:v>
                </c:pt>
                <c:pt idx="8876">
                  <c:v>83.8</c:v>
                </c:pt>
                <c:pt idx="8877">
                  <c:v>83.9</c:v>
                </c:pt>
                <c:pt idx="8878">
                  <c:v>83.8</c:v>
                </c:pt>
                <c:pt idx="8879">
                  <c:v>83.9</c:v>
                </c:pt>
                <c:pt idx="8880">
                  <c:v>83.8</c:v>
                </c:pt>
                <c:pt idx="8881">
                  <c:v>83.8</c:v>
                </c:pt>
                <c:pt idx="8882">
                  <c:v>83.8</c:v>
                </c:pt>
                <c:pt idx="8883">
                  <c:v>83.8</c:v>
                </c:pt>
                <c:pt idx="8884">
                  <c:v>83.8</c:v>
                </c:pt>
                <c:pt idx="8885">
                  <c:v>83.8</c:v>
                </c:pt>
                <c:pt idx="8886">
                  <c:v>83.8</c:v>
                </c:pt>
                <c:pt idx="8887">
                  <c:v>83.8</c:v>
                </c:pt>
                <c:pt idx="8888">
                  <c:v>83.8</c:v>
                </c:pt>
                <c:pt idx="8889">
                  <c:v>83.8</c:v>
                </c:pt>
                <c:pt idx="8890">
                  <c:v>83.9</c:v>
                </c:pt>
                <c:pt idx="8891">
                  <c:v>83.7</c:v>
                </c:pt>
                <c:pt idx="8892">
                  <c:v>83.8</c:v>
                </c:pt>
                <c:pt idx="8893">
                  <c:v>83.8</c:v>
                </c:pt>
                <c:pt idx="8894">
                  <c:v>83.7</c:v>
                </c:pt>
                <c:pt idx="8895">
                  <c:v>83.8</c:v>
                </c:pt>
                <c:pt idx="8896">
                  <c:v>83.7</c:v>
                </c:pt>
                <c:pt idx="8897">
                  <c:v>83.7</c:v>
                </c:pt>
                <c:pt idx="8898">
                  <c:v>83.7</c:v>
                </c:pt>
                <c:pt idx="8899">
                  <c:v>83.7</c:v>
                </c:pt>
                <c:pt idx="8900">
                  <c:v>83.6</c:v>
                </c:pt>
                <c:pt idx="8901">
                  <c:v>83.6</c:v>
                </c:pt>
                <c:pt idx="8902">
                  <c:v>83.6</c:v>
                </c:pt>
                <c:pt idx="8903">
                  <c:v>83.6</c:v>
                </c:pt>
                <c:pt idx="8904">
                  <c:v>83.5</c:v>
                </c:pt>
                <c:pt idx="8905">
                  <c:v>83.6</c:v>
                </c:pt>
                <c:pt idx="8906">
                  <c:v>83.6</c:v>
                </c:pt>
                <c:pt idx="8907">
                  <c:v>83.5</c:v>
                </c:pt>
                <c:pt idx="8908">
                  <c:v>83.6</c:v>
                </c:pt>
                <c:pt idx="8909">
                  <c:v>83.5</c:v>
                </c:pt>
                <c:pt idx="8910">
                  <c:v>83.6</c:v>
                </c:pt>
                <c:pt idx="8911">
                  <c:v>83.5</c:v>
                </c:pt>
                <c:pt idx="8912">
                  <c:v>83.5</c:v>
                </c:pt>
                <c:pt idx="8913">
                  <c:v>83.5</c:v>
                </c:pt>
                <c:pt idx="8914">
                  <c:v>83.5</c:v>
                </c:pt>
                <c:pt idx="8915">
                  <c:v>83.5</c:v>
                </c:pt>
                <c:pt idx="8916">
                  <c:v>83.5</c:v>
                </c:pt>
                <c:pt idx="8917">
                  <c:v>83.5</c:v>
                </c:pt>
                <c:pt idx="8918">
                  <c:v>83.5</c:v>
                </c:pt>
                <c:pt idx="8919">
                  <c:v>83.4</c:v>
                </c:pt>
                <c:pt idx="8920">
                  <c:v>83.5</c:v>
                </c:pt>
                <c:pt idx="8921">
                  <c:v>83.5</c:v>
                </c:pt>
                <c:pt idx="8922">
                  <c:v>83.5</c:v>
                </c:pt>
                <c:pt idx="8923">
                  <c:v>83.4</c:v>
                </c:pt>
                <c:pt idx="8924">
                  <c:v>83.5</c:v>
                </c:pt>
                <c:pt idx="8925">
                  <c:v>83.5</c:v>
                </c:pt>
                <c:pt idx="8926">
                  <c:v>83.4</c:v>
                </c:pt>
                <c:pt idx="8927">
                  <c:v>83.4</c:v>
                </c:pt>
                <c:pt idx="8928">
                  <c:v>83.3</c:v>
                </c:pt>
                <c:pt idx="8929">
                  <c:v>83.4</c:v>
                </c:pt>
                <c:pt idx="8930">
                  <c:v>83.3</c:v>
                </c:pt>
                <c:pt idx="8931">
                  <c:v>83.3</c:v>
                </c:pt>
                <c:pt idx="8932">
                  <c:v>83.3</c:v>
                </c:pt>
                <c:pt idx="8933">
                  <c:v>83.3</c:v>
                </c:pt>
                <c:pt idx="8934">
                  <c:v>83.2</c:v>
                </c:pt>
                <c:pt idx="8935">
                  <c:v>83.3</c:v>
                </c:pt>
                <c:pt idx="8936">
                  <c:v>83.2</c:v>
                </c:pt>
                <c:pt idx="8937">
                  <c:v>83.2</c:v>
                </c:pt>
                <c:pt idx="8938">
                  <c:v>83.2</c:v>
                </c:pt>
                <c:pt idx="8939">
                  <c:v>83.3</c:v>
                </c:pt>
                <c:pt idx="8940">
                  <c:v>83.2</c:v>
                </c:pt>
                <c:pt idx="8941">
                  <c:v>83.2</c:v>
                </c:pt>
                <c:pt idx="8942">
                  <c:v>83.2</c:v>
                </c:pt>
                <c:pt idx="8943">
                  <c:v>83.3</c:v>
                </c:pt>
                <c:pt idx="8944">
                  <c:v>83.2</c:v>
                </c:pt>
                <c:pt idx="8945">
                  <c:v>83.3</c:v>
                </c:pt>
                <c:pt idx="8946">
                  <c:v>83.3</c:v>
                </c:pt>
                <c:pt idx="8947">
                  <c:v>83.2</c:v>
                </c:pt>
                <c:pt idx="8948">
                  <c:v>83.2</c:v>
                </c:pt>
                <c:pt idx="8949">
                  <c:v>83.3</c:v>
                </c:pt>
                <c:pt idx="8950">
                  <c:v>83.2</c:v>
                </c:pt>
                <c:pt idx="8951">
                  <c:v>83.2</c:v>
                </c:pt>
                <c:pt idx="8952">
                  <c:v>83.2</c:v>
                </c:pt>
                <c:pt idx="8953">
                  <c:v>83.2</c:v>
                </c:pt>
                <c:pt idx="8954">
                  <c:v>83.2</c:v>
                </c:pt>
                <c:pt idx="8955">
                  <c:v>83.2</c:v>
                </c:pt>
                <c:pt idx="8956">
                  <c:v>83.2</c:v>
                </c:pt>
                <c:pt idx="8957">
                  <c:v>83.1</c:v>
                </c:pt>
                <c:pt idx="8958">
                  <c:v>83.2</c:v>
                </c:pt>
                <c:pt idx="8959">
                  <c:v>83.1</c:v>
                </c:pt>
                <c:pt idx="8960">
                  <c:v>83.1</c:v>
                </c:pt>
                <c:pt idx="8961">
                  <c:v>83.1</c:v>
                </c:pt>
                <c:pt idx="8962">
                  <c:v>83</c:v>
                </c:pt>
                <c:pt idx="8963">
                  <c:v>83</c:v>
                </c:pt>
                <c:pt idx="8964">
                  <c:v>83</c:v>
                </c:pt>
                <c:pt idx="8965">
                  <c:v>83.1</c:v>
                </c:pt>
                <c:pt idx="8966">
                  <c:v>83</c:v>
                </c:pt>
                <c:pt idx="8967">
                  <c:v>83</c:v>
                </c:pt>
                <c:pt idx="8968">
                  <c:v>83.1</c:v>
                </c:pt>
                <c:pt idx="8969">
                  <c:v>83</c:v>
                </c:pt>
                <c:pt idx="8970">
                  <c:v>83.1</c:v>
                </c:pt>
                <c:pt idx="8971">
                  <c:v>82.9</c:v>
                </c:pt>
                <c:pt idx="8972">
                  <c:v>83</c:v>
                </c:pt>
                <c:pt idx="8973">
                  <c:v>83</c:v>
                </c:pt>
                <c:pt idx="8974">
                  <c:v>83</c:v>
                </c:pt>
                <c:pt idx="8975">
                  <c:v>82.9</c:v>
                </c:pt>
                <c:pt idx="8976">
                  <c:v>83</c:v>
                </c:pt>
                <c:pt idx="8977">
                  <c:v>82.9</c:v>
                </c:pt>
                <c:pt idx="8978">
                  <c:v>82.8</c:v>
                </c:pt>
                <c:pt idx="8979">
                  <c:v>82.8</c:v>
                </c:pt>
                <c:pt idx="8980">
                  <c:v>82.8</c:v>
                </c:pt>
                <c:pt idx="8981">
                  <c:v>82.9</c:v>
                </c:pt>
                <c:pt idx="8982">
                  <c:v>82.7</c:v>
                </c:pt>
                <c:pt idx="8983">
                  <c:v>82.7</c:v>
                </c:pt>
                <c:pt idx="8984">
                  <c:v>82.6</c:v>
                </c:pt>
                <c:pt idx="8985">
                  <c:v>82.7</c:v>
                </c:pt>
                <c:pt idx="8986">
                  <c:v>82.7</c:v>
                </c:pt>
                <c:pt idx="8987">
                  <c:v>82.7</c:v>
                </c:pt>
                <c:pt idx="8988">
                  <c:v>82.8</c:v>
                </c:pt>
                <c:pt idx="8989">
                  <c:v>82.7</c:v>
                </c:pt>
                <c:pt idx="8990">
                  <c:v>82.8</c:v>
                </c:pt>
                <c:pt idx="8991">
                  <c:v>82.7</c:v>
                </c:pt>
                <c:pt idx="8992">
                  <c:v>82.6</c:v>
                </c:pt>
                <c:pt idx="8993">
                  <c:v>82.7</c:v>
                </c:pt>
                <c:pt idx="8994">
                  <c:v>82.6</c:v>
                </c:pt>
                <c:pt idx="8995">
                  <c:v>82.7</c:v>
                </c:pt>
                <c:pt idx="8996">
                  <c:v>82.7</c:v>
                </c:pt>
                <c:pt idx="8997">
                  <c:v>82.7</c:v>
                </c:pt>
                <c:pt idx="8998">
                  <c:v>82.6</c:v>
                </c:pt>
                <c:pt idx="8999">
                  <c:v>82.7</c:v>
                </c:pt>
                <c:pt idx="9000">
                  <c:v>82.7</c:v>
                </c:pt>
                <c:pt idx="9001">
                  <c:v>82.7</c:v>
                </c:pt>
                <c:pt idx="9002">
                  <c:v>82.5</c:v>
                </c:pt>
                <c:pt idx="9003">
                  <c:v>82.5</c:v>
                </c:pt>
                <c:pt idx="9004">
                  <c:v>82.6</c:v>
                </c:pt>
                <c:pt idx="9005">
                  <c:v>82.6</c:v>
                </c:pt>
                <c:pt idx="9006">
                  <c:v>82.6</c:v>
                </c:pt>
                <c:pt idx="9007">
                  <c:v>82.6</c:v>
                </c:pt>
                <c:pt idx="9008">
                  <c:v>82.5</c:v>
                </c:pt>
                <c:pt idx="9009">
                  <c:v>82.7</c:v>
                </c:pt>
                <c:pt idx="9010">
                  <c:v>82.6</c:v>
                </c:pt>
                <c:pt idx="9011">
                  <c:v>82.5</c:v>
                </c:pt>
                <c:pt idx="9012">
                  <c:v>82.6</c:v>
                </c:pt>
                <c:pt idx="9013">
                  <c:v>82.6</c:v>
                </c:pt>
                <c:pt idx="9014">
                  <c:v>82.6</c:v>
                </c:pt>
                <c:pt idx="9015">
                  <c:v>82.7</c:v>
                </c:pt>
                <c:pt idx="9016">
                  <c:v>82.6</c:v>
                </c:pt>
                <c:pt idx="9017">
                  <c:v>82.6</c:v>
                </c:pt>
                <c:pt idx="9018">
                  <c:v>82.6</c:v>
                </c:pt>
                <c:pt idx="9019">
                  <c:v>82.6</c:v>
                </c:pt>
                <c:pt idx="9020">
                  <c:v>82.5</c:v>
                </c:pt>
                <c:pt idx="9021">
                  <c:v>82.5</c:v>
                </c:pt>
                <c:pt idx="9022">
                  <c:v>82.5</c:v>
                </c:pt>
                <c:pt idx="9023">
                  <c:v>82.6</c:v>
                </c:pt>
                <c:pt idx="9024">
                  <c:v>82.6</c:v>
                </c:pt>
                <c:pt idx="9025">
                  <c:v>82.6</c:v>
                </c:pt>
                <c:pt idx="9026">
                  <c:v>82.5</c:v>
                </c:pt>
                <c:pt idx="9027">
                  <c:v>82.5</c:v>
                </c:pt>
                <c:pt idx="9028">
                  <c:v>82.5</c:v>
                </c:pt>
                <c:pt idx="9029">
                  <c:v>82.5</c:v>
                </c:pt>
                <c:pt idx="9030">
                  <c:v>82.5</c:v>
                </c:pt>
                <c:pt idx="9031">
                  <c:v>82.5</c:v>
                </c:pt>
                <c:pt idx="9032">
                  <c:v>82.4</c:v>
                </c:pt>
                <c:pt idx="9033">
                  <c:v>82.5</c:v>
                </c:pt>
                <c:pt idx="9034">
                  <c:v>82.5</c:v>
                </c:pt>
                <c:pt idx="9035">
                  <c:v>82.5</c:v>
                </c:pt>
                <c:pt idx="9036">
                  <c:v>82.5</c:v>
                </c:pt>
                <c:pt idx="9037">
                  <c:v>82.4</c:v>
                </c:pt>
                <c:pt idx="9038">
                  <c:v>82.3</c:v>
                </c:pt>
                <c:pt idx="9039">
                  <c:v>82.4</c:v>
                </c:pt>
                <c:pt idx="9040">
                  <c:v>82.4</c:v>
                </c:pt>
                <c:pt idx="9041">
                  <c:v>82.4</c:v>
                </c:pt>
                <c:pt idx="9042">
                  <c:v>82.4</c:v>
                </c:pt>
                <c:pt idx="9043">
                  <c:v>82.3</c:v>
                </c:pt>
                <c:pt idx="9044">
                  <c:v>82.3</c:v>
                </c:pt>
                <c:pt idx="9045">
                  <c:v>82.4</c:v>
                </c:pt>
                <c:pt idx="9046">
                  <c:v>82.3</c:v>
                </c:pt>
                <c:pt idx="9047">
                  <c:v>82.4</c:v>
                </c:pt>
                <c:pt idx="9048">
                  <c:v>82.3</c:v>
                </c:pt>
                <c:pt idx="9049">
                  <c:v>82.3</c:v>
                </c:pt>
                <c:pt idx="9050">
                  <c:v>82.3</c:v>
                </c:pt>
                <c:pt idx="9051">
                  <c:v>82.3</c:v>
                </c:pt>
                <c:pt idx="9052">
                  <c:v>82.2</c:v>
                </c:pt>
                <c:pt idx="9053">
                  <c:v>82.2</c:v>
                </c:pt>
                <c:pt idx="9054">
                  <c:v>82.3</c:v>
                </c:pt>
                <c:pt idx="9055">
                  <c:v>82.2</c:v>
                </c:pt>
                <c:pt idx="9056">
                  <c:v>82.3</c:v>
                </c:pt>
                <c:pt idx="9057">
                  <c:v>82.3</c:v>
                </c:pt>
                <c:pt idx="9058">
                  <c:v>82.2</c:v>
                </c:pt>
                <c:pt idx="9059">
                  <c:v>82.3</c:v>
                </c:pt>
                <c:pt idx="9060">
                  <c:v>82.2</c:v>
                </c:pt>
                <c:pt idx="9061">
                  <c:v>82.2</c:v>
                </c:pt>
                <c:pt idx="9062">
                  <c:v>82.2</c:v>
                </c:pt>
                <c:pt idx="9063">
                  <c:v>82.3</c:v>
                </c:pt>
                <c:pt idx="9064">
                  <c:v>82.2</c:v>
                </c:pt>
                <c:pt idx="9065">
                  <c:v>82.2</c:v>
                </c:pt>
                <c:pt idx="9066">
                  <c:v>82</c:v>
                </c:pt>
                <c:pt idx="9067">
                  <c:v>82.2</c:v>
                </c:pt>
                <c:pt idx="9068">
                  <c:v>82.1</c:v>
                </c:pt>
                <c:pt idx="9069">
                  <c:v>82.2</c:v>
                </c:pt>
                <c:pt idx="9070">
                  <c:v>82.1</c:v>
                </c:pt>
                <c:pt idx="9071">
                  <c:v>82.1</c:v>
                </c:pt>
                <c:pt idx="9072">
                  <c:v>82</c:v>
                </c:pt>
                <c:pt idx="9073">
                  <c:v>82.1</c:v>
                </c:pt>
                <c:pt idx="9074">
                  <c:v>82.1</c:v>
                </c:pt>
                <c:pt idx="9075">
                  <c:v>82.1</c:v>
                </c:pt>
                <c:pt idx="9076">
                  <c:v>82.1</c:v>
                </c:pt>
                <c:pt idx="9077">
                  <c:v>82.1</c:v>
                </c:pt>
                <c:pt idx="9078">
                  <c:v>82.1</c:v>
                </c:pt>
                <c:pt idx="9079">
                  <c:v>82</c:v>
                </c:pt>
                <c:pt idx="9080">
                  <c:v>82.1</c:v>
                </c:pt>
                <c:pt idx="9081">
                  <c:v>82</c:v>
                </c:pt>
                <c:pt idx="9082">
                  <c:v>82.1</c:v>
                </c:pt>
                <c:pt idx="9083">
                  <c:v>82.1</c:v>
                </c:pt>
                <c:pt idx="9084">
                  <c:v>82</c:v>
                </c:pt>
                <c:pt idx="9085">
                  <c:v>82.1</c:v>
                </c:pt>
                <c:pt idx="9086">
                  <c:v>81.900000000000006</c:v>
                </c:pt>
                <c:pt idx="9087">
                  <c:v>82.1</c:v>
                </c:pt>
                <c:pt idx="9088">
                  <c:v>82</c:v>
                </c:pt>
                <c:pt idx="9089">
                  <c:v>82</c:v>
                </c:pt>
                <c:pt idx="9090">
                  <c:v>82.1</c:v>
                </c:pt>
                <c:pt idx="9091">
                  <c:v>82.1</c:v>
                </c:pt>
                <c:pt idx="9092">
                  <c:v>82.1</c:v>
                </c:pt>
                <c:pt idx="9093">
                  <c:v>82</c:v>
                </c:pt>
                <c:pt idx="9094">
                  <c:v>81.900000000000006</c:v>
                </c:pt>
                <c:pt idx="9095">
                  <c:v>82.1</c:v>
                </c:pt>
                <c:pt idx="9096">
                  <c:v>81.900000000000006</c:v>
                </c:pt>
                <c:pt idx="9097">
                  <c:v>81.900000000000006</c:v>
                </c:pt>
                <c:pt idx="9098">
                  <c:v>82</c:v>
                </c:pt>
                <c:pt idx="9099">
                  <c:v>82</c:v>
                </c:pt>
                <c:pt idx="9100">
                  <c:v>82</c:v>
                </c:pt>
                <c:pt idx="9101">
                  <c:v>82.1</c:v>
                </c:pt>
                <c:pt idx="9102">
                  <c:v>82.1</c:v>
                </c:pt>
                <c:pt idx="9103">
                  <c:v>82</c:v>
                </c:pt>
                <c:pt idx="9104">
                  <c:v>82</c:v>
                </c:pt>
                <c:pt idx="9105">
                  <c:v>82</c:v>
                </c:pt>
                <c:pt idx="9106">
                  <c:v>82.1</c:v>
                </c:pt>
                <c:pt idx="9107">
                  <c:v>81.900000000000006</c:v>
                </c:pt>
                <c:pt idx="9108">
                  <c:v>81.900000000000006</c:v>
                </c:pt>
                <c:pt idx="9109">
                  <c:v>82</c:v>
                </c:pt>
                <c:pt idx="9110">
                  <c:v>82</c:v>
                </c:pt>
                <c:pt idx="9111">
                  <c:v>81.900000000000006</c:v>
                </c:pt>
                <c:pt idx="9112">
                  <c:v>81.900000000000006</c:v>
                </c:pt>
                <c:pt idx="9113">
                  <c:v>81.900000000000006</c:v>
                </c:pt>
                <c:pt idx="9114">
                  <c:v>81.900000000000006</c:v>
                </c:pt>
                <c:pt idx="9115">
                  <c:v>81.900000000000006</c:v>
                </c:pt>
                <c:pt idx="9116">
                  <c:v>81.900000000000006</c:v>
                </c:pt>
                <c:pt idx="9117">
                  <c:v>81.900000000000006</c:v>
                </c:pt>
                <c:pt idx="9118">
                  <c:v>81.900000000000006</c:v>
                </c:pt>
                <c:pt idx="9119">
                  <c:v>81.900000000000006</c:v>
                </c:pt>
                <c:pt idx="9120">
                  <c:v>81.900000000000006</c:v>
                </c:pt>
                <c:pt idx="9121">
                  <c:v>82</c:v>
                </c:pt>
                <c:pt idx="9122">
                  <c:v>81.900000000000006</c:v>
                </c:pt>
                <c:pt idx="9123">
                  <c:v>81.900000000000006</c:v>
                </c:pt>
                <c:pt idx="9124">
                  <c:v>82</c:v>
                </c:pt>
                <c:pt idx="9125">
                  <c:v>81.900000000000006</c:v>
                </c:pt>
                <c:pt idx="9126">
                  <c:v>81.900000000000006</c:v>
                </c:pt>
                <c:pt idx="9127">
                  <c:v>81.8</c:v>
                </c:pt>
                <c:pt idx="9128">
                  <c:v>81.900000000000006</c:v>
                </c:pt>
                <c:pt idx="9129">
                  <c:v>81.900000000000006</c:v>
                </c:pt>
                <c:pt idx="9130">
                  <c:v>81.8</c:v>
                </c:pt>
                <c:pt idx="9131">
                  <c:v>81.900000000000006</c:v>
                </c:pt>
                <c:pt idx="9132">
                  <c:v>81.900000000000006</c:v>
                </c:pt>
                <c:pt idx="9133">
                  <c:v>81.900000000000006</c:v>
                </c:pt>
                <c:pt idx="9134">
                  <c:v>81.900000000000006</c:v>
                </c:pt>
                <c:pt idx="9135">
                  <c:v>81.900000000000006</c:v>
                </c:pt>
                <c:pt idx="9136">
                  <c:v>81.900000000000006</c:v>
                </c:pt>
                <c:pt idx="9137">
                  <c:v>81.900000000000006</c:v>
                </c:pt>
                <c:pt idx="9138">
                  <c:v>81.900000000000006</c:v>
                </c:pt>
                <c:pt idx="9139">
                  <c:v>81.8</c:v>
                </c:pt>
                <c:pt idx="9140">
                  <c:v>81.900000000000006</c:v>
                </c:pt>
                <c:pt idx="9141">
                  <c:v>81.900000000000006</c:v>
                </c:pt>
                <c:pt idx="9142">
                  <c:v>81.900000000000006</c:v>
                </c:pt>
                <c:pt idx="9143">
                  <c:v>81.900000000000006</c:v>
                </c:pt>
                <c:pt idx="9144">
                  <c:v>81.8</c:v>
                </c:pt>
                <c:pt idx="9145">
                  <c:v>81.900000000000006</c:v>
                </c:pt>
                <c:pt idx="9146">
                  <c:v>81.8</c:v>
                </c:pt>
                <c:pt idx="9147">
                  <c:v>81.8</c:v>
                </c:pt>
                <c:pt idx="9148">
                  <c:v>81.900000000000006</c:v>
                </c:pt>
                <c:pt idx="9149">
                  <c:v>81.8</c:v>
                </c:pt>
                <c:pt idx="9150">
                  <c:v>81.8</c:v>
                </c:pt>
                <c:pt idx="9151">
                  <c:v>81.900000000000006</c:v>
                </c:pt>
                <c:pt idx="9152">
                  <c:v>81.8</c:v>
                </c:pt>
                <c:pt idx="9153">
                  <c:v>81.8</c:v>
                </c:pt>
                <c:pt idx="9154">
                  <c:v>81.8</c:v>
                </c:pt>
                <c:pt idx="9155">
                  <c:v>81.8</c:v>
                </c:pt>
                <c:pt idx="9156">
                  <c:v>81.7</c:v>
                </c:pt>
                <c:pt idx="9157">
                  <c:v>81.8</c:v>
                </c:pt>
                <c:pt idx="9158">
                  <c:v>81.900000000000006</c:v>
                </c:pt>
                <c:pt idx="9159">
                  <c:v>81.8</c:v>
                </c:pt>
                <c:pt idx="9160">
                  <c:v>81.900000000000006</c:v>
                </c:pt>
                <c:pt idx="9161">
                  <c:v>81.8</c:v>
                </c:pt>
                <c:pt idx="9162">
                  <c:v>81.8</c:v>
                </c:pt>
                <c:pt idx="9163">
                  <c:v>81.8</c:v>
                </c:pt>
                <c:pt idx="9164">
                  <c:v>81.7</c:v>
                </c:pt>
                <c:pt idx="9165">
                  <c:v>81.8</c:v>
                </c:pt>
                <c:pt idx="9166">
                  <c:v>81.8</c:v>
                </c:pt>
                <c:pt idx="9167">
                  <c:v>81.8</c:v>
                </c:pt>
                <c:pt idx="9168">
                  <c:v>81.7</c:v>
                </c:pt>
                <c:pt idx="9169">
                  <c:v>81.8</c:v>
                </c:pt>
                <c:pt idx="9170">
                  <c:v>81.900000000000006</c:v>
                </c:pt>
                <c:pt idx="9171">
                  <c:v>81.900000000000006</c:v>
                </c:pt>
                <c:pt idx="9172">
                  <c:v>81.8</c:v>
                </c:pt>
                <c:pt idx="9173">
                  <c:v>81.8</c:v>
                </c:pt>
                <c:pt idx="9174">
                  <c:v>81.8</c:v>
                </c:pt>
                <c:pt idx="9175">
                  <c:v>81.7</c:v>
                </c:pt>
                <c:pt idx="9176">
                  <c:v>81.7</c:v>
                </c:pt>
                <c:pt idx="9177">
                  <c:v>81.599999999999994</c:v>
                </c:pt>
                <c:pt idx="9178">
                  <c:v>81.7</c:v>
                </c:pt>
                <c:pt idx="9179">
                  <c:v>81.7</c:v>
                </c:pt>
                <c:pt idx="9180">
                  <c:v>81.599999999999994</c:v>
                </c:pt>
                <c:pt idx="9181">
                  <c:v>81.8</c:v>
                </c:pt>
                <c:pt idx="9182">
                  <c:v>81.7</c:v>
                </c:pt>
                <c:pt idx="9183">
                  <c:v>81.8</c:v>
                </c:pt>
                <c:pt idx="9184">
                  <c:v>81.599999999999994</c:v>
                </c:pt>
                <c:pt idx="9185">
                  <c:v>81.599999999999994</c:v>
                </c:pt>
                <c:pt idx="9186">
                  <c:v>81.7</c:v>
                </c:pt>
                <c:pt idx="9187">
                  <c:v>81.7</c:v>
                </c:pt>
                <c:pt idx="9188">
                  <c:v>81.5</c:v>
                </c:pt>
                <c:pt idx="9189">
                  <c:v>81.599999999999994</c:v>
                </c:pt>
                <c:pt idx="9190">
                  <c:v>81.7</c:v>
                </c:pt>
                <c:pt idx="9191">
                  <c:v>81.8</c:v>
                </c:pt>
                <c:pt idx="9192">
                  <c:v>81.7</c:v>
                </c:pt>
                <c:pt idx="9193">
                  <c:v>81.400000000000006</c:v>
                </c:pt>
                <c:pt idx="9194">
                  <c:v>81.5</c:v>
                </c:pt>
                <c:pt idx="9195">
                  <c:v>81.5</c:v>
                </c:pt>
                <c:pt idx="9196">
                  <c:v>81.5</c:v>
                </c:pt>
                <c:pt idx="9197">
                  <c:v>81.5</c:v>
                </c:pt>
                <c:pt idx="9198">
                  <c:v>81.5</c:v>
                </c:pt>
                <c:pt idx="9199">
                  <c:v>81.5</c:v>
                </c:pt>
                <c:pt idx="9200">
                  <c:v>81.7</c:v>
                </c:pt>
                <c:pt idx="9201">
                  <c:v>81.5</c:v>
                </c:pt>
                <c:pt idx="9202">
                  <c:v>81.5</c:v>
                </c:pt>
                <c:pt idx="9203">
                  <c:v>81.7</c:v>
                </c:pt>
                <c:pt idx="9204">
                  <c:v>81.599999999999994</c:v>
                </c:pt>
                <c:pt idx="9205">
                  <c:v>81.7</c:v>
                </c:pt>
                <c:pt idx="9206">
                  <c:v>81.599999999999994</c:v>
                </c:pt>
                <c:pt idx="9207">
                  <c:v>81.400000000000006</c:v>
                </c:pt>
                <c:pt idx="9208">
                  <c:v>81.599999999999994</c:v>
                </c:pt>
                <c:pt idx="9209">
                  <c:v>81.599999999999994</c:v>
                </c:pt>
                <c:pt idx="9210">
                  <c:v>81.400000000000006</c:v>
                </c:pt>
                <c:pt idx="9211">
                  <c:v>81.400000000000006</c:v>
                </c:pt>
                <c:pt idx="9212">
                  <c:v>81.5</c:v>
                </c:pt>
                <c:pt idx="9213">
                  <c:v>81.5</c:v>
                </c:pt>
                <c:pt idx="9214">
                  <c:v>81.400000000000006</c:v>
                </c:pt>
                <c:pt idx="9215">
                  <c:v>81.5</c:v>
                </c:pt>
                <c:pt idx="9216">
                  <c:v>81.599999999999994</c:v>
                </c:pt>
                <c:pt idx="9217">
                  <c:v>81.400000000000006</c:v>
                </c:pt>
                <c:pt idx="9218">
                  <c:v>81.5</c:v>
                </c:pt>
                <c:pt idx="9219">
                  <c:v>81.400000000000006</c:v>
                </c:pt>
                <c:pt idx="9220">
                  <c:v>81.400000000000006</c:v>
                </c:pt>
                <c:pt idx="9221">
                  <c:v>81.5</c:v>
                </c:pt>
                <c:pt idx="9222">
                  <c:v>81.400000000000006</c:v>
                </c:pt>
                <c:pt idx="9223">
                  <c:v>81.5</c:v>
                </c:pt>
                <c:pt idx="9224">
                  <c:v>81.5</c:v>
                </c:pt>
                <c:pt idx="9225">
                  <c:v>81.3</c:v>
                </c:pt>
                <c:pt idx="9226">
                  <c:v>81.400000000000006</c:v>
                </c:pt>
                <c:pt idx="9227">
                  <c:v>81.599999999999994</c:v>
                </c:pt>
                <c:pt idx="9228">
                  <c:v>81.599999999999994</c:v>
                </c:pt>
                <c:pt idx="9229">
                  <c:v>81.400000000000006</c:v>
                </c:pt>
                <c:pt idx="9230">
                  <c:v>81.3</c:v>
                </c:pt>
                <c:pt idx="9231">
                  <c:v>81.400000000000006</c:v>
                </c:pt>
                <c:pt idx="9232">
                  <c:v>81.400000000000006</c:v>
                </c:pt>
                <c:pt idx="9233">
                  <c:v>81.400000000000006</c:v>
                </c:pt>
                <c:pt idx="9234">
                  <c:v>81.400000000000006</c:v>
                </c:pt>
                <c:pt idx="9235">
                  <c:v>81.3</c:v>
                </c:pt>
                <c:pt idx="9236">
                  <c:v>81.400000000000006</c:v>
                </c:pt>
                <c:pt idx="9237">
                  <c:v>81.3</c:v>
                </c:pt>
                <c:pt idx="9238">
                  <c:v>81.3</c:v>
                </c:pt>
                <c:pt idx="9239">
                  <c:v>81.3</c:v>
                </c:pt>
                <c:pt idx="9240">
                  <c:v>81.400000000000006</c:v>
                </c:pt>
                <c:pt idx="9241">
                  <c:v>81.400000000000006</c:v>
                </c:pt>
                <c:pt idx="9242">
                  <c:v>81.400000000000006</c:v>
                </c:pt>
                <c:pt idx="9243">
                  <c:v>81.5</c:v>
                </c:pt>
                <c:pt idx="9244">
                  <c:v>81.2</c:v>
                </c:pt>
                <c:pt idx="9245">
                  <c:v>81.3</c:v>
                </c:pt>
                <c:pt idx="9246">
                  <c:v>81.3</c:v>
                </c:pt>
                <c:pt idx="9247">
                  <c:v>81.3</c:v>
                </c:pt>
                <c:pt idx="9248">
                  <c:v>81.3</c:v>
                </c:pt>
                <c:pt idx="9249">
                  <c:v>81.3</c:v>
                </c:pt>
                <c:pt idx="9250">
                  <c:v>81.3</c:v>
                </c:pt>
                <c:pt idx="9251">
                  <c:v>81.2</c:v>
                </c:pt>
                <c:pt idx="9252">
                  <c:v>81.3</c:v>
                </c:pt>
                <c:pt idx="9253">
                  <c:v>81.3</c:v>
                </c:pt>
                <c:pt idx="9254">
                  <c:v>81.099999999999994</c:v>
                </c:pt>
                <c:pt idx="9255">
                  <c:v>81.3</c:v>
                </c:pt>
                <c:pt idx="9256">
                  <c:v>81.2</c:v>
                </c:pt>
                <c:pt idx="9257">
                  <c:v>81.3</c:v>
                </c:pt>
                <c:pt idx="9258">
                  <c:v>81.2</c:v>
                </c:pt>
                <c:pt idx="9259">
                  <c:v>81.3</c:v>
                </c:pt>
                <c:pt idx="9260">
                  <c:v>81.3</c:v>
                </c:pt>
                <c:pt idx="9261">
                  <c:v>81.2</c:v>
                </c:pt>
                <c:pt idx="9262">
                  <c:v>81.3</c:v>
                </c:pt>
                <c:pt idx="9263">
                  <c:v>81.099999999999994</c:v>
                </c:pt>
                <c:pt idx="9264">
                  <c:v>81.099999999999994</c:v>
                </c:pt>
                <c:pt idx="9265">
                  <c:v>81.2</c:v>
                </c:pt>
                <c:pt idx="9266">
                  <c:v>81.2</c:v>
                </c:pt>
                <c:pt idx="9267">
                  <c:v>81.3</c:v>
                </c:pt>
                <c:pt idx="9268">
                  <c:v>81.3</c:v>
                </c:pt>
                <c:pt idx="9269">
                  <c:v>81.3</c:v>
                </c:pt>
                <c:pt idx="9270">
                  <c:v>81.2</c:v>
                </c:pt>
                <c:pt idx="9271">
                  <c:v>81.2</c:v>
                </c:pt>
                <c:pt idx="9272">
                  <c:v>81.2</c:v>
                </c:pt>
                <c:pt idx="9273">
                  <c:v>81.3</c:v>
                </c:pt>
                <c:pt idx="9274">
                  <c:v>81.3</c:v>
                </c:pt>
                <c:pt idx="9275">
                  <c:v>81.3</c:v>
                </c:pt>
                <c:pt idx="9276">
                  <c:v>81.3</c:v>
                </c:pt>
                <c:pt idx="9277">
                  <c:v>81.3</c:v>
                </c:pt>
                <c:pt idx="9278">
                  <c:v>81.3</c:v>
                </c:pt>
                <c:pt idx="9279">
                  <c:v>81.3</c:v>
                </c:pt>
                <c:pt idx="9280">
                  <c:v>81.3</c:v>
                </c:pt>
                <c:pt idx="9281">
                  <c:v>81.2</c:v>
                </c:pt>
                <c:pt idx="9282">
                  <c:v>81.099999999999994</c:v>
                </c:pt>
                <c:pt idx="9283">
                  <c:v>81.3</c:v>
                </c:pt>
                <c:pt idx="9284">
                  <c:v>81.3</c:v>
                </c:pt>
                <c:pt idx="9285">
                  <c:v>81.2</c:v>
                </c:pt>
                <c:pt idx="9286">
                  <c:v>81.2</c:v>
                </c:pt>
                <c:pt idx="9287">
                  <c:v>81.2</c:v>
                </c:pt>
                <c:pt idx="9288">
                  <c:v>81.099999999999994</c:v>
                </c:pt>
                <c:pt idx="9289">
                  <c:v>81.099999999999994</c:v>
                </c:pt>
                <c:pt idx="9290">
                  <c:v>81.099999999999994</c:v>
                </c:pt>
                <c:pt idx="9291">
                  <c:v>81.099999999999994</c:v>
                </c:pt>
                <c:pt idx="9292">
                  <c:v>81.2</c:v>
                </c:pt>
                <c:pt idx="9293">
                  <c:v>81.2</c:v>
                </c:pt>
                <c:pt idx="9294">
                  <c:v>81.2</c:v>
                </c:pt>
                <c:pt idx="9295">
                  <c:v>81.2</c:v>
                </c:pt>
                <c:pt idx="9296">
                  <c:v>81.2</c:v>
                </c:pt>
                <c:pt idx="9297">
                  <c:v>81.2</c:v>
                </c:pt>
                <c:pt idx="9298">
                  <c:v>81.099999999999994</c:v>
                </c:pt>
                <c:pt idx="9299">
                  <c:v>81.2</c:v>
                </c:pt>
                <c:pt idx="9300">
                  <c:v>81.099999999999994</c:v>
                </c:pt>
                <c:pt idx="9301">
                  <c:v>81</c:v>
                </c:pt>
                <c:pt idx="9302">
                  <c:v>81.099999999999994</c:v>
                </c:pt>
                <c:pt idx="9303">
                  <c:v>81.099999999999994</c:v>
                </c:pt>
                <c:pt idx="9304">
                  <c:v>81.099999999999994</c:v>
                </c:pt>
                <c:pt idx="9305">
                  <c:v>81.2</c:v>
                </c:pt>
                <c:pt idx="9306">
                  <c:v>81.2</c:v>
                </c:pt>
                <c:pt idx="9307">
                  <c:v>81.099999999999994</c:v>
                </c:pt>
                <c:pt idx="9308">
                  <c:v>81.099999999999994</c:v>
                </c:pt>
                <c:pt idx="9309">
                  <c:v>81.099999999999994</c:v>
                </c:pt>
                <c:pt idx="9310">
                  <c:v>81.099999999999994</c:v>
                </c:pt>
                <c:pt idx="9311">
                  <c:v>81.099999999999994</c:v>
                </c:pt>
                <c:pt idx="9312">
                  <c:v>81.099999999999994</c:v>
                </c:pt>
                <c:pt idx="9313">
                  <c:v>81.099999999999994</c:v>
                </c:pt>
                <c:pt idx="9314">
                  <c:v>81.099999999999994</c:v>
                </c:pt>
                <c:pt idx="9315">
                  <c:v>81.099999999999994</c:v>
                </c:pt>
                <c:pt idx="9316">
                  <c:v>81.2</c:v>
                </c:pt>
                <c:pt idx="9317">
                  <c:v>81.099999999999994</c:v>
                </c:pt>
                <c:pt idx="9318">
                  <c:v>81</c:v>
                </c:pt>
                <c:pt idx="9319">
                  <c:v>81.099999999999994</c:v>
                </c:pt>
                <c:pt idx="9320">
                  <c:v>81.099999999999994</c:v>
                </c:pt>
                <c:pt idx="9321">
                  <c:v>81.099999999999994</c:v>
                </c:pt>
                <c:pt idx="9322">
                  <c:v>81</c:v>
                </c:pt>
                <c:pt idx="9323">
                  <c:v>81</c:v>
                </c:pt>
                <c:pt idx="9324">
                  <c:v>81</c:v>
                </c:pt>
                <c:pt idx="9325">
                  <c:v>81</c:v>
                </c:pt>
                <c:pt idx="9326">
                  <c:v>81</c:v>
                </c:pt>
                <c:pt idx="9327">
                  <c:v>80.8</c:v>
                </c:pt>
                <c:pt idx="9328">
                  <c:v>80.900000000000006</c:v>
                </c:pt>
                <c:pt idx="9329">
                  <c:v>80.900000000000006</c:v>
                </c:pt>
                <c:pt idx="9330">
                  <c:v>81</c:v>
                </c:pt>
                <c:pt idx="9331">
                  <c:v>80.900000000000006</c:v>
                </c:pt>
                <c:pt idx="9332">
                  <c:v>80.900000000000006</c:v>
                </c:pt>
                <c:pt idx="9333">
                  <c:v>80.900000000000006</c:v>
                </c:pt>
                <c:pt idx="9334">
                  <c:v>81</c:v>
                </c:pt>
                <c:pt idx="9335">
                  <c:v>80.900000000000006</c:v>
                </c:pt>
                <c:pt idx="9336">
                  <c:v>80.900000000000006</c:v>
                </c:pt>
                <c:pt idx="9337">
                  <c:v>80.900000000000006</c:v>
                </c:pt>
                <c:pt idx="9338">
                  <c:v>80.900000000000006</c:v>
                </c:pt>
                <c:pt idx="9339">
                  <c:v>80.900000000000006</c:v>
                </c:pt>
                <c:pt idx="9340">
                  <c:v>80.8</c:v>
                </c:pt>
                <c:pt idx="9341">
                  <c:v>80.8</c:v>
                </c:pt>
                <c:pt idx="9342">
                  <c:v>80.7</c:v>
                </c:pt>
                <c:pt idx="9343">
                  <c:v>80.8</c:v>
                </c:pt>
                <c:pt idx="9344">
                  <c:v>80.8</c:v>
                </c:pt>
                <c:pt idx="9345">
                  <c:v>80.8</c:v>
                </c:pt>
                <c:pt idx="9346">
                  <c:v>80.8</c:v>
                </c:pt>
                <c:pt idx="9347">
                  <c:v>80.5</c:v>
                </c:pt>
                <c:pt idx="9348">
                  <c:v>80.7</c:v>
                </c:pt>
                <c:pt idx="9349">
                  <c:v>80.7</c:v>
                </c:pt>
                <c:pt idx="9350">
                  <c:v>80.7</c:v>
                </c:pt>
                <c:pt idx="9351">
                  <c:v>80.7</c:v>
                </c:pt>
                <c:pt idx="9352">
                  <c:v>80.7</c:v>
                </c:pt>
                <c:pt idx="9353">
                  <c:v>80.8</c:v>
                </c:pt>
                <c:pt idx="9354">
                  <c:v>80.7</c:v>
                </c:pt>
                <c:pt idx="9355">
                  <c:v>80.599999999999994</c:v>
                </c:pt>
                <c:pt idx="9356">
                  <c:v>80.599999999999994</c:v>
                </c:pt>
                <c:pt idx="9357">
                  <c:v>80.599999999999994</c:v>
                </c:pt>
                <c:pt idx="9358">
                  <c:v>80.7</c:v>
                </c:pt>
                <c:pt idx="9359">
                  <c:v>80.599999999999994</c:v>
                </c:pt>
                <c:pt idx="9360">
                  <c:v>80.7</c:v>
                </c:pt>
                <c:pt idx="9361">
                  <c:v>80.599999999999994</c:v>
                </c:pt>
                <c:pt idx="9362">
                  <c:v>80.599999999999994</c:v>
                </c:pt>
                <c:pt idx="9363">
                  <c:v>80.599999999999994</c:v>
                </c:pt>
                <c:pt idx="9364">
                  <c:v>80.599999999999994</c:v>
                </c:pt>
                <c:pt idx="9365">
                  <c:v>80.599999999999994</c:v>
                </c:pt>
                <c:pt idx="9366">
                  <c:v>80.5</c:v>
                </c:pt>
                <c:pt idx="9367">
                  <c:v>80.599999999999994</c:v>
                </c:pt>
                <c:pt idx="9368">
                  <c:v>80.5</c:v>
                </c:pt>
                <c:pt idx="9369">
                  <c:v>80.5</c:v>
                </c:pt>
                <c:pt idx="9370">
                  <c:v>80.5</c:v>
                </c:pt>
                <c:pt idx="9371">
                  <c:v>80.400000000000006</c:v>
                </c:pt>
                <c:pt idx="9372">
                  <c:v>80.5</c:v>
                </c:pt>
                <c:pt idx="9373">
                  <c:v>80.5</c:v>
                </c:pt>
                <c:pt idx="9374">
                  <c:v>80.5</c:v>
                </c:pt>
                <c:pt idx="9375">
                  <c:v>80.599999999999994</c:v>
                </c:pt>
                <c:pt idx="9376">
                  <c:v>80.5</c:v>
                </c:pt>
                <c:pt idx="9377">
                  <c:v>80.5</c:v>
                </c:pt>
                <c:pt idx="9378">
                  <c:v>80.5</c:v>
                </c:pt>
                <c:pt idx="9379">
                  <c:v>80.599999999999994</c:v>
                </c:pt>
                <c:pt idx="9380">
                  <c:v>80.400000000000006</c:v>
                </c:pt>
                <c:pt idx="9381">
                  <c:v>80.5</c:v>
                </c:pt>
                <c:pt idx="9382">
                  <c:v>80.5</c:v>
                </c:pt>
                <c:pt idx="9383">
                  <c:v>80.400000000000006</c:v>
                </c:pt>
                <c:pt idx="9384">
                  <c:v>80.3</c:v>
                </c:pt>
                <c:pt idx="9385">
                  <c:v>80.400000000000006</c:v>
                </c:pt>
                <c:pt idx="9386">
                  <c:v>80.400000000000006</c:v>
                </c:pt>
                <c:pt idx="9387">
                  <c:v>80.400000000000006</c:v>
                </c:pt>
                <c:pt idx="9388">
                  <c:v>80.400000000000006</c:v>
                </c:pt>
                <c:pt idx="9389">
                  <c:v>80.3</c:v>
                </c:pt>
                <c:pt idx="9390">
                  <c:v>80.5</c:v>
                </c:pt>
                <c:pt idx="9391">
                  <c:v>80.5</c:v>
                </c:pt>
                <c:pt idx="9392">
                  <c:v>80.5</c:v>
                </c:pt>
                <c:pt idx="9393">
                  <c:v>80.5</c:v>
                </c:pt>
                <c:pt idx="9394">
                  <c:v>80.400000000000006</c:v>
                </c:pt>
                <c:pt idx="9395">
                  <c:v>80.400000000000006</c:v>
                </c:pt>
                <c:pt idx="9396">
                  <c:v>80.5</c:v>
                </c:pt>
                <c:pt idx="9397">
                  <c:v>80.400000000000006</c:v>
                </c:pt>
                <c:pt idx="9398">
                  <c:v>80.400000000000006</c:v>
                </c:pt>
                <c:pt idx="9399">
                  <c:v>80.3</c:v>
                </c:pt>
                <c:pt idx="9400">
                  <c:v>80.3</c:v>
                </c:pt>
                <c:pt idx="9401">
                  <c:v>80.2</c:v>
                </c:pt>
                <c:pt idx="9402">
                  <c:v>80.3</c:v>
                </c:pt>
                <c:pt idx="9403">
                  <c:v>80.3</c:v>
                </c:pt>
                <c:pt idx="9404">
                  <c:v>80.3</c:v>
                </c:pt>
                <c:pt idx="9405">
                  <c:v>80.400000000000006</c:v>
                </c:pt>
                <c:pt idx="9406">
                  <c:v>80.400000000000006</c:v>
                </c:pt>
                <c:pt idx="9407">
                  <c:v>80.3</c:v>
                </c:pt>
                <c:pt idx="9408">
                  <c:v>80.3</c:v>
                </c:pt>
                <c:pt idx="9409">
                  <c:v>80.3</c:v>
                </c:pt>
                <c:pt idx="9410">
                  <c:v>80.2</c:v>
                </c:pt>
                <c:pt idx="9411">
                  <c:v>80.099999999999994</c:v>
                </c:pt>
                <c:pt idx="9412">
                  <c:v>80.2</c:v>
                </c:pt>
                <c:pt idx="9413">
                  <c:v>80.3</c:v>
                </c:pt>
                <c:pt idx="9414">
                  <c:v>80.099999999999994</c:v>
                </c:pt>
                <c:pt idx="9415">
                  <c:v>80.2</c:v>
                </c:pt>
                <c:pt idx="9416">
                  <c:v>80.2</c:v>
                </c:pt>
                <c:pt idx="9417">
                  <c:v>80.2</c:v>
                </c:pt>
                <c:pt idx="9418">
                  <c:v>80.2</c:v>
                </c:pt>
                <c:pt idx="9419">
                  <c:v>80</c:v>
                </c:pt>
                <c:pt idx="9420">
                  <c:v>80.2</c:v>
                </c:pt>
                <c:pt idx="9421">
                  <c:v>80.099999999999994</c:v>
                </c:pt>
                <c:pt idx="9422">
                  <c:v>80.099999999999994</c:v>
                </c:pt>
                <c:pt idx="9423">
                  <c:v>80.099999999999994</c:v>
                </c:pt>
                <c:pt idx="9424">
                  <c:v>80.099999999999994</c:v>
                </c:pt>
                <c:pt idx="9425">
                  <c:v>80</c:v>
                </c:pt>
                <c:pt idx="9426">
                  <c:v>80.099999999999994</c:v>
                </c:pt>
                <c:pt idx="9427">
                  <c:v>80.099999999999994</c:v>
                </c:pt>
                <c:pt idx="9428">
                  <c:v>80.099999999999994</c:v>
                </c:pt>
                <c:pt idx="9429">
                  <c:v>80.099999999999994</c:v>
                </c:pt>
                <c:pt idx="9430">
                  <c:v>80.099999999999994</c:v>
                </c:pt>
                <c:pt idx="9431">
                  <c:v>80.099999999999994</c:v>
                </c:pt>
                <c:pt idx="9432">
                  <c:v>80</c:v>
                </c:pt>
                <c:pt idx="9433">
                  <c:v>80.099999999999994</c:v>
                </c:pt>
                <c:pt idx="9434">
                  <c:v>80.099999999999994</c:v>
                </c:pt>
                <c:pt idx="9435">
                  <c:v>80</c:v>
                </c:pt>
                <c:pt idx="9436">
                  <c:v>80.099999999999994</c:v>
                </c:pt>
                <c:pt idx="9437">
                  <c:v>80.099999999999994</c:v>
                </c:pt>
                <c:pt idx="9438">
                  <c:v>80</c:v>
                </c:pt>
                <c:pt idx="9439">
                  <c:v>80</c:v>
                </c:pt>
                <c:pt idx="9440">
                  <c:v>80</c:v>
                </c:pt>
                <c:pt idx="9441">
                  <c:v>80</c:v>
                </c:pt>
                <c:pt idx="9442">
                  <c:v>80</c:v>
                </c:pt>
                <c:pt idx="9443">
                  <c:v>80</c:v>
                </c:pt>
                <c:pt idx="9444">
                  <c:v>80</c:v>
                </c:pt>
                <c:pt idx="9445">
                  <c:v>80</c:v>
                </c:pt>
                <c:pt idx="9446">
                  <c:v>80</c:v>
                </c:pt>
                <c:pt idx="9447">
                  <c:v>80</c:v>
                </c:pt>
                <c:pt idx="9448">
                  <c:v>79.900000000000006</c:v>
                </c:pt>
                <c:pt idx="9449">
                  <c:v>80</c:v>
                </c:pt>
                <c:pt idx="9450">
                  <c:v>79.900000000000006</c:v>
                </c:pt>
                <c:pt idx="9451">
                  <c:v>79.900000000000006</c:v>
                </c:pt>
                <c:pt idx="9452">
                  <c:v>79.900000000000006</c:v>
                </c:pt>
                <c:pt idx="9453">
                  <c:v>79.8</c:v>
                </c:pt>
                <c:pt idx="9454">
                  <c:v>79.900000000000006</c:v>
                </c:pt>
                <c:pt idx="9455">
                  <c:v>79.900000000000006</c:v>
                </c:pt>
                <c:pt idx="9456">
                  <c:v>79.8</c:v>
                </c:pt>
                <c:pt idx="9457">
                  <c:v>79.8</c:v>
                </c:pt>
                <c:pt idx="9458">
                  <c:v>79.8</c:v>
                </c:pt>
                <c:pt idx="9459">
                  <c:v>79.8</c:v>
                </c:pt>
                <c:pt idx="9460">
                  <c:v>79.8</c:v>
                </c:pt>
                <c:pt idx="9461">
                  <c:v>79.8</c:v>
                </c:pt>
                <c:pt idx="9462">
                  <c:v>79.7</c:v>
                </c:pt>
                <c:pt idx="9463">
                  <c:v>79.8</c:v>
                </c:pt>
                <c:pt idx="9464">
                  <c:v>79.7</c:v>
                </c:pt>
                <c:pt idx="9465">
                  <c:v>79.599999999999994</c:v>
                </c:pt>
                <c:pt idx="9466">
                  <c:v>79.7</c:v>
                </c:pt>
                <c:pt idx="9467">
                  <c:v>79.400000000000006</c:v>
                </c:pt>
                <c:pt idx="9468">
                  <c:v>79.7</c:v>
                </c:pt>
                <c:pt idx="9469">
                  <c:v>79.599999999999994</c:v>
                </c:pt>
                <c:pt idx="9470">
                  <c:v>79.5</c:v>
                </c:pt>
                <c:pt idx="9471">
                  <c:v>79.5</c:v>
                </c:pt>
                <c:pt idx="9472">
                  <c:v>79.400000000000006</c:v>
                </c:pt>
                <c:pt idx="9473">
                  <c:v>79.400000000000006</c:v>
                </c:pt>
                <c:pt idx="9474">
                  <c:v>79.3</c:v>
                </c:pt>
                <c:pt idx="9475">
                  <c:v>79.400000000000006</c:v>
                </c:pt>
                <c:pt idx="9476">
                  <c:v>79.3</c:v>
                </c:pt>
                <c:pt idx="9477">
                  <c:v>79.2</c:v>
                </c:pt>
                <c:pt idx="9478">
                  <c:v>79.099999999999994</c:v>
                </c:pt>
                <c:pt idx="9479">
                  <c:v>79.099999999999994</c:v>
                </c:pt>
                <c:pt idx="9480">
                  <c:v>79</c:v>
                </c:pt>
                <c:pt idx="9481">
                  <c:v>79.2</c:v>
                </c:pt>
                <c:pt idx="9482">
                  <c:v>79</c:v>
                </c:pt>
                <c:pt idx="9483">
                  <c:v>78.900000000000006</c:v>
                </c:pt>
                <c:pt idx="9484">
                  <c:v>78.8</c:v>
                </c:pt>
                <c:pt idx="9485">
                  <c:v>78.900000000000006</c:v>
                </c:pt>
                <c:pt idx="9486">
                  <c:v>78.8</c:v>
                </c:pt>
                <c:pt idx="9487">
                  <c:v>78.7</c:v>
                </c:pt>
                <c:pt idx="9488">
                  <c:v>78.599999999999994</c:v>
                </c:pt>
                <c:pt idx="9489">
                  <c:v>78.599999999999994</c:v>
                </c:pt>
                <c:pt idx="9490">
                  <c:v>78.599999999999994</c:v>
                </c:pt>
                <c:pt idx="9491">
                  <c:v>78.400000000000006</c:v>
                </c:pt>
                <c:pt idx="9492">
                  <c:v>78.5</c:v>
                </c:pt>
                <c:pt idx="9493">
                  <c:v>78.5</c:v>
                </c:pt>
                <c:pt idx="9494">
                  <c:v>78.2</c:v>
                </c:pt>
                <c:pt idx="9495">
                  <c:v>78.5</c:v>
                </c:pt>
                <c:pt idx="9496">
                  <c:v>78.3</c:v>
                </c:pt>
                <c:pt idx="9497">
                  <c:v>78.2</c:v>
                </c:pt>
                <c:pt idx="9498">
                  <c:v>78.400000000000006</c:v>
                </c:pt>
                <c:pt idx="9499">
                  <c:v>78.2</c:v>
                </c:pt>
                <c:pt idx="9500">
                  <c:v>78.3</c:v>
                </c:pt>
                <c:pt idx="9501">
                  <c:v>77.900000000000006</c:v>
                </c:pt>
                <c:pt idx="9502">
                  <c:v>78.2</c:v>
                </c:pt>
                <c:pt idx="9503">
                  <c:v>78.3</c:v>
                </c:pt>
                <c:pt idx="9504">
                  <c:v>78.2</c:v>
                </c:pt>
                <c:pt idx="9505">
                  <c:v>78.2</c:v>
                </c:pt>
                <c:pt idx="9506">
                  <c:v>78.2</c:v>
                </c:pt>
                <c:pt idx="9507">
                  <c:v>78.2</c:v>
                </c:pt>
                <c:pt idx="9508">
                  <c:v>78</c:v>
                </c:pt>
                <c:pt idx="9509">
                  <c:v>78</c:v>
                </c:pt>
                <c:pt idx="9510">
                  <c:v>78.2</c:v>
                </c:pt>
                <c:pt idx="9511">
                  <c:v>78.2</c:v>
                </c:pt>
                <c:pt idx="9512">
                  <c:v>78.3</c:v>
                </c:pt>
                <c:pt idx="9513">
                  <c:v>78.2</c:v>
                </c:pt>
                <c:pt idx="9514">
                  <c:v>78.2</c:v>
                </c:pt>
                <c:pt idx="9515">
                  <c:v>78.3</c:v>
                </c:pt>
                <c:pt idx="9516">
                  <c:v>78.2</c:v>
                </c:pt>
                <c:pt idx="9517">
                  <c:v>78.3</c:v>
                </c:pt>
                <c:pt idx="9518">
                  <c:v>78.400000000000006</c:v>
                </c:pt>
                <c:pt idx="9519">
                  <c:v>78.400000000000006</c:v>
                </c:pt>
                <c:pt idx="9520">
                  <c:v>78.2</c:v>
                </c:pt>
                <c:pt idx="9521">
                  <c:v>78.3</c:v>
                </c:pt>
                <c:pt idx="9522">
                  <c:v>78.400000000000006</c:v>
                </c:pt>
                <c:pt idx="9523">
                  <c:v>78.3</c:v>
                </c:pt>
                <c:pt idx="9524">
                  <c:v>78.3</c:v>
                </c:pt>
                <c:pt idx="9525">
                  <c:v>78.400000000000006</c:v>
                </c:pt>
                <c:pt idx="9526">
                  <c:v>78.400000000000006</c:v>
                </c:pt>
                <c:pt idx="9527">
                  <c:v>78.400000000000006</c:v>
                </c:pt>
                <c:pt idx="9528">
                  <c:v>78.5</c:v>
                </c:pt>
                <c:pt idx="9529">
                  <c:v>78.400000000000006</c:v>
                </c:pt>
                <c:pt idx="9530">
                  <c:v>78.599999999999994</c:v>
                </c:pt>
                <c:pt idx="9531">
                  <c:v>78.8</c:v>
                </c:pt>
                <c:pt idx="9532">
                  <c:v>78.7</c:v>
                </c:pt>
                <c:pt idx="9533">
                  <c:v>78.7</c:v>
                </c:pt>
                <c:pt idx="9534">
                  <c:v>78.8</c:v>
                </c:pt>
                <c:pt idx="9535">
                  <c:v>78.8</c:v>
                </c:pt>
                <c:pt idx="9536">
                  <c:v>78.8</c:v>
                </c:pt>
                <c:pt idx="9537">
                  <c:v>78.8</c:v>
                </c:pt>
                <c:pt idx="9538">
                  <c:v>79</c:v>
                </c:pt>
                <c:pt idx="9539">
                  <c:v>78.900000000000006</c:v>
                </c:pt>
                <c:pt idx="9540">
                  <c:v>78.8</c:v>
                </c:pt>
                <c:pt idx="9541">
                  <c:v>79.099999999999994</c:v>
                </c:pt>
                <c:pt idx="9542">
                  <c:v>79</c:v>
                </c:pt>
                <c:pt idx="9543">
                  <c:v>79.099999999999994</c:v>
                </c:pt>
                <c:pt idx="9544">
                  <c:v>79.2</c:v>
                </c:pt>
                <c:pt idx="9545">
                  <c:v>79.2</c:v>
                </c:pt>
                <c:pt idx="9546">
                  <c:v>79.099999999999994</c:v>
                </c:pt>
                <c:pt idx="9547">
                  <c:v>79.099999999999994</c:v>
                </c:pt>
                <c:pt idx="9548">
                  <c:v>79.2</c:v>
                </c:pt>
                <c:pt idx="9549">
                  <c:v>79.400000000000006</c:v>
                </c:pt>
                <c:pt idx="9550">
                  <c:v>79.400000000000006</c:v>
                </c:pt>
                <c:pt idx="9551">
                  <c:v>79.3</c:v>
                </c:pt>
                <c:pt idx="9552">
                  <c:v>79.5</c:v>
                </c:pt>
                <c:pt idx="9553">
                  <c:v>79.5</c:v>
                </c:pt>
                <c:pt idx="9554">
                  <c:v>79.3</c:v>
                </c:pt>
                <c:pt idx="9555">
                  <c:v>79.400000000000006</c:v>
                </c:pt>
                <c:pt idx="9556">
                  <c:v>79.099999999999994</c:v>
                </c:pt>
                <c:pt idx="9557">
                  <c:v>79.400000000000006</c:v>
                </c:pt>
                <c:pt idx="9558">
                  <c:v>79.5</c:v>
                </c:pt>
                <c:pt idx="9559">
                  <c:v>79.400000000000006</c:v>
                </c:pt>
                <c:pt idx="9560">
                  <c:v>79.5</c:v>
                </c:pt>
                <c:pt idx="9561">
                  <c:v>79.400000000000006</c:v>
                </c:pt>
                <c:pt idx="9562">
                  <c:v>79.3</c:v>
                </c:pt>
                <c:pt idx="9563">
                  <c:v>79.2</c:v>
                </c:pt>
                <c:pt idx="9564">
                  <c:v>79.3</c:v>
                </c:pt>
                <c:pt idx="9565">
                  <c:v>79.3</c:v>
                </c:pt>
                <c:pt idx="9566">
                  <c:v>79.400000000000006</c:v>
                </c:pt>
                <c:pt idx="9567">
                  <c:v>79.3</c:v>
                </c:pt>
                <c:pt idx="9568">
                  <c:v>79.5</c:v>
                </c:pt>
                <c:pt idx="9569">
                  <c:v>79.599999999999994</c:v>
                </c:pt>
                <c:pt idx="9570">
                  <c:v>79.5</c:v>
                </c:pt>
                <c:pt idx="9571">
                  <c:v>79.599999999999994</c:v>
                </c:pt>
                <c:pt idx="9572">
                  <c:v>79.5</c:v>
                </c:pt>
                <c:pt idx="9573">
                  <c:v>79.400000000000006</c:v>
                </c:pt>
                <c:pt idx="9574">
                  <c:v>79.5</c:v>
                </c:pt>
                <c:pt idx="9575">
                  <c:v>79.599999999999994</c:v>
                </c:pt>
                <c:pt idx="9576">
                  <c:v>79.5</c:v>
                </c:pt>
                <c:pt idx="9577">
                  <c:v>79.5</c:v>
                </c:pt>
                <c:pt idx="9578">
                  <c:v>79.5</c:v>
                </c:pt>
                <c:pt idx="9579">
                  <c:v>79.599999999999994</c:v>
                </c:pt>
                <c:pt idx="9580">
                  <c:v>79.7</c:v>
                </c:pt>
                <c:pt idx="9581">
                  <c:v>79.7</c:v>
                </c:pt>
                <c:pt idx="9582">
                  <c:v>79.7</c:v>
                </c:pt>
                <c:pt idx="9583">
                  <c:v>79.7</c:v>
                </c:pt>
                <c:pt idx="9584">
                  <c:v>79.7</c:v>
                </c:pt>
                <c:pt idx="9585">
                  <c:v>79.7</c:v>
                </c:pt>
                <c:pt idx="9586">
                  <c:v>79.599999999999994</c:v>
                </c:pt>
                <c:pt idx="9587">
                  <c:v>79.7</c:v>
                </c:pt>
                <c:pt idx="9588">
                  <c:v>79.7</c:v>
                </c:pt>
                <c:pt idx="9589">
                  <c:v>79.8</c:v>
                </c:pt>
                <c:pt idx="9590">
                  <c:v>79.8</c:v>
                </c:pt>
                <c:pt idx="9591">
                  <c:v>79.900000000000006</c:v>
                </c:pt>
                <c:pt idx="9592">
                  <c:v>80</c:v>
                </c:pt>
                <c:pt idx="9593">
                  <c:v>80.099999999999994</c:v>
                </c:pt>
                <c:pt idx="9594">
                  <c:v>80.2</c:v>
                </c:pt>
                <c:pt idx="9595">
                  <c:v>80.3</c:v>
                </c:pt>
                <c:pt idx="9596">
                  <c:v>80.400000000000006</c:v>
                </c:pt>
                <c:pt idx="9597">
                  <c:v>80.400000000000006</c:v>
                </c:pt>
                <c:pt idx="9598">
                  <c:v>80.5</c:v>
                </c:pt>
                <c:pt idx="9599">
                  <c:v>80.400000000000006</c:v>
                </c:pt>
                <c:pt idx="9600">
                  <c:v>80.400000000000006</c:v>
                </c:pt>
                <c:pt idx="9601">
                  <c:v>80.5</c:v>
                </c:pt>
                <c:pt idx="9602">
                  <c:v>80.7</c:v>
                </c:pt>
                <c:pt idx="9603">
                  <c:v>80.8</c:v>
                </c:pt>
                <c:pt idx="9604">
                  <c:v>80.7</c:v>
                </c:pt>
                <c:pt idx="9605">
                  <c:v>80.8</c:v>
                </c:pt>
                <c:pt idx="9606">
                  <c:v>80.900000000000006</c:v>
                </c:pt>
                <c:pt idx="9607">
                  <c:v>81</c:v>
                </c:pt>
                <c:pt idx="9608">
                  <c:v>81.2</c:v>
                </c:pt>
                <c:pt idx="9609">
                  <c:v>81.2</c:v>
                </c:pt>
                <c:pt idx="9610">
                  <c:v>81.099999999999994</c:v>
                </c:pt>
                <c:pt idx="9611">
                  <c:v>81.099999999999994</c:v>
                </c:pt>
                <c:pt idx="9612">
                  <c:v>81.099999999999994</c:v>
                </c:pt>
                <c:pt idx="9613">
                  <c:v>81.099999999999994</c:v>
                </c:pt>
                <c:pt idx="9614">
                  <c:v>81.099999999999994</c:v>
                </c:pt>
                <c:pt idx="9615">
                  <c:v>81.400000000000006</c:v>
                </c:pt>
                <c:pt idx="9616">
                  <c:v>81.2</c:v>
                </c:pt>
                <c:pt idx="9617">
                  <c:v>81.099999999999994</c:v>
                </c:pt>
                <c:pt idx="9618">
                  <c:v>81.099999999999994</c:v>
                </c:pt>
                <c:pt idx="9619">
                  <c:v>80.900000000000006</c:v>
                </c:pt>
                <c:pt idx="9620">
                  <c:v>81</c:v>
                </c:pt>
                <c:pt idx="9621">
                  <c:v>81.099999999999994</c:v>
                </c:pt>
                <c:pt idx="9622">
                  <c:v>81</c:v>
                </c:pt>
                <c:pt idx="9623">
                  <c:v>81</c:v>
                </c:pt>
                <c:pt idx="9624">
                  <c:v>80.900000000000006</c:v>
                </c:pt>
                <c:pt idx="9625">
                  <c:v>81</c:v>
                </c:pt>
                <c:pt idx="9626">
                  <c:v>81.099999999999994</c:v>
                </c:pt>
                <c:pt idx="9627">
                  <c:v>80.8</c:v>
                </c:pt>
                <c:pt idx="9628">
                  <c:v>81</c:v>
                </c:pt>
                <c:pt idx="9629">
                  <c:v>81</c:v>
                </c:pt>
                <c:pt idx="9630">
                  <c:v>81.3</c:v>
                </c:pt>
                <c:pt idx="9631">
                  <c:v>81.5</c:v>
                </c:pt>
                <c:pt idx="9632">
                  <c:v>81.2</c:v>
                </c:pt>
                <c:pt idx="9633">
                  <c:v>81.599999999999994</c:v>
                </c:pt>
                <c:pt idx="9634">
                  <c:v>81.900000000000006</c:v>
                </c:pt>
                <c:pt idx="9635">
                  <c:v>81.599999999999994</c:v>
                </c:pt>
                <c:pt idx="9636">
                  <c:v>81.8</c:v>
                </c:pt>
                <c:pt idx="9637">
                  <c:v>81.7</c:v>
                </c:pt>
                <c:pt idx="9638">
                  <c:v>81.5</c:v>
                </c:pt>
                <c:pt idx="9639">
                  <c:v>81.5</c:v>
                </c:pt>
                <c:pt idx="9640">
                  <c:v>81.7</c:v>
                </c:pt>
                <c:pt idx="9641">
                  <c:v>81.7</c:v>
                </c:pt>
                <c:pt idx="9642">
                  <c:v>81.7</c:v>
                </c:pt>
                <c:pt idx="9643">
                  <c:v>81.8</c:v>
                </c:pt>
                <c:pt idx="9644">
                  <c:v>81.8</c:v>
                </c:pt>
                <c:pt idx="9645">
                  <c:v>81.8</c:v>
                </c:pt>
                <c:pt idx="9646">
                  <c:v>81.900000000000006</c:v>
                </c:pt>
                <c:pt idx="9647">
                  <c:v>82</c:v>
                </c:pt>
                <c:pt idx="9648">
                  <c:v>81.900000000000006</c:v>
                </c:pt>
                <c:pt idx="9649">
                  <c:v>81.900000000000006</c:v>
                </c:pt>
                <c:pt idx="9650">
                  <c:v>82</c:v>
                </c:pt>
                <c:pt idx="9651">
                  <c:v>82.2</c:v>
                </c:pt>
                <c:pt idx="9652">
                  <c:v>82.1</c:v>
                </c:pt>
                <c:pt idx="9653">
                  <c:v>82</c:v>
                </c:pt>
                <c:pt idx="9654">
                  <c:v>82.1</c:v>
                </c:pt>
                <c:pt idx="9655">
                  <c:v>82</c:v>
                </c:pt>
                <c:pt idx="9656">
                  <c:v>82.2</c:v>
                </c:pt>
                <c:pt idx="9657">
                  <c:v>82.3</c:v>
                </c:pt>
                <c:pt idx="9658">
                  <c:v>82.3</c:v>
                </c:pt>
                <c:pt idx="9659">
                  <c:v>82.1</c:v>
                </c:pt>
                <c:pt idx="9660">
                  <c:v>82.5</c:v>
                </c:pt>
                <c:pt idx="9661">
                  <c:v>82.4</c:v>
                </c:pt>
                <c:pt idx="9662">
                  <c:v>82.7</c:v>
                </c:pt>
                <c:pt idx="9663">
                  <c:v>82.6</c:v>
                </c:pt>
                <c:pt idx="9664">
                  <c:v>82.9</c:v>
                </c:pt>
                <c:pt idx="9665">
                  <c:v>82.9</c:v>
                </c:pt>
                <c:pt idx="9666">
                  <c:v>83</c:v>
                </c:pt>
                <c:pt idx="9667">
                  <c:v>82.9</c:v>
                </c:pt>
                <c:pt idx="9668">
                  <c:v>82.8</c:v>
                </c:pt>
                <c:pt idx="9669">
                  <c:v>83</c:v>
                </c:pt>
                <c:pt idx="9670">
                  <c:v>83.8</c:v>
                </c:pt>
                <c:pt idx="9671">
                  <c:v>83.8</c:v>
                </c:pt>
                <c:pt idx="9672">
                  <c:v>83.1</c:v>
                </c:pt>
                <c:pt idx="9673">
                  <c:v>83.4</c:v>
                </c:pt>
                <c:pt idx="9674">
                  <c:v>83.3</c:v>
                </c:pt>
                <c:pt idx="9675">
                  <c:v>83.4</c:v>
                </c:pt>
                <c:pt idx="9676">
                  <c:v>83.4</c:v>
                </c:pt>
                <c:pt idx="9677">
                  <c:v>83.3</c:v>
                </c:pt>
                <c:pt idx="9678">
                  <c:v>83.4</c:v>
                </c:pt>
                <c:pt idx="9679">
                  <c:v>82.9</c:v>
                </c:pt>
                <c:pt idx="9680">
                  <c:v>83.4</c:v>
                </c:pt>
                <c:pt idx="9681">
                  <c:v>83.6</c:v>
                </c:pt>
                <c:pt idx="9682">
                  <c:v>83.6</c:v>
                </c:pt>
                <c:pt idx="9683">
                  <c:v>83.6</c:v>
                </c:pt>
                <c:pt idx="9684">
                  <c:v>83.6</c:v>
                </c:pt>
                <c:pt idx="9685">
                  <c:v>83.8</c:v>
                </c:pt>
                <c:pt idx="9686">
                  <c:v>83.7</c:v>
                </c:pt>
                <c:pt idx="9687">
                  <c:v>83.6</c:v>
                </c:pt>
                <c:pt idx="9688">
                  <c:v>83.5</c:v>
                </c:pt>
                <c:pt idx="9689">
                  <c:v>83.8</c:v>
                </c:pt>
                <c:pt idx="9690">
                  <c:v>83.6</c:v>
                </c:pt>
                <c:pt idx="9691">
                  <c:v>83.8</c:v>
                </c:pt>
                <c:pt idx="9692">
                  <c:v>83.7</c:v>
                </c:pt>
                <c:pt idx="9693">
                  <c:v>83.8</c:v>
                </c:pt>
                <c:pt idx="9694">
                  <c:v>83.9</c:v>
                </c:pt>
                <c:pt idx="9695">
                  <c:v>83.7</c:v>
                </c:pt>
                <c:pt idx="9696">
                  <c:v>84</c:v>
                </c:pt>
                <c:pt idx="9697">
                  <c:v>84.1</c:v>
                </c:pt>
                <c:pt idx="9698">
                  <c:v>83.9</c:v>
                </c:pt>
                <c:pt idx="9699">
                  <c:v>83.9</c:v>
                </c:pt>
                <c:pt idx="9700">
                  <c:v>83.7</c:v>
                </c:pt>
                <c:pt idx="9701">
                  <c:v>84.1</c:v>
                </c:pt>
                <c:pt idx="9702">
                  <c:v>83.7</c:v>
                </c:pt>
                <c:pt idx="9703">
                  <c:v>83.9</c:v>
                </c:pt>
                <c:pt idx="9704">
                  <c:v>83.8</c:v>
                </c:pt>
                <c:pt idx="9705">
                  <c:v>83.8</c:v>
                </c:pt>
                <c:pt idx="9706">
                  <c:v>83.9</c:v>
                </c:pt>
                <c:pt idx="9707">
                  <c:v>83.6</c:v>
                </c:pt>
                <c:pt idx="9708">
                  <c:v>83.8</c:v>
                </c:pt>
                <c:pt idx="9709">
                  <c:v>83.8</c:v>
                </c:pt>
                <c:pt idx="9710">
                  <c:v>83.7</c:v>
                </c:pt>
                <c:pt idx="9711">
                  <c:v>83.7</c:v>
                </c:pt>
                <c:pt idx="9712">
                  <c:v>83.5</c:v>
                </c:pt>
                <c:pt idx="9713">
                  <c:v>83.5</c:v>
                </c:pt>
                <c:pt idx="9714">
                  <c:v>83.7</c:v>
                </c:pt>
                <c:pt idx="9715">
                  <c:v>83.8</c:v>
                </c:pt>
                <c:pt idx="9716">
                  <c:v>83.8</c:v>
                </c:pt>
                <c:pt idx="9717">
                  <c:v>83.7</c:v>
                </c:pt>
                <c:pt idx="9718">
                  <c:v>83.7</c:v>
                </c:pt>
                <c:pt idx="9719">
                  <c:v>83.8</c:v>
                </c:pt>
                <c:pt idx="9720">
                  <c:v>83.8</c:v>
                </c:pt>
                <c:pt idx="9721">
                  <c:v>84</c:v>
                </c:pt>
                <c:pt idx="9722">
                  <c:v>83.8</c:v>
                </c:pt>
                <c:pt idx="9723">
                  <c:v>83.6</c:v>
                </c:pt>
                <c:pt idx="9724">
                  <c:v>83.7</c:v>
                </c:pt>
                <c:pt idx="9725">
                  <c:v>84.1</c:v>
                </c:pt>
                <c:pt idx="9726">
                  <c:v>83.8</c:v>
                </c:pt>
                <c:pt idx="9727">
                  <c:v>83.9</c:v>
                </c:pt>
                <c:pt idx="9728">
                  <c:v>83.8</c:v>
                </c:pt>
                <c:pt idx="9729">
                  <c:v>83.9</c:v>
                </c:pt>
                <c:pt idx="9730">
                  <c:v>84.2</c:v>
                </c:pt>
                <c:pt idx="9731">
                  <c:v>83.8</c:v>
                </c:pt>
                <c:pt idx="9732">
                  <c:v>84.1</c:v>
                </c:pt>
                <c:pt idx="9733">
                  <c:v>84.1</c:v>
                </c:pt>
                <c:pt idx="9734">
                  <c:v>84</c:v>
                </c:pt>
                <c:pt idx="9735">
                  <c:v>84.1</c:v>
                </c:pt>
                <c:pt idx="9736">
                  <c:v>84</c:v>
                </c:pt>
                <c:pt idx="9737">
                  <c:v>84</c:v>
                </c:pt>
                <c:pt idx="9738">
                  <c:v>84.3</c:v>
                </c:pt>
                <c:pt idx="9739">
                  <c:v>83.9</c:v>
                </c:pt>
                <c:pt idx="9740">
                  <c:v>84.1</c:v>
                </c:pt>
                <c:pt idx="9741">
                  <c:v>84</c:v>
                </c:pt>
                <c:pt idx="9742">
                  <c:v>84</c:v>
                </c:pt>
                <c:pt idx="9743">
                  <c:v>83.8</c:v>
                </c:pt>
                <c:pt idx="9744">
                  <c:v>84.3</c:v>
                </c:pt>
                <c:pt idx="9745">
                  <c:v>83.9</c:v>
                </c:pt>
                <c:pt idx="9746">
                  <c:v>83.8</c:v>
                </c:pt>
                <c:pt idx="9747">
                  <c:v>83.9</c:v>
                </c:pt>
                <c:pt idx="9748">
                  <c:v>83.9</c:v>
                </c:pt>
                <c:pt idx="9749">
                  <c:v>84</c:v>
                </c:pt>
                <c:pt idx="9750">
                  <c:v>83.8</c:v>
                </c:pt>
                <c:pt idx="9751">
                  <c:v>83.9</c:v>
                </c:pt>
                <c:pt idx="9752">
                  <c:v>84</c:v>
                </c:pt>
                <c:pt idx="9753">
                  <c:v>83.9</c:v>
                </c:pt>
                <c:pt idx="9754">
                  <c:v>83.4</c:v>
                </c:pt>
                <c:pt idx="9755">
                  <c:v>84.2</c:v>
                </c:pt>
                <c:pt idx="9756">
                  <c:v>84</c:v>
                </c:pt>
                <c:pt idx="9757">
                  <c:v>84</c:v>
                </c:pt>
                <c:pt idx="9758">
                  <c:v>84</c:v>
                </c:pt>
                <c:pt idx="9759">
                  <c:v>83.9</c:v>
                </c:pt>
                <c:pt idx="9760">
                  <c:v>84.1</c:v>
                </c:pt>
                <c:pt idx="9761">
                  <c:v>84</c:v>
                </c:pt>
                <c:pt idx="9762">
                  <c:v>83.9</c:v>
                </c:pt>
                <c:pt idx="9763">
                  <c:v>83.8</c:v>
                </c:pt>
                <c:pt idx="9764">
                  <c:v>84</c:v>
                </c:pt>
                <c:pt idx="9765">
                  <c:v>84.3</c:v>
                </c:pt>
                <c:pt idx="9766">
                  <c:v>84.1</c:v>
                </c:pt>
                <c:pt idx="9767">
                  <c:v>84.4</c:v>
                </c:pt>
                <c:pt idx="9768">
                  <c:v>84.9</c:v>
                </c:pt>
                <c:pt idx="9769">
                  <c:v>84.3</c:v>
                </c:pt>
                <c:pt idx="9770">
                  <c:v>84.4</c:v>
                </c:pt>
                <c:pt idx="9771">
                  <c:v>84.9</c:v>
                </c:pt>
                <c:pt idx="9772">
                  <c:v>84.8</c:v>
                </c:pt>
                <c:pt idx="9773">
                  <c:v>84.9</c:v>
                </c:pt>
                <c:pt idx="9774">
                  <c:v>84.8</c:v>
                </c:pt>
                <c:pt idx="9775">
                  <c:v>84.8</c:v>
                </c:pt>
                <c:pt idx="9776">
                  <c:v>84.8</c:v>
                </c:pt>
                <c:pt idx="9777">
                  <c:v>84.7</c:v>
                </c:pt>
                <c:pt idx="9778">
                  <c:v>84.8</c:v>
                </c:pt>
                <c:pt idx="9779">
                  <c:v>84.7</c:v>
                </c:pt>
                <c:pt idx="9780">
                  <c:v>84.8</c:v>
                </c:pt>
                <c:pt idx="9781">
                  <c:v>84.8</c:v>
                </c:pt>
                <c:pt idx="9782">
                  <c:v>85</c:v>
                </c:pt>
                <c:pt idx="9783">
                  <c:v>84.9</c:v>
                </c:pt>
                <c:pt idx="9784">
                  <c:v>84.9</c:v>
                </c:pt>
                <c:pt idx="9785">
                  <c:v>84.9</c:v>
                </c:pt>
                <c:pt idx="9786">
                  <c:v>84.9</c:v>
                </c:pt>
                <c:pt idx="9787">
                  <c:v>85</c:v>
                </c:pt>
                <c:pt idx="9788">
                  <c:v>85.1</c:v>
                </c:pt>
                <c:pt idx="9789">
                  <c:v>85.1</c:v>
                </c:pt>
                <c:pt idx="9790">
                  <c:v>85.1</c:v>
                </c:pt>
                <c:pt idx="9791">
                  <c:v>85.3</c:v>
                </c:pt>
                <c:pt idx="9792">
                  <c:v>85.6</c:v>
                </c:pt>
                <c:pt idx="9793">
                  <c:v>85.3</c:v>
                </c:pt>
                <c:pt idx="9794">
                  <c:v>85.1</c:v>
                </c:pt>
                <c:pt idx="9795">
                  <c:v>84.9</c:v>
                </c:pt>
                <c:pt idx="9796">
                  <c:v>84.9</c:v>
                </c:pt>
                <c:pt idx="9797">
                  <c:v>84.9</c:v>
                </c:pt>
                <c:pt idx="9798">
                  <c:v>85</c:v>
                </c:pt>
                <c:pt idx="9799">
                  <c:v>84.9</c:v>
                </c:pt>
                <c:pt idx="9800">
                  <c:v>84.9</c:v>
                </c:pt>
                <c:pt idx="9801">
                  <c:v>84.9</c:v>
                </c:pt>
                <c:pt idx="9802">
                  <c:v>84.9</c:v>
                </c:pt>
                <c:pt idx="9803">
                  <c:v>84.9</c:v>
                </c:pt>
                <c:pt idx="9804">
                  <c:v>85</c:v>
                </c:pt>
                <c:pt idx="9805">
                  <c:v>84.9</c:v>
                </c:pt>
                <c:pt idx="9806">
                  <c:v>84.9</c:v>
                </c:pt>
                <c:pt idx="9807">
                  <c:v>84.9</c:v>
                </c:pt>
                <c:pt idx="9808">
                  <c:v>84.8</c:v>
                </c:pt>
                <c:pt idx="9809">
                  <c:v>85.1</c:v>
                </c:pt>
                <c:pt idx="9810">
                  <c:v>84.8</c:v>
                </c:pt>
                <c:pt idx="9811">
                  <c:v>84.9</c:v>
                </c:pt>
                <c:pt idx="9812">
                  <c:v>84.7</c:v>
                </c:pt>
                <c:pt idx="9813">
                  <c:v>84.8</c:v>
                </c:pt>
                <c:pt idx="9814">
                  <c:v>84.9</c:v>
                </c:pt>
                <c:pt idx="9815">
                  <c:v>84.9</c:v>
                </c:pt>
                <c:pt idx="9816">
                  <c:v>84.9</c:v>
                </c:pt>
                <c:pt idx="9817">
                  <c:v>84.8</c:v>
                </c:pt>
                <c:pt idx="9818">
                  <c:v>85</c:v>
                </c:pt>
                <c:pt idx="9819">
                  <c:v>85.1</c:v>
                </c:pt>
                <c:pt idx="9820">
                  <c:v>85</c:v>
                </c:pt>
                <c:pt idx="9821">
                  <c:v>84.9</c:v>
                </c:pt>
                <c:pt idx="9822">
                  <c:v>85</c:v>
                </c:pt>
                <c:pt idx="9823">
                  <c:v>85.1</c:v>
                </c:pt>
                <c:pt idx="9824">
                  <c:v>84.9</c:v>
                </c:pt>
                <c:pt idx="9825">
                  <c:v>85</c:v>
                </c:pt>
                <c:pt idx="9826">
                  <c:v>84.7</c:v>
                </c:pt>
                <c:pt idx="9827">
                  <c:v>84.8</c:v>
                </c:pt>
                <c:pt idx="9828">
                  <c:v>84.9</c:v>
                </c:pt>
                <c:pt idx="9829">
                  <c:v>84.9</c:v>
                </c:pt>
                <c:pt idx="9830">
                  <c:v>84.8</c:v>
                </c:pt>
                <c:pt idx="9831">
                  <c:v>85</c:v>
                </c:pt>
                <c:pt idx="9832">
                  <c:v>85.1</c:v>
                </c:pt>
                <c:pt idx="9833">
                  <c:v>84.9</c:v>
                </c:pt>
                <c:pt idx="9834">
                  <c:v>85.1</c:v>
                </c:pt>
                <c:pt idx="9835">
                  <c:v>85</c:v>
                </c:pt>
                <c:pt idx="9836">
                  <c:v>85.1</c:v>
                </c:pt>
                <c:pt idx="9837">
                  <c:v>85.2</c:v>
                </c:pt>
                <c:pt idx="9838">
                  <c:v>85.1</c:v>
                </c:pt>
                <c:pt idx="9839">
                  <c:v>84.8</c:v>
                </c:pt>
                <c:pt idx="9840">
                  <c:v>84.9</c:v>
                </c:pt>
                <c:pt idx="9841">
                  <c:v>85.1</c:v>
                </c:pt>
                <c:pt idx="9842">
                  <c:v>85</c:v>
                </c:pt>
                <c:pt idx="9843">
                  <c:v>85.1</c:v>
                </c:pt>
                <c:pt idx="9844">
                  <c:v>85.6</c:v>
                </c:pt>
                <c:pt idx="9845">
                  <c:v>85.4</c:v>
                </c:pt>
                <c:pt idx="9846">
                  <c:v>85.6</c:v>
                </c:pt>
                <c:pt idx="9847">
                  <c:v>86</c:v>
                </c:pt>
                <c:pt idx="9848">
                  <c:v>85.6</c:v>
                </c:pt>
                <c:pt idx="9849">
                  <c:v>85.5</c:v>
                </c:pt>
                <c:pt idx="9850">
                  <c:v>85.9</c:v>
                </c:pt>
                <c:pt idx="9851">
                  <c:v>85.6</c:v>
                </c:pt>
                <c:pt idx="9852">
                  <c:v>85.7</c:v>
                </c:pt>
                <c:pt idx="9853">
                  <c:v>85.4</c:v>
                </c:pt>
                <c:pt idx="9854">
                  <c:v>85.6</c:v>
                </c:pt>
                <c:pt idx="9855">
                  <c:v>85.6</c:v>
                </c:pt>
                <c:pt idx="9856">
                  <c:v>85.5</c:v>
                </c:pt>
                <c:pt idx="9857">
                  <c:v>85.4</c:v>
                </c:pt>
                <c:pt idx="9858">
                  <c:v>85.4</c:v>
                </c:pt>
                <c:pt idx="9859">
                  <c:v>85.3</c:v>
                </c:pt>
                <c:pt idx="9860">
                  <c:v>85.3</c:v>
                </c:pt>
                <c:pt idx="9861">
                  <c:v>85.1</c:v>
                </c:pt>
                <c:pt idx="9862">
                  <c:v>85.1</c:v>
                </c:pt>
                <c:pt idx="9863">
                  <c:v>85</c:v>
                </c:pt>
                <c:pt idx="9864">
                  <c:v>85.1</c:v>
                </c:pt>
                <c:pt idx="9865">
                  <c:v>85.1</c:v>
                </c:pt>
                <c:pt idx="9866">
                  <c:v>84.8</c:v>
                </c:pt>
                <c:pt idx="9867">
                  <c:v>84.9</c:v>
                </c:pt>
                <c:pt idx="9868">
                  <c:v>84.4</c:v>
                </c:pt>
                <c:pt idx="9869">
                  <c:v>84.5</c:v>
                </c:pt>
                <c:pt idx="9870">
                  <c:v>84.3</c:v>
                </c:pt>
                <c:pt idx="9871">
                  <c:v>84.4</c:v>
                </c:pt>
                <c:pt idx="9872">
                  <c:v>84.8</c:v>
                </c:pt>
                <c:pt idx="9873">
                  <c:v>84.3</c:v>
                </c:pt>
                <c:pt idx="9874">
                  <c:v>84.7</c:v>
                </c:pt>
                <c:pt idx="9875">
                  <c:v>84.8</c:v>
                </c:pt>
                <c:pt idx="9876">
                  <c:v>84.8</c:v>
                </c:pt>
                <c:pt idx="9877">
                  <c:v>84.8</c:v>
                </c:pt>
                <c:pt idx="9878">
                  <c:v>85</c:v>
                </c:pt>
                <c:pt idx="9879">
                  <c:v>84.8</c:v>
                </c:pt>
                <c:pt idx="9880">
                  <c:v>85</c:v>
                </c:pt>
                <c:pt idx="9881">
                  <c:v>85.1</c:v>
                </c:pt>
                <c:pt idx="9882">
                  <c:v>85.2</c:v>
                </c:pt>
                <c:pt idx="9883">
                  <c:v>85.6</c:v>
                </c:pt>
                <c:pt idx="9884">
                  <c:v>85.7</c:v>
                </c:pt>
                <c:pt idx="9885">
                  <c:v>85.8</c:v>
                </c:pt>
                <c:pt idx="9886">
                  <c:v>85.9</c:v>
                </c:pt>
                <c:pt idx="9887">
                  <c:v>86.1</c:v>
                </c:pt>
                <c:pt idx="9888">
                  <c:v>85.8</c:v>
                </c:pt>
                <c:pt idx="9889">
                  <c:v>86.5</c:v>
                </c:pt>
                <c:pt idx="9890">
                  <c:v>86.3</c:v>
                </c:pt>
                <c:pt idx="9891">
                  <c:v>86.6</c:v>
                </c:pt>
                <c:pt idx="9892">
                  <c:v>86.3</c:v>
                </c:pt>
                <c:pt idx="9893">
                  <c:v>86.4</c:v>
                </c:pt>
                <c:pt idx="9894">
                  <c:v>86.2</c:v>
                </c:pt>
                <c:pt idx="9895">
                  <c:v>86.9</c:v>
                </c:pt>
                <c:pt idx="9896">
                  <c:v>86.8</c:v>
                </c:pt>
                <c:pt idx="9897">
                  <c:v>86.8</c:v>
                </c:pt>
                <c:pt idx="9898">
                  <c:v>87.2</c:v>
                </c:pt>
                <c:pt idx="9899">
                  <c:v>86.8</c:v>
                </c:pt>
                <c:pt idx="9900">
                  <c:v>86.9</c:v>
                </c:pt>
                <c:pt idx="9901">
                  <c:v>87.2</c:v>
                </c:pt>
                <c:pt idx="9902">
                  <c:v>87.5</c:v>
                </c:pt>
                <c:pt idx="9903">
                  <c:v>87.4</c:v>
                </c:pt>
                <c:pt idx="9904">
                  <c:v>87.8</c:v>
                </c:pt>
                <c:pt idx="9905">
                  <c:v>87.6</c:v>
                </c:pt>
                <c:pt idx="9906">
                  <c:v>87.9</c:v>
                </c:pt>
                <c:pt idx="9907">
                  <c:v>87.4</c:v>
                </c:pt>
                <c:pt idx="9908">
                  <c:v>87.2</c:v>
                </c:pt>
                <c:pt idx="9909">
                  <c:v>87.5</c:v>
                </c:pt>
                <c:pt idx="9910">
                  <c:v>86.9</c:v>
                </c:pt>
                <c:pt idx="9911">
                  <c:v>87.4</c:v>
                </c:pt>
                <c:pt idx="9912">
                  <c:v>87.1</c:v>
                </c:pt>
                <c:pt idx="9913">
                  <c:v>87</c:v>
                </c:pt>
                <c:pt idx="9914">
                  <c:v>87.2</c:v>
                </c:pt>
                <c:pt idx="9915">
                  <c:v>87.1</c:v>
                </c:pt>
                <c:pt idx="9916">
                  <c:v>87.1</c:v>
                </c:pt>
                <c:pt idx="9917">
                  <c:v>86.9</c:v>
                </c:pt>
                <c:pt idx="9918">
                  <c:v>87.2</c:v>
                </c:pt>
                <c:pt idx="9919">
                  <c:v>87.1</c:v>
                </c:pt>
                <c:pt idx="9920">
                  <c:v>86.9</c:v>
                </c:pt>
                <c:pt idx="9921">
                  <c:v>87.3</c:v>
                </c:pt>
                <c:pt idx="9922">
                  <c:v>87</c:v>
                </c:pt>
                <c:pt idx="9923">
                  <c:v>86.8</c:v>
                </c:pt>
                <c:pt idx="9924">
                  <c:v>86.7</c:v>
                </c:pt>
                <c:pt idx="9925">
                  <c:v>86.8</c:v>
                </c:pt>
                <c:pt idx="9926">
                  <c:v>86.9</c:v>
                </c:pt>
                <c:pt idx="9927">
                  <c:v>86.7</c:v>
                </c:pt>
                <c:pt idx="9928">
                  <c:v>87.1</c:v>
                </c:pt>
                <c:pt idx="9929">
                  <c:v>86.8</c:v>
                </c:pt>
                <c:pt idx="9930">
                  <c:v>87</c:v>
                </c:pt>
                <c:pt idx="9931">
                  <c:v>85.9</c:v>
                </c:pt>
                <c:pt idx="9932">
                  <c:v>86.8</c:v>
                </c:pt>
                <c:pt idx="9933">
                  <c:v>87.1</c:v>
                </c:pt>
                <c:pt idx="9934">
                  <c:v>86.6</c:v>
                </c:pt>
                <c:pt idx="9935">
                  <c:v>86.8</c:v>
                </c:pt>
                <c:pt idx="9936">
                  <c:v>86.4</c:v>
                </c:pt>
                <c:pt idx="9937">
                  <c:v>86.6</c:v>
                </c:pt>
                <c:pt idx="9938">
                  <c:v>86.5</c:v>
                </c:pt>
                <c:pt idx="9939">
                  <c:v>86.5</c:v>
                </c:pt>
                <c:pt idx="9940">
                  <c:v>87</c:v>
                </c:pt>
                <c:pt idx="9941">
                  <c:v>87</c:v>
                </c:pt>
                <c:pt idx="9942">
                  <c:v>86.7</c:v>
                </c:pt>
                <c:pt idx="9943">
                  <c:v>86.4</c:v>
                </c:pt>
                <c:pt idx="9944">
                  <c:v>86.5</c:v>
                </c:pt>
                <c:pt idx="9945">
                  <c:v>86.9</c:v>
                </c:pt>
                <c:pt idx="9946">
                  <c:v>86.9</c:v>
                </c:pt>
                <c:pt idx="9947">
                  <c:v>86.6</c:v>
                </c:pt>
                <c:pt idx="9948">
                  <c:v>87</c:v>
                </c:pt>
                <c:pt idx="9949">
                  <c:v>86.7</c:v>
                </c:pt>
                <c:pt idx="9950">
                  <c:v>86.5</c:v>
                </c:pt>
                <c:pt idx="9951">
                  <c:v>86.7</c:v>
                </c:pt>
                <c:pt idx="9952">
                  <c:v>86.9</c:v>
                </c:pt>
                <c:pt idx="9953">
                  <c:v>86.7</c:v>
                </c:pt>
                <c:pt idx="9954">
                  <c:v>86.8</c:v>
                </c:pt>
                <c:pt idx="9955">
                  <c:v>86.7</c:v>
                </c:pt>
                <c:pt idx="9956">
                  <c:v>86.7</c:v>
                </c:pt>
                <c:pt idx="9957">
                  <c:v>86.7</c:v>
                </c:pt>
                <c:pt idx="9958">
                  <c:v>86.8</c:v>
                </c:pt>
                <c:pt idx="9959">
                  <c:v>87.1</c:v>
                </c:pt>
                <c:pt idx="9960">
                  <c:v>87</c:v>
                </c:pt>
                <c:pt idx="9961">
                  <c:v>86.9</c:v>
                </c:pt>
                <c:pt idx="9962">
                  <c:v>87.2</c:v>
                </c:pt>
                <c:pt idx="9963">
                  <c:v>87.4</c:v>
                </c:pt>
                <c:pt idx="9964">
                  <c:v>87.3</c:v>
                </c:pt>
                <c:pt idx="9965">
                  <c:v>87.4</c:v>
                </c:pt>
                <c:pt idx="9966">
                  <c:v>87.2</c:v>
                </c:pt>
                <c:pt idx="9967">
                  <c:v>87.1</c:v>
                </c:pt>
                <c:pt idx="9968">
                  <c:v>87.4</c:v>
                </c:pt>
                <c:pt idx="9969">
                  <c:v>87.1</c:v>
                </c:pt>
                <c:pt idx="9970">
                  <c:v>87.1</c:v>
                </c:pt>
                <c:pt idx="9971">
                  <c:v>86.9</c:v>
                </c:pt>
                <c:pt idx="9972">
                  <c:v>86.9</c:v>
                </c:pt>
                <c:pt idx="9973">
                  <c:v>86.9</c:v>
                </c:pt>
                <c:pt idx="9974">
                  <c:v>87.2</c:v>
                </c:pt>
                <c:pt idx="9975">
                  <c:v>87</c:v>
                </c:pt>
                <c:pt idx="9976">
                  <c:v>86.8</c:v>
                </c:pt>
                <c:pt idx="9977">
                  <c:v>86.8</c:v>
                </c:pt>
                <c:pt idx="9978">
                  <c:v>86.9</c:v>
                </c:pt>
                <c:pt idx="9979">
                  <c:v>86.7</c:v>
                </c:pt>
                <c:pt idx="9980">
                  <c:v>86.5</c:v>
                </c:pt>
                <c:pt idx="9981">
                  <c:v>86.9</c:v>
                </c:pt>
                <c:pt idx="9982">
                  <c:v>86.7</c:v>
                </c:pt>
                <c:pt idx="9983">
                  <c:v>86.6</c:v>
                </c:pt>
                <c:pt idx="9984">
                  <c:v>86.6</c:v>
                </c:pt>
                <c:pt idx="9985">
                  <c:v>86.4</c:v>
                </c:pt>
                <c:pt idx="9986">
                  <c:v>86.5</c:v>
                </c:pt>
                <c:pt idx="9987">
                  <c:v>86.4</c:v>
                </c:pt>
                <c:pt idx="9988">
                  <c:v>86.5</c:v>
                </c:pt>
                <c:pt idx="9989">
                  <c:v>86.4</c:v>
                </c:pt>
                <c:pt idx="9990">
                  <c:v>86.7</c:v>
                </c:pt>
                <c:pt idx="9991">
                  <c:v>86.3</c:v>
                </c:pt>
                <c:pt idx="9992">
                  <c:v>86.7</c:v>
                </c:pt>
                <c:pt idx="9993">
                  <c:v>86.5</c:v>
                </c:pt>
                <c:pt idx="9994">
                  <c:v>86.4</c:v>
                </c:pt>
                <c:pt idx="9995">
                  <c:v>86.6</c:v>
                </c:pt>
                <c:pt idx="9996">
                  <c:v>86.8</c:v>
                </c:pt>
                <c:pt idx="9997">
                  <c:v>86.7</c:v>
                </c:pt>
                <c:pt idx="9998">
                  <c:v>86.4</c:v>
                </c:pt>
                <c:pt idx="9999">
                  <c:v>87</c:v>
                </c:pt>
                <c:pt idx="10000">
                  <c:v>86.7</c:v>
                </c:pt>
                <c:pt idx="10001">
                  <c:v>86.6</c:v>
                </c:pt>
                <c:pt idx="10002">
                  <c:v>86.5</c:v>
                </c:pt>
                <c:pt idx="10003">
                  <c:v>86.6</c:v>
                </c:pt>
                <c:pt idx="10004">
                  <c:v>86.5</c:v>
                </c:pt>
                <c:pt idx="10005">
                  <c:v>86.6</c:v>
                </c:pt>
                <c:pt idx="10006">
                  <c:v>86.7</c:v>
                </c:pt>
                <c:pt idx="10007">
                  <c:v>86.8</c:v>
                </c:pt>
                <c:pt idx="10008">
                  <c:v>86.8</c:v>
                </c:pt>
                <c:pt idx="10009">
                  <c:v>86.8</c:v>
                </c:pt>
                <c:pt idx="10010">
                  <c:v>86.7</c:v>
                </c:pt>
                <c:pt idx="10011">
                  <c:v>86.7</c:v>
                </c:pt>
                <c:pt idx="10012">
                  <c:v>86.7</c:v>
                </c:pt>
                <c:pt idx="10013">
                  <c:v>86.5</c:v>
                </c:pt>
                <c:pt idx="10014">
                  <c:v>86.5</c:v>
                </c:pt>
                <c:pt idx="10015">
                  <c:v>86.5</c:v>
                </c:pt>
                <c:pt idx="10016">
                  <c:v>86.4</c:v>
                </c:pt>
                <c:pt idx="10017">
                  <c:v>86.7</c:v>
                </c:pt>
                <c:pt idx="10018">
                  <c:v>86.6</c:v>
                </c:pt>
                <c:pt idx="10019">
                  <c:v>86.6</c:v>
                </c:pt>
                <c:pt idx="10020">
                  <c:v>86.3</c:v>
                </c:pt>
                <c:pt idx="10021">
                  <c:v>86.4</c:v>
                </c:pt>
                <c:pt idx="10022">
                  <c:v>86.3</c:v>
                </c:pt>
                <c:pt idx="10023">
                  <c:v>86.6</c:v>
                </c:pt>
                <c:pt idx="10024">
                  <c:v>86.5</c:v>
                </c:pt>
                <c:pt idx="10025">
                  <c:v>86.7</c:v>
                </c:pt>
                <c:pt idx="10026">
                  <c:v>86.6</c:v>
                </c:pt>
                <c:pt idx="10027">
                  <c:v>86.3</c:v>
                </c:pt>
                <c:pt idx="10028">
                  <c:v>86.5</c:v>
                </c:pt>
                <c:pt idx="10029">
                  <c:v>86.5</c:v>
                </c:pt>
                <c:pt idx="10030">
                  <c:v>86.4</c:v>
                </c:pt>
                <c:pt idx="10031">
                  <c:v>86.6</c:v>
                </c:pt>
                <c:pt idx="10032">
                  <c:v>86.4</c:v>
                </c:pt>
                <c:pt idx="10033">
                  <c:v>86.5</c:v>
                </c:pt>
                <c:pt idx="10034">
                  <c:v>86.6</c:v>
                </c:pt>
                <c:pt idx="10035">
                  <c:v>86.6</c:v>
                </c:pt>
                <c:pt idx="10036">
                  <c:v>86.8</c:v>
                </c:pt>
                <c:pt idx="10037">
                  <c:v>86.7</c:v>
                </c:pt>
                <c:pt idx="10038">
                  <c:v>86.7</c:v>
                </c:pt>
                <c:pt idx="10039">
                  <c:v>86.7</c:v>
                </c:pt>
                <c:pt idx="10040">
                  <c:v>86.8</c:v>
                </c:pt>
                <c:pt idx="10041">
                  <c:v>87</c:v>
                </c:pt>
                <c:pt idx="10042">
                  <c:v>87.2</c:v>
                </c:pt>
                <c:pt idx="10043">
                  <c:v>86.9</c:v>
                </c:pt>
                <c:pt idx="10044">
                  <c:v>86.8</c:v>
                </c:pt>
                <c:pt idx="10045">
                  <c:v>86.9</c:v>
                </c:pt>
                <c:pt idx="10046">
                  <c:v>87</c:v>
                </c:pt>
                <c:pt idx="10047">
                  <c:v>86.9</c:v>
                </c:pt>
                <c:pt idx="10048">
                  <c:v>86.8</c:v>
                </c:pt>
                <c:pt idx="10049">
                  <c:v>86.9</c:v>
                </c:pt>
                <c:pt idx="10050">
                  <c:v>86.8</c:v>
                </c:pt>
                <c:pt idx="10051">
                  <c:v>86.8</c:v>
                </c:pt>
                <c:pt idx="10052">
                  <c:v>87</c:v>
                </c:pt>
                <c:pt idx="10053">
                  <c:v>86.6</c:v>
                </c:pt>
                <c:pt idx="10054">
                  <c:v>86.3</c:v>
                </c:pt>
                <c:pt idx="10055">
                  <c:v>86.8</c:v>
                </c:pt>
                <c:pt idx="10056">
                  <c:v>86.8</c:v>
                </c:pt>
                <c:pt idx="10057">
                  <c:v>86.9</c:v>
                </c:pt>
                <c:pt idx="10058">
                  <c:v>86.7</c:v>
                </c:pt>
                <c:pt idx="10059">
                  <c:v>86.7</c:v>
                </c:pt>
                <c:pt idx="10060">
                  <c:v>86.7</c:v>
                </c:pt>
                <c:pt idx="10061">
                  <c:v>86.8</c:v>
                </c:pt>
                <c:pt idx="10062">
                  <c:v>86.9</c:v>
                </c:pt>
                <c:pt idx="10063">
                  <c:v>87</c:v>
                </c:pt>
                <c:pt idx="10064">
                  <c:v>87.1</c:v>
                </c:pt>
                <c:pt idx="10065">
                  <c:v>87</c:v>
                </c:pt>
                <c:pt idx="10066">
                  <c:v>86.9</c:v>
                </c:pt>
                <c:pt idx="10067">
                  <c:v>86.8</c:v>
                </c:pt>
                <c:pt idx="10068">
                  <c:v>87</c:v>
                </c:pt>
                <c:pt idx="10069">
                  <c:v>86.7</c:v>
                </c:pt>
                <c:pt idx="10070">
                  <c:v>86.7</c:v>
                </c:pt>
                <c:pt idx="10071">
                  <c:v>86.7</c:v>
                </c:pt>
                <c:pt idx="10072">
                  <c:v>86.9</c:v>
                </c:pt>
                <c:pt idx="10073">
                  <c:v>86.9</c:v>
                </c:pt>
                <c:pt idx="10074">
                  <c:v>86.7</c:v>
                </c:pt>
                <c:pt idx="10075">
                  <c:v>86.7</c:v>
                </c:pt>
                <c:pt idx="10076">
                  <c:v>86.7</c:v>
                </c:pt>
                <c:pt idx="10077">
                  <c:v>86.7</c:v>
                </c:pt>
                <c:pt idx="10078">
                  <c:v>86.8</c:v>
                </c:pt>
                <c:pt idx="10079">
                  <c:v>86.6</c:v>
                </c:pt>
                <c:pt idx="10080">
                  <c:v>86.6</c:v>
                </c:pt>
                <c:pt idx="10081">
                  <c:v>86.6</c:v>
                </c:pt>
                <c:pt idx="10082">
                  <c:v>86.6</c:v>
                </c:pt>
                <c:pt idx="10083">
                  <c:v>86.7</c:v>
                </c:pt>
                <c:pt idx="10084">
                  <c:v>86.9</c:v>
                </c:pt>
                <c:pt idx="10085">
                  <c:v>86.7</c:v>
                </c:pt>
                <c:pt idx="10086">
                  <c:v>86.5</c:v>
                </c:pt>
                <c:pt idx="10087">
                  <c:v>86.9</c:v>
                </c:pt>
                <c:pt idx="10088">
                  <c:v>86.9</c:v>
                </c:pt>
                <c:pt idx="10089">
                  <c:v>86.9</c:v>
                </c:pt>
                <c:pt idx="10090">
                  <c:v>86.8</c:v>
                </c:pt>
                <c:pt idx="10091">
                  <c:v>86.8</c:v>
                </c:pt>
                <c:pt idx="10092">
                  <c:v>86.9</c:v>
                </c:pt>
                <c:pt idx="10093">
                  <c:v>86.9</c:v>
                </c:pt>
                <c:pt idx="10094">
                  <c:v>86.9</c:v>
                </c:pt>
                <c:pt idx="10095">
                  <c:v>87.1</c:v>
                </c:pt>
                <c:pt idx="10096">
                  <c:v>87.1</c:v>
                </c:pt>
                <c:pt idx="10097">
                  <c:v>87</c:v>
                </c:pt>
                <c:pt idx="10098">
                  <c:v>87.2</c:v>
                </c:pt>
                <c:pt idx="10099">
                  <c:v>87.2</c:v>
                </c:pt>
                <c:pt idx="10100">
                  <c:v>86.9</c:v>
                </c:pt>
                <c:pt idx="10101">
                  <c:v>87.1</c:v>
                </c:pt>
                <c:pt idx="10102">
                  <c:v>87.2</c:v>
                </c:pt>
                <c:pt idx="10103">
                  <c:v>87.3</c:v>
                </c:pt>
                <c:pt idx="10104">
                  <c:v>87.2</c:v>
                </c:pt>
                <c:pt idx="10105">
                  <c:v>87.4</c:v>
                </c:pt>
                <c:pt idx="10106">
                  <c:v>87.8</c:v>
                </c:pt>
                <c:pt idx="10107">
                  <c:v>87.3</c:v>
                </c:pt>
                <c:pt idx="10108">
                  <c:v>87.3</c:v>
                </c:pt>
                <c:pt idx="10109">
                  <c:v>87.4</c:v>
                </c:pt>
                <c:pt idx="10110">
                  <c:v>87.1</c:v>
                </c:pt>
                <c:pt idx="10111">
                  <c:v>87.5</c:v>
                </c:pt>
                <c:pt idx="10112">
                  <c:v>87.7</c:v>
                </c:pt>
                <c:pt idx="10113">
                  <c:v>87.7</c:v>
                </c:pt>
                <c:pt idx="10114">
                  <c:v>87.8</c:v>
                </c:pt>
                <c:pt idx="10115">
                  <c:v>88.2</c:v>
                </c:pt>
                <c:pt idx="10116">
                  <c:v>87.9</c:v>
                </c:pt>
                <c:pt idx="10117">
                  <c:v>88.1</c:v>
                </c:pt>
                <c:pt idx="10118">
                  <c:v>88.2</c:v>
                </c:pt>
                <c:pt idx="10119">
                  <c:v>88</c:v>
                </c:pt>
                <c:pt idx="10120">
                  <c:v>87.7</c:v>
                </c:pt>
                <c:pt idx="10121">
                  <c:v>88.2</c:v>
                </c:pt>
                <c:pt idx="10122">
                  <c:v>88</c:v>
                </c:pt>
                <c:pt idx="10123">
                  <c:v>88.1</c:v>
                </c:pt>
                <c:pt idx="10124">
                  <c:v>87.9</c:v>
                </c:pt>
                <c:pt idx="10125">
                  <c:v>88.1</c:v>
                </c:pt>
                <c:pt idx="10126">
                  <c:v>87.8</c:v>
                </c:pt>
                <c:pt idx="10127">
                  <c:v>87.6</c:v>
                </c:pt>
                <c:pt idx="10128">
                  <c:v>88.1</c:v>
                </c:pt>
                <c:pt idx="10129">
                  <c:v>87.9</c:v>
                </c:pt>
                <c:pt idx="10130">
                  <c:v>87.9</c:v>
                </c:pt>
                <c:pt idx="10131">
                  <c:v>88.1</c:v>
                </c:pt>
                <c:pt idx="10132">
                  <c:v>87.8</c:v>
                </c:pt>
                <c:pt idx="10133">
                  <c:v>88.1</c:v>
                </c:pt>
                <c:pt idx="10134">
                  <c:v>87.8</c:v>
                </c:pt>
                <c:pt idx="10135">
                  <c:v>88</c:v>
                </c:pt>
                <c:pt idx="10136">
                  <c:v>87.8</c:v>
                </c:pt>
                <c:pt idx="10137">
                  <c:v>87.8</c:v>
                </c:pt>
                <c:pt idx="10138">
                  <c:v>88.1</c:v>
                </c:pt>
                <c:pt idx="10139">
                  <c:v>87.8</c:v>
                </c:pt>
                <c:pt idx="10140">
                  <c:v>88.1</c:v>
                </c:pt>
                <c:pt idx="10141">
                  <c:v>87.7</c:v>
                </c:pt>
                <c:pt idx="10142">
                  <c:v>87.7</c:v>
                </c:pt>
                <c:pt idx="10143">
                  <c:v>87.8</c:v>
                </c:pt>
                <c:pt idx="10144">
                  <c:v>87.7</c:v>
                </c:pt>
                <c:pt idx="10145">
                  <c:v>87.7</c:v>
                </c:pt>
                <c:pt idx="10146">
                  <c:v>87.7</c:v>
                </c:pt>
                <c:pt idx="10147">
                  <c:v>87.6</c:v>
                </c:pt>
                <c:pt idx="10148">
                  <c:v>87.7</c:v>
                </c:pt>
                <c:pt idx="10149">
                  <c:v>87.8</c:v>
                </c:pt>
                <c:pt idx="10150">
                  <c:v>87.8</c:v>
                </c:pt>
                <c:pt idx="10151">
                  <c:v>87.8</c:v>
                </c:pt>
                <c:pt idx="10152">
                  <c:v>87.4</c:v>
                </c:pt>
                <c:pt idx="10153">
                  <c:v>87.4</c:v>
                </c:pt>
                <c:pt idx="10154">
                  <c:v>87.7</c:v>
                </c:pt>
                <c:pt idx="10155">
                  <c:v>87.2</c:v>
                </c:pt>
                <c:pt idx="10156">
                  <c:v>87.4</c:v>
                </c:pt>
                <c:pt idx="10157">
                  <c:v>87.6</c:v>
                </c:pt>
                <c:pt idx="10158">
                  <c:v>87.7</c:v>
                </c:pt>
                <c:pt idx="10159">
                  <c:v>87.5</c:v>
                </c:pt>
                <c:pt idx="10160">
                  <c:v>87.6</c:v>
                </c:pt>
                <c:pt idx="10161">
                  <c:v>87.3</c:v>
                </c:pt>
                <c:pt idx="10162">
                  <c:v>87.3</c:v>
                </c:pt>
                <c:pt idx="10163">
                  <c:v>87.2</c:v>
                </c:pt>
                <c:pt idx="10164">
                  <c:v>87.1</c:v>
                </c:pt>
                <c:pt idx="10165">
                  <c:v>87.2</c:v>
                </c:pt>
                <c:pt idx="10166">
                  <c:v>87.1</c:v>
                </c:pt>
                <c:pt idx="10167">
                  <c:v>87.3</c:v>
                </c:pt>
                <c:pt idx="10168">
                  <c:v>87.5</c:v>
                </c:pt>
                <c:pt idx="10169">
                  <c:v>87.2</c:v>
                </c:pt>
                <c:pt idx="10170">
                  <c:v>87</c:v>
                </c:pt>
                <c:pt idx="10171">
                  <c:v>87.2</c:v>
                </c:pt>
                <c:pt idx="10172">
                  <c:v>87.3</c:v>
                </c:pt>
                <c:pt idx="10173">
                  <c:v>87</c:v>
                </c:pt>
                <c:pt idx="10174">
                  <c:v>87.2</c:v>
                </c:pt>
                <c:pt idx="10175">
                  <c:v>87.2</c:v>
                </c:pt>
                <c:pt idx="10176">
                  <c:v>86.9</c:v>
                </c:pt>
                <c:pt idx="10177">
                  <c:v>87</c:v>
                </c:pt>
                <c:pt idx="10178">
                  <c:v>86.9</c:v>
                </c:pt>
                <c:pt idx="10179">
                  <c:v>86.9</c:v>
                </c:pt>
                <c:pt idx="10180">
                  <c:v>87</c:v>
                </c:pt>
                <c:pt idx="10181">
                  <c:v>87</c:v>
                </c:pt>
                <c:pt idx="10182">
                  <c:v>87</c:v>
                </c:pt>
                <c:pt idx="10183">
                  <c:v>87</c:v>
                </c:pt>
                <c:pt idx="10184">
                  <c:v>86.9</c:v>
                </c:pt>
                <c:pt idx="10185">
                  <c:v>87.1</c:v>
                </c:pt>
                <c:pt idx="10186">
                  <c:v>86.9</c:v>
                </c:pt>
                <c:pt idx="10187">
                  <c:v>86.9</c:v>
                </c:pt>
                <c:pt idx="10188">
                  <c:v>86.8</c:v>
                </c:pt>
                <c:pt idx="10189">
                  <c:v>86.9</c:v>
                </c:pt>
                <c:pt idx="10190">
                  <c:v>86.8</c:v>
                </c:pt>
                <c:pt idx="10191">
                  <c:v>87.1</c:v>
                </c:pt>
                <c:pt idx="10192">
                  <c:v>86.9</c:v>
                </c:pt>
                <c:pt idx="10193">
                  <c:v>86.9</c:v>
                </c:pt>
                <c:pt idx="10194">
                  <c:v>87</c:v>
                </c:pt>
                <c:pt idx="10195">
                  <c:v>87</c:v>
                </c:pt>
                <c:pt idx="10196">
                  <c:v>86.9</c:v>
                </c:pt>
                <c:pt idx="10197">
                  <c:v>86.8</c:v>
                </c:pt>
                <c:pt idx="10198">
                  <c:v>86.6</c:v>
                </c:pt>
                <c:pt idx="10199">
                  <c:v>86.8</c:v>
                </c:pt>
                <c:pt idx="10200">
                  <c:v>86.8</c:v>
                </c:pt>
                <c:pt idx="10201">
                  <c:v>86.9</c:v>
                </c:pt>
                <c:pt idx="10202">
                  <c:v>87</c:v>
                </c:pt>
                <c:pt idx="10203">
                  <c:v>86.8</c:v>
                </c:pt>
                <c:pt idx="10204">
                  <c:v>86.8</c:v>
                </c:pt>
                <c:pt idx="10205">
                  <c:v>87</c:v>
                </c:pt>
                <c:pt idx="10206">
                  <c:v>86.8</c:v>
                </c:pt>
                <c:pt idx="10207">
                  <c:v>86.9</c:v>
                </c:pt>
                <c:pt idx="10208">
                  <c:v>87.1</c:v>
                </c:pt>
                <c:pt idx="10209">
                  <c:v>87</c:v>
                </c:pt>
                <c:pt idx="10210">
                  <c:v>86.9</c:v>
                </c:pt>
                <c:pt idx="10211">
                  <c:v>87.1</c:v>
                </c:pt>
                <c:pt idx="10212">
                  <c:v>87</c:v>
                </c:pt>
                <c:pt idx="10213">
                  <c:v>87</c:v>
                </c:pt>
                <c:pt idx="10214">
                  <c:v>87.1</c:v>
                </c:pt>
                <c:pt idx="10215">
                  <c:v>87</c:v>
                </c:pt>
                <c:pt idx="10216">
                  <c:v>87</c:v>
                </c:pt>
                <c:pt idx="10217">
                  <c:v>87.1</c:v>
                </c:pt>
                <c:pt idx="10218">
                  <c:v>87.2</c:v>
                </c:pt>
                <c:pt idx="10219">
                  <c:v>87</c:v>
                </c:pt>
                <c:pt idx="10220">
                  <c:v>87</c:v>
                </c:pt>
                <c:pt idx="10221">
                  <c:v>87.2</c:v>
                </c:pt>
                <c:pt idx="10222">
                  <c:v>87.4</c:v>
                </c:pt>
                <c:pt idx="10223">
                  <c:v>87.2</c:v>
                </c:pt>
                <c:pt idx="10224">
                  <c:v>87.3</c:v>
                </c:pt>
                <c:pt idx="10225">
                  <c:v>87.3</c:v>
                </c:pt>
                <c:pt idx="10226">
                  <c:v>87.2</c:v>
                </c:pt>
                <c:pt idx="10227">
                  <c:v>87.3</c:v>
                </c:pt>
                <c:pt idx="10228">
                  <c:v>87.1</c:v>
                </c:pt>
                <c:pt idx="10229">
                  <c:v>87.3</c:v>
                </c:pt>
                <c:pt idx="10230">
                  <c:v>87.4</c:v>
                </c:pt>
                <c:pt idx="10231">
                  <c:v>87.3</c:v>
                </c:pt>
                <c:pt idx="10232">
                  <c:v>87.5</c:v>
                </c:pt>
                <c:pt idx="10233">
                  <c:v>87.5</c:v>
                </c:pt>
                <c:pt idx="10234">
                  <c:v>87.3</c:v>
                </c:pt>
                <c:pt idx="10235">
                  <c:v>87.5</c:v>
                </c:pt>
                <c:pt idx="10236">
                  <c:v>87.5</c:v>
                </c:pt>
                <c:pt idx="10237">
                  <c:v>87.6</c:v>
                </c:pt>
                <c:pt idx="10238">
                  <c:v>87.5</c:v>
                </c:pt>
                <c:pt idx="10239">
                  <c:v>87.5</c:v>
                </c:pt>
                <c:pt idx="10240">
                  <c:v>87.4</c:v>
                </c:pt>
                <c:pt idx="10241">
                  <c:v>87.3</c:v>
                </c:pt>
                <c:pt idx="10242">
                  <c:v>87.4</c:v>
                </c:pt>
                <c:pt idx="10243">
                  <c:v>87.5</c:v>
                </c:pt>
                <c:pt idx="10244">
                  <c:v>87.4</c:v>
                </c:pt>
                <c:pt idx="10245">
                  <c:v>87.7</c:v>
                </c:pt>
                <c:pt idx="10246">
                  <c:v>87.5</c:v>
                </c:pt>
                <c:pt idx="10247">
                  <c:v>87.6</c:v>
                </c:pt>
                <c:pt idx="10248">
                  <c:v>87.7</c:v>
                </c:pt>
                <c:pt idx="10249">
                  <c:v>87.8</c:v>
                </c:pt>
                <c:pt idx="10250">
                  <c:v>87.8</c:v>
                </c:pt>
                <c:pt idx="10251">
                  <c:v>87.7</c:v>
                </c:pt>
                <c:pt idx="10252">
                  <c:v>87.7</c:v>
                </c:pt>
                <c:pt idx="10253">
                  <c:v>87.8</c:v>
                </c:pt>
                <c:pt idx="10254">
                  <c:v>87.8</c:v>
                </c:pt>
                <c:pt idx="10255">
                  <c:v>87.5</c:v>
                </c:pt>
                <c:pt idx="10256">
                  <c:v>87.9</c:v>
                </c:pt>
                <c:pt idx="10257">
                  <c:v>87.8</c:v>
                </c:pt>
                <c:pt idx="10258">
                  <c:v>87.5</c:v>
                </c:pt>
                <c:pt idx="10259">
                  <c:v>87.8</c:v>
                </c:pt>
                <c:pt idx="10260">
                  <c:v>87.7</c:v>
                </c:pt>
                <c:pt idx="10261">
                  <c:v>87.5</c:v>
                </c:pt>
                <c:pt idx="10262">
                  <c:v>87.7</c:v>
                </c:pt>
                <c:pt idx="10263">
                  <c:v>88.1</c:v>
                </c:pt>
                <c:pt idx="10264">
                  <c:v>87.9</c:v>
                </c:pt>
                <c:pt idx="10265">
                  <c:v>88</c:v>
                </c:pt>
                <c:pt idx="10266">
                  <c:v>87.9</c:v>
                </c:pt>
                <c:pt idx="10267">
                  <c:v>87.9</c:v>
                </c:pt>
                <c:pt idx="10268">
                  <c:v>87.8</c:v>
                </c:pt>
                <c:pt idx="10269">
                  <c:v>87.5</c:v>
                </c:pt>
                <c:pt idx="10270">
                  <c:v>87.9</c:v>
                </c:pt>
                <c:pt idx="10271">
                  <c:v>87.7</c:v>
                </c:pt>
                <c:pt idx="10272">
                  <c:v>87.5</c:v>
                </c:pt>
                <c:pt idx="10273">
                  <c:v>87.7</c:v>
                </c:pt>
                <c:pt idx="10274">
                  <c:v>87.6</c:v>
                </c:pt>
                <c:pt idx="10275">
                  <c:v>87.7</c:v>
                </c:pt>
                <c:pt idx="10276">
                  <c:v>87.8</c:v>
                </c:pt>
                <c:pt idx="10277">
                  <c:v>87.9</c:v>
                </c:pt>
                <c:pt idx="10278">
                  <c:v>87.6</c:v>
                </c:pt>
                <c:pt idx="10279">
                  <c:v>87.6</c:v>
                </c:pt>
                <c:pt idx="10280">
                  <c:v>87.6</c:v>
                </c:pt>
                <c:pt idx="10281">
                  <c:v>87.7</c:v>
                </c:pt>
                <c:pt idx="10282">
                  <c:v>87.5</c:v>
                </c:pt>
                <c:pt idx="10283">
                  <c:v>87.7</c:v>
                </c:pt>
                <c:pt idx="10284">
                  <c:v>87.7</c:v>
                </c:pt>
                <c:pt idx="10285">
                  <c:v>87.8</c:v>
                </c:pt>
                <c:pt idx="10286">
                  <c:v>87.6</c:v>
                </c:pt>
                <c:pt idx="10287">
                  <c:v>87.6</c:v>
                </c:pt>
                <c:pt idx="10288">
                  <c:v>87.8</c:v>
                </c:pt>
                <c:pt idx="10289">
                  <c:v>87.5</c:v>
                </c:pt>
                <c:pt idx="10290">
                  <c:v>87.7</c:v>
                </c:pt>
                <c:pt idx="10291">
                  <c:v>87.7</c:v>
                </c:pt>
                <c:pt idx="10292">
                  <c:v>87.8</c:v>
                </c:pt>
                <c:pt idx="10293">
                  <c:v>88</c:v>
                </c:pt>
                <c:pt idx="10294">
                  <c:v>87.9</c:v>
                </c:pt>
                <c:pt idx="10295">
                  <c:v>87.7</c:v>
                </c:pt>
                <c:pt idx="10296">
                  <c:v>87.8</c:v>
                </c:pt>
                <c:pt idx="10297">
                  <c:v>87.9</c:v>
                </c:pt>
                <c:pt idx="10298">
                  <c:v>87.8</c:v>
                </c:pt>
                <c:pt idx="10299">
                  <c:v>87.8</c:v>
                </c:pt>
                <c:pt idx="10300">
                  <c:v>87.9</c:v>
                </c:pt>
                <c:pt idx="10301">
                  <c:v>87.8</c:v>
                </c:pt>
                <c:pt idx="10302">
                  <c:v>87.8</c:v>
                </c:pt>
                <c:pt idx="10303">
                  <c:v>87.5</c:v>
                </c:pt>
                <c:pt idx="10304">
                  <c:v>87.7</c:v>
                </c:pt>
                <c:pt idx="10305">
                  <c:v>87.5</c:v>
                </c:pt>
                <c:pt idx="10306">
                  <c:v>87.9</c:v>
                </c:pt>
                <c:pt idx="10307">
                  <c:v>87.7</c:v>
                </c:pt>
                <c:pt idx="10308">
                  <c:v>87.5</c:v>
                </c:pt>
                <c:pt idx="10309">
                  <c:v>87.5</c:v>
                </c:pt>
                <c:pt idx="10310">
                  <c:v>87.6</c:v>
                </c:pt>
                <c:pt idx="10311">
                  <c:v>87.7</c:v>
                </c:pt>
                <c:pt idx="10312">
                  <c:v>87.3</c:v>
                </c:pt>
                <c:pt idx="10313">
                  <c:v>87.6</c:v>
                </c:pt>
                <c:pt idx="10314">
                  <c:v>87.7</c:v>
                </c:pt>
                <c:pt idx="10315">
                  <c:v>87.7</c:v>
                </c:pt>
                <c:pt idx="10316">
                  <c:v>87.5</c:v>
                </c:pt>
                <c:pt idx="10317">
                  <c:v>87.7</c:v>
                </c:pt>
                <c:pt idx="10318">
                  <c:v>87.8</c:v>
                </c:pt>
                <c:pt idx="10319">
                  <c:v>87.7</c:v>
                </c:pt>
                <c:pt idx="10320">
                  <c:v>87.8</c:v>
                </c:pt>
                <c:pt idx="10321">
                  <c:v>87.5</c:v>
                </c:pt>
                <c:pt idx="10322">
                  <c:v>87.6</c:v>
                </c:pt>
                <c:pt idx="10323">
                  <c:v>87.6</c:v>
                </c:pt>
                <c:pt idx="10324">
                  <c:v>87.7</c:v>
                </c:pt>
                <c:pt idx="10325">
                  <c:v>87.5</c:v>
                </c:pt>
                <c:pt idx="10326">
                  <c:v>87.7</c:v>
                </c:pt>
                <c:pt idx="10327">
                  <c:v>87.7</c:v>
                </c:pt>
                <c:pt idx="10328">
                  <c:v>87.4</c:v>
                </c:pt>
                <c:pt idx="10329">
                  <c:v>87.5</c:v>
                </c:pt>
                <c:pt idx="10330">
                  <c:v>87.4</c:v>
                </c:pt>
                <c:pt idx="10331">
                  <c:v>87.6</c:v>
                </c:pt>
                <c:pt idx="10332">
                  <c:v>87.4</c:v>
                </c:pt>
                <c:pt idx="10333">
                  <c:v>87.7</c:v>
                </c:pt>
                <c:pt idx="10334">
                  <c:v>87.4</c:v>
                </c:pt>
                <c:pt idx="10335">
                  <c:v>87.5</c:v>
                </c:pt>
                <c:pt idx="10336">
                  <c:v>87.4</c:v>
                </c:pt>
                <c:pt idx="10337">
                  <c:v>87.6</c:v>
                </c:pt>
                <c:pt idx="10338">
                  <c:v>87.5</c:v>
                </c:pt>
                <c:pt idx="10339">
                  <c:v>87.5</c:v>
                </c:pt>
                <c:pt idx="10340">
                  <c:v>87.3</c:v>
                </c:pt>
                <c:pt idx="10341">
                  <c:v>87.3</c:v>
                </c:pt>
                <c:pt idx="10342">
                  <c:v>87.4</c:v>
                </c:pt>
                <c:pt idx="10343">
                  <c:v>87.3</c:v>
                </c:pt>
                <c:pt idx="10344">
                  <c:v>87.3</c:v>
                </c:pt>
                <c:pt idx="10345">
                  <c:v>87.5</c:v>
                </c:pt>
                <c:pt idx="10346">
                  <c:v>87.4</c:v>
                </c:pt>
                <c:pt idx="10347">
                  <c:v>87.4</c:v>
                </c:pt>
                <c:pt idx="10348">
                  <c:v>87.3</c:v>
                </c:pt>
                <c:pt idx="10349">
                  <c:v>87.3</c:v>
                </c:pt>
                <c:pt idx="10350">
                  <c:v>87.3</c:v>
                </c:pt>
                <c:pt idx="10351">
                  <c:v>87.3</c:v>
                </c:pt>
                <c:pt idx="10352">
                  <c:v>87.3</c:v>
                </c:pt>
                <c:pt idx="10353">
                  <c:v>87.1</c:v>
                </c:pt>
                <c:pt idx="10354">
                  <c:v>87.1</c:v>
                </c:pt>
                <c:pt idx="10355">
                  <c:v>87.1</c:v>
                </c:pt>
                <c:pt idx="10356">
                  <c:v>87.2</c:v>
                </c:pt>
                <c:pt idx="10357">
                  <c:v>87.1</c:v>
                </c:pt>
                <c:pt idx="10358">
                  <c:v>87.1</c:v>
                </c:pt>
                <c:pt idx="10359">
                  <c:v>87.3</c:v>
                </c:pt>
                <c:pt idx="10360">
                  <c:v>87.2</c:v>
                </c:pt>
                <c:pt idx="10361">
                  <c:v>87.3</c:v>
                </c:pt>
                <c:pt idx="10362">
                  <c:v>87.2</c:v>
                </c:pt>
                <c:pt idx="10363">
                  <c:v>87.2</c:v>
                </c:pt>
                <c:pt idx="10364">
                  <c:v>87.3</c:v>
                </c:pt>
                <c:pt idx="10365">
                  <c:v>87.2</c:v>
                </c:pt>
                <c:pt idx="10366">
                  <c:v>87.4</c:v>
                </c:pt>
                <c:pt idx="10367">
                  <c:v>87.3</c:v>
                </c:pt>
                <c:pt idx="10368">
                  <c:v>87.4</c:v>
                </c:pt>
                <c:pt idx="10369">
                  <c:v>87.4</c:v>
                </c:pt>
                <c:pt idx="10370">
                  <c:v>87.3</c:v>
                </c:pt>
                <c:pt idx="10371">
                  <c:v>87.1</c:v>
                </c:pt>
                <c:pt idx="10372">
                  <c:v>87.2</c:v>
                </c:pt>
                <c:pt idx="10373">
                  <c:v>87</c:v>
                </c:pt>
                <c:pt idx="10374">
                  <c:v>87.2</c:v>
                </c:pt>
                <c:pt idx="10375">
                  <c:v>87.2</c:v>
                </c:pt>
                <c:pt idx="10376">
                  <c:v>87.1</c:v>
                </c:pt>
                <c:pt idx="10377">
                  <c:v>87.1</c:v>
                </c:pt>
                <c:pt idx="10378">
                  <c:v>87.2</c:v>
                </c:pt>
                <c:pt idx="10379">
                  <c:v>87.1</c:v>
                </c:pt>
                <c:pt idx="10380">
                  <c:v>87.1</c:v>
                </c:pt>
                <c:pt idx="10381">
                  <c:v>87.2</c:v>
                </c:pt>
                <c:pt idx="10382">
                  <c:v>87.1</c:v>
                </c:pt>
                <c:pt idx="10383">
                  <c:v>87.1</c:v>
                </c:pt>
                <c:pt idx="10384">
                  <c:v>87.1</c:v>
                </c:pt>
                <c:pt idx="10385">
                  <c:v>87.1</c:v>
                </c:pt>
                <c:pt idx="10386">
                  <c:v>87.1</c:v>
                </c:pt>
                <c:pt idx="10387">
                  <c:v>87.2</c:v>
                </c:pt>
                <c:pt idx="10388">
                  <c:v>87</c:v>
                </c:pt>
                <c:pt idx="10389">
                  <c:v>87.1</c:v>
                </c:pt>
                <c:pt idx="10390">
                  <c:v>87.1</c:v>
                </c:pt>
                <c:pt idx="10391">
                  <c:v>87</c:v>
                </c:pt>
                <c:pt idx="10392">
                  <c:v>87.2</c:v>
                </c:pt>
                <c:pt idx="10393">
                  <c:v>87.3</c:v>
                </c:pt>
                <c:pt idx="10394">
                  <c:v>87.1</c:v>
                </c:pt>
                <c:pt idx="10395">
                  <c:v>87.1</c:v>
                </c:pt>
                <c:pt idx="10396">
                  <c:v>87.1</c:v>
                </c:pt>
                <c:pt idx="10397">
                  <c:v>86.9</c:v>
                </c:pt>
                <c:pt idx="10398">
                  <c:v>87.1</c:v>
                </c:pt>
                <c:pt idx="10399">
                  <c:v>86.9</c:v>
                </c:pt>
                <c:pt idx="10400">
                  <c:v>86.8</c:v>
                </c:pt>
                <c:pt idx="10401">
                  <c:v>86.9</c:v>
                </c:pt>
                <c:pt idx="10402">
                  <c:v>87</c:v>
                </c:pt>
                <c:pt idx="10403">
                  <c:v>86.9</c:v>
                </c:pt>
                <c:pt idx="10404">
                  <c:v>87</c:v>
                </c:pt>
                <c:pt idx="10405">
                  <c:v>86.9</c:v>
                </c:pt>
                <c:pt idx="10406">
                  <c:v>86.9</c:v>
                </c:pt>
                <c:pt idx="10407">
                  <c:v>86.8</c:v>
                </c:pt>
                <c:pt idx="10408">
                  <c:v>86.9</c:v>
                </c:pt>
                <c:pt idx="10409">
                  <c:v>86.9</c:v>
                </c:pt>
                <c:pt idx="10410">
                  <c:v>86.8</c:v>
                </c:pt>
                <c:pt idx="10411">
                  <c:v>86.8</c:v>
                </c:pt>
                <c:pt idx="10412">
                  <c:v>86.8</c:v>
                </c:pt>
                <c:pt idx="10413">
                  <c:v>86.9</c:v>
                </c:pt>
                <c:pt idx="10414">
                  <c:v>86.8</c:v>
                </c:pt>
                <c:pt idx="10415">
                  <c:v>86.7</c:v>
                </c:pt>
                <c:pt idx="10416">
                  <c:v>86.8</c:v>
                </c:pt>
                <c:pt idx="10417">
                  <c:v>86.9</c:v>
                </c:pt>
                <c:pt idx="10418">
                  <c:v>86.7</c:v>
                </c:pt>
                <c:pt idx="10419">
                  <c:v>86.8</c:v>
                </c:pt>
                <c:pt idx="10420">
                  <c:v>87</c:v>
                </c:pt>
                <c:pt idx="10421">
                  <c:v>86.9</c:v>
                </c:pt>
                <c:pt idx="10422">
                  <c:v>86.9</c:v>
                </c:pt>
                <c:pt idx="10423">
                  <c:v>86.8</c:v>
                </c:pt>
                <c:pt idx="10424">
                  <c:v>86.6</c:v>
                </c:pt>
                <c:pt idx="10425">
                  <c:v>86.8</c:v>
                </c:pt>
                <c:pt idx="10426">
                  <c:v>86.8</c:v>
                </c:pt>
                <c:pt idx="10427">
                  <c:v>86.8</c:v>
                </c:pt>
                <c:pt idx="10428">
                  <c:v>86.8</c:v>
                </c:pt>
                <c:pt idx="10429">
                  <c:v>86.8</c:v>
                </c:pt>
                <c:pt idx="10430">
                  <c:v>86.6</c:v>
                </c:pt>
                <c:pt idx="10431">
                  <c:v>86.7</c:v>
                </c:pt>
                <c:pt idx="10432">
                  <c:v>86.5</c:v>
                </c:pt>
                <c:pt idx="10433">
                  <c:v>86.5</c:v>
                </c:pt>
                <c:pt idx="10434">
                  <c:v>86.6</c:v>
                </c:pt>
                <c:pt idx="10435">
                  <c:v>86.4</c:v>
                </c:pt>
                <c:pt idx="10436">
                  <c:v>86.5</c:v>
                </c:pt>
                <c:pt idx="10437">
                  <c:v>86.6</c:v>
                </c:pt>
                <c:pt idx="10438">
                  <c:v>86.6</c:v>
                </c:pt>
                <c:pt idx="10439">
                  <c:v>86.5</c:v>
                </c:pt>
                <c:pt idx="10440">
                  <c:v>86.5</c:v>
                </c:pt>
                <c:pt idx="10441">
                  <c:v>86.6</c:v>
                </c:pt>
                <c:pt idx="10442">
                  <c:v>86.6</c:v>
                </c:pt>
                <c:pt idx="10443">
                  <c:v>86.6</c:v>
                </c:pt>
                <c:pt idx="10444">
                  <c:v>86.7</c:v>
                </c:pt>
                <c:pt idx="10445">
                  <c:v>86.6</c:v>
                </c:pt>
                <c:pt idx="10446">
                  <c:v>86.5</c:v>
                </c:pt>
                <c:pt idx="10447">
                  <c:v>86.5</c:v>
                </c:pt>
                <c:pt idx="10448">
                  <c:v>86.4</c:v>
                </c:pt>
                <c:pt idx="10449">
                  <c:v>86.4</c:v>
                </c:pt>
                <c:pt idx="10450">
                  <c:v>86.4</c:v>
                </c:pt>
                <c:pt idx="10451">
                  <c:v>86.4</c:v>
                </c:pt>
                <c:pt idx="10452">
                  <c:v>86.4</c:v>
                </c:pt>
                <c:pt idx="10453">
                  <c:v>86.3</c:v>
                </c:pt>
                <c:pt idx="10454">
                  <c:v>86.3</c:v>
                </c:pt>
                <c:pt idx="10455">
                  <c:v>86.4</c:v>
                </c:pt>
                <c:pt idx="10456">
                  <c:v>86.2</c:v>
                </c:pt>
                <c:pt idx="10457">
                  <c:v>86.3</c:v>
                </c:pt>
                <c:pt idx="10458">
                  <c:v>86.4</c:v>
                </c:pt>
                <c:pt idx="10459">
                  <c:v>86.3</c:v>
                </c:pt>
                <c:pt idx="10460">
                  <c:v>86.3</c:v>
                </c:pt>
                <c:pt idx="10461">
                  <c:v>86.2</c:v>
                </c:pt>
                <c:pt idx="10462">
                  <c:v>86.2</c:v>
                </c:pt>
                <c:pt idx="10463">
                  <c:v>86.1</c:v>
                </c:pt>
                <c:pt idx="10464">
                  <c:v>86.2</c:v>
                </c:pt>
                <c:pt idx="10465">
                  <c:v>86.2</c:v>
                </c:pt>
                <c:pt idx="10466">
                  <c:v>86.1</c:v>
                </c:pt>
                <c:pt idx="10467">
                  <c:v>86.3</c:v>
                </c:pt>
                <c:pt idx="10468">
                  <c:v>86.4</c:v>
                </c:pt>
                <c:pt idx="10469">
                  <c:v>86.1</c:v>
                </c:pt>
                <c:pt idx="10470">
                  <c:v>86.3</c:v>
                </c:pt>
                <c:pt idx="10471">
                  <c:v>86.3</c:v>
                </c:pt>
                <c:pt idx="10472">
                  <c:v>86.3</c:v>
                </c:pt>
                <c:pt idx="10473">
                  <c:v>86.1</c:v>
                </c:pt>
                <c:pt idx="10474">
                  <c:v>86.2</c:v>
                </c:pt>
                <c:pt idx="10475">
                  <c:v>86.2</c:v>
                </c:pt>
                <c:pt idx="10476">
                  <c:v>86.1</c:v>
                </c:pt>
                <c:pt idx="10477">
                  <c:v>86.2</c:v>
                </c:pt>
                <c:pt idx="10478">
                  <c:v>86.3</c:v>
                </c:pt>
                <c:pt idx="10479">
                  <c:v>86.3</c:v>
                </c:pt>
                <c:pt idx="10480">
                  <c:v>86.1</c:v>
                </c:pt>
                <c:pt idx="10481">
                  <c:v>86</c:v>
                </c:pt>
                <c:pt idx="10482">
                  <c:v>86.1</c:v>
                </c:pt>
                <c:pt idx="10483">
                  <c:v>86</c:v>
                </c:pt>
                <c:pt idx="10484">
                  <c:v>86.1</c:v>
                </c:pt>
                <c:pt idx="10485">
                  <c:v>86</c:v>
                </c:pt>
                <c:pt idx="10486">
                  <c:v>86</c:v>
                </c:pt>
                <c:pt idx="10487">
                  <c:v>86</c:v>
                </c:pt>
                <c:pt idx="10488">
                  <c:v>85.8</c:v>
                </c:pt>
                <c:pt idx="10489">
                  <c:v>86</c:v>
                </c:pt>
                <c:pt idx="10490">
                  <c:v>86</c:v>
                </c:pt>
                <c:pt idx="10491">
                  <c:v>85.7</c:v>
                </c:pt>
                <c:pt idx="10492">
                  <c:v>86.1</c:v>
                </c:pt>
                <c:pt idx="10493">
                  <c:v>86.1</c:v>
                </c:pt>
                <c:pt idx="10494">
                  <c:v>86</c:v>
                </c:pt>
                <c:pt idx="10495">
                  <c:v>85.9</c:v>
                </c:pt>
                <c:pt idx="10496">
                  <c:v>85.9</c:v>
                </c:pt>
                <c:pt idx="10497">
                  <c:v>86</c:v>
                </c:pt>
                <c:pt idx="10498">
                  <c:v>85.9</c:v>
                </c:pt>
                <c:pt idx="10499">
                  <c:v>86</c:v>
                </c:pt>
                <c:pt idx="10500">
                  <c:v>85.8</c:v>
                </c:pt>
                <c:pt idx="10501">
                  <c:v>85.9</c:v>
                </c:pt>
                <c:pt idx="10502">
                  <c:v>86</c:v>
                </c:pt>
                <c:pt idx="10503">
                  <c:v>85.9</c:v>
                </c:pt>
                <c:pt idx="10504">
                  <c:v>85.4</c:v>
                </c:pt>
                <c:pt idx="10505">
                  <c:v>85.9</c:v>
                </c:pt>
                <c:pt idx="10506">
                  <c:v>85.9</c:v>
                </c:pt>
                <c:pt idx="10507">
                  <c:v>86</c:v>
                </c:pt>
                <c:pt idx="10508">
                  <c:v>86</c:v>
                </c:pt>
                <c:pt idx="10509">
                  <c:v>85.9</c:v>
                </c:pt>
                <c:pt idx="10510">
                  <c:v>85.9</c:v>
                </c:pt>
                <c:pt idx="10511">
                  <c:v>85.8</c:v>
                </c:pt>
                <c:pt idx="10512">
                  <c:v>85.8</c:v>
                </c:pt>
                <c:pt idx="10513">
                  <c:v>85.8</c:v>
                </c:pt>
                <c:pt idx="10514">
                  <c:v>85.9</c:v>
                </c:pt>
                <c:pt idx="10515">
                  <c:v>85.8</c:v>
                </c:pt>
                <c:pt idx="10516">
                  <c:v>85.7</c:v>
                </c:pt>
                <c:pt idx="10517">
                  <c:v>85.7</c:v>
                </c:pt>
                <c:pt idx="10518">
                  <c:v>85.7</c:v>
                </c:pt>
                <c:pt idx="10519">
                  <c:v>85.7</c:v>
                </c:pt>
                <c:pt idx="10520">
                  <c:v>85.6</c:v>
                </c:pt>
                <c:pt idx="10521">
                  <c:v>85.6</c:v>
                </c:pt>
                <c:pt idx="10522">
                  <c:v>85.6</c:v>
                </c:pt>
                <c:pt idx="10523">
                  <c:v>85.5</c:v>
                </c:pt>
                <c:pt idx="10524">
                  <c:v>85.5</c:v>
                </c:pt>
                <c:pt idx="10525">
                  <c:v>85.6</c:v>
                </c:pt>
                <c:pt idx="10526">
                  <c:v>85.5</c:v>
                </c:pt>
                <c:pt idx="10527">
                  <c:v>85.2</c:v>
                </c:pt>
                <c:pt idx="10528">
                  <c:v>85.5</c:v>
                </c:pt>
                <c:pt idx="10529">
                  <c:v>85.4</c:v>
                </c:pt>
                <c:pt idx="10530">
                  <c:v>85.6</c:v>
                </c:pt>
                <c:pt idx="10531">
                  <c:v>85.5</c:v>
                </c:pt>
                <c:pt idx="10532">
                  <c:v>85.5</c:v>
                </c:pt>
                <c:pt idx="10533">
                  <c:v>85.4</c:v>
                </c:pt>
                <c:pt idx="10534">
                  <c:v>85.4</c:v>
                </c:pt>
                <c:pt idx="10535">
                  <c:v>85.4</c:v>
                </c:pt>
                <c:pt idx="10536">
                  <c:v>85.4</c:v>
                </c:pt>
                <c:pt idx="10537">
                  <c:v>85.5</c:v>
                </c:pt>
                <c:pt idx="10538">
                  <c:v>85.4</c:v>
                </c:pt>
                <c:pt idx="10539">
                  <c:v>85.3</c:v>
                </c:pt>
                <c:pt idx="10540">
                  <c:v>85.4</c:v>
                </c:pt>
                <c:pt idx="10541">
                  <c:v>85.3</c:v>
                </c:pt>
                <c:pt idx="10542">
                  <c:v>85.4</c:v>
                </c:pt>
                <c:pt idx="10543">
                  <c:v>85.4</c:v>
                </c:pt>
                <c:pt idx="10544">
                  <c:v>85.3</c:v>
                </c:pt>
                <c:pt idx="10545">
                  <c:v>85.3</c:v>
                </c:pt>
                <c:pt idx="10546">
                  <c:v>85.4</c:v>
                </c:pt>
                <c:pt idx="10547">
                  <c:v>85.2</c:v>
                </c:pt>
                <c:pt idx="10548">
                  <c:v>85.3</c:v>
                </c:pt>
                <c:pt idx="10549">
                  <c:v>85.4</c:v>
                </c:pt>
                <c:pt idx="10550">
                  <c:v>85.3</c:v>
                </c:pt>
                <c:pt idx="10551">
                  <c:v>85.3</c:v>
                </c:pt>
                <c:pt idx="10552">
                  <c:v>85.2</c:v>
                </c:pt>
                <c:pt idx="10553">
                  <c:v>85.3</c:v>
                </c:pt>
                <c:pt idx="10554">
                  <c:v>85.2</c:v>
                </c:pt>
                <c:pt idx="10555">
                  <c:v>85.3</c:v>
                </c:pt>
                <c:pt idx="10556">
                  <c:v>85.2</c:v>
                </c:pt>
                <c:pt idx="10557">
                  <c:v>85.2</c:v>
                </c:pt>
                <c:pt idx="10558">
                  <c:v>85.3</c:v>
                </c:pt>
                <c:pt idx="10559">
                  <c:v>85.3</c:v>
                </c:pt>
                <c:pt idx="10560">
                  <c:v>85.2</c:v>
                </c:pt>
                <c:pt idx="10561">
                  <c:v>85.4</c:v>
                </c:pt>
                <c:pt idx="10562">
                  <c:v>85.2</c:v>
                </c:pt>
                <c:pt idx="10563">
                  <c:v>85.3</c:v>
                </c:pt>
                <c:pt idx="10564">
                  <c:v>85.2</c:v>
                </c:pt>
                <c:pt idx="10565">
                  <c:v>85.1</c:v>
                </c:pt>
                <c:pt idx="10566">
                  <c:v>85.3</c:v>
                </c:pt>
                <c:pt idx="10567">
                  <c:v>85.2</c:v>
                </c:pt>
                <c:pt idx="10568">
                  <c:v>85.2</c:v>
                </c:pt>
                <c:pt idx="10569">
                  <c:v>85.3</c:v>
                </c:pt>
                <c:pt idx="10570">
                  <c:v>85.2</c:v>
                </c:pt>
                <c:pt idx="10571">
                  <c:v>85.2</c:v>
                </c:pt>
                <c:pt idx="10572">
                  <c:v>85.2</c:v>
                </c:pt>
                <c:pt idx="10573">
                  <c:v>85.2</c:v>
                </c:pt>
                <c:pt idx="10574">
                  <c:v>85.3</c:v>
                </c:pt>
                <c:pt idx="10575">
                  <c:v>85.1</c:v>
                </c:pt>
                <c:pt idx="10576">
                  <c:v>85.1</c:v>
                </c:pt>
                <c:pt idx="10577">
                  <c:v>85.3</c:v>
                </c:pt>
                <c:pt idx="10578">
                  <c:v>84.8</c:v>
                </c:pt>
                <c:pt idx="10579">
                  <c:v>85.2</c:v>
                </c:pt>
                <c:pt idx="10580">
                  <c:v>85.3</c:v>
                </c:pt>
                <c:pt idx="10581">
                  <c:v>85.2</c:v>
                </c:pt>
                <c:pt idx="10582">
                  <c:v>85.3</c:v>
                </c:pt>
                <c:pt idx="10583">
                  <c:v>85.3</c:v>
                </c:pt>
                <c:pt idx="10584">
                  <c:v>85</c:v>
                </c:pt>
                <c:pt idx="10585">
                  <c:v>85.1</c:v>
                </c:pt>
                <c:pt idx="10586">
                  <c:v>85.2</c:v>
                </c:pt>
                <c:pt idx="10587">
                  <c:v>85.2</c:v>
                </c:pt>
                <c:pt idx="10588">
                  <c:v>85</c:v>
                </c:pt>
                <c:pt idx="10589">
                  <c:v>85</c:v>
                </c:pt>
                <c:pt idx="10590">
                  <c:v>85</c:v>
                </c:pt>
                <c:pt idx="10591">
                  <c:v>84.7</c:v>
                </c:pt>
                <c:pt idx="10592">
                  <c:v>85</c:v>
                </c:pt>
                <c:pt idx="10593">
                  <c:v>84.9</c:v>
                </c:pt>
                <c:pt idx="10594">
                  <c:v>85.1</c:v>
                </c:pt>
                <c:pt idx="10595">
                  <c:v>85</c:v>
                </c:pt>
                <c:pt idx="10596">
                  <c:v>85.1</c:v>
                </c:pt>
                <c:pt idx="10597">
                  <c:v>85.1</c:v>
                </c:pt>
                <c:pt idx="10598">
                  <c:v>84.9</c:v>
                </c:pt>
                <c:pt idx="10599">
                  <c:v>85.1</c:v>
                </c:pt>
                <c:pt idx="10600">
                  <c:v>85</c:v>
                </c:pt>
                <c:pt idx="10601">
                  <c:v>85.1</c:v>
                </c:pt>
                <c:pt idx="10602">
                  <c:v>85.2</c:v>
                </c:pt>
                <c:pt idx="10603">
                  <c:v>85.1</c:v>
                </c:pt>
                <c:pt idx="10604">
                  <c:v>85.1</c:v>
                </c:pt>
                <c:pt idx="10605">
                  <c:v>85</c:v>
                </c:pt>
                <c:pt idx="10606">
                  <c:v>84.9</c:v>
                </c:pt>
                <c:pt idx="10607">
                  <c:v>85</c:v>
                </c:pt>
                <c:pt idx="10608">
                  <c:v>85</c:v>
                </c:pt>
                <c:pt idx="10609">
                  <c:v>84.9</c:v>
                </c:pt>
                <c:pt idx="10610">
                  <c:v>84.9</c:v>
                </c:pt>
                <c:pt idx="10611">
                  <c:v>84.9</c:v>
                </c:pt>
                <c:pt idx="10612">
                  <c:v>84.7</c:v>
                </c:pt>
                <c:pt idx="10613">
                  <c:v>84.9</c:v>
                </c:pt>
                <c:pt idx="10614">
                  <c:v>84.9</c:v>
                </c:pt>
                <c:pt idx="10615">
                  <c:v>84.9</c:v>
                </c:pt>
                <c:pt idx="10616">
                  <c:v>84.8</c:v>
                </c:pt>
                <c:pt idx="10617">
                  <c:v>85</c:v>
                </c:pt>
                <c:pt idx="10618">
                  <c:v>84.8</c:v>
                </c:pt>
                <c:pt idx="10619">
                  <c:v>84.7</c:v>
                </c:pt>
                <c:pt idx="10620">
                  <c:v>84.8</c:v>
                </c:pt>
                <c:pt idx="10621">
                  <c:v>84.9</c:v>
                </c:pt>
                <c:pt idx="10622">
                  <c:v>84.8</c:v>
                </c:pt>
                <c:pt idx="10623">
                  <c:v>84.9</c:v>
                </c:pt>
                <c:pt idx="10624">
                  <c:v>84.8</c:v>
                </c:pt>
                <c:pt idx="10625">
                  <c:v>84.8</c:v>
                </c:pt>
                <c:pt idx="10626">
                  <c:v>84.6</c:v>
                </c:pt>
                <c:pt idx="10627">
                  <c:v>84.5</c:v>
                </c:pt>
                <c:pt idx="10628">
                  <c:v>84.5</c:v>
                </c:pt>
                <c:pt idx="10629">
                  <c:v>84.6</c:v>
                </c:pt>
                <c:pt idx="10630">
                  <c:v>84.5</c:v>
                </c:pt>
                <c:pt idx="10631">
                  <c:v>84.4</c:v>
                </c:pt>
                <c:pt idx="10632">
                  <c:v>84.5</c:v>
                </c:pt>
                <c:pt idx="10633">
                  <c:v>84.6</c:v>
                </c:pt>
                <c:pt idx="10634">
                  <c:v>84.4</c:v>
                </c:pt>
                <c:pt idx="10635">
                  <c:v>84.6</c:v>
                </c:pt>
                <c:pt idx="10636">
                  <c:v>84.5</c:v>
                </c:pt>
                <c:pt idx="10637">
                  <c:v>84.6</c:v>
                </c:pt>
                <c:pt idx="10638">
                  <c:v>84.6</c:v>
                </c:pt>
                <c:pt idx="10639">
                  <c:v>84.2</c:v>
                </c:pt>
                <c:pt idx="10640">
                  <c:v>84.6</c:v>
                </c:pt>
                <c:pt idx="10641">
                  <c:v>84.6</c:v>
                </c:pt>
                <c:pt idx="10642">
                  <c:v>84.5</c:v>
                </c:pt>
                <c:pt idx="10643">
                  <c:v>84.7</c:v>
                </c:pt>
                <c:pt idx="10644">
                  <c:v>84.6</c:v>
                </c:pt>
                <c:pt idx="10645">
                  <c:v>84.5</c:v>
                </c:pt>
                <c:pt idx="10646">
                  <c:v>84.5</c:v>
                </c:pt>
                <c:pt idx="10647">
                  <c:v>84.5</c:v>
                </c:pt>
                <c:pt idx="10648">
                  <c:v>84.5</c:v>
                </c:pt>
                <c:pt idx="10649">
                  <c:v>84.4</c:v>
                </c:pt>
                <c:pt idx="10650">
                  <c:v>84.2</c:v>
                </c:pt>
                <c:pt idx="10651">
                  <c:v>84.3</c:v>
                </c:pt>
                <c:pt idx="10652">
                  <c:v>84.3</c:v>
                </c:pt>
                <c:pt idx="10653">
                  <c:v>84.3</c:v>
                </c:pt>
                <c:pt idx="10654">
                  <c:v>84.5</c:v>
                </c:pt>
                <c:pt idx="10655">
                  <c:v>84.5</c:v>
                </c:pt>
                <c:pt idx="10656">
                  <c:v>84.6</c:v>
                </c:pt>
                <c:pt idx="10657">
                  <c:v>84.5</c:v>
                </c:pt>
                <c:pt idx="10658">
                  <c:v>84.4</c:v>
                </c:pt>
                <c:pt idx="10659">
                  <c:v>84.4</c:v>
                </c:pt>
                <c:pt idx="10660">
                  <c:v>84.4</c:v>
                </c:pt>
                <c:pt idx="10661">
                  <c:v>84.3</c:v>
                </c:pt>
                <c:pt idx="10662">
                  <c:v>84.3</c:v>
                </c:pt>
                <c:pt idx="10663">
                  <c:v>84.5</c:v>
                </c:pt>
                <c:pt idx="10664">
                  <c:v>84.6</c:v>
                </c:pt>
                <c:pt idx="10665">
                  <c:v>84.4</c:v>
                </c:pt>
                <c:pt idx="10666">
                  <c:v>84.6</c:v>
                </c:pt>
                <c:pt idx="10667">
                  <c:v>84.3</c:v>
                </c:pt>
                <c:pt idx="10668">
                  <c:v>84.2</c:v>
                </c:pt>
                <c:pt idx="10669">
                  <c:v>84.2</c:v>
                </c:pt>
                <c:pt idx="10670">
                  <c:v>84.3</c:v>
                </c:pt>
                <c:pt idx="10671">
                  <c:v>84.3</c:v>
                </c:pt>
                <c:pt idx="10672">
                  <c:v>84.4</c:v>
                </c:pt>
                <c:pt idx="10673">
                  <c:v>84.2</c:v>
                </c:pt>
                <c:pt idx="10674">
                  <c:v>84.3</c:v>
                </c:pt>
                <c:pt idx="10675">
                  <c:v>84.2</c:v>
                </c:pt>
                <c:pt idx="10676">
                  <c:v>84.2</c:v>
                </c:pt>
                <c:pt idx="10677">
                  <c:v>83.9</c:v>
                </c:pt>
                <c:pt idx="10678">
                  <c:v>84.3</c:v>
                </c:pt>
                <c:pt idx="10679">
                  <c:v>84.1</c:v>
                </c:pt>
                <c:pt idx="10680">
                  <c:v>84.2</c:v>
                </c:pt>
                <c:pt idx="10681">
                  <c:v>84.2</c:v>
                </c:pt>
                <c:pt idx="10682">
                  <c:v>84.1</c:v>
                </c:pt>
                <c:pt idx="10683">
                  <c:v>84.2</c:v>
                </c:pt>
                <c:pt idx="10684">
                  <c:v>84.1</c:v>
                </c:pt>
                <c:pt idx="10685">
                  <c:v>84.3</c:v>
                </c:pt>
                <c:pt idx="10686">
                  <c:v>84.2</c:v>
                </c:pt>
                <c:pt idx="10687">
                  <c:v>84.1</c:v>
                </c:pt>
                <c:pt idx="10688">
                  <c:v>84.1</c:v>
                </c:pt>
                <c:pt idx="10689">
                  <c:v>84.2</c:v>
                </c:pt>
                <c:pt idx="10690">
                  <c:v>84.2</c:v>
                </c:pt>
                <c:pt idx="10691">
                  <c:v>84.3</c:v>
                </c:pt>
                <c:pt idx="10692">
                  <c:v>84.1</c:v>
                </c:pt>
                <c:pt idx="10693">
                  <c:v>84</c:v>
                </c:pt>
                <c:pt idx="10694">
                  <c:v>84</c:v>
                </c:pt>
                <c:pt idx="10695">
                  <c:v>84.1</c:v>
                </c:pt>
                <c:pt idx="10696">
                  <c:v>84.1</c:v>
                </c:pt>
                <c:pt idx="10697">
                  <c:v>84.1</c:v>
                </c:pt>
                <c:pt idx="10698">
                  <c:v>83.9</c:v>
                </c:pt>
                <c:pt idx="10699">
                  <c:v>83.9</c:v>
                </c:pt>
                <c:pt idx="10700">
                  <c:v>83.9</c:v>
                </c:pt>
                <c:pt idx="10701">
                  <c:v>84</c:v>
                </c:pt>
                <c:pt idx="10702">
                  <c:v>83.9</c:v>
                </c:pt>
                <c:pt idx="10703">
                  <c:v>83.9</c:v>
                </c:pt>
                <c:pt idx="10704">
                  <c:v>83.8</c:v>
                </c:pt>
                <c:pt idx="10705">
                  <c:v>83.7</c:v>
                </c:pt>
                <c:pt idx="10706">
                  <c:v>83.8</c:v>
                </c:pt>
                <c:pt idx="10707">
                  <c:v>83.8</c:v>
                </c:pt>
                <c:pt idx="10708">
                  <c:v>83.8</c:v>
                </c:pt>
                <c:pt idx="10709">
                  <c:v>83.8</c:v>
                </c:pt>
                <c:pt idx="10710">
                  <c:v>83.8</c:v>
                </c:pt>
                <c:pt idx="10711">
                  <c:v>83.8</c:v>
                </c:pt>
                <c:pt idx="10712">
                  <c:v>83.8</c:v>
                </c:pt>
                <c:pt idx="10713">
                  <c:v>83.8</c:v>
                </c:pt>
                <c:pt idx="10714">
                  <c:v>83.8</c:v>
                </c:pt>
                <c:pt idx="10715">
                  <c:v>83.7</c:v>
                </c:pt>
                <c:pt idx="10716">
                  <c:v>83.7</c:v>
                </c:pt>
                <c:pt idx="10717">
                  <c:v>83.7</c:v>
                </c:pt>
                <c:pt idx="10718">
                  <c:v>83.8</c:v>
                </c:pt>
                <c:pt idx="10719">
                  <c:v>83.9</c:v>
                </c:pt>
                <c:pt idx="10720">
                  <c:v>83.7</c:v>
                </c:pt>
                <c:pt idx="10721">
                  <c:v>83.7</c:v>
                </c:pt>
                <c:pt idx="10722">
                  <c:v>83.4</c:v>
                </c:pt>
                <c:pt idx="10723">
                  <c:v>83.5</c:v>
                </c:pt>
                <c:pt idx="10724">
                  <c:v>83.8</c:v>
                </c:pt>
                <c:pt idx="10725">
                  <c:v>83.7</c:v>
                </c:pt>
                <c:pt idx="10726">
                  <c:v>83.7</c:v>
                </c:pt>
                <c:pt idx="10727">
                  <c:v>83.6</c:v>
                </c:pt>
                <c:pt idx="10728">
                  <c:v>83.6</c:v>
                </c:pt>
                <c:pt idx="10729">
                  <c:v>83.5</c:v>
                </c:pt>
                <c:pt idx="10730">
                  <c:v>83.7</c:v>
                </c:pt>
                <c:pt idx="10731">
                  <c:v>83.4</c:v>
                </c:pt>
                <c:pt idx="10732">
                  <c:v>83.6</c:v>
                </c:pt>
                <c:pt idx="10733">
                  <c:v>83.7</c:v>
                </c:pt>
                <c:pt idx="10734">
                  <c:v>83.5</c:v>
                </c:pt>
                <c:pt idx="10735">
                  <c:v>83.6</c:v>
                </c:pt>
                <c:pt idx="10736">
                  <c:v>83.6</c:v>
                </c:pt>
                <c:pt idx="10737">
                  <c:v>83.6</c:v>
                </c:pt>
                <c:pt idx="10738">
                  <c:v>83.3</c:v>
                </c:pt>
                <c:pt idx="10739">
                  <c:v>83.5</c:v>
                </c:pt>
                <c:pt idx="10740">
                  <c:v>83.5</c:v>
                </c:pt>
                <c:pt idx="10741">
                  <c:v>83.5</c:v>
                </c:pt>
                <c:pt idx="10742">
                  <c:v>83.5</c:v>
                </c:pt>
                <c:pt idx="10743">
                  <c:v>83.4</c:v>
                </c:pt>
                <c:pt idx="10744">
                  <c:v>83.5</c:v>
                </c:pt>
                <c:pt idx="10745">
                  <c:v>83.4</c:v>
                </c:pt>
                <c:pt idx="10746">
                  <c:v>83.4</c:v>
                </c:pt>
                <c:pt idx="10747">
                  <c:v>83.3</c:v>
                </c:pt>
                <c:pt idx="10748">
                  <c:v>83.3</c:v>
                </c:pt>
                <c:pt idx="10749">
                  <c:v>83</c:v>
                </c:pt>
                <c:pt idx="10750">
                  <c:v>83.1</c:v>
                </c:pt>
                <c:pt idx="10751">
                  <c:v>83.1</c:v>
                </c:pt>
                <c:pt idx="10752">
                  <c:v>83.1</c:v>
                </c:pt>
                <c:pt idx="10753">
                  <c:v>83.2</c:v>
                </c:pt>
                <c:pt idx="10754">
                  <c:v>83.1</c:v>
                </c:pt>
                <c:pt idx="10755">
                  <c:v>83.1</c:v>
                </c:pt>
                <c:pt idx="10756">
                  <c:v>83</c:v>
                </c:pt>
                <c:pt idx="10757">
                  <c:v>83.3</c:v>
                </c:pt>
                <c:pt idx="10758">
                  <c:v>83.2</c:v>
                </c:pt>
                <c:pt idx="10759">
                  <c:v>83.2</c:v>
                </c:pt>
                <c:pt idx="10760">
                  <c:v>83</c:v>
                </c:pt>
                <c:pt idx="10761">
                  <c:v>83</c:v>
                </c:pt>
                <c:pt idx="10762">
                  <c:v>83</c:v>
                </c:pt>
                <c:pt idx="10763">
                  <c:v>83.1</c:v>
                </c:pt>
                <c:pt idx="10764">
                  <c:v>82.9</c:v>
                </c:pt>
                <c:pt idx="10765">
                  <c:v>82.8</c:v>
                </c:pt>
                <c:pt idx="10766">
                  <c:v>82.9</c:v>
                </c:pt>
                <c:pt idx="10767">
                  <c:v>82.9</c:v>
                </c:pt>
                <c:pt idx="10768">
                  <c:v>82.9</c:v>
                </c:pt>
                <c:pt idx="10769">
                  <c:v>83</c:v>
                </c:pt>
                <c:pt idx="10770">
                  <c:v>83</c:v>
                </c:pt>
                <c:pt idx="10771">
                  <c:v>83</c:v>
                </c:pt>
                <c:pt idx="10772">
                  <c:v>83</c:v>
                </c:pt>
                <c:pt idx="10773">
                  <c:v>82.9</c:v>
                </c:pt>
                <c:pt idx="10774">
                  <c:v>82.8</c:v>
                </c:pt>
                <c:pt idx="10775">
                  <c:v>82.9</c:v>
                </c:pt>
                <c:pt idx="10776">
                  <c:v>82.1</c:v>
                </c:pt>
                <c:pt idx="10777">
                  <c:v>82.6</c:v>
                </c:pt>
                <c:pt idx="10778">
                  <c:v>82.8</c:v>
                </c:pt>
                <c:pt idx="10779">
                  <c:v>82.7</c:v>
                </c:pt>
                <c:pt idx="10780">
                  <c:v>82.6</c:v>
                </c:pt>
                <c:pt idx="10781">
                  <c:v>82.6</c:v>
                </c:pt>
                <c:pt idx="10782">
                  <c:v>82.7</c:v>
                </c:pt>
                <c:pt idx="10783">
                  <c:v>82.7</c:v>
                </c:pt>
                <c:pt idx="10784">
                  <c:v>82.7</c:v>
                </c:pt>
                <c:pt idx="10785">
                  <c:v>82.9</c:v>
                </c:pt>
                <c:pt idx="10786">
                  <c:v>82.8</c:v>
                </c:pt>
                <c:pt idx="10787">
                  <c:v>82.6</c:v>
                </c:pt>
                <c:pt idx="10788">
                  <c:v>82.4</c:v>
                </c:pt>
                <c:pt idx="10789">
                  <c:v>82.7</c:v>
                </c:pt>
                <c:pt idx="10790">
                  <c:v>82.5</c:v>
                </c:pt>
                <c:pt idx="10791">
                  <c:v>82.7</c:v>
                </c:pt>
                <c:pt idx="10792">
                  <c:v>82.5</c:v>
                </c:pt>
                <c:pt idx="10793">
                  <c:v>82.5</c:v>
                </c:pt>
                <c:pt idx="10794">
                  <c:v>82.6</c:v>
                </c:pt>
                <c:pt idx="10795">
                  <c:v>82.5</c:v>
                </c:pt>
                <c:pt idx="10796">
                  <c:v>82.5</c:v>
                </c:pt>
                <c:pt idx="10797">
                  <c:v>82.6</c:v>
                </c:pt>
                <c:pt idx="10798">
                  <c:v>82.4</c:v>
                </c:pt>
                <c:pt idx="10799">
                  <c:v>82.4</c:v>
                </c:pt>
                <c:pt idx="10800">
                  <c:v>82.4</c:v>
                </c:pt>
                <c:pt idx="10801">
                  <c:v>82.5</c:v>
                </c:pt>
                <c:pt idx="10802">
                  <c:v>82.4</c:v>
                </c:pt>
                <c:pt idx="10803">
                  <c:v>82.4</c:v>
                </c:pt>
                <c:pt idx="10804">
                  <c:v>82.4</c:v>
                </c:pt>
                <c:pt idx="10805">
                  <c:v>82.4</c:v>
                </c:pt>
                <c:pt idx="10806">
                  <c:v>82.2</c:v>
                </c:pt>
                <c:pt idx="10807">
                  <c:v>82.2</c:v>
                </c:pt>
                <c:pt idx="10808">
                  <c:v>82.1</c:v>
                </c:pt>
                <c:pt idx="10809">
                  <c:v>82</c:v>
                </c:pt>
                <c:pt idx="10810">
                  <c:v>81.900000000000006</c:v>
                </c:pt>
                <c:pt idx="10811">
                  <c:v>82.2</c:v>
                </c:pt>
                <c:pt idx="10812">
                  <c:v>82.2</c:v>
                </c:pt>
                <c:pt idx="10813">
                  <c:v>82.2</c:v>
                </c:pt>
                <c:pt idx="10814">
                  <c:v>82</c:v>
                </c:pt>
                <c:pt idx="10815">
                  <c:v>82.1</c:v>
                </c:pt>
                <c:pt idx="10816">
                  <c:v>82.1</c:v>
                </c:pt>
                <c:pt idx="10817">
                  <c:v>82</c:v>
                </c:pt>
                <c:pt idx="10818">
                  <c:v>81.8</c:v>
                </c:pt>
                <c:pt idx="10819">
                  <c:v>81.900000000000006</c:v>
                </c:pt>
                <c:pt idx="10820">
                  <c:v>82</c:v>
                </c:pt>
                <c:pt idx="10821">
                  <c:v>82</c:v>
                </c:pt>
                <c:pt idx="10822">
                  <c:v>82</c:v>
                </c:pt>
                <c:pt idx="10823">
                  <c:v>82.1</c:v>
                </c:pt>
                <c:pt idx="10824">
                  <c:v>82.1</c:v>
                </c:pt>
                <c:pt idx="10825">
                  <c:v>81.900000000000006</c:v>
                </c:pt>
                <c:pt idx="10826">
                  <c:v>82</c:v>
                </c:pt>
                <c:pt idx="10827">
                  <c:v>82</c:v>
                </c:pt>
                <c:pt idx="10828">
                  <c:v>81.900000000000006</c:v>
                </c:pt>
                <c:pt idx="10829">
                  <c:v>82</c:v>
                </c:pt>
                <c:pt idx="10830">
                  <c:v>81.900000000000006</c:v>
                </c:pt>
                <c:pt idx="10831">
                  <c:v>81.900000000000006</c:v>
                </c:pt>
                <c:pt idx="10832">
                  <c:v>81.900000000000006</c:v>
                </c:pt>
                <c:pt idx="10833">
                  <c:v>81.900000000000006</c:v>
                </c:pt>
                <c:pt idx="10834">
                  <c:v>81.900000000000006</c:v>
                </c:pt>
                <c:pt idx="10835">
                  <c:v>81.900000000000006</c:v>
                </c:pt>
                <c:pt idx="10836">
                  <c:v>81.8</c:v>
                </c:pt>
                <c:pt idx="10837">
                  <c:v>81.900000000000006</c:v>
                </c:pt>
                <c:pt idx="10838">
                  <c:v>81.7</c:v>
                </c:pt>
                <c:pt idx="10839">
                  <c:v>81.900000000000006</c:v>
                </c:pt>
                <c:pt idx="10840">
                  <c:v>81.900000000000006</c:v>
                </c:pt>
                <c:pt idx="10841">
                  <c:v>81.3</c:v>
                </c:pt>
                <c:pt idx="10842">
                  <c:v>81.7</c:v>
                </c:pt>
                <c:pt idx="10843">
                  <c:v>81.7</c:v>
                </c:pt>
                <c:pt idx="10844">
                  <c:v>81.8</c:v>
                </c:pt>
                <c:pt idx="10845">
                  <c:v>81.599999999999994</c:v>
                </c:pt>
                <c:pt idx="10846">
                  <c:v>81.599999999999994</c:v>
                </c:pt>
                <c:pt idx="10847">
                  <c:v>81.7</c:v>
                </c:pt>
                <c:pt idx="10848">
                  <c:v>81.599999999999994</c:v>
                </c:pt>
                <c:pt idx="10849">
                  <c:v>81.5</c:v>
                </c:pt>
                <c:pt idx="10850">
                  <c:v>81.7</c:v>
                </c:pt>
                <c:pt idx="10851">
                  <c:v>80.900000000000006</c:v>
                </c:pt>
                <c:pt idx="10852">
                  <c:v>81.599999999999994</c:v>
                </c:pt>
                <c:pt idx="10853">
                  <c:v>81.599999999999994</c:v>
                </c:pt>
                <c:pt idx="10854">
                  <c:v>81.8</c:v>
                </c:pt>
                <c:pt idx="10855">
                  <c:v>81.599999999999994</c:v>
                </c:pt>
                <c:pt idx="10856">
                  <c:v>81.599999999999994</c:v>
                </c:pt>
                <c:pt idx="10857">
                  <c:v>81.599999999999994</c:v>
                </c:pt>
                <c:pt idx="10858">
                  <c:v>81.7</c:v>
                </c:pt>
                <c:pt idx="10859">
                  <c:v>81</c:v>
                </c:pt>
                <c:pt idx="10860">
                  <c:v>81.400000000000006</c:v>
                </c:pt>
                <c:pt idx="10861">
                  <c:v>81.400000000000006</c:v>
                </c:pt>
                <c:pt idx="10862">
                  <c:v>81.099999999999994</c:v>
                </c:pt>
                <c:pt idx="10863">
                  <c:v>81.3</c:v>
                </c:pt>
                <c:pt idx="10864">
                  <c:v>81.3</c:v>
                </c:pt>
                <c:pt idx="10865">
                  <c:v>81.3</c:v>
                </c:pt>
                <c:pt idx="10866">
                  <c:v>81.2</c:v>
                </c:pt>
                <c:pt idx="10867">
                  <c:v>81.400000000000006</c:v>
                </c:pt>
                <c:pt idx="10868">
                  <c:v>81.400000000000006</c:v>
                </c:pt>
                <c:pt idx="10869">
                  <c:v>81.5</c:v>
                </c:pt>
                <c:pt idx="10870">
                  <c:v>81.400000000000006</c:v>
                </c:pt>
                <c:pt idx="10871">
                  <c:v>81.400000000000006</c:v>
                </c:pt>
                <c:pt idx="10872">
                  <c:v>81.3</c:v>
                </c:pt>
                <c:pt idx="10873">
                  <c:v>81.400000000000006</c:v>
                </c:pt>
                <c:pt idx="10874">
                  <c:v>81.2</c:v>
                </c:pt>
                <c:pt idx="10875">
                  <c:v>81.2</c:v>
                </c:pt>
                <c:pt idx="10876">
                  <c:v>81.099999999999994</c:v>
                </c:pt>
                <c:pt idx="10877">
                  <c:v>81.2</c:v>
                </c:pt>
                <c:pt idx="10878">
                  <c:v>81.099999999999994</c:v>
                </c:pt>
                <c:pt idx="10879">
                  <c:v>81.099999999999994</c:v>
                </c:pt>
                <c:pt idx="10880">
                  <c:v>81.2</c:v>
                </c:pt>
                <c:pt idx="10881">
                  <c:v>81.2</c:v>
                </c:pt>
                <c:pt idx="10882">
                  <c:v>81</c:v>
                </c:pt>
                <c:pt idx="10883">
                  <c:v>81</c:v>
                </c:pt>
                <c:pt idx="10884">
                  <c:v>81.099999999999994</c:v>
                </c:pt>
                <c:pt idx="10885">
                  <c:v>81</c:v>
                </c:pt>
                <c:pt idx="10886">
                  <c:v>81</c:v>
                </c:pt>
                <c:pt idx="10887">
                  <c:v>80.900000000000006</c:v>
                </c:pt>
                <c:pt idx="10888">
                  <c:v>81</c:v>
                </c:pt>
                <c:pt idx="10889">
                  <c:v>80.8</c:v>
                </c:pt>
                <c:pt idx="10890">
                  <c:v>80.8</c:v>
                </c:pt>
                <c:pt idx="10891">
                  <c:v>80.8</c:v>
                </c:pt>
                <c:pt idx="10892">
                  <c:v>80.7</c:v>
                </c:pt>
                <c:pt idx="10893">
                  <c:v>80.400000000000006</c:v>
                </c:pt>
                <c:pt idx="10894">
                  <c:v>80.3</c:v>
                </c:pt>
                <c:pt idx="10895">
                  <c:v>80.2</c:v>
                </c:pt>
                <c:pt idx="10896">
                  <c:v>80</c:v>
                </c:pt>
                <c:pt idx="10897">
                  <c:v>79.8</c:v>
                </c:pt>
                <c:pt idx="10898">
                  <c:v>79.599999999999994</c:v>
                </c:pt>
                <c:pt idx="10899">
                  <c:v>79.7</c:v>
                </c:pt>
                <c:pt idx="10900">
                  <c:v>79.7</c:v>
                </c:pt>
                <c:pt idx="10901">
                  <c:v>79.599999999999994</c:v>
                </c:pt>
                <c:pt idx="10902">
                  <c:v>79.7</c:v>
                </c:pt>
                <c:pt idx="10903">
                  <c:v>79.400000000000006</c:v>
                </c:pt>
                <c:pt idx="10904">
                  <c:v>79.599999999999994</c:v>
                </c:pt>
                <c:pt idx="10905">
                  <c:v>79.5</c:v>
                </c:pt>
                <c:pt idx="10906">
                  <c:v>79.400000000000006</c:v>
                </c:pt>
                <c:pt idx="10907">
                  <c:v>79.400000000000006</c:v>
                </c:pt>
                <c:pt idx="10908">
                  <c:v>79.400000000000006</c:v>
                </c:pt>
                <c:pt idx="10909">
                  <c:v>79.2</c:v>
                </c:pt>
                <c:pt idx="10910">
                  <c:v>79.2</c:v>
                </c:pt>
                <c:pt idx="10911">
                  <c:v>79.3</c:v>
                </c:pt>
                <c:pt idx="10912">
                  <c:v>79.099999999999994</c:v>
                </c:pt>
                <c:pt idx="10913">
                  <c:v>79.2</c:v>
                </c:pt>
                <c:pt idx="10914">
                  <c:v>79.2</c:v>
                </c:pt>
                <c:pt idx="10915">
                  <c:v>79.099999999999994</c:v>
                </c:pt>
                <c:pt idx="10916">
                  <c:v>79.2</c:v>
                </c:pt>
                <c:pt idx="10917">
                  <c:v>79.2</c:v>
                </c:pt>
                <c:pt idx="10918">
                  <c:v>79.3</c:v>
                </c:pt>
                <c:pt idx="10919">
                  <c:v>79</c:v>
                </c:pt>
                <c:pt idx="10920">
                  <c:v>78.900000000000006</c:v>
                </c:pt>
                <c:pt idx="10921">
                  <c:v>79.099999999999994</c:v>
                </c:pt>
                <c:pt idx="10922">
                  <c:v>79.2</c:v>
                </c:pt>
                <c:pt idx="10923">
                  <c:v>79.099999999999994</c:v>
                </c:pt>
                <c:pt idx="10924">
                  <c:v>79</c:v>
                </c:pt>
                <c:pt idx="10925">
                  <c:v>79.099999999999994</c:v>
                </c:pt>
                <c:pt idx="10926">
                  <c:v>78.8</c:v>
                </c:pt>
                <c:pt idx="10927">
                  <c:v>78.900000000000006</c:v>
                </c:pt>
                <c:pt idx="10928">
                  <c:v>78.900000000000006</c:v>
                </c:pt>
                <c:pt idx="10929">
                  <c:v>78.8</c:v>
                </c:pt>
                <c:pt idx="10930">
                  <c:v>78.7</c:v>
                </c:pt>
                <c:pt idx="10931">
                  <c:v>78.7</c:v>
                </c:pt>
                <c:pt idx="10932">
                  <c:v>78.599999999999994</c:v>
                </c:pt>
                <c:pt idx="10933">
                  <c:v>78.599999999999994</c:v>
                </c:pt>
                <c:pt idx="10934">
                  <c:v>78.599999999999994</c:v>
                </c:pt>
                <c:pt idx="10935">
                  <c:v>78.5</c:v>
                </c:pt>
                <c:pt idx="10936">
                  <c:v>78.2</c:v>
                </c:pt>
                <c:pt idx="10937">
                  <c:v>78.099999999999994</c:v>
                </c:pt>
                <c:pt idx="10938">
                  <c:v>78</c:v>
                </c:pt>
                <c:pt idx="10939">
                  <c:v>78.2</c:v>
                </c:pt>
                <c:pt idx="10940">
                  <c:v>78.3</c:v>
                </c:pt>
                <c:pt idx="10941">
                  <c:v>78.2</c:v>
                </c:pt>
                <c:pt idx="10942">
                  <c:v>77.900000000000006</c:v>
                </c:pt>
                <c:pt idx="10943">
                  <c:v>77.900000000000006</c:v>
                </c:pt>
                <c:pt idx="10944">
                  <c:v>78</c:v>
                </c:pt>
                <c:pt idx="10945">
                  <c:v>77.900000000000006</c:v>
                </c:pt>
                <c:pt idx="10946">
                  <c:v>78</c:v>
                </c:pt>
                <c:pt idx="10947">
                  <c:v>77.7</c:v>
                </c:pt>
                <c:pt idx="10948">
                  <c:v>77.7</c:v>
                </c:pt>
                <c:pt idx="10949">
                  <c:v>77.3</c:v>
                </c:pt>
                <c:pt idx="10950">
                  <c:v>77.400000000000006</c:v>
                </c:pt>
                <c:pt idx="10951">
                  <c:v>77.5</c:v>
                </c:pt>
                <c:pt idx="10952">
                  <c:v>77.3</c:v>
                </c:pt>
                <c:pt idx="10953">
                  <c:v>77.5</c:v>
                </c:pt>
                <c:pt idx="10954">
                  <c:v>77.7</c:v>
                </c:pt>
                <c:pt idx="10955">
                  <c:v>77.3</c:v>
                </c:pt>
                <c:pt idx="10956">
                  <c:v>77.2</c:v>
                </c:pt>
                <c:pt idx="10957">
                  <c:v>77.099999999999994</c:v>
                </c:pt>
                <c:pt idx="10958">
                  <c:v>77.3</c:v>
                </c:pt>
                <c:pt idx="10959">
                  <c:v>77.599999999999994</c:v>
                </c:pt>
                <c:pt idx="10960">
                  <c:v>77.7</c:v>
                </c:pt>
                <c:pt idx="10961">
                  <c:v>77.400000000000006</c:v>
                </c:pt>
                <c:pt idx="10962">
                  <c:v>77.5</c:v>
                </c:pt>
                <c:pt idx="10963">
                  <c:v>77.599999999999994</c:v>
                </c:pt>
                <c:pt idx="10964">
                  <c:v>77.599999999999994</c:v>
                </c:pt>
                <c:pt idx="10965">
                  <c:v>77.5</c:v>
                </c:pt>
                <c:pt idx="10966">
                  <c:v>77.2</c:v>
                </c:pt>
                <c:pt idx="10967">
                  <c:v>77.400000000000006</c:v>
                </c:pt>
                <c:pt idx="10968">
                  <c:v>77.5</c:v>
                </c:pt>
                <c:pt idx="10969">
                  <c:v>77.599999999999994</c:v>
                </c:pt>
                <c:pt idx="10970">
                  <c:v>77.5</c:v>
                </c:pt>
                <c:pt idx="10971">
                  <c:v>77.5</c:v>
                </c:pt>
                <c:pt idx="10972">
                  <c:v>77.5</c:v>
                </c:pt>
                <c:pt idx="10973">
                  <c:v>77.400000000000006</c:v>
                </c:pt>
                <c:pt idx="10974">
                  <c:v>77.5</c:v>
                </c:pt>
                <c:pt idx="10975">
                  <c:v>77.7</c:v>
                </c:pt>
                <c:pt idx="10976">
                  <c:v>77.7</c:v>
                </c:pt>
                <c:pt idx="10977">
                  <c:v>77.8</c:v>
                </c:pt>
                <c:pt idx="10978">
                  <c:v>77.599999999999994</c:v>
                </c:pt>
                <c:pt idx="10979">
                  <c:v>77.7</c:v>
                </c:pt>
                <c:pt idx="10980">
                  <c:v>77.599999999999994</c:v>
                </c:pt>
                <c:pt idx="10981">
                  <c:v>77.599999999999994</c:v>
                </c:pt>
                <c:pt idx="10982">
                  <c:v>77.5</c:v>
                </c:pt>
                <c:pt idx="10983">
                  <c:v>77.7</c:v>
                </c:pt>
                <c:pt idx="10984">
                  <c:v>77.8</c:v>
                </c:pt>
                <c:pt idx="10985">
                  <c:v>77.8</c:v>
                </c:pt>
                <c:pt idx="10986">
                  <c:v>78</c:v>
                </c:pt>
                <c:pt idx="10987">
                  <c:v>78</c:v>
                </c:pt>
                <c:pt idx="10988">
                  <c:v>78.2</c:v>
                </c:pt>
                <c:pt idx="10989">
                  <c:v>78.099999999999994</c:v>
                </c:pt>
                <c:pt idx="10990">
                  <c:v>78.2</c:v>
                </c:pt>
                <c:pt idx="10991">
                  <c:v>78</c:v>
                </c:pt>
                <c:pt idx="10992">
                  <c:v>78.099999999999994</c:v>
                </c:pt>
                <c:pt idx="10993">
                  <c:v>78</c:v>
                </c:pt>
                <c:pt idx="10994">
                  <c:v>78.099999999999994</c:v>
                </c:pt>
                <c:pt idx="10995">
                  <c:v>78</c:v>
                </c:pt>
                <c:pt idx="10996">
                  <c:v>77.900000000000006</c:v>
                </c:pt>
                <c:pt idx="10997">
                  <c:v>77.900000000000006</c:v>
                </c:pt>
                <c:pt idx="10998">
                  <c:v>77.8</c:v>
                </c:pt>
                <c:pt idx="10999">
                  <c:v>77.900000000000006</c:v>
                </c:pt>
                <c:pt idx="11000">
                  <c:v>78</c:v>
                </c:pt>
                <c:pt idx="11001">
                  <c:v>77.900000000000006</c:v>
                </c:pt>
                <c:pt idx="11002">
                  <c:v>77.900000000000006</c:v>
                </c:pt>
                <c:pt idx="11003">
                  <c:v>77.900000000000006</c:v>
                </c:pt>
                <c:pt idx="11004">
                  <c:v>78</c:v>
                </c:pt>
                <c:pt idx="11005">
                  <c:v>77.900000000000006</c:v>
                </c:pt>
                <c:pt idx="11006">
                  <c:v>77.8</c:v>
                </c:pt>
                <c:pt idx="11007">
                  <c:v>77.8</c:v>
                </c:pt>
                <c:pt idx="11008">
                  <c:v>77.900000000000006</c:v>
                </c:pt>
                <c:pt idx="11009">
                  <c:v>77.8</c:v>
                </c:pt>
                <c:pt idx="11010">
                  <c:v>77.900000000000006</c:v>
                </c:pt>
                <c:pt idx="11011">
                  <c:v>77.8</c:v>
                </c:pt>
                <c:pt idx="11012">
                  <c:v>77.599999999999994</c:v>
                </c:pt>
                <c:pt idx="11013">
                  <c:v>77.599999999999994</c:v>
                </c:pt>
                <c:pt idx="11014">
                  <c:v>77.5</c:v>
                </c:pt>
                <c:pt idx="11015">
                  <c:v>77.5</c:v>
                </c:pt>
                <c:pt idx="11016">
                  <c:v>77.400000000000006</c:v>
                </c:pt>
                <c:pt idx="11017">
                  <c:v>77.3</c:v>
                </c:pt>
                <c:pt idx="11018">
                  <c:v>77.400000000000006</c:v>
                </c:pt>
                <c:pt idx="11019">
                  <c:v>77.3</c:v>
                </c:pt>
                <c:pt idx="11020">
                  <c:v>77.3</c:v>
                </c:pt>
                <c:pt idx="11021">
                  <c:v>77.3</c:v>
                </c:pt>
                <c:pt idx="11022">
                  <c:v>77.5</c:v>
                </c:pt>
                <c:pt idx="11023">
                  <c:v>77.5</c:v>
                </c:pt>
                <c:pt idx="11024">
                  <c:v>77.599999999999994</c:v>
                </c:pt>
                <c:pt idx="11025">
                  <c:v>77.7</c:v>
                </c:pt>
                <c:pt idx="11026">
                  <c:v>77.7</c:v>
                </c:pt>
                <c:pt idx="11027">
                  <c:v>77.7</c:v>
                </c:pt>
                <c:pt idx="11028">
                  <c:v>77.7</c:v>
                </c:pt>
                <c:pt idx="11029">
                  <c:v>77.7</c:v>
                </c:pt>
                <c:pt idx="11030">
                  <c:v>77.900000000000006</c:v>
                </c:pt>
                <c:pt idx="11031">
                  <c:v>77.900000000000006</c:v>
                </c:pt>
                <c:pt idx="11032">
                  <c:v>78</c:v>
                </c:pt>
                <c:pt idx="11033">
                  <c:v>77.900000000000006</c:v>
                </c:pt>
                <c:pt idx="11034">
                  <c:v>78.099999999999994</c:v>
                </c:pt>
                <c:pt idx="11035">
                  <c:v>78.099999999999994</c:v>
                </c:pt>
                <c:pt idx="11036">
                  <c:v>78.2</c:v>
                </c:pt>
                <c:pt idx="11037">
                  <c:v>78.3</c:v>
                </c:pt>
                <c:pt idx="11038">
                  <c:v>78.400000000000006</c:v>
                </c:pt>
                <c:pt idx="11039">
                  <c:v>78.5</c:v>
                </c:pt>
                <c:pt idx="11040">
                  <c:v>78.599999999999994</c:v>
                </c:pt>
                <c:pt idx="11041">
                  <c:v>78.8</c:v>
                </c:pt>
                <c:pt idx="11042">
                  <c:v>78.7</c:v>
                </c:pt>
                <c:pt idx="11043">
                  <c:v>79</c:v>
                </c:pt>
                <c:pt idx="11044">
                  <c:v>79</c:v>
                </c:pt>
                <c:pt idx="11045">
                  <c:v>79.099999999999994</c:v>
                </c:pt>
                <c:pt idx="11046">
                  <c:v>79.400000000000006</c:v>
                </c:pt>
                <c:pt idx="11047">
                  <c:v>79.3</c:v>
                </c:pt>
                <c:pt idx="11048">
                  <c:v>79.8</c:v>
                </c:pt>
                <c:pt idx="11049">
                  <c:v>79.599999999999994</c:v>
                </c:pt>
                <c:pt idx="11050">
                  <c:v>79.5</c:v>
                </c:pt>
                <c:pt idx="11051">
                  <c:v>79.3</c:v>
                </c:pt>
                <c:pt idx="11052">
                  <c:v>79.3</c:v>
                </c:pt>
                <c:pt idx="11053">
                  <c:v>79.3</c:v>
                </c:pt>
                <c:pt idx="11054">
                  <c:v>79.5</c:v>
                </c:pt>
                <c:pt idx="11055">
                  <c:v>79.2</c:v>
                </c:pt>
                <c:pt idx="11056">
                  <c:v>79.3</c:v>
                </c:pt>
                <c:pt idx="11057">
                  <c:v>79.3</c:v>
                </c:pt>
                <c:pt idx="11058">
                  <c:v>79.3</c:v>
                </c:pt>
                <c:pt idx="11059">
                  <c:v>79.2</c:v>
                </c:pt>
                <c:pt idx="11060">
                  <c:v>79.2</c:v>
                </c:pt>
                <c:pt idx="11061">
                  <c:v>79.2</c:v>
                </c:pt>
                <c:pt idx="11062">
                  <c:v>79.099999999999994</c:v>
                </c:pt>
                <c:pt idx="11063">
                  <c:v>79.099999999999994</c:v>
                </c:pt>
                <c:pt idx="11064">
                  <c:v>79.2</c:v>
                </c:pt>
                <c:pt idx="11065">
                  <c:v>79.2</c:v>
                </c:pt>
                <c:pt idx="11066">
                  <c:v>79.3</c:v>
                </c:pt>
                <c:pt idx="11067">
                  <c:v>79.2</c:v>
                </c:pt>
                <c:pt idx="11068">
                  <c:v>79.2</c:v>
                </c:pt>
                <c:pt idx="11069">
                  <c:v>79.099999999999994</c:v>
                </c:pt>
                <c:pt idx="11070">
                  <c:v>78.900000000000006</c:v>
                </c:pt>
                <c:pt idx="11071">
                  <c:v>79</c:v>
                </c:pt>
                <c:pt idx="11072">
                  <c:v>79</c:v>
                </c:pt>
                <c:pt idx="11073">
                  <c:v>78.900000000000006</c:v>
                </c:pt>
                <c:pt idx="11074">
                  <c:v>78.900000000000006</c:v>
                </c:pt>
                <c:pt idx="11075">
                  <c:v>78.8</c:v>
                </c:pt>
                <c:pt idx="11076">
                  <c:v>78.599999999999994</c:v>
                </c:pt>
                <c:pt idx="11077">
                  <c:v>78.599999999999994</c:v>
                </c:pt>
                <c:pt idx="11078">
                  <c:v>78.5</c:v>
                </c:pt>
                <c:pt idx="11079">
                  <c:v>78.400000000000006</c:v>
                </c:pt>
                <c:pt idx="11080">
                  <c:v>78.599999999999994</c:v>
                </c:pt>
                <c:pt idx="11081">
                  <c:v>78.5</c:v>
                </c:pt>
                <c:pt idx="11082">
                  <c:v>78.599999999999994</c:v>
                </c:pt>
                <c:pt idx="11083">
                  <c:v>78.400000000000006</c:v>
                </c:pt>
                <c:pt idx="11084">
                  <c:v>78.400000000000006</c:v>
                </c:pt>
                <c:pt idx="11085">
                  <c:v>78.400000000000006</c:v>
                </c:pt>
                <c:pt idx="11086">
                  <c:v>78.5</c:v>
                </c:pt>
                <c:pt idx="11087">
                  <c:v>78.5</c:v>
                </c:pt>
                <c:pt idx="11088">
                  <c:v>78.7</c:v>
                </c:pt>
                <c:pt idx="11089">
                  <c:v>78.599999999999994</c:v>
                </c:pt>
                <c:pt idx="11090">
                  <c:v>78.5</c:v>
                </c:pt>
                <c:pt idx="11091">
                  <c:v>78.7</c:v>
                </c:pt>
                <c:pt idx="11092">
                  <c:v>78.8</c:v>
                </c:pt>
                <c:pt idx="11093">
                  <c:v>78.7</c:v>
                </c:pt>
                <c:pt idx="11094">
                  <c:v>78.7</c:v>
                </c:pt>
                <c:pt idx="11095">
                  <c:v>78.599999999999994</c:v>
                </c:pt>
                <c:pt idx="11096">
                  <c:v>78.599999999999994</c:v>
                </c:pt>
                <c:pt idx="11097">
                  <c:v>78.8</c:v>
                </c:pt>
                <c:pt idx="11098">
                  <c:v>78.7</c:v>
                </c:pt>
                <c:pt idx="11099">
                  <c:v>78.599999999999994</c:v>
                </c:pt>
                <c:pt idx="11100">
                  <c:v>78.8</c:v>
                </c:pt>
                <c:pt idx="11101">
                  <c:v>78.8</c:v>
                </c:pt>
                <c:pt idx="11102">
                  <c:v>78.8</c:v>
                </c:pt>
                <c:pt idx="11103">
                  <c:v>78.7</c:v>
                </c:pt>
                <c:pt idx="11104">
                  <c:v>78.8</c:v>
                </c:pt>
                <c:pt idx="11105">
                  <c:v>78.900000000000006</c:v>
                </c:pt>
                <c:pt idx="11106">
                  <c:v>78.900000000000006</c:v>
                </c:pt>
                <c:pt idx="11107">
                  <c:v>78.900000000000006</c:v>
                </c:pt>
                <c:pt idx="11108">
                  <c:v>78.900000000000006</c:v>
                </c:pt>
                <c:pt idx="11109">
                  <c:v>79</c:v>
                </c:pt>
                <c:pt idx="11110">
                  <c:v>79</c:v>
                </c:pt>
                <c:pt idx="11111">
                  <c:v>79.2</c:v>
                </c:pt>
                <c:pt idx="11112">
                  <c:v>79.099999999999994</c:v>
                </c:pt>
                <c:pt idx="11113">
                  <c:v>79.2</c:v>
                </c:pt>
                <c:pt idx="11114">
                  <c:v>79.2</c:v>
                </c:pt>
                <c:pt idx="11115">
                  <c:v>79.099999999999994</c:v>
                </c:pt>
                <c:pt idx="11116">
                  <c:v>79</c:v>
                </c:pt>
                <c:pt idx="11117">
                  <c:v>79</c:v>
                </c:pt>
                <c:pt idx="11118">
                  <c:v>79</c:v>
                </c:pt>
                <c:pt idx="11119">
                  <c:v>78.900000000000006</c:v>
                </c:pt>
                <c:pt idx="11120">
                  <c:v>79</c:v>
                </c:pt>
                <c:pt idx="11121">
                  <c:v>78.900000000000006</c:v>
                </c:pt>
                <c:pt idx="11122">
                  <c:v>79.099999999999994</c:v>
                </c:pt>
                <c:pt idx="11123">
                  <c:v>78.900000000000006</c:v>
                </c:pt>
                <c:pt idx="11124">
                  <c:v>79</c:v>
                </c:pt>
                <c:pt idx="11125">
                  <c:v>79</c:v>
                </c:pt>
                <c:pt idx="11126">
                  <c:v>79.099999999999994</c:v>
                </c:pt>
                <c:pt idx="11127">
                  <c:v>79</c:v>
                </c:pt>
                <c:pt idx="11128">
                  <c:v>79.2</c:v>
                </c:pt>
                <c:pt idx="11129">
                  <c:v>79</c:v>
                </c:pt>
                <c:pt idx="11130">
                  <c:v>79.099999999999994</c:v>
                </c:pt>
                <c:pt idx="11131">
                  <c:v>79.2</c:v>
                </c:pt>
                <c:pt idx="11132">
                  <c:v>79.099999999999994</c:v>
                </c:pt>
                <c:pt idx="11133">
                  <c:v>79</c:v>
                </c:pt>
                <c:pt idx="11134">
                  <c:v>79</c:v>
                </c:pt>
                <c:pt idx="11135">
                  <c:v>79.2</c:v>
                </c:pt>
                <c:pt idx="11136">
                  <c:v>79.3</c:v>
                </c:pt>
                <c:pt idx="11137">
                  <c:v>79.2</c:v>
                </c:pt>
                <c:pt idx="11138">
                  <c:v>79.099999999999994</c:v>
                </c:pt>
                <c:pt idx="11139">
                  <c:v>79.2</c:v>
                </c:pt>
                <c:pt idx="11140">
                  <c:v>79.2</c:v>
                </c:pt>
                <c:pt idx="11141">
                  <c:v>79.3</c:v>
                </c:pt>
                <c:pt idx="11142">
                  <c:v>79.3</c:v>
                </c:pt>
                <c:pt idx="11143">
                  <c:v>79.2</c:v>
                </c:pt>
                <c:pt idx="11144">
                  <c:v>79.3</c:v>
                </c:pt>
                <c:pt idx="11145">
                  <c:v>79.2</c:v>
                </c:pt>
                <c:pt idx="11146">
                  <c:v>79.3</c:v>
                </c:pt>
                <c:pt idx="11147">
                  <c:v>79.3</c:v>
                </c:pt>
                <c:pt idx="11148">
                  <c:v>79.2</c:v>
                </c:pt>
                <c:pt idx="11149">
                  <c:v>79.3</c:v>
                </c:pt>
                <c:pt idx="11150">
                  <c:v>79.3</c:v>
                </c:pt>
                <c:pt idx="11151">
                  <c:v>79.2</c:v>
                </c:pt>
                <c:pt idx="11152">
                  <c:v>79.2</c:v>
                </c:pt>
                <c:pt idx="11153">
                  <c:v>79.3</c:v>
                </c:pt>
                <c:pt idx="11154">
                  <c:v>79.3</c:v>
                </c:pt>
                <c:pt idx="11155">
                  <c:v>79.2</c:v>
                </c:pt>
                <c:pt idx="11156">
                  <c:v>79.2</c:v>
                </c:pt>
                <c:pt idx="11157">
                  <c:v>79.3</c:v>
                </c:pt>
                <c:pt idx="11158">
                  <c:v>79.3</c:v>
                </c:pt>
                <c:pt idx="11159">
                  <c:v>79.400000000000006</c:v>
                </c:pt>
                <c:pt idx="11160">
                  <c:v>79.5</c:v>
                </c:pt>
                <c:pt idx="11161">
                  <c:v>79.5</c:v>
                </c:pt>
                <c:pt idx="11162">
                  <c:v>79.5</c:v>
                </c:pt>
                <c:pt idx="11163">
                  <c:v>79.400000000000006</c:v>
                </c:pt>
                <c:pt idx="11164">
                  <c:v>79.5</c:v>
                </c:pt>
                <c:pt idx="11165">
                  <c:v>79.5</c:v>
                </c:pt>
                <c:pt idx="11166">
                  <c:v>79.599999999999994</c:v>
                </c:pt>
                <c:pt idx="11167">
                  <c:v>79.599999999999994</c:v>
                </c:pt>
                <c:pt idx="11168">
                  <c:v>79.7</c:v>
                </c:pt>
                <c:pt idx="11169">
                  <c:v>79.599999999999994</c:v>
                </c:pt>
                <c:pt idx="11170">
                  <c:v>79.8</c:v>
                </c:pt>
                <c:pt idx="11171">
                  <c:v>80</c:v>
                </c:pt>
                <c:pt idx="11172">
                  <c:v>80.099999999999994</c:v>
                </c:pt>
                <c:pt idx="11173">
                  <c:v>79.900000000000006</c:v>
                </c:pt>
                <c:pt idx="11174">
                  <c:v>80.2</c:v>
                </c:pt>
                <c:pt idx="11175">
                  <c:v>80.3</c:v>
                </c:pt>
                <c:pt idx="11176">
                  <c:v>80.400000000000006</c:v>
                </c:pt>
                <c:pt idx="11177">
                  <c:v>80.599999999999994</c:v>
                </c:pt>
                <c:pt idx="11178">
                  <c:v>80.5</c:v>
                </c:pt>
                <c:pt idx="11179">
                  <c:v>80.400000000000006</c:v>
                </c:pt>
                <c:pt idx="11180">
                  <c:v>80.5</c:v>
                </c:pt>
                <c:pt idx="11181">
                  <c:v>80.400000000000006</c:v>
                </c:pt>
                <c:pt idx="11182">
                  <c:v>80.400000000000006</c:v>
                </c:pt>
                <c:pt idx="11183">
                  <c:v>80.400000000000006</c:v>
                </c:pt>
                <c:pt idx="11184">
                  <c:v>80.5</c:v>
                </c:pt>
                <c:pt idx="11185">
                  <c:v>80.5</c:v>
                </c:pt>
                <c:pt idx="11186">
                  <c:v>80.5</c:v>
                </c:pt>
                <c:pt idx="11187">
                  <c:v>80.400000000000006</c:v>
                </c:pt>
                <c:pt idx="11188">
                  <c:v>80.5</c:v>
                </c:pt>
                <c:pt idx="11189">
                  <c:v>80.400000000000006</c:v>
                </c:pt>
                <c:pt idx="11190">
                  <c:v>80.5</c:v>
                </c:pt>
                <c:pt idx="11191">
                  <c:v>80.400000000000006</c:v>
                </c:pt>
                <c:pt idx="11192">
                  <c:v>80.5</c:v>
                </c:pt>
                <c:pt idx="11193">
                  <c:v>80.5</c:v>
                </c:pt>
                <c:pt idx="11194">
                  <c:v>80.5</c:v>
                </c:pt>
                <c:pt idx="11195">
                  <c:v>80.5</c:v>
                </c:pt>
                <c:pt idx="11196">
                  <c:v>80.400000000000006</c:v>
                </c:pt>
                <c:pt idx="11197">
                  <c:v>80.400000000000006</c:v>
                </c:pt>
                <c:pt idx="11198">
                  <c:v>80.400000000000006</c:v>
                </c:pt>
                <c:pt idx="11199">
                  <c:v>80.2</c:v>
                </c:pt>
                <c:pt idx="11200">
                  <c:v>80.2</c:v>
                </c:pt>
                <c:pt idx="11201">
                  <c:v>80.2</c:v>
                </c:pt>
                <c:pt idx="11202">
                  <c:v>80.2</c:v>
                </c:pt>
                <c:pt idx="11203">
                  <c:v>80.2</c:v>
                </c:pt>
                <c:pt idx="11204">
                  <c:v>80.2</c:v>
                </c:pt>
                <c:pt idx="11205">
                  <c:v>80.2</c:v>
                </c:pt>
                <c:pt idx="11206">
                  <c:v>79.5</c:v>
                </c:pt>
                <c:pt idx="11207">
                  <c:v>79.3</c:v>
                </c:pt>
                <c:pt idx="11208">
                  <c:v>80</c:v>
                </c:pt>
                <c:pt idx="11209">
                  <c:v>80.099999999999994</c:v>
                </c:pt>
                <c:pt idx="11210">
                  <c:v>80.099999999999994</c:v>
                </c:pt>
                <c:pt idx="11211">
                  <c:v>80.099999999999994</c:v>
                </c:pt>
                <c:pt idx="11212">
                  <c:v>80.2</c:v>
                </c:pt>
                <c:pt idx="11213">
                  <c:v>80</c:v>
                </c:pt>
                <c:pt idx="11214">
                  <c:v>79.900000000000006</c:v>
                </c:pt>
                <c:pt idx="11215">
                  <c:v>79.900000000000006</c:v>
                </c:pt>
                <c:pt idx="11216">
                  <c:v>79.900000000000006</c:v>
                </c:pt>
                <c:pt idx="11217">
                  <c:v>79.7</c:v>
                </c:pt>
                <c:pt idx="11218">
                  <c:v>79.8</c:v>
                </c:pt>
                <c:pt idx="11219">
                  <c:v>79.8</c:v>
                </c:pt>
                <c:pt idx="11220">
                  <c:v>79.8</c:v>
                </c:pt>
                <c:pt idx="11221">
                  <c:v>79.7</c:v>
                </c:pt>
                <c:pt idx="11222">
                  <c:v>79.8</c:v>
                </c:pt>
                <c:pt idx="11223">
                  <c:v>79.7</c:v>
                </c:pt>
                <c:pt idx="11224">
                  <c:v>79.7</c:v>
                </c:pt>
                <c:pt idx="11225">
                  <c:v>79.599999999999994</c:v>
                </c:pt>
                <c:pt idx="11226">
                  <c:v>79.599999999999994</c:v>
                </c:pt>
                <c:pt idx="11227">
                  <c:v>79.599999999999994</c:v>
                </c:pt>
                <c:pt idx="11228">
                  <c:v>79.5</c:v>
                </c:pt>
                <c:pt idx="11229">
                  <c:v>79.599999999999994</c:v>
                </c:pt>
                <c:pt idx="11230">
                  <c:v>79.599999999999994</c:v>
                </c:pt>
                <c:pt idx="11231">
                  <c:v>79.5</c:v>
                </c:pt>
                <c:pt idx="11232">
                  <c:v>79.7</c:v>
                </c:pt>
                <c:pt idx="11233">
                  <c:v>79.599999999999994</c:v>
                </c:pt>
                <c:pt idx="11234">
                  <c:v>79.5</c:v>
                </c:pt>
                <c:pt idx="11235">
                  <c:v>79.400000000000006</c:v>
                </c:pt>
                <c:pt idx="11236">
                  <c:v>79.400000000000006</c:v>
                </c:pt>
                <c:pt idx="11237">
                  <c:v>79.400000000000006</c:v>
                </c:pt>
                <c:pt idx="11238">
                  <c:v>79.400000000000006</c:v>
                </c:pt>
                <c:pt idx="11239">
                  <c:v>79.2</c:v>
                </c:pt>
                <c:pt idx="11240">
                  <c:v>79.3</c:v>
                </c:pt>
                <c:pt idx="11241">
                  <c:v>79.2</c:v>
                </c:pt>
                <c:pt idx="11242">
                  <c:v>79</c:v>
                </c:pt>
                <c:pt idx="11243">
                  <c:v>79</c:v>
                </c:pt>
                <c:pt idx="11244">
                  <c:v>79</c:v>
                </c:pt>
                <c:pt idx="11245">
                  <c:v>78.8</c:v>
                </c:pt>
                <c:pt idx="11246">
                  <c:v>78.900000000000006</c:v>
                </c:pt>
                <c:pt idx="11247">
                  <c:v>78.900000000000006</c:v>
                </c:pt>
                <c:pt idx="11248">
                  <c:v>78.8</c:v>
                </c:pt>
                <c:pt idx="11249">
                  <c:v>78.900000000000006</c:v>
                </c:pt>
                <c:pt idx="11250">
                  <c:v>78.8</c:v>
                </c:pt>
                <c:pt idx="11251">
                  <c:v>78.5</c:v>
                </c:pt>
                <c:pt idx="11252">
                  <c:v>78.5</c:v>
                </c:pt>
                <c:pt idx="11253">
                  <c:v>78.3</c:v>
                </c:pt>
                <c:pt idx="11254">
                  <c:v>78.5</c:v>
                </c:pt>
                <c:pt idx="11255">
                  <c:v>78.5</c:v>
                </c:pt>
                <c:pt idx="11256">
                  <c:v>78.5</c:v>
                </c:pt>
                <c:pt idx="11257">
                  <c:v>78.400000000000006</c:v>
                </c:pt>
                <c:pt idx="11258">
                  <c:v>78.400000000000006</c:v>
                </c:pt>
                <c:pt idx="11259">
                  <c:v>78.2</c:v>
                </c:pt>
                <c:pt idx="11260">
                  <c:v>78.2</c:v>
                </c:pt>
                <c:pt idx="11261">
                  <c:v>78.099999999999994</c:v>
                </c:pt>
                <c:pt idx="11262">
                  <c:v>78.2</c:v>
                </c:pt>
                <c:pt idx="11263">
                  <c:v>78.3</c:v>
                </c:pt>
                <c:pt idx="11264">
                  <c:v>78.400000000000006</c:v>
                </c:pt>
                <c:pt idx="11265">
                  <c:v>78.3</c:v>
                </c:pt>
                <c:pt idx="11266">
                  <c:v>78.3</c:v>
                </c:pt>
                <c:pt idx="11267">
                  <c:v>78.599999999999994</c:v>
                </c:pt>
                <c:pt idx="11268">
                  <c:v>78.400000000000006</c:v>
                </c:pt>
                <c:pt idx="11269">
                  <c:v>78.5</c:v>
                </c:pt>
                <c:pt idx="11270">
                  <c:v>78.5</c:v>
                </c:pt>
                <c:pt idx="11271">
                  <c:v>78.3</c:v>
                </c:pt>
                <c:pt idx="11272">
                  <c:v>78.5</c:v>
                </c:pt>
                <c:pt idx="11273">
                  <c:v>78.7</c:v>
                </c:pt>
                <c:pt idx="11274">
                  <c:v>78.7</c:v>
                </c:pt>
                <c:pt idx="11275">
                  <c:v>78.599999999999994</c:v>
                </c:pt>
                <c:pt idx="11276">
                  <c:v>78.8</c:v>
                </c:pt>
                <c:pt idx="11277">
                  <c:v>78.8</c:v>
                </c:pt>
                <c:pt idx="11278">
                  <c:v>78.8</c:v>
                </c:pt>
                <c:pt idx="11279">
                  <c:v>78.900000000000006</c:v>
                </c:pt>
                <c:pt idx="11280">
                  <c:v>78.7</c:v>
                </c:pt>
              </c:numCache>
            </c:numRef>
          </c:yVal>
          <c:smooth val="0"/>
          <c:extLst>
            <c:ext xmlns:c16="http://schemas.microsoft.com/office/drawing/2014/chart" uri="{C3380CC4-5D6E-409C-BE32-E72D297353CC}">
              <c16:uniqueId val="{00000000-BF47-41FF-B061-1A55DB541291}"/>
            </c:ext>
          </c:extLst>
        </c:ser>
        <c:ser>
          <c:idx val="2"/>
          <c:order val="2"/>
          <c:tx>
            <c:strRef>
              <c:f>ВОЛОГІСТЬ!$J$3</c:f>
              <c:strCache>
                <c:ptCount val="1"/>
                <c:pt idx="0">
                  <c:v>Hn2</c:v>
                </c:pt>
              </c:strCache>
            </c:strRef>
          </c:tx>
          <c:spPr>
            <a:ln w="31750">
              <a:solidFill>
                <a:srgbClr val="00B050"/>
              </a:solidFill>
            </a:ln>
          </c:spPr>
          <c:marker>
            <c:symbol val="none"/>
          </c:marker>
          <c:xVal>
            <c:numRef>
              <c:f>ВОЛОГІСТЬ!$B$4:$B$11284</c:f>
              <c:numCache>
                <c:formatCode>m/d/yyyy\ h:mm</c:formatCode>
                <c:ptCount val="11281"/>
                <c:pt idx="0">
                  <c:v>43509.75</c:v>
                </c:pt>
                <c:pt idx="1">
                  <c:v>43509.750694444447</c:v>
                </c:pt>
                <c:pt idx="2">
                  <c:v>43509.751388888886</c:v>
                </c:pt>
                <c:pt idx="3">
                  <c:v>43509.752083333333</c:v>
                </c:pt>
                <c:pt idx="4">
                  <c:v>43509.75277777778</c:v>
                </c:pt>
                <c:pt idx="5">
                  <c:v>43509.753472222219</c:v>
                </c:pt>
                <c:pt idx="6">
                  <c:v>43509.754166666666</c:v>
                </c:pt>
                <c:pt idx="7">
                  <c:v>43509.754861111112</c:v>
                </c:pt>
                <c:pt idx="8">
                  <c:v>43509.755555555559</c:v>
                </c:pt>
                <c:pt idx="9">
                  <c:v>43509.756249999999</c:v>
                </c:pt>
                <c:pt idx="10">
                  <c:v>43509.756944444445</c:v>
                </c:pt>
                <c:pt idx="11">
                  <c:v>43509.757638888892</c:v>
                </c:pt>
                <c:pt idx="12">
                  <c:v>43509.758333333331</c:v>
                </c:pt>
                <c:pt idx="13">
                  <c:v>43509.759027777778</c:v>
                </c:pt>
                <c:pt idx="14">
                  <c:v>43509.759722222225</c:v>
                </c:pt>
                <c:pt idx="15">
                  <c:v>43509.760416666664</c:v>
                </c:pt>
                <c:pt idx="16">
                  <c:v>43509.761111111111</c:v>
                </c:pt>
                <c:pt idx="17">
                  <c:v>43509.761805555558</c:v>
                </c:pt>
                <c:pt idx="18">
                  <c:v>43509.762499999997</c:v>
                </c:pt>
                <c:pt idx="19">
                  <c:v>43509.763194444444</c:v>
                </c:pt>
                <c:pt idx="20">
                  <c:v>43509.763888888891</c:v>
                </c:pt>
                <c:pt idx="21">
                  <c:v>43509.76458333333</c:v>
                </c:pt>
                <c:pt idx="22">
                  <c:v>43509.765277777777</c:v>
                </c:pt>
                <c:pt idx="23">
                  <c:v>43509.765972222223</c:v>
                </c:pt>
                <c:pt idx="24">
                  <c:v>43509.76666666667</c:v>
                </c:pt>
                <c:pt idx="25">
                  <c:v>43509.767361111109</c:v>
                </c:pt>
                <c:pt idx="26">
                  <c:v>43509.768055555556</c:v>
                </c:pt>
                <c:pt idx="27">
                  <c:v>43509.768750000003</c:v>
                </c:pt>
                <c:pt idx="28">
                  <c:v>43509.769444444442</c:v>
                </c:pt>
                <c:pt idx="29">
                  <c:v>43509.770138888889</c:v>
                </c:pt>
                <c:pt idx="30">
                  <c:v>43509.770833333336</c:v>
                </c:pt>
                <c:pt idx="31">
                  <c:v>43509.771527777775</c:v>
                </c:pt>
                <c:pt idx="32">
                  <c:v>43509.772222222222</c:v>
                </c:pt>
                <c:pt idx="33">
                  <c:v>43509.772916666669</c:v>
                </c:pt>
                <c:pt idx="34">
                  <c:v>43509.773611111108</c:v>
                </c:pt>
                <c:pt idx="35">
                  <c:v>43509.774305555555</c:v>
                </c:pt>
                <c:pt idx="36">
                  <c:v>43509.775000000001</c:v>
                </c:pt>
                <c:pt idx="37">
                  <c:v>43509.775694444441</c:v>
                </c:pt>
                <c:pt idx="38">
                  <c:v>43509.776388888888</c:v>
                </c:pt>
                <c:pt idx="39">
                  <c:v>43509.777083333334</c:v>
                </c:pt>
                <c:pt idx="40">
                  <c:v>43509.777777777781</c:v>
                </c:pt>
                <c:pt idx="41">
                  <c:v>43509.77847222222</c:v>
                </c:pt>
                <c:pt idx="42">
                  <c:v>43509.779166666667</c:v>
                </c:pt>
                <c:pt idx="43">
                  <c:v>43509.779861111114</c:v>
                </c:pt>
                <c:pt idx="44">
                  <c:v>43509.780555555553</c:v>
                </c:pt>
                <c:pt idx="45">
                  <c:v>43509.78125</c:v>
                </c:pt>
                <c:pt idx="46">
                  <c:v>43509.781944444447</c:v>
                </c:pt>
                <c:pt idx="47">
                  <c:v>43509.782638888886</c:v>
                </c:pt>
                <c:pt idx="48">
                  <c:v>43509.783333333333</c:v>
                </c:pt>
                <c:pt idx="49">
                  <c:v>43509.78402777778</c:v>
                </c:pt>
                <c:pt idx="50">
                  <c:v>43509.784722222219</c:v>
                </c:pt>
                <c:pt idx="51">
                  <c:v>43509.785416666666</c:v>
                </c:pt>
                <c:pt idx="52">
                  <c:v>43509.786111111112</c:v>
                </c:pt>
                <c:pt idx="53">
                  <c:v>43509.786805555559</c:v>
                </c:pt>
                <c:pt idx="54">
                  <c:v>43509.787499999999</c:v>
                </c:pt>
                <c:pt idx="55">
                  <c:v>43509.788194444445</c:v>
                </c:pt>
                <c:pt idx="56">
                  <c:v>43509.788888888892</c:v>
                </c:pt>
                <c:pt idx="57">
                  <c:v>43509.789583333331</c:v>
                </c:pt>
                <c:pt idx="58">
                  <c:v>43509.790277777778</c:v>
                </c:pt>
                <c:pt idx="59">
                  <c:v>43509.790972222225</c:v>
                </c:pt>
                <c:pt idx="60">
                  <c:v>43509.791666666664</c:v>
                </c:pt>
                <c:pt idx="61">
                  <c:v>43509.792361111111</c:v>
                </c:pt>
                <c:pt idx="62">
                  <c:v>43509.793055555558</c:v>
                </c:pt>
                <c:pt idx="63">
                  <c:v>43509.793749999997</c:v>
                </c:pt>
                <c:pt idx="64">
                  <c:v>43509.794444444444</c:v>
                </c:pt>
                <c:pt idx="65">
                  <c:v>43509.795138888891</c:v>
                </c:pt>
                <c:pt idx="66">
                  <c:v>43509.79583333333</c:v>
                </c:pt>
                <c:pt idx="67">
                  <c:v>43509.796527777777</c:v>
                </c:pt>
                <c:pt idx="68">
                  <c:v>43509.797222222223</c:v>
                </c:pt>
                <c:pt idx="69">
                  <c:v>43509.79791666667</c:v>
                </c:pt>
                <c:pt idx="70">
                  <c:v>43509.798611111109</c:v>
                </c:pt>
                <c:pt idx="71">
                  <c:v>43509.799305555556</c:v>
                </c:pt>
                <c:pt idx="72">
                  <c:v>43509.8</c:v>
                </c:pt>
                <c:pt idx="73">
                  <c:v>43509.800694444442</c:v>
                </c:pt>
                <c:pt idx="74">
                  <c:v>43509.801388888889</c:v>
                </c:pt>
                <c:pt idx="75">
                  <c:v>43509.802083333336</c:v>
                </c:pt>
                <c:pt idx="76">
                  <c:v>43509.802777777775</c:v>
                </c:pt>
                <c:pt idx="77">
                  <c:v>43509.803472222222</c:v>
                </c:pt>
                <c:pt idx="78">
                  <c:v>43509.804166666669</c:v>
                </c:pt>
                <c:pt idx="79">
                  <c:v>43509.804861111108</c:v>
                </c:pt>
                <c:pt idx="80">
                  <c:v>43509.805555555555</c:v>
                </c:pt>
                <c:pt idx="81">
                  <c:v>43509.806250000001</c:v>
                </c:pt>
                <c:pt idx="82">
                  <c:v>43509.806944444441</c:v>
                </c:pt>
                <c:pt idx="83">
                  <c:v>43509.807638888888</c:v>
                </c:pt>
                <c:pt idx="84">
                  <c:v>43509.808333333334</c:v>
                </c:pt>
                <c:pt idx="85">
                  <c:v>43509.809027777781</c:v>
                </c:pt>
                <c:pt idx="86">
                  <c:v>43509.80972222222</c:v>
                </c:pt>
                <c:pt idx="87">
                  <c:v>43509.810416666667</c:v>
                </c:pt>
                <c:pt idx="88">
                  <c:v>43509.811111111114</c:v>
                </c:pt>
                <c:pt idx="89">
                  <c:v>43509.811805555553</c:v>
                </c:pt>
                <c:pt idx="90">
                  <c:v>43509.8125</c:v>
                </c:pt>
                <c:pt idx="91">
                  <c:v>43509.813194444447</c:v>
                </c:pt>
                <c:pt idx="92">
                  <c:v>43509.813888888886</c:v>
                </c:pt>
                <c:pt idx="93">
                  <c:v>43509.814583333333</c:v>
                </c:pt>
                <c:pt idx="94">
                  <c:v>43509.81527777778</c:v>
                </c:pt>
                <c:pt idx="95">
                  <c:v>43509.815972222219</c:v>
                </c:pt>
                <c:pt idx="96">
                  <c:v>43509.816666666666</c:v>
                </c:pt>
                <c:pt idx="97">
                  <c:v>43509.817361111112</c:v>
                </c:pt>
                <c:pt idx="98">
                  <c:v>43509.818055555559</c:v>
                </c:pt>
                <c:pt idx="99">
                  <c:v>43509.818749999999</c:v>
                </c:pt>
                <c:pt idx="100">
                  <c:v>43509.819444444445</c:v>
                </c:pt>
                <c:pt idx="101">
                  <c:v>43509.820138888892</c:v>
                </c:pt>
                <c:pt idx="102">
                  <c:v>43509.820833333331</c:v>
                </c:pt>
                <c:pt idx="103">
                  <c:v>43509.821527777778</c:v>
                </c:pt>
                <c:pt idx="104">
                  <c:v>43509.822222222225</c:v>
                </c:pt>
                <c:pt idx="105">
                  <c:v>43509.822916666664</c:v>
                </c:pt>
                <c:pt idx="106">
                  <c:v>43509.823611111111</c:v>
                </c:pt>
                <c:pt idx="107">
                  <c:v>43509.824305555558</c:v>
                </c:pt>
                <c:pt idx="108">
                  <c:v>43509.824999999997</c:v>
                </c:pt>
                <c:pt idx="109">
                  <c:v>43509.825694444444</c:v>
                </c:pt>
                <c:pt idx="110">
                  <c:v>43509.826388888891</c:v>
                </c:pt>
                <c:pt idx="111">
                  <c:v>43509.82708333333</c:v>
                </c:pt>
                <c:pt idx="112">
                  <c:v>43509.827777777777</c:v>
                </c:pt>
                <c:pt idx="113">
                  <c:v>43509.828472222223</c:v>
                </c:pt>
                <c:pt idx="114">
                  <c:v>43509.82916666667</c:v>
                </c:pt>
                <c:pt idx="115">
                  <c:v>43509.829861111109</c:v>
                </c:pt>
                <c:pt idx="116">
                  <c:v>43509.830555555556</c:v>
                </c:pt>
                <c:pt idx="117">
                  <c:v>43509.831250000003</c:v>
                </c:pt>
                <c:pt idx="118">
                  <c:v>43509.831944444442</c:v>
                </c:pt>
                <c:pt idx="119">
                  <c:v>43509.832638888889</c:v>
                </c:pt>
                <c:pt idx="120">
                  <c:v>43509.833333333336</c:v>
                </c:pt>
                <c:pt idx="121">
                  <c:v>43509.834027777775</c:v>
                </c:pt>
                <c:pt idx="122">
                  <c:v>43509.834722222222</c:v>
                </c:pt>
                <c:pt idx="123">
                  <c:v>43509.835416666669</c:v>
                </c:pt>
                <c:pt idx="124">
                  <c:v>43509.836111111108</c:v>
                </c:pt>
                <c:pt idx="125">
                  <c:v>43509.836805555555</c:v>
                </c:pt>
                <c:pt idx="126">
                  <c:v>43509.837500000001</c:v>
                </c:pt>
                <c:pt idx="127">
                  <c:v>43509.838194444441</c:v>
                </c:pt>
                <c:pt idx="128">
                  <c:v>43509.838888888888</c:v>
                </c:pt>
                <c:pt idx="129">
                  <c:v>43509.839583333334</c:v>
                </c:pt>
                <c:pt idx="130">
                  <c:v>43509.840277777781</c:v>
                </c:pt>
                <c:pt idx="131">
                  <c:v>43509.84097222222</c:v>
                </c:pt>
                <c:pt idx="132">
                  <c:v>43509.841666666667</c:v>
                </c:pt>
                <c:pt idx="133">
                  <c:v>43509.842361111114</c:v>
                </c:pt>
                <c:pt idx="134">
                  <c:v>43509.843055555553</c:v>
                </c:pt>
                <c:pt idx="135">
                  <c:v>43509.84375</c:v>
                </c:pt>
                <c:pt idx="136">
                  <c:v>43509.844444444447</c:v>
                </c:pt>
                <c:pt idx="137">
                  <c:v>43509.845138888886</c:v>
                </c:pt>
                <c:pt idx="138">
                  <c:v>43509.845833333333</c:v>
                </c:pt>
                <c:pt idx="139">
                  <c:v>43509.84652777778</c:v>
                </c:pt>
                <c:pt idx="140">
                  <c:v>43509.847222222219</c:v>
                </c:pt>
                <c:pt idx="141">
                  <c:v>43509.847916666666</c:v>
                </c:pt>
                <c:pt idx="142">
                  <c:v>43509.848611111112</c:v>
                </c:pt>
                <c:pt idx="143">
                  <c:v>43509.849305555559</c:v>
                </c:pt>
                <c:pt idx="144">
                  <c:v>43509.85</c:v>
                </c:pt>
                <c:pt idx="145">
                  <c:v>43509.850694444445</c:v>
                </c:pt>
                <c:pt idx="146">
                  <c:v>43509.851388888892</c:v>
                </c:pt>
                <c:pt idx="147">
                  <c:v>43509.852083333331</c:v>
                </c:pt>
                <c:pt idx="148">
                  <c:v>43509.852777777778</c:v>
                </c:pt>
                <c:pt idx="149">
                  <c:v>43509.853472222225</c:v>
                </c:pt>
                <c:pt idx="150">
                  <c:v>43509.854166666664</c:v>
                </c:pt>
                <c:pt idx="151">
                  <c:v>43509.854861111111</c:v>
                </c:pt>
                <c:pt idx="152">
                  <c:v>43509.855555555558</c:v>
                </c:pt>
                <c:pt idx="153">
                  <c:v>43509.856249999997</c:v>
                </c:pt>
                <c:pt idx="154">
                  <c:v>43509.856944444444</c:v>
                </c:pt>
                <c:pt idx="155">
                  <c:v>43509.857638888891</c:v>
                </c:pt>
                <c:pt idx="156">
                  <c:v>43509.85833333333</c:v>
                </c:pt>
                <c:pt idx="157">
                  <c:v>43509.859027777777</c:v>
                </c:pt>
                <c:pt idx="158">
                  <c:v>43509.859722222223</c:v>
                </c:pt>
                <c:pt idx="159">
                  <c:v>43509.86041666667</c:v>
                </c:pt>
                <c:pt idx="160">
                  <c:v>43509.861111111109</c:v>
                </c:pt>
                <c:pt idx="161">
                  <c:v>43509.861805555556</c:v>
                </c:pt>
                <c:pt idx="162">
                  <c:v>43509.862500000003</c:v>
                </c:pt>
                <c:pt idx="163">
                  <c:v>43509.863194444442</c:v>
                </c:pt>
                <c:pt idx="164">
                  <c:v>43509.863888888889</c:v>
                </c:pt>
                <c:pt idx="165">
                  <c:v>43509.864583333336</c:v>
                </c:pt>
                <c:pt idx="166">
                  <c:v>43509.865277777775</c:v>
                </c:pt>
                <c:pt idx="167">
                  <c:v>43509.865972222222</c:v>
                </c:pt>
                <c:pt idx="168">
                  <c:v>43509.866666666669</c:v>
                </c:pt>
                <c:pt idx="169">
                  <c:v>43509.867361111108</c:v>
                </c:pt>
                <c:pt idx="170">
                  <c:v>43509.868055555555</c:v>
                </c:pt>
                <c:pt idx="171">
                  <c:v>43509.868750000001</c:v>
                </c:pt>
                <c:pt idx="172">
                  <c:v>43509.869444444441</c:v>
                </c:pt>
                <c:pt idx="173">
                  <c:v>43509.870138888888</c:v>
                </c:pt>
                <c:pt idx="174">
                  <c:v>43509.870833333334</c:v>
                </c:pt>
                <c:pt idx="175">
                  <c:v>43509.871527777781</c:v>
                </c:pt>
                <c:pt idx="176">
                  <c:v>43509.87222222222</c:v>
                </c:pt>
                <c:pt idx="177">
                  <c:v>43509.872916666667</c:v>
                </c:pt>
                <c:pt idx="178">
                  <c:v>43509.873611111114</c:v>
                </c:pt>
                <c:pt idx="179">
                  <c:v>43509.874305555553</c:v>
                </c:pt>
                <c:pt idx="180">
                  <c:v>43509.875</c:v>
                </c:pt>
                <c:pt idx="181">
                  <c:v>43509.875694444447</c:v>
                </c:pt>
                <c:pt idx="182">
                  <c:v>43509.876388888886</c:v>
                </c:pt>
                <c:pt idx="183">
                  <c:v>43509.877083333333</c:v>
                </c:pt>
                <c:pt idx="184">
                  <c:v>43509.87777777778</c:v>
                </c:pt>
                <c:pt idx="185">
                  <c:v>43509.878472222219</c:v>
                </c:pt>
                <c:pt idx="186">
                  <c:v>43509.879166666666</c:v>
                </c:pt>
                <c:pt idx="187">
                  <c:v>43509.879861111112</c:v>
                </c:pt>
                <c:pt idx="188">
                  <c:v>43509.880555555559</c:v>
                </c:pt>
                <c:pt idx="189">
                  <c:v>43509.881249999999</c:v>
                </c:pt>
                <c:pt idx="190">
                  <c:v>43509.881944444445</c:v>
                </c:pt>
                <c:pt idx="191">
                  <c:v>43509.882638888892</c:v>
                </c:pt>
                <c:pt idx="192">
                  <c:v>43509.883333333331</c:v>
                </c:pt>
                <c:pt idx="193">
                  <c:v>43509.884027777778</c:v>
                </c:pt>
                <c:pt idx="194">
                  <c:v>43509.884722222225</c:v>
                </c:pt>
                <c:pt idx="195">
                  <c:v>43509.885416666664</c:v>
                </c:pt>
                <c:pt idx="196">
                  <c:v>43509.886111111111</c:v>
                </c:pt>
                <c:pt idx="197">
                  <c:v>43509.886805555558</c:v>
                </c:pt>
                <c:pt idx="198">
                  <c:v>43509.887499999997</c:v>
                </c:pt>
                <c:pt idx="199">
                  <c:v>43509.888194444444</c:v>
                </c:pt>
                <c:pt idx="200">
                  <c:v>43509.888888888891</c:v>
                </c:pt>
                <c:pt idx="201">
                  <c:v>43509.88958333333</c:v>
                </c:pt>
                <c:pt idx="202">
                  <c:v>43509.890277777777</c:v>
                </c:pt>
                <c:pt idx="203">
                  <c:v>43509.890972222223</c:v>
                </c:pt>
                <c:pt idx="204">
                  <c:v>43509.89166666667</c:v>
                </c:pt>
                <c:pt idx="205">
                  <c:v>43509.892361111109</c:v>
                </c:pt>
                <c:pt idx="206">
                  <c:v>43509.893055555556</c:v>
                </c:pt>
                <c:pt idx="207">
                  <c:v>43509.893750000003</c:v>
                </c:pt>
                <c:pt idx="208">
                  <c:v>43509.894444444442</c:v>
                </c:pt>
                <c:pt idx="209">
                  <c:v>43509.895138888889</c:v>
                </c:pt>
                <c:pt idx="210">
                  <c:v>43509.895833333336</c:v>
                </c:pt>
                <c:pt idx="211">
                  <c:v>43509.896527777775</c:v>
                </c:pt>
                <c:pt idx="212">
                  <c:v>43509.897222222222</c:v>
                </c:pt>
                <c:pt idx="213">
                  <c:v>43509.897916666669</c:v>
                </c:pt>
                <c:pt idx="214">
                  <c:v>43509.898611111108</c:v>
                </c:pt>
                <c:pt idx="215">
                  <c:v>43509.899305555555</c:v>
                </c:pt>
                <c:pt idx="216">
                  <c:v>43509.9</c:v>
                </c:pt>
                <c:pt idx="217">
                  <c:v>43509.900694444441</c:v>
                </c:pt>
                <c:pt idx="218">
                  <c:v>43509.901388888888</c:v>
                </c:pt>
                <c:pt idx="219">
                  <c:v>43509.902083333334</c:v>
                </c:pt>
                <c:pt idx="220">
                  <c:v>43509.902777777781</c:v>
                </c:pt>
                <c:pt idx="221">
                  <c:v>43509.90347222222</c:v>
                </c:pt>
                <c:pt idx="222">
                  <c:v>43509.904166666667</c:v>
                </c:pt>
                <c:pt idx="223">
                  <c:v>43509.904861111114</c:v>
                </c:pt>
                <c:pt idx="224">
                  <c:v>43509.905555555553</c:v>
                </c:pt>
                <c:pt idx="225">
                  <c:v>43509.90625</c:v>
                </c:pt>
                <c:pt idx="226">
                  <c:v>43509.906944444447</c:v>
                </c:pt>
                <c:pt idx="227">
                  <c:v>43509.907638888886</c:v>
                </c:pt>
                <c:pt idx="228">
                  <c:v>43509.908333333333</c:v>
                </c:pt>
                <c:pt idx="229">
                  <c:v>43509.90902777778</c:v>
                </c:pt>
                <c:pt idx="230">
                  <c:v>43509.909722222219</c:v>
                </c:pt>
                <c:pt idx="231">
                  <c:v>43509.910416666666</c:v>
                </c:pt>
                <c:pt idx="232">
                  <c:v>43509.911111111112</c:v>
                </c:pt>
                <c:pt idx="233">
                  <c:v>43509.911805555559</c:v>
                </c:pt>
                <c:pt idx="234">
                  <c:v>43509.912499999999</c:v>
                </c:pt>
                <c:pt idx="235">
                  <c:v>43509.913194444445</c:v>
                </c:pt>
                <c:pt idx="236">
                  <c:v>43509.913888888892</c:v>
                </c:pt>
                <c:pt idx="237">
                  <c:v>43509.914583333331</c:v>
                </c:pt>
                <c:pt idx="238">
                  <c:v>43509.915277777778</c:v>
                </c:pt>
                <c:pt idx="239">
                  <c:v>43509.915972222225</c:v>
                </c:pt>
                <c:pt idx="240">
                  <c:v>43509.916666666664</c:v>
                </c:pt>
                <c:pt idx="241">
                  <c:v>43509.917361111111</c:v>
                </c:pt>
                <c:pt idx="242">
                  <c:v>43509.918055555558</c:v>
                </c:pt>
                <c:pt idx="243">
                  <c:v>43509.918749999997</c:v>
                </c:pt>
                <c:pt idx="244">
                  <c:v>43509.919444444444</c:v>
                </c:pt>
                <c:pt idx="245">
                  <c:v>43509.920138888891</c:v>
                </c:pt>
                <c:pt idx="246">
                  <c:v>43509.92083333333</c:v>
                </c:pt>
                <c:pt idx="247">
                  <c:v>43509.921527777777</c:v>
                </c:pt>
                <c:pt idx="248">
                  <c:v>43509.922222222223</c:v>
                </c:pt>
                <c:pt idx="249">
                  <c:v>43509.92291666667</c:v>
                </c:pt>
                <c:pt idx="250">
                  <c:v>43509.923611111109</c:v>
                </c:pt>
                <c:pt idx="251">
                  <c:v>43509.924305555556</c:v>
                </c:pt>
                <c:pt idx="252">
                  <c:v>43509.925000000003</c:v>
                </c:pt>
                <c:pt idx="253">
                  <c:v>43509.925694444442</c:v>
                </c:pt>
                <c:pt idx="254">
                  <c:v>43509.926388888889</c:v>
                </c:pt>
                <c:pt idx="255">
                  <c:v>43509.927083333336</c:v>
                </c:pt>
                <c:pt idx="256">
                  <c:v>43509.927777777775</c:v>
                </c:pt>
                <c:pt idx="257">
                  <c:v>43509.928472222222</c:v>
                </c:pt>
                <c:pt idx="258">
                  <c:v>43509.929166666669</c:v>
                </c:pt>
                <c:pt idx="259">
                  <c:v>43509.929861111108</c:v>
                </c:pt>
                <c:pt idx="260">
                  <c:v>43509.930555555555</c:v>
                </c:pt>
                <c:pt idx="261">
                  <c:v>43509.931250000001</c:v>
                </c:pt>
                <c:pt idx="262">
                  <c:v>43509.931944444441</c:v>
                </c:pt>
                <c:pt idx="263">
                  <c:v>43509.932638888888</c:v>
                </c:pt>
                <c:pt idx="264">
                  <c:v>43509.933333333334</c:v>
                </c:pt>
                <c:pt idx="265">
                  <c:v>43509.934027777781</c:v>
                </c:pt>
                <c:pt idx="266">
                  <c:v>43509.93472222222</c:v>
                </c:pt>
                <c:pt idx="267">
                  <c:v>43509.935416666667</c:v>
                </c:pt>
                <c:pt idx="268">
                  <c:v>43509.936111111114</c:v>
                </c:pt>
                <c:pt idx="269">
                  <c:v>43509.936805555553</c:v>
                </c:pt>
                <c:pt idx="270">
                  <c:v>43509.9375</c:v>
                </c:pt>
                <c:pt idx="271">
                  <c:v>43509.938194444447</c:v>
                </c:pt>
                <c:pt idx="272">
                  <c:v>43509.938888888886</c:v>
                </c:pt>
                <c:pt idx="273">
                  <c:v>43509.939583333333</c:v>
                </c:pt>
                <c:pt idx="274">
                  <c:v>43509.94027777778</c:v>
                </c:pt>
                <c:pt idx="275">
                  <c:v>43509.940972222219</c:v>
                </c:pt>
                <c:pt idx="276">
                  <c:v>43509.941666666666</c:v>
                </c:pt>
                <c:pt idx="277">
                  <c:v>43509.942361111112</c:v>
                </c:pt>
                <c:pt idx="278">
                  <c:v>43509.943055555559</c:v>
                </c:pt>
                <c:pt idx="279">
                  <c:v>43509.943749999999</c:v>
                </c:pt>
                <c:pt idx="280">
                  <c:v>43509.944444444445</c:v>
                </c:pt>
                <c:pt idx="281">
                  <c:v>43509.945138888892</c:v>
                </c:pt>
                <c:pt idx="282">
                  <c:v>43509.945833333331</c:v>
                </c:pt>
                <c:pt idx="283">
                  <c:v>43509.946527777778</c:v>
                </c:pt>
                <c:pt idx="284">
                  <c:v>43509.947222222225</c:v>
                </c:pt>
                <c:pt idx="285">
                  <c:v>43509.947916666664</c:v>
                </c:pt>
                <c:pt idx="286">
                  <c:v>43509.948611111111</c:v>
                </c:pt>
                <c:pt idx="287">
                  <c:v>43509.949305555558</c:v>
                </c:pt>
                <c:pt idx="288">
                  <c:v>43509.95</c:v>
                </c:pt>
                <c:pt idx="289">
                  <c:v>43509.950694444444</c:v>
                </c:pt>
                <c:pt idx="290">
                  <c:v>43509.951388888891</c:v>
                </c:pt>
                <c:pt idx="291">
                  <c:v>43509.95208333333</c:v>
                </c:pt>
                <c:pt idx="292">
                  <c:v>43509.952777777777</c:v>
                </c:pt>
                <c:pt idx="293">
                  <c:v>43509.953472222223</c:v>
                </c:pt>
                <c:pt idx="294">
                  <c:v>43509.95416666667</c:v>
                </c:pt>
                <c:pt idx="295">
                  <c:v>43509.954861111109</c:v>
                </c:pt>
                <c:pt idx="296">
                  <c:v>43509.955555555556</c:v>
                </c:pt>
                <c:pt idx="297">
                  <c:v>43509.956250000003</c:v>
                </c:pt>
                <c:pt idx="298">
                  <c:v>43509.956944444442</c:v>
                </c:pt>
                <c:pt idx="299">
                  <c:v>43509.957638888889</c:v>
                </c:pt>
                <c:pt idx="300">
                  <c:v>43509.958333333336</c:v>
                </c:pt>
                <c:pt idx="301">
                  <c:v>43509.959027777775</c:v>
                </c:pt>
                <c:pt idx="302">
                  <c:v>43509.959722222222</c:v>
                </c:pt>
                <c:pt idx="303">
                  <c:v>43509.960416666669</c:v>
                </c:pt>
                <c:pt idx="304">
                  <c:v>43509.961111111108</c:v>
                </c:pt>
                <c:pt idx="305">
                  <c:v>43509.961805555555</c:v>
                </c:pt>
                <c:pt idx="306">
                  <c:v>43509.962500000001</c:v>
                </c:pt>
                <c:pt idx="307">
                  <c:v>43509.963194444441</c:v>
                </c:pt>
                <c:pt idx="308">
                  <c:v>43509.963888888888</c:v>
                </c:pt>
                <c:pt idx="309">
                  <c:v>43509.964583333334</c:v>
                </c:pt>
                <c:pt idx="310">
                  <c:v>43509.965277777781</c:v>
                </c:pt>
                <c:pt idx="311">
                  <c:v>43509.96597222222</c:v>
                </c:pt>
                <c:pt idx="312">
                  <c:v>43509.966666666667</c:v>
                </c:pt>
                <c:pt idx="313">
                  <c:v>43509.967361111114</c:v>
                </c:pt>
                <c:pt idx="314">
                  <c:v>43509.968055555553</c:v>
                </c:pt>
                <c:pt idx="315">
                  <c:v>43509.96875</c:v>
                </c:pt>
                <c:pt idx="316">
                  <c:v>43509.969444444447</c:v>
                </c:pt>
                <c:pt idx="317">
                  <c:v>43509.970138888886</c:v>
                </c:pt>
                <c:pt idx="318">
                  <c:v>43509.970833333333</c:v>
                </c:pt>
                <c:pt idx="319">
                  <c:v>43509.97152777778</c:v>
                </c:pt>
                <c:pt idx="320">
                  <c:v>43509.972222222219</c:v>
                </c:pt>
                <c:pt idx="321">
                  <c:v>43509.972916666666</c:v>
                </c:pt>
                <c:pt idx="322">
                  <c:v>43509.973611111112</c:v>
                </c:pt>
                <c:pt idx="323">
                  <c:v>43509.974305555559</c:v>
                </c:pt>
                <c:pt idx="324">
                  <c:v>43509.974999999999</c:v>
                </c:pt>
                <c:pt idx="325">
                  <c:v>43509.975694444445</c:v>
                </c:pt>
                <c:pt idx="326">
                  <c:v>43509.976388888892</c:v>
                </c:pt>
                <c:pt idx="327">
                  <c:v>43509.977083333331</c:v>
                </c:pt>
                <c:pt idx="328">
                  <c:v>43509.977777777778</c:v>
                </c:pt>
                <c:pt idx="329">
                  <c:v>43509.978472222225</c:v>
                </c:pt>
                <c:pt idx="330">
                  <c:v>43509.979166666664</c:v>
                </c:pt>
                <c:pt idx="331">
                  <c:v>43509.979861111111</c:v>
                </c:pt>
                <c:pt idx="332">
                  <c:v>43509.980555555558</c:v>
                </c:pt>
                <c:pt idx="333">
                  <c:v>43509.981249999997</c:v>
                </c:pt>
                <c:pt idx="334">
                  <c:v>43509.981944444444</c:v>
                </c:pt>
                <c:pt idx="335">
                  <c:v>43509.982638888891</c:v>
                </c:pt>
                <c:pt idx="336">
                  <c:v>43509.98333333333</c:v>
                </c:pt>
                <c:pt idx="337">
                  <c:v>43509.984027777777</c:v>
                </c:pt>
                <c:pt idx="338">
                  <c:v>43509.984722222223</c:v>
                </c:pt>
                <c:pt idx="339">
                  <c:v>43509.98541666667</c:v>
                </c:pt>
                <c:pt idx="340">
                  <c:v>43509.986111111109</c:v>
                </c:pt>
                <c:pt idx="341">
                  <c:v>43509.986805555556</c:v>
                </c:pt>
                <c:pt idx="342">
                  <c:v>43509.987500000003</c:v>
                </c:pt>
                <c:pt idx="343">
                  <c:v>43509.988194444442</c:v>
                </c:pt>
                <c:pt idx="344">
                  <c:v>43509.988888888889</c:v>
                </c:pt>
                <c:pt idx="345">
                  <c:v>43509.989583333336</c:v>
                </c:pt>
                <c:pt idx="346">
                  <c:v>43509.990277777775</c:v>
                </c:pt>
                <c:pt idx="347">
                  <c:v>43509.990972222222</c:v>
                </c:pt>
                <c:pt idx="348">
                  <c:v>43509.991666666669</c:v>
                </c:pt>
                <c:pt idx="349">
                  <c:v>43509.992361111108</c:v>
                </c:pt>
                <c:pt idx="350">
                  <c:v>43509.993055555555</c:v>
                </c:pt>
                <c:pt idx="351">
                  <c:v>43509.993750000001</c:v>
                </c:pt>
                <c:pt idx="352">
                  <c:v>43509.994444444441</c:v>
                </c:pt>
                <c:pt idx="353">
                  <c:v>43509.995138888888</c:v>
                </c:pt>
                <c:pt idx="354">
                  <c:v>43509.995833333334</c:v>
                </c:pt>
                <c:pt idx="355">
                  <c:v>43509.996527777781</c:v>
                </c:pt>
                <c:pt idx="356">
                  <c:v>43509.99722222222</c:v>
                </c:pt>
                <c:pt idx="357">
                  <c:v>43509.997916666667</c:v>
                </c:pt>
                <c:pt idx="358">
                  <c:v>43509.998611111114</c:v>
                </c:pt>
                <c:pt idx="359">
                  <c:v>43509.999305555553</c:v>
                </c:pt>
                <c:pt idx="360">
                  <c:v>43510</c:v>
                </c:pt>
                <c:pt idx="361">
                  <c:v>43510.000694444447</c:v>
                </c:pt>
                <c:pt idx="362">
                  <c:v>43510.001388888886</c:v>
                </c:pt>
                <c:pt idx="363">
                  <c:v>43510.002083333333</c:v>
                </c:pt>
                <c:pt idx="364">
                  <c:v>43510.00277777778</c:v>
                </c:pt>
                <c:pt idx="365">
                  <c:v>43510.003472222219</c:v>
                </c:pt>
                <c:pt idx="366">
                  <c:v>43510.004166666666</c:v>
                </c:pt>
                <c:pt idx="367">
                  <c:v>43510.004861111112</c:v>
                </c:pt>
                <c:pt idx="368">
                  <c:v>43510.005555555559</c:v>
                </c:pt>
                <c:pt idx="369">
                  <c:v>43510.006249999999</c:v>
                </c:pt>
                <c:pt idx="370">
                  <c:v>43510.006944444445</c:v>
                </c:pt>
                <c:pt idx="371">
                  <c:v>43510.007638888892</c:v>
                </c:pt>
                <c:pt idx="372">
                  <c:v>43510.008333333331</c:v>
                </c:pt>
                <c:pt idx="373">
                  <c:v>43510.009027777778</c:v>
                </c:pt>
                <c:pt idx="374">
                  <c:v>43510.009722222225</c:v>
                </c:pt>
                <c:pt idx="375">
                  <c:v>43510.010416666664</c:v>
                </c:pt>
                <c:pt idx="376">
                  <c:v>43510.011111111111</c:v>
                </c:pt>
                <c:pt idx="377">
                  <c:v>43510.011805555558</c:v>
                </c:pt>
                <c:pt idx="378">
                  <c:v>43510.012499999997</c:v>
                </c:pt>
                <c:pt idx="379">
                  <c:v>43510.013194444444</c:v>
                </c:pt>
                <c:pt idx="380">
                  <c:v>43510.013888888891</c:v>
                </c:pt>
                <c:pt idx="381">
                  <c:v>43510.01458333333</c:v>
                </c:pt>
                <c:pt idx="382">
                  <c:v>43510.015277777777</c:v>
                </c:pt>
                <c:pt idx="383">
                  <c:v>43510.015972222223</c:v>
                </c:pt>
                <c:pt idx="384">
                  <c:v>43510.01666666667</c:v>
                </c:pt>
                <c:pt idx="385">
                  <c:v>43510.017361111109</c:v>
                </c:pt>
                <c:pt idx="386">
                  <c:v>43510.018055555556</c:v>
                </c:pt>
                <c:pt idx="387">
                  <c:v>43510.018750000003</c:v>
                </c:pt>
                <c:pt idx="388">
                  <c:v>43510.019444444442</c:v>
                </c:pt>
                <c:pt idx="389">
                  <c:v>43510.020138888889</c:v>
                </c:pt>
                <c:pt idx="390">
                  <c:v>43510.020833333336</c:v>
                </c:pt>
                <c:pt idx="391">
                  <c:v>43510.021527777775</c:v>
                </c:pt>
                <c:pt idx="392">
                  <c:v>43510.022222222222</c:v>
                </c:pt>
                <c:pt idx="393">
                  <c:v>43510.022916666669</c:v>
                </c:pt>
                <c:pt idx="394">
                  <c:v>43510.023611111108</c:v>
                </c:pt>
                <c:pt idx="395">
                  <c:v>43510.024305555555</c:v>
                </c:pt>
                <c:pt idx="396">
                  <c:v>43510.025000000001</c:v>
                </c:pt>
                <c:pt idx="397">
                  <c:v>43510.025694444441</c:v>
                </c:pt>
                <c:pt idx="398">
                  <c:v>43510.026388888888</c:v>
                </c:pt>
                <c:pt idx="399">
                  <c:v>43510.027083333334</c:v>
                </c:pt>
                <c:pt idx="400">
                  <c:v>43510.027777777781</c:v>
                </c:pt>
                <c:pt idx="401">
                  <c:v>43510.02847222222</c:v>
                </c:pt>
                <c:pt idx="402">
                  <c:v>43510.029166666667</c:v>
                </c:pt>
                <c:pt idx="403">
                  <c:v>43510.029861111114</c:v>
                </c:pt>
                <c:pt idx="404">
                  <c:v>43510.030555555553</c:v>
                </c:pt>
                <c:pt idx="405">
                  <c:v>43510.03125</c:v>
                </c:pt>
                <c:pt idx="406">
                  <c:v>43510.031944444447</c:v>
                </c:pt>
                <c:pt idx="407">
                  <c:v>43510.032638888886</c:v>
                </c:pt>
                <c:pt idx="408">
                  <c:v>43510.033333333333</c:v>
                </c:pt>
                <c:pt idx="409">
                  <c:v>43510.03402777778</c:v>
                </c:pt>
                <c:pt idx="410">
                  <c:v>43510.034722222219</c:v>
                </c:pt>
                <c:pt idx="411">
                  <c:v>43510.035416666666</c:v>
                </c:pt>
                <c:pt idx="412">
                  <c:v>43510.036111111112</c:v>
                </c:pt>
                <c:pt idx="413">
                  <c:v>43510.036805555559</c:v>
                </c:pt>
                <c:pt idx="414">
                  <c:v>43510.037499999999</c:v>
                </c:pt>
                <c:pt idx="415">
                  <c:v>43510.038194444445</c:v>
                </c:pt>
                <c:pt idx="416">
                  <c:v>43510.038888888892</c:v>
                </c:pt>
                <c:pt idx="417">
                  <c:v>43510.039583333331</c:v>
                </c:pt>
                <c:pt idx="418">
                  <c:v>43510.040277777778</c:v>
                </c:pt>
                <c:pt idx="419">
                  <c:v>43510.040972222225</c:v>
                </c:pt>
                <c:pt idx="420">
                  <c:v>43510.041666666664</c:v>
                </c:pt>
                <c:pt idx="421">
                  <c:v>43510.042361111111</c:v>
                </c:pt>
                <c:pt idx="422">
                  <c:v>43510.043055555558</c:v>
                </c:pt>
                <c:pt idx="423">
                  <c:v>43510.043749999997</c:v>
                </c:pt>
                <c:pt idx="424">
                  <c:v>43510.044444444444</c:v>
                </c:pt>
                <c:pt idx="425">
                  <c:v>43510.045138888891</c:v>
                </c:pt>
                <c:pt idx="426">
                  <c:v>43510.04583333333</c:v>
                </c:pt>
                <c:pt idx="427">
                  <c:v>43510.046527777777</c:v>
                </c:pt>
                <c:pt idx="428">
                  <c:v>43510.047222222223</c:v>
                </c:pt>
                <c:pt idx="429">
                  <c:v>43510.04791666667</c:v>
                </c:pt>
                <c:pt idx="430">
                  <c:v>43510.048611111109</c:v>
                </c:pt>
                <c:pt idx="431">
                  <c:v>43510.049305555556</c:v>
                </c:pt>
                <c:pt idx="432">
                  <c:v>43510.05</c:v>
                </c:pt>
                <c:pt idx="433">
                  <c:v>43510.050694444442</c:v>
                </c:pt>
                <c:pt idx="434">
                  <c:v>43510.051388888889</c:v>
                </c:pt>
                <c:pt idx="435">
                  <c:v>43510.052083333336</c:v>
                </c:pt>
                <c:pt idx="436">
                  <c:v>43510.052777777775</c:v>
                </c:pt>
                <c:pt idx="437">
                  <c:v>43510.053472222222</c:v>
                </c:pt>
                <c:pt idx="438">
                  <c:v>43510.054166666669</c:v>
                </c:pt>
                <c:pt idx="439">
                  <c:v>43510.054861111108</c:v>
                </c:pt>
                <c:pt idx="440">
                  <c:v>43510.055555555555</c:v>
                </c:pt>
                <c:pt idx="441">
                  <c:v>43510.056250000001</c:v>
                </c:pt>
                <c:pt idx="442">
                  <c:v>43510.056944444441</c:v>
                </c:pt>
                <c:pt idx="443">
                  <c:v>43510.057638888888</c:v>
                </c:pt>
                <c:pt idx="444">
                  <c:v>43510.058333333334</c:v>
                </c:pt>
                <c:pt idx="445">
                  <c:v>43510.059027777781</c:v>
                </c:pt>
                <c:pt idx="446">
                  <c:v>43510.05972222222</c:v>
                </c:pt>
                <c:pt idx="447">
                  <c:v>43510.060416666667</c:v>
                </c:pt>
                <c:pt idx="448">
                  <c:v>43510.061111111114</c:v>
                </c:pt>
                <c:pt idx="449">
                  <c:v>43510.061805555553</c:v>
                </c:pt>
                <c:pt idx="450">
                  <c:v>43510.0625</c:v>
                </c:pt>
                <c:pt idx="451">
                  <c:v>43510.063194444447</c:v>
                </c:pt>
                <c:pt idx="452">
                  <c:v>43510.063888888886</c:v>
                </c:pt>
                <c:pt idx="453">
                  <c:v>43510.064583333333</c:v>
                </c:pt>
                <c:pt idx="454">
                  <c:v>43510.06527777778</c:v>
                </c:pt>
                <c:pt idx="455">
                  <c:v>43510.065972222219</c:v>
                </c:pt>
                <c:pt idx="456">
                  <c:v>43510.066666666666</c:v>
                </c:pt>
                <c:pt idx="457">
                  <c:v>43510.067361111112</c:v>
                </c:pt>
                <c:pt idx="458">
                  <c:v>43510.068055555559</c:v>
                </c:pt>
                <c:pt idx="459">
                  <c:v>43510.068749999999</c:v>
                </c:pt>
                <c:pt idx="460">
                  <c:v>43510.069444444445</c:v>
                </c:pt>
                <c:pt idx="461">
                  <c:v>43510.070138888892</c:v>
                </c:pt>
                <c:pt idx="462">
                  <c:v>43510.070833333331</c:v>
                </c:pt>
                <c:pt idx="463">
                  <c:v>43510.071527777778</c:v>
                </c:pt>
                <c:pt idx="464">
                  <c:v>43510.072222222225</c:v>
                </c:pt>
                <c:pt idx="465">
                  <c:v>43510.072916666664</c:v>
                </c:pt>
                <c:pt idx="466">
                  <c:v>43510.073611111111</c:v>
                </c:pt>
                <c:pt idx="467">
                  <c:v>43510.074305555558</c:v>
                </c:pt>
                <c:pt idx="468">
                  <c:v>43510.074999999997</c:v>
                </c:pt>
                <c:pt idx="469">
                  <c:v>43510.075694444444</c:v>
                </c:pt>
                <c:pt idx="470">
                  <c:v>43510.076388888891</c:v>
                </c:pt>
                <c:pt idx="471">
                  <c:v>43510.07708333333</c:v>
                </c:pt>
                <c:pt idx="472">
                  <c:v>43510.077777777777</c:v>
                </c:pt>
                <c:pt idx="473">
                  <c:v>43510.078472222223</c:v>
                </c:pt>
                <c:pt idx="474">
                  <c:v>43510.07916666667</c:v>
                </c:pt>
                <c:pt idx="475">
                  <c:v>43510.079861111109</c:v>
                </c:pt>
                <c:pt idx="476">
                  <c:v>43510.080555555556</c:v>
                </c:pt>
                <c:pt idx="477">
                  <c:v>43510.081250000003</c:v>
                </c:pt>
                <c:pt idx="478">
                  <c:v>43510.081944444442</c:v>
                </c:pt>
                <c:pt idx="479">
                  <c:v>43510.082638888889</c:v>
                </c:pt>
                <c:pt idx="480">
                  <c:v>43510.083333333336</c:v>
                </c:pt>
                <c:pt idx="481">
                  <c:v>43510.084027777775</c:v>
                </c:pt>
                <c:pt idx="482">
                  <c:v>43510.084722222222</c:v>
                </c:pt>
                <c:pt idx="483">
                  <c:v>43510.085416666669</c:v>
                </c:pt>
                <c:pt idx="484">
                  <c:v>43510.086111111108</c:v>
                </c:pt>
                <c:pt idx="485">
                  <c:v>43510.086805555555</c:v>
                </c:pt>
                <c:pt idx="486">
                  <c:v>43510.087500000001</c:v>
                </c:pt>
                <c:pt idx="487">
                  <c:v>43510.088194444441</c:v>
                </c:pt>
                <c:pt idx="488">
                  <c:v>43510.088888888888</c:v>
                </c:pt>
                <c:pt idx="489">
                  <c:v>43510.089583333334</c:v>
                </c:pt>
                <c:pt idx="490">
                  <c:v>43510.090277777781</c:v>
                </c:pt>
                <c:pt idx="491">
                  <c:v>43510.09097222222</c:v>
                </c:pt>
                <c:pt idx="492">
                  <c:v>43510.091666666667</c:v>
                </c:pt>
                <c:pt idx="493">
                  <c:v>43510.092361111114</c:v>
                </c:pt>
                <c:pt idx="494">
                  <c:v>43510.093055555553</c:v>
                </c:pt>
                <c:pt idx="495">
                  <c:v>43510.09375</c:v>
                </c:pt>
                <c:pt idx="496">
                  <c:v>43510.094444444447</c:v>
                </c:pt>
                <c:pt idx="497">
                  <c:v>43510.095138888886</c:v>
                </c:pt>
                <c:pt idx="498">
                  <c:v>43510.095833333333</c:v>
                </c:pt>
                <c:pt idx="499">
                  <c:v>43510.09652777778</c:v>
                </c:pt>
                <c:pt idx="500">
                  <c:v>43510.097222222219</c:v>
                </c:pt>
                <c:pt idx="501">
                  <c:v>43510.097916666666</c:v>
                </c:pt>
                <c:pt idx="502">
                  <c:v>43510.098611111112</c:v>
                </c:pt>
                <c:pt idx="503">
                  <c:v>43510.099305555559</c:v>
                </c:pt>
                <c:pt idx="504">
                  <c:v>43510.1</c:v>
                </c:pt>
                <c:pt idx="505">
                  <c:v>43510.100694444445</c:v>
                </c:pt>
                <c:pt idx="506">
                  <c:v>43510.101388888892</c:v>
                </c:pt>
                <c:pt idx="507">
                  <c:v>43510.102083333331</c:v>
                </c:pt>
                <c:pt idx="508">
                  <c:v>43510.102777777778</c:v>
                </c:pt>
                <c:pt idx="509">
                  <c:v>43510.103472222225</c:v>
                </c:pt>
                <c:pt idx="510">
                  <c:v>43510.104166666664</c:v>
                </c:pt>
                <c:pt idx="511">
                  <c:v>43510.104861111111</c:v>
                </c:pt>
                <c:pt idx="512">
                  <c:v>43510.105555555558</c:v>
                </c:pt>
                <c:pt idx="513">
                  <c:v>43510.106249999997</c:v>
                </c:pt>
                <c:pt idx="514">
                  <c:v>43510.106944444444</c:v>
                </c:pt>
                <c:pt idx="515">
                  <c:v>43510.107638888891</c:v>
                </c:pt>
                <c:pt idx="516">
                  <c:v>43510.10833333333</c:v>
                </c:pt>
                <c:pt idx="517">
                  <c:v>43510.109027777777</c:v>
                </c:pt>
                <c:pt idx="518">
                  <c:v>43510.109722222223</c:v>
                </c:pt>
                <c:pt idx="519">
                  <c:v>43510.11041666667</c:v>
                </c:pt>
                <c:pt idx="520">
                  <c:v>43510.111111111109</c:v>
                </c:pt>
                <c:pt idx="521">
                  <c:v>43510.111805555556</c:v>
                </c:pt>
                <c:pt idx="522">
                  <c:v>43510.112500000003</c:v>
                </c:pt>
                <c:pt idx="523">
                  <c:v>43510.113194444442</c:v>
                </c:pt>
                <c:pt idx="524">
                  <c:v>43510.113888888889</c:v>
                </c:pt>
                <c:pt idx="525">
                  <c:v>43510.114583333336</c:v>
                </c:pt>
                <c:pt idx="526">
                  <c:v>43510.115277777775</c:v>
                </c:pt>
                <c:pt idx="527">
                  <c:v>43510.115972222222</c:v>
                </c:pt>
                <c:pt idx="528">
                  <c:v>43510.116666666669</c:v>
                </c:pt>
                <c:pt idx="529">
                  <c:v>43510.117361111108</c:v>
                </c:pt>
                <c:pt idx="530">
                  <c:v>43510.118055555555</c:v>
                </c:pt>
                <c:pt idx="531">
                  <c:v>43510.118750000001</c:v>
                </c:pt>
                <c:pt idx="532">
                  <c:v>43510.119444444441</c:v>
                </c:pt>
                <c:pt idx="533">
                  <c:v>43510.120138888888</c:v>
                </c:pt>
                <c:pt idx="534">
                  <c:v>43510.120833333334</c:v>
                </c:pt>
                <c:pt idx="535">
                  <c:v>43510.121527777781</c:v>
                </c:pt>
                <c:pt idx="536">
                  <c:v>43510.12222222222</c:v>
                </c:pt>
                <c:pt idx="537">
                  <c:v>43510.122916666667</c:v>
                </c:pt>
                <c:pt idx="538">
                  <c:v>43510.123611111114</c:v>
                </c:pt>
                <c:pt idx="539">
                  <c:v>43510.124305555553</c:v>
                </c:pt>
                <c:pt idx="540">
                  <c:v>43510.125</c:v>
                </c:pt>
                <c:pt idx="541">
                  <c:v>43510.125694444447</c:v>
                </c:pt>
                <c:pt idx="542">
                  <c:v>43510.126388888886</c:v>
                </c:pt>
                <c:pt idx="543">
                  <c:v>43510.127083333333</c:v>
                </c:pt>
                <c:pt idx="544">
                  <c:v>43510.12777777778</c:v>
                </c:pt>
                <c:pt idx="545">
                  <c:v>43510.128472222219</c:v>
                </c:pt>
                <c:pt idx="546">
                  <c:v>43510.129166666666</c:v>
                </c:pt>
                <c:pt idx="547">
                  <c:v>43510.129861111112</c:v>
                </c:pt>
                <c:pt idx="548">
                  <c:v>43510.130555555559</c:v>
                </c:pt>
                <c:pt idx="549">
                  <c:v>43510.131249999999</c:v>
                </c:pt>
                <c:pt idx="550">
                  <c:v>43510.131944444445</c:v>
                </c:pt>
                <c:pt idx="551">
                  <c:v>43510.132638888892</c:v>
                </c:pt>
                <c:pt idx="552">
                  <c:v>43510.133333333331</c:v>
                </c:pt>
                <c:pt idx="553">
                  <c:v>43510.134027777778</c:v>
                </c:pt>
                <c:pt idx="554">
                  <c:v>43510.134722222225</c:v>
                </c:pt>
                <c:pt idx="555">
                  <c:v>43510.135416666664</c:v>
                </c:pt>
                <c:pt idx="556">
                  <c:v>43510.136111111111</c:v>
                </c:pt>
                <c:pt idx="557">
                  <c:v>43510.136805555558</c:v>
                </c:pt>
                <c:pt idx="558">
                  <c:v>43510.137499999997</c:v>
                </c:pt>
                <c:pt idx="559">
                  <c:v>43510.138194444444</c:v>
                </c:pt>
                <c:pt idx="560">
                  <c:v>43510.138888888891</c:v>
                </c:pt>
                <c:pt idx="561">
                  <c:v>43510.13958333333</c:v>
                </c:pt>
                <c:pt idx="562">
                  <c:v>43510.140277777777</c:v>
                </c:pt>
                <c:pt idx="563">
                  <c:v>43510.140972222223</c:v>
                </c:pt>
                <c:pt idx="564">
                  <c:v>43510.14166666667</c:v>
                </c:pt>
                <c:pt idx="565">
                  <c:v>43510.142361111109</c:v>
                </c:pt>
                <c:pt idx="566">
                  <c:v>43510.143055555556</c:v>
                </c:pt>
                <c:pt idx="567">
                  <c:v>43510.143750000003</c:v>
                </c:pt>
                <c:pt idx="568">
                  <c:v>43510.144444444442</c:v>
                </c:pt>
                <c:pt idx="569">
                  <c:v>43510.145138888889</c:v>
                </c:pt>
                <c:pt idx="570">
                  <c:v>43510.145833333336</c:v>
                </c:pt>
                <c:pt idx="571">
                  <c:v>43510.146527777775</c:v>
                </c:pt>
                <c:pt idx="572">
                  <c:v>43510.147222222222</c:v>
                </c:pt>
                <c:pt idx="573">
                  <c:v>43510.147916666669</c:v>
                </c:pt>
                <c:pt idx="574">
                  <c:v>43510.148611111108</c:v>
                </c:pt>
                <c:pt idx="575">
                  <c:v>43510.149305555555</c:v>
                </c:pt>
                <c:pt idx="576">
                  <c:v>43510.15</c:v>
                </c:pt>
                <c:pt idx="577">
                  <c:v>43510.150694444441</c:v>
                </c:pt>
                <c:pt idx="578">
                  <c:v>43510.151388888888</c:v>
                </c:pt>
                <c:pt idx="579">
                  <c:v>43510.152083333334</c:v>
                </c:pt>
                <c:pt idx="580">
                  <c:v>43510.152777777781</c:v>
                </c:pt>
                <c:pt idx="581">
                  <c:v>43510.15347222222</c:v>
                </c:pt>
                <c:pt idx="582">
                  <c:v>43510.154166666667</c:v>
                </c:pt>
                <c:pt idx="583">
                  <c:v>43510.154861111114</c:v>
                </c:pt>
                <c:pt idx="584">
                  <c:v>43510.155555555553</c:v>
                </c:pt>
                <c:pt idx="585">
                  <c:v>43510.15625</c:v>
                </c:pt>
                <c:pt idx="586">
                  <c:v>43510.156944444447</c:v>
                </c:pt>
                <c:pt idx="587">
                  <c:v>43510.157638888886</c:v>
                </c:pt>
                <c:pt idx="588">
                  <c:v>43510.158333333333</c:v>
                </c:pt>
                <c:pt idx="589">
                  <c:v>43510.15902777778</c:v>
                </c:pt>
                <c:pt idx="590">
                  <c:v>43510.159722222219</c:v>
                </c:pt>
                <c:pt idx="591">
                  <c:v>43510.160416666666</c:v>
                </c:pt>
                <c:pt idx="592">
                  <c:v>43510.161111111112</c:v>
                </c:pt>
                <c:pt idx="593">
                  <c:v>43510.161805555559</c:v>
                </c:pt>
                <c:pt idx="594">
                  <c:v>43510.162499999999</c:v>
                </c:pt>
                <c:pt idx="595">
                  <c:v>43510.163194444445</c:v>
                </c:pt>
                <c:pt idx="596">
                  <c:v>43510.163888888892</c:v>
                </c:pt>
                <c:pt idx="597">
                  <c:v>43510.164583333331</c:v>
                </c:pt>
                <c:pt idx="598">
                  <c:v>43510.165277777778</c:v>
                </c:pt>
                <c:pt idx="599">
                  <c:v>43510.165972222225</c:v>
                </c:pt>
                <c:pt idx="600">
                  <c:v>43510.166666666664</c:v>
                </c:pt>
                <c:pt idx="601">
                  <c:v>43510.167361111111</c:v>
                </c:pt>
                <c:pt idx="602">
                  <c:v>43510.168055555558</c:v>
                </c:pt>
                <c:pt idx="603">
                  <c:v>43510.168749999997</c:v>
                </c:pt>
                <c:pt idx="604">
                  <c:v>43510.169444444444</c:v>
                </c:pt>
                <c:pt idx="605">
                  <c:v>43510.170138888891</c:v>
                </c:pt>
                <c:pt idx="606">
                  <c:v>43510.17083333333</c:v>
                </c:pt>
                <c:pt idx="607">
                  <c:v>43510.171527777777</c:v>
                </c:pt>
                <c:pt idx="608">
                  <c:v>43510.172222222223</c:v>
                </c:pt>
                <c:pt idx="609">
                  <c:v>43510.17291666667</c:v>
                </c:pt>
                <c:pt idx="610">
                  <c:v>43510.173611111109</c:v>
                </c:pt>
                <c:pt idx="611">
                  <c:v>43510.174305555556</c:v>
                </c:pt>
                <c:pt idx="612">
                  <c:v>43510.175000000003</c:v>
                </c:pt>
                <c:pt idx="613">
                  <c:v>43510.175694444442</c:v>
                </c:pt>
                <c:pt idx="614">
                  <c:v>43510.176388888889</c:v>
                </c:pt>
                <c:pt idx="615">
                  <c:v>43510.177083333336</c:v>
                </c:pt>
                <c:pt idx="616">
                  <c:v>43510.177777777775</c:v>
                </c:pt>
                <c:pt idx="617">
                  <c:v>43510.178472222222</c:v>
                </c:pt>
                <c:pt idx="618">
                  <c:v>43510.179166666669</c:v>
                </c:pt>
                <c:pt idx="619">
                  <c:v>43510.179861111108</c:v>
                </c:pt>
                <c:pt idx="620">
                  <c:v>43510.180555555555</c:v>
                </c:pt>
                <c:pt idx="621">
                  <c:v>43510.181250000001</c:v>
                </c:pt>
                <c:pt idx="622">
                  <c:v>43510.181944444441</c:v>
                </c:pt>
                <c:pt idx="623">
                  <c:v>43510.182638888888</c:v>
                </c:pt>
                <c:pt idx="624">
                  <c:v>43510.183333333334</c:v>
                </c:pt>
                <c:pt idx="625">
                  <c:v>43510.184027777781</c:v>
                </c:pt>
                <c:pt idx="626">
                  <c:v>43510.18472222222</c:v>
                </c:pt>
                <c:pt idx="627">
                  <c:v>43510.185416666667</c:v>
                </c:pt>
                <c:pt idx="628">
                  <c:v>43510.186111111114</c:v>
                </c:pt>
                <c:pt idx="629">
                  <c:v>43510.186805555553</c:v>
                </c:pt>
                <c:pt idx="630">
                  <c:v>43510.1875</c:v>
                </c:pt>
                <c:pt idx="631">
                  <c:v>43510.188194444447</c:v>
                </c:pt>
                <c:pt idx="632">
                  <c:v>43510.188888888886</c:v>
                </c:pt>
                <c:pt idx="633">
                  <c:v>43510.189583333333</c:v>
                </c:pt>
                <c:pt idx="634">
                  <c:v>43510.19027777778</c:v>
                </c:pt>
                <c:pt idx="635">
                  <c:v>43510.190972222219</c:v>
                </c:pt>
                <c:pt idx="636">
                  <c:v>43510.191666666666</c:v>
                </c:pt>
                <c:pt idx="637">
                  <c:v>43510.192361111112</c:v>
                </c:pt>
                <c:pt idx="638">
                  <c:v>43510.193055555559</c:v>
                </c:pt>
                <c:pt idx="639">
                  <c:v>43510.193749999999</c:v>
                </c:pt>
                <c:pt idx="640">
                  <c:v>43510.194444444445</c:v>
                </c:pt>
                <c:pt idx="641">
                  <c:v>43510.195138888892</c:v>
                </c:pt>
                <c:pt idx="642">
                  <c:v>43510.195833333331</c:v>
                </c:pt>
                <c:pt idx="643">
                  <c:v>43510.196527777778</c:v>
                </c:pt>
                <c:pt idx="644">
                  <c:v>43510.197222222225</c:v>
                </c:pt>
                <c:pt idx="645">
                  <c:v>43510.197916666664</c:v>
                </c:pt>
                <c:pt idx="646">
                  <c:v>43510.198611111111</c:v>
                </c:pt>
                <c:pt idx="647">
                  <c:v>43510.199305555558</c:v>
                </c:pt>
                <c:pt idx="648">
                  <c:v>43510.2</c:v>
                </c:pt>
                <c:pt idx="649">
                  <c:v>43510.200694444444</c:v>
                </c:pt>
                <c:pt idx="650">
                  <c:v>43510.201388888891</c:v>
                </c:pt>
                <c:pt idx="651">
                  <c:v>43510.20208333333</c:v>
                </c:pt>
                <c:pt idx="652">
                  <c:v>43510.202777777777</c:v>
                </c:pt>
                <c:pt idx="653">
                  <c:v>43510.203472222223</c:v>
                </c:pt>
                <c:pt idx="654">
                  <c:v>43510.20416666667</c:v>
                </c:pt>
                <c:pt idx="655">
                  <c:v>43510.204861111109</c:v>
                </c:pt>
                <c:pt idx="656">
                  <c:v>43510.205555555556</c:v>
                </c:pt>
                <c:pt idx="657">
                  <c:v>43510.206250000003</c:v>
                </c:pt>
                <c:pt idx="658">
                  <c:v>43510.206944444442</c:v>
                </c:pt>
                <c:pt idx="659">
                  <c:v>43510.207638888889</c:v>
                </c:pt>
                <c:pt idx="660">
                  <c:v>43510.208333333336</c:v>
                </c:pt>
                <c:pt idx="661">
                  <c:v>43510.209027777775</c:v>
                </c:pt>
                <c:pt idx="662">
                  <c:v>43510.209722222222</c:v>
                </c:pt>
                <c:pt idx="663">
                  <c:v>43510.210416666669</c:v>
                </c:pt>
                <c:pt idx="664">
                  <c:v>43510.211111111108</c:v>
                </c:pt>
                <c:pt idx="665">
                  <c:v>43510.211805555555</c:v>
                </c:pt>
                <c:pt idx="666">
                  <c:v>43510.212500000001</c:v>
                </c:pt>
                <c:pt idx="667">
                  <c:v>43510.213194444441</c:v>
                </c:pt>
                <c:pt idx="668">
                  <c:v>43510.213888888888</c:v>
                </c:pt>
                <c:pt idx="669">
                  <c:v>43510.214583333334</c:v>
                </c:pt>
                <c:pt idx="670">
                  <c:v>43510.215277777781</c:v>
                </c:pt>
                <c:pt idx="671">
                  <c:v>43510.21597222222</c:v>
                </c:pt>
                <c:pt idx="672">
                  <c:v>43510.216666666667</c:v>
                </c:pt>
                <c:pt idx="673">
                  <c:v>43510.217361111114</c:v>
                </c:pt>
                <c:pt idx="674">
                  <c:v>43510.218055555553</c:v>
                </c:pt>
                <c:pt idx="675">
                  <c:v>43510.21875</c:v>
                </c:pt>
                <c:pt idx="676">
                  <c:v>43510.219444444447</c:v>
                </c:pt>
                <c:pt idx="677">
                  <c:v>43510.220138888886</c:v>
                </c:pt>
                <c:pt idx="678">
                  <c:v>43510.220833333333</c:v>
                </c:pt>
                <c:pt idx="679">
                  <c:v>43510.22152777778</c:v>
                </c:pt>
                <c:pt idx="680">
                  <c:v>43510.222222222219</c:v>
                </c:pt>
                <c:pt idx="681">
                  <c:v>43510.222916666666</c:v>
                </c:pt>
                <c:pt idx="682">
                  <c:v>43510.223611111112</c:v>
                </c:pt>
                <c:pt idx="683">
                  <c:v>43510.224305555559</c:v>
                </c:pt>
                <c:pt idx="684">
                  <c:v>43510.224999999999</c:v>
                </c:pt>
                <c:pt idx="685">
                  <c:v>43510.225694444445</c:v>
                </c:pt>
                <c:pt idx="686">
                  <c:v>43510.226388888892</c:v>
                </c:pt>
                <c:pt idx="687">
                  <c:v>43510.227083333331</c:v>
                </c:pt>
                <c:pt idx="688">
                  <c:v>43510.227777777778</c:v>
                </c:pt>
                <c:pt idx="689">
                  <c:v>43510.228472222225</c:v>
                </c:pt>
                <c:pt idx="690">
                  <c:v>43510.229166666664</c:v>
                </c:pt>
                <c:pt idx="691">
                  <c:v>43510.229861111111</c:v>
                </c:pt>
                <c:pt idx="692">
                  <c:v>43510.230555555558</c:v>
                </c:pt>
                <c:pt idx="693">
                  <c:v>43510.231249999997</c:v>
                </c:pt>
                <c:pt idx="694">
                  <c:v>43510.231944444444</c:v>
                </c:pt>
                <c:pt idx="695">
                  <c:v>43510.232638888891</c:v>
                </c:pt>
                <c:pt idx="696">
                  <c:v>43510.23333333333</c:v>
                </c:pt>
                <c:pt idx="697">
                  <c:v>43510.234027777777</c:v>
                </c:pt>
                <c:pt idx="698">
                  <c:v>43510.234722222223</c:v>
                </c:pt>
                <c:pt idx="699">
                  <c:v>43510.23541666667</c:v>
                </c:pt>
                <c:pt idx="700">
                  <c:v>43510.236111111109</c:v>
                </c:pt>
                <c:pt idx="701">
                  <c:v>43510.236805555556</c:v>
                </c:pt>
                <c:pt idx="702">
                  <c:v>43510.237500000003</c:v>
                </c:pt>
                <c:pt idx="703">
                  <c:v>43510.238194444442</c:v>
                </c:pt>
                <c:pt idx="704">
                  <c:v>43510.238888888889</c:v>
                </c:pt>
                <c:pt idx="705">
                  <c:v>43510.239583333336</c:v>
                </c:pt>
                <c:pt idx="706">
                  <c:v>43510.240277777775</c:v>
                </c:pt>
                <c:pt idx="707">
                  <c:v>43510.240972222222</c:v>
                </c:pt>
                <c:pt idx="708">
                  <c:v>43510.241666666669</c:v>
                </c:pt>
                <c:pt idx="709">
                  <c:v>43510.242361111108</c:v>
                </c:pt>
                <c:pt idx="710">
                  <c:v>43510.243055555555</c:v>
                </c:pt>
                <c:pt idx="711">
                  <c:v>43510.243750000001</c:v>
                </c:pt>
                <c:pt idx="712">
                  <c:v>43510.244444444441</c:v>
                </c:pt>
                <c:pt idx="713">
                  <c:v>43510.245138888888</c:v>
                </c:pt>
                <c:pt idx="714">
                  <c:v>43510.245833333334</c:v>
                </c:pt>
                <c:pt idx="715">
                  <c:v>43510.246527777781</c:v>
                </c:pt>
                <c:pt idx="716">
                  <c:v>43510.24722222222</c:v>
                </c:pt>
                <c:pt idx="717">
                  <c:v>43510.247916666667</c:v>
                </c:pt>
                <c:pt idx="718">
                  <c:v>43510.248611111114</c:v>
                </c:pt>
                <c:pt idx="719">
                  <c:v>43510.249305555553</c:v>
                </c:pt>
                <c:pt idx="720">
                  <c:v>43510.25</c:v>
                </c:pt>
                <c:pt idx="721">
                  <c:v>43510.250694444447</c:v>
                </c:pt>
                <c:pt idx="722">
                  <c:v>43510.251388888886</c:v>
                </c:pt>
                <c:pt idx="723">
                  <c:v>43510.252083333333</c:v>
                </c:pt>
                <c:pt idx="724">
                  <c:v>43510.25277777778</c:v>
                </c:pt>
                <c:pt idx="725">
                  <c:v>43510.253472222219</c:v>
                </c:pt>
                <c:pt idx="726">
                  <c:v>43510.254166666666</c:v>
                </c:pt>
                <c:pt idx="727">
                  <c:v>43510.254861111112</c:v>
                </c:pt>
                <c:pt idx="728">
                  <c:v>43510.255555555559</c:v>
                </c:pt>
                <c:pt idx="729">
                  <c:v>43510.256249999999</c:v>
                </c:pt>
                <c:pt idx="730">
                  <c:v>43510.256944444445</c:v>
                </c:pt>
                <c:pt idx="731">
                  <c:v>43510.257638888892</c:v>
                </c:pt>
                <c:pt idx="732">
                  <c:v>43510.258333333331</c:v>
                </c:pt>
                <c:pt idx="733">
                  <c:v>43510.259027777778</c:v>
                </c:pt>
                <c:pt idx="734">
                  <c:v>43510.259722222225</c:v>
                </c:pt>
                <c:pt idx="735">
                  <c:v>43510.260416666664</c:v>
                </c:pt>
                <c:pt idx="736">
                  <c:v>43510.261111111111</c:v>
                </c:pt>
                <c:pt idx="737">
                  <c:v>43510.261805555558</c:v>
                </c:pt>
                <c:pt idx="738">
                  <c:v>43510.262499999997</c:v>
                </c:pt>
                <c:pt idx="739">
                  <c:v>43510.263194444444</c:v>
                </c:pt>
                <c:pt idx="740">
                  <c:v>43510.263888888891</c:v>
                </c:pt>
                <c:pt idx="741">
                  <c:v>43510.26458333333</c:v>
                </c:pt>
                <c:pt idx="742">
                  <c:v>43510.265277777777</c:v>
                </c:pt>
                <c:pt idx="743">
                  <c:v>43510.265972222223</c:v>
                </c:pt>
                <c:pt idx="744">
                  <c:v>43510.26666666667</c:v>
                </c:pt>
                <c:pt idx="745">
                  <c:v>43510.267361111109</c:v>
                </c:pt>
                <c:pt idx="746">
                  <c:v>43510.268055555556</c:v>
                </c:pt>
                <c:pt idx="747">
                  <c:v>43510.268750000003</c:v>
                </c:pt>
                <c:pt idx="748">
                  <c:v>43510.269444444442</c:v>
                </c:pt>
                <c:pt idx="749">
                  <c:v>43510.270138888889</c:v>
                </c:pt>
                <c:pt idx="750">
                  <c:v>43510.270833333336</c:v>
                </c:pt>
                <c:pt idx="751">
                  <c:v>43510.271527777775</c:v>
                </c:pt>
                <c:pt idx="752">
                  <c:v>43510.272222222222</c:v>
                </c:pt>
                <c:pt idx="753">
                  <c:v>43510.272916666669</c:v>
                </c:pt>
                <c:pt idx="754">
                  <c:v>43510.273611111108</c:v>
                </c:pt>
                <c:pt idx="755">
                  <c:v>43510.274305555555</c:v>
                </c:pt>
                <c:pt idx="756">
                  <c:v>43510.275000000001</c:v>
                </c:pt>
                <c:pt idx="757">
                  <c:v>43510.275694444441</c:v>
                </c:pt>
                <c:pt idx="758">
                  <c:v>43510.276388888888</c:v>
                </c:pt>
                <c:pt idx="759">
                  <c:v>43510.277083333334</c:v>
                </c:pt>
                <c:pt idx="760">
                  <c:v>43510.277777777781</c:v>
                </c:pt>
                <c:pt idx="761">
                  <c:v>43510.27847222222</c:v>
                </c:pt>
                <c:pt idx="762">
                  <c:v>43510.279166666667</c:v>
                </c:pt>
                <c:pt idx="763">
                  <c:v>43510.279861111114</c:v>
                </c:pt>
                <c:pt idx="764">
                  <c:v>43510.280555555553</c:v>
                </c:pt>
                <c:pt idx="765">
                  <c:v>43510.28125</c:v>
                </c:pt>
                <c:pt idx="766">
                  <c:v>43510.281944444447</c:v>
                </c:pt>
                <c:pt idx="767">
                  <c:v>43510.282638888886</c:v>
                </c:pt>
                <c:pt idx="768">
                  <c:v>43510.283333333333</c:v>
                </c:pt>
                <c:pt idx="769">
                  <c:v>43510.28402777778</c:v>
                </c:pt>
                <c:pt idx="770">
                  <c:v>43510.284722222219</c:v>
                </c:pt>
                <c:pt idx="771">
                  <c:v>43510.285416666666</c:v>
                </c:pt>
                <c:pt idx="772">
                  <c:v>43510.286111111112</c:v>
                </c:pt>
                <c:pt idx="773">
                  <c:v>43510.286805555559</c:v>
                </c:pt>
                <c:pt idx="774">
                  <c:v>43510.287499999999</c:v>
                </c:pt>
                <c:pt idx="775">
                  <c:v>43510.288194444445</c:v>
                </c:pt>
                <c:pt idx="776">
                  <c:v>43510.288888888892</c:v>
                </c:pt>
                <c:pt idx="777">
                  <c:v>43510.289583333331</c:v>
                </c:pt>
                <c:pt idx="778">
                  <c:v>43510.290277777778</c:v>
                </c:pt>
                <c:pt idx="779">
                  <c:v>43510.290972222225</c:v>
                </c:pt>
                <c:pt idx="780">
                  <c:v>43510.291666666664</c:v>
                </c:pt>
                <c:pt idx="781">
                  <c:v>43510.292361111111</c:v>
                </c:pt>
                <c:pt idx="782">
                  <c:v>43510.293055555558</c:v>
                </c:pt>
                <c:pt idx="783">
                  <c:v>43510.293749999997</c:v>
                </c:pt>
                <c:pt idx="784">
                  <c:v>43510.294444444444</c:v>
                </c:pt>
                <c:pt idx="785">
                  <c:v>43510.295138888891</c:v>
                </c:pt>
                <c:pt idx="786">
                  <c:v>43510.29583333333</c:v>
                </c:pt>
                <c:pt idx="787">
                  <c:v>43510.296527777777</c:v>
                </c:pt>
                <c:pt idx="788">
                  <c:v>43510.297222222223</c:v>
                </c:pt>
                <c:pt idx="789">
                  <c:v>43510.29791666667</c:v>
                </c:pt>
                <c:pt idx="790">
                  <c:v>43510.298611111109</c:v>
                </c:pt>
                <c:pt idx="791">
                  <c:v>43510.299305555556</c:v>
                </c:pt>
                <c:pt idx="792">
                  <c:v>43510.3</c:v>
                </c:pt>
                <c:pt idx="793">
                  <c:v>43510.300694444442</c:v>
                </c:pt>
                <c:pt idx="794">
                  <c:v>43510.301388888889</c:v>
                </c:pt>
                <c:pt idx="795">
                  <c:v>43510.302083333336</c:v>
                </c:pt>
                <c:pt idx="796">
                  <c:v>43510.302777777775</c:v>
                </c:pt>
                <c:pt idx="797">
                  <c:v>43510.303472222222</c:v>
                </c:pt>
                <c:pt idx="798">
                  <c:v>43510.304166666669</c:v>
                </c:pt>
                <c:pt idx="799">
                  <c:v>43510.304861111108</c:v>
                </c:pt>
                <c:pt idx="800">
                  <c:v>43510.305555555555</c:v>
                </c:pt>
                <c:pt idx="801">
                  <c:v>43510.306250000001</c:v>
                </c:pt>
                <c:pt idx="802">
                  <c:v>43510.306944444441</c:v>
                </c:pt>
                <c:pt idx="803">
                  <c:v>43510.307638888888</c:v>
                </c:pt>
                <c:pt idx="804">
                  <c:v>43510.308333333334</c:v>
                </c:pt>
                <c:pt idx="805">
                  <c:v>43510.309027777781</c:v>
                </c:pt>
                <c:pt idx="806">
                  <c:v>43510.30972222222</c:v>
                </c:pt>
                <c:pt idx="807">
                  <c:v>43510.310416666667</c:v>
                </c:pt>
                <c:pt idx="808">
                  <c:v>43510.311111111114</c:v>
                </c:pt>
                <c:pt idx="809">
                  <c:v>43510.311805555553</c:v>
                </c:pt>
                <c:pt idx="810">
                  <c:v>43510.3125</c:v>
                </c:pt>
                <c:pt idx="811">
                  <c:v>43510.313194444447</c:v>
                </c:pt>
                <c:pt idx="812">
                  <c:v>43510.313888888886</c:v>
                </c:pt>
                <c:pt idx="813">
                  <c:v>43510.314583333333</c:v>
                </c:pt>
                <c:pt idx="814">
                  <c:v>43510.31527777778</c:v>
                </c:pt>
                <c:pt idx="815">
                  <c:v>43510.315972222219</c:v>
                </c:pt>
                <c:pt idx="816">
                  <c:v>43510.316666666666</c:v>
                </c:pt>
                <c:pt idx="817">
                  <c:v>43510.317361111112</c:v>
                </c:pt>
                <c:pt idx="818">
                  <c:v>43510.318055555559</c:v>
                </c:pt>
                <c:pt idx="819">
                  <c:v>43510.318749999999</c:v>
                </c:pt>
                <c:pt idx="820">
                  <c:v>43510.319444444445</c:v>
                </c:pt>
                <c:pt idx="821">
                  <c:v>43510.320138888892</c:v>
                </c:pt>
                <c:pt idx="822">
                  <c:v>43510.320833333331</c:v>
                </c:pt>
                <c:pt idx="823">
                  <c:v>43510.321527777778</c:v>
                </c:pt>
                <c:pt idx="824">
                  <c:v>43510.322222222225</c:v>
                </c:pt>
                <c:pt idx="825">
                  <c:v>43510.322916666664</c:v>
                </c:pt>
                <c:pt idx="826">
                  <c:v>43510.323611111111</c:v>
                </c:pt>
                <c:pt idx="827">
                  <c:v>43510.324305555558</c:v>
                </c:pt>
                <c:pt idx="828">
                  <c:v>43510.324999999997</c:v>
                </c:pt>
                <c:pt idx="829">
                  <c:v>43510.325694444444</c:v>
                </c:pt>
                <c:pt idx="830">
                  <c:v>43510.326388888891</c:v>
                </c:pt>
                <c:pt idx="831">
                  <c:v>43510.32708333333</c:v>
                </c:pt>
                <c:pt idx="832">
                  <c:v>43510.327777777777</c:v>
                </c:pt>
                <c:pt idx="833">
                  <c:v>43510.328472222223</c:v>
                </c:pt>
                <c:pt idx="834">
                  <c:v>43510.32916666667</c:v>
                </c:pt>
                <c:pt idx="835">
                  <c:v>43510.329861111109</c:v>
                </c:pt>
                <c:pt idx="836">
                  <c:v>43510.330555555556</c:v>
                </c:pt>
                <c:pt idx="837">
                  <c:v>43510.331250000003</c:v>
                </c:pt>
                <c:pt idx="838">
                  <c:v>43510.331944444442</c:v>
                </c:pt>
                <c:pt idx="839">
                  <c:v>43510.332638888889</c:v>
                </c:pt>
                <c:pt idx="840">
                  <c:v>43510.333333333336</c:v>
                </c:pt>
                <c:pt idx="841">
                  <c:v>43510.334027777775</c:v>
                </c:pt>
                <c:pt idx="842">
                  <c:v>43510.334722222222</c:v>
                </c:pt>
                <c:pt idx="843">
                  <c:v>43510.335416666669</c:v>
                </c:pt>
                <c:pt idx="844">
                  <c:v>43510.336111111108</c:v>
                </c:pt>
                <c:pt idx="845">
                  <c:v>43510.336805555555</c:v>
                </c:pt>
                <c:pt idx="846">
                  <c:v>43510.337500000001</c:v>
                </c:pt>
                <c:pt idx="847">
                  <c:v>43510.338194444441</c:v>
                </c:pt>
                <c:pt idx="848">
                  <c:v>43510.338888888888</c:v>
                </c:pt>
                <c:pt idx="849">
                  <c:v>43510.339583333334</c:v>
                </c:pt>
                <c:pt idx="850">
                  <c:v>43510.340277777781</c:v>
                </c:pt>
                <c:pt idx="851">
                  <c:v>43510.34097222222</c:v>
                </c:pt>
                <c:pt idx="852">
                  <c:v>43510.341666666667</c:v>
                </c:pt>
                <c:pt idx="853">
                  <c:v>43510.342361111114</c:v>
                </c:pt>
                <c:pt idx="854">
                  <c:v>43510.343055555553</c:v>
                </c:pt>
                <c:pt idx="855">
                  <c:v>43510.34375</c:v>
                </c:pt>
                <c:pt idx="856">
                  <c:v>43510.344444444447</c:v>
                </c:pt>
                <c:pt idx="857">
                  <c:v>43510.345138888886</c:v>
                </c:pt>
                <c:pt idx="858">
                  <c:v>43510.345833333333</c:v>
                </c:pt>
                <c:pt idx="859">
                  <c:v>43510.34652777778</c:v>
                </c:pt>
                <c:pt idx="860">
                  <c:v>43510.347222222219</c:v>
                </c:pt>
                <c:pt idx="861">
                  <c:v>43510.347916666666</c:v>
                </c:pt>
                <c:pt idx="862">
                  <c:v>43510.348611111112</c:v>
                </c:pt>
                <c:pt idx="863">
                  <c:v>43510.349305555559</c:v>
                </c:pt>
                <c:pt idx="864">
                  <c:v>43510.35</c:v>
                </c:pt>
                <c:pt idx="865">
                  <c:v>43510.350694444445</c:v>
                </c:pt>
                <c:pt idx="866">
                  <c:v>43510.351388888892</c:v>
                </c:pt>
                <c:pt idx="867">
                  <c:v>43510.352083333331</c:v>
                </c:pt>
                <c:pt idx="868">
                  <c:v>43510.352777777778</c:v>
                </c:pt>
                <c:pt idx="869">
                  <c:v>43510.353472222225</c:v>
                </c:pt>
                <c:pt idx="870">
                  <c:v>43510.354166666664</c:v>
                </c:pt>
                <c:pt idx="871">
                  <c:v>43510.354861111111</c:v>
                </c:pt>
                <c:pt idx="872">
                  <c:v>43510.355555555558</c:v>
                </c:pt>
                <c:pt idx="873">
                  <c:v>43510.356249999997</c:v>
                </c:pt>
                <c:pt idx="874">
                  <c:v>43510.356944444444</c:v>
                </c:pt>
                <c:pt idx="875">
                  <c:v>43510.357638888891</c:v>
                </c:pt>
                <c:pt idx="876">
                  <c:v>43510.35833333333</c:v>
                </c:pt>
                <c:pt idx="877">
                  <c:v>43510.359027777777</c:v>
                </c:pt>
                <c:pt idx="878">
                  <c:v>43510.359722222223</c:v>
                </c:pt>
                <c:pt idx="879">
                  <c:v>43510.36041666667</c:v>
                </c:pt>
                <c:pt idx="880">
                  <c:v>43510.361111111109</c:v>
                </c:pt>
                <c:pt idx="881">
                  <c:v>43510.361805555556</c:v>
                </c:pt>
                <c:pt idx="882">
                  <c:v>43510.362500000003</c:v>
                </c:pt>
                <c:pt idx="883">
                  <c:v>43510.363194444442</c:v>
                </c:pt>
                <c:pt idx="884">
                  <c:v>43510.363888888889</c:v>
                </c:pt>
                <c:pt idx="885">
                  <c:v>43510.364583333336</c:v>
                </c:pt>
                <c:pt idx="886">
                  <c:v>43510.365277777775</c:v>
                </c:pt>
                <c:pt idx="887">
                  <c:v>43510.365972222222</c:v>
                </c:pt>
                <c:pt idx="888">
                  <c:v>43510.366666666669</c:v>
                </c:pt>
                <c:pt idx="889">
                  <c:v>43510.367361111108</c:v>
                </c:pt>
                <c:pt idx="890">
                  <c:v>43510.368055555555</c:v>
                </c:pt>
                <c:pt idx="891">
                  <c:v>43510.368750000001</c:v>
                </c:pt>
                <c:pt idx="892">
                  <c:v>43510.369444444441</c:v>
                </c:pt>
                <c:pt idx="893">
                  <c:v>43510.370138888888</c:v>
                </c:pt>
                <c:pt idx="894">
                  <c:v>43510.370833333334</c:v>
                </c:pt>
                <c:pt idx="895">
                  <c:v>43510.371527777781</c:v>
                </c:pt>
                <c:pt idx="896">
                  <c:v>43510.37222222222</c:v>
                </c:pt>
                <c:pt idx="897">
                  <c:v>43510.372916666667</c:v>
                </c:pt>
                <c:pt idx="898">
                  <c:v>43510.373611111114</c:v>
                </c:pt>
                <c:pt idx="899">
                  <c:v>43510.374305555553</c:v>
                </c:pt>
                <c:pt idx="900">
                  <c:v>43510.375</c:v>
                </c:pt>
                <c:pt idx="901">
                  <c:v>43510.375694444447</c:v>
                </c:pt>
                <c:pt idx="902">
                  <c:v>43510.376388888886</c:v>
                </c:pt>
                <c:pt idx="903">
                  <c:v>43510.377083333333</c:v>
                </c:pt>
                <c:pt idx="904">
                  <c:v>43510.37777777778</c:v>
                </c:pt>
                <c:pt idx="905">
                  <c:v>43510.378472222219</c:v>
                </c:pt>
                <c:pt idx="906">
                  <c:v>43510.379166666666</c:v>
                </c:pt>
                <c:pt idx="907">
                  <c:v>43510.379861111112</c:v>
                </c:pt>
                <c:pt idx="908">
                  <c:v>43510.380555555559</c:v>
                </c:pt>
                <c:pt idx="909">
                  <c:v>43510.381249999999</c:v>
                </c:pt>
                <c:pt idx="910">
                  <c:v>43510.381944444445</c:v>
                </c:pt>
                <c:pt idx="911">
                  <c:v>43510.382638888892</c:v>
                </c:pt>
                <c:pt idx="912">
                  <c:v>43510.383333333331</c:v>
                </c:pt>
                <c:pt idx="913">
                  <c:v>43510.384027777778</c:v>
                </c:pt>
                <c:pt idx="914">
                  <c:v>43510.384722222225</c:v>
                </c:pt>
                <c:pt idx="915">
                  <c:v>43510.385416666664</c:v>
                </c:pt>
                <c:pt idx="916">
                  <c:v>43510.386111111111</c:v>
                </c:pt>
                <c:pt idx="917">
                  <c:v>43510.386805555558</c:v>
                </c:pt>
                <c:pt idx="918">
                  <c:v>43510.387499999997</c:v>
                </c:pt>
                <c:pt idx="919">
                  <c:v>43510.388194444444</c:v>
                </c:pt>
                <c:pt idx="920">
                  <c:v>43510.388888888891</c:v>
                </c:pt>
                <c:pt idx="921">
                  <c:v>43510.38958333333</c:v>
                </c:pt>
                <c:pt idx="922">
                  <c:v>43510.390277777777</c:v>
                </c:pt>
                <c:pt idx="923">
                  <c:v>43510.390972222223</c:v>
                </c:pt>
                <c:pt idx="924">
                  <c:v>43510.39166666667</c:v>
                </c:pt>
                <c:pt idx="925">
                  <c:v>43510.392361111109</c:v>
                </c:pt>
                <c:pt idx="926">
                  <c:v>43510.393055555556</c:v>
                </c:pt>
                <c:pt idx="927">
                  <c:v>43510.393750000003</c:v>
                </c:pt>
                <c:pt idx="928">
                  <c:v>43510.394444444442</c:v>
                </c:pt>
                <c:pt idx="929">
                  <c:v>43510.395138888889</c:v>
                </c:pt>
                <c:pt idx="930">
                  <c:v>43510.395833333336</c:v>
                </c:pt>
                <c:pt idx="931">
                  <c:v>43510.396527777775</c:v>
                </c:pt>
                <c:pt idx="932">
                  <c:v>43510.397222222222</c:v>
                </c:pt>
                <c:pt idx="933">
                  <c:v>43510.397916666669</c:v>
                </c:pt>
                <c:pt idx="934">
                  <c:v>43510.398611111108</c:v>
                </c:pt>
                <c:pt idx="935">
                  <c:v>43510.399305555555</c:v>
                </c:pt>
                <c:pt idx="936">
                  <c:v>43510.400000000001</c:v>
                </c:pt>
                <c:pt idx="937">
                  <c:v>43510.400694444441</c:v>
                </c:pt>
                <c:pt idx="938">
                  <c:v>43510.401388888888</c:v>
                </c:pt>
                <c:pt idx="939">
                  <c:v>43510.402083333334</c:v>
                </c:pt>
                <c:pt idx="940">
                  <c:v>43510.402777777781</c:v>
                </c:pt>
                <c:pt idx="941">
                  <c:v>43510.40347222222</c:v>
                </c:pt>
                <c:pt idx="942">
                  <c:v>43510.404166666667</c:v>
                </c:pt>
                <c:pt idx="943">
                  <c:v>43510.404861111114</c:v>
                </c:pt>
                <c:pt idx="944">
                  <c:v>43510.405555555553</c:v>
                </c:pt>
                <c:pt idx="945">
                  <c:v>43510.40625</c:v>
                </c:pt>
                <c:pt idx="946">
                  <c:v>43510.406944444447</c:v>
                </c:pt>
                <c:pt idx="947">
                  <c:v>43510.407638888886</c:v>
                </c:pt>
                <c:pt idx="948">
                  <c:v>43510.408333333333</c:v>
                </c:pt>
                <c:pt idx="949">
                  <c:v>43510.40902777778</c:v>
                </c:pt>
                <c:pt idx="950">
                  <c:v>43510.409722222219</c:v>
                </c:pt>
                <c:pt idx="951">
                  <c:v>43510.410416666666</c:v>
                </c:pt>
                <c:pt idx="952">
                  <c:v>43510.411111111112</c:v>
                </c:pt>
                <c:pt idx="953">
                  <c:v>43510.411805555559</c:v>
                </c:pt>
                <c:pt idx="954">
                  <c:v>43510.412499999999</c:v>
                </c:pt>
                <c:pt idx="955">
                  <c:v>43510.413194444445</c:v>
                </c:pt>
                <c:pt idx="956">
                  <c:v>43510.413888888892</c:v>
                </c:pt>
                <c:pt idx="957">
                  <c:v>43510.414583333331</c:v>
                </c:pt>
                <c:pt idx="958">
                  <c:v>43510.415277777778</c:v>
                </c:pt>
                <c:pt idx="959">
                  <c:v>43510.415972222225</c:v>
                </c:pt>
                <c:pt idx="960">
                  <c:v>43510.416666666664</c:v>
                </c:pt>
                <c:pt idx="961">
                  <c:v>43510.417361111111</c:v>
                </c:pt>
                <c:pt idx="962">
                  <c:v>43510.418055555558</c:v>
                </c:pt>
                <c:pt idx="963">
                  <c:v>43510.418749999997</c:v>
                </c:pt>
                <c:pt idx="964">
                  <c:v>43510.419444444444</c:v>
                </c:pt>
                <c:pt idx="965">
                  <c:v>43510.420138888891</c:v>
                </c:pt>
                <c:pt idx="966">
                  <c:v>43510.42083333333</c:v>
                </c:pt>
                <c:pt idx="967">
                  <c:v>43510.421527777777</c:v>
                </c:pt>
                <c:pt idx="968">
                  <c:v>43510.422222222223</c:v>
                </c:pt>
                <c:pt idx="969">
                  <c:v>43510.42291666667</c:v>
                </c:pt>
                <c:pt idx="970">
                  <c:v>43510.423611111109</c:v>
                </c:pt>
                <c:pt idx="971">
                  <c:v>43510.424305555556</c:v>
                </c:pt>
                <c:pt idx="972">
                  <c:v>43510.425000000003</c:v>
                </c:pt>
                <c:pt idx="973">
                  <c:v>43510.425694444442</c:v>
                </c:pt>
                <c:pt idx="974">
                  <c:v>43510.426388888889</c:v>
                </c:pt>
                <c:pt idx="975">
                  <c:v>43510.427083333336</c:v>
                </c:pt>
                <c:pt idx="976">
                  <c:v>43510.427777777775</c:v>
                </c:pt>
                <c:pt idx="977">
                  <c:v>43510.428472222222</c:v>
                </c:pt>
                <c:pt idx="978">
                  <c:v>43510.429166666669</c:v>
                </c:pt>
                <c:pt idx="979">
                  <c:v>43510.429861111108</c:v>
                </c:pt>
                <c:pt idx="980">
                  <c:v>43510.430555555555</c:v>
                </c:pt>
                <c:pt idx="981">
                  <c:v>43510.431250000001</c:v>
                </c:pt>
                <c:pt idx="982">
                  <c:v>43510.431944444441</c:v>
                </c:pt>
                <c:pt idx="983">
                  <c:v>43510.432638888888</c:v>
                </c:pt>
                <c:pt idx="984">
                  <c:v>43510.433333333334</c:v>
                </c:pt>
                <c:pt idx="985">
                  <c:v>43510.434027777781</c:v>
                </c:pt>
                <c:pt idx="986">
                  <c:v>43510.43472222222</c:v>
                </c:pt>
                <c:pt idx="987">
                  <c:v>43510.435416666667</c:v>
                </c:pt>
                <c:pt idx="988">
                  <c:v>43510.436111111114</c:v>
                </c:pt>
                <c:pt idx="989">
                  <c:v>43510.436805555553</c:v>
                </c:pt>
                <c:pt idx="990">
                  <c:v>43510.4375</c:v>
                </c:pt>
                <c:pt idx="991">
                  <c:v>43510.438194444447</c:v>
                </c:pt>
                <c:pt idx="992">
                  <c:v>43510.438888888886</c:v>
                </c:pt>
                <c:pt idx="993">
                  <c:v>43510.439583333333</c:v>
                </c:pt>
                <c:pt idx="994">
                  <c:v>43510.44027777778</c:v>
                </c:pt>
                <c:pt idx="995">
                  <c:v>43510.440972222219</c:v>
                </c:pt>
                <c:pt idx="996">
                  <c:v>43510.441666666666</c:v>
                </c:pt>
                <c:pt idx="997">
                  <c:v>43510.442361111112</c:v>
                </c:pt>
                <c:pt idx="998">
                  <c:v>43510.443055555559</c:v>
                </c:pt>
                <c:pt idx="999">
                  <c:v>43510.443749999999</c:v>
                </c:pt>
                <c:pt idx="1000">
                  <c:v>43510.444444444445</c:v>
                </c:pt>
                <c:pt idx="1001">
                  <c:v>43510.445138888892</c:v>
                </c:pt>
                <c:pt idx="1002">
                  <c:v>43510.445833333331</c:v>
                </c:pt>
                <c:pt idx="1003">
                  <c:v>43510.446527777778</c:v>
                </c:pt>
                <c:pt idx="1004">
                  <c:v>43510.447222222225</c:v>
                </c:pt>
                <c:pt idx="1005">
                  <c:v>43510.447916666664</c:v>
                </c:pt>
                <c:pt idx="1006">
                  <c:v>43510.448611111111</c:v>
                </c:pt>
                <c:pt idx="1007">
                  <c:v>43510.449305555558</c:v>
                </c:pt>
                <c:pt idx="1008">
                  <c:v>43510.45</c:v>
                </c:pt>
                <c:pt idx="1009">
                  <c:v>43510.450694444444</c:v>
                </c:pt>
                <c:pt idx="1010">
                  <c:v>43510.451388888891</c:v>
                </c:pt>
                <c:pt idx="1011">
                  <c:v>43510.45208333333</c:v>
                </c:pt>
                <c:pt idx="1012">
                  <c:v>43510.452777777777</c:v>
                </c:pt>
                <c:pt idx="1013">
                  <c:v>43510.453472222223</c:v>
                </c:pt>
                <c:pt idx="1014">
                  <c:v>43510.45416666667</c:v>
                </c:pt>
                <c:pt idx="1015">
                  <c:v>43510.454861111109</c:v>
                </c:pt>
                <c:pt idx="1016">
                  <c:v>43510.455555555556</c:v>
                </c:pt>
                <c:pt idx="1017">
                  <c:v>43510.456250000003</c:v>
                </c:pt>
                <c:pt idx="1018">
                  <c:v>43510.456944444442</c:v>
                </c:pt>
                <c:pt idx="1019">
                  <c:v>43510.457638888889</c:v>
                </c:pt>
                <c:pt idx="1020">
                  <c:v>43510.458333333336</c:v>
                </c:pt>
                <c:pt idx="1021">
                  <c:v>43510.459027777775</c:v>
                </c:pt>
                <c:pt idx="1022">
                  <c:v>43510.459722222222</c:v>
                </c:pt>
                <c:pt idx="1023">
                  <c:v>43510.460416666669</c:v>
                </c:pt>
                <c:pt idx="1024">
                  <c:v>43510.461111111108</c:v>
                </c:pt>
                <c:pt idx="1025">
                  <c:v>43510.461805555555</c:v>
                </c:pt>
                <c:pt idx="1026">
                  <c:v>43510.462500000001</c:v>
                </c:pt>
                <c:pt idx="1027">
                  <c:v>43510.463194444441</c:v>
                </c:pt>
                <c:pt idx="1028">
                  <c:v>43510.463888888888</c:v>
                </c:pt>
                <c:pt idx="1029">
                  <c:v>43510.464583333334</c:v>
                </c:pt>
                <c:pt idx="1030">
                  <c:v>43510.465277777781</c:v>
                </c:pt>
                <c:pt idx="1031">
                  <c:v>43510.46597222222</c:v>
                </c:pt>
                <c:pt idx="1032">
                  <c:v>43510.466666666667</c:v>
                </c:pt>
                <c:pt idx="1033">
                  <c:v>43510.467361111114</c:v>
                </c:pt>
                <c:pt idx="1034">
                  <c:v>43510.468055555553</c:v>
                </c:pt>
                <c:pt idx="1035">
                  <c:v>43510.46875</c:v>
                </c:pt>
                <c:pt idx="1036">
                  <c:v>43510.469444444447</c:v>
                </c:pt>
                <c:pt idx="1037">
                  <c:v>43510.470138888886</c:v>
                </c:pt>
                <c:pt idx="1038">
                  <c:v>43510.470833333333</c:v>
                </c:pt>
                <c:pt idx="1039">
                  <c:v>43510.47152777778</c:v>
                </c:pt>
                <c:pt idx="1040">
                  <c:v>43510.472222222219</c:v>
                </c:pt>
                <c:pt idx="1041">
                  <c:v>43510.472916666666</c:v>
                </c:pt>
                <c:pt idx="1042">
                  <c:v>43510.473611111112</c:v>
                </c:pt>
                <c:pt idx="1043">
                  <c:v>43510.474305555559</c:v>
                </c:pt>
                <c:pt idx="1044">
                  <c:v>43510.474999999999</c:v>
                </c:pt>
                <c:pt idx="1045">
                  <c:v>43510.475694444445</c:v>
                </c:pt>
                <c:pt idx="1046">
                  <c:v>43510.476388888892</c:v>
                </c:pt>
                <c:pt idx="1047">
                  <c:v>43510.477083333331</c:v>
                </c:pt>
                <c:pt idx="1048">
                  <c:v>43510.477777777778</c:v>
                </c:pt>
                <c:pt idx="1049">
                  <c:v>43510.478472222225</c:v>
                </c:pt>
                <c:pt idx="1050">
                  <c:v>43510.479166666664</c:v>
                </c:pt>
                <c:pt idx="1051">
                  <c:v>43510.479861111111</c:v>
                </c:pt>
                <c:pt idx="1052">
                  <c:v>43510.480555555558</c:v>
                </c:pt>
                <c:pt idx="1053">
                  <c:v>43510.481249999997</c:v>
                </c:pt>
                <c:pt idx="1054">
                  <c:v>43510.481944444444</c:v>
                </c:pt>
                <c:pt idx="1055">
                  <c:v>43510.482638888891</c:v>
                </c:pt>
                <c:pt idx="1056">
                  <c:v>43510.48333333333</c:v>
                </c:pt>
                <c:pt idx="1057">
                  <c:v>43510.484027777777</c:v>
                </c:pt>
                <c:pt idx="1058">
                  <c:v>43510.484722222223</c:v>
                </c:pt>
                <c:pt idx="1059">
                  <c:v>43510.48541666667</c:v>
                </c:pt>
                <c:pt idx="1060">
                  <c:v>43510.486111111109</c:v>
                </c:pt>
                <c:pt idx="1061">
                  <c:v>43510.486805555556</c:v>
                </c:pt>
                <c:pt idx="1062">
                  <c:v>43510.487500000003</c:v>
                </c:pt>
                <c:pt idx="1063">
                  <c:v>43510.488194444442</c:v>
                </c:pt>
                <c:pt idx="1064">
                  <c:v>43510.488888888889</c:v>
                </c:pt>
                <c:pt idx="1065">
                  <c:v>43510.489583333336</c:v>
                </c:pt>
                <c:pt idx="1066">
                  <c:v>43510.490277777775</c:v>
                </c:pt>
                <c:pt idx="1067">
                  <c:v>43510.490972222222</c:v>
                </c:pt>
                <c:pt idx="1068">
                  <c:v>43510.491666666669</c:v>
                </c:pt>
                <c:pt idx="1069">
                  <c:v>43510.492361111108</c:v>
                </c:pt>
                <c:pt idx="1070">
                  <c:v>43510.493055555555</c:v>
                </c:pt>
                <c:pt idx="1071">
                  <c:v>43510.493750000001</c:v>
                </c:pt>
                <c:pt idx="1072">
                  <c:v>43510.494444444441</c:v>
                </c:pt>
                <c:pt idx="1073">
                  <c:v>43510.495138888888</c:v>
                </c:pt>
                <c:pt idx="1074">
                  <c:v>43510.495833333334</c:v>
                </c:pt>
                <c:pt idx="1075">
                  <c:v>43510.496527777781</c:v>
                </c:pt>
                <c:pt idx="1076">
                  <c:v>43510.49722222222</c:v>
                </c:pt>
                <c:pt idx="1077">
                  <c:v>43510.497916666667</c:v>
                </c:pt>
                <c:pt idx="1078">
                  <c:v>43510.498611111114</c:v>
                </c:pt>
                <c:pt idx="1079">
                  <c:v>43510.499305555553</c:v>
                </c:pt>
                <c:pt idx="1080">
                  <c:v>43510.5</c:v>
                </c:pt>
                <c:pt idx="1081">
                  <c:v>43510.500694444447</c:v>
                </c:pt>
                <c:pt idx="1082">
                  <c:v>43510.501388888886</c:v>
                </c:pt>
                <c:pt idx="1083">
                  <c:v>43510.502083333333</c:v>
                </c:pt>
                <c:pt idx="1084">
                  <c:v>43510.50277777778</c:v>
                </c:pt>
                <c:pt idx="1085">
                  <c:v>43510.503472222219</c:v>
                </c:pt>
                <c:pt idx="1086">
                  <c:v>43510.504166666666</c:v>
                </c:pt>
                <c:pt idx="1087">
                  <c:v>43510.504861111112</c:v>
                </c:pt>
                <c:pt idx="1088">
                  <c:v>43510.505555555559</c:v>
                </c:pt>
                <c:pt idx="1089">
                  <c:v>43510.506249999999</c:v>
                </c:pt>
                <c:pt idx="1090">
                  <c:v>43510.506944444445</c:v>
                </c:pt>
                <c:pt idx="1091">
                  <c:v>43510.507638888892</c:v>
                </c:pt>
                <c:pt idx="1092">
                  <c:v>43510.508333333331</c:v>
                </c:pt>
                <c:pt idx="1093">
                  <c:v>43510.509027777778</c:v>
                </c:pt>
                <c:pt idx="1094">
                  <c:v>43510.509722222225</c:v>
                </c:pt>
                <c:pt idx="1095">
                  <c:v>43510.510416666664</c:v>
                </c:pt>
                <c:pt idx="1096">
                  <c:v>43510.511111111111</c:v>
                </c:pt>
                <c:pt idx="1097">
                  <c:v>43510.511805555558</c:v>
                </c:pt>
                <c:pt idx="1098">
                  <c:v>43510.512499999997</c:v>
                </c:pt>
                <c:pt idx="1099">
                  <c:v>43510.513194444444</c:v>
                </c:pt>
                <c:pt idx="1100">
                  <c:v>43510.513888888891</c:v>
                </c:pt>
                <c:pt idx="1101">
                  <c:v>43510.51458333333</c:v>
                </c:pt>
                <c:pt idx="1102">
                  <c:v>43510.515277777777</c:v>
                </c:pt>
                <c:pt idx="1103">
                  <c:v>43510.515972222223</c:v>
                </c:pt>
                <c:pt idx="1104">
                  <c:v>43510.51666666667</c:v>
                </c:pt>
                <c:pt idx="1105">
                  <c:v>43510.517361111109</c:v>
                </c:pt>
                <c:pt idx="1106">
                  <c:v>43510.518055555556</c:v>
                </c:pt>
                <c:pt idx="1107">
                  <c:v>43510.518750000003</c:v>
                </c:pt>
                <c:pt idx="1108">
                  <c:v>43510.519444444442</c:v>
                </c:pt>
                <c:pt idx="1109">
                  <c:v>43510.520138888889</c:v>
                </c:pt>
                <c:pt idx="1110">
                  <c:v>43510.520833333336</c:v>
                </c:pt>
                <c:pt idx="1111">
                  <c:v>43510.521527777775</c:v>
                </c:pt>
                <c:pt idx="1112">
                  <c:v>43510.522222222222</c:v>
                </c:pt>
                <c:pt idx="1113">
                  <c:v>43510.522916666669</c:v>
                </c:pt>
                <c:pt idx="1114">
                  <c:v>43510.523611111108</c:v>
                </c:pt>
                <c:pt idx="1115">
                  <c:v>43510.524305555555</c:v>
                </c:pt>
                <c:pt idx="1116">
                  <c:v>43510.525000000001</c:v>
                </c:pt>
                <c:pt idx="1117">
                  <c:v>43510.525694444441</c:v>
                </c:pt>
                <c:pt idx="1118">
                  <c:v>43510.526388888888</c:v>
                </c:pt>
                <c:pt idx="1119">
                  <c:v>43510.527083333334</c:v>
                </c:pt>
                <c:pt idx="1120">
                  <c:v>43510.527777777781</c:v>
                </c:pt>
                <c:pt idx="1121">
                  <c:v>43510.52847222222</c:v>
                </c:pt>
                <c:pt idx="1122">
                  <c:v>43510.529166666667</c:v>
                </c:pt>
                <c:pt idx="1123">
                  <c:v>43510.529861111114</c:v>
                </c:pt>
                <c:pt idx="1124">
                  <c:v>43510.530555555553</c:v>
                </c:pt>
                <c:pt idx="1125">
                  <c:v>43510.53125</c:v>
                </c:pt>
                <c:pt idx="1126">
                  <c:v>43510.531944444447</c:v>
                </c:pt>
                <c:pt idx="1127">
                  <c:v>43510.532638888886</c:v>
                </c:pt>
                <c:pt idx="1128">
                  <c:v>43510.533333333333</c:v>
                </c:pt>
                <c:pt idx="1129">
                  <c:v>43510.53402777778</c:v>
                </c:pt>
                <c:pt idx="1130">
                  <c:v>43510.534722222219</c:v>
                </c:pt>
                <c:pt idx="1131">
                  <c:v>43510.535416666666</c:v>
                </c:pt>
                <c:pt idx="1132">
                  <c:v>43510.536111111112</c:v>
                </c:pt>
                <c:pt idx="1133">
                  <c:v>43510.536805555559</c:v>
                </c:pt>
                <c:pt idx="1134">
                  <c:v>43510.537499999999</c:v>
                </c:pt>
                <c:pt idx="1135">
                  <c:v>43510.538194444445</c:v>
                </c:pt>
                <c:pt idx="1136">
                  <c:v>43510.538888888892</c:v>
                </c:pt>
                <c:pt idx="1137">
                  <c:v>43510.539583333331</c:v>
                </c:pt>
                <c:pt idx="1138">
                  <c:v>43510.540277777778</c:v>
                </c:pt>
                <c:pt idx="1139">
                  <c:v>43510.540972222225</c:v>
                </c:pt>
                <c:pt idx="1140">
                  <c:v>43510.541666666664</c:v>
                </c:pt>
                <c:pt idx="1141">
                  <c:v>43510.542361111111</c:v>
                </c:pt>
                <c:pt idx="1142">
                  <c:v>43510.543055555558</c:v>
                </c:pt>
                <c:pt idx="1143">
                  <c:v>43510.543749999997</c:v>
                </c:pt>
                <c:pt idx="1144">
                  <c:v>43510.544444444444</c:v>
                </c:pt>
                <c:pt idx="1145">
                  <c:v>43510.545138888891</c:v>
                </c:pt>
                <c:pt idx="1146">
                  <c:v>43510.54583333333</c:v>
                </c:pt>
                <c:pt idx="1147">
                  <c:v>43510.546527777777</c:v>
                </c:pt>
                <c:pt idx="1148">
                  <c:v>43510.547222222223</c:v>
                </c:pt>
                <c:pt idx="1149">
                  <c:v>43510.54791666667</c:v>
                </c:pt>
                <c:pt idx="1150">
                  <c:v>43510.548611111109</c:v>
                </c:pt>
                <c:pt idx="1151">
                  <c:v>43510.549305555556</c:v>
                </c:pt>
                <c:pt idx="1152">
                  <c:v>43510.55</c:v>
                </c:pt>
                <c:pt idx="1153">
                  <c:v>43510.550694444442</c:v>
                </c:pt>
                <c:pt idx="1154">
                  <c:v>43510.551388888889</c:v>
                </c:pt>
                <c:pt idx="1155">
                  <c:v>43510.552083333336</c:v>
                </c:pt>
                <c:pt idx="1156">
                  <c:v>43510.552777777775</c:v>
                </c:pt>
                <c:pt idx="1157">
                  <c:v>43510.553472222222</c:v>
                </c:pt>
                <c:pt idx="1158">
                  <c:v>43510.554166666669</c:v>
                </c:pt>
                <c:pt idx="1159">
                  <c:v>43510.554861111108</c:v>
                </c:pt>
                <c:pt idx="1160">
                  <c:v>43510.555555555555</c:v>
                </c:pt>
                <c:pt idx="1161">
                  <c:v>43510.556250000001</c:v>
                </c:pt>
                <c:pt idx="1162">
                  <c:v>43510.556944444441</c:v>
                </c:pt>
                <c:pt idx="1163">
                  <c:v>43510.557638888888</c:v>
                </c:pt>
                <c:pt idx="1164">
                  <c:v>43510.558333333334</c:v>
                </c:pt>
                <c:pt idx="1165">
                  <c:v>43510.559027777781</c:v>
                </c:pt>
                <c:pt idx="1166">
                  <c:v>43510.55972222222</c:v>
                </c:pt>
                <c:pt idx="1167">
                  <c:v>43510.560416666667</c:v>
                </c:pt>
                <c:pt idx="1168">
                  <c:v>43510.561111111114</c:v>
                </c:pt>
                <c:pt idx="1169">
                  <c:v>43510.561805555553</c:v>
                </c:pt>
                <c:pt idx="1170">
                  <c:v>43510.5625</c:v>
                </c:pt>
                <c:pt idx="1171">
                  <c:v>43510.563194444447</c:v>
                </c:pt>
                <c:pt idx="1172">
                  <c:v>43510.563888888886</c:v>
                </c:pt>
                <c:pt idx="1173">
                  <c:v>43510.564583333333</c:v>
                </c:pt>
                <c:pt idx="1174">
                  <c:v>43510.56527777778</c:v>
                </c:pt>
                <c:pt idx="1175">
                  <c:v>43510.565972222219</c:v>
                </c:pt>
                <c:pt idx="1176">
                  <c:v>43510.566666666666</c:v>
                </c:pt>
                <c:pt idx="1177">
                  <c:v>43510.567361111112</c:v>
                </c:pt>
                <c:pt idx="1178">
                  <c:v>43510.568055555559</c:v>
                </c:pt>
                <c:pt idx="1179">
                  <c:v>43510.568749999999</c:v>
                </c:pt>
                <c:pt idx="1180">
                  <c:v>43510.569444444445</c:v>
                </c:pt>
                <c:pt idx="1181">
                  <c:v>43510.570138888892</c:v>
                </c:pt>
                <c:pt idx="1182">
                  <c:v>43510.570833333331</c:v>
                </c:pt>
                <c:pt idx="1183">
                  <c:v>43510.571527777778</c:v>
                </c:pt>
                <c:pt idx="1184">
                  <c:v>43510.572222222225</c:v>
                </c:pt>
                <c:pt idx="1185">
                  <c:v>43510.572916666664</c:v>
                </c:pt>
                <c:pt idx="1186">
                  <c:v>43510.573611111111</c:v>
                </c:pt>
                <c:pt idx="1187">
                  <c:v>43510.574305555558</c:v>
                </c:pt>
                <c:pt idx="1188">
                  <c:v>43510.574999999997</c:v>
                </c:pt>
                <c:pt idx="1189">
                  <c:v>43510.575694444444</c:v>
                </c:pt>
                <c:pt idx="1190">
                  <c:v>43510.576388888891</c:v>
                </c:pt>
                <c:pt idx="1191">
                  <c:v>43510.57708333333</c:v>
                </c:pt>
                <c:pt idx="1192">
                  <c:v>43510.577777777777</c:v>
                </c:pt>
                <c:pt idx="1193">
                  <c:v>43510.578472222223</c:v>
                </c:pt>
                <c:pt idx="1194">
                  <c:v>43510.57916666667</c:v>
                </c:pt>
                <c:pt idx="1195">
                  <c:v>43510.579861111109</c:v>
                </c:pt>
                <c:pt idx="1196">
                  <c:v>43510.580555555556</c:v>
                </c:pt>
                <c:pt idx="1197">
                  <c:v>43510.581250000003</c:v>
                </c:pt>
                <c:pt idx="1198">
                  <c:v>43510.581944444442</c:v>
                </c:pt>
                <c:pt idx="1199">
                  <c:v>43510.582638888889</c:v>
                </c:pt>
                <c:pt idx="1200">
                  <c:v>43510.583333333336</c:v>
                </c:pt>
                <c:pt idx="1201">
                  <c:v>43510.584027777775</c:v>
                </c:pt>
                <c:pt idx="1202">
                  <c:v>43510.584722222222</c:v>
                </c:pt>
                <c:pt idx="1203">
                  <c:v>43510.585416666669</c:v>
                </c:pt>
                <c:pt idx="1204">
                  <c:v>43510.586111111108</c:v>
                </c:pt>
                <c:pt idx="1205">
                  <c:v>43510.586805555555</c:v>
                </c:pt>
                <c:pt idx="1206">
                  <c:v>43510.587500000001</c:v>
                </c:pt>
                <c:pt idx="1207">
                  <c:v>43510.588194444441</c:v>
                </c:pt>
                <c:pt idx="1208">
                  <c:v>43510.588888888888</c:v>
                </c:pt>
                <c:pt idx="1209">
                  <c:v>43510.589583333334</c:v>
                </c:pt>
                <c:pt idx="1210">
                  <c:v>43510.590277777781</c:v>
                </c:pt>
                <c:pt idx="1211">
                  <c:v>43510.59097222222</c:v>
                </c:pt>
                <c:pt idx="1212">
                  <c:v>43510.591666666667</c:v>
                </c:pt>
                <c:pt idx="1213">
                  <c:v>43510.592361111114</c:v>
                </c:pt>
                <c:pt idx="1214">
                  <c:v>43510.593055555553</c:v>
                </c:pt>
                <c:pt idx="1215">
                  <c:v>43510.59375</c:v>
                </c:pt>
                <c:pt idx="1216">
                  <c:v>43510.594444444447</c:v>
                </c:pt>
                <c:pt idx="1217">
                  <c:v>43510.595138888886</c:v>
                </c:pt>
                <c:pt idx="1218">
                  <c:v>43510.595833333333</c:v>
                </c:pt>
                <c:pt idx="1219">
                  <c:v>43510.59652777778</c:v>
                </c:pt>
                <c:pt idx="1220">
                  <c:v>43510.597222222219</c:v>
                </c:pt>
                <c:pt idx="1221">
                  <c:v>43510.597916666666</c:v>
                </c:pt>
                <c:pt idx="1222">
                  <c:v>43510.598611111112</c:v>
                </c:pt>
                <c:pt idx="1223">
                  <c:v>43510.599305555559</c:v>
                </c:pt>
                <c:pt idx="1224">
                  <c:v>43510.6</c:v>
                </c:pt>
                <c:pt idx="1225">
                  <c:v>43510.600694444445</c:v>
                </c:pt>
                <c:pt idx="1226">
                  <c:v>43510.601388888892</c:v>
                </c:pt>
                <c:pt idx="1227">
                  <c:v>43510.602083333331</c:v>
                </c:pt>
                <c:pt idx="1228">
                  <c:v>43510.602777777778</c:v>
                </c:pt>
                <c:pt idx="1229">
                  <c:v>43510.603472222225</c:v>
                </c:pt>
                <c:pt idx="1230">
                  <c:v>43510.604166666664</c:v>
                </c:pt>
                <c:pt idx="1231">
                  <c:v>43510.604861111111</c:v>
                </c:pt>
                <c:pt idx="1232">
                  <c:v>43510.605555555558</c:v>
                </c:pt>
                <c:pt idx="1233">
                  <c:v>43510.606249999997</c:v>
                </c:pt>
                <c:pt idx="1234">
                  <c:v>43510.606944444444</c:v>
                </c:pt>
                <c:pt idx="1235">
                  <c:v>43510.607638888891</c:v>
                </c:pt>
                <c:pt idx="1236">
                  <c:v>43510.60833333333</c:v>
                </c:pt>
                <c:pt idx="1237">
                  <c:v>43510.609027777777</c:v>
                </c:pt>
                <c:pt idx="1238">
                  <c:v>43510.609722222223</c:v>
                </c:pt>
                <c:pt idx="1239">
                  <c:v>43510.61041666667</c:v>
                </c:pt>
                <c:pt idx="1240">
                  <c:v>43510.611111111109</c:v>
                </c:pt>
                <c:pt idx="1241">
                  <c:v>43510.611805555556</c:v>
                </c:pt>
                <c:pt idx="1242">
                  <c:v>43510.612500000003</c:v>
                </c:pt>
                <c:pt idx="1243">
                  <c:v>43510.613194444442</c:v>
                </c:pt>
                <c:pt idx="1244">
                  <c:v>43510.613888888889</c:v>
                </c:pt>
                <c:pt idx="1245">
                  <c:v>43510.614583333336</c:v>
                </c:pt>
                <c:pt idx="1246">
                  <c:v>43510.615277777775</c:v>
                </c:pt>
                <c:pt idx="1247">
                  <c:v>43510.615972222222</c:v>
                </c:pt>
                <c:pt idx="1248">
                  <c:v>43510.616666666669</c:v>
                </c:pt>
                <c:pt idx="1249">
                  <c:v>43510.617361111108</c:v>
                </c:pt>
                <c:pt idx="1250">
                  <c:v>43510.618055555555</c:v>
                </c:pt>
                <c:pt idx="1251">
                  <c:v>43510.618750000001</c:v>
                </c:pt>
                <c:pt idx="1252">
                  <c:v>43510.619444444441</c:v>
                </c:pt>
                <c:pt idx="1253">
                  <c:v>43510.620138888888</c:v>
                </c:pt>
                <c:pt idx="1254">
                  <c:v>43510.620833333334</c:v>
                </c:pt>
                <c:pt idx="1255">
                  <c:v>43510.621527777781</c:v>
                </c:pt>
                <c:pt idx="1256">
                  <c:v>43510.62222222222</c:v>
                </c:pt>
                <c:pt idx="1257">
                  <c:v>43510.622916666667</c:v>
                </c:pt>
                <c:pt idx="1258">
                  <c:v>43510.623611111114</c:v>
                </c:pt>
                <c:pt idx="1259">
                  <c:v>43510.624305555553</c:v>
                </c:pt>
                <c:pt idx="1260">
                  <c:v>43510.625</c:v>
                </c:pt>
                <c:pt idx="1261">
                  <c:v>43510.625694444447</c:v>
                </c:pt>
                <c:pt idx="1262">
                  <c:v>43510.626388888886</c:v>
                </c:pt>
                <c:pt idx="1263">
                  <c:v>43510.627083333333</c:v>
                </c:pt>
                <c:pt idx="1264">
                  <c:v>43510.62777777778</c:v>
                </c:pt>
                <c:pt idx="1265">
                  <c:v>43510.628472222219</c:v>
                </c:pt>
                <c:pt idx="1266">
                  <c:v>43510.629166666666</c:v>
                </c:pt>
                <c:pt idx="1267">
                  <c:v>43510.629861111112</c:v>
                </c:pt>
                <c:pt idx="1268">
                  <c:v>43510.630555555559</c:v>
                </c:pt>
                <c:pt idx="1269">
                  <c:v>43510.631249999999</c:v>
                </c:pt>
                <c:pt idx="1270">
                  <c:v>43510.631944444445</c:v>
                </c:pt>
                <c:pt idx="1271">
                  <c:v>43510.632638888892</c:v>
                </c:pt>
                <c:pt idx="1272">
                  <c:v>43510.633333333331</c:v>
                </c:pt>
                <c:pt idx="1273">
                  <c:v>43510.634027777778</c:v>
                </c:pt>
                <c:pt idx="1274">
                  <c:v>43510.634722222225</c:v>
                </c:pt>
                <c:pt idx="1275">
                  <c:v>43510.635416666664</c:v>
                </c:pt>
                <c:pt idx="1276">
                  <c:v>43510.636111111111</c:v>
                </c:pt>
                <c:pt idx="1277">
                  <c:v>43510.636805555558</c:v>
                </c:pt>
                <c:pt idx="1278">
                  <c:v>43510.637499999997</c:v>
                </c:pt>
                <c:pt idx="1279">
                  <c:v>43510.638194444444</c:v>
                </c:pt>
                <c:pt idx="1280">
                  <c:v>43510.638888888891</c:v>
                </c:pt>
                <c:pt idx="1281">
                  <c:v>43510.63958333333</c:v>
                </c:pt>
                <c:pt idx="1282">
                  <c:v>43510.640277777777</c:v>
                </c:pt>
                <c:pt idx="1283">
                  <c:v>43510.640972222223</c:v>
                </c:pt>
                <c:pt idx="1284">
                  <c:v>43510.64166666667</c:v>
                </c:pt>
                <c:pt idx="1285">
                  <c:v>43510.642361111109</c:v>
                </c:pt>
                <c:pt idx="1286">
                  <c:v>43510.643055555556</c:v>
                </c:pt>
                <c:pt idx="1287">
                  <c:v>43510.643750000003</c:v>
                </c:pt>
                <c:pt idx="1288">
                  <c:v>43510.644444444442</c:v>
                </c:pt>
                <c:pt idx="1289">
                  <c:v>43510.645138888889</c:v>
                </c:pt>
                <c:pt idx="1290">
                  <c:v>43510.645833333336</c:v>
                </c:pt>
                <c:pt idx="1291">
                  <c:v>43510.646527777775</c:v>
                </c:pt>
                <c:pt idx="1292">
                  <c:v>43510.647222222222</c:v>
                </c:pt>
                <c:pt idx="1293">
                  <c:v>43510.647916666669</c:v>
                </c:pt>
                <c:pt idx="1294">
                  <c:v>43510.648611111108</c:v>
                </c:pt>
                <c:pt idx="1295">
                  <c:v>43510.649305555555</c:v>
                </c:pt>
                <c:pt idx="1296">
                  <c:v>43510.65</c:v>
                </c:pt>
                <c:pt idx="1297">
                  <c:v>43510.650694444441</c:v>
                </c:pt>
                <c:pt idx="1298">
                  <c:v>43510.651388888888</c:v>
                </c:pt>
                <c:pt idx="1299">
                  <c:v>43510.652083333334</c:v>
                </c:pt>
                <c:pt idx="1300">
                  <c:v>43510.652777777781</c:v>
                </c:pt>
                <c:pt idx="1301">
                  <c:v>43510.65347222222</c:v>
                </c:pt>
                <c:pt idx="1302">
                  <c:v>43510.654166666667</c:v>
                </c:pt>
                <c:pt idx="1303">
                  <c:v>43510.654861111114</c:v>
                </c:pt>
                <c:pt idx="1304">
                  <c:v>43510.655555555553</c:v>
                </c:pt>
                <c:pt idx="1305">
                  <c:v>43510.65625</c:v>
                </c:pt>
                <c:pt idx="1306">
                  <c:v>43510.656944444447</c:v>
                </c:pt>
                <c:pt idx="1307">
                  <c:v>43510.657638888886</c:v>
                </c:pt>
                <c:pt idx="1308">
                  <c:v>43510.658333333333</c:v>
                </c:pt>
                <c:pt idx="1309">
                  <c:v>43510.65902777778</c:v>
                </c:pt>
                <c:pt idx="1310">
                  <c:v>43510.659722222219</c:v>
                </c:pt>
                <c:pt idx="1311">
                  <c:v>43510.660416666666</c:v>
                </c:pt>
                <c:pt idx="1312">
                  <c:v>43510.661111111112</c:v>
                </c:pt>
                <c:pt idx="1313">
                  <c:v>43510.661805555559</c:v>
                </c:pt>
                <c:pt idx="1314">
                  <c:v>43510.662499999999</c:v>
                </c:pt>
                <c:pt idx="1315">
                  <c:v>43510.663194444445</c:v>
                </c:pt>
                <c:pt idx="1316">
                  <c:v>43510.663888888892</c:v>
                </c:pt>
                <c:pt idx="1317">
                  <c:v>43510.664583333331</c:v>
                </c:pt>
                <c:pt idx="1318">
                  <c:v>43510.665277777778</c:v>
                </c:pt>
                <c:pt idx="1319">
                  <c:v>43510.665972222225</c:v>
                </c:pt>
                <c:pt idx="1320">
                  <c:v>43510.666666666664</c:v>
                </c:pt>
                <c:pt idx="1321">
                  <c:v>43510.667361111111</c:v>
                </c:pt>
                <c:pt idx="1322">
                  <c:v>43510.668055555558</c:v>
                </c:pt>
                <c:pt idx="1323">
                  <c:v>43510.668749999997</c:v>
                </c:pt>
                <c:pt idx="1324">
                  <c:v>43510.669444444444</c:v>
                </c:pt>
                <c:pt idx="1325">
                  <c:v>43510.670138888891</c:v>
                </c:pt>
                <c:pt idx="1326">
                  <c:v>43510.67083333333</c:v>
                </c:pt>
                <c:pt idx="1327">
                  <c:v>43510.671527777777</c:v>
                </c:pt>
                <c:pt idx="1328">
                  <c:v>43510.672222222223</c:v>
                </c:pt>
                <c:pt idx="1329">
                  <c:v>43510.67291666667</c:v>
                </c:pt>
                <c:pt idx="1330">
                  <c:v>43510.673611111109</c:v>
                </c:pt>
                <c:pt idx="1331">
                  <c:v>43510.674305555556</c:v>
                </c:pt>
                <c:pt idx="1332">
                  <c:v>43510.675000000003</c:v>
                </c:pt>
                <c:pt idx="1333">
                  <c:v>43510.675694444442</c:v>
                </c:pt>
                <c:pt idx="1334">
                  <c:v>43510.676388888889</c:v>
                </c:pt>
                <c:pt idx="1335">
                  <c:v>43510.677083333336</c:v>
                </c:pt>
                <c:pt idx="1336">
                  <c:v>43510.677777777775</c:v>
                </c:pt>
                <c:pt idx="1337">
                  <c:v>43510.678472222222</c:v>
                </c:pt>
                <c:pt idx="1338">
                  <c:v>43510.679166666669</c:v>
                </c:pt>
                <c:pt idx="1339">
                  <c:v>43510.679861111108</c:v>
                </c:pt>
                <c:pt idx="1340">
                  <c:v>43510.680555555555</c:v>
                </c:pt>
                <c:pt idx="1341">
                  <c:v>43510.681250000001</c:v>
                </c:pt>
                <c:pt idx="1342">
                  <c:v>43510.681944444441</c:v>
                </c:pt>
                <c:pt idx="1343">
                  <c:v>43510.682638888888</c:v>
                </c:pt>
                <c:pt idx="1344">
                  <c:v>43510.683333333334</c:v>
                </c:pt>
                <c:pt idx="1345">
                  <c:v>43510.684027777781</c:v>
                </c:pt>
                <c:pt idx="1346">
                  <c:v>43510.68472222222</c:v>
                </c:pt>
                <c:pt idx="1347">
                  <c:v>43510.685416666667</c:v>
                </c:pt>
                <c:pt idx="1348">
                  <c:v>43510.686111111114</c:v>
                </c:pt>
                <c:pt idx="1349">
                  <c:v>43510.686805555553</c:v>
                </c:pt>
                <c:pt idx="1350">
                  <c:v>43510.6875</c:v>
                </c:pt>
                <c:pt idx="1351">
                  <c:v>43510.688194444447</c:v>
                </c:pt>
                <c:pt idx="1352">
                  <c:v>43510.688888888886</c:v>
                </c:pt>
                <c:pt idx="1353">
                  <c:v>43510.689583333333</c:v>
                </c:pt>
                <c:pt idx="1354">
                  <c:v>43510.69027777778</c:v>
                </c:pt>
                <c:pt idx="1355">
                  <c:v>43510.690972222219</c:v>
                </c:pt>
                <c:pt idx="1356">
                  <c:v>43510.691666666666</c:v>
                </c:pt>
                <c:pt idx="1357">
                  <c:v>43510.692361111112</c:v>
                </c:pt>
                <c:pt idx="1358">
                  <c:v>43510.693055555559</c:v>
                </c:pt>
                <c:pt idx="1359">
                  <c:v>43510.693749999999</c:v>
                </c:pt>
                <c:pt idx="1360">
                  <c:v>43510.694444444445</c:v>
                </c:pt>
                <c:pt idx="1361">
                  <c:v>43510.695138888892</c:v>
                </c:pt>
                <c:pt idx="1362">
                  <c:v>43510.695833333331</c:v>
                </c:pt>
                <c:pt idx="1363">
                  <c:v>43510.696527777778</c:v>
                </c:pt>
                <c:pt idx="1364">
                  <c:v>43510.697222222225</c:v>
                </c:pt>
                <c:pt idx="1365">
                  <c:v>43510.697916666664</c:v>
                </c:pt>
                <c:pt idx="1366">
                  <c:v>43510.698611111111</c:v>
                </c:pt>
                <c:pt idx="1367">
                  <c:v>43510.699305555558</c:v>
                </c:pt>
                <c:pt idx="1368">
                  <c:v>43510.7</c:v>
                </c:pt>
                <c:pt idx="1369">
                  <c:v>43510.700694444444</c:v>
                </c:pt>
                <c:pt idx="1370">
                  <c:v>43510.701388888891</c:v>
                </c:pt>
                <c:pt idx="1371">
                  <c:v>43510.70208333333</c:v>
                </c:pt>
                <c:pt idx="1372">
                  <c:v>43510.702777777777</c:v>
                </c:pt>
                <c:pt idx="1373">
                  <c:v>43510.703472222223</c:v>
                </c:pt>
                <c:pt idx="1374">
                  <c:v>43510.70416666667</c:v>
                </c:pt>
                <c:pt idx="1375">
                  <c:v>43510.704861111109</c:v>
                </c:pt>
                <c:pt idx="1376">
                  <c:v>43510.705555555556</c:v>
                </c:pt>
                <c:pt idx="1377">
                  <c:v>43510.706250000003</c:v>
                </c:pt>
                <c:pt idx="1378">
                  <c:v>43510.706944444442</c:v>
                </c:pt>
                <c:pt idx="1379">
                  <c:v>43510.707638888889</c:v>
                </c:pt>
                <c:pt idx="1380">
                  <c:v>43510.708333333336</c:v>
                </c:pt>
                <c:pt idx="1381">
                  <c:v>43510.709027777775</c:v>
                </c:pt>
                <c:pt idx="1382">
                  <c:v>43510.709722222222</c:v>
                </c:pt>
                <c:pt idx="1383">
                  <c:v>43510.710416666669</c:v>
                </c:pt>
                <c:pt idx="1384">
                  <c:v>43510.711111111108</c:v>
                </c:pt>
                <c:pt idx="1385">
                  <c:v>43510.711805555555</c:v>
                </c:pt>
                <c:pt idx="1386">
                  <c:v>43510.712500000001</c:v>
                </c:pt>
                <c:pt idx="1387">
                  <c:v>43510.713194444441</c:v>
                </c:pt>
                <c:pt idx="1388">
                  <c:v>43510.713888888888</c:v>
                </c:pt>
                <c:pt idx="1389">
                  <c:v>43510.714583333334</c:v>
                </c:pt>
                <c:pt idx="1390">
                  <c:v>43510.715277777781</c:v>
                </c:pt>
                <c:pt idx="1391">
                  <c:v>43510.71597222222</c:v>
                </c:pt>
                <c:pt idx="1392">
                  <c:v>43510.716666666667</c:v>
                </c:pt>
                <c:pt idx="1393">
                  <c:v>43510.717361111114</c:v>
                </c:pt>
                <c:pt idx="1394">
                  <c:v>43510.718055555553</c:v>
                </c:pt>
                <c:pt idx="1395">
                  <c:v>43510.71875</c:v>
                </c:pt>
                <c:pt idx="1396">
                  <c:v>43510.719444444447</c:v>
                </c:pt>
                <c:pt idx="1397">
                  <c:v>43510.720138888886</c:v>
                </c:pt>
                <c:pt idx="1398">
                  <c:v>43510.720833333333</c:v>
                </c:pt>
                <c:pt idx="1399">
                  <c:v>43510.72152777778</c:v>
                </c:pt>
                <c:pt idx="1400">
                  <c:v>43510.722222222219</c:v>
                </c:pt>
                <c:pt idx="1401">
                  <c:v>43510.722916666666</c:v>
                </c:pt>
                <c:pt idx="1402">
                  <c:v>43510.723611111112</c:v>
                </c:pt>
                <c:pt idx="1403">
                  <c:v>43510.724305555559</c:v>
                </c:pt>
                <c:pt idx="1404">
                  <c:v>43510.724999999999</c:v>
                </c:pt>
                <c:pt idx="1405">
                  <c:v>43510.725694444445</c:v>
                </c:pt>
                <c:pt idx="1406">
                  <c:v>43510.726388888892</c:v>
                </c:pt>
                <c:pt idx="1407">
                  <c:v>43510.727083333331</c:v>
                </c:pt>
                <c:pt idx="1408">
                  <c:v>43510.727777777778</c:v>
                </c:pt>
                <c:pt idx="1409">
                  <c:v>43510.728472222225</c:v>
                </c:pt>
                <c:pt idx="1410">
                  <c:v>43510.729166666664</c:v>
                </c:pt>
                <c:pt idx="1411">
                  <c:v>43510.729861111111</c:v>
                </c:pt>
                <c:pt idx="1412">
                  <c:v>43510.730555555558</c:v>
                </c:pt>
                <c:pt idx="1413">
                  <c:v>43510.731249999997</c:v>
                </c:pt>
                <c:pt idx="1414">
                  <c:v>43510.731944444444</c:v>
                </c:pt>
                <c:pt idx="1415">
                  <c:v>43510.732638888891</c:v>
                </c:pt>
                <c:pt idx="1416">
                  <c:v>43510.73333333333</c:v>
                </c:pt>
                <c:pt idx="1417">
                  <c:v>43510.734027777777</c:v>
                </c:pt>
                <c:pt idx="1418">
                  <c:v>43510.734722222223</c:v>
                </c:pt>
                <c:pt idx="1419">
                  <c:v>43510.73541666667</c:v>
                </c:pt>
                <c:pt idx="1420">
                  <c:v>43510.736111111109</c:v>
                </c:pt>
                <c:pt idx="1421">
                  <c:v>43510.736805555556</c:v>
                </c:pt>
                <c:pt idx="1422">
                  <c:v>43510.737500000003</c:v>
                </c:pt>
                <c:pt idx="1423">
                  <c:v>43510.738194444442</c:v>
                </c:pt>
                <c:pt idx="1424">
                  <c:v>43510.738888888889</c:v>
                </c:pt>
                <c:pt idx="1425">
                  <c:v>43510.739583333336</c:v>
                </c:pt>
                <c:pt idx="1426">
                  <c:v>43510.740277777775</c:v>
                </c:pt>
                <c:pt idx="1427">
                  <c:v>43510.740972222222</c:v>
                </c:pt>
                <c:pt idx="1428">
                  <c:v>43510.741666666669</c:v>
                </c:pt>
                <c:pt idx="1429">
                  <c:v>43510.742361111108</c:v>
                </c:pt>
                <c:pt idx="1430">
                  <c:v>43510.743055555555</c:v>
                </c:pt>
                <c:pt idx="1431">
                  <c:v>43510.743750000001</c:v>
                </c:pt>
                <c:pt idx="1432">
                  <c:v>43510.744444444441</c:v>
                </c:pt>
                <c:pt idx="1433">
                  <c:v>43510.745138888888</c:v>
                </c:pt>
                <c:pt idx="1434">
                  <c:v>43510.745833333334</c:v>
                </c:pt>
                <c:pt idx="1435">
                  <c:v>43510.746527777781</c:v>
                </c:pt>
                <c:pt idx="1436">
                  <c:v>43510.74722222222</c:v>
                </c:pt>
                <c:pt idx="1437">
                  <c:v>43510.747916666667</c:v>
                </c:pt>
                <c:pt idx="1438">
                  <c:v>43510.748611111114</c:v>
                </c:pt>
                <c:pt idx="1439">
                  <c:v>43510.749305555553</c:v>
                </c:pt>
                <c:pt idx="1440">
                  <c:v>43510.75</c:v>
                </c:pt>
                <c:pt idx="1441">
                  <c:v>43510.750694444447</c:v>
                </c:pt>
                <c:pt idx="1442">
                  <c:v>43510.751388888886</c:v>
                </c:pt>
                <c:pt idx="1443">
                  <c:v>43510.752083333333</c:v>
                </c:pt>
                <c:pt idx="1444">
                  <c:v>43510.75277777778</c:v>
                </c:pt>
                <c:pt idx="1445">
                  <c:v>43510.753472222219</c:v>
                </c:pt>
                <c:pt idx="1446">
                  <c:v>43510.754166666666</c:v>
                </c:pt>
                <c:pt idx="1447">
                  <c:v>43510.754861111112</c:v>
                </c:pt>
                <c:pt idx="1448">
                  <c:v>43510.755555555559</c:v>
                </c:pt>
                <c:pt idx="1449">
                  <c:v>43510.756249999999</c:v>
                </c:pt>
                <c:pt idx="1450">
                  <c:v>43510.756944444445</c:v>
                </c:pt>
                <c:pt idx="1451">
                  <c:v>43510.757638888892</c:v>
                </c:pt>
                <c:pt idx="1452">
                  <c:v>43510.758333333331</c:v>
                </c:pt>
                <c:pt idx="1453">
                  <c:v>43510.759027777778</c:v>
                </c:pt>
                <c:pt idx="1454">
                  <c:v>43510.759722222225</c:v>
                </c:pt>
                <c:pt idx="1455">
                  <c:v>43510.760416666664</c:v>
                </c:pt>
                <c:pt idx="1456">
                  <c:v>43510.761111111111</c:v>
                </c:pt>
                <c:pt idx="1457">
                  <c:v>43510.761805555558</c:v>
                </c:pt>
                <c:pt idx="1458">
                  <c:v>43510.762499999997</c:v>
                </c:pt>
                <c:pt idx="1459">
                  <c:v>43510.763194444444</c:v>
                </c:pt>
                <c:pt idx="1460">
                  <c:v>43510.763888888891</c:v>
                </c:pt>
                <c:pt idx="1461">
                  <c:v>43510.76458333333</c:v>
                </c:pt>
                <c:pt idx="1462">
                  <c:v>43510.765277777777</c:v>
                </c:pt>
                <c:pt idx="1463">
                  <c:v>43510.765972222223</c:v>
                </c:pt>
                <c:pt idx="1464">
                  <c:v>43510.76666666667</c:v>
                </c:pt>
                <c:pt idx="1465">
                  <c:v>43510.767361111109</c:v>
                </c:pt>
                <c:pt idx="1466">
                  <c:v>43510.768055555556</c:v>
                </c:pt>
                <c:pt idx="1467">
                  <c:v>43510.768750000003</c:v>
                </c:pt>
                <c:pt idx="1468">
                  <c:v>43510.769444444442</c:v>
                </c:pt>
                <c:pt idx="1469">
                  <c:v>43510.770138888889</c:v>
                </c:pt>
                <c:pt idx="1470">
                  <c:v>43510.770833333336</c:v>
                </c:pt>
                <c:pt idx="1471">
                  <c:v>43510.771527777775</c:v>
                </c:pt>
                <c:pt idx="1472">
                  <c:v>43510.772222222222</c:v>
                </c:pt>
                <c:pt idx="1473">
                  <c:v>43510.772916666669</c:v>
                </c:pt>
                <c:pt idx="1474">
                  <c:v>43510.773611111108</c:v>
                </c:pt>
                <c:pt idx="1475">
                  <c:v>43510.774305555555</c:v>
                </c:pt>
                <c:pt idx="1476">
                  <c:v>43510.775000000001</c:v>
                </c:pt>
                <c:pt idx="1477">
                  <c:v>43510.775694444441</c:v>
                </c:pt>
                <c:pt idx="1478">
                  <c:v>43510.776388888888</c:v>
                </c:pt>
                <c:pt idx="1479">
                  <c:v>43510.777083333334</c:v>
                </c:pt>
                <c:pt idx="1480">
                  <c:v>43510.777777777781</c:v>
                </c:pt>
                <c:pt idx="1481">
                  <c:v>43510.77847222222</c:v>
                </c:pt>
                <c:pt idx="1482">
                  <c:v>43510.779166666667</c:v>
                </c:pt>
                <c:pt idx="1483">
                  <c:v>43510.779861111114</c:v>
                </c:pt>
                <c:pt idx="1484">
                  <c:v>43510.780555555553</c:v>
                </c:pt>
                <c:pt idx="1485">
                  <c:v>43510.78125</c:v>
                </c:pt>
                <c:pt idx="1486">
                  <c:v>43510.781944444447</c:v>
                </c:pt>
                <c:pt idx="1487">
                  <c:v>43510.782638888886</c:v>
                </c:pt>
                <c:pt idx="1488">
                  <c:v>43510.783333333333</c:v>
                </c:pt>
                <c:pt idx="1489">
                  <c:v>43510.78402777778</c:v>
                </c:pt>
                <c:pt idx="1490">
                  <c:v>43510.784722222219</c:v>
                </c:pt>
                <c:pt idx="1491">
                  <c:v>43510.785416666666</c:v>
                </c:pt>
                <c:pt idx="1492">
                  <c:v>43510.786111111112</c:v>
                </c:pt>
                <c:pt idx="1493">
                  <c:v>43510.786805555559</c:v>
                </c:pt>
                <c:pt idx="1494">
                  <c:v>43510.787499999999</c:v>
                </c:pt>
                <c:pt idx="1495">
                  <c:v>43510.788194444445</c:v>
                </c:pt>
                <c:pt idx="1496">
                  <c:v>43510.788888888892</c:v>
                </c:pt>
                <c:pt idx="1497">
                  <c:v>43510.789583333331</c:v>
                </c:pt>
                <c:pt idx="1498">
                  <c:v>43510.790277777778</c:v>
                </c:pt>
                <c:pt idx="1499">
                  <c:v>43510.790972222225</c:v>
                </c:pt>
                <c:pt idx="1500">
                  <c:v>43510.791666666664</c:v>
                </c:pt>
                <c:pt idx="1501">
                  <c:v>43510.792361111111</c:v>
                </c:pt>
                <c:pt idx="1502">
                  <c:v>43510.793055555558</c:v>
                </c:pt>
                <c:pt idx="1503">
                  <c:v>43510.793749999997</c:v>
                </c:pt>
                <c:pt idx="1504">
                  <c:v>43510.794444444444</c:v>
                </c:pt>
                <c:pt idx="1505">
                  <c:v>43510.795138888891</c:v>
                </c:pt>
                <c:pt idx="1506">
                  <c:v>43510.79583333333</c:v>
                </c:pt>
                <c:pt idx="1507">
                  <c:v>43510.796527777777</c:v>
                </c:pt>
                <c:pt idx="1508">
                  <c:v>43510.797222222223</c:v>
                </c:pt>
                <c:pt idx="1509">
                  <c:v>43510.79791666667</c:v>
                </c:pt>
                <c:pt idx="1510">
                  <c:v>43510.798611111109</c:v>
                </c:pt>
                <c:pt idx="1511">
                  <c:v>43510.799305555556</c:v>
                </c:pt>
                <c:pt idx="1512">
                  <c:v>43510.8</c:v>
                </c:pt>
                <c:pt idx="1513">
                  <c:v>43510.800694444442</c:v>
                </c:pt>
                <c:pt idx="1514">
                  <c:v>43510.801388888889</c:v>
                </c:pt>
                <c:pt idx="1515">
                  <c:v>43510.802083333336</c:v>
                </c:pt>
                <c:pt idx="1516">
                  <c:v>43510.802777777775</c:v>
                </c:pt>
                <c:pt idx="1517">
                  <c:v>43510.803472222222</c:v>
                </c:pt>
                <c:pt idx="1518">
                  <c:v>43510.804166666669</c:v>
                </c:pt>
                <c:pt idx="1519">
                  <c:v>43510.804861111108</c:v>
                </c:pt>
                <c:pt idx="1520">
                  <c:v>43510.805555555555</c:v>
                </c:pt>
                <c:pt idx="1521">
                  <c:v>43510.806250000001</c:v>
                </c:pt>
                <c:pt idx="1522">
                  <c:v>43510.806944444441</c:v>
                </c:pt>
                <c:pt idx="1523">
                  <c:v>43510.807638888888</c:v>
                </c:pt>
                <c:pt idx="1524">
                  <c:v>43510.808333333334</c:v>
                </c:pt>
                <c:pt idx="1525">
                  <c:v>43510.809027777781</c:v>
                </c:pt>
                <c:pt idx="1526">
                  <c:v>43510.80972222222</c:v>
                </c:pt>
                <c:pt idx="1527">
                  <c:v>43510.810416666667</c:v>
                </c:pt>
                <c:pt idx="1528">
                  <c:v>43510.811111111114</c:v>
                </c:pt>
                <c:pt idx="1529">
                  <c:v>43510.811805555553</c:v>
                </c:pt>
                <c:pt idx="1530">
                  <c:v>43510.8125</c:v>
                </c:pt>
                <c:pt idx="1531">
                  <c:v>43510.813194444447</c:v>
                </c:pt>
                <c:pt idx="1532">
                  <c:v>43510.813888888886</c:v>
                </c:pt>
                <c:pt idx="1533">
                  <c:v>43510.814583333333</c:v>
                </c:pt>
                <c:pt idx="1534">
                  <c:v>43510.81527777778</c:v>
                </c:pt>
                <c:pt idx="1535">
                  <c:v>43510.815972222219</c:v>
                </c:pt>
                <c:pt idx="1536">
                  <c:v>43510.816666666666</c:v>
                </c:pt>
                <c:pt idx="1537">
                  <c:v>43510.817361111112</c:v>
                </c:pt>
                <c:pt idx="1538">
                  <c:v>43510.818055555559</c:v>
                </c:pt>
                <c:pt idx="1539">
                  <c:v>43510.818749999999</c:v>
                </c:pt>
                <c:pt idx="1540">
                  <c:v>43510.819444444445</c:v>
                </c:pt>
                <c:pt idx="1541">
                  <c:v>43510.820138888892</c:v>
                </c:pt>
                <c:pt idx="1542">
                  <c:v>43510.820833333331</c:v>
                </c:pt>
                <c:pt idx="1543">
                  <c:v>43510.821527777778</c:v>
                </c:pt>
                <c:pt idx="1544">
                  <c:v>43510.822222222225</c:v>
                </c:pt>
                <c:pt idx="1545">
                  <c:v>43510.822916666664</c:v>
                </c:pt>
                <c:pt idx="1546">
                  <c:v>43510.823611111111</c:v>
                </c:pt>
                <c:pt idx="1547">
                  <c:v>43510.824305555558</c:v>
                </c:pt>
                <c:pt idx="1548">
                  <c:v>43510.824999999997</c:v>
                </c:pt>
                <c:pt idx="1549">
                  <c:v>43510.825694444444</c:v>
                </c:pt>
                <c:pt idx="1550">
                  <c:v>43510.826388888891</c:v>
                </c:pt>
                <c:pt idx="1551">
                  <c:v>43510.82708333333</c:v>
                </c:pt>
                <c:pt idx="1552">
                  <c:v>43510.827777777777</c:v>
                </c:pt>
                <c:pt idx="1553">
                  <c:v>43510.828472222223</c:v>
                </c:pt>
                <c:pt idx="1554">
                  <c:v>43510.82916666667</c:v>
                </c:pt>
                <c:pt idx="1555">
                  <c:v>43510.829861111109</c:v>
                </c:pt>
                <c:pt idx="1556">
                  <c:v>43510.830555555556</c:v>
                </c:pt>
                <c:pt idx="1557">
                  <c:v>43510.831250000003</c:v>
                </c:pt>
                <c:pt idx="1558">
                  <c:v>43510.831944444442</c:v>
                </c:pt>
                <c:pt idx="1559">
                  <c:v>43510.832638888889</c:v>
                </c:pt>
                <c:pt idx="1560">
                  <c:v>43510.833333333336</c:v>
                </c:pt>
                <c:pt idx="1561">
                  <c:v>43510.834027777775</c:v>
                </c:pt>
                <c:pt idx="1562">
                  <c:v>43510.834722222222</c:v>
                </c:pt>
                <c:pt idx="1563">
                  <c:v>43510.835416666669</c:v>
                </c:pt>
                <c:pt idx="1564">
                  <c:v>43510.836111111108</c:v>
                </c:pt>
                <c:pt idx="1565">
                  <c:v>43510.836805555555</c:v>
                </c:pt>
                <c:pt idx="1566">
                  <c:v>43510.837500000001</c:v>
                </c:pt>
                <c:pt idx="1567">
                  <c:v>43510.838194444441</c:v>
                </c:pt>
                <c:pt idx="1568">
                  <c:v>43510.838888888888</c:v>
                </c:pt>
                <c:pt idx="1569">
                  <c:v>43510.839583333334</c:v>
                </c:pt>
                <c:pt idx="1570">
                  <c:v>43510.840277777781</c:v>
                </c:pt>
                <c:pt idx="1571">
                  <c:v>43510.84097222222</c:v>
                </c:pt>
                <c:pt idx="1572">
                  <c:v>43510.841666666667</c:v>
                </c:pt>
                <c:pt idx="1573">
                  <c:v>43510.842361111114</c:v>
                </c:pt>
                <c:pt idx="1574">
                  <c:v>43510.843055555553</c:v>
                </c:pt>
                <c:pt idx="1575">
                  <c:v>43510.84375</c:v>
                </c:pt>
                <c:pt idx="1576">
                  <c:v>43510.844444444447</c:v>
                </c:pt>
                <c:pt idx="1577">
                  <c:v>43510.845138888886</c:v>
                </c:pt>
                <c:pt idx="1578">
                  <c:v>43510.845833333333</c:v>
                </c:pt>
                <c:pt idx="1579">
                  <c:v>43510.84652777778</c:v>
                </c:pt>
                <c:pt idx="1580">
                  <c:v>43510.847222222219</c:v>
                </c:pt>
                <c:pt idx="1581">
                  <c:v>43510.847916666666</c:v>
                </c:pt>
                <c:pt idx="1582">
                  <c:v>43510.848611111112</c:v>
                </c:pt>
                <c:pt idx="1583">
                  <c:v>43510.849305555559</c:v>
                </c:pt>
                <c:pt idx="1584">
                  <c:v>43510.85</c:v>
                </c:pt>
                <c:pt idx="1585">
                  <c:v>43510.850694444445</c:v>
                </c:pt>
                <c:pt idx="1586">
                  <c:v>43510.851388888892</c:v>
                </c:pt>
                <c:pt idx="1587">
                  <c:v>43510.852083333331</c:v>
                </c:pt>
                <c:pt idx="1588">
                  <c:v>43510.852777777778</c:v>
                </c:pt>
                <c:pt idx="1589">
                  <c:v>43510.853472222225</c:v>
                </c:pt>
                <c:pt idx="1590">
                  <c:v>43510.854166666664</c:v>
                </c:pt>
                <c:pt idx="1591">
                  <c:v>43510.854861111111</c:v>
                </c:pt>
                <c:pt idx="1592">
                  <c:v>43510.855555555558</c:v>
                </c:pt>
                <c:pt idx="1593">
                  <c:v>43510.856249999997</c:v>
                </c:pt>
                <c:pt idx="1594">
                  <c:v>43510.856944444444</c:v>
                </c:pt>
                <c:pt idx="1595">
                  <c:v>43510.857638888891</c:v>
                </c:pt>
                <c:pt idx="1596">
                  <c:v>43510.85833333333</c:v>
                </c:pt>
                <c:pt idx="1597">
                  <c:v>43510.859027777777</c:v>
                </c:pt>
                <c:pt idx="1598">
                  <c:v>43510.859722222223</c:v>
                </c:pt>
                <c:pt idx="1599">
                  <c:v>43510.86041666667</c:v>
                </c:pt>
                <c:pt idx="1600">
                  <c:v>43510.861111111109</c:v>
                </c:pt>
                <c:pt idx="1601">
                  <c:v>43510.861805555556</c:v>
                </c:pt>
                <c:pt idx="1602">
                  <c:v>43510.862500000003</c:v>
                </c:pt>
                <c:pt idx="1603">
                  <c:v>43510.863194444442</c:v>
                </c:pt>
                <c:pt idx="1604">
                  <c:v>43510.863888888889</c:v>
                </c:pt>
                <c:pt idx="1605">
                  <c:v>43510.864583333336</c:v>
                </c:pt>
                <c:pt idx="1606">
                  <c:v>43510.865277777775</c:v>
                </c:pt>
                <c:pt idx="1607">
                  <c:v>43510.865972222222</c:v>
                </c:pt>
                <c:pt idx="1608">
                  <c:v>43510.866666666669</c:v>
                </c:pt>
                <c:pt idx="1609">
                  <c:v>43510.867361111108</c:v>
                </c:pt>
                <c:pt idx="1610">
                  <c:v>43510.868055555555</c:v>
                </c:pt>
                <c:pt idx="1611">
                  <c:v>43510.868750000001</c:v>
                </c:pt>
                <c:pt idx="1612">
                  <c:v>43510.869444444441</c:v>
                </c:pt>
                <c:pt idx="1613">
                  <c:v>43510.870138888888</c:v>
                </c:pt>
                <c:pt idx="1614">
                  <c:v>43510.870833333334</c:v>
                </c:pt>
                <c:pt idx="1615">
                  <c:v>43510.871527777781</c:v>
                </c:pt>
                <c:pt idx="1616">
                  <c:v>43510.87222222222</c:v>
                </c:pt>
                <c:pt idx="1617">
                  <c:v>43510.872916666667</c:v>
                </c:pt>
                <c:pt idx="1618">
                  <c:v>43510.873611111114</c:v>
                </c:pt>
                <c:pt idx="1619">
                  <c:v>43510.874305555553</c:v>
                </c:pt>
                <c:pt idx="1620">
                  <c:v>43510.875</c:v>
                </c:pt>
                <c:pt idx="1621">
                  <c:v>43510.875694444447</c:v>
                </c:pt>
                <c:pt idx="1622">
                  <c:v>43510.876388888886</c:v>
                </c:pt>
                <c:pt idx="1623">
                  <c:v>43510.877083333333</c:v>
                </c:pt>
                <c:pt idx="1624">
                  <c:v>43510.87777777778</c:v>
                </c:pt>
                <c:pt idx="1625">
                  <c:v>43510.878472222219</c:v>
                </c:pt>
                <c:pt idx="1626">
                  <c:v>43510.879166666666</c:v>
                </c:pt>
                <c:pt idx="1627">
                  <c:v>43510.879861111112</c:v>
                </c:pt>
                <c:pt idx="1628">
                  <c:v>43510.880555555559</c:v>
                </c:pt>
                <c:pt idx="1629">
                  <c:v>43510.881249999999</c:v>
                </c:pt>
                <c:pt idx="1630">
                  <c:v>43510.881944444445</c:v>
                </c:pt>
                <c:pt idx="1631">
                  <c:v>43510.882638888892</c:v>
                </c:pt>
                <c:pt idx="1632">
                  <c:v>43510.883333333331</c:v>
                </c:pt>
                <c:pt idx="1633">
                  <c:v>43510.884027777778</c:v>
                </c:pt>
                <c:pt idx="1634">
                  <c:v>43510.884722222225</c:v>
                </c:pt>
                <c:pt idx="1635">
                  <c:v>43510.885416666664</c:v>
                </c:pt>
                <c:pt idx="1636">
                  <c:v>43510.886111111111</c:v>
                </c:pt>
                <c:pt idx="1637">
                  <c:v>43510.886805555558</c:v>
                </c:pt>
                <c:pt idx="1638">
                  <c:v>43510.887499999997</c:v>
                </c:pt>
                <c:pt idx="1639">
                  <c:v>43510.888194444444</c:v>
                </c:pt>
                <c:pt idx="1640">
                  <c:v>43510.888888888891</c:v>
                </c:pt>
                <c:pt idx="1641">
                  <c:v>43510.88958333333</c:v>
                </c:pt>
                <c:pt idx="1642">
                  <c:v>43510.890277777777</c:v>
                </c:pt>
                <c:pt idx="1643">
                  <c:v>43510.890972222223</c:v>
                </c:pt>
                <c:pt idx="1644">
                  <c:v>43510.89166666667</c:v>
                </c:pt>
                <c:pt idx="1645">
                  <c:v>43510.892361111109</c:v>
                </c:pt>
                <c:pt idx="1646">
                  <c:v>43510.893055555556</c:v>
                </c:pt>
                <c:pt idx="1647">
                  <c:v>43510.893750000003</c:v>
                </c:pt>
                <c:pt idx="1648">
                  <c:v>43510.894444444442</c:v>
                </c:pt>
                <c:pt idx="1649">
                  <c:v>43510.895138888889</c:v>
                </c:pt>
                <c:pt idx="1650">
                  <c:v>43510.895833333336</c:v>
                </c:pt>
                <c:pt idx="1651">
                  <c:v>43510.896527777775</c:v>
                </c:pt>
                <c:pt idx="1652">
                  <c:v>43510.897222222222</c:v>
                </c:pt>
                <c:pt idx="1653">
                  <c:v>43510.897916666669</c:v>
                </c:pt>
                <c:pt idx="1654">
                  <c:v>43510.898611111108</c:v>
                </c:pt>
                <c:pt idx="1655">
                  <c:v>43510.899305555555</c:v>
                </c:pt>
                <c:pt idx="1656">
                  <c:v>43510.9</c:v>
                </c:pt>
                <c:pt idx="1657">
                  <c:v>43510.900694444441</c:v>
                </c:pt>
                <c:pt idx="1658">
                  <c:v>43510.901388888888</c:v>
                </c:pt>
                <c:pt idx="1659">
                  <c:v>43510.902083333334</c:v>
                </c:pt>
                <c:pt idx="1660">
                  <c:v>43510.902777777781</c:v>
                </c:pt>
                <c:pt idx="1661">
                  <c:v>43510.90347222222</c:v>
                </c:pt>
                <c:pt idx="1662">
                  <c:v>43510.904166666667</c:v>
                </c:pt>
                <c:pt idx="1663">
                  <c:v>43510.904861111114</c:v>
                </c:pt>
                <c:pt idx="1664">
                  <c:v>43510.905555555553</c:v>
                </c:pt>
                <c:pt idx="1665">
                  <c:v>43510.90625</c:v>
                </c:pt>
                <c:pt idx="1666">
                  <c:v>43510.906944444447</c:v>
                </c:pt>
                <c:pt idx="1667">
                  <c:v>43510.907638888886</c:v>
                </c:pt>
                <c:pt idx="1668">
                  <c:v>43510.908333333333</c:v>
                </c:pt>
                <c:pt idx="1669">
                  <c:v>43510.90902777778</c:v>
                </c:pt>
                <c:pt idx="1670">
                  <c:v>43510.909722222219</c:v>
                </c:pt>
                <c:pt idx="1671">
                  <c:v>43510.910416666666</c:v>
                </c:pt>
                <c:pt idx="1672">
                  <c:v>43510.911111111112</c:v>
                </c:pt>
                <c:pt idx="1673">
                  <c:v>43510.911805555559</c:v>
                </c:pt>
                <c:pt idx="1674">
                  <c:v>43510.912499999999</c:v>
                </c:pt>
                <c:pt idx="1675">
                  <c:v>43510.913194444445</c:v>
                </c:pt>
                <c:pt idx="1676">
                  <c:v>43510.913888888892</c:v>
                </c:pt>
                <c:pt idx="1677">
                  <c:v>43510.914583333331</c:v>
                </c:pt>
                <c:pt idx="1678">
                  <c:v>43510.915277777778</c:v>
                </c:pt>
                <c:pt idx="1679">
                  <c:v>43510.915972222225</c:v>
                </c:pt>
                <c:pt idx="1680">
                  <c:v>43510.916666666664</c:v>
                </c:pt>
                <c:pt idx="1681">
                  <c:v>43510.917361111111</c:v>
                </c:pt>
                <c:pt idx="1682">
                  <c:v>43510.918055555558</c:v>
                </c:pt>
                <c:pt idx="1683">
                  <c:v>43510.918749999997</c:v>
                </c:pt>
                <c:pt idx="1684">
                  <c:v>43510.919444444444</c:v>
                </c:pt>
                <c:pt idx="1685">
                  <c:v>43510.920138888891</c:v>
                </c:pt>
                <c:pt idx="1686">
                  <c:v>43510.92083333333</c:v>
                </c:pt>
                <c:pt idx="1687">
                  <c:v>43510.921527777777</c:v>
                </c:pt>
                <c:pt idx="1688">
                  <c:v>43510.922222222223</c:v>
                </c:pt>
                <c:pt idx="1689">
                  <c:v>43510.92291666667</c:v>
                </c:pt>
                <c:pt idx="1690">
                  <c:v>43510.923611111109</c:v>
                </c:pt>
                <c:pt idx="1691">
                  <c:v>43510.924305555556</c:v>
                </c:pt>
                <c:pt idx="1692">
                  <c:v>43510.925000000003</c:v>
                </c:pt>
                <c:pt idx="1693">
                  <c:v>43510.925694444442</c:v>
                </c:pt>
                <c:pt idx="1694">
                  <c:v>43510.926388888889</c:v>
                </c:pt>
                <c:pt idx="1695">
                  <c:v>43510.927083333336</c:v>
                </c:pt>
                <c:pt idx="1696">
                  <c:v>43510.927777777775</c:v>
                </c:pt>
                <c:pt idx="1697">
                  <c:v>43510.928472222222</c:v>
                </c:pt>
                <c:pt idx="1698">
                  <c:v>43510.929166666669</c:v>
                </c:pt>
                <c:pt idx="1699">
                  <c:v>43510.929861111108</c:v>
                </c:pt>
                <c:pt idx="1700">
                  <c:v>43510.930555555555</c:v>
                </c:pt>
                <c:pt idx="1701">
                  <c:v>43510.931250000001</c:v>
                </c:pt>
                <c:pt idx="1702">
                  <c:v>43510.931944444441</c:v>
                </c:pt>
                <c:pt idx="1703">
                  <c:v>43510.932638888888</c:v>
                </c:pt>
                <c:pt idx="1704">
                  <c:v>43510.933333333334</c:v>
                </c:pt>
                <c:pt idx="1705">
                  <c:v>43510.934027777781</c:v>
                </c:pt>
                <c:pt idx="1706">
                  <c:v>43510.93472222222</c:v>
                </c:pt>
                <c:pt idx="1707">
                  <c:v>43510.935416666667</c:v>
                </c:pt>
                <c:pt idx="1708">
                  <c:v>43510.936111111114</c:v>
                </c:pt>
                <c:pt idx="1709">
                  <c:v>43510.936805555553</c:v>
                </c:pt>
                <c:pt idx="1710">
                  <c:v>43510.9375</c:v>
                </c:pt>
                <c:pt idx="1711">
                  <c:v>43510.938194444447</c:v>
                </c:pt>
                <c:pt idx="1712">
                  <c:v>43510.938888888886</c:v>
                </c:pt>
                <c:pt idx="1713">
                  <c:v>43510.939583333333</c:v>
                </c:pt>
                <c:pt idx="1714">
                  <c:v>43510.94027777778</c:v>
                </c:pt>
                <c:pt idx="1715">
                  <c:v>43510.940972222219</c:v>
                </c:pt>
                <c:pt idx="1716">
                  <c:v>43510.941666666666</c:v>
                </c:pt>
                <c:pt idx="1717">
                  <c:v>43510.942361111112</c:v>
                </c:pt>
                <c:pt idx="1718">
                  <c:v>43510.943055555559</c:v>
                </c:pt>
                <c:pt idx="1719">
                  <c:v>43510.943749999999</c:v>
                </c:pt>
                <c:pt idx="1720">
                  <c:v>43510.944444444445</c:v>
                </c:pt>
                <c:pt idx="1721">
                  <c:v>43510.945138888892</c:v>
                </c:pt>
                <c:pt idx="1722">
                  <c:v>43510.945833333331</c:v>
                </c:pt>
                <c:pt idx="1723">
                  <c:v>43510.946527777778</c:v>
                </c:pt>
                <c:pt idx="1724">
                  <c:v>43510.947222222225</c:v>
                </c:pt>
                <c:pt idx="1725">
                  <c:v>43510.947916666664</c:v>
                </c:pt>
                <c:pt idx="1726">
                  <c:v>43510.948611111111</c:v>
                </c:pt>
                <c:pt idx="1727">
                  <c:v>43510.949305555558</c:v>
                </c:pt>
                <c:pt idx="1728">
                  <c:v>43510.95</c:v>
                </c:pt>
                <c:pt idx="1729">
                  <c:v>43510.950694444444</c:v>
                </c:pt>
                <c:pt idx="1730">
                  <c:v>43510.951388888891</c:v>
                </c:pt>
                <c:pt idx="1731">
                  <c:v>43510.95208333333</c:v>
                </c:pt>
                <c:pt idx="1732">
                  <c:v>43510.952777777777</c:v>
                </c:pt>
                <c:pt idx="1733">
                  <c:v>43510.953472222223</c:v>
                </c:pt>
                <c:pt idx="1734">
                  <c:v>43510.95416666667</c:v>
                </c:pt>
                <c:pt idx="1735">
                  <c:v>43510.954861111109</c:v>
                </c:pt>
                <c:pt idx="1736">
                  <c:v>43510.955555555556</c:v>
                </c:pt>
                <c:pt idx="1737">
                  <c:v>43510.956250000003</c:v>
                </c:pt>
                <c:pt idx="1738">
                  <c:v>43510.956944444442</c:v>
                </c:pt>
                <c:pt idx="1739">
                  <c:v>43510.957638888889</c:v>
                </c:pt>
                <c:pt idx="1740">
                  <c:v>43510.958333333336</c:v>
                </c:pt>
                <c:pt idx="1741">
                  <c:v>43510.959027777775</c:v>
                </c:pt>
                <c:pt idx="1742">
                  <c:v>43510.959722222222</c:v>
                </c:pt>
                <c:pt idx="1743">
                  <c:v>43510.960416666669</c:v>
                </c:pt>
                <c:pt idx="1744">
                  <c:v>43510.961111111108</c:v>
                </c:pt>
                <c:pt idx="1745">
                  <c:v>43510.961805555555</c:v>
                </c:pt>
                <c:pt idx="1746">
                  <c:v>43510.962500000001</c:v>
                </c:pt>
                <c:pt idx="1747">
                  <c:v>43510.963194444441</c:v>
                </c:pt>
                <c:pt idx="1748">
                  <c:v>43510.963888888888</c:v>
                </c:pt>
                <c:pt idx="1749">
                  <c:v>43510.964583333334</c:v>
                </c:pt>
                <c:pt idx="1750">
                  <c:v>43510.965277777781</c:v>
                </c:pt>
                <c:pt idx="1751">
                  <c:v>43510.96597222222</c:v>
                </c:pt>
                <c:pt idx="1752">
                  <c:v>43510.966666666667</c:v>
                </c:pt>
                <c:pt idx="1753">
                  <c:v>43510.967361111114</c:v>
                </c:pt>
                <c:pt idx="1754">
                  <c:v>43510.968055555553</c:v>
                </c:pt>
                <c:pt idx="1755">
                  <c:v>43510.96875</c:v>
                </c:pt>
                <c:pt idx="1756">
                  <c:v>43510.969444444447</c:v>
                </c:pt>
                <c:pt idx="1757">
                  <c:v>43510.970138888886</c:v>
                </c:pt>
                <c:pt idx="1758">
                  <c:v>43510.970833333333</c:v>
                </c:pt>
                <c:pt idx="1759">
                  <c:v>43510.97152777778</c:v>
                </c:pt>
                <c:pt idx="1760">
                  <c:v>43510.972222222219</c:v>
                </c:pt>
                <c:pt idx="1761">
                  <c:v>43510.972916666666</c:v>
                </c:pt>
                <c:pt idx="1762">
                  <c:v>43510.973611111112</c:v>
                </c:pt>
                <c:pt idx="1763">
                  <c:v>43510.974305555559</c:v>
                </c:pt>
                <c:pt idx="1764">
                  <c:v>43510.974999999999</c:v>
                </c:pt>
                <c:pt idx="1765">
                  <c:v>43510.975694444445</c:v>
                </c:pt>
                <c:pt idx="1766">
                  <c:v>43510.976388888892</c:v>
                </c:pt>
                <c:pt idx="1767">
                  <c:v>43510.977083333331</c:v>
                </c:pt>
                <c:pt idx="1768">
                  <c:v>43510.977777777778</c:v>
                </c:pt>
                <c:pt idx="1769">
                  <c:v>43510.978472222225</c:v>
                </c:pt>
                <c:pt idx="1770">
                  <c:v>43510.979166666664</c:v>
                </c:pt>
                <c:pt idx="1771">
                  <c:v>43510.979861111111</c:v>
                </c:pt>
                <c:pt idx="1772">
                  <c:v>43510.980555555558</c:v>
                </c:pt>
                <c:pt idx="1773">
                  <c:v>43510.981249999997</c:v>
                </c:pt>
                <c:pt idx="1774">
                  <c:v>43510.981944444444</c:v>
                </c:pt>
                <c:pt idx="1775">
                  <c:v>43510.982638888891</c:v>
                </c:pt>
                <c:pt idx="1776">
                  <c:v>43510.98333333333</c:v>
                </c:pt>
                <c:pt idx="1777">
                  <c:v>43510.984027777777</c:v>
                </c:pt>
                <c:pt idx="1778">
                  <c:v>43510.984722222223</c:v>
                </c:pt>
                <c:pt idx="1779">
                  <c:v>43510.98541666667</c:v>
                </c:pt>
                <c:pt idx="1780">
                  <c:v>43510.986111111109</c:v>
                </c:pt>
                <c:pt idx="1781">
                  <c:v>43510.986805555556</c:v>
                </c:pt>
                <c:pt idx="1782">
                  <c:v>43510.987500000003</c:v>
                </c:pt>
                <c:pt idx="1783">
                  <c:v>43510.988194444442</c:v>
                </c:pt>
                <c:pt idx="1784">
                  <c:v>43510.988888888889</c:v>
                </c:pt>
                <c:pt idx="1785">
                  <c:v>43510.989583333336</c:v>
                </c:pt>
                <c:pt idx="1786">
                  <c:v>43510.990277777775</c:v>
                </c:pt>
                <c:pt idx="1787">
                  <c:v>43510.990972222222</c:v>
                </c:pt>
                <c:pt idx="1788">
                  <c:v>43510.991666666669</c:v>
                </c:pt>
                <c:pt idx="1789">
                  <c:v>43510.992361111108</c:v>
                </c:pt>
                <c:pt idx="1790">
                  <c:v>43510.993055555555</c:v>
                </c:pt>
                <c:pt idx="1791">
                  <c:v>43510.993750000001</c:v>
                </c:pt>
                <c:pt idx="1792">
                  <c:v>43510.994444444441</c:v>
                </c:pt>
                <c:pt idx="1793">
                  <c:v>43510.995138888888</c:v>
                </c:pt>
                <c:pt idx="1794">
                  <c:v>43510.995833333334</c:v>
                </c:pt>
                <c:pt idx="1795">
                  <c:v>43510.996527777781</c:v>
                </c:pt>
                <c:pt idx="1796">
                  <c:v>43510.99722222222</c:v>
                </c:pt>
                <c:pt idx="1797">
                  <c:v>43510.997916666667</c:v>
                </c:pt>
                <c:pt idx="1798">
                  <c:v>43510.998611111114</c:v>
                </c:pt>
                <c:pt idx="1799">
                  <c:v>43510.999305555553</c:v>
                </c:pt>
                <c:pt idx="1800">
                  <c:v>43511</c:v>
                </c:pt>
                <c:pt idx="1801">
                  <c:v>43511.000694444447</c:v>
                </c:pt>
                <c:pt idx="1802">
                  <c:v>43511.001388888886</c:v>
                </c:pt>
                <c:pt idx="1803">
                  <c:v>43511.002083333333</c:v>
                </c:pt>
                <c:pt idx="1804">
                  <c:v>43511.00277777778</c:v>
                </c:pt>
                <c:pt idx="1805">
                  <c:v>43511.003472222219</c:v>
                </c:pt>
                <c:pt idx="1806">
                  <c:v>43511.004166666666</c:v>
                </c:pt>
                <c:pt idx="1807">
                  <c:v>43511.004861111112</c:v>
                </c:pt>
                <c:pt idx="1808">
                  <c:v>43511.005555555559</c:v>
                </c:pt>
                <c:pt idx="1809">
                  <c:v>43511.006249999999</c:v>
                </c:pt>
                <c:pt idx="1810">
                  <c:v>43511.006944444445</c:v>
                </c:pt>
                <c:pt idx="1811">
                  <c:v>43511.007638888892</c:v>
                </c:pt>
                <c:pt idx="1812">
                  <c:v>43511.008333333331</c:v>
                </c:pt>
                <c:pt idx="1813">
                  <c:v>43511.009027777778</c:v>
                </c:pt>
                <c:pt idx="1814">
                  <c:v>43511.009722222225</c:v>
                </c:pt>
                <c:pt idx="1815">
                  <c:v>43511.010416666664</c:v>
                </c:pt>
                <c:pt idx="1816">
                  <c:v>43511.011111111111</c:v>
                </c:pt>
                <c:pt idx="1817">
                  <c:v>43511.011805555558</c:v>
                </c:pt>
                <c:pt idx="1818">
                  <c:v>43511.012499999997</c:v>
                </c:pt>
                <c:pt idx="1819">
                  <c:v>43511.013194444444</c:v>
                </c:pt>
                <c:pt idx="1820">
                  <c:v>43511.013888888891</c:v>
                </c:pt>
                <c:pt idx="1821">
                  <c:v>43511.01458333333</c:v>
                </c:pt>
                <c:pt idx="1822">
                  <c:v>43511.015277777777</c:v>
                </c:pt>
                <c:pt idx="1823">
                  <c:v>43511.015972222223</c:v>
                </c:pt>
                <c:pt idx="1824">
                  <c:v>43511.01666666667</c:v>
                </c:pt>
                <c:pt idx="1825">
                  <c:v>43511.017361111109</c:v>
                </c:pt>
                <c:pt idx="1826">
                  <c:v>43511.018055555556</c:v>
                </c:pt>
                <c:pt idx="1827">
                  <c:v>43511.018750000003</c:v>
                </c:pt>
                <c:pt idx="1828">
                  <c:v>43511.019444444442</c:v>
                </c:pt>
                <c:pt idx="1829">
                  <c:v>43511.020138888889</c:v>
                </c:pt>
                <c:pt idx="1830">
                  <c:v>43511.020833333336</c:v>
                </c:pt>
                <c:pt idx="1831">
                  <c:v>43511.021527777775</c:v>
                </c:pt>
                <c:pt idx="1832">
                  <c:v>43511.022222222222</c:v>
                </c:pt>
                <c:pt idx="1833">
                  <c:v>43511.022916666669</c:v>
                </c:pt>
                <c:pt idx="1834">
                  <c:v>43511.023611111108</c:v>
                </c:pt>
                <c:pt idx="1835">
                  <c:v>43511.024305555555</c:v>
                </c:pt>
                <c:pt idx="1836">
                  <c:v>43511.025000000001</c:v>
                </c:pt>
                <c:pt idx="1837">
                  <c:v>43511.025694444441</c:v>
                </c:pt>
                <c:pt idx="1838">
                  <c:v>43511.026388888888</c:v>
                </c:pt>
                <c:pt idx="1839">
                  <c:v>43511.027083333334</c:v>
                </c:pt>
                <c:pt idx="1840">
                  <c:v>43511.027777777781</c:v>
                </c:pt>
                <c:pt idx="1841">
                  <c:v>43511.02847222222</c:v>
                </c:pt>
                <c:pt idx="1842">
                  <c:v>43511.029166666667</c:v>
                </c:pt>
                <c:pt idx="1843">
                  <c:v>43511.029861111114</c:v>
                </c:pt>
                <c:pt idx="1844">
                  <c:v>43511.030555555553</c:v>
                </c:pt>
                <c:pt idx="1845">
                  <c:v>43511.03125</c:v>
                </c:pt>
                <c:pt idx="1846">
                  <c:v>43511.031944444447</c:v>
                </c:pt>
                <c:pt idx="1847">
                  <c:v>43511.032638888886</c:v>
                </c:pt>
                <c:pt idx="1848">
                  <c:v>43511.033333333333</c:v>
                </c:pt>
                <c:pt idx="1849">
                  <c:v>43511.03402777778</c:v>
                </c:pt>
                <c:pt idx="1850">
                  <c:v>43511.034722222219</c:v>
                </c:pt>
                <c:pt idx="1851">
                  <c:v>43511.035416666666</c:v>
                </c:pt>
                <c:pt idx="1852">
                  <c:v>43511.036111111112</c:v>
                </c:pt>
                <c:pt idx="1853">
                  <c:v>43511.036805555559</c:v>
                </c:pt>
                <c:pt idx="1854">
                  <c:v>43511.037499999999</c:v>
                </c:pt>
                <c:pt idx="1855">
                  <c:v>43511.038194444445</c:v>
                </c:pt>
                <c:pt idx="1856">
                  <c:v>43511.038888888892</c:v>
                </c:pt>
                <c:pt idx="1857">
                  <c:v>43511.039583333331</c:v>
                </c:pt>
                <c:pt idx="1858">
                  <c:v>43511.040277777778</c:v>
                </c:pt>
                <c:pt idx="1859">
                  <c:v>43511.040972222225</c:v>
                </c:pt>
                <c:pt idx="1860">
                  <c:v>43511.041666666664</c:v>
                </c:pt>
                <c:pt idx="1861">
                  <c:v>43511.042361111111</c:v>
                </c:pt>
                <c:pt idx="1862">
                  <c:v>43511.043055555558</c:v>
                </c:pt>
                <c:pt idx="1863">
                  <c:v>43511.043749999997</c:v>
                </c:pt>
                <c:pt idx="1864">
                  <c:v>43511.044444444444</c:v>
                </c:pt>
                <c:pt idx="1865">
                  <c:v>43511.045138888891</c:v>
                </c:pt>
                <c:pt idx="1866">
                  <c:v>43511.04583333333</c:v>
                </c:pt>
                <c:pt idx="1867">
                  <c:v>43511.046527777777</c:v>
                </c:pt>
                <c:pt idx="1868">
                  <c:v>43511.047222222223</c:v>
                </c:pt>
                <c:pt idx="1869">
                  <c:v>43511.04791666667</c:v>
                </c:pt>
                <c:pt idx="1870">
                  <c:v>43511.048611111109</c:v>
                </c:pt>
                <c:pt idx="1871">
                  <c:v>43511.049305555556</c:v>
                </c:pt>
                <c:pt idx="1872">
                  <c:v>43511.05</c:v>
                </c:pt>
                <c:pt idx="1873">
                  <c:v>43511.050694444442</c:v>
                </c:pt>
                <c:pt idx="1874">
                  <c:v>43511.051388888889</c:v>
                </c:pt>
                <c:pt idx="1875">
                  <c:v>43511.052083333336</c:v>
                </c:pt>
                <c:pt idx="1876">
                  <c:v>43511.052777777775</c:v>
                </c:pt>
                <c:pt idx="1877">
                  <c:v>43511.053472222222</c:v>
                </c:pt>
                <c:pt idx="1878">
                  <c:v>43511.054166666669</c:v>
                </c:pt>
                <c:pt idx="1879">
                  <c:v>43511.054861111108</c:v>
                </c:pt>
                <c:pt idx="1880">
                  <c:v>43511.055555555555</c:v>
                </c:pt>
                <c:pt idx="1881">
                  <c:v>43511.056250000001</c:v>
                </c:pt>
                <c:pt idx="1882">
                  <c:v>43511.056944444441</c:v>
                </c:pt>
                <c:pt idx="1883">
                  <c:v>43511.057638888888</c:v>
                </c:pt>
                <c:pt idx="1884">
                  <c:v>43511.058333333334</c:v>
                </c:pt>
                <c:pt idx="1885">
                  <c:v>43511.059027777781</c:v>
                </c:pt>
                <c:pt idx="1886">
                  <c:v>43511.05972222222</c:v>
                </c:pt>
                <c:pt idx="1887">
                  <c:v>43511.060416666667</c:v>
                </c:pt>
                <c:pt idx="1888">
                  <c:v>43511.061111111114</c:v>
                </c:pt>
                <c:pt idx="1889">
                  <c:v>43511.061805555553</c:v>
                </c:pt>
                <c:pt idx="1890">
                  <c:v>43511.0625</c:v>
                </c:pt>
                <c:pt idx="1891">
                  <c:v>43511.063194444447</c:v>
                </c:pt>
                <c:pt idx="1892">
                  <c:v>43511.063888888886</c:v>
                </c:pt>
                <c:pt idx="1893">
                  <c:v>43511.064583333333</c:v>
                </c:pt>
                <c:pt idx="1894">
                  <c:v>43511.06527777778</c:v>
                </c:pt>
                <c:pt idx="1895">
                  <c:v>43511.065972222219</c:v>
                </c:pt>
                <c:pt idx="1896">
                  <c:v>43511.066666666666</c:v>
                </c:pt>
                <c:pt idx="1897">
                  <c:v>43511.067361111112</c:v>
                </c:pt>
                <c:pt idx="1898">
                  <c:v>43511.068055555559</c:v>
                </c:pt>
                <c:pt idx="1899">
                  <c:v>43511.068749999999</c:v>
                </c:pt>
                <c:pt idx="1900">
                  <c:v>43511.069444444445</c:v>
                </c:pt>
                <c:pt idx="1901">
                  <c:v>43511.070138888892</c:v>
                </c:pt>
                <c:pt idx="1902">
                  <c:v>43511.070833333331</c:v>
                </c:pt>
                <c:pt idx="1903">
                  <c:v>43511.071527777778</c:v>
                </c:pt>
                <c:pt idx="1904">
                  <c:v>43511.072222222225</c:v>
                </c:pt>
                <c:pt idx="1905">
                  <c:v>43511.072916666664</c:v>
                </c:pt>
                <c:pt idx="1906">
                  <c:v>43511.073611111111</c:v>
                </c:pt>
                <c:pt idx="1907">
                  <c:v>43511.074305555558</c:v>
                </c:pt>
                <c:pt idx="1908">
                  <c:v>43511.074999999997</c:v>
                </c:pt>
                <c:pt idx="1909">
                  <c:v>43511.075694444444</c:v>
                </c:pt>
                <c:pt idx="1910">
                  <c:v>43511.076388888891</c:v>
                </c:pt>
                <c:pt idx="1911">
                  <c:v>43511.07708333333</c:v>
                </c:pt>
                <c:pt idx="1912">
                  <c:v>43511.077777777777</c:v>
                </c:pt>
                <c:pt idx="1913">
                  <c:v>43511.078472222223</c:v>
                </c:pt>
                <c:pt idx="1914">
                  <c:v>43511.07916666667</c:v>
                </c:pt>
                <c:pt idx="1915">
                  <c:v>43511.079861111109</c:v>
                </c:pt>
                <c:pt idx="1916">
                  <c:v>43511.080555555556</c:v>
                </c:pt>
                <c:pt idx="1917">
                  <c:v>43511.081250000003</c:v>
                </c:pt>
                <c:pt idx="1918">
                  <c:v>43511.081944444442</c:v>
                </c:pt>
                <c:pt idx="1919">
                  <c:v>43511.082638888889</c:v>
                </c:pt>
                <c:pt idx="1920">
                  <c:v>43511.083333333336</c:v>
                </c:pt>
                <c:pt idx="1921">
                  <c:v>43511.084027777775</c:v>
                </c:pt>
                <c:pt idx="1922">
                  <c:v>43511.084722222222</c:v>
                </c:pt>
                <c:pt idx="1923">
                  <c:v>43511.085416666669</c:v>
                </c:pt>
                <c:pt idx="1924">
                  <c:v>43511.086111111108</c:v>
                </c:pt>
                <c:pt idx="1925">
                  <c:v>43511.086805555555</c:v>
                </c:pt>
                <c:pt idx="1926">
                  <c:v>43511.087500000001</c:v>
                </c:pt>
                <c:pt idx="1927">
                  <c:v>43511.088194444441</c:v>
                </c:pt>
                <c:pt idx="1928">
                  <c:v>43511.088888888888</c:v>
                </c:pt>
                <c:pt idx="1929">
                  <c:v>43511.089583333334</c:v>
                </c:pt>
                <c:pt idx="1930">
                  <c:v>43511.090277777781</c:v>
                </c:pt>
                <c:pt idx="1931">
                  <c:v>43511.09097222222</c:v>
                </c:pt>
                <c:pt idx="1932">
                  <c:v>43511.091666666667</c:v>
                </c:pt>
                <c:pt idx="1933">
                  <c:v>43511.092361111114</c:v>
                </c:pt>
                <c:pt idx="1934">
                  <c:v>43511.093055555553</c:v>
                </c:pt>
                <c:pt idx="1935">
                  <c:v>43511.09375</c:v>
                </c:pt>
                <c:pt idx="1936">
                  <c:v>43511.094444444447</c:v>
                </c:pt>
                <c:pt idx="1937">
                  <c:v>43511.095138888886</c:v>
                </c:pt>
                <c:pt idx="1938">
                  <c:v>43511.095833333333</c:v>
                </c:pt>
                <c:pt idx="1939">
                  <c:v>43511.09652777778</c:v>
                </c:pt>
                <c:pt idx="1940">
                  <c:v>43511.097222222219</c:v>
                </c:pt>
                <c:pt idx="1941">
                  <c:v>43511.097916666666</c:v>
                </c:pt>
                <c:pt idx="1942">
                  <c:v>43511.098611111112</c:v>
                </c:pt>
                <c:pt idx="1943">
                  <c:v>43511.099305555559</c:v>
                </c:pt>
                <c:pt idx="1944">
                  <c:v>43511.1</c:v>
                </c:pt>
                <c:pt idx="1945">
                  <c:v>43511.100694444445</c:v>
                </c:pt>
                <c:pt idx="1946">
                  <c:v>43511.101388888892</c:v>
                </c:pt>
                <c:pt idx="1947">
                  <c:v>43511.102083333331</c:v>
                </c:pt>
                <c:pt idx="1948">
                  <c:v>43511.102777777778</c:v>
                </c:pt>
                <c:pt idx="1949">
                  <c:v>43511.103472222225</c:v>
                </c:pt>
                <c:pt idx="1950">
                  <c:v>43511.104166666664</c:v>
                </c:pt>
                <c:pt idx="1951">
                  <c:v>43511.104861111111</c:v>
                </c:pt>
                <c:pt idx="1952">
                  <c:v>43511.105555555558</c:v>
                </c:pt>
                <c:pt idx="1953">
                  <c:v>43511.106249999997</c:v>
                </c:pt>
                <c:pt idx="1954">
                  <c:v>43511.106944444444</c:v>
                </c:pt>
                <c:pt idx="1955">
                  <c:v>43511.107638888891</c:v>
                </c:pt>
                <c:pt idx="1956">
                  <c:v>43511.10833333333</c:v>
                </c:pt>
                <c:pt idx="1957">
                  <c:v>43511.109027777777</c:v>
                </c:pt>
                <c:pt idx="1958">
                  <c:v>43511.109722222223</c:v>
                </c:pt>
                <c:pt idx="1959">
                  <c:v>43511.11041666667</c:v>
                </c:pt>
                <c:pt idx="1960">
                  <c:v>43511.111111111109</c:v>
                </c:pt>
                <c:pt idx="1961">
                  <c:v>43511.111805555556</c:v>
                </c:pt>
                <c:pt idx="1962">
                  <c:v>43511.112500000003</c:v>
                </c:pt>
                <c:pt idx="1963">
                  <c:v>43511.113194444442</c:v>
                </c:pt>
                <c:pt idx="1964">
                  <c:v>43511.113888888889</c:v>
                </c:pt>
                <c:pt idx="1965">
                  <c:v>43511.114583333336</c:v>
                </c:pt>
                <c:pt idx="1966">
                  <c:v>43511.115277777775</c:v>
                </c:pt>
                <c:pt idx="1967">
                  <c:v>43511.115972222222</c:v>
                </c:pt>
                <c:pt idx="1968">
                  <c:v>43511.116666666669</c:v>
                </c:pt>
                <c:pt idx="1969">
                  <c:v>43511.117361111108</c:v>
                </c:pt>
                <c:pt idx="1970">
                  <c:v>43511.118055555555</c:v>
                </c:pt>
                <c:pt idx="1971">
                  <c:v>43511.118750000001</c:v>
                </c:pt>
                <c:pt idx="1972">
                  <c:v>43511.119444444441</c:v>
                </c:pt>
                <c:pt idx="1973">
                  <c:v>43511.120138888888</c:v>
                </c:pt>
                <c:pt idx="1974">
                  <c:v>43511.120833333334</c:v>
                </c:pt>
                <c:pt idx="1975">
                  <c:v>43511.121527777781</c:v>
                </c:pt>
                <c:pt idx="1976">
                  <c:v>43511.12222222222</c:v>
                </c:pt>
                <c:pt idx="1977">
                  <c:v>43511.122916666667</c:v>
                </c:pt>
                <c:pt idx="1978">
                  <c:v>43511.123611111114</c:v>
                </c:pt>
                <c:pt idx="1979">
                  <c:v>43511.124305555553</c:v>
                </c:pt>
                <c:pt idx="1980">
                  <c:v>43511.125</c:v>
                </c:pt>
                <c:pt idx="1981">
                  <c:v>43511.125694444447</c:v>
                </c:pt>
                <c:pt idx="1982">
                  <c:v>43511.126388888886</c:v>
                </c:pt>
                <c:pt idx="1983">
                  <c:v>43511.127083333333</c:v>
                </c:pt>
                <c:pt idx="1984">
                  <c:v>43511.12777777778</c:v>
                </c:pt>
                <c:pt idx="1985">
                  <c:v>43511.128472222219</c:v>
                </c:pt>
                <c:pt idx="1986">
                  <c:v>43511.129166666666</c:v>
                </c:pt>
                <c:pt idx="1987">
                  <c:v>43511.129861111112</c:v>
                </c:pt>
                <c:pt idx="1988">
                  <c:v>43511.130555555559</c:v>
                </c:pt>
                <c:pt idx="1989">
                  <c:v>43511.131249999999</c:v>
                </c:pt>
                <c:pt idx="1990">
                  <c:v>43511.131944444445</c:v>
                </c:pt>
                <c:pt idx="1991">
                  <c:v>43511.132638888892</c:v>
                </c:pt>
                <c:pt idx="1992">
                  <c:v>43511.133333333331</c:v>
                </c:pt>
                <c:pt idx="1993">
                  <c:v>43511.134027777778</c:v>
                </c:pt>
                <c:pt idx="1994">
                  <c:v>43511.134722222225</c:v>
                </c:pt>
                <c:pt idx="1995">
                  <c:v>43511.135416666664</c:v>
                </c:pt>
                <c:pt idx="1996">
                  <c:v>43511.136111111111</c:v>
                </c:pt>
                <c:pt idx="1997">
                  <c:v>43511.136805555558</c:v>
                </c:pt>
                <c:pt idx="1998">
                  <c:v>43511.137499999997</c:v>
                </c:pt>
                <c:pt idx="1999">
                  <c:v>43511.138194444444</c:v>
                </c:pt>
                <c:pt idx="2000">
                  <c:v>43511.138888888891</c:v>
                </c:pt>
                <c:pt idx="2001">
                  <c:v>43511.13958333333</c:v>
                </c:pt>
                <c:pt idx="2002">
                  <c:v>43511.140277777777</c:v>
                </c:pt>
                <c:pt idx="2003">
                  <c:v>43511.140972222223</c:v>
                </c:pt>
                <c:pt idx="2004">
                  <c:v>43511.14166666667</c:v>
                </c:pt>
                <c:pt idx="2005">
                  <c:v>43511.142361111109</c:v>
                </c:pt>
                <c:pt idx="2006">
                  <c:v>43511.143055555556</c:v>
                </c:pt>
                <c:pt idx="2007">
                  <c:v>43511.143750000003</c:v>
                </c:pt>
                <c:pt idx="2008">
                  <c:v>43511.144444444442</c:v>
                </c:pt>
                <c:pt idx="2009">
                  <c:v>43511.145138888889</c:v>
                </c:pt>
                <c:pt idx="2010">
                  <c:v>43511.145833333336</c:v>
                </c:pt>
                <c:pt idx="2011">
                  <c:v>43511.146527777775</c:v>
                </c:pt>
                <c:pt idx="2012">
                  <c:v>43511.147222222222</c:v>
                </c:pt>
                <c:pt idx="2013">
                  <c:v>43511.147916666669</c:v>
                </c:pt>
                <c:pt idx="2014">
                  <c:v>43511.148611111108</c:v>
                </c:pt>
                <c:pt idx="2015">
                  <c:v>43511.149305555555</c:v>
                </c:pt>
                <c:pt idx="2016">
                  <c:v>43511.15</c:v>
                </c:pt>
                <c:pt idx="2017">
                  <c:v>43511.150694444441</c:v>
                </c:pt>
                <c:pt idx="2018">
                  <c:v>43511.151388888888</c:v>
                </c:pt>
                <c:pt idx="2019">
                  <c:v>43511.152083333334</c:v>
                </c:pt>
                <c:pt idx="2020">
                  <c:v>43511.152777777781</c:v>
                </c:pt>
                <c:pt idx="2021">
                  <c:v>43511.15347222222</c:v>
                </c:pt>
                <c:pt idx="2022">
                  <c:v>43511.154166666667</c:v>
                </c:pt>
                <c:pt idx="2023">
                  <c:v>43511.154861111114</c:v>
                </c:pt>
                <c:pt idx="2024">
                  <c:v>43511.155555555553</c:v>
                </c:pt>
                <c:pt idx="2025">
                  <c:v>43511.15625</c:v>
                </c:pt>
                <c:pt idx="2026">
                  <c:v>43511.156944444447</c:v>
                </c:pt>
                <c:pt idx="2027">
                  <c:v>43511.157638888886</c:v>
                </c:pt>
                <c:pt idx="2028">
                  <c:v>43511.158333333333</c:v>
                </c:pt>
                <c:pt idx="2029">
                  <c:v>43511.15902777778</c:v>
                </c:pt>
                <c:pt idx="2030">
                  <c:v>43511.159722222219</c:v>
                </c:pt>
                <c:pt idx="2031">
                  <c:v>43511.160416666666</c:v>
                </c:pt>
                <c:pt idx="2032">
                  <c:v>43511.161111111112</c:v>
                </c:pt>
                <c:pt idx="2033">
                  <c:v>43511.161805555559</c:v>
                </c:pt>
                <c:pt idx="2034">
                  <c:v>43511.162499999999</c:v>
                </c:pt>
                <c:pt idx="2035">
                  <c:v>43511.163194444445</c:v>
                </c:pt>
                <c:pt idx="2036">
                  <c:v>43511.163888888892</c:v>
                </c:pt>
                <c:pt idx="2037">
                  <c:v>43511.164583333331</c:v>
                </c:pt>
                <c:pt idx="2038">
                  <c:v>43511.165277777778</c:v>
                </c:pt>
                <c:pt idx="2039">
                  <c:v>43511.165972222225</c:v>
                </c:pt>
                <c:pt idx="2040">
                  <c:v>43511.166666666664</c:v>
                </c:pt>
                <c:pt idx="2041">
                  <c:v>43511.167361111111</c:v>
                </c:pt>
                <c:pt idx="2042">
                  <c:v>43511.168055555558</c:v>
                </c:pt>
                <c:pt idx="2043">
                  <c:v>43511.168749999997</c:v>
                </c:pt>
                <c:pt idx="2044">
                  <c:v>43511.169444444444</c:v>
                </c:pt>
                <c:pt idx="2045">
                  <c:v>43511.170138888891</c:v>
                </c:pt>
                <c:pt idx="2046">
                  <c:v>43511.17083333333</c:v>
                </c:pt>
                <c:pt idx="2047">
                  <c:v>43511.171527777777</c:v>
                </c:pt>
                <c:pt idx="2048">
                  <c:v>43511.172222222223</c:v>
                </c:pt>
                <c:pt idx="2049">
                  <c:v>43511.17291666667</c:v>
                </c:pt>
                <c:pt idx="2050">
                  <c:v>43511.173611111109</c:v>
                </c:pt>
                <c:pt idx="2051">
                  <c:v>43511.174305555556</c:v>
                </c:pt>
                <c:pt idx="2052">
                  <c:v>43511.175000000003</c:v>
                </c:pt>
                <c:pt idx="2053">
                  <c:v>43511.175694444442</c:v>
                </c:pt>
                <c:pt idx="2054">
                  <c:v>43511.176388888889</c:v>
                </c:pt>
                <c:pt idx="2055">
                  <c:v>43511.177083333336</c:v>
                </c:pt>
                <c:pt idx="2056">
                  <c:v>43511.177777777775</c:v>
                </c:pt>
                <c:pt idx="2057">
                  <c:v>43511.178472222222</c:v>
                </c:pt>
                <c:pt idx="2058">
                  <c:v>43511.179166666669</c:v>
                </c:pt>
                <c:pt idx="2059">
                  <c:v>43511.179861111108</c:v>
                </c:pt>
                <c:pt idx="2060">
                  <c:v>43511.180555555555</c:v>
                </c:pt>
                <c:pt idx="2061">
                  <c:v>43511.181250000001</c:v>
                </c:pt>
                <c:pt idx="2062">
                  <c:v>43511.181944444441</c:v>
                </c:pt>
                <c:pt idx="2063">
                  <c:v>43511.182638888888</c:v>
                </c:pt>
                <c:pt idx="2064">
                  <c:v>43511.183333333334</c:v>
                </c:pt>
                <c:pt idx="2065">
                  <c:v>43511.184027777781</c:v>
                </c:pt>
                <c:pt idx="2066">
                  <c:v>43511.18472222222</c:v>
                </c:pt>
                <c:pt idx="2067">
                  <c:v>43511.185416666667</c:v>
                </c:pt>
                <c:pt idx="2068">
                  <c:v>43511.186111111114</c:v>
                </c:pt>
                <c:pt idx="2069">
                  <c:v>43511.186805555553</c:v>
                </c:pt>
                <c:pt idx="2070">
                  <c:v>43511.1875</c:v>
                </c:pt>
                <c:pt idx="2071">
                  <c:v>43511.188194444447</c:v>
                </c:pt>
                <c:pt idx="2072">
                  <c:v>43511.188888888886</c:v>
                </c:pt>
                <c:pt idx="2073">
                  <c:v>43511.189583333333</c:v>
                </c:pt>
                <c:pt idx="2074">
                  <c:v>43511.19027777778</c:v>
                </c:pt>
                <c:pt idx="2075">
                  <c:v>43511.190972222219</c:v>
                </c:pt>
                <c:pt idx="2076">
                  <c:v>43511.191666666666</c:v>
                </c:pt>
                <c:pt idx="2077">
                  <c:v>43511.192361111112</c:v>
                </c:pt>
                <c:pt idx="2078">
                  <c:v>43511.193055555559</c:v>
                </c:pt>
                <c:pt idx="2079">
                  <c:v>43511.193749999999</c:v>
                </c:pt>
                <c:pt idx="2080">
                  <c:v>43511.194444444445</c:v>
                </c:pt>
                <c:pt idx="2081">
                  <c:v>43511.195138888892</c:v>
                </c:pt>
                <c:pt idx="2082">
                  <c:v>43511.195833333331</c:v>
                </c:pt>
                <c:pt idx="2083">
                  <c:v>43511.196527777778</c:v>
                </c:pt>
                <c:pt idx="2084">
                  <c:v>43511.197222222225</c:v>
                </c:pt>
                <c:pt idx="2085">
                  <c:v>43511.197916666664</c:v>
                </c:pt>
                <c:pt idx="2086">
                  <c:v>43511.198611111111</c:v>
                </c:pt>
                <c:pt idx="2087">
                  <c:v>43511.199305555558</c:v>
                </c:pt>
                <c:pt idx="2088">
                  <c:v>43511.199999999997</c:v>
                </c:pt>
                <c:pt idx="2089">
                  <c:v>43511.200694444444</c:v>
                </c:pt>
                <c:pt idx="2090">
                  <c:v>43511.201388888891</c:v>
                </c:pt>
                <c:pt idx="2091">
                  <c:v>43511.20208333333</c:v>
                </c:pt>
                <c:pt idx="2092">
                  <c:v>43511.202777777777</c:v>
                </c:pt>
                <c:pt idx="2093">
                  <c:v>43511.203472222223</c:v>
                </c:pt>
                <c:pt idx="2094">
                  <c:v>43511.20416666667</c:v>
                </c:pt>
                <c:pt idx="2095">
                  <c:v>43511.204861111109</c:v>
                </c:pt>
                <c:pt idx="2096">
                  <c:v>43511.205555555556</c:v>
                </c:pt>
                <c:pt idx="2097">
                  <c:v>43511.206250000003</c:v>
                </c:pt>
                <c:pt idx="2098">
                  <c:v>43511.206944444442</c:v>
                </c:pt>
                <c:pt idx="2099">
                  <c:v>43511.207638888889</c:v>
                </c:pt>
                <c:pt idx="2100">
                  <c:v>43511.208333333336</c:v>
                </c:pt>
                <c:pt idx="2101">
                  <c:v>43511.209027777775</c:v>
                </c:pt>
                <c:pt idx="2102">
                  <c:v>43511.209722222222</c:v>
                </c:pt>
                <c:pt idx="2103">
                  <c:v>43511.210416666669</c:v>
                </c:pt>
                <c:pt idx="2104">
                  <c:v>43511.211111111108</c:v>
                </c:pt>
                <c:pt idx="2105">
                  <c:v>43511.211805555555</c:v>
                </c:pt>
                <c:pt idx="2106">
                  <c:v>43511.212500000001</c:v>
                </c:pt>
                <c:pt idx="2107">
                  <c:v>43511.213194444441</c:v>
                </c:pt>
                <c:pt idx="2108">
                  <c:v>43511.213888888888</c:v>
                </c:pt>
                <c:pt idx="2109">
                  <c:v>43511.214583333334</c:v>
                </c:pt>
                <c:pt idx="2110">
                  <c:v>43511.215277777781</c:v>
                </c:pt>
                <c:pt idx="2111">
                  <c:v>43511.21597222222</c:v>
                </c:pt>
                <c:pt idx="2112">
                  <c:v>43511.216666666667</c:v>
                </c:pt>
                <c:pt idx="2113">
                  <c:v>43511.217361111114</c:v>
                </c:pt>
                <c:pt idx="2114">
                  <c:v>43511.218055555553</c:v>
                </c:pt>
                <c:pt idx="2115">
                  <c:v>43511.21875</c:v>
                </c:pt>
                <c:pt idx="2116">
                  <c:v>43511.219444444447</c:v>
                </c:pt>
                <c:pt idx="2117">
                  <c:v>43511.220138888886</c:v>
                </c:pt>
                <c:pt idx="2118">
                  <c:v>43511.220833333333</c:v>
                </c:pt>
                <c:pt idx="2119">
                  <c:v>43511.22152777778</c:v>
                </c:pt>
                <c:pt idx="2120">
                  <c:v>43511.222222222219</c:v>
                </c:pt>
                <c:pt idx="2121">
                  <c:v>43511.222916666666</c:v>
                </c:pt>
                <c:pt idx="2122">
                  <c:v>43511.223611111112</c:v>
                </c:pt>
                <c:pt idx="2123">
                  <c:v>43511.224305555559</c:v>
                </c:pt>
                <c:pt idx="2124">
                  <c:v>43511.224999999999</c:v>
                </c:pt>
                <c:pt idx="2125">
                  <c:v>43511.225694444445</c:v>
                </c:pt>
                <c:pt idx="2126">
                  <c:v>43511.226388888892</c:v>
                </c:pt>
                <c:pt idx="2127">
                  <c:v>43511.227083333331</c:v>
                </c:pt>
                <c:pt idx="2128">
                  <c:v>43511.227777777778</c:v>
                </c:pt>
                <c:pt idx="2129">
                  <c:v>43511.228472222225</c:v>
                </c:pt>
                <c:pt idx="2130">
                  <c:v>43511.229166666664</c:v>
                </c:pt>
                <c:pt idx="2131">
                  <c:v>43511.229861111111</c:v>
                </c:pt>
                <c:pt idx="2132">
                  <c:v>43511.230555555558</c:v>
                </c:pt>
                <c:pt idx="2133">
                  <c:v>43511.231249999997</c:v>
                </c:pt>
                <c:pt idx="2134">
                  <c:v>43511.231944444444</c:v>
                </c:pt>
                <c:pt idx="2135">
                  <c:v>43511.232638888891</c:v>
                </c:pt>
                <c:pt idx="2136">
                  <c:v>43511.23333333333</c:v>
                </c:pt>
                <c:pt idx="2137">
                  <c:v>43511.234027777777</c:v>
                </c:pt>
                <c:pt idx="2138">
                  <c:v>43511.234722222223</c:v>
                </c:pt>
                <c:pt idx="2139">
                  <c:v>43511.23541666667</c:v>
                </c:pt>
                <c:pt idx="2140">
                  <c:v>43511.236111111109</c:v>
                </c:pt>
                <c:pt idx="2141">
                  <c:v>43511.236805555556</c:v>
                </c:pt>
                <c:pt idx="2142">
                  <c:v>43511.237500000003</c:v>
                </c:pt>
                <c:pt idx="2143">
                  <c:v>43511.238194444442</c:v>
                </c:pt>
                <c:pt idx="2144">
                  <c:v>43511.238888888889</c:v>
                </c:pt>
                <c:pt idx="2145">
                  <c:v>43511.239583333336</c:v>
                </c:pt>
                <c:pt idx="2146">
                  <c:v>43511.240277777775</c:v>
                </c:pt>
                <c:pt idx="2147">
                  <c:v>43511.240972222222</c:v>
                </c:pt>
                <c:pt idx="2148">
                  <c:v>43511.241666666669</c:v>
                </c:pt>
                <c:pt idx="2149">
                  <c:v>43511.242361111108</c:v>
                </c:pt>
                <c:pt idx="2150">
                  <c:v>43511.243055555555</c:v>
                </c:pt>
                <c:pt idx="2151">
                  <c:v>43511.243750000001</c:v>
                </c:pt>
                <c:pt idx="2152">
                  <c:v>43511.244444444441</c:v>
                </c:pt>
                <c:pt idx="2153">
                  <c:v>43511.245138888888</c:v>
                </c:pt>
                <c:pt idx="2154">
                  <c:v>43511.245833333334</c:v>
                </c:pt>
                <c:pt idx="2155">
                  <c:v>43511.246527777781</c:v>
                </c:pt>
                <c:pt idx="2156">
                  <c:v>43511.24722222222</c:v>
                </c:pt>
                <c:pt idx="2157">
                  <c:v>43511.247916666667</c:v>
                </c:pt>
                <c:pt idx="2158">
                  <c:v>43511.248611111114</c:v>
                </c:pt>
                <c:pt idx="2159">
                  <c:v>43511.249305555553</c:v>
                </c:pt>
                <c:pt idx="2160">
                  <c:v>43511.25</c:v>
                </c:pt>
                <c:pt idx="2161">
                  <c:v>43511.250694444447</c:v>
                </c:pt>
                <c:pt idx="2162">
                  <c:v>43511.251388888886</c:v>
                </c:pt>
                <c:pt idx="2163">
                  <c:v>43511.252083333333</c:v>
                </c:pt>
                <c:pt idx="2164">
                  <c:v>43511.25277777778</c:v>
                </c:pt>
                <c:pt idx="2165">
                  <c:v>43511.253472222219</c:v>
                </c:pt>
                <c:pt idx="2166">
                  <c:v>43511.254166666666</c:v>
                </c:pt>
                <c:pt idx="2167">
                  <c:v>43511.254861111112</c:v>
                </c:pt>
                <c:pt idx="2168">
                  <c:v>43511.255555555559</c:v>
                </c:pt>
                <c:pt idx="2169">
                  <c:v>43511.256249999999</c:v>
                </c:pt>
                <c:pt idx="2170">
                  <c:v>43511.256944444445</c:v>
                </c:pt>
                <c:pt idx="2171">
                  <c:v>43511.257638888892</c:v>
                </c:pt>
                <c:pt idx="2172">
                  <c:v>43511.258333333331</c:v>
                </c:pt>
                <c:pt idx="2173">
                  <c:v>43511.259027777778</c:v>
                </c:pt>
                <c:pt idx="2174">
                  <c:v>43511.259722222225</c:v>
                </c:pt>
                <c:pt idx="2175">
                  <c:v>43511.260416666664</c:v>
                </c:pt>
                <c:pt idx="2176">
                  <c:v>43511.261111111111</c:v>
                </c:pt>
                <c:pt idx="2177">
                  <c:v>43511.261805555558</c:v>
                </c:pt>
                <c:pt idx="2178">
                  <c:v>43511.262499999997</c:v>
                </c:pt>
                <c:pt idx="2179">
                  <c:v>43511.263194444444</c:v>
                </c:pt>
                <c:pt idx="2180">
                  <c:v>43511.263888888891</c:v>
                </c:pt>
                <c:pt idx="2181">
                  <c:v>43511.26458333333</c:v>
                </c:pt>
                <c:pt idx="2182">
                  <c:v>43511.265277777777</c:v>
                </c:pt>
                <c:pt idx="2183">
                  <c:v>43511.265972222223</c:v>
                </c:pt>
                <c:pt idx="2184">
                  <c:v>43511.26666666667</c:v>
                </c:pt>
                <c:pt idx="2185">
                  <c:v>43511.267361111109</c:v>
                </c:pt>
                <c:pt idx="2186">
                  <c:v>43511.268055555556</c:v>
                </c:pt>
                <c:pt idx="2187">
                  <c:v>43511.268750000003</c:v>
                </c:pt>
                <c:pt idx="2188">
                  <c:v>43511.269444444442</c:v>
                </c:pt>
                <c:pt idx="2189">
                  <c:v>43511.270138888889</c:v>
                </c:pt>
                <c:pt idx="2190">
                  <c:v>43511.270833333336</c:v>
                </c:pt>
                <c:pt idx="2191">
                  <c:v>43511.271527777775</c:v>
                </c:pt>
                <c:pt idx="2192">
                  <c:v>43511.272222222222</c:v>
                </c:pt>
                <c:pt idx="2193">
                  <c:v>43511.272916666669</c:v>
                </c:pt>
                <c:pt idx="2194">
                  <c:v>43511.273611111108</c:v>
                </c:pt>
                <c:pt idx="2195">
                  <c:v>43511.274305555555</c:v>
                </c:pt>
                <c:pt idx="2196">
                  <c:v>43511.275000000001</c:v>
                </c:pt>
                <c:pt idx="2197">
                  <c:v>43511.275694444441</c:v>
                </c:pt>
                <c:pt idx="2198">
                  <c:v>43511.276388888888</c:v>
                </c:pt>
                <c:pt idx="2199">
                  <c:v>43511.277083333334</c:v>
                </c:pt>
                <c:pt idx="2200">
                  <c:v>43511.277777777781</c:v>
                </c:pt>
                <c:pt idx="2201">
                  <c:v>43511.27847222222</c:v>
                </c:pt>
                <c:pt idx="2202">
                  <c:v>43511.279166666667</c:v>
                </c:pt>
                <c:pt idx="2203">
                  <c:v>43511.279861111114</c:v>
                </c:pt>
                <c:pt idx="2204">
                  <c:v>43511.280555555553</c:v>
                </c:pt>
                <c:pt idx="2205">
                  <c:v>43511.28125</c:v>
                </c:pt>
                <c:pt idx="2206">
                  <c:v>43511.281944444447</c:v>
                </c:pt>
                <c:pt idx="2207">
                  <c:v>43511.282638888886</c:v>
                </c:pt>
                <c:pt idx="2208">
                  <c:v>43511.283333333333</c:v>
                </c:pt>
                <c:pt idx="2209">
                  <c:v>43511.28402777778</c:v>
                </c:pt>
                <c:pt idx="2210">
                  <c:v>43511.284722222219</c:v>
                </c:pt>
                <c:pt idx="2211">
                  <c:v>43511.285416666666</c:v>
                </c:pt>
                <c:pt idx="2212">
                  <c:v>43511.286111111112</c:v>
                </c:pt>
                <c:pt idx="2213">
                  <c:v>43511.286805555559</c:v>
                </c:pt>
                <c:pt idx="2214">
                  <c:v>43511.287499999999</c:v>
                </c:pt>
                <c:pt idx="2215">
                  <c:v>43511.288194444445</c:v>
                </c:pt>
                <c:pt idx="2216">
                  <c:v>43511.288888888892</c:v>
                </c:pt>
                <c:pt idx="2217">
                  <c:v>43511.289583333331</c:v>
                </c:pt>
                <c:pt idx="2218">
                  <c:v>43511.290277777778</c:v>
                </c:pt>
                <c:pt idx="2219">
                  <c:v>43511.290972222225</c:v>
                </c:pt>
                <c:pt idx="2220">
                  <c:v>43511.291666666664</c:v>
                </c:pt>
                <c:pt idx="2221">
                  <c:v>43511.292361111111</c:v>
                </c:pt>
                <c:pt idx="2222">
                  <c:v>43511.293055555558</c:v>
                </c:pt>
                <c:pt idx="2223">
                  <c:v>43511.293749999997</c:v>
                </c:pt>
                <c:pt idx="2224">
                  <c:v>43511.294444444444</c:v>
                </c:pt>
                <c:pt idx="2225">
                  <c:v>43511.295138888891</c:v>
                </c:pt>
                <c:pt idx="2226">
                  <c:v>43511.29583333333</c:v>
                </c:pt>
                <c:pt idx="2227">
                  <c:v>43511.296527777777</c:v>
                </c:pt>
                <c:pt idx="2228">
                  <c:v>43511.297222222223</c:v>
                </c:pt>
                <c:pt idx="2229">
                  <c:v>43511.29791666667</c:v>
                </c:pt>
                <c:pt idx="2230">
                  <c:v>43511.298611111109</c:v>
                </c:pt>
                <c:pt idx="2231">
                  <c:v>43511.299305555556</c:v>
                </c:pt>
                <c:pt idx="2232">
                  <c:v>43511.3</c:v>
                </c:pt>
                <c:pt idx="2233">
                  <c:v>43511.300694444442</c:v>
                </c:pt>
                <c:pt idx="2234">
                  <c:v>43511.301388888889</c:v>
                </c:pt>
                <c:pt idx="2235">
                  <c:v>43511.302083333336</c:v>
                </c:pt>
                <c:pt idx="2236">
                  <c:v>43511.302777777775</c:v>
                </c:pt>
                <c:pt idx="2237">
                  <c:v>43511.303472222222</c:v>
                </c:pt>
                <c:pt idx="2238">
                  <c:v>43511.304166666669</c:v>
                </c:pt>
                <c:pt idx="2239">
                  <c:v>43511.304861111108</c:v>
                </c:pt>
                <c:pt idx="2240">
                  <c:v>43511.305555555555</c:v>
                </c:pt>
                <c:pt idx="2241">
                  <c:v>43511.306250000001</c:v>
                </c:pt>
                <c:pt idx="2242">
                  <c:v>43511.306944444441</c:v>
                </c:pt>
                <c:pt idx="2243">
                  <c:v>43511.307638888888</c:v>
                </c:pt>
                <c:pt idx="2244">
                  <c:v>43511.308333333334</c:v>
                </c:pt>
                <c:pt idx="2245">
                  <c:v>43511.309027777781</c:v>
                </c:pt>
                <c:pt idx="2246">
                  <c:v>43511.30972222222</c:v>
                </c:pt>
                <c:pt idx="2247">
                  <c:v>43511.310416666667</c:v>
                </c:pt>
                <c:pt idx="2248">
                  <c:v>43511.311111111114</c:v>
                </c:pt>
                <c:pt idx="2249">
                  <c:v>43511.311805555553</c:v>
                </c:pt>
                <c:pt idx="2250">
                  <c:v>43511.3125</c:v>
                </c:pt>
                <c:pt idx="2251">
                  <c:v>43511.313194444447</c:v>
                </c:pt>
                <c:pt idx="2252">
                  <c:v>43511.313888888886</c:v>
                </c:pt>
                <c:pt idx="2253">
                  <c:v>43511.314583333333</c:v>
                </c:pt>
                <c:pt idx="2254">
                  <c:v>43511.31527777778</c:v>
                </c:pt>
                <c:pt idx="2255">
                  <c:v>43511.315972222219</c:v>
                </c:pt>
                <c:pt idx="2256">
                  <c:v>43511.316666666666</c:v>
                </c:pt>
                <c:pt idx="2257">
                  <c:v>43511.317361111112</c:v>
                </c:pt>
                <c:pt idx="2258">
                  <c:v>43511.318055555559</c:v>
                </c:pt>
                <c:pt idx="2259">
                  <c:v>43511.318749999999</c:v>
                </c:pt>
                <c:pt idx="2260">
                  <c:v>43511.319444444445</c:v>
                </c:pt>
                <c:pt idx="2261">
                  <c:v>43511.320138888892</c:v>
                </c:pt>
                <c:pt idx="2262">
                  <c:v>43511.320833333331</c:v>
                </c:pt>
                <c:pt idx="2263">
                  <c:v>43511.321527777778</c:v>
                </c:pt>
                <c:pt idx="2264">
                  <c:v>43511.322222222225</c:v>
                </c:pt>
                <c:pt idx="2265">
                  <c:v>43511.322916666664</c:v>
                </c:pt>
                <c:pt idx="2266">
                  <c:v>43511.323611111111</c:v>
                </c:pt>
                <c:pt idx="2267">
                  <c:v>43511.324305555558</c:v>
                </c:pt>
                <c:pt idx="2268">
                  <c:v>43511.324999999997</c:v>
                </c:pt>
                <c:pt idx="2269">
                  <c:v>43511.325694444444</c:v>
                </c:pt>
                <c:pt idx="2270">
                  <c:v>43511.326388888891</c:v>
                </c:pt>
                <c:pt idx="2271">
                  <c:v>43511.32708333333</c:v>
                </c:pt>
                <c:pt idx="2272">
                  <c:v>43511.327777777777</c:v>
                </c:pt>
                <c:pt idx="2273">
                  <c:v>43511.328472222223</c:v>
                </c:pt>
                <c:pt idx="2274">
                  <c:v>43511.32916666667</c:v>
                </c:pt>
                <c:pt idx="2275">
                  <c:v>43511.329861111109</c:v>
                </c:pt>
                <c:pt idx="2276">
                  <c:v>43511.330555555556</c:v>
                </c:pt>
                <c:pt idx="2277">
                  <c:v>43511.331250000003</c:v>
                </c:pt>
                <c:pt idx="2278">
                  <c:v>43511.331944444442</c:v>
                </c:pt>
                <c:pt idx="2279">
                  <c:v>43511.332638888889</c:v>
                </c:pt>
                <c:pt idx="2280">
                  <c:v>43511.333333333336</c:v>
                </c:pt>
                <c:pt idx="2281">
                  <c:v>43511.334027777775</c:v>
                </c:pt>
                <c:pt idx="2282">
                  <c:v>43511.334722222222</c:v>
                </c:pt>
                <c:pt idx="2283">
                  <c:v>43511.335416666669</c:v>
                </c:pt>
                <c:pt idx="2284">
                  <c:v>43511.336111111108</c:v>
                </c:pt>
                <c:pt idx="2285">
                  <c:v>43511.336805555555</c:v>
                </c:pt>
                <c:pt idx="2286">
                  <c:v>43511.337500000001</c:v>
                </c:pt>
                <c:pt idx="2287">
                  <c:v>43511.338194444441</c:v>
                </c:pt>
                <c:pt idx="2288">
                  <c:v>43511.338888888888</c:v>
                </c:pt>
                <c:pt idx="2289">
                  <c:v>43511.339583333334</c:v>
                </c:pt>
                <c:pt idx="2290">
                  <c:v>43511.340277777781</c:v>
                </c:pt>
                <c:pt idx="2291">
                  <c:v>43511.34097222222</c:v>
                </c:pt>
                <c:pt idx="2292">
                  <c:v>43511.341666666667</c:v>
                </c:pt>
                <c:pt idx="2293">
                  <c:v>43511.342361111114</c:v>
                </c:pt>
                <c:pt idx="2294">
                  <c:v>43511.343055555553</c:v>
                </c:pt>
                <c:pt idx="2295">
                  <c:v>43511.34375</c:v>
                </c:pt>
                <c:pt idx="2296">
                  <c:v>43511.344444444447</c:v>
                </c:pt>
                <c:pt idx="2297">
                  <c:v>43511.345138888886</c:v>
                </c:pt>
                <c:pt idx="2298">
                  <c:v>43511.345833333333</c:v>
                </c:pt>
                <c:pt idx="2299">
                  <c:v>43511.34652777778</c:v>
                </c:pt>
                <c:pt idx="2300">
                  <c:v>43511.347222222219</c:v>
                </c:pt>
                <c:pt idx="2301">
                  <c:v>43511.347916666666</c:v>
                </c:pt>
                <c:pt idx="2302">
                  <c:v>43511.348611111112</c:v>
                </c:pt>
                <c:pt idx="2303">
                  <c:v>43511.349305555559</c:v>
                </c:pt>
                <c:pt idx="2304">
                  <c:v>43511.35</c:v>
                </c:pt>
                <c:pt idx="2305">
                  <c:v>43511.350694444445</c:v>
                </c:pt>
                <c:pt idx="2306">
                  <c:v>43511.351388888892</c:v>
                </c:pt>
                <c:pt idx="2307">
                  <c:v>43511.352083333331</c:v>
                </c:pt>
                <c:pt idx="2308">
                  <c:v>43511.352777777778</c:v>
                </c:pt>
                <c:pt idx="2309">
                  <c:v>43511.353472222225</c:v>
                </c:pt>
                <c:pt idx="2310">
                  <c:v>43511.354166666664</c:v>
                </c:pt>
                <c:pt idx="2311">
                  <c:v>43511.354861111111</c:v>
                </c:pt>
                <c:pt idx="2312">
                  <c:v>43511.355555555558</c:v>
                </c:pt>
                <c:pt idx="2313">
                  <c:v>43511.356249999997</c:v>
                </c:pt>
                <c:pt idx="2314">
                  <c:v>43511.356944444444</c:v>
                </c:pt>
                <c:pt idx="2315">
                  <c:v>43511.357638888891</c:v>
                </c:pt>
                <c:pt idx="2316">
                  <c:v>43511.35833333333</c:v>
                </c:pt>
                <c:pt idx="2317">
                  <c:v>43511.359027777777</c:v>
                </c:pt>
                <c:pt idx="2318">
                  <c:v>43511.359722222223</c:v>
                </c:pt>
                <c:pt idx="2319">
                  <c:v>43511.36041666667</c:v>
                </c:pt>
                <c:pt idx="2320">
                  <c:v>43511.361111111109</c:v>
                </c:pt>
                <c:pt idx="2321">
                  <c:v>43511.361805555556</c:v>
                </c:pt>
                <c:pt idx="2322">
                  <c:v>43511.362500000003</c:v>
                </c:pt>
                <c:pt idx="2323">
                  <c:v>43511.363194444442</c:v>
                </c:pt>
                <c:pt idx="2324">
                  <c:v>43511.363888888889</c:v>
                </c:pt>
                <c:pt idx="2325">
                  <c:v>43511.364583333336</c:v>
                </c:pt>
                <c:pt idx="2326">
                  <c:v>43511.365277777775</c:v>
                </c:pt>
                <c:pt idx="2327">
                  <c:v>43511.365972222222</c:v>
                </c:pt>
                <c:pt idx="2328">
                  <c:v>43511.366666666669</c:v>
                </c:pt>
                <c:pt idx="2329">
                  <c:v>43511.367361111108</c:v>
                </c:pt>
                <c:pt idx="2330">
                  <c:v>43511.368055555555</c:v>
                </c:pt>
                <c:pt idx="2331">
                  <c:v>43511.368750000001</c:v>
                </c:pt>
                <c:pt idx="2332">
                  <c:v>43511.369444444441</c:v>
                </c:pt>
                <c:pt idx="2333">
                  <c:v>43511.370138888888</c:v>
                </c:pt>
                <c:pt idx="2334">
                  <c:v>43511.370833333334</c:v>
                </c:pt>
                <c:pt idx="2335">
                  <c:v>43511.371527777781</c:v>
                </c:pt>
                <c:pt idx="2336">
                  <c:v>43511.37222222222</c:v>
                </c:pt>
                <c:pt idx="2337">
                  <c:v>43511.372916666667</c:v>
                </c:pt>
                <c:pt idx="2338">
                  <c:v>43511.373611111114</c:v>
                </c:pt>
                <c:pt idx="2339">
                  <c:v>43511.374305555553</c:v>
                </c:pt>
                <c:pt idx="2340">
                  <c:v>43511.375</c:v>
                </c:pt>
                <c:pt idx="2341">
                  <c:v>43511.375694444447</c:v>
                </c:pt>
                <c:pt idx="2342">
                  <c:v>43511.376388888886</c:v>
                </c:pt>
                <c:pt idx="2343">
                  <c:v>43511.377083333333</c:v>
                </c:pt>
                <c:pt idx="2344">
                  <c:v>43511.37777777778</c:v>
                </c:pt>
                <c:pt idx="2345">
                  <c:v>43511.378472222219</c:v>
                </c:pt>
                <c:pt idx="2346">
                  <c:v>43511.379166666666</c:v>
                </c:pt>
                <c:pt idx="2347">
                  <c:v>43511.379861111112</c:v>
                </c:pt>
                <c:pt idx="2348">
                  <c:v>43511.380555555559</c:v>
                </c:pt>
                <c:pt idx="2349">
                  <c:v>43511.381249999999</c:v>
                </c:pt>
                <c:pt idx="2350">
                  <c:v>43511.381944444445</c:v>
                </c:pt>
                <c:pt idx="2351">
                  <c:v>43511.382638888892</c:v>
                </c:pt>
                <c:pt idx="2352">
                  <c:v>43511.383333333331</c:v>
                </c:pt>
                <c:pt idx="2353">
                  <c:v>43511.384027777778</c:v>
                </c:pt>
                <c:pt idx="2354">
                  <c:v>43511.384722222225</c:v>
                </c:pt>
                <c:pt idx="2355">
                  <c:v>43511.385416666664</c:v>
                </c:pt>
                <c:pt idx="2356">
                  <c:v>43511.386111111111</c:v>
                </c:pt>
                <c:pt idx="2357">
                  <c:v>43511.386805555558</c:v>
                </c:pt>
                <c:pt idx="2358">
                  <c:v>43511.387499999997</c:v>
                </c:pt>
                <c:pt idx="2359">
                  <c:v>43511.388194444444</c:v>
                </c:pt>
                <c:pt idx="2360">
                  <c:v>43511.388888888891</c:v>
                </c:pt>
                <c:pt idx="2361">
                  <c:v>43511.38958333333</c:v>
                </c:pt>
                <c:pt idx="2362">
                  <c:v>43511.390277777777</c:v>
                </c:pt>
                <c:pt idx="2363">
                  <c:v>43511.390972222223</c:v>
                </c:pt>
                <c:pt idx="2364">
                  <c:v>43511.39166666667</c:v>
                </c:pt>
                <c:pt idx="2365">
                  <c:v>43511.392361111109</c:v>
                </c:pt>
                <c:pt idx="2366">
                  <c:v>43511.393055555556</c:v>
                </c:pt>
                <c:pt idx="2367">
                  <c:v>43511.393750000003</c:v>
                </c:pt>
                <c:pt idx="2368">
                  <c:v>43511.394444444442</c:v>
                </c:pt>
                <c:pt idx="2369">
                  <c:v>43511.395138888889</c:v>
                </c:pt>
                <c:pt idx="2370">
                  <c:v>43511.395833333336</c:v>
                </c:pt>
                <c:pt idx="2371">
                  <c:v>43511.396527777775</c:v>
                </c:pt>
                <c:pt idx="2372">
                  <c:v>43511.397222222222</c:v>
                </c:pt>
                <c:pt idx="2373">
                  <c:v>43511.397916666669</c:v>
                </c:pt>
                <c:pt idx="2374">
                  <c:v>43511.398611111108</c:v>
                </c:pt>
                <c:pt idx="2375">
                  <c:v>43511.399305555555</c:v>
                </c:pt>
                <c:pt idx="2376">
                  <c:v>43511.4</c:v>
                </c:pt>
                <c:pt idx="2377">
                  <c:v>43511.400694444441</c:v>
                </c:pt>
                <c:pt idx="2378">
                  <c:v>43511.401388888888</c:v>
                </c:pt>
                <c:pt idx="2379">
                  <c:v>43511.402083333334</c:v>
                </c:pt>
                <c:pt idx="2380">
                  <c:v>43511.402777777781</c:v>
                </c:pt>
                <c:pt idx="2381">
                  <c:v>43511.40347222222</c:v>
                </c:pt>
                <c:pt idx="2382">
                  <c:v>43511.404166666667</c:v>
                </c:pt>
                <c:pt idx="2383">
                  <c:v>43511.404861111114</c:v>
                </c:pt>
                <c:pt idx="2384">
                  <c:v>43511.405555555553</c:v>
                </c:pt>
                <c:pt idx="2385">
                  <c:v>43511.40625</c:v>
                </c:pt>
                <c:pt idx="2386">
                  <c:v>43511.406944444447</c:v>
                </c:pt>
                <c:pt idx="2387">
                  <c:v>43511.407638888886</c:v>
                </c:pt>
                <c:pt idx="2388">
                  <c:v>43511.408333333333</c:v>
                </c:pt>
                <c:pt idx="2389">
                  <c:v>43511.40902777778</c:v>
                </c:pt>
                <c:pt idx="2390">
                  <c:v>43511.409722222219</c:v>
                </c:pt>
                <c:pt idx="2391">
                  <c:v>43511.410416666666</c:v>
                </c:pt>
                <c:pt idx="2392">
                  <c:v>43511.411111111112</c:v>
                </c:pt>
                <c:pt idx="2393">
                  <c:v>43511.411805555559</c:v>
                </c:pt>
                <c:pt idx="2394">
                  <c:v>43511.412499999999</c:v>
                </c:pt>
                <c:pt idx="2395">
                  <c:v>43511.413194444445</c:v>
                </c:pt>
                <c:pt idx="2396">
                  <c:v>43511.413888888892</c:v>
                </c:pt>
                <c:pt idx="2397">
                  <c:v>43511.414583333331</c:v>
                </c:pt>
                <c:pt idx="2398">
                  <c:v>43511.415277777778</c:v>
                </c:pt>
                <c:pt idx="2399">
                  <c:v>43511.415972222225</c:v>
                </c:pt>
                <c:pt idx="2400">
                  <c:v>43511.416666666664</c:v>
                </c:pt>
                <c:pt idx="2401">
                  <c:v>43511.417361111111</c:v>
                </c:pt>
                <c:pt idx="2402">
                  <c:v>43511.418055555558</c:v>
                </c:pt>
                <c:pt idx="2403">
                  <c:v>43511.418749999997</c:v>
                </c:pt>
                <c:pt idx="2404">
                  <c:v>43511.419444444444</c:v>
                </c:pt>
                <c:pt idx="2405">
                  <c:v>43511.420138888891</c:v>
                </c:pt>
                <c:pt idx="2406">
                  <c:v>43511.42083333333</c:v>
                </c:pt>
                <c:pt idx="2407">
                  <c:v>43511.421527777777</c:v>
                </c:pt>
                <c:pt idx="2408">
                  <c:v>43511.422222222223</c:v>
                </c:pt>
                <c:pt idx="2409">
                  <c:v>43511.42291666667</c:v>
                </c:pt>
                <c:pt idx="2410">
                  <c:v>43511.423611111109</c:v>
                </c:pt>
                <c:pt idx="2411">
                  <c:v>43511.424305555556</c:v>
                </c:pt>
                <c:pt idx="2412">
                  <c:v>43511.425000000003</c:v>
                </c:pt>
                <c:pt idx="2413">
                  <c:v>43511.425694444442</c:v>
                </c:pt>
                <c:pt idx="2414">
                  <c:v>43511.426388888889</c:v>
                </c:pt>
                <c:pt idx="2415">
                  <c:v>43511.427083333336</c:v>
                </c:pt>
                <c:pt idx="2416">
                  <c:v>43511.427777777775</c:v>
                </c:pt>
                <c:pt idx="2417">
                  <c:v>43511.428472222222</c:v>
                </c:pt>
                <c:pt idx="2418">
                  <c:v>43511.429166666669</c:v>
                </c:pt>
                <c:pt idx="2419">
                  <c:v>43511.429861111108</c:v>
                </c:pt>
                <c:pt idx="2420">
                  <c:v>43511.430555555555</c:v>
                </c:pt>
                <c:pt idx="2421">
                  <c:v>43511.431250000001</c:v>
                </c:pt>
                <c:pt idx="2422">
                  <c:v>43511.431944444441</c:v>
                </c:pt>
                <c:pt idx="2423">
                  <c:v>43511.432638888888</c:v>
                </c:pt>
                <c:pt idx="2424">
                  <c:v>43511.433333333334</c:v>
                </c:pt>
                <c:pt idx="2425">
                  <c:v>43511.434027777781</c:v>
                </c:pt>
                <c:pt idx="2426">
                  <c:v>43511.43472222222</c:v>
                </c:pt>
                <c:pt idx="2427">
                  <c:v>43511.435416666667</c:v>
                </c:pt>
                <c:pt idx="2428">
                  <c:v>43511.436111111114</c:v>
                </c:pt>
                <c:pt idx="2429">
                  <c:v>43511.436805555553</c:v>
                </c:pt>
                <c:pt idx="2430">
                  <c:v>43511.4375</c:v>
                </c:pt>
                <c:pt idx="2431">
                  <c:v>43511.438194444447</c:v>
                </c:pt>
                <c:pt idx="2432">
                  <c:v>43511.438888888886</c:v>
                </c:pt>
                <c:pt idx="2433">
                  <c:v>43511.439583333333</c:v>
                </c:pt>
                <c:pt idx="2434">
                  <c:v>43511.44027777778</c:v>
                </c:pt>
                <c:pt idx="2435">
                  <c:v>43511.440972222219</c:v>
                </c:pt>
                <c:pt idx="2436">
                  <c:v>43511.441666666666</c:v>
                </c:pt>
                <c:pt idx="2437">
                  <c:v>43511.442361111112</c:v>
                </c:pt>
                <c:pt idx="2438">
                  <c:v>43511.443055555559</c:v>
                </c:pt>
                <c:pt idx="2439">
                  <c:v>43511.443749999999</c:v>
                </c:pt>
                <c:pt idx="2440">
                  <c:v>43511.444444444445</c:v>
                </c:pt>
                <c:pt idx="2441">
                  <c:v>43511.445138888892</c:v>
                </c:pt>
                <c:pt idx="2442">
                  <c:v>43511.445833333331</c:v>
                </c:pt>
                <c:pt idx="2443">
                  <c:v>43511.446527777778</c:v>
                </c:pt>
                <c:pt idx="2444">
                  <c:v>43511.447222222225</c:v>
                </c:pt>
                <c:pt idx="2445">
                  <c:v>43511.447916666664</c:v>
                </c:pt>
                <c:pt idx="2446">
                  <c:v>43511.448611111111</c:v>
                </c:pt>
                <c:pt idx="2447">
                  <c:v>43511.449305555558</c:v>
                </c:pt>
                <c:pt idx="2448">
                  <c:v>43511.45</c:v>
                </c:pt>
                <c:pt idx="2449">
                  <c:v>43511.450694444444</c:v>
                </c:pt>
                <c:pt idx="2450">
                  <c:v>43511.451388888891</c:v>
                </c:pt>
                <c:pt idx="2451">
                  <c:v>43511.45208333333</c:v>
                </c:pt>
                <c:pt idx="2452">
                  <c:v>43511.452777777777</c:v>
                </c:pt>
                <c:pt idx="2453">
                  <c:v>43511.453472222223</c:v>
                </c:pt>
                <c:pt idx="2454">
                  <c:v>43511.45416666667</c:v>
                </c:pt>
                <c:pt idx="2455">
                  <c:v>43511.454861111109</c:v>
                </c:pt>
                <c:pt idx="2456">
                  <c:v>43511.455555555556</c:v>
                </c:pt>
                <c:pt idx="2457">
                  <c:v>43511.456250000003</c:v>
                </c:pt>
                <c:pt idx="2458">
                  <c:v>43511.456944444442</c:v>
                </c:pt>
                <c:pt idx="2459">
                  <c:v>43511.457638888889</c:v>
                </c:pt>
                <c:pt idx="2460">
                  <c:v>43511.458333333336</c:v>
                </c:pt>
                <c:pt idx="2461">
                  <c:v>43511.459027777775</c:v>
                </c:pt>
                <c:pt idx="2462">
                  <c:v>43511.459722222222</c:v>
                </c:pt>
                <c:pt idx="2463">
                  <c:v>43511.460416666669</c:v>
                </c:pt>
                <c:pt idx="2464">
                  <c:v>43511.461111111108</c:v>
                </c:pt>
                <c:pt idx="2465">
                  <c:v>43511.461805555555</c:v>
                </c:pt>
                <c:pt idx="2466">
                  <c:v>43511.462500000001</c:v>
                </c:pt>
                <c:pt idx="2467">
                  <c:v>43511.463194444441</c:v>
                </c:pt>
                <c:pt idx="2468">
                  <c:v>43511.463888888888</c:v>
                </c:pt>
                <c:pt idx="2469">
                  <c:v>43511.464583333334</c:v>
                </c:pt>
                <c:pt idx="2470">
                  <c:v>43511.465277777781</c:v>
                </c:pt>
                <c:pt idx="2471">
                  <c:v>43511.46597222222</c:v>
                </c:pt>
                <c:pt idx="2472">
                  <c:v>43511.466666666667</c:v>
                </c:pt>
                <c:pt idx="2473">
                  <c:v>43511.467361111114</c:v>
                </c:pt>
                <c:pt idx="2474">
                  <c:v>43511.468055555553</c:v>
                </c:pt>
                <c:pt idx="2475">
                  <c:v>43511.46875</c:v>
                </c:pt>
                <c:pt idx="2476">
                  <c:v>43511.469444444447</c:v>
                </c:pt>
                <c:pt idx="2477">
                  <c:v>43511.470138888886</c:v>
                </c:pt>
                <c:pt idx="2478">
                  <c:v>43511.470833333333</c:v>
                </c:pt>
                <c:pt idx="2479">
                  <c:v>43511.47152777778</c:v>
                </c:pt>
                <c:pt idx="2480">
                  <c:v>43511.472222222219</c:v>
                </c:pt>
                <c:pt idx="2481">
                  <c:v>43511.472916666666</c:v>
                </c:pt>
                <c:pt idx="2482">
                  <c:v>43511.473611111112</c:v>
                </c:pt>
                <c:pt idx="2483">
                  <c:v>43511.474305555559</c:v>
                </c:pt>
                <c:pt idx="2484">
                  <c:v>43511.474999999999</c:v>
                </c:pt>
                <c:pt idx="2485">
                  <c:v>43511.475694444445</c:v>
                </c:pt>
                <c:pt idx="2486">
                  <c:v>43511.476388888892</c:v>
                </c:pt>
                <c:pt idx="2487">
                  <c:v>43511.477083333331</c:v>
                </c:pt>
                <c:pt idx="2488">
                  <c:v>43511.477777777778</c:v>
                </c:pt>
                <c:pt idx="2489">
                  <c:v>43511.478472222225</c:v>
                </c:pt>
                <c:pt idx="2490">
                  <c:v>43511.479166666664</c:v>
                </c:pt>
                <c:pt idx="2491">
                  <c:v>43511.479861111111</c:v>
                </c:pt>
                <c:pt idx="2492">
                  <c:v>43511.480555555558</c:v>
                </c:pt>
                <c:pt idx="2493">
                  <c:v>43511.481249999997</c:v>
                </c:pt>
                <c:pt idx="2494">
                  <c:v>43511.481944444444</c:v>
                </c:pt>
                <c:pt idx="2495">
                  <c:v>43511.482638888891</c:v>
                </c:pt>
                <c:pt idx="2496">
                  <c:v>43511.48333333333</c:v>
                </c:pt>
                <c:pt idx="2497">
                  <c:v>43511.484027777777</c:v>
                </c:pt>
                <c:pt idx="2498">
                  <c:v>43511.484722222223</c:v>
                </c:pt>
                <c:pt idx="2499">
                  <c:v>43511.48541666667</c:v>
                </c:pt>
                <c:pt idx="2500">
                  <c:v>43511.486111111109</c:v>
                </c:pt>
                <c:pt idx="2501">
                  <c:v>43511.486805555556</c:v>
                </c:pt>
                <c:pt idx="2502">
                  <c:v>43511.487500000003</c:v>
                </c:pt>
                <c:pt idx="2503">
                  <c:v>43511.488194444442</c:v>
                </c:pt>
                <c:pt idx="2504">
                  <c:v>43511.488888888889</c:v>
                </c:pt>
                <c:pt idx="2505">
                  <c:v>43511.489583333336</c:v>
                </c:pt>
                <c:pt idx="2506">
                  <c:v>43511.490277777775</c:v>
                </c:pt>
                <c:pt idx="2507">
                  <c:v>43511.490972222222</c:v>
                </c:pt>
                <c:pt idx="2508">
                  <c:v>43511.491666666669</c:v>
                </c:pt>
                <c:pt idx="2509">
                  <c:v>43511.492361111108</c:v>
                </c:pt>
                <c:pt idx="2510">
                  <c:v>43511.493055555555</c:v>
                </c:pt>
                <c:pt idx="2511">
                  <c:v>43511.493750000001</c:v>
                </c:pt>
                <c:pt idx="2512">
                  <c:v>43511.494444444441</c:v>
                </c:pt>
                <c:pt idx="2513">
                  <c:v>43511.495138888888</c:v>
                </c:pt>
                <c:pt idx="2514">
                  <c:v>43511.495833333334</c:v>
                </c:pt>
                <c:pt idx="2515">
                  <c:v>43511.496527777781</c:v>
                </c:pt>
                <c:pt idx="2516">
                  <c:v>43511.49722222222</c:v>
                </c:pt>
                <c:pt idx="2517">
                  <c:v>43511.497916666667</c:v>
                </c:pt>
                <c:pt idx="2518">
                  <c:v>43511.498611111114</c:v>
                </c:pt>
                <c:pt idx="2519">
                  <c:v>43511.499305555553</c:v>
                </c:pt>
                <c:pt idx="2520">
                  <c:v>43511.5</c:v>
                </c:pt>
                <c:pt idx="2521">
                  <c:v>43511.500694444447</c:v>
                </c:pt>
                <c:pt idx="2522">
                  <c:v>43511.501388888886</c:v>
                </c:pt>
                <c:pt idx="2523">
                  <c:v>43511.502083333333</c:v>
                </c:pt>
                <c:pt idx="2524">
                  <c:v>43511.50277777778</c:v>
                </c:pt>
                <c:pt idx="2525">
                  <c:v>43511.503472222219</c:v>
                </c:pt>
                <c:pt idx="2526">
                  <c:v>43511.504166666666</c:v>
                </c:pt>
                <c:pt idx="2527">
                  <c:v>43511.504861111112</c:v>
                </c:pt>
                <c:pt idx="2528">
                  <c:v>43511.505555555559</c:v>
                </c:pt>
                <c:pt idx="2529">
                  <c:v>43511.506249999999</c:v>
                </c:pt>
                <c:pt idx="2530">
                  <c:v>43511.506944444445</c:v>
                </c:pt>
                <c:pt idx="2531">
                  <c:v>43511.507638888892</c:v>
                </c:pt>
                <c:pt idx="2532">
                  <c:v>43511.508333333331</c:v>
                </c:pt>
                <c:pt idx="2533">
                  <c:v>43511.509027777778</c:v>
                </c:pt>
                <c:pt idx="2534">
                  <c:v>43511.509722222225</c:v>
                </c:pt>
                <c:pt idx="2535">
                  <c:v>43511.510416666664</c:v>
                </c:pt>
                <c:pt idx="2536">
                  <c:v>43511.511111111111</c:v>
                </c:pt>
                <c:pt idx="2537">
                  <c:v>43511.511805555558</c:v>
                </c:pt>
                <c:pt idx="2538">
                  <c:v>43511.512499999997</c:v>
                </c:pt>
                <c:pt idx="2539">
                  <c:v>43511.513194444444</c:v>
                </c:pt>
                <c:pt idx="2540">
                  <c:v>43511.513888888891</c:v>
                </c:pt>
                <c:pt idx="2541">
                  <c:v>43511.51458333333</c:v>
                </c:pt>
                <c:pt idx="2542">
                  <c:v>43511.515277777777</c:v>
                </c:pt>
                <c:pt idx="2543">
                  <c:v>43511.515972222223</c:v>
                </c:pt>
                <c:pt idx="2544">
                  <c:v>43511.51666666667</c:v>
                </c:pt>
                <c:pt idx="2545">
                  <c:v>43511.517361111109</c:v>
                </c:pt>
                <c:pt idx="2546">
                  <c:v>43511.518055555556</c:v>
                </c:pt>
                <c:pt idx="2547">
                  <c:v>43511.518750000003</c:v>
                </c:pt>
                <c:pt idx="2548">
                  <c:v>43511.519444444442</c:v>
                </c:pt>
                <c:pt idx="2549">
                  <c:v>43511.520138888889</c:v>
                </c:pt>
                <c:pt idx="2550">
                  <c:v>43511.520833333336</c:v>
                </c:pt>
                <c:pt idx="2551">
                  <c:v>43511.521527777775</c:v>
                </c:pt>
                <c:pt idx="2552">
                  <c:v>43511.522222222222</c:v>
                </c:pt>
                <c:pt idx="2553">
                  <c:v>43511.522916666669</c:v>
                </c:pt>
                <c:pt idx="2554">
                  <c:v>43511.523611111108</c:v>
                </c:pt>
                <c:pt idx="2555">
                  <c:v>43511.524305555555</c:v>
                </c:pt>
                <c:pt idx="2556">
                  <c:v>43511.525000000001</c:v>
                </c:pt>
                <c:pt idx="2557">
                  <c:v>43511.525694444441</c:v>
                </c:pt>
                <c:pt idx="2558">
                  <c:v>43511.526388888888</c:v>
                </c:pt>
                <c:pt idx="2559">
                  <c:v>43511.527083333334</c:v>
                </c:pt>
                <c:pt idx="2560">
                  <c:v>43511.527777777781</c:v>
                </c:pt>
                <c:pt idx="2561">
                  <c:v>43511.52847222222</c:v>
                </c:pt>
                <c:pt idx="2562">
                  <c:v>43511.529166666667</c:v>
                </c:pt>
                <c:pt idx="2563">
                  <c:v>43511.529861111114</c:v>
                </c:pt>
                <c:pt idx="2564">
                  <c:v>43511.530555555553</c:v>
                </c:pt>
                <c:pt idx="2565">
                  <c:v>43511.53125</c:v>
                </c:pt>
                <c:pt idx="2566">
                  <c:v>43511.531944444447</c:v>
                </c:pt>
                <c:pt idx="2567">
                  <c:v>43511.532638888886</c:v>
                </c:pt>
                <c:pt idx="2568">
                  <c:v>43511.533333333333</c:v>
                </c:pt>
                <c:pt idx="2569">
                  <c:v>43511.53402777778</c:v>
                </c:pt>
                <c:pt idx="2570">
                  <c:v>43511.534722222219</c:v>
                </c:pt>
                <c:pt idx="2571">
                  <c:v>43511.535416666666</c:v>
                </c:pt>
                <c:pt idx="2572">
                  <c:v>43511.536111111112</c:v>
                </c:pt>
                <c:pt idx="2573">
                  <c:v>43511.536805555559</c:v>
                </c:pt>
                <c:pt idx="2574">
                  <c:v>43511.537499999999</c:v>
                </c:pt>
                <c:pt idx="2575">
                  <c:v>43511.538194444445</c:v>
                </c:pt>
                <c:pt idx="2576">
                  <c:v>43511.538888888892</c:v>
                </c:pt>
                <c:pt idx="2577">
                  <c:v>43511.539583333331</c:v>
                </c:pt>
                <c:pt idx="2578">
                  <c:v>43511.540277777778</c:v>
                </c:pt>
                <c:pt idx="2579">
                  <c:v>43511.540972222225</c:v>
                </c:pt>
                <c:pt idx="2580">
                  <c:v>43511.541666666664</c:v>
                </c:pt>
                <c:pt idx="2581">
                  <c:v>43511.542361111111</c:v>
                </c:pt>
                <c:pt idx="2582">
                  <c:v>43511.543055555558</c:v>
                </c:pt>
                <c:pt idx="2583">
                  <c:v>43511.543749999997</c:v>
                </c:pt>
                <c:pt idx="2584">
                  <c:v>43511.544444444444</c:v>
                </c:pt>
                <c:pt idx="2585">
                  <c:v>43511.545138888891</c:v>
                </c:pt>
                <c:pt idx="2586">
                  <c:v>43511.54583333333</c:v>
                </c:pt>
                <c:pt idx="2587">
                  <c:v>43511.546527777777</c:v>
                </c:pt>
                <c:pt idx="2588">
                  <c:v>43511.547222222223</c:v>
                </c:pt>
                <c:pt idx="2589">
                  <c:v>43511.54791666667</c:v>
                </c:pt>
                <c:pt idx="2590">
                  <c:v>43511.548611111109</c:v>
                </c:pt>
                <c:pt idx="2591">
                  <c:v>43511.549305555556</c:v>
                </c:pt>
                <c:pt idx="2592">
                  <c:v>43511.55</c:v>
                </c:pt>
                <c:pt idx="2593">
                  <c:v>43511.550694444442</c:v>
                </c:pt>
                <c:pt idx="2594">
                  <c:v>43511.551388888889</c:v>
                </c:pt>
                <c:pt idx="2595">
                  <c:v>43511.552083333336</c:v>
                </c:pt>
                <c:pt idx="2596">
                  <c:v>43511.552777777775</c:v>
                </c:pt>
                <c:pt idx="2597">
                  <c:v>43511.553472222222</c:v>
                </c:pt>
                <c:pt idx="2598">
                  <c:v>43511.554166666669</c:v>
                </c:pt>
                <c:pt idx="2599">
                  <c:v>43511.554861111108</c:v>
                </c:pt>
                <c:pt idx="2600">
                  <c:v>43511.555555555555</c:v>
                </c:pt>
                <c:pt idx="2601">
                  <c:v>43511.556250000001</c:v>
                </c:pt>
                <c:pt idx="2602">
                  <c:v>43511.556944444441</c:v>
                </c:pt>
                <c:pt idx="2603">
                  <c:v>43511.557638888888</c:v>
                </c:pt>
                <c:pt idx="2604">
                  <c:v>43511.558333333334</c:v>
                </c:pt>
                <c:pt idx="2605">
                  <c:v>43511.559027777781</c:v>
                </c:pt>
                <c:pt idx="2606">
                  <c:v>43511.55972222222</c:v>
                </c:pt>
                <c:pt idx="2607">
                  <c:v>43511.560416666667</c:v>
                </c:pt>
                <c:pt idx="2608">
                  <c:v>43511.561111111114</c:v>
                </c:pt>
                <c:pt idx="2609">
                  <c:v>43511.561805555553</c:v>
                </c:pt>
                <c:pt idx="2610">
                  <c:v>43511.5625</c:v>
                </c:pt>
                <c:pt idx="2611">
                  <c:v>43511.563194444447</c:v>
                </c:pt>
                <c:pt idx="2612">
                  <c:v>43511.563888888886</c:v>
                </c:pt>
                <c:pt idx="2613">
                  <c:v>43511.564583333333</c:v>
                </c:pt>
                <c:pt idx="2614">
                  <c:v>43511.56527777778</c:v>
                </c:pt>
                <c:pt idx="2615">
                  <c:v>43511.565972222219</c:v>
                </c:pt>
                <c:pt idx="2616">
                  <c:v>43511.566666666666</c:v>
                </c:pt>
                <c:pt idx="2617">
                  <c:v>43511.567361111112</c:v>
                </c:pt>
                <c:pt idx="2618">
                  <c:v>43511.568055555559</c:v>
                </c:pt>
                <c:pt idx="2619">
                  <c:v>43511.568749999999</c:v>
                </c:pt>
                <c:pt idx="2620">
                  <c:v>43511.569444444445</c:v>
                </c:pt>
                <c:pt idx="2621">
                  <c:v>43511.570138888892</c:v>
                </c:pt>
                <c:pt idx="2622">
                  <c:v>43511.570833333331</c:v>
                </c:pt>
                <c:pt idx="2623">
                  <c:v>43511.571527777778</c:v>
                </c:pt>
                <c:pt idx="2624">
                  <c:v>43511.572222222225</c:v>
                </c:pt>
                <c:pt idx="2625">
                  <c:v>43511.572916666664</c:v>
                </c:pt>
                <c:pt idx="2626">
                  <c:v>43511.573611111111</c:v>
                </c:pt>
                <c:pt idx="2627">
                  <c:v>43511.574305555558</c:v>
                </c:pt>
                <c:pt idx="2628">
                  <c:v>43511.574999999997</c:v>
                </c:pt>
                <c:pt idx="2629">
                  <c:v>43511.575694444444</c:v>
                </c:pt>
                <c:pt idx="2630">
                  <c:v>43511.576388888891</c:v>
                </c:pt>
                <c:pt idx="2631">
                  <c:v>43511.57708333333</c:v>
                </c:pt>
                <c:pt idx="2632">
                  <c:v>43511.577777777777</c:v>
                </c:pt>
                <c:pt idx="2633">
                  <c:v>43511.578472222223</c:v>
                </c:pt>
                <c:pt idx="2634">
                  <c:v>43511.57916666667</c:v>
                </c:pt>
                <c:pt idx="2635">
                  <c:v>43511.579861111109</c:v>
                </c:pt>
                <c:pt idx="2636">
                  <c:v>43511.580555555556</c:v>
                </c:pt>
                <c:pt idx="2637">
                  <c:v>43511.581250000003</c:v>
                </c:pt>
                <c:pt idx="2638">
                  <c:v>43511.581944444442</c:v>
                </c:pt>
                <c:pt idx="2639">
                  <c:v>43511.582638888889</c:v>
                </c:pt>
                <c:pt idx="2640">
                  <c:v>43511.583333333336</c:v>
                </c:pt>
                <c:pt idx="2641">
                  <c:v>43511.584027777775</c:v>
                </c:pt>
                <c:pt idx="2642">
                  <c:v>43511.584722222222</c:v>
                </c:pt>
                <c:pt idx="2643">
                  <c:v>43511.585416666669</c:v>
                </c:pt>
                <c:pt idx="2644">
                  <c:v>43511.586111111108</c:v>
                </c:pt>
                <c:pt idx="2645">
                  <c:v>43511.586805555555</c:v>
                </c:pt>
                <c:pt idx="2646">
                  <c:v>43511.587500000001</c:v>
                </c:pt>
                <c:pt idx="2647">
                  <c:v>43511.588194444441</c:v>
                </c:pt>
                <c:pt idx="2648">
                  <c:v>43511.588888888888</c:v>
                </c:pt>
                <c:pt idx="2649">
                  <c:v>43511.589583333334</c:v>
                </c:pt>
                <c:pt idx="2650">
                  <c:v>43511.590277777781</c:v>
                </c:pt>
                <c:pt idx="2651">
                  <c:v>43511.59097222222</c:v>
                </c:pt>
                <c:pt idx="2652">
                  <c:v>43511.591666666667</c:v>
                </c:pt>
                <c:pt idx="2653">
                  <c:v>43511.592361111114</c:v>
                </c:pt>
                <c:pt idx="2654">
                  <c:v>43511.593055555553</c:v>
                </c:pt>
                <c:pt idx="2655">
                  <c:v>43511.59375</c:v>
                </c:pt>
                <c:pt idx="2656">
                  <c:v>43511.594444444447</c:v>
                </c:pt>
                <c:pt idx="2657">
                  <c:v>43511.595138888886</c:v>
                </c:pt>
                <c:pt idx="2658">
                  <c:v>43511.595833333333</c:v>
                </c:pt>
                <c:pt idx="2659">
                  <c:v>43511.59652777778</c:v>
                </c:pt>
                <c:pt idx="2660">
                  <c:v>43511.597222222219</c:v>
                </c:pt>
                <c:pt idx="2661">
                  <c:v>43511.597916666666</c:v>
                </c:pt>
                <c:pt idx="2662">
                  <c:v>43511.598611111112</c:v>
                </c:pt>
                <c:pt idx="2663">
                  <c:v>43511.599305555559</c:v>
                </c:pt>
                <c:pt idx="2664">
                  <c:v>43511.6</c:v>
                </c:pt>
                <c:pt idx="2665">
                  <c:v>43511.600694444445</c:v>
                </c:pt>
                <c:pt idx="2666">
                  <c:v>43511.601388888892</c:v>
                </c:pt>
                <c:pt idx="2667">
                  <c:v>43511.602083333331</c:v>
                </c:pt>
                <c:pt idx="2668">
                  <c:v>43511.602777777778</c:v>
                </c:pt>
                <c:pt idx="2669">
                  <c:v>43511.603472222225</c:v>
                </c:pt>
                <c:pt idx="2670">
                  <c:v>43511.604166666664</c:v>
                </c:pt>
                <c:pt idx="2671">
                  <c:v>43511.604861111111</c:v>
                </c:pt>
                <c:pt idx="2672">
                  <c:v>43511.605555555558</c:v>
                </c:pt>
                <c:pt idx="2673">
                  <c:v>43511.606249999997</c:v>
                </c:pt>
                <c:pt idx="2674">
                  <c:v>43511.606944444444</c:v>
                </c:pt>
                <c:pt idx="2675">
                  <c:v>43511.607638888891</c:v>
                </c:pt>
                <c:pt idx="2676">
                  <c:v>43511.60833333333</c:v>
                </c:pt>
                <c:pt idx="2677">
                  <c:v>43511.609027777777</c:v>
                </c:pt>
                <c:pt idx="2678">
                  <c:v>43511.609722222223</c:v>
                </c:pt>
                <c:pt idx="2679">
                  <c:v>43511.61041666667</c:v>
                </c:pt>
                <c:pt idx="2680">
                  <c:v>43511.611111111109</c:v>
                </c:pt>
                <c:pt idx="2681">
                  <c:v>43511.611805555556</c:v>
                </c:pt>
                <c:pt idx="2682">
                  <c:v>43511.612500000003</c:v>
                </c:pt>
                <c:pt idx="2683">
                  <c:v>43511.613194444442</c:v>
                </c:pt>
                <c:pt idx="2684">
                  <c:v>43511.613888888889</c:v>
                </c:pt>
                <c:pt idx="2685">
                  <c:v>43511.614583333336</c:v>
                </c:pt>
                <c:pt idx="2686">
                  <c:v>43511.615277777775</c:v>
                </c:pt>
                <c:pt idx="2687">
                  <c:v>43511.615972222222</c:v>
                </c:pt>
                <c:pt idx="2688">
                  <c:v>43511.616666666669</c:v>
                </c:pt>
                <c:pt idx="2689">
                  <c:v>43511.617361111108</c:v>
                </c:pt>
                <c:pt idx="2690">
                  <c:v>43511.618055555555</c:v>
                </c:pt>
                <c:pt idx="2691">
                  <c:v>43511.618750000001</c:v>
                </c:pt>
                <c:pt idx="2692">
                  <c:v>43511.619444444441</c:v>
                </c:pt>
                <c:pt idx="2693">
                  <c:v>43511.620138888888</c:v>
                </c:pt>
                <c:pt idx="2694">
                  <c:v>43511.620833333334</c:v>
                </c:pt>
                <c:pt idx="2695">
                  <c:v>43511.621527777781</c:v>
                </c:pt>
                <c:pt idx="2696">
                  <c:v>43511.62222222222</c:v>
                </c:pt>
                <c:pt idx="2697">
                  <c:v>43511.622916666667</c:v>
                </c:pt>
                <c:pt idx="2698">
                  <c:v>43511.623611111114</c:v>
                </c:pt>
                <c:pt idx="2699">
                  <c:v>43511.624305555553</c:v>
                </c:pt>
                <c:pt idx="2700">
                  <c:v>43511.625</c:v>
                </c:pt>
                <c:pt idx="2701">
                  <c:v>43511.625694444447</c:v>
                </c:pt>
                <c:pt idx="2702">
                  <c:v>43511.626388888886</c:v>
                </c:pt>
                <c:pt idx="2703">
                  <c:v>43511.627083333333</c:v>
                </c:pt>
                <c:pt idx="2704">
                  <c:v>43511.62777777778</c:v>
                </c:pt>
                <c:pt idx="2705">
                  <c:v>43511.628472222219</c:v>
                </c:pt>
                <c:pt idx="2706">
                  <c:v>43511.629166666666</c:v>
                </c:pt>
                <c:pt idx="2707">
                  <c:v>43511.629861111112</c:v>
                </c:pt>
                <c:pt idx="2708">
                  <c:v>43511.630555555559</c:v>
                </c:pt>
                <c:pt idx="2709">
                  <c:v>43511.631249999999</c:v>
                </c:pt>
                <c:pt idx="2710">
                  <c:v>43511.631944444445</c:v>
                </c:pt>
                <c:pt idx="2711">
                  <c:v>43511.632638888892</c:v>
                </c:pt>
                <c:pt idx="2712">
                  <c:v>43511.633333333331</c:v>
                </c:pt>
                <c:pt idx="2713">
                  <c:v>43511.634027777778</c:v>
                </c:pt>
                <c:pt idx="2714">
                  <c:v>43511.634722222225</c:v>
                </c:pt>
                <c:pt idx="2715">
                  <c:v>43511.635416666664</c:v>
                </c:pt>
                <c:pt idx="2716">
                  <c:v>43511.636111111111</c:v>
                </c:pt>
                <c:pt idx="2717">
                  <c:v>43511.636805555558</c:v>
                </c:pt>
                <c:pt idx="2718">
                  <c:v>43511.637499999997</c:v>
                </c:pt>
                <c:pt idx="2719">
                  <c:v>43511.638194444444</c:v>
                </c:pt>
                <c:pt idx="2720">
                  <c:v>43511.638888888891</c:v>
                </c:pt>
                <c:pt idx="2721">
                  <c:v>43511.63958333333</c:v>
                </c:pt>
                <c:pt idx="2722">
                  <c:v>43511.640277777777</c:v>
                </c:pt>
                <c:pt idx="2723">
                  <c:v>43511.640972222223</c:v>
                </c:pt>
                <c:pt idx="2724">
                  <c:v>43511.64166666667</c:v>
                </c:pt>
                <c:pt idx="2725">
                  <c:v>43511.642361111109</c:v>
                </c:pt>
                <c:pt idx="2726">
                  <c:v>43511.643055555556</c:v>
                </c:pt>
                <c:pt idx="2727">
                  <c:v>43511.643750000003</c:v>
                </c:pt>
                <c:pt idx="2728">
                  <c:v>43511.644444444442</c:v>
                </c:pt>
                <c:pt idx="2729">
                  <c:v>43511.645138888889</c:v>
                </c:pt>
                <c:pt idx="2730">
                  <c:v>43511.645833333336</c:v>
                </c:pt>
                <c:pt idx="2731">
                  <c:v>43511.646527777775</c:v>
                </c:pt>
                <c:pt idx="2732">
                  <c:v>43511.647222222222</c:v>
                </c:pt>
                <c:pt idx="2733">
                  <c:v>43511.647916666669</c:v>
                </c:pt>
                <c:pt idx="2734">
                  <c:v>43511.648611111108</c:v>
                </c:pt>
                <c:pt idx="2735">
                  <c:v>43511.649305555555</c:v>
                </c:pt>
                <c:pt idx="2736">
                  <c:v>43511.65</c:v>
                </c:pt>
                <c:pt idx="2737">
                  <c:v>43511.650694444441</c:v>
                </c:pt>
                <c:pt idx="2738">
                  <c:v>43511.651388888888</c:v>
                </c:pt>
                <c:pt idx="2739">
                  <c:v>43511.652083333334</c:v>
                </c:pt>
                <c:pt idx="2740">
                  <c:v>43511.652777777781</c:v>
                </c:pt>
                <c:pt idx="2741">
                  <c:v>43511.65347222222</c:v>
                </c:pt>
                <c:pt idx="2742">
                  <c:v>43511.654166666667</c:v>
                </c:pt>
                <c:pt idx="2743">
                  <c:v>43511.654861111114</c:v>
                </c:pt>
                <c:pt idx="2744">
                  <c:v>43511.655555555553</c:v>
                </c:pt>
                <c:pt idx="2745">
                  <c:v>43511.65625</c:v>
                </c:pt>
                <c:pt idx="2746">
                  <c:v>43511.656944444447</c:v>
                </c:pt>
                <c:pt idx="2747">
                  <c:v>43511.657638888886</c:v>
                </c:pt>
                <c:pt idx="2748">
                  <c:v>43511.658333333333</c:v>
                </c:pt>
                <c:pt idx="2749">
                  <c:v>43511.65902777778</c:v>
                </c:pt>
                <c:pt idx="2750">
                  <c:v>43511.659722222219</c:v>
                </c:pt>
                <c:pt idx="2751">
                  <c:v>43511.660416666666</c:v>
                </c:pt>
                <c:pt idx="2752">
                  <c:v>43511.661111111112</c:v>
                </c:pt>
                <c:pt idx="2753">
                  <c:v>43511.661805555559</c:v>
                </c:pt>
                <c:pt idx="2754">
                  <c:v>43511.662499999999</c:v>
                </c:pt>
                <c:pt idx="2755">
                  <c:v>43511.663194444445</c:v>
                </c:pt>
                <c:pt idx="2756">
                  <c:v>43511.663888888892</c:v>
                </c:pt>
                <c:pt idx="2757">
                  <c:v>43511.664583333331</c:v>
                </c:pt>
                <c:pt idx="2758">
                  <c:v>43511.665277777778</c:v>
                </c:pt>
                <c:pt idx="2759">
                  <c:v>43511.665972222225</c:v>
                </c:pt>
                <c:pt idx="2760">
                  <c:v>43511.666666666664</c:v>
                </c:pt>
                <c:pt idx="2761">
                  <c:v>43511.667361111111</c:v>
                </c:pt>
                <c:pt idx="2762">
                  <c:v>43511.668055555558</c:v>
                </c:pt>
                <c:pt idx="2763">
                  <c:v>43511.668749999997</c:v>
                </c:pt>
                <c:pt idx="2764">
                  <c:v>43511.669444444444</c:v>
                </c:pt>
                <c:pt idx="2765">
                  <c:v>43511.670138888891</c:v>
                </c:pt>
                <c:pt idx="2766">
                  <c:v>43511.67083333333</c:v>
                </c:pt>
                <c:pt idx="2767">
                  <c:v>43511.671527777777</c:v>
                </c:pt>
                <c:pt idx="2768">
                  <c:v>43511.672222222223</c:v>
                </c:pt>
                <c:pt idx="2769">
                  <c:v>43511.67291666667</c:v>
                </c:pt>
                <c:pt idx="2770">
                  <c:v>43511.673611111109</c:v>
                </c:pt>
                <c:pt idx="2771">
                  <c:v>43511.674305555556</c:v>
                </c:pt>
                <c:pt idx="2772">
                  <c:v>43511.675000000003</c:v>
                </c:pt>
                <c:pt idx="2773">
                  <c:v>43511.675694444442</c:v>
                </c:pt>
                <c:pt idx="2774">
                  <c:v>43511.676388888889</c:v>
                </c:pt>
                <c:pt idx="2775">
                  <c:v>43511.677083333336</c:v>
                </c:pt>
                <c:pt idx="2776">
                  <c:v>43511.677777777775</c:v>
                </c:pt>
                <c:pt idx="2777">
                  <c:v>43511.678472222222</c:v>
                </c:pt>
                <c:pt idx="2778">
                  <c:v>43511.679166666669</c:v>
                </c:pt>
                <c:pt idx="2779">
                  <c:v>43511.679861111108</c:v>
                </c:pt>
                <c:pt idx="2780">
                  <c:v>43511.680555555555</c:v>
                </c:pt>
                <c:pt idx="2781">
                  <c:v>43511.681250000001</c:v>
                </c:pt>
                <c:pt idx="2782">
                  <c:v>43511.681944444441</c:v>
                </c:pt>
                <c:pt idx="2783">
                  <c:v>43511.682638888888</c:v>
                </c:pt>
                <c:pt idx="2784">
                  <c:v>43511.683333333334</c:v>
                </c:pt>
                <c:pt idx="2785">
                  <c:v>43511.684027777781</c:v>
                </c:pt>
                <c:pt idx="2786">
                  <c:v>43511.68472222222</c:v>
                </c:pt>
                <c:pt idx="2787">
                  <c:v>43511.685416666667</c:v>
                </c:pt>
                <c:pt idx="2788">
                  <c:v>43511.686111111114</c:v>
                </c:pt>
                <c:pt idx="2789">
                  <c:v>43511.686805555553</c:v>
                </c:pt>
                <c:pt idx="2790">
                  <c:v>43511.6875</c:v>
                </c:pt>
                <c:pt idx="2791">
                  <c:v>43511.688194444447</c:v>
                </c:pt>
                <c:pt idx="2792">
                  <c:v>43511.688888888886</c:v>
                </c:pt>
                <c:pt idx="2793">
                  <c:v>43511.689583333333</c:v>
                </c:pt>
                <c:pt idx="2794">
                  <c:v>43511.69027777778</c:v>
                </c:pt>
                <c:pt idx="2795">
                  <c:v>43511.690972222219</c:v>
                </c:pt>
                <c:pt idx="2796">
                  <c:v>43511.691666666666</c:v>
                </c:pt>
                <c:pt idx="2797">
                  <c:v>43511.692361111112</c:v>
                </c:pt>
                <c:pt idx="2798">
                  <c:v>43511.693055555559</c:v>
                </c:pt>
                <c:pt idx="2799">
                  <c:v>43511.693749999999</c:v>
                </c:pt>
                <c:pt idx="2800">
                  <c:v>43511.694444444445</c:v>
                </c:pt>
                <c:pt idx="2801">
                  <c:v>43511.695138888892</c:v>
                </c:pt>
                <c:pt idx="2802">
                  <c:v>43511.695833333331</c:v>
                </c:pt>
                <c:pt idx="2803">
                  <c:v>43511.696527777778</c:v>
                </c:pt>
                <c:pt idx="2804">
                  <c:v>43511.697222222225</c:v>
                </c:pt>
                <c:pt idx="2805">
                  <c:v>43511.697916666664</c:v>
                </c:pt>
                <c:pt idx="2806">
                  <c:v>43511.698611111111</c:v>
                </c:pt>
                <c:pt idx="2807">
                  <c:v>43511.699305555558</c:v>
                </c:pt>
                <c:pt idx="2808">
                  <c:v>43511.7</c:v>
                </c:pt>
                <c:pt idx="2809">
                  <c:v>43511.700694444444</c:v>
                </c:pt>
                <c:pt idx="2810">
                  <c:v>43511.701388888891</c:v>
                </c:pt>
                <c:pt idx="2811">
                  <c:v>43511.70208333333</c:v>
                </c:pt>
                <c:pt idx="2812">
                  <c:v>43511.702777777777</c:v>
                </c:pt>
                <c:pt idx="2813">
                  <c:v>43511.703472222223</c:v>
                </c:pt>
                <c:pt idx="2814">
                  <c:v>43511.70416666667</c:v>
                </c:pt>
                <c:pt idx="2815">
                  <c:v>43511.704861111109</c:v>
                </c:pt>
                <c:pt idx="2816">
                  <c:v>43511.705555555556</c:v>
                </c:pt>
                <c:pt idx="2817">
                  <c:v>43511.706250000003</c:v>
                </c:pt>
                <c:pt idx="2818">
                  <c:v>43511.706944444442</c:v>
                </c:pt>
                <c:pt idx="2819">
                  <c:v>43511.707638888889</c:v>
                </c:pt>
                <c:pt idx="2820">
                  <c:v>43511.708333333336</c:v>
                </c:pt>
                <c:pt idx="2821">
                  <c:v>43511.709027777775</c:v>
                </c:pt>
                <c:pt idx="2822">
                  <c:v>43511.709722222222</c:v>
                </c:pt>
                <c:pt idx="2823">
                  <c:v>43511.710416666669</c:v>
                </c:pt>
                <c:pt idx="2824">
                  <c:v>43511.711111111108</c:v>
                </c:pt>
                <c:pt idx="2825">
                  <c:v>43511.711805555555</c:v>
                </c:pt>
                <c:pt idx="2826">
                  <c:v>43511.712500000001</c:v>
                </c:pt>
                <c:pt idx="2827">
                  <c:v>43511.713194444441</c:v>
                </c:pt>
                <c:pt idx="2828">
                  <c:v>43511.713888888888</c:v>
                </c:pt>
                <c:pt idx="2829">
                  <c:v>43511.714583333334</c:v>
                </c:pt>
                <c:pt idx="2830">
                  <c:v>43511.715277777781</c:v>
                </c:pt>
                <c:pt idx="2831">
                  <c:v>43511.71597222222</c:v>
                </c:pt>
                <c:pt idx="2832">
                  <c:v>43511.716666666667</c:v>
                </c:pt>
                <c:pt idx="2833">
                  <c:v>43511.717361111114</c:v>
                </c:pt>
                <c:pt idx="2834">
                  <c:v>43511.718055555553</c:v>
                </c:pt>
                <c:pt idx="2835">
                  <c:v>43511.71875</c:v>
                </c:pt>
                <c:pt idx="2836">
                  <c:v>43511.719444444447</c:v>
                </c:pt>
                <c:pt idx="2837">
                  <c:v>43511.720138888886</c:v>
                </c:pt>
                <c:pt idx="2838">
                  <c:v>43511.720833333333</c:v>
                </c:pt>
                <c:pt idx="2839">
                  <c:v>43511.72152777778</c:v>
                </c:pt>
                <c:pt idx="2840">
                  <c:v>43511.722222222219</c:v>
                </c:pt>
                <c:pt idx="2841">
                  <c:v>43511.722916666666</c:v>
                </c:pt>
                <c:pt idx="2842">
                  <c:v>43511.723611111112</c:v>
                </c:pt>
                <c:pt idx="2843">
                  <c:v>43511.724305555559</c:v>
                </c:pt>
                <c:pt idx="2844">
                  <c:v>43511.724999999999</c:v>
                </c:pt>
                <c:pt idx="2845">
                  <c:v>43511.725694444445</c:v>
                </c:pt>
                <c:pt idx="2846">
                  <c:v>43511.726388888892</c:v>
                </c:pt>
                <c:pt idx="2847">
                  <c:v>43511.727083333331</c:v>
                </c:pt>
                <c:pt idx="2848">
                  <c:v>43511.727777777778</c:v>
                </c:pt>
                <c:pt idx="2849">
                  <c:v>43511.728472222225</c:v>
                </c:pt>
                <c:pt idx="2850">
                  <c:v>43511.729166666664</c:v>
                </c:pt>
                <c:pt idx="2851">
                  <c:v>43511.729861111111</c:v>
                </c:pt>
                <c:pt idx="2852">
                  <c:v>43511.730555555558</c:v>
                </c:pt>
                <c:pt idx="2853">
                  <c:v>43511.731249999997</c:v>
                </c:pt>
                <c:pt idx="2854">
                  <c:v>43511.731944444444</c:v>
                </c:pt>
                <c:pt idx="2855">
                  <c:v>43511.732638888891</c:v>
                </c:pt>
                <c:pt idx="2856">
                  <c:v>43511.73333333333</c:v>
                </c:pt>
                <c:pt idx="2857">
                  <c:v>43511.734027777777</c:v>
                </c:pt>
                <c:pt idx="2858">
                  <c:v>43511.734722222223</c:v>
                </c:pt>
                <c:pt idx="2859">
                  <c:v>43511.73541666667</c:v>
                </c:pt>
                <c:pt idx="2860">
                  <c:v>43511.736111111109</c:v>
                </c:pt>
                <c:pt idx="2861">
                  <c:v>43511.736805555556</c:v>
                </c:pt>
                <c:pt idx="2862">
                  <c:v>43511.737500000003</c:v>
                </c:pt>
                <c:pt idx="2863">
                  <c:v>43511.738194444442</c:v>
                </c:pt>
                <c:pt idx="2864">
                  <c:v>43511.738888888889</c:v>
                </c:pt>
                <c:pt idx="2865">
                  <c:v>43511.739583333336</c:v>
                </c:pt>
                <c:pt idx="2866">
                  <c:v>43511.740277777775</c:v>
                </c:pt>
                <c:pt idx="2867">
                  <c:v>43511.740972222222</c:v>
                </c:pt>
                <c:pt idx="2868">
                  <c:v>43511.741666666669</c:v>
                </c:pt>
                <c:pt idx="2869">
                  <c:v>43511.742361111108</c:v>
                </c:pt>
                <c:pt idx="2870">
                  <c:v>43511.743055555555</c:v>
                </c:pt>
                <c:pt idx="2871">
                  <c:v>43511.743750000001</c:v>
                </c:pt>
                <c:pt idx="2872">
                  <c:v>43511.744444444441</c:v>
                </c:pt>
                <c:pt idx="2873">
                  <c:v>43511.745138888888</c:v>
                </c:pt>
                <c:pt idx="2874">
                  <c:v>43511.745833333334</c:v>
                </c:pt>
                <c:pt idx="2875">
                  <c:v>43511.746527777781</c:v>
                </c:pt>
                <c:pt idx="2876">
                  <c:v>43511.74722222222</c:v>
                </c:pt>
                <c:pt idx="2877">
                  <c:v>43511.747916666667</c:v>
                </c:pt>
                <c:pt idx="2878">
                  <c:v>43511.748611111114</c:v>
                </c:pt>
                <c:pt idx="2879">
                  <c:v>43511.749305555553</c:v>
                </c:pt>
                <c:pt idx="2880">
                  <c:v>43511.75</c:v>
                </c:pt>
                <c:pt idx="2881">
                  <c:v>43511.750694444447</c:v>
                </c:pt>
                <c:pt idx="2882">
                  <c:v>43511.751388888886</c:v>
                </c:pt>
                <c:pt idx="2883">
                  <c:v>43511.752083333333</c:v>
                </c:pt>
                <c:pt idx="2884">
                  <c:v>43511.75277777778</c:v>
                </c:pt>
                <c:pt idx="2885">
                  <c:v>43511.753472222219</c:v>
                </c:pt>
                <c:pt idx="2886">
                  <c:v>43511.754166666666</c:v>
                </c:pt>
                <c:pt idx="2887">
                  <c:v>43511.754861111112</c:v>
                </c:pt>
                <c:pt idx="2888">
                  <c:v>43511.755555555559</c:v>
                </c:pt>
                <c:pt idx="2889">
                  <c:v>43511.756249999999</c:v>
                </c:pt>
                <c:pt idx="2890">
                  <c:v>43511.756944444445</c:v>
                </c:pt>
                <c:pt idx="2891">
                  <c:v>43511.757638888892</c:v>
                </c:pt>
                <c:pt idx="2892">
                  <c:v>43511.758333333331</c:v>
                </c:pt>
                <c:pt idx="2893">
                  <c:v>43511.759027777778</c:v>
                </c:pt>
                <c:pt idx="2894">
                  <c:v>43511.759722222225</c:v>
                </c:pt>
                <c:pt idx="2895">
                  <c:v>43511.760416666664</c:v>
                </c:pt>
                <c:pt idx="2896">
                  <c:v>43511.761111111111</c:v>
                </c:pt>
                <c:pt idx="2897">
                  <c:v>43511.761805555558</c:v>
                </c:pt>
                <c:pt idx="2898">
                  <c:v>43511.762499999997</c:v>
                </c:pt>
                <c:pt idx="2899">
                  <c:v>43511.763194444444</c:v>
                </c:pt>
                <c:pt idx="2900">
                  <c:v>43511.763888888891</c:v>
                </c:pt>
                <c:pt idx="2901">
                  <c:v>43511.76458333333</c:v>
                </c:pt>
                <c:pt idx="2902">
                  <c:v>43511.765277777777</c:v>
                </c:pt>
                <c:pt idx="2903">
                  <c:v>43511.765972222223</c:v>
                </c:pt>
                <c:pt idx="2904">
                  <c:v>43511.76666666667</c:v>
                </c:pt>
                <c:pt idx="2905">
                  <c:v>43511.767361111109</c:v>
                </c:pt>
                <c:pt idx="2906">
                  <c:v>43511.768055555556</c:v>
                </c:pt>
                <c:pt idx="2907">
                  <c:v>43511.768750000003</c:v>
                </c:pt>
                <c:pt idx="2908">
                  <c:v>43511.769444444442</c:v>
                </c:pt>
                <c:pt idx="2909">
                  <c:v>43511.770138888889</c:v>
                </c:pt>
                <c:pt idx="2910">
                  <c:v>43511.770833333336</c:v>
                </c:pt>
                <c:pt idx="2911">
                  <c:v>43511.771527777775</c:v>
                </c:pt>
                <c:pt idx="2912">
                  <c:v>43511.772222222222</c:v>
                </c:pt>
                <c:pt idx="2913">
                  <c:v>43511.772916666669</c:v>
                </c:pt>
                <c:pt idx="2914">
                  <c:v>43511.773611111108</c:v>
                </c:pt>
                <c:pt idx="2915">
                  <c:v>43511.774305555555</c:v>
                </c:pt>
                <c:pt idx="2916">
                  <c:v>43511.775000000001</c:v>
                </c:pt>
                <c:pt idx="2917">
                  <c:v>43511.775694444441</c:v>
                </c:pt>
                <c:pt idx="2918">
                  <c:v>43511.776388888888</c:v>
                </c:pt>
                <c:pt idx="2919">
                  <c:v>43511.777083333334</c:v>
                </c:pt>
                <c:pt idx="2920">
                  <c:v>43511.777777777781</c:v>
                </c:pt>
                <c:pt idx="2921">
                  <c:v>43511.77847222222</c:v>
                </c:pt>
                <c:pt idx="2922">
                  <c:v>43511.779166666667</c:v>
                </c:pt>
                <c:pt idx="2923">
                  <c:v>43511.779861111114</c:v>
                </c:pt>
                <c:pt idx="2924">
                  <c:v>43511.780555555553</c:v>
                </c:pt>
                <c:pt idx="2925">
                  <c:v>43511.78125</c:v>
                </c:pt>
                <c:pt idx="2926">
                  <c:v>43511.781944444447</c:v>
                </c:pt>
                <c:pt idx="2927">
                  <c:v>43511.782638888886</c:v>
                </c:pt>
                <c:pt idx="2928">
                  <c:v>43511.783333333333</c:v>
                </c:pt>
                <c:pt idx="2929">
                  <c:v>43511.78402777778</c:v>
                </c:pt>
                <c:pt idx="2930">
                  <c:v>43511.784722222219</c:v>
                </c:pt>
                <c:pt idx="2931">
                  <c:v>43511.785416666666</c:v>
                </c:pt>
                <c:pt idx="2932">
                  <c:v>43511.786111111112</c:v>
                </c:pt>
                <c:pt idx="2933">
                  <c:v>43511.786805555559</c:v>
                </c:pt>
                <c:pt idx="2934">
                  <c:v>43511.787499999999</c:v>
                </c:pt>
                <c:pt idx="2935">
                  <c:v>43511.788194444445</c:v>
                </c:pt>
                <c:pt idx="2936">
                  <c:v>43511.788888888892</c:v>
                </c:pt>
                <c:pt idx="2937">
                  <c:v>43511.789583333331</c:v>
                </c:pt>
                <c:pt idx="2938">
                  <c:v>43511.790277777778</c:v>
                </c:pt>
                <c:pt idx="2939">
                  <c:v>43511.790972222225</c:v>
                </c:pt>
                <c:pt idx="2940">
                  <c:v>43511.791666666664</c:v>
                </c:pt>
                <c:pt idx="2941">
                  <c:v>43511.792361111111</c:v>
                </c:pt>
                <c:pt idx="2942">
                  <c:v>43511.793055555558</c:v>
                </c:pt>
                <c:pt idx="2943">
                  <c:v>43511.793749999997</c:v>
                </c:pt>
                <c:pt idx="2944">
                  <c:v>43511.794444444444</c:v>
                </c:pt>
                <c:pt idx="2945">
                  <c:v>43511.795138888891</c:v>
                </c:pt>
                <c:pt idx="2946">
                  <c:v>43511.79583333333</c:v>
                </c:pt>
                <c:pt idx="2947">
                  <c:v>43511.796527777777</c:v>
                </c:pt>
                <c:pt idx="2948">
                  <c:v>43511.797222222223</c:v>
                </c:pt>
                <c:pt idx="2949">
                  <c:v>43511.79791666667</c:v>
                </c:pt>
                <c:pt idx="2950">
                  <c:v>43511.798611111109</c:v>
                </c:pt>
                <c:pt idx="2951">
                  <c:v>43511.799305555556</c:v>
                </c:pt>
                <c:pt idx="2952">
                  <c:v>43511.8</c:v>
                </c:pt>
                <c:pt idx="2953">
                  <c:v>43511.800694444442</c:v>
                </c:pt>
                <c:pt idx="2954">
                  <c:v>43511.801388888889</c:v>
                </c:pt>
                <c:pt idx="2955">
                  <c:v>43511.802083333336</c:v>
                </c:pt>
                <c:pt idx="2956">
                  <c:v>43511.802777777775</c:v>
                </c:pt>
                <c:pt idx="2957">
                  <c:v>43511.803472222222</c:v>
                </c:pt>
                <c:pt idx="2958">
                  <c:v>43511.804166666669</c:v>
                </c:pt>
                <c:pt idx="2959">
                  <c:v>43511.804861111108</c:v>
                </c:pt>
                <c:pt idx="2960">
                  <c:v>43511.805555555555</c:v>
                </c:pt>
                <c:pt idx="2961">
                  <c:v>43511.806250000001</c:v>
                </c:pt>
                <c:pt idx="2962">
                  <c:v>43511.806944444441</c:v>
                </c:pt>
                <c:pt idx="2963">
                  <c:v>43511.807638888888</c:v>
                </c:pt>
                <c:pt idx="2964">
                  <c:v>43511.808333333334</c:v>
                </c:pt>
                <c:pt idx="2965">
                  <c:v>43511.809027777781</c:v>
                </c:pt>
                <c:pt idx="2966">
                  <c:v>43511.80972222222</c:v>
                </c:pt>
                <c:pt idx="2967">
                  <c:v>43511.810416666667</c:v>
                </c:pt>
                <c:pt idx="2968">
                  <c:v>43511.811111111114</c:v>
                </c:pt>
                <c:pt idx="2969">
                  <c:v>43511.811805555553</c:v>
                </c:pt>
                <c:pt idx="2970">
                  <c:v>43511.8125</c:v>
                </c:pt>
                <c:pt idx="2971">
                  <c:v>43511.813194444447</c:v>
                </c:pt>
                <c:pt idx="2972">
                  <c:v>43511.813888888886</c:v>
                </c:pt>
                <c:pt idx="2973">
                  <c:v>43511.814583333333</c:v>
                </c:pt>
                <c:pt idx="2974">
                  <c:v>43511.81527777778</c:v>
                </c:pt>
                <c:pt idx="2975">
                  <c:v>43511.815972222219</c:v>
                </c:pt>
                <c:pt idx="2976">
                  <c:v>43511.816666666666</c:v>
                </c:pt>
                <c:pt idx="2977">
                  <c:v>43511.817361111112</c:v>
                </c:pt>
                <c:pt idx="2978">
                  <c:v>43511.818055555559</c:v>
                </c:pt>
                <c:pt idx="2979">
                  <c:v>43511.818749999999</c:v>
                </c:pt>
                <c:pt idx="2980">
                  <c:v>43511.819444444445</c:v>
                </c:pt>
                <c:pt idx="2981">
                  <c:v>43511.820138888892</c:v>
                </c:pt>
                <c:pt idx="2982">
                  <c:v>43511.820833333331</c:v>
                </c:pt>
                <c:pt idx="2983">
                  <c:v>43511.821527777778</c:v>
                </c:pt>
                <c:pt idx="2984">
                  <c:v>43511.822222222225</c:v>
                </c:pt>
                <c:pt idx="2985">
                  <c:v>43511.822916666664</c:v>
                </c:pt>
                <c:pt idx="2986">
                  <c:v>43511.823611111111</c:v>
                </c:pt>
                <c:pt idx="2987">
                  <c:v>43511.824305555558</c:v>
                </c:pt>
                <c:pt idx="2988">
                  <c:v>43511.824999999997</c:v>
                </c:pt>
                <c:pt idx="2989">
                  <c:v>43511.825694444444</c:v>
                </c:pt>
                <c:pt idx="2990">
                  <c:v>43511.826388888891</c:v>
                </c:pt>
                <c:pt idx="2991">
                  <c:v>43511.82708333333</c:v>
                </c:pt>
                <c:pt idx="2992">
                  <c:v>43511.827777777777</c:v>
                </c:pt>
                <c:pt idx="2993">
                  <c:v>43511.828472222223</c:v>
                </c:pt>
                <c:pt idx="2994">
                  <c:v>43511.82916666667</c:v>
                </c:pt>
                <c:pt idx="2995">
                  <c:v>43511.829861111109</c:v>
                </c:pt>
                <c:pt idx="2996">
                  <c:v>43511.830555555556</c:v>
                </c:pt>
                <c:pt idx="2997">
                  <c:v>43511.831250000003</c:v>
                </c:pt>
                <c:pt idx="2998">
                  <c:v>43511.831944444442</c:v>
                </c:pt>
                <c:pt idx="2999">
                  <c:v>43511.832638888889</c:v>
                </c:pt>
                <c:pt idx="3000">
                  <c:v>43511.833333333336</c:v>
                </c:pt>
                <c:pt idx="3001">
                  <c:v>43511.834027777775</c:v>
                </c:pt>
                <c:pt idx="3002">
                  <c:v>43511.834722222222</c:v>
                </c:pt>
                <c:pt idx="3003">
                  <c:v>43511.835416666669</c:v>
                </c:pt>
                <c:pt idx="3004">
                  <c:v>43511.836111111108</c:v>
                </c:pt>
                <c:pt idx="3005">
                  <c:v>43511.836805555555</c:v>
                </c:pt>
                <c:pt idx="3006">
                  <c:v>43511.837500000001</c:v>
                </c:pt>
                <c:pt idx="3007">
                  <c:v>43511.838194444441</c:v>
                </c:pt>
                <c:pt idx="3008">
                  <c:v>43511.838888888888</c:v>
                </c:pt>
                <c:pt idx="3009">
                  <c:v>43511.839583333334</c:v>
                </c:pt>
                <c:pt idx="3010">
                  <c:v>43511.840277777781</c:v>
                </c:pt>
                <c:pt idx="3011">
                  <c:v>43511.84097222222</c:v>
                </c:pt>
                <c:pt idx="3012">
                  <c:v>43511.841666666667</c:v>
                </c:pt>
                <c:pt idx="3013">
                  <c:v>43511.842361111114</c:v>
                </c:pt>
                <c:pt idx="3014">
                  <c:v>43511.843055555553</c:v>
                </c:pt>
                <c:pt idx="3015">
                  <c:v>43511.84375</c:v>
                </c:pt>
                <c:pt idx="3016">
                  <c:v>43511.844444444447</c:v>
                </c:pt>
                <c:pt idx="3017">
                  <c:v>43511.845138888886</c:v>
                </c:pt>
                <c:pt idx="3018">
                  <c:v>43511.845833333333</c:v>
                </c:pt>
                <c:pt idx="3019">
                  <c:v>43511.84652777778</c:v>
                </c:pt>
                <c:pt idx="3020">
                  <c:v>43511.847222222219</c:v>
                </c:pt>
                <c:pt idx="3021">
                  <c:v>43511.847916666666</c:v>
                </c:pt>
                <c:pt idx="3022">
                  <c:v>43511.848611111112</c:v>
                </c:pt>
                <c:pt idx="3023">
                  <c:v>43511.849305555559</c:v>
                </c:pt>
                <c:pt idx="3024">
                  <c:v>43511.85</c:v>
                </c:pt>
                <c:pt idx="3025">
                  <c:v>43511.850694444445</c:v>
                </c:pt>
                <c:pt idx="3026">
                  <c:v>43511.851388888892</c:v>
                </c:pt>
                <c:pt idx="3027">
                  <c:v>43511.852083333331</c:v>
                </c:pt>
                <c:pt idx="3028">
                  <c:v>43511.852777777778</c:v>
                </c:pt>
                <c:pt idx="3029">
                  <c:v>43511.853472222225</c:v>
                </c:pt>
                <c:pt idx="3030">
                  <c:v>43511.854166666664</c:v>
                </c:pt>
                <c:pt idx="3031">
                  <c:v>43511.854861111111</c:v>
                </c:pt>
                <c:pt idx="3032">
                  <c:v>43511.855555555558</c:v>
                </c:pt>
                <c:pt idx="3033">
                  <c:v>43511.856249999997</c:v>
                </c:pt>
                <c:pt idx="3034">
                  <c:v>43511.856944444444</c:v>
                </c:pt>
                <c:pt idx="3035">
                  <c:v>43511.857638888891</c:v>
                </c:pt>
                <c:pt idx="3036">
                  <c:v>43511.85833333333</c:v>
                </c:pt>
                <c:pt idx="3037">
                  <c:v>43511.859027777777</c:v>
                </c:pt>
                <c:pt idx="3038">
                  <c:v>43511.859722222223</c:v>
                </c:pt>
                <c:pt idx="3039">
                  <c:v>43511.86041666667</c:v>
                </c:pt>
                <c:pt idx="3040">
                  <c:v>43511.861111111109</c:v>
                </c:pt>
                <c:pt idx="3041">
                  <c:v>43511.861805555556</c:v>
                </c:pt>
                <c:pt idx="3042">
                  <c:v>43511.862500000003</c:v>
                </c:pt>
                <c:pt idx="3043">
                  <c:v>43511.863194444442</c:v>
                </c:pt>
                <c:pt idx="3044">
                  <c:v>43511.863888888889</c:v>
                </c:pt>
                <c:pt idx="3045">
                  <c:v>43511.864583333336</c:v>
                </c:pt>
                <c:pt idx="3046">
                  <c:v>43511.865277777775</c:v>
                </c:pt>
                <c:pt idx="3047">
                  <c:v>43511.865972222222</c:v>
                </c:pt>
                <c:pt idx="3048">
                  <c:v>43511.866666666669</c:v>
                </c:pt>
                <c:pt idx="3049">
                  <c:v>43511.867361111108</c:v>
                </c:pt>
                <c:pt idx="3050">
                  <c:v>43511.868055555555</c:v>
                </c:pt>
                <c:pt idx="3051">
                  <c:v>43511.868750000001</c:v>
                </c:pt>
                <c:pt idx="3052">
                  <c:v>43511.869444444441</c:v>
                </c:pt>
                <c:pt idx="3053">
                  <c:v>43511.870138888888</c:v>
                </c:pt>
                <c:pt idx="3054">
                  <c:v>43511.870833333334</c:v>
                </c:pt>
                <c:pt idx="3055">
                  <c:v>43511.871527777781</c:v>
                </c:pt>
                <c:pt idx="3056">
                  <c:v>43511.87222222222</c:v>
                </c:pt>
                <c:pt idx="3057">
                  <c:v>43511.872916666667</c:v>
                </c:pt>
                <c:pt idx="3058">
                  <c:v>43511.873611111114</c:v>
                </c:pt>
                <c:pt idx="3059">
                  <c:v>43511.874305555553</c:v>
                </c:pt>
                <c:pt idx="3060">
                  <c:v>43511.875</c:v>
                </c:pt>
                <c:pt idx="3061">
                  <c:v>43511.875694444447</c:v>
                </c:pt>
                <c:pt idx="3062">
                  <c:v>43511.876388888886</c:v>
                </c:pt>
                <c:pt idx="3063">
                  <c:v>43511.877083333333</c:v>
                </c:pt>
                <c:pt idx="3064">
                  <c:v>43511.87777777778</c:v>
                </c:pt>
                <c:pt idx="3065">
                  <c:v>43511.878472222219</c:v>
                </c:pt>
                <c:pt idx="3066">
                  <c:v>43511.879166666666</c:v>
                </c:pt>
                <c:pt idx="3067">
                  <c:v>43511.879861111112</c:v>
                </c:pt>
                <c:pt idx="3068">
                  <c:v>43511.880555555559</c:v>
                </c:pt>
                <c:pt idx="3069">
                  <c:v>43511.881249999999</c:v>
                </c:pt>
                <c:pt idx="3070">
                  <c:v>43511.881944444445</c:v>
                </c:pt>
                <c:pt idx="3071">
                  <c:v>43511.882638888892</c:v>
                </c:pt>
                <c:pt idx="3072">
                  <c:v>43511.883333333331</c:v>
                </c:pt>
                <c:pt idx="3073">
                  <c:v>43511.884027777778</c:v>
                </c:pt>
                <c:pt idx="3074">
                  <c:v>43511.884722222225</c:v>
                </c:pt>
                <c:pt idx="3075">
                  <c:v>43511.885416666664</c:v>
                </c:pt>
                <c:pt idx="3076">
                  <c:v>43511.886111111111</c:v>
                </c:pt>
                <c:pt idx="3077">
                  <c:v>43511.886805555558</c:v>
                </c:pt>
                <c:pt idx="3078">
                  <c:v>43511.887499999997</c:v>
                </c:pt>
                <c:pt idx="3079">
                  <c:v>43511.888194444444</c:v>
                </c:pt>
                <c:pt idx="3080">
                  <c:v>43511.888888888891</c:v>
                </c:pt>
                <c:pt idx="3081">
                  <c:v>43511.88958333333</c:v>
                </c:pt>
                <c:pt idx="3082">
                  <c:v>43511.890277777777</c:v>
                </c:pt>
                <c:pt idx="3083">
                  <c:v>43511.890972222223</c:v>
                </c:pt>
                <c:pt idx="3084">
                  <c:v>43511.89166666667</c:v>
                </c:pt>
                <c:pt idx="3085">
                  <c:v>43511.892361111109</c:v>
                </c:pt>
                <c:pt idx="3086">
                  <c:v>43511.893055555556</c:v>
                </c:pt>
                <c:pt idx="3087">
                  <c:v>43511.893750000003</c:v>
                </c:pt>
                <c:pt idx="3088">
                  <c:v>43511.894444444442</c:v>
                </c:pt>
                <c:pt idx="3089">
                  <c:v>43511.895138888889</c:v>
                </c:pt>
                <c:pt idx="3090">
                  <c:v>43511.895833333336</c:v>
                </c:pt>
                <c:pt idx="3091">
                  <c:v>43511.896527777775</c:v>
                </c:pt>
                <c:pt idx="3092">
                  <c:v>43511.897222222222</c:v>
                </c:pt>
                <c:pt idx="3093">
                  <c:v>43511.897916666669</c:v>
                </c:pt>
                <c:pt idx="3094">
                  <c:v>43511.898611111108</c:v>
                </c:pt>
                <c:pt idx="3095">
                  <c:v>43511.899305555555</c:v>
                </c:pt>
                <c:pt idx="3096">
                  <c:v>43511.9</c:v>
                </c:pt>
                <c:pt idx="3097">
                  <c:v>43511.900694444441</c:v>
                </c:pt>
                <c:pt idx="3098">
                  <c:v>43511.901388888888</c:v>
                </c:pt>
                <c:pt idx="3099">
                  <c:v>43511.902083333334</c:v>
                </c:pt>
                <c:pt idx="3100">
                  <c:v>43511.902777777781</c:v>
                </c:pt>
                <c:pt idx="3101">
                  <c:v>43511.90347222222</c:v>
                </c:pt>
                <c:pt idx="3102">
                  <c:v>43511.904166666667</c:v>
                </c:pt>
                <c:pt idx="3103">
                  <c:v>43511.904861111114</c:v>
                </c:pt>
                <c:pt idx="3104">
                  <c:v>43511.905555555553</c:v>
                </c:pt>
                <c:pt idx="3105">
                  <c:v>43511.90625</c:v>
                </c:pt>
                <c:pt idx="3106">
                  <c:v>43511.906944444447</c:v>
                </c:pt>
                <c:pt idx="3107">
                  <c:v>43511.907638888886</c:v>
                </c:pt>
                <c:pt idx="3108">
                  <c:v>43511.908333333333</c:v>
                </c:pt>
                <c:pt idx="3109">
                  <c:v>43511.90902777778</c:v>
                </c:pt>
                <c:pt idx="3110">
                  <c:v>43511.909722222219</c:v>
                </c:pt>
                <c:pt idx="3111">
                  <c:v>43511.910416666666</c:v>
                </c:pt>
                <c:pt idx="3112">
                  <c:v>43511.911111111112</c:v>
                </c:pt>
                <c:pt idx="3113">
                  <c:v>43511.911805555559</c:v>
                </c:pt>
                <c:pt idx="3114">
                  <c:v>43511.912499999999</c:v>
                </c:pt>
                <c:pt idx="3115">
                  <c:v>43511.913194444445</c:v>
                </c:pt>
                <c:pt idx="3116">
                  <c:v>43511.913888888892</c:v>
                </c:pt>
                <c:pt idx="3117">
                  <c:v>43511.914583333331</c:v>
                </c:pt>
                <c:pt idx="3118">
                  <c:v>43511.915277777778</c:v>
                </c:pt>
                <c:pt idx="3119">
                  <c:v>43511.915972222225</c:v>
                </c:pt>
                <c:pt idx="3120">
                  <c:v>43511.916666666664</c:v>
                </c:pt>
                <c:pt idx="3121">
                  <c:v>43511.917361111111</c:v>
                </c:pt>
                <c:pt idx="3122">
                  <c:v>43511.918055555558</c:v>
                </c:pt>
                <c:pt idx="3123">
                  <c:v>43511.918749999997</c:v>
                </c:pt>
                <c:pt idx="3124">
                  <c:v>43511.919444444444</c:v>
                </c:pt>
                <c:pt idx="3125">
                  <c:v>43511.920138888891</c:v>
                </c:pt>
                <c:pt idx="3126">
                  <c:v>43511.92083333333</c:v>
                </c:pt>
                <c:pt idx="3127">
                  <c:v>43511.921527777777</c:v>
                </c:pt>
                <c:pt idx="3128">
                  <c:v>43511.922222222223</c:v>
                </c:pt>
                <c:pt idx="3129">
                  <c:v>43511.92291666667</c:v>
                </c:pt>
                <c:pt idx="3130">
                  <c:v>43511.923611111109</c:v>
                </c:pt>
                <c:pt idx="3131">
                  <c:v>43511.924305555556</c:v>
                </c:pt>
                <c:pt idx="3132">
                  <c:v>43511.925000000003</c:v>
                </c:pt>
                <c:pt idx="3133">
                  <c:v>43511.925694444442</c:v>
                </c:pt>
                <c:pt idx="3134">
                  <c:v>43511.926388888889</c:v>
                </c:pt>
                <c:pt idx="3135">
                  <c:v>43511.927083333336</c:v>
                </c:pt>
                <c:pt idx="3136">
                  <c:v>43511.927777777775</c:v>
                </c:pt>
                <c:pt idx="3137">
                  <c:v>43511.928472222222</c:v>
                </c:pt>
                <c:pt idx="3138">
                  <c:v>43511.929166666669</c:v>
                </c:pt>
                <c:pt idx="3139">
                  <c:v>43511.929861111108</c:v>
                </c:pt>
                <c:pt idx="3140">
                  <c:v>43511.930555555555</c:v>
                </c:pt>
                <c:pt idx="3141">
                  <c:v>43511.931250000001</c:v>
                </c:pt>
                <c:pt idx="3142">
                  <c:v>43511.931944444441</c:v>
                </c:pt>
                <c:pt idx="3143">
                  <c:v>43511.932638888888</c:v>
                </c:pt>
                <c:pt idx="3144">
                  <c:v>43511.933333333334</c:v>
                </c:pt>
                <c:pt idx="3145">
                  <c:v>43511.934027777781</c:v>
                </c:pt>
                <c:pt idx="3146">
                  <c:v>43511.93472222222</c:v>
                </c:pt>
                <c:pt idx="3147">
                  <c:v>43511.935416666667</c:v>
                </c:pt>
                <c:pt idx="3148">
                  <c:v>43511.936111111114</c:v>
                </c:pt>
                <c:pt idx="3149">
                  <c:v>43511.936805555553</c:v>
                </c:pt>
                <c:pt idx="3150">
                  <c:v>43511.9375</c:v>
                </c:pt>
                <c:pt idx="3151">
                  <c:v>43511.938194444447</c:v>
                </c:pt>
                <c:pt idx="3152">
                  <c:v>43511.938888888886</c:v>
                </c:pt>
                <c:pt idx="3153">
                  <c:v>43511.939583333333</c:v>
                </c:pt>
                <c:pt idx="3154">
                  <c:v>43511.94027777778</c:v>
                </c:pt>
                <c:pt idx="3155">
                  <c:v>43511.940972222219</c:v>
                </c:pt>
                <c:pt idx="3156">
                  <c:v>43511.941666666666</c:v>
                </c:pt>
                <c:pt idx="3157">
                  <c:v>43511.942361111112</c:v>
                </c:pt>
                <c:pt idx="3158">
                  <c:v>43511.943055555559</c:v>
                </c:pt>
                <c:pt idx="3159">
                  <c:v>43511.943749999999</c:v>
                </c:pt>
                <c:pt idx="3160">
                  <c:v>43511.944444444445</c:v>
                </c:pt>
                <c:pt idx="3161">
                  <c:v>43511.945138888892</c:v>
                </c:pt>
                <c:pt idx="3162">
                  <c:v>43511.945833333331</c:v>
                </c:pt>
                <c:pt idx="3163">
                  <c:v>43511.946527777778</c:v>
                </c:pt>
                <c:pt idx="3164">
                  <c:v>43511.947222222225</c:v>
                </c:pt>
                <c:pt idx="3165">
                  <c:v>43511.947916666664</c:v>
                </c:pt>
                <c:pt idx="3166">
                  <c:v>43511.948611111111</c:v>
                </c:pt>
                <c:pt idx="3167">
                  <c:v>43511.949305555558</c:v>
                </c:pt>
                <c:pt idx="3168">
                  <c:v>43511.95</c:v>
                </c:pt>
                <c:pt idx="3169">
                  <c:v>43511.950694444444</c:v>
                </c:pt>
                <c:pt idx="3170">
                  <c:v>43511.951388888891</c:v>
                </c:pt>
                <c:pt idx="3171">
                  <c:v>43511.95208333333</c:v>
                </c:pt>
                <c:pt idx="3172">
                  <c:v>43511.952777777777</c:v>
                </c:pt>
                <c:pt idx="3173">
                  <c:v>43511.953472222223</c:v>
                </c:pt>
                <c:pt idx="3174">
                  <c:v>43511.95416666667</c:v>
                </c:pt>
                <c:pt idx="3175">
                  <c:v>43511.954861111109</c:v>
                </c:pt>
                <c:pt idx="3176">
                  <c:v>43511.955555555556</c:v>
                </c:pt>
                <c:pt idx="3177">
                  <c:v>43511.956250000003</c:v>
                </c:pt>
                <c:pt idx="3178">
                  <c:v>43511.956944444442</c:v>
                </c:pt>
                <c:pt idx="3179">
                  <c:v>43511.957638888889</c:v>
                </c:pt>
                <c:pt idx="3180">
                  <c:v>43511.958333333336</c:v>
                </c:pt>
                <c:pt idx="3181">
                  <c:v>43511.959027777775</c:v>
                </c:pt>
                <c:pt idx="3182">
                  <c:v>43511.959722222222</c:v>
                </c:pt>
                <c:pt idx="3183">
                  <c:v>43511.960416666669</c:v>
                </c:pt>
                <c:pt idx="3184">
                  <c:v>43511.961111111108</c:v>
                </c:pt>
                <c:pt idx="3185">
                  <c:v>43511.961805555555</c:v>
                </c:pt>
                <c:pt idx="3186">
                  <c:v>43511.962500000001</c:v>
                </c:pt>
                <c:pt idx="3187">
                  <c:v>43511.963194444441</c:v>
                </c:pt>
                <c:pt idx="3188">
                  <c:v>43511.963888888888</c:v>
                </c:pt>
                <c:pt idx="3189">
                  <c:v>43511.964583333334</c:v>
                </c:pt>
                <c:pt idx="3190">
                  <c:v>43511.965277777781</c:v>
                </c:pt>
                <c:pt idx="3191">
                  <c:v>43511.96597222222</c:v>
                </c:pt>
                <c:pt idx="3192">
                  <c:v>43511.966666666667</c:v>
                </c:pt>
                <c:pt idx="3193">
                  <c:v>43511.967361111114</c:v>
                </c:pt>
                <c:pt idx="3194">
                  <c:v>43511.968055555553</c:v>
                </c:pt>
                <c:pt idx="3195">
                  <c:v>43511.96875</c:v>
                </c:pt>
                <c:pt idx="3196">
                  <c:v>43511.969444444447</c:v>
                </c:pt>
                <c:pt idx="3197">
                  <c:v>43511.970138888886</c:v>
                </c:pt>
                <c:pt idx="3198">
                  <c:v>43511.970833333333</c:v>
                </c:pt>
                <c:pt idx="3199">
                  <c:v>43511.97152777778</c:v>
                </c:pt>
                <c:pt idx="3200">
                  <c:v>43511.972222222219</c:v>
                </c:pt>
                <c:pt idx="3201">
                  <c:v>43511.972916666666</c:v>
                </c:pt>
                <c:pt idx="3202">
                  <c:v>43511.973611111112</c:v>
                </c:pt>
                <c:pt idx="3203">
                  <c:v>43511.974305555559</c:v>
                </c:pt>
                <c:pt idx="3204">
                  <c:v>43511.974999999999</c:v>
                </c:pt>
                <c:pt idx="3205">
                  <c:v>43511.975694444445</c:v>
                </c:pt>
                <c:pt idx="3206">
                  <c:v>43511.976388888892</c:v>
                </c:pt>
                <c:pt idx="3207">
                  <c:v>43511.977083333331</c:v>
                </c:pt>
                <c:pt idx="3208">
                  <c:v>43511.977777777778</c:v>
                </c:pt>
                <c:pt idx="3209">
                  <c:v>43511.978472222225</c:v>
                </c:pt>
                <c:pt idx="3210">
                  <c:v>43511.979166666664</c:v>
                </c:pt>
                <c:pt idx="3211">
                  <c:v>43511.979861111111</c:v>
                </c:pt>
                <c:pt idx="3212">
                  <c:v>43511.980555555558</c:v>
                </c:pt>
                <c:pt idx="3213">
                  <c:v>43511.981249999997</c:v>
                </c:pt>
                <c:pt idx="3214">
                  <c:v>43511.981944444444</c:v>
                </c:pt>
                <c:pt idx="3215">
                  <c:v>43511.982638888891</c:v>
                </c:pt>
                <c:pt idx="3216">
                  <c:v>43511.98333333333</c:v>
                </c:pt>
                <c:pt idx="3217">
                  <c:v>43511.984027777777</c:v>
                </c:pt>
                <c:pt idx="3218">
                  <c:v>43511.984722222223</c:v>
                </c:pt>
                <c:pt idx="3219">
                  <c:v>43511.98541666667</c:v>
                </c:pt>
                <c:pt idx="3220">
                  <c:v>43511.986111111109</c:v>
                </c:pt>
                <c:pt idx="3221">
                  <c:v>43511.986805555556</c:v>
                </c:pt>
                <c:pt idx="3222">
                  <c:v>43511.987500000003</c:v>
                </c:pt>
                <c:pt idx="3223">
                  <c:v>43511.988194444442</c:v>
                </c:pt>
                <c:pt idx="3224">
                  <c:v>43511.988888888889</c:v>
                </c:pt>
                <c:pt idx="3225">
                  <c:v>43511.989583333336</c:v>
                </c:pt>
                <c:pt idx="3226">
                  <c:v>43511.990277777775</c:v>
                </c:pt>
                <c:pt idx="3227">
                  <c:v>43511.990972222222</c:v>
                </c:pt>
                <c:pt idx="3228">
                  <c:v>43511.991666666669</c:v>
                </c:pt>
                <c:pt idx="3229">
                  <c:v>43511.992361111108</c:v>
                </c:pt>
                <c:pt idx="3230">
                  <c:v>43511.993055555555</c:v>
                </c:pt>
                <c:pt idx="3231">
                  <c:v>43511.993750000001</c:v>
                </c:pt>
                <c:pt idx="3232">
                  <c:v>43511.994444444441</c:v>
                </c:pt>
                <c:pt idx="3233">
                  <c:v>43511.995138888888</c:v>
                </c:pt>
                <c:pt idx="3234">
                  <c:v>43511.995833333334</c:v>
                </c:pt>
                <c:pt idx="3235">
                  <c:v>43511.996527777781</c:v>
                </c:pt>
                <c:pt idx="3236">
                  <c:v>43511.99722222222</c:v>
                </c:pt>
                <c:pt idx="3237">
                  <c:v>43511.997916666667</c:v>
                </c:pt>
                <c:pt idx="3238">
                  <c:v>43511.998611111114</c:v>
                </c:pt>
                <c:pt idx="3239">
                  <c:v>43511.999305555553</c:v>
                </c:pt>
                <c:pt idx="3240">
                  <c:v>43512</c:v>
                </c:pt>
                <c:pt idx="3241">
                  <c:v>43512.000694444447</c:v>
                </c:pt>
                <c:pt idx="3242">
                  <c:v>43512.001388888886</c:v>
                </c:pt>
                <c:pt idx="3243">
                  <c:v>43512.002083333333</c:v>
                </c:pt>
                <c:pt idx="3244">
                  <c:v>43512.00277777778</c:v>
                </c:pt>
                <c:pt idx="3245">
                  <c:v>43512.003472222219</c:v>
                </c:pt>
                <c:pt idx="3246">
                  <c:v>43512.004166666666</c:v>
                </c:pt>
                <c:pt idx="3247">
                  <c:v>43512.004861111112</c:v>
                </c:pt>
                <c:pt idx="3248">
                  <c:v>43512.005555555559</c:v>
                </c:pt>
                <c:pt idx="3249">
                  <c:v>43512.006249999999</c:v>
                </c:pt>
                <c:pt idx="3250">
                  <c:v>43512.006944444445</c:v>
                </c:pt>
                <c:pt idx="3251">
                  <c:v>43512.007638888892</c:v>
                </c:pt>
                <c:pt idx="3252">
                  <c:v>43512.008333333331</c:v>
                </c:pt>
                <c:pt idx="3253">
                  <c:v>43512.009027777778</c:v>
                </c:pt>
                <c:pt idx="3254">
                  <c:v>43512.009722222225</c:v>
                </c:pt>
                <c:pt idx="3255">
                  <c:v>43512.010416666664</c:v>
                </c:pt>
                <c:pt idx="3256">
                  <c:v>43512.011111111111</c:v>
                </c:pt>
                <c:pt idx="3257">
                  <c:v>43512.011805555558</c:v>
                </c:pt>
                <c:pt idx="3258">
                  <c:v>43512.012499999997</c:v>
                </c:pt>
                <c:pt idx="3259">
                  <c:v>43512.013194444444</c:v>
                </c:pt>
                <c:pt idx="3260">
                  <c:v>43512.013888888891</c:v>
                </c:pt>
                <c:pt idx="3261">
                  <c:v>43512.01458333333</c:v>
                </c:pt>
                <c:pt idx="3262">
                  <c:v>43512.015277777777</c:v>
                </c:pt>
                <c:pt idx="3263">
                  <c:v>43512.015972222223</c:v>
                </c:pt>
                <c:pt idx="3264">
                  <c:v>43512.01666666667</c:v>
                </c:pt>
                <c:pt idx="3265">
                  <c:v>43512.017361111109</c:v>
                </c:pt>
                <c:pt idx="3266">
                  <c:v>43512.018055555556</c:v>
                </c:pt>
                <c:pt idx="3267">
                  <c:v>43512.018750000003</c:v>
                </c:pt>
                <c:pt idx="3268">
                  <c:v>43512.019444444442</c:v>
                </c:pt>
                <c:pt idx="3269">
                  <c:v>43512.020138888889</c:v>
                </c:pt>
                <c:pt idx="3270">
                  <c:v>43512.020833333336</c:v>
                </c:pt>
                <c:pt idx="3271">
                  <c:v>43512.021527777775</c:v>
                </c:pt>
                <c:pt idx="3272">
                  <c:v>43512.022222222222</c:v>
                </c:pt>
                <c:pt idx="3273">
                  <c:v>43512.022916666669</c:v>
                </c:pt>
                <c:pt idx="3274">
                  <c:v>43512.023611111108</c:v>
                </c:pt>
                <c:pt idx="3275">
                  <c:v>43512.024305555555</c:v>
                </c:pt>
                <c:pt idx="3276">
                  <c:v>43512.025000000001</c:v>
                </c:pt>
                <c:pt idx="3277">
                  <c:v>43512.025694444441</c:v>
                </c:pt>
                <c:pt idx="3278">
                  <c:v>43512.026388888888</c:v>
                </c:pt>
                <c:pt idx="3279">
                  <c:v>43512.027083333334</c:v>
                </c:pt>
                <c:pt idx="3280">
                  <c:v>43512.027777777781</c:v>
                </c:pt>
                <c:pt idx="3281">
                  <c:v>43512.02847222222</c:v>
                </c:pt>
                <c:pt idx="3282">
                  <c:v>43512.029166666667</c:v>
                </c:pt>
                <c:pt idx="3283">
                  <c:v>43512.029861111114</c:v>
                </c:pt>
                <c:pt idx="3284">
                  <c:v>43512.030555555553</c:v>
                </c:pt>
                <c:pt idx="3285">
                  <c:v>43512.03125</c:v>
                </c:pt>
                <c:pt idx="3286">
                  <c:v>43512.031944444447</c:v>
                </c:pt>
                <c:pt idx="3287">
                  <c:v>43512.032638888886</c:v>
                </c:pt>
                <c:pt idx="3288">
                  <c:v>43512.033333333333</c:v>
                </c:pt>
                <c:pt idx="3289">
                  <c:v>43512.03402777778</c:v>
                </c:pt>
                <c:pt idx="3290">
                  <c:v>43512.034722222219</c:v>
                </c:pt>
                <c:pt idx="3291">
                  <c:v>43512.035416666666</c:v>
                </c:pt>
                <c:pt idx="3292">
                  <c:v>43512.036111111112</c:v>
                </c:pt>
                <c:pt idx="3293">
                  <c:v>43512.036805555559</c:v>
                </c:pt>
                <c:pt idx="3294">
                  <c:v>43512.037499999999</c:v>
                </c:pt>
                <c:pt idx="3295">
                  <c:v>43512.038194444445</c:v>
                </c:pt>
                <c:pt idx="3296">
                  <c:v>43512.038888888892</c:v>
                </c:pt>
                <c:pt idx="3297">
                  <c:v>43512.039583333331</c:v>
                </c:pt>
                <c:pt idx="3298">
                  <c:v>43512.040277777778</c:v>
                </c:pt>
                <c:pt idx="3299">
                  <c:v>43512.040972222225</c:v>
                </c:pt>
                <c:pt idx="3300">
                  <c:v>43512.041666666664</c:v>
                </c:pt>
                <c:pt idx="3301">
                  <c:v>43512.042361111111</c:v>
                </c:pt>
                <c:pt idx="3302">
                  <c:v>43512.043055555558</c:v>
                </c:pt>
                <c:pt idx="3303">
                  <c:v>43512.043749999997</c:v>
                </c:pt>
                <c:pt idx="3304">
                  <c:v>43512.044444444444</c:v>
                </c:pt>
                <c:pt idx="3305">
                  <c:v>43512.045138888891</c:v>
                </c:pt>
                <c:pt idx="3306">
                  <c:v>43512.04583333333</c:v>
                </c:pt>
                <c:pt idx="3307">
                  <c:v>43512.046527777777</c:v>
                </c:pt>
                <c:pt idx="3308">
                  <c:v>43512.047222222223</c:v>
                </c:pt>
                <c:pt idx="3309">
                  <c:v>43512.04791666667</c:v>
                </c:pt>
                <c:pt idx="3310">
                  <c:v>43512.048611111109</c:v>
                </c:pt>
                <c:pt idx="3311">
                  <c:v>43512.049305555556</c:v>
                </c:pt>
                <c:pt idx="3312">
                  <c:v>43512.05</c:v>
                </c:pt>
                <c:pt idx="3313">
                  <c:v>43512.050694444442</c:v>
                </c:pt>
                <c:pt idx="3314">
                  <c:v>43512.051388888889</c:v>
                </c:pt>
                <c:pt idx="3315">
                  <c:v>43512.052083333336</c:v>
                </c:pt>
                <c:pt idx="3316">
                  <c:v>43512.052777777775</c:v>
                </c:pt>
                <c:pt idx="3317">
                  <c:v>43512.053472222222</c:v>
                </c:pt>
                <c:pt idx="3318">
                  <c:v>43512.054166666669</c:v>
                </c:pt>
                <c:pt idx="3319">
                  <c:v>43512.054861111108</c:v>
                </c:pt>
                <c:pt idx="3320">
                  <c:v>43512.055555555555</c:v>
                </c:pt>
                <c:pt idx="3321">
                  <c:v>43512.056250000001</c:v>
                </c:pt>
                <c:pt idx="3322">
                  <c:v>43512.056944444441</c:v>
                </c:pt>
                <c:pt idx="3323">
                  <c:v>43512.057638888888</c:v>
                </c:pt>
                <c:pt idx="3324">
                  <c:v>43512.058333333334</c:v>
                </c:pt>
                <c:pt idx="3325">
                  <c:v>43512.059027777781</c:v>
                </c:pt>
                <c:pt idx="3326">
                  <c:v>43512.05972222222</c:v>
                </c:pt>
                <c:pt idx="3327">
                  <c:v>43512.060416666667</c:v>
                </c:pt>
                <c:pt idx="3328">
                  <c:v>43512.061111111114</c:v>
                </c:pt>
                <c:pt idx="3329">
                  <c:v>43512.061805555553</c:v>
                </c:pt>
                <c:pt idx="3330">
                  <c:v>43512.0625</c:v>
                </c:pt>
                <c:pt idx="3331">
                  <c:v>43512.063194444447</c:v>
                </c:pt>
                <c:pt idx="3332">
                  <c:v>43512.063888888886</c:v>
                </c:pt>
                <c:pt idx="3333">
                  <c:v>43512.064583333333</c:v>
                </c:pt>
                <c:pt idx="3334">
                  <c:v>43512.06527777778</c:v>
                </c:pt>
                <c:pt idx="3335">
                  <c:v>43512.065972222219</c:v>
                </c:pt>
                <c:pt idx="3336">
                  <c:v>43512.066666666666</c:v>
                </c:pt>
                <c:pt idx="3337">
                  <c:v>43512.067361111112</c:v>
                </c:pt>
                <c:pt idx="3338">
                  <c:v>43512.068055555559</c:v>
                </c:pt>
                <c:pt idx="3339">
                  <c:v>43512.068749999999</c:v>
                </c:pt>
                <c:pt idx="3340">
                  <c:v>43512.069444444445</c:v>
                </c:pt>
                <c:pt idx="3341">
                  <c:v>43512.070138888892</c:v>
                </c:pt>
                <c:pt idx="3342">
                  <c:v>43512.070833333331</c:v>
                </c:pt>
                <c:pt idx="3343">
                  <c:v>43512.071527777778</c:v>
                </c:pt>
                <c:pt idx="3344">
                  <c:v>43512.072222222225</c:v>
                </c:pt>
                <c:pt idx="3345">
                  <c:v>43512.072916666664</c:v>
                </c:pt>
                <c:pt idx="3346">
                  <c:v>43512.073611111111</c:v>
                </c:pt>
                <c:pt idx="3347">
                  <c:v>43512.074305555558</c:v>
                </c:pt>
                <c:pt idx="3348">
                  <c:v>43512.074999999997</c:v>
                </c:pt>
                <c:pt idx="3349">
                  <c:v>43512.075694444444</c:v>
                </c:pt>
                <c:pt idx="3350">
                  <c:v>43512.076388888891</c:v>
                </c:pt>
                <c:pt idx="3351">
                  <c:v>43512.07708333333</c:v>
                </c:pt>
                <c:pt idx="3352">
                  <c:v>43512.077777777777</c:v>
                </c:pt>
                <c:pt idx="3353">
                  <c:v>43512.078472222223</c:v>
                </c:pt>
                <c:pt idx="3354">
                  <c:v>43512.07916666667</c:v>
                </c:pt>
                <c:pt idx="3355">
                  <c:v>43512.079861111109</c:v>
                </c:pt>
                <c:pt idx="3356">
                  <c:v>43512.080555555556</c:v>
                </c:pt>
                <c:pt idx="3357">
                  <c:v>43512.081250000003</c:v>
                </c:pt>
                <c:pt idx="3358">
                  <c:v>43512.081944444442</c:v>
                </c:pt>
                <c:pt idx="3359">
                  <c:v>43512.082638888889</c:v>
                </c:pt>
                <c:pt idx="3360">
                  <c:v>43512.083333333336</c:v>
                </c:pt>
                <c:pt idx="3361">
                  <c:v>43512.084027777775</c:v>
                </c:pt>
                <c:pt idx="3362">
                  <c:v>43512.084722222222</c:v>
                </c:pt>
                <c:pt idx="3363">
                  <c:v>43512.085416666669</c:v>
                </c:pt>
                <c:pt idx="3364">
                  <c:v>43512.086111111108</c:v>
                </c:pt>
                <c:pt idx="3365">
                  <c:v>43512.086805555555</c:v>
                </c:pt>
                <c:pt idx="3366">
                  <c:v>43512.087500000001</c:v>
                </c:pt>
                <c:pt idx="3367">
                  <c:v>43512.088194444441</c:v>
                </c:pt>
                <c:pt idx="3368">
                  <c:v>43512.088888888888</c:v>
                </c:pt>
                <c:pt idx="3369">
                  <c:v>43512.089583333334</c:v>
                </c:pt>
                <c:pt idx="3370">
                  <c:v>43512.090277777781</c:v>
                </c:pt>
                <c:pt idx="3371">
                  <c:v>43512.09097222222</c:v>
                </c:pt>
                <c:pt idx="3372">
                  <c:v>43512.091666666667</c:v>
                </c:pt>
                <c:pt idx="3373">
                  <c:v>43512.092361111114</c:v>
                </c:pt>
                <c:pt idx="3374">
                  <c:v>43512.093055555553</c:v>
                </c:pt>
                <c:pt idx="3375">
                  <c:v>43512.09375</c:v>
                </c:pt>
                <c:pt idx="3376">
                  <c:v>43512.094444444447</c:v>
                </c:pt>
                <c:pt idx="3377">
                  <c:v>43512.095138888886</c:v>
                </c:pt>
                <c:pt idx="3378">
                  <c:v>43512.095833333333</c:v>
                </c:pt>
                <c:pt idx="3379">
                  <c:v>43512.09652777778</c:v>
                </c:pt>
                <c:pt idx="3380">
                  <c:v>43512.097222222219</c:v>
                </c:pt>
                <c:pt idx="3381">
                  <c:v>43512.097916666666</c:v>
                </c:pt>
                <c:pt idx="3382">
                  <c:v>43512.098611111112</c:v>
                </c:pt>
                <c:pt idx="3383">
                  <c:v>43512.099305555559</c:v>
                </c:pt>
                <c:pt idx="3384">
                  <c:v>43512.1</c:v>
                </c:pt>
                <c:pt idx="3385">
                  <c:v>43512.100694444445</c:v>
                </c:pt>
                <c:pt idx="3386">
                  <c:v>43512.101388888892</c:v>
                </c:pt>
                <c:pt idx="3387">
                  <c:v>43512.102083333331</c:v>
                </c:pt>
                <c:pt idx="3388">
                  <c:v>43512.102777777778</c:v>
                </c:pt>
                <c:pt idx="3389">
                  <c:v>43512.103472222225</c:v>
                </c:pt>
                <c:pt idx="3390">
                  <c:v>43512.104166666664</c:v>
                </c:pt>
                <c:pt idx="3391">
                  <c:v>43512.104861111111</c:v>
                </c:pt>
                <c:pt idx="3392">
                  <c:v>43512.105555555558</c:v>
                </c:pt>
                <c:pt idx="3393">
                  <c:v>43512.106249999997</c:v>
                </c:pt>
                <c:pt idx="3394">
                  <c:v>43512.106944444444</c:v>
                </c:pt>
                <c:pt idx="3395">
                  <c:v>43512.107638888891</c:v>
                </c:pt>
                <c:pt idx="3396">
                  <c:v>43512.10833333333</c:v>
                </c:pt>
                <c:pt idx="3397">
                  <c:v>43512.109027777777</c:v>
                </c:pt>
                <c:pt idx="3398">
                  <c:v>43512.109722222223</c:v>
                </c:pt>
                <c:pt idx="3399">
                  <c:v>43512.11041666667</c:v>
                </c:pt>
                <c:pt idx="3400">
                  <c:v>43512.111111111109</c:v>
                </c:pt>
                <c:pt idx="3401">
                  <c:v>43512.111805555556</c:v>
                </c:pt>
                <c:pt idx="3402">
                  <c:v>43512.112500000003</c:v>
                </c:pt>
                <c:pt idx="3403">
                  <c:v>43512.113194444442</c:v>
                </c:pt>
                <c:pt idx="3404">
                  <c:v>43512.113888888889</c:v>
                </c:pt>
                <c:pt idx="3405">
                  <c:v>43512.114583333336</c:v>
                </c:pt>
                <c:pt idx="3406">
                  <c:v>43512.115277777775</c:v>
                </c:pt>
                <c:pt idx="3407">
                  <c:v>43512.115972222222</c:v>
                </c:pt>
                <c:pt idx="3408">
                  <c:v>43512.116666666669</c:v>
                </c:pt>
                <c:pt idx="3409">
                  <c:v>43512.117361111108</c:v>
                </c:pt>
                <c:pt idx="3410">
                  <c:v>43512.118055555555</c:v>
                </c:pt>
                <c:pt idx="3411">
                  <c:v>43512.118750000001</c:v>
                </c:pt>
                <c:pt idx="3412">
                  <c:v>43512.119444444441</c:v>
                </c:pt>
                <c:pt idx="3413">
                  <c:v>43512.120138888888</c:v>
                </c:pt>
                <c:pt idx="3414">
                  <c:v>43512.120833333334</c:v>
                </c:pt>
                <c:pt idx="3415">
                  <c:v>43512.121527777781</c:v>
                </c:pt>
                <c:pt idx="3416">
                  <c:v>43512.12222222222</c:v>
                </c:pt>
                <c:pt idx="3417">
                  <c:v>43512.122916666667</c:v>
                </c:pt>
                <c:pt idx="3418">
                  <c:v>43512.123611111114</c:v>
                </c:pt>
                <c:pt idx="3419">
                  <c:v>43512.124305555553</c:v>
                </c:pt>
                <c:pt idx="3420">
                  <c:v>43512.125</c:v>
                </c:pt>
                <c:pt idx="3421">
                  <c:v>43512.125694444447</c:v>
                </c:pt>
                <c:pt idx="3422">
                  <c:v>43512.126388888886</c:v>
                </c:pt>
                <c:pt idx="3423">
                  <c:v>43512.127083333333</c:v>
                </c:pt>
                <c:pt idx="3424">
                  <c:v>43512.12777777778</c:v>
                </c:pt>
                <c:pt idx="3425">
                  <c:v>43512.128472222219</c:v>
                </c:pt>
                <c:pt idx="3426">
                  <c:v>43512.129166666666</c:v>
                </c:pt>
                <c:pt idx="3427">
                  <c:v>43512.129861111112</c:v>
                </c:pt>
                <c:pt idx="3428">
                  <c:v>43512.130555555559</c:v>
                </c:pt>
                <c:pt idx="3429">
                  <c:v>43512.131249999999</c:v>
                </c:pt>
                <c:pt idx="3430">
                  <c:v>43512.131944444445</c:v>
                </c:pt>
                <c:pt idx="3431">
                  <c:v>43512.132638888892</c:v>
                </c:pt>
                <c:pt idx="3432">
                  <c:v>43512.133333333331</c:v>
                </c:pt>
                <c:pt idx="3433">
                  <c:v>43512.134027777778</c:v>
                </c:pt>
                <c:pt idx="3434">
                  <c:v>43512.134722222225</c:v>
                </c:pt>
                <c:pt idx="3435">
                  <c:v>43512.135416666664</c:v>
                </c:pt>
                <c:pt idx="3436">
                  <c:v>43512.136111111111</c:v>
                </c:pt>
                <c:pt idx="3437">
                  <c:v>43512.136805555558</c:v>
                </c:pt>
                <c:pt idx="3438">
                  <c:v>43512.137499999997</c:v>
                </c:pt>
                <c:pt idx="3439">
                  <c:v>43512.138194444444</c:v>
                </c:pt>
                <c:pt idx="3440">
                  <c:v>43512.138888888891</c:v>
                </c:pt>
                <c:pt idx="3441">
                  <c:v>43512.13958333333</c:v>
                </c:pt>
                <c:pt idx="3442">
                  <c:v>43512.140277777777</c:v>
                </c:pt>
                <c:pt idx="3443">
                  <c:v>43512.140972222223</c:v>
                </c:pt>
                <c:pt idx="3444">
                  <c:v>43512.14166666667</c:v>
                </c:pt>
                <c:pt idx="3445">
                  <c:v>43512.142361111109</c:v>
                </c:pt>
                <c:pt idx="3446">
                  <c:v>43512.143055555556</c:v>
                </c:pt>
                <c:pt idx="3447">
                  <c:v>43512.143750000003</c:v>
                </c:pt>
                <c:pt idx="3448">
                  <c:v>43512.144444444442</c:v>
                </c:pt>
                <c:pt idx="3449">
                  <c:v>43512.145138888889</c:v>
                </c:pt>
                <c:pt idx="3450">
                  <c:v>43512.145833333336</c:v>
                </c:pt>
                <c:pt idx="3451">
                  <c:v>43512.146527777775</c:v>
                </c:pt>
                <c:pt idx="3452">
                  <c:v>43512.147222222222</c:v>
                </c:pt>
                <c:pt idx="3453">
                  <c:v>43512.147916666669</c:v>
                </c:pt>
                <c:pt idx="3454">
                  <c:v>43512.148611111108</c:v>
                </c:pt>
                <c:pt idx="3455">
                  <c:v>43512.149305555555</c:v>
                </c:pt>
                <c:pt idx="3456">
                  <c:v>43512.15</c:v>
                </c:pt>
                <c:pt idx="3457">
                  <c:v>43512.150694444441</c:v>
                </c:pt>
                <c:pt idx="3458">
                  <c:v>43512.151388888888</c:v>
                </c:pt>
                <c:pt idx="3459">
                  <c:v>43512.152083333334</c:v>
                </c:pt>
                <c:pt idx="3460">
                  <c:v>43512.152777777781</c:v>
                </c:pt>
                <c:pt idx="3461">
                  <c:v>43512.15347222222</c:v>
                </c:pt>
                <c:pt idx="3462">
                  <c:v>43512.154166666667</c:v>
                </c:pt>
                <c:pt idx="3463">
                  <c:v>43512.154861111114</c:v>
                </c:pt>
                <c:pt idx="3464">
                  <c:v>43512.155555555553</c:v>
                </c:pt>
                <c:pt idx="3465">
                  <c:v>43512.15625</c:v>
                </c:pt>
                <c:pt idx="3466">
                  <c:v>43512.156944444447</c:v>
                </c:pt>
                <c:pt idx="3467">
                  <c:v>43512.157638888886</c:v>
                </c:pt>
                <c:pt idx="3468">
                  <c:v>43512.158333333333</c:v>
                </c:pt>
                <c:pt idx="3469">
                  <c:v>43512.15902777778</c:v>
                </c:pt>
                <c:pt idx="3470">
                  <c:v>43512.159722222219</c:v>
                </c:pt>
                <c:pt idx="3471">
                  <c:v>43512.160416666666</c:v>
                </c:pt>
                <c:pt idx="3472">
                  <c:v>43512.161111111112</c:v>
                </c:pt>
                <c:pt idx="3473">
                  <c:v>43512.161805555559</c:v>
                </c:pt>
                <c:pt idx="3474">
                  <c:v>43512.162499999999</c:v>
                </c:pt>
                <c:pt idx="3475">
                  <c:v>43512.163194444445</c:v>
                </c:pt>
                <c:pt idx="3476">
                  <c:v>43512.163888888892</c:v>
                </c:pt>
                <c:pt idx="3477">
                  <c:v>43512.164583333331</c:v>
                </c:pt>
                <c:pt idx="3478">
                  <c:v>43512.165277777778</c:v>
                </c:pt>
                <c:pt idx="3479">
                  <c:v>43512.165972222225</c:v>
                </c:pt>
                <c:pt idx="3480">
                  <c:v>43512.166666666664</c:v>
                </c:pt>
                <c:pt idx="3481">
                  <c:v>43512.167361111111</c:v>
                </c:pt>
                <c:pt idx="3482">
                  <c:v>43512.168055555558</c:v>
                </c:pt>
                <c:pt idx="3483">
                  <c:v>43512.168749999997</c:v>
                </c:pt>
                <c:pt idx="3484">
                  <c:v>43512.169444444444</c:v>
                </c:pt>
                <c:pt idx="3485">
                  <c:v>43512.170138888891</c:v>
                </c:pt>
                <c:pt idx="3486">
                  <c:v>43512.17083333333</c:v>
                </c:pt>
                <c:pt idx="3487">
                  <c:v>43512.171527777777</c:v>
                </c:pt>
                <c:pt idx="3488">
                  <c:v>43512.172222222223</c:v>
                </c:pt>
                <c:pt idx="3489">
                  <c:v>43512.17291666667</c:v>
                </c:pt>
                <c:pt idx="3490">
                  <c:v>43512.173611111109</c:v>
                </c:pt>
                <c:pt idx="3491">
                  <c:v>43512.174305555556</c:v>
                </c:pt>
                <c:pt idx="3492">
                  <c:v>43512.175000000003</c:v>
                </c:pt>
                <c:pt idx="3493">
                  <c:v>43512.175694444442</c:v>
                </c:pt>
                <c:pt idx="3494">
                  <c:v>43512.176388888889</c:v>
                </c:pt>
                <c:pt idx="3495">
                  <c:v>43512.177083333336</c:v>
                </c:pt>
                <c:pt idx="3496">
                  <c:v>43512.177777777775</c:v>
                </c:pt>
                <c:pt idx="3497">
                  <c:v>43512.178472222222</c:v>
                </c:pt>
                <c:pt idx="3498">
                  <c:v>43512.179166666669</c:v>
                </c:pt>
                <c:pt idx="3499">
                  <c:v>43512.179861111108</c:v>
                </c:pt>
                <c:pt idx="3500">
                  <c:v>43512.180555555555</c:v>
                </c:pt>
                <c:pt idx="3501">
                  <c:v>43512.181250000001</c:v>
                </c:pt>
                <c:pt idx="3502">
                  <c:v>43512.181944444441</c:v>
                </c:pt>
                <c:pt idx="3503">
                  <c:v>43512.182638888888</c:v>
                </c:pt>
                <c:pt idx="3504">
                  <c:v>43512.183333333334</c:v>
                </c:pt>
                <c:pt idx="3505">
                  <c:v>43512.184027777781</c:v>
                </c:pt>
                <c:pt idx="3506">
                  <c:v>43512.18472222222</c:v>
                </c:pt>
                <c:pt idx="3507">
                  <c:v>43512.185416666667</c:v>
                </c:pt>
                <c:pt idx="3508">
                  <c:v>43512.186111111114</c:v>
                </c:pt>
                <c:pt idx="3509">
                  <c:v>43512.186805555553</c:v>
                </c:pt>
                <c:pt idx="3510">
                  <c:v>43512.1875</c:v>
                </c:pt>
                <c:pt idx="3511">
                  <c:v>43512.188194444447</c:v>
                </c:pt>
                <c:pt idx="3512">
                  <c:v>43512.188888888886</c:v>
                </c:pt>
                <c:pt idx="3513">
                  <c:v>43512.189583333333</c:v>
                </c:pt>
                <c:pt idx="3514">
                  <c:v>43512.19027777778</c:v>
                </c:pt>
                <c:pt idx="3515">
                  <c:v>43512.190972222219</c:v>
                </c:pt>
                <c:pt idx="3516">
                  <c:v>43512.191666666666</c:v>
                </c:pt>
                <c:pt idx="3517">
                  <c:v>43512.192361111112</c:v>
                </c:pt>
                <c:pt idx="3518">
                  <c:v>43512.193055555559</c:v>
                </c:pt>
                <c:pt idx="3519">
                  <c:v>43512.193749999999</c:v>
                </c:pt>
                <c:pt idx="3520">
                  <c:v>43512.194444444445</c:v>
                </c:pt>
                <c:pt idx="3521">
                  <c:v>43512.195138888892</c:v>
                </c:pt>
                <c:pt idx="3522">
                  <c:v>43512.195833333331</c:v>
                </c:pt>
                <c:pt idx="3523">
                  <c:v>43512.196527777778</c:v>
                </c:pt>
                <c:pt idx="3524">
                  <c:v>43512.197222222225</c:v>
                </c:pt>
                <c:pt idx="3525">
                  <c:v>43512.197916666664</c:v>
                </c:pt>
                <c:pt idx="3526">
                  <c:v>43512.198611111111</c:v>
                </c:pt>
                <c:pt idx="3527">
                  <c:v>43512.199305555558</c:v>
                </c:pt>
                <c:pt idx="3528">
                  <c:v>43512.2</c:v>
                </c:pt>
                <c:pt idx="3529">
                  <c:v>43512.200694444444</c:v>
                </c:pt>
                <c:pt idx="3530">
                  <c:v>43512.201388888891</c:v>
                </c:pt>
                <c:pt idx="3531">
                  <c:v>43512.20208333333</c:v>
                </c:pt>
                <c:pt idx="3532">
                  <c:v>43512.202777777777</c:v>
                </c:pt>
                <c:pt idx="3533">
                  <c:v>43512.203472222223</c:v>
                </c:pt>
                <c:pt idx="3534">
                  <c:v>43512.20416666667</c:v>
                </c:pt>
                <c:pt idx="3535">
                  <c:v>43512.204861111109</c:v>
                </c:pt>
                <c:pt idx="3536">
                  <c:v>43512.205555555556</c:v>
                </c:pt>
                <c:pt idx="3537">
                  <c:v>43512.206250000003</c:v>
                </c:pt>
                <c:pt idx="3538">
                  <c:v>43512.206944444442</c:v>
                </c:pt>
                <c:pt idx="3539">
                  <c:v>43512.207638888889</c:v>
                </c:pt>
                <c:pt idx="3540">
                  <c:v>43512.208333333336</c:v>
                </c:pt>
                <c:pt idx="3541">
                  <c:v>43512.209027777775</c:v>
                </c:pt>
                <c:pt idx="3542">
                  <c:v>43512.209722222222</c:v>
                </c:pt>
                <c:pt idx="3543">
                  <c:v>43512.210416666669</c:v>
                </c:pt>
                <c:pt idx="3544">
                  <c:v>43512.211111111108</c:v>
                </c:pt>
                <c:pt idx="3545">
                  <c:v>43512.211805555555</c:v>
                </c:pt>
                <c:pt idx="3546">
                  <c:v>43512.212500000001</c:v>
                </c:pt>
                <c:pt idx="3547">
                  <c:v>43512.213194444441</c:v>
                </c:pt>
                <c:pt idx="3548">
                  <c:v>43512.213888888888</c:v>
                </c:pt>
                <c:pt idx="3549">
                  <c:v>43512.214583333334</c:v>
                </c:pt>
                <c:pt idx="3550">
                  <c:v>43512.215277777781</c:v>
                </c:pt>
                <c:pt idx="3551">
                  <c:v>43512.21597222222</c:v>
                </c:pt>
                <c:pt idx="3552">
                  <c:v>43512.216666666667</c:v>
                </c:pt>
                <c:pt idx="3553">
                  <c:v>43512.217361111114</c:v>
                </c:pt>
                <c:pt idx="3554">
                  <c:v>43512.218055555553</c:v>
                </c:pt>
                <c:pt idx="3555">
                  <c:v>43512.21875</c:v>
                </c:pt>
                <c:pt idx="3556">
                  <c:v>43512.219444444447</c:v>
                </c:pt>
                <c:pt idx="3557">
                  <c:v>43512.220138888886</c:v>
                </c:pt>
                <c:pt idx="3558">
                  <c:v>43512.220833333333</c:v>
                </c:pt>
                <c:pt idx="3559">
                  <c:v>43512.22152777778</c:v>
                </c:pt>
                <c:pt idx="3560">
                  <c:v>43512.222222222219</c:v>
                </c:pt>
                <c:pt idx="3561">
                  <c:v>43512.222916666666</c:v>
                </c:pt>
                <c:pt idx="3562">
                  <c:v>43512.223611111112</c:v>
                </c:pt>
                <c:pt idx="3563">
                  <c:v>43512.224305555559</c:v>
                </c:pt>
                <c:pt idx="3564">
                  <c:v>43512.224999999999</c:v>
                </c:pt>
                <c:pt idx="3565">
                  <c:v>43512.225694444445</c:v>
                </c:pt>
                <c:pt idx="3566">
                  <c:v>43512.226388888892</c:v>
                </c:pt>
                <c:pt idx="3567">
                  <c:v>43512.227083333331</c:v>
                </c:pt>
                <c:pt idx="3568">
                  <c:v>43512.227777777778</c:v>
                </c:pt>
                <c:pt idx="3569">
                  <c:v>43512.228472222225</c:v>
                </c:pt>
                <c:pt idx="3570">
                  <c:v>43512.229166666664</c:v>
                </c:pt>
                <c:pt idx="3571">
                  <c:v>43512.229861111111</c:v>
                </c:pt>
                <c:pt idx="3572">
                  <c:v>43512.230555555558</c:v>
                </c:pt>
                <c:pt idx="3573">
                  <c:v>43512.231249999997</c:v>
                </c:pt>
                <c:pt idx="3574">
                  <c:v>43512.231944444444</c:v>
                </c:pt>
                <c:pt idx="3575">
                  <c:v>43512.232638888891</c:v>
                </c:pt>
                <c:pt idx="3576">
                  <c:v>43512.23333333333</c:v>
                </c:pt>
                <c:pt idx="3577">
                  <c:v>43512.234027777777</c:v>
                </c:pt>
                <c:pt idx="3578">
                  <c:v>43512.234722222223</c:v>
                </c:pt>
                <c:pt idx="3579">
                  <c:v>43512.23541666667</c:v>
                </c:pt>
                <c:pt idx="3580">
                  <c:v>43512.236111111109</c:v>
                </c:pt>
                <c:pt idx="3581">
                  <c:v>43512.236805555556</c:v>
                </c:pt>
                <c:pt idx="3582">
                  <c:v>43512.237500000003</c:v>
                </c:pt>
                <c:pt idx="3583">
                  <c:v>43512.238194444442</c:v>
                </c:pt>
                <c:pt idx="3584">
                  <c:v>43512.238888888889</c:v>
                </c:pt>
                <c:pt idx="3585">
                  <c:v>43512.239583333336</c:v>
                </c:pt>
                <c:pt idx="3586">
                  <c:v>43512.240277777775</c:v>
                </c:pt>
                <c:pt idx="3587">
                  <c:v>43512.240972222222</c:v>
                </c:pt>
                <c:pt idx="3588">
                  <c:v>43512.241666666669</c:v>
                </c:pt>
                <c:pt idx="3589">
                  <c:v>43512.242361111108</c:v>
                </c:pt>
                <c:pt idx="3590">
                  <c:v>43512.243055555555</c:v>
                </c:pt>
                <c:pt idx="3591">
                  <c:v>43512.243750000001</c:v>
                </c:pt>
                <c:pt idx="3592">
                  <c:v>43512.244444444441</c:v>
                </c:pt>
                <c:pt idx="3593">
                  <c:v>43512.245138888888</c:v>
                </c:pt>
                <c:pt idx="3594">
                  <c:v>43512.245833333334</c:v>
                </c:pt>
                <c:pt idx="3595">
                  <c:v>43512.246527777781</c:v>
                </c:pt>
                <c:pt idx="3596">
                  <c:v>43512.24722222222</c:v>
                </c:pt>
                <c:pt idx="3597">
                  <c:v>43512.247916666667</c:v>
                </c:pt>
                <c:pt idx="3598">
                  <c:v>43512.248611111114</c:v>
                </c:pt>
                <c:pt idx="3599">
                  <c:v>43512.249305555553</c:v>
                </c:pt>
                <c:pt idx="3600">
                  <c:v>43512.25</c:v>
                </c:pt>
                <c:pt idx="3601">
                  <c:v>43512.250694444447</c:v>
                </c:pt>
                <c:pt idx="3602">
                  <c:v>43512.251388888886</c:v>
                </c:pt>
                <c:pt idx="3603">
                  <c:v>43512.252083333333</c:v>
                </c:pt>
                <c:pt idx="3604">
                  <c:v>43512.25277777778</c:v>
                </c:pt>
                <c:pt idx="3605">
                  <c:v>43512.253472222219</c:v>
                </c:pt>
                <c:pt idx="3606">
                  <c:v>43512.254166666666</c:v>
                </c:pt>
                <c:pt idx="3607">
                  <c:v>43512.254861111112</c:v>
                </c:pt>
                <c:pt idx="3608">
                  <c:v>43512.255555555559</c:v>
                </c:pt>
                <c:pt idx="3609">
                  <c:v>43512.256249999999</c:v>
                </c:pt>
                <c:pt idx="3610">
                  <c:v>43512.256944444445</c:v>
                </c:pt>
                <c:pt idx="3611">
                  <c:v>43512.257638888892</c:v>
                </c:pt>
                <c:pt idx="3612">
                  <c:v>43512.258333333331</c:v>
                </c:pt>
                <c:pt idx="3613">
                  <c:v>43512.259027777778</c:v>
                </c:pt>
                <c:pt idx="3614">
                  <c:v>43512.259722222225</c:v>
                </c:pt>
                <c:pt idx="3615">
                  <c:v>43512.260416666664</c:v>
                </c:pt>
                <c:pt idx="3616">
                  <c:v>43512.261111111111</c:v>
                </c:pt>
                <c:pt idx="3617">
                  <c:v>43512.261805555558</c:v>
                </c:pt>
                <c:pt idx="3618">
                  <c:v>43512.262499999997</c:v>
                </c:pt>
                <c:pt idx="3619">
                  <c:v>43512.263194444444</c:v>
                </c:pt>
                <c:pt idx="3620">
                  <c:v>43512.263888888891</c:v>
                </c:pt>
                <c:pt idx="3621">
                  <c:v>43512.26458333333</c:v>
                </c:pt>
                <c:pt idx="3622">
                  <c:v>43512.265277777777</c:v>
                </c:pt>
                <c:pt idx="3623">
                  <c:v>43512.265972222223</c:v>
                </c:pt>
                <c:pt idx="3624">
                  <c:v>43512.26666666667</c:v>
                </c:pt>
                <c:pt idx="3625">
                  <c:v>43512.267361111109</c:v>
                </c:pt>
                <c:pt idx="3626">
                  <c:v>43512.268055555556</c:v>
                </c:pt>
                <c:pt idx="3627">
                  <c:v>43512.268750000003</c:v>
                </c:pt>
                <c:pt idx="3628">
                  <c:v>43512.269444444442</c:v>
                </c:pt>
                <c:pt idx="3629">
                  <c:v>43512.270138888889</c:v>
                </c:pt>
                <c:pt idx="3630">
                  <c:v>43512.270833333336</c:v>
                </c:pt>
                <c:pt idx="3631">
                  <c:v>43512.271527777775</c:v>
                </c:pt>
                <c:pt idx="3632">
                  <c:v>43512.272222222222</c:v>
                </c:pt>
                <c:pt idx="3633">
                  <c:v>43512.272916666669</c:v>
                </c:pt>
                <c:pt idx="3634">
                  <c:v>43512.273611111108</c:v>
                </c:pt>
                <c:pt idx="3635">
                  <c:v>43512.274305555555</c:v>
                </c:pt>
                <c:pt idx="3636">
                  <c:v>43512.275000000001</c:v>
                </c:pt>
                <c:pt idx="3637">
                  <c:v>43512.275694444441</c:v>
                </c:pt>
                <c:pt idx="3638">
                  <c:v>43512.276388888888</c:v>
                </c:pt>
                <c:pt idx="3639">
                  <c:v>43512.277083333334</c:v>
                </c:pt>
                <c:pt idx="3640">
                  <c:v>43512.277777777781</c:v>
                </c:pt>
                <c:pt idx="3641">
                  <c:v>43512.27847222222</c:v>
                </c:pt>
                <c:pt idx="3642">
                  <c:v>43512.279166666667</c:v>
                </c:pt>
                <c:pt idx="3643">
                  <c:v>43512.279861111114</c:v>
                </c:pt>
                <c:pt idx="3644">
                  <c:v>43512.280555555553</c:v>
                </c:pt>
                <c:pt idx="3645">
                  <c:v>43512.28125</c:v>
                </c:pt>
                <c:pt idx="3646">
                  <c:v>43512.281944444447</c:v>
                </c:pt>
                <c:pt idx="3647">
                  <c:v>43512.282638888886</c:v>
                </c:pt>
                <c:pt idx="3648">
                  <c:v>43512.283333333333</c:v>
                </c:pt>
                <c:pt idx="3649">
                  <c:v>43512.28402777778</c:v>
                </c:pt>
                <c:pt idx="3650">
                  <c:v>43512.284722222219</c:v>
                </c:pt>
                <c:pt idx="3651">
                  <c:v>43512.285416666666</c:v>
                </c:pt>
                <c:pt idx="3652">
                  <c:v>43512.286111111112</c:v>
                </c:pt>
                <c:pt idx="3653">
                  <c:v>43512.286805555559</c:v>
                </c:pt>
                <c:pt idx="3654">
                  <c:v>43512.287499999999</c:v>
                </c:pt>
                <c:pt idx="3655">
                  <c:v>43512.288194444445</c:v>
                </c:pt>
                <c:pt idx="3656">
                  <c:v>43512.288888888892</c:v>
                </c:pt>
                <c:pt idx="3657">
                  <c:v>43512.289583333331</c:v>
                </c:pt>
                <c:pt idx="3658">
                  <c:v>43512.290277777778</c:v>
                </c:pt>
                <c:pt idx="3659">
                  <c:v>43512.290972222225</c:v>
                </c:pt>
                <c:pt idx="3660">
                  <c:v>43512.291666666664</c:v>
                </c:pt>
                <c:pt idx="3661">
                  <c:v>43512.292361111111</c:v>
                </c:pt>
                <c:pt idx="3662">
                  <c:v>43512.293055555558</c:v>
                </c:pt>
                <c:pt idx="3663">
                  <c:v>43512.293749999997</c:v>
                </c:pt>
                <c:pt idx="3664">
                  <c:v>43512.294444444444</c:v>
                </c:pt>
                <c:pt idx="3665">
                  <c:v>43512.295138888891</c:v>
                </c:pt>
                <c:pt idx="3666">
                  <c:v>43512.29583333333</c:v>
                </c:pt>
                <c:pt idx="3667">
                  <c:v>43512.296527777777</c:v>
                </c:pt>
                <c:pt idx="3668">
                  <c:v>43512.297222222223</c:v>
                </c:pt>
                <c:pt idx="3669">
                  <c:v>43512.29791666667</c:v>
                </c:pt>
                <c:pt idx="3670">
                  <c:v>43512.298611111109</c:v>
                </c:pt>
                <c:pt idx="3671">
                  <c:v>43512.299305555556</c:v>
                </c:pt>
                <c:pt idx="3672">
                  <c:v>43512.3</c:v>
                </c:pt>
                <c:pt idx="3673">
                  <c:v>43512.300694444442</c:v>
                </c:pt>
                <c:pt idx="3674">
                  <c:v>43512.301388888889</c:v>
                </c:pt>
                <c:pt idx="3675">
                  <c:v>43512.302083333336</c:v>
                </c:pt>
                <c:pt idx="3676">
                  <c:v>43512.302777777775</c:v>
                </c:pt>
                <c:pt idx="3677">
                  <c:v>43512.303472222222</c:v>
                </c:pt>
                <c:pt idx="3678">
                  <c:v>43512.304166666669</c:v>
                </c:pt>
                <c:pt idx="3679">
                  <c:v>43512.304861111108</c:v>
                </c:pt>
                <c:pt idx="3680">
                  <c:v>43512.305555555555</c:v>
                </c:pt>
                <c:pt idx="3681">
                  <c:v>43512.306250000001</c:v>
                </c:pt>
                <c:pt idx="3682">
                  <c:v>43512.306944444441</c:v>
                </c:pt>
                <c:pt idx="3683">
                  <c:v>43512.307638888888</c:v>
                </c:pt>
                <c:pt idx="3684">
                  <c:v>43512.308333333334</c:v>
                </c:pt>
                <c:pt idx="3685">
                  <c:v>43512.309027777781</c:v>
                </c:pt>
                <c:pt idx="3686">
                  <c:v>43512.30972222222</c:v>
                </c:pt>
                <c:pt idx="3687">
                  <c:v>43512.310416666667</c:v>
                </c:pt>
                <c:pt idx="3688">
                  <c:v>43512.311111111114</c:v>
                </c:pt>
                <c:pt idx="3689">
                  <c:v>43512.311805555553</c:v>
                </c:pt>
                <c:pt idx="3690">
                  <c:v>43512.3125</c:v>
                </c:pt>
                <c:pt idx="3691">
                  <c:v>43512.313194444447</c:v>
                </c:pt>
                <c:pt idx="3692">
                  <c:v>43512.313888888886</c:v>
                </c:pt>
                <c:pt idx="3693">
                  <c:v>43512.314583333333</c:v>
                </c:pt>
                <c:pt idx="3694">
                  <c:v>43512.31527777778</c:v>
                </c:pt>
                <c:pt idx="3695">
                  <c:v>43512.315972222219</c:v>
                </c:pt>
                <c:pt idx="3696">
                  <c:v>43512.316666666666</c:v>
                </c:pt>
                <c:pt idx="3697">
                  <c:v>43512.317361111112</c:v>
                </c:pt>
                <c:pt idx="3698">
                  <c:v>43512.318055555559</c:v>
                </c:pt>
                <c:pt idx="3699">
                  <c:v>43512.318749999999</c:v>
                </c:pt>
                <c:pt idx="3700">
                  <c:v>43512.319444444445</c:v>
                </c:pt>
                <c:pt idx="3701">
                  <c:v>43512.320138888892</c:v>
                </c:pt>
                <c:pt idx="3702">
                  <c:v>43512.320833333331</c:v>
                </c:pt>
                <c:pt idx="3703">
                  <c:v>43512.321527777778</c:v>
                </c:pt>
                <c:pt idx="3704">
                  <c:v>43512.322222222225</c:v>
                </c:pt>
                <c:pt idx="3705">
                  <c:v>43512.322916666664</c:v>
                </c:pt>
                <c:pt idx="3706">
                  <c:v>43512.323611111111</c:v>
                </c:pt>
                <c:pt idx="3707">
                  <c:v>43512.324305555558</c:v>
                </c:pt>
                <c:pt idx="3708">
                  <c:v>43512.324999999997</c:v>
                </c:pt>
                <c:pt idx="3709">
                  <c:v>43512.325694444444</c:v>
                </c:pt>
                <c:pt idx="3710">
                  <c:v>43512.326388888891</c:v>
                </c:pt>
                <c:pt idx="3711">
                  <c:v>43512.32708333333</c:v>
                </c:pt>
                <c:pt idx="3712">
                  <c:v>43512.327777777777</c:v>
                </c:pt>
                <c:pt idx="3713">
                  <c:v>43512.328472222223</c:v>
                </c:pt>
                <c:pt idx="3714">
                  <c:v>43512.32916666667</c:v>
                </c:pt>
                <c:pt idx="3715">
                  <c:v>43512.329861111109</c:v>
                </c:pt>
                <c:pt idx="3716">
                  <c:v>43512.330555555556</c:v>
                </c:pt>
                <c:pt idx="3717">
                  <c:v>43512.331250000003</c:v>
                </c:pt>
                <c:pt idx="3718">
                  <c:v>43512.331944444442</c:v>
                </c:pt>
                <c:pt idx="3719">
                  <c:v>43512.332638888889</c:v>
                </c:pt>
                <c:pt idx="3720">
                  <c:v>43512.333333333336</c:v>
                </c:pt>
                <c:pt idx="3721">
                  <c:v>43512.334027777775</c:v>
                </c:pt>
                <c:pt idx="3722">
                  <c:v>43512.334722222222</c:v>
                </c:pt>
                <c:pt idx="3723">
                  <c:v>43512.335416666669</c:v>
                </c:pt>
                <c:pt idx="3724">
                  <c:v>43512.336111111108</c:v>
                </c:pt>
                <c:pt idx="3725">
                  <c:v>43512.336805555555</c:v>
                </c:pt>
                <c:pt idx="3726">
                  <c:v>43512.337500000001</c:v>
                </c:pt>
                <c:pt idx="3727">
                  <c:v>43512.338194444441</c:v>
                </c:pt>
                <c:pt idx="3728">
                  <c:v>43512.338888888888</c:v>
                </c:pt>
                <c:pt idx="3729">
                  <c:v>43512.339583333334</c:v>
                </c:pt>
                <c:pt idx="3730">
                  <c:v>43512.340277777781</c:v>
                </c:pt>
                <c:pt idx="3731">
                  <c:v>43512.34097222222</c:v>
                </c:pt>
                <c:pt idx="3732">
                  <c:v>43512.341666666667</c:v>
                </c:pt>
                <c:pt idx="3733">
                  <c:v>43512.342361111114</c:v>
                </c:pt>
                <c:pt idx="3734">
                  <c:v>43512.343055555553</c:v>
                </c:pt>
                <c:pt idx="3735">
                  <c:v>43512.34375</c:v>
                </c:pt>
                <c:pt idx="3736">
                  <c:v>43512.344444444447</c:v>
                </c:pt>
                <c:pt idx="3737">
                  <c:v>43512.345138888886</c:v>
                </c:pt>
                <c:pt idx="3738">
                  <c:v>43512.345833333333</c:v>
                </c:pt>
                <c:pt idx="3739">
                  <c:v>43512.34652777778</c:v>
                </c:pt>
                <c:pt idx="3740">
                  <c:v>43512.347222222219</c:v>
                </c:pt>
                <c:pt idx="3741">
                  <c:v>43512.347916666666</c:v>
                </c:pt>
                <c:pt idx="3742">
                  <c:v>43512.348611111112</c:v>
                </c:pt>
                <c:pt idx="3743">
                  <c:v>43512.349305555559</c:v>
                </c:pt>
                <c:pt idx="3744">
                  <c:v>43512.35</c:v>
                </c:pt>
                <c:pt idx="3745">
                  <c:v>43512.350694444445</c:v>
                </c:pt>
                <c:pt idx="3746">
                  <c:v>43512.351388888892</c:v>
                </c:pt>
                <c:pt idx="3747">
                  <c:v>43512.352083333331</c:v>
                </c:pt>
                <c:pt idx="3748">
                  <c:v>43512.352777777778</c:v>
                </c:pt>
                <c:pt idx="3749">
                  <c:v>43512.353472222225</c:v>
                </c:pt>
                <c:pt idx="3750">
                  <c:v>43512.354166666664</c:v>
                </c:pt>
                <c:pt idx="3751">
                  <c:v>43512.354861111111</c:v>
                </c:pt>
                <c:pt idx="3752">
                  <c:v>43512.355555555558</c:v>
                </c:pt>
                <c:pt idx="3753">
                  <c:v>43512.356249999997</c:v>
                </c:pt>
                <c:pt idx="3754">
                  <c:v>43512.356944444444</c:v>
                </c:pt>
                <c:pt idx="3755">
                  <c:v>43512.357638888891</c:v>
                </c:pt>
                <c:pt idx="3756">
                  <c:v>43512.35833333333</c:v>
                </c:pt>
                <c:pt idx="3757">
                  <c:v>43512.359027777777</c:v>
                </c:pt>
                <c:pt idx="3758">
                  <c:v>43512.359722222223</c:v>
                </c:pt>
                <c:pt idx="3759">
                  <c:v>43512.36041666667</c:v>
                </c:pt>
                <c:pt idx="3760">
                  <c:v>43512.361111111109</c:v>
                </c:pt>
                <c:pt idx="3761">
                  <c:v>43512.361805555556</c:v>
                </c:pt>
                <c:pt idx="3762">
                  <c:v>43512.362500000003</c:v>
                </c:pt>
                <c:pt idx="3763">
                  <c:v>43512.363194444442</c:v>
                </c:pt>
                <c:pt idx="3764">
                  <c:v>43512.363888888889</c:v>
                </c:pt>
                <c:pt idx="3765">
                  <c:v>43512.364583333336</c:v>
                </c:pt>
                <c:pt idx="3766">
                  <c:v>43512.365277777775</c:v>
                </c:pt>
                <c:pt idx="3767">
                  <c:v>43512.365972222222</c:v>
                </c:pt>
                <c:pt idx="3768">
                  <c:v>43512.366666666669</c:v>
                </c:pt>
                <c:pt idx="3769">
                  <c:v>43512.367361111108</c:v>
                </c:pt>
                <c:pt idx="3770">
                  <c:v>43512.368055555555</c:v>
                </c:pt>
                <c:pt idx="3771">
                  <c:v>43512.368750000001</c:v>
                </c:pt>
                <c:pt idx="3772">
                  <c:v>43512.369444444441</c:v>
                </c:pt>
                <c:pt idx="3773">
                  <c:v>43512.370138888888</c:v>
                </c:pt>
                <c:pt idx="3774">
                  <c:v>43512.370833333334</c:v>
                </c:pt>
                <c:pt idx="3775">
                  <c:v>43512.371527777781</c:v>
                </c:pt>
                <c:pt idx="3776">
                  <c:v>43512.37222222222</c:v>
                </c:pt>
                <c:pt idx="3777">
                  <c:v>43512.372916666667</c:v>
                </c:pt>
                <c:pt idx="3778">
                  <c:v>43512.373611111114</c:v>
                </c:pt>
                <c:pt idx="3779">
                  <c:v>43512.374305555553</c:v>
                </c:pt>
                <c:pt idx="3780">
                  <c:v>43512.375</c:v>
                </c:pt>
                <c:pt idx="3781">
                  <c:v>43512.375694444447</c:v>
                </c:pt>
                <c:pt idx="3782">
                  <c:v>43512.376388888886</c:v>
                </c:pt>
                <c:pt idx="3783">
                  <c:v>43512.377083333333</c:v>
                </c:pt>
                <c:pt idx="3784">
                  <c:v>43512.37777777778</c:v>
                </c:pt>
                <c:pt idx="3785">
                  <c:v>43512.378472222219</c:v>
                </c:pt>
                <c:pt idx="3786">
                  <c:v>43512.379166666666</c:v>
                </c:pt>
                <c:pt idx="3787">
                  <c:v>43512.379861111112</c:v>
                </c:pt>
                <c:pt idx="3788">
                  <c:v>43512.380555555559</c:v>
                </c:pt>
                <c:pt idx="3789">
                  <c:v>43512.381249999999</c:v>
                </c:pt>
                <c:pt idx="3790">
                  <c:v>43512.381944444445</c:v>
                </c:pt>
                <c:pt idx="3791">
                  <c:v>43512.382638888892</c:v>
                </c:pt>
                <c:pt idx="3792">
                  <c:v>43512.383333333331</c:v>
                </c:pt>
                <c:pt idx="3793">
                  <c:v>43512.384027777778</c:v>
                </c:pt>
                <c:pt idx="3794">
                  <c:v>43512.384722222225</c:v>
                </c:pt>
                <c:pt idx="3795">
                  <c:v>43512.385416666664</c:v>
                </c:pt>
                <c:pt idx="3796">
                  <c:v>43512.386111111111</c:v>
                </c:pt>
                <c:pt idx="3797">
                  <c:v>43512.386805555558</c:v>
                </c:pt>
                <c:pt idx="3798">
                  <c:v>43512.387499999997</c:v>
                </c:pt>
                <c:pt idx="3799">
                  <c:v>43512.388194444444</c:v>
                </c:pt>
                <c:pt idx="3800">
                  <c:v>43512.388888888891</c:v>
                </c:pt>
                <c:pt idx="3801">
                  <c:v>43512.38958333333</c:v>
                </c:pt>
                <c:pt idx="3802">
                  <c:v>43512.390277777777</c:v>
                </c:pt>
                <c:pt idx="3803">
                  <c:v>43512.390972222223</c:v>
                </c:pt>
                <c:pt idx="3804">
                  <c:v>43512.39166666667</c:v>
                </c:pt>
                <c:pt idx="3805">
                  <c:v>43512.392361111109</c:v>
                </c:pt>
                <c:pt idx="3806">
                  <c:v>43512.393055555556</c:v>
                </c:pt>
                <c:pt idx="3807">
                  <c:v>43512.393750000003</c:v>
                </c:pt>
                <c:pt idx="3808">
                  <c:v>43512.394444444442</c:v>
                </c:pt>
                <c:pt idx="3809">
                  <c:v>43512.395138888889</c:v>
                </c:pt>
                <c:pt idx="3810">
                  <c:v>43512.395833333336</c:v>
                </c:pt>
                <c:pt idx="3811">
                  <c:v>43512.396527777775</c:v>
                </c:pt>
                <c:pt idx="3812">
                  <c:v>43512.397222222222</c:v>
                </c:pt>
                <c:pt idx="3813">
                  <c:v>43512.397916666669</c:v>
                </c:pt>
                <c:pt idx="3814">
                  <c:v>43512.398611111108</c:v>
                </c:pt>
                <c:pt idx="3815">
                  <c:v>43512.399305555555</c:v>
                </c:pt>
                <c:pt idx="3816">
                  <c:v>43512.4</c:v>
                </c:pt>
                <c:pt idx="3817">
                  <c:v>43512.400694444441</c:v>
                </c:pt>
                <c:pt idx="3818">
                  <c:v>43512.401388888888</c:v>
                </c:pt>
                <c:pt idx="3819">
                  <c:v>43512.402083333334</c:v>
                </c:pt>
                <c:pt idx="3820">
                  <c:v>43512.402777777781</c:v>
                </c:pt>
                <c:pt idx="3821">
                  <c:v>43512.40347222222</c:v>
                </c:pt>
                <c:pt idx="3822">
                  <c:v>43512.404166666667</c:v>
                </c:pt>
                <c:pt idx="3823">
                  <c:v>43512.404861111114</c:v>
                </c:pt>
                <c:pt idx="3824">
                  <c:v>43512.405555555553</c:v>
                </c:pt>
                <c:pt idx="3825">
                  <c:v>43512.40625</c:v>
                </c:pt>
                <c:pt idx="3826">
                  <c:v>43512.406944444447</c:v>
                </c:pt>
                <c:pt idx="3827">
                  <c:v>43512.407638888886</c:v>
                </c:pt>
                <c:pt idx="3828">
                  <c:v>43512.408333333333</c:v>
                </c:pt>
                <c:pt idx="3829">
                  <c:v>43512.40902777778</c:v>
                </c:pt>
                <c:pt idx="3830">
                  <c:v>43512.409722222219</c:v>
                </c:pt>
                <c:pt idx="3831">
                  <c:v>43512.410416666666</c:v>
                </c:pt>
                <c:pt idx="3832">
                  <c:v>43512.411111111112</c:v>
                </c:pt>
                <c:pt idx="3833">
                  <c:v>43512.411805555559</c:v>
                </c:pt>
                <c:pt idx="3834">
                  <c:v>43512.412499999999</c:v>
                </c:pt>
                <c:pt idx="3835">
                  <c:v>43512.413194444445</c:v>
                </c:pt>
                <c:pt idx="3836">
                  <c:v>43512.413888888892</c:v>
                </c:pt>
                <c:pt idx="3837">
                  <c:v>43512.414583333331</c:v>
                </c:pt>
                <c:pt idx="3838">
                  <c:v>43512.415277777778</c:v>
                </c:pt>
                <c:pt idx="3839">
                  <c:v>43512.415972222225</c:v>
                </c:pt>
                <c:pt idx="3840">
                  <c:v>43512.416666666664</c:v>
                </c:pt>
                <c:pt idx="3841">
                  <c:v>43512.417361111111</c:v>
                </c:pt>
                <c:pt idx="3842">
                  <c:v>43512.418055555558</c:v>
                </c:pt>
                <c:pt idx="3843">
                  <c:v>43512.418749999997</c:v>
                </c:pt>
                <c:pt idx="3844">
                  <c:v>43512.419444444444</c:v>
                </c:pt>
                <c:pt idx="3845">
                  <c:v>43512.420138888891</c:v>
                </c:pt>
                <c:pt idx="3846">
                  <c:v>43512.42083333333</c:v>
                </c:pt>
                <c:pt idx="3847">
                  <c:v>43512.421527777777</c:v>
                </c:pt>
                <c:pt idx="3848">
                  <c:v>43512.422222222223</c:v>
                </c:pt>
                <c:pt idx="3849">
                  <c:v>43512.42291666667</c:v>
                </c:pt>
                <c:pt idx="3850">
                  <c:v>43512.423611111109</c:v>
                </c:pt>
                <c:pt idx="3851">
                  <c:v>43512.424305555556</c:v>
                </c:pt>
                <c:pt idx="3852">
                  <c:v>43512.425000000003</c:v>
                </c:pt>
                <c:pt idx="3853">
                  <c:v>43512.425694444442</c:v>
                </c:pt>
                <c:pt idx="3854">
                  <c:v>43512.426388888889</c:v>
                </c:pt>
                <c:pt idx="3855">
                  <c:v>43512.427083333336</c:v>
                </c:pt>
                <c:pt idx="3856">
                  <c:v>43512.427777777775</c:v>
                </c:pt>
                <c:pt idx="3857">
                  <c:v>43512.428472222222</c:v>
                </c:pt>
                <c:pt idx="3858">
                  <c:v>43512.429166666669</c:v>
                </c:pt>
                <c:pt idx="3859">
                  <c:v>43512.429861111108</c:v>
                </c:pt>
                <c:pt idx="3860">
                  <c:v>43512.430555555555</c:v>
                </c:pt>
                <c:pt idx="3861">
                  <c:v>43512.431250000001</c:v>
                </c:pt>
                <c:pt idx="3862">
                  <c:v>43512.431944444441</c:v>
                </c:pt>
                <c:pt idx="3863">
                  <c:v>43512.432638888888</c:v>
                </c:pt>
                <c:pt idx="3864">
                  <c:v>43512.433333333334</c:v>
                </c:pt>
                <c:pt idx="3865">
                  <c:v>43512.434027777781</c:v>
                </c:pt>
                <c:pt idx="3866">
                  <c:v>43512.43472222222</c:v>
                </c:pt>
                <c:pt idx="3867">
                  <c:v>43512.435416666667</c:v>
                </c:pt>
                <c:pt idx="3868">
                  <c:v>43512.436111111114</c:v>
                </c:pt>
                <c:pt idx="3869">
                  <c:v>43512.436805555553</c:v>
                </c:pt>
                <c:pt idx="3870">
                  <c:v>43512.4375</c:v>
                </c:pt>
                <c:pt idx="3871">
                  <c:v>43512.438194444447</c:v>
                </c:pt>
                <c:pt idx="3872">
                  <c:v>43512.438888888886</c:v>
                </c:pt>
                <c:pt idx="3873">
                  <c:v>43512.439583333333</c:v>
                </c:pt>
                <c:pt idx="3874">
                  <c:v>43512.44027777778</c:v>
                </c:pt>
                <c:pt idx="3875">
                  <c:v>43512.440972222219</c:v>
                </c:pt>
                <c:pt idx="3876">
                  <c:v>43512.441666666666</c:v>
                </c:pt>
                <c:pt idx="3877">
                  <c:v>43512.442361111112</c:v>
                </c:pt>
                <c:pt idx="3878">
                  <c:v>43512.443055555559</c:v>
                </c:pt>
                <c:pt idx="3879">
                  <c:v>43512.443749999999</c:v>
                </c:pt>
                <c:pt idx="3880">
                  <c:v>43512.444444444445</c:v>
                </c:pt>
                <c:pt idx="3881">
                  <c:v>43512.445138888892</c:v>
                </c:pt>
                <c:pt idx="3882">
                  <c:v>43512.445833333331</c:v>
                </c:pt>
                <c:pt idx="3883">
                  <c:v>43512.446527777778</c:v>
                </c:pt>
                <c:pt idx="3884">
                  <c:v>43512.447222222225</c:v>
                </c:pt>
                <c:pt idx="3885">
                  <c:v>43512.447916666664</c:v>
                </c:pt>
                <c:pt idx="3886">
                  <c:v>43512.448611111111</c:v>
                </c:pt>
                <c:pt idx="3887">
                  <c:v>43512.449305555558</c:v>
                </c:pt>
                <c:pt idx="3888">
                  <c:v>43512.45</c:v>
                </c:pt>
                <c:pt idx="3889">
                  <c:v>43512.450694444444</c:v>
                </c:pt>
                <c:pt idx="3890">
                  <c:v>43512.451388888891</c:v>
                </c:pt>
                <c:pt idx="3891">
                  <c:v>43512.45208333333</c:v>
                </c:pt>
                <c:pt idx="3892">
                  <c:v>43512.452777777777</c:v>
                </c:pt>
                <c:pt idx="3893">
                  <c:v>43512.453472222223</c:v>
                </c:pt>
                <c:pt idx="3894">
                  <c:v>43512.45416666667</c:v>
                </c:pt>
                <c:pt idx="3895">
                  <c:v>43512.454861111109</c:v>
                </c:pt>
                <c:pt idx="3896">
                  <c:v>43512.455555555556</c:v>
                </c:pt>
                <c:pt idx="3897">
                  <c:v>43512.456250000003</c:v>
                </c:pt>
                <c:pt idx="3898">
                  <c:v>43512.456944444442</c:v>
                </c:pt>
                <c:pt idx="3899">
                  <c:v>43512.457638888889</c:v>
                </c:pt>
                <c:pt idx="3900">
                  <c:v>43512.458333333336</c:v>
                </c:pt>
                <c:pt idx="3901">
                  <c:v>43512.459027777775</c:v>
                </c:pt>
                <c:pt idx="3902">
                  <c:v>43512.459722222222</c:v>
                </c:pt>
                <c:pt idx="3903">
                  <c:v>43512.460416666669</c:v>
                </c:pt>
                <c:pt idx="3904">
                  <c:v>43512.461111111108</c:v>
                </c:pt>
                <c:pt idx="3905">
                  <c:v>43512.461805555555</c:v>
                </c:pt>
                <c:pt idx="3906">
                  <c:v>43512.462500000001</c:v>
                </c:pt>
                <c:pt idx="3907">
                  <c:v>43512.463194444441</c:v>
                </c:pt>
                <c:pt idx="3908">
                  <c:v>43512.463888888888</c:v>
                </c:pt>
                <c:pt idx="3909">
                  <c:v>43512.464583333334</c:v>
                </c:pt>
                <c:pt idx="3910">
                  <c:v>43512.465277777781</c:v>
                </c:pt>
                <c:pt idx="3911">
                  <c:v>43512.46597222222</c:v>
                </c:pt>
                <c:pt idx="3912">
                  <c:v>43512.466666666667</c:v>
                </c:pt>
                <c:pt idx="3913">
                  <c:v>43512.467361111114</c:v>
                </c:pt>
                <c:pt idx="3914">
                  <c:v>43512.468055555553</c:v>
                </c:pt>
                <c:pt idx="3915">
                  <c:v>43512.46875</c:v>
                </c:pt>
                <c:pt idx="3916">
                  <c:v>43512.469444444447</c:v>
                </c:pt>
                <c:pt idx="3917">
                  <c:v>43512.470138888886</c:v>
                </c:pt>
                <c:pt idx="3918">
                  <c:v>43512.470833333333</c:v>
                </c:pt>
                <c:pt idx="3919">
                  <c:v>43512.47152777778</c:v>
                </c:pt>
                <c:pt idx="3920">
                  <c:v>43512.472222222219</c:v>
                </c:pt>
                <c:pt idx="3921">
                  <c:v>43512.472916666666</c:v>
                </c:pt>
                <c:pt idx="3922">
                  <c:v>43512.473611111112</c:v>
                </c:pt>
                <c:pt idx="3923">
                  <c:v>43512.474305555559</c:v>
                </c:pt>
                <c:pt idx="3924">
                  <c:v>43512.474999999999</c:v>
                </c:pt>
                <c:pt idx="3925">
                  <c:v>43512.475694444445</c:v>
                </c:pt>
                <c:pt idx="3926">
                  <c:v>43512.476388888892</c:v>
                </c:pt>
                <c:pt idx="3927">
                  <c:v>43512.477083333331</c:v>
                </c:pt>
                <c:pt idx="3928">
                  <c:v>43512.477777777778</c:v>
                </c:pt>
                <c:pt idx="3929">
                  <c:v>43512.478472222225</c:v>
                </c:pt>
                <c:pt idx="3930">
                  <c:v>43512.479166666664</c:v>
                </c:pt>
                <c:pt idx="3931">
                  <c:v>43512.479861111111</c:v>
                </c:pt>
                <c:pt idx="3932">
                  <c:v>43512.480555555558</c:v>
                </c:pt>
                <c:pt idx="3933">
                  <c:v>43512.481249999997</c:v>
                </c:pt>
                <c:pt idx="3934">
                  <c:v>43512.481944444444</c:v>
                </c:pt>
                <c:pt idx="3935">
                  <c:v>43512.482638888891</c:v>
                </c:pt>
                <c:pt idx="3936">
                  <c:v>43512.48333333333</c:v>
                </c:pt>
                <c:pt idx="3937">
                  <c:v>43512.484027777777</c:v>
                </c:pt>
                <c:pt idx="3938">
                  <c:v>43512.484722222223</c:v>
                </c:pt>
                <c:pt idx="3939">
                  <c:v>43512.48541666667</c:v>
                </c:pt>
                <c:pt idx="3940">
                  <c:v>43512.486111111109</c:v>
                </c:pt>
                <c:pt idx="3941">
                  <c:v>43512.486805555556</c:v>
                </c:pt>
                <c:pt idx="3942">
                  <c:v>43512.487500000003</c:v>
                </c:pt>
                <c:pt idx="3943">
                  <c:v>43512.488194444442</c:v>
                </c:pt>
                <c:pt idx="3944">
                  <c:v>43512.488888888889</c:v>
                </c:pt>
                <c:pt idx="3945">
                  <c:v>43512.489583333336</c:v>
                </c:pt>
                <c:pt idx="3946">
                  <c:v>43512.490277777775</c:v>
                </c:pt>
                <c:pt idx="3947">
                  <c:v>43512.490972222222</c:v>
                </c:pt>
                <c:pt idx="3948">
                  <c:v>43512.491666666669</c:v>
                </c:pt>
                <c:pt idx="3949">
                  <c:v>43512.492361111108</c:v>
                </c:pt>
                <c:pt idx="3950">
                  <c:v>43512.493055555555</c:v>
                </c:pt>
                <c:pt idx="3951">
                  <c:v>43512.493750000001</c:v>
                </c:pt>
                <c:pt idx="3952">
                  <c:v>43512.494444444441</c:v>
                </c:pt>
                <c:pt idx="3953">
                  <c:v>43512.495138888888</c:v>
                </c:pt>
                <c:pt idx="3954">
                  <c:v>43512.495833333334</c:v>
                </c:pt>
                <c:pt idx="3955">
                  <c:v>43512.496527777781</c:v>
                </c:pt>
                <c:pt idx="3956">
                  <c:v>43512.49722222222</c:v>
                </c:pt>
                <c:pt idx="3957">
                  <c:v>43512.497916666667</c:v>
                </c:pt>
                <c:pt idx="3958">
                  <c:v>43512.498611111114</c:v>
                </c:pt>
                <c:pt idx="3959">
                  <c:v>43512.499305555553</c:v>
                </c:pt>
                <c:pt idx="3960">
                  <c:v>43512.5</c:v>
                </c:pt>
                <c:pt idx="3961">
                  <c:v>43512.500694444447</c:v>
                </c:pt>
                <c:pt idx="3962">
                  <c:v>43512.501388888886</c:v>
                </c:pt>
                <c:pt idx="3963">
                  <c:v>43512.502083333333</c:v>
                </c:pt>
                <c:pt idx="3964">
                  <c:v>43512.50277777778</c:v>
                </c:pt>
                <c:pt idx="3965">
                  <c:v>43512.503472222219</c:v>
                </c:pt>
                <c:pt idx="3966">
                  <c:v>43512.504166666666</c:v>
                </c:pt>
                <c:pt idx="3967">
                  <c:v>43512.504861111112</c:v>
                </c:pt>
                <c:pt idx="3968">
                  <c:v>43512.505555555559</c:v>
                </c:pt>
                <c:pt idx="3969">
                  <c:v>43512.506249999999</c:v>
                </c:pt>
                <c:pt idx="3970">
                  <c:v>43512.506944444445</c:v>
                </c:pt>
                <c:pt idx="3971">
                  <c:v>43512.507638888892</c:v>
                </c:pt>
                <c:pt idx="3972">
                  <c:v>43512.508333333331</c:v>
                </c:pt>
                <c:pt idx="3973">
                  <c:v>43512.509027777778</c:v>
                </c:pt>
                <c:pt idx="3974">
                  <c:v>43512.509722222225</c:v>
                </c:pt>
                <c:pt idx="3975">
                  <c:v>43512.510416666664</c:v>
                </c:pt>
                <c:pt idx="3976">
                  <c:v>43512.511111111111</c:v>
                </c:pt>
                <c:pt idx="3977">
                  <c:v>43512.511805555558</c:v>
                </c:pt>
                <c:pt idx="3978">
                  <c:v>43512.512499999997</c:v>
                </c:pt>
                <c:pt idx="3979">
                  <c:v>43512.513194444444</c:v>
                </c:pt>
                <c:pt idx="3980">
                  <c:v>43512.513888888891</c:v>
                </c:pt>
                <c:pt idx="3981">
                  <c:v>43512.51458333333</c:v>
                </c:pt>
                <c:pt idx="3982">
                  <c:v>43512.515277777777</c:v>
                </c:pt>
                <c:pt idx="3983">
                  <c:v>43512.515972222223</c:v>
                </c:pt>
                <c:pt idx="3984">
                  <c:v>43512.51666666667</c:v>
                </c:pt>
                <c:pt idx="3985">
                  <c:v>43512.517361111109</c:v>
                </c:pt>
                <c:pt idx="3986">
                  <c:v>43512.518055555556</c:v>
                </c:pt>
                <c:pt idx="3987">
                  <c:v>43512.518750000003</c:v>
                </c:pt>
                <c:pt idx="3988">
                  <c:v>43512.519444444442</c:v>
                </c:pt>
                <c:pt idx="3989">
                  <c:v>43512.520138888889</c:v>
                </c:pt>
                <c:pt idx="3990">
                  <c:v>43512.520833333336</c:v>
                </c:pt>
                <c:pt idx="3991">
                  <c:v>43512.521527777775</c:v>
                </c:pt>
                <c:pt idx="3992">
                  <c:v>43512.522222222222</c:v>
                </c:pt>
                <c:pt idx="3993">
                  <c:v>43512.522916666669</c:v>
                </c:pt>
                <c:pt idx="3994">
                  <c:v>43512.523611111108</c:v>
                </c:pt>
                <c:pt idx="3995">
                  <c:v>43512.524305555555</c:v>
                </c:pt>
                <c:pt idx="3996">
                  <c:v>43512.525000000001</c:v>
                </c:pt>
                <c:pt idx="3997">
                  <c:v>43512.525694444441</c:v>
                </c:pt>
                <c:pt idx="3998">
                  <c:v>43512.526388888888</c:v>
                </c:pt>
                <c:pt idx="3999">
                  <c:v>43512.527083333334</c:v>
                </c:pt>
                <c:pt idx="4000">
                  <c:v>43512.527777777781</c:v>
                </c:pt>
                <c:pt idx="4001">
                  <c:v>43512.52847222222</c:v>
                </c:pt>
                <c:pt idx="4002">
                  <c:v>43512.529166666667</c:v>
                </c:pt>
                <c:pt idx="4003">
                  <c:v>43512.529861111114</c:v>
                </c:pt>
                <c:pt idx="4004">
                  <c:v>43512.530555555553</c:v>
                </c:pt>
                <c:pt idx="4005">
                  <c:v>43512.53125</c:v>
                </c:pt>
                <c:pt idx="4006">
                  <c:v>43512.531944444447</c:v>
                </c:pt>
                <c:pt idx="4007">
                  <c:v>43512.532638888886</c:v>
                </c:pt>
                <c:pt idx="4008">
                  <c:v>43512.533333333333</c:v>
                </c:pt>
                <c:pt idx="4009">
                  <c:v>43512.53402777778</c:v>
                </c:pt>
                <c:pt idx="4010">
                  <c:v>43512.534722222219</c:v>
                </c:pt>
                <c:pt idx="4011">
                  <c:v>43512.535416666666</c:v>
                </c:pt>
                <c:pt idx="4012">
                  <c:v>43512.536111111112</c:v>
                </c:pt>
                <c:pt idx="4013">
                  <c:v>43512.536805555559</c:v>
                </c:pt>
                <c:pt idx="4014">
                  <c:v>43512.537499999999</c:v>
                </c:pt>
                <c:pt idx="4015">
                  <c:v>43512.538194444445</c:v>
                </c:pt>
                <c:pt idx="4016">
                  <c:v>43512.538888888892</c:v>
                </c:pt>
                <c:pt idx="4017">
                  <c:v>43512.539583333331</c:v>
                </c:pt>
                <c:pt idx="4018">
                  <c:v>43512.540277777778</c:v>
                </c:pt>
                <c:pt idx="4019">
                  <c:v>43512.540972222225</c:v>
                </c:pt>
                <c:pt idx="4020">
                  <c:v>43512.541666666664</c:v>
                </c:pt>
                <c:pt idx="4021">
                  <c:v>43512.542361111111</c:v>
                </c:pt>
                <c:pt idx="4022">
                  <c:v>43512.543055555558</c:v>
                </c:pt>
                <c:pt idx="4023">
                  <c:v>43512.543749999997</c:v>
                </c:pt>
                <c:pt idx="4024">
                  <c:v>43512.544444444444</c:v>
                </c:pt>
                <c:pt idx="4025">
                  <c:v>43512.545138888891</c:v>
                </c:pt>
                <c:pt idx="4026">
                  <c:v>43512.54583333333</c:v>
                </c:pt>
                <c:pt idx="4027">
                  <c:v>43512.546527777777</c:v>
                </c:pt>
                <c:pt idx="4028">
                  <c:v>43512.547222222223</c:v>
                </c:pt>
                <c:pt idx="4029">
                  <c:v>43512.54791666667</c:v>
                </c:pt>
                <c:pt idx="4030">
                  <c:v>43512.548611111109</c:v>
                </c:pt>
                <c:pt idx="4031">
                  <c:v>43512.549305555556</c:v>
                </c:pt>
                <c:pt idx="4032">
                  <c:v>43512.55</c:v>
                </c:pt>
                <c:pt idx="4033">
                  <c:v>43512.550694444442</c:v>
                </c:pt>
                <c:pt idx="4034">
                  <c:v>43512.551388888889</c:v>
                </c:pt>
                <c:pt idx="4035">
                  <c:v>43512.552083333336</c:v>
                </c:pt>
                <c:pt idx="4036">
                  <c:v>43512.552777777775</c:v>
                </c:pt>
                <c:pt idx="4037">
                  <c:v>43512.553472222222</c:v>
                </c:pt>
                <c:pt idx="4038">
                  <c:v>43512.554166666669</c:v>
                </c:pt>
                <c:pt idx="4039">
                  <c:v>43512.554861111108</c:v>
                </c:pt>
                <c:pt idx="4040">
                  <c:v>43512.555555555555</c:v>
                </c:pt>
                <c:pt idx="4041">
                  <c:v>43512.556250000001</c:v>
                </c:pt>
                <c:pt idx="4042">
                  <c:v>43512.556944444441</c:v>
                </c:pt>
                <c:pt idx="4043">
                  <c:v>43512.557638888888</c:v>
                </c:pt>
                <c:pt idx="4044">
                  <c:v>43512.558333333334</c:v>
                </c:pt>
                <c:pt idx="4045">
                  <c:v>43512.559027777781</c:v>
                </c:pt>
                <c:pt idx="4046">
                  <c:v>43512.55972222222</c:v>
                </c:pt>
                <c:pt idx="4047">
                  <c:v>43512.560416666667</c:v>
                </c:pt>
                <c:pt idx="4048">
                  <c:v>43512.561111111114</c:v>
                </c:pt>
                <c:pt idx="4049">
                  <c:v>43512.561805555553</c:v>
                </c:pt>
                <c:pt idx="4050">
                  <c:v>43512.5625</c:v>
                </c:pt>
                <c:pt idx="4051">
                  <c:v>43512.563194444447</c:v>
                </c:pt>
                <c:pt idx="4052">
                  <c:v>43512.563888888886</c:v>
                </c:pt>
                <c:pt idx="4053">
                  <c:v>43512.564583333333</c:v>
                </c:pt>
                <c:pt idx="4054">
                  <c:v>43512.56527777778</c:v>
                </c:pt>
                <c:pt idx="4055">
                  <c:v>43512.565972222219</c:v>
                </c:pt>
                <c:pt idx="4056">
                  <c:v>43512.566666666666</c:v>
                </c:pt>
                <c:pt idx="4057">
                  <c:v>43512.567361111112</c:v>
                </c:pt>
                <c:pt idx="4058">
                  <c:v>43512.568055555559</c:v>
                </c:pt>
                <c:pt idx="4059">
                  <c:v>43512.568749999999</c:v>
                </c:pt>
                <c:pt idx="4060">
                  <c:v>43512.569444444445</c:v>
                </c:pt>
                <c:pt idx="4061">
                  <c:v>43512.570138888892</c:v>
                </c:pt>
                <c:pt idx="4062">
                  <c:v>43512.570833333331</c:v>
                </c:pt>
                <c:pt idx="4063">
                  <c:v>43512.571527777778</c:v>
                </c:pt>
                <c:pt idx="4064">
                  <c:v>43512.572222222225</c:v>
                </c:pt>
                <c:pt idx="4065">
                  <c:v>43512.572916666664</c:v>
                </c:pt>
                <c:pt idx="4066">
                  <c:v>43512.573611111111</c:v>
                </c:pt>
                <c:pt idx="4067">
                  <c:v>43512.574305555558</c:v>
                </c:pt>
                <c:pt idx="4068">
                  <c:v>43512.574999999997</c:v>
                </c:pt>
                <c:pt idx="4069">
                  <c:v>43512.575694444444</c:v>
                </c:pt>
                <c:pt idx="4070">
                  <c:v>43512.576388888891</c:v>
                </c:pt>
                <c:pt idx="4071">
                  <c:v>43512.57708333333</c:v>
                </c:pt>
                <c:pt idx="4072">
                  <c:v>43512.577777777777</c:v>
                </c:pt>
                <c:pt idx="4073">
                  <c:v>43512.578472222223</c:v>
                </c:pt>
                <c:pt idx="4074">
                  <c:v>43512.57916666667</c:v>
                </c:pt>
                <c:pt idx="4075">
                  <c:v>43512.579861111109</c:v>
                </c:pt>
                <c:pt idx="4076">
                  <c:v>43512.580555555556</c:v>
                </c:pt>
                <c:pt idx="4077">
                  <c:v>43512.581250000003</c:v>
                </c:pt>
                <c:pt idx="4078">
                  <c:v>43512.581944444442</c:v>
                </c:pt>
                <c:pt idx="4079">
                  <c:v>43512.582638888889</c:v>
                </c:pt>
                <c:pt idx="4080">
                  <c:v>43512.583333333336</c:v>
                </c:pt>
                <c:pt idx="4081">
                  <c:v>43512.584027777775</c:v>
                </c:pt>
                <c:pt idx="4082">
                  <c:v>43512.584722222222</c:v>
                </c:pt>
                <c:pt idx="4083">
                  <c:v>43512.585416666669</c:v>
                </c:pt>
                <c:pt idx="4084">
                  <c:v>43512.586111111108</c:v>
                </c:pt>
                <c:pt idx="4085">
                  <c:v>43512.586805555555</c:v>
                </c:pt>
                <c:pt idx="4086">
                  <c:v>43512.587500000001</c:v>
                </c:pt>
                <c:pt idx="4087">
                  <c:v>43512.588194444441</c:v>
                </c:pt>
                <c:pt idx="4088">
                  <c:v>43512.588888888888</c:v>
                </c:pt>
                <c:pt idx="4089">
                  <c:v>43512.589583333334</c:v>
                </c:pt>
                <c:pt idx="4090">
                  <c:v>43512.590277777781</c:v>
                </c:pt>
                <c:pt idx="4091">
                  <c:v>43512.59097222222</c:v>
                </c:pt>
                <c:pt idx="4092">
                  <c:v>43512.591666666667</c:v>
                </c:pt>
                <c:pt idx="4093">
                  <c:v>43512.592361111114</c:v>
                </c:pt>
                <c:pt idx="4094">
                  <c:v>43512.593055555553</c:v>
                </c:pt>
                <c:pt idx="4095">
                  <c:v>43512.59375</c:v>
                </c:pt>
                <c:pt idx="4096">
                  <c:v>43512.594444444447</c:v>
                </c:pt>
                <c:pt idx="4097">
                  <c:v>43512.595138888886</c:v>
                </c:pt>
                <c:pt idx="4098">
                  <c:v>43512.595833333333</c:v>
                </c:pt>
                <c:pt idx="4099">
                  <c:v>43512.59652777778</c:v>
                </c:pt>
                <c:pt idx="4100">
                  <c:v>43512.597222222219</c:v>
                </c:pt>
                <c:pt idx="4101">
                  <c:v>43512.597916666666</c:v>
                </c:pt>
                <c:pt idx="4102">
                  <c:v>43512.598611111112</c:v>
                </c:pt>
                <c:pt idx="4103">
                  <c:v>43512.599305555559</c:v>
                </c:pt>
                <c:pt idx="4104">
                  <c:v>43512.6</c:v>
                </c:pt>
                <c:pt idx="4105">
                  <c:v>43512.600694444445</c:v>
                </c:pt>
                <c:pt idx="4106">
                  <c:v>43512.601388888892</c:v>
                </c:pt>
                <c:pt idx="4107">
                  <c:v>43512.602083333331</c:v>
                </c:pt>
                <c:pt idx="4108">
                  <c:v>43512.602777777778</c:v>
                </c:pt>
                <c:pt idx="4109">
                  <c:v>43512.603472222225</c:v>
                </c:pt>
                <c:pt idx="4110">
                  <c:v>43512.604166666664</c:v>
                </c:pt>
                <c:pt idx="4111">
                  <c:v>43512.604861111111</c:v>
                </c:pt>
                <c:pt idx="4112">
                  <c:v>43512.605555555558</c:v>
                </c:pt>
                <c:pt idx="4113">
                  <c:v>43512.606249999997</c:v>
                </c:pt>
                <c:pt idx="4114">
                  <c:v>43512.606944444444</c:v>
                </c:pt>
                <c:pt idx="4115">
                  <c:v>43512.607638888891</c:v>
                </c:pt>
                <c:pt idx="4116">
                  <c:v>43512.60833333333</c:v>
                </c:pt>
                <c:pt idx="4117">
                  <c:v>43512.609027777777</c:v>
                </c:pt>
                <c:pt idx="4118">
                  <c:v>43512.609722222223</c:v>
                </c:pt>
                <c:pt idx="4119">
                  <c:v>43512.61041666667</c:v>
                </c:pt>
                <c:pt idx="4120">
                  <c:v>43512.611111111109</c:v>
                </c:pt>
                <c:pt idx="4121">
                  <c:v>43512.611805555556</c:v>
                </c:pt>
                <c:pt idx="4122">
                  <c:v>43512.612500000003</c:v>
                </c:pt>
                <c:pt idx="4123">
                  <c:v>43512.613194444442</c:v>
                </c:pt>
                <c:pt idx="4124">
                  <c:v>43512.613888888889</c:v>
                </c:pt>
                <c:pt idx="4125">
                  <c:v>43512.614583333336</c:v>
                </c:pt>
                <c:pt idx="4126">
                  <c:v>43512.615277777775</c:v>
                </c:pt>
                <c:pt idx="4127">
                  <c:v>43512.615972222222</c:v>
                </c:pt>
                <c:pt idx="4128">
                  <c:v>43512.616666666669</c:v>
                </c:pt>
                <c:pt idx="4129">
                  <c:v>43512.617361111108</c:v>
                </c:pt>
                <c:pt idx="4130">
                  <c:v>43512.618055555555</c:v>
                </c:pt>
                <c:pt idx="4131">
                  <c:v>43512.618750000001</c:v>
                </c:pt>
                <c:pt idx="4132">
                  <c:v>43512.619444444441</c:v>
                </c:pt>
                <c:pt idx="4133">
                  <c:v>43512.620138888888</c:v>
                </c:pt>
                <c:pt idx="4134">
                  <c:v>43512.620833333334</c:v>
                </c:pt>
                <c:pt idx="4135">
                  <c:v>43512.621527777781</c:v>
                </c:pt>
                <c:pt idx="4136">
                  <c:v>43512.62222222222</c:v>
                </c:pt>
                <c:pt idx="4137">
                  <c:v>43512.622916666667</c:v>
                </c:pt>
                <c:pt idx="4138">
                  <c:v>43512.623611111114</c:v>
                </c:pt>
                <c:pt idx="4139">
                  <c:v>43512.624305555553</c:v>
                </c:pt>
                <c:pt idx="4140">
                  <c:v>43512.625</c:v>
                </c:pt>
                <c:pt idx="4141">
                  <c:v>43512.625694444447</c:v>
                </c:pt>
                <c:pt idx="4142">
                  <c:v>43512.626388888886</c:v>
                </c:pt>
                <c:pt idx="4143">
                  <c:v>43512.627083333333</c:v>
                </c:pt>
                <c:pt idx="4144">
                  <c:v>43512.62777777778</c:v>
                </c:pt>
                <c:pt idx="4145">
                  <c:v>43512.628472222219</c:v>
                </c:pt>
                <c:pt idx="4146">
                  <c:v>43512.629166666666</c:v>
                </c:pt>
                <c:pt idx="4147">
                  <c:v>43512.629861111112</c:v>
                </c:pt>
                <c:pt idx="4148">
                  <c:v>43512.630555555559</c:v>
                </c:pt>
                <c:pt idx="4149">
                  <c:v>43512.631249999999</c:v>
                </c:pt>
                <c:pt idx="4150">
                  <c:v>43512.631944444445</c:v>
                </c:pt>
                <c:pt idx="4151">
                  <c:v>43512.632638888892</c:v>
                </c:pt>
                <c:pt idx="4152">
                  <c:v>43512.633333333331</c:v>
                </c:pt>
                <c:pt idx="4153">
                  <c:v>43512.634027777778</c:v>
                </c:pt>
                <c:pt idx="4154">
                  <c:v>43512.634722222225</c:v>
                </c:pt>
                <c:pt idx="4155">
                  <c:v>43512.635416666664</c:v>
                </c:pt>
                <c:pt idx="4156">
                  <c:v>43512.636111111111</c:v>
                </c:pt>
                <c:pt idx="4157">
                  <c:v>43512.636805555558</c:v>
                </c:pt>
                <c:pt idx="4158">
                  <c:v>43512.637499999997</c:v>
                </c:pt>
                <c:pt idx="4159">
                  <c:v>43512.638194444444</c:v>
                </c:pt>
                <c:pt idx="4160">
                  <c:v>43512.638888888891</c:v>
                </c:pt>
                <c:pt idx="4161">
                  <c:v>43512.63958333333</c:v>
                </c:pt>
                <c:pt idx="4162">
                  <c:v>43512.640277777777</c:v>
                </c:pt>
                <c:pt idx="4163">
                  <c:v>43512.640972222223</c:v>
                </c:pt>
                <c:pt idx="4164">
                  <c:v>43512.64166666667</c:v>
                </c:pt>
                <c:pt idx="4165">
                  <c:v>43512.642361111109</c:v>
                </c:pt>
                <c:pt idx="4166">
                  <c:v>43512.643055555556</c:v>
                </c:pt>
                <c:pt idx="4167">
                  <c:v>43512.643750000003</c:v>
                </c:pt>
                <c:pt idx="4168">
                  <c:v>43512.644444444442</c:v>
                </c:pt>
                <c:pt idx="4169">
                  <c:v>43512.645138888889</c:v>
                </c:pt>
                <c:pt idx="4170">
                  <c:v>43512.645833333336</c:v>
                </c:pt>
                <c:pt idx="4171">
                  <c:v>43512.646527777775</c:v>
                </c:pt>
                <c:pt idx="4172">
                  <c:v>43512.647222222222</c:v>
                </c:pt>
                <c:pt idx="4173">
                  <c:v>43512.647916666669</c:v>
                </c:pt>
                <c:pt idx="4174">
                  <c:v>43512.648611111108</c:v>
                </c:pt>
                <c:pt idx="4175">
                  <c:v>43512.649305555555</c:v>
                </c:pt>
                <c:pt idx="4176">
                  <c:v>43512.65</c:v>
                </c:pt>
                <c:pt idx="4177">
                  <c:v>43512.650694444441</c:v>
                </c:pt>
                <c:pt idx="4178">
                  <c:v>43512.651388888888</c:v>
                </c:pt>
                <c:pt idx="4179">
                  <c:v>43512.652083333334</c:v>
                </c:pt>
                <c:pt idx="4180">
                  <c:v>43512.652777777781</c:v>
                </c:pt>
                <c:pt idx="4181">
                  <c:v>43512.65347222222</c:v>
                </c:pt>
                <c:pt idx="4182">
                  <c:v>43512.654166666667</c:v>
                </c:pt>
                <c:pt idx="4183">
                  <c:v>43512.654861111114</c:v>
                </c:pt>
                <c:pt idx="4184">
                  <c:v>43512.655555555553</c:v>
                </c:pt>
                <c:pt idx="4185">
                  <c:v>43512.65625</c:v>
                </c:pt>
                <c:pt idx="4186">
                  <c:v>43512.656944444447</c:v>
                </c:pt>
                <c:pt idx="4187">
                  <c:v>43512.657638888886</c:v>
                </c:pt>
                <c:pt idx="4188">
                  <c:v>43512.658333333333</c:v>
                </c:pt>
                <c:pt idx="4189">
                  <c:v>43512.65902777778</c:v>
                </c:pt>
                <c:pt idx="4190">
                  <c:v>43512.659722222219</c:v>
                </c:pt>
                <c:pt idx="4191">
                  <c:v>43512.660416666666</c:v>
                </c:pt>
                <c:pt idx="4192">
                  <c:v>43512.661111111112</c:v>
                </c:pt>
                <c:pt idx="4193">
                  <c:v>43512.661805555559</c:v>
                </c:pt>
                <c:pt idx="4194">
                  <c:v>43512.662499999999</c:v>
                </c:pt>
                <c:pt idx="4195">
                  <c:v>43512.663194444445</c:v>
                </c:pt>
                <c:pt idx="4196">
                  <c:v>43512.663888888892</c:v>
                </c:pt>
                <c:pt idx="4197">
                  <c:v>43512.664583333331</c:v>
                </c:pt>
                <c:pt idx="4198">
                  <c:v>43512.665277777778</c:v>
                </c:pt>
                <c:pt idx="4199">
                  <c:v>43512.665972222225</c:v>
                </c:pt>
                <c:pt idx="4200">
                  <c:v>43512.666666666664</c:v>
                </c:pt>
                <c:pt idx="4201">
                  <c:v>43512.667361111111</c:v>
                </c:pt>
                <c:pt idx="4202">
                  <c:v>43512.668055555558</c:v>
                </c:pt>
                <c:pt idx="4203">
                  <c:v>43512.668749999997</c:v>
                </c:pt>
                <c:pt idx="4204">
                  <c:v>43512.669444444444</c:v>
                </c:pt>
                <c:pt idx="4205">
                  <c:v>43512.670138888891</c:v>
                </c:pt>
                <c:pt idx="4206">
                  <c:v>43512.67083333333</c:v>
                </c:pt>
                <c:pt idx="4207">
                  <c:v>43512.671527777777</c:v>
                </c:pt>
                <c:pt idx="4208">
                  <c:v>43512.672222222223</c:v>
                </c:pt>
                <c:pt idx="4209">
                  <c:v>43512.67291666667</c:v>
                </c:pt>
                <c:pt idx="4210">
                  <c:v>43512.673611111109</c:v>
                </c:pt>
                <c:pt idx="4211">
                  <c:v>43512.674305555556</c:v>
                </c:pt>
                <c:pt idx="4212">
                  <c:v>43512.675000000003</c:v>
                </c:pt>
                <c:pt idx="4213">
                  <c:v>43512.675694444442</c:v>
                </c:pt>
                <c:pt idx="4214">
                  <c:v>43512.676388888889</c:v>
                </c:pt>
                <c:pt idx="4215">
                  <c:v>43512.677083333336</c:v>
                </c:pt>
                <c:pt idx="4216">
                  <c:v>43512.677777777775</c:v>
                </c:pt>
                <c:pt idx="4217">
                  <c:v>43512.678472222222</c:v>
                </c:pt>
                <c:pt idx="4218">
                  <c:v>43512.679166666669</c:v>
                </c:pt>
                <c:pt idx="4219">
                  <c:v>43512.679861111108</c:v>
                </c:pt>
                <c:pt idx="4220">
                  <c:v>43512.680555555555</c:v>
                </c:pt>
                <c:pt idx="4221">
                  <c:v>43512.681250000001</c:v>
                </c:pt>
                <c:pt idx="4222">
                  <c:v>43512.681944444441</c:v>
                </c:pt>
                <c:pt idx="4223">
                  <c:v>43512.682638888888</c:v>
                </c:pt>
                <c:pt idx="4224">
                  <c:v>43512.683333333334</c:v>
                </c:pt>
                <c:pt idx="4225">
                  <c:v>43512.684027777781</c:v>
                </c:pt>
                <c:pt idx="4226">
                  <c:v>43512.68472222222</c:v>
                </c:pt>
                <c:pt idx="4227">
                  <c:v>43512.685416666667</c:v>
                </c:pt>
                <c:pt idx="4228">
                  <c:v>43512.686111111114</c:v>
                </c:pt>
                <c:pt idx="4229">
                  <c:v>43512.686805555553</c:v>
                </c:pt>
                <c:pt idx="4230">
                  <c:v>43512.6875</c:v>
                </c:pt>
                <c:pt idx="4231">
                  <c:v>43512.688194444447</c:v>
                </c:pt>
                <c:pt idx="4232">
                  <c:v>43512.688888888886</c:v>
                </c:pt>
                <c:pt idx="4233">
                  <c:v>43512.689583333333</c:v>
                </c:pt>
                <c:pt idx="4234">
                  <c:v>43512.69027777778</c:v>
                </c:pt>
                <c:pt idx="4235">
                  <c:v>43512.690972222219</c:v>
                </c:pt>
                <c:pt idx="4236">
                  <c:v>43512.691666666666</c:v>
                </c:pt>
                <c:pt idx="4237">
                  <c:v>43512.692361111112</c:v>
                </c:pt>
                <c:pt idx="4238">
                  <c:v>43512.693055555559</c:v>
                </c:pt>
                <c:pt idx="4239">
                  <c:v>43512.693749999999</c:v>
                </c:pt>
                <c:pt idx="4240">
                  <c:v>43512.694444444445</c:v>
                </c:pt>
                <c:pt idx="4241">
                  <c:v>43512.695138888892</c:v>
                </c:pt>
                <c:pt idx="4242">
                  <c:v>43512.695833333331</c:v>
                </c:pt>
                <c:pt idx="4243">
                  <c:v>43512.696527777778</c:v>
                </c:pt>
                <c:pt idx="4244">
                  <c:v>43512.697222222225</c:v>
                </c:pt>
                <c:pt idx="4245">
                  <c:v>43512.697916666664</c:v>
                </c:pt>
                <c:pt idx="4246">
                  <c:v>43512.698611111111</c:v>
                </c:pt>
                <c:pt idx="4247">
                  <c:v>43512.699305555558</c:v>
                </c:pt>
                <c:pt idx="4248">
                  <c:v>43512.7</c:v>
                </c:pt>
                <c:pt idx="4249">
                  <c:v>43512.700694444444</c:v>
                </c:pt>
                <c:pt idx="4250">
                  <c:v>43512.701388888891</c:v>
                </c:pt>
                <c:pt idx="4251">
                  <c:v>43512.70208333333</c:v>
                </c:pt>
                <c:pt idx="4252">
                  <c:v>43512.702777777777</c:v>
                </c:pt>
                <c:pt idx="4253">
                  <c:v>43512.703472222223</c:v>
                </c:pt>
                <c:pt idx="4254">
                  <c:v>43512.70416666667</c:v>
                </c:pt>
                <c:pt idx="4255">
                  <c:v>43512.704861111109</c:v>
                </c:pt>
                <c:pt idx="4256">
                  <c:v>43512.705555555556</c:v>
                </c:pt>
                <c:pt idx="4257">
                  <c:v>43512.706250000003</c:v>
                </c:pt>
                <c:pt idx="4258">
                  <c:v>43512.706944444442</c:v>
                </c:pt>
                <c:pt idx="4259">
                  <c:v>43512.707638888889</c:v>
                </c:pt>
                <c:pt idx="4260">
                  <c:v>43512.708333333336</c:v>
                </c:pt>
                <c:pt idx="4261">
                  <c:v>43512.709027777775</c:v>
                </c:pt>
                <c:pt idx="4262">
                  <c:v>43512.709722222222</c:v>
                </c:pt>
                <c:pt idx="4263">
                  <c:v>43512.710416666669</c:v>
                </c:pt>
                <c:pt idx="4264">
                  <c:v>43512.711111111108</c:v>
                </c:pt>
                <c:pt idx="4265">
                  <c:v>43512.711805555555</c:v>
                </c:pt>
                <c:pt idx="4266">
                  <c:v>43512.712500000001</c:v>
                </c:pt>
                <c:pt idx="4267">
                  <c:v>43512.713194444441</c:v>
                </c:pt>
                <c:pt idx="4268">
                  <c:v>43512.713888888888</c:v>
                </c:pt>
                <c:pt idx="4269">
                  <c:v>43512.714583333334</c:v>
                </c:pt>
                <c:pt idx="4270">
                  <c:v>43512.715277777781</c:v>
                </c:pt>
                <c:pt idx="4271">
                  <c:v>43512.71597222222</c:v>
                </c:pt>
                <c:pt idx="4272">
                  <c:v>43512.716666666667</c:v>
                </c:pt>
                <c:pt idx="4273">
                  <c:v>43512.717361111114</c:v>
                </c:pt>
                <c:pt idx="4274">
                  <c:v>43512.718055555553</c:v>
                </c:pt>
                <c:pt idx="4275">
                  <c:v>43512.71875</c:v>
                </c:pt>
                <c:pt idx="4276">
                  <c:v>43512.719444444447</c:v>
                </c:pt>
                <c:pt idx="4277">
                  <c:v>43512.720138888886</c:v>
                </c:pt>
                <c:pt idx="4278">
                  <c:v>43512.720833333333</c:v>
                </c:pt>
                <c:pt idx="4279">
                  <c:v>43512.72152777778</c:v>
                </c:pt>
                <c:pt idx="4280">
                  <c:v>43512.722222222219</c:v>
                </c:pt>
                <c:pt idx="4281">
                  <c:v>43512.722916666666</c:v>
                </c:pt>
                <c:pt idx="4282">
                  <c:v>43512.723611111112</c:v>
                </c:pt>
                <c:pt idx="4283">
                  <c:v>43512.724305555559</c:v>
                </c:pt>
                <c:pt idx="4284">
                  <c:v>43512.724999999999</c:v>
                </c:pt>
                <c:pt idx="4285">
                  <c:v>43512.725694444445</c:v>
                </c:pt>
                <c:pt idx="4286">
                  <c:v>43512.726388888892</c:v>
                </c:pt>
                <c:pt idx="4287">
                  <c:v>43512.727083333331</c:v>
                </c:pt>
                <c:pt idx="4288">
                  <c:v>43512.727777777778</c:v>
                </c:pt>
                <c:pt idx="4289">
                  <c:v>43512.728472222225</c:v>
                </c:pt>
                <c:pt idx="4290">
                  <c:v>43512.729166666664</c:v>
                </c:pt>
                <c:pt idx="4291">
                  <c:v>43512.729861111111</c:v>
                </c:pt>
                <c:pt idx="4292">
                  <c:v>43512.730555555558</c:v>
                </c:pt>
                <c:pt idx="4293">
                  <c:v>43512.731249999997</c:v>
                </c:pt>
                <c:pt idx="4294">
                  <c:v>43512.731944444444</c:v>
                </c:pt>
                <c:pt idx="4295">
                  <c:v>43512.732638888891</c:v>
                </c:pt>
                <c:pt idx="4296">
                  <c:v>43512.73333333333</c:v>
                </c:pt>
                <c:pt idx="4297">
                  <c:v>43512.734027777777</c:v>
                </c:pt>
                <c:pt idx="4298">
                  <c:v>43512.734722222223</c:v>
                </c:pt>
                <c:pt idx="4299">
                  <c:v>43512.73541666667</c:v>
                </c:pt>
                <c:pt idx="4300">
                  <c:v>43512.736111111109</c:v>
                </c:pt>
                <c:pt idx="4301">
                  <c:v>43512.736805555556</c:v>
                </c:pt>
                <c:pt idx="4302">
                  <c:v>43512.737500000003</c:v>
                </c:pt>
                <c:pt idx="4303">
                  <c:v>43512.738194444442</c:v>
                </c:pt>
                <c:pt idx="4304">
                  <c:v>43512.738888888889</c:v>
                </c:pt>
                <c:pt idx="4305">
                  <c:v>43512.739583333336</c:v>
                </c:pt>
                <c:pt idx="4306">
                  <c:v>43512.740277777775</c:v>
                </c:pt>
                <c:pt idx="4307">
                  <c:v>43512.740972222222</c:v>
                </c:pt>
                <c:pt idx="4308">
                  <c:v>43512.741666666669</c:v>
                </c:pt>
                <c:pt idx="4309">
                  <c:v>43512.742361111108</c:v>
                </c:pt>
                <c:pt idx="4310">
                  <c:v>43512.743055555555</c:v>
                </c:pt>
                <c:pt idx="4311">
                  <c:v>43512.743750000001</c:v>
                </c:pt>
                <c:pt idx="4312">
                  <c:v>43512.744444444441</c:v>
                </c:pt>
                <c:pt idx="4313">
                  <c:v>43512.745138888888</c:v>
                </c:pt>
                <c:pt idx="4314">
                  <c:v>43512.745833333334</c:v>
                </c:pt>
                <c:pt idx="4315">
                  <c:v>43512.746527777781</c:v>
                </c:pt>
                <c:pt idx="4316">
                  <c:v>43512.74722222222</c:v>
                </c:pt>
                <c:pt idx="4317">
                  <c:v>43512.747916666667</c:v>
                </c:pt>
                <c:pt idx="4318">
                  <c:v>43512.748611111114</c:v>
                </c:pt>
                <c:pt idx="4319">
                  <c:v>43512.749305555553</c:v>
                </c:pt>
                <c:pt idx="4320">
                  <c:v>43512.75</c:v>
                </c:pt>
                <c:pt idx="4321">
                  <c:v>43512.750694444447</c:v>
                </c:pt>
                <c:pt idx="4322">
                  <c:v>43512.751388888886</c:v>
                </c:pt>
                <c:pt idx="4323">
                  <c:v>43512.752083333333</c:v>
                </c:pt>
                <c:pt idx="4324">
                  <c:v>43512.75277777778</c:v>
                </c:pt>
                <c:pt idx="4325">
                  <c:v>43512.753472222219</c:v>
                </c:pt>
                <c:pt idx="4326">
                  <c:v>43512.754166666666</c:v>
                </c:pt>
                <c:pt idx="4327">
                  <c:v>43512.754861111112</c:v>
                </c:pt>
                <c:pt idx="4328">
                  <c:v>43512.755555555559</c:v>
                </c:pt>
                <c:pt idx="4329">
                  <c:v>43512.756249999999</c:v>
                </c:pt>
                <c:pt idx="4330">
                  <c:v>43512.756944444445</c:v>
                </c:pt>
                <c:pt idx="4331">
                  <c:v>43512.757638888892</c:v>
                </c:pt>
                <c:pt idx="4332">
                  <c:v>43512.758333333331</c:v>
                </c:pt>
                <c:pt idx="4333">
                  <c:v>43512.759027777778</c:v>
                </c:pt>
                <c:pt idx="4334">
                  <c:v>43512.759722222225</c:v>
                </c:pt>
                <c:pt idx="4335">
                  <c:v>43512.760416666664</c:v>
                </c:pt>
                <c:pt idx="4336">
                  <c:v>43512.761111111111</c:v>
                </c:pt>
                <c:pt idx="4337">
                  <c:v>43512.761805555558</c:v>
                </c:pt>
                <c:pt idx="4338">
                  <c:v>43512.762499999997</c:v>
                </c:pt>
                <c:pt idx="4339">
                  <c:v>43512.763194444444</c:v>
                </c:pt>
                <c:pt idx="4340">
                  <c:v>43512.763888888891</c:v>
                </c:pt>
                <c:pt idx="4341">
                  <c:v>43512.76458333333</c:v>
                </c:pt>
                <c:pt idx="4342">
                  <c:v>43512.765277777777</c:v>
                </c:pt>
                <c:pt idx="4343">
                  <c:v>43512.765972222223</c:v>
                </c:pt>
                <c:pt idx="4344">
                  <c:v>43512.76666666667</c:v>
                </c:pt>
                <c:pt idx="4345">
                  <c:v>43512.767361111109</c:v>
                </c:pt>
                <c:pt idx="4346">
                  <c:v>43512.768055555556</c:v>
                </c:pt>
                <c:pt idx="4347">
                  <c:v>43512.768750000003</c:v>
                </c:pt>
                <c:pt idx="4348">
                  <c:v>43512.769444444442</c:v>
                </c:pt>
                <c:pt idx="4349">
                  <c:v>43512.770138888889</c:v>
                </c:pt>
                <c:pt idx="4350">
                  <c:v>43512.770833333336</c:v>
                </c:pt>
                <c:pt idx="4351">
                  <c:v>43512.771527777775</c:v>
                </c:pt>
                <c:pt idx="4352">
                  <c:v>43512.772222222222</c:v>
                </c:pt>
                <c:pt idx="4353">
                  <c:v>43512.772916666669</c:v>
                </c:pt>
                <c:pt idx="4354">
                  <c:v>43512.773611111108</c:v>
                </c:pt>
                <c:pt idx="4355">
                  <c:v>43512.774305555555</c:v>
                </c:pt>
                <c:pt idx="4356">
                  <c:v>43512.775000000001</c:v>
                </c:pt>
                <c:pt idx="4357">
                  <c:v>43512.775694444441</c:v>
                </c:pt>
                <c:pt idx="4358">
                  <c:v>43512.776388888888</c:v>
                </c:pt>
                <c:pt idx="4359">
                  <c:v>43512.777083333334</c:v>
                </c:pt>
                <c:pt idx="4360">
                  <c:v>43512.777777777781</c:v>
                </c:pt>
                <c:pt idx="4361">
                  <c:v>43512.77847222222</c:v>
                </c:pt>
                <c:pt idx="4362">
                  <c:v>43512.779166666667</c:v>
                </c:pt>
                <c:pt idx="4363">
                  <c:v>43512.779861111114</c:v>
                </c:pt>
                <c:pt idx="4364">
                  <c:v>43512.780555555553</c:v>
                </c:pt>
                <c:pt idx="4365">
                  <c:v>43512.78125</c:v>
                </c:pt>
                <c:pt idx="4366">
                  <c:v>43512.781944444447</c:v>
                </c:pt>
                <c:pt idx="4367">
                  <c:v>43512.782638888886</c:v>
                </c:pt>
                <c:pt idx="4368">
                  <c:v>43512.783333333333</c:v>
                </c:pt>
                <c:pt idx="4369">
                  <c:v>43512.78402777778</c:v>
                </c:pt>
                <c:pt idx="4370">
                  <c:v>43512.784722222219</c:v>
                </c:pt>
                <c:pt idx="4371">
                  <c:v>43512.785416666666</c:v>
                </c:pt>
                <c:pt idx="4372">
                  <c:v>43512.786111111112</c:v>
                </c:pt>
                <c:pt idx="4373">
                  <c:v>43512.786805555559</c:v>
                </c:pt>
                <c:pt idx="4374">
                  <c:v>43512.787499999999</c:v>
                </c:pt>
                <c:pt idx="4375">
                  <c:v>43512.788194444445</c:v>
                </c:pt>
                <c:pt idx="4376">
                  <c:v>43512.788888888892</c:v>
                </c:pt>
                <c:pt idx="4377">
                  <c:v>43512.789583333331</c:v>
                </c:pt>
                <c:pt idx="4378">
                  <c:v>43512.790277777778</c:v>
                </c:pt>
                <c:pt idx="4379">
                  <c:v>43512.790972222225</c:v>
                </c:pt>
                <c:pt idx="4380">
                  <c:v>43512.791666666664</c:v>
                </c:pt>
                <c:pt idx="4381">
                  <c:v>43512.792361111111</c:v>
                </c:pt>
                <c:pt idx="4382">
                  <c:v>43512.793055555558</c:v>
                </c:pt>
                <c:pt idx="4383">
                  <c:v>43512.793749999997</c:v>
                </c:pt>
                <c:pt idx="4384">
                  <c:v>43512.794444444444</c:v>
                </c:pt>
                <c:pt idx="4385">
                  <c:v>43512.795138888891</c:v>
                </c:pt>
                <c:pt idx="4386">
                  <c:v>43512.79583333333</c:v>
                </c:pt>
                <c:pt idx="4387">
                  <c:v>43512.796527777777</c:v>
                </c:pt>
                <c:pt idx="4388">
                  <c:v>43512.797222222223</c:v>
                </c:pt>
                <c:pt idx="4389">
                  <c:v>43512.79791666667</c:v>
                </c:pt>
                <c:pt idx="4390">
                  <c:v>43512.798611111109</c:v>
                </c:pt>
                <c:pt idx="4391">
                  <c:v>43512.799305555556</c:v>
                </c:pt>
                <c:pt idx="4392">
                  <c:v>43512.800000000003</c:v>
                </c:pt>
                <c:pt idx="4393">
                  <c:v>43512.800694444442</c:v>
                </c:pt>
                <c:pt idx="4394">
                  <c:v>43512.801388888889</c:v>
                </c:pt>
                <c:pt idx="4395">
                  <c:v>43512.802083333336</c:v>
                </c:pt>
                <c:pt idx="4396">
                  <c:v>43512.802777777775</c:v>
                </c:pt>
                <c:pt idx="4397">
                  <c:v>43512.803472222222</c:v>
                </c:pt>
                <c:pt idx="4398">
                  <c:v>43512.804166666669</c:v>
                </c:pt>
                <c:pt idx="4399">
                  <c:v>43512.804861111108</c:v>
                </c:pt>
                <c:pt idx="4400">
                  <c:v>43512.805555555555</c:v>
                </c:pt>
                <c:pt idx="4401">
                  <c:v>43512.806250000001</c:v>
                </c:pt>
                <c:pt idx="4402">
                  <c:v>43512.806944444441</c:v>
                </c:pt>
                <c:pt idx="4403">
                  <c:v>43512.807638888888</c:v>
                </c:pt>
                <c:pt idx="4404">
                  <c:v>43512.808333333334</c:v>
                </c:pt>
                <c:pt idx="4405">
                  <c:v>43512.809027777781</c:v>
                </c:pt>
                <c:pt idx="4406">
                  <c:v>43512.80972222222</c:v>
                </c:pt>
                <c:pt idx="4407">
                  <c:v>43512.810416666667</c:v>
                </c:pt>
                <c:pt idx="4408">
                  <c:v>43512.811111111114</c:v>
                </c:pt>
                <c:pt idx="4409">
                  <c:v>43512.811805555553</c:v>
                </c:pt>
                <c:pt idx="4410">
                  <c:v>43512.8125</c:v>
                </c:pt>
                <c:pt idx="4411">
                  <c:v>43512.813194444447</c:v>
                </c:pt>
                <c:pt idx="4412">
                  <c:v>43512.813888888886</c:v>
                </c:pt>
                <c:pt idx="4413">
                  <c:v>43512.814583333333</c:v>
                </c:pt>
                <c:pt idx="4414">
                  <c:v>43512.81527777778</c:v>
                </c:pt>
                <c:pt idx="4415">
                  <c:v>43512.815972222219</c:v>
                </c:pt>
                <c:pt idx="4416">
                  <c:v>43512.816666666666</c:v>
                </c:pt>
                <c:pt idx="4417">
                  <c:v>43512.817361111112</c:v>
                </c:pt>
                <c:pt idx="4418">
                  <c:v>43512.818055555559</c:v>
                </c:pt>
                <c:pt idx="4419">
                  <c:v>43512.818749999999</c:v>
                </c:pt>
                <c:pt idx="4420">
                  <c:v>43512.819444444445</c:v>
                </c:pt>
                <c:pt idx="4421">
                  <c:v>43512.820138888892</c:v>
                </c:pt>
                <c:pt idx="4422">
                  <c:v>43512.820833333331</c:v>
                </c:pt>
                <c:pt idx="4423">
                  <c:v>43512.821527777778</c:v>
                </c:pt>
                <c:pt idx="4424">
                  <c:v>43512.822222222225</c:v>
                </c:pt>
                <c:pt idx="4425">
                  <c:v>43512.822916666664</c:v>
                </c:pt>
                <c:pt idx="4426">
                  <c:v>43512.823611111111</c:v>
                </c:pt>
                <c:pt idx="4427">
                  <c:v>43512.824305555558</c:v>
                </c:pt>
                <c:pt idx="4428">
                  <c:v>43512.824999999997</c:v>
                </c:pt>
                <c:pt idx="4429">
                  <c:v>43512.825694444444</c:v>
                </c:pt>
                <c:pt idx="4430">
                  <c:v>43512.826388888891</c:v>
                </c:pt>
                <c:pt idx="4431">
                  <c:v>43512.82708333333</c:v>
                </c:pt>
                <c:pt idx="4432">
                  <c:v>43512.827777777777</c:v>
                </c:pt>
                <c:pt idx="4433">
                  <c:v>43512.828472222223</c:v>
                </c:pt>
                <c:pt idx="4434">
                  <c:v>43512.82916666667</c:v>
                </c:pt>
                <c:pt idx="4435">
                  <c:v>43512.829861111109</c:v>
                </c:pt>
                <c:pt idx="4436">
                  <c:v>43512.830555555556</c:v>
                </c:pt>
                <c:pt idx="4437">
                  <c:v>43512.831250000003</c:v>
                </c:pt>
                <c:pt idx="4438">
                  <c:v>43512.831944444442</c:v>
                </c:pt>
                <c:pt idx="4439">
                  <c:v>43512.832638888889</c:v>
                </c:pt>
                <c:pt idx="4440">
                  <c:v>43512.833333333336</c:v>
                </c:pt>
                <c:pt idx="4441">
                  <c:v>43512.834027777775</c:v>
                </c:pt>
                <c:pt idx="4442">
                  <c:v>43512.834722222222</c:v>
                </c:pt>
                <c:pt idx="4443">
                  <c:v>43512.835416666669</c:v>
                </c:pt>
                <c:pt idx="4444">
                  <c:v>43512.836111111108</c:v>
                </c:pt>
                <c:pt idx="4445">
                  <c:v>43512.836805555555</c:v>
                </c:pt>
                <c:pt idx="4446">
                  <c:v>43512.837500000001</c:v>
                </c:pt>
                <c:pt idx="4447">
                  <c:v>43512.838194444441</c:v>
                </c:pt>
                <c:pt idx="4448">
                  <c:v>43512.838888888888</c:v>
                </c:pt>
                <c:pt idx="4449">
                  <c:v>43512.839583333334</c:v>
                </c:pt>
                <c:pt idx="4450">
                  <c:v>43512.840277777781</c:v>
                </c:pt>
                <c:pt idx="4451">
                  <c:v>43512.84097222222</c:v>
                </c:pt>
                <c:pt idx="4452">
                  <c:v>43512.841666666667</c:v>
                </c:pt>
                <c:pt idx="4453">
                  <c:v>43512.842361111114</c:v>
                </c:pt>
                <c:pt idx="4454">
                  <c:v>43512.843055555553</c:v>
                </c:pt>
                <c:pt idx="4455">
                  <c:v>43512.84375</c:v>
                </c:pt>
                <c:pt idx="4456">
                  <c:v>43512.844444444447</c:v>
                </c:pt>
                <c:pt idx="4457">
                  <c:v>43512.845138888886</c:v>
                </c:pt>
                <c:pt idx="4458">
                  <c:v>43512.845833333333</c:v>
                </c:pt>
                <c:pt idx="4459">
                  <c:v>43512.84652777778</c:v>
                </c:pt>
                <c:pt idx="4460">
                  <c:v>43512.847222222219</c:v>
                </c:pt>
                <c:pt idx="4461">
                  <c:v>43512.847916666666</c:v>
                </c:pt>
                <c:pt idx="4462">
                  <c:v>43512.848611111112</c:v>
                </c:pt>
                <c:pt idx="4463">
                  <c:v>43512.849305555559</c:v>
                </c:pt>
                <c:pt idx="4464">
                  <c:v>43512.85</c:v>
                </c:pt>
                <c:pt idx="4465">
                  <c:v>43512.850694444445</c:v>
                </c:pt>
                <c:pt idx="4466">
                  <c:v>43512.851388888892</c:v>
                </c:pt>
                <c:pt idx="4467">
                  <c:v>43512.852083333331</c:v>
                </c:pt>
                <c:pt idx="4468">
                  <c:v>43512.852777777778</c:v>
                </c:pt>
                <c:pt idx="4469">
                  <c:v>43512.853472222225</c:v>
                </c:pt>
                <c:pt idx="4470">
                  <c:v>43512.854166666664</c:v>
                </c:pt>
                <c:pt idx="4471">
                  <c:v>43512.854861111111</c:v>
                </c:pt>
                <c:pt idx="4472">
                  <c:v>43512.855555555558</c:v>
                </c:pt>
                <c:pt idx="4473">
                  <c:v>43512.856249999997</c:v>
                </c:pt>
                <c:pt idx="4474">
                  <c:v>43512.856944444444</c:v>
                </c:pt>
                <c:pt idx="4475">
                  <c:v>43512.857638888891</c:v>
                </c:pt>
                <c:pt idx="4476">
                  <c:v>43512.85833333333</c:v>
                </c:pt>
                <c:pt idx="4477">
                  <c:v>43512.859027777777</c:v>
                </c:pt>
                <c:pt idx="4478">
                  <c:v>43512.859722222223</c:v>
                </c:pt>
                <c:pt idx="4479">
                  <c:v>43512.86041666667</c:v>
                </c:pt>
                <c:pt idx="4480">
                  <c:v>43512.861111111109</c:v>
                </c:pt>
                <c:pt idx="4481">
                  <c:v>43512.861805555556</c:v>
                </c:pt>
                <c:pt idx="4482">
                  <c:v>43512.862500000003</c:v>
                </c:pt>
                <c:pt idx="4483">
                  <c:v>43512.863194444442</c:v>
                </c:pt>
                <c:pt idx="4484">
                  <c:v>43512.863888888889</c:v>
                </c:pt>
                <c:pt idx="4485">
                  <c:v>43512.864583333336</c:v>
                </c:pt>
                <c:pt idx="4486">
                  <c:v>43512.865277777775</c:v>
                </c:pt>
                <c:pt idx="4487">
                  <c:v>43512.865972222222</c:v>
                </c:pt>
                <c:pt idx="4488">
                  <c:v>43512.866666666669</c:v>
                </c:pt>
                <c:pt idx="4489">
                  <c:v>43512.867361111108</c:v>
                </c:pt>
                <c:pt idx="4490">
                  <c:v>43512.868055555555</c:v>
                </c:pt>
                <c:pt idx="4491">
                  <c:v>43512.868750000001</c:v>
                </c:pt>
                <c:pt idx="4492">
                  <c:v>43512.869444444441</c:v>
                </c:pt>
                <c:pt idx="4493">
                  <c:v>43512.870138888888</c:v>
                </c:pt>
                <c:pt idx="4494">
                  <c:v>43512.870833333334</c:v>
                </c:pt>
                <c:pt idx="4495">
                  <c:v>43512.871527777781</c:v>
                </c:pt>
                <c:pt idx="4496">
                  <c:v>43512.87222222222</c:v>
                </c:pt>
                <c:pt idx="4497">
                  <c:v>43512.872916666667</c:v>
                </c:pt>
                <c:pt idx="4498">
                  <c:v>43512.873611111114</c:v>
                </c:pt>
                <c:pt idx="4499">
                  <c:v>43512.874305555553</c:v>
                </c:pt>
                <c:pt idx="4500">
                  <c:v>43512.875</c:v>
                </c:pt>
                <c:pt idx="4501">
                  <c:v>43512.875694444447</c:v>
                </c:pt>
                <c:pt idx="4502">
                  <c:v>43512.876388888886</c:v>
                </c:pt>
                <c:pt idx="4503">
                  <c:v>43512.877083333333</c:v>
                </c:pt>
                <c:pt idx="4504">
                  <c:v>43512.87777777778</c:v>
                </c:pt>
                <c:pt idx="4505">
                  <c:v>43512.878472222219</c:v>
                </c:pt>
                <c:pt idx="4506">
                  <c:v>43512.879166666666</c:v>
                </c:pt>
                <c:pt idx="4507">
                  <c:v>43512.879861111112</c:v>
                </c:pt>
                <c:pt idx="4508">
                  <c:v>43512.880555555559</c:v>
                </c:pt>
                <c:pt idx="4509">
                  <c:v>43512.881249999999</c:v>
                </c:pt>
                <c:pt idx="4510">
                  <c:v>43512.881944444445</c:v>
                </c:pt>
                <c:pt idx="4511">
                  <c:v>43512.882638888892</c:v>
                </c:pt>
                <c:pt idx="4512">
                  <c:v>43512.883333333331</c:v>
                </c:pt>
                <c:pt idx="4513">
                  <c:v>43512.884027777778</c:v>
                </c:pt>
                <c:pt idx="4514">
                  <c:v>43512.884722222225</c:v>
                </c:pt>
                <c:pt idx="4515">
                  <c:v>43512.885416666664</c:v>
                </c:pt>
                <c:pt idx="4516">
                  <c:v>43512.886111111111</c:v>
                </c:pt>
                <c:pt idx="4517">
                  <c:v>43512.886805555558</c:v>
                </c:pt>
                <c:pt idx="4518">
                  <c:v>43512.887499999997</c:v>
                </c:pt>
                <c:pt idx="4519">
                  <c:v>43512.888194444444</c:v>
                </c:pt>
                <c:pt idx="4520">
                  <c:v>43512.888888888891</c:v>
                </c:pt>
                <c:pt idx="4521">
                  <c:v>43512.88958333333</c:v>
                </c:pt>
                <c:pt idx="4522">
                  <c:v>43512.890277777777</c:v>
                </c:pt>
                <c:pt idx="4523">
                  <c:v>43512.890972222223</c:v>
                </c:pt>
                <c:pt idx="4524">
                  <c:v>43512.89166666667</c:v>
                </c:pt>
                <c:pt idx="4525">
                  <c:v>43512.892361111109</c:v>
                </c:pt>
                <c:pt idx="4526">
                  <c:v>43512.893055555556</c:v>
                </c:pt>
                <c:pt idx="4527">
                  <c:v>43512.893750000003</c:v>
                </c:pt>
                <c:pt idx="4528">
                  <c:v>43512.894444444442</c:v>
                </c:pt>
                <c:pt idx="4529">
                  <c:v>43512.895138888889</c:v>
                </c:pt>
                <c:pt idx="4530">
                  <c:v>43512.895833333336</c:v>
                </c:pt>
                <c:pt idx="4531">
                  <c:v>43512.896527777775</c:v>
                </c:pt>
                <c:pt idx="4532">
                  <c:v>43512.897222222222</c:v>
                </c:pt>
                <c:pt idx="4533">
                  <c:v>43512.897916666669</c:v>
                </c:pt>
                <c:pt idx="4534">
                  <c:v>43512.898611111108</c:v>
                </c:pt>
                <c:pt idx="4535">
                  <c:v>43512.899305555555</c:v>
                </c:pt>
                <c:pt idx="4536">
                  <c:v>43512.9</c:v>
                </c:pt>
                <c:pt idx="4537">
                  <c:v>43512.900694444441</c:v>
                </c:pt>
                <c:pt idx="4538">
                  <c:v>43512.901388888888</c:v>
                </c:pt>
                <c:pt idx="4539">
                  <c:v>43512.902083333334</c:v>
                </c:pt>
                <c:pt idx="4540">
                  <c:v>43512.902777777781</c:v>
                </c:pt>
                <c:pt idx="4541">
                  <c:v>43512.90347222222</c:v>
                </c:pt>
                <c:pt idx="4542">
                  <c:v>43512.904166666667</c:v>
                </c:pt>
                <c:pt idx="4543">
                  <c:v>43512.904861111114</c:v>
                </c:pt>
                <c:pt idx="4544">
                  <c:v>43512.905555555553</c:v>
                </c:pt>
                <c:pt idx="4545">
                  <c:v>43512.90625</c:v>
                </c:pt>
                <c:pt idx="4546">
                  <c:v>43512.906944444447</c:v>
                </c:pt>
                <c:pt idx="4547">
                  <c:v>43512.907638888886</c:v>
                </c:pt>
                <c:pt idx="4548">
                  <c:v>43512.908333333333</c:v>
                </c:pt>
                <c:pt idx="4549">
                  <c:v>43512.90902777778</c:v>
                </c:pt>
                <c:pt idx="4550">
                  <c:v>43512.909722222219</c:v>
                </c:pt>
                <c:pt idx="4551">
                  <c:v>43512.910416666666</c:v>
                </c:pt>
                <c:pt idx="4552">
                  <c:v>43512.911111111112</c:v>
                </c:pt>
                <c:pt idx="4553">
                  <c:v>43512.911805555559</c:v>
                </c:pt>
                <c:pt idx="4554">
                  <c:v>43512.912499999999</c:v>
                </c:pt>
                <c:pt idx="4555">
                  <c:v>43512.913194444445</c:v>
                </c:pt>
                <c:pt idx="4556">
                  <c:v>43512.913888888892</c:v>
                </c:pt>
                <c:pt idx="4557">
                  <c:v>43512.914583333331</c:v>
                </c:pt>
                <c:pt idx="4558">
                  <c:v>43512.915277777778</c:v>
                </c:pt>
                <c:pt idx="4559">
                  <c:v>43512.915972222225</c:v>
                </c:pt>
                <c:pt idx="4560">
                  <c:v>43512.916666666664</c:v>
                </c:pt>
                <c:pt idx="4561">
                  <c:v>43512.917361111111</c:v>
                </c:pt>
                <c:pt idx="4562">
                  <c:v>43512.918055555558</c:v>
                </c:pt>
                <c:pt idx="4563">
                  <c:v>43512.918749999997</c:v>
                </c:pt>
                <c:pt idx="4564">
                  <c:v>43512.919444444444</c:v>
                </c:pt>
                <c:pt idx="4565">
                  <c:v>43512.920138888891</c:v>
                </c:pt>
                <c:pt idx="4566">
                  <c:v>43512.92083333333</c:v>
                </c:pt>
                <c:pt idx="4567">
                  <c:v>43512.921527777777</c:v>
                </c:pt>
                <c:pt idx="4568">
                  <c:v>43512.922222222223</c:v>
                </c:pt>
                <c:pt idx="4569">
                  <c:v>43512.92291666667</c:v>
                </c:pt>
                <c:pt idx="4570">
                  <c:v>43512.923611111109</c:v>
                </c:pt>
                <c:pt idx="4571">
                  <c:v>43512.924305555556</c:v>
                </c:pt>
                <c:pt idx="4572">
                  <c:v>43512.925000000003</c:v>
                </c:pt>
                <c:pt idx="4573">
                  <c:v>43512.925694444442</c:v>
                </c:pt>
                <c:pt idx="4574">
                  <c:v>43512.926388888889</c:v>
                </c:pt>
                <c:pt idx="4575">
                  <c:v>43512.927083333336</c:v>
                </c:pt>
                <c:pt idx="4576">
                  <c:v>43512.927777777775</c:v>
                </c:pt>
                <c:pt idx="4577">
                  <c:v>43512.928472222222</c:v>
                </c:pt>
                <c:pt idx="4578">
                  <c:v>43512.929166666669</c:v>
                </c:pt>
                <c:pt idx="4579">
                  <c:v>43512.929861111108</c:v>
                </c:pt>
                <c:pt idx="4580">
                  <c:v>43512.930555555555</c:v>
                </c:pt>
                <c:pt idx="4581">
                  <c:v>43512.931250000001</c:v>
                </c:pt>
                <c:pt idx="4582">
                  <c:v>43512.931944444441</c:v>
                </c:pt>
                <c:pt idx="4583">
                  <c:v>43512.932638888888</c:v>
                </c:pt>
                <c:pt idx="4584">
                  <c:v>43512.933333333334</c:v>
                </c:pt>
                <c:pt idx="4585">
                  <c:v>43512.934027777781</c:v>
                </c:pt>
                <c:pt idx="4586">
                  <c:v>43512.93472222222</c:v>
                </c:pt>
                <c:pt idx="4587">
                  <c:v>43512.935416666667</c:v>
                </c:pt>
                <c:pt idx="4588">
                  <c:v>43512.936111111114</c:v>
                </c:pt>
                <c:pt idx="4589">
                  <c:v>43512.936805555553</c:v>
                </c:pt>
                <c:pt idx="4590">
                  <c:v>43512.9375</c:v>
                </c:pt>
                <c:pt idx="4591">
                  <c:v>43512.938194444447</c:v>
                </c:pt>
                <c:pt idx="4592">
                  <c:v>43512.938888888886</c:v>
                </c:pt>
                <c:pt idx="4593">
                  <c:v>43512.939583333333</c:v>
                </c:pt>
                <c:pt idx="4594">
                  <c:v>43512.94027777778</c:v>
                </c:pt>
                <c:pt idx="4595">
                  <c:v>43512.940972222219</c:v>
                </c:pt>
                <c:pt idx="4596">
                  <c:v>43512.941666666666</c:v>
                </c:pt>
                <c:pt idx="4597">
                  <c:v>43512.942361111112</c:v>
                </c:pt>
                <c:pt idx="4598">
                  <c:v>43512.943055555559</c:v>
                </c:pt>
                <c:pt idx="4599">
                  <c:v>43512.943749999999</c:v>
                </c:pt>
                <c:pt idx="4600">
                  <c:v>43512.944444444445</c:v>
                </c:pt>
                <c:pt idx="4601">
                  <c:v>43512.945138888892</c:v>
                </c:pt>
                <c:pt idx="4602">
                  <c:v>43512.945833333331</c:v>
                </c:pt>
                <c:pt idx="4603">
                  <c:v>43512.946527777778</c:v>
                </c:pt>
                <c:pt idx="4604">
                  <c:v>43512.947222222225</c:v>
                </c:pt>
                <c:pt idx="4605">
                  <c:v>43512.947916666664</c:v>
                </c:pt>
                <c:pt idx="4606">
                  <c:v>43512.948611111111</c:v>
                </c:pt>
                <c:pt idx="4607">
                  <c:v>43512.949305555558</c:v>
                </c:pt>
                <c:pt idx="4608">
                  <c:v>43512.95</c:v>
                </c:pt>
                <c:pt idx="4609">
                  <c:v>43512.950694444444</c:v>
                </c:pt>
                <c:pt idx="4610">
                  <c:v>43512.951388888891</c:v>
                </c:pt>
                <c:pt idx="4611">
                  <c:v>43512.95208333333</c:v>
                </c:pt>
                <c:pt idx="4612">
                  <c:v>43512.952777777777</c:v>
                </c:pt>
                <c:pt idx="4613">
                  <c:v>43512.953472222223</c:v>
                </c:pt>
                <c:pt idx="4614">
                  <c:v>43512.95416666667</c:v>
                </c:pt>
                <c:pt idx="4615">
                  <c:v>43512.954861111109</c:v>
                </c:pt>
                <c:pt idx="4616">
                  <c:v>43512.955555555556</c:v>
                </c:pt>
                <c:pt idx="4617">
                  <c:v>43512.956250000003</c:v>
                </c:pt>
                <c:pt idx="4618">
                  <c:v>43512.956944444442</c:v>
                </c:pt>
                <c:pt idx="4619">
                  <c:v>43512.957638888889</c:v>
                </c:pt>
                <c:pt idx="4620">
                  <c:v>43512.958333333336</c:v>
                </c:pt>
                <c:pt idx="4621">
                  <c:v>43512.959027777775</c:v>
                </c:pt>
                <c:pt idx="4622">
                  <c:v>43512.959722222222</c:v>
                </c:pt>
                <c:pt idx="4623">
                  <c:v>43512.960416666669</c:v>
                </c:pt>
                <c:pt idx="4624">
                  <c:v>43512.961111111108</c:v>
                </c:pt>
                <c:pt idx="4625">
                  <c:v>43512.961805555555</c:v>
                </c:pt>
                <c:pt idx="4626">
                  <c:v>43512.962500000001</c:v>
                </c:pt>
                <c:pt idx="4627">
                  <c:v>43512.963194444441</c:v>
                </c:pt>
                <c:pt idx="4628">
                  <c:v>43512.963888888888</c:v>
                </c:pt>
                <c:pt idx="4629">
                  <c:v>43512.964583333334</c:v>
                </c:pt>
                <c:pt idx="4630">
                  <c:v>43512.965277777781</c:v>
                </c:pt>
                <c:pt idx="4631">
                  <c:v>43512.96597222222</c:v>
                </c:pt>
                <c:pt idx="4632">
                  <c:v>43512.966666666667</c:v>
                </c:pt>
                <c:pt idx="4633">
                  <c:v>43512.967361111114</c:v>
                </c:pt>
                <c:pt idx="4634">
                  <c:v>43512.968055555553</c:v>
                </c:pt>
                <c:pt idx="4635">
                  <c:v>43512.96875</c:v>
                </c:pt>
                <c:pt idx="4636">
                  <c:v>43512.969444444447</c:v>
                </c:pt>
                <c:pt idx="4637">
                  <c:v>43512.970138888886</c:v>
                </c:pt>
                <c:pt idx="4638">
                  <c:v>43512.970833333333</c:v>
                </c:pt>
                <c:pt idx="4639">
                  <c:v>43512.97152777778</c:v>
                </c:pt>
                <c:pt idx="4640">
                  <c:v>43512.972222222219</c:v>
                </c:pt>
                <c:pt idx="4641">
                  <c:v>43512.972916666666</c:v>
                </c:pt>
                <c:pt idx="4642">
                  <c:v>43512.973611111112</c:v>
                </c:pt>
                <c:pt idx="4643">
                  <c:v>43512.974305555559</c:v>
                </c:pt>
                <c:pt idx="4644">
                  <c:v>43512.974999999999</c:v>
                </c:pt>
                <c:pt idx="4645">
                  <c:v>43512.975694444445</c:v>
                </c:pt>
                <c:pt idx="4646">
                  <c:v>43512.976388888892</c:v>
                </c:pt>
                <c:pt idx="4647">
                  <c:v>43512.977083333331</c:v>
                </c:pt>
                <c:pt idx="4648">
                  <c:v>43512.977777777778</c:v>
                </c:pt>
                <c:pt idx="4649">
                  <c:v>43512.978472222225</c:v>
                </c:pt>
                <c:pt idx="4650">
                  <c:v>43512.979166666664</c:v>
                </c:pt>
                <c:pt idx="4651">
                  <c:v>43512.979861111111</c:v>
                </c:pt>
                <c:pt idx="4652">
                  <c:v>43512.980555555558</c:v>
                </c:pt>
                <c:pt idx="4653">
                  <c:v>43512.981249999997</c:v>
                </c:pt>
                <c:pt idx="4654">
                  <c:v>43512.981944444444</c:v>
                </c:pt>
                <c:pt idx="4655">
                  <c:v>43512.982638888891</c:v>
                </c:pt>
                <c:pt idx="4656">
                  <c:v>43512.98333333333</c:v>
                </c:pt>
                <c:pt idx="4657">
                  <c:v>43512.984027777777</c:v>
                </c:pt>
                <c:pt idx="4658">
                  <c:v>43512.984722222223</c:v>
                </c:pt>
                <c:pt idx="4659">
                  <c:v>43512.98541666667</c:v>
                </c:pt>
                <c:pt idx="4660">
                  <c:v>43512.986111111109</c:v>
                </c:pt>
                <c:pt idx="4661">
                  <c:v>43512.986805555556</c:v>
                </c:pt>
                <c:pt idx="4662">
                  <c:v>43512.987500000003</c:v>
                </c:pt>
                <c:pt idx="4663">
                  <c:v>43512.988194444442</c:v>
                </c:pt>
                <c:pt idx="4664">
                  <c:v>43512.988888888889</c:v>
                </c:pt>
                <c:pt idx="4665">
                  <c:v>43512.989583333336</c:v>
                </c:pt>
                <c:pt idx="4666">
                  <c:v>43512.990277777775</c:v>
                </c:pt>
                <c:pt idx="4667">
                  <c:v>43512.990972222222</c:v>
                </c:pt>
                <c:pt idx="4668">
                  <c:v>43512.991666666669</c:v>
                </c:pt>
                <c:pt idx="4669">
                  <c:v>43512.992361111108</c:v>
                </c:pt>
                <c:pt idx="4670">
                  <c:v>43512.993055555555</c:v>
                </c:pt>
                <c:pt idx="4671">
                  <c:v>43512.993750000001</c:v>
                </c:pt>
                <c:pt idx="4672">
                  <c:v>43512.994444444441</c:v>
                </c:pt>
                <c:pt idx="4673">
                  <c:v>43512.995138888888</c:v>
                </c:pt>
                <c:pt idx="4674">
                  <c:v>43512.995833333334</c:v>
                </c:pt>
                <c:pt idx="4675">
                  <c:v>43512.996527777781</c:v>
                </c:pt>
                <c:pt idx="4676">
                  <c:v>43512.99722222222</c:v>
                </c:pt>
                <c:pt idx="4677">
                  <c:v>43512.997916666667</c:v>
                </c:pt>
                <c:pt idx="4678">
                  <c:v>43512.998611111114</c:v>
                </c:pt>
                <c:pt idx="4679">
                  <c:v>43512.999305555553</c:v>
                </c:pt>
                <c:pt idx="4680">
                  <c:v>43513</c:v>
                </c:pt>
                <c:pt idx="4681">
                  <c:v>43513.000694444447</c:v>
                </c:pt>
                <c:pt idx="4682">
                  <c:v>43513.001388888886</c:v>
                </c:pt>
                <c:pt idx="4683">
                  <c:v>43513.002083333333</c:v>
                </c:pt>
                <c:pt idx="4684">
                  <c:v>43513.00277777778</c:v>
                </c:pt>
                <c:pt idx="4685">
                  <c:v>43513.003472222219</c:v>
                </c:pt>
                <c:pt idx="4686">
                  <c:v>43513.004166666666</c:v>
                </c:pt>
                <c:pt idx="4687">
                  <c:v>43513.004861111112</c:v>
                </c:pt>
                <c:pt idx="4688">
                  <c:v>43513.005555555559</c:v>
                </c:pt>
                <c:pt idx="4689">
                  <c:v>43513.006249999999</c:v>
                </c:pt>
                <c:pt idx="4690">
                  <c:v>43513.006944444445</c:v>
                </c:pt>
                <c:pt idx="4691">
                  <c:v>43513.007638888892</c:v>
                </c:pt>
                <c:pt idx="4692">
                  <c:v>43513.008333333331</c:v>
                </c:pt>
                <c:pt idx="4693">
                  <c:v>43513.009027777778</c:v>
                </c:pt>
                <c:pt idx="4694">
                  <c:v>43513.009722222225</c:v>
                </c:pt>
                <c:pt idx="4695">
                  <c:v>43513.010416666664</c:v>
                </c:pt>
                <c:pt idx="4696">
                  <c:v>43513.011111111111</c:v>
                </c:pt>
                <c:pt idx="4697">
                  <c:v>43513.011805555558</c:v>
                </c:pt>
                <c:pt idx="4698">
                  <c:v>43513.012499999997</c:v>
                </c:pt>
                <c:pt idx="4699">
                  <c:v>43513.013194444444</c:v>
                </c:pt>
                <c:pt idx="4700">
                  <c:v>43513.013888888891</c:v>
                </c:pt>
                <c:pt idx="4701">
                  <c:v>43513.01458333333</c:v>
                </c:pt>
                <c:pt idx="4702">
                  <c:v>43513.015277777777</c:v>
                </c:pt>
                <c:pt idx="4703">
                  <c:v>43513.015972222223</c:v>
                </c:pt>
                <c:pt idx="4704">
                  <c:v>43513.01666666667</c:v>
                </c:pt>
                <c:pt idx="4705">
                  <c:v>43513.017361111109</c:v>
                </c:pt>
                <c:pt idx="4706">
                  <c:v>43513.018055555556</c:v>
                </c:pt>
                <c:pt idx="4707">
                  <c:v>43513.018750000003</c:v>
                </c:pt>
                <c:pt idx="4708">
                  <c:v>43513.019444444442</c:v>
                </c:pt>
                <c:pt idx="4709">
                  <c:v>43513.020138888889</c:v>
                </c:pt>
                <c:pt idx="4710">
                  <c:v>43513.020833333336</c:v>
                </c:pt>
                <c:pt idx="4711">
                  <c:v>43513.021527777775</c:v>
                </c:pt>
                <c:pt idx="4712">
                  <c:v>43513.022222222222</c:v>
                </c:pt>
                <c:pt idx="4713">
                  <c:v>43513.022916666669</c:v>
                </c:pt>
                <c:pt idx="4714">
                  <c:v>43513.023611111108</c:v>
                </c:pt>
                <c:pt idx="4715">
                  <c:v>43513.024305555555</c:v>
                </c:pt>
                <c:pt idx="4716">
                  <c:v>43513.025000000001</c:v>
                </c:pt>
                <c:pt idx="4717">
                  <c:v>43513.025694444441</c:v>
                </c:pt>
                <c:pt idx="4718">
                  <c:v>43513.026388888888</c:v>
                </c:pt>
                <c:pt idx="4719">
                  <c:v>43513.027083333334</c:v>
                </c:pt>
                <c:pt idx="4720">
                  <c:v>43513.027777777781</c:v>
                </c:pt>
                <c:pt idx="4721">
                  <c:v>43513.02847222222</c:v>
                </c:pt>
                <c:pt idx="4722">
                  <c:v>43513.029166666667</c:v>
                </c:pt>
                <c:pt idx="4723">
                  <c:v>43513.029861111114</c:v>
                </c:pt>
                <c:pt idx="4724">
                  <c:v>43513.030555555553</c:v>
                </c:pt>
                <c:pt idx="4725">
                  <c:v>43513.03125</c:v>
                </c:pt>
                <c:pt idx="4726">
                  <c:v>43513.031944444447</c:v>
                </c:pt>
                <c:pt idx="4727">
                  <c:v>43513.032638888886</c:v>
                </c:pt>
                <c:pt idx="4728">
                  <c:v>43513.033333333333</c:v>
                </c:pt>
                <c:pt idx="4729">
                  <c:v>43513.03402777778</c:v>
                </c:pt>
                <c:pt idx="4730">
                  <c:v>43513.034722222219</c:v>
                </c:pt>
                <c:pt idx="4731">
                  <c:v>43513.035416666666</c:v>
                </c:pt>
                <c:pt idx="4732">
                  <c:v>43513.036111111112</c:v>
                </c:pt>
                <c:pt idx="4733">
                  <c:v>43513.036805555559</c:v>
                </c:pt>
                <c:pt idx="4734">
                  <c:v>43513.037499999999</c:v>
                </c:pt>
                <c:pt idx="4735">
                  <c:v>43513.038194444445</c:v>
                </c:pt>
                <c:pt idx="4736">
                  <c:v>43513.038888888892</c:v>
                </c:pt>
                <c:pt idx="4737">
                  <c:v>43513.039583333331</c:v>
                </c:pt>
                <c:pt idx="4738">
                  <c:v>43513.040277777778</c:v>
                </c:pt>
                <c:pt idx="4739">
                  <c:v>43513.040972222225</c:v>
                </c:pt>
                <c:pt idx="4740">
                  <c:v>43513.041666666664</c:v>
                </c:pt>
                <c:pt idx="4741">
                  <c:v>43513.042361111111</c:v>
                </c:pt>
                <c:pt idx="4742">
                  <c:v>43513.043055555558</c:v>
                </c:pt>
                <c:pt idx="4743">
                  <c:v>43513.043749999997</c:v>
                </c:pt>
                <c:pt idx="4744">
                  <c:v>43513.044444444444</c:v>
                </c:pt>
                <c:pt idx="4745">
                  <c:v>43513.045138888891</c:v>
                </c:pt>
                <c:pt idx="4746">
                  <c:v>43513.04583333333</c:v>
                </c:pt>
                <c:pt idx="4747">
                  <c:v>43513.046527777777</c:v>
                </c:pt>
                <c:pt idx="4748">
                  <c:v>43513.047222222223</c:v>
                </c:pt>
                <c:pt idx="4749">
                  <c:v>43513.04791666667</c:v>
                </c:pt>
                <c:pt idx="4750">
                  <c:v>43513.048611111109</c:v>
                </c:pt>
                <c:pt idx="4751">
                  <c:v>43513.049305555556</c:v>
                </c:pt>
                <c:pt idx="4752">
                  <c:v>43513.05</c:v>
                </c:pt>
                <c:pt idx="4753">
                  <c:v>43513.050694444442</c:v>
                </c:pt>
                <c:pt idx="4754">
                  <c:v>43513.051388888889</c:v>
                </c:pt>
                <c:pt idx="4755">
                  <c:v>43513.052083333336</c:v>
                </c:pt>
                <c:pt idx="4756">
                  <c:v>43513.052777777775</c:v>
                </c:pt>
                <c:pt idx="4757">
                  <c:v>43513.053472222222</c:v>
                </c:pt>
                <c:pt idx="4758">
                  <c:v>43513.054166666669</c:v>
                </c:pt>
                <c:pt idx="4759">
                  <c:v>43513.054861111108</c:v>
                </c:pt>
                <c:pt idx="4760">
                  <c:v>43513.055555555555</c:v>
                </c:pt>
                <c:pt idx="4761">
                  <c:v>43513.056250000001</c:v>
                </c:pt>
                <c:pt idx="4762">
                  <c:v>43513.056944444441</c:v>
                </c:pt>
                <c:pt idx="4763">
                  <c:v>43513.057638888888</c:v>
                </c:pt>
                <c:pt idx="4764">
                  <c:v>43513.058333333334</c:v>
                </c:pt>
                <c:pt idx="4765">
                  <c:v>43513.059027777781</c:v>
                </c:pt>
                <c:pt idx="4766">
                  <c:v>43513.05972222222</c:v>
                </c:pt>
                <c:pt idx="4767">
                  <c:v>43513.060416666667</c:v>
                </c:pt>
                <c:pt idx="4768">
                  <c:v>43513.061111111114</c:v>
                </c:pt>
                <c:pt idx="4769">
                  <c:v>43513.061805555553</c:v>
                </c:pt>
                <c:pt idx="4770">
                  <c:v>43513.0625</c:v>
                </c:pt>
                <c:pt idx="4771">
                  <c:v>43513.063194444447</c:v>
                </c:pt>
                <c:pt idx="4772">
                  <c:v>43513.063888888886</c:v>
                </c:pt>
                <c:pt idx="4773">
                  <c:v>43513.064583333333</c:v>
                </c:pt>
                <c:pt idx="4774">
                  <c:v>43513.06527777778</c:v>
                </c:pt>
                <c:pt idx="4775">
                  <c:v>43513.065972222219</c:v>
                </c:pt>
                <c:pt idx="4776">
                  <c:v>43513.066666666666</c:v>
                </c:pt>
                <c:pt idx="4777">
                  <c:v>43513.067361111112</c:v>
                </c:pt>
                <c:pt idx="4778">
                  <c:v>43513.068055555559</c:v>
                </c:pt>
                <c:pt idx="4779">
                  <c:v>43513.068749999999</c:v>
                </c:pt>
                <c:pt idx="4780">
                  <c:v>43513.069444444445</c:v>
                </c:pt>
                <c:pt idx="4781">
                  <c:v>43513.070138888892</c:v>
                </c:pt>
                <c:pt idx="4782">
                  <c:v>43513.070833333331</c:v>
                </c:pt>
                <c:pt idx="4783">
                  <c:v>43513.071527777778</c:v>
                </c:pt>
                <c:pt idx="4784">
                  <c:v>43513.072222222225</c:v>
                </c:pt>
                <c:pt idx="4785">
                  <c:v>43513.072916666664</c:v>
                </c:pt>
                <c:pt idx="4786">
                  <c:v>43513.073611111111</c:v>
                </c:pt>
                <c:pt idx="4787">
                  <c:v>43513.074305555558</c:v>
                </c:pt>
                <c:pt idx="4788">
                  <c:v>43513.074999999997</c:v>
                </c:pt>
                <c:pt idx="4789">
                  <c:v>43513.075694444444</c:v>
                </c:pt>
                <c:pt idx="4790">
                  <c:v>43513.076388888891</c:v>
                </c:pt>
                <c:pt idx="4791">
                  <c:v>43513.07708333333</c:v>
                </c:pt>
                <c:pt idx="4792">
                  <c:v>43513.077777777777</c:v>
                </c:pt>
                <c:pt idx="4793">
                  <c:v>43513.078472222223</c:v>
                </c:pt>
                <c:pt idx="4794">
                  <c:v>43513.07916666667</c:v>
                </c:pt>
                <c:pt idx="4795">
                  <c:v>43513.079861111109</c:v>
                </c:pt>
                <c:pt idx="4796">
                  <c:v>43513.080555555556</c:v>
                </c:pt>
                <c:pt idx="4797">
                  <c:v>43513.081250000003</c:v>
                </c:pt>
                <c:pt idx="4798">
                  <c:v>43513.081944444442</c:v>
                </c:pt>
                <c:pt idx="4799">
                  <c:v>43513.082638888889</c:v>
                </c:pt>
                <c:pt idx="4800">
                  <c:v>43513.083333333336</c:v>
                </c:pt>
                <c:pt idx="4801">
                  <c:v>43513.084027777775</c:v>
                </c:pt>
                <c:pt idx="4802">
                  <c:v>43513.084722222222</c:v>
                </c:pt>
                <c:pt idx="4803">
                  <c:v>43513.085416666669</c:v>
                </c:pt>
                <c:pt idx="4804">
                  <c:v>43513.086111111108</c:v>
                </c:pt>
                <c:pt idx="4805">
                  <c:v>43513.086805555555</c:v>
                </c:pt>
                <c:pt idx="4806">
                  <c:v>43513.087500000001</c:v>
                </c:pt>
                <c:pt idx="4807">
                  <c:v>43513.088194444441</c:v>
                </c:pt>
                <c:pt idx="4808">
                  <c:v>43513.088888888888</c:v>
                </c:pt>
                <c:pt idx="4809">
                  <c:v>43513.089583333334</c:v>
                </c:pt>
                <c:pt idx="4810">
                  <c:v>43513.090277777781</c:v>
                </c:pt>
                <c:pt idx="4811">
                  <c:v>43513.09097222222</c:v>
                </c:pt>
                <c:pt idx="4812">
                  <c:v>43513.091666666667</c:v>
                </c:pt>
                <c:pt idx="4813">
                  <c:v>43513.092361111114</c:v>
                </c:pt>
                <c:pt idx="4814">
                  <c:v>43513.093055555553</c:v>
                </c:pt>
                <c:pt idx="4815">
                  <c:v>43513.09375</c:v>
                </c:pt>
                <c:pt idx="4816">
                  <c:v>43513.094444444447</c:v>
                </c:pt>
                <c:pt idx="4817">
                  <c:v>43513.095138888886</c:v>
                </c:pt>
                <c:pt idx="4818">
                  <c:v>43513.095833333333</c:v>
                </c:pt>
                <c:pt idx="4819">
                  <c:v>43513.09652777778</c:v>
                </c:pt>
                <c:pt idx="4820">
                  <c:v>43513.097222222219</c:v>
                </c:pt>
                <c:pt idx="4821">
                  <c:v>43513.097916666666</c:v>
                </c:pt>
                <c:pt idx="4822">
                  <c:v>43513.098611111112</c:v>
                </c:pt>
                <c:pt idx="4823">
                  <c:v>43513.099305555559</c:v>
                </c:pt>
                <c:pt idx="4824">
                  <c:v>43513.1</c:v>
                </c:pt>
                <c:pt idx="4825">
                  <c:v>43513.100694444445</c:v>
                </c:pt>
                <c:pt idx="4826">
                  <c:v>43513.101388888892</c:v>
                </c:pt>
                <c:pt idx="4827">
                  <c:v>43513.102083333331</c:v>
                </c:pt>
                <c:pt idx="4828">
                  <c:v>43513.102777777778</c:v>
                </c:pt>
                <c:pt idx="4829">
                  <c:v>43513.103472222225</c:v>
                </c:pt>
                <c:pt idx="4830">
                  <c:v>43513.104166666664</c:v>
                </c:pt>
                <c:pt idx="4831">
                  <c:v>43513.104861111111</c:v>
                </c:pt>
                <c:pt idx="4832">
                  <c:v>43513.105555555558</c:v>
                </c:pt>
                <c:pt idx="4833">
                  <c:v>43513.106249999997</c:v>
                </c:pt>
                <c:pt idx="4834">
                  <c:v>43513.106944444444</c:v>
                </c:pt>
                <c:pt idx="4835">
                  <c:v>43513.107638888891</c:v>
                </c:pt>
                <c:pt idx="4836">
                  <c:v>43513.10833333333</c:v>
                </c:pt>
                <c:pt idx="4837">
                  <c:v>43513.109027777777</c:v>
                </c:pt>
                <c:pt idx="4838">
                  <c:v>43513.109722222223</c:v>
                </c:pt>
                <c:pt idx="4839">
                  <c:v>43513.11041666667</c:v>
                </c:pt>
                <c:pt idx="4840">
                  <c:v>43513.111111111109</c:v>
                </c:pt>
                <c:pt idx="4841">
                  <c:v>43513.111805555556</c:v>
                </c:pt>
                <c:pt idx="4842">
                  <c:v>43513.112500000003</c:v>
                </c:pt>
                <c:pt idx="4843">
                  <c:v>43513.113194444442</c:v>
                </c:pt>
                <c:pt idx="4844">
                  <c:v>43513.113888888889</c:v>
                </c:pt>
                <c:pt idx="4845">
                  <c:v>43513.114583333336</c:v>
                </c:pt>
                <c:pt idx="4846">
                  <c:v>43513.115277777775</c:v>
                </c:pt>
                <c:pt idx="4847">
                  <c:v>43513.115972222222</c:v>
                </c:pt>
                <c:pt idx="4848">
                  <c:v>43513.116666666669</c:v>
                </c:pt>
                <c:pt idx="4849">
                  <c:v>43513.117361111108</c:v>
                </c:pt>
                <c:pt idx="4850">
                  <c:v>43513.118055555555</c:v>
                </c:pt>
                <c:pt idx="4851">
                  <c:v>43513.118750000001</c:v>
                </c:pt>
                <c:pt idx="4852">
                  <c:v>43513.119444444441</c:v>
                </c:pt>
                <c:pt idx="4853">
                  <c:v>43513.120138888888</c:v>
                </c:pt>
                <c:pt idx="4854">
                  <c:v>43513.120833333334</c:v>
                </c:pt>
                <c:pt idx="4855">
                  <c:v>43513.121527777781</c:v>
                </c:pt>
                <c:pt idx="4856">
                  <c:v>43513.12222222222</c:v>
                </c:pt>
                <c:pt idx="4857">
                  <c:v>43513.122916666667</c:v>
                </c:pt>
                <c:pt idx="4858">
                  <c:v>43513.123611111114</c:v>
                </c:pt>
                <c:pt idx="4859">
                  <c:v>43513.124305555553</c:v>
                </c:pt>
                <c:pt idx="4860">
                  <c:v>43513.125</c:v>
                </c:pt>
                <c:pt idx="4861">
                  <c:v>43513.125694444447</c:v>
                </c:pt>
                <c:pt idx="4862">
                  <c:v>43513.126388888886</c:v>
                </c:pt>
                <c:pt idx="4863">
                  <c:v>43513.127083333333</c:v>
                </c:pt>
                <c:pt idx="4864">
                  <c:v>43513.12777777778</c:v>
                </c:pt>
                <c:pt idx="4865">
                  <c:v>43513.128472222219</c:v>
                </c:pt>
                <c:pt idx="4866">
                  <c:v>43513.129166666666</c:v>
                </c:pt>
                <c:pt idx="4867">
                  <c:v>43513.129861111112</c:v>
                </c:pt>
                <c:pt idx="4868">
                  <c:v>43513.130555555559</c:v>
                </c:pt>
                <c:pt idx="4869">
                  <c:v>43513.131249999999</c:v>
                </c:pt>
                <c:pt idx="4870">
                  <c:v>43513.131944444445</c:v>
                </c:pt>
                <c:pt idx="4871">
                  <c:v>43513.132638888892</c:v>
                </c:pt>
                <c:pt idx="4872">
                  <c:v>43513.133333333331</c:v>
                </c:pt>
                <c:pt idx="4873">
                  <c:v>43513.134027777778</c:v>
                </c:pt>
                <c:pt idx="4874">
                  <c:v>43513.134722222225</c:v>
                </c:pt>
                <c:pt idx="4875">
                  <c:v>43513.135416666664</c:v>
                </c:pt>
                <c:pt idx="4876">
                  <c:v>43513.136111111111</c:v>
                </c:pt>
                <c:pt idx="4877">
                  <c:v>43513.136805555558</c:v>
                </c:pt>
                <c:pt idx="4878">
                  <c:v>43513.137499999997</c:v>
                </c:pt>
                <c:pt idx="4879">
                  <c:v>43513.138194444444</c:v>
                </c:pt>
                <c:pt idx="4880">
                  <c:v>43513.138888888891</c:v>
                </c:pt>
                <c:pt idx="4881">
                  <c:v>43513.13958333333</c:v>
                </c:pt>
                <c:pt idx="4882">
                  <c:v>43513.140277777777</c:v>
                </c:pt>
                <c:pt idx="4883">
                  <c:v>43513.140972222223</c:v>
                </c:pt>
                <c:pt idx="4884">
                  <c:v>43513.14166666667</c:v>
                </c:pt>
                <c:pt idx="4885">
                  <c:v>43513.142361111109</c:v>
                </c:pt>
                <c:pt idx="4886">
                  <c:v>43513.143055555556</c:v>
                </c:pt>
                <c:pt idx="4887">
                  <c:v>43513.143750000003</c:v>
                </c:pt>
                <c:pt idx="4888">
                  <c:v>43513.144444444442</c:v>
                </c:pt>
                <c:pt idx="4889">
                  <c:v>43513.145138888889</c:v>
                </c:pt>
                <c:pt idx="4890">
                  <c:v>43513.145833333336</c:v>
                </c:pt>
                <c:pt idx="4891">
                  <c:v>43513.146527777775</c:v>
                </c:pt>
                <c:pt idx="4892">
                  <c:v>43513.147222222222</c:v>
                </c:pt>
                <c:pt idx="4893">
                  <c:v>43513.147916666669</c:v>
                </c:pt>
                <c:pt idx="4894">
                  <c:v>43513.148611111108</c:v>
                </c:pt>
                <c:pt idx="4895">
                  <c:v>43513.149305555555</c:v>
                </c:pt>
                <c:pt idx="4896">
                  <c:v>43513.15</c:v>
                </c:pt>
                <c:pt idx="4897">
                  <c:v>43513.150694444441</c:v>
                </c:pt>
                <c:pt idx="4898">
                  <c:v>43513.151388888888</c:v>
                </c:pt>
                <c:pt idx="4899">
                  <c:v>43513.152083333334</c:v>
                </c:pt>
                <c:pt idx="4900">
                  <c:v>43513.152777777781</c:v>
                </c:pt>
                <c:pt idx="4901">
                  <c:v>43513.15347222222</c:v>
                </c:pt>
                <c:pt idx="4902">
                  <c:v>43513.154166666667</c:v>
                </c:pt>
                <c:pt idx="4903">
                  <c:v>43513.154861111114</c:v>
                </c:pt>
                <c:pt idx="4904">
                  <c:v>43513.155555555553</c:v>
                </c:pt>
                <c:pt idx="4905">
                  <c:v>43513.15625</c:v>
                </c:pt>
                <c:pt idx="4906">
                  <c:v>43513.156944444447</c:v>
                </c:pt>
                <c:pt idx="4907">
                  <c:v>43513.157638888886</c:v>
                </c:pt>
                <c:pt idx="4908">
                  <c:v>43513.158333333333</c:v>
                </c:pt>
                <c:pt idx="4909">
                  <c:v>43513.15902777778</c:v>
                </c:pt>
                <c:pt idx="4910">
                  <c:v>43513.159722222219</c:v>
                </c:pt>
                <c:pt idx="4911">
                  <c:v>43513.160416666666</c:v>
                </c:pt>
                <c:pt idx="4912">
                  <c:v>43513.161111111112</c:v>
                </c:pt>
                <c:pt idx="4913">
                  <c:v>43513.161805555559</c:v>
                </c:pt>
                <c:pt idx="4914">
                  <c:v>43513.162499999999</c:v>
                </c:pt>
                <c:pt idx="4915">
                  <c:v>43513.163194444445</c:v>
                </c:pt>
                <c:pt idx="4916">
                  <c:v>43513.163888888892</c:v>
                </c:pt>
                <c:pt idx="4917">
                  <c:v>43513.164583333331</c:v>
                </c:pt>
                <c:pt idx="4918">
                  <c:v>43513.165277777778</c:v>
                </c:pt>
                <c:pt idx="4919">
                  <c:v>43513.165972222225</c:v>
                </c:pt>
                <c:pt idx="4920">
                  <c:v>43513.166666666664</c:v>
                </c:pt>
                <c:pt idx="4921">
                  <c:v>43513.167361111111</c:v>
                </c:pt>
                <c:pt idx="4922">
                  <c:v>43513.168055555558</c:v>
                </c:pt>
                <c:pt idx="4923">
                  <c:v>43513.168749999997</c:v>
                </c:pt>
                <c:pt idx="4924">
                  <c:v>43513.169444444444</c:v>
                </c:pt>
                <c:pt idx="4925">
                  <c:v>43513.170138888891</c:v>
                </c:pt>
                <c:pt idx="4926">
                  <c:v>43513.17083333333</c:v>
                </c:pt>
                <c:pt idx="4927">
                  <c:v>43513.171527777777</c:v>
                </c:pt>
                <c:pt idx="4928">
                  <c:v>43513.172222222223</c:v>
                </c:pt>
                <c:pt idx="4929">
                  <c:v>43513.17291666667</c:v>
                </c:pt>
                <c:pt idx="4930">
                  <c:v>43513.173611111109</c:v>
                </c:pt>
                <c:pt idx="4931">
                  <c:v>43513.174305555556</c:v>
                </c:pt>
                <c:pt idx="4932">
                  <c:v>43513.175000000003</c:v>
                </c:pt>
                <c:pt idx="4933">
                  <c:v>43513.175694444442</c:v>
                </c:pt>
                <c:pt idx="4934">
                  <c:v>43513.176388888889</c:v>
                </c:pt>
                <c:pt idx="4935">
                  <c:v>43513.177083333336</c:v>
                </c:pt>
                <c:pt idx="4936">
                  <c:v>43513.177777777775</c:v>
                </c:pt>
                <c:pt idx="4937">
                  <c:v>43513.178472222222</c:v>
                </c:pt>
                <c:pt idx="4938">
                  <c:v>43513.179166666669</c:v>
                </c:pt>
                <c:pt idx="4939">
                  <c:v>43513.179861111108</c:v>
                </c:pt>
                <c:pt idx="4940">
                  <c:v>43513.180555555555</c:v>
                </c:pt>
                <c:pt idx="4941">
                  <c:v>43513.181250000001</c:v>
                </c:pt>
                <c:pt idx="4942">
                  <c:v>43513.181944444441</c:v>
                </c:pt>
                <c:pt idx="4943">
                  <c:v>43513.182638888888</c:v>
                </c:pt>
                <c:pt idx="4944">
                  <c:v>43513.183333333334</c:v>
                </c:pt>
                <c:pt idx="4945">
                  <c:v>43513.184027777781</c:v>
                </c:pt>
                <c:pt idx="4946">
                  <c:v>43513.18472222222</c:v>
                </c:pt>
                <c:pt idx="4947">
                  <c:v>43513.185416666667</c:v>
                </c:pt>
                <c:pt idx="4948">
                  <c:v>43513.186111111114</c:v>
                </c:pt>
                <c:pt idx="4949">
                  <c:v>43513.186805555553</c:v>
                </c:pt>
                <c:pt idx="4950">
                  <c:v>43513.1875</c:v>
                </c:pt>
                <c:pt idx="4951">
                  <c:v>43513.188194444447</c:v>
                </c:pt>
                <c:pt idx="4952">
                  <c:v>43513.188888888886</c:v>
                </c:pt>
                <c:pt idx="4953">
                  <c:v>43513.189583333333</c:v>
                </c:pt>
                <c:pt idx="4954">
                  <c:v>43513.19027777778</c:v>
                </c:pt>
                <c:pt idx="4955">
                  <c:v>43513.190972222219</c:v>
                </c:pt>
                <c:pt idx="4956">
                  <c:v>43513.191666666666</c:v>
                </c:pt>
                <c:pt idx="4957">
                  <c:v>43513.192361111112</c:v>
                </c:pt>
                <c:pt idx="4958">
                  <c:v>43513.193055555559</c:v>
                </c:pt>
                <c:pt idx="4959">
                  <c:v>43513.193749999999</c:v>
                </c:pt>
                <c:pt idx="4960">
                  <c:v>43513.194444444445</c:v>
                </c:pt>
                <c:pt idx="4961">
                  <c:v>43513.195138888892</c:v>
                </c:pt>
                <c:pt idx="4962">
                  <c:v>43513.195833333331</c:v>
                </c:pt>
                <c:pt idx="4963">
                  <c:v>43513.196527777778</c:v>
                </c:pt>
                <c:pt idx="4964">
                  <c:v>43513.197222222225</c:v>
                </c:pt>
                <c:pt idx="4965">
                  <c:v>43513.197916666664</c:v>
                </c:pt>
                <c:pt idx="4966">
                  <c:v>43513.198611111111</c:v>
                </c:pt>
                <c:pt idx="4967">
                  <c:v>43513.199305555558</c:v>
                </c:pt>
                <c:pt idx="4968">
                  <c:v>43513.2</c:v>
                </c:pt>
                <c:pt idx="4969">
                  <c:v>43513.200694444444</c:v>
                </c:pt>
                <c:pt idx="4970">
                  <c:v>43513.201388888891</c:v>
                </c:pt>
                <c:pt idx="4971">
                  <c:v>43513.20208333333</c:v>
                </c:pt>
                <c:pt idx="4972">
                  <c:v>43513.202777777777</c:v>
                </c:pt>
                <c:pt idx="4973">
                  <c:v>43513.203472222223</c:v>
                </c:pt>
                <c:pt idx="4974">
                  <c:v>43513.20416666667</c:v>
                </c:pt>
                <c:pt idx="4975">
                  <c:v>43513.204861111109</c:v>
                </c:pt>
                <c:pt idx="4976">
                  <c:v>43513.205555555556</c:v>
                </c:pt>
                <c:pt idx="4977">
                  <c:v>43513.206250000003</c:v>
                </c:pt>
                <c:pt idx="4978">
                  <c:v>43513.206944444442</c:v>
                </c:pt>
                <c:pt idx="4979">
                  <c:v>43513.207638888889</c:v>
                </c:pt>
                <c:pt idx="4980">
                  <c:v>43513.208333333336</c:v>
                </c:pt>
                <c:pt idx="4981">
                  <c:v>43513.209027777775</c:v>
                </c:pt>
                <c:pt idx="4982">
                  <c:v>43513.209722222222</c:v>
                </c:pt>
                <c:pt idx="4983">
                  <c:v>43513.210416666669</c:v>
                </c:pt>
                <c:pt idx="4984">
                  <c:v>43513.211111111108</c:v>
                </c:pt>
                <c:pt idx="4985">
                  <c:v>43513.211805555555</c:v>
                </c:pt>
                <c:pt idx="4986">
                  <c:v>43513.212500000001</c:v>
                </c:pt>
                <c:pt idx="4987">
                  <c:v>43513.213194444441</c:v>
                </c:pt>
                <c:pt idx="4988">
                  <c:v>43513.213888888888</c:v>
                </c:pt>
                <c:pt idx="4989">
                  <c:v>43513.214583333334</c:v>
                </c:pt>
                <c:pt idx="4990">
                  <c:v>43513.215277777781</c:v>
                </c:pt>
                <c:pt idx="4991">
                  <c:v>43513.21597222222</c:v>
                </c:pt>
                <c:pt idx="4992">
                  <c:v>43513.216666666667</c:v>
                </c:pt>
                <c:pt idx="4993">
                  <c:v>43513.217361111114</c:v>
                </c:pt>
                <c:pt idx="4994">
                  <c:v>43513.218055555553</c:v>
                </c:pt>
                <c:pt idx="4995">
                  <c:v>43513.21875</c:v>
                </c:pt>
                <c:pt idx="4996">
                  <c:v>43513.219444444447</c:v>
                </c:pt>
                <c:pt idx="4997">
                  <c:v>43513.220138888886</c:v>
                </c:pt>
                <c:pt idx="4998">
                  <c:v>43513.220833333333</c:v>
                </c:pt>
                <c:pt idx="4999">
                  <c:v>43513.22152777778</c:v>
                </c:pt>
                <c:pt idx="5000">
                  <c:v>43513.222222222219</c:v>
                </c:pt>
                <c:pt idx="5001">
                  <c:v>43513.222916666666</c:v>
                </c:pt>
                <c:pt idx="5002">
                  <c:v>43513.223611111112</c:v>
                </c:pt>
                <c:pt idx="5003">
                  <c:v>43513.224305555559</c:v>
                </c:pt>
                <c:pt idx="5004">
                  <c:v>43513.224999999999</c:v>
                </c:pt>
                <c:pt idx="5005">
                  <c:v>43513.225694444445</c:v>
                </c:pt>
                <c:pt idx="5006">
                  <c:v>43513.226388888892</c:v>
                </c:pt>
                <c:pt idx="5007">
                  <c:v>43513.227083333331</c:v>
                </c:pt>
                <c:pt idx="5008">
                  <c:v>43513.227777777778</c:v>
                </c:pt>
                <c:pt idx="5009">
                  <c:v>43513.228472222225</c:v>
                </c:pt>
                <c:pt idx="5010">
                  <c:v>43513.229166666664</c:v>
                </c:pt>
                <c:pt idx="5011">
                  <c:v>43513.229861111111</c:v>
                </c:pt>
                <c:pt idx="5012">
                  <c:v>43513.230555555558</c:v>
                </c:pt>
                <c:pt idx="5013">
                  <c:v>43513.231249999997</c:v>
                </c:pt>
                <c:pt idx="5014">
                  <c:v>43513.231944444444</c:v>
                </c:pt>
                <c:pt idx="5015">
                  <c:v>43513.232638888891</c:v>
                </c:pt>
                <c:pt idx="5016">
                  <c:v>43513.23333333333</c:v>
                </c:pt>
                <c:pt idx="5017">
                  <c:v>43513.234027777777</c:v>
                </c:pt>
                <c:pt idx="5018">
                  <c:v>43513.234722222223</c:v>
                </c:pt>
                <c:pt idx="5019">
                  <c:v>43513.23541666667</c:v>
                </c:pt>
                <c:pt idx="5020">
                  <c:v>43513.236111111109</c:v>
                </c:pt>
                <c:pt idx="5021">
                  <c:v>43513.236805555556</c:v>
                </c:pt>
                <c:pt idx="5022">
                  <c:v>43513.237500000003</c:v>
                </c:pt>
                <c:pt idx="5023">
                  <c:v>43513.238194444442</c:v>
                </c:pt>
                <c:pt idx="5024">
                  <c:v>43513.238888888889</c:v>
                </c:pt>
                <c:pt idx="5025">
                  <c:v>43513.239583333336</c:v>
                </c:pt>
                <c:pt idx="5026">
                  <c:v>43513.240277777775</c:v>
                </c:pt>
                <c:pt idx="5027">
                  <c:v>43513.240972222222</c:v>
                </c:pt>
                <c:pt idx="5028">
                  <c:v>43513.241666666669</c:v>
                </c:pt>
                <c:pt idx="5029">
                  <c:v>43513.242361111108</c:v>
                </c:pt>
                <c:pt idx="5030">
                  <c:v>43513.243055555555</c:v>
                </c:pt>
                <c:pt idx="5031">
                  <c:v>43513.243750000001</c:v>
                </c:pt>
                <c:pt idx="5032">
                  <c:v>43513.244444444441</c:v>
                </c:pt>
                <c:pt idx="5033">
                  <c:v>43513.245138888888</c:v>
                </c:pt>
                <c:pt idx="5034">
                  <c:v>43513.245833333334</c:v>
                </c:pt>
                <c:pt idx="5035">
                  <c:v>43513.246527777781</c:v>
                </c:pt>
                <c:pt idx="5036">
                  <c:v>43513.24722222222</c:v>
                </c:pt>
                <c:pt idx="5037">
                  <c:v>43513.247916666667</c:v>
                </c:pt>
                <c:pt idx="5038">
                  <c:v>43513.248611111114</c:v>
                </c:pt>
                <c:pt idx="5039">
                  <c:v>43513.249305555553</c:v>
                </c:pt>
                <c:pt idx="5040">
                  <c:v>43513.25</c:v>
                </c:pt>
                <c:pt idx="5041">
                  <c:v>43513.250694444447</c:v>
                </c:pt>
                <c:pt idx="5042">
                  <c:v>43513.251388888886</c:v>
                </c:pt>
                <c:pt idx="5043">
                  <c:v>43513.252083333333</c:v>
                </c:pt>
                <c:pt idx="5044">
                  <c:v>43513.25277777778</c:v>
                </c:pt>
                <c:pt idx="5045">
                  <c:v>43513.253472222219</c:v>
                </c:pt>
                <c:pt idx="5046">
                  <c:v>43513.254166666666</c:v>
                </c:pt>
                <c:pt idx="5047">
                  <c:v>43513.254861111112</c:v>
                </c:pt>
                <c:pt idx="5048">
                  <c:v>43513.255555555559</c:v>
                </c:pt>
                <c:pt idx="5049">
                  <c:v>43513.256249999999</c:v>
                </c:pt>
                <c:pt idx="5050">
                  <c:v>43513.256944444445</c:v>
                </c:pt>
                <c:pt idx="5051">
                  <c:v>43513.257638888892</c:v>
                </c:pt>
                <c:pt idx="5052">
                  <c:v>43513.258333333331</c:v>
                </c:pt>
                <c:pt idx="5053">
                  <c:v>43513.259027777778</c:v>
                </c:pt>
                <c:pt idx="5054">
                  <c:v>43513.259722222225</c:v>
                </c:pt>
                <c:pt idx="5055">
                  <c:v>43513.260416666664</c:v>
                </c:pt>
                <c:pt idx="5056">
                  <c:v>43513.261111111111</c:v>
                </c:pt>
                <c:pt idx="5057">
                  <c:v>43513.261805555558</c:v>
                </c:pt>
                <c:pt idx="5058">
                  <c:v>43513.262499999997</c:v>
                </c:pt>
                <c:pt idx="5059">
                  <c:v>43513.263194444444</c:v>
                </c:pt>
                <c:pt idx="5060">
                  <c:v>43513.263888888891</c:v>
                </c:pt>
                <c:pt idx="5061">
                  <c:v>43513.26458333333</c:v>
                </c:pt>
                <c:pt idx="5062">
                  <c:v>43513.265277777777</c:v>
                </c:pt>
                <c:pt idx="5063">
                  <c:v>43513.265972222223</c:v>
                </c:pt>
                <c:pt idx="5064">
                  <c:v>43513.26666666667</c:v>
                </c:pt>
                <c:pt idx="5065">
                  <c:v>43513.267361111109</c:v>
                </c:pt>
                <c:pt idx="5066">
                  <c:v>43513.268055555556</c:v>
                </c:pt>
                <c:pt idx="5067">
                  <c:v>43513.268750000003</c:v>
                </c:pt>
                <c:pt idx="5068">
                  <c:v>43513.269444444442</c:v>
                </c:pt>
                <c:pt idx="5069">
                  <c:v>43513.270138888889</c:v>
                </c:pt>
                <c:pt idx="5070">
                  <c:v>43513.270833333336</c:v>
                </c:pt>
                <c:pt idx="5071">
                  <c:v>43513.271527777775</c:v>
                </c:pt>
                <c:pt idx="5072">
                  <c:v>43513.272222222222</c:v>
                </c:pt>
                <c:pt idx="5073">
                  <c:v>43513.272916666669</c:v>
                </c:pt>
                <c:pt idx="5074">
                  <c:v>43513.273611111108</c:v>
                </c:pt>
                <c:pt idx="5075">
                  <c:v>43513.274305555555</c:v>
                </c:pt>
                <c:pt idx="5076">
                  <c:v>43513.275000000001</c:v>
                </c:pt>
                <c:pt idx="5077">
                  <c:v>43513.275694444441</c:v>
                </c:pt>
                <c:pt idx="5078">
                  <c:v>43513.276388888888</c:v>
                </c:pt>
                <c:pt idx="5079">
                  <c:v>43513.277083333334</c:v>
                </c:pt>
                <c:pt idx="5080">
                  <c:v>43513.277777777781</c:v>
                </c:pt>
                <c:pt idx="5081">
                  <c:v>43513.27847222222</c:v>
                </c:pt>
                <c:pt idx="5082">
                  <c:v>43513.279166666667</c:v>
                </c:pt>
                <c:pt idx="5083">
                  <c:v>43513.279861111114</c:v>
                </c:pt>
                <c:pt idx="5084">
                  <c:v>43513.280555555553</c:v>
                </c:pt>
                <c:pt idx="5085">
                  <c:v>43513.28125</c:v>
                </c:pt>
                <c:pt idx="5086">
                  <c:v>43513.281944444447</c:v>
                </c:pt>
                <c:pt idx="5087">
                  <c:v>43513.282638888886</c:v>
                </c:pt>
                <c:pt idx="5088">
                  <c:v>43513.283333333333</c:v>
                </c:pt>
                <c:pt idx="5089">
                  <c:v>43513.28402777778</c:v>
                </c:pt>
                <c:pt idx="5090">
                  <c:v>43513.284722222219</c:v>
                </c:pt>
                <c:pt idx="5091">
                  <c:v>43513.285416666666</c:v>
                </c:pt>
                <c:pt idx="5092">
                  <c:v>43513.286111111112</c:v>
                </c:pt>
                <c:pt idx="5093">
                  <c:v>43513.286805555559</c:v>
                </c:pt>
                <c:pt idx="5094">
                  <c:v>43513.287499999999</c:v>
                </c:pt>
                <c:pt idx="5095">
                  <c:v>43513.288194444445</c:v>
                </c:pt>
                <c:pt idx="5096">
                  <c:v>43513.288888888892</c:v>
                </c:pt>
                <c:pt idx="5097">
                  <c:v>43513.289583333331</c:v>
                </c:pt>
                <c:pt idx="5098">
                  <c:v>43513.290277777778</c:v>
                </c:pt>
                <c:pt idx="5099">
                  <c:v>43513.290972222225</c:v>
                </c:pt>
                <c:pt idx="5100">
                  <c:v>43513.291666666664</c:v>
                </c:pt>
                <c:pt idx="5101">
                  <c:v>43513.292361111111</c:v>
                </c:pt>
                <c:pt idx="5102">
                  <c:v>43513.293055555558</c:v>
                </c:pt>
                <c:pt idx="5103">
                  <c:v>43513.293749999997</c:v>
                </c:pt>
                <c:pt idx="5104">
                  <c:v>43513.294444444444</c:v>
                </c:pt>
                <c:pt idx="5105">
                  <c:v>43513.295138888891</c:v>
                </c:pt>
                <c:pt idx="5106">
                  <c:v>43513.29583333333</c:v>
                </c:pt>
                <c:pt idx="5107">
                  <c:v>43513.296527777777</c:v>
                </c:pt>
                <c:pt idx="5108">
                  <c:v>43513.297222222223</c:v>
                </c:pt>
                <c:pt idx="5109">
                  <c:v>43513.29791666667</c:v>
                </c:pt>
                <c:pt idx="5110">
                  <c:v>43513.298611111109</c:v>
                </c:pt>
                <c:pt idx="5111">
                  <c:v>43513.299305555556</c:v>
                </c:pt>
                <c:pt idx="5112">
                  <c:v>43513.3</c:v>
                </c:pt>
                <c:pt idx="5113">
                  <c:v>43513.300694444442</c:v>
                </c:pt>
                <c:pt idx="5114">
                  <c:v>43513.301388888889</c:v>
                </c:pt>
                <c:pt idx="5115">
                  <c:v>43513.302083333336</c:v>
                </c:pt>
                <c:pt idx="5116">
                  <c:v>43513.302777777775</c:v>
                </c:pt>
                <c:pt idx="5117">
                  <c:v>43513.303472222222</c:v>
                </c:pt>
                <c:pt idx="5118">
                  <c:v>43513.304166666669</c:v>
                </c:pt>
                <c:pt idx="5119">
                  <c:v>43513.304861111108</c:v>
                </c:pt>
                <c:pt idx="5120">
                  <c:v>43513.305555555555</c:v>
                </c:pt>
                <c:pt idx="5121">
                  <c:v>43513.306250000001</c:v>
                </c:pt>
                <c:pt idx="5122">
                  <c:v>43513.306944444441</c:v>
                </c:pt>
                <c:pt idx="5123">
                  <c:v>43513.307638888888</c:v>
                </c:pt>
                <c:pt idx="5124">
                  <c:v>43513.308333333334</c:v>
                </c:pt>
                <c:pt idx="5125">
                  <c:v>43513.309027777781</c:v>
                </c:pt>
                <c:pt idx="5126">
                  <c:v>43513.30972222222</c:v>
                </c:pt>
                <c:pt idx="5127">
                  <c:v>43513.310416666667</c:v>
                </c:pt>
                <c:pt idx="5128">
                  <c:v>43513.311111111114</c:v>
                </c:pt>
                <c:pt idx="5129">
                  <c:v>43513.311805555553</c:v>
                </c:pt>
                <c:pt idx="5130">
                  <c:v>43513.3125</c:v>
                </c:pt>
                <c:pt idx="5131">
                  <c:v>43513.313194444447</c:v>
                </c:pt>
                <c:pt idx="5132">
                  <c:v>43513.313888888886</c:v>
                </c:pt>
                <c:pt idx="5133">
                  <c:v>43513.314583333333</c:v>
                </c:pt>
                <c:pt idx="5134">
                  <c:v>43513.31527777778</c:v>
                </c:pt>
                <c:pt idx="5135">
                  <c:v>43513.315972222219</c:v>
                </c:pt>
                <c:pt idx="5136">
                  <c:v>43513.316666666666</c:v>
                </c:pt>
                <c:pt idx="5137">
                  <c:v>43513.317361111112</c:v>
                </c:pt>
                <c:pt idx="5138">
                  <c:v>43513.318055555559</c:v>
                </c:pt>
                <c:pt idx="5139">
                  <c:v>43513.318749999999</c:v>
                </c:pt>
                <c:pt idx="5140">
                  <c:v>43513.319444444445</c:v>
                </c:pt>
                <c:pt idx="5141">
                  <c:v>43513.320138888892</c:v>
                </c:pt>
                <c:pt idx="5142">
                  <c:v>43513.320833333331</c:v>
                </c:pt>
                <c:pt idx="5143">
                  <c:v>43513.321527777778</c:v>
                </c:pt>
                <c:pt idx="5144">
                  <c:v>43513.322222222225</c:v>
                </c:pt>
                <c:pt idx="5145">
                  <c:v>43513.322916666664</c:v>
                </c:pt>
                <c:pt idx="5146">
                  <c:v>43513.323611111111</c:v>
                </c:pt>
                <c:pt idx="5147">
                  <c:v>43513.324305555558</c:v>
                </c:pt>
                <c:pt idx="5148">
                  <c:v>43513.324999999997</c:v>
                </c:pt>
                <c:pt idx="5149">
                  <c:v>43513.325694444444</c:v>
                </c:pt>
                <c:pt idx="5150">
                  <c:v>43513.326388888891</c:v>
                </c:pt>
                <c:pt idx="5151">
                  <c:v>43513.32708333333</c:v>
                </c:pt>
                <c:pt idx="5152">
                  <c:v>43513.327777777777</c:v>
                </c:pt>
                <c:pt idx="5153">
                  <c:v>43513.328472222223</c:v>
                </c:pt>
                <c:pt idx="5154">
                  <c:v>43513.32916666667</c:v>
                </c:pt>
                <c:pt idx="5155">
                  <c:v>43513.329861111109</c:v>
                </c:pt>
                <c:pt idx="5156">
                  <c:v>43513.330555555556</c:v>
                </c:pt>
                <c:pt idx="5157">
                  <c:v>43513.331250000003</c:v>
                </c:pt>
                <c:pt idx="5158">
                  <c:v>43513.331944444442</c:v>
                </c:pt>
                <c:pt idx="5159">
                  <c:v>43513.332638888889</c:v>
                </c:pt>
                <c:pt idx="5160">
                  <c:v>43513.333333333336</c:v>
                </c:pt>
                <c:pt idx="5161">
                  <c:v>43513.334027777775</c:v>
                </c:pt>
                <c:pt idx="5162">
                  <c:v>43513.334722222222</c:v>
                </c:pt>
                <c:pt idx="5163">
                  <c:v>43513.335416666669</c:v>
                </c:pt>
                <c:pt idx="5164">
                  <c:v>43513.336111111108</c:v>
                </c:pt>
                <c:pt idx="5165">
                  <c:v>43513.336805555555</c:v>
                </c:pt>
                <c:pt idx="5166">
                  <c:v>43513.337500000001</c:v>
                </c:pt>
                <c:pt idx="5167">
                  <c:v>43513.338194444441</c:v>
                </c:pt>
                <c:pt idx="5168">
                  <c:v>43513.338888888888</c:v>
                </c:pt>
                <c:pt idx="5169">
                  <c:v>43513.339583333334</c:v>
                </c:pt>
                <c:pt idx="5170">
                  <c:v>43513.340277777781</c:v>
                </c:pt>
                <c:pt idx="5171">
                  <c:v>43513.34097222222</c:v>
                </c:pt>
                <c:pt idx="5172">
                  <c:v>43513.341666666667</c:v>
                </c:pt>
                <c:pt idx="5173">
                  <c:v>43513.342361111114</c:v>
                </c:pt>
                <c:pt idx="5174">
                  <c:v>43513.343055555553</c:v>
                </c:pt>
                <c:pt idx="5175">
                  <c:v>43513.34375</c:v>
                </c:pt>
                <c:pt idx="5176">
                  <c:v>43513.344444444447</c:v>
                </c:pt>
                <c:pt idx="5177">
                  <c:v>43513.345138888886</c:v>
                </c:pt>
                <c:pt idx="5178">
                  <c:v>43513.345833333333</c:v>
                </c:pt>
                <c:pt idx="5179">
                  <c:v>43513.34652777778</c:v>
                </c:pt>
                <c:pt idx="5180">
                  <c:v>43513.347222222219</c:v>
                </c:pt>
                <c:pt idx="5181">
                  <c:v>43513.347916666666</c:v>
                </c:pt>
                <c:pt idx="5182">
                  <c:v>43513.348611111112</c:v>
                </c:pt>
                <c:pt idx="5183">
                  <c:v>43513.349305555559</c:v>
                </c:pt>
                <c:pt idx="5184">
                  <c:v>43513.35</c:v>
                </c:pt>
                <c:pt idx="5185">
                  <c:v>43513.350694444445</c:v>
                </c:pt>
                <c:pt idx="5186">
                  <c:v>43513.351388888892</c:v>
                </c:pt>
                <c:pt idx="5187">
                  <c:v>43513.352083333331</c:v>
                </c:pt>
                <c:pt idx="5188">
                  <c:v>43513.352777777778</c:v>
                </c:pt>
                <c:pt idx="5189">
                  <c:v>43513.353472222225</c:v>
                </c:pt>
                <c:pt idx="5190">
                  <c:v>43513.354166666664</c:v>
                </c:pt>
                <c:pt idx="5191">
                  <c:v>43513.354861111111</c:v>
                </c:pt>
                <c:pt idx="5192">
                  <c:v>43513.355555555558</c:v>
                </c:pt>
                <c:pt idx="5193">
                  <c:v>43513.356249999997</c:v>
                </c:pt>
                <c:pt idx="5194">
                  <c:v>43513.356944444444</c:v>
                </c:pt>
                <c:pt idx="5195">
                  <c:v>43513.357638888891</c:v>
                </c:pt>
                <c:pt idx="5196">
                  <c:v>43513.35833333333</c:v>
                </c:pt>
                <c:pt idx="5197">
                  <c:v>43513.359027777777</c:v>
                </c:pt>
                <c:pt idx="5198">
                  <c:v>43513.359722222223</c:v>
                </c:pt>
                <c:pt idx="5199">
                  <c:v>43513.36041666667</c:v>
                </c:pt>
                <c:pt idx="5200">
                  <c:v>43513.361111111109</c:v>
                </c:pt>
                <c:pt idx="5201">
                  <c:v>43513.361805555556</c:v>
                </c:pt>
                <c:pt idx="5202">
                  <c:v>43513.362500000003</c:v>
                </c:pt>
                <c:pt idx="5203">
                  <c:v>43513.363194444442</c:v>
                </c:pt>
                <c:pt idx="5204">
                  <c:v>43513.363888888889</c:v>
                </c:pt>
                <c:pt idx="5205">
                  <c:v>43513.364583333336</c:v>
                </c:pt>
                <c:pt idx="5206">
                  <c:v>43513.365277777775</c:v>
                </c:pt>
                <c:pt idx="5207">
                  <c:v>43513.365972222222</c:v>
                </c:pt>
                <c:pt idx="5208">
                  <c:v>43513.366666666669</c:v>
                </c:pt>
                <c:pt idx="5209">
                  <c:v>43513.367361111108</c:v>
                </c:pt>
                <c:pt idx="5210">
                  <c:v>43513.368055555555</c:v>
                </c:pt>
                <c:pt idx="5211">
                  <c:v>43513.368750000001</c:v>
                </c:pt>
                <c:pt idx="5212">
                  <c:v>43513.369444444441</c:v>
                </c:pt>
                <c:pt idx="5213">
                  <c:v>43513.370138888888</c:v>
                </c:pt>
                <c:pt idx="5214">
                  <c:v>43513.370833333334</c:v>
                </c:pt>
                <c:pt idx="5215">
                  <c:v>43513.371527777781</c:v>
                </c:pt>
                <c:pt idx="5216">
                  <c:v>43513.37222222222</c:v>
                </c:pt>
                <c:pt idx="5217">
                  <c:v>43513.372916666667</c:v>
                </c:pt>
                <c:pt idx="5218">
                  <c:v>43513.373611111114</c:v>
                </c:pt>
                <c:pt idx="5219">
                  <c:v>43513.374305555553</c:v>
                </c:pt>
                <c:pt idx="5220">
                  <c:v>43513.375</c:v>
                </c:pt>
                <c:pt idx="5221">
                  <c:v>43513.375694444447</c:v>
                </c:pt>
                <c:pt idx="5222">
                  <c:v>43513.376388888886</c:v>
                </c:pt>
                <c:pt idx="5223">
                  <c:v>43513.377083333333</c:v>
                </c:pt>
                <c:pt idx="5224">
                  <c:v>43513.37777777778</c:v>
                </c:pt>
                <c:pt idx="5225">
                  <c:v>43513.378472222219</c:v>
                </c:pt>
                <c:pt idx="5226">
                  <c:v>43513.379166666666</c:v>
                </c:pt>
                <c:pt idx="5227">
                  <c:v>43513.379861111112</c:v>
                </c:pt>
                <c:pt idx="5228">
                  <c:v>43513.380555555559</c:v>
                </c:pt>
                <c:pt idx="5229">
                  <c:v>43513.381249999999</c:v>
                </c:pt>
                <c:pt idx="5230">
                  <c:v>43513.381944444445</c:v>
                </c:pt>
                <c:pt idx="5231">
                  <c:v>43513.382638888892</c:v>
                </c:pt>
                <c:pt idx="5232">
                  <c:v>43513.383333333331</c:v>
                </c:pt>
                <c:pt idx="5233">
                  <c:v>43513.384027777778</c:v>
                </c:pt>
                <c:pt idx="5234">
                  <c:v>43513.384722222225</c:v>
                </c:pt>
                <c:pt idx="5235">
                  <c:v>43513.385416666664</c:v>
                </c:pt>
                <c:pt idx="5236">
                  <c:v>43513.386111111111</c:v>
                </c:pt>
                <c:pt idx="5237">
                  <c:v>43513.386805555558</c:v>
                </c:pt>
                <c:pt idx="5238">
                  <c:v>43513.387499999997</c:v>
                </c:pt>
                <c:pt idx="5239">
                  <c:v>43513.388194444444</c:v>
                </c:pt>
                <c:pt idx="5240">
                  <c:v>43513.388888888891</c:v>
                </c:pt>
                <c:pt idx="5241">
                  <c:v>43513.38958333333</c:v>
                </c:pt>
                <c:pt idx="5242">
                  <c:v>43513.390277777777</c:v>
                </c:pt>
                <c:pt idx="5243">
                  <c:v>43513.390972222223</c:v>
                </c:pt>
                <c:pt idx="5244">
                  <c:v>43513.39166666667</c:v>
                </c:pt>
                <c:pt idx="5245">
                  <c:v>43513.392361111109</c:v>
                </c:pt>
                <c:pt idx="5246">
                  <c:v>43513.393055555556</c:v>
                </c:pt>
                <c:pt idx="5247">
                  <c:v>43513.393750000003</c:v>
                </c:pt>
                <c:pt idx="5248">
                  <c:v>43513.394444444442</c:v>
                </c:pt>
                <c:pt idx="5249">
                  <c:v>43513.395138888889</c:v>
                </c:pt>
                <c:pt idx="5250">
                  <c:v>43513.395833333336</c:v>
                </c:pt>
                <c:pt idx="5251">
                  <c:v>43513.396527777775</c:v>
                </c:pt>
                <c:pt idx="5252">
                  <c:v>43513.397222222222</c:v>
                </c:pt>
                <c:pt idx="5253">
                  <c:v>43513.397916666669</c:v>
                </c:pt>
                <c:pt idx="5254">
                  <c:v>43513.398611111108</c:v>
                </c:pt>
                <c:pt idx="5255">
                  <c:v>43513.399305555555</c:v>
                </c:pt>
                <c:pt idx="5256">
                  <c:v>43513.4</c:v>
                </c:pt>
                <c:pt idx="5257">
                  <c:v>43513.400694444441</c:v>
                </c:pt>
                <c:pt idx="5258">
                  <c:v>43513.401388888888</c:v>
                </c:pt>
                <c:pt idx="5259">
                  <c:v>43513.402083333334</c:v>
                </c:pt>
                <c:pt idx="5260">
                  <c:v>43513.402777777781</c:v>
                </c:pt>
                <c:pt idx="5261">
                  <c:v>43513.40347222222</c:v>
                </c:pt>
                <c:pt idx="5262">
                  <c:v>43513.404166666667</c:v>
                </c:pt>
                <c:pt idx="5263">
                  <c:v>43513.404861111114</c:v>
                </c:pt>
                <c:pt idx="5264">
                  <c:v>43513.405555555553</c:v>
                </c:pt>
                <c:pt idx="5265">
                  <c:v>43513.40625</c:v>
                </c:pt>
                <c:pt idx="5266">
                  <c:v>43513.406944444447</c:v>
                </c:pt>
                <c:pt idx="5267">
                  <c:v>43513.407638888886</c:v>
                </c:pt>
                <c:pt idx="5268">
                  <c:v>43513.408333333333</c:v>
                </c:pt>
                <c:pt idx="5269">
                  <c:v>43513.40902777778</c:v>
                </c:pt>
                <c:pt idx="5270">
                  <c:v>43513.409722222219</c:v>
                </c:pt>
                <c:pt idx="5271">
                  <c:v>43513.410416666666</c:v>
                </c:pt>
                <c:pt idx="5272">
                  <c:v>43513.411111111112</c:v>
                </c:pt>
                <c:pt idx="5273">
                  <c:v>43513.411805555559</c:v>
                </c:pt>
                <c:pt idx="5274">
                  <c:v>43513.412499999999</c:v>
                </c:pt>
                <c:pt idx="5275">
                  <c:v>43513.413194444445</c:v>
                </c:pt>
                <c:pt idx="5276">
                  <c:v>43513.413888888892</c:v>
                </c:pt>
                <c:pt idx="5277">
                  <c:v>43513.414583333331</c:v>
                </c:pt>
                <c:pt idx="5278">
                  <c:v>43513.415277777778</c:v>
                </c:pt>
                <c:pt idx="5279">
                  <c:v>43513.415972222225</c:v>
                </c:pt>
                <c:pt idx="5280">
                  <c:v>43513.416666666664</c:v>
                </c:pt>
                <c:pt idx="5281">
                  <c:v>43513.417361111111</c:v>
                </c:pt>
                <c:pt idx="5282">
                  <c:v>43513.418055555558</c:v>
                </c:pt>
                <c:pt idx="5283">
                  <c:v>43513.418749999997</c:v>
                </c:pt>
                <c:pt idx="5284">
                  <c:v>43513.419444444444</c:v>
                </c:pt>
                <c:pt idx="5285">
                  <c:v>43513.420138888891</c:v>
                </c:pt>
                <c:pt idx="5286">
                  <c:v>43513.42083333333</c:v>
                </c:pt>
                <c:pt idx="5287">
                  <c:v>43513.421527777777</c:v>
                </c:pt>
                <c:pt idx="5288">
                  <c:v>43513.422222222223</c:v>
                </c:pt>
                <c:pt idx="5289">
                  <c:v>43513.42291666667</c:v>
                </c:pt>
                <c:pt idx="5290">
                  <c:v>43513.423611111109</c:v>
                </c:pt>
                <c:pt idx="5291">
                  <c:v>43513.424305555556</c:v>
                </c:pt>
                <c:pt idx="5292">
                  <c:v>43513.425000000003</c:v>
                </c:pt>
                <c:pt idx="5293">
                  <c:v>43513.425694444442</c:v>
                </c:pt>
                <c:pt idx="5294">
                  <c:v>43513.426388888889</c:v>
                </c:pt>
                <c:pt idx="5295">
                  <c:v>43513.427083333336</c:v>
                </c:pt>
                <c:pt idx="5296">
                  <c:v>43513.427777777775</c:v>
                </c:pt>
                <c:pt idx="5297">
                  <c:v>43513.428472222222</c:v>
                </c:pt>
                <c:pt idx="5298">
                  <c:v>43513.429166666669</c:v>
                </c:pt>
                <c:pt idx="5299">
                  <c:v>43513.429861111108</c:v>
                </c:pt>
                <c:pt idx="5300">
                  <c:v>43513.430555555555</c:v>
                </c:pt>
                <c:pt idx="5301">
                  <c:v>43513.431250000001</c:v>
                </c:pt>
                <c:pt idx="5302">
                  <c:v>43513.431944444441</c:v>
                </c:pt>
                <c:pt idx="5303">
                  <c:v>43513.432638888888</c:v>
                </c:pt>
                <c:pt idx="5304">
                  <c:v>43513.433333333334</c:v>
                </c:pt>
                <c:pt idx="5305">
                  <c:v>43513.434027777781</c:v>
                </c:pt>
                <c:pt idx="5306">
                  <c:v>43513.43472222222</c:v>
                </c:pt>
                <c:pt idx="5307">
                  <c:v>43513.435416666667</c:v>
                </c:pt>
                <c:pt idx="5308">
                  <c:v>43513.436111111114</c:v>
                </c:pt>
                <c:pt idx="5309">
                  <c:v>43513.436805555553</c:v>
                </c:pt>
                <c:pt idx="5310">
                  <c:v>43513.4375</c:v>
                </c:pt>
                <c:pt idx="5311">
                  <c:v>43513.438194444447</c:v>
                </c:pt>
                <c:pt idx="5312">
                  <c:v>43513.438888888886</c:v>
                </c:pt>
                <c:pt idx="5313">
                  <c:v>43513.439583333333</c:v>
                </c:pt>
                <c:pt idx="5314">
                  <c:v>43513.44027777778</c:v>
                </c:pt>
                <c:pt idx="5315">
                  <c:v>43513.440972222219</c:v>
                </c:pt>
                <c:pt idx="5316">
                  <c:v>43513.441666666666</c:v>
                </c:pt>
                <c:pt idx="5317">
                  <c:v>43513.442361111112</c:v>
                </c:pt>
                <c:pt idx="5318">
                  <c:v>43513.443055555559</c:v>
                </c:pt>
                <c:pt idx="5319">
                  <c:v>43513.443749999999</c:v>
                </c:pt>
                <c:pt idx="5320">
                  <c:v>43513.444444444445</c:v>
                </c:pt>
                <c:pt idx="5321">
                  <c:v>43513.445138888892</c:v>
                </c:pt>
                <c:pt idx="5322">
                  <c:v>43513.445833333331</c:v>
                </c:pt>
                <c:pt idx="5323">
                  <c:v>43513.446527777778</c:v>
                </c:pt>
                <c:pt idx="5324">
                  <c:v>43513.447222222225</c:v>
                </c:pt>
                <c:pt idx="5325">
                  <c:v>43513.447916666664</c:v>
                </c:pt>
                <c:pt idx="5326">
                  <c:v>43513.448611111111</c:v>
                </c:pt>
                <c:pt idx="5327">
                  <c:v>43513.449305555558</c:v>
                </c:pt>
                <c:pt idx="5328">
                  <c:v>43513.45</c:v>
                </c:pt>
                <c:pt idx="5329">
                  <c:v>43513.450694444444</c:v>
                </c:pt>
                <c:pt idx="5330">
                  <c:v>43513.451388888891</c:v>
                </c:pt>
                <c:pt idx="5331">
                  <c:v>43513.45208333333</c:v>
                </c:pt>
                <c:pt idx="5332">
                  <c:v>43513.452777777777</c:v>
                </c:pt>
                <c:pt idx="5333">
                  <c:v>43513.453472222223</c:v>
                </c:pt>
                <c:pt idx="5334">
                  <c:v>43513.45416666667</c:v>
                </c:pt>
                <c:pt idx="5335">
                  <c:v>43513.454861111109</c:v>
                </c:pt>
                <c:pt idx="5336">
                  <c:v>43513.455555555556</c:v>
                </c:pt>
                <c:pt idx="5337">
                  <c:v>43513.456250000003</c:v>
                </c:pt>
                <c:pt idx="5338">
                  <c:v>43513.456944444442</c:v>
                </c:pt>
                <c:pt idx="5339">
                  <c:v>43513.457638888889</c:v>
                </c:pt>
                <c:pt idx="5340">
                  <c:v>43513.458333333336</c:v>
                </c:pt>
                <c:pt idx="5341">
                  <c:v>43513.459027777775</c:v>
                </c:pt>
                <c:pt idx="5342">
                  <c:v>43513.459722222222</c:v>
                </c:pt>
                <c:pt idx="5343">
                  <c:v>43513.460416666669</c:v>
                </c:pt>
                <c:pt idx="5344">
                  <c:v>43513.461111111108</c:v>
                </c:pt>
                <c:pt idx="5345">
                  <c:v>43513.461805555555</c:v>
                </c:pt>
                <c:pt idx="5346">
                  <c:v>43513.462500000001</c:v>
                </c:pt>
                <c:pt idx="5347">
                  <c:v>43513.463194444441</c:v>
                </c:pt>
                <c:pt idx="5348">
                  <c:v>43513.463888888888</c:v>
                </c:pt>
                <c:pt idx="5349">
                  <c:v>43513.464583333334</c:v>
                </c:pt>
                <c:pt idx="5350">
                  <c:v>43513.465277777781</c:v>
                </c:pt>
                <c:pt idx="5351">
                  <c:v>43513.46597222222</c:v>
                </c:pt>
                <c:pt idx="5352">
                  <c:v>43513.466666666667</c:v>
                </c:pt>
                <c:pt idx="5353">
                  <c:v>43513.467361111114</c:v>
                </c:pt>
                <c:pt idx="5354">
                  <c:v>43513.468055555553</c:v>
                </c:pt>
                <c:pt idx="5355">
                  <c:v>43513.46875</c:v>
                </c:pt>
                <c:pt idx="5356">
                  <c:v>43513.469444444447</c:v>
                </c:pt>
                <c:pt idx="5357">
                  <c:v>43513.470138888886</c:v>
                </c:pt>
                <c:pt idx="5358">
                  <c:v>43513.470833333333</c:v>
                </c:pt>
                <c:pt idx="5359">
                  <c:v>43513.47152777778</c:v>
                </c:pt>
                <c:pt idx="5360">
                  <c:v>43513.472222222219</c:v>
                </c:pt>
                <c:pt idx="5361">
                  <c:v>43513.472916666666</c:v>
                </c:pt>
                <c:pt idx="5362">
                  <c:v>43513.473611111112</c:v>
                </c:pt>
                <c:pt idx="5363">
                  <c:v>43513.474305555559</c:v>
                </c:pt>
                <c:pt idx="5364">
                  <c:v>43513.474999999999</c:v>
                </c:pt>
                <c:pt idx="5365">
                  <c:v>43513.475694444445</c:v>
                </c:pt>
                <c:pt idx="5366">
                  <c:v>43513.476388888892</c:v>
                </c:pt>
                <c:pt idx="5367">
                  <c:v>43513.477083333331</c:v>
                </c:pt>
                <c:pt idx="5368">
                  <c:v>43513.477777777778</c:v>
                </c:pt>
                <c:pt idx="5369">
                  <c:v>43513.478472222225</c:v>
                </c:pt>
                <c:pt idx="5370">
                  <c:v>43513.479166666664</c:v>
                </c:pt>
                <c:pt idx="5371">
                  <c:v>43513.479861111111</c:v>
                </c:pt>
                <c:pt idx="5372">
                  <c:v>43513.480555555558</c:v>
                </c:pt>
                <c:pt idx="5373">
                  <c:v>43513.481249999997</c:v>
                </c:pt>
                <c:pt idx="5374">
                  <c:v>43513.481944444444</c:v>
                </c:pt>
                <c:pt idx="5375">
                  <c:v>43513.482638888891</c:v>
                </c:pt>
                <c:pt idx="5376">
                  <c:v>43513.48333333333</c:v>
                </c:pt>
                <c:pt idx="5377">
                  <c:v>43513.484027777777</c:v>
                </c:pt>
                <c:pt idx="5378">
                  <c:v>43513.484722222223</c:v>
                </c:pt>
                <c:pt idx="5379">
                  <c:v>43513.48541666667</c:v>
                </c:pt>
                <c:pt idx="5380">
                  <c:v>43513.486111111109</c:v>
                </c:pt>
                <c:pt idx="5381">
                  <c:v>43513.486805555556</c:v>
                </c:pt>
                <c:pt idx="5382">
                  <c:v>43513.487500000003</c:v>
                </c:pt>
                <c:pt idx="5383">
                  <c:v>43513.488194444442</c:v>
                </c:pt>
                <c:pt idx="5384">
                  <c:v>43513.488888888889</c:v>
                </c:pt>
                <c:pt idx="5385">
                  <c:v>43513.489583333336</c:v>
                </c:pt>
                <c:pt idx="5386">
                  <c:v>43513.490277777775</c:v>
                </c:pt>
                <c:pt idx="5387">
                  <c:v>43513.490972222222</c:v>
                </c:pt>
                <c:pt idx="5388">
                  <c:v>43513.491666666669</c:v>
                </c:pt>
                <c:pt idx="5389">
                  <c:v>43513.492361111108</c:v>
                </c:pt>
                <c:pt idx="5390">
                  <c:v>43513.493055555555</c:v>
                </c:pt>
                <c:pt idx="5391">
                  <c:v>43513.493750000001</c:v>
                </c:pt>
                <c:pt idx="5392">
                  <c:v>43513.494444444441</c:v>
                </c:pt>
                <c:pt idx="5393">
                  <c:v>43513.495138888888</c:v>
                </c:pt>
                <c:pt idx="5394">
                  <c:v>43513.495833333334</c:v>
                </c:pt>
                <c:pt idx="5395">
                  <c:v>43513.496527777781</c:v>
                </c:pt>
                <c:pt idx="5396">
                  <c:v>43513.49722222222</c:v>
                </c:pt>
                <c:pt idx="5397">
                  <c:v>43513.497916666667</c:v>
                </c:pt>
                <c:pt idx="5398">
                  <c:v>43513.498611111114</c:v>
                </c:pt>
                <c:pt idx="5399">
                  <c:v>43513.499305555553</c:v>
                </c:pt>
                <c:pt idx="5400">
                  <c:v>43513.5</c:v>
                </c:pt>
                <c:pt idx="5401">
                  <c:v>43513.500694444447</c:v>
                </c:pt>
                <c:pt idx="5402">
                  <c:v>43513.501388888886</c:v>
                </c:pt>
                <c:pt idx="5403">
                  <c:v>43513.502083333333</c:v>
                </c:pt>
                <c:pt idx="5404">
                  <c:v>43513.50277777778</c:v>
                </c:pt>
                <c:pt idx="5405">
                  <c:v>43513.503472222219</c:v>
                </c:pt>
                <c:pt idx="5406">
                  <c:v>43513.504166666666</c:v>
                </c:pt>
                <c:pt idx="5407">
                  <c:v>43513.504861111112</c:v>
                </c:pt>
                <c:pt idx="5408">
                  <c:v>43513.505555555559</c:v>
                </c:pt>
                <c:pt idx="5409">
                  <c:v>43513.506249999999</c:v>
                </c:pt>
                <c:pt idx="5410">
                  <c:v>43513.506944444445</c:v>
                </c:pt>
                <c:pt idx="5411">
                  <c:v>43513.507638888892</c:v>
                </c:pt>
                <c:pt idx="5412">
                  <c:v>43513.508333333331</c:v>
                </c:pt>
                <c:pt idx="5413">
                  <c:v>43513.509027777778</c:v>
                </c:pt>
                <c:pt idx="5414">
                  <c:v>43513.509722222225</c:v>
                </c:pt>
                <c:pt idx="5415">
                  <c:v>43513.510416666664</c:v>
                </c:pt>
                <c:pt idx="5416">
                  <c:v>43513.511111111111</c:v>
                </c:pt>
                <c:pt idx="5417">
                  <c:v>43513.511805555558</c:v>
                </c:pt>
                <c:pt idx="5418">
                  <c:v>43513.512499999997</c:v>
                </c:pt>
                <c:pt idx="5419">
                  <c:v>43513.513194444444</c:v>
                </c:pt>
                <c:pt idx="5420">
                  <c:v>43513.513888888891</c:v>
                </c:pt>
                <c:pt idx="5421">
                  <c:v>43513.51458333333</c:v>
                </c:pt>
                <c:pt idx="5422">
                  <c:v>43513.515277777777</c:v>
                </c:pt>
                <c:pt idx="5423">
                  <c:v>43513.515972222223</c:v>
                </c:pt>
                <c:pt idx="5424">
                  <c:v>43513.51666666667</c:v>
                </c:pt>
                <c:pt idx="5425">
                  <c:v>43513.517361111109</c:v>
                </c:pt>
                <c:pt idx="5426">
                  <c:v>43513.518055555556</c:v>
                </c:pt>
                <c:pt idx="5427">
                  <c:v>43513.518750000003</c:v>
                </c:pt>
                <c:pt idx="5428">
                  <c:v>43513.519444444442</c:v>
                </c:pt>
                <c:pt idx="5429">
                  <c:v>43513.520138888889</c:v>
                </c:pt>
                <c:pt idx="5430">
                  <c:v>43513.520833333336</c:v>
                </c:pt>
                <c:pt idx="5431">
                  <c:v>43513.521527777775</c:v>
                </c:pt>
                <c:pt idx="5432">
                  <c:v>43513.522222222222</c:v>
                </c:pt>
                <c:pt idx="5433">
                  <c:v>43513.522916666669</c:v>
                </c:pt>
                <c:pt idx="5434">
                  <c:v>43513.523611111108</c:v>
                </c:pt>
                <c:pt idx="5435">
                  <c:v>43513.524305555555</c:v>
                </c:pt>
                <c:pt idx="5436">
                  <c:v>43513.525000000001</c:v>
                </c:pt>
                <c:pt idx="5437">
                  <c:v>43513.525694444441</c:v>
                </c:pt>
                <c:pt idx="5438">
                  <c:v>43513.526388888888</c:v>
                </c:pt>
                <c:pt idx="5439">
                  <c:v>43513.527083333334</c:v>
                </c:pt>
                <c:pt idx="5440">
                  <c:v>43513.527777777781</c:v>
                </c:pt>
                <c:pt idx="5441">
                  <c:v>43513.52847222222</c:v>
                </c:pt>
                <c:pt idx="5442">
                  <c:v>43513.529166666667</c:v>
                </c:pt>
                <c:pt idx="5443">
                  <c:v>43513.529861111114</c:v>
                </c:pt>
                <c:pt idx="5444">
                  <c:v>43513.530555555553</c:v>
                </c:pt>
                <c:pt idx="5445">
                  <c:v>43513.53125</c:v>
                </c:pt>
                <c:pt idx="5446">
                  <c:v>43513.531944444447</c:v>
                </c:pt>
                <c:pt idx="5447">
                  <c:v>43513.532638888886</c:v>
                </c:pt>
                <c:pt idx="5448">
                  <c:v>43513.533333333333</c:v>
                </c:pt>
                <c:pt idx="5449">
                  <c:v>43513.53402777778</c:v>
                </c:pt>
                <c:pt idx="5450">
                  <c:v>43513.534722222219</c:v>
                </c:pt>
                <c:pt idx="5451">
                  <c:v>43513.535416666666</c:v>
                </c:pt>
                <c:pt idx="5452">
                  <c:v>43513.536111111112</c:v>
                </c:pt>
                <c:pt idx="5453">
                  <c:v>43513.536805555559</c:v>
                </c:pt>
                <c:pt idx="5454">
                  <c:v>43513.537499999999</c:v>
                </c:pt>
                <c:pt idx="5455">
                  <c:v>43513.538194444445</c:v>
                </c:pt>
                <c:pt idx="5456">
                  <c:v>43513.538888888892</c:v>
                </c:pt>
                <c:pt idx="5457">
                  <c:v>43513.539583333331</c:v>
                </c:pt>
                <c:pt idx="5458">
                  <c:v>43513.540277777778</c:v>
                </c:pt>
                <c:pt idx="5459">
                  <c:v>43513.540972222225</c:v>
                </c:pt>
                <c:pt idx="5460">
                  <c:v>43513.541666666664</c:v>
                </c:pt>
                <c:pt idx="5461">
                  <c:v>43513.542361111111</c:v>
                </c:pt>
                <c:pt idx="5462">
                  <c:v>43513.543055555558</c:v>
                </c:pt>
                <c:pt idx="5463">
                  <c:v>43513.543749999997</c:v>
                </c:pt>
                <c:pt idx="5464">
                  <c:v>43513.544444444444</c:v>
                </c:pt>
                <c:pt idx="5465">
                  <c:v>43513.545138888891</c:v>
                </c:pt>
                <c:pt idx="5466">
                  <c:v>43513.54583333333</c:v>
                </c:pt>
                <c:pt idx="5467">
                  <c:v>43513.546527777777</c:v>
                </c:pt>
                <c:pt idx="5468">
                  <c:v>43513.547222222223</c:v>
                </c:pt>
                <c:pt idx="5469">
                  <c:v>43513.54791666667</c:v>
                </c:pt>
                <c:pt idx="5470">
                  <c:v>43513.548611111109</c:v>
                </c:pt>
                <c:pt idx="5471">
                  <c:v>43513.549305555556</c:v>
                </c:pt>
                <c:pt idx="5472">
                  <c:v>43513.55</c:v>
                </c:pt>
                <c:pt idx="5473">
                  <c:v>43513.550694444442</c:v>
                </c:pt>
                <c:pt idx="5474">
                  <c:v>43513.551388888889</c:v>
                </c:pt>
                <c:pt idx="5475">
                  <c:v>43513.552083333336</c:v>
                </c:pt>
                <c:pt idx="5476">
                  <c:v>43513.552777777775</c:v>
                </c:pt>
                <c:pt idx="5477">
                  <c:v>43513.553472222222</c:v>
                </c:pt>
                <c:pt idx="5478">
                  <c:v>43513.554166666669</c:v>
                </c:pt>
                <c:pt idx="5479">
                  <c:v>43513.554861111108</c:v>
                </c:pt>
                <c:pt idx="5480">
                  <c:v>43513.555555555555</c:v>
                </c:pt>
                <c:pt idx="5481">
                  <c:v>43513.556250000001</c:v>
                </c:pt>
                <c:pt idx="5482">
                  <c:v>43513.556944444441</c:v>
                </c:pt>
                <c:pt idx="5483">
                  <c:v>43513.557638888888</c:v>
                </c:pt>
                <c:pt idx="5484">
                  <c:v>43513.558333333334</c:v>
                </c:pt>
                <c:pt idx="5485">
                  <c:v>43513.559027777781</c:v>
                </c:pt>
                <c:pt idx="5486">
                  <c:v>43513.55972222222</c:v>
                </c:pt>
                <c:pt idx="5487">
                  <c:v>43513.560416666667</c:v>
                </c:pt>
                <c:pt idx="5488">
                  <c:v>43513.561111111114</c:v>
                </c:pt>
                <c:pt idx="5489">
                  <c:v>43513.561805555553</c:v>
                </c:pt>
                <c:pt idx="5490">
                  <c:v>43513.5625</c:v>
                </c:pt>
                <c:pt idx="5491">
                  <c:v>43513.563194444447</c:v>
                </c:pt>
                <c:pt idx="5492">
                  <c:v>43513.563888888886</c:v>
                </c:pt>
                <c:pt idx="5493">
                  <c:v>43513.564583333333</c:v>
                </c:pt>
                <c:pt idx="5494">
                  <c:v>43513.56527777778</c:v>
                </c:pt>
                <c:pt idx="5495">
                  <c:v>43513.565972222219</c:v>
                </c:pt>
                <c:pt idx="5496">
                  <c:v>43513.566666666666</c:v>
                </c:pt>
                <c:pt idx="5497">
                  <c:v>43513.567361111112</c:v>
                </c:pt>
                <c:pt idx="5498">
                  <c:v>43513.568055555559</c:v>
                </c:pt>
                <c:pt idx="5499">
                  <c:v>43513.568749999999</c:v>
                </c:pt>
                <c:pt idx="5500">
                  <c:v>43513.569444444445</c:v>
                </c:pt>
                <c:pt idx="5501">
                  <c:v>43513.570138888892</c:v>
                </c:pt>
                <c:pt idx="5502">
                  <c:v>43513.570833333331</c:v>
                </c:pt>
                <c:pt idx="5503">
                  <c:v>43513.571527777778</c:v>
                </c:pt>
                <c:pt idx="5504">
                  <c:v>43513.572222222225</c:v>
                </c:pt>
                <c:pt idx="5505">
                  <c:v>43513.572916666664</c:v>
                </c:pt>
                <c:pt idx="5506">
                  <c:v>43513.573611111111</c:v>
                </c:pt>
                <c:pt idx="5507">
                  <c:v>43513.574305555558</c:v>
                </c:pt>
                <c:pt idx="5508">
                  <c:v>43513.574999999997</c:v>
                </c:pt>
                <c:pt idx="5509">
                  <c:v>43513.575694444444</c:v>
                </c:pt>
                <c:pt idx="5510">
                  <c:v>43513.576388888891</c:v>
                </c:pt>
                <c:pt idx="5511">
                  <c:v>43513.57708333333</c:v>
                </c:pt>
                <c:pt idx="5512">
                  <c:v>43513.577777777777</c:v>
                </c:pt>
                <c:pt idx="5513">
                  <c:v>43513.578472222223</c:v>
                </c:pt>
                <c:pt idx="5514">
                  <c:v>43513.57916666667</c:v>
                </c:pt>
                <c:pt idx="5515">
                  <c:v>43513.579861111109</c:v>
                </c:pt>
                <c:pt idx="5516">
                  <c:v>43513.580555555556</c:v>
                </c:pt>
                <c:pt idx="5517">
                  <c:v>43513.581250000003</c:v>
                </c:pt>
                <c:pt idx="5518">
                  <c:v>43513.581944444442</c:v>
                </c:pt>
                <c:pt idx="5519">
                  <c:v>43513.582638888889</c:v>
                </c:pt>
                <c:pt idx="5520">
                  <c:v>43513.583333333336</c:v>
                </c:pt>
                <c:pt idx="5521">
                  <c:v>43513.584027777775</c:v>
                </c:pt>
                <c:pt idx="5522">
                  <c:v>43513.584722222222</c:v>
                </c:pt>
                <c:pt idx="5523">
                  <c:v>43513.585416666669</c:v>
                </c:pt>
                <c:pt idx="5524">
                  <c:v>43513.586111111108</c:v>
                </c:pt>
                <c:pt idx="5525">
                  <c:v>43513.586805555555</c:v>
                </c:pt>
                <c:pt idx="5526">
                  <c:v>43513.587500000001</c:v>
                </c:pt>
                <c:pt idx="5527">
                  <c:v>43513.588194444441</c:v>
                </c:pt>
                <c:pt idx="5528">
                  <c:v>43513.588888888888</c:v>
                </c:pt>
                <c:pt idx="5529">
                  <c:v>43513.589583333334</c:v>
                </c:pt>
                <c:pt idx="5530">
                  <c:v>43513.590277777781</c:v>
                </c:pt>
                <c:pt idx="5531">
                  <c:v>43513.59097222222</c:v>
                </c:pt>
                <c:pt idx="5532">
                  <c:v>43513.591666666667</c:v>
                </c:pt>
                <c:pt idx="5533">
                  <c:v>43513.592361111114</c:v>
                </c:pt>
                <c:pt idx="5534">
                  <c:v>43513.593055555553</c:v>
                </c:pt>
                <c:pt idx="5535">
                  <c:v>43513.59375</c:v>
                </c:pt>
                <c:pt idx="5536">
                  <c:v>43513.594444444447</c:v>
                </c:pt>
                <c:pt idx="5537">
                  <c:v>43513.595138888886</c:v>
                </c:pt>
                <c:pt idx="5538">
                  <c:v>43513.595833333333</c:v>
                </c:pt>
                <c:pt idx="5539">
                  <c:v>43513.59652777778</c:v>
                </c:pt>
                <c:pt idx="5540">
                  <c:v>43513.597222222219</c:v>
                </c:pt>
                <c:pt idx="5541">
                  <c:v>43513.597916666666</c:v>
                </c:pt>
                <c:pt idx="5542">
                  <c:v>43513.598611111112</c:v>
                </c:pt>
                <c:pt idx="5543">
                  <c:v>43513.599305555559</c:v>
                </c:pt>
                <c:pt idx="5544">
                  <c:v>43513.599999999999</c:v>
                </c:pt>
                <c:pt idx="5545">
                  <c:v>43513.600694444445</c:v>
                </c:pt>
                <c:pt idx="5546">
                  <c:v>43513.601388888892</c:v>
                </c:pt>
                <c:pt idx="5547">
                  <c:v>43513.602083333331</c:v>
                </c:pt>
                <c:pt idx="5548">
                  <c:v>43513.602777777778</c:v>
                </c:pt>
                <c:pt idx="5549">
                  <c:v>43513.603472222225</c:v>
                </c:pt>
                <c:pt idx="5550">
                  <c:v>43513.604166666664</c:v>
                </c:pt>
                <c:pt idx="5551">
                  <c:v>43513.604861111111</c:v>
                </c:pt>
                <c:pt idx="5552">
                  <c:v>43513.605555555558</c:v>
                </c:pt>
                <c:pt idx="5553">
                  <c:v>43513.606249999997</c:v>
                </c:pt>
                <c:pt idx="5554">
                  <c:v>43513.606944444444</c:v>
                </c:pt>
                <c:pt idx="5555">
                  <c:v>43513.607638888891</c:v>
                </c:pt>
                <c:pt idx="5556">
                  <c:v>43513.60833333333</c:v>
                </c:pt>
                <c:pt idx="5557">
                  <c:v>43513.609027777777</c:v>
                </c:pt>
                <c:pt idx="5558">
                  <c:v>43513.609722222223</c:v>
                </c:pt>
                <c:pt idx="5559">
                  <c:v>43513.61041666667</c:v>
                </c:pt>
                <c:pt idx="5560">
                  <c:v>43513.611111111109</c:v>
                </c:pt>
                <c:pt idx="5561">
                  <c:v>43513.611805555556</c:v>
                </c:pt>
                <c:pt idx="5562">
                  <c:v>43513.612500000003</c:v>
                </c:pt>
                <c:pt idx="5563">
                  <c:v>43513.613194444442</c:v>
                </c:pt>
                <c:pt idx="5564">
                  <c:v>43513.613888888889</c:v>
                </c:pt>
                <c:pt idx="5565">
                  <c:v>43513.614583333336</c:v>
                </c:pt>
                <c:pt idx="5566">
                  <c:v>43513.615277777775</c:v>
                </c:pt>
                <c:pt idx="5567">
                  <c:v>43513.615972222222</c:v>
                </c:pt>
                <c:pt idx="5568">
                  <c:v>43513.616666666669</c:v>
                </c:pt>
                <c:pt idx="5569">
                  <c:v>43513.617361111108</c:v>
                </c:pt>
                <c:pt idx="5570">
                  <c:v>43513.618055555555</c:v>
                </c:pt>
                <c:pt idx="5571">
                  <c:v>43513.618750000001</c:v>
                </c:pt>
                <c:pt idx="5572">
                  <c:v>43513.619444444441</c:v>
                </c:pt>
                <c:pt idx="5573">
                  <c:v>43513.620138888888</c:v>
                </c:pt>
                <c:pt idx="5574">
                  <c:v>43513.620833333334</c:v>
                </c:pt>
                <c:pt idx="5575">
                  <c:v>43513.621527777781</c:v>
                </c:pt>
                <c:pt idx="5576">
                  <c:v>43513.62222222222</c:v>
                </c:pt>
                <c:pt idx="5577">
                  <c:v>43513.622916666667</c:v>
                </c:pt>
                <c:pt idx="5578">
                  <c:v>43513.623611111114</c:v>
                </c:pt>
                <c:pt idx="5579">
                  <c:v>43513.624305555553</c:v>
                </c:pt>
                <c:pt idx="5580">
                  <c:v>43513.625</c:v>
                </c:pt>
                <c:pt idx="5581">
                  <c:v>43513.625694444447</c:v>
                </c:pt>
                <c:pt idx="5582">
                  <c:v>43513.626388888886</c:v>
                </c:pt>
                <c:pt idx="5583">
                  <c:v>43513.627083333333</c:v>
                </c:pt>
                <c:pt idx="5584">
                  <c:v>43513.62777777778</c:v>
                </c:pt>
                <c:pt idx="5585">
                  <c:v>43513.628472222219</c:v>
                </c:pt>
                <c:pt idx="5586">
                  <c:v>43513.629166666666</c:v>
                </c:pt>
                <c:pt idx="5587">
                  <c:v>43513.629861111112</c:v>
                </c:pt>
                <c:pt idx="5588">
                  <c:v>43513.630555555559</c:v>
                </c:pt>
                <c:pt idx="5589">
                  <c:v>43513.631249999999</c:v>
                </c:pt>
                <c:pt idx="5590">
                  <c:v>43513.631944444445</c:v>
                </c:pt>
                <c:pt idx="5591">
                  <c:v>43513.632638888892</c:v>
                </c:pt>
                <c:pt idx="5592">
                  <c:v>43513.633333333331</c:v>
                </c:pt>
                <c:pt idx="5593">
                  <c:v>43513.634027777778</c:v>
                </c:pt>
                <c:pt idx="5594">
                  <c:v>43513.634722222225</c:v>
                </c:pt>
                <c:pt idx="5595">
                  <c:v>43513.635416666664</c:v>
                </c:pt>
                <c:pt idx="5596">
                  <c:v>43513.636111111111</c:v>
                </c:pt>
                <c:pt idx="5597">
                  <c:v>43513.636805555558</c:v>
                </c:pt>
                <c:pt idx="5598">
                  <c:v>43513.637499999997</c:v>
                </c:pt>
                <c:pt idx="5599">
                  <c:v>43513.638194444444</c:v>
                </c:pt>
                <c:pt idx="5600">
                  <c:v>43513.638888888891</c:v>
                </c:pt>
                <c:pt idx="5601">
                  <c:v>43513.63958333333</c:v>
                </c:pt>
                <c:pt idx="5602">
                  <c:v>43513.640277777777</c:v>
                </c:pt>
                <c:pt idx="5603">
                  <c:v>43513.640972222223</c:v>
                </c:pt>
                <c:pt idx="5604">
                  <c:v>43513.64166666667</c:v>
                </c:pt>
                <c:pt idx="5605">
                  <c:v>43513.642361111109</c:v>
                </c:pt>
                <c:pt idx="5606">
                  <c:v>43513.643055555556</c:v>
                </c:pt>
                <c:pt idx="5607">
                  <c:v>43513.643750000003</c:v>
                </c:pt>
                <c:pt idx="5608">
                  <c:v>43513.644444444442</c:v>
                </c:pt>
                <c:pt idx="5609">
                  <c:v>43513.645138888889</c:v>
                </c:pt>
                <c:pt idx="5610">
                  <c:v>43513.645833333336</c:v>
                </c:pt>
                <c:pt idx="5611">
                  <c:v>43513.646527777775</c:v>
                </c:pt>
                <c:pt idx="5612">
                  <c:v>43513.647222222222</c:v>
                </c:pt>
                <c:pt idx="5613">
                  <c:v>43513.647916666669</c:v>
                </c:pt>
                <c:pt idx="5614">
                  <c:v>43513.648611111108</c:v>
                </c:pt>
                <c:pt idx="5615">
                  <c:v>43513.649305555555</c:v>
                </c:pt>
                <c:pt idx="5616">
                  <c:v>43513.65</c:v>
                </c:pt>
                <c:pt idx="5617">
                  <c:v>43513.650694444441</c:v>
                </c:pt>
                <c:pt idx="5618">
                  <c:v>43513.651388888888</c:v>
                </c:pt>
                <c:pt idx="5619">
                  <c:v>43513.652083333334</c:v>
                </c:pt>
                <c:pt idx="5620">
                  <c:v>43513.652777777781</c:v>
                </c:pt>
                <c:pt idx="5621">
                  <c:v>43513.65347222222</c:v>
                </c:pt>
                <c:pt idx="5622">
                  <c:v>43513.654166666667</c:v>
                </c:pt>
                <c:pt idx="5623">
                  <c:v>43513.654861111114</c:v>
                </c:pt>
                <c:pt idx="5624">
                  <c:v>43513.655555555553</c:v>
                </c:pt>
                <c:pt idx="5625">
                  <c:v>43513.65625</c:v>
                </c:pt>
                <c:pt idx="5626">
                  <c:v>43513.656944444447</c:v>
                </c:pt>
                <c:pt idx="5627">
                  <c:v>43513.657638888886</c:v>
                </c:pt>
                <c:pt idx="5628">
                  <c:v>43513.658333333333</c:v>
                </c:pt>
                <c:pt idx="5629">
                  <c:v>43513.65902777778</c:v>
                </c:pt>
                <c:pt idx="5630">
                  <c:v>43513.659722222219</c:v>
                </c:pt>
                <c:pt idx="5631">
                  <c:v>43513.660416666666</c:v>
                </c:pt>
                <c:pt idx="5632">
                  <c:v>43513.661111111112</c:v>
                </c:pt>
                <c:pt idx="5633">
                  <c:v>43513.661805555559</c:v>
                </c:pt>
                <c:pt idx="5634">
                  <c:v>43513.662499999999</c:v>
                </c:pt>
                <c:pt idx="5635">
                  <c:v>43513.663194444445</c:v>
                </c:pt>
                <c:pt idx="5636">
                  <c:v>43513.663888888892</c:v>
                </c:pt>
                <c:pt idx="5637">
                  <c:v>43513.664583333331</c:v>
                </c:pt>
                <c:pt idx="5638">
                  <c:v>43513.665277777778</c:v>
                </c:pt>
                <c:pt idx="5639">
                  <c:v>43513.665972222225</c:v>
                </c:pt>
                <c:pt idx="5640">
                  <c:v>43513.666666666664</c:v>
                </c:pt>
                <c:pt idx="5641">
                  <c:v>43513.667361111111</c:v>
                </c:pt>
                <c:pt idx="5642">
                  <c:v>43513.668055555558</c:v>
                </c:pt>
                <c:pt idx="5643">
                  <c:v>43513.668749999997</c:v>
                </c:pt>
                <c:pt idx="5644">
                  <c:v>43513.669444444444</c:v>
                </c:pt>
                <c:pt idx="5645">
                  <c:v>43513.670138888891</c:v>
                </c:pt>
                <c:pt idx="5646">
                  <c:v>43513.67083333333</c:v>
                </c:pt>
                <c:pt idx="5647">
                  <c:v>43513.671527777777</c:v>
                </c:pt>
                <c:pt idx="5648">
                  <c:v>43513.672222222223</c:v>
                </c:pt>
                <c:pt idx="5649">
                  <c:v>43513.67291666667</c:v>
                </c:pt>
                <c:pt idx="5650">
                  <c:v>43513.673611111109</c:v>
                </c:pt>
                <c:pt idx="5651">
                  <c:v>43513.674305555556</c:v>
                </c:pt>
                <c:pt idx="5652">
                  <c:v>43513.675000000003</c:v>
                </c:pt>
                <c:pt idx="5653">
                  <c:v>43513.675694444442</c:v>
                </c:pt>
                <c:pt idx="5654">
                  <c:v>43513.676388888889</c:v>
                </c:pt>
                <c:pt idx="5655">
                  <c:v>43513.677083333336</c:v>
                </c:pt>
                <c:pt idx="5656">
                  <c:v>43513.677777777775</c:v>
                </c:pt>
                <c:pt idx="5657">
                  <c:v>43513.678472222222</c:v>
                </c:pt>
                <c:pt idx="5658">
                  <c:v>43513.679166666669</c:v>
                </c:pt>
                <c:pt idx="5659">
                  <c:v>43513.679861111108</c:v>
                </c:pt>
                <c:pt idx="5660">
                  <c:v>43513.680555555555</c:v>
                </c:pt>
                <c:pt idx="5661">
                  <c:v>43513.681250000001</c:v>
                </c:pt>
                <c:pt idx="5662">
                  <c:v>43513.681944444441</c:v>
                </c:pt>
                <c:pt idx="5663">
                  <c:v>43513.682638888888</c:v>
                </c:pt>
                <c:pt idx="5664">
                  <c:v>43513.683333333334</c:v>
                </c:pt>
                <c:pt idx="5665">
                  <c:v>43513.684027777781</c:v>
                </c:pt>
                <c:pt idx="5666">
                  <c:v>43513.68472222222</c:v>
                </c:pt>
                <c:pt idx="5667">
                  <c:v>43513.685416666667</c:v>
                </c:pt>
                <c:pt idx="5668">
                  <c:v>43513.686111111114</c:v>
                </c:pt>
                <c:pt idx="5669">
                  <c:v>43513.686805555553</c:v>
                </c:pt>
                <c:pt idx="5670">
                  <c:v>43513.6875</c:v>
                </c:pt>
                <c:pt idx="5671">
                  <c:v>43513.688194444447</c:v>
                </c:pt>
                <c:pt idx="5672">
                  <c:v>43513.688888888886</c:v>
                </c:pt>
                <c:pt idx="5673">
                  <c:v>43513.689583333333</c:v>
                </c:pt>
                <c:pt idx="5674">
                  <c:v>43513.69027777778</c:v>
                </c:pt>
                <c:pt idx="5675">
                  <c:v>43513.690972222219</c:v>
                </c:pt>
                <c:pt idx="5676">
                  <c:v>43513.691666666666</c:v>
                </c:pt>
                <c:pt idx="5677">
                  <c:v>43513.692361111112</c:v>
                </c:pt>
                <c:pt idx="5678">
                  <c:v>43513.693055555559</c:v>
                </c:pt>
                <c:pt idx="5679">
                  <c:v>43513.693749999999</c:v>
                </c:pt>
                <c:pt idx="5680">
                  <c:v>43513.694444444445</c:v>
                </c:pt>
                <c:pt idx="5681">
                  <c:v>43513.695138888892</c:v>
                </c:pt>
                <c:pt idx="5682">
                  <c:v>43513.695833333331</c:v>
                </c:pt>
                <c:pt idx="5683">
                  <c:v>43513.696527777778</c:v>
                </c:pt>
                <c:pt idx="5684">
                  <c:v>43513.697222222225</c:v>
                </c:pt>
                <c:pt idx="5685">
                  <c:v>43513.697916666664</c:v>
                </c:pt>
                <c:pt idx="5686">
                  <c:v>43513.698611111111</c:v>
                </c:pt>
                <c:pt idx="5687">
                  <c:v>43513.699305555558</c:v>
                </c:pt>
                <c:pt idx="5688">
                  <c:v>43513.7</c:v>
                </c:pt>
                <c:pt idx="5689">
                  <c:v>43513.700694444444</c:v>
                </c:pt>
                <c:pt idx="5690">
                  <c:v>43513.701388888891</c:v>
                </c:pt>
                <c:pt idx="5691">
                  <c:v>43513.70208333333</c:v>
                </c:pt>
                <c:pt idx="5692">
                  <c:v>43513.702777777777</c:v>
                </c:pt>
                <c:pt idx="5693">
                  <c:v>43513.703472222223</c:v>
                </c:pt>
                <c:pt idx="5694">
                  <c:v>43513.70416666667</c:v>
                </c:pt>
                <c:pt idx="5695">
                  <c:v>43513.704861111109</c:v>
                </c:pt>
                <c:pt idx="5696">
                  <c:v>43513.705555555556</c:v>
                </c:pt>
                <c:pt idx="5697">
                  <c:v>43513.706250000003</c:v>
                </c:pt>
                <c:pt idx="5698">
                  <c:v>43513.706944444442</c:v>
                </c:pt>
                <c:pt idx="5699">
                  <c:v>43513.707638888889</c:v>
                </c:pt>
                <c:pt idx="5700">
                  <c:v>43513.708333333336</c:v>
                </c:pt>
                <c:pt idx="5701">
                  <c:v>43513.709027777775</c:v>
                </c:pt>
                <c:pt idx="5702">
                  <c:v>43513.709722222222</c:v>
                </c:pt>
                <c:pt idx="5703">
                  <c:v>43513.710416666669</c:v>
                </c:pt>
                <c:pt idx="5704">
                  <c:v>43513.711111111108</c:v>
                </c:pt>
                <c:pt idx="5705">
                  <c:v>43513.711805555555</c:v>
                </c:pt>
                <c:pt idx="5706">
                  <c:v>43513.712500000001</c:v>
                </c:pt>
                <c:pt idx="5707">
                  <c:v>43513.713194444441</c:v>
                </c:pt>
                <c:pt idx="5708">
                  <c:v>43513.713888888888</c:v>
                </c:pt>
                <c:pt idx="5709">
                  <c:v>43513.714583333334</c:v>
                </c:pt>
                <c:pt idx="5710">
                  <c:v>43513.715277777781</c:v>
                </c:pt>
                <c:pt idx="5711">
                  <c:v>43513.71597222222</c:v>
                </c:pt>
                <c:pt idx="5712">
                  <c:v>43513.716666666667</c:v>
                </c:pt>
                <c:pt idx="5713">
                  <c:v>43513.717361111114</c:v>
                </c:pt>
                <c:pt idx="5714">
                  <c:v>43513.718055555553</c:v>
                </c:pt>
                <c:pt idx="5715">
                  <c:v>43513.71875</c:v>
                </c:pt>
                <c:pt idx="5716">
                  <c:v>43513.719444444447</c:v>
                </c:pt>
                <c:pt idx="5717">
                  <c:v>43513.720138888886</c:v>
                </c:pt>
                <c:pt idx="5718">
                  <c:v>43513.720833333333</c:v>
                </c:pt>
                <c:pt idx="5719">
                  <c:v>43513.72152777778</c:v>
                </c:pt>
                <c:pt idx="5720">
                  <c:v>43513.722222222219</c:v>
                </c:pt>
                <c:pt idx="5721">
                  <c:v>43513.722916666666</c:v>
                </c:pt>
                <c:pt idx="5722">
                  <c:v>43513.723611111112</c:v>
                </c:pt>
                <c:pt idx="5723">
                  <c:v>43513.724305555559</c:v>
                </c:pt>
                <c:pt idx="5724">
                  <c:v>43513.724999999999</c:v>
                </c:pt>
                <c:pt idx="5725">
                  <c:v>43513.725694444445</c:v>
                </c:pt>
                <c:pt idx="5726">
                  <c:v>43513.726388888892</c:v>
                </c:pt>
                <c:pt idx="5727">
                  <c:v>43513.727083333331</c:v>
                </c:pt>
                <c:pt idx="5728">
                  <c:v>43513.727777777778</c:v>
                </c:pt>
                <c:pt idx="5729">
                  <c:v>43513.728472222225</c:v>
                </c:pt>
                <c:pt idx="5730">
                  <c:v>43513.729166666664</c:v>
                </c:pt>
                <c:pt idx="5731">
                  <c:v>43513.729861111111</c:v>
                </c:pt>
                <c:pt idx="5732">
                  <c:v>43513.730555555558</c:v>
                </c:pt>
                <c:pt idx="5733">
                  <c:v>43513.731249999997</c:v>
                </c:pt>
                <c:pt idx="5734">
                  <c:v>43513.731944444444</c:v>
                </c:pt>
                <c:pt idx="5735">
                  <c:v>43513.732638888891</c:v>
                </c:pt>
                <c:pt idx="5736">
                  <c:v>43513.73333333333</c:v>
                </c:pt>
                <c:pt idx="5737">
                  <c:v>43513.734027777777</c:v>
                </c:pt>
                <c:pt idx="5738">
                  <c:v>43513.734722222223</c:v>
                </c:pt>
                <c:pt idx="5739">
                  <c:v>43513.73541666667</c:v>
                </c:pt>
                <c:pt idx="5740">
                  <c:v>43513.736111111109</c:v>
                </c:pt>
                <c:pt idx="5741">
                  <c:v>43513.736805555556</c:v>
                </c:pt>
                <c:pt idx="5742">
                  <c:v>43513.737500000003</c:v>
                </c:pt>
                <c:pt idx="5743">
                  <c:v>43513.738194444442</c:v>
                </c:pt>
                <c:pt idx="5744">
                  <c:v>43513.738888888889</c:v>
                </c:pt>
                <c:pt idx="5745">
                  <c:v>43513.739583333336</c:v>
                </c:pt>
                <c:pt idx="5746">
                  <c:v>43513.740277777775</c:v>
                </c:pt>
                <c:pt idx="5747">
                  <c:v>43513.740972222222</c:v>
                </c:pt>
                <c:pt idx="5748">
                  <c:v>43513.741666666669</c:v>
                </c:pt>
                <c:pt idx="5749">
                  <c:v>43513.742361111108</c:v>
                </c:pt>
                <c:pt idx="5750">
                  <c:v>43513.743055555555</c:v>
                </c:pt>
                <c:pt idx="5751">
                  <c:v>43513.743750000001</c:v>
                </c:pt>
                <c:pt idx="5752">
                  <c:v>43513.744444444441</c:v>
                </c:pt>
                <c:pt idx="5753">
                  <c:v>43513.745138888888</c:v>
                </c:pt>
                <c:pt idx="5754">
                  <c:v>43513.745833333334</c:v>
                </c:pt>
                <c:pt idx="5755">
                  <c:v>43513.746527777781</c:v>
                </c:pt>
                <c:pt idx="5756">
                  <c:v>43513.74722222222</c:v>
                </c:pt>
                <c:pt idx="5757">
                  <c:v>43513.747916666667</c:v>
                </c:pt>
                <c:pt idx="5758">
                  <c:v>43513.748611111114</c:v>
                </c:pt>
                <c:pt idx="5759">
                  <c:v>43513.749305555553</c:v>
                </c:pt>
                <c:pt idx="5760">
                  <c:v>43513.75</c:v>
                </c:pt>
                <c:pt idx="5761">
                  <c:v>43513.750694444447</c:v>
                </c:pt>
                <c:pt idx="5762">
                  <c:v>43513.751388888886</c:v>
                </c:pt>
                <c:pt idx="5763">
                  <c:v>43513.752083333333</c:v>
                </c:pt>
                <c:pt idx="5764">
                  <c:v>43513.75277777778</c:v>
                </c:pt>
                <c:pt idx="5765">
                  <c:v>43513.753472222219</c:v>
                </c:pt>
                <c:pt idx="5766">
                  <c:v>43513.754166666666</c:v>
                </c:pt>
                <c:pt idx="5767">
                  <c:v>43513.754861111112</c:v>
                </c:pt>
                <c:pt idx="5768">
                  <c:v>43513.755555555559</c:v>
                </c:pt>
                <c:pt idx="5769">
                  <c:v>43513.756249999999</c:v>
                </c:pt>
                <c:pt idx="5770">
                  <c:v>43513.756944444445</c:v>
                </c:pt>
                <c:pt idx="5771">
                  <c:v>43513.757638888892</c:v>
                </c:pt>
                <c:pt idx="5772">
                  <c:v>43513.758333333331</c:v>
                </c:pt>
                <c:pt idx="5773">
                  <c:v>43513.759027777778</c:v>
                </c:pt>
                <c:pt idx="5774">
                  <c:v>43513.759722222225</c:v>
                </c:pt>
                <c:pt idx="5775">
                  <c:v>43513.760416666664</c:v>
                </c:pt>
                <c:pt idx="5776">
                  <c:v>43513.761111111111</c:v>
                </c:pt>
                <c:pt idx="5777">
                  <c:v>43513.761805555558</c:v>
                </c:pt>
                <c:pt idx="5778">
                  <c:v>43513.762499999997</c:v>
                </c:pt>
                <c:pt idx="5779">
                  <c:v>43513.763194444444</c:v>
                </c:pt>
                <c:pt idx="5780">
                  <c:v>43513.763888888891</c:v>
                </c:pt>
                <c:pt idx="5781">
                  <c:v>43513.76458333333</c:v>
                </c:pt>
                <c:pt idx="5782">
                  <c:v>43513.765277777777</c:v>
                </c:pt>
                <c:pt idx="5783">
                  <c:v>43513.765972222223</c:v>
                </c:pt>
                <c:pt idx="5784">
                  <c:v>43513.76666666667</c:v>
                </c:pt>
                <c:pt idx="5785">
                  <c:v>43513.767361111109</c:v>
                </c:pt>
                <c:pt idx="5786">
                  <c:v>43513.768055555556</c:v>
                </c:pt>
                <c:pt idx="5787">
                  <c:v>43513.768750000003</c:v>
                </c:pt>
                <c:pt idx="5788">
                  <c:v>43513.769444444442</c:v>
                </c:pt>
                <c:pt idx="5789">
                  <c:v>43513.770138888889</c:v>
                </c:pt>
                <c:pt idx="5790">
                  <c:v>43513.770833333336</c:v>
                </c:pt>
                <c:pt idx="5791">
                  <c:v>43513.771527777775</c:v>
                </c:pt>
                <c:pt idx="5792">
                  <c:v>43513.772222222222</c:v>
                </c:pt>
                <c:pt idx="5793">
                  <c:v>43513.772916666669</c:v>
                </c:pt>
                <c:pt idx="5794">
                  <c:v>43513.773611111108</c:v>
                </c:pt>
                <c:pt idx="5795">
                  <c:v>43513.774305555555</c:v>
                </c:pt>
                <c:pt idx="5796">
                  <c:v>43513.775000000001</c:v>
                </c:pt>
                <c:pt idx="5797">
                  <c:v>43513.775694444441</c:v>
                </c:pt>
                <c:pt idx="5798">
                  <c:v>43513.776388888888</c:v>
                </c:pt>
                <c:pt idx="5799">
                  <c:v>43513.777083333334</c:v>
                </c:pt>
                <c:pt idx="5800">
                  <c:v>43513.777777777781</c:v>
                </c:pt>
                <c:pt idx="5801">
                  <c:v>43513.77847222222</c:v>
                </c:pt>
                <c:pt idx="5802">
                  <c:v>43513.779166666667</c:v>
                </c:pt>
                <c:pt idx="5803">
                  <c:v>43513.779861111114</c:v>
                </c:pt>
                <c:pt idx="5804">
                  <c:v>43513.780555555553</c:v>
                </c:pt>
                <c:pt idx="5805">
                  <c:v>43513.78125</c:v>
                </c:pt>
                <c:pt idx="5806">
                  <c:v>43513.781944444447</c:v>
                </c:pt>
                <c:pt idx="5807">
                  <c:v>43513.782638888886</c:v>
                </c:pt>
                <c:pt idx="5808">
                  <c:v>43513.783333333333</c:v>
                </c:pt>
                <c:pt idx="5809">
                  <c:v>43513.78402777778</c:v>
                </c:pt>
                <c:pt idx="5810">
                  <c:v>43513.784722222219</c:v>
                </c:pt>
                <c:pt idx="5811">
                  <c:v>43513.785416666666</c:v>
                </c:pt>
                <c:pt idx="5812">
                  <c:v>43513.786111111112</c:v>
                </c:pt>
                <c:pt idx="5813">
                  <c:v>43513.786805555559</c:v>
                </c:pt>
                <c:pt idx="5814">
                  <c:v>43513.787499999999</c:v>
                </c:pt>
                <c:pt idx="5815">
                  <c:v>43513.788194444445</c:v>
                </c:pt>
                <c:pt idx="5816">
                  <c:v>43513.788888888892</c:v>
                </c:pt>
                <c:pt idx="5817">
                  <c:v>43513.789583333331</c:v>
                </c:pt>
                <c:pt idx="5818">
                  <c:v>43513.790277777778</c:v>
                </c:pt>
                <c:pt idx="5819">
                  <c:v>43513.790972222225</c:v>
                </c:pt>
                <c:pt idx="5820">
                  <c:v>43513.791666666664</c:v>
                </c:pt>
                <c:pt idx="5821">
                  <c:v>43513.792361111111</c:v>
                </c:pt>
                <c:pt idx="5822">
                  <c:v>43513.793055555558</c:v>
                </c:pt>
                <c:pt idx="5823">
                  <c:v>43513.793749999997</c:v>
                </c:pt>
                <c:pt idx="5824">
                  <c:v>43513.794444444444</c:v>
                </c:pt>
                <c:pt idx="5825">
                  <c:v>43513.795138888891</c:v>
                </c:pt>
                <c:pt idx="5826">
                  <c:v>43513.79583333333</c:v>
                </c:pt>
                <c:pt idx="5827">
                  <c:v>43513.796527777777</c:v>
                </c:pt>
                <c:pt idx="5828">
                  <c:v>43513.797222222223</c:v>
                </c:pt>
                <c:pt idx="5829">
                  <c:v>43513.79791666667</c:v>
                </c:pt>
                <c:pt idx="5830">
                  <c:v>43513.798611111109</c:v>
                </c:pt>
                <c:pt idx="5831">
                  <c:v>43513.799305555556</c:v>
                </c:pt>
                <c:pt idx="5832">
                  <c:v>43513.8</c:v>
                </c:pt>
                <c:pt idx="5833">
                  <c:v>43513.800694444442</c:v>
                </c:pt>
                <c:pt idx="5834">
                  <c:v>43513.801388888889</c:v>
                </c:pt>
                <c:pt idx="5835">
                  <c:v>43513.802083333336</c:v>
                </c:pt>
                <c:pt idx="5836">
                  <c:v>43513.802777777775</c:v>
                </c:pt>
                <c:pt idx="5837">
                  <c:v>43513.803472222222</c:v>
                </c:pt>
                <c:pt idx="5838">
                  <c:v>43513.804166666669</c:v>
                </c:pt>
                <c:pt idx="5839">
                  <c:v>43513.804861111108</c:v>
                </c:pt>
                <c:pt idx="5840">
                  <c:v>43513.805555555555</c:v>
                </c:pt>
                <c:pt idx="5841">
                  <c:v>43513.806250000001</c:v>
                </c:pt>
                <c:pt idx="5842">
                  <c:v>43513.806944444441</c:v>
                </c:pt>
                <c:pt idx="5843">
                  <c:v>43513.807638888888</c:v>
                </c:pt>
                <c:pt idx="5844">
                  <c:v>43513.808333333334</c:v>
                </c:pt>
                <c:pt idx="5845">
                  <c:v>43513.809027777781</c:v>
                </c:pt>
                <c:pt idx="5846">
                  <c:v>43513.80972222222</c:v>
                </c:pt>
                <c:pt idx="5847">
                  <c:v>43513.810416666667</c:v>
                </c:pt>
                <c:pt idx="5848">
                  <c:v>43513.811111111114</c:v>
                </c:pt>
                <c:pt idx="5849">
                  <c:v>43513.811805555553</c:v>
                </c:pt>
                <c:pt idx="5850">
                  <c:v>43513.8125</c:v>
                </c:pt>
                <c:pt idx="5851">
                  <c:v>43513.813194444447</c:v>
                </c:pt>
                <c:pt idx="5852">
                  <c:v>43513.813888888886</c:v>
                </c:pt>
                <c:pt idx="5853">
                  <c:v>43513.814583333333</c:v>
                </c:pt>
                <c:pt idx="5854">
                  <c:v>43513.81527777778</c:v>
                </c:pt>
                <c:pt idx="5855">
                  <c:v>43513.815972222219</c:v>
                </c:pt>
                <c:pt idx="5856">
                  <c:v>43513.816666666666</c:v>
                </c:pt>
                <c:pt idx="5857">
                  <c:v>43513.817361111112</c:v>
                </c:pt>
                <c:pt idx="5858">
                  <c:v>43513.818055555559</c:v>
                </c:pt>
                <c:pt idx="5859">
                  <c:v>43513.818749999999</c:v>
                </c:pt>
                <c:pt idx="5860">
                  <c:v>43513.819444444445</c:v>
                </c:pt>
                <c:pt idx="5861">
                  <c:v>43513.820138888892</c:v>
                </c:pt>
                <c:pt idx="5862">
                  <c:v>43513.820833333331</c:v>
                </c:pt>
                <c:pt idx="5863">
                  <c:v>43513.821527777778</c:v>
                </c:pt>
                <c:pt idx="5864">
                  <c:v>43513.822222222225</c:v>
                </c:pt>
                <c:pt idx="5865">
                  <c:v>43513.822916666664</c:v>
                </c:pt>
                <c:pt idx="5866">
                  <c:v>43513.823611111111</c:v>
                </c:pt>
                <c:pt idx="5867">
                  <c:v>43513.824305555558</c:v>
                </c:pt>
                <c:pt idx="5868">
                  <c:v>43513.824999999997</c:v>
                </c:pt>
                <c:pt idx="5869">
                  <c:v>43513.825694444444</c:v>
                </c:pt>
                <c:pt idx="5870">
                  <c:v>43513.826388888891</c:v>
                </c:pt>
                <c:pt idx="5871">
                  <c:v>43513.82708333333</c:v>
                </c:pt>
                <c:pt idx="5872">
                  <c:v>43513.827777777777</c:v>
                </c:pt>
                <c:pt idx="5873">
                  <c:v>43513.828472222223</c:v>
                </c:pt>
                <c:pt idx="5874">
                  <c:v>43513.82916666667</c:v>
                </c:pt>
                <c:pt idx="5875">
                  <c:v>43513.829861111109</c:v>
                </c:pt>
                <c:pt idx="5876">
                  <c:v>43513.830555555556</c:v>
                </c:pt>
                <c:pt idx="5877">
                  <c:v>43513.831250000003</c:v>
                </c:pt>
                <c:pt idx="5878">
                  <c:v>43513.831944444442</c:v>
                </c:pt>
                <c:pt idx="5879">
                  <c:v>43513.832638888889</c:v>
                </c:pt>
                <c:pt idx="5880">
                  <c:v>43513.833333333336</c:v>
                </c:pt>
                <c:pt idx="5881">
                  <c:v>43513.834027777775</c:v>
                </c:pt>
                <c:pt idx="5882">
                  <c:v>43513.834722222222</c:v>
                </c:pt>
                <c:pt idx="5883">
                  <c:v>43513.835416666669</c:v>
                </c:pt>
                <c:pt idx="5884">
                  <c:v>43513.836111111108</c:v>
                </c:pt>
                <c:pt idx="5885">
                  <c:v>43513.836805555555</c:v>
                </c:pt>
                <c:pt idx="5886">
                  <c:v>43513.837500000001</c:v>
                </c:pt>
                <c:pt idx="5887">
                  <c:v>43513.838194444441</c:v>
                </c:pt>
                <c:pt idx="5888">
                  <c:v>43513.838888888888</c:v>
                </c:pt>
                <c:pt idx="5889">
                  <c:v>43513.839583333334</c:v>
                </c:pt>
                <c:pt idx="5890">
                  <c:v>43513.840277777781</c:v>
                </c:pt>
                <c:pt idx="5891">
                  <c:v>43513.84097222222</c:v>
                </c:pt>
                <c:pt idx="5892">
                  <c:v>43513.841666666667</c:v>
                </c:pt>
                <c:pt idx="5893">
                  <c:v>43513.842361111114</c:v>
                </c:pt>
                <c:pt idx="5894">
                  <c:v>43513.843055555553</c:v>
                </c:pt>
                <c:pt idx="5895">
                  <c:v>43513.84375</c:v>
                </c:pt>
                <c:pt idx="5896">
                  <c:v>43513.844444444447</c:v>
                </c:pt>
                <c:pt idx="5897">
                  <c:v>43513.845138888886</c:v>
                </c:pt>
                <c:pt idx="5898">
                  <c:v>43513.845833333333</c:v>
                </c:pt>
                <c:pt idx="5899">
                  <c:v>43513.84652777778</c:v>
                </c:pt>
                <c:pt idx="5900">
                  <c:v>43513.847222222219</c:v>
                </c:pt>
                <c:pt idx="5901">
                  <c:v>43513.847916666666</c:v>
                </c:pt>
                <c:pt idx="5902">
                  <c:v>43513.848611111112</c:v>
                </c:pt>
                <c:pt idx="5903">
                  <c:v>43513.849305555559</c:v>
                </c:pt>
                <c:pt idx="5904">
                  <c:v>43513.85</c:v>
                </c:pt>
                <c:pt idx="5905">
                  <c:v>43513.850694444445</c:v>
                </c:pt>
                <c:pt idx="5906">
                  <c:v>43513.851388888892</c:v>
                </c:pt>
                <c:pt idx="5907">
                  <c:v>43513.852083333331</c:v>
                </c:pt>
                <c:pt idx="5908">
                  <c:v>43513.852777777778</c:v>
                </c:pt>
                <c:pt idx="5909">
                  <c:v>43513.853472222225</c:v>
                </c:pt>
                <c:pt idx="5910">
                  <c:v>43513.854166666664</c:v>
                </c:pt>
                <c:pt idx="5911">
                  <c:v>43513.854861111111</c:v>
                </c:pt>
                <c:pt idx="5912">
                  <c:v>43513.855555555558</c:v>
                </c:pt>
                <c:pt idx="5913">
                  <c:v>43513.856249999997</c:v>
                </c:pt>
                <c:pt idx="5914">
                  <c:v>43513.856944444444</c:v>
                </c:pt>
                <c:pt idx="5915">
                  <c:v>43513.857638888891</c:v>
                </c:pt>
                <c:pt idx="5916">
                  <c:v>43513.85833333333</c:v>
                </c:pt>
                <c:pt idx="5917">
                  <c:v>43513.859027777777</c:v>
                </c:pt>
                <c:pt idx="5918">
                  <c:v>43513.859722222223</c:v>
                </c:pt>
                <c:pt idx="5919">
                  <c:v>43513.86041666667</c:v>
                </c:pt>
                <c:pt idx="5920">
                  <c:v>43513.861111111109</c:v>
                </c:pt>
                <c:pt idx="5921">
                  <c:v>43513.861805555556</c:v>
                </c:pt>
                <c:pt idx="5922">
                  <c:v>43513.862500000003</c:v>
                </c:pt>
                <c:pt idx="5923">
                  <c:v>43513.863194444442</c:v>
                </c:pt>
                <c:pt idx="5924">
                  <c:v>43513.863888888889</c:v>
                </c:pt>
                <c:pt idx="5925">
                  <c:v>43513.864583333336</c:v>
                </c:pt>
                <c:pt idx="5926">
                  <c:v>43513.865277777775</c:v>
                </c:pt>
                <c:pt idx="5927">
                  <c:v>43513.865972222222</c:v>
                </c:pt>
                <c:pt idx="5928">
                  <c:v>43513.866666666669</c:v>
                </c:pt>
                <c:pt idx="5929">
                  <c:v>43513.867361111108</c:v>
                </c:pt>
                <c:pt idx="5930">
                  <c:v>43513.868055555555</c:v>
                </c:pt>
                <c:pt idx="5931">
                  <c:v>43513.868750000001</c:v>
                </c:pt>
                <c:pt idx="5932">
                  <c:v>43513.869444444441</c:v>
                </c:pt>
                <c:pt idx="5933">
                  <c:v>43513.870138888888</c:v>
                </c:pt>
                <c:pt idx="5934">
                  <c:v>43513.870833333334</c:v>
                </c:pt>
                <c:pt idx="5935">
                  <c:v>43513.871527777781</c:v>
                </c:pt>
                <c:pt idx="5936">
                  <c:v>43513.87222222222</c:v>
                </c:pt>
                <c:pt idx="5937">
                  <c:v>43513.872916666667</c:v>
                </c:pt>
                <c:pt idx="5938">
                  <c:v>43513.873611111114</c:v>
                </c:pt>
                <c:pt idx="5939">
                  <c:v>43513.874305555553</c:v>
                </c:pt>
                <c:pt idx="5940">
                  <c:v>43513.875</c:v>
                </c:pt>
                <c:pt idx="5941">
                  <c:v>43513.875694444447</c:v>
                </c:pt>
                <c:pt idx="5942">
                  <c:v>43513.876388888886</c:v>
                </c:pt>
                <c:pt idx="5943">
                  <c:v>43513.877083333333</c:v>
                </c:pt>
                <c:pt idx="5944">
                  <c:v>43513.87777777778</c:v>
                </c:pt>
                <c:pt idx="5945">
                  <c:v>43513.878472222219</c:v>
                </c:pt>
                <c:pt idx="5946">
                  <c:v>43513.879166666666</c:v>
                </c:pt>
                <c:pt idx="5947">
                  <c:v>43513.879861111112</c:v>
                </c:pt>
                <c:pt idx="5948">
                  <c:v>43513.880555555559</c:v>
                </c:pt>
                <c:pt idx="5949">
                  <c:v>43513.881249999999</c:v>
                </c:pt>
                <c:pt idx="5950">
                  <c:v>43513.881944444445</c:v>
                </c:pt>
                <c:pt idx="5951">
                  <c:v>43513.882638888892</c:v>
                </c:pt>
                <c:pt idx="5952">
                  <c:v>43513.883333333331</c:v>
                </c:pt>
                <c:pt idx="5953">
                  <c:v>43513.884027777778</c:v>
                </c:pt>
                <c:pt idx="5954">
                  <c:v>43513.884722222225</c:v>
                </c:pt>
                <c:pt idx="5955">
                  <c:v>43513.885416666664</c:v>
                </c:pt>
                <c:pt idx="5956">
                  <c:v>43513.886111111111</c:v>
                </c:pt>
                <c:pt idx="5957">
                  <c:v>43513.886805555558</c:v>
                </c:pt>
                <c:pt idx="5958">
                  <c:v>43513.887499999997</c:v>
                </c:pt>
                <c:pt idx="5959">
                  <c:v>43513.888194444444</c:v>
                </c:pt>
                <c:pt idx="5960">
                  <c:v>43513.888888888891</c:v>
                </c:pt>
                <c:pt idx="5961">
                  <c:v>43513.88958333333</c:v>
                </c:pt>
                <c:pt idx="5962">
                  <c:v>43513.890277777777</c:v>
                </c:pt>
                <c:pt idx="5963">
                  <c:v>43513.890972222223</c:v>
                </c:pt>
                <c:pt idx="5964">
                  <c:v>43513.89166666667</c:v>
                </c:pt>
                <c:pt idx="5965">
                  <c:v>43513.892361111109</c:v>
                </c:pt>
                <c:pt idx="5966">
                  <c:v>43513.893055555556</c:v>
                </c:pt>
                <c:pt idx="5967">
                  <c:v>43513.893750000003</c:v>
                </c:pt>
                <c:pt idx="5968">
                  <c:v>43513.894444444442</c:v>
                </c:pt>
                <c:pt idx="5969">
                  <c:v>43513.895138888889</c:v>
                </c:pt>
                <c:pt idx="5970">
                  <c:v>43513.895833333336</c:v>
                </c:pt>
                <c:pt idx="5971">
                  <c:v>43513.896527777775</c:v>
                </c:pt>
                <c:pt idx="5972">
                  <c:v>43513.897222222222</c:v>
                </c:pt>
                <c:pt idx="5973">
                  <c:v>43513.897916666669</c:v>
                </c:pt>
                <c:pt idx="5974">
                  <c:v>43513.898611111108</c:v>
                </c:pt>
                <c:pt idx="5975">
                  <c:v>43513.899305555555</c:v>
                </c:pt>
                <c:pt idx="5976">
                  <c:v>43513.9</c:v>
                </c:pt>
                <c:pt idx="5977">
                  <c:v>43513.900694444441</c:v>
                </c:pt>
                <c:pt idx="5978">
                  <c:v>43513.901388888888</c:v>
                </c:pt>
                <c:pt idx="5979">
                  <c:v>43513.902083333334</c:v>
                </c:pt>
                <c:pt idx="5980">
                  <c:v>43513.902777777781</c:v>
                </c:pt>
                <c:pt idx="5981">
                  <c:v>43513.90347222222</c:v>
                </c:pt>
                <c:pt idx="5982">
                  <c:v>43513.904166666667</c:v>
                </c:pt>
                <c:pt idx="5983">
                  <c:v>43513.904861111114</c:v>
                </c:pt>
                <c:pt idx="5984">
                  <c:v>43513.905555555553</c:v>
                </c:pt>
                <c:pt idx="5985">
                  <c:v>43513.90625</c:v>
                </c:pt>
                <c:pt idx="5986">
                  <c:v>43513.906944444447</c:v>
                </c:pt>
                <c:pt idx="5987">
                  <c:v>43513.907638888886</c:v>
                </c:pt>
                <c:pt idx="5988">
                  <c:v>43513.908333333333</c:v>
                </c:pt>
                <c:pt idx="5989">
                  <c:v>43513.90902777778</c:v>
                </c:pt>
                <c:pt idx="5990">
                  <c:v>43513.909722222219</c:v>
                </c:pt>
                <c:pt idx="5991">
                  <c:v>43513.910416666666</c:v>
                </c:pt>
                <c:pt idx="5992">
                  <c:v>43513.911111111112</c:v>
                </c:pt>
                <c:pt idx="5993">
                  <c:v>43513.911805555559</c:v>
                </c:pt>
                <c:pt idx="5994">
                  <c:v>43513.912499999999</c:v>
                </c:pt>
                <c:pt idx="5995">
                  <c:v>43513.913194444445</c:v>
                </c:pt>
                <c:pt idx="5996">
                  <c:v>43513.913888888892</c:v>
                </c:pt>
                <c:pt idx="5997">
                  <c:v>43513.914583333331</c:v>
                </c:pt>
                <c:pt idx="5998">
                  <c:v>43513.915277777778</c:v>
                </c:pt>
                <c:pt idx="5999">
                  <c:v>43513.915972222225</c:v>
                </c:pt>
                <c:pt idx="6000">
                  <c:v>43513.916666666664</c:v>
                </c:pt>
                <c:pt idx="6001">
                  <c:v>43513.917361111111</c:v>
                </c:pt>
                <c:pt idx="6002">
                  <c:v>43513.918055555558</c:v>
                </c:pt>
                <c:pt idx="6003">
                  <c:v>43513.918749999997</c:v>
                </c:pt>
                <c:pt idx="6004">
                  <c:v>43513.919444444444</c:v>
                </c:pt>
                <c:pt idx="6005">
                  <c:v>43513.920138888891</c:v>
                </c:pt>
                <c:pt idx="6006">
                  <c:v>43513.92083333333</c:v>
                </c:pt>
                <c:pt idx="6007">
                  <c:v>43513.921527777777</c:v>
                </c:pt>
                <c:pt idx="6008">
                  <c:v>43513.922222222223</c:v>
                </c:pt>
                <c:pt idx="6009">
                  <c:v>43513.92291666667</c:v>
                </c:pt>
                <c:pt idx="6010">
                  <c:v>43513.923611111109</c:v>
                </c:pt>
                <c:pt idx="6011">
                  <c:v>43513.924305555556</c:v>
                </c:pt>
                <c:pt idx="6012">
                  <c:v>43513.925000000003</c:v>
                </c:pt>
                <c:pt idx="6013">
                  <c:v>43513.925694444442</c:v>
                </c:pt>
                <c:pt idx="6014">
                  <c:v>43513.926388888889</c:v>
                </c:pt>
                <c:pt idx="6015">
                  <c:v>43513.927083333336</c:v>
                </c:pt>
                <c:pt idx="6016">
                  <c:v>43513.927777777775</c:v>
                </c:pt>
                <c:pt idx="6017">
                  <c:v>43513.928472222222</c:v>
                </c:pt>
                <c:pt idx="6018">
                  <c:v>43513.929166666669</c:v>
                </c:pt>
                <c:pt idx="6019">
                  <c:v>43513.929861111108</c:v>
                </c:pt>
                <c:pt idx="6020">
                  <c:v>43513.930555555555</c:v>
                </c:pt>
                <c:pt idx="6021">
                  <c:v>43513.931250000001</c:v>
                </c:pt>
                <c:pt idx="6022">
                  <c:v>43513.931944444441</c:v>
                </c:pt>
                <c:pt idx="6023">
                  <c:v>43513.932638888888</c:v>
                </c:pt>
                <c:pt idx="6024">
                  <c:v>43513.933333333334</c:v>
                </c:pt>
                <c:pt idx="6025">
                  <c:v>43513.934027777781</c:v>
                </c:pt>
                <c:pt idx="6026">
                  <c:v>43513.93472222222</c:v>
                </c:pt>
                <c:pt idx="6027">
                  <c:v>43513.935416666667</c:v>
                </c:pt>
                <c:pt idx="6028">
                  <c:v>43513.936111111114</c:v>
                </c:pt>
                <c:pt idx="6029">
                  <c:v>43513.936805555553</c:v>
                </c:pt>
                <c:pt idx="6030">
                  <c:v>43513.9375</c:v>
                </c:pt>
                <c:pt idx="6031">
                  <c:v>43513.938194444447</c:v>
                </c:pt>
                <c:pt idx="6032">
                  <c:v>43513.938888888886</c:v>
                </c:pt>
                <c:pt idx="6033">
                  <c:v>43513.939583333333</c:v>
                </c:pt>
                <c:pt idx="6034">
                  <c:v>43513.94027777778</c:v>
                </c:pt>
                <c:pt idx="6035">
                  <c:v>43513.940972222219</c:v>
                </c:pt>
                <c:pt idx="6036">
                  <c:v>43513.941666666666</c:v>
                </c:pt>
                <c:pt idx="6037">
                  <c:v>43513.942361111112</c:v>
                </c:pt>
                <c:pt idx="6038">
                  <c:v>43513.943055555559</c:v>
                </c:pt>
                <c:pt idx="6039">
                  <c:v>43513.943749999999</c:v>
                </c:pt>
                <c:pt idx="6040">
                  <c:v>43513.944444444445</c:v>
                </c:pt>
                <c:pt idx="6041">
                  <c:v>43513.945138888892</c:v>
                </c:pt>
                <c:pt idx="6042">
                  <c:v>43513.945833333331</c:v>
                </c:pt>
                <c:pt idx="6043">
                  <c:v>43513.946527777778</c:v>
                </c:pt>
                <c:pt idx="6044">
                  <c:v>43513.947222222225</c:v>
                </c:pt>
                <c:pt idx="6045">
                  <c:v>43513.947916666664</c:v>
                </c:pt>
                <c:pt idx="6046">
                  <c:v>43513.948611111111</c:v>
                </c:pt>
                <c:pt idx="6047">
                  <c:v>43513.949305555558</c:v>
                </c:pt>
                <c:pt idx="6048">
                  <c:v>43513.95</c:v>
                </c:pt>
                <c:pt idx="6049">
                  <c:v>43513.950694444444</c:v>
                </c:pt>
                <c:pt idx="6050">
                  <c:v>43513.951388888891</c:v>
                </c:pt>
                <c:pt idx="6051">
                  <c:v>43513.95208333333</c:v>
                </c:pt>
                <c:pt idx="6052">
                  <c:v>43513.952777777777</c:v>
                </c:pt>
                <c:pt idx="6053">
                  <c:v>43513.953472222223</c:v>
                </c:pt>
                <c:pt idx="6054">
                  <c:v>43513.95416666667</c:v>
                </c:pt>
                <c:pt idx="6055">
                  <c:v>43513.954861111109</c:v>
                </c:pt>
                <c:pt idx="6056">
                  <c:v>43513.955555555556</c:v>
                </c:pt>
                <c:pt idx="6057">
                  <c:v>43513.956250000003</c:v>
                </c:pt>
                <c:pt idx="6058">
                  <c:v>43513.956944444442</c:v>
                </c:pt>
                <c:pt idx="6059">
                  <c:v>43513.957638888889</c:v>
                </c:pt>
                <c:pt idx="6060">
                  <c:v>43513.958333333336</c:v>
                </c:pt>
                <c:pt idx="6061">
                  <c:v>43513.959027777775</c:v>
                </c:pt>
                <c:pt idx="6062">
                  <c:v>43513.959722222222</c:v>
                </c:pt>
                <c:pt idx="6063">
                  <c:v>43513.960416666669</c:v>
                </c:pt>
                <c:pt idx="6064">
                  <c:v>43513.961111111108</c:v>
                </c:pt>
                <c:pt idx="6065">
                  <c:v>43513.961805555555</c:v>
                </c:pt>
                <c:pt idx="6066">
                  <c:v>43513.962500000001</c:v>
                </c:pt>
                <c:pt idx="6067">
                  <c:v>43513.963194444441</c:v>
                </c:pt>
                <c:pt idx="6068">
                  <c:v>43513.963888888888</c:v>
                </c:pt>
                <c:pt idx="6069">
                  <c:v>43513.964583333334</c:v>
                </c:pt>
                <c:pt idx="6070">
                  <c:v>43513.965277777781</c:v>
                </c:pt>
                <c:pt idx="6071">
                  <c:v>43513.96597222222</c:v>
                </c:pt>
                <c:pt idx="6072">
                  <c:v>43513.966666666667</c:v>
                </c:pt>
                <c:pt idx="6073">
                  <c:v>43513.967361111114</c:v>
                </c:pt>
                <c:pt idx="6074">
                  <c:v>43513.968055555553</c:v>
                </c:pt>
                <c:pt idx="6075">
                  <c:v>43513.96875</c:v>
                </c:pt>
                <c:pt idx="6076">
                  <c:v>43513.969444444447</c:v>
                </c:pt>
                <c:pt idx="6077">
                  <c:v>43513.970138888886</c:v>
                </c:pt>
                <c:pt idx="6078">
                  <c:v>43513.970833333333</c:v>
                </c:pt>
                <c:pt idx="6079">
                  <c:v>43513.97152777778</c:v>
                </c:pt>
                <c:pt idx="6080">
                  <c:v>43513.972222222219</c:v>
                </c:pt>
                <c:pt idx="6081">
                  <c:v>43513.972916666666</c:v>
                </c:pt>
                <c:pt idx="6082">
                  <c:v>43513.973611111112</c:v>
                </c:pt>
                <c:pt idx="6083">
                  <c:v>43513.974305555559</c:v>
                </c:pt>
                <c:pt idx="6084">
                  <c:v>43513.974999999999</c:v>
                </c:pt>
                <c:pt idx="6085">
                  <c:v>43513.975694444445</c:v>
                </c:pt>
                <c:pt idx="6086">
                  <c:v>43513.976388888892</c:v>
                </c:pt>
                <c:pt idx="6087">
                  <c:v>43513.977083333331</c:v>
                </c:pt>
                <c:pt idx="6088">
                  <c:v>43513.977777777778</c:v>
                </c:pt>
                <c:pt idx="6089">
                  <c:v>43513.978472222225</c:v>
                </c:pt>
                <c:pt idx="6090">
                  <c:v>43513.979166666664</c:v>
                </c:pt>
                <c:pt idx="6091">
                  <c:v>43513.979861111111</c:v>
                </c:pt>
                <c:pt idx="6092">
                  <c:v>43513.980555555558</c:v>
                </c:pt>
                <c:pt idx="6093">
                  <c:v>43513.981249999997</c:v>
                </c:pt>
                <c:pt idx="6094">
                  <c:v>43513.981944444444</c:v>
                </c:pt>
                <c:pt idx="6095">
                  <c:v>43513.982638888891</c:v>
                </c:pt>
                <c:pt idx="6096">
                  <c:v>43513.98333333333</c:v>
                </c:pt>
                <c:pt idx="6097">
                  <c:v>43513.984027777777</c:v>
                </c:pt>
                <c:pt idx="6098">
                  <c:v>43513.984722222223</c:v>
                </c:pt>
                <c:pt idx="6099">
                  <c:v>43513.98541666667</c:v>
                </c:pt>
                <c:pt idx="6100">
                  <c:v>43513.986111111109</c:v>
                </c:pt>
                <c:pt idx="6101">
                  <c:v>43513.986805555556</c:v>
                </c:pt>
                <c:pt idx="6102">
                  <c:v>43513.987500000003</c:v>
                </c:pt>
                <c:pt idx="6103">
                  <c:v>43513.988194444442</c:v>
                </c:pt>
                <c:pt idx="6104">
                  <c:v>43513.988888888889</c:v>
                </c:pt>
                <c:pt idx="6105">
                  <c:v>43513.989583333336</c:v>
                </c:pt>
                <c:pt idx="6106">
                  <c:v>43513.990277777775</c:v>
                </c:pt>
                <c:pt idx="6107">
                  <c:v>43513.990972222222</c:v>
                </c:pt>
                <c:pt idx="6108">
                  <c:v>43513.991666666669</c:v>
                </c:pt>
                <c:pt idx="6109">
                  <c:v>43513.992361111108</c:v>
                </c:pt>
                <c:pt idx="6110">
                  <c:v>43513.993055555555</c:v>
                </c:pt>
                <c:pt idx="6111">
                  <c:v>43513.993750000001</c:v>
                </c:pt>
                <c:pt idx="6112">
                  <c:v>43513.994444444441</c:v>
                </c:pt>
                <c:pt idx="6113">
                  <c:v>43513.995138888888</c:v>
                </c:pt>
                <c:pt idx="6114">
                  <c:v>43513.995833333334</c:v>
                </c:pt>
                <c:pt idx="6115">
                  <c:v>43513.996527777781</c:v>
                </c:pt>
                <c:pt idx="6116">
                  <c:v>43513.99722222222</c:v>
                </c:pt>
                <c:pt idx="6117">
                  <c:v>43513.997916666667</c:v>
                </c:pt>
                <c:pt idx="6118">
                  <c:v>43513.998611111114</c:v>
                </c:pt>
                <c:pt idx="6119">
                  <c:v>43513.999305555553</c:v>
                </c:pt>
                <c:pt idx="6120">
                  <c:v>43514</c:v>
                </c:pt>
                <c:pt idx="6121">
                  <c:v>43514.000694444447</c:v>
                </c:pt>
                <c:pt idx="6122">
                  <c:v>43514.001388888886</c:v>
                </c:pt>
                <c:pt idx="6123">
                  <c:v>43514.002083333333</c:v>
                </c:pt>
                <c:pt idx="6124">
                  <c:v>43514.00277777778</c:v>
                </c:pt>
                <c:pt idx="6125">
                  <c:v>43514.003472222219</c:v>
                </c:pt>
                <c:pt idx="6126">
                  <c:v>43514.004166666666</c:v>
                </c:pt>
                <c:pt idx="6127">
                  <c:v>43514.004861111112</c:v>
                </c:pt>
                <c:pt idx="6128">
                  <c:v>43514.005555555559</c:v>
                </c:pt>
                <c:pt idx="6129">
                  <c:v>43514.006249999999</c:v>
                </c:pt>
                <c:pt idx="6130">
                  <c:v>43514.006944444445</c:v>
                </c:pt>
                <c:pt idx="6131">
                  <c:v>43514.007638888892</c:v>
                </c:pt>
                <c:pt idx="6132">
                  <c:v>43514.008333333331</c:v>
                </c:pt>
                <c:pt idx="6133">
                  <c:v>43514.009027777778</c:v>
                </c:pt>
                <c:pt idx="6134">
                  <c:v>43514.009722222225</c:v>
                </c:pt>
                <c:pt idx="6135">
                  <c:v>43514.010416666664</c:v>
                </c:pt>
                <c:pt idx="6136">
                  <c:v>43514.011111111111</c:v>
                </c:pt>
                <c:pt idx="6137">
                  <c:v>43514.011805555558</c:v>
                </c:pt>
                <c:pt idx="6138">
                  <c:v>43514.012499999997</c:v>
                </c:pt>
                <c:pt idx="6139">
                  <c:v>43514.013194444444</c:v>
                </c:pt>
                <c:pt idx="6140">
                  <c:v>43514.013888888891</c:v>
                </c:pt>
                <c:pt idx="6141">
                  <c:v>43514.01458333333</c:v>
                </c:pt>
                <c:pt idx="6142">
                  <c:v>43514.015277777777</c:v>
                </c:pt>
                <c:pt idx="6143">
                  <c:v>43514.015972222223</c:v>
                </c:pt>
                <c:pt idx="6144">
                  <c:v>43514.01666666667</c:v>
                </c:pt>
                <c:pt idx="6145">
                  <c:v>43514.017361111109</c:v>
                </c:pt>
                <c:pt idx="6146">
                  <c:v>43514.018055555556</c:v>
                </c:pt>
                <c:pt idx="6147">
                  <c:v>43514.018750000003</c:v>
                </c:pt>
                <c:pt idx="6148">
                  <c:v>43514.019444444442</c:v>
                </c:pt>
                <c:pt idx="6149">
                  <c:v>43514.020138888889</c:v>
                </c:pt>
                <c:pt idx="6150">
                  <c:v>43514.020833333336</c:v>
                </c:pt>
                <c:pt idx="6151">
                  <c:v>43514.021527777775</c:v>
                </c:pt>
                <c:pt idx="6152">
                  <c:v>43514.022222222222</c:v>
                </c:pt>
                <c:pt idx="6153">
                  <c:v>43514.022916666669</c:v>
                </c:pt>
                <c:pt idx="6154">
                  <c:v>43514.023611111108</c:v>
                </c:pt>
                <c:pt idx="6155">
                  <c:v>43514.024305555555</c:v>
                </c:pt>
                <c:pt idx="6156">
                  <c:v>43514.025000000001</c:v>
                </c:pt>
                <c:pt idx="6157">
                  <c:v>43514.025694444441</c:v>
                </c:pt>
                <c:pt idx="6158">
                  <c:v>43514.026388888888</c:v>
                </c:pt>
                <c:pt idx="6159">
                  <c:v>43514.027083333334</c:v>
                </c:pt>
                <c:pt idx="6160">
                  <c:v>43514.027777777781</c:v>
                </c:pt>
                <c:pt idx="6161">
                  <c:v>43514.02847222222</c:v>
                </c:pt>
                <c:pt idx="6162">
                  <c:v>43514.029166666667</c:v>
                </c:pt>
                <c:pt idx="6163">
                  <c:v>43514.029861111114</c:v>
                </c:pt>
                <c:pt idx="6164">
                  <c:v>43514.030555555553</c:v>
                </c:pt>
                <c:pt idx="6165">
                  <c:v>43514.03125</c:v>
                </c:pt>
                <c:pt idx="6166">
                  <c:v>43514.031944444447</c:v>
                </c:pt>
                <c:pt idx="6167">
                  <c:v>43514.032638888886</c:v>
                </c:pt>
                <c:pt idx="6168">
                  <c:v>43514.033333333333</c:v>
                </c:pt>
                <c:pt idx="6169">
                  <c:v>43514.03402777778</c:v>
                </c:pt>
                <c:pt idx="6170">
                  <c:v>43514.034722222219</c:v>
                </c:pt>
                <c:pt idx="6171">
                  <c:v>43514.035416666666</c:v>
                </c:pt>
                <c:pt idx="6172">
                  <c:v>43514.036111111112</c:v>
                </c:pt>
                <c:pt idx="6173">
                  <c:v>43514.036805555559</c:v>
                </c:pt>
                <c:pt idx="6174">
                  <c:v>43514.037499999999</c:v>
                </c:pt>
                <c:pt idx="6175">
                  <c:v>43514.038194444445</c:v>
                </c:pt>
                <c:pt idx="6176">
                  <c:v>43514.038888888892</c:v>
                </c:pt>
                <c:pt idx="6177">
                  <c:v>43514.039583333331</c:v>
                </c:pt>
                <c:pt idx="6178">
                  <c:v>43514.040277777778</c:v>
                </c:pt>
                <c:pt idx="6179">
                  <c:v>43514.040972222225</c:v>
                </c:pt>
                <c:pt idx="6180">
                  <c:v>43514.041666666664</c:v>
                </c:pt>
                <c:pt idx="6181">
                  <c:v>43514.042361111111</c:v>
                </c:pt>
                <c:pt idx="6182">
                  <c:v>43514.043055555558</c:v>
                </c:pt>
                <c:pt idx="6183">
                  <c:v>43514.043749999997</c:v>
                </c:pt>
                <c:pt idx="6184">
                  <c:v>43514.044444444444</c:v>
                </c:pt>
                <c:pt idx="6185">
                  <c:v>43514.045138888891</c:v>
                </c:pt>
                <c:pt idx="6186">
                  <c:v>43514.04583333333</c:v>
                </c:pt>
                <c:pt idx="6187">
                  <c:v>43514.046527777777</c:v>
                </c:pt>
                <c:pt idx="6188">
                  <c:v>43514.047222222223</c:v>
                </c:pt>
                <c:pt idx="6189">
                  <c:v>43514.04791666667</c:v>
                </c:pt>
                <c:pt idx="6190">
                  <c:v>43514.048611111109</c:v>
                </c:pt>
                <c:pt idx="6191">
                  <c:v>43514.049305555556</c:v>
                </c:pt>
                <c:pt idx="6192">
                  <c:v>43514.05</c:v>
                </c:pt>
                <c:pt idx="6193">
                  <c:v>43514.050694444442</c:v>
                </c:pt>
                <c:pt idx="6194">
                  <c:v>43514.051388888889</c:v>
                </c:pt>
                <c:pt idx="6195">
                  <c:v>43514.052083333336</c:v>
                </c:pt>
                <c:pt idx="6196">
                  <c:v>43514.052777777775</c:v>
                </c:pt>
                <c:pt idx="6197">
                  <c:v>43514.053472222222</c:v>
                </c:pt>
                <c:pt idx="6198">
                  <c:v>43514.054166666669</c:v>
                </c:pt>
                <c:pt idx="6199">
                  <c:v>43514.054861111108</c:v>
                </c:pt>
                <c:pt idx="6200">
                  <c:v>43514.055555555555</c:v>
                </c:pt>
                <c:pt idx="6201">
                  <c:v>43514.056250000001</c:v>
                </c:pt>
                <c:pt idx="6202">
                  <c:v>43514.056944444441</c:v>
                </c:pt>
                <c:pt idx="6203">
                  <c:v>43514.057638888888</c:v>
                </c:pt>
                <c:pt idx="6204">
                  <c:v>43514.058333333334</c:v>
                </c:pt>
                <c:pt idx="6205">
                  <c:v>43514.059027777781</c:v>
                </c:pt>
                <c:pt idx="6206">
                  <c:v>43514.05972222222</c:v>
                </c:pt>
                <c:pt idx="6207">
                  <c:v>43514.060416666667</c:v>
                </c:pt>
                <c:pt idx="6208">
                  <c:v>43514.061111111114</c:v>
                </c:pt>
                <c:pt idx="6209">
                  <c:v>43514.061805555553</c:v>
                </c:pt>
                <c:pt idx="6210">
                  <c:v>43514.0625</c:v>
                </c:pt>
                <c:pt idx="6211">
                  <c:v>43514.063194444447</c:v>
                </c:pt>
                <c:pt idx="6212">
                  <c:v>43514.063888888886</c:v>
                </c:pt>
                <c:pt idx="6213">
                  <c:v>43514.064583333333</c:v>
                </c:pt>
                <c:pt idx="6214">
                  <c:v>43514.06527777778</c:v>
                </c:pt>
                <c:pt idx="6215">
                  <c:v>43514.065972222219</c:v>
                </c:pt>
                <c:pt idx="6216">
                  <c:v>43514.066666666666</c:v>
                </c:pt>
                <c:pt idx="6217">
                  <c:v>43514.067361111112</c:v>
                </c:pt>
                <c:pt idx="6218">
                  <c:v>43514.068055555559</c:v>
                </c:pt>
                <c:pt idx="6219">
                  <c:v>43514.068749999999</c:v>
                </c:pt>
                <c:pt idx="6220">
                  <c:v>43514.069444444445</c:v>
                </c:pt>
                <c:pt idx="6221">
                  <c:v>43514.070138888892</c:v>
                </c:pt>
                <c:pt idx="6222">
                  <c:v>43514.070833333331</c:v>
                </c:pt>
                <c:pt idx="6223">
                  <c:v>43514.071527777778</c:v>
                </c:pt>
                <c:pt idx="6224">
                  <c:v>43514.072222222225</c:v>
                </c:pt>
                <c:pt idx="6225">
                  <c:v>43514.072916666664</c:v>
                </c:pt>
                <c:pt idx="6226">
                  <c:v>43514.073611111111</c:v>
                </c:pt>
                <c:pt idx="6227">
                  <c:v>43514.074305555558</c:v>
                </c:pt>
                <c:pt idx="6228">
                  <c:v>43514.074999999997</c:v>
                </c:pt>
                <c:pt idx="6229">
                  <c:v>43514.075694444444</c:v>
                </c:pt>
                <c:pt idx="6230">
                  <c:v>43514.076388888891</c:v>
                </c:pt>
                <c:pt idx="6231">
                  <c:v>43514.07708333333</c:v>
                </c:pt>
                <c:pt idx="6232">
                  <c:v>43514.077777777777</c:v>
                </c:pt>
                <c:pt idx="6233">
                  <c:v>43514.078472222223</c:v>
                </c:pt>
                <c:pt idx="6234">
                  <c:v>43514.07916666667</c:v>
                </c:pt>
                <c:pt idx="6235">
                  <c:v>43514.079861111109</c:v>
                </c:pt>
                <c:pt idx="6236">
                  <c:v>43514.080555555556</c:v>
                </c:pt>
                <c:pt idx="6237">
                  <c:v>43514.081250000003</c:v>
                </c:pt>
                <c:pt idx="6238">
                  <c:v>43514.081944444442</c:v>
                </c:pt>
                <c:pt idx="6239">
                  <c:v>43514.082638888889</c:v>
                </c:pt>
                <c:pt idx="6240">
                  <c:v>43514.083333333336</c:v>
                </c:pt>
                <c:pt idx="6241">
                  <c:v>43514.084027777775</c:v>
                </c:pt>
                <c:pt idx="6242">
                  <c:v>43514.084722222222</c:v>
                </c:pt>
                <c:pt idx="6243">
                  <c:v>43514.085416666669</c:v>
                </c:pt>
                <c:pt idx="6244">
                  <c:v>43514.086111111108</c:v>
                </c:pt>
                <c:pt idx="6245">
                  <c:v>43514.086805555555</c:v>
                </c:pt>
                <c:pt idx="6246">
                  <c:v>43514.087500000001</c:v>
                </c:pt>
                <c:pt idx="6247">
                  <c:v>43514.088194444441</c:v>
                </c:pt>
                <c:pt idx="6248">
                  <c:v>43514.088888888888</c:v>
                </c:pt>
                <c:pt idx="6249">
                  <c:v>43514.089583333334</c:v>
                </c:pt>
                <c:pt idx="6250">
                  <c:v>43514.090277777781</c:v>
                </c:pt>
                <c:pt idx="6251">
                  <c:v>43514.09097222222</c:v>
                </c:pt>
                <c:pt idx="6252">
                  <c:v>43514.091666666667</c:v>
                </c:pt>
                <c:pt idx="6253">
                  <c:v>43514.092361111114</c:v>
                </c:pt>
                <c:pt idx="6254">
                  <c:v>43514.093055555553</c:v>
                </c:pt>
                <c:pt idx="6255">
                  <c:v>43514.09375</c:v>
                </c:pt>
                <c:pt idx="6256">
                  <c:v>43514.094444444447</c:v>
                </c:pt>
                <c:pt idx="6257">
                  <c:v>43514.095138888886</c:v>
                </c:pt>
                <c:pt idx="6258">
                  <c:v>43514.095833333333</c:v>
                </c:pt>
                <c:pt idx="6259">
                  <c:v>43514.09652777778</c:v>
                </c:pt>
                <c:pt idx="6260">
                  <c:v>43514.097222222219</c:v>
                </c:pt>
                <c:pt idx="6261">
                  <c:v>43514.097916666666</c:v>
                </c:pt>
                <c:pt idx="6262">
                  <c:v>43514.098611111112</c:v>
                </c:pt>
                <c:pt idx="6263">
                  <c:v>43514.099305555559</c:v>
                </c:pt>
                <c:pt idx="6264">
                  <c:v>43514.1</c:v>
                </c:pt>
                <c:pt idx="6265">
                  <c:v>43514.100694444445</c:v>
                </c:pt>
                <c:pt idx="6266">
                  <c:v>43514.101388888892</c:v>
                </c:pt>
                <c:pt idx="6267">
                  <c:v>43514.102083333331</c:v>
                </c:pt>
                <c:pt idx="6268">
                  <c:v>43514.102777777778</c:v>
                </c:pt>
                <c:pt idx="6269">
                  <c:v>43514.103472222225</c:v>
                </c:pt>
                <c:pt idx="6270">
                  <c:v>43514.104166666664</c:v>
                </c:pt>
                <c:pt idx="6271">
                  <c:v>43514.104861111111</c:v>
                </c:pt>
                <c:pt idx="6272">
                  <c:v>43514.105555555558</c:v>
                </c:pt>
                <c:pt idx="6273">
                  <c:v>43514.106249999997</c:v>
                </c:pt>
                <c:pt idx="6274">
                  <c:v>43514.106944444444</c:v>
                </c:pt>
                <c:pt idx="6275">
                  <c:v>43514.107638888891</c:v>
                </c:pt>
                <c:pt idx="6276">
                  <c:v>43514.10833333333</c:v>
                </c:pt>
                <c:pt idx="6277">
                  <c:v>43514.109027777777</c:v>
                </c:pt>
                <c:pt idx="6278">
                  <c:v>43514.109722222223</c:v>
                </c:pt>
                <c:pt idx="6279">
                  <c:v>43514.11041666667</c:v>
                </c:pt>
                <c:pt idx="6280">
                  <c:v>43514.111111111109</c:v>
                </c:pt>
                <c:pt idx="6281">
                  <c:v>43514.111805555556</c:v>
                </c:pt>
                <c:pt idx="6282">
                  <c:v>43514.112500000003</c:v>
                </c:pt>
                <c:pt idx="6283">
                  <c:v>43514.113194444442</c:v>
                </c:pt>
                <c:pt idx="6284">
                  <c:v>43514.113888888889</c:v>
                </c:pt>
                <c:pt idx="6285">
                  <c:v>43514.114583333336</c:v>
                </c:pt>
                <c:pt idx="6286">
                  <c:v>43514.115277777775</c:v>
                </c:pt>
                <c:pt idx="6287">
                  <c:v>43514.115972222222</c:v>
                </c:pt>
                <c:pt idx="6288">
                  <c:v>43514.116666666669</c:v>
                </c:pt>
                <c:pt idx="6289">
                  <c:v>43514.117361111108</c:v>
                </c:pt>
                <c:pt idx="6290">
                  <c:v>43514.118055555555</c:v>
                </c:pt>
                <c:pt idx="6291">
                  <c:v>43514.118750000001</c:v>
                </c:pt>
                <c:pt idx="6292">
                  <c:v>43514.119444444441</c:v>
                </c:pt>
                <c:pt idx="6293">
                  <c:v>43514.120138888888</c:v>
                </c:pt>
                <c:pt idx="6294">
                  <c:v>43514.120833333334</c:v>
                </c:pt>
                <c:pt idx="6295">
                  <c:v>43514.121527777781</c:v>
                </c:pt>
                <c:pt idx="6296">
                  <c:v>43514.12222222222</c:v>
                </c:pt>
                <c:pt idx="6297">
                  <c:v>43514.122916666667</c:v>
                </c:pt>
                <c:pt idx="6298">
                  <c:v>43514.123611111114</c:v>
                </c:pt>
                <c:pt idx="6299">
                  <c:v>43514.124305555553</c:v>
                </c:pt>
                <c:pt idx="6300">
                  <c:v>43514.125</c:v>
                </c:pt>
                <c:pt idx="6301">
                  <c:v>43514.125694444447</c:v>
                </c:pt>
                <c:pt idx="6302">
                  <c:v>43514.126388888886</c:v>
                </c:pt>
                <c:pt idx="6303">
                  <c:v>43514.127083333333</c:v>
                </c:pt>
                <c:pt idx="6304">
                  <c:v>43514.12777777778</c:v>
                </c:pt>
                <c:pt idx="6305">
                  <c:v>43514.128472222219</c:v>
                </c:pt>
                <c:pt idx="6306">
                  <c:v>43514.129166666666</c:v>
                </c:pt>
                <c:pt idx="6307">
                  <c:v>43514.129861111112</c:v>
                </c:pt>
                <c:pt idx="6308">
                  <c:v>43514.130555555559</c:v>
                </c:pt>
                <c:pt idx="6309">
                  <c:v>43514.131249999999</c:v>
                </c:pt>
                <c:pt idx="6310">
                  <c:v>43514.131944444445</c:v>
                </c:pt>
                <c:pt idx="6311">
                  <c:v>43514.132638888892</c:v>
                </c:pt>
                <c:pt idx="6312">
                  <c:v>43514.133333333331</c:v>
                </c:pt>
                <c:pt idx="6313">
                  <c:v>43514.134027777778</c:v>
                </c:pt>
                <c:pt idx="6314">
                  <c:v>43514.134722222225</c:v>
                </c:pt>
                <c:pt idx="6315">
                  <c:v>43514.135416666664</c:v>
                </c:pt>
                <c:pt idx="6316">
                  <c:v>43514.136111111111</c:v>
                </c:pt>
                <c:pt idx="6317">
                  <c:v>43514.136805555558</c:v>
                </c:pt>
                <c:pt idx="6318">
                  <c:v>43514.137499999997</c:v>
                </c:pt>
                <c:pt idx="6319">
                  <c:v>43514.138194444444</c:v>
                </c:pt>
                <c:pt idx="6320">
                  <c:v>43514.138888888891</c:v>
                </c:pt>
                <c:pt idx="6321">
                  <c:v>43514.13958333333</c:v>
                </c:pt>
                <c:pt idx="6322">
                  <c:v>43514.140277777777</c:v>
                </c:pt>
                <c:pt idx="6323">
                  <c:v>43514.140972222223</c:v>
                </c:pt>
                <c:pt idx="6324">
                  <c:v>43514.14166666667</c:v>
                </c:pt>
                <c:pt idx="6325">
                  <c:v>43514.142361111109</c:v>
                </c:pt>
                <c:pt idx="6326">
                  <c:v>43514.143055555556</c:v>
                </c:pt>
                <c:pt idx="6327">
                  <c:v>43514.143750000003</c:v>
                </c:pt>
                <c:pt idx="6328">
                  <c:v>43514.144444444442</c:v>
                </c:pt>
                <c:pt idx="6329">
                  <c:v>43514.145138888889</c:v>
                </c:pt>
                <c:pt idx="6330">
                  <c:v>43514.145833333336</c:v>
                </c:pt>
                <c:pt idx="6331">
                  <c:v>43514.146527777775</c:v>
                </c:pt>
                <c:pt idx="6332">
                  <c:v>43514.147222222222</c:v>
                </c:pt>
                <c:pt idx="6333">
                  <c:v>43514.147916666669</c:v>
                </c:pt>
                <c:pt idx="6334">
                  <c:v>43514.148611111108</c:v>
                </c:pt>
                <c:pt idx="6335">
                  <c:v>43514.149305555555</c:v>
                </c:pt>
                <c:pt idx="6336">
                  <c:v>43514.15</c:v>
                </c:pt>
                <c:pt idx="6337">
                  <c:v>43514.150694444441</c:v>
                </c:pt>
                <c:pt idx="6338">
                  <c:v>43514.151388888888</c:v>
                </c:pt>
                <c:pt idx="6339">
                  <c:v>43514.152083333334</c:v>
                </c:pt>
                <c:pt idx="6340">
                  <c:v>43514.152777777781</c:v>
                </c:pt>
                <c:pt idx="6341">
                  <c:v>43514.15347222222</c:v>
                </c:pt>
                <c:pt idx="6342">
                  <c:v>43514.154166666667</c:v>
                </c:pt>
                <c:pt idx="6343">
                  <c:v>43514.154861111114</c:v>
                </c:pt>
                <c:pt idx="6344">
                  <c:v>43514.155555555553</c:v>
                </c:pt>
                <c:pt idx="6345">
                  <c:v>43514.15625</c:v>
                </c:pt>
                <c:pt idx="6346">
                  <c:v>43514.156944444447</c:v>
                </c:pt>
                <c:pt idx="6347">
                  <c:v>43514.157638888886</c:v>
                </c:pt>
                <c:pt idx="6348">
                  <c:v>43514.158333333333</c:v>
                </c:pt>
                <c:pt idx="6349">
                  <c:v>43514.15902777778</c:v>
                </c:pt>
                <c:pt idx="6350">
                  <c:v>43514.159722222219</c:v>
                </c:pt>
                <c:pt idx="6351">
                  <c:v>43514.160416666666</c:v>
                </c:pt>
                <c:pt idx="6352">
                  <c:v>43514.161111111112</c:v>
                </c:pt>
                <c:pt idx="6353">
                  <c:v>43514.161805555559</c:v>
                </c:pt>
                <c:pt idx="6354">
                  <c:v>43514.162499999999</c:v>
                </c:pt>
                <c:pt idx="6355">
                  <c:v>43514.163194444445</c:v>
                </c:pt>
                <c:pt idx="6356">
                  <c:v>43514.163888888892</c:v>
                </c:pt>
                <c:pt idx="6357">
                  <c:v>43514.164583333331</c:v>
                </c:pt>
                <c:pt idx="6358">
                  <c:v>43514.165277777778</c:v>
                </c:pt>
                <c:pt idx="6359">
                  <c:v>43514.165972222225</c:v>
                </c:pt>
                <c:pt idx="6360">
                  <c:v>43514.166666666664</c:v>
                </c:pt>
                <c:pt idx="6361">
                  <c:v>43514.167361111111</c:v>
                </c:pt>
                <c:pt idx="6362">
                  <c:v>43514.168055555558</c:v>
                </c:pt>
                <c:pt idx="6363">
                  <c:v>43514.168749999997</c:v>
                </c:pt>
                <c:pt idx="6364">
                  <c:v>43514.169444444444</c:v>
                </c:pt>
                <c:pt idx="6365">
                  <c:v>43514.170138888891</c:v>
                </c:pt>
                <c:pt idx="6366">
                  <c:v>43514.17083333333</c:v>
                </c:pt>
                <c:pt idx="6367">
                  <c:v>43514.171527777777</c:v>
                </c:pt>
                <c:pt idx="6368">
                  <c:v>43514.172222222223</c:v>
                </c:pt>
                <c:pt idx="6369">
                  <c:v>43514.17291666667</c:v>
                </c:pt>
                <c:pt idx="6370">
                  <c:v>43514.173611111109</c:v>
                </c:pt>
                <c:pt idx="6371">
                  <c:v>43514.174305555556</c:v>
                </c:pt>
                <c:pt idx="6372">
                  <c:v>43514.175000000003</c:v>
                </c:pt>
                <c:pt idx="6373">
                  <c:v>43514.175694444442</c:v>
                </c:pt>
                <c:pt idx="6374">
                  <c:v>43514.176388888889</c:v>
                </c:pt>
                <c:pt idx="6375">
                  <c:v>43514.177083333336</c:v>
                </c:pt>
                <c:pt idx="6376">
                  <c:v>43514.177777777775</c:v>
                </c:pt>
                <c:pt idx="6377">
                  <c:v>43514.178472222222</c:v>
                </c:pt>
                <c:pt idx="6378">
                  <c:v>43514.179166666669</c:v>
                </c:pt>
                <c:pt idx="6379">
                  <c:v>43514.179861111108</c:v>
                </c:pt>
                <c:pt idx="6380">
                  <c:v>43514.180555555555</c:v>
                </c:pt>
                <c:pt idx="6381">
                  <c:v>43514.181250000001</c:v>
                </c:pt>
                <c:pt idx="6382">
                  <c:v>43514.181944444441</c:v>
                </c:pt>
                <c:pt idx="6383">
                  <c:v>43514.182638888888</c:v>
                </c:pt>
                <c:pt idx="6384">
                  <c:v>43514.183333333334</c:v>
                </c:pt>
                <c:pt idx="6385">
                  <c:v>43514.184027777781</c:v>
                </c:pt>
                <c:pt idx="6386">
                  <c:v>43514.18472222222</c:v>
                </c:pt>
                <c:pt idx="6387">
                  <c:v>43514.185416666667</c:v>
                </c:pt>
                <c:pt idx="6388">
                  <c:v>43514.186111111114</c:v>
                </c:pt>
                <c:pt idx="6389">
                  <c:v>43514.186805555553</c:v>
                </c:pt>
                <c:pt idx="6390">
                  <c:v>43514.1875</c:v>
                </c:pt>
                <c:pt idx="6391">
                  <c:v>43514.188194444447</c:v>
                </c:pt>
                <c:pt idx="6392">
                  <c:v>43514.188888888886</c:v>
                </c:pt>
                <c:pt idx="6393">
                  <c:v>43514.189583333333</c:v>
                </c:pt>
                <c:pt idx="6394">
                  <c:v>43514.19027777778</c:v>
                </c:pt>
                <c:pt idx="6395">
                  <c:v>43514.190972222219</c:v>
                </c:pt>
                <c:pt idx="6396">
                  <c:v>43514.191666666666</c:v>
                </c:pt>
                <c:pt idx="6397">
                  <c:v>43514.192361111112</c:v>
                </c:pt>
                <c:pt idx="6398">
                  <c:v>43514.193055555559</c:v>
                </c:pt>
                <c:pt idx="6399">
                  <c:v>43514.193749999999</c:v>
                </c:pt>
                <c:pt idx="6400">
                  <c:v>43514.194444444445</c:v>
                </c:pt>
                <c:pt idx="6401">
                  <c:v>43514.195138888892</c:v>
                </c:pt>
                <c:pt idx="6402">
                  <c:v>43514.195833333331</c:v>
                </c:pt>
                <c:pt idx="6403">
                  <c:v>43514.196527777778</c:v>
                </c:pt>
                <c:pt idx="6404">
                  <c:v>43514.197222222225</c:v>
                </c:pt>
                <c:pt idx="6405">
                  <c:v>43514.197916666664</c:v>
                </c:pt>
                <c:pt idx="6406">
                  <c:v>43514.198611111111</c:v>
                </c:pt>
                <c:pt idx="6407">
                  <c:v>43514.199305555558</c:v>
                </c:pt>
                <c:pt idx="6408">
                  <c:v>43514.2</c:v>
                </c:pt>
                <c:pt idx="6409">
                  <c:v>43514.200694444444</c:v>
                </c:pt>
                <c:pt idx="6410">
                  <c:v>43514.201388888891</c:v>
                </c:pt>
                <c:pt idx="6411">
                  <c:v>43514.20208333333</c:v>
                </c:pt>
                <c:pt idx="6412">
                  <c:v>43514.202777777777</c:v>
                </c:pt>
                <c:pt idx="6413">
                  <c:v>43514.203472222223</c:v>
                </c:pt>
                <c:pt idx="6414">
                  <c:v>43514.20416666667</c:v>
                </c:pt>
                <c:pt idx="6415">
                  <c:v>43514.204861111109</c:v>
                </c:pt>
                <c:pt idx="6416">
                  <c:v>43514.205555555556</c:v>
                </c:pt>
                <c:pt idx="6417">
                  <c:v>43514.206250000003</c:v>
                </c:pt>
                <c:pt idx="6418">
                  <c:v>43514.206944444442</c:v>
                </c:pt>
                <c:pt idx="6419">
                  <c:v>43514.207638888889</c:v>
                </c:pt>
                <c:pt idx="6420">
                  <c:v>43514.208333333336</c:v>
                </c:pt>
                <c:pt idx="6421">
                  <c:v>43514.209027777775</c:v>
                </c:pt>
                <c:pt idx="6422">
                  <c:v>43514.209722222222</c:v>
                </c:pt>
                <c:pt idx="6423">
                  <c:v>43514.210416666669</c:v>
                </c:pt>
                <c:pt idx="6424">
                  <c:v>43514.211111111108</c:v>
                </c:pt>
                <c:pt idx="6425">
                  <c:v>43514.211805555555</c:v>
                </c:pt>
                <c:pt idx="6426">
                  <c:v>43514.212500000001</c:v>
                </c:pt>
                <c:pt idx="6427">
                  <c:v>43514.213194444441</c:v>
                </c:pt>
                <c:pt idx="6428">
                  <c:v>43514.213888888888</c:v>
                </c:pt>
                <c:pt idx="6429">
                  <c:v>43514.214583333334</c:v>
                </c:pt>
                <c:pt idx="6430">
                  <c:v>43514.215277777781</c:v>
                </c:pt>
                <c:pt idx="6431">
                  <c:v>43514.21597222222</c:v>
                </c:pt>
                <c:pt idx="6432">
                  <c:v>43514.216666666667</c:v>
                </c:pt>
                <c:pt idx="6433">
                  <c:v>43514.217361111114</c:v>
                </c:pt>
                <c:pt idx="6434">
                  <c:v>43514.218055555553</c:v>
                </c:pt>
                <c:pt idx="6435">
                  <c:v>43514.21875</c:v>
                </c:pt>
                <c:pt idx="6436">
                  <c:v>43514.219444444447</c:v>
                </c:pt>
                <c:pt idx="6437">
                  <c:v>43514.220138888886</c:v>
                </c:pt>
                <c:pt idx="6438">
                  <c:v>43514.220833333333</c:v>
                </c:pt>
                <c:pt idx="6439">
                  <c:v>43514.22152777778</c:v>
                </c:pt>
                <c:pt idx="6440">
                  <c:v>43514.222222222219</c:v>
                </c:pt>
                <c:pt idx="6441">
                  <c:v>43514.222916666666</c:v>
                </c:pt>
                <c:pt idx="6442">
                  <c:v>43514.223611111112</c:v>
                </c:pt>
                <c:pt idx="6443">
                  <c:v>43514.224305555559</c:v>
                </c:pt>
                <c:pt idx="6444">
                  <c:v>43514.224999999999</c:v>
                </c:pt>
                <c:pt idx="6445">
                  <c:v>43514.225694444445</c:v>
                </c:pt>
                <c:pt idx="6446">
                  <c:v>43514.226388888892</c:v>
                </c:pt>
                <c:pt idx="6447">
                  <c:v>43514.227083333331</c:v>
                </c:pt>
                <c:pt idx="6448">
                  <c:v>43514.227777777778</c:v>
                </c:pt>
                <c:pt idx="6449">
                  <c:v>43514.228472222225</c:v>
                </c:pt>
                <c:pt idx="6450">
                  <c:v>43514.229166666664</c:v>
                </c:pt>
                <c:pt idx="6451">
                  <c:v>43514.229861111111</c:v>
                </c:pt>
                <c:pt idx="6452">
                  <c:v>43514.230555555558</c:v>
                </c:pt>
                <c:pt idx="6453">
                  <c:v>43514.231249999997</c:v>
                </c:pt>
                <c:pt idx="6454">
                  <c:v>43514.231944444444</c:v>
                </c:pt>
                <c:pt idx="6455">
                  <c:v>43514.232638888891</c:v>
                </c:pt>
                <c:pt idx="6456">
                  <c:v>43514.23333333333</c:v>
                </c:pt>
                <c:pt idx="6457">
                  <c:v>43514.234027777777</c:v>
                </c:pt>
                <c:pt idx="6458">
                  <c:v>43514.234722222223</c:v>
                </c:pt>
                <c:pt idx="6459">
                  <c:v>43514.23541666667</c:v>
                </c:pt>
                <c:pt idx="6460">
                  <c:v>43514.236111111109</c:v>
                </c:pt>
                <c:pt idx="6461">
                  <c:v>43514.236805555556</c:v>
                </c:pt>
                <c:pt idx="6462">
                  <c:v>43514.237500000003</c:v>
                </c:pt>
                <c:pt idx="6463">
                  <c:v>43514.238194444442</c:v>
                </c:pt>
                <c:pt idx="6464">
                  <c:v>43514.238888888889</c:v>
                </c:pt>
                <c:pt idx="6465">
                  <c:v>43514.239583333336</c:v>
                </c:pt>
                <c:pt idx="6466">
                  <c:v>43514.240277777775</c:v>
                </c:pt>
                <c:pt idx="6467">
                  <c:v>43514.240972222222</c:v>
                </c:pt>
                <c:pt idx="6468">
                  <c:v>43514.241666666669</c:v>
                </c:pt>
                <c:pt idx="6469">
                  <c:v>43514.242361111108</c:v>
                </c:pt>
                <c:pt idx="6470">
                  <c:v>43514.243055555555</c:v>
                </c:pt>
                <c:pt idx="6471">
                  <c:v>43514.243750000001</c:v>
                </c:pt>
                <c:pt idx="6472">
                  <c:v>43514.244444444441</c:v>
                </c:pt>
                <c:pt idx="6473">
                  <c:v>43514.245138888888</c:v>
                </c:pt>
                <c:pt idx="6474">
                  <c:v>43514.245833333334</c:v>
                </c:pt>
                <c:pt idx="6475">
                  <c:v>43514.246527777781</c:v>
                </c:pt>
                <c:pt idx="6476">
                  <c:v>43514.24722222222</c:v>
                </c:pt>
                <c:pt idx="6477">
                  <c:v>43514.247916666667</c:v>
                </c:pt>
                <c:pt idx="6478">
                  <c:v>43514.248611111114</c:v>
                </c:pt>
                <c:pt idx="6479">
                  <c:v>43514.249305555553</c:v>
                </c:pt>
                <c:pt idx="6480">
                  <c:v>43514.25</c:v>
                </c:pt>
                <c:pt idx="6481">
                  <c:v>43514.250694444447</c:v>
                </c:pt>
                <c:pt idx="6482">
                  <c:v>43514.251388888886</c:v>
                </c:pt>
                <c:pt idx="6483">
                  <c:v>43514.252083333333</c:v>
                </c:pt>
                <c:pt idx="6484">
                  <c:v>43514.25277777778</c:v>
                </c:pt>
                <c:pt idx="6485">
                  <c:v>43514.253472222219</c:v>
                </c:pt>
                <c:pt idx="6486">
                  <c:v>43514.254166666666</c:v>
                </c:pt>
                <c:pt idx="6487">
                  <c:v>43514.254861111112</c:v>
                </c:pt>
                <c:pt idx="6488">
                  <c:v>43514.255555555559</c:v>
                </c:pt>
                <c:pt idx="6489">
                  <c:v>43514.256249999999</c:v>
                </c:pt>
                <c:pt idx="6490">
                  <c:v>43514.256944444445</c:v>
                </c:pt>
                <c:pt idx="6491">
                  <c:v>43514.257638888892</c:v>
                </c:pt>
                <c:pt idx="6492">
                  <c:v>43514.258333333331</c:v>
                </c:pt>
                <c:pt idx="6493">
                  <c:v>43514.259027777778</c:v>
                </c:pt>
                <c:pt idx="6494">
                  <c:v>43514.259722222225</c:v>
                </c:pt>
                <c:pt idx="6495">
                  <c:v>43514.260416666664</c:v>
                </c:pt>
                <c:pt idx="6496">
                  <c:v>43514.261111111111</c:v>
                </c:pt>
                <c:pt idx="6497">
                  <c:v>43514.261805555558</c:v>
                </c:pt>
                <c:pt idx="6498">
                  <c:v>43514.262499999997</c:v>
                </c:pt>
                <c:pt idx="6499">
                  <c:v>43514.263194444444</c:v>
                </c:pt>
                <c:pt idx="6500">
                  <c:v>43514.263888888891</c:v>
                </c:pt>
                <c:pt idx="6501">
                  <c:v>43514.26458333333</c:v>
                </c:pt>
                <c:pt idx="6502">
                  <c:v>43514.265277777777</c:v>
                </c:pt>
                <c:pt idx="6503">
                  <c:v>43514.265972222223</c:v>
                </c:pt>
                <c:pt idx="6504">
                  <c:v>43514.26666666667</c:v>
                </c:pt>
                <c:pt idx="6505">
                  <c:v>43514.267361111109</c:v>
                </c:pt>
                <c:pt idx="6506">
                  <c:v>43514.268055555556</c:v>
                </c:pt>
                <c:pt idx="6507">
                  <c:v>43514.268750000003</c:v>
                </c:pt>
                <c:pt idx="6508">
                  <c:v>43514.269444444442</c:v>
                </c:pt>
                <c:pt idx="6509">
                  <c:v>43514.270138888889</c:v>
                </c:pt>
                <c:pt idx="6510">
                  <c:v>43514.270833333336</c:v>
                </c:pt>
                <c:pt idx="6511">
                  <c:v>43514.271527777775</c:v>
                </c:pt>
                <c:pt idx="6512">
                  <c:v>43514.272222222222</c:v>
                </c:pt>
                <c:pt idx="6513">
                  <c:v>43514.272916666669</c:v>
                </c:pt>
                <c:pt idx="6514">
                  <c:v>43514.273611111108</c:v>
                </c:pt>
                <c:pt idx="6515">
                  <c:v>43514.274305555555</c:v>
                </c:pt>
                <c:pt idx="6516">
                  <c:v>43514.275000000001</c:v>
                </c:pt>
                <c:pt idx="6517">
                  <c:v>43514.275694444441</c:v>
                </c:pt>
                <c:pt idx="6518">
                  <c:v>43514.276388888888</c:v>
                </c:pt>
                <c:pt idx="6519">
                  <c:v>43514.277083333334</c:v>
                </c:pt>
                <c:pt idx="6520">
                  <c:v>43514.277777777781</c:v>
                </c:pt>
                <c:pt idx="6521">
                  <c:v>43514.27847222222</c:v>
                </c:pt>
                <c:pt idx="6522">
                  <c:v>43514.279166666667</c:v>
                </c:pt>
                <c:pt idx="6523">
                  <c:v>43514.279861111114</c:v>
                </c:pt>
                <c:pt idx="6524">
                  <c:v>43514.280555555553</c:v>
                </c:pt>
                <c:pt idx="6525">
                  <c:v>43514.28125</c:v>
                </c:pt>
                <c:pt idx="6526">
                  <c:v>43514.281944444447</c:v>
                </c:pt>
                <c:pt idx="6527">
                  <c:v>43514.282638888886</c:v>
                </c:pt>
                <c:pt idx="6528">
                  <c:v>43514.283333333333</c:v>
                </c:pt>
                <c:pt idx="6529">
                  <c:v>43514.28402777778</c:v>
                </c:pt>
                <c:pt idx="6530">
                  <c:v>43514.284722222219</c:v>
                </c:pt>
                <c:pt idx="6531">
                  <c:v>43514.285416666666</c:v>
                </c:pt>
                <c:pt idx="6532">
                  <c:v>43514.286111111112</c:v>
                </c:pt>
                <c:pt idx="6533">
                  <c:v>43514.286805555559</c:v>
                </c:pt>
                <c:pt idx="6534">
                  <c:v>43514.287499999999</c:v>
                </c:pt>
                <c:pt idx="6535">
                  <c:v>43514.288194444445</c:v>
                </c:pt>
                <c:pt idx="6536">
                  <c:v>43514.288888888892</c:v>
                </c:pt>
                <c:pt idx="6537">
                  <c:v>43514.289583333331</c:v>
                </c:pt>
                <c:pt idx="6538">
                  <c:v>43514.290277777778</c:v>
                </c:pt>
                <c:pt idx="6539">
                  <c:v>43514.290972222225</c:v>
                </c:pt>
                <c:pt idx="6540">
                  <c:v>43514.291666666664</c:v>
                </c:pt>
                <c:pt idx="6541">
                  <c:v>43514.292361111111</c:v>
                </c:pt>
                <c:pt idx="6542">
                  <c:v>43514.293055555558</c:v>
                </c:pt>
                <c:pt idx="6543">
                  <c:v>43514.293749999997</c:v>
                </c:pt>
                <c:pt idx="6544">
                  <c:v>43514.294444444444</c:v>
                </c:pt>
                <c:pt idx="6545">
                  <c:v>43514.295138888891</c:v>
                </c:pt>
                <c:pt idx="6546">
                  <c:v>43514.29583333333</c:v>
                </c:pt>
                <c:pt idx="6547">
                  <c:v>43514.296527777777</c:v>
                </c:pt>
                <c:pt idx="6548">
                  <c:v>43514.297222222223</c:v>
                </c:pt>
                <c:pt idx="6549">
                  <c:v>43514.29791666667</c:v>
                </c:pt>
                <c:pt idx="6550">
                  <c:v>43514.298611111109</c:v>
                </c:pt>
                <c:pt idx="6551">
                  <c:v>43514.299305555556</c:v>
                </c:pt>
                <c:pt idx="6552">
                  <c:v>43514.3</c:v>
                </c:pt>
                <c:pt idx="6553">
                  <c:v>43514.300694444442</c:v>
                </c:pt>
                <c:pt idx="6554">
                  <c:v>43514.301388888889</c:v>
                </c:pt>
                <c:pt idx="6555">
                  <c:v>43514.302083333336</c:v>
                </c:pt>
                <c:pt idx="6556">
                  <c:v>43514.302777777775</c:v>
                </c:pt>
                <c:pt idx="6557">
                  <c:v>43514.303472222222</c:v>
                </c:pt>
                <c:pt idx="6558">
                  <c:v>43514.304166666669</c:v>
                </c:pt>
                <c:pt idx="6559">
                  <c:v>43514.304861111108</c:v>
                </c:pt>
                <c:pt idx="6560">
                  <c:v>43514.305555555555</c:v>
                </c:pt>
                <c:pt idx="6561">
                  <c:v>43514.306250000001</c:v>
                </c:pt>
                <c:pt idx="6562">
                  <c:v>43514.306944444441</c:v>
                </c:pt>
                <c:pt idx="6563">
                  <c:v>43514.307638888888</c:v>
                </c:pt>
                <c:pt idx="6564">
                  <c:v>43514.308333333334</c:v>
                </c:pt>
                <c:pt idx="6565">
                  <c:v>43514.309027777781</c:v>
                </c:pt>
                <c:pt idx="6566">
                  <c:v>43514.30972222222</c:v>
                </c:pt>
                <c:pt idx="6567">
                  <c:v>43514.310416666667</c:v>
                </c:pt>
                <c:pt idx="6568">
                  <c:v>43514.311111111114</c:v>
                </c:pt>
                <c:pt idx="6569">
                  <c:v>43514.311805555553</c:v>
                </c:pt>
                <c:pt idx="6570">
                  <c:v>43514.3125</c:v>
                </c:pt>
                <c:pt idx="6571">
                  <c:v>43514.313194444447</c:v>
                </c:pt>
                <c:pt idx="6572">
                  <c:v>43514.313888888886</c:v>
                </c:pt>
                <c:pt idx="6573">
                  <c:v>43514.314583333333</c:v>
                </c:pt>
                <c:pt idx="6574">
                  <c:v>43514.31527777778</c:v>
                </c:pt>
                <c:pt idx="6575">
                  <c:v>43514.315972222219</c:v>
                </c:pt>
                <c:pt idx="6576">
                  <c:v>43514.316666666666</c:v>
                </c:pt>
                <c:pt idx="6577">
                  <c:v>43514.317361111112</c:v>
                </c:pt>
                <c:pt idx="6578">
                  <c:v>43514.318055555559</c:v>
                </c:pt>
                <c:pt idx="6579">
                  <c:v>43514.318749999999</c:v>
                </c:pt>
                <c:pt idx="6580">
                  <c:v>43514.319444444445</c:v>
                </c:pt>
                <c:pt idx="6581">
                  <c:v>43514.320138888892</c:v>
                </c:pt>
                <c:pt idx="6582">
                  <c:v>43514.320833333331</c:v>
                </c:pt>
                <c:pt idx="6583">
                  <c:v>43514.321527777778</c:v>
                </c:pt>
                <c:pt idx="6584">
                  <c:v>43514.322222222225</c:v>
                </c:pt>
                <c:pt idx="6585">
                  <c:v>43514.322916666664</c:v>
                </c:pt>
                <c:pt idx="6586">
                  <c:v>43514.323611111111</c:v>
                </c:pt>
                <c:pt idx="6587">
                  <c:v>43514.324305555558</c:v>
                </c:pt>
                <c:pt idx="6588">
                  <c:v>43514.324999999997</c:v>
                </c:pt>
                <c:pt idx="6589">
                  <c:v>43514.325694444444</c:v>
                </c:pt>
                <c:pt idx="6590">
                  <c:v>43514.326388888891</c:v>
                </c:pt>
                <c:pt idx="6591">
                  <c:v>43514.32708333333</c:v>
                </c:pt>
                <c:pt idx="6592">
                  <c:v>43514.327777777777</c:v>
                </c:pt>
                <c:pt idx="6593">
                  <c:v>43514.328472222223</c:v>
                </c:pt>
                <c:pt idx="6594">
                  <c:v>43514.32916666667</c:v>
                </c:pt>
                <c:pt idx="6595">
                  <c:v>43514.329861111109</c:v>
                </c:pt>
                <c:pt idx="6596">
                  <c:v>43514.330555555556</c:v>
                </c:pt>
                <c:pt idx="6597">
                  <c:v>43514.331250000003</c:v>
                </c:pt>
                <c:pt idx="6598">
                  <c:v>43514.331944444442</c:v>
                </c:pt>
                <c:pt idx="6599">
                  <c:v>43514.332638888889</c:v>
                </c:pt>
                <c:pt idx="6600">
                  <c:v>43514.333333333336</c:v>
                </c:pt>
                <c:pt idx="6601">
                  <c:v>43514.334027777775</c:v>
                </c:pt>
                <c:pt idx="6602">
                  <c:v>43514.334722222222</c:v>
                </c:pt>
                <c:pt idx="6603">
                  <c:v>43514.335416666669</c:v>
                </c:pt>
                <c:pt idx="6604">
                  <c:v>43514.336111111108</c:v>
                </c:pt>
                <c:pt idx="6605">
                  <c:v>43514.336805555555</c:v>
                </c:pt>
                <c:pt idx="6606">
                  <c:v>43514.337500000001</c:v>
                </c:pt>
                <c:pt idx="6607">
                  <c:v>43514.338194444441</c:v>
                </c:pt>
                <c:pt idx="6608">
                  <c:v>43514.338888888888</c:v>
                </c:pt>
                <c:pt idx="6609">
                  <c:v>43514.339583333334</c:v>
                </c:pt>
                <c:pt idx="6610">
                  <c:v>43514.340277777781</c:v>
                </c:pt>
                <c:pt idx="6611">
                  <c:v>43514.34097222222</c:v>
                </c:pt>
                <c:pt idx="6612">
                  <c:v>43514.341666666667</c:v>
                </c:pt>
                <c:pt idx="6613">
                  <c:v>43514.342361111114</c:v>
                </c:pt>
                <c:pt idx="6614">
                  <c:v>43514.343055555553</c:v>
                </c:pt>
                <c:pt idx="6615">
                  <c:v>43514.34375</c:v>
                </c:pt>
                <c:pt idx="6616">
                  <c:v>43514.344444444447</c:v>
                </c:pt>
                <c:pt idx="6617">
                  <c:v>43514.345138888886</c:v>
                </c:pt>
                <c:pt idx="6618">
                  <c:v>43514.345833333333</c:v>
                </c:pt>
                <c:pt idx="6619">
                  <c:v>43514.34652777778</c:v>
                </c:pt>
                <c:pt idx="6620">
                  <c:v>43514.347222222219</c:v>
                </c:pt>
                <c:pt idx="6621">
                  <c:v>43514.347916666666</c:v>
                </c:pt>
                <c:pt idx="6622">
                  <c:v>43514.348611111112</c:v>
                </c:pt>
                <c:pt idx="6623">
                  <c:v>43514.349305555559</c:v>
                </c:pt>
                <c:pt idx="6624">
                  <c:v>43514.35</c:v>
                </c:pt>
                <c:pt idx="6625">
                  <c:v>43514.350694444445</c:v>
                </c:pt>
                <c:pt idx="6626">
                  <c:v>43514.351388888892</c:v>
                </c:pt>
                <c:pt idx="6627">
                  <c:v>43514.352083333331</c:v>
                </c:pt>
                <c:pt idx="6628">
                  <c:v>43514.352777777778</c:v>
                </c:pt>
                <c:pt idx="6629">
                  <c:v>43514.353472222225</c:v>
                </c:pt>
                <c:pt idx="6630">
                  <c:v>43514.354166666664</c:v>
                </c:pt>
                <c:pt idx="6631">
                  <c:v>43514.354861111111</c:v>
                </c:pt>
                <c:pt idx="6632">
                  <c:v>43514.355555555558</c:v>
                </c:pt>
                <c:pt idx="6633">
                  <c:v>43514.356249999997</c:v>
                </c:pt>
                <c:pt idx="6634">
                  <c:v>43514.356944444444</c:v>
                </c:pt>
                <c:pt idx="6635">
                  <c:v>43514.357638888891</c:v>
                </c:pt>
                <c:pt idx="6636">
                  <c:v>43514.35833333333</c:v>
                </c:pt>
                <c:pt idx="6637">
                  <c:v>43514.359027777777</c:v>
                </c:pt>
                <c:pt idx="6638">
                  <c:v>43514.359722222223</c:v>
                </c:pt>
                <c:pt idx="6639">
                  <c:v>43514.36041666667</c:v>
                </c:pt>
                <c:pt idx="6640">
                  <c:v>43514.361111111109</c:v>
                </c:pt>
                <c:pt idx="6641">
                  <c:v>43514.361805555556</c:v>
                </c:pt>
                <c:pt idx="6642">
                  <c:v>43514.362500000003</c:v>
                </c:pt>
                <c:pt idx="6643">
                  <c:v>43514.363194444442</c:v>
                </c:pt>
                <c:pt idx="6644">
                  <c:v>43514.363888888889</c:v>
                </c:pt>
                <c:pt idx="6645">
                  <c:v>43514.364583333336</c:v>
                </c:pt>
                <c:pt idx="6646">
                  <c:v>43514.365277777775</c:v>
                </c:pt>
                <c:pt idx="6647">
                  <c:v>43514.365972222222</c:v>
                </c:pt>
                <c:pt idx="6648">
                  <c:v>43514.366666666669</c:v>
                </c:pt>
                <c:pt idx="6649">
                  <c:v>43514.367361111108</c:v>
                </c:pt>
                <c:pt idx="6650">
                  <c:v>43514.368055555555</c:v>
                </c:pt>
                <c:pt idx="6651">
                  <c:v>43514.368750000001</c:v>
                </c:pt>
                <c:pt idx="6652">
                  <c:v>43514.369444444441</c:v>
                </c:pt>
                <c:pt idx="6653">
                  <c:v>43514.370138888888</c:v>
                </c:pt>
                <c:pt idx="6654">
                  <c:v>43514.370833333334</c:v>
                </c:pt>
                <c:pt idx="6655">
                  <c:v>43514.371527777781</c:v>
                </c:pt>
                <c:pt idx="6656">
                  <c:v>43514.37222222222</c:v>
                </c:pt>
                <c:pt idx="6657">
                  <c:v>43514.372916666667</c:v>
                </c:pt>
                <c:pt idx="6658">
                  <c:v>43514.373611111114</c:v>
                </c:pt>
                <c:pt idx="6659">
                  <c:v>43514.374305555553</c:v>
                </c:pt>
                <c:pt idx="6660">
                  <c:v>43514.375</c:v>
                </c:pt>
                <c:pt idx="6661">
                  <c:v>43514.375694444447</c:v>
                </c:pt>
                <c:pt idx="6662">
                  <c:v>43514.376388888886</c:v>
                </c:pt>
                <c:pt idx="6663">
                  <c:v>43514.377083333333</c:v>
                </c:pt>
                <c:pt idx="6664">
                  <c:v>43514.37777777778</c:v>
                </c:pt>
                <c:pt idx="6665">
                  <c:v>43514.378472222219</c:v>
                </c:pt>
                <c:pt idx="6666">
                  <c:v>43514.379166666666</c:v>
                </c:pt>
                <c:pt idx="6667">
                  <c:v>43514.379861111112</c:v>
                </c:pt>
                <c:pt idx="6668">
                  <c:v>43514.380555555559</c:v>
                </c:pt>
                <c:pt idx="6669">
                  <c:v>43514.381249999999</c:v>
                </c:pt>
                <c:pt idx="6670">
                  <c:v>43514.381944444445</c:v>
                </c:pt>
                <c:pt idx="6671">
                  <c:v>43514.382638888892</c:v>
                </c:pt>
                <c:pt idx="6672">
                  <c:v>43514.383333333331</c:v>
                </c:pt>
                <c:pt idx="6673">
                  <c:v>43514.384027777778</c:v>
                </c:pt>
                <c:pt idx="6674">
                  <c:v>43514.384722222225</c:v>
                </c:pt>
                <c:pt idx="6675">
                  <c:v>43514.385416666664</c:v>
                </c:pt>
                <c:pt idx="6676">
                  <c:v>43514.386111111111</c:v>
                </c:pt>
                <c:pt idx="6677">
                  <c:v>43514.386805555558</c:v>
                </c:pt>
                <c:pt idx="6678">
                  <c:v>43514.387499999997</c:v>
                </c:pt>
                <c:pt idx="6679">
                  <c:v>43514.388194444444</c:v>
                </c:pt>
                <c:pt idx="6680">
                  <c:v>43514.388888888891</c:v>
                </c:pt>
                <c:pt idx="6681">
                  <c:v>43514.38958333333</c:v>
                </c:pt>
                <c:pt idx="6682">
                  <c:v>43514.390277777777</c:v>
                </c:pt>
                <c:pt idx="6683">
                  <c:v>43514.390972222223</c:v>
                </c:pt>
                <c:pt idx="6684">
                  <c:v>43514.39166666667</c:v>
                </c:pt>
                <c:pt idx="6685">
                  <c:v>43514.392361111109</c:v>
                </c:pt>
                <c:pt idx="6686">
                  <c:v>43514.393055555556</c:v>
                </c:pt>
                <c:pt idx="6687">
                  <c:v>43514.393750000003</c:v>
                </c:pt>
                <c:pt idx="6688">
                  <c:v>43514.394444444442</c:v>
                </c:pt>
                <c:pt idx="6689">
                  <c:v>43514.395138888889</c:v>
                </c:pt>
                <c:pt idx="6690">
                  <c:v>43514.395833333336</c:v>
                </c:pt>
                <c:pt idx="6691">
                  <c:v>43514.396527777775</c:v>
                </c:pt>
                <c:pt idx="6692">
                  <c:v>43514.397222222222</c:v>
                </c:pt>
                <c:pt idx="6693">
                  <c:v>43514.397916666669</c:v>
                </c:pt>
                <c:pt idx="6694">
                  <c:v>43514.398611111108</c:v>
                </c:pt>
                <c:pt idx="6695">
                  <c:v>43514.399305555555</c:v>
                </c:pt>
                <c:pt idx="6696">
                  <c:v>43514.400000000001</c:v>
                </c:pt>
                <c:pt idx="6697">
                  <c:v>43514.400694444441</c:v>
                </c:pt>
                <c:pt idx="6698">
                  <c:v>43514.401388888888</c:v>
                </c:pt>
                <c:pt idx="6699">
                  <c:v>43514.402083333334</c:v>
                </c:pt>
                <c:pt idx="6700">
                  <c:v>43514.402777777781</c:v>
                </c:pt>
                <c:pt idx="6701">
                  <c:v>43514.40347222222</c:v>
                </c:pt>
                <c:pt idx="6702">
                  <c:v>43514.404166666667</c:v>
                </c:pt>
                <c:pt idx="6703">
                  <c:v>43514.404861111114</c:v>
                </c:pt>
                <c:pt idx="6704">
                  <c:v>43514.405555555553</c:v>
                </c:pt>
                <c:pt idx="6705">
                  <c:v>43514.40625</c:v>
                </c:pt>
                <c:pt idx="6706">
                  <c:v>43514.406944444447</c:v>
                </c:pt>
                <c:pt idx="6707">
                  <c:v>43514.407638888886</c:v>
                </c:pt>
                <c:pt idx="6708">
                  <c:v>43514.408333333333</c:v>
                </c:pt>
                <c:pt idx="6709">
                  <c:v>43514.40902777778</c:v>
                </c:pt>
                <c:pt idx="6710">
                  <c:v>43514.409722222219</c:v>
                </c:pt>
                <c:pt idx="6711">
                  <c:v>43514.410416666666</c:v>
                </c:pt>
                <c:pt idx="6712">
                  <c:v>43514.411111111112</c:v>
                </c:pt>
                <c:pt idx="6713">
                  <c:v>43514.411805555559</c:v>
                </c:pt>
                <c:pt idx="6714">
                  <c:v>43514.412499999999</c:v>
                </c:pt>
                <c:pt idx="6715">
                  <c:v>43514.413194444445</c:v>
                </c:pt>
                <c:pt idx="6716">
                  <c:v>43514.413888888892</c:v>
                </c:pt>
                <c:pt idx="6717">
                  <c:v>43514.414583333331</c:v>
                </c:pt>
                <c:pt idx="6718">
                  <c:v>43514.415277777778</c:v>
                </c:pt>
                <c:pt idx="6719">
                  <c:v>43514.415972222225</c:v>
                </c:pt>
                <c:pt idx="6720">
                  <c:v>43514.416666666664</c:v>
                </c:pt>
                <c:pt idx="6721">
                  <c:v>43514.417361111111</c:v>
                </c:pt>
                <c:pt idx="6722">
                  <c:v>43514.418055555558</c:v>
                </c:pt>
                <c:pt idx="6723">
                  <c:v>43514.418749999997</c:v>
                </c:pt>
                <c:pt idx="6724">
                  <c:v>43514.419444444444</c:v>
                </c:pt>
                <c:pt idx="6725">
                  <c:v>43514.420138888891</c:v>
                </c:pt>
                <c:pt idx="6726">
                  <c:v>43514.42083333333</c:v>
                </c:pt>
                <c:pt idx="6727">
                  <c:v>43514.421527777777</c:v>
                </c:pt>
                <c:pt idx="6728">
                  <c:v>43514.422222222223</c:v>
                </c:pt>
                <c:pt idx="6729">
                  <c:v>43514.42291666667</c:v>
                </c:pt>
                <c:pt idx="6730">
                  <c:v>43514.423611111109</c:v>
                </c:pt>
                <c:pt idx="6731">
                  <c:v>43514.424305555556</c:v>
                </c:pt>
                <c:pt idx="6732">
                  <c:v>43514.425000000003</c:v>
                </c:pt>
                <c:pt idx="6733">
                  <c:v>43514.425694444442</c:v>
                </c:pt>
                <c:pt idx="6734">
                  <c:v>43514.426388888889</c:v>
                </c:pt>
                <c:pt idx="6735">
                  <c:v>43514.427083333336</c:v>
                </c:pt>
                <c:pt idx="6736">
                  <c:v>43514.427777777775</c:v>
                </c:pt>
                <c:pt idx="6737">
                  <c:v>43514.428472222222</c:v>
                </c:pt>
                <c:pt idx="6738">
                  <c:v>43514.429166666669</c:v>
                </c:pt>
                <c:pt idx="6739">
                  <c:v>43514.429861111108</c:v>
                </c:pt>
                <c:pt idx="6740">
                  <c:v>43514.430555555555</c:v>
                </c:pt>
                <c:pt idx="6741">
                  <c:v>43514.431250000001</c:v>
                </c:pt>
                <c:pt idx="6742">
                  <c:v>43514.431944444441</c:v>
                </c:pt>
                <c:pt idx="6743">
                  <c:v>43514.432638888888</c:v>
                </c:pt>
                <c:pt idx="6744">
                  <c:v>43514.433333333334</c:v>
                </c:pt>
                <c:pt idx="6745">
                  <c:v>43514.434027777781</c:v>
                </c:pt>
                <c:pt idx="6746">
                  <c:v>43514.43472222222</c:v>
                </c:pt>
                <c:pt idx="6747">
                  <c:v>43514.435416666667</c:v>
                </c:pt>
                <c:pt idx="6748">
                  <c:v>43514.436111111114</c:v>
                </c:pt>
                <c:pt idx="6749">
                  <c:v>43514.436805555553</c:v>
                </c:pt>
                <c:pt idx="6750">
                  <c:v>43514.4375</c:v>
                </c:pt>
                <c:pt idx="6751">
                  <c:v>43514.438194444447</c:v>
                </c:pt>
                <c:pt idx="6752">
                  <c:v>43514.438888888886</c:v>
                </c:pt>
                <c:pt idx="6753">
                  <c:v>43514.439583333333</c:v>
                </c:pt>
                <c:pt idx="6754">
                  <c:v>43514.44027777778</c:v>
                </c:pt>
                <c:pt idx="6755">
                  <c:v>43514.440972222219</c:v>
                </c:pt>
                <c:pt idx="6756">
                  <c:v>43514.441666666666</c:v>
                </c:pt>
                <c:pt idx="6757">
                  <c:v>43514.442361111112</c:v>
                </c:pt>
                <c:pt idx="6758">
                  <c:v>43514.443055555559</c:v>
                </c:pt>
                <c:pt idx="6759">
                  <c:v>43514.443749999999</c:v>
                </c:pt>
                <c:pt idx="6760">
                  <c:v>43514.444444444445</c:v>
                </c:pt>
                <c:pt idx="6761">
                  <c:v>43514.445138888892</c:v>
                </c:pt>
                <c:pt idx="6762">
                  <c:v>43514.445833333331</c:v>
                </c:pt>
                <c:pt idx="6763">
                  <c:v>43514.446527777778</c:v>
                </c:pt>
                <c:pt idx="6764">
                  <c:v>43514.447222222225</c:v>
                </c:pt>
                <c:pt idx="6765">
                  <c:v>43514.447916666664</c:v>
                </c:pt>
                <c:pt idx="6766">
                  <c:v>43514.448611111111</c:v>
                </c:pt>
                <c:pt idx="6767">
                  <c:v>43514.449305555558</c:v>
                </c:pt>
                <c:pt idx="6768">
                  <c:v>43514.45</c:v>
                </c:pt>
                <c:pt idx="6769">
                  <c:v>43514.450694444444</c:v>
                </c:pt>
                <c:pt idx="6770">
                  <c:v>43514.451388888891</c:v>
                </c:pt>
                <c:pt idx="6771">
                  <c:v>43514.45208333333</c:v>
                </c:pt>
                <c:pt idx="6772">
                  <c:v>43514.452777777777</c:v>
                </c:pt>
                <c:pt idx="6773">
                  <c:v>43514.453472222223</c:v>
                </c:pt>
                <c:pt idx="6774">
                  <c:v>43514.45416666667</c:v>
                </c:pt>
                <c:pt idx="6775">
                  <c:v>43514.454861111109</c:v>
                </c:pt>
                <c:pt idx="6776">
                  <c:v>43514.455555555556</c:v>
                </c:pt>
                <c:pt idx="6777">
                  <c:v>43514.456250000003</c:v>
                </c:pt>
                <c:pt idx="6778">
                  <c:v>43514.456944444442</c:v>
                </c:pt>
                <c:pt idx="6779">
                  <c:v>43514.457638888889</c:v>
                </c:pt>
                <c:pt idx="6780">
                  <c:v>43514.458333333336</c:v>
                </c:pt>
                <c:pt idx="6781">
                  <c:v>43514.459027777775</c:v>
                </c:pt>
                <c:pt idx="6782">
                  <c:v>43514.459722222222</c:v>
                </c:pt>
                <c:pt idx="6783">
                  <c:v>43514.460416666669</c:v>
                </c:pt>
                <c:pt idx="6784">
                  <c:v>43514.461111111108</c:v>
                </c:pt>
                <c:pt idx="6785">
                  <c:v>43514.461805555555</c:v>
                </c:pt>
                <c:pt idx="6786">
                  <c:v>43514.462500000001</c:v>
                </c:pt>
                <c:pt idx="6787">
                  <c:v>43514.463194444441</c:v>
                </c:pt>
                <c:pt idx="6788">
                  <c:v>43514.463888888888</c:v>
                </c:pt>
                <c:pt idx="6789">
                  <c:v>43514.464583333334</c:v>
                </c:pt>
                <c:pt idx="6790">
                  <c:v>43514.465277777781</c:v>
                </c:pt>
                <c:pt idx="6791">
                  <c:v>43514.46597222222</c:v>
                </c:pt>
                <c:pt idx="6792">
                  <c:v>43514.466666666667</c:v>
                </c:pt>
                <c:pt idx="6793">
                  <c:v>43514.467361111114</c:v>
                </c:pt>
                <c:pt idx="6794">
                  <c:v>43514.468055555553</c:v>
                </c:pt>
                <c:pt idx="6795">
                  <c:v>43514.46875</c:v>
                </c:pt>
                <c:pt idx="6796">
                  <c:v>43514.469444444447</c:v>
                </c:pt>
                <c:pt idx="6797">
                  <c:v>43514.470138888886</c:v>
                </c:pt>
                <c:pt idx="6798">
                  <c:v>43514.470833333333</c:v>
                </c:pt>
                <c:pt idx="6799">
                  <c:v>43514.47152777778</c:v>
                </c:pt>
                <c:pt idx="6800">
                  <c:v>43514.472222222219</c:v>
                </c:pt>
                <c:pt idx="6801">
                  <c:v>43514.472916666666</c:v>
                </c:pt>
                <c:pt idx="6802">
                  <c:v>43514.473611111112</c:v>
                </c:pt>
                <c:pt idx="6803">
                  <c:v>43514.474305555559</c:v>
                </c:pt>
                <c:pt idx="6804">
                  <c:v>43514.474999999999</c:v>
                </c:pt>
                <c:pt idx="6805">
                  <c:v>43514.475694444445</c:v>
                </c:pt>
                <c:pt idx="6806">
                  <c:v>43514.476388888892</c:v>
                </c:pt>
                <c:pt idx="6807">
                  <c:v>43514.477083333331</c:v>
                </c:pt>
                <c:pt idx="6808">
                  <c:v>43514.477777777778</c:v>
                </c:pt>
                <c:pt idx="6809">
                  <c:v>43514.478472222225</c:v>
                </c:pt>
                <c:pt idx="6810">
                  <c:v>43514.479166666664</c:v>
                </c:pt>
                <c:pt idx="6811">
                  <c:v>43514.479861111111</c:v>
                </c:pt>
                <c:pt idx="6812">
                  <c:v>43514.480555555558</c:v>
                </c:pt>
                <c:pt idx="6813">
                  <c:v>43514.481249999997</c:v>
                </c:pt>
                <c:pt idx="6814">
                  <c:v>43514.481944444444</c:v>
                </c:pt>
                <c:pt idx="6815">
                  <c:v>43514.482638888891</c:v>
                </c:pt>
                <c:pt idx="6816">
                  <c:v>43514.48333333333</c:v>
                </c:pt>
                <c:pt idx="6817">
                  <c:v>43514.484027777777</c:v>
                </c:pt>
                <c:pt idx="6818">
                  <c:v>43514.484722222223</c:v>
                </c:pt>
                <c:pt idx="6819">
                  <c:v>43514.48541666667</c:v>
                </c:pt>
                <c:pt idx="6820">
                  <c:v>43514.486111111109</c:v>
                </c:pt>
                <c:pt idx="6821">
                  <c:v>43514.486805555556</c:v>
                </c:pt>
                <c:pt idx="6822">
                  <c:v>43514.487500000003</c:v>
                </c:pt>
                <c:pt idx="6823">
                  <c:v>43514.488194444442</c:v>
                </c:pt>
                <c:pt idx="6824">
                  <c:v>43514.488888888889</c:v>
                </c:pt>
                <c:pt idx="6825">
                  <c:v>43514.489583333336</c:v>
                </c:pt>
                <c:pt idx="6826">
                  <c:v>43514.490277777775</c:v>
                </c:pt>
                <c:pt idx="6827">
                  <c:v>43514.490972222222</c:v>
                </c:pt>
                <c:pt idx="6828">
                  <c:v>43514.491666666669</c:v>
                </c:pt>
                <c:pt idx="6829">
                  <c:v>43514.492361111108</c:v>
                </c:pt>
                <c:pt idx="6830">
                  <c:v>43514.493055555555</c:v>
                </c:pt>
                <c:pt idx="6831">
                  <c:v>43514.493750000001</c:v>
                </c:pt>
                <c:pt idx="6832">
                  <c:v>43514.494444444441</c:v>
                </c:pt>
                <c:pt idx="6833">
                  <c:v>43514.495138888888</c:v>
                </c:pt>
                <c:pt idx="6834">
                  <c:v>43514.495833333334</c:v>
                </c:pt>
                <c:pt idx="6835">
                  <c:v>43514.496527777781</c:v>
                </c:pt>
                <c:pt idx="6836">
                  <c:v>43514.49722222222</c:v>
                </c:pt>
                <c:pt idx="6837">
                  <c:v>43514.497916666667</c:v>
                </c:pt>
                <c:pt idx="6838">
                  <c:v>43514.498611111114</c:v>
                </c:pt>
                <c:pt idx="6839">
                  <c:v>43514.499305555553</c:v>
                </c:pt>
                <c:pt idx="6840">
                  <c:v>43514.5</c:v>
                </c:pt>
                <c:pt idx="6841">
                  <c:v>43514.500694444447</c:v>
                </c:pt>
                <c:pt idx="6842">
                  <c:v>43514.501388888886</c:v>
                </c:pt>
                <c:pt idx="6843">
                  <c:v>43514.502083333333</c:v>
                </c:pt>
                <c:pt idx="6844">
                  <c:v>43514.50277777778</c:v>
                </c:pt>
                <c:pt idx="6845">
                  <c:v>43514.503472222219</c:v>
                </c:pt>
                <c:pt idx="6846">
                  <c:v>43514.504166666666</c:v>
                </c:pt>
                <c:pt idx="6847">
                  <c:v>43514.504861111112</c:v>
                </c:pt>
                <c:pt idx="6848">
                  <c:v>43514.505555555559</c:v>
                </c:pt>
                <c:pt idx="6849">
                  <c:v>43514.506249999999</c:v>
                </c:pt>
                <c:pt idx="6850">
                  <c:v>43514.506944444445</c:v>
                </c:pt>
                <c:pt idx="6851">
                  <c:v>43514.507638888892</c:v>
                </c:pt>
                <c:pt idx="6852">
                  <c:v>43514.508333333331</c:v>
                </c:pt>
                <c:pt idx="6853">
                  <c:v>43514.509027777778</c:v>
                </c:pt>
                <c:pt idx="6854">
                  <c:v>43514.509722222225</c:v>
                </c:pt>
                <c:pt idx="6855">
                  <c:v>43514.510416666664</c:v>
                </c:pt>
                <c:pt idx="6856">
                  <c:v>43514.511111111111</c:v>
                </c:pt>
                <c:pt idx="6857">
                  <c:v>43514.511805555558</c:v>
                </c:pt>
                <c:pt idx="6858">
                  <c:v>43514.512499999997</c:v>
                </c:pt>
                <c:pt idx="6859">
                  <c:v>43514.513194444444</c:v>
                </c:pt>
                <c:pt idx="6860">
                  <c:v>43514.513888888891</c:v>
                </c:pt>
                <c:pt idx="6861">
                  <c:v>43514.51458333333</c:v>
                </c:pt>
                <c:pt idx="6862">
                  <c:v>43514.515277777777</c:v>
                </c:pt>
                <c:pt idx="6863">
                  <c:v>43514.515972222223</c:v>
                </c:pt>
                <c:pt idx="6864">
                  <c:v>43514.51666666667</c:v>
                </c:pt>
                <c:pt idx="6865">
                  <c:v>43514.517361111109</c:v>
                </c:pt>
                <c:pt idx="6866">
                  <c:v>43514.518055555556</c:v>
                </c:pt>
                <c:pt idx="6867">
                  <c:v>43514.518750000003</c:v>
                </c:pt>
                <c:pt idx="6868">
                  <c:v>43514.519444444442</c:v>
                </c:pt>
                <c:pt idx="6869">
                  <c:v>43514.520138888889</c:v>
                </c:pt>
                <c:pt idx="6870">
                  <c:v>43514.520833333336</c:v>
                </c:pt>
                <c:pt idx="6871">
                  <c:v>43514.521527777775</c:v>
                </c:pt>
                <c:pt idx="6872">
                  <c:v>43514.522222222222</c:v>
                </c:pt>
                <c:pt idx="6873">
                  <c:v>43514.522916666669</c:v>
                </c:pt>
                <c:pt idx="6874">
                  <c:v>43514.523611111108</c:v>
                </c:pt>
                <c:pt idx="6875">
                  <c:v>43514.524305555555</c:v>
                </c:pt>
                <c:pt idx="6876">
                  <c:v>43514.525000000001</c:v>
                </c:pt>
                <c:pt idx="6877">
                  <c:v>43514.525694444441</c:v>
                </c:pt>
                <c:pt idx="6878">
                  <c:v>43514.526388888888</c:v>
                </c:pt>
                <c:pt idx="6879">
                  <c:v>43514.527083333334</c:v>
                </c:pt>
                <c:pt idx="6880">
                  <c:v>43514.527777777781</c:v>
                </c:pt>
                <c:pt idx="6881">
                  <c:v>43514.52847222222</c:v>
                </c:pt>
                <c:pt idx="6882">
                  <c:v>43514.529166666667</c:v>
                </c:pt>
                <c:pt idx="6883">
                  <c:v>43514.529861111114</c:v>
                </c:pt>
                <c:pt idx="6884">
                  <c:v>43514.530555555553</c:v>
                </c:pt>
                <c:pt idx="6885">
                  <c:v>43514.53125</c:v>
                </c:pt>
                <c:pt idx="6886">
                  <c:v>43514.531944444447</c:v>
                </c:pt>
                <c:pt idx="6887">
                  <c:v>43514.532638888886</c:v>
                </c:pt>
                <c:pt idx="6888">
                  <c:v>43514.533333333333</c:v>
                </c:pt>
                <c:pt idx="6889">
                  <c:v>43514.53402777778</c:v>
                </c:pt>
                <c:pt idx="6890">
                  <c:v>43514.534722222219</c:v>
                </c:pt>
                <c:pt idx="6891">
                  <c:v>43514.535416666666</c:v>
                </c:pt>
                <c:pt idx="6892">
                  <c:v>43514.536111111112</c:v>
                </c:pt>
                <c:pt idx="6893">
                  <c:v>43514.536805555559</c:v>
                </c:pt>
                <c:pt idx="6894">
                  <c:v>43514.537499999999</c:v>
                </c:pt>
                <c:pt idx="6895">
                  <c:v>43514.538194444445</c:v>
                </c:pt>
                <c:pt idx="6896">
                  <c:v>43514.538888888892</c:v>
                </c:pt>
                <c:pt idx="6897">
                  <c:v>43514.539583333331</c:v>
                </c:pt>
                <c:pt idx="6898">
                  <c:v>43514.540277777778</c:v>
                </c:pt>
                <c:pt idx="6899">
                  <c:v>43514.540972222225</c:v>
                </c:pt>
                <c:pt idx="6900">
                  <c:v>43514.541666666664</c:v>
                </c:pt>
                <c:pt idx="6901">
                  <c:v>43514.542361111111</c:v>
                </c:pt>
                <c:pt idx="6902">
                  <c:v>43514.543055555558</c:v>
                </c:pt>
                <c:pt idx="6903">
                  <c:v>43514.543749999997</c:v>
                </c:pt>
                <c:pt idx="6904">
                  <c:v>43514.544444444444</c:v>
                </c:pt>
                <c:pt idx="6905">
                  <c:v>43514.545138888891</c:v>
                </c:pt>
                <c:pt idx="6906">
                  <c:v>43514.54583333333</c:v>
                </c:pt>
                <c:pt idx="6907">
                  <c:v>43514.546527777777</c:v>
                </c:pt>
                <c:pt idx="6908">
                  <c:v>43514.547222222223</c:v>
                </c:pt>
                <c:pt idx="6909">
                  <c:v>43514.54791666667</c:v>
                </c:pt>
                <c:pt idx="6910">
                  <c:v>43514.548611111109</c:v>
                </c:pt>
                <c:pt idx="6911">
                  <c:v>43514.549305555556</c:v>
                </c:pt>
                <c:pt idx="6912">
                  <c:v>43514.55</c:v>
                </c:pt>
                <c:pt idx="6913">
                  <c:v>43514.550694444442</c:v>
                </c:pt>
                <c:pt idx="6914">
                  <c:v>43514.551388888889</c:v>
                </c:pt>
                <c:pt idx="6915">
                  <c:v>43514.552083333336</c:v>
                </c:pt>
                <c:pt idx="6916">
                  <c:v>43514.552777777775</c:v>
                </c:pt>
                <c:pt idx="6917">
                  <c:v>43514.553472222222</c:v>
                </c:pt>
                <c:pt idx="6918">
                  <c:v>43514.554166666669</c:v>
                </c:pt>
                <c:pt idx="6919">
                  <c:v>43514.554861111108</c:v>
                </c:pt>
                <c:pt idx="6920">
                  <c:v>43514.555555555555</c:v>
                </c:pt>
                <c:pt idx="6921">
                  <c:v>43514.556250000001</c:v>
                </c:pt>
                <c:pt idx="6922">
                  <c:v>43514.556944444441</c:v>
                </c:pt>
                <c:pt idx="6923">
                  <c:v>43514.557638888888</c:v>
                </c:pt>
                <c:pt idx="6924">
                  <c:v>43514.558333333334</c:v>
                </c:pt>
                <c:pt idx="6925">
                  <c:v>43514.559027777781</c:v>
                </c:pt>
                <c:pt idx="6926">
                  <c:v>43514.55972222222</c:v>
                </c:pt>
                <c:pt idx="6927">
                  <c:v>43514.560416666667</c:v>
                </c:pt>
                <c:pt idx="6928">
                  <c:v>43514.561111111114</c:v>
                </c:pt>
                <c:pt idx="6929">
                  <c:v>43514.561805555553</c:v>
                </c:pt>
                <c:pt idx="6930">
                  <c:v>43514.5625</c:v>
                </c:pt>
                <c:pt idx="6931">
                  <c:v>43514.563194444447</c:v>
                </c:pt>
                <c:pt idx="6932">
                  <c:v>43514.563888888886</c:v>
                </c:pt>
                <c:pt idx="6933">
                  <c:v>43514.564583333333</c:v>
                </c:pt>
                <c:pt idx="6934">
                  <c:v>43514.56527777778</c:v>
                </c:pt>
                <c:pt idx="6935">
                  <c:v>43514.565972222219</c:v>
                </c:pt>
                <c:pt idx="6936">
                  <c:v>43514.566666666666</c:v>
                </c:pt>
                <c:pt idx="6937">
                  <c:v>43514.567361111112</c:v>
                </c:pt>
                <c:pt idx="6938">
                  <c:v>43514.568055555559</c:v>
                </c:pt>
                <c:pt idx="6939">
                  <c:v>43514.568749999999</c:v>
                </c:pt>
                <c:pt idx="6940">
                  <c:v>43514.569444444445</c:v>
                </c:pt>
                <c:pt idx="6941">
                  <c:v>43514.570138888892</c:v>
                </c:pt>
                <c:pt idx="6942">
                  <c:v>43514.570833333331</c:v>
                </c:pt>
                <c:pt idx="6943">
                  <c:v>43514.571527777778</c:v>
                </c:pt>
                <c:pt idx="6944">
                  <c:v>43514.572222222225</c:v>
                </c:pt>
                <c:pt idx="6945">
                  <c:v>43514.572916666664</c:v>
                </c:pt>
                <c:pt idx="6946">
                  <c:v>43514.573611111111</c:v>
                </c:pt>
                <c:pt idx="6947">
                  <c:v>43514.574305555558</c:v>
                </c:pt>
                <c:pt idx="6948">
                  <c:v>43514.574999999997</c:v>
                </c:pt>
                <c:pt idx="6949">
                  <c:v>43514.575694444444</c:v>
                </c:pt>
                <c:pt idx="6950">
                  <c:v>43514.576388888891</c:v>
                </c:pt>
                <c:pt idx="6951">
                  <c:v>43514.57708333333</c:v>
                </c:pt>
                <c:pt idx="6952">
                  <c:v>43514.577777777777</c:v>
                </c:pt>
                <c:pt idx="6953">
                  <c:v>43514.578472222223</c:v>
                </c:pt>
                <c:pt idx="6954">
                  <c:v>43514.57916666667</c:v>
                </c:pt>
                <c:pt idx="6955">
                  <c:v>43514.579861111109</c:v>
                </c:pt>
                <c:pt idx="6956">
                  <c:v>43514.580555555556</c:v>
                </c:pt>
                <c:pt idx="6957">
                  <c:v>43514.581250000003</c:v>
                </c:pt>
                <c:pt idx="6958">
                  <c:v>43514.581944444442</c:v>
                </c:pt>
                <c:pt idx="6959">
                  <c:v>43514.582638888889</c:v>
                </c:pt>
                <c:pt idx="6960">
                  <c:v>43514.583333333336</c:v>
                </c:pt>
                <c:pt idx="6961">
                  <c:v>43514.584027777775</c:v>
                </c:pt>
                <c:pt idx="6962">
                  <c:v>43514.584722222222</c:v>
                </c:pt>
                <c:pt idx="6963">
                  <c:v>43514.585416666669</c:v>
                </c:pt>
                <c:pt idx="6964">
                  <c:v>43514.586111111108</c:v>
                </c:pt>
                <c:pt idx="6965">
                  <c:v>43514.586805555555</c:v>
                </c:pt>
                <c:pt idx="6966">
                  <c:v>43514.587500000001</c:v>
                </c:pt>
                <c:pt idx="6967">
                  <c:v>43514.588194444441</c:v>
                </c:pt>
                <c:pt idx="6968">
                  <c:v>43514.588888888888</c:v>
                </c:pt>
                <c:pt idx="6969">
                  <c:v>43514.589583333334</c:v>
                </c:pt>
                <c:pt idx="6970">
                  <c:v>43514.590277777781</c:v>
                </c:pt>
                <c:pt idx="6971">
                  <c:v>43514.59097222222</c:v>
                </c:pt>
                <c:pt idx="6972">
                  <c:v>43514.591666666667</c:v>
                </c:pt>
                <c:pt idx="6973">
                  <c:v>43514.592361111114</c:v>
                </c:pt>
                <c:pt idx="6974">
                  <c:v>43514.593055555553</c:v>
                </c:pt>
                <c:pt idx="6975">
                  <c:v>43514.59375</c:v>
                </c:pt>
                <c:pt idx="6976">
                  <c:v>43514.594444444447</c:v>
                </c:pt>
                <c:pt idx="6977">
                  <c:v>43514.595138888886</c:v>
                </c:pt>
                <c:pt idx="6978">
                  <c:v>43514.595833333333</c:v>
                </c:pt>
                <c:pt idx="6979">
                  <c:v>43514.59652777778</c:v>
                </c:pt>
                <c:pt idx="6980">
                  <c:v>43514.597222222219</c:v>
                </c:pt>
                <c:pt idx="6981">
                  <c:v>43514.597916666666</c:v>
                </c:pt>
                <c:pt idx="6982">
                  <c:v>43514.598611111112</c:v>
                </c:pt>
                <c:pt idx="6983">
                  <c:v>43514.599305555559</c:v>
                </c:pt>
                <c:pt idx="6984">
                  <c:v>43514.6</c:v>
                </c:pt>
                <c:pt idx="6985">
                  <c:v>43514.600694444445</c:v>
                </c:pt>
                <c:pt idx="6986">
                  <c:v>43514.601388888892</c:v>
                </c:pt>
                <c:pt idx="6987">
                  <c:v>43514.602083333331</c:v>
                </c:pt>
                <c:pt idx="6988">
                  <c:v>43514.602777777778</c:v>
                </c:pt>
                <c:pt idx="6989">
                  <c:v>43514.603472222225</c:v>
                </c:pt>
                <c:pt idx="6990">
                  <c:v>43514.604166666664</c:v>
                </c:pt>
                <c:pt idx="6991">
                  <c:v>43514.604861111111</c:v>
                </c:pt>
                <c:pt idx="6992">
                  <c:v>43514.605555555558</c:v>
                </c:pt>
                <c:pt idx="6993">
                  <c:v>43514.606249999997</c:v>
                </c:pt>
                <c:pt idx="6994">
                  <c:v>43514.606944444444</c:v>
                </c:pt>
                <c:pt idx="6995">
                  <c:v>43514.607638888891</c:v>
                </c:pt>
                <c:pt idx="6996">
                  <c:v>43514.60833333333</c:v>
                </c:pt>
                <c:pt idx="6997">
                  <c:v>43514.609027777777</c:v>
                </c:pt>
                <c:pt idx="6998">
                  <c:v>43514.609722222223</c:v>
                </c:pt>
                <c:pt idx="6999">
                  <c:v>43514.61041666667</c:v>
                </c:pt>
                <c:pt idx="7000">
                  <c:v>43514.611111111109</c:v>
                </c:pt>
                <c:pt idx="7001">
                  <c:v>43514.611805555556</c:v>
                </c:pt>
                <c:pt idx="7002">
                  <c:v>43514.612500000003</c:v>
                </c:pt>
                <c:pt idx="7003">
                  <c:v>43514.613194444442</c:v>
                </c:pt>
                <c:pt idx="7004">
                  <c:v>43514.613888888889</c:v>
                </c:pt>
                <c:pt idx="7005">
                  <c:v>43514.614583333336</c:v>
                </c:pt>
                <c:pt idx="7006">
                  <c:v>43514.615277777775</c:v>
                </c:pt>
                <c:pt idx="7007">
                  <c:v>43514.615972222222</c:v>
                </c:pt>
                <c:pt idx="7008">
                  <c:v>43514.616666666669</c:v>
                </c:pt>
                <c:pt idx="7009">
                  <c:v>43514.617361111108</c:v>
                </c:pt>
                <c:pt idx="7010">
                  <c:v>43514.618055555555</c:v>
                </c:pt>
                <c:pt idx="7011">
                  <c:v>43514.618750000001</c:v>
                </c:pt>
                <c:pt idx="7012">
                  <c:v>43514.619444444441</c:v>
                </c:pt>
                <c:pt idx="7013">
                  <c:v>43514.620138888888</c:v>
                </c:pt>
                <c:pt idx="7014">
                  <c:v>43514.620833333334</c:v>
                </c:pt>
                <c:pt idx="7015">
                  <c:v>43514.621527777781</c:v>
                </c:pt>
                <c:pt idx="7016">
                  <c:v>43514.62222222222</c:v>
                </c:pt>
                <c:pt idx="7017">
                  <c:v>43514.622916666667</c:v>
                </c:pt>
                <c:pt idx="7018">
                  <c:v>43514.623611111114</c:v>
                </c:pt>
                <c:pt idx="7019">
                  <c:v>43514.624305555553</c:v>
                </c:pt>
                <c:pt idx="7020">
                  <c:v>43514.625</c:v>
                </c:pt>
                <c:pt idx="7021">
                  <c:v>43514.625694444447</c:v>
                </c:pt>
                <c:pt idx="7022">
                  <c:v>43514.626388888886</c:v>
                </c:pt>
                <c:pt idx="7023">
                  <c:v>43514.627083333333</c:v>
                </c:pt>
                <c:pt idx="7024">
                  <c:v>43514.62777777778</c:v>
                </c:pt>
                <c:pt idx="7025">
                  <c:v>43514.628472222219</c:v>
                </c:pt>
                <c:pt idx="7026">
                  <c:v>43514.629166666666</c:v>
                </c:pt>
                <c:pt idx="7027">
                  <c:v>43514.629861111112</c:v>
                </c:pt>
                <c:pt idx="7028">
                  <c:v>43514.630555555559</c:v>
                </c:pt>
                <c:pt idx="7029">
                  <c:v>43514.631249999999</c:v>
                </c:pt>
                <c:pt idx="7030">
                  <c:v>43514.631944444445</c:v>
                </c:pt>
                <c:pt idx="7031">
                  <c:v>43514.632638888892</c:v>
                </c:pt>
                <c:pt idx="7032">
                  <c:v>43514.633333333331</c:v>
                </c:pt>
                <c:pt idx="7033">
                  <c:v>43514.634027777778</c:v>
                </c:pt>
                <c:pt idx="7034">
                  <c:v>43514.634722222225</c:v>
                </c:pt>
                <c:pt idx="7035">
                  <c:v>43514.635416666664</c:v>
                </c:pt>
                <c:pt idx="7036">
                  <c:v>43514.636111111111</c:v>
                </c:pt>
                <c:pt idx="7037">
                  <c:v>43514.636805555558</c:v>
                </c:pt>
                <c:pt idx="7038">
                  <c:v>43514.637499999997</c:v>
                </c:pt>
                <c:pt idx="7039">
                  <c:v>43514.638194444444</c:v>
                </c:pt>
                <c:pt idx="7040">
                  <c:v>43514.638888888891</c:v>
                </c:pt>
                <c:pt idx="7041">
                  <c:v>43514.63958333333</c:v>
                </c:pt>
                <c:pt idx="7042">
                  <c:v>43514.640277777777</c:v>
                </c:pt>
                <c:pt idx="7043">
                  <c:v>43514.640972222223</c:v>
                </c:pt>
                <c:pt idx="7044">
                  <c:v>43514.64166666667</c:v>
                </c:pt>
                <c:pt idx="7045">
                  <c:v>43514.642361111109</c:v>
                </c:pt>
                <c:pt idx="7046">
                  <c:v>43514.643055555556</c:v>
                </c:pt>
                <c:pt idx="7047">
                  <c:v>43514.643750000003</c:v>
                </c:pt>
                <c:pt idx="7048">
                  <c:v>43514.644444444442</c:v>
                </c:pt>
                <c:pt idx="7049">
                  <c:v>43514.645138888889</c:v>
                </c:pt>
                <c:pt idx="7050">
                  <c:v>43514.645833333336</c:v>
                </c:pt>
                <c:pt idx="7051">
                  <c:v>43514.646527777775</c:v>
                </c:pt>
                <c:pt idx="7052">
                  <c:v>43514.647222222222</c:v>
                </c:pt>
                <c:pt idx="7053">
                  <c:v>43514.647916666669</c:v>
                </c:pt>
                <c:pt idx="7054">
                  <c:v>43514.648611111108</c:v>
                </c:pt>
                <c:pt idx="7055">
                  <c:v>43514.649305555555</c:v>
                </c:pt>
                <c:pt idx="7056">
                  <c:v>43514.65</c:v>
                </c:pt>
                <c:pt idx="7057">
                  <c:v>43514.650694444441</c:v>
                </c:pt>
                <c:pt idx="7058">
                  <c:v>43514.651388888888</c:v>
                </c:pt>
                <c:pt idx="7059">
                  <c:v>43514.652083333334</c:v>
                </c:pt>
                <c:pt idx="7060">
                  <c:v>43514.652777777781</c:v>
                </c:pt>
                <c:pt idx="7061">
                  <c:v>43514.65347222222</c:v>
                </c:pt>
                <c:pt idx="7062">
                  <c:v>43514.654166666667</c:v>
                </c:pt>
                <c:pt idx="7063">
                  <c:v>43514.654861111114</c:v>
                </c:pt>
                <c:pt idx="7064">
                  <c:v>43514.655555555553</c:v>
                </c:pt>
                <c:pt idx="7065">
                  <c:v>43514.65625</c:v>
                </c:pt>
                <c:pt idx="7066">
                  <c:v>43514.656944444447</c:v>
                </c:pt>
                <c:pt idx="7067">
                  <c:v>43514.657638888886</c:v>
                </c:pt>
                <c:pt idx="7068">
                  <c:v>43514.658333333333</c:v>
                </c:pt>
                <c:pt idx="7069">
                  <c:v>43514.65902777778</c:v>
                </c:pt>
                <c:pt idx="7070">
                  <c:v>43514.659722222219</c:v>
                </c:pt>
                <c:pt idx="7071">
                  <c:v>43514.660416666666</c:v>
                </c:pt>
                <c:pt idx="7072">
                  <c:v>43514.661111111112</c:v>
                </c:pt>
                <c:pt idx="7073">
                  <c:v>43514.661805555559</c:v>
                </c:pt>
                <c:pt idx="7074">
                  <c:v>43514.662499999999</c:v>
                </c:pt>
                <c:pt idx="7075">
                  <c:v>43514.663194444445</c:v>
                </c:pt>
                <c:pt idx="7076">
                  <c:v>43514.663888888892</c:v>
                </c:pt>
                <c:pt idx="7077">
                  <c:v>43514.664583333331</c:v>
                </c:pt>
                <c:pt idx="7078">
                  <c:v>43514.665277777778</c:v>
                </c:pt>
                <c:pt idx="7079">
                  <c:v>43514.665972222225</c:v>
                </c:pt>
                <c:pt idx="7080">
                  <c:v>43514.666666666664</c:v>
                </c:pt>
                <c:pt idx="7081">
                  <c:v>43514.667361111111</c:v>
                </c:pt>
                <c:pt idx="7082">
                  <c:v>43514.668055555558</c:v>
                </c:pt>
                <c:pt idx="7083">
                  <c:v>43514.668749999997</c:v>
                </c:pt>
                <c:pt idx="7084">
                  <c:v>43514.669444444444</c:v>
                </c:pt>
                <c:pt idx="7085">
                  <c:v>43514.670138888891</c:v>
                </c:pt>
                <c:pt idx="7086">
                  <c:v>43514.67083333333</c:v>
                </c:pt>
                <c:pt idx="7087">
                  <c:v>43514.671527777777</c:v>
                </c:pt>
                <c:pt idx="7088">
                  <c:v>43514.672222222223</c:v>
                </c:pt>
                <c:pt idx="7089">
                  <c:v>43514.67291666667</c:v>
                </c:pt>
                <c:pt idx="7090">
                  <c:v>43514.673611111109</c:v>
                </c:pt>
                <c:pt idx="7091">
                  <c:v>43514.674305555556</c:v>
                </c:pt>
                <c:pt idx="7092">
                  <c:v>43514.675000000003</c:v>
                </c:pt>
                <c:pt idx="7093">
                  <c:v>43514.675694444442</c:v>
                </c:pt>
                <c:pt idx="7094">
                  <c:v>43514.676388888889</c:v>
                </c:pt>
                <c:pt idx="7095">
                  <c:v>43514.677083333336</c:v>
                </c:pt>
                <c:pt idx="7096">
                  <c:v>43514.677777777775</c:v>
                </c:pt>
                <c:pt idx="7097">
                  <c:v>43514.678472222222</c:v>
                </c:pt>
                <c:pt idx="7098">
                  <c:v>43514.679166666669</c:v>
                </c:pt>
                <c:pt idx="7099">
                  <c:v>43514.679861111108</c:v>
                </c:pt>
                <c:pt idx="7100">
                  <c:v>43514.680555555555</c:v>
                </c:pt>
                <c:pt idx="7101">
                  <c:v>43514.681250000001</c:v>
                </c:pt>
                <c:pt idx="7102">
                  <c:v>43514.681944444441</c:v>
                </c:pt>
                <c:pt idx="7103">
                  <c:v>43514.682638888888</c:v>
                </c:pt>
                <c:pt idx="7104">
                  <c:v>43514.683333333334</c:v>
                </c:pt>
                <c:pt idx="7105">
                  <c:v>43514.684027777781</c:v>
                </c:pt>
                <c:pt idx="7106">
                  <c:v>43514.68472222222</c:v>
                </c:pt>
                <c:pt idx="7107">
                  <c:v>43514.685416666667</c:v>
                </c:pt>
                <c:pt idx="7108">
                  <c:v>43514.686111111114</c:v>
                </c:pt>
                <c:pt idx="7109">
                  <c:v>43514.686805555553</c:v>
                </c:pt>
                <c:pt idx="7110">
                  <c:v>43514.6875</c:v>
                </c:pt>
                <c:pt idx="7111">
                  <c:v>43514.688194444447</c:v>
                </c:pt>
                <c:pt idx="7112">
                  <c:v>43514.688888888886</c:v>
                </c:pt>
                <c:pt idx="7113">
                  <c:v>43514.689583333333</c:v>
                </c:pt>
                <c:pt idx="7114">
                  <c:v>43514.69027777778</c:v>
                </c:pt>
                <c:pt idx="7115">
                  <c:v>43514.690972222219</c:v>
                </c:pt>
                <c:pt idx="7116">
                  <c:v>43514.691666666666</c:v>
                </c:pt>
                <c:pt idx="7117">
                  <c:v>43514.692361111112</c:v>
                </c:pt>
                <c:pt idx="7118">
                  <c:v>43514.693055555559</c:v>
                </c:pt>
                <c:pt idx="7119">
                  <c:v>43514.693749999999</c:v>
                </c:pt>
                <c:pt idx="7120">
                  <c:v>43514.694444444445</c:v>
                </c:pt>
                <c:pt idx="7121">
                  <c:v>43514.695138888892</c:v>
                </c:pt>
                <c:pt idx="7122">
                  <c:v>43514.695833333331</c:v>
                </c:pt>
                <c:pt idx="7123">
                  <c:v>43514.696527777778</c:v>
                </c:pt>
                <c:pt idx="7124">
                  <c:v>43514.697222222225</c:v>
                </c:pt>
                <c:pt idx="7125">
                  <c:v>43514.697916666664</c:v>
                </c:pt>
                <c:pt idx="7126">
                  <c:v>43514.698611111111</c:v>
                </c:pt>
                <c:pt idx="7127">
                  <c:v>43514.699305555558</c:v>
                </c:pt>
                <c:pt idx="7128">
                  <c:v>43514.7</c:v>
                </c:pt>
                <c:pt idx="7129">
                  <c:v>43514.700694444444</c:v>
                </c:pt>
                <c:pt idx="7130">
                  <c:v>43514.701388888891</c:v>
                </c:pt>
                <c:pt idx="7131">
                  <c:v>43514.70208333333</c:v>
                </c:pt>
                <c:pt idx="7132">
                  <c:v>43514.702777777777</c:v>
                </c:pt>
                <c:pt idx="7133">
                  <c:v>43514.703472222223</c:v>
                </c:pt>
                <c:pt idx="7134">
                  <c:v>43514.70416666667</c:v>
                </c:pt>
                <c:pt idx="7135">
                  <c:v>43514.704861111109</c:v>
                </c:pt>
                <c:pt idx="7136">
                  <c:v>43514.705555555556</c:v>
                </c:pt>
                <c:pt idx="7137">
                  <c:v>43514.706250000003</c:v>
                </c:pt>
                <c:pt idx="7138">
                  <c:v>43514.706944444442</c:v>
                </c:pt>
                <c:pt idx="7139">
                  <c:v>43514.707638888889</c:v>
                </c:pt>
                <c:pt idx="7140">
                  <c:v>43514.708333333336</c:v>
                </c:pt>
                <c:pt idx="7141">
                  <c:v>43514.709027777775</c:v>
                </c:pt>
                <c:pt idx="7142">
                  <c:v>43514.709722222222</c:v>
                </c:pt>
                <c:pt idx="7143">
                  <c:v>43514.710416666669</c:v>
                </c:pt>
                <c:pt idx="7144">
                  <c:v>43514.711111111108</c:v>
                </c:pt>
                <c:pt idx="7145">
                  <c:v>43514.711805555555</c:v>
                </c:pt>
                <c:pt idx="7146">
                  <c:v>43514.712500000001</c:v>
                </c:pt>
                <c:pt idx="7147">
                  <c:v>43514.713194444441</c:v>
                </c:pt>
                <c:pt idx="7148">
                  <c:v>43514.713888888888</c:v>
                </c:pt>
                <c:pt idx="7149">
                  <c:v>43514.714583333334</c:v>
                </c:pt>
                <c:pt idx="7150">
                  <c:v>43514.715277777781</c:v>
                </c:pt>
                <c:pt idx="7151">
                  <c:v>43514.71597222222</c:v>
                </c:pt>
                <c:pt idx="7152">
                  <c:v>43514.716666666667</c:v>
                </c:pt>
                <c:pt idx="7153">
                  <c:v>43514.717361111114</c:v>
                </c:pt>
                <c:pt idx="7154">
                  <c:v>43514.718055555553</c:v>
                </c:pt>
                <c:pt idx="7155">
                  <c:v>43514.71875</c:v>
                </c:pt>
                <c:pt idx="7156">
                  <c:v>43514.719444444447</c:v>
                </c:pt>
                <c:pt idx="7157">
                  <c:v>43514.720138888886</c:v>
                </c:pt>
                <c:pt idx="7158">
                  <c:v>43514.720833333333</c:v>
                </c:pt>
                <c:pt idx="7159">
                  <c:v>43514.72152777778</c:v>
                </c:pt>
                <c:pt idx="7160">
                  <c:v>43514.722222222219</c:v>
                </c:pt>
                <c:pt idx="7161">
                  <c:v>43514.722916666666</c:v>
                </c:pt>
                <c:pt idx="7162">
                  <c:v>43514.723611111112</c:v>
                </c:pt>
                <c:pt idx="7163">
                  <c:v>43514.724305555559</c:v>
                </c:pt>
                <c:pt idx="7164">
                  <c:v>43514.724999999999</c:v>
                </c:pt>
                <c:pt idx="7165">
                  <c:v>43514.725694444445</c:v>
                </c:pt>
                <c:pt idx="7166">
                  <c:v>43514.726388888892</c:v>
                </c:pt>
                <c:pt idx="7167">
                  <c:v>43514.727083333331</c:v>
                </c:pt>
                <c:pt idx="7168">
                  <c:v>43514.727777777778</c:v>
                </c:pt>
                <c:pt idx="7169">
                  <c:v>43514.728472222225</c:v>
                </c:pt>
                <c:pt idx="7170">
                  <c:v>43514.729166666664</c:v>
                </c:pt>
                <c:pt idx="7171">
                  <c:v>43514.729861111111</c:v>
                </c:pt>
                <c:pt idx="7172">
                  <c:v>43514.730555555558</c:v>
                </c:pt>
                <c:pt idx="7173">
                  <c:v>43514.731249999997</c:v>
                </c:pt>
                <c:pt idx="7174">
                  <c:v>43514.731944444444</c:v>
                </c:pt>
                <c:pt idx="7175">
                  <c:v>43514.732638888891</c:v>
                </c:pt>
                <c:pt idx="7176">
                  <c:v>43514.73333333333</c:v>
                </c:pt>
                <c:pt idx="7177">
                  <c:v>43514.734027777777</c:v>
                </c:pt>
                <c:pt idx="7178">
                  <c:v>43514.734722222223</c:v>
                </c:pt>
                <c:pt idx="7179">
                  <c:v>43514.73541666667</c:v>
                </c:pt>
                <c:pt idx="7180">
                  <c:v>43514.736111111109</c:v>
                </c:pt>
                <c:pt idx="7181">
                  <c:v>43514.736805555556</c:v>
                </c:pt>
                <c:pt idx="7182">
                  <c:v>43514.737500000003</c:v>
                </c:pt>
                <c:pt idx="7183">
                  <c:v>43514.738194444442</c:v>
                </c:pt>
                <c:pt idx="7184">
                  <c:v>43514.738888888889</c:v>
                </c:pt>
                <c:pt idx="7185">
                  <c:v>43514.739583333336</c:v>
                </c:pt>
                <c:pt idx="7186">
                  <c:v>43514.740277777775</c:v>
                </c:pt>
                <c:pt idx="7187">
                  <c:v>43514.740972222222</c:v>
                </c:pt>
                <c:pt idx="7188">
                  <c:v>43514.741666666669</c:v>
                </c:pt>
                <c:pt idx="7189">
                  <c:v>43514.742361111108</c:v>
                </c:pt>
                <c:pt idx="7190">
                  <c:v>43514.743055555555</c:v>
                </c:pt>
                <c:pt idx="7191">
                  <c:v>43514.743750000001</c:v>
                </c:pt>
                <c:pt idx="7192">
                  <c:v>43514.744444444441</c:v>
                </c:pt>
                <c:pt idx="7193">
                  <c:v>43514.745138888888</c:v>
                </c:pt>
                <c:pt idx="7194">
                  <c:v>43514.745833333334</c:v>
                </c:pt>
                <c:pt idx="7195">
                  <c:v>43514.746527777781</c:v>
                </c:pt>
                <c:pt idx="7196">
                  <c:v>43514.74722222222</c:v>
                </c:pt>
                <c:pt idx="7197">
                  <c:v>43514.747916666667</c:v>
                </c:pt>
                <c:pt idx="7198">
                  <c:v>43514.748611111114</c:v>
                </c:pt>
                <c:pt idx="7199">
                  <c:v>43514.749305555553</c:v>
                </c:pt>
                <c:pt idx="7200">
                  <c:v>43514.75</c:v>
                </c:pt>
                <c:pt idx="7201">
                  <c:v>43514.750694444447</c:v>
                </c:pt>
                <c:pt idx="7202">
                  <c:v>43514.751388888886</c:v>
                </c:pt>
                <c:pt idx="7203">
                  <c:v>43514.752083333333</c:v>
                </c:pt>
                <c:pt idx="7204">
                  <c:v>43514.75277777778</c:v>
                </c:pt>
                <c:pt idx="7205">
                  <c:v>43514.753472222219</c:v>
                </c:pt>
                <c:pt idx="7206">
                  <c:v>43514.754166666666</c:v>
                </c:pt>
                <c:pt idx="7207">
                  <c:v>43514.754861111112</c:v>
                </c:pt>
                <c:pt idx="7208">
                  <c:v>43514.755555555559</c:v>
                </c:pt>
                <c:pt idx="7209">
                  <c:v>43514.756249999999</c:v>
                </c:pt>
                <c:pt idx="7210">
                  <c:v>43514.756944444445</c:v>
                </c:pt>
                <c:pt idx="7211">
                  <c:v>43514.757638888892</c:v>
                </c:pt>
                <c:pt idx="7212">
                  <c:v>43514.758333333331</c:v>
                </c:pt>
                <c:pt idx="7213">
                  <c:v>43514.759027777778</c:v>
                </c:pt>
                <c:pt idx="7214">
                  <c:v>43514.759722222225</c:v>
                </c:pt>
                <c:pt idx="7215">
                  <c:v>43514.760416666664</c:v>
                </c:pt>
                <c:pt idx="7216">
                  <c:v>43514.761111111111</c:v>
                </c:pt>
                <c:pt idx="7217">
                  <c:v>43514.761805555558</c:v>
                </c:pt>
                <c:pt idx="7218">
                  <c:v>43514.762499999997</c:v>
                </c:pt>
                <c:pt idx="7219">
                  <c:v>43514.763194444444</c:v>
                </c:pt>
                <c:pt idx="7220">
                  <c:v>43514.763888888891</c:v>
                </c:pt>
                <c:pt idx="7221">
                  <c:v>43514.76458333333</c:v>
                </c:pt>
                <c:pt idx="7222">
                  <c:v>43514.765277777777</c:v>
                </c:pt>
                <c:pt idx="7223">
                  <c:v>43514.765972222223</c:v>
                </c:pt>
                <c:pt idx="7224">
                  <c:v>43514.76666666667</c:v>
                </c:pt>
                <c:pt idx="7225">
                  <c:v>43514.767361111109</c:v>
                </c:pt>
                <c:pt idx="7226">
                  <c:v>43514.768055555556</c:v>
                </c:pt>
                <c:pt idx="7227">
                  <c:v>43514.768750000003</c:v>
                </c:pt>
                <c:pt idx="7228">
                  <c:v>43514.769444444442</c:v>
                </c:pt>
                <c:pt idx="7229">
                  <c:v>43514.770138888889</c:v>
                </c:pt>
                <c:pt idx="7230">
                  <c:v>43514.770833333336</c:v>
                </c:pt>
                <c:pt idx="7231">
                  <c:v>43514.771527777775</c:v>
                </c:pt>
                <c:pt idx="7232">
                  <c:v>43514.772222222222</c:v>
                </c:pt>
                <c:pt idx="7233">
                  <c:v>43514.772916666669</c:v>
                </c:pt>
                <c:pt idx="7234">
                  <c:v>43514.773611111108</c:v>
                </c:pt>
                <c:pt idx="7235">
                  <c:v>43514.774305555555</c:v>
                </c:pt>
                <c:pt idx="7236">
                  <c:v>43514.775000000001</c:v>
                </c:pt>
                <c:pt idx="7237">
                  <c:v>43514.775694444441</c:v>
                </c:pt>
                <c:pt idx="7238">
                  <c:v>43514.776388888888</c:v>
                </c:pt>
                <c:pt idx="7239">
                  <c:v>43514.777083333334</c:v>
                </c:pt>
                <c:pt idx="7240">
                  <c:v>43514.777777777781</c:v>
                </c:pt>
                <c:pt idx="7241">
                  <c:v>43514.77847222222</c:v>
                </c:pt>
                <c:pt idx="7242">
                  <c:v>43514.779166666667</c:v>
                </c:pt>
                <c:pt idx="7243">
                  <c:v>43514.779861111114</c:v>
                </c:pt>
                <c:pt idx="7244">
                  <c:v>43514.780555555553</c:v>
                </c:pt>
                <c:pt idx="7245">
                  <c:v>43514.78125</c:v>
                </c:pt>
                <c:pt idx="7246">
                  <c:v>43514.781944444447</c:v>
                </c:pt>
                <c:pt idx="7247">
                  <c:v>43514.782638888886</c:v>
                </c:pt>
                <c:pt idx="7248">
                  <c:v>43514.783333333333</c:v>
                </c:pt>
                <c:pt idx="7249">
                  <c:v>43514.78402777778</c:v>
                </c:pt>
                <c:pt idx="7250">
                  <c:v>43514.784722222219</c:v>
                </c:pt>
                <c:pt idx="7251">
                  <c:v>43514.785416666666</c:v>
                </c:pt>
                <c:pt idx="7252">
                  <c:v>43514.786111111112</c:v>
                </c:pt>
                <c:pt idx="7253">
                  <c:v>43514.786805555559</c:v>
                </c:pt>
                <c:pt idx="7254">
                  <c:v>43514.787499999999</c:v>
                </c:pt>
                <c:pt idx="7255">
                  <c:v>43514.788194444445</c:v>
                </c:pt>
                <c:pt idx="7256">
                  <c:v>43514.788888888892</c:v>
                </c:pt>
                <c:pt idx="7257">
                  <c:v>43514.789583333331</c:v>
                </c:pt>
                <c:pt idx="7258">
                  <c:v>43514.790277777778</c:v>
                </c:pt>
                <c:pt idx="7259">
                  <c:v>43514.790972222225</c:v>
                </c:pt>
                <c:pt idx="7260">
                  <c:v>43514.791666666664</c:v>
                </c:pt>
                <c:pt idx="7261">
                  <c:v>43514.792361111111</c:v>
                </c:pt>
                <c:pt idx="7262">
                  <c:v>43514.793055555558</c:v>
                </c:pt>
                <c:pt idx="7263">
                  <c:v>43514.793749999997</c:v>
                </c:pt>
                <c:pt idx="7264">
                  <c:v>43514.794444444444</c:v>
                </c:pt>
                <c:pt idx="7265">
                  <c:v>43514.795138888891</c:v>
                </c:pt>
                <c:pt idx="7266">
                  <c:v>43514.79583333333</c:v>
                </c:pt>
                <c:pt idx="7267">
                  <c:v>43514.796527777777</c:v>
                </c:pt>
                <c:pt idx="7268">
                  <c:v>43514.797222222223</c:v>
                </c:pt>
                <c:pt idx="7269">
                  <c:v>43514.79791666667</c:v>
                </c:pt>
                <c:pt idx="7270">
                  <c:v>43514.798611111109</c:v>
                </c:pt>
                <c:pt idx="7271">
                  <c:v>43514.799305555556</c:v>
                </c:pt>
                <c:pt idx="7272">
                  <c:v>43514.8</c:v>
                </c:pt>
                <c:pt idx="7273">
                  <c:v>43514.800694444442</c:v>
                </c:pt>
                <c:pt idx="7274">
                  <c:v>43514.801388888889</c:v>
                </c:pt>
                <c:pt idx="7275">
                  <c:v>43514.802083333336</c:v>
                </c:pt>
                <c:pt idx="7276">
                  <c:v>43514.802777777775</c:v>
                </c:pt>
                <c:pt idx="7277">
                  <c:v>43514.803472222222</c:v>
                </c:pt>
                <c:pt idx="7278">
                  <c:v>43514.804166666669</c:v>
                </c:pt>
                <c:pt idx="7279">
                  <c:v>43514.804861111108</c:v>
                </c:pt>
                <c:pt idx="7280">
                  <c:v>43514.805555555555</c:v>
                </c:pt>
                <c:pt idx="7281">
                  <c:v>43514.806250000001</c:v>
                </c:pt>
                <c:pt idx="7282">
                  <c:v>43514.806944444441</c:v>
                </c:pt>
                <c:pt idx="7283">
                  <c:v>43514.807638888888</c:v>
                </c:pt>
                <c:pt idx="7284">
                  <c:v>43514.808333333334</c:v>
                </c:pt>
                <c:pt idx="7285">
                  <c:v>43514.809027777781</c:v>
                </c:pt>
                <c:pt idx="7286">
                  <c:v>43514.80972222222</c:v>
                </c:pt>
                <c:pt idx="7287">
                  <c:v>43514.810416666667</c:v>
                </c:pt>
                <c:pt idx="7288">
                  <c:v>43514.811111111114</c:v>
                </c:pt>
                <c:pt idx="7289">
                  <c:v>43514.811805555553</c:v>
                </c:pt>
                <c:pt idx="7290">
                  <c:v>43514.8125</c:v>
                </c:pt>
                <c:pt idx="7291">
                  <c:v>43514.813194444447</c:v>
                </c:pt>
                <c:pt idx="7292">
                  <c:v>43514.813888888886</c:v>
                </c:pt>
                <c:pt idx="7293">
                  <c:v>43514.814583333333</c:v>
                </c:pt>
                <c:pt idx="7294">
                  <c:v>43514.81527777778</c:v>
                </c:pt>
                <c:pt idx="7295">
                  <c:v>43514.815972222219</c:v>
                </c:pt>
                <c:pt idx="7296">
                  <c:v>43514.816666666666</c:v>
                </c:pt>
                <c:pt idx="7297">
                  <c:v>43514.817361111112</c:v>
                </c:pt>
                <c:pt idx="7298">
                  <c:v>43514.818055555559</c:v>
                </c:pt>
                <c:pt idx="7299">
                  <c:v>43514.818749999999</c:v>
                </c:pt>
                <c:pt idx="7300">
                  <c:v>43514.819444444445</c:v>
                </c:pt>
                <c:pt idx="7301">
                  <c:v>43514.820138888892</c:v>
                </c:pt>
                <c:pt idx="7302">
                  <c:v>43514.820833333331</c:v>
                </c:pt>
                <c:pt idx="7303">
                  <c:v>43514.821527777778</c:v>
                </c:pt>
                <c:pt idx="7304">
                  <c:v>43514.822222222225</c:v>
                </c:pt>
                <c:pt idx="7305">
                  <c:v>43514.822916666664</c:v>
                </c:pt>
                <c:pt idx="7306">
                  <c:v>43514.823611111111</c:v>
                </c:pt>
                <c:pt idx="7307">
                  <c:v>43514.824305555558</c:v>
                </c:pt>
                <c:pt idx="7308">
                  <c:v>43514.824999999997</c:v>
                </c:pt>
                <c:pt idx="7309">
                  <c:v>43514.825694444444</c:v>
                </c:pt>
                <c:pt idx="7310">
                  <c:v>43514.826388888891</c:v>
                </c:pt>
                <c:pt idx="7311">
                  <c:v>43514.82708333333</c:v>
                </c:pt>
                <c:pt idx="7312">
                  <c:v>43514.827777777777</c:v>
                </c:pt>
                <c:pt idx="7313">
                  <c:v>43514.828472222223</c:v>
                </c:pt>
                <c:pt idx="7314">
                  <c:v>43514.82916666667</c:v>
                </c:pt>
                <c:pt idx="7315">
                  <c:v>43514.829861111109</c:v>
                </c:pt>
                <c:pt idx="7316">
                  <c:v>43514.830555555556</c:v>
                </c:pt>
                <c:pt idx="7317">
                  <c:v>43514.831250000003</c:v>
                </c:pt>
                <c:pt idx="7318">
                  <c:v>43514.831944444442</c:v>
                </c:pt>
                <c:pt idx="7319">
                  <c:v>43514.832638888889</c:v>
                </c:pt>
                <c:pt idx="7320">
                  <c:v>43514.833333333336</c:v>
                </c:pt>
                <c:pt idx="7321">
                  <c:v>43514.834027777775</c:v>
                </c:pt>
                <c:pt idx="7322">
                  <c:v>43514.834722222222</c:v>
                </c:pt>
                <c:pt idx="7323">
                  <c:v>43514.835416666669</c:v>
                </c:pt>
                <c:pt idx="7324">
                  <c:v>43514.836111111108</c:v>
                </c:pt>
                <c:pt idx="7325">
                  <c:v>43514.836805555555</c:v>
                </c:pt>
                <c:pt idx="7326">
                  <c:v>43514.837500000001</c:v>
                </c:pt>
                <c:pt idx="7327">
                  <c:v>43514.838194444441</c:v>
                </c:pt>
                <c:pt idx="7328">
                  <c:v>43514.838888888888</c:v>
                </c:pt>
                <c:pt idx="7329">
                  <c:v>43514.839583333334</c:v>
                </c:pt>
                <c:pt idx="7330">
                  <c:v>43514.840277777781</c:v>
                </c:pt>
                <c:pt idx="7331">
                  <c:v>43514.84097222222</c:v>
                </c:pt>
                <c:pt idx="7332">
                  <c:v>43514.841666666667</c:v>
                </c:pt>
                <c:pt idx="7333">
                  <c:v>43514.842361111114</c:v>
                </c:pt>
                <c:pt idx="7334">
                  <c:v>43514.843055555553</c:v>
                </c:pt>
                <c:pt idx="7335">
                  <c:v>43514.84375</c:v>
                </c:pt>
                <c:pt idx="7336">
                  <c:v>43514.844444444447</c:v>
                </c:pt>
                <c:pt idx="7337">
                  <c:v>43514.845138888886</c:v>
                </c:pt>
                <c:pt idx="7338">
                  <c:v>43514.845833333333</c:v>
                </c:pt>
                <c:pt idx="7339">
                  <c:v>43514.84652777778</c:v>
                </c:pt>
                <c:pt idx="7340">
                  <c:v>43514.847222222219</c:v>
                </c:pt>
                <c:pt idx="7341">
                  <c:v>43514.847916666666</c:v>
                </c:pt>
                <c:pt idx="7342">
                  <c:v>43514.848611111112</c:v>
                </c:pt>
                <c:pt idx="7343">
                  <c:v>43514.849305555559</c:v>
                </c:pt>
                <c:pt idx="7344">
                  <c:v>43514.85</c:v>
                </c:pt>
                <c:pt idx="7345">
                  <c:v>43514.850694444445</c:v>
                </c:pt>
                <c:pt idx="7346">
                  <c:v>43514.851388888892</c:v>
                </c:pt>
                <c:pt idx="7347">
                  <c:v>43514.852083333331</c:v>
                </c:pt>
                <c:pt idx="7348">
                  <c:v>43514.852777777778</c:v>
                </c:pt>
                <c:pt idx="7349">
                  <c:v>43514.853472222225</c:v>
                </c:pt>
                <c:pt idx="7350">
                  <c:v>43514.854166666664</c:v>
                </c:pt>
                <c:pt idx="7351">
                  <c:v>43514.854861111111</c:v>
                </c:pt>
                <c:pt idx="7352">
                  <c:v>43514.855555555558</c:v>
                </c:pt>
                <c:pt idx="7353">
                  <c:v>43514.856249999997</c:v>
                </c:pt>
                <c:pt idx="7354">
                  <c:v>43514.856944444444</c:v>
                </c:pt>
                <c:pt idx="7355">
                  <c:v>43514.857638888891</c:v>
                </c:pt>
                <c:pt idx="7356">
                  <c:v>43514.85833333333</c:v>
                </c:pt>
                <c:pt idx="7357">
                  <c:v>43514.859027777777</c:v>
                </c:pt>
                <c:pt idx="7358">
                  <c:v>43514.859722222223</c:v>
                </c:pt>
                <c:pt idx="7359">
                  <c:v>43514.86041666667</c:v>
                </c:pt>
                <c:pt idx="7360">
                  <c:v>43514.861111111109</c:v>
                </c:pt>
                <c:pt idx="7361">
                  <c:v>43514.861805555556</c:v>
                </c:pt>
                <c:pt idx="7362">
                  <c:v>43514.862500000003</c:v>
                </c:pt>
                <c:pt idx="7363">
                  <c:v>43514.863194444442</c:v>
                </c:pt>
                <c:pt idx="7364">
                  <c:v>43514.863888888889</c:v>
                </c:pt>
                <c:pt idx="7365">
                  <c:v>43514.864583333336</c:v>
                </c:pt>
                <c:pt idx="7366">
                  <c:v>43514.865277777775</c:v>
                </c:pt>
                <c:pt idx="7367">
                  <c:v>43514.865972222222</c:v>
                </c:pt>
                <c:pt idx="7368">
                  <c:v>43514.866666666669</c:v>
                </c:pt>
                <c:pt idx="7369">
                  <c:v>43514.867361111108</c:v>
                </c:pt>
                <c:pt idx="7370">
                  <c:v>43514.868055555555</c:v>
                </c:pt>
                <c:pt idx="7371">
                  <c:v>43514.868750000001</c:v>
                </c:pt>
                <c:pt idx="7372">
                  <c:v>43514.869444444441</c:v>
                </c:pt>
                <c:pt idx="7373">
                  <c:v>43514.870138888888</c:v>
                </c:pt>
                <c:pt idx="7374">
                  <c:v>43514.870833333334</c:v>
                </c:pt>
                <c:pt idx="7375">
                  <c:v>43514.871527777781</c:v>
                </c:pt>
                <c:pt idx="7376">
                  <c:v>43514.87222222222</c:v>
                </c:pt>
                <c:pt idx="7377">
                  <c:v>43514.872916666667</c:v>
                </c:pt>
                <c:pt idx="7378">
                  <c:v>43514.873611111114</c:v>
                </c:pt>
                <c:pt idx="7379">
                  <c:v>43514.874305555553</c:v>
                </c:pt>
                <c:pt idx="7380">
                  <c:v>43514.875</c:v>
                </c:pt>
                <c:pt idx="7381">
                  <c:v>43514.875694444447</c:v>
                </c:pt>
                <c:pt idx="7382">
                  <c:v>43514.876388888886</c:v>
                </c:pt>
                <c:pt idx="7383">
                  <c:v>43514.877083333333</c:v>
                </c:pt>
                <c:pt idx="7384">
                  <c:v>43514.87777777778</c:v>
                </c:pt>
                <c:pt idx="7385">
                  <c:v>43514.878472222219</c:v>
                </c:pt>
                <c:pt idx="7386">
                  <c:v>43514.879166666666</c:v>
                </c:pt>
                <c:pt idx="7387">
                  <c:v>43514.879861111112</c:v>
                </c:pt>
                <c:pt idx="7388">
                  <c:v>43514.880555555559</c:v>
                </c:pt>
                <c:pt idx="7389">
                  <c:v>43514.881249999999</c:v>
                </c:pt>
                <c:pt idx="7390">
                  <c:v>43514.881944444445</c:v>
                </c:pt>
                <c:pt idx="7391">
                  <c:v>43514.882638888892</c:v>
                </c:pt>
                <c:pt idx="7392">
                  <c:v>43514.883333333331</c:v>
                </c:pt>
                <c:pt idx="7393">
                  <c:v>43514.884027777778</c:v>
                </c:pt>
                <c:pt idx="7394">
                  <c:v>43514.884722222225</c:v>
                </c:pt>
                <c:pt idx="7395">
                  <c:v>43514.885416666664</c:v>
                </c:pt>
                <c:pt idx="7396">
                  <c:v>43514.886111111111</c:v>
                </c:pt>
                <c:pt idx="7397">
                  <c:v>43514.886805555558</c:v>
                </c:pt>
                <c:pt idx="7398">
                  <c:v>43514.887499999997</c:v>
                </c:pt>
                <c:pt idx="7399">
                  <c:v>43514.888194444444</c:v>
                </c:pt>
                <c:pt idx="7400">
                  <c:v>43514.888888888891</c:v>
                </c:pt>
                <c:pt idx="7401">
                  <c:v>43514.88958333333</c:v>
                </c:pt>
                <c:pt idx="7402">
                  <c:v>43514.890277777777</c:v>
                </c:pt>
                <c:pt idx="7403">
                  <c:v>43514.890972222223</c:v>
                </c:pt>
                <c:pt idx="7404">
                  <c:v>43514.89166666667</c:v>
                </c:pt>
                <c:pt idx="7405">
                  <c:v>43514.892361111109</c:v>
                </c:pt>
                <c:pt idx="7406">
                  <c:v>43514.893055555556</c:v>
                </c:pt>
                <c:pt idx="7407">
                  <c:v>43514.893750000003</c:v>
                </c:pt>
                <c:pt idx="7408">
                  <c:v>43514.894444444442</c:v>
                </c:pt>
                <c:pt idx="7409">
                  <c:v>43514.895138888889</c:v>
                </c:pt>
                <c:pt idx="7410">
                  <c:v>43514.895833333336</c:v>
                </c:pt>
                <c:pt idx="7411">
                  <c:v>43514.896527777775</c:v>
                </c:pt>
                <c:pt idx="7412">
                  <c:v>43514.897222222222</c:v>
                </c:pt>
                <c:pt idx="7413">
                  <c:v>43514.897916666669</c:v>
                </c:pt>
                <c:pt idx="7414">
                  <c:v>43514.898611111108</c:v>
                </c:pt>
                <c:pt idx="7415">
                  <c:v>43514.899305555555</c:v>
                </c:pt>
                <c:pt idx="7416">
                  <c:v>43514.9</c:v>
                </c:pt>
                <c:pt idx="7417">
                  <c:v>43514.900694444441</c:v>
                </c:pt>
                <c:pt idx="7418">
                  <c:v>43514.901388888888</c:v>
                </c:pt>
                <c:pt idx="7419">
                  <c:v>43514.902083333334</c:v>
                </c:pt>
                <c:pt idx="7420">
                  <c:v>43514.902777777781</c:v>
                </c:pt>
                <c:pt idx="7421">
                  <c:v>43514.90347222222</c:v>
                </c:pt>
                <c:pt idx="7422">
                  <c:v>43514.904166666667</c:v>
                </c:pt>
                <c:pt idx="7423">
                  <c:v>43514.904861111114</c:v>
                </c:pt>
                <c:pt idx="7424">
                  <c:v>43514.905555555553</c:v>
                </c:pt>
                <c:pt idx="7425">
                  <c:v>43514.90625</c:v>
                </c:pt>
                <c:pt idx="7426">
                  <c:v>43514.906944444447</c:v>
                </c:pt>
                <c:pt idx="7427">
                  <c:v>43514.907638888886</c:v>
                </c:pt>
                <c:pt idx="7428">
                  <c:v>43514.908333333333</c:v>
                </c:pt>
                <c:pt idx="7429">
                  <c:v>43514.90902777778</c:v>
                </c:pt>
                <c:pt idx="7430">
                  <c:v>43514.909722222219</c:v>
                </c:pt>
                <c:pt idx="7431">
                  <c:v>43514.910416666666</c:v>
                </c:pt>
                <c:pt idx="7432">
                  <c:v>43514.911111111112</c:v>
                </c:pt>
                <c:pt idx="7433">
                  <c:v>43514.911805555559</c:v>
                </c:pt>
                <c:pt idx="7434">
                  <c:v>43514.912499999999</c:v>
                </c:pt>
                <c:pt idx="7435">
                  <c:v>43514.913194444445</c:v>
                </c:pt>
                <c:pt idx="7436">
                  <c:v>43514.913888888892</c:v>
                </c:pt>
                <c:pt idx="7437">
                  <c:v>43514.914583333331</c:v>
                </c:pt>
                <c:pt idx="7438">
                  <c:v>43514.915277777778</c:v>
                </c:pt>
                <c:pt idx="7439">
                  <c:v>43514.915972222225</c:v>
                </c:pt>
                <c:pt idx="7440">
                  <c:v>43514.916666666664</c:v>
                </c:pt>
                <c:pt idx="7441">
                  <c:v>43514.917361111111</c:v>
                </c:pt>
                <c:pt idx="7442">
                  <c:v>43514.918055555558</c:v>
                </c:pt>
                <c:pt idx="7443">
                  <c:v>43514.918749999997</c:v>
                </c:pt>
                <c:pt idx="7444">
                  <c:v>43514.919444444444</c:v>
                </c:pt>
                <c:pt idx="7445">
                  <c:v>43514.920138888891</c:v>
                </c:pt>
                <c:pt idx="7446">
                  <c:v>43514.92083333333</c:v>
                </c:pt>
                <c:pt idx="7447">
                  <c:v>43514.921527777777</c:v>
                </c:pt>
                <c:pt idx="7448">
                  <c:v>43514.922222222223</c:v>
                </c:pt>
                <c:pt idx="7449">
                  <c:v>43514.92291666667</c:v>
                </c:pt>
                <c:pt idx="7450">
                  <c:v>43514.923611111109</c:v>
                </c:pt>
                <c:pt idx="7451">
                  <c:v>43514.924305555556</c:v>
                </c:pt>
                <c:pt idx="7452">
                  <c:v>43514.925000000003</c:v>
                </c:pt>
                <c:pt idx="7453">
                  <c:v>43514.925694444442</c:v>
                </c:pt>
                <c:pt idx="7454">
                  <c:v>43514.926388888889</c:v>
                </c:pt>
                <c:pt idx="7455">
                  <c:v>43514.927083333336</c:v>
                </c:pt>
                <c:pt idx="7456">
                  <c:v>43514.927777777775</c:v>
                </c:pt>
                <c:pt idx="7457">
                  <c:v>43514.928472222222</c:v>
                </c:pt>
                <c:pt idx="7458">
                  <c:v>43514.929166666669</c:v>
                </c:pt>
                <c:pt idx="7459">
                  <c:v>43514.929861111108</c:v>
                </c:pt>
                <c:pt idx="7460">
                  <c:v>43514.930555555555</c:v>
                </c:pt>
                <c:pt idx="7461">
                  <c:v>43514.931250000001</c:v>
                </c:pt>
                <c:pt idx="7462">
                  <c:v>43514.931944444441</c:v>
                </c:pt>
                <c:pt idx="7463">
                  <c:v>43514.932638888888</c:v>
                </c:pt>
                <c:pt idx="7464">
                  <c:v>43514.933333333334</c:v>
                </c:pt>
                <c:pt idx="7465">
                  <c:v>43514.934027777781</c:v>
                </c:pt>
                <c:pt idx="7466">
                  <c:v>43514.93472222222</c:v>
                </c:pt>
                <c:pt idx="7467">
                  <c:v>43514.935416666667</c:v>
                </c:pt>
                <c:pt idx="7468">
                  <c:v>43514.936111111114</c:v>
                </c:pt>
                <c:pt idx="7469">
                  <c:v>43514.936805555553</c:v>
                </c:pt>
                <c:pt idx="7470">
                  <c:v>43514.9375</c:v>
                </c:pt>
                <c:pt idx="7471">
                  <c:v>43514.938194444447</c:v>
                </c:pt>
                <c:pt idx="7472">
                  <c:v>43514.938888888886</c:v>
                </c:pt>
                <c:pt idx="7473">
                  <c:v>43514.939583333333</c:v>
                </c:pt>
                <c:pt idx="7474">
                  <c:v>43514.94027777778</c:v>
                </c:pt>
                <c:pt idx="7475">
                  <c:v>43514.940972222219</c:v>
                </c:pt>
                <c:pt idx="7476">
                  <c:v>43514.941666666666</c:v>
                </c:pt>
                <c:pt idx="7477">
                  <c:v>43514.942361111112</c:v>
                </c:pt>
                <c:pt idx="7478">
                  <c:v>43514.943055555559</c:v>
                </c:pt>
                <c:pt idx="7479">
                  <c:v>43514.943749999999</c:v>
                </c:pt>
                <c:pt idx="7480">
                  <c:v>43514.944444444445</c:v>
                </c:pt>
                <c:pt idx="7481">
                  <c:v>43514.945138888892</c:v>
                </c:pt>
                <c:pt idx="7482">
                  <c:v>43514.945833333331</c:v>
                </c:pt>
                <c:pt idx="7483">
                  <c:v>43514.946527777778</c:v>
                </c:pt>
                <c:pt idx="7484">
                  <c:v>43514.947222222225</c:v>
                </c:pt>
                <c:pt idx="7485">
                  <c:v>43514.947916666664</c:v>
                </c:pt>
                <c:pt idx="7486">
                  <c:v>43514.948611111111</c:v>
                </c:pt>
                <c:pt idx="7487">
                  <c:v>43514.949305555558</c:v>
                </c:pt>
                <c:pt idx="7488">
                  <c:v>43514.95</c:v>
                </c:pt>
                <c:pt idx="7489">
                  <c:v>43514.950694444444</c:v>
                </c:pt>
                <c:pt idx="7490">
                  <c:v>43514.951388888891</c:v>
                </c:pt>
                <c:pt idx="7491">
                  <c:v>43514.95208333333</c:v>
                </c:pt>
                <c:pt idx="7492">
                  <c:v>43514.952777777777</c:v>
                </c:pt>
                <c:pt idx="7493">
                  <c:v>43514.953472222223</c:v>
                </c:pt>
                <c:pt idx="7494">
                  <c:v>43514.95416666667</c:v>
                </c:pt>
                <c:pt idx="7495">
                  <c:v>43514.954861111109</c:v>
                </c:pt>
                <c:pt idx="7496">
                  <c:v>43514.955555555556</c:v>
                </c:pt>
                <c:pt idx="7497">
                  <c:v>43514.956250000003</c:v>
                </c:pt>
                <c:pt idx="7498">
                  <c:v>43514.956944444442</c:v>
                </c:pt>
                <c:pt idx="7499">
                  <c:v>43514.957638888889</c:v>
                </c:pt>
                <c:pt idx="7500">
                  <c:v>43514.958333333336</c:v>
                </c:pt>
                <c:pt idx="7501">
                  <c:v>43514.959027777775</c:v>
                </c:pt>
                <c:pt idx="7502">
                  <c:v>43514.959722222222</c:v>
                </c:pt>
                <c:pt idx="7503">
                  <c:v>43514.960416666669</c:v>
                </c:pt>
                <c:pt idx="7504">
                  <c:v>43514.961111111108</c:v>
                </c:pt>
                <c:pt idx="7505">
                  <c:v>43514.961805555555</c:v>
                </c:pt>
                <c:pt idx="7506">
                  <c:v>43514.962500000001</c:v>
                </c:pt>
                <c:pt idx="7507">
                  <c:v>43514.963194444441</c:v>
                </c:pt>
                <c:pt idx="7508">
                  <c:v>43514.963888888888</c:v>
                </c:pt>
                <c:pt idx="7509">
                  <c:v>43514.964583333334</c:v>
                </c:pt>
                <c:pt idx="7510">
                  <c:v>43514.965277777781</c:v>
                </c:pt>
                <c:pt idx="7511">
                  <c:v>43514.96597222222</c:v>
                </c:pt>
                <c:pt idx="7512">
                  <c:v>43514.966666666667</c:v>
                </c:pt>
                <c:pt idx="7513">
                  <c:v>43514.967361111114</c:v>
                </c:pt>
                <c:pt idx="7514">
                  <c:v>43514.968055555553</c:v>
                </c:pt>
                <c:pt idx="7515">
                  <c:v>43514.96875</c:v>
                </c:pt>
                <c:pt idx="7516">
                  <c:v>43514.969444444447</c:v>
                </c:pt>
                <c:pt idx="7517">
                  <c:v>43514.970138888886</c:v>
                </c:pt>
                <c:pt idx="7518">
                  <c:v>43514.970833333333</c:v>
                </c:pt>
                <c:pt idx="7519">
                  <c:v>43514.97152777778</c:v>
                </c:pt>
                <c:pt idx="7520">
                  <c:v>43514.972222222219</c:v>
                </c:pt>
                <c:pt idx="7521">
                  <c:v>43514.972916666666</c:v>
                </c:pt>
                <c:pt idx="7522">
                  <c:v>43514.973611111112</c:v>
                </c:pt>
                <c:pt idx="7523">
                  <c:v>43514.974305555559</c:v>
                </c:pt>
                <c:pt idx="7524">
                  <c:v>43514.974999999999</c:v>
                </c:pt>
                <c:pt idx="7525">
                  <c:v>43514.975694444445</c:v>
                </c:pt>
                <c:pt idx="7526">
                  <c:v>43514.976388888892</c:v>
                </c:pt>
                <c:pt idx="7527">
                  <c:v>43514.977083333331</c:v>
                </c:pt>
                <c:pt idx="7528">
                  <c:v>43514.977777777778</c:v>
                </c:pt>
                <c:pt idx="7529">
                  <c:v>43514.978472222225</c:v>
                </c:pt>
                <c:pt idx="7530">
                  <c:v>43514.979166666664</c:v>
                </c:pt>
                <c:pt idx="7531">
                  <c:v>43514.979861111111</c:v>
                </c:pt>
                <c:pt idx="7532">
                  <c:v>43514.980555555558</c:v>
                </c:pt>
                <c:pt idx="7533">
                  <c:v>43514.981249999997</c:v>
                </c:pt>
                <c:pt idx="7534">
                  <c:v>43514.981944444444</c:v>
                </c:pt>
                <c:pt idx="7535">
                  <c:v>43514.982638888891</c:v>
                </c:pt>
                <c:pt idx="7536">
                  <c:v>43514.98333333333</c:v>
                </c:pt>
                <c:pt idx="7537">
                  <c:v>43514.984027777777</c:v>
                </c:pt>
                <c:pt idx="7538">
                  <c:v>43514.984722222223</c:v>
                </c:pt>
                <c:pt idx="7539">
                  <c:v>43514.98541666667</c:v>
                </c:pt>
                <c:pt idx="7540">
                  <c:v>43514.986111111109</c:v>
                </c:pt>
                <c:pt idx="7541">
                  <c:v>43514.986805555556</c:v>
                </c:pt>
                <c:pt idx="7542">
                  <c:v>43514.987500000003</c:v>
                </c:pt>
                <c:pt idx="7543">
                  <c:v>43514.988194444442</c:v>
                </c:pt>
                <c:pt idx="7544">
                  <c:v>43514.988888888889</c:v>
                </c:pt>
                <c:pt idx="7545">
                  <c:v>43514.989583333336</c:v>
                </c:pt>
                <c:pt idx="7546">
                  <c:v>43514.990277777775</c:v>
                </c:pt>
                <c:pt idx="7547">
                  <c:v>43514.990972222222</c:v>
                </c:pt>
                <c:pt idx="7548">
                  <c:v>43514.991666666669</c:v>
                </c:pt>
                <c:pt idx="7549">
                  <c:v>43514.992361111108</c:v>
                </c:pt>
                <c:pt idx="7550">
                  <c:v>43514.993055555555</c:v>
                </c:pt>
                <c:pt idx="7551">
                  <c:v>43514.993750000001</c:v>
                </c:pt>
                <c:pt idx="7552">
                  <c:v>43514.994444444441</c:v>
                </c:pt>
                <c:pt idx="7553">
                  <c:v>43514.995138888888</c:v>
                </c:pt>
                <c:pt idx="7554">
                  <c:v>43514.995833333334</c:v>
                </c:pt>
                <c:pt idx="7555">
                  <c:v>43514.996527777781</c:v>
                </c:pt>
                <c:pt idx="7556">
                  <c:v>43514.99722222222</c:v>
                </c:pt>
                <c:pt idx="7557">
                  <c:v>43514.997916666667</c:v>
                </c:pt>
                <c:pt idx="7558">
                  <c:v>43514.998611111114</c:v>
                </c:pt>
                <c:pt idx="7559">
                  <c:v>43514.999305555553</c:v>
                </c:pt>
                <c:pt idx="7560">
                  <c:v>43515</c:v>
                </c:pt>
                <c:pt idx="7561">
                  <c:v>43515.000694444447</c:v>
                </c:pt>
                <c:pt idx="7562">
                  <c:v>43515.001388888886</c:v>
                </c:pt>
                <c:pt idx="7563">
                  <c:v>43515.002083333333</c:v>
                </c:pt>
                <c:pt idx="7564">
                  <c:v>43515.00277777778</c:v>
                </c:pt>
                <c:pt idx="7565">
                  <c:v>43515.003472222219</c:v>
                </c:pt>
                <c:pt idx="7566">
                  <c:v>43515.004166666666</c:v>
                </c:pt>
                <c:pt idx="7567">
                  <c:v>43515.004861111112</c:v>
                </c:pt>
                <c:pt idx="7568">
                  <c:v>43515.005555555559</c:v>
                </c:pt>
                <c:pt idx="7569">
                  <c:v>43515.006249999999</c:v>
                </c:pt>
                <c:pt idx="7570">
                  <c:v>43515.006944444445</c:v>
                </c:pt>
                <c:pt idx="7571">
                  <c:v>43515.007638888892</c:v>
                </c:pt>
                <c:pt idx="7572">
                  <c:v>43515.008333333331</c:v>
                </c:pt>
                <c:pt idx="7573">
                  <c:v>43515.009027777778</c:v>
                </c:pt>
                <c:pt idx="7574">
                  <c:v>43515.009722222225</c:v>
                </c:pt>
                <c:pt idx="7575">
                  <c:v>43515.010416666664</c:v>
                </c:pt>
                <c:pt idx="7576">
                  <c:v>43515.011111111111</c:v>
                </c:pt>
                <c:pt idx="7577">
                  <c:v>43515.011805555558</c:v>
                </c:pt>
                <c:pt idx="7578">
                  <c:v>43515.012499999997</c:v>
                </c:pt>
                <c:pt idx="7579">
                  <c:v>43515.013194444444</c:v>
                </c:pt>
                <c:pt idx="7580">
                  <c:v>43515.013888888891</c:v>
                </c:pt>
                <c:pt idx="7581">
                  <c:v>43515.01458333333</c:v>
                </c:pt>
                <c:pt idx="7582">
                  <c:v>43515.015277777777</c:v>
                </c:pt>
                <c:pt idx="7583">
                  <c:v>43515.015972222223</c:v>
                </c:pt>
                <c:pt idx="7584">
                  <c:v>43515.01666666667</c:v>
                </c:pt>
                <c:pt idx="7585">
                  <c:v>43515.017361111109</c:v>
                </c:pt>
                <c:pt idx="7586">
                  <c:v>43515.018055555556</c:v>
                </c:pt>
                <c:pt idx="7587">
                  <c:v>43515.018750000003</c:v>
                </c:pt>
                <c:pt idx="7588">
                  <c:v>43515.019444444442</c:v>
                </c:pt>
                <c:pt idx="7589">
                  <c:v>43515.020138888889</c:v>
                </c:pt>
                <c:pt idx="7590">
                  <c:v>43515.020833333336</c:v>
                </c:pt>
                <c:pt idx="7591">
                  <c:v>43515.021527777775</c:v>
                </c:pt>
                <c:pt idx="7592">
                  <c:v>43515.022222222222</c:v>
                </c:pt>
                <c:pt idx="7593">
                  <c:v>43515.022916666669</c:v>
                </c:pt>
                <c:pt idx="7594">
                  <c:v>43515.023611111108</c:v>
                </c:pt>
                <c:pt idx="7595">
                  <c:v>43515.024305555555</c:v>
                </c:pt>
                <c:pt idx="7596">
                  <c:v>43515.025000000001</c:v>
                </c:pt>
                <c:pt idx="7597">
                  <c:v>43515.025694444441</c:v>
                </c:pt>
                <c:pt idx="7598">
                  <c:v>43515.026388888888</c:v>
                </c:pt>
                <c:pt idx="7599">
                  <c:v>43515.027083333334</c:v>
                </c:pt>
                <c:pt idx="7600">
                  <c:v>43515.027777777781</c:v>
                </c:pt>
                <c:pt idx="7601">
                  <c:v>43515.02847222222</c:v>
                </c:pt>
                <c:pt idx="7602">
                  <c:v>43515.029166666667</c:v>
                </c:pt>
                <c:pt idx="7603">
                  <c:v>43515.029861111114</c:v>
                </c:pt>
                <c:pt idx="7604">
                  <c:v>43515.030555555553</c:v>
                </c:pt>
                <c:pt idx="7605">
                  <c:v>43515.03125</c:v>
                </c:pt>
                <c:pt idx="7606">
                  <c:v>43515.031944444447</c:v>
                </c:pt>
                <c:pt idx="7607">
                  <c:v>43515.032638888886</c:v>
                </c:pt>
                <c:pt idx="7608">
                  <c:v>43515.033333333333</c:v>
                </c:pt>
                <c:pt idx="7609">
                  <c:v>43515.03402777778</c:v>
                </c:pt>
                <c:pt idx="7610">
                  <c:v>43515.034722222219</c:v>
                </c:pt>
                <c:pt idx="7611">
                  <c:v>43515.035416666666</c:v>
                </c:pt>
                <c:pt idx="7612">
                  <c:v>43515.036111111112</c:v>
                </c:pt>
                <c:pt idx="7613">
                  <c:v>43515.036805555559</c:v>
                </c:pt>
                <c:pt idx="7614">
                  <c:v>43515.037499999999</c:v>
                </c:pt>
                <c:pt idx="7615">
                  <c:v>43515.038194444445</c:v>
                </c:pt>
                <c:pt idx="7616">
                  <c:v>43515.038888888892</c:v>
                </c:pt>
                <c:pt idx="7617">
                  <c:v>43515.039583333331</c:v>
                </c:pt>
                <c:pt idx="7618">
                  <c:v>43515.040277777778</c:v>
                </c:pt>
                <c:pt idx="7619">
                  <c:v>43515.040972222225</c:v>
                </c:pt>
                <c:pt idx="7620">
                  <c:v>43515.041666666664</c:v>
                </c:pt>
                <c:pt idx="7621">
                  <c:v>43515.042361111111</c:v>
                </c:pt>
                <c:pt idx="7622">
                  <c:v>43515.043055555558</c:v>
                </c:pt>
                <c:pt idx="7623">
                  <c:v>43515.043749999997</c:v>
                </c:pt>
                <c:pt idx="7624">
                  <c:v>43515.044444444444</c:v>
                </c:pt>
                <c:pt idx="7625">
                  <c:v>43515.045138888891</c:v>
                </c:pt>
                <c:pt idx="7626">
                  <c:v>43515.04583333333</c:v>
                </c:pt>
                <c:pt idx="7627">
                  <c:v>43515.046527777777</c:v>
                </c:pt>
                <c:pt idx="7628">
                  <c:v>43515.047222222223</c:v>
                </c:pt>
                <c:pt idx="7629">
                  <c:v>43515.04791666667</c:v>
                </c:pt>
                <c:pt idx="7630">
                  <c:v>43515.048611111109</c:v>
                </c:pt>
                <c:pt idx="7631">
                  <c:v>43515.049305555556</c:v>
                </c:pt>
                <c:pt idx="7632">
                  <c:v>43515.05</c:v>
                </c:pt>
                <c:pt idx="7633">
                  <c:v>43515.050694444442</c:v>
                </c:pt>
                <c:pt idx="7634">
                  <c:v>43515.051388888889</c:v>
                </c:pt>
                <c:pt idx="7635">
                  <c:v>43515.052083333336</c:v>
                </c:pt>
                <c:pt idx="7636">
                  <c:v>43515.052777777775</c:v>
                </c:pt>
                <c:pt idx="7637">
                  <c:v>43515.053472222222</c:v>
                </c:pt>
                <c:pt idx="7638">
                  <c:v>43515.054166666669</c:v>
                </c:pt>
                <c:pt idx="7639">
                  <c:v>43515.054861111108</c:v>
                </c:pt>
                <c:pt idx="7640">
                  <c:v>43515.055555555555</c:v>
                </c:pt>
                <c:pt idx="7641">
                  <c:v>43515.056250000001</c:v>
                </c:pt>
                <c:pt idx="7642">
                  <c:v>43515.056944444441</c:v>
                </c:pt>
                <c:pt idx="7643">
                  <c:v>43515.057638888888</c:v>
                </c:pt>
                <c:pt idx="7644">
                  <c:v>43515.058333333334</c:v>
                </c:pt>
                <c:pt idx="7645">
                  <c:v>43515.059027777781</c:v>
                </c:pt>
                <c:pt idx="7646">
                  <c:v>43515.05972222222</c:v>
                </c:pt>
                <c:pt idx="7647">
                  <c:v>43515.060416666667</c:v>
                </c:pt>
                <c:pt idx="7648">
                  <c:v>43515.061111111114</c:v>
                </c:pt>
                <c:pt idx="7649">
                  <c:v>43515.061805555553</c:v>
                </c:pt>
                <c:pt idx="7650">
                  <c:v>43515.0625</c:v>
                </c:pt>
                <c:pt idx="7651">
                  <c:v>43515.063194444447</c:v>
                </c:pt>
                <c:pt idx="7652">
                  <c:v>43515.063888888886</c:v>
                </c:pt>
                <c:pt idx="7653">
                  <c:v>43515.064583333333</c:v>
                </c:pt>
                <c:pt idx="7654">
                  <c:v>43515.06527777778</c:v>
                </c:pt>
                <c:pt idx="7655">
                  <c:v>43515.065972222219</c:v>
                </c:pt>
                <c:pt idx="7656">
                  <c:v>43515.066666666666</c:v>
                </c:pt>
                <c:pt idx="7657">
                  <c:v>43515.067361111112</c:v>
                </c:pt>
                <c:pt idx="7658">
                  <c:v>43515.068055555559</c:v>
                </c:pt>
                <c:pt idx="7659">
                  <c:v>43515.068749999999</c:v>
                </c:pt>
                <c:pt idx="7660">
                  <c:v>43515.069444444445</c:v>
                </c:pt>
                <c:pt idx="7661">
                  <c:v>43515.070138888892</c:v>
                </c:pt>
                <c:pt idx="7662">
                  <c:v>43515.070833333331</c:v>
                </c:pt>
                <c:pt idx="7663">
                  <c:v>43515.071527777778</c:v>
                </c:pt>
                <c:pt idx="7664">
                  <c:v>43515.072222222225</c:v>
                </c:pt>
                <c:pt idx="7665">
                  <c:v>43515.072916666664</c:v>
                </c:pt>
                <c:pt idx="7666">
                  <c:v>43515.073611111111</c:v>
                </c:pt>
                <c:pt idx="7667">
                  <c:v>43515.074305555558</c:v>
                </c:pt>
                <c:pt idx="7668">
                  <c:v>43515.074999999997</c:v>
                </c:pt>
                <c:pt idx="7669">
                  <c:v>43515.075694444444</c:v>
                </c:pt>
                <c:pt idx="7670">
                  <c:v>43515.076388888891</c:v>
                </c:pt>
                <c:pt idx="7671">
                  <c:v>43515.07708333333</c:v>
                </c:pt>
                <c:pt idx="7672">
                  <c:v>43515.077777777777</c:v>
                </c:pt>
                <c:pt idx="7673">
                  <c:v>43515.078472222223</c:v>
                </c:pt>
                <c:pt idx="7674">
                  <c:v>43515.07916666667</c:v>
                </c:pt>
                <c:pt idx="7675">
                  <c:v>43515.079861111109</c:v>
                </c:pt>
                <c:pt idx="7676">
                  <c:v>43515.080555555556</c:v>
                </c:pt>
                <c:pt idx="7677">
                  <c:v>43515.081250000003</c:v>
                </c:pt>
                <c:pt idx="7678">
                  <c:v>43515.081944444442</c:v>
                </c:pt>
                <c:pt idx="7679">
                  <c:v>43515.082638888889</c:v>
                </c:pt>
                <c:pt idx="7680">
                  <c:v>43515.083333333336</c:v>
                </c:pt>
                <c:pt idx="7681">
                  <c:v>43515.084027777775</c:v>
                </c:pt>
                <c:pt idx="7682">
                  <c:v>43515.084722222222</c:v>
                </c:pt>
                <c:pt idx="7683">
                  <c:v>43515.085416666669</c:v>
                </c:pt>
                <c:pt idx="7684">
                  <c:v>43515.086111111108</c:v>
                </c:pt>
                <c:pt idx="7685">
                  <c:v>43515.086805555555</c:v>
                </c:pt>
                <c:pt idx="7686">
                  <c:v>43515.087500000001</c:v>
                </c:pt>
                <c:pt idx="7687">
                  <c:v>43515.088194444441</c:v>
                </c:pt>
                <c:pt idx="7688">
                  <c:v>43515.088888888888</c:v>
                </c:pt>
                <c:pt idx="7689">
                  <c:v>43515.089583333334</c:v>
                </c:pt>
                <c:pt idx="7690">
                  <c:v>43515.090277777781</c:v>
                </c:pt>
                <c:pt idx="7691">
                  <c:v>43515.09097222222</c:v>
                </c:pt>
                <c:pt idx="7692">
                  <c:v>43515.091666666667</c:v>
                </c:pt>
                <c:pt idx="7693">
                  <c:v>43515.092361111114</c:v>
                </c:pt>
                <c:pt idx="7694">
                  <c:v>43515.093055555553</c:v>
                </c:pt>
                <c:pt idx="7695">
                  <c:v>43515.09375</c:v>
                </c:pt>
                <c:pt idx="7696">
                  <c:v>43515.094444444447</c:v>
                </c:pt>
                <c:pt idx="7697">
                  <c:v>43515.095138888886</c:v>
                </c:pt>
                <c:pt idx="7698">
                  <c:v>43515.095833333333</c:v>
                </c:pt>
                <c:pt idx="7699">
                  <c:v>43515.09652777778</c:v>
                </c:pt>
                <c:pt idx="7700">
                  <c:v>43515.097222222219</c:v>
                </c:pt>
                <c:pt idx="7701">
                  <c:v>43515.097916666666</c:v>
                </c:pt>
                <c:pt idx="7702">
                  <c:v>43515.098611111112</c:v>
                </c:pt>
                <c:pt idx="7703">
                  <c:v>43515.099305555559</c:v>
                </c:pt>
                <c:pt idx="7704">
                  <c:v>43515.1</c:v>
                </c:pt>
                <c:pt idx="7705">
                  <c:v>43515.100694444445</c:v>
                </c:pt>
                <c:pt idx="7706">
                  <c:v>43515.101388888892</c:v>
                </c:pt>
                <c:pt idx="7707">
                  <c:v>43515.102083333331</c:v>
                </c:pt>
                <c:pt idx="7708">
                  <c:v>43515.102777777778</c:v>
                </c:pt>
                <c:pt idx="7709">
                  <c:v>43515.103472222225</c:v>
                </c:pt>
                <c:pt idx="7710">
                  <c:v>43515.104166666664</c:v>
                </c:pt>
                <c:pt idx="7711">
                  <c:v>43515.104861111111</c:v>
                </c:pt>
                <c:pt idx="7712">
                  <c:v>43515.105555555558</c:v>
                </c:pt>
                <c:pt idx="7713">
                  <c:v>43515.106249999997</c:v>
                </c:pt>
                <c:pt idx="7714">
                  <c:v>43515.106944444444</c:v>
                </c:pt>
                <c:pt idx="7715">
                  <c:v>43515.107638888891</c:v>
                </c:pt>
                <c:pt idx="7716">
                  <c:v>43515.10833333333</c:v>
                </c:pt>
                <c:pt idx="7717">
                  <c:v>43515.109027777777</c:v>
                </c:pt>
                <c:pt idx="7718">
                  <c:v>43515.109722222223</c:v>
                </c:pt>
                <c:pt idx="7719">
                  <c:v>43515.11041666667</c:v>
                </c:pt>
                <c:pt idx="7720">
                  <c:v>43515.111111111109</c:v>
                </c:pt>
                <c:pt idx="7721">
                  <c:v>43515.111805555556</c:v>
                </c:pt>
                <c:pt idx="7722">
                  <c:v>43515.112500000003</c:v>
                </c:pt>
                <c:pt idx="7723">
                  <c:v>43515.113194444442</c:v>
                </c:pt>
                <c:pt idx="7724">
                  <c:v>43515.113888888889</c:v>
                </c:pt>
                <c:pt idx="7725">
                  <c:v>43515.114583333336</c:v>
                </c:pt>
                <c:pt idx="7726">
                  <c:v>43515.115277777775</c:v>
                </c:pt>
                <c:pt idx="7727">
                  <c:v>43515.115972222222</c:v>
                </c:pt>
                <c:pt idx="7728">
                  <c:v>43515.116666666669</c:v>
                </c:pt>
                <c:pt idx="7729">
                  <c:v>43515.117361111108</c:v>
                </c:pt>
                <c:pt idx="7730">
                  <c:v>43515.118055555555</c:v>
                </c:pt>
                <c:pt idx="7731">
                  <c:v>43515.118750000001</c:v>
                </c:pt>
                <c:pt idx="7732">
                  <c:v>43515.119444444441</c:v>
                </c:pt>
                <c:pt idx="7733">
                  <c:v>43515.120138888888</c:v>
                </c:pt>
                <c:pt idx="7734">
                  <c:v>43515.120833333334</c:v>
                </c:pt>
                <c:pt idx="7735">
                  <c:v>43515.121527777781</c:v>
                </c:pt>
                <c:pt idx="7736">
                  <c:v>43515.12222222222</c:v>
                </c:pt>
                <c:pt idx="7737">
                  <c:v>43515.122916666667</c:v>
                </c:pt>
                <c:pt idx="7738">
                  <c:v>43515.123611111114</c:v>
                </c:pt>
                <c:pt idx="7739">
                  <c:v>43515.124305555553</c:v>
                </c:pt>
                <c:pt idx="7740">
                  <c:v>43515.125</c:v>
                </c:pt>
                <c:pt idx="7741">
                  <c:v>43515.125694444447</c:v>
                </c:pt>
                <c:pt idx="7742">
                  <c:v>43515.126388888886</c:v>
                </c:pt>
                <c:pt idx="7743">
                  <c:v>43515.127083333333</c:v>
                </c:pt>
                <c:pt idx="7744">
                  <c:v>43515.12777777778</c:v>
                </c:pt>
                <c:pt idx="7745">
                  <c:v>43515.128472222219</c:v>
                </c:pt>
                <c:pt idx="7746">
                  <c:v>43515.129166666666</c:v>
                </c:pt>
                <c:pt idx="7747">
                  <c:v>43515.129861111112</c:v>
                </c:pt>
                <c:pt idx="7748">
                  <c:v>43515.130555555559</c:v>
                </c:pt>
                <c:pt idx="7749">
                  <c:v>43515.131249999999</c:v>
                </c:pt>
                <c:pt idx="7750">
                  <c:v>43515.131944444445</c:v>
                </c:pt>
                <c:pt idx="7751">
                  <c:v>43515.132638888892</c:v>
                </c:pt>
                <c:pt idx="7752">
                  <c:v>43515.133333333331</c:v>
                </c:pt>
                <c:pt idx="7753">
                  <c:v>43515.134027777778</c:v>
                </c:pt>
                <c:pt idx="7754">
                  <c:v>43515.134722222225</c:v>
                </c:pt>
                <c:pt idx="7755">
                  <c:v>43515.135416666664</c:v>
                </c:pt>
                <c:pt idx="7756">
                  <c:v>43515.136111111111</c:v>
                </c:pt>
                <c:pt idx="7757">
                  <c:v>43515.136805555558</c:v>
                </c:pt>
                <c:pt idx="7758">
                  <c:v>43515.137499999997</c:v>
                </c:pt>
                <c:pt idx="7759">
                  <c:v>43515.138194444444</c:v>
                </c:pt>
                <c:pt idx="7760">
                  <c:v>43515.138888888891</c:v>
                </c:pt>
                <c:pt idx="7761">
                  <c:v>43515.13958333333</c:v>
                </c:pt>
                <c:pt idx="7762">
                  <c:v>43515.140277777777</c:v>
                </c:pt>
                <c:pt idx="7763">
                  <c:v>43515.140972222223</c:v>
                </c:pt>
                <c:pt idx="7764">
                  <c:v>43515.14166666667</c:v>
                </c:pt>
                <c:pt idx="7765">
                  <c:v>43515.142361111109</c:v>
                </c:pt>
                <c:pt idx="7766">
                  <c:v>43515.143055555556</c:v>
                </c:pt>
                <c:pt idx="7767">
                  <c:v>43515.143750000003</c:v>
                </c:pt>
                <c:pt idx="7768">
                  <c:v>43515.144444444442</c:v>
                </c:pt>
                <c:pt idx="7769">
                  <c:v>43515.145138888889</c:v>
                </c:pt>
                <c:pt idx="7770">
                  <c:v>43515.145833333336</c:v>
                </c:pt>
                <c:pt idx="7771">
                  <c:v>43515.146527777775</c:v>
                </c:pt>
                <c:pt idx="7772">
                  <c:v>43515.147222222222</c:v>
                </c:pt>
                <c:pt idx="7773">
                  <c:v>43515.147916666669</c:v>
                </c:pt>
                <c:pt idx="7774">
                  <c:v>43515.148611111108</c:v>
                </c:pt>
                <c:pt idx="7775">
                  <c:v>43515.149305555555</c:v>
                </c:pt>
                <c:pt idx="7776">
                  <c:v>43515.15</c:v>
                </c:pt>
                <c:pt idx="7777">
                  <c:v>43515.150694444441</c:v>
                </c:pt>
                <c:pt idx="7778">
                  <c:v>43515.151388888888</c:v>
                </c:pt>
                <c:pt idx="7779">
                  <c:v>43515.152083333334</c:v>
                </c:pt>
                <c:pt idx="7780">
                  <c:v>43515.152777777781</c:v>
                </c:pt>
                <c:pt idx="7781">
                  <c:v>43515.15347222222</c:v>
                </c:pt>
                <c:pt idx="7782">
                  <c:v>43515.154166666667</c:v>
                </c:pt>
                <c:pt idx="7783">
                  <c:v>43515.154861111114</c:v>
                </c:pt>
                <c:pt idx="7784">
                  <c:v>43515.155555555553</c:v>
                </c:pt>
                <c:pt idx="7785">
                  <c:v>43515.15625</c:v>
                </c:pt>
                <c:pt idx="7786">
                  <c:v>43515.156944444447</c:v>
                </c:pt>
                <c:pt idx="7787">
                  <c:v>43515.157638888886</c:v>
                </c:pt>
                <c:pt idx="7788">
                  <c:v>43515.158333333333</c:v>
                </c:pt>
                <c:pt idx="7789">
                  <c:v>43515.15902777778</c:v>
                </c:pt>
                <c:pt idx="7790">
                  <c:v>43515.159722222219</c:v>
                </c:pt>
                <c:pt idx="7791">
                  <c:v>43515.160416666666</c:v>
                </c:pt>
                <c:pt idx="7792">
                  <c:v>43515.161111111112</c:v>
                </c:pt>
                <c:pt idx="7793">
                  <c:v>43515.161805555559</c:v>
                </c:pt>
                <c:pt idx="7794">
                  <c:v>43515.162499999999</c:v>
                </c:pt>
                <c:pt idx="7795">
                  <c:v>43515.163194444445</c:v>
                </c:pt>
                <c:pt idx="7796">
                  <c:v>43515.163888888892</c:v>
                </c:pt>
                <c:pt idx="7797">
                  <c:v>43515.164583333331</c:v>
                </c:pt>
                <c:pt idx="7798">
                  <c:v>43515.165277777778</c:v>
                </c:pt>
                <c:pt idx="7799">
                  <c:v>43515.165972222225</c:v>
                </c:pt>
                <c:pt idx="7800">
                  <c:v>43515.166666666664</c:v>
                </c:pt>
                <c:pt idx="7801">
                  <c:v>43515.167361111111</c:v>
                </c:pt>
                <c:pt idx="7802">
                  <c:v>43515.168055555558</c:v>
                </c:pt>
                <c:pt idx="7803">
                  <c:v>43515.168749999997</c:v>
                </c:pt>
                <c:pt idx="7804">
                  <c:v>43515.169444444444</c:v>
                </c:pt>
                <c:pt idx="7805">
                  <c:v>43515.170138888891</c:v>
                </c:pt>
                <c:pt idx="7806">
                  <c:v>43515.17083333333</c:v>
                </c:pt>
                <c:pt idx="7807">
                  <c:v>43515.171527777777</c:v>
                </c:pt>
                <c:pt idx="7808">
                  <c:v>43515.172222222223</c:v>
                </c:pt>
                <c:pt idx="7809">
                  <c:v>43515.17291666667</c:v>
                </c:pt>
                <c:pt idx="7810">
                  <c:v>43515.173611111109</c:v>
                </c:pt>
                <c:pt idx="7811">
                  <c:v>43515.174305555556</c:v>
                </c:pt>
                <c:pt idx="7812">
                  <c:v>43515.175000000003</c:v>
                </c:pt>
                <c:pt idx="7813">
                  <c:v>43515.175694444442</c:v>
                </c:pt>
                <c:pt idx="7814">
                  <c:v>43515.176388888889</c:v>
                </c:pt>
                <c:pt idx="7815">
                  <c:v>43515.177083333336</c:v>
                </c:pt>
                <c:pt idx="7816">
                  <c:v>43515.177777777775</c:v>
                </c:pt>
                <c:pt idx="7817">
                  <c:v>43515.178472222222</c:v>
                </c:pt>
                <c:pt idx="7818">
                  <c:v>43515.179166666669</c:v>
                </c:pt>
                <c:pt idx="7819">
                  <c:v>43515.179861111108</c:v>
                </c:pt>
                <c:pt idx="7820">
                  <c:v>43515.180555555555</c:v>
                </c:pt>
                <c:pt idx="7821">
                  <c:v>43515.181250000001</c:v>
                </c:pt>
                <c:pt idx="7822">
                  <c:v>43515.181944444441</c:v>
                </c:pt>
                <c:pt idx="7823">
                  <c:v>43515.182638888888</c:v>
                </c:pt>
                <c:pt idx="7824">
                  <c:v>43515.183333333334</c:v>
                </c:pt>
                <c:pt idx="7825">
                  <c:v>43515.184027777781</c:v>
                </c:pt>
                <c:pt idx="7826">
                  <c:v>43515.18472222222</c:v>
                </c:pt>
                <c:pt idx="7827">
                  <c:v>43515.185416666667</c:v>
                </c:pt>
                <c:pt idx="7828">
                  <c:v>43515.186111111114</c:v>
                </c:pt>
                <c:pt idx="7829">
                  <c:v>43515.186805555553</c:v>
                </c:pt>
                <c:pt idx="7830">
                  <c:v>43515.1875</c:v>
                </c:pt>
                <c:pt idx="7831">
                  <c:v>43515.188194444447</c:v>
                </c:pt>
                <c:pt idx="7832">
                  <c:v>43515.188888888886</c:v>
                </c:pt>
                <c:pt idx="7833">
                  <c:v>43515.189583333333</c:v>
                </c:pt>
                <c:pt idx="7834">
                  <c:v>43515.19027777778</c:v>
                </c:pt>
                <c:pt idx="7835">
                  <c:v>43515.190972222219</c:v>
                </c:pt>
                <c:pt idx="7836">
                  <c:v>43515.191666666666</c:v>
                </c:pt>
                <c:pt idx="7837">
                  <c:v>43515.192361111112</c:v>
                </c:pt>
                <c:pt idx="7838">
                  <c:v>43515.193055555559</c:v>
                </c:pt>
                <c:pt idx="7839">
                  <c:v>43515.193749999999</c:v>
                </c:pt>
                <c:pt idx="7840">
                  <c:v>43515.194444444445</c:v>
                </c:pt>
                <c:pt idx="7841">
                  <c:v>43515.195138888892</c:v>
                </c:pt>
                <c:pt idx="7842">
                  <c:v>43515.195833333331</c:v>
                </c:pt>
                <c:pt idx="7843">
                  <c:v>43515.196527777778</c:v>
                </c:pt>
                <c:pt idx="7844">
                  <c:v>43515.197222222225</c:v>
                </c:pt>
                <c:pt idx="7845">
                  <c:v>43515.197916666664</c:v>
                </c:pt>
                <c:pt idx="7846">
                  <c:v>43515.198611111111</c:v>
                </c:pt>
                <c:pt idx="7847">
                  <c:v>43515.199305555558</c:v>
                </c:pt>
                <c:pt idx="7848">
                  <c:v>43515.199999999997</c:v>
                </c:pt>
                <c:pt idx="7849">
                  <c:v>43515.200694444444</c:v>
                </c:pt>
                <c:pt idx="7850">
                  <c:v>43515.201388888891</c:v>
                </c:pt>
                <c:pt idx="7851">
                  <c:v>43515.20208333333</c:v>
                </c:pt>
                <c:pt idx="7852">
                  <c:v>43515.202777777777</c:v>
                </c:pt>
                <c:pt idx="7853">
                  <c:v>43515.203472222223</c:v>
                </c:pt>
                <c:pt idx="7854">
                  <c:v>43515.20416666667</c:v>
                </c:pt>
                <c:pt idx="7855">
                  <c:v>43515.204861111109</c:v>
                </c:pt>
                <c:pt idx="7856">
                  <c:v>43515.205555555556</c:v>
                </c:pt>
                <c:pt idx="7857">
                  <c:v>43515.206250000003</c:v>
                </c:pt>
                <c:pt idx="7858">
                  <c:v>43515.206944444442</c:v>
                </c:pt>
                <c:pt idx="7859">
                  <c:v>43515.207638888889</c:v>
                </c:pt>
                <c:pt idx="7860">
                  <c:v>43515.208333333336</c:v>
                </c:pt>
                <c:pt idx="7861">
                  <c:v>43515.209027777775</c:v>
                </c:pt>
                <c:pt idx="7862">
                  <c:v>43515.209722222222</c:v>
                </c:pt>
                <c:pt idx="7863">
                  <c:v>43515.210416666669</c:v>
                </c:pt>
                <c:pt idx="7864">
                  <c:v>43515.211111111108</c:v>
                </c:pt>
                <c:pt idx="7865">
                  <c:v>43515.211805555555</c:v>
                </c:pt>
                <c:pt idx="7866">
                  <c:v>43515.212500000001</c:v>
                </c:pt>
                <c:pt idx="7867">
                  <c:v>43515.213194444441</c:v>
                </c:pt>
                <c:pt idx="7868">
                  <c:v>43515.213888888888</c:v>
                </c:pt>
                <c:pt idx="7869">
                  <c:v>43515.214583333334</c:v>
                </c:pt>
                <c:pt idx="7870">
                  <c:v>43515.215277777781</c:v>
                </c:pt>
                <c:pt idx="7871">
                  <c:v>43515.21597222222</c:v>
                </c:pt>
                <c:pt idx="7872">
                  <c:v>43515.216666666667</c:v>
                </c:pt>
                <c:pt idx="7873">
                  <c:v>43515.217361111114</c:v>
                </c:pt>
                <c:pt idx="7874">
                  <c:v>43515.218055555553</c:v>
                </c:pt>
                <c:pt idx="7875">
                  <c:v>43515.21875</c:v>
                </c:pt>
                <c:pt idx="7876">
                  <c:v>43515.219444444447</c:v>
                </c:pt>
                <c:pt idx="7877">
                  <c:v>43515.220138888886</c:v>
                </c:pt>
                <c:pt idx="7878">
                  <c:v>43515.220833333333</c:v>
                </c:pt>
                <c:pt idx="7879">
                  <c:v>43515.22152777778</c:v>
                </c:pt>
                <c:pt idx="7880">
                  <c:v>43515.222222222219</c:v>
                </c:pt>
                <c:pt idx="7881">
                  <c:v>43515.222916666666</c:v>
                </c:pt>
                <c:pt idx="7882">
                  <c:v>43515.223611111112</c:v>
                </c:pt>
                <c:pt idx="7883">
                  <c:v>43515.224305555559</c:v>
                </c:pt>
                <c:pt idx="7884">
                  <c:v>43515.224999999999</c:v>
                </c:pt>
                <c:pt idx="7885">
                  <c:v>43515.225694444445</c:v>
                </c:pt>
                <c:pt idx="7886">
                  <c:v>43515.226388888892</c:v>
                </c:pt>
                <c:pt idx="7887">
                  <c:v>43515.227083333331</c:v>
                </c:pt>
                <c:pt idx="7888">
                  <c:v>43515.227777777778</c:v>
                </c:pt>
                <c:pt idx="7889">
                  <c:v>43515.228472222225</c:v>
                </c:pt>
                <c:pt idx="7890">
                  <c:v>43515.229166666664</c:v>
                </c:pt>
                <c:pt idx="7891">
                  <c:v>43515.229861111111</c:v>
                </c:pt>
                <c:pt idx="7892">
                  <c:v>43515.230555555558</c:v>
                </c:pt>
                <c:pt idx="7893">
                  <c:v>43515.231249999997</c:v>
                </c:pt>
                <c:pt idx="7894">
                  <c:v>43515.231944444444</c:v>
                </c:pt>
                <c:pt idx="7895">
                  <c:v>43515.232638888891</c:v>
                </c:pt>
                <c:pt idx="7896">
                  <c:v>43515.23333333333</c:v>
                </c:pt>
                <c:pt idx="7897">
                  <c:v>43515.234027777777</c:v>
                </c:pt>
                <c:pt idx="7898">
                  <c:v>43515.234722222223</c:v>
                </c:pt>
                <c:pt idx="7899">
                  <c:v>43515.23541666667</c:v>
                </c:pt>
                <c:pt idx="7900">
                  <c:v>43515.236111111109</c:v>
                </c:pt>
                <c:pt idx="7901">
                  <c:v>43515.236805555556</c:v>
                </c:pt>
                <c:pt idx="7902">
                  <c:v>43515.237500000003</c:v>
                </c:pt>
                <c:pt idx="7903">
                  <c:v>43515.238194444442</c:v>
                </c:pt>
                <c:pt idx="7904">
                  <c:v>43515.238888888889</c:v>
                </c:pt>
                <c:pt idx="7905">
                  <c:v>43515.239583333336</c:v>
                </c:pt>
                <c:pt idx="7906">
                  <c:v>43515.240277777775</c:v>
                </c:pt>
                <c:pt idx="7907">
                  <c:v>43515.240972222222</c:v>
                </c:pt>
                <c:pt idx="7908">
                  <c:v>43515.241666666669</c:v>
                </c:pt>
                <c:pt idx="7909">
                  <c:v>43515.242361111108</c:v>
                </c:pt>
                <c:pt idx="7910">
                  <c:v>43515.243055555555</c:v>
                </c:pt>
                <c:pt idx="7911">
                  <c:v>43515.243750000001</c:v>
                </c:pt>
                <c:pt idx="7912">
                  <c:v>43515.244444444441</c:v>
                </c:pt>
                <c:pt idx="7913">
                  <c:v>43515.245138888888</c:v>
                </c:pt>
                <c:pt idx="7914">
                  <c:v>43515.245833333334</c:v>
                </c:pt>
                <c:pt idx="7915">
                  <c:v>43515.246527777781</c:v>
                </c:pt>
                <c:pt idx="7916">
                  <c:v>43515.24722222222</c:v>
                </c:pt>
                <c:pt idx="7917">
                  <c:v>43515.247916666667</c:v>
                </c:pt>
                <c:pt idx="7918">
                  <c:v>43515.248611111114</c:v>
                </c:pt>
                <c:pt idx="7919">
                  <c:v>43515.249305555553</c:v>
                </c:pt>
                <c:pt idx="7920">
                  <c:v>43515.25</c:v>
                </c:pt>
                <c:pt idx="7921">
                  <c:v>43515.250694444447</c:v>
                </c:pt>
                <c:pt idx="7922">
                  <c:v>43515.251388888886</c:v>
                </c:pt>
                <c:pt idx="7923">
                  <c:v>43515.252083333333</c:v>
                </c:pt>
                <c:pt idx="7924">
                  <c:v>43515.25277777778</c:v>
                </c:pt>
                <c:pt idx="7925">
                  <c:v>43515.253472222219</c:v>
                </c:pt>
                <c:pt idx="7926">
                  <c:v>43515.254166666666</c:v>
                </c:pt>
                <c:pt idx="7927">
                  <c:v>43515.254861111112</c:v>
                </c:pt>
                <c:pt idx="7928">
                  <c:v>43515.255555555559</c:v>
                </c:pt>
                <c:pt idx="7929">
                  <c:v>43515.256249999999</c:v>
                </c:pt>
                <c:pt idx="7930">
                  <c:v>43515.256944444445</c:v>
                </c:pt>
                <c:pt idx="7931">
                  <c:v>43515.257638888892</c:v>
                </c:pt>
                <c:pt idx="7932">
                  <c:v>43515.258333333331</c:v>
                </c:pt>
                <c:pt idx="7933">
                  <c:v>43515.259027777778</c:v>
                </c:pt>
                <c:pt idx="7934">
                  <c:v>43515.259722222225</c:v>
                </c:pt>
                <c:pt idx="7935">
                  <c:v>43515.260416666664</c:v>
                </c:pt>
                <c:pt idx="7936">
                  <c:v>43515.261111111111</c:v>
                </c:pt>
                <c:pt idx="7937">
                  <c:v>43515.261805555558</c:v>
                </c:pt>
                <c:pt idx="7938">
                  <c:v>43515.262499999997</c:v>
                </c:pt>
                <c:pt idx="7939">
                  <c:v>43515.263194444444</c:v>
                </c:pt>
                <c:pt idx="7940">
                  <c:v>43515.263888888891</c:v>
                </c:pt>
                <c:pt idx="7941">
                  <c:v>43515.26458333333</c:v>
                </c:pt>
                <c:pt idx="7942">
                  <c:v>43515.265277777777</c:v>
                </c:pt>
                <c:pt idx="7943">
                  <c:v>43515.265972222223</c:v>
                </c:pt>
                <c:pt idx="7944">
                  <c:v>43515.26666666667</c:v>
                </c:pt>
                <c:pt idx="7945">
                  <c:v>43515.267361111109</c:v>
                </c:pt>
                <c:pt idx="7946">
                  <c:v>43515.268055555556</c:v>
                </c:pt>
                <c:pt idx="7947">
                  <c:v>43515.268750000003</c:v>
                </c:pt>
                <c:pt idx="7948">
                  <c:v>43515.269444444442</c:v>
                </c:pt>
                <c:pt idx="7949">
                  <c:v>43515.270138888889</c:v>
                </c:pt>
                <c:pt idx="7950">
                  <c:v>43515.270833333336</c:v>
                </c:pt>
                <c:pt idx="7951">
                  <c:v>43515.271527777775</c:v>
                </c:pt>
                <c:pt idx="7952">
                  <c:v>43515.272222222222</c:v>
                </c:pt>
                <c:pt idx="7953">
                  <c:v>43515.272916666669</c:v>
                </c:pt>
                <c:pt idx="7954">
                  <c:v>43515.273611111108</c:v>
                </c:pt>
                <c:pt idx="7955">
                  <c:v>43515.274305555555</c:v>
                </c:pt>
                <c:pt idx="7956">
                  <c:v>43515.275000000001</c:v>
                </c:pt>
                <c:pt idx="7957">
                  <c:v>43515.275694444441</c:v>
                </c:pt>
                <c:pt idx="7958">
                  <c:v>43515.276388888888</c:v>
                </c:pt>
                <c:pt idx="7959">
                  <c:v>43515.277083333334</c:v>
                </c:pt>
                <c:pt idx="7960">
                  <c:v>43515.277777777781</c:v>
                </c:pt>
                <c:pt idx="7961">
                  <c:v>43515.27847222222</c:v>
                </c:pt>
                <c:pt idx="7962">
                  <c:v>43515.279166666667</c:v>
                </c:pt>
                <c:pt idx="7963">
                  <c:v>43515.279861111114</c:v>
                </c:pt>
                <c:pt idx="7964">
                  <c:v>43515.280555555553</c:v>
                </c:pt>
                <c:pt idx="7965">
                  <c:v>43515.28125</c:v>
                </c:pt>
                <c:pt idx="7966">
                  <c:v>43515.281944444447</c:v>
                </c:pt>
                <c:pt idx="7967">
                  <c:v>43515.282638888886</c:v>
                </c:pt>
                <c:pt idx="7968">
                  <c:v>43515.283333333333</c:v>
                </c:pt>
                <c:pt idx="7969">
                  <c:v>43515.28402777778</c:v>
                </c:pt>
                <c:pt idx="7970">
                  <c:v>43515.284722222219</c:v>
                </c:pt>
                <c:pt idx="7971">
                  <c:v>43515.285416666666</c:v>
                </c:pt>
                <c:pt idx="7972">
                  <c:v>43515.286111111112</c:v>
                </c:pt>
                <c:pt idx="7973">
                  <c:v>43515.286805555559</c:v>
                </c:pt>
                <c:pt idx="7974">
                  <c:v>43515.287499999999</c:v>
                </c:pt>
                <c:pt idx="7975">
                  <c:v>43515.288194444445</c:v>
                </c:pt>
                <c:pt idx="7976">
                  <c:v>43515.288888888892</c:v>
                </c:pt>
                <c:pt idx="7977">
                  <c:v>43515.289583333331</c:v>
                </c:pt>
                <c:pt idx="7978">
                  <c:v>43515.290277777778</c:v>
                </c:pt>
                <c:pt idx="7979">
                  <c:v>43515.290972222225</c:v>
                </c:pt>
                <c:pt idx="7980">
                  <c:v>43515.291666666664</c:v>
                </c:pt>
                <c:pt idx="7981">
                  <c:v>43515.292361111111</c:v>
                </c:pt>
                <c:pt idx="7982">
                  <c:v>43515.293055555558</c:v>
                </c:pt>
                <c:pt idx="7983">
                  <c:v>43515.293749999997</c:v>
                </c:pt>
                <c:pt idx="7984">
                  <c:v>43515.294444444444</c:v>
                </c:pt>
                <c:pt idx="7985">
                  <c:v>43515.295138888891</c:v>
                </c:pt>
                <c:pt idx="7986">
                  <c:v>43515.29583333333</c:v>
                </c:pt>
                <c:pt idx="7987">
                  <c:v>43515.296527777777</c:v>
                </c:pt>
                <c:pt idx="7988">
                  <c:v>43515.297222222223</c:v>
                </c:pt>
                <c:pt idx="7989">
                  <c:v>43515.29791666667</c:v>
                </c:pt>
                <c:pt idx="7990">
                  <c:v>43515.298611111109</c:v>
                </c:pt>
                <c:pt idx="7991">
                  <c:v>43515.299305555556</c:v>
                </c:pt>
                <c:pt idx="7992">
                  <c:v>43515.3</c:v>
                </c:pt>
                <c:pt idx="7993">
                  <c:v>43515.300694444442</c:v>
                </c:pt>
                <c:pt idx="7994">
                  <c:v>43515.301388888889</c:v>
                </c:pt>
                <c:pt idx="7995">
                  <c:v>43515.302083333336</c:v>
                </c:pt>
                <c:pt idx="7996">
                  <c:v>43515.302777777775</c:v>
                </c:pt>
                <c:pt idx="7997">
                  <c:v>43515.303472222222</c:v>
                </c:pt>
                <c:pt idx="7998">
                  <c:v>43515.304166666669</c:v>
                </c:pt>
                <c:pt idx="7999">
                  <c:v>43515.304861111108</c:v>
                </c:pt>
                <c:pt idx="8000">
                  <c:v>43515.305555555555</c:v>
                </c:pt>
                <c:pt idx="8001">
                  <c:v>43515.306250000001</c:v>
                </c:pt>
                <c:pt idx="8002">
                  <c:v>43515.306944444441</c:v>
                </c:pt>
                <c:pt idx="8003">
                  <c:v>43515.307638888888</c:v>
                </c:pt>
                <c:pt idx="8004">
                  <c:v>43515.308333333334</c:v>
                </c:pt>
                <c:pt idx="8005">
                  <c:v>43515.309027777781</c:v>
                </c:pt>
                <c:pt idx="8006">
                  <c:v>43515.30972222222</c:v>
                </c:pt>
                <c:pt idx="8007">
                  <c:v>43515.310416666667</c:v>
                </c:pt>
                <c:pt idx="8008">
                  <c:v>43515.311111111114</c:v>
                </c:pt>
                <c:pt idx="8009">
                  <c:v>43515.311805555553</c:v>
                </c:pt>
                <c:pt idx="8010">
                  <c:v>43515.3125</c:v>
                </c:pt>
                <c:pt idx="8011">
                  <c:v>43515.313194444447</c:v>
                </c:pt>
                <c:pt idx="8012">
                  <c:v>43515.313888888886</c:v>
                </c:pt>
                <c:pt idx="8013">
                  <c:v>43515.314583333333</c:v>
                </c:pt>
                <c:pt idx="8014">
                  <c:v>43515.31527777778</c:v>
                </c:pt>
                <c:pt idx="8015">
                  <c:v>43515.315972222219</c:v>
                </c:pt>
                <c:pt idx="8016">
                  <c:v>43515.316666666666</c:v>
                </c:pt>
                <c:pt idx="8017">
                  <c:v>43515.317361111112</c:v>
                </c:pt>
                <c:pt idx="8018">
                  <c:v>43515.318055555559</c:v>
                </c:pt>
                <c:pt idx="8019">
                  <c:v>43515.318749999999</c:v>
                </c:pt>
                <c:pt idx="8020">
                  <c:v>43515.319444444445</c:v>
                </c:pt>
                <c:pt idx="8021">
                  <c:v>43515.320138888892</c:v>
                </c:pt>
                <c:pt idx="8022">
                  <c:v>43515.320833333331</c:v>
                </c:pt>
                <c:pt idx="8023">
                  <c:v>43515.321527777778</c:v>
                </c:pt>
                <c:pt idx="8024">
                  <c:v>43515.322222222225</c:v>
                </c:pt>
                <c:pt idx="8025">
                  <c:v>43515.322916666664</c:v>
                </c:pt>
                <c:pt idx="8026">
                  <c:v>43515.323611111111</c:v>
                </c:pt>
                <c:pt idx="8027">
                  <c:v>43515.324305555558</c:v>
                </c:pt>
                <c:pt idx="8028">
                  <c:v>43515.324999999997</c:v>
                </c:pt>
                <c:pt idx="8029">
                  <c:v>43515.325694444444</c:v>
                </c:pt>
                <c:pt idx="8030">
                  <c:v>43515.326388888891</c:v>
                </c:pt>
                <c:pt idx="8031">
                  <c:v>43515.32708333333</c:v>
                </c:pt>
                <c:pt idx="8032">
                  <c:v>43515.327777777777</c:v>
                </c:pt>
                <c:pt idx="8033">
                  <c:v>43515.328472222223</c:v>
                </c:pt>
                <c:pt idx="8034">
                  <c:v>43515.32916666667</c:v>
                </c:pt>
                <c:pt idx="8035">
                  <c:v>43515.329861111109</c:v>
                </c:pt>
                <c:pt idx="8036">
                  <c:v>43515.330555555556</c:v>
                </c:pt>
                <c:pt idx="8037">
                  <c:v>43515.331250000003</c:v>
                </c:pt>
                <c:pt idx="8038">
                  <c:v>43515.331944444442</c:v>
                </c:pt>
                <c:pt idx="8039">
                  <c:v>43515.332638888889</c:v>
                </c:pt>
                <c:pt idx="8040">
                  <c:v>43515.333333333336</c:v>
                </c:pt>
                <c:pt idx="8041">
                  <c:v>43515.334027777775</c:v>
                </c:pt>
                <c:pt idx="8042">
                  <c:v>43515.334722222222</c:v>
                </c:pt>
                <c:pt idx="8043">
                  <c:v>43515.335416666669</c:v>
                </c:pt>
                <c:pt idx="8044">
                  <c:v>43515.336111111108</c:v>
                </c:pt>
                <c:pt idx="8045">
                  <c:v>43515.336805555555</c:v>
                </c:pt>
                <c:pt idx="8046">
                  <c:v>43515.337500000001</c:v>
                </c:pt>
                <c:pt idx="8047">
                  <c:v>43515.338194444441</c:v>
                </c:pt>
                <c:pt idx="8048">
                  <c:v>43515.338888888888</c:v>
                </c:pt>
                <c:pt idx="8049">
                  <c:v>43515.339583333334</c:v>
                </c:pt>
                <c:pt idx="8050">
                  <c:v>43515.340277777781</c:v>
                </c:pt>
                <c:pt idx="8051">
                  <c:v>43515.34097222222</c:v>
                </c:pt>
                <c:pt idx="8052">
                  <c:v>43515.341666666667</c:v>
                </c:pt>
                <c:pt idx="8053">
                  <c:v>43515.342361111114</c:v>
                </c:pt>
                <c:pt idx="8054">
                  <c:v>43515.343055555553</c:v>
                </c:pt>
                <c:pt idx="8055">
                  <c:v>43515.34375</c:v>
                </c:pt>
                <c:pt idx="8056">
                  <c:v>43515.344444444447</c:v>
                </c:pt>
                <c:pt idx="8057">
                  <c:v>43515.345138888886</c:v>
                </c:pt>
                <c:pt idx="8058">
                  <c:v>43515.345833333333</c:v>
                </c:pt>
                <c:pt idx="8059">
                  <c:v>43515.34652777778</c:v>
                </c:pt>
                <c:pt idx="8060">
                  <c:v>43515.347222222219</c:v>
                </c:pt>
                <c:pt idx="8061">
                  <c:v>43515.347916666666</c:v>
                </c:pt>
                <c:pt idx="8062">
                  <c:v>43515.348611111112</c:v>
                </c:pt>
                <c:pt idx="8063">
                  <c:v>43515.349305555559</c:v>
                </c:pt>
                <c:pt idx="8064">
                  <c:v>43515.35</c:v>
                </c:pt>
                <c:pt idx="8065">
                  <c:v>43515.350694444445</c:v>
                </c:pt>
                <c:pt idx="8066">
                  <c:v>43515.351388888892</c:v>
                </c:pt>
                <c:pt idx="8067">
                  <c:v>43515.352083333331</c:v>
                </c:pt>
                <c:pt idx="8068">
                  <c:v>43515.352777777778</c:v>
                </c:pt>
                <c:pt idx="8069">
                  <c:v>43515.353472222225</c:v>
                </c:pt>
                <c:pt idx="8070">
                  <c:v>43515.354166666664</c:v>
                </c:pt>
                <c:pt idx="8071">
                  <c:v>43515.354861111111</c:v>
                </c:pt>
                <c:pt idx="8072">
                  <c:v>43515.355555555558</c:v>
                </c:pt>
                <c:pt idx="8073">
                  <c:v>43515.356249999997</c:v>
                </c:pt>
                <c:pt idx="8074">
                  <c:v>43515.356944444444</c:v>
                </c:pt>
                <c:pt idx="8075">
                  <c:v>43515.357638888891</c:v>
                </c:pt>
                <c:pt idx="8076">
                  <c:v>43515.35833333333</c:v>
                </c:pt>
                <c:pt idx="8077">
                  <c:v>43515.359027777777</c:v>
                </c:pt>
                <c:pt idx="8078">
                  <c:v>43515.359722222223</c:v>
                </c:pt>
                <c:pt idx="8079">
                  <c:v>43515.36041666667</c:v>
                </c:pt>
                <c:pt idx="8080">
                  <c:v>43515.361111111109</c:v>
                </c:pt>
                <c:pt idx="8081">
                  <c:v>43515.361805555556</c:v>
                </c:pt>
                <c:pt idx="8082">
                  <c:v>43515.362500000003</c:v>
                </c:pt>
                <c:pt idx="8083">
                  <c:v>43515.363194444442</c:v>
                </c:pt>
                <c:pt idx="8084">
                  <c:v>43515.363888888889</c:v>
                </c:pt>
                <c:pt idx="8085">
                  <c:v>43515.364583333336</c:v>
                </c:pt>
                <c:pt idx="8086">
                  <c:v>43515.365277777775</c:v>
                </c:pt>
                <c:pt idx="8087">
                  <c:v>43515.365972222222</c:v>
                </c:pt>
                <c:pt idx="8088">
                  <c:v>43515.366666666669</c:v>
                </c:pt>
                <c:pt idx="8089">
                  <c:v>43515.367361111108</c:v>
                </c:pt>
                <c:pt idx="8090">
                  <c:v>43515.368055555555</c:v>
                </c:pt>
                <c:pt idx="8091">
                  <c:v>43515.368750000001</c:v>
                </c:pt>
                <c:pt idx="8092">
                  <c:v>43515.369444444441</c:v>
                </c:pt>
                <c:pt idx="8093">
                  <c:v>43515.370138888888</c:v>
                </c:pt>
                <c:pt idx="8094">
                  <c:v>43515.370833333334</c:v>
                </c:pt>
                <c:pt idx="8095">
                  <c:v>43515.371527777781</c:v>
                </c:pt>
                <c:pt idx="8096">
                  <c:v>43515.37222222222</c:v>
                </c:pt>
                <c:pt idx="8097">
                  <c:v>43515.372916666667</c:v>
                </c:pt>
                <c:pt idx="8098">
                  <c:v>43515.373611111114</c:v>
                </c:pt>
                <c:pt idx="8099">
                  <c:v>43515.374305555553</c:v>
                </c:pt>
                <c:pt idx="8100">
                  <c:v>43515.375</c:v>
                </c:pt>
                <c:pt idx="8101">
                  <c:v>43515.375694444447</c:v>
                </c:pt>
                <c:pt idx="8102">
                  <c:v>43515.376388888886</c:v>
                </c:pt>
                <c:pt idx="8103">
                  <c:v>43515.377083333333</c:v>
                </c:pt>
                <c:pt idx="8104">
                  <c:v>43515.37777777778</c:v>
                </c:pt>
                <c:pt idx="8105">
                  <c:v>43515.378472222219</c:v>
                </c:pt>
                <c:pt idx="8106">
                  <c:v>43515.379166666666</c:v>
                </c:pt>
                <c:pt idx="8107">
                  <c:v>43515.379861111112</c:v>
                </c:pt>
                <c:pt idx="8108">
                  <c:v>43515.380555555559</c:v>
                </c:pt>
                <c:pt idx="8109">
                  <c:v>43515.381249999999</c:v>
                </c:pt>
                <c:pt idx="8110">
                  <c:v>43515.381944444445</c:v>
                </c:pt>
                <c:pt idx="8111">
                  <c:v>43515.382638888892</c:v>
                </c:pt>
                <c:pt idx="8112">
                  <c:v>43515.383333333331</c:v>
                </c:pt>
                <c:pt idx="8113">
                  <c:v>43515.384027777778</c:v>
                </c:pt>
                <c:pt idx="8114">
                  <c:v>43515.384722222225</c:v>
                </c:pt>
                <c:pt idx="8115">
                  <c:v>43515.385416666664</c:v>
                </c:pt>
                <c:pt idx="8116">
                  <c:v>43515.386111111111</c:v>
                </c:pt>
                <c:pt idx="8117">
                  <c:v>43515.386805555558</c:v>
                </c:pt>
                <c:pt idx="8118">
                  <c:v>43515.387499999997</c:v>
                </c:pt>
                <c:pt idx="8119">
                  <c:v>43515.388194444444</c:v>
                </c:pt>
                <c:pt idx="8120">
                  <c:v>43515.388888888891</c:v>
                </c:pt>
                <c:pt idx="8121">
                  <c:v>43515.38958333333</c:v>
                </c:pt>
                <c:pt idx="8122">
                  <c:v>43515.390277777777</c:v>
                </c:pt>
                <c:pt idx="8123">
                  <c:v>43515.390972222223</c:v>
                </c:pt>
                <c:pt idx="8124">
                  <c:v>43515.39166666667</c:v>
                </c:pt>
                <c:pt idx="8125">
                  <c:v>43515.392361111109</c:v>
                </c:pt>
                <c:pt idx="8126">
                  <c:v>43515.393055555556</c:v>
                </c:pt>
                <c:pt idx="8127">
                  <c:v>43515.393750000003</c:v>
                </c:pt>
                <c:pt idx="8128">
                  <c:v>43515.394444444442</c:v>
                </c:pt>
                <c:pt idx="8129">
                  <c:v>43515.395138888889</c:v>
                </c:pt>
                <c:pt idx="8130">
                  <c:v>43515.395833333336</c:v>
                </c:pt>
                <c:pt idx="8131">
                  <c:v>43515.396527777775</c:v>
                </c:pt>
                <c:pt idx="8132">
                  <c:v>43515.397222222222</c:v>
                </c:pt>
                <c:pt idx="8133">
                  <c:v>43515.397916666669</c:v>
                </c:pt>
                <c:pt idx="8134">
                  <c:v>43515.398611111108</c:v>
                </c:pt>
                <c:pt idx="8135">
                  <c:v>43515.399305555555</c:v>
                </c:pt>
                <c:pt idx="8136">
                  <c:v>43515.4</c:v>
                </c:pt>
                <c:pt idx="8137">
                  <c:v>43515.400694444441</c:v>
                </c:pt>
                <c:pt idx="8138">
                  <c:v>43515.401388888888</c:v>
                </c:pt>
                <c:pt idx="8139">
                  <c:v>43515.402083333334</c:v>
                </c:pt>
                <c:pt idx="8140">
                  <c:v>43515.402777777781</c:v>
                </c:pt>
                <c:pt idx="8141">
                  <c:v>43515.40347222222</c:v>
                </c:pt>
                <c:pt idx="8142">
                  <c:v>43515.404166666667</c:v>
                </c:pt>
                <c:pt idx="8143">
                  <c:v>43515.404861111114</c:v>
                </c:pt>
                <c:pt idx="8144">
                  <c:v>43515.405555555553</c:v>
                </c:pt>
                <c:pt idx="8145">
                  <c:v>43515.40625</c:v>
                </c:pt>
                <c:pt idx="8146">
                  <c:v>43515.406944444447</c:v>
                </c:pt>
                <c:pt idx="8147">
                  <c:v>43515.407638888886</c:v>
                </c:pt>
                <c:pt idx="8148">
                  <c:v>43515.408333333333</c:v>
                </c:pt>
                <c:pt idx="8149">
                  <c:v>43515.40902777778</c:v>
                </c:pt>
                <c:pt idx="8150">
                  <c:v>43515.409722222219</c:v>
                </c:pt>
                <c:pt idx="8151">
                  <c:v>43515.410416666666</c:v>
                </c:pt>
                <c:pt idx="8152">
                  <c:v>43515.411111111112</c:v>
                </c:pt>
                <c:pt idx="8153">
                  <c:v>43515.411805555559</c:v>
                </c:pt>
                <c:pt idx="8154">
                  <c:v>43515.412499999999</c:v>
                </c:pt>
                <c:pt idx="8155">
                  <c:v>43515.413194444445</c:v>
                </c:pt>
                <c:pt idx="8156">
                  <c:v>43515.413888888892</c:v>
                </c:pt>
                <c:pt idx="8157">
                  <c:v>43515.414583333331</c:v>
                </c:pt>
                <c:pt idx="8158">
                  <c:v>43515.415277777778</c:v>
                </c:pt>
                <c:pt idx="8159">
                  <c:v>43515.415972222225</c:v>
                </c:pt>
                <c:pt idx="8160">
                  <c:v>43515.416666666664</c:v>
                </c:pt>
                <c:pt idx="8161">
                  <c:v>43515.417361111111</c:v>
                </c:pt>
                <c:pt idx="8162">
                  <c:v>43515.418055555558</c:v>
                </c:pt>
                <c:pt idx="8163">
                  <c:v>43515.418749999997</c:v>
                </c:pt>
                <c:pt idx="8164">
                  <c:v>43515.419444444444</c:v>
                </c:pt>
                <c:pt idx="8165">
                  <c:v>43515.420138888891</c:v>
                </c:pt>
                <c:pt idx="8166">
                  <c:v>43515.42083333333</c:v>
                </c:pt>
                <c:pt idx="8167">
                  <c:v>43515.421527777777</c:v>
                </c:pt>
                <c:pt idx="8168">
                  <c:v>43515.422222222223</c:v>
                </c:pt>
                <c:pt idx="8169">
                  <c:v>43515.42291666667</c:v>
                </c:pt>
                <c:pt idx="8170">
                  <c:v>43515.423611111109</c:v>
                </c:pt>
                <c:pt idx="8171">
                  <c:v>43515.424305555556</c:v>
                </c:pt>
                <c:pt idx="8172">
                  <c:v>43515.425000000003</c:v>
                </c:pt>
                <c:pt idx="8173">
                  <c:v>43515.425694444442</c:v>
                </c:pt>
                <c:pt idx="8174">
                  <c:v>43515.426388888889</c:v>
                </c:pt>
                <c:pt idx="8175">
                  <c:v>43515.427083333336</c:v>
                </c:pt>
                <c:pt idx="8176">
                  <c:v>43515.427777777775</c:v>
                </c:pt>
                <c:pt idx="8177">
                  <c:v>43515.428472222222</c:v>
                </c:pt>
                <c:pt idx="8178">
                  <c:v>43515.429166666669</c:v>
                </c:pt>
                <c:pt idx="8179">
                  <c:v>43515.429861111108</c:v>
                </c:pt>
                <c:pt idx="8180">
                  <c:v>43515.430555555555</c:v>
                </c:pt>
                <c:pt idx="8181">
                  <c:v>43515.431250000001</c:v>
                </c:pt>
                <c:pt idx="8182">
                  <c:v>43515.431944444441</c:v>
                </c:pt>
                <c:pt idx="8183">
                  <c:v>43515.432638888888</c:v>
                </c:pt>
                <c:pt idx="8184">
                  <c:v>43515.433333333334</c:v>
                </c:pt>
                <c:pt idx="8185">
                  <c:v>43515.434027777781</c:v>
                </c:pt>
                <c:pt idx="8186">
                  <c:v>43515.43472222222</c:v>
                </c:pt>
                <c:pt idx="8187">
                  <c:v>43515.435416666667</c:v>
                </c:pt>
                <c:pt idx="8188">
                  <c:v>43515.436111111114</c:v>
                </c:pt>
                <c:pt idx="8189">
                  <c:v>43515.436805555553</c:v>
                </c:pt>
                <c:pt idx="8190">
                  <c:v>43515.4375</c:v>
                </c:pt>
                <c:pt idx="8191">
                  <c:v>43515.438194444447</c:v>
                </c:pt>
                <c:pt idx="8192">
                  <c:v>43515.438888888886</c:v>
                </c:pt>
                <c:pt idx="8193">
                  <c:v>43515.439583333333</c:v>
                </c:pt>
                <c:pt idx="8194">
                  <c:v>43515.44027777778</c:v>
                </c:pt>
                <c:pt idx="8195">
                  <c:v>43515.440972222219</c:v>
                </c:pt>
                <c:pt idx="8196">
                  <c:v>43515.441666666666</c:v>
                </c:pt>
                <c:pt idx="8197">
                  <c:v>43515.442361111112</c:v>
                </c:pt>
                <c:pt idx="8198">
                  <c:v>43515.443055555559</c:v>
                </c:pt>
                <c:pt idx="8199">
                  <c:v>43515.443749999999</c:v>
                </c:pt>
                <c:pt idx="8200">
                  <c:v>43515.444444444445</c:v>
                </c:pt>
                <c:pt idx="8201">
                  <c:v>43515.445138888892</c:v>
                </c:pt>
                <c:pt idx="8202">
                  <c:v>43515.445833333331</c:v>
                </c:pt>
                <c:pt idx="8203">
                  <c:v>43515.446527777778</c:v>
                </c:pt>
                <c:pt idx="8204">
                  <c:v>43515.447222222225</c:v>
                </c:pt>
                <c:pt idx="8205">
                  <c:v>43515.447916666664</c:v>
                </c:pt>
                <c:pt idx="8206">
                  <c:v>43515.448611111111</c:v>
                </c:pt>
                <c:pt idx="8207">
                  <c:v>43515.449305555558</c:v>
                </c:pt>
                <c:pt idx="8208">
                  <c:v>43515.45</c:v>
                </c:pt>
                <c:pt idx="8209">
                  <c:v>43515.450694444444</c:v>
                </c:pt>
                <c:pt idx="8210">
                  <c:v>43515.451388888891</c:v>
                </c:pt>
                <c:pt idx="8211">
                  <c:v>43515.45208333333</c:v>
                </c:pt>
                <c:pt idx="8212">
                  <c:v>43515.452777777777</c:v>
                </c:pt>
                <c:pt idx="8213">
                  <c:v>43515.453472222223</c:v>
                </c:pt>
                <c:pt idx="8214">
                  <c:v>43515.45416666667</c:v>
                </c:pt>
                <c:pt idx="8215">
                  <c:v>43515.454861111109</c:v>
                </c:pt>
                <c:pt idx="8216">
                  <c:v>43515.455555555556</c:v>
                </c:pt>
                <c:pt idx="8217">
                  <c:v>43515.456250000003</c:v>
                </c:pt>
                <c:pt idx="8218">
                  <c:v>43515.456944444442</c:v>
                </c:pt>
                <c:pt idx="8219">
                  <c:v>43515.457638888889</c:v>
                </c:pt>
                <c:pt idx="8220">
                  <c:v>43515.458333333336</c:v>
                </c:pt>
                <c:pt idx="8221">
                  <c:v>43515.459027777775</c:v>
                </c:pt>
                <c:pt idx="8222">
                  <c:v>43515.459722222222</c:v>
                </c:pt>
                <c:pt idx="8223">
                  <c:v>43515.460416666669</c:v>
                </c:pt>
                <c:pt idx="8224">
                  <c:v>43515.461111111108</c:v>
                </c:pt>
                <c:pt idx="8225">
                  <c:v>43515.461805555555</c:v>
                </c:pt>
                <c:pt idx="8226">
                  <c:v>43515.462500000001</c:v>
                </c:pt>
                <c:pt idx="8227">
                  <c:v>43515.463194444441</c:v>
                </c:pt>
                <c:pt idx="8228">
                  <c:v>43515.463888888888</c:v>
                </c:pt>
                <c:pt idx="8229">
                  <c:v>43515.464583333334</c:v>
                </c:pt>
                <c:pt idx="8230">
                  <c:v>43515.465277777781</c:v>
                </c:pt>
                <c:pt idx="8231">
                  <c:v>43515.46597222222</c:v>
                </c:pt>
                <c:pt idx="8232">
                  <c:v>43515.466666666667</c:v>
                </c:pt>
                <c:pt idx="8233">
                  <c:v>43515.467361111114</c:v>
                </c:pt>
                <c:pt idx="8234">
                  <c:v>43515.468055555553</c:v>
                </c:pt>
                <c:pt idx="8235">
                  <c:v>43515.46875</c:v>
                </c:pt>
                <c:pt idx="8236">
                  <c:v>43515.469444444447</c:v>
                </c:pt>
                <c:pt idx="8237">
                  <c:v>43515.470138888886</c:v>
                </c:pt>
                <c:pt idx="8238">
                  <c:v>43515.470833333333</c:v>
                </c:pt>
                <c:pt idx="8239">
                  <c:v>43515.47152777778</c:v>
                </c:pt>
                <c:pt idx="8240">
                  <c:v>43515.472222222219</c:v>
                </c:pt>
                <c:pt idx="8241">
                  <c:v>43515.472916666666</c:v>
                </c:pt>
                <c:pt idx="8242">
                  <c:v>43515.473611111112</c:v>
                </c:pt>
                <c:pt idx="8243">
                  <c:v>43515.474305555559</c:v>
                </c:pt>
                <c:pt idx="8244">
                  <c:v>43515.474999999999</c:v>
                </c:pt>
                <c:pt idx="8245">
                  <c:v>43515.475694444445</c:v>
                </c:pt>
                <c:pt idx="8246">
                  <c:v>43515.476388888892</c:v>
                </c:pt>
                <c:pt idx="8247">
                  <c:v>43515.477083333331</c:v>
                </c:pt>
                <c:pt idx="8248">
                  <c:v>43515.477777777778</c:v>
                </c:pt>
                <c:pt idx="8249">
                  <c:v>43515.478472222225</c:v>
                </c:pt>
                <c:pt idx="8250">
                  <c:v>43515.479166666664</c:v>
                </c:pt>
                <c:pt idx="8251">
                  <c:v>43515.479861111111</c:v>
                </c:pt>
                <c:pt idx="8252">
                  <c:v>43515.480555555558</c:v>
                </c:pt>
                <c:pt idx="8253">
                  <c:v>43515.481249999997</c:v>
                </c:pt>
                <c:pt idx="8254">
                  <c:v>43515.481944444444</c:v>
                </c:pt>
                <c:pt idx="8255">
                  <c:v>43515.482638888891</c:v>
                </c:pt>
                <c:pt idx="8256">
                  <c:v>43515.48333333333</c:v>
                </c:pt>
                <c:pt idx="8257">
                  <c:v>43515.484027777777</c:v>
                </c:pt>
                <c:pt idx="8258">
                  <c:v>43515.484722222223</c:v>
                </c:pt>
                <c:pt idx="8259">
                  <c:v>43515.48541666667</c:v>
                </c:pt>
                <c:pt idx="8260">
                  <c:v>43515.486111111109</c:v>
                </c:pt>
                <c:pt idx="8261">
                  <c:v>43515.486805555556</c:v>
                </c:pt>
                <c:pt idx="8262">
                  <c:v>43515.487500000003</c:v>
                </c:pt>
                <c:pt idx="8263">
                  <c:v>43515.488194444442</c:v>
                </c:pt>
                <c:pt idx="8264">
                  <c:v>43515.488888888889</c:v>
                </c:pt>
                <c:pt idx="8265">
                  <c:v>43515.489583333336</c:v>
                </c:pt>
                <c:pt idx="8266">
                  <c:v>43515.490277777775</c:v>
                </c:pt>
                <c:pt idx="8267">
                  <c:v>43515.490972222222</c:v>
                </c:pt>
                <c:pt idx="8268">
                  <c:v>43515.491666666669</c:v>
                </c:pt>
                <c:pt idx="8269">
                  <c:v>43515.492361111108</c:v>
                </c:pt>
                <c:pt idx="8270">
                  <c:v>43515.493055555555</c:v>
                </c:pt>
                <c:pt idx="8271">
                  <c:v>43515.493750000001</c:v>
                </c:pt>
                <c:pt idx="8272">
                  <c:v>43515.494444444441</c:v>
                </c:pt>
                <c:pt idx="8273">
                  <c:v>43515.495138888888</c:v>
                </c:pt>
                <c:pt idx="8274">
                  <c:v>43515.495833333334</c:v>
                </c:pt>
                <c:pt idx="8275">
                  <c:v>43515.496527777781</c:v>
                </c:pt>
                <c:pt idx="8276">
                  <c:v>43515.49722222222</c:v>
                </c:pt>
                <c:pt idx="8277">
                  <c:v>43515.497916666667</c:v>
                </c:pt>
                <c:pt idx="8278">
                  <c:v>43515.498611111114</c:v>
                </c:pt>
                <c:pt idx="8279">
                  <c:v>43515.499305555553</c:v>
                </c:pt>
                <c:pt idx="8280">
                  <c:v>43515.5</c:v>
                </c:pt>
                <c:pt idx="8281">
                  <c:v>43515.500694444447</c:v>
                </c:pt>
                <c:pt idx="8282">
                  <c:v>43515.501388888886</c:v>
                </c:pt>
                <c:pt idx="8283">
                  <c:v>43515.502083333333</c:v>
                </c:pt>
                <c:pt idx="8284">
                  <c:v>43515.50277777778</c:v>
                </c:pt>
                <c:pt idx="8285">
                  <c:v>43515.503472222219</c:v>
                </c:pt>
                <c:pt idx="8286">
                  <c:v>43515.504166666666</c:v>
                </c:pt>
                <c:pt idx="8287">
                  <c:v>43515.504861111112</c:v>
                </c:pt>
                <c:pt idx="8288">
                  <c:v>43515.505555555559</c:v>
                </c:pt>
                <c:pt idx="8289">
                  <c:v>43515.506249999999</c:v>
                </c:pt>
                <c:pt idx="8290">
                  <c:v>43515.506944444445</c:v>
                </c:pt>
                <c:pt idx="8291">
                  <c:v>43515.507638888892</c:v>
                </c:pt>
                <c:pt idx="8292">
                  <c:v>43515.508333333331</c:v>
                </c:pt>
                <c:pt idx="8293">
                  <c:v>43515.509027777778</c:v>
                </c:pt>
                <c:pt idx="8294">
                  <c:v>43515.509722222225</c:v>
                </c:pt>
                <c:pt idx="8295">
                  <c:v>43515.510416666664</c:v>
                </c:pt>
                <c:pt idx="8296">
                  <c:v>43515.511111111111</c:v>
                </c:pt>
                <c:pt idx="8297">
                  <c:v>43515.511805555558</c:v>
                </c:pt>
                <c:pt idx="8298">
                  <c:v>43515.512499999997</c:v>
                </c:pt>
                <c:pt idx="8299">
                  <c:v>43515.513194444444</c:v>
                </c:pt>
                <c:pt idx="8300">
                  <c:v>43515.513888888891</c:v>
                </c:pt>
                <c:pt idx="8301">
                  <c:v>43515.51458333333</c:v>
                </c:pt>
                <c:pt idx="8302">
                  <c:v>43515.515277777777</c:v>
                </c:pt>
                <c:pt idx="8303">
                  <c:v>43515.515972222223</c:v>
                </c:pt>
                <c:pt idx="8304">
                  <c:v>43515.51666666667</c:v>
                </c:pt>
                <c:pt idx="8305">
                  <c:v>43515.517361111109</c:v>
                </c:pt>
                <c:pt idx="8306">
                  <c:v>43515.518055555556</c:v>
                </c:pt>
                <c:pt idx="8307">
                  <c:v>43515.518750000003</c:v>
                </c:pt>
                <c:pt idx="8308">
                  <c:v>43515.519444444442</c:v>
                </c:pt>
                <c:pt idx="8309">
                  <c:v>43515.520138888889</c:v>
                </c:pt>
                <c:pt idx="8310">
                  <c:v>43515.520833333336</c:v>
                </c:pt>
                <c:pt idx="8311">
                  <c:v>43515.521527777775</c:v>
                </c:pt>
                <c:pt idx="8312">
                  <c:v>43515.522222222222</c:v>
                </c:pt>
                <c:pt idx="8313">
                  <c:v>43515.522916666669</c:v>
                </c:pt>
                <c:pt idx="8314">
                  <c:v>43515.523611111108</c:v>
                </c:pt>
                <c:pt idx="8315">
                  <c:v>43515.524305555555</c:v>
                </c:pt>
                <c:pt idx="8316">
                  <c:v>43515.525000000001</c:v>
                </c:pt>
                <c:pt idx="8317">
                  <c:v>43515.525694444441</c:v>
                </c:pt>
                <c:pt idx="8318">
                  <c:v>43515.526388888888</c:v>
                </c:pt>
                <c:pt idx="8319">
                  <c:v>43515.527083333334</c:v>
                </c:pt>
                <c:pt idx="8320">
                  <c:v>43515.527777777781</c:v>
                </c:pt>
                <c:pt idx="8321">
                  <c:v>43515.52847222222</c:v>
                </c:pt>
                <c:pt idx="8322">
                  <c:v>43515.529166666667</c:v>
                </c:pt>
                <c:pt idx="8323">
                  <c:v>43515.529861111114</c:v>
                </c:pt>
                <c:pt idx="8324">
                  <c:v>43515.530555555553</c:v>
                </c:pt>
                <c:pt idx="8325">
                  <c:v>43515.53125</c:v>
                </c:pt>
                <c:pt idx="8326">
                  <c:v>43515.531944444447</c:v>
                </c:pt>
                <c:pt idx="8327">
                  <c:v>43515.532638888886</c:v>
                </c:pt>
                <c:pt idx="8328">
                  <c:v>43515.533333333333</c:v>
                </c:pt>
                <c:pt idx="8329">
                  <c:v>43515.53402777778</c:v>
                </c:pt>
                <c:pt idx="8330">
                  <c:v>43515.534722222219</c:v>
                </c:pt>
                <c:pt idx="8331">
                  <c:v>43515.535416666666</c:v>
                </c:pt>
                <c:pt idx="8332">
                  <c:v>43515.536111111112</c:v>
                </c:pt>
                <c:pt idx="8333">
                  <c:v>43515.536805555559</c:v>
                </c:pt>
                <c:pt idx="8334">
                  <c:v>43515.537499999999</c:v>
                </c:pt>
                <c:pt idx="8335">
                  <c:v>43515.538194444445</c:v>
                </c:pt>
                <c:pt idx="8336">
                  <c:v>43515.538888888892</c:v>
                </c:pt>
                <c:pt idx="8337">
                  <c:v>43515.539583333331</c:v>
                </c:pt>
                <c:pt idx="8338">
                  <c:v>43515.540277777778</c:v>
                </c:pt>
                <c:pt idx="8339">
                  <c:v>43515.540972222225</c:v>
                </c:pt>
                <c:pt idx="8340">
                  <c:v>43515.541666666664</c:v>
                </c:pt>
                <c:pt idx="8341">
                  <c:v>43515.542361111111</c:v>
                </c:pt>
                <c:pt idx="8342">
                  <c:v>43515.543055555558</c:v>
                </c:pt>
                <c:pt idx="8343">
                  <c:v>43515.543749999997</c:v>
                </c:pt>
                <c:pt idx="8344">
                  <c:v>43515.544444444444</c:v>
                </c:pt>
                <c:pt idx="8345">
                  <c:v>43515.545138888891</c:v>
                </c:pt>
                <c:pt idx="8346">
                  <c:v>43515.54583333333</c:v>
                </c:pt>
                <c:pt idx="8347">
                  <c:v>43515.546527777777</c:v>
                </c:pt>
                <c:pt idx="8348">
                  <c:v>43515.547222222223</c:v>
                </c:pt>
                <c:pt idx="8349">
                  <c:v>43515.54791666667</c:v>
                </c:pt>
                <c:pt idx="8350">
                  <c:v>43515.548611111109</c:v>
                </c:pt>
                <c:pt idx="8351">
                  <c:v>43515.549305555556</c:v>
                </c:pt>
                <c:pt idx="8352">
                  <c:v>43515.55</c:v>
                </c:pt>
                <c:pt idx="8353">
                  <c:v>43515.550694444442</c:v>
                </c:pt>
                <c:pt idx="8354">
                  <c:v>43515.551388888889</c:v>
                </c:pt>
                <c:pt idx="8355">
                  <c:v>43515.552083333336</c:v>
                </c:pt>
                <c:pt idx="8356">
                  <c:v>43515.552777777775</c:v>
                </c:pt>
                <c:pt idx="8357">
                  <c:v>43515.553472222222</c:v>
                </c:pt>
                <c:pt idx="8358">
                  <c:v>43515.554166666669</c:v>
                </c:pt>
                <c:pt idx="8359">
                  <c:v>43515.554861111108</c:v>
                </c:pt>
                <c:pt idx="8360">
                  <c:v>43515.555555555555</c:v>
                </c:pt>
                <c:pt idx="8361">
                  <c:v>43515.556250000001</c:v>
                </c:pt>
                <c:pt idx="8362">
                  <c:v>43515.556944444441</c:v>
                </c:pt>
                <c:pt idx="8363">
                  <c:v>43515.557638888888</c:v>
                </c:pt>
                <c:pt idx="8364">
                  <c:v>43515.558333333334</c:v>
                </c:pt>
                <c:pt idx="8365">
                  <c:v>43515.559027777781</c:v>
                </c:pt>
                <c:pt idx="8366">
                  <c:v>43515.55972222222</c:v>
                </c:pt>
                <c:pt idx="8367">
                  <c:v>43515.560416666667</c:v>
                </c:pt>
                <c:pt idx="8368">
                  <c:v>43515.561111111114</c:v>
                </c:pt>
                <c:pt idx="8369">
                  <c:v>43515.561805555553</c:v>
                </c:pt>
                <c:pt idx="8370">
                  <c:v>43515.5625</c:v>
                </c:pt>
                <c:pt idx="8371">
                  <c:v>43515.563194444447</c:v>
                </c:pt>
                <c:pt idx="8372">
                  <c:v>43515.563888888886</c:v>
                </c:pt>
                <c:pt idx="8373">
                  <c:v>43515.564583333333</c:v>
                </c:pt>
                <c:pt idx="8374">
                  <c:v>43515.56527777778</c:v>
                </c:pt>
                <c:pt idx="8375">
                  <c:v>43515.565972222219</c:v>
                </c:pt>
                <c:pt idx="8376">
                  <c:v>43515.566666666666</c:v>
                </c:pt>
                <c:pt idx="8377">
                  <c:v>43515.567361111112</c:v>
                </c:pt>
                <c:pt idx="8378">
                  <c:v>43515.568055555559</c:v>
                </c:pt>
                <c:pt idx="8379">
                  <c:v>43515.568749999999</c:v>
                </c:pt>
                <c:pt idx="8380">
                  <c:v>43515.569444444445</c:v>
                </c:pt>
                <c:pt idx="8381">
                  <c:v>43515.570138888892</c:v>
                </c:pt>
                <c:pt idx="8382">
                  <c:v>43515.570833333331</c:v>
                </c:pt>
                <c:pt idx="8383">
                  <c:v>43515.571527777778</c:v>
                </c:pt>
                <c:pt idx="8384">
                  <c:v>43515.572222222225</c:v>
                </c:pt>
                <c:pt idx="8385">
                  <c:v>43515.572916666664</c:v>
                </c:pt>
                <c:pt idx="8386">
                  <c:v>43515.573611111111</c:v>
                </c:pt>
                <c:pt idx="8387">
                  <c:v>43515.574305555558</c:v>
                </c:pt>
                <c:pt idx="8388">
                  <c:v>43515.574999999997</c:v>
                </c:pt>
                <c:pt idx="8389">
                  <c:v>43515.575694444444</c:v>
                </c:pt>
                <c:pt idx="8390">
                  <c:v>43515.576388888891</c:v>
                </c:pt>
                <c:pt idx="8391">
                  <c:v>43515.57708333333</c:v>
                </c:pt>
                <c:pt idx="8392">
                  <c:v>43515.577777777777</c:v>
                </c:pt>
                <c:pt idx="8393">
                  <c:v>43515.578472222223</c:v>
                </c:pt>
                <c:pt idx="8394">
                  <c:v>43515.57916666667</c:v>
                </c:pt>
                <c:pt idx="8395">
                  <c:v>43515.579861111109</c:v>
                </c:pt>
                <c:pt idx="8396">
                  <c:v>43515.580555555556</c:v>
                </c:pt>
                <c:pt idx="8397">
                  <c:v>43515.581250000003</c:v>
                </c:pt>
                <c:pt idx="8398">
                  <c:v>43515.581944444442</c:v>
                </c:pt>
                <c:pt idx="8399">
                  <c:v>43515.582638888889</c:v>
                </c:pt>
                <c:pt idx="8400">
                  <c:v>43515.583333333336</c:v>
                </c:pt>
                <c:pt idx="8401">
                  <c:v>43515.584027777775</c:v>
                </c:pt>
                <c:pt idx="8402">
                  <c:v>43515.584722222222</c:v>
                </c:pt>
                <c:pt idx="8403">
                  <c:v>43515.585416666669</c:v>
                </c:pt>
                <c:pt idx="8404">
                  <c:v>43515.586111111108</c:v>
                </c:pt>
                <c:pt idx="8405">
                  <c:v>43515.586805555555</c:v>
                </c:pt>
                <c:pt idx="8406">
                  <c:v>43515.587500000001</c:v>
                </c:pt>
                <c:pt idx="8407">
                  <c:v>43515.588194444441</c:v>
                </c:pt>
                <c:pt idx="8408">
                  <c:v>43515.588888888888</c:v>
                </c:pt>
                <c:pt idx="8409">
                  <c:v>43515.589583333334</c:v>
                </c:pt>
                <c:pt idx="8410">
                  <c:v>43515.590277777781</c:v>
                </c:pt>
                <c:pt idx="8411">
                  <c:v>43515.59097222222</c:v>
                </c:pt>
                <c:pt idx="8412">
                  <c:v>43515.591666666667</c:v>
                </c:pt>
                <c:pt idx="8413">
                  <c:v>43515.592361111114</c:v>
                </c:pt>
                <c:pt idx="8414">
                  <c:v>43515.593055555553</c:v>
                </c:pt>
                <c:pt idx="8415">
                  <c:v>43515.59375</c:v>
                </c:pt>
                <c:pt idx="8416">
                  <c:v>43515.594444444447</c:v>
                </c:pt>
                <c:pt idx="8417">
                  <c:v>43515.595138888886</c:v>
                </c:pt>
                <c:pt idx="8418">
                  <c:v>43515.595833333333</c:v>
                </c:pt>
                <c:pt idx="8419">
                  <c:v>43515.59652777778</c:v>
                </c:pt>
                <c:pt idx="8420">
                  <c:v>43515.597222222219</c:v>
                </c:pt>
                <c:pt idx="8421">
                  <c:v>43515.597916666666</c:v>
                </c:pt>
                <c:pt idx="8422">
                  <c:v>43515.598611111112</c:v>
                </c:pt>
                <c:pt idx="8423">
                  <c:v>43515.599305555559</c:v>
                </c:pt>
                <c:pt idx="8424">
                  <c:v>43515.6</c:v>
                </c:pt>
                <c:pt idx="8425">
                  <c:v>43515.600694444445</c:v>
                </c:pt>
                <c:pt idx="8426">
                  <c:v>43515.601388888892</c:v>
                </c:pt>
                <c:pt idx="8427">
                  <c:v>43515.602083333331</c:v>
                </c:pt>
                <c:pt idx="8428">
                  <c:v>43515.602777777778</c:v>
                </c:pt>
                <c:pt idx="8429">
                  <c:v>43515.603472222225</c:v>
                </c:pt>
                <c:pt idx="8430">
                  <c:v>43515.604166666664</c:v>
                </c:pt>
                <c:pt idx="8431">
                  <c:v>43515.604861111111</c:v>
                </c:pt>
                <c:pt idx="8432">
                  <c:v>43515.605555555558</c:v>
                </c:pt>
                <c:pt idx="8433">
                  <c:v>43515.606249999997</c:v>
                </c:pt>
                <c:pt idx="8434">
                  <c:v>43515.606944444444</c:v>
                </c:pt>
                <c:pt idx="8435">
                  <c:v>43515.607638888891</c:v>
                </c:pt>
                <c:pt idx="8436">
                  <c:v>43515.60833333333</c:v>
                </c:pt>
                <c:pt idx="8437">
                  <c:v>43515.609027777777</c:v>
                </c:pt>
                <c:pt idx="8438">
                  <c:v>43515.609722222223</c:v>
                </c:pt>
                <c:pt idx="8439">
                  <c:v>43515.61041666667</c:v>
                </c:pt>
                <c:pt idx="8440">
                  <c:v>43515.611111111109</c:v>
                </c:pt>
                <c:pt idx="8441">
                  <c:v>43515.611805555556</c:v>
                </c:pt>
                <c:pt idx="8442">
                  <c:v>43515.612500000003</c:v>
                </c:pt>
                <c:pt idx="8443">
                  <c:v>43515.613194444442</c:v>
                </c:pt>
                <c:pt idx="8444">
                  <c:v>43515.613888888889</c:v>
                </c:pt>
                <c:pt idx="8445">
                  <c:v>43515.614583333336</c:v>
                </c:pt>
                <c:pt idx="8446">
                  <c:v>43515.615277777775</c:v>
                </c:pt>
                <c:pt idx="8447">
                  <c:v>43515.615972222222</c:v>
                </c:pt>
                <c:pt idx="8448">
                  <c:v>43515.616666666669</c:v>
                </c:pt>
                <c:pt idx="8449">
                  <c:v>43515.617361111108</c:v>
                </c:pt>
                <c:pt idx="8450">
                  <c:v>43515.618055555555</c:v>
                </c:pt>
                <c:pt idx="8451">
                  <c:v>43515.618750000001</c:v>
                </c:pt>
                <c:pt idx="8452">
                  <c:v>43515.619444444441</c:v>
                </c:pt>
                <c:pt idx="8453">
                  <c:v>43515.620138888888</c:v>
                </c:pt>
                <c:pt idx="8454">
                  <c:v>43515.620833333334</c:v>
                </c:pt>
                <c:pt idx="8455">
                  <c:v>43515.621527777781</c:v>
                </c:pt>
                <c:pt idx="8456">
                  <c:v>43515.62222222222</c:v>
                </c:pt>
                <c:pt idx="8457">
                  <c:v>43515.622916666667</c:v>
                </c:pt>
                <c:pt idx="8458">
                  <c:v>43515.623611111114</c:v>
                </c:pt>
                <c:pt idx="8459">
                  <c:v>43515.624305555553</c:v>
                </c:pt>
                <c:pt idx="8460">
                  <c:v>43515.625</c:v>
                </c:pt>
                <c:pt idx="8461">
                  <c:v>43515.625694444447</c:v>
                </c:pt>
                <c:pt idx="8462">
                  <c:v>43515.626388888886</c:v>
                </c:pt>
                <c:pt idx="8463">
                  <c:v>43515.627083333333</c:v>
                </c:pt>
                <c:pt idx="8464">
                  <c:v>43515.62777777778</c:v>
                </c:pt>
                <c:pt idx="8465">
                  <c:v>43515.628472222219</c:v>
                </c:pt>
                <c:pt idx="8466">
                  <c:v>43515.629166666666</c:v>
                </c:pt>
                <c:pt idx="8467">
                  <c:v>43515.629861111112</c:v>
                </c:pt>
                <c:pt idx="8468">
                  <c:v>43515.630555555559</c:v>
                </c:pt>
                <c:pt idx="8469">
                  <c:v>43515.631249999999</c:v>
                </c:pt>
                <c:pt idx="8470">
                  <c:v>43515.631944444445</c:v>
                </c:pt>
                <c:pt idx="8471">
                  <c:v>43515.632638888892</c:v>
                </c:pt>
                <c:pt idx="8472">
                  <c:v>43515.633333333331</c:v>
                </c:pt>
                <c:pt idx="8473">
                  <c:v>43515.634027777778</c:v>
                </c:pt>
                <c:pt idx="8474">
                  <c:v>43515.634722222225</c:v>
                </c:pt>
                <c:pt idx="8475">
                  <c:v>43515.635416666664</c:v>
                </c:pt>
                <c:pt idx="8476">
                  <c:v>43515.636111111111</c:v>
                </c:pt>
                <c:pt idx="8477">
                  <c:v>43515.636805555558</c:v>
                </c:pt>
                <c:pt idx="8478">
                  <c:v>43515.637499999997</c:v>
                </c:pt>
                <c:pt idx="8479">
                  <c:v>43515.638194444444</c:v>
                </c:pt>
                <c:pt idx="8480">
                  <c:v>43515.638888888891</c:v>
                </c:pt>
                <c:pt idx="8481">
                  <c:v>43515.63958333333</c:v>
                </c:pt>
                <c:pt idx="8482">
                  <c:v>43515.640277777777</c:v>
                </c:pt>
                <c:pt idx="8483">
                  <c:v>43515.640972222223</c:v>
                </c:pt>
                <c:pt idx="8484">
                  <c:v>43515.64166666667</c:v>
                </c:pt>
                <c:pt idx="8485">
                  <c:v>43515.642361111109</c:v>
                </c:pt>
                <c:pt idx="8486">
                  <c:v>43515.643055555556</c:v>
                </c:pt>
                <c:pt idx="8487">
                  <c:v>43515.643750000003</c:v>
                </c:pt>
                <c:pt idx="8488">
                  <c:v>43515.644444444442</c:v>
                </c:pt>
                <c:pt idx="8489">
                  <c:v>43515.645138888889</c:v>
                </c:pt>
                <c:pt idx="8490">
                  <c:v>43515.645833333336</c:v>
                </c:pt>
                <c:pt idx="8491">
                  <c:v>43515.646527777775</c:v>
                </c:pt>
                <c:pt idx="8492">
                  <c:v>43515.647222222222</c:v>
                </c:pt>
                <c:pt idx="8493">
                  <c:v>43515.647916666669</c:v>
                </c:pt>
                <c:pt idx="8494">
                  <c:v>43515.648611111108</c:v>
                </c:pt>
                <c:pt idx="8495">
                  <c:v>43515.649305555555</c:v>
                </c:pt>
                <c:pt idx="8496">
                  <c:v>43515.65</c:v>
                </c:pt>
                <c:pt idx="8497">
                  <c:v>43515.650694444441</c:v>
                </c:pt>
                <c:pt idx="8498">
                  <c:v>43515.651388888888</c:v>
                </c:pt>
                <c:pt idx="8499">
                  <c:v>43515.652083333334</c:v>
                </c:pt>
                <c:pt idx="8500">
                  <c:v>43515.652777777781</c:v>
                </c:pt>
                <c:pt idx="8501">
                  <c:v>43515.65347222222</c:v>
                </c:pt>
                <c:pt idx="8502">
                  <c:v>43515.654166666667</c:v>
                </c:pt>
                <c:pt idx="8503">
                  <c:v>43515.654861111114</c:v>
                </c:pt>
                <c:pt idx="8504">
                  <c:v>43515.655555555553</c:v>
                </c:pt>
                <c:pt idx="8505">
                  <c:v>43515.65625</c:v>
                </c:pt>
                <c:pt idx="8506">
                  <c:v>43515.656944444447</c:v>
                </c:pt>
                <c:pt idx="8507">
                  <c:v>43515.657638888886</c:v>
                </c:pt>
                <c:pt idx="8508">
                  <c:v>43515.658333333333</c:v>
                </c:pt>
                <c:pt idx="8509">
                  <c:v>43515.65902777778</c:v>
                </c:pt>
                <c:pt idx="8510">
                  <c:v>43515.659722222219</c:v>
                </c:pt>
                <c:pt idx="8511">
                  <c:v>43515.660416666666</c:v>
                </c:pt>
                <c:pt idx="8512">
                  <c:v>43515.661111111112</c:v>
                </c:pt>
                <c:pt idx="8513">
                  <c:v>43515.661805555559</c:v>
                </c:pt>
                <c:pt idx="8514">
                  <c:v>43515.662499999999</c:v>
                </c:pt>
                <c:pt idx="8515">
                  <c:v>43515.663194444445</c:v>
                </c:pt>
                <c:pt idx="8516">
                  <c:v>43515.663888888892</c:v>
                </c:pt>
                <c:pt idx="8517">
                  <c:v>43515.664583333331</c:v>
                </c:pt>
                <c:pt idx="8518">
                  <c:v>43515.665277777778</c:v>
                </c:pt>
                <c:pt idx="8519">
                  <c:v>43515.665972222225</c:v>
                </c:pt>
                <c:pt idx="8520">
                  <c:v>43515.666666666664</c:v>
                </c:pt>
                <c:pt idx="8521">
                  <c:v>43515.667361111111</c:v>
                </c:pt>
                <c:pt idx="8522">
                  <c:v>43515.668055555558</c:v>
                </c:pt>
                <c:pt idx="8523">
                  <c:v>43515.668749999997</c:v>
                </c:pt>
                <c:pt idx="8524">
                  <c:v>43515.669444444444</c:v>
                </c:pt>
                <c:pt idx="8525">
                  <c:v>43515.670138888891</c:v>
                </c:pt>
                <c:pt idx="8526">
                  <c:v>43515.67083333333</c:v>
                </c:pt>
                <c:pt idx="8527">
                  <c:v>43515.671527777777</c:v>
                </c:pt>
                <c:pt idx="8528">
                  <c:v>43515.672222222223</c:v>
                </c:pt>
                <c:pt idx="8529">
                  <c:v>43515.67291666667</c:v>
                </c:pt>
                <c:pt idx="8530">
                  <c:v>43515.673611111109</c:v>
                </c:pt>
                <c:pt idx="8531">
                  <c:v>43515.674305555556</c:v>
                </c:pt>
                <c:pt idx="8532">
                  <c:v>43515.675000000003</c:v>
                </c:pt>
                <c:pt idx="8533">
                  <c:v>43515.675694444442</c:v>
                </c:pt>
                <c:pt idx="8534">
                  <c:v>43515.676388888889</c:v>
                </c:pt>
                <c:pt idx="8535">
                  <c:v>43515.677083333336</c:v>
                </c:pt>
                <c:pt idx="8536">
                  <c:v>43515.677777777775</c:v>
                </c:pt>
                <c:pt idx="8537">
                  <c:v>43515.678472222222</c:v>
                </c:pt>
                <c:pt idx="8538">
                  <c:v>43515.679166666669</c:v>
                </c:pt>
                <c:pt idx="8539">
                  <c:v>43515.679861111108</c:v>
                </c:pt>
                <c:pt idx="8540">
                  <c:v>43515.680555555555</c:v>
                </c:pt>
                <c:pt idx="8541">
                  <c:v>43515.681250000001</c:v>
                </c:pt>
                <c:pt idx="8542">
                  <c:v>43515.681944444441</c:v>
                </c:pt>
                <c:pt idx="8543">
                  <c:v>43515.682638888888</c:v>
                </c:pt>
                <c:pt idx="8544">
                  <c:v>43515.683333333334</c:v>
                </c:pt>
                <c:pt idx="8545">
                  <c:v>43515.684027777781</c:v>
                </c:pt>
                <c:pt idx="8546">
                  <c:v>43515.68472222222</c:v>
                </c:pt>
                <c:pt idx="8547">
                  <c:v>43515.685416666667</c:v>
                </c:pt>
                <c:pt idx="8548">
                  <c:v>43515.686111111114</c:v>
                </c:pt>
                <c:pt idx="8549">
                  <c:v>43515.686805555553</c:v>
                </c:pt>
                <c:pt idx="8550">
                  <c:v>43515.6875</c:v>
                </c:pt>
                <c:pt idx="8551">
                  <c:v>43515.688194444447</c:v>
                </c:pt>
                <c:pt idx="8552">
                  <c:v>43515.688888888886</c:v>
                </c:pt>
                <c:pt idx="8553">
                  <c:v>43515.689583333333</c:v>
                </c:pt>
                <c:pt idx="8554">
                  <c:v>43515.69027777778</c:v>
                </c:pt>
                <c:pt idx="8555">
                  <c:v>43515.690972222219</c:v>
                </c:pt>
                <c:pt idx="8556">
                  <c:v>43515.691666666666</c:v>
                </c:pt>
                <c:pt idx="8557">
                  <c:v>43515.692361111112</c:v>
                </c:pt>
                <c:pt idx="8558">
                  <c:v>43515.693055555559</c:v>
                </c:pt>
                <c:pt idx="8559">
                  <c:v>43515.693749999999</c:v>
                </c:pt>
                <c:pt idx="8560">
                  <c:v>43515.694444444445</c:v>
                </c:pt>
                <c:pt idx="8561">
                  <c:v>43515.695138888892</c:v>
                </c:pt>
                <c:pt idx="8562">
                  <c:v>43515.695833333331</c:v>
                </c:pt>
                <c:pt idx="8563">
                  <c:v>43515.696527777778</c:v>
                </c:pt>
                <c:pt idx="8564">
                  <c:v>43515.697222222225</c:v>
                </c:pt>
                <c:pt idx="8565">
                  <c:v>43515.697916666664</c:v>
                </c:pt>
                <c:pt idx="8566">
                  <c:v>43515.698611111111</c:v>
                </c:pt>
                <c:pt idx="8567">
                  <c:v>43515.699305555558</c:v>
                </c:pt>
                <c:pt idx="8568">
                  <c:v>43515.7</c:v>
                </c:pt>
                <c:pt idx="8569">
                  <c:v>43515.700694444444</c:v>
                </c:pt>
                <c:pt idx="8570">
                  <c:v>43515.701388888891</c:v>
                </c:pt>
                <c:pt idx="8571">
                  <c:v>43515.70208333333</c:v>
                </c:pt>
                <c:pt idx="8572">
                  <c:v>43515.702777777777</c:v>
                </c:pt>
                <c:pt idx="8573">
                  <c:v>43515.703472222223</c:v>
                </c:pt>
                <c:pt idx="8574">
                  <c:v>43515.70416666667</c:v>
                </c:pt>
                <c:pt idx="8575">
                  <c:v>43515.704861111109</c:v>
                </c:pt>
                <c:pt idx="8576">
                  <c:v>43515.705555555556</c:v>
                </c:pt>
                <c:pt idx="8577">
                  <c:v>43515.706250000003</c:v>
                </c:pt>
                <c:pt idx="8578">
                  <c:v>43515.706944444442</c:v>
                </c:pt>
                <c:pt idx="8579">
                  <c:v>43515.707638888889</c:v>
                </c:pt>
                <c:pt idx="8580">
                  <c:v>43515.708333333336</c:v>
                </c:pt>
                <c:pt idx="8581">
                  <c:v>43515.709027777775</c:v>
                </c:pt>
                <c:pt idx="8582">
                  <c:v>43515.709722222222</c:v>
                </c:pt>
                <c:pt idx="8583">
                  <c:v>43515.710416666669</c:v>
                </c:pt>
                <c:pt idx="8584">
                  <c:v>43515.711111111108</c:v>
                </c:pt>
                <c:pt idx="8585">
                  <c:v>43515.711805555555</c:v>
                </c:pt>
                <c:pt idx="8586">
                  <c:v>43515.712500000001</c:v>
                </c:pt>
                <c:pt idx="8587">
                  <c:v>43515.713194444441</c:v>
                </c:pt>
                <c:pt idx="8588">
                  <c:v>43515.713888888888</c:v>
                </c:pt>
                <c:pt idx="8589">
                  <c:v>43515.714583333334</c:v>
                </c:pt>
                <c:pt idx="8590">
                  <c:v>43515.715277777781</c:v>
                </c:pt>
                <c:pt idx="8591">
                  <c:v>43515.71597222222</c:v>
                </c:pt>
                <c:pt idx="8592">
                  <c:v>43515.716666666667</c:v>
                </c:pt>
                <c:pt idx="8593">
                  <c:v>43515.717361111114</c:v>
                </c:pt>
                <c:pt idx="8594">
                  <c:v>43515.718055555553</c:v>
                </c:pt>
                <c:pt idx="8595">
                  <c:v>43515.71875</c:v>
                </c:pt>
                <c:pt idx="8596">
                  <c:v>43515.719444444447</c:v>
                </c:pt>
                <c:pt idx="8597">
                  <c:v>43515.720138888886</c:v>
                </c:pt>
                <c:pt idx="8598">
                  <c:v>43515.720833333333</c:v>
                </c:pt>
                <c:pt idx="8599">
                  <c:v>43515.72152777778</c:v>
                </c:pt>
                <c:pt idx="8600">
                  <c:v>43515.722222222219</c:v>
                </c:pt>
                <c:pt idx="8601">
                  <c:v>43515.722916666666</c:v>
                </c:pt>
                <c:pt idx="8602">
                  <c:v>43515.723611111112</c:v>
                </c:pt>
                <c:pt idx="8603">
                  <c:v>43515.724305555559</c:v>
                </c:pt>
                <c:pt idx="8604">
                  <c:v>43515.724999999999</c:v>
                </c:pt>
                <c:pt idx="8605">
                  <c:v>43515.725694444445</c:v>
                </c:pt>
                <c:pt idx="8606">
                  <c:v>43515.726388888892</c:v>
                </c:pt>
                <c:pt idx="8607">
                  <c:v>43515.727083333331</c:v>
                </c:pt>
                <c:pt idx="8608">
                  <c:v>43515.727777777778</c:v>
                </c:pt>
                <c:pt idx="8609">
                  <c:v>43515.728472222225</c:v>
                </c:pt>
                <c:pt idx="8610">
                  <c:v>43515.729166666664</c:v>
                </c:pt>
                <c:pt idx="8611">
                  <c:v>43515.729861111111</c:v>
                </c:pt>
                <c:pt idx="8612">
                  <c:v>43515.730555555558</c:v>
                </c:pt>
                <c:pt idx="8613">
                  <c:v>43515.731249999997</c:v>
                </c:pt>
                <c:pt idx="8614">
                  <c:v>43515.731944444444</c:v>
                </c:pt>
                <c:pt idx="8615">
                  <c:v>43515.732638888891</c:v>
                </c:pt>
                <c:pt idx="8616">
                  <c:v>43515.73333333333</c:v>
                </c:pt>
                <c:pt idx="8617">
                  <c:v>43515.734027777777</c:v>
                </c:pt>
                <c:pt idx="8618">
                  <c:v>43515.734722222223</c:v>
                </c:pt>
                <c:pt idx="8619">
                  <c:v>43515.73541666667</c:v>
                </c:pt>
                <c:pt idx="8620">
                  <c:v>43515.736111111109</c:v>
                </c:pt>
                <c:pt idx="8621">
                  <c:v>43515.736805555556</c:v>
                </c:pt>
                <c:pt idx="8622">
                  <c:v>43515.737500000003</c:v>
                </c:pt>
                <c:pt idx="8623">
                  <c:v>43515.738194444442</c:v>
                </c:pt>
                <c:pt idx="8624">
                  <c:v>43515.738888888889</c:v>
                </c:pt>
                <c:pt idx="8625">
                  <c:v>43515.739583333336</c:v>
                </c:pt>
                <c:pt idx="8626">
                  <c:v>43515.740277777775</c:v>
                </c:pt>
                <c:pt idx="8627">
                  <c:v>43515.740972222222</c:v>
                </c:pt>
                <c:pt idx="8628">
                  <c:v>43515.741666666669</c:v>
                </c:pt>
                <c:pt idx="8629">
                  <c:v>43515.742361111108</c:v>
                </c:pt>
                <c:pt idx="8630">
                  <c:v>43515.743055555555</c:v>
                </c:pt>
                <c:pt idx="8631">
                  <c:v>43515.743750000001</c:v>
                </c:pt>
                <c:pt idx="8632">
                  <c:v>43515.744444444441</c:v>
                </c:pt>
                <c:pt idx="8633">
                  <c:v>43515.745138888888</c:v>
                </c:pt>
                <c:pt idx="8634">
                  <c:v>43515.745833333334</c:v>
                </c:pt>
                <c:pt idx="8635">
                  <c:v>43515.746527777781</c:v>
                </c:pt>
                <c:pt idx="8636">
                  <c:v>43515.74722222222</c:v>
                </c:pt>
                <c:pt idx="8637">
                  <c:v>43515.747916666667</c:v>
                </c:pt>
                <c:pt idx="8638">
                  <c:v>43515.748611111114</c:v>
                </c:pt>
                <c:pt idx="8639">
                  <c:v>43515.749305555553</c:v>
                </c:pt>
                <c:pt idx="8640">
                  <c:v>43515.75</c:v>
                </c:pt>
                <c:pt idx="8641">
                  <c:v>43515.750694444447</c:v>
                </c:pt>
                <c:pt idx="8642">
                  <c:v>43515.751388888886</c:v>
                </c:pt>
                <c:pt idx="8643">
                  <c:v>43515.752083333333</c:v>
                </c:pt>
                <c:pt idx="8644">
                  <c:v>43515.75277777778</c:v>
                </c:pt>
                <c:pt idx="8645">
                  <c:v>43515.753472222219</c:v>
                </c:pt>
                <c:pt idx="8646">
                  <c:v>43515.754166666666</c:v>
                </c:pt>
                <c:pt idx="8647">
                  <c:v>43515.754861111112</c:v>
                </c:pt>
                <c:pt idx="8648">
                  <c:v>43515.755555555559</c:v>
                </c:pt>
                <c:pt idx="8649">
                  <c:v>43515.756249999999</c:v>
                </c:pt>
                <c:pt idx="8650">
                  <c:v>43515.756944444445</c:v>
                </c:pt>
                <c:pt idx="8651">
                  <c:v>43515.757638888892</c:v>
                </c:pt>
                <c:pt idx="8652">
                  <c:v>43515.758333333331</c:v>
                </c:pt>
                <c:pt idx="8653">
                  <c:v>43515.759027777778</c:v>
                </c:pt>
                <c:pt idx="8654">
                  <c:v>43515.759722222225</c:v>
                </c:pt>
                <c:pt idx="8655">
                  <c:v>43515.760416666664</c:v>
                </c:pt>
                <c:pt idx="8656">
                  <c:v>43515.761111111111</c:v>
                </c:pt>
                <c:pt idx="8657">
                  <c:v>43515.761805555558</c:v>
                </c:pt>
                <c:pt idx="8658">
                  <c:v>43515.762499999997</c:v>
                </c:pt>
                <c:pt idx="8659">
                  <c:v>43515.763194444444</c:v>
                </c:pt>
                <c:pt idx="8660">
                  <c:v>43515.763888888891</c:v>
                </c:pt>
                <c:pt idx="8661">
                  <c:v>43515.76458333333</c:v>
                </c:pt>
                <c:pt idx="8662">
                  <c:v>43515.765277777777</c:v>
                </c:pt>
                <c:pt idx="8663">
                  <c:v>43515.765972222223</c:v>
                </c:pt>
                <c:pt idx="8664">
                  <c:v>43515.76666666667</c:v>
                </c:pt>
                <c:pt idx="8665">
                  <c:v>43515.767361111109</c:v>
                </c:pt>
                <c:pt idx="8666">
                  <c:v>43515.768055555556</c:v>
                </c:pt>
                <c:pt idx="8667">
                  <c:v>43515.768750000003</c:v>
                </c:pt>
                <c:pt idx="8668">
                  <c:v>43515.769444444442</c:v>
                </c:pt>
                <c:pt idx="8669">
                  <c:v>43515.770138888889</c:v>
                </c:pt>
                <c:pt idx="8670">
                  <c:v>43515.770833333336</c:v>
                </c:pt>
                <c:pt idx="8671">
                  <c:v>43515.771527777775</c:v>
                </c:pt>
                <c:pt idx="8672">
                  <c:v>43515.772222222222</c:v>
                </c:pt>
                <c:pt idx="8673">
                  <c:v>43515.772916666669</c:v>
                </c:pt>
                <c:pt idx="8674">
                  <c:v>43515.773611111108</c:v>
                </c:pt>
                <c:pt idx="8675">
                  <c:v>43515.774305555555</c:v>
                </c:pt>
                <c:pt idx="8676">
                  <c:v>43515.775000000001</c:v>
                </c:pt>
                <c:pt idx="8677">
                  <c:v>43515.775694444441</c:v>
                </c:pt>
                <c:pt idx="8678">
                  <c:v>43515.776388888888</c:v>
                </c:pt>
                <c:pt idx="8679">
                  <c:v>43515.777083333334</c:v>
                </c:pt>
                <c:pt idx="8680">
                  <c:v>43515.777777777781</c:v>
                </c:pt>
                <c:pt idx="8681">
                  <c:v>43515.77847222222</c:v>
                </c:pt>
                <c:pt idx="8682">
                  <c:v>43515.779166666667</c:v>
                </c:pt>
                <c:pt idx="8683">
                  <c:v>43515.779861111114</c:v>
                </c:pt>
                <c:pt idx="8684">
                  <c:v>43515.780555555553</c:v>
                </c:pt>
                <c:pt idx="8685">
                  <c:v>43515.78125</c:v>
                </c:pt>
                <c:pt idx="8686">
                  <c:v>43515.781944444447</c:v>
                </c:pt>
                <c:pt idx="8687">
                  <c:v>43515.782638888886</c:v>
                </c:pt>
                <c:pt idx="8688">
                  <c:v>43515.783333333333</c:v>
                </c:pt>
                <c:pt idx="8689">
                  <c:v>43515.78402777778</c:v>
                </c:pt>
                <c:pt idx="8690">
                  <c:v>43515.784722222219</c:v>
                </c:pt>
                <c:pt idx="8691">
                  <c:v>43515.785416666666</c:v>
                </c:pt>
                <c:pt idx="8692">
                  <c:v>43515.786111111112</c:v>
                </c:pt>
                <c:pt idx="8693">
                  <c:v>43515.786805555559</c:v>
                </c:pt>
                <c:pt idx="8694">
                  <c:v>43515.787499999999</c:v>
                </c:pt>
                <c:pt idx="8695">
                  <c:v>43515.788194444445</c:v>
                </c:pt>
                <c:pt idx="8696">
                  <c:v>43515.788888888892</c:v>
                </c:pt>
                <c:pt idx="8697">
                  <c:v>43515.789583333331</c:v>
                </c:pt>
                <c:pt idx="8698">
                  <c:v>43515.790277777778</c:v>
                </c:pt>
                <c:pt idx="8699">
                  <c:v>43515.790972222225</c:v>
                </c:pt>
                <c:pt idx="8700">
                  <c:v>43515.791666666664</c:v>
                </c:pt>
                <c:pt idx="8701">
                  <c:v>43515.792361111111</c:v>
                </c:pt>
                <c:pt idx="8702">
                  <c:v>43515.793055555558</c:v>
                </c:pt>
                <c:pt idx="8703">
                  <c:v>43515.793749999997</c:v>
                </c:pt>
                <c:pt idx="8704">
                  <c:v>43515.794444444444</c:v>
                </c:pt>
                <c:pt idx="8705">
                  <c:v>43515.795138888891</c:v>
                </c:pt>
                <c:pt idx="8706">
                  <c:v>43515.79583333333</c:v>
                </c:pt>
                <c:pt idx="8707">
                  <c:v>43515.796527777777</c:v>
                </c:pt>
                <c:pt idx="8708">
                  <c:v>43515.797222222223</c:v>
                </c:pt>
                <c:pt idx="8709">
                  <c:v>43515.79791666667</c:v>
                </c:pt>
                <c:pt idx="8710">
                  <c:v>43515.798611111109</c:v>
                </c:pt>
                <c:pt idx="8711">
                  <c:v>43515.799305555556</c:v>
                </c:pt>
                <c:pt idx="8712">
                  <c:v>43515.8</c:v>
                </c:pt>
                <c:pt idx="8713">
                  <c:v>43515.800694444442</c:v>
                </c:pt>
                <c:pt idx="8714">
                  <c:v>43515.801388888889</c:v>
                </c:pt>
                <c:pt idx="8715">
                  <c:v>43515.802083333336</c:v>
                </c:pt>
                <c:pt idx="8716">
                  <c:v>43515.802777777775</c:v>
                </c:pt>
                <c:pt idx="8717">
                  <c:v>43515.803472222222</c:v>
                </c:pt>
                <c:pt idx="8718">
                  <c:v>43515.804166666669</c:v>
                </c:pt>
                <c:pt idx="8719">
                  <c:v>43515.804861111108</c:v>
                </c:pt>
                <c:pt idx="8720">
                  <c:v>43515.805555555555</c:v>
                </c:pt>
                <c:pt idx="8721">
                  <c:v>43515.806250000001</c:v>
                </c:pt>
                <c:pt idx="8722">
                  <c:v>43515.806944444441</c:v>
                </c:pt>
                <c:pt idx="8723">
                  <c:v>43515.807638888888</c:v>
                </c:pt>
                <c:pt idx="8724">
                  <c:v>43515.808333333334</c:v>
                </c:pt>
                <c:pt idx="8725">
                  <c:v>43515.809027777781</c:v>
                </c:pt>
                <c:pt idx="8726">
                  <c:v>43515.80972222222</c:v>
                </c:pt>
                <c:pt idx="8727">
                  <c:v>43515.810416666667</c:v>
                </c:pt>
                <c:pt idx="8728">
                  <c:v>43515.811111111114</c:v>
                </c:pt>
                <c:pt idx="8729">
                  <c:v>43515.811805555553</c:v>
                </c:pt>
                <c:pt idx="8730">
                  <c:v>43515.8125</c:v>
                </c:pt>
                <c:pt idx="8731">
                  <c:v>43515.813194444447</c:v>
                </c:pt>
                <c:pt idx="8732">
                  <c:v>43515.813888888886</c:v>
                </c:pt>
                <c:pt idx="8733">
                  <c:v>43515.814583333333</c:v>
                </c:pt>
                <c:pt idx="8734">
                  <c:v>43515.81527777778</c:v>
                </c:pt>
                <c:pt idx="8735">
                  <c:v>43515.815972222219</c:v>
                </c:pt>
                <c:pt idx="8736">
                  <c:v>43515.816666666666</c:v>
                </c:pt>
                <c:pt idx="8737">
                  <c:v>43515.817361111112</c:v>
                </c:pt>
                <c:pt idx="8738">
                  <c:v>43515.818055555559</c:v>
                </c:pt>
                <c:pt idx="8739">
                  <c:v>43515.818749999999</c:v>
                </c:pt>
                <c:pt idx="8740">
                  <c:v>43515.819444444445</c:v>
                </c:pt>
                <c:pt idx="8741">
                  <c:v>43515.820138888892</c:v>
                </c:pt>
                <c:pt idx="8742">
                  <c:v>43515.820833333331</c:v>
                </c:pt>
                <c:pt idx="8743">
                  <c:v>43515.821527777778</c:v>
                </c:pt>
                <c:pt idx="8744">
                  <c:v>43515.822222222225</c:v>
                </c:pt>
                <c:pt idx="8745">
                  <c:v>43515.822916666664</c:v>
                </c:pt>
                <c:pt idx="8746">
                  <c:v>43515.823611111111</c:v>
                </c:pt>
                <c:pt idx="8747">
                  <c:v>43515.824305555558</c:v>
                </c:pt>
                <c:pt idx="8748">
                  <c:v>43515.824999999997</c:v>
                </c:pt>
                <c:pt idx="8749">
                  <c:v>43515.825694444444</c:v>
                </c:pt>
                <c:pt idx="8750">
                  <c:v>43515.826388888891</c:v>
                </c:pt>
                <c:pt idx="8751">
                  <c:v>43515.82708333333</c:v>
                </c:pt>
                <c:pt idx="8752">
                  <c:v>43515.827777777777</c:v>
                </c:pt>
                <c:pt idx="8753">
                  <c:v>43515.828472222223</c:v>
                </c:pt>
                <c:pt idx="8754">
                  <c:v>43515.82916666667</c:v>
                </c:pt>
                <c:pt idx="8755">
                  <c:v>43515.829861111109</c:v>
                </c:pt>
                <c:pt idx="8756">
                  <c:v>43515.830555555556</c:v>
                </c:pt>
                <c:pt idx="8757">
                  <c:v>43515.831250000003</c:v>
                </c:pt>
                <c:pt idx="8758">
                  <c:v>43515.831944444442</c:v>
                </c:pt>
                <c:pt idx="8759">
                  <c:v>43515.832638888889</c:v>
                </c:pt>
                <c:pt idx="8760">
                  <c:v>43515.833333333336</c:v>
                </c:pt>
                <c:pt idx="8761">
                  <c:v>43515.834027777775</c:v>
                </c:pt>
                <c:pt idx="8762">
                  <c:v>43515.834722222222</c:v>
                </c:pt>
                <c:pt idx="8763">
                  <c:v>43515.835416666669</c:v>
                </c:pt>
                <c:pt idx="8764">
                  <c:v>43515.836111111108</c:v>
                </c:pt>
                <c:pt idx="8765">
                  <c:v>43515.836805555555</c:v>
                </c:pt>
                <c:pt idx="8766">
                  <c:v>43515.837500000001</c:v>
                </c:pt>
                <c:pt idx="8767">
                  <c:v>43515.838194444441</c:v>
                </c:pt>
                <c:pt idx="8768">
                  <c:v>43515.838888888888</c:v>
                </c:pt>
                <c:pt idx="8769">
                  <c:v>43515.839583333334</c:v>
                </c:pt>
                <c:pt idx="8770">
                  <c:v>43515.840277777781</c:v>
                </c:pt>
                <c:pt idx="8771">
                  <c:v>43515.84097222222</c:v>
                </c:pt>
                <c:pt idx="8772">
                  <c:v>43515.841666666667</c:v>
                </c:pt>
                <c:pt idx="8773">
                  <c:v>43515.842361111114</c:v>
                </c:pt>
                <c:pt idx="8774">
                  <c:v>43515.843055555553</c:v>
                </c:pt>
                <c:pt idx="8775">
                  <c:v>43515.84375</c:v>
                </c:pt>
                <c:pt idx="8776">
                  <c:v>43515.844444444447</c:v>
                </c:pt>
                <c:pt idx="8777">
                  <c:v>43515.845138888886</c:v>
                </c:pt>
                <c:pt idx="8778">
                  <c:v>43515.845833333333</c:v>
                </c:pt>
                <c:pt idx="8779">
                  <c:v>43515.84652777778</c:v>
                </c:pt>
                <c:pt idx="8780">
                  <c:v>43515.847222222219</c:v>
                </c:pt>
                <c:pt idx="8781">
                  <c:v>43515.847916666666</c:v>
                </c:pt>
                <c:pt idx="8782">
                  <c:v>43515.848611111112</c:v>
                </c:pt>
                <c:pt idx="8783">
                  <c:v>43515.849305555559</c:v>
                </c:pt>
                <c:pt idx="8784">
                  <c:v>43515.85</c:v>
                </c:pt>
                <c:pt idx="8785">
                  <c:v>43515.850694444445</c:v>
                </c:pt>
                <c:pt idx="8786">
                  <c:v>43515.851388888892</c:v>
                </c:pt>
                <c:pt idx="8787">
                  <c:v>43515.852083333331</c:v>
                </c:pt>
                <c:pt idx="8788">
                  <c:v>43515.852777777778</c:v>
                </c:pt>
                <c:pt idx="8789">
                  <c:v>43515.853472222225</c:v>
                </c:pt>
                <c:pt idx="8790">
                  <c:v>43515.854166666664</c:v>
                </c:pt>
                <c:pt idx="8791">
                  <c:v>43515.854861111111</c:v>
                </c:pt>
                <c:pt idx="8792">
                  <c:v>43515.855555555558</c:v>
                </c:pt>
                <c:pt idx="8793">
                  <c:v>43515.856249999997</c:v>
                </c:pt>
                <c:pt idx="8794">
                  <c:v>43515.856944444444</c:v>
                </c:pt>
                <c:pt idx="8795">
                  <c:v>43515.857638888891</c:v>
                </c:pt>
                <c:pt idx="8796">
                  <c:v>43515.85833333333</c:v>
                </c:pt>
                <c:pt idx="8797">
                  <c:v>43515.859027777777</c:v>
                </c:pt>
                <c:pt idx="8798">
                  <c:v>43515.859722222223</c:v>
                </c:pt>
                <c:pt idx="8799">
                  <c:v>43515.86041666667</c:v>
                </c:pt>
                <c:pt idx="8800">
                  <c:v>43515.861111111109</c:v>
                </c:pt>
                <c:pt idx="8801">
                  <c:v>43515.861805555556</c:v>
                </c:pt>
                <c:pt idx="8802">
                  <c:v>43515.862500000003</c:v>
                </c:pt>
                <c:pt idx="8803">
                  <c:v>43515.863194444442</c:v>
                </c:pt>
                <c:pt idx="8804">
                  <c:v>43515.863888888889</c:v>
                </c:pt>
                <c:pt idx="8805">
                  <c:v>43515.864583333336</c:v>
                </c:pt>
                <c:pt idx="8806">
                  <c:v>43515.865277777775</c:v>
                </c:pt>
                <c:pt idx="8807">
                  <c:v>43515.865972222222</c:v>
                </c:pt>
                <c:pt idx="8808">
                  <c:v>43515.866666666669</c:v>
                </c:pt>
                <c:pt idx="8809">
                  <c:v>43515.867361111108</c:v>
                </c:pt>
                <c:pt idx="8810">
                  <c:v>43515.868055555555</c:v>
                </c:pt>
                <c:pt idx="8811">
                  <c:v>43515.868750000001</c:v>
                </c:pt>
                <c:pt idx="8812">
                  <c:v>43515.869444444441</c:v>
                </c:pt>
                <c:pt idx="8813">
                  <c:v>43515.870138888888</c:v>
                </c:pt>
                <c:pt idx="8814">
                  <c:v>43515.870833333334</c:v>
                </c:pt>
                <c:pt idx="8815">
                  <c:v>43515.871527777781</c:v>
                </c:pt>
                <c:pt idx="8816">
                  <c:v>43515.87222222222</c:v>
                </c:pt>
                <c:pt idx="8817">
                  <c:v>43515.872916666667</c:v>
                </c:pt>
                <c:pt idx="8818">
                  <c:v>43515.873611111114</c:v>
                </c:pt>
                <c:pt idx="8819">
                  <c:v>43515.874305555553</c:v>
                </c:pt>
                <c:pt idx="8820">
                  <c:v>43515.875</c:v>
                </c:pt>
                <c:pt idx="8821">
                  <c:v>43515.875694444447</c:v>
                </c:pt>
                <c:pt idx="8822">
                  <c:v>43515.876388888886</c:v>
                </c:pt>
                <c:pt idx="8823">
                  <c:v>43515.877083333333</c:v>
                </c:pt>
                <c:pt idx="8824">
                  <c:v>43515.87777777778</c:v>
                </c:pt>
                <c:pt idx="8825">
                  <c:v>43515.878472222219</c:v>
                </c:pt>
                <c:pt idx="8826">
                  <c:v>43515.879166666666</c:v>
                </c:pt>
                <c:pt idx="8827">
                  <c:v>43515.879861111112</c:v>
                </c:pt>
                <c:pt idx="8828">
                  <c:v>43515.880555555559</c:v>
                </c:pt>
                <c:pt idx="8829">
                  <c:v>43515.881249999999</c:v>
                </c:pt>
                <c:pt idx="8830">
                  <c:v>43515.881944444445</c:v>
                </c:pt>
                <c:pt idx="8831">
                  <c:v>43515.882638888892</c:v>
                </c:pt>
                <c:pt idx="8832">
                  <c:v>43515.883333333331</c:v>
                </c:pt>
                <c:pt idx="8833">
                  <c:v>43515.884027777778</c:v>
                </c:pt>
                <c:pt idx="8834">
                  <c:v>43515.884722222225</c:v>
                </c:pt>
                <c:pt idx="8835">
                  <c:v>43515.885416666664</c:v>
                </c:pt>
                <c:pt idx="8836">
                  <c:v>43515.886111111111</c:v>
                </c:pt>
                <c:pt idx="8837">
                  <c:v>43515.886805555558</c:v>
                </c:pt>
                <c:pt idx="8838">
                  <c:v>43515.887499999997</c:v>
                </c:pt>
                <c:pt idx="8839">
                  <c:v>43515.888194444444</c:v>
                </c:pt>
                <c:pt idx="8840">
                  <c:v>43515.888888888891</c:v>
                </c:pt>
                <c:pt idx="8841">
                  <c:v>43515.88958333333</c:v>
                </c:pt>
                <c:pt idx="8842">
                  <c:v>43515.890277777777</c:v>
                </c:pt>
                <c:pt idx="8843">
                  <c:v>43515.890972222223</c:v>
                </c:pt>
                <c:pt idx="8844">
                  <c:v>43515.89166666667</c:v>
                </c:pt>
                <c:pt idx="8845">
                  <c:v>43515.892361111109</c:v>
                </c:pt>
                <c:pt idx="8846">
                  <c:v>43515.893055555556</c:v>
                </c:pt>
                <c:pt idx="8847">
                  <c:v>43515.893750000003</c:v>
                </c:pt>
                <c:pt idx="8848">
                  <c:v>43515.894444444442</c:v>
                </c:pt>
                <c:pt idx="8849">
                  <c:v>43515.895138888889</c:v>
                </c:pt>
                <c:pt idx="8850">
                  <c:v>43515.895833333336</c:v>
                </c:pt>
                <c:pt idx="8851">
                  <c:v>43515.896527777775</c:v>
                </c:pt>
                <c:pt idx="8852">
                  <c:v>43515.897222222222</c:v>
                </c:pt>
                <c:pt idx="8853">
                  <c:v>43515.897916666669</c:v>
                </c:pt>
                <c:pt idx="8854">
                  <c:v>43515.898611111108</c:v>
                </c:pt>
                <c:pt idx="8855">
                  <c:v>43515.899305555555</c:v>
                </c:pt>
                <c:pt idx="8856">
                  <c:v>43515.9</c:v>
                </c:pt>
                <c:pt idx="8857">
                  <c:v>43515.900694444441</c:v>
                </c:pt>
                <c:pt idx="8858">
                  <c:v>43515.901388888888</c:v>
                </c:pt>
                <c:pt idx="8859">
                  <c:v>43515.902083333334</c:v>
                </c:pt>
                <c:pt idx="8860">
                  <c:v>43515.902777777781</c:v>
                </c:pt>
                <c:pt idx="8861">
                  <c:v>43515.90347222222</c:v>
                </c:pt>
                <c:pt idx="8862">
                  <c:v>43515.904166666667</c:v>
                </c:pt>
                <c:pt idx="8863">
                  <c:v>43515.904861111114</c:v>
                </c:pt>
                <c:pt idx="8864">
                  <c:v>43515.905555555553</c:v>
                </c:pt>
                <c:pt idx="8865">
                  <c:v>43515.90625</c:v>
                </c:pt>
                <c:pt idx="8866">
                  <c:v>43515.906944444447</c:v>
                </c:pt>
                <c:pt idx="8867">
                  <c:v>43515.907638888886</c:v>
                </c:pt>
                <c:pt idx="8868">
                  <c:v>43515.908333333333</c:v>
                </c:pt>
                <c:pt idx="8869">
                  <c:v>43515.90902777778</c:v>
                </c:pt>
                <c:pt idx="8870">
                  <c:v>43515.909722222219</c:v>
                </c:pt>
                <c:pt idx="8871">
                  <c:v>43515.910416666666</c:v>
                </c:pt>
                <c:pt idx="8872">
                  <c:v>43515.911111111112</c:v>
                </c:pt>
                <c:pt idx="8873">
                  <c:v>43515.911805555559</c:v>
                </c:pt>
                <c:pt idx="8874">
                  <c:v>43515.912499999999</c:v>
                </c:pt>
                <c:pt idx="8875">
                  <c:v>43515.913194444445</c:v>
                </c:pt>
                <c:pt idx="8876">
                  <c:v>43515.913888888892</c:v>
                </c:pt>
                <c:pt idx="8877">
                  <c:v>43515.914583333331</c:v>
                </c:pt>
                <c:pt idx="8878">
                  <c:v>43515.915277777778</c:v>
                </c:pt>
                <c:pt idx="8879">
                  <c:v>43515.915972222225</c:v>
                </c:pt>
                <c:pt idx="8880">
                  <c:v>43515.916666666664</c:v>
                </c:pt>
                <c:pt idx="8881">
                  <c:v>43515.917361111111</c:v>
                </c:pt>
                <c:pt idx="8882">
                  <c:v>43515.918055555558</c:v>
                </c:pt>
                <c:pt idx="8883">
                  <c:v>43515.918749999997</c:v>
                </c:pt>
                <c:pt idx="8884">
                  <c:v>43515.919444444444</c:v>
                </c:pt>
                <c:pt idx="8885">
                  <c:v>43515.920138888891</c:v>
                </c:pt>
                <c:pt idx="8886">
                  <c:v>43515.92083333333</c:v>
                </c:pt>
                <c:pt idx="8887">
                  <c:v>43515.921527777777</c:v>
                </c:pt>
                <c:pt idx="8888">
                  <c:v>43515.922222222223</c:v>
                </c:pt>
                <c:pt idx="8889">
                  <c:v>43515.92291666667</c:v>
                </c:pt>
                <c:pt idx="8890">
                  <c:v>43515.923611111109</c:v>
                </c:pt>
                <c:pt idx="8891">
                  <c:v>43515.924305555556</c:v>
                </c:pt>
                <c:pt idx="8892">
                  <c:v>43515.925000000003</c:v>
                </c:pt>
                <c:pt idx="8893">
                  <c:v>43515.925694444442</c:v>
                </c:pt>
                <c:pt idx="8894">
                  <c:v>43515.926388888889</c:v>
                </c:pt>
                <c:pt idx="8895">
                  <c:v>43515.927083333336</c:v>
                </c:pt>
                <c:pt idx="8896">
                  <c:v>43515.927777777775</c:v>
                </c:pt>
                <c:pt idx="8897">
                  <c:v>43515.928472222222</c:v>
                </c:pt>
                <c:pt idx="8898">
                  <c:v>43515.929166666669</c:v>
                </c:pt>
                <c:pt idx="8899">
                  <c:v>43515.929861111108</c:v>
                </c:pt>
                <c:pt idx="8900">
                  <c:v>43515.930555555555</c:v>
                </c:pt>
                <c:pt idx="8901">
                  <c:v>43515.931250000001</c:v>
                </c:pt>
                <c:pt idx="8902">
                  <c:v>43515.931944444441</c:v>
                </c:pt>
                <c:pt idx="8903">
                  <c:v>43515.932638888888</c:v>
                </c:pt>
                <c:pt idx="8904">
                  <c:v>43515.933333333334</c:v>
                </c:pt>
                <c:pt idx="8905">
                  <c:v>43515.934027777781</c:v>
                </c:pt>
                <c:pt idx="8906">
                  <c:v>43515.93472222222</c:v>
                </c:pt>
                <c:pt idx="8907">
                  <c:v>43515.935416666667</c:v>
                </c:pt>
                <c:pt idx="8908">
                  <c:v>43515.936111111114</c:v>
                </c:pt>
                <c:pt idx="8909">
                  <c:v>43515.936805555553</c:v>
                </c:pt>
                <c:pt idx="8910">
                  <c:v>43515.9375</c:v>
                </c:pt>
                <c:pt idx="8911">
                  <c:v>43515.938194444447</c:v>
                </c:pt>
                <c:pt idx="8912">
                  <c:v>43515.938888888886</c:v>
                </c:pt>
                <c:pt idx="8913">
                  <c:v>43515.939583333333</c:v>
                </c:pt>
                <c:pt idx="8914">
                  <c:v>43515.94027777778</c:v>
                </c:pt>
                <c:pt idx="8915">
                  <c:v>43515.940972222219</c:v>
                </c:pt>
                <c:pt idx="8916">
                  <c:v>43515.941666666666</c:v>
                </c:pt>
                <c:pt idx="8917">
                  <c:v>43515.942361111112</c:v>
                </c:pt>
                <c:pt idx="8918">
                  <c:v>43515.943055555559</c:v>
                </c:pt>
                <c:pt idx="8919">
                  <c:v>43515.943749999999</c:v>
                </c:pt>
                <c:pt idx="8920">
                  <c:v>43515.944444444445</c:v>
                </c:pt>
                <c:pt idx="8921">
                  <c:v>43515.945138888892</c:v>
                </c:pt>
                <c:pt idx="8922">
                  <c:v>43515.945833333331</c:v>
                </c:pt>
                <c:pt idx="8923">
                  <c:v>43515.946527777778</c:v>
                </c:pt>
                <c:pt idx="8924">
                  <c:v>43515.947222222225</c:v>
                </c:pt>
                <c:pt idx="8925">
                  <c:v>43515.947916666664</c:v>
                </c:pt>
                <c:pt idx="8926">
                  <c:v>43515.948611111111</c:v>
                </c:pt>
                <c:pt idx="8927">
                  <c:v>43515.949305555558</c:v>
                </c:pt>
                <c:pt idx="8928">
                  <c:v>43515.95</c:v>
                </c:pt>
                <c:pt idx="8929">
                  <c:v>43515.950694444444</c:v>
                </c:pt>
                <c:pt idx="8930">
                  <c:v>43515.951388888891</c:v>
                </c:pt>
                <c:pt idx="8931">
                  <c:v>43515.95208333333</c:v>
                </c:pt>
                <c:pt idx="8932">
                  <c:v>43515.952777777777</c:v>
                </c:pt>
                <c:pt idx="8933">
                  <c:v>43515.953472222223</c:v>
                </c:pt>
                <c:pt idx="8934">
                  <c:v>43515.95416666667</c:v>
                </c:pt>
                <c:pt idx="8935">
                  <c:v>43515.954861111109</c:v>
                </c:pt>
                <c:pt idx="8936">
                  <c:v>43515.955555555556</c:v>
                </c:pt>
                <c:pt idx="8937">
                  <c:v>43515.956250000003</c:v>
                </c:pt>
                <c:pt idx="8938">
                  <c:v>43515.956944444442</c:v>
                </c:pt>
                <c:pt idx="8939">
                  <c:v>43515.957638888889</c:v>
                </c:pt>
                <c:pt idx="8940">
                  <c:v>43515.958333333336</c:v>
                </c:pt>
                <c:pt idx="8941">
                  <c:v>43515.959027777775</c:v>
                </c:pt>
                <c:pt idx="8942">
                  <c:v>43515.959722222222</c:v>
                </c:pt>
                <c:pt idx="8943">
                  <c:v>43515.960416666669</c:v>
                </c:pt>
                <c:pt idx="8944">
                  <c:v>43515.961111111108</c:v>
                </c:pt>
                <c:pt idx="8945">
                  <c:v>43515.961805555555</c:v>
                </c:pt>
                <c:pt idx="8946">
                  <c:v>43515.962500000001</c:v>
                </c:pt>
                <c:pt idx="8947">
                  <c:v>43515.963194444441</c:v>
                </c:pt>
                <c:pt idx="8948">
                  <c:v>43515.963888888888</c:v>
                </c:pt>
                <c:pt idx="8949">
                  <c:v>43515.964583333334</c:v>
                </c:pt>
                <c:pt idx="8950">
                  <c:v>43515.965277777781</c:v>
                </c:pt>
                <c:pt idx="8951">
                  <c:v>43515.96597222222</c:v>
                </c:pt>
                <c:pt idx="8952">
                  <c:v>43515.966666666667</c:v>
                </c:pt>
                <c:pt idx="8953">
                  <c:v>43515.967361111114</c:v>
                </c:pt>
                <c:pt idx="8954">
                  <c:v>43515.968055555553</c:v>
                </c:pt>
                <c:pt idx="8955">
                  <c:v>43515.96875</c:v>
                </c:pt>
                <c:pt idx="8956">
                  <c:v>43515.969444444447</c:v>
                </c:pt>
                <c:pt idx="8957">
                  <c:v>43515.970138888886</c:v>
                </c:pt>
                <c:pt idx="8958">
                  <c:v>43515.970833333333</c:v>
                </c:pt>
                <c:pt idx="8959">
                  <c:v>43515.97152777778</c:v>
                </c:pt>
                <c:pt idx="8960">
                  <c:v>43515.972222222219</c:v>
                </c:pt>
                <c:pt idx="8961">
                  <c:v>43515.972916666666</c:v>
                </c:pt>
                <c:pt idx="8962">
                  <c:v>43515.973611111112</c:v>
                </c:pt>
                <c:pt idx="8963">
                  <c:v>43515.974305555559</c:v>
                </c:pt>
                <c:pt idx="8964">
                  <c:v>43515.974999999999</c:v>
                </c:pt>
                <c:pt idx="8965">
                  <c:v>43515.975694444445</c:v>
                </c:pt>
                <c:pt idx="8966">
                  <c:v>43515.976388888892</c:v>
                </c:pt>
                <c:pt idx="8967">
                  <c:v>43515.977083333331</c:v>
                </c:pt>
                <c:pt idx="8968">
                  <c:v>43515.977777777778</c:v>
                </c:pt>
                <c:pt idx="8969">
                  <c:v>43515.978472222225</c:v>
                </c:pt>
                <c:pt idx="8970">
                  <c:v>43515.979166666664</c:v>
                </c:pt>
                <c:pt idx="8971">
                  <c:v>43515.979861111111</c:v>
                </c:pt>
                <c:pt idx="8972">
                  <c:v>43515.980555555558</c:v>
                </c:pt>
                <c:pt idx="8973">
                  <c:v>43515.981249999997</c:v>
                </c:pt>
                <c:pt idx="8974">
                  <c:v>43515.981944444444</c:v>
                </c:pt>
                <c:pt idx="8975">
                  <c:v>43515.982638888891</c:v>
                </c:pt>
                <c:pt idx="8976">
                  <c:v>43515.98333333333</c:v>
                </c:pt>
                <c:pt idx="8977">
                  <c:v>43515.984027777777</c:v>
                </c:pt>
                <c:pt idx="8978">
                  <c:v>43515.984722222223</c:v>
                </c:pt>
                <c:pt idx="8979">
                  <c:v>43515.98541666667</c:v>
                </c:pt>
                <c:pt idx="8980">
                  <c:v>43515.986111111109</c:v>
                </c:pt>
                <c:pt idx="8981">
                  <c:v>43515.986805555556</c:v>
                </c:pt>
                <c:pt idx="8982">
                  <c:v>43515.987500000003</c:v>
                </c:pt>
                <c:pt idx="8983">
                  <c:v>43515.988194444442</c:v>
                </c:pt>
                <c:pt idx="8984">
                  <c:v>43515.988888888889</c:v>
                </c:pt>
                <c:pt idx="8985">
                  <c:v>43515.989583333336</c:v>
                </c:pt>
                <c:pt idx="8986">
                  <c:v>43515.990277777775</c:v>
                </c:pt>
                <c:pt idx="8987">
                  <c:v>43515.990972222222</c:v>
                </c:pt>
                <c:pt idx="8988">
                  <c:v>43515.991666666669</c:v>
                </c:pt>
                <c:pt idx="8989">
                  <c:v>43515.992361111108</c:v>
                </c:pt>
                <c:pt idx="8990">
                  <c:v>43515.993055555555</c:v>
                </c:pt>
                <c:pt idx="8991">
                  <c:v>43515.993750000001</c:v>
                </c:pt>
                <c:pt idx="8992">
                  <c:v>43515.994444444441</c:v>
                </c:pt>
                <c:pt idx="8993">
                  <c:v>43515.995138888888</c:v>
                </c:pt>
                <c:pt idx="8994">
                  <c:v>43515.995833333334</c:v>
                </c:pt>
                <c:pt idx="8995">
                  <c:v>43515.996527777781</c:v>
                </c:pt>
                <c:pt idx="8996">
                  <c:v>43515.99722222222</c:v>
                </c:pt>
                <c:pt idx="8997">
                  <c:v>43515.997916666667</c:v>
                </c:pt>
                <c:pt idx="8998">
                  <c:v>43515.998611111114</c:v>
                </c:pt>
                <c:pt idx="8999">
                  <c:v>43515.999305555553</c:v>
                </c:pt>
                <c:pt idx="9000">
                  <c:v>43516</c:v>
                </c:pt>
                <c:pt idx="9001">
                  <c:v>43516.000694444447</c:v>
                </c:pt>
                <c:pt idx="9002">
                  <c:v>43516.001388888886</c:v>
                </c:pt>
                <c:pt idx="9003">
                  <c:v>43516.002083333333</c:v>
                </c:pt>
                <c:pt idx="9004">
                  <c:v>43516.00277777778</c:v>
                </c:pt>
                <c:pt idx="9005">
                  <c:v>43516.003472222219</c:v>
                </c:pt>
                <c:pt idx="9006">
                  <c:v>43516.004166666666</c:v>
                </c:pt>
                <c:pt idx="9007">
                  <c:v>43516.004861111112</c:v>
                </c:pt>
                <c:pt idx="9008">
                  <c:v>43516.005555555559</c:v>
                </c:pt>
                <c:pt idx="9009">
                  <c:v>43516.006249999999</c:v>
                </c:pt>
                <c:pt idx="9010">
                  <c:v>43516.006944444445</c:v>
                </c:pt>
                <c:pt idx="9011">
                  <c:v>43516.007638888892</c:v>
                </c:pt>
                <c:pt idx="9012">
                  <c:v>43516.008333333331</c:v>
                </c:pt>
                <c:pt idx="9013">
                  <c:v>43516.009027777778</c:v>
                </c:pt>
                <c:pt idx="9014">
                  <c:v>43516.009722222225</c:v>
                </c:pt>
                <c:pt idx="9015">
                  <c:v>43516.010416666664</c:v>
                </c:pt>
                <c:pt idx="9016">
                  <c:v>43516.011111111111</c:v>
                </c:pt>
                <c:pt idx="9017">
                  <c:v>43516.011805555558</c:v>
                </c:pt>
                <c:pt idx="9018">
                  <c:v>43516.012499999997</c:v>
                </c:pt>
                <c:pt idx="9019">
                  <c:v>43516.013194444444</c:v>
                </c:pt>
                <c:pt idx="9020">
                  <c:v>43516.013888888891</c:v>
                </c:pt>
                <c:pt idx="9021">
                  <c:v>43516.01458333333</c:v>
                </c:pt>
                <c:pt idx="9022">
                  <c:v>43516.015277777777</c:v>
                </c:pt>
                <c:pt idx="9023">
                  <c:v>43516.015972222223</c:v>
                </c:pt>
                <c:pt idx="9024">
                  <c:v>43516.01666666667</c:v>
                </c:pt>
                <c:pt idx="9025">
                  <c:v>43516.017361111109</c:v>
                </c:pt>
                <c:pt idx="9026">
                  <c:v>43516.018055555556</c:v>
                </c:pt>
                <c:pt idx="9027">
                  <c:v>43516.018750000003</c:v>
                </c:pt>
                <c:pt idx="9028">
                  <c:v>43516.019444444442</c:v>
                </c:pt>
                <c:pt idx="9029">
                  <c:v>43516.020138888889</c:v>
                </c:pt>
                <c:pt idx="9030">
                  <c:v>43516.020833333336</c:v>
                </c:pt>
                <c:pt idx="9031">
                  <c:v>43516.021527777775</c:v>
                </c:pt>
                <c:pt idx="9032">
                  <c:v>43516.022222222222</c:v>
                </c:pt>
                <c:pt idx="9033">
                  <c:v>43516.022916666669</c:v>
                </c:pt>
                <c:pt idx="9034">
                  <c:v>43516.023611111108</c:v>
                </c:pt>
                <c:pt idx="9035">
                  <c:v>43516.024305555555</c:v>
                </c:pt>
                <c:pt idx="9036">
                  <c:v>43516.025000000001</c:v>
                </c:pt>
                <c:pt idx="9037">
                  <c:v>43516.025694444441</c:v>
                </c:pt>
                <c:pt idx="9038">
                  <c:v>43516.026388888888</c:v>
                </c:pt>
                <c:pt idx="9039">
                  <c:v>43516.027083333334</c:v>
                </c:pt>
                <c:pt idx="9040">
                  <c:v>43516.027777777781</c:v>
                </c:pt>
                <c:pt idx="9041">
                  <c:v>43516.02847222222</c:v>
                </c:pt>
                <c:pt idx="9042">
                  <c:v>43516.029166666667</c:v>
                </c:pt>
                <c:pt idx="9043">
                  <c:v>43516.029861111114</c:v>
                </c:pt>
                <c:pt idx="9044">
                  <c:v>43516.030555555553</c:v>
                </c:pt>
                <c:pt idx="9045">
                  <c:v>43516.03125</c:v>
                </c:pt>
                <c:pt idx="9046">
                  <c:v>43516.031944444447</c:v>
                </c:pt>
                <c:pt idx="9047">
                  <c:v>43516.032638888886</c:v>
                </c:pt>
                <c:pt idx="9048">
                  <c:v>43516.033333333333</c:v>
                </c:pt>
                <c:pt idx="9049">
                  <c:v>43516.03402777778</c:v>
                </c:pt>
                <c:pt idx="9050">
                  <c:v>43516.034722222219</c:v>
                </c:pt>
                <c:pt idx="9051">
                  <c:v>43516.035416666666</c:v>
                </c:pt>
                <c:pt idx="9052">
                  <c:v>43516.036111111112</c:v>
                </c:pt>
                <c:pt idx="9053">
                  <c:v>43516.036805555559</c:v>
                </c:pt>
                <c:pt idx="9054">
                  <c:v>43516.037499999999</c:v>
                </c:pt>
                <c:pt idx="9055">
                  <c:v>43516.038194444445</c:v>
                </c:pt>
                <c:pt idx="9056">
                  <c:v>43516.038888888892</c:v>
                </c:pt>
                <c:pt idx="9057">
                  <c:v>43516.039583333331</c:v>
                </c:pt>
                <c:pt idx="9058">
                  <c:v>43516.040277777778</c:v>
                </c:pt>
                <c:pt idx="9059">
                  <c:v>43516.040972222225</c:v>
                </c:pt>
                <c:pt idx="9060">
                  <c:v>43516.041666666664</c:v>
                </c:pt>
                <c:pt idx="9061">
                  <c:v>43516.042361111111</c:v>
                </c:pt>
                <c:pt idx="9062">
                  <c:v>43516.043055555558</c:v>
                </c:pt>
                <c:pt idx="9063">
                  <c:v>43516.043749999997</c:v>
                </c:pt>
                <c:pt idx="9064">
                  <c:v>43516.044444444444</c:v>
                </c:pt>
                <c:pt idx="9065">
                  <c:v>43516.045138888891</c:v>
                </c:pt>
                <c:pt idx="9066">
                  <c:v>43516.04583333333</c:v>
                </c:pt>
                <c:pt idx="9067">
                  <c:v>43516.046527777777</c:v>
                </c:pt>
                <c:pt idx="9068">
                  <c:v>43516.047222222223</c:v>
                </c:pt>
                <c:pt idx="9069">
                  <c:v>43516.04791666667</c:v>
                </c:pt>
                <c:pt idx="9070">
                  <c:v>43516.048611111109</c:v>
                </c:pt>
                <c:pt idx="9071">
                  <c:v>43516.049305555556</c:v>
                </c:pt>
                <c:pt idx="9072">
                  <c:v>43516.05</c:v>
                </c:pt>
                <c:pt idx="9073">
                  <c:v>43516.050694444442</c:v>
                </c:pt>
                <c:pt idx="9074">
                  <c:v>43516.051388888889</c:v>
                </c:pt>
                <c:pt idx="9075">
                  <c:v>43516.052083333336</c:v>
                </c:pt>
                <c:pt idx="9076">
                  <c:v>43516.052777777775</c:v>
                </c:pt>
                <c:pt idx="9077">
                  <c:v>43516.053472222222</c:v>
                </c:pt>
                <c:pt idx="9078">
                  <c:v>43516.054166666669</c:v>
                </c:pt>
                <c:pt idx="9079">
                  <c:v>43516.054861111108</c:v>
                </c:pt>
                <c:pt idx="9080">
                  <c:v>43516.055555555555</c:v>
                </c:pt>
                <c:pt idx="9081">
                  <c:v>43516.056250000001</c:v>
                </c:pt>
                <c:pt idx="9082">
                  <c:v>43516.056944444441</c:v>
                </c:pt>
                <c:pt idx="9083">
                  <c:v>43516.057638888888</c:v>
                </c:pt>
                <c:pt idx="9084">
                  <c:v>43516.058333333334</c:v>
                </c:pt>
                <c:pt idx="9085">
                  <c:v>43516.059027777781</c:v>
                </c:pt>
                <c:pt idx="9086">
                  <c:v>43516.05972222222</c:v>
                </c:pt>
                <c:pt idx="9087">
                  <c:v>43516.060416666667</c:v>
                </c:pt>
                <c:pt idx="9088">
                  <c:v>43516.061111111114</c:v>
                </c:pt>
                <c:pt idx="9089">
                  <c:v>43516.061805555553</c:v>
                </c:pt>
                <c:pt idx="9090">
                  <c:v>43516.0625</c:v>
                </c:pt>
                <c:pt idx="9091">
                  <c:v>43516.063194444447</c:v>
                </c:pt>
                <c:pt idx="9092">
                  <c:v>43516.063888888886</c:v>
                </c:pt>
                <c:pt idx="9093">
                  <c:v>43516.064583333333</c:v>
                </c:pt>
                <c:pt idx="9094">
                  <c:v>43516.06527777778</c:v>
                </c:pt>
                <c:pt idx="9095">
                  <c:v>43516.065972222219</c:v>
                </c:pt>
                <c:pt idx="9096">
                  <c:v>43516.066666666666</c:v>
                </c:pt>
                <c:pt idx="9097">
                  <c:v>43516.067361111112</c:v>
                </c:pt>
                <c:pt idx="9098">
                  <c:v>43516.068055555559</c:v>
                </c:pt>
                <c:pt idx="9099">
                  <c:v>43516.068749999999</c:v>
                </c:pt>
                <c:pt idx="9100">
                  <c:v>43516.069444444445</c:v>
                </c:pt>
                <c:pt idx="9101">
                  <c:v>43516.070138888892</c:v>
                </c:pt>
                <c:pt idx="9102">
                  <c:v>43516.070833333331</c:v>
                </c:pt>
                <c:pt idx="9103">
                  <c:v>43516.071527777778</c:v>
                </c:pt>
                <c:pt idx="9104">
                  <c:v>43516.072222222225</c:v>
                </c:pt>
                <c:pt idx="9105">
                  <c:v>43516.072916666664</c:v>
                </c:pt>
                <c:pt idx="9106">
                  <c:v>43516.073611111111</c:v>
                </c:pt>
                <c:pt idx="9107">
                  <c:v>43516.074305555558</c:v>
                </c:pt>
                <c:pt idx="9108">
                  <c:v>43516.074999999997</c:v>
                </c:pt>
                <c:pt idx="9109">
                  <c:v>43516.075694444444</c:v>
                </c:pt>
                <c:pt idx="9110">
                  <c:v>43516.076388888891</c:v>
                </c:pt>
                <c:pt idx="9111">
                  <c:v>43516.07708333333</c:v>
                </c:pt>
                <c:pt idx="9112">
                  <c:v>43516.077777777777</c:v>
                </c:pt>
                <c:pt idx="9113">
                  <c:v>43516.078472222223</c:v>
                </c:pt>
                <c:pt idx="9114">
                  <c:v>43516.07916666667</c:v>
                </c:pt>
                <c:pt idx="9115">
                  <c:v>43516.079861111109</c:v>
                </c:pt>
                <c:pt idx="9116">
                  <c:v>43516.080555555556</c:v>
                </c:pt>
                <c:pt idx="9117">
                  <c:v>43516.081250000003</c:v>
                </c:pt>
                <c:pt idx="9118">
                  <c:v>43516.081944444442</c:v>
                </c:pt>
                <c:pt idx="9119">
                  <c:v>43516.082638888889</c:v>
                </c:pt>
                <c:pt idx="9120">
                  <c:v>43516.083333333336</c:v>
                </c:pt>
                <c:pt idx="9121">
                  <c:v>43516.084027777775</c:v>
                </c:pt>
                <c:pt idx="9122">
                  <c:v>43516.084722222222</c:v>
                </c:pt>
                <c:pt idx="9123">
                  <c:v>43516.085416666669</c:v>
                </c:pt>
                <c:pt idx="9124">
                  <c:v>43516.086111111108</c:v>
                </c:pt>
                <c:pt idx="9125">
                  <c:v>43516.086805555555</c:v>
                </c:pt>
                <c:pt idx="9126">
                  <c:v>43516.087500000001</c:v>
                </c:pt>
                <c:pt idx="9127">
                  <c:v>43516.088194444441</c:v>
                </c:pt>
                <c:pt idx="9128">
                  <c:v>43516.088888888888</c:v>
                </c:pt>
                <c:pt idx="9129">
                  <c:v>43516.089583333334</c:v>
                </c:pt>
                <c:pt idx="9130">
                  <c:v>43516.090277777781</c:v>
                </c:pt>
                <c:pt idx="9131">
                  <c:v>43516.09097222222</c:v>
                </c:pt>
                <c:pt idx="9132">
                  <c:v>43516.091666666667</c:v>
                </c:pt>
                <c:pt idx="9133">
                  <c:v>43516.092361111114</c:v>
                </c:pt>
                <c:pt idx="9134">
                  <c:v>43516.093055555553</c:v>
                </c:pt>
                <c:pt idx="9135">
                  <c:v>43516.09375</c:v>
                </c:pt>
                <c:pt idx="9136">
                  <c:v>43516.094444444447</c:v>
                </c:pt>
                <c:pt idx="9137">
                  <c:v>43516.095138888886</c:v>
                </c:pt>
                <c:pt idx="9138">
                  <c:v>43516.095833333333</c:v>
                </c:pt>
                <c:pt idx="9139">
                  <c:v>43516.09652777778</c:v>
                </c:pt>
                <c:pt idx="9140">
                  <c:v>43516.097222222219</c:v>
                </c:pt>
                <c:pt idx="9141">
                  <c:v>43516.097916666666</c:v>
                </c:pt>
                <c:pt idx="9142">
                  <c:v>43516.098611111112</c:v>
                </c:pt>
                <c:pt idx="9143">
                  <c:v>43516.099305555559</c:v>
                </c:pt>
                <c:pt idx="9144">
                  <c:v>43516.1</c:v>
                </c:pt>
                <c:pt idx="9145">
                  <c:v>43516.100694444445</c:v>
                </c:pt>
                <c:pt idx="9146">
                  <c:v>43516.101388888892</c:v>
                </c:pt>
                <c:pt idx="9147">
                  <c:v>43516.102083333331</c:v>
                </c:pt>
                <c:pt idx="9148">
                  <c:v>43516.102777777778</c:v>
                </c:pt>
                <c:pt idx="9149">
                  <c:v>43516.103472222225</c:v>
                </c:pt>
                <c:pt idx="9150">
                  <c:v>43516.104166666664</c:v>
                </c:pt>
                <c:pt idx="9151">
                  <c:v>43516.104861111111</c:v>
                </c:pt>
                <c:pt idx="9152">
                  <c:v>43516.105555555558</c:v>
                </c:pt>
                <c:pt idx="9153">
                  <c:v>43516.106249999997</c:v>
                </c:pt>
                <c:pt idx="9154">
                  <c:v>43516.106944444444</c:v>
                </c:pt>
                <c:pt idx="9155">
                  <c:v>43516.107638888891</c:v>
                </c:pt>
                <c:pt idx="9156">
                  <c:v>43516.10833333333</c:v>
                </c:pt>
                <c:pt idx="9157">
                  <c:v>43516.109027777777</c:v>
                </c:pt>
                <c:pt idx="9158">
                  <c:v>43516.109722222223</c:v>
                </c:pt>
                <c:pt idx="9159">
                  <c:v>43516.11041666667</c:v>
                </c:pt>
                <c:pt idx="9160">
                  <c:v>43516.111111111109</c:v>
                </c:pt>
                <c:pt idx="9161">
                  <c:v>43516.111805555556</c:v>
                </c:pt>
                <c:pt idx="9162">
                  <c:v>43516.112500000003</c:v>
                </c:pt>
                <c:pt idx="9163">
                  <c:v>43516.113194444442</c:v>
                </c:pt>
                <c:pt idx="9164">
                  <c:v>43516.113888888889</c:v>
                </c:pt>
                <c:pt idx="9165">
                  <c:v>43516.114583333336</c:v>
                </c:pt>
                <c:pt idx="9166">
                  <c:v>43516.115277777775</c:v>
                </c:pt>
                <c:pt idx="9167">
                  <c:v>43516.115972222222</c:v>
                </c:pt>
                <c:pt idx="9168">
                  <c:v>43516.116666666669</c:v>
                </c:pt>
                <c:pt idx="9169">
                  <c:v>43516.117361111108</c:v>
                </c:pt>
                <c:pt idx="9170">
                  <c:v>43516.118055555555</c:v>
                </c:pt>
                <c:pt idx="9171">
                  <c:v>43516.118750000001</c:v>
                </c:pt>
                <c:pt idx="9172">
                  <c:v>43516.119444444441</c:v>
                </c:pt>
                <c:pt idx="9173">
                  <c:v>43516.120138888888</c:v>
                </c:pt>
                <c:pt idx="9174">
                  <c:v>43516.120833333334</c:v>
                </c:pt>
                <c:pt idx="9175">
                  <c:v>43516.121527777781</c:v>
                </c:pt>
                <c:pt idx="9176">
                  <c:v>43516.12222222222</c:v>
                </c:pt>
                <c:pt idx="9177">
                  <c:v>43516.122916666667</c:v>
                </c:pt>
                <c:pt idx="9178">
                  <c:v>43516.123611111114</c:v>
                </c:pt>
                <c:pt idx="9179">
                  <c:v>43516.124305555553</c:v>
                </c:pt>
                <c:pt idx="9180">
                  <c:v>43516.125</c:v>
                </c:pt>
                <c:pt idx="9181">
                  <c:v>43516.125694444447</c:v>
                </c:pt>
                <c:pt idx="9182">
                  <c:v>43516.126388888886</c:v>
                </c:pt>
                <c:pt idx="9183">
                  <c:v>43516.127083333333</c:v>
                </c:pt>
                <c:pt idx="9184">
                  <c:v>43516.12777777778</c:v>
                </c:pt>
                <c:pt idx="9185">
                  <c:v>43516.128472222219</c:v>
                </c:pt>
                <c:pt idx="9186">
                  <c:v>43516.129166666666</c:v>
                </c:pt>
                <c:pt idx="9187">
                  <c:v>43516.129861111112</c:v>
                </c:pt>
                <c:pt idx="9188">
                  <c:v>43516.130555555559</c:v>
                </c:pt>
                <c:pt idx="9189">
                  <c:v>43516.131249999999</c:v>
                </c:pt>
                <c:pt idx="9190">
                  <c:v>43516.131944444445</c:v>
                </c:pt>
                <c:pt idx="9191">
                  <c:v>43516.132638888892</c:v>
                </c:pt>
                <c:pt idx="9192">
                  <c:v>43516.133333333331</c:v>
                </c:pt>
                <c:pt idx="9193">
                  <c:v>43516.134027777778</c:v>
                </c:pt>
                <c:pt idx="9194">
                  <c:v>43516.134722222225</c:v>
                </c:pt>
                <c:pt idx="9195">
                  <c:v>43516.135416666664</c:v>
                </c:pt>
                <c:pt idx="9196">
                  <c:v>43516.136111111111</c:v>
                </c:pt>
                <c:pt idx="9197">
                  <c:v>43516.136805555558</c:v>
                </c:pt>
                <c:pt idx="9198">
                  <c:v>43516.137499999997</c:v>
                </c:pt>
                <c:pt idx="9199">
                  <c:v>43516.138194444444</c:v>
                </c:pt>
                <c:pt idx="9200">
                  <c:v>43516.138888888891</c:v>
                </c:pt>
                <c:pt idx="9201">
                  <c:v>43516.13958333333</c:v>
                </c:pt>
                <c:pt idx="9202">
                  <c:v>43516.140277777777</c:v>
                </c:pt>
                <c:pt idx="9203">
                  <c:v>43516.140972222223</c:v>
                </c:pt>
                <c:pt idx="9204">
                  <c:v>43516.14166666667</c:v>
                </c:pt>
                <c:pt idx="9205">
                  <c:v>43516.142361111109</c:v>
                </c:pt>
                <c:pt idx="9206">
                  <c:v>43516.143055555556</c:v>
                </c:pt>
                <c:pt idx="9207">
                  <c:v>43516.143750000003</c:v>
                </c:pt>
                <c:pt idx="9208">
                  <c:v>43516.144444444442</c:v>
                </c:pt>
                <c:pt idx="9209">
                  <c:v>43516.145138888889</c:v>
                </c:pt>
                <c:pt idx="9210">
                  <c:v>43516.145833333336</c:v>
                </c:pt>
                <c:pt idx="9211">
                  <c:v>43516.146527777775</c:v>
                </c:pt>
                <c:pt idx="9212">
                  <c:v>43516.147222222222</c:v>
                </c:pt>
                <c:pt idx="9213">
                  <c:v>43516.147916666669</c:v>
                </c:pt>
                <c:pt idx="9214">
                  <c:v>43516.148611111108</c:v>
                </c:pt>
                <c:pt idx="9215">
                  <c:v>43516.149305555555</c:v>
                </c:pt>
                <c:pt idx="9216">
                  <c:v>43516.15</c:v>
                </c:pt>
                <c:pt idx="9217">
                  <c:v>43516.150694444441</c:v>
                </c:pt>
                <c:pt idx="9218">
                  <c:v>43516.151388888888</c:v>
                </c:pt>
                <c:pt idx="9219">
                  <c:v>43516.152083333334</c:v>
                </c:pt>
                <c:pt idx="9220">
                  <c:v>43516.152777777781</c:v>
                </c:pt>
                <c:pt idx="9221">
                  <c:v>43516.15347222222</c:v>
                </c:pt>
                <c:pt idx="9222">
                  <c:v>43516.154166666667</c:v>
                </c:pt>
                <c:pt idx="9223">
                  <c:v>43516.154861111114</c:v>
                </c:pt>
                <c:pt idx="9224">
                  <c:v>43516.155555555553</c:v>
                </c:pt>
                <c:pt idx="9225">
                  <c:v>43516.15625</c:v>
                </c:pt>
                <c:pt idx="9226">
                  <c:v>43516.156944444447</c:v>
                </c:pt>
                <c:pt idx="9227">
                  <c:v>43516.157638888886</c:v>
                </c:pt>
                <c:pt idx="9228">
                  <c:v>43516.158333333333</c:v>
                </c:pt>
                <c:pt idx="9229">
                  <c:v>43516.15902777778</c:v>
                </c:pt>
                <c:pt idx="9230">
                  <c:v>43516.159722222219</c:v>
                </c:pt>
                <c:pt idx="9231">
                  <c:v>43516.160416666666</c:v>
                </c:pt>
                <c:pt idx="9232">
                  <c:v>43516.161111111112</c:v>
                </c:pt>
                <c:pt idx="9233">
                  <c:v>43516.161805555559</c:v>
                </c:pt>
                <c:pt idx="9234">
                  <c:v>43516.162499999999</c:v>
                </c:pt>
                <c:pt idx="9235">
                  <c:v>43516.163194444445</c:v>
                </c:pt>
                <c:pt idx="9236">
                  <c:v>43516.163888888892</c:v>
                </c:pt>
                <c:pt idx="9237">
                  <c:v>43516.164583333331</c:v>
                </c:pt>
                <c:pt idx="9238">
                  <c:v>43516.165277777778</c:v>
                </c:pt>
                <c:pt idx="9239">
                  <c:v>43516.165972222225</c:v>
                </c:pt>
                <c:pt idx="9240">
                  <c:v>43516.166666666664</c:v>
                </c:pt>
                <c:pt idx="9241">
                  <c:v>43516.167361111111</c:v>
                </c:pt>
                <c:pt idx="9242">
                  <c:v>43516.168055555558</c:v>
                </c:pt>
                <c:pt idx="9243">
                  <c:v>43516.168749999997</c:v>
                </c:pt>
                <c:pt idx="9244">
                  <c:v>43516.169444444444</c:v>
                </c:pt>
                <c:pt idx="9245">
                  <c:v>43516.170138888891</c:v>
                </c:pt>
                <c:pt idx="9246">
                  <c:v>43516.17083333333</c:v>
                </c:pt>
                <c:pt idx="9247">
                  <c:v>43516.171527777777</c:v>
                </c:pt>
                <c:pt idx="9248">
                  <c:v>43516.172222222223</c:v>
                </c:pt>
                <c:pt idx="9249">
                  <c:v>43516.17291666667</c:v>
                </c:pt>
                <c:pt idx="9250">
                  <c:v>43516.173611111109</c:v>
                </c:pt>
                <c:pt idx="9251">
                  <c:v>43516.174305555556</c:v>
                </c:pt>
                <c:pt idx="9252">
                  <c:v>43516.175000000003</c:v>
                </c:pt>
                <c:pt idx="9253">
                  <c:v>43516.175694444442</c:v>
                </c:pt>
                <c:pt idx="9254">
                  <c:v>43516.176388888889</c:v>
                </c:pt>
                <c:pt idx="9255">
                  <c:v>43516.177083333336</c:v>
                </c:pt>
                <c:pt idx="9256">
                  <c:v>43516.177777777775</c:v>
                </c:pt>
                <c:pt idx="9257">
                  <c:v>43516.178472222222</c:v>
                </c:pt>
                <c:pt idx="9258">
                  <c:v>43516.179166666669</c:v>
                </c:pt>
                <c:pt idx="9259">
                  <c:v>43516.179861111108</c:v>
                </c:pt>
                <c:pt idx="9260">
                  <c:v>43516.180555555555</c:v>
                </c:pt>
                <c:pt idx="9261">
                  <c:v>43516.181250000001</c:v>
                </c:pt>
                <c:pt idx="9262">
                  <c:v>43516.181944444441</c:v>
                </c:pt>
                <c:pt idx="9263">
                  <c:v>43516.182638888888</c:v>
                </c:pt>
                <c:pt idx="9264">
                  <c:v>43516.183333333334</c:v>
                </c:pt>
                <c:pt idx="9265">
                  <c:v>43516.184027777781</c:v>
                </c:pt>
                <c:pt idx="9266">
                  <c:v>43516.18472222222</c:v>
                </c:pt>
                <c:pt idx="9267">
                  <c:v>43516.185416666667</c:v>
                </c:pt>
                <c:pt idx="9268">
                  <c:v>43516.186111111114</c:v>
                </c:pt>
                <c:pt idx="9269">
                  <c:v>43516.186805555553</c:v>
                </c:pt>
                <c:pt idx="9270">
                  <c:v>43516.1875</c:v>
                </c:pt>
                <c:pt idx="9271">
                  <c:v>43516.188194444447</c:v>
                </c:pt>
                <c:pt idx="9272">
                  <c:v>43516.188888888886</c:v>
                </c:pt>
                <c:pt idx="9273">
                  <c:v>43516.189583333333</c:v>
                </c:pt>
                <c:pt idx="9274">
                  <c:v>43516.19027777778</c:v>
                </c:pt>
                <c:pt idx="9275">
                  <c:v>43516.190972222219</c:v>
                </c:pt>
                <c:pt idx="9276">
                  <c:v>43516.191666666666</c:v>
                </c:pt>
                <c:pt idx="9277">
                  <c:v>43516.192361111112</c:v>
                </c:pt>
                <c:pt idx="9278">
                  <c:v>43516.193055555559</c:v>
                </c:pt>
                <c:pt idx="9279">
                  <c:v>43516.193749999999</c:v>
                </c:pt>
                <c:pt idx="9280">
                  <c:v>43516.194444444445</c:v>
                </c:pt>
                <c:pt idx="9281">
                  <c:v>43516.195138888892</c:v>
                </c:pt>
                <c:pt idx="9282">
                  <c:v>43516.195833333331</c:v>
                </c:pt>
                <c:pt idx="9283">
                  <c:v>43516.196527777778</c:v>
                </c:pt>
                <c:pt idx="9284">
                  <c:v>43516.197222222225</c:v>
                </c:pt>
                <c:pt idx="9285">
                  <c:v>43516.197916666664</c:v>
                </c:pt>
                <c:pt idx="9286">
                  <c:v>43516.198611111111</c:v>
                </c:pt>
                <c:pt idx="9287">
                  <c:v>43516.199305555558</c:v>
                </c:pt>
                <c:pt idx="9288">
                  <c:v>43516.2</c:v>
                </c:pt>
                <c:pt idx="9289">
                  <c:v>43516.200694444444</c:v>
                </c:pt>
                <c:pt idx="9290">
                  <c:v>43516.201388888891</c:v>
                </c:pt>
                <c:pt idx="9291">
                  <c:v>43516.20208333333</c:v>
                </c:pt>
                <c:pt idx="9292">
                  <c:v>43516.202777777777</c:v>
                </c:pt>
                <c:pt idx="9293">
                  <c:v>43516.203472222223</c:v>
                </c:pt>
                <c:pt idx="9294">
                  <c:v>43516.20416666667</c:v>
                </c:pt>
                <c:pt idx="9295">
                  <c:v>43516.204861111109</c:v>
                </c:pt>
                <c:pt idx="9296">
                  <c:v>43516.205555555556</c:v>
                </c:pt>
                <c:pt idx="9297">
                  <c:v>43516.206250000003</c:v>
                </c:pt>
                <c:pt idx="9298">
                  <c:v>43516.206944444442</c:v>
                </c:pt>
                <c:pt idx="9299">
                  <c:v>43516.207638888889</c:v>
                </c:pt>
                <c:pt idx="9300">
                  <c:v>43516.208333333336</c:v>
                </c:pt>
                <c:pt idx="9301">
                  <c:v>43516.209027777775</c:v>
                </c:pt>
                <c:pt idx="9302">
                  <c:v>43516.209722222222</c:v>
                </c:pt>
                <c:pt idx="9303">
                  <c:v>43516.210416666669</c:v>
                </c:pt>
                <c:pt idx="9304">
                  <c:v>43516.211111111108</c:v>
                </c:pt>
                <c:pt idx="9305">
                  <c:v>43516.211805555555</c:v>
                </c:pt>
                <c:pt idx="9306">
                  <c:v>43516.212500000001</c:v>
                </c:pt>
                <c:pt idx="9307">
                  <c:v>43516.213194444441</c:v>
                </c:pt>
                <c:pt idx="9308">
                  <c:v>43516.213888888888</c:v>
                </c:pt>
                <c:pt idx="9309">
                  <c:v>43516.214583333334</c:v>
                </c:pt>
                <c:pt idx="9310">
                  <c:v>43516.215277777781</c:v>
                </c:pt>
                <c:pt idx="9311">
                  <c:v>43516.21597222222</c:v>
                </c:pt>
                <c:pt idx="9312">
                  <c:v>43516.216666666667</c:v>
                </c:pt>
                <c:pt idx="9313">
                  <c:v>43516.217361111114</c:v>
                </c:pt>
                <c:pt idx="9314">
                  <c:v>43516.218055555553</c:v>
                </c:pt>
                <c:pt idx="9315">
                  <c:v>43516.21875</c:v>
                </c:pt>
                <c:pt idx="9316">
                  <c:v>43516.219444444447</c:v>
                </c:pt>
                <c:pt idx="9317">
                  <c:v>43516.220138888886</c:v>
                </c:pt>
                <c:pt idx="9318">
                  <c:v>43516.220833333333</c:v>
                </c:pt>
                <c:pt idx="9319">
                  <c:v>43516.22152777778</c:v>
                </c:pt>
                <c:pt idx="9320">
                  <c:v>43516.222222222219</c:v>
                </c:pt>
                <c:pt idx="9321">
                  <c:v>43516.222916666666</c:v>
                </c:pt>
                <c:pt idx="9322">
                  <c:v>43516.223611111112</c:v>
                </c:pt>
                <c:pt idx="9323">
                  <c:v>43516.224305555559</c:v>
                </c:pt>
                <c:pt idx="9324">
                  <c:v>43516.224999999999</c:v>
                </c:pt>
                <c:pt idx="9325">
                  <c:v>43516.225694444445</c:v>
                </c:pt>
                <c:pt idx="9326">
                  <c:v>43516.226388888892</c:v>
                </c:pt>
                <c:pt idx="9327">
                  <c:v>43516.227083333331</c:v>
                </c:pt>
                <c:pt idx="9328">
                  <c:v>43516.227777777778</c:v>
                </c:pt>
                <c:pt idx="9329">
                  <c:v>43516.228472222225</c:v>
                </c:pt>
                <c:pt idx="9330">
                  <c:v>43516.229166666664</c:v>
                </c:pt>
                <c:pt idx="9331">
                  <c:v>43516.229861111111</c:v>
                </c:pt>
                <c:pt idx="9332">
                  <c:v>43516.230555555558</c:v>
                </c:pt>
                <c:pt idx="9333">
                  <c:v>43516.231249999997</c:v>
                </c:pt>
                <c:pt idx="9334">
                  <c:v>43516.231944444444</c:v>
                </c:pt>
                <c:pt idx="9335">
                  <c:v>43516.232638888891</c:v>
                </c:pt>
                <c:pt idx="9336">
                  <c:v>43516.23333333333</c:v>
                </c:pt>
                <c:pt idx="9337">
                  <c:v>43516.234027777777</c:v>
                </c:pt>
                <c:pt idx="9338">
                  <c:v>43516.234722222223</c:v>
                </c:pt>
                <c:pt idx="9339">
                  <c:v>43516.23541666667</c:v>
                </c:pt>
                <c:pt idx="9340">
                  <c:v>43516.236111111109</c:v>
                </c:pt>
                <c:pt idx="9341">
                  <c:v>43516.236805555556</c:v>
                </c:pt>
                <c:pt idx="9342">
                  <c:v>43516.237500000003</c:v>
                </c:pt>
                <c:pt idx="9343">
                  <c:v>43516.238194444442</c:v>
                </c:pt>
                <c:pt idx="9344">
                  <c:v>43516.238888888889</c:v>
                </c:pt>
                <c:pt idx="9345">
                  <c:v>43516.239583333336</c:v>
                </c:pt>
                <c:pt idx="9346">
                  <c:v>43516.240277777775</c:v>
                </c:pt>
                <c:pt idx="9347">
                  <c:v>43516.240972222222</c:v>
                </c:pt>
                <c:pt idx="9348">
                  <c:v>43516.241666666669</c:v>
                </c:pt>
                <c:pt idx="9349">
                  <c:v>43516.242361111108</c:v>
                </c:pt>
                <c:pt idx="9350">
                  <c:v>43516.243055555555</c:v>
                </c:pt>
                <c:pt idx="9351">
                  <c:v>43516.243750000001</c:v>
                </c:pt>
                <c:pt idx="9352">
                  <c:v>43516.244444444441</c:v>
                </c:pt>
                <c:pt idx="9353">
                  <c:v>43516.245138888888</c:v>
                </c:pt>
                <c:pt idx="9354">
                  <c:v>43516.245833333334</c:v>
                </c:pt>
                <c:pt idx="9355">
                  <c:v>43516.246527777781</c:v>
                </c:pt>
                <c:pt idx="9356">
                  <c:v>43516.24722222222</c:v>
                </c:pt>
                <c:pt idx="9357">
                  <c:v>43516.247916666667</c:v>
                </c:pt>
                <c:pt idx="9358">
                  <c:v>43516.248611111114</c:v>
                </c:pt>
                <c:pt idx="9359">
                  <c:v>43516.249305555553</c:v>
                </c:pt>
                <c:pt idx="9360">
                  <c:v>43516.25</c:v>
                </c:pt>
                <c:pt idx="9361">
                  <c:v>43516.250694444447</c:v>
                </c:pt>
                <c:pt idx="9362">
                  <c:v>43516.251388888886</c:v>
                </c:pt>
                <c:pt idx="9363">
                  <c:v>43516.252083333333</c:v>
                </c:pt>
                <c:pt idx="9364">
                  <c:v>43516.25277777778</c:v>
                </c:pt>
                <c:pt idx="9365">
                  <c:v>43516.253472222219</c:v>
                </c:pt>
                <c:pt idx="9366">
                  <c:v>43516.254166666666</c:v>
                </c:pt>
                <c:pt idx="9367">
                  <c:v>43516.254861111112</c:v>
                </c:pt>
                <c:pt idx="9368">
                  <c:v>43516.255555555559</c:v>
                </c:pt>
                <c:pt idx="9369">
                  <c:v>43516.256249999999</c:v>
                </c:pt>
                <c:pt idx="9370">
                  <c:v>43516.256944444445</c:v>
                </c:pt>
                <c:pt idx="9371">
                  <c:v>43516.257638888892</c:v>
                </c:pt>
                <c:pt idx="9372">
                  <c:v>43516.258333333331</c:v>
                </c:pt>
                <c:pt idx="9373">
                  <c:v>43516.259027777778</c:v>
                </c:pt>
                <c:pt idx="9374">
                  <c:v>43516.259722222225</c:v>
                </c:pt>
                <c:pt idx="9375">
                  <c:v>43516.260416666664</c:v>
                </c:pt>
                <c:pt idx="9376">
                  <c:v>43516.261111111111</c:v>
                </c:pt>
                <c:pt idx="9377">
                  <c:v>43516.261805555558</c:v>
                </c:pt>
                <c:pt idx="9378">
                  <c:v>43516.262499999997</c:v>
                </c:pt>
                <c:pt idx="9379">
                  <c:v>43516.263194444444</c:v>
                </c:pt>
                <c:pt idx="9380">
                  <c:v>43516.263888888891</c:v>
                </c:pt>
                <c:pt idx="9381">
                  <c:v>43516.26458333333</c:v>
                </c:pt>
                <c:pt idx="9382">
                  <c:v>43516.265277777777</c:v>
                </c:pt>
                <c:pt idx="9383">
                  <c:v>43516.265972222223</c:v>
                </c:pt>
                <c:pt idx="9384">
                  <c:v>43516.26666666667</c:v>
                </c:pt>
                <c:pt idx="9385">
                  <c:v>43516.267361111109</c:v>
                </c:pt>
                <c:pt idx="9386">
                  <c:v>43516.268055555556</c:v>
                </c:pt>
                <c:pt idx="9387">
                  <c:v>43516.268750000003</c:v>
                </c:pt>
                <c:pt idx="9388">
                  <c:v>43516.269444444442</c:v>
                </c:pt>
                <c:pt idx="9389">
                  <c:v>43516.270138888889</c:v>
                </c:pt>
                <c:pt idx="9390">
                  <c:v>43516.270833333336</c:v>
                </c:pt>
                <c:pt idx="9391">
                  <c:v>43516.271527777775</c:v>
                </c:pt>
                <c:pt idx="9392">
                  <c:v>43516.272222222222</c:v>
                </c:pt>
                <c:pt idx="9393">
                  <c:v>43516.272916666669</c:v>
                </c:pt>
                <c:pt idx="9394">
                  <c:v>43516.273611111108</c:v>
                </c:pt>
                <c:pt idx="9395">
                  <c:v>43516.274305555555</c:v>
                </c:pt>
                <c:pt idx="9396">
                  <c:v>43516.275000000001</c:v>
                </c:pt>
                <c:pt idx="9397">
                  <c:v>43516.275694444441</c:v>
                </c:pt>
                <c:pt idx="9398">
                  <c:v>43516.276388888888</c:v>
                </c:pt>
                <c:pt idx="9399">
                  <c:v>43516.277083333334</c:v>
                </c:pt>
                <c:pt idx="9400">
                  <c:v>43516.277777777781</c:v>
                </c:pt>
                <c:pt idx="9401">
                  <c:v>43516.27847222222</c:v>
                </c:pt>
                <c:pt idx="9402">
                  <c:v>43516.279166666667</c:v>
                </c:pt>
                <c:pt idx="9403">
                  <c:v>43516.279861111114</c:v>
                </c:pt>
                <c:pt idx="9404">
                  <c:v>43516.280555555553</c:v>
                </c:pt>
                <c:pt idx="9405">
                  <c:v>43516.28125</c:v>
                </c:pt>
                <c:pt idx="9406">
                  <c:v>43516.281944444447</c:v>
                </c:pt>
                <c:pt idx="9407">
                  <c:v>43516.282638888886</c:v>
                </c:pt>
                <c:pt idx="9408">
                  <c:v>43516.283333333333</c:v>
                </c:pt>
                <c:pt idx="9409">
                  <c:v>43516.28402777778</c:v>
                </c:pt>
                <c:pt idx="9410">
                  <c:v>43516.284722222219</c:v>
                </c:pt>
                <c:pt idx="9411">
                  <c:v>43516.285416666666</c:v>
                </c:pt>
                <c:pt idx="9412">
                  <c:v>43516.286111111112</c:v>
                </c:pt>
                <c:pt idx="9413">
                  <c:v>43516.286805555559</c:v>
                </c:pt>
                <c:pt idx="9414">
                  <c:v>43516.287499999999</c:v>
                </c:pt>
                <c:pt idx="9415">
                  <c:v>43516.288194444445</c:v>
                </c:pt>
                <c:pt idx="9416">
                  <c:v>43516.288888888892</c:v>
                </c:pt>
                <c:pt idx="9417">
                  <c:v>43516.289583333331</c:v>
                </c:pt>
                <c:pt idx="9418">
                  <c:v>43516.290277777778</c:v>
                </c:pt>
                <c:pt idx="9419">
                  <c:v>43516.290972222225</c:v>
                </c:pt>
                <c:pt idx="9420">
                  <c:v>43516.291666666664</c:v>
                </c:pt>
                <c:pt idx="9421">
                  <c:v>43516.292361111111</c:v>
                </c:pt>
                <c:pt idx="9422">
                  <c:v>43516.293055555558</c:v>
                </c:pt>
                <c:pt idx="9423">
                  <c:v>43516.293749999997</c:v>
                </c:pt>
                <c:pt idx="9424">
                  <c:v>43516.294444444444</c:v>
                </c:pt>
                <c:pt idx="9425">
                  <c:v>43516.295138888891</c:v>
                </c:pt>
                <c:pt idx="9426">
                  <c:v>43516.29583333333</c:v>
                </c:pt>
                <c:pt idx="9427">
                  <c:v>43516.296527777777</c:v>
                </c:pt>
                <c:pt idx="9428">
                  <c:v>43516.297222222223</c:v>
                </c:pt>
                <c:pt idx="9429">
                  <c:v>43516.29791666667</c:v>
                </c:pt>
                <c:pt idx="9430">
                  <c:v>43516.298611111109</c:v>
                </c:pt>
                <c:pt idx="9431">
                  <c:v>43516.299305555556</c:v>
                </c:pt>
                <c:pt idx="9432">
                  <c:v>43516.3</c:v>
                </c:pt>
                <c:pt idx="9433">
                  <c:v>43516.300694444442</c:v>
                </c:pt>
                <c:pt idx="9434">
                  <c:v>43516.301388888889</c:v>
                </c:pt>
                <c:pt idx="9435">
                  <c:v>43516.302083333336</c:v>
                </c:pt>
                <c:pt idx="9436">
                  <c:v>43516.302777777775</c:v>
                </c:pt>
                <c:pt idx="9437">
                  <c:v>43516.303472222222</c:v>
                </c:pt>
                <c:pt idx="9438">
                  <c:v>43516.304166666669</c:v>
                </c:pt>
                <c:pt idx="9439">
                  <c:v>43516.304861111108</c:v>
                </c:pt>
                <c:pt idx="9440">
                  <c:v>43516.305555555555</c:v>
                </c:pt>
                <c:pt idx="9441">
                  <c:v>43516.306250000001</c:v>
                </c:pt>
                <c:pt idx="9442">
                  <c:v>43516.306944444441</c:v>
                </c:pt>
                <c:pt idx="9443">
                  <c:v>43516.307638888888</c:v>
                </c:pt>
                <c:pt idx="9444">
                  <c:v>43516.308333333334</c:v>
                </c:pt>
                <c:pt idx="9445">
                  <c:v>43516.309027777781</c:v>
                </c:pt>
                <c:pt idx="9446">
                  <c:v>43516.30972222222</c:v>
                </c:pt>
                <c:pt idx="9447">
                  <c:v>43516.310416666667</c:v>
                </c:pt>
                <c:pt idx="9448">
                  <c:v>43516.311111111114</c:v>
                </c:pt>
                <c:pt idx="9449">
                  <c:v>43516.311805555553</c:v>
                </c:pt>
                <c:pt idx="9450">
                  <c:v>43516.3125</c:v>
                </c:pt>
                <c:pt idx="9451">
                  <c:v>43516.313194444447</c:v>
                </c:pt>
                <c:pt idx="9452">
                  <c:v>43516.313888888886</c:v>
                </c:pt>
                <c:pt idx="9453">
                  <c:v>43516.314583333333</c:v>
                </c:pt>
                <c:pt idx="9454">
                  <c:v>43516.31527777778</c:v>
                </c:pt>
                <c:pt idx="9455">
                  <c:v>43516.315972222219</c:v>
                </c:pt>
                <c:pt idx="9456">
                  <c:v>43516.316666666666</c:v>
                </c:pt>
                <c:pt idx="9457">
                  <c:v>43516.317361111112</c:v>
                </c:pt>
                <c:pt idx="9458">
                  <c:v>43516.318055555559</c:v>
                </c:pt>
                <c:pt idx="9459">
                  <c:v>43516.318749999999</c:v>
                </c:pt>
                <c:pt idx="9460">
                  <c:v>43516.319444444445</c:v>
                </c:pt>
                <c:pt idx="9461">
                  <c:v>43516.320138888892</c:v>
                </c:pt>
                <c:pt idx="9462">
                  <c:v>43516.320833333331</c:v>
                </c:pt>
                <c:pt idx="9463">
                  <c:v>43516.321527777778</c:v>
                </c:pt>
                <c:pt idx="9464">
                  <c:v>43516.322222222225</c:v>
                </c:pt>
                <c:pt idx="9465">
                  <c:v>43516.322916666664</c:v>
                </c:pt>
                <c:pt idx="9466">
                  <c:v>43516.323611111111</c:v>
                </c:pt>
                <c:pt idx="9467">
                  <c:v>43516.324305555558</c:v>
                </c:pt>
                <c:pt idx="9468">
                  <c:v>43516.324999999997</c:v>
                </c:pt>
                <c:pt idx="9469">
                  <c:v>43516.325694444444</c:v>
                </c:pt>
                <c:pt idx="9470">
                  <c:v>43516.326388888891</c:v>
                </c:pt>
                <c:pt idx="9471">
                  <c:v>43516.32708333333</c:v>
                </c:pt>
                <c:pt idx="9472">
                  <c:v>43516.327777777777</c:v>
                </c:pt>
                <c:pt idx="9473">
                  <c:v>43516.328472222223</c:v>
                </c:pt>
                <c:pt idx="9474">
                  <c:v>43516.32916666667</c:v>
                </c:pt>
                <c:pt idx="9475">
                  <c:v>43516.329861111109</c:v>
                </c:pt>
                <c:pt idx="9476">
                  <c:v>43516.330555555556</c:v>
                </c:pt>
                <c:pt idx="9477">
                  <c:v>43516.331250000003</c:v>
                </c:pt>
                <c:pt idx="9478">
                  <c:v>43516.331944444442</c:v>
                </c:pt>
                <c:pt idx="9479">
                  <c:v>43516.332638888889</c:v>
                </c:pt>
                <c:pt idx="9480">
                  <c:v>43516.333333333336</c:v>
                </c:pt>
                <c:pt idx="9481">
                  <c:v>43516.334027777775</c:v>
                </c:pt>
                <c:pt idx="9482">
                  <c:v>43516.334722222222</c:v>
                </c:pt>
                <c:pt idx="9483">
                  <c:v>43516.335416666669</c:v>
                </c:pt>
                <c:pt idx="9484">
                  <c:v>43516.336111111108</c:v>
                </c:pt>
                <c:pt idx="9485">
                  <c:v>43516.336805555555</c:v>
                </c:pt>
                <c:pt idx="9486">
                  <c:v>43516.337500000001</c:v>
                </c:pt>
                <c:pt idx="9487">
                  <c:v>43516.338194444441</c:v>
                </c:pt>
                <c:pt idx="9488">
                  <c:v>43516.338888888888</c:v>
                </c:pt>
                <c:pt idx="9489">
                  <c:v>43516.339583333334</c:v>
                </c:pt>
                <c:pt idx="9490">
                  <c:v>43516.340277777781</c:v>
                </c:pt>
                <c:pt idx="9491">
                  <c:v>43516.34097222222</c:v>
                </c:pt>
                <c:pt idx="9492">
                  <c:v>43516.341666666667</c:v>
                </c:pt>
                <c:pt idx="9493">
                  <c:v>43516.342361111114</c:v>
                </c:pt>
                <c:pt idx="9494">
                  <c:v>43516.343055555553</c:v>
                </c:pt>
                <c:pt idx="9495">
                  <c:v>43516.34375</c:v>
                </c:pt>
                <c:pt idx="9496">
                  <c:v>43516.344444444447</c:v>
                </c:pt>
                <c:pt idx="9497">
                  <c:v>43516.345138888886</c:v>
                </c:pt>
                <c:pt idx="9498">
                  <c:v>43516.345833333333</c:v>
                </c:pt>
                <c:pt idx="9499">
                  <c:v>43516.34652777778</c:v>
                </c:pt>
                <c:pt idx="9500">
                  <c:v>43516.347222222219</c:v>
                </c:pt>
                <c:pt idx="9501">
                  <c:v>43516.347916666666</c:v>
                </c:pt>
                <c:pt idx="9502">
                  <c:v>43516.348611111112</c:v>
                </c:pt>
                <c:pt idx="9503">
                  <c:v>43516.349305555559</c:v>
                </c:pt>
                <c:pt idx="9504">
                  <c:v>43516.35</c:v>
                </c:pt>
                <c:pt idx="9505">
                  <c:v>43516.350694444445</c:v>
                </c:pt>
                <c:pt idx="9506">
                  <c:v>43516.351388888892</c:v>
                </c:pt>
                <c:pt idx="9507">
                  <c:v>43516.352083333331</c:v>
                </c:pt>
                <c:pt idx="9508">
                  <c:v>43516.352777777778</c:v>
                </c:pt>
                <c:pt idx="9509">
                  <c:v>43516.353472222225</c:v>
                </c:pt>
                <c:pt idx="9510">
                  <c:v>43516.354166666664</c:v>
                </c:pt>
                <c:pt idx="9511">
                  <c:v>43516.354861111111</c:v>
                </c:pt>
                <c:pt idx="9512">
                  <c:v>43516.355555555558</c:v>
                </c:pt>
                <c:pt idx="9513">
                  <c:v>43516.356249999997</c:v>
                </c:pt>
                <c:pt idx="9514">
                  <c:v>43516.356944444444</c:v>
                </c:pt>
                <c:pt idx="9515">
                  <c:v>43516.357638888891</c:v>
                </c:pt>
                <c:pt idx="9516">
                  <c:v>43516.35833333333</c:v>
                </c:pt>
                <c:pt idx="9517">
                  <c:v>43516.359027777777</c:v>
                </c:pt>
                <c:pt idx="9518">
                  <c:v>43516.359722222223</c:v>
                </c:pt>
                <c:pt idx="9519">
                  <c:v>43516.36041666667</c:v>
                </c:pt>
                <c:pt idx="9520">
                  <c:v>43516.361111111109</c:v>
                </c:pt>
                <c:pt idx="9521">
                  <c:v>43516.361805555556</c:v>
                </c:pt>
                <c:pt idx="9522">
                  <c:v>43516.362500000003</c:v>
                </c:pt>
                <c:pt idx="9523">
                  <c:v>43516.363194444442</c:v>
                </c:pt>
                <c:pt idx="9524">
                  <c:v>43516.363888888889</c:v>
                </c:pt>
                <c:pt idx="9525">
                  <c:v>43516.364583333336</c:v>
                </c:pt>
                <c:pt idx="9526">
                  <c:v>43516.365277777775</c:v>
                </c:pt>
                <c:pt idx="9527">
                  <c:v>43516.365972222222</c:v>
                </c:pt>
                <c:pt idx="9528">
                  <c:v>43516.366666666669</c:v>
                </c:pt>
                <c:pt idx="9529">
                  <c:v>43516.367361111108</c:v>
                </c:pt>
                <c:pt idx="9530">
                  <c:v>43516.368055555555</c:v>
                </c:pt>
                <c:pt idx="9531">
                  <c:v>43516.368750000001</c:v>
                </c:pt>
                <c:pt idx="9532">
                  <c:v>43516.369444444441</c:v>
                </c:pt>
                <c:pt idx="9533">
                  <c:v>43516.370138888888</c:v>
                </c:pt>
                <c:pt idx="9534">
                  <c:v>43516.370833333334</c:v>
                </c:pt>
                <c:pt idx="9535">
                  <c:v>43516.371527777781</c:v>
                </c:pt>
                <c:pt idx="9536">
                  <c:v>43516.37222222222</c:v>
                </c:pt>
                <c:pt idx="9537">
                  <c:v>43516.372916666667</c:v>
                </c:pt>
                <c:pt idx="9538">
                  <c:v>43516.373611111114</c:v>
                </c:pt>
                <c:pt idx="9539">
                  <c:v>43516.374305555553</c:v>
                </c:pt>
                <c:pt idx="9540">
                  <c:v>43516.375</c:v>
                </c:pt>
                <c:pt idx="9541">
                  <c:v>43516.375694444447</c:v>
                </c:pt>
                <c:pt idx="9542">
                  <c:v>43516.376388888886</c:v>
                </c:pt>
                <c:pt idx="9543">
                  <c:v>43516.377083333333</c:v>
                </c:pt>
                <c:pt idx="9544">
                  <c:v>43516.37777777778</c:v>
                </c:pt>
                <c:pt idx="9545">
                  <c:v>43516.378472222219</c:v>
                </c:pt>
                <c:pt idx="9546">
                  <c:v>43516.379166666666</c:v>
                </c:pt>
                <c:pt idx="9547">
                  <c:v>43516.379861111112</c:v>
                </c:pt>
                <c:pt idx="9548">
                  <c:v>43516.380555555559</c:v>
                </c:pt>
                <c:pt idx="9549">
                  <c:v>43516.381249999999</c:v>
                </c:pt>
                <c:pt idx="9550">
                  <c:v>43516.381944444445</c:v>
                </c:pt>
                <c:pt idx="9551">
                  <c:v>43516.382638888892</c:v>
                </c:pt>
                <c:pt idx="9552">
                  <c:v>43516.383333333331</c:v>
                </c:pt>
                <c:pt idx="9553">
                  <c:v>43516.384027777778</c:v>
                </c:pt>
                <c:pt idx="9554">
                  <c:v>43516.384722222225</c:v>
                </c:pt>
                <c:pt idx="9555">
                  <c:v>43516.385416666664</c:v>
                </c:pt>
                <c:pt idx="9556">
                  <c:v>43516.386111111111</c:v>
                </c:pt>
                <c:pt idx="9557">
                  <c:v>43516.386805555558</c:v>
                </c:pt>
                <c:pt idx="9558">
                  <c:v>43516.387499999997</c:v>
                </c:pt>
                <c:pt idx="9559">
                  <c:v>43516.388194444444</c:v>
                </c:pt>
                <c:pt idx="9560">
                  <c:v>43516.388888888891</c:v>
                </c:pt>
                <c:pt idx="9561">
                  <c:v>43516.38958333333</c:v>
                </c:pt>
                <c:pt idx="9562">
                  <c:v>43516.390277777777</c:v>
                </c:pt>
                <c:pt idx="9563">
                  <c:v>43516.390972222223</c:v>
                </c:pt>
                <c:pt idx="9564">
                  <c:v>43516.39166666667</c:v>
                </c:pt>
                <c:pt idx="9565">
                  <c:v>43516.392361111109</c:v>
                </c:pt>
                <c:pt idx="9566">
                  <c:v>43516.393055555556</c:v>
                </c:pt>
                <c:pt idx="9567">
                  <c:v>43516.393750000003</c:v>
                </c:pt>
                <c:pt idx="9568">
                  <c:v>43516.394444444442</c:v>
                </c:pt>
                <c:pt idx="9569">
                  <c:v>43516.395138888889</c:v>
                </c:pt>
                <c:pt idx="9570">
                  <c:v>43516.395833333336</c:v>
                </c:pt>
                <c:pt idx="9571">
                  <c:v>43516.396527777775</c:v>
                </c:pt>
                <c:pt idx="9572">
                  <c:v>43516.397222222222</c:v>
                </c:pt>
                <c:pt idx="9573">
                  <c:v>43516.397916666669</c:v>
                </c:pt>
                <c:pt idx="9574">
                  <c:v>43516.398611111108</c:v>
                </c:pt>
                <c:pt idx="9575">
                  <c:v>43516.399305555555</c:v>
                </c:pt>
                <c:pt idx="9576">
                  <c:v>43516.4</c:v>
                </c:pt>
                <c:pt idx="9577">
                  <c:v>43516.400694444441</c:v>
                </c:pt>
                <c:pt idx="9578">
                  <c:v>43516.401388888888</c:v>
                </c:pt>
                <c:pt idx="9579">
                  <c:v>43516.402083333334</c:v>
                </c:pt>
                <c:pt idx="9580">
                  <c:v>43516.402777777781</c:v>
                </c:pt>
                <c:pt idx="9581">
                  <c:v>43516.40347222222</c:v>
                </c:pt>
                <c:pt idx="9582">
                  <c:v>43516.404166666667</c:v>
                </c:pt>
                <c:pt idx="9583">
                  <c:v>43516.404861111114</c:v>
                </c:pt>
                <c:pt idx="9584">
                  <c:v>43516.405555555553</c:v>
                </c:pt>
                <c:pt idx="9585">
                  <c:v>43516.40625</c:v>
                </c:pt>
                <c:pt idx="9586">
                  <c:v>43516.406944444447</c:v>
                </c:pt>
                <c:pt idx="9587">
                  <c:v>43516.407638888886</c:v>
                </c:pt>
                <c:pt idx="9588">
                  <c:v>43516.408333333333</c:v>
                </c:pt>
                <c:pt idx="9589">
                  <c:v>43516.40902777778</c:v>
                </c:pt>
                <c:pt idx="9590">
                  <c:v>43516.409722222219</c:v>
                </c:pt>
                <c:pt idx="9591">
                  <c:v>43516.410416666666</c:v>
                </c:pt>
                <c:pt idx="9592">
                  <c:v>43516.411111111112</c:v>
                </c:pt>
                <c:pt idx="9593">
                  <c:v>43516.411805555559</c:v>
                </c:pt>
                <c:pt idx="9594">
                  <c:v>43516.412499999999</c:v>
                </c:pt>
                <c:pt idx="9595">
                  <c:v>43516.413194444445</c:v>
                </c:pt>
                <c:pt idx="9596">
                  <c:v>43516.413888888892</c:v>
                </c:pt>
                <c:pt idx="9597">
                  <c:v>43516.414583333331</c:v>
                </c:pt>
                <c:pt idx="9598">
                  <c:v>43516.415277777778</c:v>
                </c:pt>
                <c:pt idx="9599">
                  <c:v>43516.415972222225</c:v>
                </c:pt>
                <c:pt idx="9600">
                  <c:v>43516.416666666664</c:v>
                </c:pt>
                <c:pt idx="9601">
                  <c:v>43516.417361111111</c:v>
                </c:pt>
                <c:pt idx="9602">
                  <c:v>43516.418055555558</c:v>
                </c:pt>
                <c:pt idx="9603">
                  <c:v>43516.418749999997</c:v>
                </c:pt>
                <c:pt idx="9604">
                  <c:v>43516.419444444444</c:v>
                </c:pt>
                <c:pt idx="9605">
                  <c:v>43516.420138888891</c:v>
                </c:pt>
                <c:pt idx="9606">
                  <c:v>43516.42083333333</c:v>
                </c:pt>
                <c:pt idx="9607">
                  <c:v>43516.421527777777</c:v>
                </c:pt>
                <c:pt idx="9608">
                  <c:v>43516.422222222223</c:v>
                </c:pt>
                <c:pt idx="9609">
                  <c:v>43516.42291666667</c:v>
                </c:pt>
                <c:pt idx="9610">
                  <c:v>43516.423611111109</c:v>
                </c:pt>
                <c:pt idx="9611">
                  <c:v>43516.424305555556</c:v>
                </c:pt>
                <c:pt idx="9612">
                  <c:v>43516.425000000003</c:v>
                </c:pt>
                <c:pt idx="9613">
                  <c:v>43516.425694444442</c:v>
                </c:pt>
                <c:pt idx="9614">
                  <c:v>43516.426388888889</c:v>
                </c:pt>
                <c:pt idx="9615">
                  <c:v>43516.427083333336</c:v>
                </c:pt>
                <c:pt idx="9616">
                  <c:v>43516.427777777775</c:v>
                </c:pt>
                <c:pt idx="9617">
                  <c:v>43516.428472222222</c:v>
                </c:pt>
                <c:pt idx="9618">
                  <c:v>43516.429166666669</c:v>
                </c:pt>
                <c:pt idx="9619">
                  <c:v>43516.429861111108</c:v>
                </c:pt>
                <c:pt idx="9620">
                  <c:v>43516.430555555555</c:v>
                </c:pt>
                <c:pt idx="9621">
                  <c:v>43516.431250000001</c:v>
                </c:pt>
                <c:pt idx="9622">
                  <c:v>43516.431944444441</c:v>
                </c:pt>
                <c:pt idx="9623">
                  <c:v>43516.432638888888</c:v>
                </c:pt>
                <c:pt idx="9624">
                  <c:v>43516.433333333334</c:v>
                </c:pt>
                <c:pt idx="9625">
                  <c:v>43516.434027777781</c:v>
                </c:pt>
                <c:pt idx="9626">
                  <c:v>43516.43472222222</c:v>
                </c:pt>
                <c:pt idx="9627">
                  <c:v>43516.435416666667</c:v>
                </c:pt>
                <c:pt idx="9628">
                  <c:v>43516.436111111114</c:v>
                </c:pt>
                <c:pt idx="9629">
                  <c:v>43516.436805555553</c:v>
                </c:pt>
                <c:pt idx="9630">
                  <c:v>43516.4375</c:v>
                </c:pt>
                <c:pt idx="9631">
                  <c:v>43516.438194444447</c:v>
                </c:pt>
                <c:pt idx="9632">
                  <c:v>43516.438888888886</c:v>
                </c:pt>
                <c:pt idx="9633">
                  <c:v>43516.439583333333</c:v>
                </c:pt>
                <c:pt idx="9634">
                  <c:v>43516.44027777778</c:v>
                </c:pt>
                <c:pt idx="9635">
                  <c:v>43516.440972222219</c:v>
                </c:pt>
                <c:pt idx="9636">
                  <c:v>43516.441666666666</c:v>
                </c:pt>
                <c:pt idx="9637">
                  <c:v>43516.442361111112</c:v>
                </c:pt>
                <c:pt idx="9638">
                  <c:v>43516.443055555559</c:v>
                </c:pt>
                <c:pt idx="9639">
                  <c:v>43516.443749999999</c:v>
                </c:pt>
                <c:pt idx="9640">
                  <c:v>43516.444444444445</c:v>
                </c:pt>
                <c:pt idx="9641">
                  <c:v>43516.445138888892</c:v>
                </c:pt>
                <c:pt idx="9642">
                  <c:v>43516.445833333331</c:v>
                </c:pt>
                <c:pt idx="9643">
                  <c:v>43516.446527777778</c:v>
                </c:pt>
                <c:pt idx="9644">
                  <c:v>43516.447222222225</c:v>
                </c:pt>
                <c:pt idx="9645">
                  <c:v>43516.447916666664</c:v>
                </c:pt>
                <c:pt idx="9646">
                  <c:v>43516.448611111111</c:v>
                </c:pt>
                <c:pt idx="9647">
                  <c:v>43516.449305555558</c:v>
                </c:pt>
                <c:pt idx="9648">
                  <c:v>43516.45</c:v>
                </c:pt>
                <c:pt idx="9649">
                  <c:v>43516.450694444444</c:v>
                </c:pt>
                <c:pt idx="9650">
                  <c:v>43516.451388888891</c:v>
                </c:pt>
                <c:pt idx="9651">
                  <c:v>43516.45208333333</c:v>
                </c:pt>
                <c:pt idx="9652">
                  <c:v>43516.452777777777</c:v>
                </c:pt>
                <c:pt idx="9653">
                  <c:v>43516.453472222223</c:v>
                </c:pt>
                <c:pt idx="9654">
                  <c:v>43516.45416666667</c:v>
                </c:pt>
                <c:pt idx="9655">
                  <c:v>43516.454861111109</c:v>
                </c:pt>
                <c:pt idx="9656">
                  <c:v>43516.455555555556</c:v>
                </c:pt>
                <c:pt idx="9657">
                  <c:v>43516.456250000003</c:v>
                </c:pt>
                <c:pt idx="9658">
                  <c:v>43516.456944444442</c:v>
                </c:pt>
                <c:pt idx="9659">
                  <c:v>43516.457638888889</c:v>
                </c:pt>
                <c:pt idx="9660">
                  <c:v>43516.458333333336</c:v>
                </c:pt>
                <c:pt idx="9661">
                  <c:v>43516.459027777775</c:v>
                </c:pt>
                <c:pt idx="9662">
                  <c:v>43516.459722222222</c:v>
                </c:pt>
                <c:pt idx="9663">
                  <c:v>43516.460416666669</c:v>
                </c:pt>
                <c:pt idx="9664">
                  <c:v>43516.461111111108</c:v>
                </c:pt>
                <c:pt idx="9665">
                  <c:v>43516.461805555555</c:v>
                </c:pt>
                <c:pt idx="9666">
                  <c:v>43516.462500000001</c:v>
                </c:pt>
                <c:pt idx="9667">
                  <c:v>43516.463194444441</c:v>
                </c:pt>
                <c:pt idx="9668">
                  <c:v>43516.463888888888</c:v>
                </c:pt>
                <c:pt idx="9669">
                  <c:v>43516.464583333334</c:v>
                </c:pt>
                <c:pt idx="9670">
                  <c:v>43516.465277777781</c:v>
                </c:pt>
                <c:pt idx="9671">
                  <c:v>43516.46597222222</c:v>
                </c:pt>
                <c:pt idx="9672">
                  <c:v>43516.466666666667</c:v>
                </c:pt>
                <c:pt idx="9673">
                  <c:v>43516.467361111114</c:v>
                </c:pt>
                <c:pt idx="9674">
                  <c:v>43516.468055555553</c:v>
                </c:pt>
                <c:pt idx="9675">
                  <c:v>43516.46875</c:v>
                </c:pt>
                <c:pt idx="9676">
                  <c:v>43516.469444444447</c:v>
                </c:pt>
                <c:pt idx="9677">
                  <c:v>43516.470138888886</c:v>
                </c:pt>
                <c:pt idx="9678">
                  <c:v>43516.470833333333</c:v>
                </c:pt>
                <c:pt idx="9679">
                  <c:v>43516.47152777778</c:v>
                </c:pt>
                <c:pt idx="9680">
                  <c:v>43516.472222222219</c:v>
                </c:pt>
                <c:pt idx="9681">
                  <c:v>43516.472916666666</c:v>
                </c:pt>
                <c:pt idx="9682">
                  <c:v>43516.473611111112</c:v>
                </c:pt>
                <c:pt idx="9683">
                  <c:v>43516.474305555559</c:v>
                </c:pt>
                <c:pt idx="9684">
                  <c:v>43516.474999999999</c:v>
                </c:pt>
                <c:pt idx="9685">
                  <c:v>43516.475694444445</c:v>
                </c:pt>
                <c:pt idx="9686">
                  <c:v>43516.476388888892</c:v>
                </c:pt>
                <c:pt idx="9687">
                  <c:v>43516.477083333331</c:v>
                </c:pt>
                <c:pt idx="9688">
                  <c:v>43516.477777777778</c:v>
                </c:pt>
                <c:pt idx="9689">
                  <c:v>43516.478472222225</c:v>
                </c:pt>
                <c:pt idx="9690">
                  <c:v>43516.479166666664</c:v>
                </c:pt>
                <c:pt idx="9691">
                  <c:v>43516.479861111111</c:v>
                </c:pt>
                <c:pt idx="9692">
                  <c:v>43516.480555555558</c:v>
                </c:pt>
                <c:pt idx="9693">
                  <c:v>43516.481249999997</c:v>
                </c:pt>
                <c:pt idx="9694">
                  <c:v>43516.481944444444</c:v>
                </c:pt>
                <c:pt idx="9695">
                  <c:v>43516.482638888891</c:v>
                </c:pt>
                <c:pt idx="9696">
                  <c:v>43516.48333333333</c:v>
                </c:pt>
                <c:pt idx="9697">
                  <c:v>43516.484027777777</c:v>
                </c:pt>
                <c:pt idx="9698">
                  <c:v>43516.484722222223</c:v>
                </c:pt>
                <c:pt idx="9699">
                  <c:v>43516.48541666667</c:v>
                </c:pt>
                <c:pt idx="9700">
                  <c:v>43516.486111111109</c:v>
                </c:pt>
                <c:pt idx="9701">
                  <c:v>43516.486805555556</c:v>
                </c:pt>
                <c:pt idx="9702">
                  <c:v>43516.487500000003</c:v>
                </c:pt>
                <c:pt idx="9703">
                  <c:v>43516.488194444442</c:v>
                </c:pt>
                <c:pt idx="9704">
                  <c:v>43516.488888888889</c:v>
                </c:pt>
                <c:pt idx="9705">
                  <c:v>43516.489583333336</c:v>
                </c:pt>
                <c:pt idx="9706">
                  <c:v>43516.490277777775</c:v>
                </c:pt>
                <c:pt idx="9707">
                  <c:v>43516.490972222222</c:v>
                </c:pt>
                <c:pt idx="9708">
                  <c:v>43516.491666666669</c:v>
                </c:pt>
                <c:pt idx="9709">
                  <c:v>43516.492361111108</c:v>
                </c:pt>
                <c:pt idx="9710">
                  <c:v>43516.493055555555</c:v>
                </c:pt>
                <c:pt idx="9711">
                  <c:v>43516.493750000001</c:v>
                </c:pt>
                <c:pt idx="9712">
                  <c:v>43516.494444444441</c:v>
                </c:pt>
                <c:pt idx="9713">
                  <c:v>43516.495138888888</c:v>
                </c:pt>
                <c:pt idx="9714">
                  <c:v>43516.495833333334</c:v>
                </c:pt>
                <c:pt idx="9715">
                  <c:v>43516.496527777781</c:v>
                </c:pt>
                <c:pt idx="9716">
                  <c:v>43516.49722222222</c:v>
                </c:pt>
                <c:pt idx="9717">
                  <c:v>43516.497916666667</c:v>
                </c:pt>
                <c:pt idx="9718">
                  <c:v>43516.498611111114</c:v>
                </c:pt>
                <c:pt idx="9719">
                  <c:v>43516.499305555553</c:v>
                </c:pt>
                <c:pt idx="9720">
                  <c:v>43516.5</c:v>
                </c:pt>
                <c:pt idx="9721">
                  <c:v>43516.500694444447</c:v>
                </c:pt>
                <c:pt idx="9722">
                  <c:v>43516.501388888886</c:v>
                </c:pt>
                <c:pt idx="9723">
                  <c:v>43516.502083333333</c:v>
                </c:pt>
                <c:pt idx="9724">
                  <c:v>43516.50277777778</c:v>
                </c:pt>
                <c:pt idx="9725">
                  <c:v>43516.503472222219</c:v>
                </c:pt>
                <c:pt idx="9726">
                  <c:v>43516.504166666666</c:v>
                </c:pt>
                <c:pt idx="9727">
                  <c:v>43516.504861111112</c:v>
                </c:pt>
                <c:pt idx="9728">
                  <c:v>43516.505555555559</c:v>
                </c:pt>
                <c:pt idx="9729">
                  <c:v>43516.506249999999</c:v>
                </c:pt>
                <c:pt idx="9730">
                  <c:v>43516.506944444445</c:v>
                </c:pt>
                <c:pt idx="9731">
                  <c:v>43516.507638888892</c:v>
                </c:pt>
                <c:pt idx="9732">
                  <c:v>43516.508333333331</c:v>
                </c:pt>
                <c:pt idx="9733">
                  <c:v>43516.509027777778</c:v>
                </c:pt>
                <c:pt idx="9734">
                  <c:v>43516.509722222225</c:v>
                </c:pt>
                <c:pt idx="9735">
                  <c:v>43516.510416666664</c:v>
                </c:pt>
                <c:pt idx="9736">
                  <c:v>43516.511111111111</c:v>
                </c:pt>
                <c:pt idx="9737">
                  <c:v>43516.511805555558</c:v>
                </c:pt>
                <c:pt idx="9738">
                  <c:v>43516.512499999997</c:v>
                </c:pt>
                <c:pt idx="9739">
                  <c:v>43516.513194444444</c:v>
                </c:pt>
                <c:pt idx="9740">
                  <c:v>43516.513888888891</c:v>
                </c:pt>
                <c:pt idx="9741">
                  <c:v>43516.51458333333</c:v>
                </c:pt>
                <c:pt idx="9742">
                  <c:v>43516.515277777777</c:v>
                </c:pt>
                <c:pt idx="9743">
                  <c:v>43516.515972222223</c:v>
                </c:pt>
                <c:pt idx="9744">
                  <c:v>43516.51666666667</c:v>
                </c:pt>
                <c:pt idx="9745">
                  <c:v>43516.517361111109</c:v>
                </c:pt>
                <c:pt idx="9746">
                  <c:v>43516.518055555556</c:v>
                </c:pt>
                <c:pt idx="9747">
                  <c:v>43516.518750000003</c:v>
                </c:pt>
                <c:pt idx="9748">
                  <c:v>43516.519444444442</c:v>
                </c:pt>
                <c:pt idx="9749">
                  <c:v>43516.520138888889</c:v>
                </c:pt>
                <c:pt idx="9750">
                  <c:v>43516.520833333336</c:v>
                </c:pt>
                <c:pt idx="9751">
                  <c:v>43516.521527777775</c:v>
                </c:pt>
                <c:pt idx="9752">
                  <c:v>43516.522222222222</c:v>
                </c:pt>
                <c:pt idx="9753">
                  <c:v>43516.522916666669</c:v>
                </c:pt>
                <c:pt idx="9754">
                  <c:v>43516.523611111108</c:v>
                </c:pt>
                <c:pt idx="9755">
                  <c:v>43516.524305555555</c:v>
                </c:pt>
                <c:pt idx="9756">
                  <c:v>43516.525000000001</c:v>
                </c:pt>
                <c:pt idx="9757">
                  <c:v>43516.525694444441</c:v>
                </c:pt>
                <c:pt idx="9758">
                  <c:v>43516.526388888888</c:v>
                </c:pt>
                <c:pt idx="9759">
                  <c:v>43516.527083333334</c:v>
                </c:pt>
                <c:pt idx="9760">
                  <c:v>43516.527777777781</c:v>
                </c:pt>
                <c:pt idx="9761">
                  <c:v>43516.52847222222</c:v>
                </c:pt>
                <c:pt idx="9762">
                  <c:v>43516.529166666667</c:v>
                </c:pt>
                <c:pt idx="9763">
                  <c:v>43516.529861111114</c:v>
                </c:pt>
                <c:pt idx="9764">
                  <c:v>43516.530555555553</c:v>
                </c:pt>
                <c:pt idx="9765">
                  <c:v>43516.53125</c:v>
                </c:pt>
                <c:pt idx="9766">
                  <c:v>43516.531944444447</c:v>
                </c:pt>
                <c:pt idx="9767">
                  <c:v>43516.532638888886</c:v>
                </c:pt>
                <c:pt idx="9768">
                  <c:v>43516.533333333333</c:v>
                </c:pt>
                <c:pt idx="9769">
                  <c:v>43516.53402777778</c:v>
                </c:pt>
                <c:pt idx="9770">
                  <c:v>43516.534722222219</c:v>
                </c:pt>
                <c:pt idx="9771">
                  <c:v>43516.535416666666</c:v>
                </c:pt>
                <c:pt idx="9772">
                  <c:v>43516.536111111112</c:v>
                </c:pt>
                <c:pt idx="9773">
                  <c:v>43516.536805555559</c:v>
                </c:pt>
                <c:pt idx="9774">
                  <c:v>43516.537499999999</c:v>
                </c:pt>
                <c:pt idx="9775">
                  <c:v>43516.538194444445</c:v>
                </c:pt>
                <c:pt idx="9776">
                  <c:v>43516.538888888892</c:v>
                </c:pt>
                <c:pt idx="9777">
                  <c:v>43516.539583333331</c:v>
                </c:pt>
                <c:pt idx="9778">
                  <c:v>43516.540277777778</c:v>
                </c:pt>
                <c:pt idx="9779">
                  <c:v>43516.540972222225</c:v>
                </c:pt>
                <c:pt idx="9780">
                  <c:v>43516.541666666664</c:v>
                </c:pt>
                <c:pt idx="9781">
                  <c:v>43516.542361111111</c:v>
                </c:pt>
                <c:pt idx="9782">
                  <c:v>43516.543055555558</c:v>
                </c:pt>
                <c:pt idx="9783">
                  <c:v>43516.543749999997</c:v>
                </c:pt>
                <c:pt idx="9784">
                  <c:v>43516.544444444444</c:v>
                </c:pt>
                <c:pt idx="9785">
                  <c:v>43516.545138888891</c:v>
                </c:pt>
                <c:pt idx="9786">
                  <c:v>43516.54583333333</c:v>
                </c:pt>
                <c:pt idx="9787">
                  <c:v>43516.546527777777</c:v>
                </c:pt>
                <c:pt idx="9788">
                  <c:v>43516.547222222223</c:v>
                </c:pt>
                <c:pt idx="9789">
                  <c:v>43516.54791666667</c:v>
                </c:pt>
                <c:pt idx="9790">
                  <c:v>43516.548611111109</c:v>
                </c:pt>
                <c:pt idx="9791">
                  <c:v>43516.549305555556</c:v>
                </c:pt>
                <c:pt idx="9792">
                  <c:v>43516.55</c:v>
                </c:pt>
                <c:pt idx="9793">
                  <c:v>43516.550694444442</c:v>
                </c:pt>
                <c:pt idx="9794">
                  <c:v>43516.551388888889</c:v>
                </c:pt>
                <c:pt idx="9795">
                  <c:v>43516.552083333336</c:v>
                </c:pt>
                <c:pt idx="9796">
                  <c:v>43516.552777777775</c:v>
                </c:pt>
                <c:pt idx="9797">
                  <c:v>43516.553472222222</c:v>
                </c:pt>
                <c:pt idx="9798">
                  <c:v>43516.554166666669</c:v>
                </c:pt>
                <c:pt idx="9799">
                  <c:v>43516.554861111108</c:v>
                </c:pt>
                <c:pt idx="9800">
                  <c:v>43516.555555555555</c:v>
                </c:pt>
                <c:pt idx="9801">
                  <c:v>43516.556250000001</c:v>
                </c:pt>
                <c:pt idx="9802">
                  <c:v>43516.556944444441</c:v>
                </c:pt>
                <c:pt idx="9803">
                  <c:v>43516.557638888888</c:v>
                </c:pt>
                <c:pt idx="9804">
                  <c:v>43516.558333333334</c:v>
                </c:pt>
                <c:pt idx="9805">
                  <c:v>43516.559027777781</c:v>
                </c:pt>
                <c:pt idx="9806">
                  <c:v>43516.55972222222</c:v>
                </c:pt>
                <c:pt idx="9807">
                  <c:v>43516.560416666667</c:v>
                </c:pt>
                <c:pt idx="9808">
                  <c:v>43516.561111111114</c:v>
                </c:pt>
                <c:pt idx="9809">
                  <c:v>43516.561805555553</c:v>
                </c:pt>
                <c:pt idx="9810">
                  <c:v>43516.5625</c:v>
                </c:pt>
                <c:pt idx="9811">
                  <c:v>43516.563194444447</c:v>
                </c:pt>
                <c:pt idx="9812">
                  <c:v>43516.563888888886</c:v>
                </c:pt>
                <c:pt idx="9813">
                  <c:v>43516.564583333333</c:v>
                </c:pt>
                <c:pt idx="9814">
                  <c:v>43516.56527777778</c:v>
                </c:pt>
                <c:pt idx="9815">
                  <c:v>43516.565972222219</c:v>
                </c:pt>
                <c:pt idx="9816">
                  <c:v>43516.566666666666</c:v>
                </c:pt>
                <c:pt idx="9817">
                  <c:v>43516.567361111112</c:v>
                </c:pt>
                <c:pt idx="9818">
                  <c:v>43516.568055555559</c:v>
                </c:pt>
                <c:pt idx="9819">
                  <c:v>43516.568749999999</c:v>
                </c:pt>
                <c:pt idx="9820">
                  <c:v>43516.569444444445</c:v>
                </c:pt>
                <c:pt idx="9821">
                  <c:v>43516.570138888892</c:v>
                </c:pt>
                <c:pt idx="9822">
                  <c:v>43516.570833333331</c:v>
                </c:pt>
                <c:pt idx="9823">
                  <c:v>43516.571527777778</c:v>
                </c:pt>
                <c:pt idx="9824">
                  <c:v>43516.572222222225</c:v>
                </c:pt>
                <c:pt idx="9825">
                  <c:v>43516.572916666664</c:v>
                </c:pt>
                <c:pt idx="9826">
                  <c:v>43516.573611111111</c:v>
                </c:pt>
                <c:pt idx="9827">
                  <c:v>43516.574305555558</c:v>
                </c:pt>
                <c:pt idx="9828">
                  <c:v>43516.574999999997</c:v>
                </c:pt>
                <c:pt idx="9829">
                  <c:v>43516.575694444444</c:v>
                </c:pt>
                <c:pt idx="9830">
                  <c:v>43516.576388888891</c:v>
                </c:pt>
                <c:pt idx="9831">
                  <c:v>43516.57708333333</c:v>
                </c:pt>
                <c:pt idx="9832">
                  <c:v>43516.577777777777</c:v>
                </c:pt>
                <c:pt idx="9833">
                  <c:v>43516.578472222223</c:v>
                </c:pt>
                <c:pt idx="9834">
                  <c:v>43516.57916666667</c:v>
                </c:pt>
                <c:pt idx="9835">
                  <c:v>43516.579861111109</c:v>
                </c:pt>
                <c:pt idx="9836">
                  <c:v>43516.580555555556</c:v>
                </c:pt>
                <c:pt idx="9837">
                  <c:v>43516.581250000003</c:v>
                </c:pt>
                <c:pt idx="9838">
                  <c:v>43516.581944444442</c:v>
                </c:pt>
                <c:pt idx="9839">
                  <c:v>43516.582638888889</c:v>
                </c:pt>
                <c:pt idx="9840">
                  <c:v>43516.583333333336</c:v>
                </c:pt>
                <c:pt idx="9841">
                  <c:v>43516.584027777775</c:v>
                </c:pt>
                <c:pt idx="9842">
                  <c:v>43516.584722222222</c:v>
                </c:pt>
                <c:pt idx="9843">
                  <c:v>43516.585416666669</c:v>
                </c:pt>
                <c:pt idx="9844">
                  <c:v>43516.586111111108</c:v>
                </c:pt>
                <c:pt idx="9845">
                  <c:v>43516.586805555555</c:v>
                </c:pt>
                <c:pt idx="9846">
                  <c:v>43516.587500000001</c:v>
                </c:pt>
                <c:pt idx="9847">
                  <c:v>43516.588194444441</c:v>
                </c:pt>
                <c:pt idx="9848">
                  <c:v>43516.588888888888</c:v>
                </c:pt>
                <c:pt idx="9849">
                  <c:v>43516.589583333334</c:v>
                </c:pt>
                <c:pt idx="9850">
                  <c:v>43516.590277777781</c:v>
                </c:pt>
                <c:pt idx="9851">
                  <c:v>43516.59097222222</c:v>
                </c:pt>
                <c:pt idx="9852">
                  <c:v>43516.591666666667</c:v>
                </c:pt>
                <c:pt idx="9853">
                  <c:v>43516.592361111114</c:v>
                </c:pt>
                <c:pt idx="9854">
                  <c:v>43516.593055555553</c:v>
                </c:pt>
                <c:pt idx="9855">
                  <c:v>43516.59375</c:v>
                </c:pt>
                <c:pt idx="9856">
                  <c:v>43516.594444444447</c:v>
                </c:pt>
                <c:pt idx="9857">
                  <c:v>43516.595138888886</c:v>
                </c:pt>
                <c:pt idx="9858">
                  <c:v>43516.595833333333</c:v>
                </c:pt>
                <c:pt idx="9859">
                  <c:v>43516.59652777778</c:v>
                </c:pt>
                <c:pt idx="9860">
                  <c:v>43516.597222222219</c:v>
                </c:pt>
                <c:pt idx="9861">
                  <c:v>43516.597916666666</c:v>
                </c:pt>
                <c:pt idx="9862">
                  <c:v>43516.598611111112</c:v>
                </c:pt>
                <c:pt idx="9863">
                  <c:v>43516.599305555559</c:v>
                </c:pt>
                <c:pt idx="9864">
                  <c:v>43516.6</c:v>
                </c:pt>
                <c:pt idx="9865">
                  <c:v>43516.600694444445</c:v>
                </c:pt>
                <c:pt idx="9866">
                  <c:v>43516.601388888892</c:v>
                </c:pt>
                <c:pt idx="9867">
                  <c:v>43516.602083333331</c:v>
                </c:pt>
                <c:pt idx="9868">
                  <c:v>43516.602777777778</c:v>
                </c:pt>
                <c:pt idx="9869">
                  <c:v>43516.603472222225</c:v>
                </c:pt>
                <c:pt idx="9870">
                  <c:v>43516.604166666664</c:v>
                </c:pt>
                <c:pt idx="9871">
                  <c:v>43516.604861111111</c:v>
                </c:pt>
                <c:pt idx="9872">
                  <c:v>43516.605555555558</c:v>
                </c:pt>
                <c:pt idx="9873">
                  <c:v>43516.606249999997</c:v>
                </c:pt>
                <c:pt idx="9874">
                  <c:v>43516.606944444444</c:v>
                </c:pt>
                <c:pt idx="9875">
                  <c:v>43516.607638888891</c:v>
                </c:pt>
                <c:pt idx="9876">
                  <c:v>43516.60833333333</c:v>
                </c:pt>
                <c:pt idx="9877">
                  <c:v>43516.609027777777</c:v>
                </c:pt>
                <c:pt idx="9878">
                  <c:v>43516.609722222223</c:v>
                </c:pt>
                <c:pt idx="9879">
                  <c:v>43516.61041666667</c:v>
                </c:pt>
                <c:pt idx="9880">
                  <c:v>43516.611111111109</c:v>
                </c:pt>
                <c:pt idx="9881">
                  <c:v>43516.611805555556</c:v>
                </c:pt>
                <c:pt idx="9882">
                  <c:v>43516.612500000003</c:v>
                </c:pt>
                <c:pt idx="9883">
                  <c:v>43516.613194444442</c:v>
                </c:pt>
                <c:pt idx="9884">
                  <c:v>43516.613888888889</c:v>
                </c:pt>
                <c:pt idx="9885">
                  <c:v>43516.614583333336</c:v>
                </c:pt>
                <c:pt idx="9886">
                  <c:v>43516.615277777775</c:v>
                </c:pt>
                <c:pt idx="9887">
                  <c:v>43516.615972222222</c:v>
                </c:pt>
                <c:pt idx="9888">
                  <c:v>43516.616666666669</c:v>
                </c:pt>
                <c:pt idx="9889">
                  <c:v>43516.617361111108</c:v>
                </c:pt>
                <c:pt idx="9890">
                  <c:v>43516.618055555555</c:v>
                </c:pt>
                <c:pt idx="9891">
                  <c:v>43516.618750000001</c:v>
                </c:pt>
                <c:pt idx="9892">
                  <c:v>43516.619444444441</c:v>
                </c:pt>
                <c:pt idx="9893">
                  <c:v>43516.620138888888</c:v>
                </c:pt>
                <c:pt idx="9894">
                  <c:v>43516.620833333334</c:v>
                </c:pt>
                <c:pt idx="9895">
                  <c:v>43516.621527777781</c:v>
                </c:pt>
                <c:pt idx="9896">
                  <c:v>43516.62222222222</c:v>
                </c:pt>
                <c:pt idx="9897">
                  <c:v>43516.622916666667</c:v>
                </c:pt>
                <c:pt idx="9898">
                  <c:v>43516.623611111114</c:v>
                </c:pt>
                <c:pt idx="9899">
                  <c:v>43516.624305555553</c:v>
                </c:pt>
                <c:pt idx="9900">
                  <c:v>43516.625</c:v>
                </c:pt>
                <c:pt idx="9901">
                  <c:v>43516.625694444447</c:v>
                </c:pt>
                <c:pt idx="9902">
                  <c:v>43516.626388888886</c:v>
                </c:pt>
                <c:pt idx="9903">
                  <c:v>43516.627083333333</c:v>
                </c:pt>
                <c:pt idx="9904">
                  <c:v>43516.62777777778</c:v>
                </c:pt>
                <c:pt idx="9905">
                  <c:v>43516.628472222219</c:v>
                </c:pt>
                <c:pt idx="9906">
                  <c:v>43516.629166666666</c:v>
                </c:pt>
                <c:pt idx="9907">
                  <c:v>43516.629861111112</c:v>
                </c:pt>
                <c:pt idx="9908">
                  <c:v>43516.630555555559</c:v>
                </c:pt>
                <c:pt idx="9909">
                  <c:v>43516.631249999999</c:v>
                </c:pt>
                <c:pt idx="9910">
                  <c:v>43516.631944444445</c:v>
                </c:pt>
                <c:pt idx="9911">
                  <c:v>43516.632638888892</c:v>
                </c:pt>
                <c:pt idx="9912">
                  <c:v>43516.633333333331</c:v>
                </c:pt>
                <c:pt idx="9913">
                  <c:v>43516.634027777778</c:v>
                </c:pt>
                <c:pt idx="9914">
                  <c:v>43516.634722222225</c:v>
                </c:pt>
                <c:pt idx="9915">
                  <c:v>43516.635416666664</c:v>
                </c:pt>
                <c:pt idx="9916">
                  <c:v>43516.636111111111</c:v>
                </c:pt>
                <c:pt idx="9917">
                  <c:v>43516.636805555558</c:v>
                </c:pt>
                <c:pt idx="9918">
                  <c:v>43516.637499999997</c:v>
                </c:pt>
                <c:pt idx="9919">
                  <c:v>43516.638194444444</c:v>
                </c:pt>
                <c:pt idx="9920">
                  <c:v>43516.638888888891</c:v>
                </c:pt>
                <c:pt idx="9921">
                  <c:v>43516.63958333333</c:v>
                </c:pt>
                <c:pt idx="9922">
                  <c:v>43516.640277777777</c:v>
                </c:pt>
                <c:pt idx="9923">
                  <c:v>43516.640972222223</c:v>
                </c:pt>
                <c:pt idx="9924">
                  <c:v>43516.64166666667</c:v>
                </c:pt>
                <c:pt idx="9925">
                  <c:v>43516.642361111109</c:v>
                </c:pt>
                <c:pt idx="9926">
                  <c:v>43516.643055555556</c:v>
                </c:pt>
                <c:pt idx="9927">
                  <c:v>43516.643750000003</c:v>
                </c:pt>
                <c:pt idx="9928">
                  <c:v>43516.644444444442</c:v>
                </c:pt>
                <c:pt idx="9929">
                  <c:v>43516.645138888889</c:v>
                </c:pt>
                <c:pt idx="9930">
                  <c:v>43516.645833333336</c:v>
                </c:pt>
                <c:pt idx="9931">
                  <c:v>43516.646527777775</c:v>
                </c:pt>
                <c:pt idx="9932">
                  <c:v>43516.647222222222</c:v>
                </c:pt>
                <c:pt idx="9933">
                  <c:v>43516.647916666669</c:v>
                </c:pt>
                <c:pt idx="9934">
                  <c:v>43516.648611111108</c:v>
                </c:pt>
                <c:pt idx="9935">
                  <c:v>43516.649305555555</c:v>
                </c:pt>
                <c:pt idx="9936">
                  <c:v>43516.65</c:v>
                </c:pt>
                <c:pt idx="9937">
                  <c:v>43516.650694444441</c:v>
                </c:pt>
                <c:pt idx="9938">
                  <c:v>43516.651388888888</c:v>
                </c:pt>
                <c:pt idx="9939">
                  <c:v>43516.652083333334</c:v>
                </c:pt>
                <c:pt idx="9940">
                  <c:v>43516.652777777781</c:v>
                </c:pt>
                <c:pt idx="9941">
                  <c:v>43516.65347222222</c:v>
                </c:pt>
                <c:pt idx="9942">
                  <c:v>43516.654166666667</c:v>
                </c:pt>
                <c:pt idx="9943">
                  <c:v>43516.654861111114</c:v>
                </c:pt>
                <c:pt idx="9944">
                  <c:v>43516.655555555553</c:v>
                </c:pt>
                <c:pt idx="9945">
                  <c:v>43516.65625</c:v>
                </c:pt>
                <c:pt idx="9946">
                  <c:v>43516.656944444447</c:v>
                </c:pt>
                <c:pt idx="9947">
                  <c:v>43516.657638888886</c:v>
                </c:pt>
                <c:pt idx="9948">
                  <c:v>43516.658333333333</c:v>
                </c:pt>
                <c:pt idx="9949">
                  <c:v>43516.65902777778</c:v>
                </c:pt>
                <c:pt idx="9950">
                  <c:v>43516.659722222219</c:v>
                </c:pt>
                <c:pt idx="9951">
                  <c:v>43516.660416666666</c:v>
                </c:pt>
                <c:pt idx="9952">
                  <c:v>43516.661111111112</c:v>
                </c:pt>
                <c:pt idx="9953">
                  <c:v>43516.661805555559</c:v>
                </c:pt>
                <c:pt idx="9954">
                  <c:v>43516.662499999999</c:v>
                </c:pt>
                <c:pt idx="9955">
                  <c:v>43516.663194444445</c:v>
                </c:pt>
                <c:pt idx="9956">
                  <c:v>43516.663888888892</c:v>
                </c:pt>
                <c:pt idx="9957">
                  <c:v>43516.664583333331</c:v>
                </c:pt>
                <c:pt idx="9958">
                  <c:v>43516.665277777778</c:v>
                </c:pt>
                <c:pt idx="9959">
                  <c:v>43516.665972222225</c:v>
                </c:pt>
                <c:pt idx="9960">
                  <c:v>43516.666666666664</c:v>
                </c:pt>
                <c:pt idx="9961">
                  <c:v>43516.667361111111</c:v>
                </c:pt>
                <c:pt idx="9962">
                  <c:v>43516.668055555558</c:v>
                </c:pt>
                <c:pt idx="9963">
                  <c:v>43516.668749999997</c:v>
                </c:pt>
                <c:pt idx="9964">
                  <c:v>43516.669444444444</c:v>
                </c:pt>
                <c:pt idx="9965">
                  <c:v>43516.670138888891</c:v>
                </c:pt>
                <c:pt idx="9966">
                  <c:v>43516.67083333333</c:v>
                </c:pt>
                <c:pt idx="9967">
                  <c:v>43516.671527777777</c:v>
                </c:pt>
                <c:pt idx="9968">
                  <c:v>43516.672222222223</c:v>
                </c:pt>
                <c:pt idx="9969">
                  <c:v>43516.67291666667</c:v>
                </c:pt>
                <c:pt idx="9970">
                  <c:v>43516.673611111109</c:v>
                </c:pt>
                <c:pt idx="9971">
                  <c:v>43516.674305555556</c:v>
                </c:pt>
                <c:pt idx="9972">
                  <c:v>43516.675000000003</c:v>
                </c:pt>
                <c:pt idx="9973">
                  <c:v>43516.675694444442</c:v>
                </c:pt>
                <c:pt idx="9974">
                  <c:v>43516.676388888889</c:v>
                </c:pt>
                <c:pt idx="9975">
                  <c:v>43516.677083333336</c:v>
                </c:pt>
                <c:pt idx="9976">
                  <c:v>43516.677777777775</c:v>
                </c:pt>
                <c:pt idx="9977">
                  <c:v>43516.678472222222</c:v>
                </c:pt>
                <c:pt idx="9978">
                  <c:v>43516.679166666669</c:v>
                </c:pt>
                <c:pt idx="9979">
                  <c:v>43516.679861111108</c:v>
                </c:pt>
                <c:pt idx="9980">
                  <c:v>43516.680555555555</c:v>
                </c:pt>
                <c:pt idx="9981">
                  <c:v>43516.681250000001</c:v>
                </c:pt>
                <c:pt idx="9982">
                  <c:v>43516.681944444441</c:v>
                </c:pt>
                <c:pt idx="9983">
                  <c:v>43516.682638888888</c:v>
                </c:pt>
                <c:pt idx="9984">
                  <c:v>43516.683333333334</c:v>
                </c:pt>
                <c:pt idx="9985">
                  <c:v>43516.684027777781</c:v>
                </c:pt>
                <c:pt idx="9986">
                  <c:v>43516.68472222222</c:v>
                </c:pt>
                <c:pt idx="9987">
                  <c:v>43516.685416666667</c:v>
                </c:pt>
                <c:pt idx="9988">
                  <c:v>43516.686111111114</c:v>
                </c:pt>
                <c:pt idx="9989">
                  <c:v>43516.686805555553</c:v>
                </c:pt>
                <c:pt idx="9990">
                  <c:v>43516.6875</c:v>
                </c:pt>
                <c:pt idx="9991">
                  <c:v>43516.688194444447</c:v>
                </c:pt>
                <c:pt idx="9992">
                  <c:v>43516.688888888886</c:v>
                </c:pt>
                <c:pt idx="9993">
                  <c:v>43516.689583333333</c:v>
                </c:pt>
                <c:pt idx="9994">
                  <c:v>43516.69027777778</c:v>
                </c:pt>
                <c:pt idx="9995">
                  <c:v>43516.690972222219</c:v>
                </c:pt>
                <c:pt idx="9996">
                  <c:v>43516.691666666666</c:v>
                </c:pt>
                <c:pt idx="9997">
                  <c:v>43516.692361111112</c:v>
                </c:pt>
                <c:pt idx="9998">
                  <c:v>43516.693055555559</c:v>
                </c:pt>
                <c:pt idx="9999">
                  <c:v>43516.693749999999</c:v>
                </c:pt>
                <c:pt idx="10000">
                  <c:v>43516.694444444445</c:v>
                </c:pt>
                <c:pt idx="10001">
                  <c:v>43516.695138888892</c:v>
                </c:pt>
                <c:pt idx="10002">
                  <c:v>43516.695833333331</c:v>
                </c:pt>
                <c:pt idx="10003">
                  <c:v>43516.696527777778</c:v>
                </c:pt>
                <c:pt idx="10004">
                  <c:v>43516.697222222225</c:v>
                </c:pt>
                <c:pt idx="10005">
                  <c:v>43516.697916666664</c:v>
                </c:pt>
                <c:pt idx="10006">
                  <c:v>43516.698611111111</c:v>
                </c:pt>
                <c:pt idx="10007">
                  <c:v>43516.699305555558</c:v>
                </c:pt>
                <c:pt idx="10008">
                  <c:v>43516.7</c:v>
                </c:pt>
                <c:pt idx="10009">
                  <c:v>43516.700694444444</c:v>
                </c:pt>
                <c:pt idx="10010">
                  <c:v>43516.701388888891</c:v>
                </c:pt>
                <c:pt idx="10011">
                  <c:v>43516.70208333333</c:v>
                </c:pt>
                <c:pt idx="10012">
                  <c:v>43516.702777777777</c:v>
                </c:pt>
                <c:pt idx="10013">
                  <c:v>43516.703472222223</c:v>
                </c:pt>
                <c:pt idx="10014">
                  <c:v>43516.70416666667</c:v>
                </c:pt>
                <c:pt idx="10015">
                  <c:v>43516.704861111109</c:v>
                </c:pt>
                <c:pt idx="10016">
                  <c:v>43516.705555555556</c:v>
                </c:pt>
                <c:pt idx="10017">
                  <c:v>43516.706250000003</c:v>
                </c:pt>
                <c:pt idx="10018">
                  <c:v>43516.706944444442</c:v>
                </c:pt>
                <c:pt idx="10019">
                  <c:v>43516.707638888889</c:v>
                </c:pt>
                <c:pt idx="10020">
                  <c:v>43516.708333333336</c:v>
                </c:pt>
                <c:pt idx="10021">
                  <c:v>43516.709027777775</c:v>
                </c:pt>
                <c:pt idx="10022">
                  <c:v>43516.709722222222</c:v>
                </c:pt>
                <c:pt idx="10023">
                  <c:v>43516.710416666669</c:v>
                </c:pt>
                <c:pt idx="10024">
                  <c:v>43516.711111111108</c:v>
                </c:pt>
                <c:pt idx="10025">
                  <c:v>43516.711805555555</c:v>
                </c:pt>
                <c:pt idx="10026">
                  <c:v>43516.712500000001</c:v>
                </c:pt>
                <c:pt idx="10027">
                  <c:v>43516.713194444441</c:v>
                </c:pt>
                <c:pt idx="10028">
                  <c:v>43516.713888888888</c:v>
                </c:pt>
                <c:pt idx="10029">
                  <c:v>43516.714583333334</c:v>
                </c:pt>
                <c:pt idx="10030">
                  <c:v>43516.715277777781</c:v>
                </c:pt>
                <c:pt idx="10031">
                  <c:v>43516.71597222222</c:v>
                </c:pt>
                <c:pt idx="10032">
                  <c:v>43516.716666666667</c:v>
                </c:pt>
                <c:pt idx="10033">
                  <c:v>43516.717361111114</c:v>
                </c:pt>
                <c:pt idx="10034">
                  <c:v>43516.718055555553</c:v>
                </c:pt>
                <c:pt idx="10035">
                  <c:v>43516.71875</c:v>
                </c:pt>
                <c:pt idx="10036">
                  <c:v>43516.719444444447</c:v>
                </c:pt>
                <c:pt idx="10037">
                  <c:v>43516.720138888886</c:v>
                </c:pt>
                <c:pt idx="10038">
                  <c:v>43516.720833333333</c:v>
                </c:pt>
                <c:pt idx="10039">
                  <c:v>43516.72152777778</c:v>
                </c:pt>
                <c:pt idx="10040">
                  <c:v>43516.722222222219</c:v>
                </c:pt>
                <c:pt idx="10041">
                  <c:v>43516.722916666666</c:v>
                </c:pt>
                <c:pt idx="10042">
                  <c:v>43516.723611111112</c:v>
                </c:pt>
                <c:pt idx="10043">
                  <c:v>43516.724305555559</c:v>
                </c:pt>
                <c:pt idx="10044">
                  <c:v>43516.724999999999</c:v>
                </c:pt>
                <c:pt idx="10045">
                  <c:v>43516.725694444445</c:v>
                </c:pt>
                <c:pt idx="10046">
                  <c:v>43516.726388888892</c:v>
                </c:pt>
                <c:pt idx="10047">
                  <c:v>43516.727083333331</c:v>
                </c:pt>
                <c:pt idx="10048">
                  <c:v>43516.727777777778</c:v>
                </c:pt>
                <c:pt idx="10049">
                  <c:v>43516.728472222225</c:v>
                </c:pt>
                <c:pt idx="10050">
                  <c:v>43516.729166666664</c:v>
                </c:pt>
                <c:pt idx="10051">
                  <c:v>43516.729861111111</c:v>
                </c:pt>
                <c:pt idx="10052">
                  <c:v>43516.730555555558</c:v>
                </c:pt>
                <c:pt idx="10053">
                  <c:v>43516.731249999997</c:v>
                </c:pt>
                <c:pt idx="10054">
                  <c:v>43516.731944444444</c:v>
                </c:pt>
                <c:pt idx="10055">
                  <c:v>43516.732638888891</c:v>
                </c:pt>
                <c:pt idx="10056">
                  <c:v>43516.73333333333</c:v>
                </c:pt>
                <c:pt idx="10057">
                  <c:v>43516.734027777777</c:v>
                </c:pt>
                <c:pt idx="10058">
                  <c:v>43516.734722222223</c:v>
                </c:pt>
                <c:pt idx="10059">
                  <c:v>43516.73541666667</c:v>
                </c:pt>
                <c:pt idx="10060">
                  <c:v>43516.736111111109</c:v>
                </c:pt>
                <c:pt idx="10061">
                  <c:v>43516.736805555556</c:v>
                </c:pt>
                <c:pt idx="10062">
                  <c:v>43516.737500000003</c:v>
                </c:pt>
                <c:pt idx="10063">
                  <c:v>43516.738194444442</c:v>
                </c:pt>
                <c:pt idx="10064">
                  <c:v>43516.738888888889</c:v>
                </c:pt>
                <c:pt idx="10065">
                  <c:v>43516.739583333336</c:v>
                </c:pt>
                <c:pt idx="10066">
                  <c:v>43516.740277777775</c:v>
                </c:pt>
                <c:pt idx="10067">
                  <c:v>43516.740972222222</c:v>
                </c:pt>
                <c:pt idx="10068">
                  <c:v>43516.741666666669</c:v>
                </c:pt>
                <c:pt idx="10069">
                  <c:v>43516.742361111108</c:v>
                </c:pt>
                <c:pt idx="10070">
                  <c:v>43516.743055555555</c:v>
                </c:pt>
                <c:pt idx="10071">
                  <c:v>43516.743750000001</c:v>
                </c:pt>
                <c:pt idx="10072">
                  <c:v>43516.744444444441</c:v>
                </c:pt>
                <c:pt idx="10073">
                  <c:v>43516.745138888888</c:v>
                </c:pt>
                <c:pt idx="10074">
                  <c:v>43516.745833333334</c:v>
                </c:pt>
                <c:pt idx="10075">
                  <c:v>43516.746527777781</c:v>
                </c:pt>
                <c:pt idx="10076">
                  <c:v>43516.74722222222</c:v>
                </c:pt>
                <c:pt idx="10077">
                  <c:v>43516.747916666667</c:v>
                </c:pt>
                <c:pt idx="10078">
                  <c:v>43516.748611111114</c:v>
                </c:pt>
                <c:pt idx="10079">
                  <c:v>43516.749305555553</c:v>
                </c:pt>
                <c:pt idx="10080">
                  <c:v>43516.75</c:v>
                </c:pt>
                <c:pt idx="10081">
                  <c:v>43516.750694444447</c:v>
                </c:pt>
                <c:pt idx="10082">
                  <c:v>43516.751388888886</c:v>
                </c:pt>
                <c:pt idx="10083">
                  <c:v>43516.752083333333</c:v>
                </c:pt>
                <c:pt idx="10084">
                  <c:v>43516.75277777778</c:v>
                </c:pt>
                <c:pt idx="10085">
                  <c:v>43516.753472222219</c:v>
                </c:pt>
                <c:pt idx="10086">
                  <c:v>43516.754166666666</c:v>
                </c:pt>
                <c:pt idx="10087">
                  <c:v>43516.754861111112</c:v>
                </c:pt>
                <c:pt idx="10088">
                  <c:v>43516.755555555559</c:v>
                </c:pt>
                <c:pt idx="10089">
                  <c:v>43516.756249999999</c:v>
                </c:pt>
                <c:pt idx="10090">
                  <c:v>43516.756944444445</c:v>
                </c:pt>
                <c:pt idx="10091">
                  <c:v>43516.757638888892</c:v>
                </c:pt>
                <c:pt idx="10092">
                  <c:v>43516.758333333331</c:v>
                </c:pt>
                <c:pt idx="10093">
                  <c:v>43516.759027777778</c:v>
                </c:pt>
                <c:pt idx="10094">
                  <c:v>43516.759722222225</c:v>
                </c:pt>
                <c:pt idx="10095">
                  <c:v>43516.760416666664</c:v>
                </c:pt>
                <c:pt idx="10096">
                  <c:v>43516.761111111111</c:v>
                </c:pt>
                <c:pt idx="10097">
                  <c:v>43516.761805555558</c:v>
                </c:pt>
                <c:pt idx="10098">
                  <c:v>43516.762499999997</c:v>
                </c:pt>
                <c:pt idx="10099">
                  <c:v>43516.763194444444</c:v>
                </c:pt>
                <c:pt idx="10100">
                  <c:v>43516.763888888891</c:v>
                </c:pt>
                <c:pt idx="10101">
                  <c:v>43516.76458333333</c:v>
                </c:pt>
                <c:pt idx="10102">
                  <c:v>43516.765277777777</c:v>
                </c:pt>
                <c:pt idx="10103">
                  <c:v>43516.765972222223</c:v>
                </c:pt>
                <c:pt idx="10104">
                  <c:v>43516.76666666667</c:v>
                </c:pt>
                <c:pt idx="10105">
                  <c:v>43516.767361111109</c:v>
                </c:pt>
                <c:pt idx="10106">
                  <c:v>43516.768055555556</c:v>
                </c:pt>
                <c:pt idx="10107">
                  <c:v>43516.768750000003</c:v>
                </c:pt>
                <c:pt idx="10108">
                  <c:v>43516.769444444442</c:v>
                </c:pt>
                <c:pt idx="10109">
                  <c:v>43516.770138888889</c:v>
                </c:pt>
                <c:pt idx="10110">
                  <c:v>43516.770833333336</c:v>
                </c:pt>
                <c:pt idx="10111">
                  <c:v>43516.771527777775</c:v>
                </c:pt>
                <c:pt idx="10112">
                  <c:v>43516.772222222222</c:v>
                </c:pt>
                <c:pt idx="10113">
                  <c:v>43516.772916666669</c:v>
                </c:pt>
                <c:pt idx="10114">
                  <c:v>43516.773611111108</c:v>
                </c:pt>
                <c:pt idx="10115">
                  <c:v>43516.774305555555</c:v>
                </c:pt>
                <c:pt idx="10116">
                  <c:v>43516.775000000001</c:v>
                </c:pt>
                <c:pt idx="10117">
                  <c:v>43516.775694444441</c:v>
                </c:pt>
                <c:pt idx="10118">
                  <c:v>43516.776388888888</c:v>
                </c:pt>
                <c:pt idx="10119">
                  <c:v>43516.777083333334</c:v>
                </c:pt>
                <c:pt idx="10120">
                  <c:v>43516.777777777781</c:v>
                </c:pt>
                <c:pt idx="10121">
                  <c:v>43516.77847222222</c:v>
                </c:pt>
                <c:pt idx="10122">
                  <c:v>43516.779166666667</c:v>
                </c:pt>
                <c:pt idx="10123">
                  <c:v>43516.779861111114</c:v>
                </c:pt>
                <c:pt idx="10124">
                  <c:v>43516.780555555553</c:v>
                </c:pt>
                <c:pt idx="10125">
                  <c:v>43516.78125</c:v>
                </c:pt>
                <c:pt idx="10126">
                  <c:v>43516.781944444447</c:v>
                </c:pt>
                <c:pt idx="10127">
                  <c:v>43516.782638888886</c:v>
                </c:pt>
                <c:pt idx="10128">
                  <c:v>43516.783333333333</c:v>
                </c:pt>
                <c:pt idx="10129">
                  <c:v>43516.78402777778</c:v>
                </c:pt>
                <c:pt idx="10130">
                  <c:v>43516.784722222219</c:v>
                </c:pt>
                <c:pt idx="10131">
                  <c:v>43516.785416666666</c:v>
                </c:pt>
                <c:pt idx="10132">
                  <c:v>43516.786111111112</c:v>
                </c:pt>
                <c:pt idx="10133">
                  <c:v>43516.786805555559</c:v>
                </c:pt>
                <c:pt idx="10134">
                  <c:v>43516.787499999999</c:v>
                </c:pt>
                <c:pt idx="10135">
                  <c:v>43516.788194444445</c:v>
                </c:pt>
                <c:pt idx="10136">
                  <c:v>43516.788888888892</c:v>
                </c:pt>
                <c:pt idx="10137">
                  <c:v>43516.789583333331</c:v>
                </c:pt>
                <c:pt idx="10138">
                  <c:v>43516.790277777778</c:v>
                </c:pt>
                <c:pt idx="10139">
                  <c:v>43516.790972222225</c:v>
                </c:pt>
                <c:pt idx="10140">
                  <c:v>43516.791666666664</c:v>
                </c:pt>
                <c:pt idx="10141">
                  <c:v>43516.792361111111</c:v>
                </c:pt>
                <c:pt idx="10142">
                  <c:v>43516.793055555558</c:v>
                </c:pt>
                <c:pt idx="10143">
                  <c:v>43516.793749999997</c:v>
                </c:pt>
                <c:pt idx="10144">
                  <c:v>43516.794444444444</c:v>
                </c:pt>
                <c:pt idx="10145">
                  <c:v>43516.795138888891</c:v>
                </c:pt>
                <c:pt idx="10146">
                  <c:v>43516.79583333333</c:v>
                </c:pt>
                <c:pt idx="10147">
                  <c:v>43516.796527777777</c:v>
                </c:pt>
                <c:pt idx="10148">
                  <c:v>43516.797222222223</c:v>
                </c:pt>
                <c:pt idx="10149">
                  <c:v>43516.79791666667</c:v>
                </c:pt>
                <c:pt idx="10150">
                  <c:v>43516.798611111109</c:v>
                </c:pt>
                <c:pt idx="10151">
                  <c:v>43516.799305555556</c:v>
                </c:pt>
                <c:pt idx="10152">
                  <c:v>43516.800000000003</c:v>
                </c:pt>
                <c:pt idx="10153">
                  <c:v>43516.800694444442</c:v>
                </c:pt>
                <c:pt idx="10154">
                  <c:v>43516.801388888889</c:v>
                </c:pt>
                <c:pt idx="10155">
                  <c:v>43516.802083333336</c:v>
                </c:pt>
                <c:pt idx="10156">
                  <c:v>43516.802777777775</c:v>
                </c:pt>
                <c:pt idx="10157">
                  <c:v>43516.803472222222</c:v>
                </c:pt>
                <c:pt idx="10158">
                  <c:v>43516.804166666669</c:v>
                </c:pt>
                <c:pt idx="10159">
                  <c:v>43516.804861111108</c:v>
                </c:pt>
                <c:pt idx="10160">
                  <c:v>43516.805555555555</c:v>
                </c:pt>
                <c:pt idx="10161">
                  <c:v>43516.806250000001</c:v>
                </c:pt>
                <c:pt idx="10162">
                  <c:v>43516.806944444441</c:v>
                </c:pt>
                <c:pt idx="10163">
                  <c:v>43516.807638888888</c:v>
                </c:pt>
                <c:pt idx="10164">
                  <c:v>43516.808333333334</c:v>
                </c:pt>
                <c:pt idx="10165">
                  <c:v>43516.809027777781</c:v>
                </c:pt>
                <c:pt idx="10166">
                  <c:v>43516.80972222222</c:v>
                </c:pt>
                <c:pt idx="10167">
                  <c:v>43516.810416666667</c:v>
                </c:pt>
                <c:pt idx="10168">
                  <c:v>43516.811111111114</c:v>
                </c:pt>
                <c:pt idx="10169">
                  <c:v>43516.811805555553</c:v>
                </c:pt>
                <c:pt idx="10170">
                  <c:v>43516.8125</c:v>
                </c:pt>
                <c:pt idx="10171">
                  <c:v>43516.813194444447</c:v>
                </c:pt>
                <c:pt idx="10172">
                  <c:v>43516.813888888886</c:v>
                </c:pt>
                <c:pt idx="10173">
                  <c:v>43516.814583333333</c:v>
                </c:pt>
                <c:pt idx="10174">
                  <c:v>43516.81527777778</c:v>
                </c:pt>
                <c:pt idx="10175">
                  <c:v>43516.815972222219</c:v>
                </c:pt>
                <c:pt idx="10176">
                  <c:v>43516.816666666666</c:v>
                </c:pt>
                <c:pt idx="10177">
                  <c:v>43516.817361111112</c:v>
                </c:pt>
                <c:pt idx="10178">
                  <c:v>43516.818055555559</c:v>
                </c:pt>
                <c:pt idx="10179">
                  <c:v>43516.818749999999</c:v>
                </c:pt>
                <c:pt idx="10180">
                  <c:v>43516.819444444445</c:v>
                </c:pt>
                <c:pt idx="10181">
                  <c:v>43516.820138888892</c:v>
                </c:pt>
                <c:pt idx="10182">
                  <c:v>43516.820833333331</c:v>
                </c:pt>
                <c:pt idx="10183">
                  <c:v>43516.821527777778</c:v>
                </c:pt>
                <c:pt idx="10184">
                  <c:v>43516.822222222225</c:v>
                </c:pt>
                <c:pt idx="10185">
                  <c:v>43516.822916666664</c:v>
                </c:pt>
                <c:pt idx="10186">
                  <c:v>43516.823611111111</c:v>
                </c:pt>
                <c:pt idx="10187">
                  <c:v>43516.824305555558</c:v>
                </c:pt>
                <c:pt idx="10188">
                  <c:v>43516.824999999997</c:v>
                </c:pt>
                <c:pt idx="10189">
                  <c:v>43516.825694444444</c:v>
                </c:pt>
                <c:pt idx="10190">
                  <c:v>43516.826388888891</c:v>
                </c:pt>
                <c:pt idx="10191">
                  <c:v>43516.82708333333</c:v>
                </c:pt>
                <c:pt idx="10192">
                  <c:v>43516.827777777777</c:v>
                </c:pt>
                <c:pt idx="10193">
                  <c:v>43516.828472222223</c:v>
                </c:pt>
                <c:pt idx="10194">
                  <c:v>43516.82916666667</c:v>
                </c:pt>
                <c:pt idx="10195">
                  <c:v>43516.829861111109</c:v>
                </c:pt>
                <c:pt idx="10196">
                  <c:v>43516.830555555556</c:v>
                </c:pt>
                <c:pt idx="10197">
                  <c:v>43516.831250000003</c:v>
                </c:pt>
                <c:pt idx="10198">
                  <c:v>43516.831944444442</c:v>
                </c:pt>
                <c:pt idx="10199">
                  <c:v>43516.832638888889</c:v>
                </c:pt>
                <c:pt idx="10200">
                  <c:v>43516.833333333336</c:v>
                </c:pt>
                <c:pt idx="10201">
                  <c:v>43516.834027777775</c:v>
                </c:pt>
                <c:pt idx="10202">
                  <c:v>43516.834722222222</c:v>
                </c:pt>
                <c:pt idx="10203">
                  <c:v>43516.835416666669</c:v>
                </c:pt>
                <c:pt idx="10204">
                  <c:v>43516.836111111108</c:v>
                </c:pt>
                <c:pt idx="10205">
                  <c:v>43516.836805555555</c:v>
                </c:pt>
                <c:pt idx="10206">
                  <c:v>43516.837500000001</c:v>
                </c:pt>
                <c:pt idx="10207">
                  <c:v>43516.838194444441</c:v>
                </c:pt>
                <c:pt idx="10208">
                  <c:v>43516.838888888888</c:v>
                </c:pt>
                <c:pt idx="10209">
                  <c:v>43516.839583333334</c:v>
                </c:pt>
                <c:pt idx="10210">
                  <c:v>43516.840277777781</c:v>
                </c:pt>
                <c:pt idx="10211">
                  <c:v>43516.84097222222</c:v>
                </c:pt>
                <c:pt idx="10212">
                  <c:v>43516.841666666667</c:v>
                </c:pt>
                <c:pt idx="10213">
                  <c:v>43516.842361111114</c:v>
                </c:pt>
                <c:pt idx="10214">
                  <c:v>43516.843055555553</c:v>
                </c:pt>
                <c:pt idx="10215">
                  <c:v>43516.84375</c:v>
                </c:pt>
                <c:pt idx="10216">
                  <c:v>43516.844444444447</c:v>
                </c:pt>
                <c:pt idx="10217">
                  <c:v>43516.845138888886</c:v>
                </c:pt>
                <c:pt idx="10218">
                  <c:v>43516.845833333333</c:v>
                </c:pt>
                <c:pt idx="10219">
                  <c:v>43516.84652777778</c:v>
                </c:pt>
                <c:pt idx="10220">
                  <c:v>43516.847222222219</c:v>
                </c:pt>
                <c:pt idx="10221">
                  <c:v>43516.847916666666</c:v>
                </c:pt>
                <c:pt idx="10222">
                  <c:v>43516.848611111112</c:v>
                </c:pt>
                <c:pt idx="10223">
                  <c:v>43516.849305555559</c:v>
                </c:pt>
                <c:pt idx="10224">
                  <c:v>43516.85</c:v>
                </c:pt>
                <c:pt idx="10225">
                  <c:v>43516.850694444445</c:v>
                </c:pt>
                <c:pt idx="10226">
                  <c:v>43516.851388888892</c:v>
                </c:pt>
                <c:pt idx="10227">
                  <c:v>43516.852083333331</c:v>
                </c:pt>
                <c:pt idx="10228">
                  <c:v>43516.852777777778</c:v>
                </c:pt>
                <c:pt idx="10229">
                  <c:v>43516.853472222225</c:v>
                </c:pt>
                <c:pt idx="10230">
                  <c:v>43516.854166666664</c:v>
                </c:pt>
                <c:pt idx="10231">
                  <c:v>43516.854861111111</c:v>
                </c:pt>
                <c:pt idx="10232">
                  <c:v>43516.855555555558</c:v>
                </c:pt>
                <c:pt idx="10233">
                  <c:v>43516.856249999997</c:v>
                </c:pt>
                <c:pt idx="10234">
                  <c:v>43516.856944444444</c:v>
                </c:pt>
                <c:pt idx="10235">
                  <c:v>43516.857638888891</c:v>
                </c:pt>
                <c:pt idx="10236">
                  <c:v>43516.85833333333</c:v>
                </c:pt>
                <c:pt idx="10237">
                  <c:v>43516.859027777777</c:v>
                </c:pt>
                <c:pt idx="10238">
                  <c:v>43516.859722222223</c:v>
                </c:pt>
                <c:pt idx="10239">
                  <c:v>43516.86041666667</c:v>
                </c:pt>
                <c:pt idx="10240">
                  <c:v>43516.861111111109</c:v>
                </c:pt>
                <c:pt idx="10241">
                  <c:v>43516.861805555556</c:v>
                </c:pt>
                <c:pt idx="10242">
                  <c:v>43516.862500000003</c:v>
                </c:pt>
                <c:pt idx="10243">
                  <c:v>43516.863194444442</c:v>
                </c:pt>
                <c:pt idx="10244">
                  <c:v>43516.863888888889</c:v>
                </c:pt>
                <c:pt idx="10245">
                  <c:v>43516.864583333336</c:v>
                </c:pt>
                <c:pt idx="10246">
                  <c:v>43516.865277777775</c:v>
                </c:pt>
                <c:pt idx="10247">
                  <c:v>43516.865972222222</c:v>
                </c:pt>
                <c:pt idx="10248">
                  <c:v>43516.866666666669</c:v>
                </c:pt>
                <c:pt idx="10249">
                  <c:v>43516.867361111108</c:v>
                </c:pt>
                <c:pt idx="10250">
                  <c:v>43516.868055555555</c:v>
                </c:pt>
                <c:pt idx="10251">
                  <c:v>43516.868750000001</c:v>
                </c:pt>
                <c:pt idx="10252">
                  <c:v>43516.869444444441</c:v>
                </c:pt>
                <c:pt idx="10253">
                  <c:v>43516.870138888888</c:v>
                </c:pt>
                <c:pt idx="10254">
                  <c:v>43516.870833333334</c:v>
                </c:pt>
                <c:pt idx="10255">
                  <c:v>43516.871527777781</c:v>
                </c:pt>
                <c:pt idx="10256">
                  <c:v>43516.87222222222</c:v>
                </c:pt>
                <c:pt idx="10257">
                  <c:v>43516.872916666667</c:v>
                </c:pt>
                <c:pt idx="10258">
                  <c:v>43516.873611111114</c:v>
                </c:pt>
                <c:pt idx="10259">
                  <c:v>43516.874305555553</c:v>
                </c:pt>
                <c:pt idx="10260">
                  <c:v>43516.875</c:v>
                </c:pt>
                <c:pt idx="10261">
                  <c:v>43516.875694444447</c:v>
                </c:pt>
                <c:pt idx="10262">
                  <c:v>43516.876388888886</c:v>
                </c:pt>
                <c:pt idx="10263">
                  <c:v>43516.877083333333</c:v>
                </c:pt>
                <c:pt idx="10264">
                  <c:v>43516.87777777778</c:v>
                </c:pt>
                <c:pt idx="10265">
                  <c:v>43516.878472222219</c:v>
                </c:pt>
                <c:pt idx="10266">
                  <c:v>43516.879166666666</c:v>
                </c:pt>
                <c:pt idx="10267">
                  <c:v>43516.879861111112</c:v>
                </c:pt>
                <c:pt idx="10268">
                  <c:v>43516.880555555559</c:v>
                </c:pt>
                <c:pt idx="10269">
                  <c:v>43516.881249999999</c:v>
                </c:pt>
                <c:pt idx="10270">
                  <c:v>43516.881944444445</c:v>
                </c:pt>
                <c:pt idx="10271">
                  <c:v>43516.882638888892</c:v>
                </c:pt>
                <c:pt idx="10272">
                  <c:v>43516.883333333331</c:v>
                </c:pt>
                <c:pt idx="10273">
                  <c:v>43516.884027777778</c:v>
                </c:pt>
                <c:pt idx="10274">
                  <c:v>43516.884722222225</c:v>
                </c:pt>
                <c:pt idx="10275">
                  <c:v>43516.885416666664</c:v>
                </c:pt>
                <c:pt idx="10276">
                  <c:v>43516.886111111111</c:v>
                </c:pt>
                <c:pt idx="10277">
                  <c:v>43516.886805555558</c:v>
                </c:pt>
                <c:pt idx="10278">
                  <c:v>43516.887499999997</c:v>
                </c:pt>
                <c:pt idx="10279">
                  <c:v>43516.888194444444</c:v>
                </c:pt>
                <c:pt idx="10280">
                  <c:v>43516.888888888891</c:v>
                </c:pt>
                <c:pt idx="10281">
                  <c:v>43516.88958333333</c:v>
                </c:pt>
                <c:pt idx="10282">
                  <c:v>43516.890277777777</c:v>
                </c:pt>
                <c:pt idx="10283">
                  <c:v>43516.890972222223</c:v>
                </c:pt>
                <c:pt idx="10284">
                  <c:v>43516.89166666667</c:v>
                </c:pt>
                <c:pt idx="10285">
                  <c:v>43516.892361111109</c:v>
                </c:pt>
                <c:pt idx="10286">
                  <c:v>43516.893055555556</c:v>
                </c:pt>
                <c:pt idx="10287">
                  <c:v>43516.893750000003</c:v>
                </c:pt>
                <c:pt idx="10288">
                  <c:v>43516.894444444442</c:v>
                </c:pt>
                <c:pt idx="10289">
                  <c:v>43516.895138888889</c:v>
                </c:pt>
                <c:pt idx="10290">
                  <c:v>43516.895833333336</c:v>
                </c:pt>
                <c:pt idx="10291">
                  <c:v>43516.896527777775</c:v>
                </c:pt>
                <c:pt idx="10292">
                  <c:v>43516.897222222222</c:v>
                </c:pt>
                <c:pt idx="10293">
                  <c:v>43516.897916666669</c:v>
                </c:pt>
                <c:pt idx="10294">
                  <c:v>43516.898611111108</c:v>
                </c:pt>
                <c:pt idx="10295">
                  <c:v>43516.899305555555</c:v>
                </c:pt>
                <c:pt idx="10296">
                  <c:v>43516.9</c:v>
                </c:pt>
                <c:pt idx="10297">
                  <c:v>43516.900694444441</c:v>
                </c:pt>
                <c:pt idx="10298">
                  <c:v>43516.901388888888</c:v>
                </c:pt>
                <c:pt idx="10299">
                  <c:v>43516.902083333334</c:v>
                </c:pt>
                <c:pt idx="10300">
                  <c:v>43516.902777777781</c:v>
                </c:pt>
                <c:pt idx="10301">
                  <c:v>43516.90347222222</c:v>
                </c:pt>
                <c:pt idx="10302">
                  <c:v>43516.904166666667</c:v>
                </c:pt>
                <c:pt idx="10303">
                  <c:v>43516.904861111114</c:v>
                </c:pt>
                <c:pt idx="10304">
                  <c:v>43516.905555555553</c:v>
                </c:pt>
                <c:pt idx="10305">
                  <c:v>43516.90625</c:v>
                </c:pt>
                <c:pt idx="10306">
                  <c:v>43516.906944444447</c:v>
                </c:pt>
                <c:pt idx="10307">
                  <c:v>43516.907638888886</c:v>
                </c:pt>
                <c:pt idx="10308">
                  <c:v>43516.908333333333</c:v>
                </c:pt>
                <c:pt idx="10309">
                  <c:v>43516.90902777778</c:v>
                </c:pt>
                <c:pt idx="10310">
                  <c:v>43516.909722222219</c:v>
                </c:pt>
                <c:pt idx="10311">
                  <c:v>43516.910416666666</c:v>
                </c:pt>
                <c:pt idx="10312">
                  <c:v>43516.911111111112</c:v>
                </c:pt>
                <c:pt idx="10313">
                  <c:v>43516.911805555559</c:v>
                </c:pt>
                <c:pt idx="10314">
                  <c:v>43516.912499999999</c:v>
                </c:pt>
                <c:pt idx="10315">
                  <c:v>43516.913194444445</c:v>
                </c:pt>
                <c:pt idx="10316">
                  <c:v>43516.913888888892</c:v>
                </c:pt>
                <c:pt idx="10317">
                  <c:v>43516.914583333331</c:v>
                </c:pt>
                <c:pt idx="10318">
                  <c:v>43516.915277777778</c:v>
                </c:pt>
                <c:pt idx="10319">
                  <c:v>43516.915972222225</c:v>
                </c:pt>
                <c:pt idx="10320">
                  <c:v>43516.916666666664</c:v>
                </c:pt>
                <c:pt idx="10321">
                  <c:v>43516.917361111111</c:v>
                </c:pt>
                <c:pt idx="10322">
                  <c:v>43516.918055555558</c:v>
                </c:pt>
                <c:pt idx="10323">
                  <c:v>43516.918749999997</c:v>
                </c:pt>
                <c:pt idx="10324">
                  <c:v>43516.919444444444</c:v>
                </c:pt>
                <c:pt idx="10325">
                  <c:v>43516.920138888891</c:v>
                </c:pt>
                <c:pt idx="10326">
                  <c:v>43516.92083333333</c:v>
                </c:pt>
                <c:pt idx="10327">
                  <c:v>43516.921527777777</c:v>
                </c:pt>
                <c:pt idx="10328">
                  <c:v>43516.922222222223</c:v>
                </c:pt>
                <c:pt idx="10329">
                  <c:v>43516.92291666667</c:v>
                </c:pt>
                <c:pt idx="10330">
                  <c:v>43516.923611111109</c:v>
                </c:pt>
                <c:pt idx="10331">
                  <c:v>43516.924305555556</c:v>
                </c:pt>
                <c:pt idx="10332">
                  <c:v>43516.925000000003</c:v>
                </c:pt>
                <c:pt idx="10333">
                  <c:v>43516.925694444442</c:v>
                </c:pt>
                <c:pt idx="10334">
                  <c:v>43516.926388888889</c:v>
                </c:pt>
                <c:pt idx="10335">
                  <c:v>43516.927083333336</c:v>
                </c:pt>
                <c:pt idx="10336">
                  <c:v>43516.927777777775</c:v>
                </c:pt>
                <c:pt idx="10337">
                  <c:v>43516.928472222222</c:v>
                </c:pt>
                <c:pt idx="10338">
                  <c:v>43516.929166666669</c:v>
                </c:pt>
                <c:pt idx="10339">
                  <c:v>43516.929861111108</c:v>
                </c:pt>
                <c:pt idx="10340">
                  <c:v>43516.930555555555</c:v>
                </c:pt>
                <c:pt idx="10341">
                  <c:v>43516.931250000001</c:v>
                </c:pt>
                <c:pt idx="10342">
                  <c:v>43516.931944444441</c:v>
                </c:pt>
                <c:pt idx="10343">
                  <c:v>43516.932638888888</c:v>
                </c:pt>
                <c:pt idx="10344">
                  <c:v>43516.933333333334</c:v>
                </c:pt>
                <c:pt idx="10345">
                  <c:v>43516.934027777781</c:v>
                </c:pt>
                <c:pt idx="10346">
                  <c:v>43516.93472222222</c:v>
                </c:pt>
                <c:pt idx="10347">
                  <c:v>43516.935416666667</c:v>
                </c:pt>
                <c:pt idx="10348">
                  <c:v>43516.936111111114</c:v>
                </c:pt>
                <c:pt idx="10349">
                  <c:v>43516.936805555553</c:v>
                </c:pt>
                <c:pt idx="10350">
                  <c:v>43516.9375</c:v>
                </c:pt>
                <c:pt idx="10351">
                  <c:v>43516.938194444447</c:v>
                </c:pt>
                <c:pt idx="10352">
                  <c:v>43516.938888888886</c:v>
                </c:pt>
                <c:pt idx="10353">
                  <c:v>43516.939583333333</c:v>
                </c:pt>
                <c:pt idx="10354">
                  <c:v>43516.94027777778</c:v>
                </c:pt>
                <c:pt idx="10355">
                  <c:v>43516.940972222219</c:v>
                </c:pt>
                <c:pt idx="10356">
                  <c:v>43516.941666666666</c:v>
                </c:pt>
                <c:pt idx="10357">
                  <c:v>43516.942361111112</c:v>
                </c:pt>
                <c:pt idx="10358">
                  <c:v>43516.943055555559</c:v>
                </c:pt>
                <c:pt idx="10359">
                  <c:v>43516.943749999999</c:v>
                </c:pt>
                <c:pt idx="10360">
                  <c:v>43516.944444444445</c:v>
                </c:pt>
                <c:pt idx="10361">
                  <c:v>43516.945138888892</c:v>
                </c:pt>
                <c:pt idx="10362">
                  <c:v>43516.945833333331</c:v>
                </c:pt>
                <c:pt idx="10363">
                  <c:v>43516.946527777778</c:v>
                </c:pt>
                <c:pt idx="10364">
                  <c:v>43516.947222222225</c:v>
                </c:pt>
                <c:pt idx="10365">
                  <c:v>43516.947916666664</c:v>
                </c:pt>
                <c:pt idx="10366">
                  <c:v>43516.948611111111</c:v>
                </c:pt>
                <c:pt idx="10367">
                  <c:v>43516.949305555558</c:v>
                </c:pt>
                <c:pt idx="10368">
                  <c:v>43516.95</c:v>
                </c:pt>
                <c:pt idx="10369">
                  <c:v>43516.950694444444</c:v>
                </c:pt>
                <c:pt idx="10370">
                  <c:v>43516.951388888891</c:v>
                </c:pt>
                <c:pt idx="10371">
                  <c:v>43516.95208333333</c:v>
                </c:pt>
                <c:pt idx="10372">
                  <c:v>43516.952777777777</c:v>
                </c:pt>
                <c:pt idx="10373">
                  <c:v>43516.953472222223</c:v>
                </c:pt>
                <c:pt idx="10374">
                  <c:v>43516.95416666667</c:v>
                </c:pt>
                <c:pt idx="10375">
                  <c:v>43516.954861111109</c:v>
                </c:pt>
                <c:pt idx="10376">
                  <c:v>43516.955555555556</c:v>
                </c:pt>
                <c:pt idx="10377">
                  <c:v>43516.956250000003</c:v>
                </c:pt>
                <c:pt idx="10378">
                  <c:v>43516.956944444442</c:v>
                </c:pt>
                <c:pt idx="10379">
                  <c:v>43516.957638888889</c:v>
                </c:pt>
                <c:pt idx="10380">
                  <c:v>43516.958333333336</c:v>
                </c:pt>
                <c:pt idx="10381">
                  <c:v>43516.959027777775</c:v>
                </c:pt>
                <c:pt idx="10382">
                  <c:v>43516.959722222222</c:v>
                </c:pt>
                <c:pt idx="10383">
                  <c:v>43516.960416666669</c:v>
                </c:pt>
                <c:pt idx="10384">
                  <c:v>43516.961111111108</c:v>
                </c:pt>
                <c:pt idx="10385">
                  <c:v>43516.961805555555</c:v>
                </c:pt>
                <c:pt idx="10386">
                  <c:v>43516.962500000001</c:v>
                </c:pt>
                <c:pt idx="10387">
                  <c:v>43516.963194444441</c:v>
                </c:pt>
                <c:pt idx="10388">
                  <c:v>43516.963888888888</c:v>
                </c:pt>
                <c:pt idx="10389">
                  <c:v>43516.964583333334</c:v>
                </c:pt>
                <c:pt idx="10390">
                  <c:v>43516.965277777781</c:v>
                </c:pt>
                <c:pt idx="10391">
                  <c:v>43516.96597222222</c:v>
                </c:pt>
                <c:pt idx="10392">
                  <c:v>43516.966666666667</c:v>
                </c:pt>
                <c:pt idx="10393">
                  <c:v>43516.967361111114</c:v>
                </c:pt>
                <c:pt idx="10394">
                  <c:v>43516.968055555553</c:v>
                </c:pt>
                <c:pt idx="10395">
                  <c:v>43516.96875</c:v>
                </c:pt>
                <c:pt idx="10396">
                  <c:v>43516.969444444447</c:v>
                </c:pt>
                <c:pt idx="10397">
                  <c:v>43516.970138888886</c:v>
                </c:pt>
                <c:pt idx="10398">
                  <c:v>43516.970833333333</c:v>
                </c:pt>
                <c:pt idx="10399">
                  <c:v>43516.97152777778</c:v>
                </c:pt>
                <c:pt idx="10400">
                  <c:v>43516.972222222219</c:v>
                </c:pt>
                <c:pt idx="10401">
                  <c:v>43516.972916666666</c:v>
                </c:pt>
                <c:pt idx="10402">
                  <c:v>43516.973611111112</c:v>
                </c:pt>
                <c:pt idx="10403">
                  <c:v>43516.974305555559</c:v>
                </c:pt>
                <c:pt idx="10404">
                  <c:v>43516.974999999999</c:v>
                </c:pt>
                <c:pt idx="10405">
                  <c:v>43516.975694444445</c:v>
                </c:pt>
                <c:pt idx="10406">
                  <c:v>43516.976388888892</c:v>
                </c:pt>
                <c:pt idx="10407">
                  <c:v>43516.977083333331</c:v>
                </c:pt>
                <c:pt idx="10408">
                  <c:v>43516.977777777778</c:v>
                </c:pt>
                <c:pt idx="10409">
                  <c:v>43516.978472222225</c:v>
                </c:pt>
                <c:pt idx="10410">
                  <c:v>43516.979166666664</c:v>
                </c:pt>
                <c:pt idx="10411">
                  <c:v>43516.979861111111</c:v>
                </c:pt>
                <c:pt idx="10412">
                  <c:v>43516.980555555558</c:v>
                </c:pt>
                <c:pt idx="10413">
                  <c:v>43516.981249999997</c:v>
                </c:pt>
                <c:pt idx="10414">
                  <c:v>43516.981944444444</c:v>
                </c:pt>
                <c:pt idx="10415">
                  <c:v>43516.982638888891</c:v>
                </c:pt>
                <c:pt idx="10416">
                  <c:v>43516.98333333333</c:v>
                </c:pt>
                <c:pt idx="10417">
                  <c:v>43516.984027777777</c:v>
                </c:pt>
                <c:pt idx="10418">
                  <c:v>43516.984722222223</c:v>
                </c:pt>
                <c:pt idx="10419">
                  <c:v>43516.98541666667</c:v>
                </c:pt>
                <c:pt idx="10420">
                  <c:v>43516.986111111109</c:v>
                </c:pt>
                <c:pt idx="10421">
                  <c:v>43516.986805555556</c:v>
                </c:pt>
                <c:pt idx="10422">
                  <c:v>43516.987500000003</c:v>
                </c:pt>
                <c:pt idx="10423">
                  <c:v>43516.988194444442</c:v>
                </c:pt>
                <c:pt idx="10424">
                  <c:v>43516.988888888889</c:v>
                </c:pt>
                <c:pt idx="10425">
                  <c:v>43516.989583333336</c:v>
                </c:pt>
                <c:pt idx="10426">
                  <c:v>43516.990277777775</c:v>
                </c:pt>
                <c:pt idx="10427">
                  <c:v>43516.990972222222</c:v>
                </c:pt>
                <c:pt idx="10428">
                  <c:v>43516.991666666669</c:v>
                </c:pt>
                <c:pt idx="10429">
                  <c:v>43516.992361111108</c:v>
                </c:pt>
                <c:pt idx="10430">
                  <c:v>43516.993055555555</c:v>
                </c:pt>
                <c:pt idx="10431">
                  <c:v>43516.993750000001</c:v>
                </c:pt>
                <c:pt idx="10432">
                  <c:v>43516.994444444441</c:v>
                </c:pt>
                <c:pt idx="10433">
                  <c:v>43516.995138888888</c:v>
                </c:pt>
                <c:pt idx="10434">
                  <c:v>43516.995833333334</c:v>
                </c:pt>
                <c:pt idx="10435">
                  <c:v>43516.996527777781</c:v>
                </c:pt>
                <c:pt idx="10436">
                  <c:v>43516.99722222222</c:v>
                </c:pt>
                <c:pt idx="10437">
                  <c:v>43516.997916666667</c:v>
                </c:pt>
                <c:pt idx="10438">
                  <c:v>43516.998611111114</c:v>
                </c:pt>
                <c:pt idx="10439">
                  <c:v>43516.999305555553</c:v>
                </c:pt>
                <c:pt idx="10440">
                  <c:v>43517</c:v>
                </c:pt>
                <c:pt idx="10441">
                  <c:v>43517.000694444447</c:v>
                </c:pt>
                <c:pt idx="10442">
                  <c:v>43517.001388888886</c:v>
                </c:pt>
                <c:pt idx="10443">
                  <c:v>43517.002083333333</c:v>
                </c:pt>
                <c:pt idx="10444">
                  <c:v>43517.00277777778</c:v>
                </c:pt>
                <c:pt idx="10445">
                  <c:v>43517.003472222219</c:v>
                </c:pt>
                <c:pt idx="10446">
                  <c:v>43517.004166666666</c:v>
                </c:pt>
                <c:pt idx="10447">
                  <c:v>43517.004861111112</c:v>
                </c:pt>
                <c:pt idx="10448">
                  <c:v>43517.005555555559</c:v>
                </c:pt>
                <c:pt idx="10449">
                  <c:v>43517.006249999999</c:v>
                </c:pt>
                <c:pt idx="10450">
                  <c:v>43517.006944444445</c:v>
                </c:pt>
                <c:pt idx="10451">
                  <c:v>43517.007638888892</c:v>
                </c:pt>
                <c:pt idx="10452">
                  <c:v>43517.008333333331</c:v>
                </c:pt>
                <c:pt idx="10453">
                  <c:v>43517.009027777778</c:v>
                </c:pt>
                <c:pt idx="10454">
                  <c:v>43517.009722222225</c:v>
                </c:pt>
                <c:pt idx="10455">
                  <c:v>43517.010416666664</c:v>
                </c:pt>
                <c:pt idx="10456">
                  <c:v>43517.011111111111</c:v>
                </c:pt>
                <c:pt idx="10457">
                  <c:v>43517.011805555558</c:v>
                </c:pt>
                <c:pt idx="10458">
                  <c:v>43517.012499999997</c:v>
                </c:pt>
                <c:pt idx="10459">
                  <c:v>43517.013194444444</c:v>
                </c:pt>
                <c:pt idx="10460">
                  <c:v>43517.013888888891</c:v>
                </c:pt>
                <c:pt idx="10461">
                  <c:v>43517.01458333333</c:v>
                </c:pt>
                <c:pt idx="10462">
                  <c:v>43517.015277777777</c:v>
                </c:pt>
                <c:pt idx="10463">
                  <c:v>43517.015972222223</c:v>
                </c:pt>
                <c:pt idx="10464">
                  <c:v>43517.01666666667</c:v>
                </c:pt>
                <c:pt idx="10465">
                  <c:v>43517.017361111109</c:v>
                </c:pt>
                <c:pt idx="10466">
                  <c:v>43517.018055555556</c:v>
                </c:pt>
                <c:pt idx="10467">
                  <c:v>43517.018750000003</c:v>
                </c:pt>
                <c:pt idx="10468">
                  <c:v>43517.019444444442</c:v>
                </c:pt>
                <c:pt idx="10469">
                  <c:v>43517.020138888889</c:v>
                </c:pt>
                <c:pt idx="10470">
                  <c:v>43517.020833333336</c:v>
                </c:pt>
                <c:pt idx="10471">
                  <c:v>43517.021527777775</c:v>
                </c:pt>
                <c:pt idx="10472">
                  <c:v>43517.022222222222</c:v>
                </c:pt>
                <c:pt idx="10473">
                  <c:v>43517.022916666669</c:v>
                </c:pt>
                <c:pt idx="10474">
                  <c:v>43517.023611111108</c:v>
                </c:pt>
                <c:pt idx="10475">
                  <c:v>43517.024305555555</c:v>
                </c:pt>
                <c:pt idx="10476">
                  <c:v>43517.025000000001</c:v>
                </c:pt>
                <c:pt idx="10477">
                  <c:v>43517.025694444441</c:v>
                </c:pt>
                <c:pt idx="10478">
                  <c:v>43517.026388888888</c:v>
                </c:pt>
                <c:pt idx="10479">
                  <c:v>43517.027083333334</c:v>
                </c:pt>
                <c:pt idx="10480">
                  <c:v>43517.027777777781</c:v>
                </c:pt>
                <c:pt idx="10481">
                  <c:v>43517.02847222222</c:v>
                </c:pt>
                <c:pt idx="10482">
                  <c:v>43517.029166666667</c:v>
                </c:pt>
                <c:pt idx="10483">
                  <c:v>43517.029861111114</c:v>
                </c:pt>
                <c:pt idx="10484">
                  <c:v>43517.030555555553</c:v>
                </c:pt>
                <c:pt idx="10485">
                  <c:v>43517.03125</c:v>
                </c:pt>
                <c:pt idx="10486">
                  <c:v>43517.031944444447</c:v>
                </c:pt>
                <c:pt idx="10487">
                  <c:v>43517.032638888886</c:v>
                </c:pt>
                <c:pt idx="10488">
                  <c:v>43517.033333333333</c:v>
                </c:pt>
                <c:pt idx="10489">
                  <c:v>43517.03402777778</c:v>
                </c:pt>
                <c:pt idx="10490">
                  <c:v>43517.034722222219</c:v>
                </c:pt>
                <c:pt idx="10491">
                  <c:v>43517.035416666666</c:v>
                </c:pt>
                <c:pt idx="10492">
                  <c:v>43517.036111111112</c:v>
                </c:pt>
                <c:pt idx="10493">
                  <c:v>43517.036805555559</c:v>
                </c:pt>
                <c:pt idx="10494">
                  <c:v>43517.037499999999</c:v>
                </c:pt>
                <c:pt idx="10495">
                  <c:v>43517.038194444445</c:v>
                </c:pt>
                <c:pt idx="10496">
                  <c:v>43517.038888888892</c:v>
                </c:pt>
                <c:pt idx="10497">
                  <c:v>43517.039583333331</c:v>
                </c:pt>
                <c:pt idx="10498">
                  <c:v>43517.040277777778</c:v>
                </c:pt>
                <c:pt idx="10499">
                  <c:v>43517.040972222225</c:v>
                </c:pt>
                <c:pt idx="10500">
                  <c:v>43517.041666666664</c:v>
                </c:pt>
                <c:pt idx="10501">
                  <c:v>43517.042361111111</c:v>
                </c:pt>
                <c:pt idx="10502">
                  <c:v>43517.043055555558</c:v>
                </c:pt>
                <c:pt idx="10503">
                  <c:v>43517.043749999997</c:v>
                </c:pt>
                <c:pt idx="10504">
                  <c:v>43517.044444444444</c:v>
                </c:pt>
                <c:pt idx="10505">
                  <c:v>43517.045138888891</c:v>
                </c:pt>
                <c:pt idx="10506">
                  <c:v>43517.04583333333</c:v>
                </c:pt>
                <c:pt idx="10507">
                  <c:v>43517.046527777777</c:v>
                </c:pt>
                <c:pt idx="10508">
                  <c:v>43517.047222222223</c:v>
                </c:pt>
                <c:pt idx="10509">
                  <c:v>43517.04791666667</c:v>
                </c:pt>
                <c:pt idx="10510">
                  <c:v>43517.048611111109</c:v>
                </c:pt>
                <c:pt idx="10511">
                  <c:v>43517.049305555556</c:v>
                </c:pt>
                <c:pt idx="10512">
                  <c:v>43517.05</c:v>
                </c:pt>
                <c:pt idx="10513">
                  <c:v>43517.050694444442</c:v>
                </c:pt>
                <c:pt idx="10514">
                  <c:v>43517.051388888889</c:v>
                </c:pt>
                <c:pt idx="10515">
                  <c:v>43517.052083333336</c:v>
                </c:pt>
                <c:pt idx="10516">
                  <c:v>43517.052777777775</c:v>
                </c:pt>
                <c:pt idx="10517">
                  <c:v>43517.053472222222</c:v>
                </c:pt>
                <c:pt idx="10518">
                  <c:v>43517.054166666669</c:v>
                </c:pt>
                <c:pt idx="10519">
                  <c:v>43517.054861111108</c:v>
                </c:pt>
                <c:pt idx="10520">
                  <c:v>43517.055555555555</c:v>
                </c:pt>
                <c:pt idx="10521">
                  <c:v>43517.056250000001</c:v>
                </c:pt>
                <c:pt idx="10522">
                  <c:v>43517.056944444441</c:v>
                </c:pt>
                <c:pt idx="10523">
                  <c:v>43517.057638888888</c:v>
                </c:pt>
                <c:pt idx="10524">
                  <c:v>43517.058333333334</c:v>
                </c:pt>
                <c:pt idx="10525">
                  <c:v>43517.059027777781</c:v>
                </c:pt>
                <c:pt idx="10526">
                  <c:v>43517.05972222222</c:v>
                </c:pt>
                <c:pt idx="10527">
                  <c:v>43517.060416666667</c:v>
                </c:pt>
                <c:pt idx="10528">
                  <c:v>43517.061111111114</c:v>
                </c:pt>
                <c:pt idx="10529">
                  <c:v>43517.061805555553</c:v>
                </c:pt>
                <c:pt idx="10530">
                  <c:v>43517.0625</c:v>
                </c:pt>
                <c:pt idx="10531">
                  <c:v>43517.063194444447</c:v>
                </c:pt>
                <c:pt idx="10532">
                  <c:v>43517.063888888886</c:v>
                </c:pt>
                <c:pt idx="10533">
                  <c:v>43517.064583333333</c:v>
                </c:pt>
                <c:pt idx="10534">
                  <c:v>43517.06527777778</c:v>
                </c:pt>
                <c:pt idx="10535">
                  <c:v>43517.065972222219</c:v>
                </c:pt>
                <c:pt idx="10536">
                  <c:v>43517.066666666666</c:v>
                </c:pt>
                <c:pt idx="10537">
                  <c:v>43517.067361111112</c:v>
                </c:pt>
                <c:pt idx="10538">
                  <c:v>43517.068055555559</c:v>
                </c:pt>
                <c:pt idx="10539">
                  <c:v>43517.068749999999</c:v>
                </c:pt>
                <c:pt idx="10540">
                  <c:v>43517.069444444445</c:v>
                </c:pt>
                <c:pt idx="10541">
                  <c:v>43517.070138888892</c:v>
                </c:pt>
                <c:pt idx="10542">
                  <c:v>43517.070833333331</c:v>
                </c:pt>
                <c:pt idx="10543">
                  <c:v>43517.071527777778</c:v>
                </c:pt>
                <c:pt idx="10544">
                  <c:v>43517.072222222225</c:v>
                </c:pt>
                <c:pt idx="10545">
                  <c:v>43517.072916666664</c:v>
                </c:pt>
                <c:pt idx="10546">
                  <c:v>43517.073611111111</c:v>
                </c:pt>
                <c:pt idx="10547">
                  <c:v>43517.074305555558</c:v>
                </c:pt>
                <c:pt idx="10548">
                  <c:v>43517.074999999997</c:v>
                </c:pt>
                <c:pt idx="10549">
                  <c:v>43517.075694444444</c:v>
                </c:pt>
                <c:pt idx="10550">
                  <c:v>43517.076388888891</c:v>
                </c:pt>
                <c:pt idx="10551">
                  <c:v>43517.07708333333</c:v>
                </c:pt>
                <c:pt idx="10552">
                  <c:v>43517.077777777777</c:v>
                </c:pt>
                <c:pt idx="10553">
                  <c:v>43517.078472222223</c:v>
                </c:pt>
                <c:pt idx="10554">
                  <c:v>43517.07916666667</c:v>
                </c:pt>
                <c:pt idx="10555">
                  <c:v>43517.079861111109</c:v>
                </c:pt>
                <c:pt idx="10556">
                  <c:v>43517.080555555556</c:v>
                </c:pt>
                <c:pt idx="10557">
                  <c:v>43517.081250000003</c:v>
                </c:pt>
                <c:pt idx="10558">
                  <c:v>43517.081944444442</c:v>
                </c:pt>
                <c:pt idx="10559">
                  <c:v>43517.082638888889</c:v>
                </c:pt>
                <c:pt idx="10560">
                  <c:v>43517.083333333336</c:v>
                </c:pt>
                <c:pt idx="10561">
                  <c:v>43517.084027777775</c:v>
                </c:pt>
                <c:pt idx="10562">
                  <c:v>43517.084722222222</c:v>
                </c:pt>
                <c:pt idx="10563">
                  <c:v>43517.085416666669</c:v>
                </c:pt>
                <c:pt idx="10564">
                  <c:v>43517.086111111108</c:v>
                </c:pt>
                <c:pt idx="10565">
                  <c:v>43517.086805555555</c:v>
                </c:pt>
                <c:pt idx="10566">
                  <c:v>43517.087500000001</c:v>
                </c:pt>
                <c:pt idx="10567">
                  <c:v>43517.088194444441</c:v>
                </c:pt>
                <c:pt idx="10568">
                  <c:v>43517.088888888888</c:v>
                </c:pt>
                <c:pt idx="10569">
                  <c:v>43517.089583333334</c:v>
                </c:pt>
                <c:pt idx="10570">
                  <c:v>43517.090277777781</c:v>
                </c:pt>
                <c:pt idx="10571">
                  <c:v>43517.09097222222</c:v>
                </c:pt>
                <c:pt idx="10572">
                  <c:v>43517.091666666667</c:v>
                </c:pt>
                <c:pt idx="10573">
                  <c:v>43517.092361111114</c:v>
                </c:pt>
                <c:pt idx="10574">
                  <c:v>43517.093055555553</c:v>
                </c:pt>
                <c:pt idx="10575">
                  <c:v>43517.09375</c:v>
                </c:pt>
                <c:pt idx="10576">
                  <c:v>43517.094444444447</c:v>
                </c:pt>
                <c:pt idx="10577">
                  <c:v>43517.095138888886</c:v>
                </c:pt>
                <c:pt idx="10578">
                  <c:v>43517.095833333333</c:v>
                </c:pt>
                <c:pt idx="10579">
                  <c:v>43517.09652777778</c:v>
                </c:pt>
                <c:pt idx="10580">
                  <c:v>43517.097222222219</c:v>
                </c:pt>
                <c:pt idx="10581">
                  <c:v>43517.097916666666</c:v>
                </c:pt>
                <c:pt idx="10582">
                  <c:v>43517.098611111112</c:v>
                </c:pt>
                <c:pt idx="10583">
                  <c:v>43517.099305555559</c:v>
                </c:pt>
                <c:pt idx="10584">
                  <c:v>43517.1</c:v>
                </c:pt>
                <c:pt idx="10585">
                  <c:v>43517.100694444445</c:v>
                </c:pt>
                <c:pt idx="10586">
                  <c:v>43517.101388888892</c:v>
                </c:pt>
                <c:pt idx="10587">
                  <c:v>43517.102083333331</c:v>
                </c:pt>
                <c:pt idx="10588">
                  <c:v>43517.102777777778</c:v>
                </c:pt>
                <c:pt idx="10589">
                  <c:v>43517.103472222225</c:v>
                </c:pt>
                <c:pt idx="10590">
                  <c:v>43517.104166666664</c:v>
                </c:pt>
                <c:pt idx="10591">
                  <c:v>43517.104861111111</c:v>
                </c:pt>
                <c:pt idx="10592">
                  <c:v>43517.105555555558</c:v>
                </c:pt>
                <c:pt idx="10593">
                  <c:v>43517.106249999997</c:v>
                </c:pt>
                <c:pt idx="10594">
                  <c:v>43517.106944444444</c:v>
                </c:pt>
                <c:pt idx="10595">
                  <c:v>43517.107638888891</c:v>
                </c:pt>
                <c:pt idx="10596">
                  <c:v>43517.10833333333</c:v>
                </c:pt>
                <c:pt idx="10597">
                  <c:v>43517.109027777777</c:v>
                </c:pt>
                <c:pt idx="10598">
                  <c:v>43517.109722222223</c:v>
                </c:pt>
                <c:pt idx="10599">
                  <c:v>43517.11041666667</c:v>
                </c:pt>
                <c:pt idx="10600">
                  <c:v>43517.111111111109</c:v>
                </c:pt>
                <c:pt idx="10601">
                  <c:v>43517.111805555556</c:v>
                </c:pt>
                <c:pt idx="10602">
                  <c:v>43517.112500000003</c:v>
                </c:pt>
                <c:pt idx="10603">
                  <c:v>43517.113194444442</c:v>
                </c:pt>
                <c:pt idx="10604">
                  <c:v>43517.113888888889</c:v>
                </c:pt>
                <c:pt idx="10605">
                  <c:v>43517.114583333336</c:v>
                </c:pt>
                <c:pt idx="10606">
                  <c:v>43517.115277777775</c:v>
                </c:pt>
                <c:pt idx="10607">
                  <c:v>43517.115972222222</c:v>
                </c:pt>
                <c:pt idx="10608">
                  <c:v>43517.116666666669</c:v>
                </c:pt>
                <c:pt idx="10609">
                  <c:v>43517.117361111108</c:v>
                </c:pt>
                <c:pt idx="10610">
                  <c:v>43517.118055555555</c:v>
                </c:pt>
                <c:pt idx="10611">
                  <c:v>43517.118750000001</c:v>
                </c:pt>
                <c:pt idx="10612">
                  <c:v>43517.119444444441</c:v>
                </c:pt>
                <c:pt idx="10613">
                  <c:v>43517.120138888888</c:v>
                </c:pt>
                <c:pt idx="10614">
                  <c:v>43517.120833333334</c:v>
                </c:pt>
                <c:pt idx="10615">
                  <c:v>43517.121527777781</c:v>
                </c:pt>
                <c:pt idx="10616">
                  <c:v>43517.12222222222</c:v>
                </c:pt>
                <c:pt idx="10617">
                  <c:v>43517.122916666667</c:v>
                </c:pt>
                <c:pt idx="10618">
                  <c:v>43517.123611111114</c:v>
                </c:pt>
                <c:pt idx="10619">
                  <c:v>43517.124305555553</c:v>
                </c:pt>
                <c:pt idx="10620">
                  <c:v>43517.125</c:v>
                </c:pt>
                <c:pt idx="10621">
                  <c:v>43517.125694444447</c:v>
                </c:pt>
                <c:pt idx="10622">
                  <c:v>43517.126388888886</c:v>
                </c:pt>
                <c:pt idx="10623">
                  <c:v>43517.127083333333</c:v>
                </c:pt>
                <c:pt idx="10624">
                  <c:v>43517.12777777778</c:v>
                </c:pt>
                <c:pt idx="10625">
                  <c:v>43517.128472222219</c:v>
                </c:pt>
                <c:pt idx="10626">
                  <c:v>43517.129166666666</c:v>
                </c:pt>
                <c:pt idx="10627">
                  <c:v>43517.129861111112</c:v>
                </c:pt>
                <c:pt idx="10628">
                  <c:v>43517.130555555559</c:v>
                </c:pt>
                <c:pt idx="10629">
                  <c:v>43517.131249999999</c:v>
                </c:pt>
                <c:pt idx="10630">
                  <c:v>43517.131944444445</c:v>
                </c:pt>
                <c:pt idx="10631">
                  <c:v>43517.132638888892</c:v>
                </c:pt>
                <c:pt idx="10632">
                  <c:v>43517.133333333331</c:v>
                </c:pt>
                <c:pt idx="10633">
                  <c:v>43517.134027777778</c:v>
                </c:pt>
                <c:pt idx="10634">
                  <c:v>43517.134722222225</c:v>
                </c:pt>
                <c:pt idx="10635">
                  <c:v>43517.135416666664</c:v>
                </c:pt>
                <c:pt idx="10636">
                  <c:v>43517.136111111111</c:v>
                </c:pt>
                <c:pt idx="10637">
                  <c:v>43517.136805555558</c:v>
                </c:pt>
                <c:pt idx="10638">
                  <c:v>43517.137499999997</c:v>
                </c:pt>
                <c:pt idx="10639">
                  <c:v>43517.138194444444</c:v>
                </c:pt>
                <c:pt idx="10640">
                  <c:v>43517.138888888891</c:v>
                </c:pt>
                <c:pt idx="10641">
                  <c:v>43517.13958333333</c:v>
                </c:pt>
                <c:pt idx="10642">
                  <c:v>43517.140277777777</c:v>
                </c:pt>
                <c:pt idx="10643">
                  <c:v>43517.140972222223</c:v>
                </c:pt>
                <c:pt idx="10644">
                  <c:v>43517.14166666667</c:v>
                </c:pt>
                <c:pt idx="10645">
                  <c:v>43517.142361111109</c:v>
                </c:pt>
                <c:pt idx="10646">
                  <c:v>43517.143055555556</c:v>
                </c:pt>
                <c:pt idx="10647">
                  <c:v>43517.143750000003</c:v>
                </c:pt>
                <c:pt idx="10648">
                  <c:v>43517.144444444442</c:v>
                </c:pt>
                <c:pt idx="10649">
                  <c:v>43517.145138888889</c:v>
                </c:pt>
                <c:pt idx="10650">
                  <c:v>43517.145833333336</c:v>
                </c:pt>
                <c:pt idx="10651">
                  <c:v>43517.146527777775</c:v>
                </c:pt>
                <c:pt idx="10652">
                  <c:v>43517.147222222222</c:v>
                </c:pt>
                <c:pt idx="10653">
                  <c:v>43517.147916666669</c:v>
                </c:pt>
                <c:pt idx="10654">
                  <c:v>43517.148611111108</c:v>
                </c:pt>
                <c:pt idx="10655">
                  <c:v>43517.149305555555</c:v>
                </c:pt>
                <c:pt idx="10656">
                  <c:v>43517.15</c:v>
                </c:pt>
                <c:pt idx="10657">
                  <c:v>43517.150694444441</c:v>
                </c:pt>
                <c:pt idx="10658">
                  <c:v>43517.151388888888</c:v>
                </c:pt>
                <c:pt idx="10659">
                  <c:v>43517.152083333334</c:v>
                </c:pt>
                <c:pt idx="10660">
                  <c:v>43517.152777777781</c:v>
                </c:pt>
                <c:pt idx="10661">
                  <c:v>43517.15347222222</c:v>
                </c:pt>
                <c:pt idx="10662">
                  <c:v>43517.154166666667</c:v>
                </c:pt>
                <c:pt idx="10663">
                  <c:v>43517.154861111114</c:v>
                </c:pt>
                <c:pt idx="10664">
                  <c:v>43517.155555555553</c:v>
                </c:pt>
                <c:pt idx="10665">
                  <c:v>43517.15625</c:v>
                </c:pt>
                <c:pt idx="10666">
                  <c:v>43517.156944444447</c:v>
                </c:pt>
                <c:pt idx="10667">
                  <c:v>43517.157638888886</c:v>
                </c:pt>
                <c:pt idx="10668">
                  <c:v>43517.158333333333</c:v>
                </c:pt>
                <c:pt idx="10669">
                  <c:v>43517.15902777778</c:v>
                </c:pt>
                <c:pt idx="10670">
                  <c:v>43517.159722222219</c:v>
                </c:pt>
                <c:pt idx="10671">
                  <c:v>43517.160416666666</c:v>
                </c:pt>
                <c:pt idx="10672">
                  <c:v>43517.161111111112</c:v>
                </c:pt>
                <c:pt idx="10673">
                  <c:v>43517.161805555559</c:v>
                </c:pt>
                <c:pt idx="10674">
                  <c:v>43517.162499999999</c:v>
                </c:pt>
                <c:pt idx="10675">
                  <c:v>43517.163194444445</c:v>
                </c:pt>
                <c:pt idx="10676">
                  <c:v>43517.163888888892</c:v>
                </c:pt>
                <c:pt idx="10677">
                  <c:v>43517.164583333331</c:v>
                </c:pt>
                <c:pt idx="10678">
                  <c:v>43517.165277777778</c:v>
                </c:pt>
                <c:pt idx="10679">
                  <c:v>43517.165972222225</c:v>
                </c:pt>
                <c:pt idx="10680">
                  <c:v>43517.166666666664</c:v>
                </c:pt>
                <c:pt idx="10681">
                  <c:v>43517.167361111111</c:v>
                </c:pt>
                <c:pt idx="10682">
                  <c:v>43517.168055555558</c:v>
                </c:pt>
                <c:pt idx="10683">
                  <c:v>43517.168749999997</c:v>
                </c:pt>
                <c:pt idx="10684">
                  <c:v>43517.169444444444</c:v>
                </c:pt>
                <c:pt idx="10685">
                  <c:v>43517.170138888891</c:v>
                </c:pt>
                <c:pt idx="10686">
                  <c:v>43517.17083333333</c:v>
                </c:pt>
                <c:pt idx="10687">
                  <c:v>43517.171527777777</c:v>
                </c:pt>
                <c:pt idx="10688">
                  <c:v>43517.172222222223</c:v>
                </c:pt>
                <c:pt idx="10689">
                  <c:v>43517.17291666667</c:v>
                </c:pt>
                <c:pt idx="10690">
                  <c:v>43517.173611111109</c:v>
                </c:pt>
                <c:pt idx="10691">
                  <c:v>43517.174305555556</c:v>
                </c:pt>
                <c:pt idx="10692">
                  <c:v>43517.175000000003</c:v>
                </c:pt>
                <c:pt idx="10693">
                  <c:v>43517.175694444442</c:v>
                </c:pt>
                <c:pt idx="10694">
                  <c:v>43517.176388888889</c:v>
                </c:pt>
                <c:pt idx="10695">
                  <c:v>43517.177083333336</c:v>
                </c:pt>
                <c:pt idx="10696">
                  <c:v>43517.177777777775</c:v>
                </c:pt>
                <c:pt idx="10697">
                  <c:v>43517.178472222222</c:v>
                </c:pt>
                <c:pt idx="10698">
                  <c:v>43517.179166666669</c:v>
                </c:pt>
                <c:pt idx="10699">
                  <c:v>43517.179861111108</c:v>
                </c:pt>
                <c:pt idx="10700">
                  <c:v>43517.180555555555</c:v>
                </c:pt>
                <c:pt idx="10701">
                  <c:v>43517.181250000001</c:v>
                </c:pt>
                <c:pt idx="10702">
                  <c:v>43517.181944444441</c:v>
                </c:pt>
                <c:pt idx="10703">
                  <c:v>43517.182638888888</c:v>
                </c:pt>
                <c:pt idx="10704">
                  <c:v>43517.183333333334</c:v>
                </c:pt>
                <c:pt idx="10705">
                  <c:v>43517.184027777781</c:v>
                </c:pt>
                <c:pt idx="10706">
                  <c:v>43517.18472222222</c:v>
                </c:pt>
                <c:pt idx="10707">
                  <c:v>43517.185416666667</c:v>
                </c:pt>
                <c:pt idx="10708">
                  <c:v>43517.186111111114</c:v>
                </c:pt>
                <c:pt idx="10709">
                  <c:v>43517.186805555553</c:v>
                </c:pt>
                <c:pt idx="10710">
                  <c:v>43517.1875</c:v>
                </c:pt>
                <c:pt idx="10711">
                  <c:v>43517.188194444447</c:v>
                </c:pt>
                <c:pt idx="10712">
                  <c:v>43517.188888888886</c:v>
                </c:pt>
                <c:pt idx="10713">
                  <c:v>43517.189583333333</c:v>
                </c:pt>
                <c:pt idx="10714">
                  <c:v>43517.19027777778</c:v>
                </c:pt>
                <c:pt idx="10715">
                  <c:v>43517.190972222219</c:v>
                </c:pt>
                <c:pt idx="10716">
                  <c:v>43517.191666666666</c:v>
                </c:pt>
                <c:pt idx="10717">
                  <c:v>43517.192361111112</c:v>
                </c:pt>
                <c:pt idx="10718">
                  <c:v>43517.193055555559</c:v>
                </c:pt>
                <c:pt idx="10719">
                  <c:v>43517.193749999999</c:v>
                </c:pt>
                <c:pt idx="10720">
                  <c:v>43517.194444444445</c:v>
                </c:pt>
                <c:pt idx="10721">
                  <c:v>43517.195138888892</c:v>
                </c:pt>
                <c:pt idx="10722">
                  <c:v>43517.195833333331</c:v>
                </c:pt>
                <c:pt idx="10723">
                  <c:v>43517.196527777778</c:v>
                </c:pt>
                <c:pt idx="10724">
                  <c:v>43517.197222222225</c:v>
                </c:pt>
                <c:pt idx="10725">
                  <c:v>43517.197916666664</c:v>
                </c:pt>
                <c:pt idx="10726">
                  <c:v>43517.198611111111</c:v>
                </c:pt>
                <c:pt idx="10727">
                  <c:v>43517.199305555558</c:v>
                </c:pt>
                <c:pt idx="10728">
                  <c:v>43517.2</c:v>
                </c:pt>
                <c:pt idx="10729">
                  <c:v>43517.200694444444</c:v>
                </c:pt>
                <c:pt idx="10730">
                  <c:v>43517.201388888891</c:v>
                </c:pt>
                <c:pt idx="10731">
                  <c:v>43517.20208333333</c:v>
                </c:pt>
                <c:pt idx="10732">
                  <c:v>43517.202777777777</c:v>
                </c:pt>
                <c:pt idx="10733">
                  <c:v>43517.203472222223</c:v>
                </c:pt>
                <c:pt idx="10734">
                  <c:v>43517.20416666667</c:v>
                </c:pt>
                <c:pt idx="10735">
                  <c:v>43517.204861111109</c:v>
                </c:pt>
                <c:pt idx="10736">
                  <c:v>43517.205555555556</c:v>
                </c:pt>
                <c:pt idx="10737">
                  <c:v>43517.206250000003</c:v>
                </c:pt>
                <c:pt idx="10738">
                  <c:v>43517.206944444442</c:v>
                </c:pt>
                <c:pt idx="10739">
                  <c:v>43517.207638888889</c:v>
                </c:pt>
                <c:pt idx="10740">
                  <c:v>43517.208333333336</c:v>
                </c:pt>
                <c:pt idx="10741">
                  <c:v>43517.209027777775</c:v>
                </c:pt>
                <c:pt idx="10742">
                  <c:v>43517.209722222222</c:v>
                </c:pt>
                <c:pt idx="10743">
                  <c:v>43517.210416666669</c:v>
                </c:pt>
                <c:pt idx="10744">
                  <c:v>43517.211111111108</c:v>
                </c:pt>
                <c:pt idx="10745">
                  <c:v>43517.211805555555</c:v>
                </c:pt>
                <c:pt idx="10746">
                  <c:v>43517.212500000001</c:v>
                </c:pt>
                <c:pt idx="10747">
                  <c:v>43517.213194444441</c:v>
                </c:pt>
                <c:pt idx="10748">
                  <c:v>43517.213888888888</c:v>
                </c:pt>
                <c:pt idx="10749">
                  <c:v>43517.214583333334</c:v>
                </c:pt>
                <c:pt idx="10750">
                  <c:v>43517.215277777781</c:v>
                </c:pt>
                <c:pt idx="10751">
                  <c:v>43517.21597222222</c:v>
                </c:pt>
                <c:pt idx="10752">
                  <c:v>43517.216666666667</c:v>
                </c:pt>
                <c:pt idx="10753">
                  <c:v>43517.217361111114</c:v>
                </c:pt>
                <c:pt idx="10754">
                  <c:v>43517.218055555553</c:v>
                </c:pt>
                <c:pt idx="10755">
                  <c:v>43517.21875</c:v>
                </c:pt>
                <c:pt idx="10756">
                  <c:v>43517.219444444447</c:v>
                </c:pt>
                <c:pt idx="10757">
                  <c:v>43517.220138888886</c:v>
                </c:pt>
                <c:pt idx="10758">
                  <c:v>43517.220833333333</c:v>
                </c:pt>
                <c:pt idx="10759">
                  <c:v>43517.22152777778</c:v>
                </c:pt>
                <c:pt idx="10760">
                  <c:v>43517.222222222219</c:v>
                </c:pt>
                <c:pt idx="10761">
                  <c:v>43517.222916666666</c:v>
                </c:pt>
                <c:pt idx="10762">
                  <c:v>43517.223611111112</c:v>
                </c:pt>
                <c:pt idx="10763">
                  <c:v>43517.224305555559</c:v>
                </c:pt>
                <c:pt idx="10764">
                  <c:v>43517.224999999999</c:v>
                </c:pt>
                <c:pt idx="10765">
                  <c:v>43517.225694444445</c:v>
                </c:pt>
                <c:pt idx="10766">
                  <c:v>43517.226388888892</c:v>
                </c:pt>
                <c:pt idx="10767">
                  <c:v>43517.227083333331</c:v>
                </c:pt>
                <c:pt idx="10768">
                  <c:v>43517.227777777778</c:v>
                </c:pt>
                <c:pt idx="10769">
                  <c:v>43517.228472222225</c:v>
                </c:pt>
                <c:pt idx="10770">
                  <c:v>43517.229166666664</c:v>
                </c:pt>
                <c:pt idx="10771">
                  <c:v>43517.229861111111</c:v>
                </c:pt>
                <c:pt idx="10772">
                  <c:v>43517.230555555558</c:v>
                </c:pt>
                <c:pt idx="10773">
                  <c:v>43517.231249999997</c:v>
                </c:pt>
                <c:pt idx="10774">
                  <c:v>43517.231944444444</c:v>
                </c:pt>
                <c:pt idx="10775">
                  <c:v>43517.232638888891</c:v>
                </c:pt>
                <c:pt idx="10776">
                  <c:v>43517.23333333333</c:v>
                </c:pt>
                <c:pt idx="10777">
                  <c:v>43517.234027777777</c:v>
                </c:pt>
                <c:pt idx="10778">
                  <c:v>43517.234722222223</c:v>
                </c:pt>
                <c:pt idx="10779">
                  <c:v>43517.23541666667</c:v>
                </c:pt>
                <c:pt idx="10780">
                  <c:v>43517.236111111109</c:v>
                </c:pt>
                <c:pt idx="10781">
                  <c:v>43517.236805555556</c:v>
                </c:pt>
                <c:pt idx="10782">
                  <c:v>43517.237500000003</c:v>
                </c:pt>
                <c:pt idx="10783">
                  <c:v>43517.238194444442</c:v>
                </c:pt>
                <c:pt idx="10784">
                  <c:v>43517.238888888889</c:v>
                </c:pt>
                <c:pt idx="10785">
                  <c:v>43517.239583333336</c:v>
                </c:pt>
                <c:pt idx="10786">
                  <c:v>43517.240277777775</c:v>
                </c:pt>
                <c:pt idx="10787">
                  <c:v>43517.240972222222</c:v>
                </c:pt>
                <c:pt idx="10788">
                  <c:v>43517.241666666669</c:v>
                </c:pt>
                <c:pt idx="10789">
                  <c:v>43517.242361111108</c:v>
                </c:pt>
                <c:pt idx="10790">
                  <c:v>43517.243055555555</c:v>
                </c:pt>
                <c:pt idx="10791">
                  <c:v>43517.243750000001</c:v>
                </c:pt>
                <c:pt idx="10792">
                  <c:v>43517.244444444441</c:v>
                </c:pt>
                <c:pt idx="10793">
                  <c:v>43517.245138888888</c:v>
                </c:pt>
                <c:pt idx="10794">
                  <c:v>43517.245833333334</c:v>
                </c:pt>
                <c:pt idx="10795">
                  <c:v>43517.246527777781</c:v>
                </c:pt>
                <c:pt idx="10796">
                  <c:v>43517.24722222222</c:v>
                </c:pt>
                <c:pt idx="10797">
                  <c:v>43517.247916666667</c:v>
                </c:pt>
                <c:pt idx="10798">
                  <c:v>43517.248611111114</c:v>
                </c:pt>
                <c:pt idx="10799">
                  <c:v>43517.249305555553</c:v>
                </c:pt>
                <c:pt idx="10800">
                  <c:v>43517.25</c:v>
                </c:pt>
                <c:pt idx="10801">
                  <c:v>43517.250694444447</c:v>
                </c:pt>
                <c:pt idx="10802">
                  <c:v>43517.251388888886</c:v>
                </c:pt>
                <c:pt idx="10803">
                  <c:v>43517.252083333333</c:v>
                </c:pt>
                <c:pt idx="10804">
                  <c:v>43517.25277777778</c:v>
                </c:pt>
                <c:pt idx="10805">
                  <c:v>43517.253472222219</c:v>
                </c:pt>
                <c:pt idx="10806">
                  <c:v>43517.254166666666</c:v>
                </c:pt>
                <c:pt idx="10807">
                  <c:v>43517.254861111112</c:v>
                </c:pt>
                <c:pt idx="10808">
                  <c:v>43517.255555555559</c:v>
                </c:pt>
                <c:pt idx="10809">
                  <c:v>43517.256249999999</c:v>
                </c:pt>
                <c:pt idx="10810">
                  <c:v>43517.256944444445</c:v>
                </c:pt>
                <c:pt idx="10811">
                  <c:v>43517.257638888892</c:v>
                </c:pt>
                <c:pt idx="10812">
                  <c:v>43517.258333333331</c:v>
                </c:pt>
                <c:pt idx="10813">
                  <c:v>43517.259027777778</c:v>
                </c:pt>
                <c:pt idx="10814">
                  <c:v>43517.259722222225</c:v>
                </c:pt>
                <c:pt idx="10815">
                  <c:v>43517.260416666664</c:v>
                </c:pt>
                <c:pt idx="10816">
                  <c:v>43517.261111111111</c:v>
                </c:pt>
                <c:pt idx="10817">
                  <c:v>43517.261805555558</c:v>
                </c:pt>
                <c:pt idx="10818">
                  <c:v>43517.262499999997</c:v>
                </c:pt>
                <c:pt idx="10819">
                  <c:v>43517.263194444444</c:v>
                </c:pt>
                <c:pt idx="10820">
                  <c:v>43517.263888888891</c:v>
                </c:pt>
                <c:pt idx="10821">
                  <c:v>43517.26458333333</c:v>
                </c:pt>
                <c:pt idx="10822">
                  <c:v>43517.265277777777</c:v>
                </c:pt>
                <c:pt idx="10823">
                  <c:v>43517.265972222223</c:v>
                </c:pt>
                <c:pt idx="10824">
                  <c:v>43517.26666666667</c:v>
                </c:pt>
                <c:pt idx="10825">
                  <c:v>43517.267361111109</c:v>
                </c:pt>
                <c:pt idx="10826">
                  <c:v>43517.268055555556</c:v>
                </c:pt>
                <c:pt idx="10827">
                  <c:v>43517.268750000003</c:v>
                </c:pt>
                <c:pt idx="10828">
                  <c:v>43517.269444444442</c:v>
                </c:pt>
                <c:pt idx="10829">
                  <c:v>43517.270138888889</c:v>
                </c:pt>
                <c:pt idx="10830">
                  <c:v>43517.270833333336</c:v>
                </c:pt>
                <c:pt idx="10831">
                  <c:v>43517.271527777775</c:v>
                </c:pt>
                <c:pt idx="10832">
                  <c:v>43517.272222222222</c:v>
                </c:pt>
                <c:pt idx="10833">
                  <c:v>43517.272916666669</c:v>
                </c:pt>
                <c:pt idx="10834">
                  <c:v>43517.273611111108</c:v>
                </c:pt>
                <c:pt idx="10835">
                  <c:v>43517.274305555555</c:v>
                </c:pt>
                <c:pt idx="10836">
                  <c:v>43517.275000000001</c:v>
                </c:pt>
                <c:pt idx="10837">
                  <c:v>43517.275694444441</c:v>
                </c:pt>
                <c:pt idx="10838">
                  <c:v>43517.276388888888</c:v>
                </c:pt>
                <c:pt idx="10839">
                  <c:v>43517.277083333334</c:v>
                </c:pt>
                <c:pt idx="10840">
                  <c:v>43517.277777777781</c:v>
                </c:pt>
                <c:pt idx="10841">
                  <c:v>43517.27847222222</c:v>
                </c:pt>
                <c:pt idx="10842">
                  <c:v>43517.279166666667</c:v>
                </c:pt>
                <c:pt idx="10843">
                  <c:v>43517.279861111114</c:v>
                </c:pt>
                <c:pt idx="10844">
                  <c:v>43517.280555555553</c:v>
                </c:pt>
                <c:pt idx="10845">
                  <c:v>43517.28125</c:v>
                </c:pt>
                <c:pt idx="10846">
                  <c:v>43517.281944444447</c:v>
                </c:pt>
                <c:pt idx="10847">
                  <c:v>43517.282638888886</c:v>
                </c:pt>
                <c:pt idx="10848">
                  <c:v>43517.283333333333</c:v>
                </c:pt>
                <c:pt idx="10849">
                  <c:v>43517.28402777778</c:v>
                </c:pt>
                <c:pt idx="10850">
                  <c:v>43517.284722222219</c:v>
                </c:pt>
                <c:pt idx="10851">
                  <c:v>43517.285416666666</c:v>
                </c:pt>
                <c:pt idx="10852">
                  <c:v>43517.286111111112</c:v>
                </c:pt>
                <c:pt idx="10853">
                  <c:v>43517.286805555559</c:v>
                </c:pt>
                <c:pt idx="10854">
                  <c:v>43517.287499999999</c:v>
                </c:pt>
                <c:pt idx="10855">
                  <c:v>43517.288194444445</c:v>
                </c:pt>
                <c:pt idx="10856">
                  <c:v>43517.288888888892</c:v>
                </c:pt>
                <c:pt idx="10857">
                  <c:v>43517.289583333331</c:v>
                </c:pt>
                <c:pt idx="10858">
                  <c:v>43517.290277777778</c:v>
                </c:pt>
                <c:pt idx="10859">
                  <c:v>43517.290972222225</c:v>
                </c:pt>
                <c:pt idx="10860">
                  <c:v>43517.291666666664</c:v>
                </c:pt>
                <c:pt idx="10861">
                  <c:v>43517.292361111111</c:v>
                </c:pt>
                <c:pt idx="10862">
                  <c:v>43517.293055555558</c:v>
                </c:pt>
                <c:pt idx="10863">
                  <c:v>43517.293749999997</c:v>
                </c:pt>
                <c:pt idx="10864">
                  <c:v>43517.294444444444</c:v>
                </c:pt>
                <c:pt idx="10865">
                  <c:v>43517.295138888891</c:v>
                </c:pt>
                <c:pt idx="10866">
                  <c:v>43517.29583333333</c:v>
                </c:pt>
                <c:pt idx="10867">
                  <c:v>43517.296527777777</c:v>
                </c:pt>
                <c:pt idx="10868">
                  <c:v>43517.297222222223</c:v>
                </c:pt>
                <c:pt idx="10869">
                  <c:v>43517.29791666667</c:v>
                </c:pt>
                <c:pt idx="10870">
                  <c:v>43517.298611111109</c:v>
                </c:pt>
                <c:pt idx="10871">
                  <c:v>43517.299305555556</c:v>
                </c:pt>
                <c:pt idx="10872">
                  <c:v>43517.3</c:v>
                </c:pt>
                <c:pt idx="10873">
                  <c:v>43517.300694444442</c:v>
                </c:pt>
                <c:pt idx="10874">
                  <c:v>43517.301388888889</c:v>
                </c:pt>
                <c:pt idx="10875">
                  <c:v>43517.302083333336</c:v>
                </c:pt>
                <c:pt idx="10876">
                  <c:v>43517.302777777775</c:v>
                </c:pt>
                <c:pt idx="10877">
                  <c:v>43517.303472222222</c:v>
                </c:pt>
                <c:pt idx="10878">
                  <c:v>43517.304166666669</c:v>
                </c:pt>
                <c:pt idx="10879">
                  <c:v>43517.304861111108</c:v>
                </c:pt>
                <c:pt idx="10880">
                  <c:v>43517.305555555555</c:v>
                </c:pt>
                <c:pt idx="10881">
                  <c:v>43517.306250000001</c:v>
                </c:pt>
                <c:pt idx="10882">
                  <c:v>43517.306944444441</c:v>
                </c:pt>
                <c:pt idx="10883">
                  <c:v>43517.307638888888</c:v>
                </c:pt>
                <c:pt idx="10884">
                  <c:v>43517.308333333334</c:v>
                </c:pt>
                <c:pt idx="10885">
                  <c:v>43517.309027777781</c:v>
                </c:pt>
                <c:pt idx="10886">
                  <c:v>43517.30972222222</c:v>
                </c:pt>
                <c:pt idx="10887">
                  <c:v>43517.310416666667</c:v>
                </c:pt>
                <c:pt idx="10888">
                  <c:v>43517.311111111114</c:v>
                </c:pt>
                <c:pt idx="10889">
                  <c:v>43517.311805555553</c:v>
                </c:pt>
                <c:pt idx="10890">
                  <c:v>43517.3125</c:v>
                </c:pt>
                <c:pt idx="10891">
                  <c:v>43517.313194444447</c:v>
                </c:pt>
                <c:pt idx="10892">
                  <c:v>43517.313888888886</c:v>
                </c:pt>
                <c:pt idx="10893">
                  <c:v>43517.314583333333</c:v>
                </c:pt>
                <c:pt idx="10894">
                  <c:v>43517.31527777778</c:v>
                </c:pt>
                <c:pt idx="10895">
                  <c:v>43517.315972222219</c:v>
                </c:pt>
                <c:pt idx="10896">
                  <c:v>43517.316666666666</c:v>
                </c:pt>
                <c:pt idx="10897">
                  <c:v>43517.317361111112</c:v>
                </c:pt>
                <c:pt idx="10898">
                  <c:v>43517.318055555559</c:v>
                </c:pt>
                <c:pt idx="10899">
                  <c:v>43517.318749999999</c:v>
                </c:pt>
                <c:pt idx="10900">
                  <c:v>43517.319444444445</c:v>
                </c:pt>
                <c:pt idx="10901">
                  <c:v>43517.320138888892</c:v>
                </c:pt>
                <c:pt idx="10902">
                  <c:v>43517.320833333331</c:v>
                </c:pt>
                <c:pt idx="10903">
                  <c:v>43517.321527777778</c:v>
                </c:pt>
                <c:pt idx="10904">
                  <c:v>43517.322222222225</c:v>
                </c:pt>
                <c:pt idx="10905">
                  <c:v>43517.322916666664</c:v>
                </c:pt>
                <c:pt idx="10906">
                  <c:v>43517.323611111111</c:v>
                </c:pt>
                <c:pt idx="10907">
                  <c:v>43517.324305555558</c:v>
                </c:pt>
                <c:pt idx="10908">
                  <c:v>43517.324999999997</c:v>
                </c:pt>
                <c:pt idx="10909">
                  <c:v>43517.325694444444</c:v>
                </c:pt>
                <c:pt idx="10910">
                  <c:v>43517.326388888891</c:v>
                </c:pt>
                <c:pt idx="10911">
                  <c:v>43517.32708333333</c:v>
                </c:pt>
                <c:pt idx="10912">
                  <c:v>43517.327777777777</c:v>
                </c:pt>
                <c:pt idx="10913">
                  <c:v>43517.328472222223</c:v>
                </c:pt>
                <c:pt idx="10914">
                  <c:v>43517.32916666667</c:v>
                </c:pt>
                <c:pt idx="10915">
                  <c:v>43517.329861111109</c:v>
                </c:pt>
                <c:pt idx="10916">
                  <c:v>43517.330555555556</c:v>
                </c:pt>
                <c:pt idx="10917">
                  <c:v>43517.331250000003</c:v>
                </c:pt>
                <c:pt idx="10918">
                  <c:v>43517.331944444442</c:v>
                </c:pt>
                <c:pt idx="10919">
                  <c:v>43517.332638888889</c:v>
                </c:pt>
                <c:pt idx="10920">
                  <c:v>43517.333333333336</c:v>
                </c:pt>
                <c:pt idx="10921">
                  <c:v>43517.334027777775</c:v>
                </c:pt>
                <c:pt idx="10922">
                  <c:v>43517.334722222222</c:v>
                </c:pt>
                <c:pt idx="10923">
                  <c:v>43517.335416666669</c:v>
                </c:pt>
                <c:pt idx="10924">
                  <c:v>43517.336111111108</c:v>
                </c:pt>
                <c:pt idx="10925">
                  <c:v>43517.336805555555</c:v>
                </c:pt>
                <c:pt idx="10926">
                  <c:v>43517.337500000001</c:v>
                </c:pt>
                <c:pt idx="10927">
                  <c:v>43517.338194444441</c:v>
                </c:pt>
                <c:pt idx="10928">
                  <c:v>43517.338888888888</c:v>
                </c:pt>
                <c:pt idx="10929">
                  <c:v>43517.339583333334</c:v>
                </c:pt>
                <c:pt idx="10930">
                  <c:v>43517.340277777781</c:v>
                </c:pt>
                <c:pt idx="10931">
                  <c:v>43517.34097222222</c:v>
                </c:pt>
                <c:pt idx="10932">
                  <c:v>43517.341666666667</c:v>
                </c:pt>
                <c:pt idx="10933">
                  <c:v>43517.342361111114</c:v>
                </c:pt>
                <c:pt idx="10934">
                  <c:v>43517.343055555553</c:v>
                </c:pt>
                <c:pt idx="10935">
                  <c:v>43517.34375</c:v>
                </c:pt>
                <c:pt idx="10936">
                  <c:v>43517.344444444447</c:v>
                </c:pt>
                <c:pt idx="10937">
                  <c:v>43517.345138888886</c:v>
                </c:pt>
                <c:pt idx="10938">
                  <c:v>43517.345833333333</c:v>
                </c:pt>
                <c:pt idx="10939">
                  <c:v>43517.34652777778</c:v>
                </c:pt>
                <c:pt idx="10940">
                  <c:v>43517.347222222219</c:v>
                </c:pt>
                <c:pt idx="10941">
                  <c:v>43517.347916666666</c:v>
                </c:pt>
                <c:pt idx="10942">
                  <c:v>43517.348611111112</c:v>
                </c:pt>
                <c:pt idx="10943">
                  <c:v>43517.349305555559</c:v>
                </c:pt>
                <c:pt idx="10944">
                  <c:v>43517.35</c:v>
                </c:pt>
                <c:pt idx="10945">
                  <c:v>43517.350694444445</c:v>
                </c:pt>
                <c:pt idx="10946">
                  <c:v>43517.351388888892</c:v>
                </c:pt>
                <c:pt idx="10947">
                  <c:v>43517.352083333331</c:v>
                </c:pt>
                <c:pt idx="10948">
                  <c:v>43517.352777777778</c:v>
                </c:pt>
                <c:pt idx="10949">
                  <c:v>43517.353472222225</c:v>
                </c:pt>
                <c:pt idx="10950">
                  <c:v>43517.354166666664</c:v>
                </c:pt>
                <c:pt idx="10951">
                  <c:v>43517.354861111111</c:v>
                </c:pt>
                <c:pt idx="10952">
                  <c:v>43517.355555555558</c:v>
                </c:pt>
                <c:pt idx="10953">
                  <c:v>43517.356249999997</c:v>
                </c:pt>
                <c:pt idx="10954">
                  <c:v>43517.356944444444</c:v>
                </c:pt>
                <c:pt idx="10955">
                  <c:v>43517.357638888891</c:v>
                </c:pt>
                <c:pt idx="10956">
                  <c:v>43517.35833333333</c:v>
                </c:pt>
                <c:pt idx="10957">
                  <c:v>43517.359027777777</c:v>
                </c:pt>
                <c:pt idx="10958">
                  <c:v>43517.359722222223</c:v>
                </c:pt>
                <c:pt idx="10959">
                  <c:v>43517.36041666667</c:v>
                </c:pt>
                <c:pt idx="10960">
                  <c:v>43517.361111111109</c:v>
                </c:pt>
                <c:pt idx="10961">
                  <c:v>43517.361805555556</c:v>
                </c:pt>
                <c:pt idx="10962">
                  <c:v>43517.362500000003</c:v>
                </c:pt>
                <c:pt idx="10963">
                  <c:v>43517.363194444442</c:v>
                </c:pt>
                <c:pt idx="10964">
                  <c:v>43517.363888888889</c:v>
                </c:pt>
                <c:pt idx="10965">
                  <c:v>43517.364583333336</c:v>
                </c:pt>
                <c:pt idx="10966">
                  <c:v>43517.365277777775</c:v>
                </c:pt>
                <c:pt idx="10967">
                  <c:v>43517.365972222222</c:v>
                </c:pt>
                <c:pt idx="10968">
                  <c:v>43517.366666666669</c:v>
                </c:pt>
                <c:pt idx="10969">
                  <c:v>43517.367361111108</c:v>
                </c:pt>
                <c:pt idx="10970">
                  <c:v>43517.368055555555</c:v>
                </c:pt>
                <c:pt idx="10971">
                  <c:v>43517.368750000001</c:v>
                </c:pt>
                <c:pt idx="10972">
                  <c:v>43517.369444444441</c:v>
                </c:pt>
                <c:pt idx="10973">
                  <c:v>43517.370138888888</c:v>
                </c:pt>
                <c:pt idx="10974">
                  <c:v>43517.370833333334</c:v>
                </c:pt>
                <c:pt idx="10975">
                  <c:v>43517.371527777781</c:v>
                </c:pt>
                <c:pt idx="10976">
                  <c:v>43517.37222222222</c:v>
                </c:pt>
                <c:pt idx="10977">
                  <c:v>43517.372916666667</c:v>
                </c:pt>
                <c:pt idx="10978">
                  <c:v>43517.373611111114</c:v>
                </c:pt>
                <c:pt idx="10979">
                  <c:v>43517.374305555553</c:v>
                </c:pt>
                <c:pt idx="10980">
                  <c:v>43517.375</c:v>
                </c:pt>
                <c:pt idx="10981">
                  <c:v>43517.375694444447</c:v>
                </c:pt>
                <c:pt idx="10982">
                  <c:v>43517.376388888886</c:v>
                </c:pt>
                <c:pt idx="10983">
                  <c:v>43517.377083333333</c:v>
                </c:pt>
                <c:pt idx="10984">
                  <c:v>43517.37777777778</c:v>
                </c:pt>
                <c:pt idx="10985">
                  <c:v>43517.378472222219</c:v>
                </c:pt>
                <c:pt idx="10986">
                  <c:v>43517.379166666666</c:v>
                </c:pt>
                <c:pt idx="10987">
                  <c:v>43517.379861111112</c:v>
                </c:pt>
                <c:pt idx="10988">
                  <c:v>43517.380555555559</c:v>
                </c:pt>
                <c:pt idx="10989">
                  <c:v>43517.381249999999</c:v>
                </c:pt>
                <c:pt idx="10990">
                  <c:v>43517.381944444445</c:v>
                </c:pt>
                <c:pt idx="10991">
                  <c:v>43517.382638888892</c:v>
                </c:pt>
                <c:pt idx="10992">
                  <c:v>43517.383333333331</c:v>
                </c:pt>
                <c:pt idx="10993">
                  <c:v>43517.384027777778</c:v>
                </c:pt>
                <c:pt idx="10994">
                  <c:v>43517.384722222225</c:v>
                </c:pt>
                <c:pt idx="10995">
                  <c:v>43517.385416666664</c:v>
                </c:pt>
                <c:pt idx="10996">
                  <c:v>43517.386111111111</c:v>
                </c:pt>
                <c:pt idx="10997">
                  <c:v>43517.386805555558</c:v>
                </c:pt>
                <c:pt idx="10998">
                  <c:v>43517.387499999997</c:v>
                </c:pt>
                <c:pt idx="10999">
                  <c:v>43517.388194444444</c:v>
                </c:pt>
                <c:pt idx="11000">
                  <c:v>43517.388888888891</c:v>
                </c:pt>
                <c:pt idx="11001">
                  <c:v>43517.38958333333</c:v>
                </c:pt>
                <c:pt idx="11002">
                  <c:v>43517.390277777777</c:v>
                </c:pt>
                <c:pt idx="11003">
                  <c:v>43517.390972222223</c:v>
                </c:pt>
                <c:pt idx="11004">
                  <c:v>43517.39166666667</c:v>
                </c:pt>
                <c:pt idx="11005">
                  <c:v>43517.392361111109</c:v>
                </c:pt>
                <c:pt idx="11006">
                  <c:v>43517.393055555556</c:v>
                </c:pt>
                <c:pt idx="11007">
                  <c:v>43517.393750000003</c:v>
                </c:pt>
                <c:pt idx="11008">
                  <c:v>43517.394444444442</c:v>
                </c:pt>
                <c:pt idx="11009">
                  <c:v>43517.395138888889</c:v>
                </c:pt>
                <c:pt idx="11010">
                  <c:v>43517.395833333336</c:v>
                </c:pt>
                <c:pt idx="11011">
                  <c:v>43517.396527777775</c:v>
                </c:pt>
                <c:pt idx="11012">
                  <c:v>43517.397222222222</c:v>
                </c:pt>
                <c:pt idx="11013">
                  <c:v>43517.397916666669</c:v>
                </c:pt>
                <c:pt idx="11014">
                  <c:v>43517.398611111108</c:v>
                </c:pt>
                <c:pt idx="11015">
                  <c:v>43517.399305555555</c:v>
                </c:pt>
                <c:pt idx="11016">
                  <c:v>43517.4</c:v>
                </c:pt>
                <c:pt idx="11017">
                  <c:v>43517.400694444441</c:v>
                </c:pt>
                <c:pt idx="11018">
                  <c:v>43517.401388888888</c:v>
                </c:pt>
                <c:pt idx="11019">
                  <c:v>43517.402083333334</c:v>
                </c:pt>
                <c:pt idx="11020">
                  <c:v>43517.402777777781</c:v>
                </c:pt>
                <c:pt idx="11021">
                  <c:v>43517.40347222222</c:v>
                </c:pt>
                <c:pt idx="11022">
                  <c:v>43517.404166666667</c:v>
                </c:pt>
                <c:pt idx="11023">
                  <c:v>43517.404861111114</c:v>
                </c:pt>
                <c:pt idx="11024">
                  <c:v>43517.405555555553</c:v>
                </c:pt>
                <c:pt idx="11025">
                  <c:v>43517.40625</c:v>
                </c:pt>
                <c:pt idx="11026">
                  <c:v>43517.406944444447</c:v>
                </c:pt>
                <c:pt idx="11027">
                  <c:v>43517.407638888886</c:v>
                </c:pt>
                <c:pt idx="11028">
                  <c:v>43517.408333333333</c:v>
                </c:pt>
                <c:pt idx="11029">
                  <c:v>43517.40902777778</c:v>
                </c:pt>
                <c:pt idx="11030">
                  <c:v>43517.409722222219</c:v>
                </c:pt>
                <c:pt idx="11031">
                  <c:v>43517.410416666666</c:v>
                </c:pt>
                <c:pt idx="11032">
                  <c:v>43517.411111111112</c:v>
                </c:pt>
                <c:pt idx="11033">
                  <c:v>43517.411805555559</c:v>
                </c:pt>
                <c:pt idx="11034">
                  <c:v>43517.412499999999</c:v>
                </c:pt>
                <c:pt idx="11035">
                  <c:v>43517.413194444445</c:v>
                </c:pt>
                <c:pt idx="11036">
                  <c:v>43517.413888888892</c:v>
                </c:pt>
                <c:pt idx="11037">
                  <c:v>43517.414583333331</c:v>
                </c:pt>
                <c:pt idx="11038">
                  <c:v>43517.415277777778</c:v>
                </c:pt>
                <c:pt idx="11039">
                  <c:v>43517.415972222225</c:v>
                </c:pt>
                <c:pt idx="11040">
                  <c:v>43517.416666666664</c:v>
                </c:pt>
                <c:pt idx="11041">
                  <c:v>43517.417361111111</c:v>
                </c:pt>
                <c:pt idx="11042">
                  <c:v>43517.418055555558</c:v>
                </c:pt>
                <c:pt idx="11043">
                  <c:v>43517.418749999997</c:v>
                </c:pt>
                <c:pt idx="11044">
                  <c:v>43517.419444444444</c:v>
                </c:pt>
                <c:pt idx="11045">
                  <c:v>43517.420138888891</c:v>
                </c:pt>
                <c:pt idx="11046">
                  <c:v>43517.42083333333</c:v>
                </c:pt>
                <c:pt idx="11047">
                  <c:v>43517.421527777777</c:v>
                </c:pt>
                <c:pt idx="11048">
                  <c:v>43517.422222222223</c:v>
                </c:pt>
                <c:pt idx="11049">
                  <c:v>43517.42291666667</c:v>
                </c:pt>
                <c:pt idx="11050">
                  <c:v>43517.423611111109</c:v>
                </c:pt>
                <c:pt idx="11051">
                  <c:v>43517.424305555556</c:v>
                </c:pt>
                <c:pt idx="11052">
                  <c:v>43517.425000000003</c:v>
                </c:pt>
                <c:pt idx="11053">
                  <c:v>43517.425694444442</c:v>
                </c:pt>
                <c:pt idx="11054">
                  <c:v>43517.426388888889</c:v>
                </c:pt>
                <c:pt idx="11055">
                  <c:v>43517.427083333336</c:v>
                </c:pt>
                <c:pt idx="11056">
                  <c:v>43517.427777777775</c:v>
                </c:pt>
                <c:pt idx="11057">
                  <c:v>43517.428472222222</c:v>
                </c:pt>
                <c:pt idx="11058">
                  <c:v>43517.429166666669</c:v>
                </c:pt>
                <c:pt idx="11059">
                  <c:v>43517.429861111108</c:v>
                </c:pt>
                <c:pt idx="11060">
                  <c:v>43517.430555555555</c:v>
                </c:pt>
                <c:pt idx="11061">
                  <c:v>43517.431250000001</c:v>
                </c:pt>
                <c:pt idx="11062">
                  <c:v>43517.431944444441</c:v>
                </c:pt>
                <c:pt idx="11063">
                  <c:v>43517.432638888888</c:v>
                </c:pt>
                <c:pt idx="11064">
                  <c:v>43517.433333333334</c:v>
                </c:pt>
                <c:pt idx="11065">
                  <c:v>43517.434027777781</c:v>
                </c:pt>
                <c:pt idx="11066">
                  <c:v>43517.43472222222</c:v>
                </c:pt>
                <c:pt idx="11067">
                  <c:v>43517.435416666667</c:v>
                </c:pt>
                <c:pt idx="11068">
                  <c:v>43517.436111111114</c:v>
                </c:pt>
                <c:pt idx="11069">
                  <c:v>43517.436805555553</c:v>
                </c:pt>
                <c:pt idx="11070">
                  <c:v>43517.4375</c:v>
                </c:pt>
                <c:pt idx="11071">
                  <c:v>43517.438194444447</c:v>
                </c:pt>
                <c:pt idx="11072">
                  <c:v>43517.438888888886</c:v>
                </c:pt>
                <c:pt idx="11073">
                  <c:v>43517.439583333333</c:v>
                </c:pt>
                <c:pt idx="11074">
                  <c:v>43517.44027777778</c:v>
                </c:pt>
                <c:pt idx="11075">
                  <c:v>43517.440972222219</c:v>
                </c:pt>
                <c:pt idx="11076">
                  <c:v>43517.441666666666</c:v>
                </c:pt>
                <c:pt idx="11077">
                  <c:v>43517.442361111112</c:v>
                </c:pt>
                <c:pt idx="11078">
                  <c:v>43517.443055555559</c:v>
                </c:pt>
                <c:pt idx="11079">
                  <c:v>43517.443749999999</c:v>
                </c:pt>
                <c:pt idx="11080">
                  <c:v>43517.444444444445</c:v>
                </c:pt>
                <c:pt idx="11081">
                  <c:v>43517.445138888892</c:v>
                </c:pt>
                <c:pt idx="11082">
                  <c:v>43517.445833333331</c:v>
                </c:pt>
                <c:pt idx="11083">
                  <c:v>43517.446527777778</c:v>
                </c:pt>
                <c:pt idx="11084">
                  <c:v>43517.447222222225</c:v>
                </c:pt>
                <c:pt idx="11085">
                  <c:v>43517.447916666664</c:v>
                </c:pt>
                <c:pt idx="11086">
                  <c:v>43517.448611111111</c:v>
                </c:pt>
                <c:pt idx="11087">
                  <c:v>43517.449305555558</c:v>
                </c:pt>
                <c:pt idx="11088">
                  <c:v>43517.45</c:v>
                </c:pt>
                <c:pt idx="11089">
                  <c:v>43517.450694444444</c:v>
                </c:pt>
                <c:pt idx="11090">
                  <c:v>43517.451388888891</c:v>
                </c:pt>
                <c:pt idx="11091">
                  <c:v>43517.45208333333</c:v>
                </c:pt>
                <c:pt idx="11092">
                  <c:v>43517.452777777777</c:v>
                </c:pt>
                <c:pt idx="11093">
                  <c:v>43517.453472222223</c:v>
                </c:pt>
                <c:pt idx="11094">
                  <c:v>43517.45416666667</c:v>
                </c:pt>
                <c:pt idx="11095">
                  <c:v>43517.454861111109</c:v>
                </c:pt>
                <c:pt idx="11096">
                  <c:v>43517.455555555556</c:v>
                </c:pt>
                <c:pt idx="11097">
                  <c:v>43517.456250000003</c:v>
                </c:pt>
                <c:pt idx="11098">
                  <c:v>43517.456944444442</c:v>
                </c:pt>
                <c:pt idx="11099">
                  <c:v>43517.457638888889</c:v>
                </c:pt>
                <c:pt idx="11100">
                  <c:v>43517.458333333336</c:v>
                </c:pt>
                <c:pt idx="11101">
                  <c:v>43517.459027777775</c:v>
                </c:pt>
                <c:pt idx="11102">
                  <c:v>43517.459722222222</c:v>
                </c:pt>
                <c:pt idx="11103">
                  <c:v>43517.460416666669</c:v>
                </c:pt>
                <c:pt idx="11104">
                  <c:v>43517.461111111108</c:v>
                </c:pt>
                <c:pt idx="11105">
                  <c:v>43517.461805555555</c:v>
                </c:pt>
                <c:pt idx="11106">
                  <c:v>43517.462500000001</c:v>
                </c:pt>
                <c:pt idx="11107">
                  <c:v>43517.463194444441</c:v>
                </c:pt>
                <c:pt idx="11108">
                  <c:v>43517.463888888888</c:v>
                </c:pt>
                <c:pt idx="11109">
                  <c:v>43517.464583333334</c:v>
                </c:pt>
                <c:pt idx="11110">
                  <c:v>43517.465277777781</c:v>
                </c:pt>
                <c:pt idx="11111">
                  <c:v>43517.46597222222</c:v>
                </c:pt>
                <c:pt idx="11112">
                  <c:v>43517.466666666667</c:v>
                </c:pt>
                <c:pt idx="11113">
                  <c:v>43517.467361111114</c:v>
                </c:pt>
                <c:pt idx="11114">
                  <c:v>43517.468055555553</c:v>
                </c:pt>
                <c:pt idx="11115">
                  <c:v>43517.46875</c:v>
                </c:pt>
                <c:pt idx="11116">
                  <c:v>43517.469444444447</c:v>
                </c:pt>
                <c:pt idx="11117">
                  <c:v>43517.470138888886</c:v>
                </c:pt>
                <c:pt idx="11118">
                  <c:v>43517.470833333333</c:v>
                </c:pt>
                <c:pt idx="11119">
                  <c:v>43517.47152777778</c:v>
                </c:pt>
                <c:pt idx="11120">
                  <c:v>43517.472222222219</c:v>
                </c:pt>
                <c:pt idx="11121">
                  <c:v>43517.472916666666</c:v>
                </c:pt>
                <c:pt idx="11122">
                  <c:v>43517.473611111112</c:v>
                </c:pt>
                <c:pt idx="11123">
                  <c:v>43517.474305555559</c:v>
                </c:pt>
                <c:pt idx="11124">
                  <c:v>43517.474999999999</c:v>
                </c:pt>
                <c:pt idx="11125">
                  <c:v>43517.475694444445</c:v>
                </c:pt>
                <c:pt idx="11126">
                  <c:v>43517.476388888892</c:v>
                </c:pt>
                <c:pt idx="11127">
                  <c:v>43517.477083333331</c:v>
                </c:pt>
                <c:pt idx="11128">
                  <c:v>43517.477777777778</c:v>
                </c:pt>
                <c:pt idx="11129">
                  <c:v>43517.478472222225</c:v>
                </c:pt>
                <c:pt idx="11130">
                  <c:v>43517.479166666664</c:v>
                </c:pt>
                <c:pt idx="11131">
                  <c:v>43517.479861111111</c:v>
                </c:pt>
                <c:pt idx="11132">
                  <c:v>43517.480555555558</c:v>
                </c:pt>
                <c:pt idx="11133">
                  <c:v>43517.481249999997</c:v>
                </c:pt>
                <c:pt idx="11134">
                  <c:v>43517.481944444444</c:v>
                </c:pt>
                <c:pt idx="11135">
                  <c:v>43517.482638888891</c:v>
                </c:pt>
                <c:pt idx="11136">
                  <c:v>43517.48333333333</c:v>
                </c:pt>
                <c:pt idx="11137">
                  <c:v>43517.484027777777</c:v>
                </c:pt>
                <c:pt idx="11138">
                  <c:v>43517.484722222223</c:v>
                </c:pt>
                <c:pt idx="11139">
                  <c:v>43517.48541666667</c:v>
                </c:pt>
                <c:pt idx="11140">
                  <c:v>43517.486111111109</c:v>
                </c:pt>
                <c:pt idx="11141">
                  <c:v>43517.486805555556</c:v>
                </c:pt>
                <c:pt idx="11142">
                  <c:v>43517.487500000003</c:v>
                </c:pt>
                <c:pt idx="11143">
                  <c:v>43517.488194444442</c:v>
                </c:pt>
                <c:pt idx="11144">
                  <c:v>43517.488888888889</c:v>
                </c:pt>
                <c:pt idx="11145">
                  <c:v>43517.489583333336</c:v>
                </c:pt>
                <c:pt idx="11146">
                  <c:v>43517.490277777775</c:v>
                </c:pt>
                <c:pt idx="11147">
                  <c:v>43517.490972222222</c:v>
                </c:pt>
                <c:pt idx="11148">
                  <c:v>43517.491666666669</c:v>
                </c:pt>
                <c:pt idx="11149">
                  <c:v>43517.492361111108</c:v>
                </c:pt>
                <c:pt idx="11150">
                  <c:v>43517.493055555555</c:v>
                </c:pt>
                <c:pt idx="11151">
                  <c:v>43517.493750000001</c:v>
                </c:pt>
                <c:pt idx="11152">
                  <c:v>43517.494444444441</c:v>
                </c:pt>
                <c:pt idx="11153">
                  <c:v>43517.495138888888</c:v>
                </c:pt>
                <c:pt idx="11154">
                  <c:v>43517.495833333334</c:v>
                </c:pt>
                <c:pt idx="11155">
                  <c:v>43517.496527777781</c:v>
                </c:pt>
                <c:pt idx="11156">
                  <c:v>43517.49722222222</c:v>
                </c:pt>
                <c:pt idx="11157">
                  <c:v>43517.497916666667</c:v>
                </c:pt>
                <c:pt idx="11158">
                  <c:v>43517.498611111114</c:v>
                </c:pt>
                <c:pt idx="11159">
                  <c:v>43517.499305555553</c:v>
                </c:pt>
                <c:pt idx="11160">
                  <c:v>43517.5</c:v>
                </c:pt>
                <c:pt idx="11161">
                  <c:v>43517.500694444447</c:v>
                </c:pt>
                <c:pt idx="11162">
                  <c:v>43517.501388888886</c:v>
                </c:pt>
                <c:pt idx="11163">
                  <c:v>43517.502083333333</c:v>
                </c:pt>
                <c:pt idx="11164">
                  <c:v>43517.50277777778</c:v>
                </c:pt>
                <c:pt idx="11165">
                  <c:v>43517.503472222219</c:v>
                </c:pt>
                <c:pt idx="11166">
                  <c:v>43517.504166666666</c:v>
                </c:pt>
                <c:pt idx="11167">
                  <c:v>43517.504861111112</c:v>
                </c:pt>
                <c:pt idx="11168">
                  <c:v>43517.505555555559</c:v>
                </c:pt>
                <c:pt idx="11169">
                  <c:v>43517.506249999999</c:v>
                </c:pt>
                <c:pt idx="11170">
                  <c:v>43517.506944444445</c:v>
                </c:pt>
                <c:pt idx="11171">
                  <c:v>43517.507638888892</c:v>
                </c:pt>
                <c:pt idx="11172">
                  <c:v>43517.508333333331</c:v>
                </c:pt>
                <c:pt idx="11173">
                  <c:v>43517.509027777778</c:v>
                </c:pt>
                <c:pt idx="11174">
                  <c:v>43517.509722222225</c:v>
                </c:pt>
                <c:pt idx="11175">
                  <c:v>43517.510416666664</c:v>
                </c:pt>
                <c:pt idx="11176">
                  <c:v>43517.511111111111</c:v>
                </c:pt>
                <c:pt idx="11177">
                  <c:v>43517.511805555558</c:v>
                </c:pt>
                <c:pt idx="11178">
                  <c:v>43517.512499999997</c:v>
                </c:pt>
                <c:pt idx="11179">
                  <c:v>43517.513194444444</c:v>
                </c:pt>
                <c:pt idx="11180">
                  <c:v>43517.513888888891</c:v>
                </c:pt>
                <c:pt idx="11181">
                  <c:v>43517.51458333333</c:v>
                </c:pt>
                <c:pt idx="11182">
                  <c:v>43517.515277777777</c:v>
                </c:pt>
                <c:pt idx="11183">
                  <c:v>43517.515972222223</c:v>
                </c:pt>
                <c:pt idx="11184">
                  <c:v>43517.51666666667</c:v>
                </c:pt>
                <c:pt idx="11185">
                  <c:v>43517.517361111109</c:v>
                </c:pt>
                <c:pt idx="11186">
                  <c:v>43517.518055555556</c:v>
                </c:pt>
                <c:pt idx="11187">
                  <c:v>43517.518750000003</c:v>
                </c:pt>
                <c:pt idx="11188">
                  <c:v>43517.519444444442</c:v>
                </c:pt>
                <c:pt idx="11189">
                  <c:v>43517.520138888889</c:v>
                </c:pt>
                <c:pt idx="11190">
                  <c:v>43517.520833333336</c:v>
                </c:pt>
                <c:pt idx="11191">
                  <c:v>43517.521527777775</c:v>
                </c:pt>
                <c:pt idx="11192">
                  <c:v>43517.522222222222</c:v>
                </c:pt>
                <c:pt idx="11193">
                  <c:v>43517.522916666669</c:v>
                </c:pt>
                <c:pt idx="11194">
                  <c:v>43517.523611111108</c:v>
                </c:pt>
                <c:pt idx="11195">
                  <c:v>43517.524305555555</c:v>
                </c:pt>
                <c:pt idx="11196">
                  <c:v>43517.525000000001</c:v>
                </c:pt>
                <c:pt idx="11197">
                  <c:v>43517.525694444441</c:v>
                </c:pt>
                <c:pt idx="11198">
                  <c:v>43517.526388888888</c:v>
                </c:pt>
                <c:pt idx="11199">
                  <c:v>43517.527083333334</c:v>
                </c:pt>
                <c:pt idx="11200">
                  <c:v>43517.527777777781</c:v>
                </c:pt>
                <c:pt idx="11201">
                  <c:v>43517.52847222222</c:v>
                </c:pt>
                <c:pt idx="11202">
                  <c:v>43517.529166666667</c:v>
                </c:pt>
                <c:pt idx="11203">
                  <c:v>43517.529861111114</c:v>
                </c:pt>
                <c:pt idx="11204">
                  <c:v>43517.530555555553</c:v>
                </c:pt>
                <c:pt idx="11205">
                  <c:v>43517.53125</c:v>
                </c:pt>
                <c:pt idx="11206">
                  <c:v>43517.531944444447</c:v>
                </c:pt>
                <c:pt idx="11207">
                  <c:v>43517.532638888886</c:v>
                </c:pt>
                <c:pt idx="11208">
                  <c:v>43517.533333333333</c:v>
                </c:pt>
                <c:pt idx="11209">
                  <c:v>43517.53402777778</c:v>
                </c:pt>
                <c:pt idx="11210">
                  <c:v>43517.534722222219</c:v>
                </c:pt>
                <c:pt idx="11211">
                  <c:v>43517.535416666666</c:v>
                </c:pt>
                <c:pt idx="11212">
                  <c:v>43517.536111111112</c:v>
                </c:pt>
                <c:pt idx="11213">
                  <c:v>43517.536805555559</c:v>
                </c:pt>
                <c:pt idx="11214">
                  <c:v>43517.537499999999</c:v>
                </c:pt>
                <c:pt idx="11215">
                  <c:v>43517.538194444445</c:v>
                </c:pt>
                <c:pt idx="11216">
                  <c:v>43517.538888888892</c:v>
                </c:pt>
                <c:pt idx="11217">
                  <c:v>43517.539583333331</c:v>
                </c:pt>
                <c:pt idx="11218">
                  <c:v>43517.540277777778</c:v>
                </c:pt>
                <c:pt idx="11219">
                  <c:v>43517.540972222225</c:v>
                </c:pt>
                <c:pt idx="11220">
                  <c:v>43517.541666666664</c:v>
                </c:pt>
                <c:pt idx="11221">
                  <c:v>43517.542361111111</c:v>
                </c:pt>
                <c:pt idx="11222">
                  <c:v>43517.543055555558</c:v>
                </c:pt>
                <c:pt idx="11223">
                  <c:v>43517.543749999997</c:v>
                </c:pt>
                <c:pt idx="11224">
                  <c:v>43517.544444444444</c:v>
                </c:pt>
                <c:pt idx="11225">
                  <c:v>43517.545138888891</c:v>
                </c:pt>
                <c:pt idx="11226">
                  <c:v>43517.54583333333</c:v>
                </c:pt>
                <c:pt idx="11227">
                  <c:v>43517.546527777777</c:v>
                </c:pt>
                <c:pt idx="11228">
                  <c:v>43517.547222222223</c:v>
                </c:pt>
                <c:pt idx="11229">
                  <c:v>43517.54791666667</c:v>
                </c:pt>
                <c:pt idx="11230">
                  <c:v>43517.548611111109</c:v>
                </c:pt>
                <c:pt idx="11231">
                  <c:v>43517.549305555556</c:v>
                </c:pt>
                <c:pt idx="11232">
                  <c:v>43517.55</c:v>
                </c:pt>
                <c:pt idx="11233">
                  <c:v>43517.550694444442</c:v>
                </c:pt>
                <c:pt idx="11234">
                  <c:v>43517.551388888889</c:v>
                </c:pt>
                <c:pt idx="11235">
                  <c:v>43517.552083333336</c:v>
                </c:pt>
                <c:pt idx="11236">
                  <c:v>43517.552777777775</c:v>
                </c:pt>
                <c:pt idx="11237">
                  <c:v>43517.553472222222</c:v>
                </c:pt>
                <c:pt idx="11238">
                  <c:v>43517.554166666669</c:v>
                </c:pt>
                <c:pt idx="11239">
                  <c:v>43517.554861111108</c:v>
                </c:pt>
                <c:pt idx="11240">
                  <c:v>43517.555555555555</c:v>
                </c:pt>
                <c:pt idx="11241">
                  <c:v>43517.556250000001</c:v>
                </c:pt>
                <c:pt idx="11242">
                  <c:v>43517.556944444441</c:v>
                </c:pt>
                <c:pt idx="11243">
                  <c:v>43517.557638888888</c:v>
                </c:pt>
                <c:pt idx="11244">
                  <c:v>43517.558333333334</c:v>
                </c:pt>
                <c:pt idx="11245">
                  <c:v>43517.559027777781</c:v>
                </c:pt>
                <c:pt idx="11246">
                  <c:v>43517.55972222222</c:v>
                </c:pt>
                <c:pt idx="11247">
                  <c:v>43517.560416666667</c:v>
                </c:pt>
                <c:pt idx="11248">
                  <c:v>43517.561111111114</c:v>
                </c:pt>
                <c:pt idx="11249">
                  <c:v>43517.561805555553</c:v>
                </c:pt>
                <c:pt idx="11250">
                  <c:v>43517.5625</c:v>
                </c:pt>
                <c:pt idx="11251">
                  <c:v>43517.563194444447</c:v>
                </c:pt>
                <c:pt idx="11252">
                  <c:v>43517.563888888886</c:v>
                </c:pt>
                <c:pt idx="11253">
                  <c:v>43517.564583333333</c:v>
                </c:pt>
                <c:pt idx="11254">
                  <c:v>43517.56527777778</c:v>
                </c:pt>
                <c:pt idx="11255">
                  <c:v>43517.565972222219</c:v>
                </c:pt>
                <c:pt idx="11256">
                  <c:v>43517.566666666666</c:v>
                </c:pt>
                <c:pt idx="11257">
                  <c:v>43517.567361111112</c:v>
                </c:pt>
                <c:pt idx="11258">
                  <c:v>43517.568055555559</c:v>
                </c:pt>
                <c:pt idx="11259">
                  <c:v>43517.568749999999</c:v>
                </c:pt>
                <c:pt idx="11260">
                  <c:v>43517.569444444445</c:v>
                </c:pt>
                <c:pt idx="11261">
                  <c:v>43517.570138888892</c:v>
                </c:pt>
                <c:pt idx="11262">
                  <c:v>43517.570833333331</c:v>
                </c:pt>
                <c:pt idx="11263">
                  <c:v>43517.571527777778</c:v>
                </c:pt>
                <c:pt idx="11264">
                  <c:v>43517.572222222225</c:v>
                </c:pt>
                <c:pt idx="11265">
                  <c:v>43517.572916666664</c:v>
                </c:pt>
                <c:pt idx="11266">
                  <c:v>43517.573611111111</c:v>
                </c:pt>
                <c:pt idx="11267">
                  <c:v>43517.574305555558</c:v>
                </c:pt>
                <c:pt idx="11268">
                  <c:v>43517.574999999997</c:v>
                </c:pt>
                <c:pt idx="11269">
                  <c:v>43517.575694444444</c:v>
                </c:pt>
                <c:pt idx="11270">
                  <c:v>43517.576388888891</c:v>
                </c:pt>
                <c:pt idx="11271">
                  <c:v>43517.57708333333</c:v>
                </c:pt>
                <c:pt idx="11272">
                  <c:v>43517.577777777777</c:v>
                </c:pt>
                <c:pt idx="11273">
                  <c:v>43517.578472222223</c:v>
                </c:pt>
                <c:pt idx="11274">
                  <c:v>43517.57916666667</c:v>
                </c:pt>
                <c:pt idx="11275">
                  <c:v>43517.579861111109</c:v>
                </c:pt>
                <c:pt idx="11276">
                  <c:v>43517.580555555556</c:v>
                </c:pt>
                <c:pt idx="11277">
                  <c:v>43517.581250000003</c:v>
                </c:pt>
                <c:pt idx="11278">
                  <c:v>43517.581944444442</c:v>
                </c:pt>
                <c:pt idx="11279">
                  <c:v>43517.582638888889</c:v>
                </c:pt>
                <c:pt idx="11280">
                  <c:v>43517.583333333336</c:v>
                </c:pt>
              </c:numCache>
            </c:numRef>
          </c:xVal>
          <c:yVal>
            <c:numRef>
              <c:f>ВОЛОГІСТЬ!$J$4:$J$11284</c:f>
              <c:numCache>
                <c:formatCode>0.0</c:formatCode>
                <c:ptCount val="11281"/>
                <c:pt idx="0">
                  <c:v>60</c:v>
                </c:pt>
                <c:pt idx="1">
                  <c:v>60</c:v>
                </c:pt>
                <c:pt idx="2">
                  <c:v>60</c:v>
                </c:pt>
                <c:pt idx="3">
                  <c:v>60</c:v>
                </c:pt>
                <c:pt idx="4">
                  <c:v>60</c:v>
                </c:pt>
                <c:pt idx="5">
                  <c:v>60</c:v>
                </c:pt>
                <c:pt idx="6">
                  <c:v>60</c:v>
                </c:pt>
                <c:pt idx="7">
                  <c:v>60</c:v>
                </c:pt>
                <c:pt idx="8">
                  <c:v>60</c:v>
                </c:pt>
                <c:pt idx="9">
                  <c:v>60</c:v>
                </c:pt>
                <c:pt idx="10">
                  <c:v>60</c:v>
                </c:pt>
                <c:pt idx="11">
                  <c:v>60</c:v>
                </c:pt>
                <c:pt idx="12">
                  <c:v>60</c:v>
                </c:pt>
                <c:pt idx="13">
                  <c:v>60</c:v>
                </c:pt>
                <c:pt idx="14">
                  <c:v>60</c:v>
                </c:pt>
                <c:pt idx="15">
                  <c:v>60</c:v>
                </c:pt>
                <c:pt idx="16">
                  <c:v>60</c:v>
                </c:pt>
                <c:pt idx="17">
                  <c:v>60</c:v>
                </c:pt>
                <c:pt idx="18">
                  <c:v>60</c:v>
                </c:pt>
                <c:pt idx="19">
                  <c:v>60</c:v>
                </c:pt>
                <c:pt idx="20">
                  <c:v>60</c:v>
                </c:pt>
                <c:pt idx="21">
                  <c:v>60</c:v>
                </c:pt>
                <c:pt idx="22">
                  <c:v>60</c:v>
                </c:pt>
                <c:pt idx="23">
                  <c:v>60</c:v>
                </c:pt>
                <c:pt idx="24">
                  <c:v>60</c:v>
                </c:pt>
                <c:pt idx="25">
                  <c:v>60</c:v>
                </c:pt>
                <c:pt idx="26">
                  <c:v>60</c:v>
                </c:pt>
                <c:pt idx="27">
                  <c:v>60</c:v>
                </c:pt>
                <c:pt idx="28">
                  <c:v>60</c:v>
                </c:pt>
                <c:pt idx="29">
                  <c:v>60</c:v>
                </c:pt>
                <c:pt idx="30">
                  <c:v>60</c:v>
                </c:pt>
                <c:pt idx="31">
                  <c:v>60</c:v>
                </c:pt>
                <c:pt idx="32">
                  <c:v>60</c:v>
                </c:pt>
                <c:pt idx="33">
                  <c:v>60</c:v>
                </c:pt>
                <c:pt idx="34">
                  <c:v>60</c:v>
                </c:pt>
                <c:pt idx="35">
                  <c:v>60</c:v>
                </c:pt>
                <c:pt idx="36">
                  <c:v>60</c:v>
                </c:pt>
                <c:pt idx="37">
                  <c:v>60</c:v>
                </c:pt>
                <c:pt idx="38">
                  <c:v>60</c:v>
                </c:pt>
                <c:pt idx="39">
                  <c:v>60</c:v>
                </c:pt>
                <c:pt idx="40">
                  <c:v>60</c:v>
                </c:pt>
                <c:pt idx="41">
                  <c:v>60</c:v>
                </c:pt>
                <c:pt idx="42">
                  <c:v>60</c:v>
                </c:pt>
                <c:pt idx="43">
                  <c:v>60</c:v>
                </c:pt>
                <c:pt idx="44">
                  <c:v>60</c:v>
                </c:pt>
                <c:pt idx="45">
                  <c:v>60</c:v>
                </c:pt>
                <c:pt idx="46">
                  <c:v>60</c:v>
                </c:pt>
                <c:pt idx="47">
                  <c:v>60</c:v>
                </c:pt>
                <c:pt idx="48">
                  <c:v>60</c:v>
                </c:pt>
                <c:pt idx="49">
                  <c:v>60</c:v>
                </c:pt>
                <c:pt idx="50">
                  <c:v>60</c:v>
                </c:pt>
                <c:pt idx="51">
                  <c:v>60</c:v>
                </c:pt>
                <c:pt idx="52">
                  <c:v>60</c:v>
                </c:pt>
                <c:pt idx="53">
                  <c:v>60</c:v>
                </c:pt>
                <c:pt idx="54">
                  <c:v>60</c:v>
                </c:pt>
                <c:pt idx="55">
                  <c:v>60</c:v>
                </c:pt>
                <c:pt idx="56">
                  <c:v>60</c:v>
                </c:pt>
                <c:pt idx="57">
                  <c:v>60</c:v>
                </c:pt>
                <c:pt idx="58">
                  <c:v>60</c:v>
                </c:pt>
                <c:pt idx="59">
                  <c:v>60</c:v>
                </c:pt>
                <c:pt idx="60">
                  <c:v>60</c:v>
                </c:pt>
                <c:pt idx="61">
                  <c:v>60</c:v>
                </c:pt>
                <c:pt idx="62">
                  <c:v>60</c:v>
                </c:pt>
                <c:pt idx="63">
                  <c:v>60</c:v>
                </c:pt>
                <c:pt idx="64">
                  <c:v>60</c:v>
                </c:pt>
                <c:pt idx="65">
                  <c:v>60</c:v>
                </c:pt>
                <c:pt idx="66">
                  <c:v>60</c:v>
                </c:pt>
                <c:pt idx="67">
                  <c:v>60</c:v>
                </c:pt>
                <c:pt idx="68">
                  <c:v>60</c:v>
                </c:pt>
                <c:pt idx="69">
                  <c:v>60</c:v>
                </c:pt>
                <c:pt idx="70">
                  <c:v>60</c:v>
                </c:pt>
                <c:pt idx="71">
                  <c:v>60</c:v>
                </c:pt>
                <c:pt idx="72">
                  <c:v>60</c:v>
                </c:pt>
                <c:pt idx="73">
                  <c:v>60</c:v>
                </c:pt>
                <c:pt idx="74">
                  <c:v>60</c:v>
                </c:pt>
                <c:pt idx="75">
                  <c:v>60</c:v>
                </c:pt>
                <c:pt idx="76">
                  <c:v>60</c:v>
                </c:pt>
                <c:pt idx="77">
                  <c:v>60</c:v>
                </c:pt>
                <c:pt idx="78">
                  <c:v>60</c:v>
                </c:pt>
                <c:pt idx="79">
                  <c:v>60</c:v>
                </c:pt>
                <c:pt idx="80">
                  <c:v>60</c:v>
                </c:pt>
                <c:pt idx="81">
                  <c:v>60</c:v>
                </c:pt>
                <c:pt idx="82">
                  <c:v>60</c:v>
                </c:pt>
                <c:pt idx="83">
                  <c:v>60</c:v>
                </c:pt>
                <c:pt idx="84">
                  <c:v>60</c:v>
                </c:pt>
                <c:pt idx="85">
                  <c:v>60</c:v>
                </c:pt>
                <c:pt idx="86">
                  <c:v>60</c:v>
                </c:pt>
                <c:pt idx="87">
                  <c:v>60</c:v>
                </c:pt>
                <c:pt idx="88">
                  <c:v>60</c:v>
                </c:pt>
                <c:pt idx="89">
                  <c:v>60</c:v>
                </c:pt>
                <c:pt idx="90">
                  <c:v>60</c:v>
                </c:pt>
                <c:pt idx="91">
                  <c:v>60</c:v>
                </c:pt>
                <c:pt idx="92">
                  <c:v>60</c:v>
                </c:pt>
                <c:pt idx="93">
                  <c:v>60</c:v>
                </c:pt>
                <c:pt idx="94">
                  <c:v>60</c:v>
                </c:pt>
                <c:pt idx="95">
                  <c:v>60</c:v>
                </c:pt>
                <c:pt idx="96">
                  <c:v>60</c:v>
                </c:pt>
                <c:pt idx="97">
                  <c:v>60</c:v>
                </c:pt>
                <c:pt idx="98">
                  <c:v>60</c:v>
                </c:pt>
                <c:pt idx="99">
                  <c:v>60</c:v>
                </c:pt>
                <c:pt idx="100">
                  <c:v>60</c:v>
                </c:pt>
                <c:pt idx="101">
                  <c:v>60</c:v>
                </c:pt>
                <c:pt idx="102">
                  <c:v>60</c:v>
                </c:pt>
                <c:pt idx="103">
                  <c:v>60</c:v>
                </c:pt>
                <c:pt idx="104">
                  <c:v>60</c:v>
                </c:pt>
                <c:pt idx="105">
                  <c:v>60</c:v>
                </c:pt>
                <c:pt idx="106">
                  <c:v>60</c:v>
                </c:pt>
                <c:pt idx="107">
                  <c:v>60</c:v>
                </c:pt>
                <c:pt idx="108">
                  <c:v>60</c:v>
                </c:pt>
                <c:pt idx="109">
                  <c:v>60</c:v>
                </c:pt>
                <c:pt idx="110">
                  <c:v>60</c:v>
                </c:pt>
                <c:pt idx="111">
                  <c:v>60</c:v>
                </c:pt>
                <c:pt idx="112">
                  <c:v>60</c:v>
                </c:pt>
                <c:pt idx="113">
                  <c:v>60</c:v>
                </c:pt>
                <c:pt idx="114">
                  <c:v>60</c:v>
                </c:pt>
                <c:pt idx="115">
                  <c:v>60</c:v>
                </c:pt>
                <c:pt idx="116">
                  <c:v>60</c:v>
                </c:pt>
                <c:pt idx="117">
                  <c:v>60</c:v>
                </c:pt>
                <c:pt idx="118">
                  <c:v>60</c:v>
                </c:pt>
                <c:pt idx="119">
                  <c:v>60</c:v>
                </c:pt>
                <c:pt idx="120">
                  <c:v>60</c:v>
                </c:pt>
                <c:pt idx="121">
                  <c:v>60</c:v>
                </c:pt>
                <c:pt idx="122">
                  <c:v>60</c:v>
                </c:pt>
                <c:pt idx="123">
                  <c:v>60</c:v>
                </c:pt>
                <c:pt idx="124">
                  <c:v>60</c:v>
                </c:pt>
                <c:pt idx="125">
                  <c:v>60</c:v>
                </c:pt>
                <c:pt idx="126">
                  <c:v>60</c:v>
                </c:pt>
                <c:pt idx="127">
                  <c:v>60</c:v>
                </c:pt>
                <c:pt idx="128">
                  <c:v>60</c:v>
                </c:pt>
                <c:pt idx="129">
                  <c:v>60</c:v>
                </c:pt>
                <c:pt idx="130">
                  <c:v>60</c:v>
                </c:pt>
                <c:pt idx="131">
                  <c:v>60</c:v>
                </c:pt>
                <c:pt idx="132">
                  <c:v>60</c:v>
                </c:pt>
                <c:pt idx="133">
                  <c:v>60</c:v>
                </c:pt>
                <c:pt idx="134">
                  <c:v>60</c:v>
                </c:pt>
                <c:pt idx="135">
                  <c:v>60</c:v>
                </c:pt>
                <c:pt idx="136">
                  <c:v>60</c:v>
                </c:pt>
                <c:pt idx="137">
                  <c:v>60</c:v>
                </c:pt>
                <c:pt idx="138">
                  <c:v>60</c:v>
                </c:pt>
                <c:pt idx="139">
                  <c:v>60</c:v>
                </c:pt>
                <c:pt idx="140">
                  <c:v>60</c:v>
                </c:pt>
                <c:pt idx="141">
                  <c:v>60</c:v>
                </c:pt>
                <c:pt idx="142">
                  <c:v>60</c:v>
                </c:pt>
                <c:pt idx="143">
                  <c:v>60</c:v>
                </c:pt>
                <c:pt idx="144">
                  <c:v>60</c:v>
                </c:pt>
                <c:pt idx="145">
                  <c:v>60</c:v>
                </c:pt>
                <c:pt idx="146">
                  <c:v>60</c:v>
                </c:pt>
                <c:pt idx="147">
                  <c:v>60</c:v>
                </c:pt>
                <c:pt idx="148">
                  <c:v>60</c:v>
                </c:pt>
                <c:pt idx="149">
                  <c:v>60</c:v>
                </c:pt>
                <c:pt idx="150">
                  <c:v>60</c:v>
                </c:pt>
                <c:pt idx="151">
                  <c:v>60</c:v>
                </c:pt>
                <c:pt idx="152">
                  <c:v>60</c:v>
                </c:pt>
                <c:pt idx="153">
                  <c:v>60</c:v>
                </c:pt>
                <c:pt idx="154">
                  <c:v>60</c:v>
                </c:pt>
                <c:pt idx="155">
                  <c:v>60</c:v>
                </c:pt>
                <c:pt idx="156">
                  <c:v>60</c:v>
                </c:pt>
                <c:pt idx="157">
                  <c:v>60</c:v>
                </c:pt>
                <c:pt idx="158">
                  <c:v>60</c:v>
                </c:pt>
                <c:pt idx="159">
                  <c:v>60</c:v>
                </c:pt>
                <c:pt idx="160">
                  <c:v>60</c:v>
                </c:pt>
                <c:pt idx="161">
                  <c:v>60</c:v>
                </c:pt>
                <c:pt idx="162">
                  <c:v>60</c:v>
                </c:pt>
                <c:pt idx="163">
                  <c:v>60</c:v>
                </c:pt>
                <c:pt idx="164">
                  <c:v>60</c:v>
                </c:pt>
                <c:pt idx="165">
                  <c:v>60</c:v>
                </c:pt>
                <c:pt idx="166">
                  <c:v>60</c:v>
                </c:pt>
                <c:pt idx="167">
                  <c:v>60</c:v>
                </c:pt>
                <c:pt idx="168">
                  <c:v>60</c:v>
                </c:pt>
                <c:pt idx="169">
                  <c:v>60</c:v>
                </c:pt>
                <c:pt idx="170">
                  <c:v>60</c:v>
                </c:pt>
                <c:pt idx="171">
                  <c:v>60</c:v>
                </c:pt>
                <c:pt idx="172">
                  <c:v>60</c:v>
                </c:pt>
                <c:pt idx="173">
                  <c:v>60</c:v>
                </c:pt>
                <c:pt idx="174">
                  <c:v>60</c:v>
                </c:pt>
                <c:pt idx="175">
                  <c:v>60</c:v>
                </c:pt>
                <c:pt idx="176">
                  <c:v>60</c:v>
                </c:pt>
                <c:pt idx="177">
                  <c:v>60</c:v>
                </c:pt>
                <c:pt idx="178">
                  <c:v>60</c:v>
                </c:pt>
                <c:pt idx="179">
                  <c:v>60</c:v>
                </c:pt>
                <c:pt idx="180">
                  <c:v>60</c:v>
                </c:pt>
                <c:pt idx="181">
                  <c:v>60</c:v>
                </c:pt>
                <c:pt idx="182">
                  <c:v>60</c:v>
                </c:pt>
                <c:pt idx="183">
                  <c:v>60</c:v>
                </c:pt>
                <c:pt idx="184">
                  <c:v>60</c:v>
                </c:pt>
                <c:pt idx="185">
                  <c:v>60</c:v>
                </c:pt>
                <c:pt idx="186">
                  <c:v>60</c:v>
                </c:pt>
                <c:pt idx="187">
                  <c:v>60</c:v>
                </c:pt>
                <c:pt idx="188">
                  <c:v>60</c:v>
                </c:pt>
                <c:pt idx="189">
                  <c:v>60</c:v>
                </c:pt>
                <c:pt idx="190">
                  <c:v>60</c:v>
                </c:pt>
                <c:pt idx="191">
                  <c:v>60</c:v>
                </c:pt>
                <c:pt idx="192">
                  <c:v>60</c:v>
                </c:pt>
                <c:pt idx="193">
                  <c:v>60</c:v>
                </c:pt>
                <c:pt idx="194">
                  <c:v>60</c:v>
                </c:pt>
                <c:pt idx="195">
                  <c:v>60</c:v>
                </c:pt>
                <c:pt idx="196">
                  <c:v>60</c:v>
                </c:pt>
                <c:pt idx="197">
                  <c:v>60</c:v>
                </c:pt>
                <c:pt idx="198">
                  <c:v>60</c:v>
                </c:pt>
                <c:pt idx="199">
                  <c:v>60</c:v>
                </c:pt>
                <c:pt idx="200">
                  <c:v>60</c:v>
                </c:pt>
                <c:pt idx="201">
                  <c:v>60</c:v>
                </c:pt>
                <c:pt idx="202">
                  <c:v>60</c:v>
                </c:pt>
                <c:pt idx="203">
                  <c:v>60</c:v>
                </c:pt>
                <c:pt idx="204">
                  <c:v>60</c:v>
                </c:pt>
                <c:pt idx="205">
                  <c:v>60</c:v>
                </c:pt>
                <c:pt idx="206">
                  <c:v>60</c:v>
                </c:pt>
                <c:pt idx="207">
                  <c:v>60</c:v>
                </c:pt>
                <c:pt idx="208">
                  <c:v>60</c:v>
                </c:pt>
                <c:pt idx="209">
                  <c:v>60</c:v>
                </c:pt>
                <c:pt idx="210">
                  <c:v>60</c:v>
                </c:pt>
                <c:pt idx="211">
                  <c:v>60</c:v>
                </c:pt>
                <c:pt idx="212">
                  <c:v>60</c:v>
                </c:pt>
                <c:pt idx="213">
                  <c:v>60</c:v>
                </c:pt>
                <c:pt idx="214">
                  <c:v>60</c:v>
                </c:pt>
                <c:pt idx="215">
                  <c:v>60</c:v>
                </c:pt>
                <c:pt idx="216">
                  <c:v>60</c:v>
                </c:pt>
                <c:pt idx="217">
                  <c:v>60</c:v>
                </c:pt>
                <c:pt idx="218">
                  <c:v>60</c:v>
                </c:pt>
                <c:pt idx="219">
                  <c:v>60</c:v>
                </c:pt>
                <c:pt idx="220">
                  <c:v>60</c:v>
                </c:pt>
                <c:pt idx="221">
                  <c:v>60</c:v>
                </c:pt>
                <c:pt idx="222">
                  <c:v>60</c:v>
                </c:pt>
                <c:pt idx="223">
                  <c:v>60</c:v>
                </c:pt>
                <c:pt idx="224">
                  <c:v>60</c:v>
                </c:pt>
                <c:pt idx="225">
                  <c:v>60</c:v>
                </c:pt>
                <c:pt idx="226">
                  <c:v>60</c:v>
                </c:pt>
                <c:pt idx="227">
                  <c:v>60</c:v>
                </c:pt>
                <c:pt idx="228">
                  <c:v>60</c:v>
                </c:pt>
                <c:pt idx="229">
                  <c:v>60</c:v>
                </c:pt>
                <c:pt idx="230">
                  <c:v>60</c:v>
                </c:pt>
                <c:pt idx="231">
                  <c:v>60</c:v>
                </c:pt>
                <c:pt idx="232">
                  <c:v>60</c:v>
                </c:pt>
                <c:pt idx="233">
                  <c:v>60</c:v>
                </c:pt>
                <c:pt idx="234">
                  <c:v>60</c:v>
                </c:pt>
                <c:pt idx="235">
                  <c:v>60</c:v>
                </c:pt>
                <c:pt idx="236">
                  <c:v>60</c:v>
                </c:pt>
                <c:pt idx="237">
                  <c:v>60</c:v>
                </c:pt>
                <c:pt idx="238">
                  <c:v>60</c:v>
                </c:pt>
                <c:pt idx="239">
                  <c:v>60</c:v>
                </c:pt>
                <c:pt idx="240">
                  <c:v>60</c:v>
                </c:pt>
                <c:pt idx="241">
                  <c:v>60</c:v>
                </c:pt>
                <c:pt idx="242">
                  <c:v>60</c:v>
                </c:pt>
                <c:pt idx="243">
                  <c:v>60</c:v>
                </c:pt>
                <c:pt idx="244">
                  <c:v>60</c:v>
                </c:pt>
                <c:pt idx="245">
                  <c:v>60</c:v>
                </c:pt>
                <c:pt idx="246">
                  <c:v>60</c:v>
                </c:pt>
                <c:pt idx="247">
                  <c:v>60</c:v>
                </c:pt>
                <c:pt idx="248">
                  <c:v>60</c:v>
                </c:pt>
                <c:pt idx="249">
                  <c:v>60</c:v>
                </c:pt>
                <c:pt idx="250">
                  <c:v>60</c:v>
                </c:pt>
                <c:pt idx="251">
                  <c:v>60</c:v>
                </c:pt>
                <c:pt idx="252">
                  <c:v>60</c:v>
                </c:pt>
                <c:pt idx="253">
                  <c:v>60</c:v>
                </c:pt>
                <c:pt idx="254">
                  <c:v>60</c:v>
                </c:pt>
                <c:pt idx="255">
                  <c:v>60</c:v>
                </c:pt>
                <c:pt idx="256">
                  <c:v>60</c:v>
                </c:pt>
                <c:pt idx="257">
                  <c:v>60</c:v>
                </c:pt>
                <c:pt idx="258">
                  <c:v>60</c:v>
                </c:pt>
                <c:pt idx="259">
                  <c:v>60</c:v>
                </c:pt>
                <c:pt idx="260">
                  <c:v>60</c:v>
                </c:pt>
                <c:pt idx="261">
                  <c:v>60</c:v>
                </c:pt>
                <c:pt idx="262">
                  <c:v>60</c:v>
                </c:pt>
                <c:pt idx="263">
                  <c:v>60</c:v>
                </c:pt>
                <c:pt idx="264">
                  <c:v>60</c:v>
                </c:pt>
                <c:pt idx="265">
                  <c:v>60</c:v>
                </c:pt>
                <c:pt idx="266">
                  <c:v>60</c:v>
                </c:pt>
                <c:pt idx="267">
                  <c:v>60</c:v>
                </c:pt>
                <c:pt idx="268">
                  <c:v>60</c:v>
                </c:pt>
                <c:pt idx="269">
                  <c:v>60</c:v>
                </c:pt>
                <c:pt idx="270">
                  <c:v>60</c:v>
                </c:pt>
                <c:pt idx="271">
                  <c:v>60</c:v>
                </c:pt>
                <c:pt idx="272">
                  <c:v>60</c:v>
                </c:pt>
                <c:pt idx="273">
                  <c:v>60</c:v>
                </c:pt>
                <c:pt idx="274">
                  <c:v>60</c:v>
                </c:pt>
                <c:pt idx="275">
                  <c:v>60</c:v>
                </c:pt>
                <c:pt idx="276">
                  <c:v>60</c:v>
                </c:pt>
                <c:pt idx="277">
                  <c:v>60</c:v>
                </c:pt>
                <c:pt idx="278">
                  <c:v>60</c:v>
                </c:pt>
                <c:pt idx="279">
                  <c:v>60</c:v>
                </c:pt>
                <c:pt idx="280">
                  <c:v>60</c:v>
                </c:pt>
                <c:pt idx="281">
                  <c:v>60</c:v>
                </c:pt>
                <c:pt idx="282">
                  <c:v>60</c:v>
                </c:pt>
                <c:pt idx="283">
                  <c:v>60</c:v>
                </c:pt>
                <c:pt idx="284">
                  <c:v>60</c:v>
                </c:pt>
                <c:pt idx="285">
                  <c:v>60</c:v>
                </c:pt>
                <c:pt idx="286">
                  <c:v>60</c:v>
                </c:pt>
                <c:pt idx="287">
                  <c:v>60</c:v>
                </c:pt>
                <c:pt idx="288">
                  <c:v>60</c:v>
                </c:pt>
                <c:pt idx="289">
                  <c:v>60</c:v>
                </c:pt>
                <c:pt idx="290">
                  <c:v>60</c:v>
                </c:pt>
                <c:pt idx="291">
                  <c:v>60</c:v>
                </c:pt>
                <c:pt idx="292">
                  <c:v>60</c:v>
                </c:pt>
                <c:pt idx="293">
                  <c:v>60</c:v>
                </c:pt>
                <c:pt idx="294">
                  <c:v>60</c:v>
                </c:pt>
                <c:pt idx="295">
                  <c:v>60</c:v>
                </c:pt>
                <c:pt idx="296">
                  <c:v>60</c:v>
                </c:pt>
                <c:pt idx="297">
                  <c:v>60</c:v>
                </c:pt>
                <c:pt idx="298">
                  <c:v>60</c:v>
                </c:pt>
                <c:pt idx="299">
                  <c:v>60</c:v>
                </c:pt>
                <c:pt idx="300">
                  <c:v>60</c:v>
                </c:pt>
                <c:pt idx="301">
                  <c:v>60</c:v>
                </c:pt>
                <c:pt idx="302">
                  <c:v>60</c:v>
                </c:pt>
                <c:pt idx="303">
                  <c:v>60</c:v>
                </c:pt>
                <c:pt idx="304">
                  <c:v>60</c:v>
                </c:pt>
                <c:pt idx="305">
                  <c:v>60</c:v>
                </c:pt>
                <c:pt idx="306">
                  <c:v>60</c:v>
                </c:pt>
                <c:pt idx="307">
                  <c:v>60</c:v>
                </c:pt>
                <c:pt idx="308">
                  <c:v>60</c:v>
                </c:pt>
                <c:pt idx="309">
                  <c:v>60</c:v>
                </c:pt>
                <c:pt idx="310">
                  <c:v>60</c:v>
                </c:pt>
                <c:pt idx="311">
                  <c:v>60</c:v>
                </c:pt>
                <c:pt idx="312">
                  <c:v>60</c:v>
                </c:pt>
                <c:pt idx="313">
                  <c:v>60</c:v>
                </c:pt>
                <c:pt idx="314">
                  <c:v>60</c:v>
                </c:pt>
                <c:pt idx="315">
                  <c:v>60</c:v>
                </c:pt>
                <c:pt idx="316">
                  <c:v>60</c:v>
                </c:pt>
                <c:pt idx="317">
                  <c:v>60</c:v>
                </c:pt>
                <c:pt idx="318">
                  <c:v>60</c:v>
                </c:pt>
                <c:pt idx="319">
                  <c:v>60</c:v>
                </c:pt>
                <c:pt idx="320">
                  <c:v>60</c:v>
                </c:pt>
                <c:pt idx="321">
                  <c:v>60</c:v>
                </c:pt>
                <c:pt idx="322">
                  <c:v>60</c:v>
                </c:pt>
                <c:pt idx="323">
                  <c:v>60</c:v>
                </c:pt>
                <c:pt idx="324">
                  <c:v>60</c:v>
                </c:pt>
                <c:pt idx="325">
                  <c:v>60</c:v>
                </c:pt>
                <c:pt idx="326">
                  <c:v>60</c:v>
                </c:pt>
                <c:pt idx="327">
                  <c:v>60</c:v>
                </c:pt>
                <c:pt idx="328">
                  <c:v>60</c:v>
                </c:pt>
                <c:pt idx="329">
                  <c:v>60</c:v>
                </c:pt>
                <c:pt idx="330">
                  <c:v>60</c:v>
                </c:pt>
                <c:pt idx="331">
                  <c:v>60</c:v>
                </c:pt>
                <c:pt idx="332">
                  <c:v>60</c:v>
                </c:pt>
                <c:pt idx="333">
                  <c:v>60</c:v>
                </c:pt>
                <c:pt idx="334">
                  <c:v>60</c:v>
                </c:pt>
                <c:pt idx="335">
                  <c:v>60</c:v>
                </c:pt>
                <c:pt idx="336">
                  <c:v>60</c:v>
                </c:pt>
                <c:pt idx="337">
                  <c:v>60</c:v>
                </c:pt>
                <c:pt idx="338">
                  <c:v>60</c:v>
                </c:pt>
                <c:pt idx="339">
                  <c:v>60</c:v>
                </c:pt>
                <c:pt idx="340">
                  <c:v>60</c:v>
                </c:pt>
                <c:pt idx="341">
                  <c:v>60</c:v>
                </c:pt>
                <c:pt idx="342">
                  <c:v>60</c:v>
                </c:pt>
                <c:pt idx="343">
                  <c:v>60</c:v>
                </c:pt>
                <c:pt idx="344">
                  <c:v>60</c:v>
                </c:pt>
                <c:pt idx="345">
                  <c:v>60</c:v>
                </c:pt>
                <c:pt idx="346">
                  <c:v>60</c:v>
                </c:pt>
                <c:pt idx="347">
                  <c:v>60</c:v>
                </c:pt>
                <c:pt idx="348">
                  <c:v>60</c:v>
                </c:pt>
                <c:pt idx="349">
                  <c:v>60</c:v>
                </c:pt>
                <c:pt idx="350">
                  <c:v>60</c:v>
                </c:pt>
                <c:pt idx="351">
                  <c:v>60</c:v>
                </c:pt>
                <c:pt idx="352">
                  <c:v>60</c:v>
                </c:pt>
                <c:pt idx="353">
                  <c:v>60</c:v>
                </c:pt>
                <c:pt idx="354">
                  <c:v>60</c:v>
                </c:pt>
                <c:pt idx="355">
                  <c:v>60</c:v>
                </c:pt>
                <c:pt idx="356">
                  <c:v>60</c:v>
                </c:pt>
                <c:pt idx="357">
                  <c:v>60</c:v>
                </c:pt>
                <c:pt idx="358">
                  <c:v>60</c:v>
                </c:pt>
                <c:pt idx="359">
                  <c:v>60</c:v>
                </c:pt>
                <c:pt idx="360">
                  <c:v>60</c:v>
                </c:pt>
                <c:pt idx="361">
                  <c:v>60</c:v>
                </c:pt>
                <c:pt idx="362">
                  <c:v>60</c:v>
                </c:pt>
                <c:pt idx="363">
                  <c:v>60</c:v>
                </c:pt>
                <c:pt idx="364">
                  <c:v>60</c:v>
                </c:pt>
                <c:pt idx="365">
                  <c:v>60</c:v>
                </c:pt>
                <c:pt idx="366">
                  <c:v>60</c:v>
                </c:pt>
                <c:pt idx="367">
                  <c:v>60</c:v>
                </c:pt>
                <c:pt idx="368">
                  <c:v>60</c:v>
                </c:pt>
                <c:pt idx="369">
                  <c:v>60</c:v>
                </c:pt>
                <c:pt idx="370">
                  <c:v>60</c:v>
                </c:pt>
                <c:pt idx="371">
                  <c:v>60</c:v>
                </c:pt>
                <c:pt idx="372">
                  <c:v>60</c:v>
                </c:pt>
                <c:pt idx="373">
                  <c:v>60</c:v>
                </c:pt>
                <c:pt idx="374">
                  <c:v>60</c:v>
                </c:pt>
                <c:pt idx="375">
                  <c:v>60</c:v>
                </c:pt>
                <c:pt idx="376">
                  <c:v>60</c:v>
                </c:pt>
                <c:pt idx="377">
                  <c:v>60</c:v>
                </c:pt>
                <c:pt idx="378">
                  <c:v>60</c:v>
                </c:pt>
                <c:pt idx="379">
                  <c:v>60</c:v>
                </c:pt>
                <c:pt idx="380">
                  <c:v>60</c:v>
                </c:pt>
                <c:pt idx="381">
                  <c:v>60</c:v>
                </c:pt>
                <c:pt idx="382">
                  <c:v>60</c:v>
                </c:pt>
                <c:pt idx="383">
                  <c:v>60</c:v>
                </c:pt>
                <c:pt idx="384">
                  <c:v>60</c:v>
                </c:pt>
                <c:pt idx="385">
                  <c:v>60</c:v>
                </c:pt>
                <c:pt idx="386">
                  <c:v>60</c:v>
                </c:pt>
                <c:pt idx="387">
                  <c:v>60</c:v>
                </c:pt>
                <c:pt idx="388">
                  <c:v>60</c:v>
                </c:pt>
                <c:pt idx="389">
                  <c:v>60</c:v>
                </c:pt>
                <c:pt idx="390">
                  <c:v>60</c:v>
                </c:pt>
                <c:pt idx="391">
                  <c:v>60</c:v>
                </c:pt>
                <c:pt idx="392">
                  <c:v>60</c:v>
                </c:pt>
                <c:pt idx="393">
                  <c:v>60</c:v>
                </c:pt>
                <c:pt idx="394">
                  <c:v>60</c:v>
                </c:pt>
                <c:pt idx="395">
                  <c:v>60</c:v>
                </c:pt>
                <c:pt idx="396">
                  <c:v>60</c:v>
                </c:pt>
                <c:pt idx="397">
                  <c:v>60</c:v>
                </c:pt>
                <c:pt idx="398">
                  <c:v>60</c:v>
                </c:pt>
                <c:pt idx="399">
                  <c:v>60</c:v>
                </c:pt>
                <c:pt idx="400">
                  <c:v>60</c:v>
                </c:pt>
                <c:pt idx="401">
                  <c:v>60</c:v>
                </c:pt>
                <c:pt idx="402">
                  <c:v>60</c:v>
                </c:pt>
                <c:pt idx="403">
                  <c:v>60</c:v>
                </c:pt>
                <c:pt idx="404">
                  <c:v>60</c:v>
                </c:pt>
                <c:pt idx="405">
                  <c:v>60</c:v>
                </c:pt>
                <c:pt idx="406">
                  <c:v>60</c:v>
                </c:pt>
                <c:pt idx="407">
                  <c:v>60</c:v>
                </c:pt>
                <c:pt idx="408">
                  <c:v>60</c:v>
                </c:pt>
                <c:pt idx="409">
                  <c:v>60</c:v>
                </c:pt>
                <c:pt idx="410">
                  <c:v>60</c:v>
                </c:pt>
                <c:pt idx="411">
                  <c:v>60</c:v>
                </c:pt>
                <c:pt idx="412">
                  <c:v>60</c:v>
                </c:pt>
                <c:pt idx="413">
                  <c:v>60</c:v>
                </c:pt>
                <c:pt idx="414">
                  <c:v>60</c:v>
                </c:pt>
                <c:pt idx="415">
                  <c:v>60</c:v>
                </c:pt>
                <c:pt idx="416">
                  <c:v>60</c:v>
                </c:pt>
                <c:pt idx="417">
                  <c:v>60</c:v>
                </c:pt>
                <c:pt idx="418">
                  <c:v>60</c:v>
                </c:pt>
                <c:pt idx="419">
                  <c:v>60</c:v>
                </c:pt>
                <c:pt idx="420">
                  <c:v>60</c:v>
                </c:pt>
                <c:pt idx="421">
                  <c:v>60</c:v>
                </c:pt>
                <c:pt idx="422">
                  <c:v>60</c:v>
                </c:pt>
                <c:pt idx="423">
                  <c:v>60</c:v>
                </c:pt>
                <c:pt idx="424">
                  <c:v>60</c:v>
                </c:pt>
                <c:pt idx="425">
                  <c:v>60</c:v>
                </c:pt>
                <c:pt idx="426">
                  <c:v>60</c:v>
                </c:pt>
                <c:pt idx="427">
                  <c:v>60</c:v>
                </c:pt>
                <c:pt idx="428">
                  <c:v>60</c:v>
                </c:pt>
                <c:pt idx="429">
                  <c:v>60</c:v>
                </c:pt>
                <c:pt idx="430">
                  <c:v>60</c:v>
                </c:pt>
                <c:pt idx="431">
                  <c:v>60</c:v>
                </c:pt>
                <c:pt idx="432">
                  <c:v>60</c:v>
                </c:pt>
                <c:pt idx="433">
                  <c:v>60</c:v>
                </c:pt>
                <c:pt idx="434">
                  <c:v>60</c:v>
                </c:pt>
                <c:pt idx="435">
                  <c:v>60</c:v>
                </c:pt>
                <c:pt idx="436">
                  <c:v>60</c:v>
                </c:pt>
                <c:pt idx="437">
                  <c:v>60</c:v>
                </c:pt>
                <c:pt idx="438">
                  <c:v>60</c:v>
                </c:pt>
                <c:pt idx="439">
                  <c:v>60</c:v>
                </c:pt>
                <c:pt idx="440">
                  <c:v>60</c:v>
                </c:pt>
                <c:pt idx="441">
                  <c:v>60</c:v>
                </c:pt>
                <c:pt idx="442">
                  <c:v>60</c:v>
                </c:pt>
                <c:pt idx="443">
                  <c:v>60</c:v>
                </c:pt>
                <c:pt idx="444">
                  <c:v>60</c:v>
                </c:pt>
                <c:pt idx="445">
                  <c:v>60</c:v>
                </c:pt>
                <c:pt idx="446">
                  <c:v>60</c:v>
                </c:pt>
                <c:pt idx="447">
                  <c:v>60</c:v>
                </c:pt>
                <c:pt idx="448">
                  <c:v>60</c:v>
                </c:pt>
                <c:pt idx="449">
                  <c:v>60</c:v>
                </c:pt>
                <c:pt idx="450">
                  <c:v>60</c:v>
                </c:pt>
                <c:pt idx="451">
                  <c:v>60</c:v>
                </c:pt>
                <c:pt idx="452">
                  <c:v>60</c:v>
                </c:pt>
                <c:pt idx="453">
                  <c:v>60</c:v>
                </c:pt>
                <c:pt idx="454">
                  <c:v>60</c:v>
                </c:pt>
                <c:pt idx="455">
                  <c:v>60</c:v>
                </c:pt>
                <c:pt idx="456">
                  <c:v>60</c:v>
                </c:pt>
                <c:pt idx="457">
                  <c:v>60</c:v>
                </c:pt>
                <c:pt idx="458">
                  <c:v>60</c:v>
                </c:pt>
                <c:pt idx="459">
                  <c:v>60</c:v>
                </c:pt>
                <c:pt idx="460">
                  <c:v>60</c:v>
                </c:pt>
                <c:pt idx="461">
                  <c:v>60</c:v>
                </c:pt>
                <c:pt idx="462">
                  <c:v>60</c:v>
                </c:pt>
                <c:pt idx="463">
                  <c:v>60</c:v>
                </c:pt>
                <c:pt idx="464">
                  <c:v>60</c:v>
                </c:pt>
                <c:pt idx="465">
                  <c:v>60</c:v>
                </c:pt>
                <c:pt idx="466">
                  <c:v>60</c:v>
                </c:pt>
                <c:pt idx="467">
                  <c:v>60</c:v>
                </c:pt>
                <c:pt idx="468">
                  <c:v>60</c:v>
                </c:pt>
                <c:pt idx="469">
                  <c:v>60</c:v>
                </c:pt>
                <c:pt idx="470">
                  <c:v>60</c:v>
                </c:pt>
                <c:pt idx="471">
                  <c:v>60</c:v>
                </c:pt>
                <c:pt idx="472">
                  <c:v>60</c:v>
                </c:pt>
                <c:pt idx="473">
                  <c:v>60</c:v>
                </c:pt>
                <c:pt idx="474">
                  <c:v>60</c:v>
                </c:pt>
                <c:pt idx="475">
                  <c:v>60</c:v>
                </c:pt>
                <c:pt idx="476">
                  <c:v>60</c:v>
                </c:pt>
                <c:pt idx="477">
                  <c:v>60</c:v>
                </c:pt>
                <c:pt idx="478">
                  <c:v>60</c:v>
                </c:pt>
                <c:pt idx="479">
                  <c:v>60</c:v>
                </c:pt>
                <c:pt idx="480">
                  <c:v>60</c:v>
                </c:pt>
                <c:pt idx="481">
                  <c:v>60</c:v>
                </c:pt>
                <c:pt idx="482">
                  <c:v>60</c:v>
                </c:pt>
                <c:pt idx="483">
                  <c:v>60</c:v>
                </c:pt>
                <c:pt idx="484">
                  <c:v>60</c:v>
                </c:pt>
                <c:pt idx="485">
                  <c:v>60</c:v>
                </c:pt>
                <c:pt idx="486">
                  <c:v>60</c:v>
                </c:pt>
                <c:pt idx="487">
                  <c:v>60</c:v>
                </c:pt>
                <c:pt idx="488">
                  <c:v>60</c:v>
                </c:pt>
                <c:pt idx="489">
                  <c:v>60</c:v>
                </c:pt>
                <c:pt idx="490">
                  <c:v>60</c:v>
                </c:pt>
                <c:pt idx="491">
                  <c:v>60</c:v>
                </c:pt>
                <c:pt idx="492">
                  <c:v>60</c:v>
                </c:pt>
                <c:pt idx="493">
                  <c:v>60</c:v>
                </c:pt>
                <c:pt idx="494">
                  <c:v>60</c:v>
                </c:pt>
                <c:pt idx="495">
                  <c:v>60</c:v>
                </c:pt>
                <c:pt idx="496">
                  <c:v>60</c:v>
                </c:pt>
                <c:pt idx="497">
                  <c:v>60</c:v>
                </c:pt>
                <c:pt idx="498">
                  <c:v>60</c:v>
                </c:pt>
                <c:pt idx="499">
                  <c:v>60</c:v>
                </c:pt>
                <c:pt idx="500">
                  <c:v>60</c:v>
                </c:pt>
                <c:pt idx="501">
                  <c:v>60</c:v>
                </c:pt>
                <c:pt idx="502">
                  <c:v>60</c:v>
                </c:pt>
                <c:pt idx="503">
                  <c:v>60</c:v>
                </c:pt>
                <c:pt idx="504">
                  <c:v>60</c:v>
                </c:pt>
                <c:pt idx="505">
                  <c:v>60</c:v>
                </c:pt>
                <c:pt idx="506">
                  <c:v>60</c:v>
                </c:pt>
                <c:pt idx="507">
                  <c:v>60</c:v>
                </c:pt>
                <c:pt idx="508">
                  <c:v>60</c:v>
                </c:pt>
                <c:pt idx="509">
                  <c:v>60</c:v>
                </c:pt>
                <c:pt idx="510">
                  <c:v>60</c:v>
                </c:pt>
                <c:pt idx="511">
                  <c:v>60</c:v>
                </c:pt>
                <c:pt idx="512">
                  <c:v>60</c:v>
                </c:pt>
                <c:pt idx="513">
                  <c:v>60</c:v>
                </c:pt>
                <c:pt idx="514">
                  <c:v>60</c:v>
                </c:pt>
                <c:pt idx="515">
                  <c:v>60</c:v>
                </c:pt>
                <c:pt idx="516">
                  <c:v>60</c:v>
                </c:pt>
                <c:pt idx="517">
                  <c:v>60</c:v>
                </c:pt>
                <c:pt idx="518">
                  <c:v>60</c:v>
                </c:pt>
                <c:pt idx="519">
                  <c:v>60</c:v>
                </c:pt>
                <c:pt idx="520">
                  <c:v>60</c:v>
                </c:pt>
                <c:pt idx="521">
                  <c:v>60</c:v>
                </c:pt>
                <c:pt idx="522">
                  <c:v>60</c:v>
                </c:pt>
                <c:pt idx="523">
                  <c:v>60</c:v>
                </c:pt>
                <c:pt idx="524">
                  <c:v>60</c:v>
                </c:pt>
                <c:pt idx="525">
                  <c:v>60</c:v>
                </c:pt>
                <c:pt idx="526">
                  <c:v>60</c:v>
                </c:pt>
                <c:pt idx="527">
                  <c:v>60</c:v>
                </c:pt>
                <c:pt idx="528">
                  <c:v>60</c:v>
                </c:pt>
                <c:pt idx="529">
                  <c:v>60</c:v>
                </c:pt>
                <c:pt idx="530">
                  <c:v>60</c:v>
                </c:pt>
                <c:pt idx="531">
                  <c:v>60</c:v>
                </c:pt>
                <c:pt idx="532">
                  <c:v>60</c:v>
                </c:pt>
                <c:pt idx="533">
                  <c:v>60</c:v>
                </c:pt>
                <c:pt idx="534">
                  <c:v>60</c:v>
                </c:pt>
                <c:pt idx="535">
                  <c:v>60</c:v>
                </c:pt>
                <c:pt idx="536">
                  <c:v>60</c:v>
                </c:pt>
                <c:pt idx="537">
                  <c:v>60</c:v>
                </c:pt>
                <c:pt idx="538">
                  <c:v>60</c:v>
                </c:pt>
                <c:pt idx="539">
                  <c:v>60</c:v>
                </c:pt>
                <c:pt idx="540">
                  <c:v>60</c:v>
                </c:pt>
                <c:pt idx="541">
                  <c:v>60</c:v>
                </c:pt>
                <c:pt idx="542">
                  <c:v>60</c:v>
                </c:pt>
                <c:pt idx="543">
                  <c:v>60</c:v>
                </c:pt>
                <c:pt idx="544">
                  <c:v>60</c:v>
                </c:pt>
                <c:pt idx="545">
                  <c:v>60</c:v>
                </c:pt>
                <c:pt idx="546">
                  <c:v>60</c:v>
                </c:pt>
                <c:pt idx="547">
                  <c:v>60</c:v>
                </c:pt>
                <c:pt idx="548">
                  <c:v>60</c:v>
                </c:pt>
                <c:pt idx="549">
                  <c:v>60</c:v>
                </c:pt>
                <c:pt idx="550">
                  <c:v>60</c:v>
                </c:pt>
                <c:pt idx="551">
                  <c:v>60</c:v>
                </c:pt>
                <c:pt idx="552">
                  <c:v>60</c:v>
                </c:pt>
                <c:pt idx="553">
                  <c:v>60</c:v>
                </c:pt>
                <c:pt idx="554">
                  <c:v>60</c:v>
                </c:pt>
                <c:pt idx="555">
                  <c:v>60</c:v>
                </c:pt>
                <c:pt idx="556">
                  <c:v>60</c:v>
                </c:pt>
                <c:pt idx="557">
                  <c:v>60</c:v>
                </c:pt>
                <c:pt idx="558">
                  <c:v>60</c:v>
                </c:pt>
                <c:pt idx="559">
                  <c:v>60</c:v>
                </c:pt>
                <c:pt idx="560">
                  <c:v>60</c:v>
                </c:pt>
                <c:pt idx="561">
                  <c:v>60</c:v>
                </c:pt>
                <c:pt idx="562">
                  <c:v>60</c:v>
                </c:pt>
                <c:pt idx="563">
                  <c:v>60</c:v>
                </c:pt>
                <c:pt idx="564">
                  <c:v>60</c:v>
                </c:pt>
                <c:pt idx="565">
                  <c:v>60</c:v>
                </c:pt>
                <c:pt idx="566">
                  <c:v>60</c:v>
                </c:pt>
                <c:pt idx="567">
                  <c:v>60</c:v>
                </c:pt>
                <c:pt idx="568">
                  <c:v>60</c:v>
                </c:pt>
                <c:pt idx="569">
                  <c:v>60</c:v>
                </c:pt>
                <c:pt idx="570">
                  <c:v>60</c:v>
                </c:pt>
                <c:pt idx="571">
                  <c:v>60</c:v>
                </c:pt>
                <c:pt idx="572">
                  <c:v>60</c:v>
                </c:pt>
                <c:pt idx="573">
                  <c:v>60</c:v>
                </c:pt>
                <c:pt idx="574">
                  <c:v>60</c:v>
                </c:pt>
                <c:pt idx="575">
                  <c:v>60</c:v>
                </c:pt>
                <c:pt idx="576">
                  <c:v>60</c:v>
                </c:pt>
                <c:pt idx="577">
                  <c:v>60</c:v>
                </c:pt>
                <c:pt idx="578">
                  <c:v>60</c:v>
                </c:pt>
                <c:pt idx="579">
                  <c:v>60</c:v>
                </c:pt>
                <c:pt idx="580">
                  <c:v>60</c:v>
                </c:pt>
                <c:pt idx="581">
                  <c:v>60</c:v>
                </c:pt>
                <c:pt idx="582">
                  <c:v>60</c:v>
                </c:pt>
                <c:pt idx="583">
                  <c:v>60</c:v>
                </c:pt>
                <c:pt idx="584">
                  <c:v>60</c:v>
                </c:pt>
                <c:pt idx="585">
                  <c:v>60</c:v>
                </c:pt>
                <c:pt idx="586">
                  <c:v>60</c:v>
                </c:pt>
                <c:pt idx="587">
                  <c:v>60</c:v>
                </c:pt>
                <c:pt idx="588">
                  <c:v>60</c:v>
                </c:pt>
                <c:pt idx="589">
                  <c:v>60</c:v>
                </c:pt>
                <c:pt idx="590">
                  <c:v>60</c:v>
                </c:pt>
                <c:pt idx="591">
                  <c:v>60</c:v>
                </c:pt>
                <c:pt idx="592">
                  <c:v>60</c:v>
                </c:pt>
                <c:pt idx="593">
                  <c:v>60</c:v>
                </c:pt>
                <c:pt idx="594">
                  <c:v>60</c:v>
                </c:pt>
                <c:pt idx="595">
                  <c:v>60</c:v>
                </c:pt>
                <c:pt idx="596">
                  <c:v>60</c:v>
                </c:pt>
                <c:pt idx="597">
                  <c:v>60</c:v>
                </c:pt>
                <c:pt idx="598">
                  <c:v>60</c:v>
                </c:pt>
                <c:pt idx="599">
                  <c:v>60</c:v>
                </c:pt>
                <c:pt idx="600">
                  <c:v>60</c:v>
                </c:pt>
                <c:pt idx="601">
                  <c:v>60</c:v>
                </c:pt>
                <c:pt idx="602">
                  <c:v>60</c:v>
                </c:pt>
                <c:pt idx="603">
                  <c:v>60</c:v>
                </c:pt>
                <c:pt idx="604">
                  <c:v>60</c:v>
                </c:pt>
                <c:pt idx="605">
                  <c:v>60</c:v>
                </c:pt>
                <c:pt idx="606">
                  <c:v>60</c:v>
                </c:pt>
                <c:pt idx="607">
                  <c:v>60</c:v>
                </c:pt>
                <c:pt idx="608">
                  <c:v>60</c:v>
                </c:pt>
                <c:pt idx="609">
                  <c:v>60</c:v>
                </c:pt>
                <c:pt idx="610">
                  <c:v>60</c:v>
                </c:pt>
                <c:pt idx="611">
                  <c:v>60</c:v>
                </c:pt>
                <c:pt idx="612">
                  <c:v>60</c:v>
                </c:pt>
                <c:pt idx="613">
                  <c:v>60</c:v>
                </c:pt>
                <c:pt idx="614">
                  <c:v>60</c:v>
                </c:pt>
                <c:pt idx="615">
                  <c:v>60</c:v>
                </c:pt>
                <c:pt idx="616">
                  <c:v>60</c:v>
                </c:pt>
                <c:pt idx="617">
                  <c:v>60</c:v>
                </c:pt>
                <c:pt idx="618">
                  <c:v>60</c:v>
                </c:pt>
                <c:pt idx="619">
                  <c:v>60</c:v>
                </c:pt>
                <c:pt idx="620">
                  <c:v>60</c:v>
                </c:pt>
                <c:pt idx="621">
                  <c:v>60</c:v>
                </c:pt>
                <c:pt idx="622">
                  <c:v>60</c:v>
                </c:pt>
                <c:pt idx="623">
                  <c:v>60</c:v>
                </c:pt>
                <c:pt idx="624">
                  <c:v>60</c:v>
                </c:pt>
                <c:pt idx="625">
                  <c:v>60</c:v>
                </c:pt>
                <c:pt idx="626">
                  <c:v>60</c:v>
                </c:pt>
                <c:pt idx="627">
                  <c:v>60</c:v>
                </c:pt>
                <c:pt idx="628">
                  <c:v>60</c:v>
                </c:pt>
                <c:pt idx="629">
                  <c:v>60</c:v>
                </c:pt>
                <c:pt idx="630">
                  <c:v>60</c:v>
                </c:pt>
                <c:pt idx="631">
                  <c:v>60</c:v>
                </c:pt>
                <c:pt idx="632">
                  <c:v>60</c:v>
                </c:pt>
                <c:pt idx="633">
                  <c:v>60</c:v>
                </c:pt>
                <c:pt idx="634">
                  <c:v>60</c:v>
                </c:pt>
                <c:pt idx="635">
                  <c:v>60</c:v>
                </c:pt>
                <c:pt idx="636">
                  <c:v>60</c:v>
                </c:pt>
                <c:pt idx="637">
                  <c:v>60</c:v>
                </c:pt>
                <c:pt idx="638">
                  <c:v>60</c:v>
                </c:pt>
                <c:pt idx="639">
                  <c:v>60</c:v>
                </c:pt>
                <c:pt idx="640">
                  <c:v>60</c:v>
                </c:pt>
                <c:pt idx="641">
                  <c:v>60</c:v>
                </c:pt>
                <c:pt idx="642">
                  <c:v>60</c:v>
                </c:pt>
                <c:pt idx="643">
                  <c:v>60</c:v>
                </c:pt>
                <c:pt idx="644">
                  <c:v>60</c:v>
                </c:pt>
                <c:pt idx="645">
                  <c:v>60</c:v>
                </c:pt>
                <c:pt idx="646">
                  <c:v>60</c:v>
                </c:pt>
                <c:pt idx="647">
                  <c:v>60</c:v>
                </c:pt>
                <c:pt idx="648">
                  <c:v>60</c:v>
                </c:pt>
                <c:pt idx="649">
                  <c:v>60</c:v>
                </c:pt>
                <c:pt idx="650">
                  <c:v>60</c:v>
                </c:pt>
                <c:pt idx="651">
                  <c:v>60</c:v>
                </c:pt>
                <c:pt idx="652">
                  <c:v>60</c:v>
                </c:pt>
                <c:pt idx="653">
                  <c:v>60</c:v>
                </c:pt>
                <c:pt idx="654">
                  <c:v>60</c:v>
                </c:pt>
                <c:pt idx="655">
                  <c:v>60</c:v>
                </c:pt>
                <c:pt idx="656">
                  <c:v>60</c:v>
                </c:pt>
                <c:pt idx="657">
                  <c:v>60</c:v>
                </c:pt>
                <c:pt idx="658">
                  <c:v>60</c:v>
                </c:pt>
                <c:pt idx="659">
                  <c:v>60</c:v>
                </c:pt>
                <c:pt idx="660">
                  <c:v>60</c:v>
                </c:pt>
                <c:pt idx="661">
                  <c:v>60</c:v>
                </c:pt>
                <c:pt idx="662">
                  <c:v>60</c:v>
                </c:pt>
                <c:pt idx="663">
                  <c:v>60</c:v>
                </c:pt>
                <c:pt idx="664">
                  <c:v>60</c:v>
                </c:pt>
                <c:pt idx="665">
                  <c:v>60</c:v>
                </c:pt>
                <c:pt idx="666">
                  <c:v>60</c:v>
                </c:pt>
                <c:pt idx="667">
                  <c:v>60</c:v>
                </c:pt>
                <c:pt idx="668">
                  <c:v>60</c:v>
                </c:pt>
                <c:pt idx="669">
                  <c:v>60</c:v>
                </c:pt>
                <c:pt idx="670">
                  <c:v>60</c:v>
                </c:pt>
                <c:pt idx="671">
                  <c:v>60</c:v>
                </c:pt>
                <c:pt idx="672">
                  <c:v>60</c:v>
                </c:pt>
                <c:pt idx="673">
                  <c:v>60</c:v>
                </c:pt>
                <c:pt idx="674">
                  <c:v>60</c:v>
                </c:pt>
                <c:pt idx="675">
                  <c:v>60</c:v>
                </c:pt>
                <c:pt idx="676">
                  <c:v>60</c:v>
                </c:pt>
                <c:pt idx="677">
                  <c:v>60</c:v>
                </c:pt>
                <c:pt idx="678">
                  <c:v>60</c:v>
                </c:pt>
                <c:pt idx="679">
                  <c:v>60</c:v>
                </c:pt>
                <c:pt idx="680">
                  <c:v>60</c:v>
                </c:pt>
                <c:pt idx="681">
                  <c:v>60</c:v>
                </c:pt>
                <c:pt idx="682">
                  <c:v>60</c:v>
                </c:pt>
                <c:pt idx="683">
                  <c:v>60</c:v>
                </c:pt>
                <c:pt idx="684">
                  <c:v>60</c:v>
                </c:pt>
                <c:pt idx="685">
                  <c:v>60</c:v>
                </c:pt>
                <c:pt idx="686">
                  <c:v>60</c:v>
                </c:pt>
                <c:pt idx="687">
                  <c:v>60</c:v>
                </c:pt>
                <c:pt idx="688">
                  <c:v>60</c:v>
                </c:pt>
                <c:pt idx="689">
                  <c:v>60</c:v>
                </c:pt>
                <c:pt idx="690">
                  <c:v>60</c:v>
                </c:pt>
                <c:pt idx="691">
                  <c:v>60</c:v>
                </c:pt>
                <c:pt idx="692">
                  <c:v>60</c:v>
                </c:pt>
                <c:pt idx="693">
                  <c:v>60</c:v>
                </c:pt>
                <c:pt idx="694">
                  <c:v>60</c:v>
                </c:pt>
                <c:pt idx="695">
                  <c:v>60</c:v>
                </c:pt>
                <c:pt idx="696">
                  <c:v>60</c:v>
                </c:pt>
                <c:pt idx="697">
                  <c:v>60</c:v>
                </c:pt>
                <c:pt idx="698">
                  <c:v>60</c:v>
                </c:pt>
                <c:pt idx="699">
                  <c:v>60</c:v>
                </c:pt>
                <c:pt idx="700">
                  <c:v>60</c:v>
                </c:pt>
                <c:pt idx="701">
                  <c:v>60</c:v>
                </c:pt>
                <c:pt idx="702">
                  <c:v>60</c:v>
                </c:pt>
                <c:pt idx="703">
                  <c:v>60</c:v>
                </c:pt>
                <c:pt idx="704">
                  <c:v>60</c:v>
                </c:pt>
                <c:pt idx="705">
                  <c:v>60</c:v>
                </c:pt>
                <c:pt idx="706">
                  <c:v>60</c:v>
                </c:pt>
                <c:pt idx="707">
                  <c:v>60</c:v>
                </c:pt>
                <c:pt idx="708">
                  <c:v>60</c:v>
                </c:pt>
                <c:pt idx="709">
                  <c:v>60</c:v>
                </c:pt>
                <c:pt idx="710">
                  <c:v>60</c:v>
                </c:pt>
                <c:pt idx="711">
                  <c:v>60</c:v>
                </c:pt>
                <c:pt idx="712">
                  <c:v>60</c:v>
                </c:pt>
                <c:pt idx="713">
                  <c:v>60</c:v>
                </c:pt>
                <c:pt idx="714">
                  <c:v>60</c:v>
                </c:pt>
                <c:pt idx="715">
                  <c:v>60</c:v>
                </c:pt>
                <c:pt idx="716">
                  <c:v>60</c:v>
                </c:pt>
                <c:pt idx="717">
                  <c:v>60</c:v>
                </c:pt>
                <c:pt idx="718">
                  <c:v>60</c:v>
                </c:pt>
                <c:pt idx="719">
                  <c:v>60</c:v>
                </c:pt>
                <c:pt idx="720">
                  <c:v>60</c:v>
                </c:pt>
                <c:pt idx="721">
                  <c:v>60</c:v>
                </c:pt>
                <c:pt idx="722">
                  <c:v>60</c:v>
                </c:pt>
                <c:pt idx="723">
                  <c:v>60</c:v>
                </c:pt>
                <c:pt idx="724">
                  <c:v>60</c:v>
                </c:pt>
                <c:pt idx="725">
                  <c:v>60</c:v>
                </c:pt>
                <c:pt idx="726">
                  <c:v>60</c:v>
                </c:pt>
                <c:pt idx="727">
                  <c:v>60</c:v>
                </c:pt>
                <c:pt idx="728">
                  <c:v>60</c:v>
                </c:pt>
                <c:pt idx="729">
                  <c:v>60</c:v>
                </c:pt>
                <c:pt idx="730">
                  <c:v>60</c:v>
                </c:pt>
                <c:pt idx="731">
                  <c:v>60</c:v>
                </c:pt>
                <c:pt idx="732">
                  <c:v>60</c:v>
                </c:pt>
                <c:pt idx="733">
                  <c:v>60</c:v>
                </c:pt>
                <c:pt idx="734">
                  <c:v>60</c:v>
                </c:pt>
                <c:pt idx="735">
                  <c:v>60</c:v>
                </c:pt>
                <c:pt idx="736">
                  <c:v>60</c:v>
                </c:pt>
                <c:pt idx="737">
                  <c:v>60</c:v>
                </c:pt>
                <c:pt idx="738">
                  <c:v>60</c:v>
                </c:pt>
                <c:pt idx="739">
                  <c:v>60</c:v>
                </c:pt>
                <c:pt idx="740">
                  <c:v>60</c:v>
                </c:pt>
                <c:pt idx="741">
                  <c:v>60</c:v>
                </c:pt>
                <c:pt idx="742">
                  <c:v>60</c:v>
                </c:pt>
                <c:pt idx="743">
                  <c:v>60</c:v>
                </c:pt>
                <c:pt idx="744">
                  <c:v>60</c:v>
                </c:pt>
                <c:pt idx="745">
                  <c:v>60</c:v>
                </c:pt>
                <c:pt idx="746">
                  <c:v>60</c:v>
                </c:pt>
                <c:pt idx="747">
                  <c:v>60</c:v>
                </c:pt>
                <c:pt idx="748">
                  <c:v>60</c:v>
                </c:pt>
                <c:pt idx="749">
                  <c:v>60</c:v>
                </c:pt>
                <c:pt idx="750">
                  <c:v>60</c:v>
                </c:pt>
                <c:pt idx="751">
                  <c:v>60</c:v>
                </c:pt>
                <c:pt idx="752">
                  <c:v>60</c:v>
                </c:pt>
                <c:pt idx="753">
                  <c:v>60</c:v>
                </c:pt>
                <c:pt idx="754">
                  <c:v>60</c:v>
                </c:pt>
                <c:pt idx="755">
                  <c:v>60</c:v>
                </c:pt>
                <c:pt idx="756">
                  <c:v>60</c:v>
                </c:pt>
                <c:pt idx="757">
                  <c:v>60</c:v>
                </c:pt>
                <c:pt idx="758">
                  <c:v>60</c:v>
                </c:pt>
                <c:pt idx="759">
                  <c:v>60</c:v>
                </c:pt>
                <c:pt idx="760">
                  <c:v>60</c:v>
                </c:pt>
                <c:pt idx="761">
                  <c:v>60</c:v>
                </c:pt>
                <c:pt idx="762">
                  <c:v>60</c:v>
                </c:pt>
                <c:pt idx="763">
                  <c:v>60</c:v>
                </c:pt>
                <c:pt idx="764">
                  <c:v>60</c:v>
                </c:pt>
                <c:pt idx="765">
                  <c:v>60</c:v>
                </c:pt>
                <c:pt idx="766">
                  <c:v>60</c:v>
                </c:pt>
                <c:pt idx="767">
                  <c:v>60</c:v>
                </c:pt>
                <c:pt idx="768">
                  <c:v>60</c:v>
                </c:pt>
                <c:pt idx="769">
                  <c:v>60</c:v>
                </c:pt>
                <c:pt idx="770">
                  <c:v>60</c:v>
                </c:pt>
                <c:pt idx="771">
                  <c:v>60</c:v>
                </c:pt>
                <c:pt idx="772">
                  <c:v>60</c:v>
                </c:pt>
                <c:pt idx="773">
                  <c:v>60</c:v>
                </c:pt>
                <c:pt idx="774">
                  <c:v>60</c:v>
                </c:pt>
                <c:pt idx="775">
                  <c:v>60</c:v>
                </c:pt>
                <c:pt idx="776">
                  <c:v>60</c:v>
                </c:pt>
                <c:pt idx="777">
                  <c:v>60</c:v>
                </c:pt>
                <c:pt idx="778">
                  <c:v>60</c:v>
                </c:pt>
                <c:pt idx="779">
                  <c:v>60</c:v>
                </c:pt>
                <c:pt idx="780">
                  <c:v>60</c:v>
                </c:pt>
                <c:pt idx="781">
                  <c:v>60</c:v>
                </c:pt>
                <c:pt idx="782">
                  <c:v>60</c:v>
                </c:pt>
                <c:pt idx="783">
                  <c:v>60</c:v>
                </c:pt>
                <c:pt idx="784">
                  <c:v>60</c:v>
                </c:pt>
                <c:pt idx="785">
                  <c:v>60</c:v>
                </c:pt>
                <c:pt idx="786">
                  <c:v>60</c:v>
                </c:pt>
                <c:pt idx="787">
                  <c:v>60</c:v>
                </c:pt>
                <c:pt idx="788">
                  <c:v>60</c:v>
                </c:pt>
                <c:pt idx="789">
                  <c:v>60</c:v>
                </c:pt>
                <c:pt idx="790">
                  <c:v>60</c:v>
                </c:pt>
                <c:pt idx="791">
                  <c:v>60</c:v>
                </c:pt>
                <c:pt idx="792">
                  <c:v>60</c:v>
                </c:pt>
                <c:pt idx="793">
                  <c:v>60</c:v>
                </c:pt>
                <c:pt idx="794">
                  <c:v>60</c:v>
                </c:pt>
                <c:pt idx="795">
                  <c:v>60</c:v>
                </c:pt>
                <c:pt idx="796">
                  <c:v>60</c:v>
                </c:pt>
                <c:pt idx="797">
                  <c:v>60</c:v>
                </c:pt>
                <c:pt idx="798">
                  <c:v>60</c:v>
                </c:pt>
                <c:pt idx="799">
                  <c:v>60</c:v>
                </c:pt>
                <c:pt idx="800">
                  <c:v>60</c:v>
                </c:pt>
                <c:pt idx="801">
                  <c:v>60</c:v>
                </c:pt>
                <c:pt idx="802">
                  <c:v>60</c:v>
                </c:pt>
                <c:pt idx="803">
                  <c:v>60</c:v>
                </c:pt>
                <c:pt idx="804">
                  <c:v>60</c:v>
                </c:pt>
                <c:pt idx="805">
                  <c:v>60</c:v>
                </c:pt>
                <c:pt idx="806">
                  <c:v>60</c:v>
                </c:pt>
                <c:pt idx="807">
                  <c:v>60</c:v>
                </c:pt>
                <c:pt idx="808">
                  <c:v>60</c:v>
                </c:pt>
                <c:pt idx="809">
                  <c:v>60</c:v>
                </c:pt>
                <c:pt idx="810">
                  <c:v>60</c:v>
                </c:pt>
                <c:pt idx="811">
                  <c:v>60</c:v>
                </c:pt>
                <c:pt idx="812">
                  <c:v>60</c:v>
                </c:pt>
                <c:pt idx="813">
                  <c:v>60</c:v>
                </c:pt>
                <c:pt idx="814">
                  <c:v>60</c:v>
                </c:pt>
                <c:pt idx="815">
                  <c:v>60</c:v>
                </c:pt>
                <c:pt idx="816">
                  <c:v>60</c:v>
                </c:pt>
                <c:pt idx="817">
                  <c:v>60</c:v>
                </c:pt>
                <c:pt idx="818">
                  <c:v>60</c:v>
                </c:pt>
                <c:pt idx="819">
                  <c:v>60</c:v>
                </c:pt>
                <c:pt idx="820">
                  <c:v>60</c:v>
                </c:pt>
                <c:pt idx="821">
                  <c:v>60</c:v>
                </c:pt>
                <c:pt idx="822">
                  <c:v>60</c:v>
                </c:pt>
                <c:pt idx="823">
                  <c:v>60</c:v>
                </c:pt>
                <c:pt idx="824">
                  <c:v>60</c:v>
                </c:pt>
                <c:pt idx="825">
                  <c:v>60</c:v>
                </c:pt>
                <c:pt idx="826">
                  <c:v>60</c:v>
                </c:pt>
                <c:pt idx="827">
                  <c:v>60</c:v>
                </c:pt>
                <c:pt idx="828">
                  <c:v>60</c:v>
                </c:pt>
                <c:pt idx="829">
                  <c:v>60</c:v>
                </c:pt>
                <c:pt idx="830">
                  <c:v>60</c:v>
                </c:pt>
                <c:pt idx="831">
                  <c:v>60</c:v>
                </c:pt>
                <c:pt idx="832">
                  <c:v>60</c:v>
                </c:pt>
                <c:pt idx="833">
                  <c:v>60</c:v>
                </c:pt>
                <c:pt idx="834">
                  <c:v>60</c:v>
                </c:pt>
                <c:pt idx="835">
                  <c:v>60</c:v>
                </c:pt>
                <c:pt idx="836">
                  <c:v>60</c:v>
                </c:pt>
                <c:pt idx="837">
                  <c:v>60</c:v>
                </c:pt>
                <c:pt idx="838">
                  <c:v>60</c:v>
                </c:pt>
                <c:pt idx="839">
                  <c:v>60</c:v>
                </c:pt>
                <c:pt idx="840">
                  <c:v>60</c:v>
                </c:pt>
                <c:pt idx="841">
                  <c:v>60</c:v>
                </c:pt>
                <c:pt idx="842">
                  <c:v>60</c:v>
                </c:pt>
                <c:pt idx="843">
                  <c:v>60</c:v>
                </c:pt>
                <c:pt idx="844">
                  <c:v>60</c:v>
                </c:pt>
                <c:pt idx="845">
                  <c:v>60</c:v>
                </c:pt>
                <c:pt idx="846">
                  <c:v>60</c:v>
                </c:pt>
                <c:pt idx="847">
                  <c:v>60</c:v>
                </c:pt>
                <c:pt idx="848">
                  <c:v>60</c:v>
                </c:pt>
                <c:pt idx="849">
                  <c:v>60</c:v>
                </c:pt>
                <c:pt idx="850">
                  <c:v>60</c:v>
                </c:pt>
                <c:pt idx="851">
                  <c:v>60</c:v>
                </c:pt>
                <c:pt idx="852">
                  <c:v>60</c:v>
                </c:pt>
                <c:pt idx="853">
                  <c:v>60</c:v>
                </c:pt>
                <c:pt idx="854">
                  <c:v>60</c:v>
                </c:pt>
                <c:pt idx="855">
                  <c:v>60</c:v>
                </c:pt>
                <c:pt idx="856">
                  <c:v>60</c:v>
                </c:pt>
                <c:pt idx="857">
                  <c:v>60</c:v>
                </c:pt>
                <c:pt idx="858">
                  <c:v>60</c:v>
                </c:pt>
                <c:pt idx="859">
                  <c:v>60</c:v>
                </c:pt>
                <c:pt idx="860">
                  <c:v>60</c:v>
                </c:pt>
                <c:pt idx="861">
                  <c:v>60</c:v>
                </c:pt>
                <c:pt idx="862">
                  <c:v>60</c:v>
                </c:pt>
                <c:pt idx="863">
                  <c:v>60</c:v>
                </c:pt>
                <c:pt idx="864">
                  <c:v>60</c:v>
                </c:pt>
                <c:pt idx="865">
                  <c:v>60</c:v>
                </c:pt>
                <c:pt idx="866">
                  <c:v>60</c:v>
                </c:pt>
                <c:pt idx="867">
                  <c:v>60</c:v>
                </c:pt>
                <c:pt idx="868">
                  <c:v>60</c:v>
                </c:pt>
                <c:pt idx="869">
                  <c:v>60</c:v>
                </c:pt>
                <c:pt idx="870">
                  <c:v>60</c:v>
                </c:pt>
                <c:pt idx="871">
                  <c:v>60</c:v>
                </c:pt>
                <c:pt idx="872">
                  <c:v>60</c:v>
                </c:pt>
                <c:pt idx="873">
                  <c:v>60</c:v>
                </c:pt>
                <c:pt idx="874">
                  <c:v>60</c:v>
                </c:pt>
                <c:pt idx="875">
                  <c:v>60</c:v>
                </c:pt>
                <c:pt idx="876">
                  <c:v>60</c:v>
                </c:pt>
                <c:pt idx="877">
                  <c:v>60</c:v>
                </c:pt>
                <c:pt idx="878">
                  <c:v>60</c:v>
                </c:pt>
                <c:pt idx="879">
                  <c:v>60</c:v>
                </c:pt>
                <c:pt idx="880">
                  <c:v>60</c:v>
                </c:pt>
                <c:pt idx="881">
                  <c:v>60</c:v>
                </c:pt>
                <c:pt idx="882">
                  <c:v>60</c:v>
                </c:pt>
                <c:pt idx="883">
                  <c:v>60</c:v>
                </c:pt>
                <c:pt idx="884">
                  <c:v>60</c:v>
                </c:pt>
                <c:pt idx="885">
                  <c:v>60</c:v>
                </c:pt>
                <c:pt idx="886">
                  <c:v>60</c:v>
                </c:pt>
                <c:pt idx="887">
                  <c:v>60</c:v>
                </c:pt>
                <c:pt idx="888">
                  <c:v>60</c:v>
                </c:pt>
                <c:pt idx="889">
                  <c:v>60</c:v>
                </c:pt>
                <c:pt idx="890">
                  <c:v>60</c:v>
                </c:pt>
                <c:pt idx="891">
                  <c:v>60</c:v>
                </c:pt>
                <c:pt idx="892">
                  <c:v>60</c:v>
                </c:pt>
                <c:pt idx="893">
                  <c:v>60</c:v>
                </c:pt>
                <c:pt idx="894">
                  <c:v>60</c:v>
                </c:pt>
                <c:pt idx="895">
                  <c:v>60</c:v>
                </c:pt>
                <c:pt idx="896">
                  <c:v>60</c:v>
                </c:pt>
                <c:pt idx="897">
                  <c:v>60</c:v>
                </c:pt>
                <c:pt idx="898">
                  <c:v>60</c:v>
                </c:pt>
                <c:pt idx="899">
                  <c:v>60</c:v>
                </c:pt>
                <c:pt idx="900">
                  <c:v>60</c:v>
                </c:pt>
                <c:pt idx="901">
                  <c:v>60</c:v>
                </c:pt>
                <c:pt idx="902">
                  <c:v>60</c:v>
                </c:pt>
                <c:pt idx="903">
                  <c:v>60</c:v>
                </c:pt>
                <c:pt idx="904">
                  <c:v>60</c:v>
                </c:pt>
                <c:pt idx="905">
                  <c:v>60</c:v>
                </c:pt>
                <c:pt idx="906">
                  <c:v>60</c:v>
                </c:pt>
                <c:pt idx="907">
                  <c:v>60</c:v>
                </c:pt>
                <c:pt idx="908">
                  <c:v>60</c:v>
                </c:pt>
                <c:pt idx="909">
                  <c:v>60</c:v>
                </c:pt>
                <c:pt idx="910">
                  <c:v>60</c:v>
                </c:pt>
                <c:pt idx="911">
                  <c:v>60</c:v>
                </c:pt>
                <c:pt idx="912">
                  <c:v>60</c:v>
                </c:pt>
                <c:pt idx="913">
                  <c:v>60</c:v>
                </c:pt>
                <c:pt idx="914">
                  <c:v>60</c:v>
                </c:pt>
                <c:pt idx="915">
                  <c:v>60</c:v>
                </c:pt>
                <c:pt idx="916">
                  <c:v>60</c:v>
                </c:pt>
                <c:pt idx="917">
                  <c:v>60</c:v>
                </c:pt>
                <c:pt idx="918">
                  <c:v>60</c:v>
                </c:pt>
                <c:pt idx="919">
                  <c:v>60</c:v>
                </c:pt>
                <c:pt idx="920">
                  <c:v>60</c:v>
                </c:pt>
                <c:pt idx="921">
                  <c:v>60</c:v>
                </c:pt>
                <c:pt idx="922">
                  <c:v>60</c:v>
                </c:pt>
                <c:pt idx="923">
                  <c:v>60</c:v>
                </c:pt>
                <c:pt idx="924">
                  <c:v>60</c:v>
                </c:pt>
                <c:pt idx="925">
                  <c:v>60</c:v>
                </c:pt>
                <c:pt idx="926">
                  <c:v>60</c:v>
                </c:pt>
                <c:pt idx="927">
                  <c:v>60</c:v>
                </c:pt>
                <c:pt idx="928">
                  <c:v>60</c:v>
                </c:pt>
                <c:pt idx="929">
                  <c:v>60</c:v>
                </c:pt>
                <c:pt idx="930">
                  <c:v>60</c:v>
                </c:pt>
                <c:pt idx="931">
                  <c:v>60</c:v>
                </c:pt>
                <c:pt idx="932">
                  <c:v>60</c:v>
                </c:pt>
                <c:pt idx="933">
                  <c:v>60</c:v>
                </c:pt>
                <c:pt idx="934">
                  <c:v>60</c:v>
                </c:pt>
                <c:pt idx="935">
                  <c:v>60</c:v>
                </c:pt>
                <c:pt idx="936">
                  <c:v>60</c:v>
                </c:pt>
                <c:pt idx="937">
                  <c:v>60</c:v>
                </c:pt>
                <c:pt idx="938">
                  <c:v>60</c:v>
                </c:pt>
                <c:pt idx="939">
                  <c:v>60</c:v>
                </c:pt>
                <c:pt idx="940">
                  <c:v>60</c:v>
                </c:pt>
                <c:pt idx="941">
                  <c:v>60</c:v>
                </c:pt>
                <c:pt idx="942">
                  <c:v>60</c:v>
                </c:pt>
                <c:pt idx="943">
                  <c:v>60</c:v>
                </c:pt>
                <c:pt idx="944">
                  <c:v>60</c:v>
                </c:pt>
                <c:pt idx="945">
                  <c:v>60</c:v>
                </c:pt>
                <c:pt idx="946">
                  <c:v>60</c:v>
                </c:pt>
                <c:pt idx="947">
                  <c:v>60</c:v>
                </c:pt>
                <c:pt idx="948">
                  <c:v>60</c:v>
                </c:pt>
                <c:pt idx="949">
                  <c:v>60</c:v>
                </c:pt>
                <c:pt idx="950">
                  <c:v>60</c:v>
                </c:pt>
                <c:pt idx="951">
                  <c:v>60</c:v>
                </c:pt>
                <c:pt idx="952">
                  <c:v>60</c:v>
                </c:pt>
                <c:pt idx="953">
                  <c:v>60</c:v>
                </c:pt>
                <c:pt idx="954">
                  <c:v>60</c:v>
                </c:pt>
                <c:pt idx="955">
                  <c:v>60</c:v>
                </c:pt>
                <c:pt idx="956">
                  <c:v>60</c:v>
                </c:pt>
                <c:pt idx="957">
                  <c:v>60</c:v>
                </c:pt>
                <c:pt idx="958">
                  <c:v>60</c:v>
                </c:pt>
                <c:pt idx="959">
                  <c:v>60</c:v>
                </c:pt>
                <c:pt idx="960">
                  <c:v>60</c:v>
                </c:pt>
                <c:pt idx="961">
                  <c:v>60</c:v>
                </c:pt>
                <c:pt idx="962">
                  <c:v>60</c:v>
                </c:pt>
                <c:pt idx="963">
                  <c:v>60</c:v>
                </c:pt>
                <c:pt idx="964">
                  <c:v>60</c:v>
                </c:pt>
                <c:pt idx="965">
                  <c:v>60</c:v>
                </c:pt>
                <c:pt idx="966">
                  <c:v>60</c:v>
                </c:pt>
                <c:pt idx="967">
                  <c:v>60</c:v>
                </c:pt>
                <c:pt idx="968">
                  <c:v>60</c:v>
                </c:pt>
                <c:pt idx="969">
                  <c:v>60</c:v>
                </c:pt>
                <c:pt idx="970">
                  <c:v>60</c:v>
                </c:pt>
                <c:pt idx="971">
                  <c:v>60</c:v>
                </c:pt>
                <c:pt idx="972">
                  <c:v>60</c:v>
                </c:pt>
                <c:pt idx="973">
                  <c:v>60</c:v>
                </c:pt>
                <c:pt idx="974">
                  <c:v>60</c:v>
                </c:pt>
                <c:pt idx="975">
                  <c:v>60</c:v>
                </c:pt>
                <c:pt idx="976">
                  <c:v>60</c:v>
                </c:pt>
                <c:pt idx="977">
                  <c:v>60</c:v>
                </c:pt>
                <c:pt idx="978">
                  <c:v>60</c:v>
                </c:pt>
                <c:pt idx="979">
                  <c:v>60</c:v>
                </c:pt>
                <c:pt idx="980">
                  <c:v>60</c:v>
                </c:pt>
                <c:pt idx="981">
                  <c:v>60</c:v>
                </c:pt>
                <c:pt idx="982">
                  <c:v>60</c:v>
                </c:pt>
                <c:pt idx="983">
                  <c:v>60</c:v>
                </c:pt>
                <c:pt idx="984">
                  <c:v>60</c:v>
                </c:pt>
                <c:pt idx="985">
                  <c:v>60</c:v>
                </c:pt>
                <c:pt idx="986">
                  <c:v>60</c:v>
                </c:pt>
                <c:pt idx="987">
                  <c:v>60</c:v>
                </c:pt>
                <c:pt idx="988">
                  <c:v>60</c:v>
                </c:pt>
                <c:pt idx="989">
                  <c:v>60</c:v>
                </c:pt>
                <c:pt idx="990">
                  <c:v>60</c:v>
                </c:pt>
                <c:pt idx="991">
                  <c:v>60</c:v>
                </c:pt>
                <c:pt idx="992">
                  <c:v>60</c:v>
                </c:pt>
                <c:pt idx="993">
                  <c:v>60</c:v>
                </c:pt>
                <c:pt idx="994">
                  <c:v>60</c:v>
                </c:pt>
                <c:pt idx="995">
                  <c:v>60</c:v>
                </c:pt>
                <c:pt idx="996">
                  <c:v>60</c:v>
                </c:pt>
                <c:pt idx="997">
                  <c:v>60</c:v>
                </c:pt>
                <c:pt idx="998">
                  <c:v>60</c:v>
                </c:pt>
                <c:pt idx="999">
                  <c:v>60</c:v>
                </c:pt>
                <c:pt idx="1000">
                  <c:v>60</c:v>
                </c:pt>
                <c:pt idx="1001">
                  <c:v>60</c:v>
                </c:pt>
                <c:pt idx="1002">
                  <c:v>60</c:v>
                </c:pt>
                <c:pt idx="1003">
                  <c:v>60</c:v>
                </c:pt>
                <c:pt idx="1004">
                  <c:v>60</c:v>
                </c:pt>
                <c:pt idx="1005">
                  <c:v>60</c:v>
                </c:pt>
                <c:pt idx="1006">
                  <c:v>60</c:v>
                </c:pt>
                <c:pt idx="1007">
                  <c:v>60</c:v>
                </c:pt>
                <c:pt idx="1008">
                  <c:v>60</c:v>
                </c:pt>
                <c:pt idx="1009">
                  <c:v>60</c:v>
                </c:pt>
                <c:pt idx="1010">
                  <c:v>60</c:v>
                </c:pt>
                <c:pt idx="1011">
                  <c:v>60</c:v>
                </c:pt>
                <c:pt idx="1012">
                  <c:v>60</c:v>
                </c:pt>
                <c:pt idx="1013">
                  <c:v>60</c:v>
                </c:pt>
                <c:pt idx="1014">
                  <c:v>60</c:v>
                </c:pt>
                <c:pt idx="1015">
                  <c:v>60</c:v>
                </c:pt>
                <c:pt idx="1016">
                  <c:v>60</c:v>
                </c:pt>
                <c:pt idx="1017">
                  <c:v>60</c:v>
                </c:pt>
                <c:pt idx="1018">
                  <c:v>60</c:v>
                </c:pt>
                <c:pt idx="1019">
                  <c:v>60</c:v>
                </c:pt>
                <c:pt idx="1020">
                  <c:v>60</c:v>
                </c:pt>
                <c:pt idx="1021">
                  <c:v>60</c:v>
                </c:pt>
                <c:pt idx="1022">
                  <c:v>60</c:v>
                </c:pt>
                <c:pt idx="1023">
                  <c:v>60</c:v>
                </c:pt>
                <c:pt idx="1024">
                  <c:v>60</c:v>
                </c:pt>
                <c:pt idx="1025">
                  <c:v>60</c:v>
                </c:pt>
                <c:pt idx="1026">
                  <c:v>60</c:v>
                </c:pt>
                <c:pt idx="1027">
                  <c:v>60</c:v>
                </c:pt>
                <c:pt idx="1028">
                  <c:v>60</c:v>
                </c:pt>
                <c:pt idx="1029">
                  <c:v>60</c:v>
                </c:pt>
                <c:pt idx="1030">
                  <c:v>60</c:v>
                </c:pt>
                <c:pt idx="1031">
                  <c:v>60</c:v>
                </c:pt>
                <c:pt idx="1032">
                  <c:v>60</c:v>
                </c:pt>
                <c:pt idx="1033">
                  <c:v>60</c:v>
                </c:pt>
                <c:pt idx="1034">
                  <c:v>60</c:v>
                </c:pt>
                <c:pt idx="1035">
                  <c:v>60</c:v>
                </c:pt>
                <c:pt idx="1036">
                  <c:v>60</c:v>
                </c:pt>
                <c:pt idx="1037">
                  <c:v>60</c:v>
                </c:pt>
                <c:pt idx="1038">
                  <c:v>60</c:v>
                </c:pt>
                <c:pt idx="1039">
                  <c:v>60</c:v>
                </c:pt>
                <c:pt idx="1040">
                  <c:v>60</c:v>
                </c:pt>
                <c:pt idx="1041">
                  <c:v>60</c:v>
                </c:pt>
                <c:pt idx="1042">
                  <c:v>60</c:v>
                </c:pt>
                <c:pt idx="1043">
                  <c:v>60</c:v>
                </c:pt>
                <c:pt idx="1044">
                  <c:v>60</c:v>
                </c:pt>
                <c:pt idx="1045">
                  <c:v>60</c:v>
                </c:pt>
                <c:pt idx="1046">
                  <c:v>60</c:v>
                </c:pt>
                <c:pt idx="1047">
                  <c:v>60</c:v>
                </c:pt>
                <c:pt idx="1048">
                  <c:v>60</c:v>
                </c:pt>
                <c:pt idx="1049">
                  <c:v>60</c:v>
                </c:pt>
                <c:pt idx="1050">
                  <c:v>60</c:v>
                </c:pt>
                <c:pt idx="1051">
                  <c:v>60</c:v>
                </c:pt>
                <c:pt idx="1052">
                  <c:v>60</c:v>
                </c:pt>
                <c:pt idx="1053">
                  <c:v>60</c:v>
                </c:pt>
                <c:pt idx="1054">
                  <c:v>60</c:v>
                </c:pt>
                <c:pt idx="1055">
                  <c:v>60</c:v>
                </c:pt>
                <c:pt idx="1056">
                  <c:v>60</c:v>
                </c:pt>
                <c:pt idx="1057">
                  <c:v>60</c:v>
                </c:pt>
                <c:pt idx="1058">
                  <c:v>60</c:v>
                </c:pt>
                <c:pt idx="1059">
                  <c:v>60</c:v>
                </c:pt>
                <c:pt idx="1060">
                  <c:v>60</c:v>
                </c:pt>
                <c:pt idx="1061">
                  <c:v>60</c:v>
                </c:pt>
                <c:pt idx="1062">
                  <c:v>60</c:v>
                </c:pt>
                <c:pt idx="1063">
                  <c:v>60</c:v>
                </c:pt>
                <c:pt idx="1064">
                  <c:v>60</c:v>
                </c:pt>
                <c:pt idx="1065">
                  <c:v>60</c:v>
                </c:pt>
                <c:pt idx="1066">
                  <c:v>60</c:v>
                </c:pt>
                <c:pt idx="1067">
                  <c:v>60</c:v>
                </c:pt>
                <c:pt idx="1068">
                  <c:v>60</c:v>
                </c:pt>
                <c:pt idx="1069">
                  <c:v>60</c:v>
                </c:pt>
                <c:pt idx="1070">
                  <c:v>60</c:v>
                </c:pt>
                <c:pt idx="1071">
                  <c:v>60</c:v>
                </c:pt>
                <c:pt idx="1072">
                  <c:v>60</c:v>
                </c:pt>
                <c:pt idx="1073">
                  <c:v>60</c:v>
                </c:pt>
                <c:pt idx="1074">
                  <c:v>60</c:v>
                </c:pt>
                <c:pt idx="1075">
                  <c:v>60</c:v>
                </c:pt>
                <c:pt idx="1076">
                  <c:v>60</c:v>
                </c:pt>
                <c:pt idx="1077">
                  <c:v>60</c:v>
                </c:pt>
                <c:pt idx="1078">
                  <c:v>60</c:v>
                </c:pt>
                <c:pt idx="1079">
                  <c:v>60</c:v>
                </c:pt>
                <c:pt idx="1080">
                  <c:v>60</c:v>
                </c:pt>
                <c:pt idx="1081">
                  <c:v>60</c:v>
                </c:pt>
                <c:pt idx="1082">
                  <c:v>60</c:v>
                </c:pt>
                <c:pt idx="1083">
                  <c:v>60</c:v>
                </c:pt>
                <c:pt idx="1084">
                  <c:v>60</c:v>
                </c:pt>
                <c:pt idx="1085">
                  <c:v>60</c:v>
                </c:pt>
                <c:pt idx="1086">
                  <c:v>60</c:v>
                </c:pt>
                <c:pt idx="1087">
                  <c:v>60</c:v>
                </c:pt>
                <c:pt idx="1088">
                  <c:v>60</c:v>
                </c:pt>
                <c:pt idx="1089">
                  <c:v>60</c:v>
                </c:pt>
                <c:pt idx="1090">
                  <c:v>60</c:v>
                </c:pt>
                <c:pt idx="1091">
                  <c:v>60</c:v>
                </c:pt>
                <c:pt idx="1092">
                  <c:v>60</c:v>
                </c:pt>
                <c:pt idx="1093">
                  <c:v>60</c:v>
                </c:pt>
                <c:pt idx="1094">
                  <c:v>60</c:v>
                </c:pt>
                <c:pt idx="1095">
                  <c:v>60</c:v>
                </c:pt>
                <c:pt idx="1096">
                  <c:v>60</c:v>
                </c:pt>
                <c:pt idx="1097">
                  <c:v>60</c:v>
                </c:pt>
                <c:pt idx="1098">
                  <c:v>60</c:v>
                </c:pt>
                <c:pt idx="1099">
                  <c:v>60</c:v>
                </c:pt>
                <c:pt idx="1100">
                  <c:v>60</c:v>
                </c:pt>
                <c:pt idx="1101">
                  <c:v>60</c:v>
                </c:pt>
                <c:pt idx="1102">
                  <c:v>60</c:v>
                </c:pt>
                <c:pt idx="1103">
                  <c:v>60</c:v>
                </c:pt>
                <c:pt idx="1104">
                  <c:v>60</c:v>
                </c:pt>
                <c:pt idx="1105">
                  <c:v>60</c:v>
                </c:pt>
                <c:pt idx="1106">
                  <c:v>60</c:v>
                </c:pt>
                <c:pt idx="1107">
                  <c:v>60</c:v>
                </c:pt>
                <c:pt idx="1108">
                  <c:v>60</c:v>
                </c:pt>
                <c:pt idx="1109">
                  <c:v>60</c:v>
                </c:pt>
                <c:pt idx="1110">
                  <c:v>60</c:v>
                </c:pt>
                <c:pt idx="1111">
                  <c:v>60</c:v>
                </c:pt>
                <c:pt idx="1112">
                  <c:v>60</c:v>
                </c:pt>
                <c:pt idx="1113">
                  <c:v>60</c:v>
                </c:pt>
                <c:pt idx="1114">
                  <c:v>60</c:v>
                </c:pt>
                <c:pt idx="1115">
                  <c:v>60</c:v>
                </c:pt>
                <c:pt idx="1116">
                  <c:v>60</c:v>
                </c:pt>
                <c:pt idx="1117">
                  <c:v>60</c:v>
                </c:pt>
                <c:pt idx="1118">
                  <c:v>60</c:v>
                </c:pt>
                <c:pt idx="1119">
                  <c:v>60</c:v>
                </c:pt>
                <c:pt idx="1120">
                  <c:v>60</c:v>
                </c:pt>
                <c:pt idx="1121">
                  <c:v>60</c:v>
                </c:pt>
                <c:pt idx="1122">
                  <c:v>60</c:v>
                </c:pt>
                <c:pt idx="1123">
                  <c:v>60</c:v>
                </c:pt>
                <c:pt idx="1124">
                  <c:v>60</c:v>
                </c:pt>
                <c:pt idx="1125">
                  <c:v>60</c:v>
                </c:pt>
                <c:pt idx="1126">
                  <c:v>60</c:v>
                </c:pt>
                <c:pt idx="1127">
                  <c:v>60</c:v>
                </c:pt>
                <c:pt idx="1128">
                  <c:v>60</c:v>
                </c:pt>
                <c:pt idx="1129">
                  <c:v>60</c:v>
                </c:pt>
                <c:pt idx="1130">
                  <c:v>60</c:v>
                </c:pt>
                <c:pt idx="1131">
                  <c:v>60</c:v>
                </c:pt>
                <c:pt idx="1132">
                  <c:v>60</c:v>
                </c:pt>
                <c:pt idx="1133">
                  <c:v>60</c:v>
                </c:pt>
                <c:pt idx="1134">
                  <c:v>60</c:v>
                </c:pt>
                <c:pt idx="1135">
                  <c:v>60</c:v>
                </c:pt>
                <c:pt idx="1136">
                  <c:v>60</c:v>
                </c:pt>
                <c:pt idx="1137">
                  <c:v>60</c:v>
                </c:pt>
                <c:pt idx="1138">
                  <c:v>60</c:v>
                </c:pt>
                <c:pt idx="1139">
                  <c:v>60</c:v>
                </c:pt>
                <c:pt idx="1140">
                  <c:v>60</c:v>
                </c:pt>
                <c:pt idx="1141">
                  <c:v>60</c:v>
                </c:pt>
                <c:pt idx="1142">
                  <c:v>60</c:v>
                </c:pt>
                <c:pt idx="1143">
                  <c:v>60</c:v>
                </c:pt>
                <c:pt idx="1144">
                  <c:v>60</c:v>
                </c:pt>
                <c:pt idx="1145">
                  <c:v>60</c:v>
                </c:pt>
                <c:pt idx="1146">
                  <c:v>60</c:v>
                </c:pt>
                <c:pt idx="1147">
                  <c:v>60</c:v>
                </c:pt>
                <c:pt idx="1148">
                  <c:v>60</c:v>
                </c:pt>
                <c:pt idx="1149">
                  <c:v>60</c:v>
                </c:pt>
                <c:pt idx="1150">
                  <c:v>60</c:v>
                </c:pt>
                <c:pt idx="1151">
                  <c:v>60</c:v>
                </c:pt>
                <c:pt idx="1152">
                  <c:v>60</c:v>
                </c:pt>
                <c:pt idx="1153">
                  <c:v>60</c:v>
                </c:pt>
                <c:pt idx="1154">
                  <c:v>60</c:v>
                </c:pt>
                <c:pt idx="1155">
                  <c:v>60</c:v>
                </c:pt>
                <c:pt idx="1156">
                  <c:v>60</c:v>
                </c:pt>
                <c:pt idx="1157">
                  <c:v>60</c:v>
                </c:pt>
                <c:pt idx="1158">
                  <c:v>60</c:v>
                </c:pt>
                <c:pt idx="1159">
                  <c:v>60</c:v>
                </c:pt>
                <c:pt idx="1160">
                  <c:v>60</c:v>
                </c:pt>
                <c:pt idx="1161">
                  <c:v>60</c:v>
                </c:pt>
                <c:pt idx="1162">
                  <c:v>60</c:v>
                </c:pt>
                <c:pt idx="1163">
                  <c:v>60</c:v>
                </c:pt>
                <c:pt idx="1164">
                  <c:v>60</c:v>
                </c:pt>
                <c:pt idx="1165">
                  <c:v>60</c:v>
                </c:pt>
                <c:pt idx="1166">
                  <c:v>60</c:v>
                </c:pt>
                <c:pt idx="1167">
                  <c:v>60</c:v>
                </c:pt>
                <c:pt idx="1168">
                  <c:v>60</c:v>
                </c:pt>
                <c:pt idx="1169">
                  <c:v>60</c:v>
                </c:pt>
                <c:pt idx="1170">
                  <c:v>60</c:v>
                </c:pt>
                <c:pt idx="1171">
                  <c:v>60</c:v>
                </c:pt>
                <c:pt idx="1172">
                  <c:v>60</c:v>
                </c:pt>
                <c:pt idx="1173">
                  <c:v>60</c:v>
                </c:pt>
                <c:pt idx="1174">
                  <c:v>60</c:v>
                </c:pt>
                <c:pt idx="1175">
                  <c:v>60</c:v>
                </c:pt>
                <c:pt idx="1176">
                  <c:v>60</c:v>
                </c:pt>
                <c:pt idx="1177">
                  <c:v>60</c:v>
                </c:pt>
                <c:pt idx="1178">
                  <c:v>60</c:v>
                </c:pt>
                <c:pt idx="1179">
                  <c:v>60</c:v>
                </c:pt>
                <c:pt idx="1180">
                  <c:v>60</c:v>
                </c:pt>
                <c:pt idx="1181">
                  <c:v>60</c:v>
                </c:pt>
                <c:pt idx="1182">
                  <c:v>60</c:v>
                </c:pt>
                <c:pt idx="1183">
                  <c:v>60</c:v>
                </c:pt>
                <c:pt idx="1184">
                  <c:v>60</c:v>
                </c:pt>
                <c:pt idx="1185">
                  <c:v>60</c:v>
                </c:pt>
                <c:pt idx="1186">
                  <c:v>60</c:v>
                </c:pt>
                <c:pt idx="1187">
                  <c:v>60</c:v>
                </c:pt>
                <c:pt idx="1188">
                  <c:v>60</c:v>
                </c:pt>
                <c:pt idx="1189">
                  <c:v>60</c:v>
                </c:pt>
                <c:pt idx="1190">
                  <c:v>60</c:v>
                </c:pt>
                <c:pt idx="1191">
                  <c:v>60</c:v>
                </c:pt>
                <c:pt idx="1192">
                  <c:v>60</c:v>
                </c:pt>
                <c:pt idx="1193">
                  <c:v>60</c:v>
                </c:pt>
                <c:pt idx="1194">
                  <c:v>60</c:v>
                </c:pt>
                <c:pt idx="1195">
                  <c:v>60</c:v>
                </c:pt>
                <c:pt idx="1196">
                  <c:v>60</c:v>
                </c:pt>
                <c:pt idx="1197">
                  <c:v>60</c:v>
                </c:pt>
                <c:pt idx="1198">
                  <c:v>60</c:v>
                </c:pt>
                <c:pt idx="1199">
                  <c:v>60</c:v>
                </c:pt>
                <c:pt idx="1200">
                  <c:v>60</c:v>
                </c:pt>
                <c:pt idx="1201">
                  <c:v>60</c:v>
                </c:pt>
                <c:pt idx="1202">
                  <c:v>60</c:v>
                </c:pt>
                <c:pt idx="1203">
                  <c:v>60</c:v>
                </c:pt>
                <c:pt idx="1204">
                  <c:v>60</c:v>
                </c:pt>
                <c:pt idx="1205">
                  <c:v>60</c:v>
                </c:pt>
                <c:pt idx="1206">
                  <c:v>60</c:v>
                </c:pt>
                <c:pt idx="1207">
                  <c:v>60</c:v>
                </c:pt>
                <c:pt idx="1208">
                  <c:v>60</c:v>
                </c:pt>
                <c:pt idx="1209">
                  <c:v>60</c:v>
                </c:pt>
                <c:pt idx="1210">
                  <c:v>60</c:v>
                </c:pt>
                <c:pt idx="1211">
                  <c:v>60</c:v>
                </c:pt>
                <c:pt idx="1212">
                  <c:v>60</c:v>
                </c:pt>
                <c:pt idx="1213">
                  <c:v>60</c:v>
                </c:pt>
                <c:pt idx="1214">
                  <c:v>60</c:v>
                </c:pt>
                <c:pt idx="1215">
                  <c:v>60</c:v>
                </c:pt>
                <c:pt idx="1216">
                  <c:v>60</c:v>
                </c:pt>
                <c:pt idx="1217">
                  <c:v>60</c:v>
                </c:pt>
                <c:pt idx="1218">
                  <c:v>60</c:v>
                </c:pt>
                <c:pt idx="1219">
                  <c:v>60</c:v>
                </c:pt>
                <c:pt idx="1220">
                  <c:v>60</c:v>
                </c:pt>
                <c:pt idx="1221">
                  <c:v>60</c:v>
                </c:pt>
                <c:pt idx="1222">
                  <c:v>60</c:v>
                </c:pt>
                <c:pt idx="1223">
                  <c:v>60</c:v>
                </c:pt>
                <c:pt idx="1224">
                  <c:v>60</c:v>
                </c:pt>
                <c:pt idx="1225">
                  <c:v>60</c:v>
                </c:pt>
                <c:pt idx="1226">
                  <c:v>60</c:v>
                </c:pt>
                <c:pt idx="1227">
                  <c:v>60</c:v>
                </c:pt>
                <c:pt idx="1228">
                  <c:v>60</c:v>
                </c:pt>
                <c:pt idx="1229">
                  <c:v>60</c:v>
                </c:pt>
                <c:pt idx="1230">
                  <c:v>60</c:v>
                </c:pt>
                <c:pt idx="1231">
                  <c:v>60</c:v>
                </c:pt>
                <c:pt idx="1232">
                  <c:v>60</c:v>
                </c:pt>
                <c:pt idx="1233">
                  <c:v>60</c:v>
                </c:pt>
                <c:pt idx="1234">
                  <c:v>60</c:v>
                </c:pt>
                <c:pt idx="1235">
                  <c:v>60</c:v>
                </c:pt>
                <c:pt idx="1236">
                  <c:v>60</c:v>
                </c:pt>
                <c:pt idx="1237">
                  <c:v>60</c:v>
                </c:pt>
                <c:pt idx="1238">
                  <c:v>60</c:v>
                </c:pt>
                <c:pt idx="1239">
                  <c:v>60</c:v>
                </c:pt>
                <c:pt idx="1240">
                  <c:v>60</c:v>
                </c:pt>
                <c:pt idx="1241">
                  <c:v>60</c:v>
                </c:pt>
                <c:pt idx="1242">
                  <c:v>60</c:v>
                </c:pt>
                <c:pt idx="1243">
                  <c:v>60</c:v>
                </c:pt>
                <c:pt idx="1244">
                  <c:v>60</c:v>
                </c:pt>
                <c:pt idx="1245">
                  <c:v>60</c:v>
                </c:pt>
                <c:pt idx="1246">
                  <c:v>60</c:v>
                </c:pt>
                <c:pt idx="1247">
                  <c:v>60</c:v>
                </c:pt>
                <c:pt idx="1248">
                  <c:v>60</c:v>
                </c:pt>
                <c:pt idx="1249">
                  <c:v>60</c:v>
                </c:pt>
                <c:pt idx="1250">
                  <c:v>60</c:v>
                </c:pt>
                <c:pt idx="1251">
                  <c:v>60</c:v>
                </c:pt>
                <c:pt idx="1252">
                  <c:v>60</c:v>
                </c:pt>
                <c:pt idx="1253">
                  <c:v>60</c:v>
                </c:pt>
                <c:pt idx="1254">
                  <c:v>60</c:v>
                </c:pt>
                <c:pt idx="1255">
                  <c:v>60</c:v>
                </c:pt>
                <c:pt idx="1256">
                  <c:v>60</c:v>
                </c:pt>
                <c:pt idx="1257">
                  <c:v>60</c:v>
                </c:pt>
                <c:pt idx="1258">
                  <c:v>60</c:v>
                </c:pt>
                <c:pt idx="1259">
                  <c:v>60</c:v>
                </c:pt>
                <c:pt idx="1260">
                  <c:v>60</c:v>
                </c:pt>
                <c:pt idx="1261">
                  <c:v>60</c:v>
                </c:pt>
                <c:pt idx="1262">
                  <c:v>60</c:v>
                </c:pt>
                <c:pt idx="1263">
                  <c:v>60</c:v>
                </c:pt>
                <c:pt idx="1264">
                  <c:v>60</c:v>
                </c:pt>
                <c:pt idx="1265">
                  <c:v>60</c:v>
                </c:pt>
                <c:pt idx="1266">
                  <c:v>60</c:v>
                </c:pt>
                <c:pt idx="1267">
                  <c:v>60</c:v>
                </c:pt>
                <c:pt idx="1268">
                  <c:v>60</c:v>
                </c:pt>
                <c:pt idx="1269">
                  <c:v>60</c:v>
                </c:pt>
                <c:pt idx="1270">
                  <c:v>60</c:v>
                </c:pt>
                <c:pt idx="1271">
                  <c:v>60</c:v>
                </c:pt>
                <c:pt idx="1272">
                  <c:v>60</c:v>
                </c:pt>
                <c:pt idx="1273">
                  <c:v>60</c:v>
                </c:pt>
                <c:pt idx="1274">
                  <c:v>60</c:v>
                </c:pt>
                <c:pt idx="1275">
                  <c:v>60</c:v>
                </c:pt>
                <c:pt idx="1276">
                  <c:v>60</c:v>
                </c:pt>
                <c:pt idx="1277">
                  <c:v>60</c:v>
                </c:pt>
                <c:pt idx="1278">
                  <c:v>60</c:v>
                </c:pt>
                <c:pt idx="1279">
                  <c:v>60</c:v>
                </c:pt>
                <c:pt idx="1280">
                  <c:v>60</c:v>
                </c:pt>
                <c:pt idx="1281">
                  <c:v>60</c:v>
                </c:pt>
                <c:pt idx="1282">
                  <c:v>60</c:v>
                </c:pt>
                <c:pt idx="1283">
                  <c:v>60</c:v>
                </c:pt>
                <c:pt idx="1284">
                  <c:v>60</c:v>
                </c:pt>
                <c:pt idx="1285">
                  <c:v>60</c:v>
                </c:pt>
                <c:pt idx="1286">
                  <c:v>60</c:v>
                </c:pt>
                <c:pt idx="1287">
                  <c:v>60</c:v>
                </c:pt>
                <c:pt idx="1288">
                  <c:v>60</c:v>
                </c:pt>
                <c:pt idx="1289">
                  <c:v>60</c:v>
                </c:pt>
                <c:pt idx="1290">
                  <c:v>60</c:v>
                </c:pt>
                <c:pt idx="1291">
                  <c:v>60</c:v>
                </c:pt>
                <c:pt idx="1292">
                  <c:v>60</c:v>
                </c:pt>
                <c:pt idx="1293">
                  <c:v>60</c:v>
                </c:pt>
                <c:pt idx="1294">
                  <c:v>60</c:v>
                </c:pt>
                <c:pt idx="1295">
                  <c:v>60</c:v>
                </c:pt>
                <c:pt idx="1296">
                  <c:v>60</c:v>
                </c:pt>
                <c:pt idx="1297">
                  <c:v>60</c:v>
                </c:pt>
                <c:pt idx="1298">
                  <c:v>60</c:v>
                </c:pt>
                <c:pt idx="1299">
                  <c:v>60</c:v>
                </c:pt>
                <c:pt idx="1300">
                  <c:v>60</c:v>
                </c:pt>
                <c:pt idx="1301">
                  <c:v>60</c:v>
                </c:pt>
                <c:pt idx="1302">
                  <c:v>60</c:v>
                </c:pt>
                <c:pt idx="1303">
                  <c:v>60</c:v>
                </c:pt>
                <c:pt idx="1304">
                  <c:v>60</c:v>
                </c:pt>
                <c:pt idx="1305">
                  <c:v>60</c:v>
                </c:pt>
                <c:pt idx="1306">
                  <c:v>60</c:v>
                </c:pt>
                <c:pt idx="1307">
                  <c:v>60</c:v>
                </c:pt>
                <c:pt idx="1308">
                  <c:v>60</c:v>
                </c:pt>
                <c:pt idx="1309">
                  <c:v>60</c:v>
                </c:pt>
                <c:pt idx="1310">
                  <c:v>60</c:v>
                </c:pt>
                <c:pt idx="1311">
                  <c:v>60</c:v>
                </c:pt>
                <c:pt idx="1312">
                  <c:v>60</c:v>
                </c:pt>
                <c:pt idx="1313">
                  <c:v>60</c:v>
                </c:pt>
                <c:pt idx="1314">
                  <c:v>60</c:v>
                </c:pt>
                <c:pt idx="1315">
                  <c:v>60</c:v>
                </c:pt>
                <c:pt idx="1316">
                  <c:v>60</c:v>
                </c:pt>
                <c:pt idx="1317">
                  <c:v>60</c:v>
                </c:pt>
                <c:pt idx="1318">
                  <c:v>60</c:v>
                </c:pt>
                <c:pt idx="1319">
                  <c:v>60</c:v>
                </c:pt>
                <c:pt idx="1320">
                  <c:v>60</c:v>
                </c:pt>
                <c:pt idx="1321">
                  <c:v>60</c:v>
                </c:pt>
                <c:pt idx="1322">
                  <c:v>60</c:v>
                </c:pt>
                <c:pt idx="1323">
                  <c:v>60</c:v>
                </c:pt>
                <c:pt idx="1324">
                  <c:v>60</c:v>
                </c:pt>
                <c:pt idx="1325">
                  <c:v>60</c:v>
                </c:pt>
                <c:pt idx="1326">
                  <c:v>60</c:v>
                </c:pt>
                <c:pt idx="1327">
                  <c:v>60</c:v>
                </c:pt>
                <c:pt idx="1328">
                  <c:v>60</c:v>
                </c:pt>
                <c:pt idx="1329">
                  <c:v>60</c:v>
                </c:pt>
                <c:pt idx="1330">
                  <c:v>60</c:v>
                </c:pt>
                <c:pt idx="1331">
                  <c:v>60</c:v>
                </c:pt>
                <c:pt idx="1332">
                  <c:v>60</c:v>
                </c:pt>
                <c:pt idx="1333">
                  <c:v>60</c:v>
                </c:pt>
                <c:pt idx="1334">
                  <c:v>60</c:v>
                </c:pt>
                <c:pt idx="1335">
                  <c:v>60</c:v>
                </c:pt>
                <c:pt idx="1336">
                  <c:v>60</c:v>
                </c:pt>
                <c:pt idx="1337">
                  <c:v>60</c:v>
                </c:pt>
                <c:pt idx="1338">
                  <c:v>60</c:v>
                </c:pt>
                <c:pt idx="1339">
                  <c:v>60</c:v>
                </c:pt>
                <c:pt idx="1340">
                  <c:v>60</c:v>
                </c:pt>
                <c:pt idx="1341">
                  <c:v>60</c:v>
                </c:pt>
                <c:pt idx="1342">
                  <c:v>60</c:v>
                </c:pt>
                <c:pt idx="1343">
                  <c:v>60</c:v>
                </c:pt>
                <c:pt idx="1344">
                  <c:v>60</c:v>
                </c:pt>
                <c:pt idx="1345">
                  <c:v>60</c:v>
                </c:pt>
                <c:pt idx="1346">
                  <c:v>60</c:v>
                </c:pt>
                <c:pt idx="1347">
                  <c:v>60</c:v>
                </c:pt>
                <c:pt idx="1348">
                  <c:v>60</c:v>
                </c:pt>
                <c:pt idx="1349">
                  <c:v>60</c:v>
                </c:pt>
                <c:pt idx="1350">
                  <c:v>60</c:v>
                </c:pt>
                <c:pt idx="1351">
                  <c:v>60</c:v>
                </c:pt>
                <c:pt idx="1352">
                  <c:v>60</c:v>
                </c:pt>
                <c:pt idx="1353">
                  <c:v>60</c:v>
                </c:pt>
                <c:pt idx="1354">
                  <c:v>60</c:v>
                </c:pt>
                <c:pt idx="1355">
                  <c:v>60</c:v>
                </c:pt>
                <c:pt idx="1356">
                  <c:v>60</c:v>
                </c:pt>
                <c:pt idx="1357">
                  <c:v>60</c:v>
                </c:pt>
                <c:pt idx="1358">
                  <c:v>60</c:v>
                </c:pt>
                <c:pt idx="1359">
                  <c:v>60</c:v>
                </c:pt>
                <c:pt idx="1360">
                  <c:v>60</c:v>
                </c:pt>
                <c:pt idx="1361">
                  <c:v>60</c:v>
                </c:pt>
                <c:pt idx="1362">
                  <c:v>60</c:v>
                </c:pt>
                <c:pt idx="1363">
                  <c:v>60</c:v>
                </c:pt>
                <c:pt idx="1364">
                  <c:v>60</c:v>
                </c:pt>
                <c:pt idx="1365">
                  <c:v>60</c:v>
                </c:pt>
                <c:pt idx="1366">
                  <c:v>60</c:v>
                </c:pt>
                <c:pt idx="1367">
                  <c:v>60</c:v>
                </c:pt>
                <c:pt idx="1368">
                  <c:v>60</c:v>
                </c:pt>
                <c:pt idx="1369">
                  <c:v>60</c:v>
                </c:pt>
                <c:pt idx="1370">
                  <c:v>60</c:v>
                </c:pt>
                <c:pt idx="1371">
                  <c:v>60</c:v>
                </c:pt>
                <c:pt idx="1372">
                  <c:v>60</c:v>
                </c:pt>
                <c:pt idx="1373">
                  <c:v>60</c:v>
                </c:pt>
                <c:pt idx="1374">
                  <c:v>60</c:v>
                </c:pt>
                <c:pt idx="1375">
                  <c:v>60</c:v>
                </c:pt>
                <c:pt idx="1376">
                  <c:v>60</c:v>
                </c:pt>
                <c:pt idx="1377">
                  <c:v>60</c:v>
                </c:pt>
                <c:pt idx="1378">
                  <c:v>60</c:v>
                </c:pt>
                <c:pt idx="1379">
                  <c:v>60</c:v>
                </c:pt>
                <c:pt idx="1380">
                  <c:v>60</c:v>
                </c:pt>
                <c:pt idx="1381">
                  <c:v>60</c:v>
                </c:pt>
                <c:pt idx="1382">
                  <c:v>60</c:v>
                </c:pt>
                <c:pt idx="1383">
                  <c:v>60</c:v>
                </c:pt>
                <c:pt idx="1384">
                  <c:v>60</c:v>
                </c:pt>
                <c:pt idx="1385">
                  <c:v>60</c:v>
                </c:pt>
                <c:pt idx="1386">
                  <c:v>60</c:v>
                </c:pt>
                <c:pt idx="1387">
                  <c:v>60</c:v>
                </c:pt>
                <c:pt idx="1388">
                  <c:v>60</c:v>
                </c:pt>
                <c:pt idx="1389">
                  <c:v>60</c:v>
                </c:pt>
                <c:pt idx="1390">
                  <c:v>60</c:v>
                </c:pt>
                <c:pt idx="1391">
                  <c:v>60</c:v>
                </c:pt>
                <c:pt idx="1392">
                  <c:v>60</c:v>
                </c:pt>
                <c:pt idx="1393">
                  <c:v>60</c:v>
                </c:pt>
                <c:pt idx="1394">
                  <c:v>60</c:v>
                </c:pt>
                <c:pt idx="1395">
                  <c:v>60</c:v>
                </c:pt>
                <c:pt idx="1396">
                  <c:v>60</c:v>
                </c:pt>
                <c:pt idx="1397">
                  <c:v>60</c:v>
                </c:pt>
                <c:pt idx="1398">
                  <c:v>60</c:v>
                </c:pt>
                <c:pt idx="1399">
                  <c:v>60</c:v>
                </c:pt>
                <c:pt idx="1400">
                  <c:v>60</c:v>
                </c:pt>
                <c:pt idx="1401">
                  <c:v>60</c:v>
                </c:pt>
                <c:pt idx="1402">
                  <c:v>60</c:v>
                </c:pt>
                <c:pt idx="1403">
                  <c:v>60</c:v>
                </c:pt>
                <c:pt idx="1404">
                  <c:v>60</c:v>
                </c:pt>
                <c:pt idx="1405">
                  <c:v>60</c:v>
                </c:pt>
                <c:pt idx="1406">
                  <c:v>60</c:v>
                </c:pt>
                <c:pt idx="1407">
                  <c:v>60</c:v>
                </c:pt>
                <c:pt idx="1408">
                  <c:v>60</c:v>
                </c:pt>
                <c:pt idx="1409">
                  <c:v>60</c:v>
                </c:pt>
                <c:pt idx="1410">
                  <c:v>60</c:v>
                </c:pt>
                <c:pt idx="1411">
                  <c:v>60</c:v>
                </c:pt>
                <c:pt idx="1412">
                  <c:v>60</c:v>
                </c:pt>
                <c:pt idx="1413">
                  <c:v>60</c:v>
                </c:pt>
                <c:pt idx="1414">
                  <c:v>60</c:v>
                </c:pt>
                <c:pt idx="1415">
                  <c:v>60</c:v>
                </c:pt>
                <c:pt idx="1416">
                  <c:v>60</c:v>
                </c:pt>
                <c:pt idx="1417">
                  <c:v>60</c:v>
                </c:pt>
                <c:pt idx="1418">
                  <c:v>60</c:v>
                </c:pt>
                <c:pt idx="1419">
                  <c:v>60</c:v>
                </c:pt>
                <c:pt idx="1420">
                  <c:v>60</c:v>
                </c:pt>
                <c:pt idx="1421">
                  <c:v>60</c:v>
                </c:pt>
                <c:pt idx="1422">
                  <c:v>60</c:v>
                </c:pt>
                <c:pt idx="1423">
                  <c:v>60</c:v>
                </c:pt>
                <c:pt idx="1424">
                  <c:v>60</c:v>
                </c:pt>
                <c:pt idx="1425">
                  <c:v>60</c:v>
                </c:pt>
                <c:pt idx="1426">
                  <c:v>60</c:v>
                </c:pt>
                <c:pt idx="1427">
                  <c:v>60</c:v>
                </c:pt>
                <c:pt idx="1428">
                  <c:v>60</c:v>
                </c:pt>
                <c:pt idx="1429">
                  <c:v>60</c:v>
                </c:pt>
                <c:pt idx="1430">
                  <c:v>60</c:v>
                </c:pt>
                <c:pt idx="1431">
                  <c:v>60</c:v>
                </c:pt>
                <c:pt idx="1432">
                  <c:v>60</c:v>
                </c:pt>
                <c:pt idx="1433">
                  <c:v>60</c:v>
                </c:pt>
                <c:pt idx="1434">
                  <c:v>60</c:v>
                </c:pt>
                <c:pt idx="1435">
                  <c:v>60</c:v>
                </c:pt>
                <c:pt idx="1436">
                  <c:v>60</c:v>
                </c:pt>
                <c:pt idx="1437">
                  <c:v>60</c:v>
                </c:pt>
                <c:pt idx="1438">
                  <c:v>60</c:v>
                </c:pt>
                <c:pt idx="1439">
                  <c:v>60</c:v>
                </c:pt>
                <c:pt idx="1440">
                  <c:v>60</c:v>
                </c:pt>
                <c:pt idx="1441">
                  <c:v>60</c:v>
                </c:pt>
                <c:pt idx="1442">
                  <c:v>60</c:v>
                </c:pt>
                <c:pt idx="1443">
                  <c:v>60</c:v>
                </c:pt>
                <c:pt idx="1444">
                  <c:v>60</c:v>
                </c:pt>
                <c:pt idx="1445">
                  <c:v>60</c:v>
                </c:pt>
                <c:pt idx="1446">
                  <c:v>60</c:v>
                </c:pt>
                <c:pt idx="1447">
                  <c:v>60</c:v>
                </c:pt>
                <c:pt idx="1448">
                  <c:v>60</c:v>
                </c:pt>
                <c:pt idx="1449">
                  <c:v>60</c:v>
                </c:pt>
                <c:pt idx="1450">
                  <c:v>60</c:v>
                </c:pt>
                <c:pt idx="1451">
                  <c:v>60</c:v>
                </c:pt>
                <c:pt idx="1452">
                  <c:v>60</c:v>
                </c:pt>
                <c:pt idx="1453">
                  <c:v>60</c:v>
                </c:pt>
                <c:pt idx="1454">
                  <c:v>60</c:v>
                </c:pt>
                <c:pt idx="1455">
                  <c:v>60</c:v>
                </c:pt>
                <c:pt idx="1456">
                  <c:v>60</c:v>
                </c:pt>
                <c:pt idx="1457">
                  <c:v>60</c:v>
                </c:pt>
                <c:pt idx="1458">
                  <c:v>60</c:v>
                </c:pt>
                <c:pt idx="1459">
                  <c:v>60</c:v>
                </c:pt>
                <c:pt idx="1460">
                  <c:v>60</c:v>
                </c:pt>
                <c:pt idx="1461">
                  <c:v>60</c:v>
                </c:pt>
                <c:pt idx="1462">
                  <c:v>60</c:v>
                </c:pt>
                <c:pt idx="1463">
                  <c:v>60</c:v>
                </c:pt>
                <c:pt idx="1464">
                  <c:v>60</c:v>
                </c:pt>
                <c:pt idx="1465">
                  <c:v>60</c:v>
                </c:pt>
                <c:pt idx="1466">
                  <c:v>60</c:v>
                </c:pt>
                <c:pt idx="1467">
                  <c:v>60</c:v>
                </c:pt>
                <c:pt idx="1468">
                  <c:v>60</c:v>
                </c:pt>
                <c:pt idx="1469">
                  <c:v>60</c:v>
                </c:pt>
                <c:pt idx="1470">
                  <c:v>60</c:v>
                </c:pt>
                <c:pt idx="1471">
                  <c:v>60</c:v>
                </c:pt>
                <c:pt idx="1472">
                  <c:v>60</c:v>
                </c:pt>
                <c:pt idx="1473">
                  <c:v>60</c:v>
                </c:pt>
                <c:pt idx="1474">
                  <c:v>60</c:v>
                </c:pt>
                <c:pt idx="1475">
                  <c:v>60</c:v>
                </c:pt>
                <c:pt idx="1476">
                  <c:v>60</c:v>
                </c:pt>
                <c:pt idx="1477">
                  <c:v>60</c:v>
                </c:pt>
                <c:pt idx="1478">
                  <c:v>60</c:v>
                </c:pt>
                <c:pt idx="1479">
                  <c:v>60</c:v>
                </c:pt>
                <c:pt idx="1480">
                  <c:v>60</c:v>
                </c:pt>
                <c:pt idx="1481">
                  <c:v>60</c:v>
                </c:pt>
                <c:pt idx="1482">
                  <c:v>60</c:v>
                </c:pt>
                <c:pt idx="1483">
                  <c:v>60</c:v>
                </c:pt>
                <c:pt idx="1484">
                  <c:v>60</c:v>
                </c:pt>
                <c:pt idx="1485">
                  <c:v>60</c:v>
                </c:pt>
                <c:pt idx="1486">
                  <c:v>60</c:v>
                </c:pt>
                <c:pt idx="1487">
                  <c:v>60</c:v>
                </c:pt>
                <c:pt idx="1488">
                  <c:v>60</c:v>
                </c:pt>
                <c:pt idx="1489">
                  <c:v>60</c:v>
                </c:pt>
                <c:pt idx="1490">
                  <c:v>60</c:v>
                </c:pt>
                <c:pt idx="1491">
                  <c:v>60</c:v>
                </c:pt>
                <c:pt idx="1492">
                  <c:v>60</c:v>
                </c:pt>
                <c:pt idx="1493">
                  <c:v>60</c:v>
                </c:pt>
                <c:pt idx="1494">
                  <c:v>60</c:v>
                </c:pt>
                <c:pt idx="1495">
                  <c:v>60</c:v>
                </c:pt>
                <c:pt idx="1496">
                  <c:v>60</c:v>
                </c:pt>
                <c:pt idx="1497">
                  <c:v>60</c:v>
                </c:pt>
                <c:pt idx="1498">
                  <c:v>60</c:v>
                </c:pt>
                <c:pt idx="1499">
                  <c:v>60</c:v>
                </c:pt>
                <c:pt idx="1500">
                  <c:v>60</c:v>
                </c:pt>
                <c:pt idx="1501">
                  <c:v>60</c:v>
                </c:pt>
                <c:pt idx="1502">
                  <c:v>60</c:v>
                </c:pt>
                <c:pt idx="1503">
                  <c:v>60</c:v>
                </c:pt>
                <c:pt idx="1504">
                  <c:v>60</c:v>
                </c:pt>
                <c:pt idx="1505">
                  <c:v>60</c:v>
                </c:pt>
                <c:pt idx="1506">
                  <c:v>60</c:v>
                </c:pt>
                <c:pt idx="1507">
                  <c:v>60</c:v>
                </c:pt>
                <c:pt idx="1508">
                  <c:v>60</c:v>
                </c:pt>
                <c:pt idx="1509">
                  <c:v>60</c:v>
                </c:pt>
                <c:pt idx="1510">
                  <c:v>60</c:v>
                </c:pt>
                <c:pt idx="1511">
                  <c:v>60</c:v>
                </c:pt>
                <c:pt idx="1512">
                  <c:v>60</c:v>
                </c:pt>
                <c:pt idx="1513">
                  <c:v>60</c:v>
                </c:pt>
                <c:pt idx="1514">
                  <c:v>60</c:v>
                </c:pt>
                <c:pt idx="1515">
                  <c:v>60</c:v>
                </c:pt>
                <c:pt idx="1516">
                  <c:v>60</c:v>
                </c:pt>
                <c:pt idx="1517">
                  <c:v>60</c:v>
                </c:pt>
                <c:pt idx="1518">
                  <c:v>60</c:v>
                </c:pt>
                <c:pt idx="1519">
                  <c:v>60</c:v>
                </c:pt>
                <c:pt idx="1520">
                  <c:v>60</c:v>
                </c:pt>
                <c:pt idx="1521">
                  <c:v>60</c:v>
                </c:pt>
                <c:pt idx="1522">
                  <c:v>60</c:v>
                </c:pt>
                <c:pt idx="1523">
                  <c:v>60</c:v>
                </c:pt>
                <c:pt idx="1524">
                  <c:v>60</c:v>
                </c:pt>
                <c:pt idx="1525">
                  <c:v>60</c:v>
                </c:pt>
                <c:pt idx="1526">
                  <c:v>60</c:v>
                </c:pt>
                <c:pt idx="1527">
                  <c:v>60</c:v>
                </c:pt>
                <c:pt idx="1528">
                  <c:v>60</c:v>
                </c:pt>
                <c:pt idx="1529">
                  <c:v>60</c:v>
                </c:pt>
                <c:pt idx="1530">
                  <c:v>60</c:v>
                </c:pt>
                <c:pt idx="1531">
                  <c:v>60</c:v>
                </c:pt>
                <c:pt idx="1532">
                  <c:v>60</c:v>
                </c:pt>
                <c:pt idx="1533">
                  <c:v>60</c:v>
                </c:pt>
                <c:pt idx="1534">
                  <c:v>60</c:v>
                </c:pt>
                <c:pt idx="1535">
                  <c:v>60</c:v>
                </c:pt>
                <c:pt idx="1536">
                  <c:v>60</c:v>
                </c:pt>
                <c:pt idx="1537">
                  <c:v>60</c:v>
                </c:pt>
                <c:pt idx="1538">
                  <c:v>60</c:v>
                </c:pt>
                <c:pt idx="1539">
                  <c:v>60</c:v>
                </c:pt>
                <c:pt idx="1540">
                  <c:v>60</c:v>
                </c:pt>
                <c:pt idx="1541">
                  <c:v>60</c:v>
                </c:pt>
                <c:pt idx="1542">
                  <c:v>60</c:v>
                </c:pt>
                <c:pt idx="1543">
                  <c:v>60</c:v>
                </c:pt>
                <c:pt idx="1544">
                  <c:v>60</c:v>
                </c:pt>
                <c:pt idx="1545">
                  <c:v>60</c:v>
                </c:pt>
                <c:pt idx="1546">
                  <c:v>60</c:v>
                </c:pt>
                <c:pt idx="1547">
                  <c:v>60</c:v>
                </c:pt>
                <c:pt idx="1548">
                  <c:v>60</c:v>
                </c:pt>
                <c:pt idx="1549">
                  <c:v>60</c:v>
                </c:pt>
                <c:pt idx="1550">
                  <c:v>60</c:v>
                </c:pt>
                <c:pt idx="1551">
                  <c:v>60</c:v>
                </c:pt>
                <c:pt idx="1552">
                  <c:v>60</c:v>
                </c:pt>
                <c:pt idx="1553">
                  <c:v>60</c:v>
                </c:pt>
                <c:pt idx="1554">
                  <c:v>60</c:v>
                </c:pt>
                <c:pt idx="1555">
                  <c:v>60</c:v>
                </c:pt>
                <c:pt idx="1556">
                  <c:v>60</c:v>
                </c:pt>
                <c:pt idx="1557">
                  <c:v>60</c:v>
                </c:pt>
                <c:pt idx="1558">
                  <c:v>60</c:v>
                </c:pt>
                <c:pt idx="1559">
                  <c:v>60</c:v>
                </c:pt>
                <c:pt idx="1560">
                  <c:v>60</c:v>
                </c:pt>
                <c:pt idx="1561">
                  <c:v>60</c:v>
                </c:pt>
                <c:pt idx="1562">
                  <c:v>60</c:v>
                </c:pt>
                <c:pt idx="1563">
                  <c:v>60</c:v>
                </c:pt>
                <c:pt idx="1564">
                  <c:v>60</c:v>
                </c:pt>
                <c:pt idx="1565">
                  <c:v>60</c:v>
                </c:pt>
                <c:pt idx="1566">
                  <c:v>60</c:v>
                </c:pt>
                <c:pt idx="1567">
                  <c:v>60</c:v>
                </c:pt>
                <c:pt idx="1568">
                  <c:v>60</c:v>
                </c:pt>
                <c:pt idx="1569">
                  <c:v>60</c:v>
                </c:pt>
                <c:pt idx="1570">
                  <c:v>60</c:v>
                </c:pt>
                <c:pt idx="1571">
                  <c:v>60</c:v>
                </c:pt>
                <c:pt idx="1572">
                  <c:v>60</c:v>
                </c:pt>
                <c:pt idx="1573">
                  <c:v>60</c:v>
                </c:pt>
                <c:pt idx="1574">
                  <c:v>60</c:v>
                </c:pt>
                <c:pt idx="1575">
                  <c:v>60</c:v>
                </c:pt>
                <c:pt idx="1576">
                  <c:v>60</c:v>
                </c:pt>
                <c:pt idx="1577">
                  <c:v>60</c:v>
                </c:pt>
                <c:pt idx="1578">
                  <c:v>60</c:v>
                </c:pt>
                <c:pt idx="1579">
                  <c:v>60</c:v>
                </c:pt>
                <c:pt idx="1580">
                  <c:v>60</c:v>
                </c:pt>
                <c:pt idx="1581">
                  <c:v>60</c:v>
                </c:pt>
                <c:pt idx="1582">
                  <c:v>60</c:v>
                </c:pt>
                <c:pt idx="1583">
                  <c:v>60</c:v>
                </c:pt>
                <c:pt idx="1584">
                  <c:v>60</c:v>
                </c:pt>
                <c:pt idx="1585">
                  <c:v>60</c:v>
                </c:pt>
                <c:pt idx="1586">
                  <c:v>60</c:v>
                </c:pt>
                <c:pt idx="1587">
                  <c:v>60</c:v>
                </c:pt>
                <c:pt idx="1588">
                  <c:v>60</c:v>
                </c:pt>
                <c:pt idx="1589">
                  <c:v>60</c:v>
                </c:pt>
                <c:pt idx="1590">
                  <c:v>60</c:v>
                </c:pt>
                <c:pt idx="1591">
                  <c:v>60</c:v>
                </c:pt>
                <c:pt idx="1592">
                  <c:v>60</c:v>
                </c:pt>
                <c:pt idx="1593">
                  <c:v>60</c:v>
                </c:pt>
                <c:pt idx="1594">
                  <c:v>60</c:v>
                </c:pt>
                <c:pt idx="1595">
                  <c:v>60</c:v>
                </c:pt>
                <c:pt idx="1596">
                  <c:v>60</c:v>
                </c:pt>
                <c:pt idx="1597">
                  <c:v>60</c:v>
                </c:pt>
                <c:pt idx="1598">
                  <c:v>60</c:v>
                </c:pt>
                <c:pt idx="1599">
                  <c:v>60</c:v>
                </c:pt>
                <c:pt idx="1600">
                  <c:v>60</c:v>
                </c:pt>
                <c:pt idx="1601">
                  <c:v>60</c:v>
                </c:pt>
                <c:pt idx="1602">
                  <c:v>60</c:v>
                </c:pt>
                <c:pt idx="1603">
                  <c:v>60</c:v>
                </c:pt>
                <c:pt idx="1604">
                  <c:v>60</c:v>
                </c:pt>
                <c:pt idx="1605">
                  <c:v>60</c:v>
                </c:pt>
                <c:pt idx="1606">
                  <c:v>60</c:v>
                </c:pt>
                <c:pt idx="1607">
                  <c:v>60</c:v>
                </c:pt>
                <c:pt idx="1608">
                  <c:v>60</c:v>
                </c:pt>
                <c:pt idx="1609">
                  <c:v>60</c:v>
                </c:pt>
                <c:pt idx="1610">
                  <c:v>60</c:v>
                </c:pt>
                <c:pt idx="1611">
                  <c:v>60</c:v>
                </c:pt>
                <c:pt idx="1612">
                  <c:v>60</c:v>
                </c:pt>
                <c:pt idx="1613">
                  <c:v>60</c:v>
                </c:pt>
                <c:pt idx="1614">
                  <c:v>60</c:v>
                </c:pt>
                <c:pt idx="1615">
                  <c:v>60</c:v>
                </c:pt>
                <c:pt idx="1616">
                  <c:v>60</c:v>
                </c:pt>
                <c:pt idx="1617">
                  <c:v>60</c:v>
                </c:pt>
                <c:pt idx="1618">
                  <c:v>60</c:v>
                </c:pt>
                <c:pt idx="1619">
                  <c:v>60</c:v>
                </c:pt>
                <c:pt idx="1620">
                  <c:v>60</c:v>
                </c:pt>
                <c:pt idx="1621">
                  <c:v>60</c:v>
                </c:pt>
                <c:pt idx="1622">
                  <c:v>60</c:v>
                </c:pt>
                <c:pt idx="1623">
                  <c:v>60</c:v>
                </c:pt>
                <c:pt idx="1624">
                  <c:v>60</c:v>
                </c:pt>
                <c:pt idx="1625">
                  <c:v>60</c:v>
                </c:pt>
                <c:pt idx="1626">
                  <c:v>60</c:v>
                </c:pt>
                <c:pt idx="1627">
                  <c:v>60</c:v>
                </c:pt>
                <c:pt idx="1628">
                  <c:v>60</c:v>
                </c:pt>
                <c:pt idx="1629">
                  <c:v>60</c:v>
                </c:pt>
                <c:pt idx="1630">
                  <c:v>60</c:v>
                </c:pt>
                <c:pt idx="1631">
                  <c:v>60</c:v>
                </c:pt>
                <c:pt idx="1632">
                  <c:v>60</c:v>
                </c:pt>
                <c:pt idx="1633">
                  <c:v>60</c:v>
                </c:pt>
                <c:pt idx="1634">
                  <c:v>60</c:v>
                </c:pt>
                <c:pt idx="1635">
                  <c:v>60</c:v>
                </c:pt>
                <c:pt idx="1636">
                  <c:v>60</c:v>
                </c:pt>
                <c:pt idx="1637">
                  <c:v>60</c:v>
                </c:pt>
                <c:pt idx="1638">
                  <c:v>60</c:v>
                </c:pt>
                <c:pt idx="1639">
                  <c:v>60</c:v>
                </c:pt>
                <c:pt idx="1640">
                  <c:v>60</c:v>
                </c:pt>
                <c:pt idx="1641">
                  <c:v>60</c:v>
                </c:pt>
                <c:pt idx="1642">
                  <c:v>60</c:v>
                </c:pt>
                <c:pt idx="1643">
                  <c:v>60</c:v>
                </c:pt>
                <c:pt idx="1644">
                  <c:v>60</c:v>
                </c:pt>
                <c:pt idx="1645">
                  <c:v>60</c:v>
                </c:pt>
                <c:pt idx="1646">
                  <c:v>60</c:v>
                </c:pt>
                <c:pt idx="1647">
                  <c:v>60</c:v>
                </c:pt>
                <c:pt idx="1648">
                  <c:v>60</c:v>
                </c:pt>
                <c:pt idx="1649">
                  <c:v>60</c:v>
                </c:pt>
                <c:pt idx="1650">
                  <c:v>60</c:v>
                </c:pt>
                <c:pt idx="1651">
                  <c:v>60</c:v>
                </c:pt>
                <c:pt idx="1652">
                  <c:v>60</c:v>
                </c:pt>
                <c:pt idx="1653">
                  <c:v>60</c:v>
                </c:pt>
                <c:pt idx="1654">
                  <c:v>60</c:v>
                </c:pt>
                <c:pt idx="1655">
                  <c:v>60</c:v>
                </c:pt>
                <c:pt idx="1656">
                  <c:v>60</c:v>
                </c:pt>
                <c:pt idx="1657">
                  <c:v>60</c:v>
                </c:pt>
                <c:pt idx="1658">
                  <c:v>60</c:v>
                </c:pt>
                <c:pt idx="1659">
                  <c:v>60</c:v>
                </c:pt>
                <c:pt idx="1660">
                  <c:v>60</c:v>
                </c:pt>
                <c:pt idx="1661">
                  <c:v>60</c:v>
                </c:pt>
                <c:pt idx="1662">
                  <c:v>60</c:v>
                </c:pt>
                <c:pt idx="1663">
                  <c:v>60</c:v>
                </c:pt>
                <c:pt idx="1664">
                  <c:v>60</c:v>
                </c:pt>
                <c:pt idx="1665">
                  <c:v>60</c:v>
                </c:pt>
                <c:pt idx="1666">
                  <c:v>60</c:v>
                </c:pt>
                <c:pt idx="1667">
                  <c:v>60</c:v>
                </c:pt>
                <c:pt idx="1668">
                  <c:v>60</c:v>
                </c:pt>
                <c:pt idx="1669">
                  <c:v>60</c:v>
                </c:pt>
                <c:pt idx="1670">
                  <c:v>60</c:v>
                </c:pt>
                <c:pt idx="1671">
                  <c:v>60</c:v>
                </c:pt>
                <c:pt idx="1672">
                  <c:v>60</c:v>
                </c:pt>
                <c:pt idx="1673">
                  <c:v>60</c:v>
                </c:pt>
                <c:pt idx="1674">
                  <c:v>60</c:v>
                </c:pt>
                <c:pt idx="1675">
                  <c:v>60</c:v>
                </c:pt>
                <c:pt idx="1676">
                  <c:v>60</c:v>
                </c:pt>
                <c:pt idx="1677">
                  <c:v>60</c:v>
                </c:pt>
                <c:pt idx="1678">
                  <c:v>60</c:v>
                </c:pt>
                <c:pt idx="1679">
                  <c:v>60</c:v>
                </c:pt>
                <c:pt idx="1680">
                  <c:v>60</c:v>
                </c:pt>
                <c:pt idx="1681">
                  <c:v>60</c:v>
                </c:pt>
                <c:pt idx="1682">
                  <c:v>60</c:v>
                </c:pt>
                <c:pt idx="1683">
                  <c:v>60</c:v>
                </c:pt>
                <c:pt idx="1684">
                  <c:v>60</c:v>
                </c:pt>
                <c:pt idx="1685">
                  <c:v>60</c:v>
                </c:pt>
                <c:pt idx="1686">
                  <c:v>60</c:v>
                </c:pt>
                <c:pt idx="1687">
                  <c:v>60</c:v>
                </c:pt>
                <c:pt idx="1688">
                  <c:v>60</c:v>
                </c:pt>
                <c:pt idx="1689">
                  <c:v>60</c:v>
                </c:pt>
                <c:pt idx="1690">
                  <c:v>60</c:v>
                </c:pt>
                <c:pt idx="1691">
                  <c:v>60</c:v>
                </c:pt>
                <c:pt idx="1692">
                  <c:v>60</c:v>
                </c:pt>
                <c:pt idx="1693">
                  <c:v>60</c:v>
                </c:pt>
                <c:pt idx="1694">
                  <c:v>60</c:v>
                </c:pt>
                <c:pt idx="1695">
                  <c:v>60</c:v>
                </c:pt>
                <c:pt idx="1696">
                  <c:v>60</c:v>
                </c:pt>
                <c:pt idx="1697">
                  <c:v>60</c:v>
                </c:pt>
                <c:pt idx="1698">
                  <c:v>60</c:v>
                </c:pt>
                <c:pt idx="1699">
                  <c:v>60</c:v>
                </c:pt>
                <c:pt idx="1700">
                  <c:v>60</c:v>
                </c:pt>
                <c:pt idx="1701">
                  <c:v>60</c:v>
                </c:pt>
                <c:pt idx="1702">
                  <c:v>60</c:v>
                </c:pt>
                <c:pt idx="1703">
                  <c:v>60</c:v>
                </c:pt>
                <c:pt idx="1704">
                  <c:v>60</c:v>
                </c:pt>
                <c:pt idx="1705">
                  <c:v>60</c:v>
                </c:pt>
                <c:pt idx="1706">
                  <c:v>60</c:v>
                </c:pt>
                <c:pt idx="1707">
                  <c:v>60</c:v>
                </c:pt>
                <c:pt idx="1708">
                  <c:v>60</c:v>
                </c:pt>
                <c:pt idx="1709">
                  <c:v>60</c:v>
                </c:pt>
                <c:pt idx="1710">
                  <c:v>60</c:v>
                </c:pt>
                <c:pt idx="1711">
                  <c:v>60</c:v>
                </c:pt>
                <c:pt idx="1712">
                  <c:v>60</c:v>
                </c:pt>
                <c:pt idx="1713">
                  <c:v>60</c:v>
                </c:pt>
                <c:pt idx="1714">
                  <c:v>60</c:v>
                </c:pt>
                <c:pt idx="1715">
                  <c:v>60</c:v>
                </c:pt>
                <c:pt idx="1716">
                  <c:v>60</c:v>
                </c:pt>
                <c:pt idx="1717">
                  <c:v>60</c:v>
                </c:pt>
                <c:pt idx="1718">
                  <c:v>60</c:v>
                </c:pt>
                <c:pt idx="1719">
                  <c:v>60</c:v>
                </c:pt>
                <c:pt idx="1720">
                  <c:v>60</c:v>
                </c:pt>
                <c:pt idx="1721">
                  <c:v>60</c:v>
                </c:pt>
                <c:pt idx="1722">
                  <c:v>60</c:v>
                </c:pt>
                <c:pt idx="1723">
                  <c:v>60</c:v>
                </c:pt>
                <c:pt idx="1724">
                  <c:v>60</c:v>
                </c:pt>
                <c:pt idx="1725">
                  <c:v>60</c:v>
                </c:pt>
                <c:pt idx="1726">
                  <c:v>60</c:v>
                </c:pt>
                <c:pt idx="1727">
                  <c:v>60</c:v>
                </c:pt>
                <c:pt idx="1728">
                  <c:v>60</c:v>
                </c:pt>
                <c:pt idx="1729">
                  <c:v>60</c:v>
                </c:pt>
                <c:pt idx="1730">
                  <c:v>60</c:v>
                </c:pt>
                <c:pt idx="1731">
                  <c:v>60</c:v>
                </c:pt>
                <c:pt idx="1732">
                  <c:v>60</c:v>
                </c:pt>
                <c:pt idx="1733">
                  <c:v>60</c:v>
                </c:pt>
                <c:pt idx="1734">
                  <c:v>60</c:v>
                </c:pt>
                <c:pt idx="1735">
                  <c:v>60</c:v>
                </c:pt>
                <c:pt idx="1736">
                  <c:v>60</c:v>
                </c:pt>
                <c:pt idx="1737">
                  <c:v>60</c:v>
                </c:pt>
                <c:pt idx="1738">
                  <c:v>60</c:v>
                </c:pt>
                <c:pt idx="1739">
                  <c:v>60</c:v>
                </c:pt>
                <c:pt idx="1740">
                  <c:v>60</c:v>
                </c:pt>
                <c:pt idx="1741">
                  <c:v>60</c:v>
                </c:pt>
                <c:pt idx="1742">
                  <c:v>60</c:v>
                </c:pt>
                <c:pt idx="1743">
                  <c:v>60</c:v>
                </c:pt>
                <c:pt idx="1744">
                  <c:v>60</c:v>
                </c:pt>
                <c:pt idx="1745">
                  <c:v>60</c:v>
                </c:pt>
                <c:pt idx="1746">
                  <c:v>60</c:v>
                </c:pt>
                <c:pt idx="1747">
                  <c:v>60</c:v>
                </c:pt>
                <c:pt idx="1748">
                  <c:v>60</c:v>
                </c:pt>
                <c:pt idx="1749">
                  <c:v>60</c:v>
                </c:pt>
                <c:pt idx="1750">
                  <c:v>60</c:v>
                </c:pt>
                <c:pt idx="1751">
                  <c:v>60</c:v>
                </c:pt>
                <c:pt idx="1752">
                  <c:v>60</c:v>
                </c:pt>
                <c:pt idx="1753">
                  <c:v>60</c:v>
                </c:pt>
                <c:pt idx="1754">
                  <c:v>60</c:v>
                </c:pt>
                <c:pt idx="1755">
                  <c:v>60</c:v>
                </c:pt>
                <c:pt idx="1756">
                  <c:v>60</c:v>
                </c:pt>
                <c:pt idx="1757">
                  <c:v>60</c:v>
                </c:pt>
                <c:pt idx="1758">
                  <c:v>60</c:v>
                </c:pt>
                <c:pt idx="1759">
                  <c:v>60</c:v>
                </c:pt>
                <c:pt idx="1760">
                  <c:v>60</c:v>
                </c:pt>
                <c:pt idx="1761">
                  <c:v>60</c:v>
                </c:pt>
                <c:pt idx="1762">
                  <c:v>60</c:v>
                </c:pt>
                <c:pt idx="1763">
                  <c:v>60</c:v>
                </c:pt>
                <c:pt idx="1764">
                  <c:v>60</c:v>
                </c:pt>
                <c:pt idx="1765">
                  <c:v>60</c:v>
                </c:pt>
                <c:pt idx="1766">
                  <c:v>60</c:v>
                </c:pt>
                <c:pt idx="1767">
                  <c:v>60</c:v>
                </c:pt>
                <c:pt idx="1768">
                  <c:v>60</c:v>
                </c:pt>
                <c:pt idx="1769">
                  <c:v>60</c:v>
                </c:pt>
                <c:pt idx="1770">
                  <c:v>60</c:v>
                </c:pt>
                <c:pt idx="1771">
                  <c:v>60</c:v>
                </c:pt>
                <c:pt idx="1772">
                  <c:v>60</c:v>
                </c:pt>
                <c:pt idx="1773">
                  <c:v>60</c:v>
                </c:pt>
                <c:pt idx="1774">
                  <c:v>60</c:v>
                </c:pt>
                <c:pt idx="1775">
                  <c:v>60</c:v>
                </c:pt>
                <c:pt idx="1776">
                  <c:v>60</c:v>
                </c:pt>
                <c:pt idx="1777">
                  <c:v>60</c:v>
                </c:pt>
                <c:pt idx="1778">
                  <c:v>60</c:v>
                </c:pt>
                <c:pt idx="1779">
                  <c:v>60</c:v>
                </c:pt>
                <c:pt idx="1780">
                  <c:v>60</c:v>
                </c:pt>
                <c:pt idx="1781">
                  <c:v>60</c:v>
                </c:pt>
                <c:pt idx="1782">
                  <c:v>60</c:v>
                </c:pt>
                <c:pt idx="1783">
                  <c:v>60</c:v>
                </c:pt>
                <c:pt idx="1784">
                  <c:v>60</c:v>
                </c:pt>
                <c:pt idx="1785">
                  <c:v>60</c:v>
                </c:pt>
                <c:pt idx="1786">
                  <c:v>60</c:v>
                </c:pt>
                <c:pt idx="1787">
                  <c:v>60</c:v>
                </c:pt>
                <c:pt idx="1788">
                  <c:v>60</c:v>
                </c:pt>
                <c:pt idx="1789">
                  <c:v>60</c:v>
                </c:pt>
                <c:pt idx="1790">
                  <c:v>60</c:v>
                </c:pt>
                <c:pt idx="1791">
                  <c:v>60</c:v>
                </c:pt>
                <c:pt idx="1792">
                  <c:v>60</c:v>
                </c:pt>
                <c:pt idx="1793">
                  <c:v>60</c:v>
                </c:pt>
                <c:pt idx="1794">
                  <c:v>60</c:v>
                </c:pt>
                <c:pt idx="1795">
                  <c:v>60</c:v>
                </c:pt>
                <c:pt idx="1796">
                  <c:v>60</c:v>
                </c:pt>
                <c:pt idx="1797">
                  <c:v>60</c:v>
                </c:pt>
                <c:pt idx="1798">
                  <c:v>60</c:v>
                </c:pt>
                <c:pt idx="1799">
                  <c:v>60</c:v>
                </c:pt>
                <c:pt idx="1800">
                  <c:v>60</c:v>
                </c:pt>
                <c:pt idx="1801">
                  <c:v>60</c:v>
                </c:pt>
                <c:pt idx="1802">
                  <c:v>60</c:v>
                </c:pt>
                <c:pt idx="1803">
                  <c:v>60</c:v>
                </c:pt>
                <c:pt idx="1804">
                  <c:v>60</c:v>
                </c:pt>
                <c:pt idx="1805">
                  <c:v>60</c:v>
                </c:pt>
                <c:pt idx="1806">
                  <c:v>60</c:v>
                </c:pt>
                <c:pt idx="1807">
                  <c:v>60</c:v>
                </c:pt>
                <c:pt idx="1808">
                  <c:v>60</c:v>
                </c:pt>
                <c:pt idx="1809">
                  <c:v>60</c:v>
                </c:pt>
                <c:pt idx="1810">
                  <c:v>60</c:v>
                </c:pt>
                <c:pt idx="1811">
                  <c:v>60</c:v>
                </c:pt>
                <c:pt idx="1812">
                  <c:v>60</c:v>
                </c:pt>
                <c:pt idx="1813">
                  <c:v>60</c:v>
                </c:pt>
                <c:pt idx="1814">
                  <c:v>60</c:v>
                </c:pt>
                <c:pt idx="1815">
                  <c:v>60</c:v>
                </c:pt>
                <c:pt idx="1816">
                  <c:v>60</c:v>
                </c:pt>
                <c:pt idx="1817">
                  <c:v>60</c:v>
                </c:pt>
                <c:pt idx="1818">
                  <c:v>60</c:v>
                </c:pt>
                <c:pt idx="1819">
                  <c:v>60</c:v>
                </c:pt>
                <c:pt idx="1820">
                  <c:v>60</c:v>
                </c:pt>
                <c:pt idx="1821">
                  <c:v>60</c:v>
                </c:pt>
                <c:pt idx="1822">
                  <c:v>60</c:v>
                </c:pt>
                <c:pt idx="1823">
                  <c:v>60</c:v>
                </c:pt>
                <c:pt idx="1824">
                  <c:v>60</c:v>
                </c:pt>
                <c:pt idx="1825">
                  <c:v>60</c:v>
                </c:pt>
                <c:pt idx="1826">
                  <c:v>60</c:v>
                </c:pt>
                <c:pt idx="1827">
                  <c:v>60</c:v>
                </c:pt>
                <c:pt idx="1828">
                  <c:v>60</c:v>
                </c:pt>
                <c:pt idx="1829">
                  <c:v>60</c:v>
                </c:pt>
                <c:pt idx="1830">
                  <c:v>60</c:v>
                </c:pt>
                <c:pt idx="1831">
                  <c:v>60</c:v>
                </c:pt>
                <c:pt idx="1832">
                  <c:v>60</c:v>
                </c:pt>
                <c:pt idx="1833">
                  <c:v>60</c:v>
                </c:pt>
                <c:pt idx="1834">
                  <c:v>60</c:v>
                </c:pt>
                <c:pt idx="1835">
                  <c:v>60</c:v>
                </c:pt>
                <c:pt idx="1836">
                  <c:v>60</c:v>
                </c:pt>
                <c:pt idx="1837">
                  <c:v>60</c:v>
                </c:pt>
                <c:pt idx="1838">
                  <c:v>60</c:v>
                </c:pt>
                <c:pt idx="1839">
                  <c:v>60</c:v>
                </c:pt>
                <c:pt idx="1840">
                  <c:v>60</c:v>
                </c:pt>
                <c:pt idx="1841">
                  <c:v>60</c:v>
                </c:pt>
                <c:pt idx="1842">
                  <c:v>60</c:v>
                </c:pt>
                <c:pt idx="1843">
                  <c:v>60</c:v>
                </c:pt>
                <c:pt idx="1844">
                  <c:v>60</c:v>
                </c:pt>
                <c:pt idx="1845">
                  <c:v>60</c:v>
                </c:pt>
                <c:pt idx="1846">
                  <c:v>60</c:v>
                </c:pt>
                <c:pt idx="1847">
                  <c:v>60</c:v>
                </c:pt>
                <c:pt idx="1848">
                  <c:v>60</c:v>
                </c:pt>
                <c:pt idx="1849">
                  <c:v>60</c:v>
                </c:pt>
                <c:pt idx="1850">
                  <c:v>60</c:v>
                </c:pt>
                <c:pt idx="1851">
                  <c:v>60</c:v>
                </c:pt>
                <c:pt idx="1852">
                  <c:v>60</c:v>
                </c:pt>
                <c:pt idx="1853">
                  <c:v>60</c:v>
                </c:pt>
                <c:pt idx="1854">
                  <c:v>60</c:v>
                </c:pt>
                <c:pt idx="1855">
                  <c:v>60</c:v>
                </c:pt>
                <c:pt idx="1856">
                  <c:v>60</c:v>
                </c:pt>
                <c:pt idx="1857">
                  <c:v>60</c:v>
                </c:pt>
                <c:pt idx="1858">
                  <c:v>60</c:v>
                </c:pt>
                <c:pt idx="1859">
                  <c:v>60</c:v>
                </c:pt>
                <c:pt idx="1860">
                  <c:v>60</c:v>
                </c:pt>
                <c:pt idx="1861">
                  <c:v>60</c:v>
                </c:pt>
                <c:pt idx="1862">
                  <c:v>60</c:v>
                </c:pt>
                <c:pt idx="1863">
                  <c:v>60</c:v>
                </c:pt>
                <c:pt idx="1864">
                  <c:v>60</c:v>
                </c:pt>
                <c:pt idx="1865">
                  <c:v>60</c:v>
                </c:pt>
                <c:pt idx="1866">
                  <c:v>60</c:v>
                </c:pt>
                <c:pt idx="1867">
                  <c:v>60</c:v>
                </c:pt>
                <c:pt idx="1868">
                  <c:v>60</c:v>
                </c:pt>
                <c:pt idx="1869">
                  <c:v>60</c:v>
                </c:pt>
                <c:pt idx="1870">
                  <c:v>60</c:v>
                </c:pt>
                <c:pt idx="1871">
                  <c:v>60</c:v>
                </c:pt>
                <c:pt idx="1872">
                  <c:v>60</c:v>
                </c:pt>
                <c:pt idx="1873">
                  <c:v>60</c:v>
                </c:pt>
                <c:pt idx="1874">
                  <c:v>60</c:v>
                </c:pt>
                <c:pt idx="1875">
                  <c:v>60</c:v>
                </c:pt>
                <c:pt idx="1876">
                  <c:v>60</c:v>
                </c:pt>
                <c:pt idx="1877">
                  <c:v>60</c:v>
                </c:pt>
                <c:pt idx="1878">
                  <c:v>60</c:v>
                </c:pt>
                <c:pt idx="1879">
                  <c:v>60</c:v>
                </c:pt>
                <c:pt idx="1880">
                  <c:v>60</c:v>
                </c:pt>
                <c:pt idx="1881">
                  <c:v>60</c:v>
                </c:pt>
                <c:pt idx="1882">
                  <c:v>60</c:v>
                </c:pt>
                <c:pt idx="1883">
                  <c:v>60</c:v>
                </c:pt>
                <c:pt idx="1884">
                  <c:v>60</c:v>
                </c:pt>
                <c:pt idx="1885">
                  <c:v>60</c:v>
                </c:pt>
                <c:pt idx="1886">
                  <c:v>60</c:v>
                </c:pt>
                <c:pt idx="1887">
                  <c:v>60</c:v>
                </c:pt>
                <c:pt idx="1888">
                  <c:v>60</c:v>
                </c:pt>
                <c:pt idx="1889">
                  <c:v>60</c:v>
                </c:pt>
                <c:pt idx="1890">
                  <c:v>60</c:v>
                </c:pt>
                <c:pt idx="1891">
                  <c:v>60</c:v>
                </c:pt>
                <c:pt idx="1892">
                  <c:v>60</c:v>
                </c:pt>
                <c:pt idx="1893">
                  <c:v>60</c:v>
                </c:pt>
                <c:pt idx="1894">
                  <c:v>60</c:v>
                </c:pt>
                <c:pt idx="1895">
                  <c:v>60</c:v>
                </c:pt>
                <c:pt idx="1896">
                  <c:v>60</c:v>
                </c:pt>
                <c:pt idx="1897">
                  <c:v>60</c:v>
                </c:pt>
                <c:pt idx="1898">
                  <c:v>60</c:v>
                </c:pt>
                <c:pt idx="1899">
                  <c:v>60</c:v>
                </c:pt>
                <c:pt idx="1900">
                  <c:v>60</c:v>
                </c:pt>
                <c:pt idx="1901">
                  <c:v>60</c:v>
                </c:pt>
                <c:pt idx="1902">
                  <c:v>60</c:v>
                </c:pt>
                <c:pt idx="1903">
                  <c:v>60</c:v>
                </c:pt>
                <c:pt idx="1904">
                  <c:v>60</c:v>
                </c:pt>
                <c:pt idx="1905">
                  <c:v>60</c:v>
                </c:pt>
                <c:pt idx="1906">
                  <c:v>60</c:v>
                </c:pt>
                <c:pt idx="1907">
                  <c:v>60</c:v>
                </c:pt>
                <c:pt idx="1908">
                  <c:v>60</c:v>
                </c:pt>
                <c:pt idx="1909">
                  <c:v>60</c:v>
                </c:pt>
                <c:pt idx="1910">
                  <c:v>60</c:v>
                </c:pt>
                <c:pt idx="1911">
                  <c:v>60</c:v>
                </c:pt>
                <c:pt idx="1912">
                  <c:v>60</c:v>
                </c:pt>
                <c:pt idx="1913">
                  <c:v>60</c:v>
                </c:pt>
                <c:pt idx="1914">
                  <c:v>60</c:v>
                </c:pt>
                <c:pt idx="1915">
                  <c:v>60</c:v>
                </c:pt>
                <c:pt idx="1916">
                  <c:v>60</c:v>
                </c:pt>
                <c:pt idx="1917">
                  <c:v>60</c:v>
                </c:pt>
                <c:pt idx="1918">
                  <c:v>60</c:v>
                </c:pt>
                <c:pt idx="1919">
                  <c:v>60</c:v>
                </c:pt>
                <c:pt idx="1920">
                  <c:v>60</c:v>
                </c:pt>
                <c:pt idx="1921">
                  <c:v>60</c:v>
                </c:pt>
                <c:pt idx="1922">
                  <c:v>60</c:v>
                </c:pt>
                <c:pt idx="1923">
                  <c:v>60</c:v>
                </c:pt>
                <c:pt idx="1924">
                  <c:v>60</c:v>
                </c:pt>
                <c:pt idx="1925">
                  <c:v>60</c:v>
                </c:pt>
                <c:pt idx="1926">
                  <c:v>60</c:v>
                </c:pt>
                <c:pt idx="1927">
                  <c:v>60</c:v>
                </c:pt>
                <c:pt idx="1928">
                  <c:v>60</c:v>
                </c:pt>
                <c:pt idx="1929">
                  <c:v>60</c:v>
                </c:pt>
                <c:pt idx="1930">
                  <c:v>60</c:v>
                </c:pt>
                <c:pt idx="1931">
                  <c:v>60</c:v>
                </c:pt>
                <c:pt idx="1932">
                  <c:v>60</c:v>
                </c:pt>
                <c:pt idx="1933">
                  <c:v>60</c:v>
                </c:pt>
                <c:pt idx="1934">
                  <c:v>60</c:v>
                </c:pt>
                <c:pt idx="1935">
                  <c:v>60</c:v>
                </c:pt>
                <c:pt idx="1936">
                  <c:v>60</c:v>
                </c:pt>
                <c:pt idx="1937">
                  <c:v>60</c:v>
                </c:pt>
                <c:pt idx="1938">
                  <c:v>60</c:v>
                </c:pt>
                <c:pt idx="1939">
                  <c:v>60</c:v>
                </c:pt>
                <c:pt idx="1940">
                  <c:v>60</c:v>
                </c:pt>
                <c:pt idx="1941">
                  <c:v>60</c:v>
                </c:pt>
                <c:pt idx="1942">
                  <c:v>60</c:v>
                </c:pt>
                <c:pt idx="1943">
                  <c:v>60</c:v>
                </c:pt>
                <c:pt idx="1944">
                  <c:v>60</c:v>
                </c:pt>
                <c:pt idx="1945">
                  <c:v>60</c:v>
                </c:pt>
                <c:pt idx="1946">
                  <c:v>60</c:v>
                </c:pt>
                <c:pt idx="1947">
                  <c:v>60</c:v>
                </c:pt>
                <c:pt idx="1948">
                  <c:v>60</c:v>
                </c:pt>
                <c:pt idx="1949">
                  <c:v>60</c:v>
                </c:pt>
                <c:pt idx="1950">
                  <c:v>60</c:v>
                </c:pt>
                <c:pt idx="1951">
                  <c:v>60</c:v>
                </c:pt>
                <c:pt idx="1952">
                  <c:v>60</c:v>
                </c:pt>
                <c:pt idx="1953">
                  <c:v>60</c:v>
                </c:pt>
                <c:pt idx="1954">
                  <c:v>60</c:v>
                </c:pt>
                <c:pt idx="1955">
                  <c:v>60</c:v>
                </c:pt>
                <c:pt idx="1956">
                  <c:v>60</c:v>
                </c:pt>
                <c:pt idx="1957">
                  <c:v>60</c:v>
                </c:pt>
                <c:pt idx="1958">
                  <c:v>60</c:v>
                </c:pt>
                <c:pt idx="1959">
                  <c:v>60</c:v>
                </c:pt>
                <c:pt idx="1960">
                  <c:v>60</c:v>
                </c:pt>
                <c:pt idx="1961">
                  <c:v>60</c:v>
                </c:pt>
                <c:pt idx="1962">
                  <c:v>60</c:v>
                </c:pt>
                <c:pt idx="1963">
                  <c:v>60</c:v>
                </c:pt>
                <c:pt idx="1964">
                  <c:v>60</c:v>
                </c:pt>
                <c:pt idx="1965">
                  <c:v>60</c:v>
                </c:pt>
                <c:pt idx="1966">
                  <c:v>60</c:v>
                </c:pt>
                <c:pt idx="1967">
                  <c:v>60</c:v>
                </c:pt>
                <c:pt idx="1968">
                  <c:v>60</c:v>
                </c:pt>
                <c:pt idx="1969">
                  <c:v>60</c:v>
                </c:pt>
                <c:pt idx="1970">
                  <c:v>60</c:v>
                </c:pt>
                <c:pt idx="1971">
                  <c:v>60</c:v>
                </c:pt>
                <c:pt idx="1972">
                  <c:v>60</c:v>
                </c:pt>
                <c:pt idx="1973">
                  <c:v>60</c:v>
                </c:pt>
                <c:pt idx="1974">
                  <c:v>60</c:v>
                </c:pt>
                <c:pt idx="1975">
                  <c:v>60</c:v>
                </c:pt>
                <c:pt idx="1976">
                  <c:v>60</c:v>
                </c:pt>
                <c:pt idx="1977">
                  <c:v>60</c:v>
                </c:pt>
                <c:pt idx="1978">
                  <c:v>60</c:v>
                </c:pt>
                <c:pt idx="1979">
                  <c:v>60</c:v>
                </c:pt>
                <c:pt idx="1980">
                  <c:v>60</c:v>
                </c:pt>
                <c:pt idx="1981">
                  <c:v>60</c:v>
                </c:pt>
                <c:pt idx="1982">
                  <c:v>60</c:v>
                </c:pt>
                <c:pt idx="1983">
                  <c:v>60</c:v>
                </c:pt>
                <c:pt idx="1984">
                  <c:v>60</c:v>
                </c:pt>
                <c:pt idx="1985">
                  <c:v>60</c:v>
                </c:pt>
                <c:pt idx="1986">
                  <c:v>60</c:v>
                </c:pt>
                <c:pt idx="1987">
                  <c:v>60</c:v>
                </c:pt>
                <c:pt idx="1988">
                  <c:v>60</c:v>
                </c:pt>
                <c:pt idx="1989">
                  <c:v>60</c:v>
                </c:pt>
                <c:pt idx="1990">
                  <c:v>60</c:v>
                </c:pt>
                <c:pt idx="1991">
                  <c:v>60</c:v>
                </c:pt>
                <c:pt idx="1992">
                  <c:v>60</c:v>
                </c:pt>
                <c:pt idx="1993">
                  <c:v>60</c:v>
                </c:pt>
                <c:pt idx="1994">
                  <c:v>60</c:v>
                </c:pt>
                <c:pt idx="1995">
                  <c:v>60</c:v>
                </c:pt>
                <c:pt idx="1996">
                  <c:v>60</c:v>
                </c:pt>
                <c:pt idx="1997">
                  <c:v>60</c:v>
                </c:pt>
                <c:pt idx="1998">
                  <c:v>60</c:v>
                </c:pt>
                <c:pt idx="1999">
                  <c:v>60</c:v>
                </c:pt>
                <c:pt idx="2000">
                  <c:v>60</c:v>
                </c:pt>
                <c:pt idx="2001">
                  <c:v>60</c:v>
                </c:pt>
                <c:pt idx="2002">
                  <c:v>60</c:v>
                </c:pt>
                <c:pt idx="2003">
                  <c:v>60</c:v>
                </c:pt>
                <c:pt idx="2004">
                  <c:v>60</c:v>
                </c:pt>
                <c:pt idx="2005">
                  <c:v>60</c:v>
                </c:pt>
                <c:pt idx="2006">
                  <c:v>60</c:v>
                </c:pt>
                <c:pt idx="2007">
                  <c:v>60</c:v>
                </c:pt>
                <c:pt idx="2008">
                  <c:v>60</c:v>
                </c:pt>
                <c:pt idx="2009">
                  <c:v>60</c:v>
                </c:pt>
                <c:pt idx="2010">
                  <c:v>60</c:v>
                </c:pt>
                <c:pt idx="2011">
                  <c:v>60</c:v>
                </c:pt>
                <c:pt idx="2012">
                  <c:v>60</c:v>
                </c:pt>
                <c:pt idx="2013">
                  <c:v>60</c:v>
                </c:pt>
                <c:pt idx="2014">
                  <c:v>60</c:v>
                </c:pt>
                <c:pt idx="2015">
                  <c:v>60</c:v>
                </c:pt>
                <c:pt idx="2016">
                  <c:v>60</c:v>
                </c:pt>
                <c:pt idx="2017">
                  <c:v>60</c:v>
                </c:pt>
                <c:pt idx="2018">
                  <c:v>60</c:v>
                </c:pt>
                <c:pt idx="2019">
                  <c:v>60</c:v>
                </c:pt>
                <c:pt idx="2020">
                  <c:v>60</c:v>
                </c:pt>
                <c:pt idx="2021">
                  <c:v>60</c:v>
                </c:pt>
                <c:pt idx="2022">
                  <c:v>60</c:v>
                </c:pt>
                <c:pt idx="2023">
                  <c:v>60</c:v>
                </c:pt>
                <c:pt idx="2024">
                  <c:v>60</c:v>
                </c:pt>
                <c:pt idx="2025">
                  <c:v>60</c:v>
                </c:pt>
                <c:pt idx="2026">
                  <c:v>60</c:v>
                </c:pt>
                <c:pt idx="2027">
                  <c:v>60</c:v>
                </c:pt>
                <c:pt idx="2028">
                  <c:v>60</c:v>
                </c:pt>
                <c:pt idx="2029">
                  <c:v>60</c:v>
                </c:pt>
                <c:pt idx="2030">
                  <c:v>60</c:v>
                </c:pt>
                <c:pt idx="2031">
                  <c:v>60</c:v>
                </c:pt>
                <c:pt idx="2032">
                  <c:v>60</c:v>
                </c:pt>
                <c:pt idx="2033">
                  <c:v>60</c:v>
                </c:pt>
                <c:pt idx="2034">
                  <c:v>60</c:v>
                </c:pt>
                <c:pt idx="2035">
                  <c:v>60</c:v>
                </c:pt>
                <c:pt idx="2036">
                  <c:v>60</c:v>
                </c:pt>
                <c:pt idx="2037">
                  <c:v>60</c:v>
                </c:pt>
                <c:pt idx="2038">
                  <c:v>60</c:v>
                </c:pt>
                <c:pt idx="2039">
                  <c:v>60</c:v>
                </c:pt>
                <c:pt idx="2040">
                  <c:v>60</c:v>
                </c:pt>
                <c:pt idx="2041">
                  <c:v>60</c:v>
                </c:pt>
                <c:pt idx="2042">
                  <c:v>60</c:v>
                </c:pt>
                <c:pt idx="2043">
                  <c:v>60</c:v>
                </c:pt>
                <c:pt idx="2044">
                  <c:v>60</c:v>
                </c:pt>
                <c:pt idx="2045">
                  <c:v>60</c:v>
                </c:pt>
                <c:pt idx="2046">
                  <c:v>60</c:v>
                </c:pt>
                <c:pt idx="2047">
                  <c:v>60</c:v>
                </c:pt>
                <c:pt idx="2048">
                  <c:v>60</c:v>
                </c:pt>
                <c:pt idx="2049">
                  <c:v>60</c:v>
                </c:pt>
                <c:pt idx="2050">
                  <c:v>60</c:v>
                </c:pt>
                <c:pt idx="2051">
                  <c:v>60</c:v>
                </c:pt>
                <c:pt idx="2052">
                  <c:v>60</c:v>
                </c:pt>
                <c:pt idx="2053">
                  <c:v>60</c:v>
                </c:pt>
                <c:pt idx="2054">
                  <c:v>60</c:v>
                </c:pt>
                <c:pt idx="2055">
                  <c:v>60</c:v>
                </c:pt>
                <c:pt idx="2056">
                  <c:v>60</c:v>
                </c:pt>
                <c:pt idx="2057">
                  <c:v>60</c:v>
                </c:pt>
                <c:pt idx="2058">
                  <c:v>60</c:v>
                </c:pt>
                <c:pt idx="2059">
                  <c:v>60</c:v>
                </c:pt>
                <c:pt idx="2060">
                  <c:v>60</c:v>
                </c:pt>
                <c:pt idx="2061">
                  <c:v>60</c:v>
                </c:pt>
                <c:pt idx="2062">
                  <c:v>60</c:v>
                </c:pt>
                <c:pt idx="2063">
                  <c:v>60</c:v>
                </c:pt>
                <c:pt idx="2064">
                  <c:v>60</c:v>
                </c:pt>
                <c:pt idx="2065">
                  <c:v>60</c:v>
                </c:pt>
                <c:pt idx="2066">
                  <c:v>60</c:v>
                </c:pt>
                <c:pt idx="2067">
                  <c:v>60</c:v>
                </c:pt>
                <c:pt idx="2068">
                  <c:v>60</c:v>
                </c:pt>
                <c:pt idx="2069">
                  <c:v>60</c:v>
                </c:pt>
                <c:pt idx="2070">
                  <c:v>60</c:v>
                </c:pt>
                <c:pt idx="2071">
                  <c:v>60</c:v>
                </c:pt>
                <c:pt idx="2072">
                  <c:v>60</c:v>
                </c:pt>
                <c:pt idx="2073">
                  <c:v>60</c:v>
                </c:pt>
                <c:pt idx="2074">
                  <c:v>60</c:v>
                </c:pt>
                <c:pt idx="2075">
                  <c:v>60</c:v>
                </c:pt>
                <c:pt idx="2076">
                  <c:v>60</c:v>
                </c:pt>
                <c:pt idx="2077">
                  <c:v>60</c:v>
                </c:pt>
                <c:pt idx="2078">
                  <c:v>60</c:v>
                </c:pt>
                <c:pt idx="2079">
                  <c:v>60</c:v>
                </c:pt>
                <c:pt idx="2080">
                  <c:v>60</c:v>
                </c:pt>
                <c:pt idx="2081">
                  <c:v>60</c:v>
                </c:pt>
                <c:pt idx="2082">
                  <c:v>60</c:v>
                </c:pt>
                <c:pt idx="2083">
                  <c:v>60</c:v>
                </c:pt>
                <c:pt idx="2084">
                  <c:v>60</c:v>
                </c:pt>
                <c:pt idx="2085">
                  <c:v>60</c:v>
                </c:pt>
                <c:pt idx="2086">
                  <c:v>60</c:v>
                </c:pt>
                <c:pt idx="2087">
                  <c:v>60</c:v>
                </c:pt>
                <c:pt idx="2088">
                  <c:v>60</c:v>
                </c:pt>
                <c:pt idx="2089">
                  <c:v>60</c:v>
                </c:pt>
                <c:pt idx="2090">
                  <c:v>60</c:v>
                </c:pt>
                <c:pt idx="2091">
                  <c:v>60</c:v>
                </c:pt>
                <c:pt idx="2092">
                  <c:v>60</c:v>
                </c:pt>
                <c:pt idx="2093">
                  <c:v>60</c:v>
                </c:pt>
                <c:pt idx="2094">
                  <c:v>60</c:v>
                </c:pt>
                <c:pt idx="2095">
                  <c:v>60</c:v>
                </c:pt>
                <c:pt idx="2096">
                  <c:v>60</c:v>
                </c:pt>
                <c:pt idx="2097">
                  <c:v>60</c:v>
                </c:pt>
                <c:pt idx="2098">
                  <c:v>60</c:v>
                </c:pt>
                <c:pt idx="2099">
                  <c:v>60</c:v>
                </c:pt>
                <c:pt idx="2100">
                  <c:v>60</c:v>
                </c:pt>
                <c:pt idx="2101">
                  <c:v>60</c:v>
                </c:pt>
                <c:pt idx="2102">
                  <c:v>60</c:v>
                </c:pt>
                <c:pt idx="2103">
                  <c:v>60</c:v>
                </c:pt>
                <c:pt idx="2104">
                  <c:v>60</c:v>
                </c:pt>
                <c:pt idx="2105">
                  <c:v>60</c:v>
                </c:pt>
                <c:pt idx="2106">
                  <c:v>60</c:v>
                </c:pt>
                <c:pt idx="2107">
                  <c:v>60</c:v>
                </c:pt>
                <c:pt idx="2108">
                  <c:v>60</c:v>
                </c:pt>
                <c:pt idx="2109">
                  <c:v>60</c:v>
                </c:pt>
                <c:pt idx="2110">
                  <c:v>60</c:v>
                </c:pt>
                <c:pt idx="2111">
                  <c:v>60</c:v>
                </c:pt>
                <c:pt idx="2112">
                  <c:v>60</c:v>
                </c:pt>
                <c:pt idx="2113">
                  <c:v>60</c:v>
                </c:pt>
                <c:pt idx="2114">
                  <c:v>60</c:v>
                </c:pt>
                <c:pt idx="2115">
                  <c:v>60</c:v>
                </c:pt>
                <c:pt idx="2116">
                  <c:v>60</c:v>
                </c:pt>
                <c:pt idx="2117">
                  <c:v>60</c:v>
                </c:pt>
                <c:pt idx="2118">
                  <c:v>60</c:v>
                </c:pt>
                <c:pt idx="2119">
                  <c:v>60</c:v>
                </c:pt>
                <c:pt idx="2120">
                  <c:v>60</c:v>
                </c:pt>
                <c:pt idx="2121">
                  <c:v>60</c:v>
                </c:pt>
                <c:pt idx="2122">
                  <c:v>60</c:v>
                </c:pt>
                <c:pt idx="2123">
                  <c:v>60</c:v>
                </c:pt>
                <c:pt idx="2124">
                  <c:v>60</c:v>
                </c:pt>
                <c:pt idx="2125">
                  <c:v>60</c:v>
                </c:pt>
                <c:pt idx="2126">
                  <c:v>60</c:v>
                </c:pt>
                <c:pt idx="2127">
                  <c:v>60</c:v>
                </c:pt>
                <c:pt idx="2128">
                  <c:v>60</c:v>
                </c:pt>
                <c:pt idx="2129">
                  <c:v>60</c:v>
                </c:pt>
                <c:pt idx="2130">
                  <c:v>60</c:v>
                </c:pt>
                <c:pt idx="2131">
                  <c:v>60</c:v>
                </c:pt>
                <c:pt idx="2132">
                  <c:v>60</c:v>
                </c:pt>
                <c:pt idx="2133">
                  <c:v>60</c:v>
                </c:pt>
                <c:pt idx="2134">
                  <c:v>60</c:v>
                </c:pt>
                <c:pt idx="2135">
                  <c:v>60</c:v>
                </c:pt>
                <c:pt idx="2136">
                  <c:v>60</c:v>
                </c:pt>
                <c:pt idx="2137">
                  <c:v>60</c:v>
                </c:pt>
                <c:pt idx="2138">
                  <c:v>60</c:v>
                </c:pt>
                <c:pt idx="2139">
                  <c:v>60</c:v>
                </c:pt>
                <c:pt idx="2140">
                  <c:v>60</c:v>
                </c:pt>
                <c:pt idx="2141">
                  <c:v>60</c:v>
                </c:pt>
                <c:pt idx="2142">
                  <c:v>60</c:v>
                </c:pt>
                <c:pt idx="2143">
                  <c:v>60</c:v>
                </c:pt>
                <c:pt idx="2144">
                  <c:v>60</c:v>
                </c:pt>
                <c:pt idx="2145">
                  <c:v>60</c:v>
                </c:pt>
                <c:pt idx="2146">
                  <c:v>60</c:v>
                </c:pt>
                <c:pt idx="2147">
                  <c:v>60</c:v>
                </c:pt>
                <c:pt idx="2148">
                  <c:v>60</c:v>
                </c:pt>
                <c:pt idx="2149">
                  <c:v>60</c:v>
                </c:pt>
                <c:pt idx="2150">
                  <c:v>60</c:v>
                </c:pt>
                <c:pt idx="2151">
                  <c:v>60</c:v>
                </c:pt>
                <c:pt idx="2152">
                  <c:v>60</c:v>
                </c:pt>
                <c:pt idx="2153">
                  <c:v>60</c:v>
                </c:pt>
                <c:pt idx="2154">
                  <c:v>60</c:v>
                </c:pt>
                <c:pt idx="2155">
                  <c:v>60</c:v>
                </c:pt>
                <c:pt idx="2156">
                  <c:v>60</c:v>
                </c:pt>
                <c:pt idx="2157">
                  <c:v>60</c:v>
                </c:pt>
                <c:pt idx="2158">
                  <c:v>60</c:v>
                </c:pt>
                <c:pt idx="2159">
                  <c:v>60</c:v>
                </c:pt>
                <c:pt idx="2160">
                  <c:v>60</c:v>
                </c:pt>
                <c:pt idx="2161">
                  <c:v>60</c:v>
                </c:pt>
                <c:pt idx="2162">
                  <c:v>60</c:v>
                </c:pt>
                <c:pt idx="2163">
                  <c:v>60</c:v>
                </c:pt>
                <c:pt idx="2164">
                  <c:v>60</c:v>
                </c:pt>
                <c:pt idx="2165">
                  <c:v>60</c:v>
                </c:pt>
                <c:pt idx="2166">
                  <c:v>60</c:v>
                </c:pt>
                <c:pt idx="2167">
                  <c:v>60</c:v>
                </c:pt>
                <c:pt idx="2168">
                  <c:v>60</c:v>
                </c:pt>
                <c:pt idx="2169">
                  <c:v>60</c:v>
                </c:pt>
                <c:pt idx="2170">
                  <c:v>60</c:v>
                </c:pt>
                <c:pt idx="2171">
                  <c:v>60</c:v>
                </c:pt>
                <c:pt idx="2172">
                  <c:v>60</c:v>
                </c:pt>
                <c:pt idx="2173">
                  <c:v>60</c:v>
                </c:pt>
                <c:pt idx="2174">
                  <c:v>60</c:v>
                </c:pt>
                <c:pt idx="2175">
                  <c:v>60</c:v>
                </c:pt>
                <c:pt idx="2176">
                  <c:v>60</c:v>
                </c:pt>
                <c:pt idx="2177">
                  <c:v>60</c:v>
                </c:pt>
                <c:pt idx="2178">
                  <c:v>60</c:v>
                </c:pt>
                <c:pt idx="2179">
                  <c:v>60</c:v>
                </c:pt>
                <c:pt idx="2180">
                  <c:v>60</c:v>
                </c:pt>
                <c:pt idx="2181">
                  <c:v>60</c:v>
                </c:pt>
                <c:pt idx="2182">
                  <c:v>60</c:v>
                </c:pt>
                <c:pt idx="2183">
                  <c:v>60</c:v>
                </c:pt>
                <c:pt idx="2184">
                  <c:v>60</c:v>
                </c:pt>
                <c:pt idx="2185">
                  <c:v>60</c:v>
                </c:pt>
                <c:pt idx="2186">
                  <c:v>60</c:v>
                </c:pt>
                <c:pt idx="2187">
                  <c:v>60</c:v>
                </c:pt>
                <c:pt idx="2188">
                  <c:v>60</c:v>
                </c:pt>
                <c:pt idx="2189">
                  <c:v>60</c:v>
                </c:pt>
                <c:pt idx="2190">
                  <c:v>60</c:v>
                </c:pt>
                <c:pt idx="2191">
                  <c:v>60</c:v>
                </c:pt>
                <c:pt idx="2192">
                  <c:v>60</c:v>
                </c:pt>
                <c:pt idx="2193">
                  <c:v>60</c:v>
                </c:pt>
                <c:pt idx="2194">
                  <c:v>60</c:v>
                </c:pt>
                <c:pt idx="2195">
                  <c:v>60</c:v>
                </c:pt>
                <c:pt idx="2196">
                  <c:v>60</c:v>
                </c:pt>
                <c:pt idx="2197">
                  <c:v>60</c:v>
                </c:pt>
                <c:pt idx="2198">
                  <c:v>60</c:v>
                </c:pt>
                <c:pt idx="2199">
                  <c:v>60</c:v>
                </c:pt>
                <c:pt idx="2200">
                  <c:v>60</c:v>
                </c:pt>
                <c:pt idx="2201">
                  <c:v>60</c:v>
                </c:pt>
                <c:pt idx="2202">
                  <c:v>60</c:v>
                </c:pt>
                <c:pt idx="2203">
                  <c:v>60</c:v>
                </c:pt>
                <c:pt idx="2204">
                  <c:v>60</c:v>
                </c:pt>
                <c:pt idx="2205">
                  <c:v>60</c:v>
                </c:pt>
                <c:pt idx="2206">
                  <c:v>60</c:v>
                </c:pt>
                <c:pt idx="2207">
                  <c:v>60</c:v>
                </c:pt>
                <c:pt idx="2208">
                  <c:v>60</c:v>
                </c:pt>
                <c:pt idx="2209">
                  <c:v>60</c:v>
                </c:pt>
                <c:pt idx="2210">
                  <c:v>60</c:v>
                </c:pt>
                <c:pt idx="2211">
                  <c:v>60</c:v>
                </c:pt>
                <c:pt idx="2212">
                  <c:v>60</c:v>
                </c:pt>
                <c:pt idx="2213">
                  <c:v>60</c:v>
                </c:pt>
                <c:pt idx="2214">
                  <c:v>60</c:v>
                </c:pt>
                <c:pt idx="2215">
                  <c:v>60</c:v>
                </c:pt>
                <c:pt idx="2216">
                  <c:v>60</c:v>
                </c:pt>
                <c:pt idx="2217">
                  <c:v>60</c:v>
                </c:pt>
                <c:pt idx="2218">
                  <c:v>60</c:v>
                </c:pt>
                <c:pt idx="2219">
                  <c:v>60</c:v>
                </c:pt>
                <c:pt idx="2220">
                  <c:v>60</c:v>
                </c:pt>
                <c:pt idx="2221">
                  <c:v>60</c:v>
                </c:pt>
                <c:pt idx="2222">
                  <c:v>60</c:v>
                </c:pt>
                <c:pt idx="2223">
                  <c:v>60</c:v>
                </c:pt>
                <c:pt idx="2224">
                  <c:v>60</c:v>
                </c:pt>
                <c:pt idx="2225">
                  <c:v>60</c:v>
                </c:pt>
                <c:pt idx="2226">
                  <c:v>60</c:v>
                </c:pt>
                <c:pt idx="2227">
                  <c:v>60</c:v>
                </c:pt>
                <c:pt idx="2228">
                  <c:v>60</c:v>
                </c:pt>
                <c:pt idx="2229">
                  <c:v>60</c:v>
                </c:pt>
                <c:pt idx="2230">
                  <c:v>60</c:v>
                </c:pt>
                <c:pt idx="2231">
                  <c:v>60</c:v>
                </c:pt>
                <c:pt idx="2232">
                  <c:v>60</c:v>
                </c:pt>
                <c:pt idx="2233">
                  <c:v>60</c:v>
                </c:pt>
                <c:pt idx="2234">
                  <c:v>60</c:v>
                </c:pt>
                <c:pt idx="2235">
                  <c:v>60</c:v>
                </c:pt>
                <c:pt idx="2236">
                  <c:v>60</c:v>
                </c:pt>
                <c:pt idx="2237">
                  <c:v>60</c:v>
                </c:pt>
                <c:pt idx="2238">
                  <c:v>60</c:v>
                </c:pt>
                <c:pt idx="2239">
                  <c:v>60</c:v>
                </c:pt>
                <c:pt idx="2240">
                  <c:v>60</c:v>
                </c:pt>
                <c:pt idx="2241">
                  <c:v>60</c:v>
                </c:pt>
                <c:pt idx="2242">
                  <c:v>60</c:v>
                </c:pt>
                <c:pt idx="2243">
                  <c:v>60</c:v>
                </c:pt>
                <c:pt idx="2244">
                  <c:v>60</c:v>
                </c:pt>
                <c:pt idx="2245">
                  <c:v>60</c:v>
                </c:pt>
                <c:pt idx="2246">
                  <c:v>60</c:v>
                </c:pt>
                <c:pt idx="2247">
                  <c:v>60</c:v>
                </c:pt>
                <c:pt idx="2248">
                  <c:v>60</c:v>
                </c:pt>
                <c:pt idx="2249">
                  <c:v>60</c:v>
                </c:pt>
                <c:pt idx="2250">
                  <c:v>60</c:v>
                </c:pt>
                <c:pt idx="2251">
                  <c:v>60</c:v>
                </c:pt>
                <c:pt idx="2252">
                  <c:v>60</c:v>
                </c:pt>
                <c:pt idx="2253">
                  <c:v>60</c:v>
                </c:pt>
                <c:pt idx="2254">
                  <c:v>60</c:v>
                </c:pt>
                <c:pt idx="2255">
                  <c:v>60</c:v>
                </c:pt>
                <c:pt idx="2256">
                  <c:v>60</c:v>
                </c:pt>
                <c:pt idx="2257">
                  <c:v>60</c:v>
                </c:pt>
                <c:pt idx="2258">
                  <c:v>60</c:v>
                </c:pt>
                <c:pt idx="2259">
                  <c:v>60</c:v>
                </c:pt>
                <c:pt idx="2260">
                  <c:v>60</c:v>
                </c:pt>
                <c:pt idx="2261">
                  <c:v>60</c:v>
                </c:pt>
                <c:pt idx="2262">
                  <c:v>60</c:v>
                </c:pt>
                <c:pt idx="2263">
                  <c:v>60</c:v>
                </c:pt>
                <c:pt idx="2264">
                  <c:v>60</c:v>
                </c:pt>
                <c:pt idx="2265">
                  <c:v>60</c:v>
                </c:pt>
                <c:pt idx="2266">
                  <c:v>60</c:v>
                </c:pt>
                <c:pt idx="2267">
                  <c:v>60</c:v>
                </c:pt>
                <c:pt idx="2268">
                  <c:v>60</c:v>
                </c:pt>
                <c:pt idx="2269">
                  <c:v>60</c:v>
                </c:pt>
                <c:pt idx="2270">
                  <c:v>60</c:v>
                </c:pt>
                <c:pt idx="2271">
                  <c:v>60</c:v>
                </c:pt>
                <c:pt idx="2272">
                  <c:v>60</c:v>
                </c:pt>
                <c:pt idx="2273">
                  <c:v>60</c:v>
                </c:pt>
                <c:pt idx="2274">
                  <c:v>60</c:v>
                </c:pt>
                <c:pt idx="2275">
                  <c:v>60</c:v>
                </c:pt>
                <c:pt idx="2276">
                  <c:v>60</c:v>
                </c:pt>
                <c:pt idx="2277">
                  <c:v>60</c:v>
                </c:pt>
                <c:pt idx="2278">
                  <c:v>60</c:v>
                </c:pt>
                <c:pt idx="2279">
                  <c:v>60</c:v>
                </c:pt>
                <c:pt idx="2280">
                  <c:v>60</c:v>
                </c:pt>
                <c:pt idx="2281">
                  <c:v>60</c:v>
                </c:pt>
                <c:pt idx="2282">
                  <c:v>60</c:v>
                </c:pt>
                <c:pt idx="2283">
                  <c:v>60</c:v>
                </c:pt>
                <c:pt idx="2284">
                  <c:v>60</c:v>
                </c:pt>
                <c:pt idx="2285">
                  <c:v>60</c:v>
                </c:pt>
                <c:pt idx="2286">
                  <c:v>60</c:v>
                </c:pt>
                <c:pt idx="2287">
                  <c:v>60</c:v>
                </c:pt>
                <c:pt idx="2288">
                  <c:v>60</c:v>
                </c:pt>
                <c:pt idx="2289">
                  <c:v>60</c:v>
                </c:pt>
                <c:pt idx="2290">
                  <c:v>60</c:v>
                </c:pt>
                <c:pt idx="2291">
                  <c:v>60</c:v>
                </c:pt>
                <c:pt idx="2292">
                  <c:v>60</c:v>
                </c:pt>
                <c:pt idx="2293">
                  <c:v>60</c:v>
                </c:pt>
                <c:pt idx="2294">
                  <c:v>60</c:v>
                </c:pt>
                <c:pt idx="2295">
                  <c:v>60</c:v>
                </c:pt>
                <c:pt idx="2296">
                  <c:v>60</c:v>
                </c:pt>
                <c:pt idx="2297">
                  <c:v>60</c:v>
                </c:pt>
                <c:pt idx="2298">
                  <c:v>60</c:v>
                </c:pt>
                <c:pt idx="2299">
                  <c:v>60</c:v>
                </c:pt>
                <c:pt idx="2300">
                  <c:v>60</c:v>
                </c:pt>
                <c:pt idx="2301">
                  <c:v>60</c:v>
                </c:pt>
                <c:pt idx="2302">
                  <c:v>60</c:v>
                </c:pt>
                <c:pt idx="2303">
                  <c:v>60</c:v>
                </c:pt>
                <c:pt idx="2304">
                  <c:v>60</c:v>
                </c:pt>
                <c:pt idx="2305">
                  <c:v>60</c:v>
                </c:pt>
                <c:pt idx="2306">
                  <c:v>60</c:v>
                </c:pt>
                <c:pt idx="2307">
                  <c:v>60</c:v>
                </c:pt>
                <c:pt idx="2308">
                  <c:v>60</c:v>
                </c:pt>
                <c:pt idx="2309">
                  <c:v>60</c:v>
                </c:pt>
                <c:pt idx="2310">
                  <c:v>60</c:v>
                </c:pt>
                <c:pt idx="2311">
                  <c:v>60</c:v>
                </c:pt>
                <c:pt idx="2312">
                  <c:v>60</c:v>
                </c:pt>
                <c:pt idx="2313">
                  <c:v>60</c:v>
                </c:pt>
                <c:pt idx="2314">
                  <c:v>60</c:v>
                </c:pt>
                <c:pt idx="2315">
                  <c:v>60</c:v>
                </c:pt>
                <c:pt idx="2316">
                  <c:v>60</c:v>
                </c:pt>
                <c:pt idx="2317">
                  <c:v>60</c:v>
                </c:pt>
                <c:pt idx="2318">
                  <c:v>60</c:v>
                </c:pt>
                <c:pt idx="2319">
                  <c:v>60</c:v>
                </c:pt>
                <c:pt idx="2320">
                  <c:v>60</c:v>
                </c:pt>
                <c:pt idx="2321">
                  <c:v>60</c:v>
                </c:pt>
                <c:pt idx="2322">
                  <c:v>60</c:v>
                </c:pt>
                <c:pt idx="2323">
                  <c:v>60</c:v>
                </c:pt>
                <c:pt idx="2324">
                  <c:v>60</c:v>
                </c:pt>
                <c:pt idx="2325">
                  <c:v>60</c:v>
                </c:pt>
                <c:pt idx="2326">
                  <c:v>60</c:v>
                </c:pt>
                <c:pt idx="2327">
                  <c:v>60</c:v>
                </c:pt>
                <c:pt idx="2328">
                  <c:v>60</c:v>
                </c:pt>
                <c:pt idx="2329">
                  <c:v>60</c:v>
                </c:pt>
                <c:pt idx="2330">
                  <c:v>60</c:v>
                </c:pt>
                <c:pt idx="2331">
                  <c:v>60</c:v>
                </c:pt>
                <c:pt idx="2332">
                  <c:v>60</c:v>
                </c:pt>
                <c:pt idx="2333">
                  <c:v>60</c:v>
                </c:pt>
                <c:pt idx="2334">
                  <c:v>60</c:v>
                </c:pt>
                <c:pt idx="2335">
                  <c:v>60</c:v>
                </c:pt>
                <c:pt idx="2336">
                  <c:v>60</c:v>
                </c:pt>
                <c:pt idx="2337">
                  <c:v>60</c:v>
                </c:pt>
                <c:pt idx="2338">
                  <c:v>60</c:v>
                </c:pt>
                <c:pt idx="2339">
                  <c:v>60</c:v>
                </c:pt>
                <c:pt idx="2340">
                  <c:v>60</c:v>
                </c:pt>
                <c:pt idx="2341">
                  <c:v>60</c:v>
                </c:pt>
                <c:pt idx="2342">
                  <c:v>60</c:v>
                </c:pt>
                <c:pt idx="2343">
                  <c:v>60</c:v>
                </c:pt>
                <c:pt idx="2344">
                  <c:v>60</c:v>
                </c:pt>
                <c:pt idx="2345">
                  <c:v>60</c:v>
                </c:pt>
                <c:pt idx="2346">
                  <c:v>60</c:v>
                </c:pt>
                <c:pt idx="2347">
                  <c:v>60</c:v>
                </c:pt>
                <c:pt idx="2348">
                  <c:v>60</c:v>
                </c:pt>
                <c:pt idx="2349">
                  <c:v>60</c:v>
                </c:pt>
                <c:pt idx="2350">
                  <c:v>60</c:v>
                </c:pt>
                <c:pt idx="2351">
                  <c:v>60</c:v>
                </c:pt>
                <c:pt idx="2352">
                  <c:v>60</c:v>
                </c:pt>
                <c:pt idx="2353">
                  <c:v>60</c:v>
                </c:pt>
                <c:pt idx="2354">
                  <c:v>60</c:v>
                </c:pt>
                <c:pt idx="2355">
                  <c:v>60</c:v>
                </c:pt>
                <c:pt idx="2356">
                  <c:v>60</c:v>
                </c:pt>
                <c:pt idx="2357">
                  <c:v>60</c:v>
                </c:pt>
                <c:pt idx="2358">
                  <c:v>60</c:v>
                </c:pt>
                <c:pt idx="2359">
                  <c:v>60</c:v>
                </c:pt>
                <c:pt idx="2360">
                  <c:v>60</c:v>
                </c:pt>
                <c:pt idx="2361">
                  <c:v>60</c:v>
                </c:pt>
                <c:pt idx="2362">
                  <c:v>60</c:v>
                </c:pt>
                <c:pt idx="2363">
                  <c:v>60</c:v>
                </c:pt>
                <c:pt idx="2364">
                  <c:v>60</c:v>
                </c:pt>
                <c:pt idx="2365">
                  <c:v>60</c:v>
                </c:pt>
                <c:pt idx="2366">
                  <c:v>60</c:v>
                </c:pt>
                <c:pt idx="2367">
                  <c:v>60</c:v>
                </c:pt>
                <c:pt idx="2368">
                  <c:v>60</c:v>
                </c:pt>
                <c:pt idx="2369">
                  <c:v>60</c:v>
                </c:pt>
                <c:pt idx="2370">
                  <c:v>60</c:v>
                </c:pt>
                <c:pt idx="2371">
                  <c:v>60</c:v>
                </c:pt>
                <c:pt idx="2372">
                  <c:v>60</c:v>
                </c:pt>
                <c:pt idx="2373">
                  <c:v>60</c:v>
                </c:pt>
                <c:pt idx="2374">
                  <c:v>60</c:v>
                </c:pt>
                <c:pt idx="2375">
                  <c:v>60</c:v>
                </c:pt>
                <c:pt idx="2376">
                  <c:v>60</c:v>
                </c:pt>
                <c:pt idx="2377">
                  <c:v>60</c:v>
                </c:pt>
                <c:pt idx="2378">
                  <c:v>60</c:v>
                </c:pt>
                <c:pt idx="2379">
                  <c:v>60</c:v>
                </c:pt>
                <c:pt idx="2380">
                  <c:v>60</c:v>
                </c:pt>
                <c:pt idx="2381">
                  <c:v>60</c:v>
                </c:pt>
                <c:pt idx="2382">
                  <c:v>60</c:v>
                </c:pt>
                <c:pt idx="2383">
                  <c:v>60</c:v>
                </c:pt>
                <c:pt idx="2384">
                  <c:v>60</c:v>
                </c:pt>
                <c:pt idx="2385">
                  <c:v>60</c:v>
                </c:pt>
                <c:pt idx="2386">
                  <c:v>60</c:v>
                </c:pt>
                <c:pt idx="2387">
                  <c:v>60</c:v>
                </c:pt>
                <c:pt idx="2388">
                  <c:v>60</c:v>
                </c:pt>
                <c:pt idx="2389">
                  <c:v>60</c:v>
                </c:pt>
                <c:pt idx="2390">
                  <c:v>60</c:v>
                </c:pt>
                <c:pt idx="2391">
                  <c:v>60</c:v>
                </c:pt>
                <c:pt idx="2392">
                  <c:v>60</c:v>
                </c:pt>
                <c:pt idx="2393">
                  <c:v>60</c:v>
                </c:pt>
                <c:pt idx="2394">
                  <c:v>60</c:v>
                </c:pt>
                <c:pt idx="2395">
                  <c:v>60</c:v>
                </c:pt>
                <c:pt idx="2396">
                  <c:v>60</c:v>
                </c:pt>
                <c:pt idx="2397">
                  <c:v>60</c:v>
                </c:pt>
                <c:pt idx="2398">
                  <c:v>60</c:v>
                </c:pt>
                <c:pt idx="2399">
                  <c:v>60</c:v>
                </c:pt>
                <c:pt idx="2400">
                  <c:v>60</c:v>
                </c:pt>
                <c:pt idx="2401">
                  <c:v>60</c:v>
                </c:pt>
                <c:pt idx="2402">
                  <c:v>60</c:v>
                </c:pt>
                <c:pt idx="2403">
                  <c:v>60</c:v>
                </c:pt>
                <c:pt idx="2404">
                  <c:v>60</c:v>
                </c:pt>
                <c:pt idx="2405">
                  <c:v>60</c:v>
                </c:pt>
                <c:pt idx="2406">
                  <c:v>60</c:v>
                </c:pt>
                <c:pt idx="2407">
                  <c:v>60</c:v>
                </c:pt>
                <c:pt idx="2408">
                  <c:v>60</c:v>
                </c:pt>
                <c:pt idx="2409">
                  <c:v>60</c:v>
                </c:pt>
                <c:pt idx="2410">
                  <c:v>60</c:v>
                </c:pt>
                <c:pt idx="2411">
                  <c:v>60</c:v>
                </c:pt>
                <c:pt idx="2412">
                  <c:v>60</c:v>
                </c:pt>
                <c:pt idx="2413">
                  <c:v>60</c:v>
                </c:pt>
                <c:pt idx="2414">
                  <c:v>60</c:v>
                </c:pt>
                <c:pt idx="2415">
                  <c:v>60</c:v>
                </c:pt>
                <c:pt idx="2416">
                  <c:v>60</c:v>
                </c:pt>
                <c:pt idx="2417">
                  <c:v>60</c:v>
                </c:pt>
                <c:pt idx="2418">
                  <c:v>60</c:v>
                </c:pt>
                <c:pt idx="2419">
                  <c:v>60</c:v>
                </c:pt>
                <c:pt idx="2420">
                  <c:v>60</c:v>
                </c:pt>
                <c:pt idx="2421">
                  <c:v>60</c:v>
                </c:pt>
                <c:pt idx="2422">
                  <c:v>60</c:v>
                </c:pt>
                <c:pt idx="2423">
                  <c:v>60</c:v>
                </c:pt>
                <c:pt idx="2424">
                  <c:v>60</c:v>
                </c:pt>
                <c:pt idx="2425">
                  <c:v>60</c:v>
                </c:pt>
                <c:pt idx="2426">
                  <c:v>60</c:v>
                </c:pt>
                <c:pt idx="2427">
                  <c:v>60</c:v>
                </c:pt>
                <c:pt idx="2428">
                  <c:v>60</c:v>
                </c:pt>
                <c:pt idx="2429">
                  <c:v>60</c:v>
                </c:pt>
                <c:pt idx="2430">
                  <c:v>60</c:v>
                </c:pt>
                <c:pt idx="2431">
                  <c:v>60</c:v>
                </c:pt>
                <c:pt idx="2432">
                  <c:v>60</c:v>
                </c:pt>
                <c:pt idx="2433">
                  <c:v>60</c:v>
                </c:pt>
                <c:pt idx="2434">
                  <c:v>60</c:v>
                </c:pt>
                <c:pt idx="2435">
                  <c:v>60</c:v>
                </c:pt>
                <c:pt idx="2436">
                  <c:v>60</c:v>
                </c:pt>
                <c:pt idx="2437">
                  <c:v>60</c:v>
                </c:pt>
                <c:pt idx="2438">
                  <c:v>60</c:v>
                </c:pt>
                <c:pt idx="2439">
                  <c:v>60</c:v>
                </c:pt>
                <c:pt idx="2440">
                  <c:v>60</c:v>
                </c:pt>
                <c:pt idx="2441">
                  <c:v>60</c:v>
                </c:pt>
                <c:pt idx="2442">
                  <c:v>60</c:v>
                </c:pt>
                <c:pt idx="2443">
                  <c:v>60</c:v>
                </c:pt>
                <c:pt idx="2444">
                  <c:v>60</c:v>
                </c:pt>
                <c:pt idx="2445">
                  <c:v>60</c:v>
                </c:pt>
                <c:pt idx="2446">
                  <c:v>60</c:v>
                </c:pt>
                <c:pt idx="2447">
                  <c:v>60</c:v>
                </c:pt>
                <c:pt idx="2448">
                  <c:v>60</c:v>
                </c:pt>
                <c:pt idx="2449">
                  <c:v>60</c:v>
                </c:pt>
                <c:pt idx="2450">
                  <c:v>60</c:v>
                </c:pt>
                <c:pt idx="2451">
                  <c:v>60</c:v>
                </c:pt>
                <c:pt idx="2452">
                  <c:v>60</c:v>
                </c:pt>
                <c:pt idx="2453">
                  <c:v>60</c:v>
                </c:pt>
                <c:pt idx="2454">
                  <c:v>60</c:v>
                </c:pt>
                <c:pt idx="2455">
                  <c:v>60</c:v>
                </c:pt>
                <c:pt idx="2456">
                  <c:v>60</c:v>
                </c:pt>
                <c:pt idx="2457">
                  <c:v>60</c:v>
                </c:pt>
                <c:pt idx="2458">
                  <c:v>60</c:v>
                </c:pt>
                <c:pt idx="2459">
                  <c:v>60</c:v>
                </c:pt>
                <c:pt idx="2460">
                  <c:v>60</c:v>
                </c:pt>
                <c:pt idx="2461">
                  <c:v>60</c:v>
                </c:pt>
                <c:pt idx="2462">
                  <c:v>60</c:v>
                </c:pt>
                <c:pt idx="2463">
                  <c:v>60</c:v>
                </c:pt>
                <c:pt idx="2464">
                  <c:v>60</c:v>
                </c:pt>
                <c:pt idx="2465">
                  <c:v>60</c:v>
                </c:pt>
                <c:pt idx="2466">
                  <c:v>60</c:v>
                </c:pt>
                <c:pt idx="2467">
                  <c:v>60</c:v>
                </c:pt>
                <c:pt idx="2468">
                  <c:v>60</c:v>
                </c:pt>
                <c:pt idx="2469">
                  <c:v>60</c:v>
                </c:pt>
                <c:pt idx="2470">
                  <c:v>60</c:v>
                </c:pt>
                <c:pt idx="2471">
                  <c:v>60</c:v>
                </c:pt>
                <c:pt idx="2472">
                  <c:v>60</c:v>
                </c:pt>
                <c:pt idx="2473">
                  <c:v>60</c:v>
                </c:pt>
                <c:pt idx="2474">
                  <c:v>60</c:v>
                </c:pt>
                <c:pt idx="2475">
                  <c:v>60</c:v>
                </c:pt>
                <c:pt idx="2476">
                  <c:v>60</c:v>
                </c:pt>
                <c:pt idx="2477">
                  <c:v>60</c:v>
                </c:pt>
                <c:pt idx="2478">
                  <c:v>60</c:v>
                </c:pt>
                <c:pt idx="2479">
                  <c:v>60</c:v>
                </c:pt>
                <c:pt idx="2480">
                  <c:v>60</c:v>
                </c:pt>
                <c:pt idx="2481">
                  <c:v>60</c:v>
                </c:pt>
                <c:pt idx="2482">
                  <c:v>60</c:v>
                </c:pt>
                <c:pt idx="2483">
                  <c:v>60</c:v>
                </c:pt>
                <c:pt idx="2484">
                  <c:v>60</c:v>
                </c:pt>
                <c:pt idx="2485">
                  <c:v>60</c:v>
                </c:pt>
                <c:pt idx="2486">
                  <c:v>60</c:v>
                </c:pt>
                <c:pt idx="2487">
                  <c:v>60</c:v>
                </c:pt>
                <c:pt idx="2488">
                  <c:v>60</c:v>
                </c:pt>
                <c:pt idx="2489">
                  <c:v>60</c:v>
                </c:pt>
                <c:pt idx="2490">
                  <c:v>60</c:v>
                </c:pt>
                <c:pt idx="2491">
                  <c:v>60</c:v>
                </c:pt>
                <c:pt idx="2492">
                  <c:v>60</c:v>
                </c:pt>
                <c:pt idx="2493">
                  <c:v>60</c:v>
                </c:pt>
                <c:pt idx="2494">
                  <c:v>60</c:v>
                </c:pt>
                <c:pt idx="2495">
                  <c:v>60</c:v>
                </c:pt>
                <c:pt idx="2496">
                  <c:v>60</c:v>
                </c:pt>
                <c:pt idx="2497">
                  <c:v>60</c:v>
                </c:pt>
                <c:pt idx="2498">
                  <c:v>60</c:v>
                </c:pt>
                <c:pt idx="2499">
                  <c:v>60</c:v>
                </c:pt>
                <c:pt idx="2500">
                  <c:v>60</c:v>
                </c:pt>
                <c:pt idx="2501">
                  <c:v>60</c:v>
                </c:pt>
                <c:pt idx="2502">
                  <c:v>60</c:v>
                </c:pt>
                <c:pt idx="2503">
                  <c:v>60</c:v>
                </c:pt>
                <c:pt idx="2504">
                  <c:v>60</c:v>
                </c:pt>
                <c:pt idx="2505">
                  <c:v>60</c:v>
                </c:pt>
                <c:pt idx="2506">
                  <c:v>60</c:v>
                </c:pt>
                <c:pt idx="2507">
                  <c:v>60</c:v>
                </c:pt>
                <c:pt idx="2508">
                  <c:v>60</c:v>
                </c:pt>
                <c:pt idx="2509">
                  <c:v>60</c:v>
                </c:pt>
                <c:pt idx="2510">
                  <c:v>60</c:v>
                </c:pt>
                <c:pt idx="2511">
                  <c:v>60</c:v>
                </c:pt>
                <c:pt idx="2512">
                  <c:v>60</c:v>
                </c:pt>
                <c:pt idx="2513">
                  <c:v>60</c:v>
                </c:pt>
                <c:pt idx="2514">
                  <c:v>60</c:v>
                </c:pt>
                <c:pt idx="2515">
                  <c:v>60</c:v>
                </c:pt>
                <c:pt idx="2516">
                  <c:v>60</c:v>
                </c:pt>
                <c:pt idx="2517">
                  <c:v>60</c:v>
                </c:pt>
                <c:pt idx="2518">
                  <c:v>60</c:v>
                </c:pt>
                <c:pt idx="2519">
                  <c:v>60</c:v>
                </c:pt>
                <c:pt idx="2520">
                  <c:v>60</c:v>
                </c:pt>
                <c:pt idx="2521">
                  <c:v>60</c:v>
                </c:pt>
                <c:pt idx="2522">
                  <c:v>60</c:v>
                </c:pt>
                <c:pt idx="2523">
                  <c:v>60</c:v>
                </c:pt>
                <c:pt idx="2524">
                  <c:v>60</c:v>
                </c:pt>
                <c:pt idx="2525">
                  <c:v>60</c:v>
                </c:pt>
                <c:pt idx="2526">
                  <c:v>60</c:v>
                </c:pt>
                <c:pt idx="2527">
                  <c:v>60</c:v>
                </c:pt>
                <c:pt idx="2528">
                  <c:v>60</c:v>
                </c:pt>
                <c:pt idx="2529">
                  <c:v>60</c:v>
                </c:pt>
                <c:pt idx="2530">
                  <c:v>60</c:v>
                </c:pt>
                <c:pt idx="2531">
                  <c:v>60</c:v>
                </c:pt>
                <c:pt idx="2532">
                  <c:v>60</c:v>
                </c:pt>
                <c:pt idx="2533">
                  <c:v>60</c:v>
                </c:pt>
                <c:pt idx="2534">
                  <c:v>60</c:v>
                </c:pt>
                <c:pt idx="2535">
                  <c:v>60</c:v>
                </c:pt>
                <c:pt idx="2536">
                  <c:v>60</c:v>
                </c:pt>
                <c:pt idx="2537">
                  <c:v>60</c:v>
                </c:pt>
                <c:pt idx="2538">
                  <c:v>60</c:v>
                </c:pt>
                <c:pt idx="2539">
                  <c:v>60</c:v>
                </c:pt>
                <c:pt idx="2540">
                  <c:v>60</c:v>
                </c:pt>
                <c:pt idx="2541">
                  <c:v>60</c:v>
                </c:pt>
                <c:pt idx="2542">
                  <c:v>60</c:v>
                </c:pt>
                <c:pt idx="2543">
                  <c:v>60</c:v>
                </c:pt>
                <c:pt idx="2544">
                  <c:v>60</c:v>
                </c:pt>
                <c:pt idx="2545">
                  <c:v>60</c:v>
                </c:pt>
                <c:pt idx="2546">
                  <c:v>60</c:v>
                </c:pt>
                <c:pt idx="2547">
                  <c:v>60</c:v>
                </c:pt>
                <c:pt idx="2548">
                  <c:v>60</c:v>
                </c:pt>
                <c:pt idx="2549">
                  <c:v>60</c:v>
                </c:pt>
                <c:pt idx="2550">
                  <c:v>60</c:v>
                </c:pt>
                <c:pt idx="2551">
                  <c:v>60</c:v>
                </c:pt>
                <c:pt idx="2552">
                  <c:v>60</c:v>
                </c:pt>
                <c:pt idx="2553">
                  <c:v>60</c:v>
                </c:pt>
                <c:pt idx="2554">
                  <c:v>60</c:v>
                </c:pt>
                <c:pt idx="2555">
                  <c:v>60</c:v>
                </c:pt>
                <c:pt idx="2556">
                  <c:v>60</c:v>
                </c:pt>
                <c:pt idx="2557">
                  <c:v>60</c:v>
                </c:pt>
                <c:pt idx="2558">
                  <c:v>60</c:v>
                </c:pt>
                <c:pt idx="2559">
                  <c:v>60</c:v>
                </c:pt>
                <c:pt idx="2560">
                  <c:v>60</c:v>
                </c:pt>
                <c:pt idx="2561">
                  <c:v>60</c:v>
                </c:pt>
                <c:pt idx="2562">
                  <c:v>60</c:v>
                </c:pt>
                <c:pt idx="2563">
                  <c:v>60</c:v>
                </c:pt>
                <c:pt idx="2564">
                  <c:v>60</c:v>
                </c:pt>
                <c:pt idx="2565">
                  <c:v>60</c:v>
                </c:pt>
                <c:pt idx="2566">
                  <c:v>60</c:v>
                </c:pt>
                <c:pt idx="2567">
                  <c:v>60</c:v>
                </c:pt>
                <c:pt idx="2568">
                  <c:v>60</c:v>
                </c:pt>
                <c:pt idx="2569">
                  <c:v>60</c:v>
                </c:pt>
                <c:pt idx="2570">
                  <c:v>60</c:v>
                </c:pt>
                <c:pt idx="2571">
                  <c:v>60</c:v>
                </c:pt>
                <c:pt idx="2572">
                  <c:v>60</c:v>
                </c:pt>
                <c:pt idx="2573">
                  <c:v>60</c:v>
                </c:pt>
                <c:pt idx="2574">
                  <c:v>60</c:v>
                </c:pt>
                <c:pt idx="2575">
                  <c:v>60</c:v>
                </c:pt>
                <c:pt idx="2576">
                  <c:v>60</c:v>
                </c:pt>
                <c:pt idx="2577">
                  <c:v>60</c:v>
                </c:pt>
                <c:pt idx="2578">
                  <c:v>60</c:v>
                </c:pt>
                <c:pt idx="2579">
                  <c:v>60</c:v>
                </c:pt>
                <c:pt idx="2580">
                  <c:v>60</c:v>
                </c:pt>
                <c:pt idx="2581">
                  <c:v>60</c:v>
                </c:pt>
                <c:pt idx="2582">
                  <c:v>60</c:v>
                </c:pt>
                <c:pt idx="2583">
                  <c:v>60</c:v>
                </c:pt>
                <c:pt idx="2584">
                  <c:v>60</c:v>
                </c:pt>
                <c:pt idx="2585">
                  <c:v>60</c:v>
                </c:pt>
                <c:pt idx="2586">
                  <c:v>60</c:v>
                </c:pt>
                <c:pt idx="2587">
                  <c:v>60</c:v>
                </c:pt>
                <c:pt idx="2588">
                  <c:v>60</c:v>
                </c:pt>
                <c:pt idx="2589">
                  <c:v>60</c:v>
                </c:pt>
                <c:pt idx="2590">
                  <c:v>60</c:v>
                </c:pt>
                <c:pt idx="2591">
                  <c:v>60</c:v>
                </c:pt>
                <c:pt idx="2592">
                  <c:v>60</c:v>
                </c:pt>
                <c:pt idx="2593">
                  <c:v>60</c:v>
                </c:pt>
                <c:pt idx="2594">
                  <c:v>60</c:v>
                </c:pt>
                <c:pt idx="2595">
                  <c:v>60</c:v>
                </c:pt>
                <c:pt idx="2596">
                  <c:v>60</c:v>
                </c:pt>
                <c:pt idx="2597">
                  <c:v>60</c:v>
                </c:pt>
                <c:pt idx="2598">
                  <c:v>60</c:v>
                </c:pt>
                <c:pt idx="2599">
                  <c:v>60</c:v>
                </c:pt>
                <c:pt idx="2600">
                  <c:v>60</c:v>
                </c:pt>
                <c:pt idx="2601">
                  <c:v>60</c:v>
                </c:pt>
                <c:pt idx="2602">
                  <c:v>60</c:v>
                </c:pt>
                <c:pt idx="2603">
                  <c:v>60</c:v>
                </c:pt>
                <c:pt idx="2604">
                  <c:v>60</c:v>
                </c:pt>
                <c:pt idx="2605">
                  <c:v>60</c:v>
                </c:pt>
                <c:pt idx="2606">
                  <c:v>60</c:v>
                </c:pt>
                <c:pt idx="2607">
                  <c:v>60</c:v>
                </c:pt>
                <c:pt idx="2608">
                  <c:v>60</c:v>
                </c:pt>
                <c:pt idx="2609">
                  <c:v>60</c:v>
                </c:pt>
                <c:pt idx="2610">
                  <c:v>60</c:v>
                </c:pt>
                <c:pt idx="2611">
                  <c:v>60</c:v>
                </c:pt>
                <c:pt idx="2612">
                  <c:v>60</c:v>
                </c:pt>
                <c:pt idx="2613">
                  <c:v>60</c:v>
                </c:pt>
                <c:pt idx="2614">
                  <c:v>60</c:v>
                </c:pt>
                <c:pt idx="2615">
                  <c:v>60</c:v>
                </c:pt>
                <c:pt idx="2616">
                  <c:v>60</c:v>
                </c:pt>
                <c:pt idx="2617">
                  <c:v>60</c:v>
                </c:pt>
                <c:pt idx="2618">
                  <c:v>60</c:v>
                </c:pt>
                <c:pt idx="2619">
                  <c:v>60</c:v>
                </c:pt>
                <c:pt idx="2620">
                  <c:v>60</c:v>
                </c:pt>
                <c:pt idx="2621">
                  <c:v>60</c:v>
                </c:pt>
                <c:pt idx="2622">
                  <c:v>60</c:v>
                </c:pt>
                <c:pt idx="2623">
                  <c:v>60</c:v>
                </c:pt>
                <c:pt idx="2624">
                  <c:v>60</c:v>
                </c:pt>
                <c:pt idx="2625">
                  <c:v>60</c:v>
                </c:pt>
                <c:pt idx="2626">
                  <c:v>60</c:v>
                </c:pt>
                <c:pt idx="2627">
                  <c:v>60</c:v>
                </c:pt>
                <c:pt idx="2628">
                  <c:v>60</c:v>
                </c:pt>
                <c:pt idx="2629">
                  <c:v>60</c:v>
                </c:pt>
                <c:pt idx="2630">
                  <c:v>60</c:v>
                </c:pt>
                <c:pt idx="2631">
                  <c:v>60</c:v>
                </c:pt>
                <c:pt idx="2632">
                  <c:v>60</c:v>
                </c:pt>
                <c:pt idx="2633">
                  <c:v>60</c:v>
                </c:pt>
                <c:pt idx="2634">
                  <c:v>60</c:v>
                </c:pt>
                <c:pt idx="2635">
                  <c:v>60</c:v>
                </c:pt>
                <c:pt idx="2636">
                  <c:v>60</c:v>
                </c:pt>
                <c:pt idx="2637">
                  <c:v>60</c:v>
                </c:pt>
                <c:pt idx="2638">
                  <c:v>60</c:v>
                </c:pt>
                <c:pt idx="2639">
                  <c:v>60</c:v>
                </c:pt>
                <c:pt idx="2640">
                  <c:v>60</c:v>
                </c:pt>
                <c:pt idx="2641">
                  <c:v>60</c:v>
                </c:pt>
                <c:pt idx="2642">
                  <c:v>60</c:v>
                </c:pt>
                <c:pt idx="2643">
                  <c:v>60</c:v>
                </c:pt>
                <c:pt idx="2644">
                  <c:v>60</c:v>
                </c:pt>
                <c:pt idx="2645">
                  <c:v>60</c:v>
                </c:pt>
                <c:pt idx="2646">
                  <c:v>60</c:v>
                </c:pt>
                <c:pt idx="2647">
                  <c:v>60</c:v>
                </c:pt>
                <c:pt idx="2648">
                  <c:v>60</c:v>
                </c:pt>
                <c:pt idx="2649">
                  <c:v>60</c:v>
                </c:pt>
                <c:pt idx="2650">
                  <c:v>60</c:v>
                </c:pt>
                <c:pt idx="2651">
                  <c:v>60</c:v>
                </c:pt>
                <c:pt idx="2652">
                  <c:v>60</c:v>
                </c:pt>
                <c:pt idx="2653">
                  <c:v>60</c:v>
                </c:pt>
                <c:pt idx="2654">
                  <c:v>60</c:v>
                </c:pt>
                <c:pt idx="2655">
                  <c:v>60</c:v>
                </c:pt>
                <c:pt idx="2656">
                  <c:v>60</c:v>
                </c:pt>
                <c:pt idx="2657">
                  <c:v>60</c:v>
                </c:pt>
                <c:pt idx="2658">
                  <c:v>60</c:v>
                </c:pt>
                <c:pt idx="2659">
                  <c:v>60</c:v>
                </c:pt>
                <c:pt idx="2660">
                  <c:v>60</c:v>
                </c:pt>
                <c:pt idx="2661">
                  <c:v>60</c:v>
                </c:pt>
                <c:pt idx="2662">
                  <c:v>60</c:v>
                </c:pt>
                <c:pt idx="2663">
                  <c:v>60</c:v>
                </c:pt>
                <c:pt idx="2664">
                  <c:v>60</c:v>
                </c:pt>
                <c:pt idx="2665">
                  <c:v>60</c:v>
                </c:pt>
                <c:pt idx="2666">
                  <c:v>60</c:v>
                </c:pt>
                <c:pt idx="2667">
                  <c:v>60</c:v>
                </c:pt>
                <c:pt idx="2668">
                  <c:v>60</c:v>
                </c:pt>
                <c:pt idx="2669">
                  <c:v>60</c:v>
                </c:pt>
                <c:pt idx="2670">
                  <c:v>60</c:v>
                </c:pt>
                <c:pt idx="2671">
                  <c:v>60</c:v>
                </c:pt>
                <c:pt idx="2672">
                  <c:v>60</c:v>
                </c:pt>
                <c:pt idx="2673">
                  <c:v>60</c:v>
                </c:pt>
                <c:pt idx="2674">
                  <c:v>60</c:v>
                </c:pt>
                <c:pt idx="2675">
                  <c:v>60</c:v>
                </c:pt>
                <c:pt idx="2676">
                  <c:v>60</c:v>
                </c:pt>
                <c:pt idx="2677">
                  <c:v>60</c:v>
                </c:pt>
                <c:pt idx="2678">
                  <c:v>60</c:v>
                </c:pt>
                <c:pt idx="2679">
                  <c:v>60</c:v>
                </c:pt>
                <c:pt idx="2680">
                  <c:v>60</c:v>
                </c:pt>
                <c:pt idx="2681">
                  <c:v>60</c:v>
                </c:pt>
                <c:pt idx="2682">
                  <c:v>60</c:v>
                </c:pt>
                <c:pt idx="2683">
                  <c:v>60</c:v>
                </c:pt>
                <c:pt idx="2684">
                  <c:v>60</c:v>
                </c:pt>
                <c:pt idx="2685">
                  <c:v>60</c:v>
                </c:pt>
                <c:pt idx="2686">
                  <c:v>60</c:v>
                </c:pt>
                <c:pt idx="2687">
                  <c:v>60</c:v>
                </c:pt>
                <c:pt idx="2688">
                  <c:v>60</c:v>
                </c:pt>
                <c:pt idx="2689">
                  <c:v>60</c:v>
                </c:pt>
                <c:pt idx="2690">
                  <c:v>60</c:v>
                </c:pt>
                <c:pt idx="2691">
                  <c:v>60</c:v>
                </c:pt>
                <c:pt idx="2692">
                  <c:v>60</c:v>
                </c:pt>
                <c:pt idx="2693">
                  <c:v>60</c:v>
                </c:pt>
                <c:pt idx="2694">
                  <c:v>60</c:v>
                </c:pt>
                <c:pt idx="2695">
                  <c:v>60</c:v>
                </c:pt>
                <c:pt idx="2696">
                  <c:v>60</c:v>
                </c:pt>
                <c:pt idx="2697">
                  <c:v>60</c:v>
                </c:pt>
                <c:pt idx="2698">
                  <c:v>60</c:v>
                </c:pt>
                <c:pt idx="2699">
                  <c:v>60</c:v>
                </c:pt>
                <c:pt idx="2700">
                  <c:v>60</c:v>
                </c:pt>
                <c:pt idx="2701">
                  <c:v>60</c:v>
                </c:pt>
                <c:pt idx="2702">
                  <c:v>60</c:v>
                </c:pt>
                <c:pt idx="2703">
                  <c:v>60</c:v>
                </c:pt>
                <c:pt idx="2704">
                  <c:v>60</c:v>
                </c:pt>
                <c:pt idx="2705">
                  <c:v>60</c:v>
                </c:pt>
                <c:pt idx="2706">
                  <c:v>60</c:v>
                </c:pt>
                <c:pt idx="2707">
                  <c:v>60</c:v>
                </c:pt>
                <c:pt idx="2708">
                  <c:v>60</c:v>
                </c:pt>
                <c:pt idx="2709">
                  <c:v>60</c:v>
                </c:pt>
                <c:pt idx="2710">
                  <c:v>60</c:v>
                </c:pt>
                <c:pt idx="2711">
                  <c:v>60</c:v>
                </c:pt>
                <c:pt idx="2712">
                  <c:v>60</c:v>
                </c:pt>
                <c:pt idx="2713">
                  <c:v>60</c:v>
                </c:pt>
                <c:pt idx="2714">
                  <c:v>60</c:v>
                </c:pt>
                <c:pt idx="2715">
                  <c:v>60</c:v>
                </c:pt>
                <c:pt idx="2716">
                  <c:v>60</c:v>
                </c:pt>
                <c:pt idx="2717">
                  <c:v>60</c:v>
                </c:pt>
                <c:pt idx="2718">
                  <c:v>60</c:v>
                </c:pt>
                <c:pt idx="2719">
                  <c:v>60</c:v>
                </c:pt>
                <c:pt idx="2720">
                  <c:v>60</c:v>
                </c:pt>
                <c:pt idx="2721">
                  <c:v>60</c:v>
                </c:pt>
                <c:pt idx="2722">
                  <c:v>60</c:v>
                </c:pt>
                <c:pt idx="2723">
                  <c:v>60</c:v>
                </c:pt>
                <c:pt idx="2724">
                  <c:v>60</c:v>
                </c:pt>
                <c:pt idx="2725">
                  <c:v>60</c:v>
                </c:pt>
                <c:pt idx="2726">
                  <c:v>60</c:v>
                </c:pt>
                <c:pt idx="2727">
                  <c:v>60</c:v>
                </c:pt>
                <c:pt idx="2728">
                  <c:v>60</c:v>
                </c:pt>
                <c:pt idx="2729">
                  <c:v>60</c:v>
                </c:pt>
                <c:pt idx="2730">
                  <c:v>60</c:v>
                </c:pt>
                <c:pt idx="2731">
                  <c:v>60</c:v>
                </c:pt>
                <c:pt idx="2732">
                  <c:v>60</c:v>
                </c:pt>
                <c:pt idx="2733">
                  <c:v>60</c:v>
                </c:pt>
                <c:pt idx="2734">
                  <c:v>60</c:v>
                </c:pt>
                <c:pt idx="2735">
                  <c:v>60</c:v>
                </c:pt>
                <c:pt idx="2736">
                  <c:v>60</c:v>
                </c:pt>
                <c:pt idx="2737">
                  <c:v>60</c:v>
                </c:pt>
                <c:pt idx="2738">
                  <c:v>60</c:v>
                </c:pt>
                <c:pt idx="2739">
                  <c:v>60</c:v>
                </c:pt>
                <c:pt idx="2740">
                  <c:v>60</c:v>
                </c:pt>
                <c:pt idx="2741">
                  <c:v>60</c:v>
                </c:pt>
                <c:pt idx="2742">
                  <c:v>60</c:v>
                </c:pt>
                <c:pt idx="2743">
                  <c:v>60</c:v>
                </c:pt>
                <c:pt idx="2744">
                  <c:v>60</c:v>
                </c:pt>
                <c:pt idx="2745">
                  <c:v>60</c:v>
                </c:pt>
                <c:pt idx="2746">
                  <c:v>60</c:v>
                </c:pt>
                <c:pt idx="2747">
                  <c:v>60</c:v>
                </c:pt>
                <c:pt idx="2748">
                  <c:v>60</c:v>
                </c:pt>
                <c:pt idx="2749">
                  <c:v>60</c:v>
                </c:pt>
                <c:pt idx="2750">
                  <c:v>60</c:v>
                </c:pt>
                <c:pt idx="2751">
                  <c:v>60</c:v>
                </c:pt>
                <c:pt idx="2752">
                  <c:v>60</c:v>
                </c:pt>
                <c:pt idx="2753">
                  <c:v>60</c:v>
                </c:pt>
                <c:pt idx="2754">
                  <c:v>60</c:v>
                </c:pt>
                <c:pt idx="2755">
                  <c:v>60</c:v>
                </c:pt>
                <c:pt idx="2756">
                  <c:v>60</c:v>
                </c:pt>
                <c:pt idx="2757">
                  <c:v>60</c:v>
                </c:pt>
                <c:pt idx="2758">
                  <c:v>60</c:v>
                </c:pt>
                <c:pt idx="2759">
                  <c:v>60</c:v>
                </c:pt>
                <c:pt idx="2760">
                  <c:v>60</c:v>
                </c:pt>
                <c:pt idx="2761">
                  <c:v>60</c:v>
                </c:pt>
                <c:pt idx="2762">
                  <c:v>60</c:v>
                </c:pt>
                <c:pt idx="2763">
                  <c:v>60</c:v>
                </c:pt>
                <c:pt idx="2764">
                  <c:v>60</c:v>
                </c:pt>
                <c:pt idx="2765">
                  <c:v>60</c:v>
                </c:pt>
                <c:pt idx="2766">
                  <c:v>60</c:v>
                </c:pt>
                <c:pt idx="2767">
                  <c:v>60</c:v>
                </c:pt>
                <c:pt idx="2768">
                  <c:v>60</c:v>
                </c:pt>
                <c:pt idx="2769">
                  <c:v>60</c:v>
                </c:pt>
                <c:pt idx="2770">
                  <c:v>60</c:v>
                </c:pt>
                <c:pt idx="2771">
                  <c:v>60</c:v>
                </c:pt>
                <c:pt idx="2772">
                  <c:v>60</c:v>
                </c:pt>
                <c:pt idx="2773">
                  <c:v>60</c:v>
                </c:pt>
                <c:pt idx="2774">
                  <c:v>60</c:v>
                </c:pt>
                <c:pt idx="2775">
                  <c:v>60</c:v>
                </c:pt>
                <c:pt idx="2776">
                  <c:v>60</c:v>
                </c:pt>
                <c:pt idx="2777">
                  <c:v>60</c:v>
                </c:pt>
                <c:pt idx="2778">
                  <c:v>60</c:v>
                </c:pt>
                <c:pt idx="2779">
                  <c:v>60</c:v>
                </c:pt>
                <c:pt idx="2780">
                  <c:v>60</c:v>
                </c:pt>
                <c:pt idx="2781">
                  <c:v>60</c:v>
                </c:pt>
                <c:pt idx="2782">
                  <c:v>60</c:v>
                </c:pt>
                <c:pt idx="2783">
                  <c:v>60</c:v>
                </c:pt>
                <c:pt idx="2784">
                  <c:v>60</c:v>
                </c:pt>
                <c:pt idx="2785">
                  <c:v>60</c:v>
                </c:pt>
                <c:pt idx="2786">
                  <c:v>60</c:v>
                </c:pt>
                <c:pt idx="2787">
                  <c:v>60</c:v>
                </c:pt>
                <c:pt idx="2788">
                  <c:v>60</c:v>
                </c:pt>
                <c:pt idx="2789">
                  <c:v>60</c:v>
                </c:pt>
                <c:pt idx="2790">
                  <c:v>60</c:v>
                </c:pt>
                <c:pt idx="2791">
                  <c:v>60</c:v>
                </c:pt>
                <c:pt idx="2792">
                  <c:v>60</c:v>
                </c:pt>
                <c:pt idx="2793">
                  <c:v>60</c:v>
                </c:pt>
                <c:pt idx="2794">
                  <c:v>60</c:v>
                </c:pt>
                <c:pt idx="2795">
                  <c:v>60</c:v>
                </c:pt>
                <c:pt idx="2796">
                  <c:v>60</c:v>
                </c:pt>
                <c:pt idx="2797">
                  <c:v>60</c:v>
                </c:pt>
                <c:pt idx="2798">
                  <c:v>60</c:v>
                </c:pt>
                <c:pt idx="2799">
                  <c:v>60</c:v>
                </c:pt>
                <c:pt idx="2800">
                  <c:v>60</c:v>
                </c:pt>
                <c:pt idx="2801">
                  <c:v>60</c:v>
                </c:pt>
                <c:pt idx="2802">
                  <c:v>60</c:v>
                </c:pt>
                <c:pt idx="2803">
                  <c:v>60</c:v>
                </c:pt>
                <c:pt idx="2804">
                  <c:v>60</c:v>
                </c:pt>
                <c:pt idx="2805">
                  <c:v>60</c:v>
                </c:pt>
                <c:pt idx="2806">
                  <c:v>60</c:v>
                </c:pt>
                <c:pt idx="2807">
                  <c:v>60</c:v>
                </c:pt>
                <c:pt idx="2808">
                  <c:v>60</c:v>
                </c:pt>
                <c:pt idx="2809">
                  <c:v>60</c:v>
                </c:pt>
                <c:pt idx="2810">
                  <c:v>60</c:v>
                </c:pt>
                <c:pt idx="2811">
                  <c:v>60</c:v>
                </c:pt>
                <c:pt idx="2812">
                  <c:v>60</c:v>
                </c:pt>
                <c:pt idx="2813">
                  <c:v>60</c:v>
                </c:pt>
                <c:pt idx="2814">
                  <c:v>60</c:v>
                </c:pt>
                <c:pt idx="2815">
                  <c:v>60</c:v>
                </c:pt>
                <c:pt idx="2816">
                  <c:v>60</c:v>
                </c:pt>
                <c:pt idx="2817">
                  <c:v>60</c:v>
                </c:pt>
                <c:pt idx="2818">
                  <c:v>60</c:v>
                </c:pt>
                <c:pt idx="2819">
                  <c:v>60</c:v>
                </c:pt>
                <c:pt idx="2820">
                  <c:v>60</c:v>
                </c:pt>
                <c:pt idx="2821">
                  <c:v>60</c:v>
                </c:pt>
                <c:pt idx="2822">
                  <c:v>60</c:v>
                </c:pt>
                <c:pt idx="2823">
                  <c:v>60</c:v>
                </c:pt>
                <c:pt idx="2824">
                  <c:v>60</c:v>
                </c:pt>
                <c:pt idx="2825">
                  <c:v>60</c:v>
                </c:pt>
                <c:pt idx="2826">
                  <c:v>60</c:v>
                </c:pt>
                <c:pt idx="2827">
                  <c:v>60</c:v>
                </c:pt>
                <c:pt idx="2828">
                  <c:v>60</c:v>
                </c:pt>
                <c:pt idx="2829">
                  <c:v>60</c:v>
                </c:pt>
                <c:pt idx="2830">
                  <c:v>60</c:v>
                </c:pt>
                <c:pt idx="2831">
                  <c:v>60</c:v>
                </c:pt>
                <c:pt idx="2832">
                  <c:v>60</c:v>
                </c:pt>
                <c:pt idx="2833">
                  <c:v>60</c:v>
                </c:pt>
                <c:pt idx="2834">
                  <c:v>60</c:v>
                </c:pt>
                <c:pt idx="2835">
                  <c:v>60</c:v>
                </c:pt>
                <c:pt idx="2836">
                  <c:v>60</c:v>
                </c:pt>
                <c:pt idx="2837">
                  <c:v>60</c:v>
                </c:pt>
                <c:pt idx="2838">
                  <c:v>60</c:v>
                </c:pt>
                <c:pt idx="2839">
                  <c:v>60</c:v>
                </c:pt>
                <c:pt idx="2840">
                  <c:v>60</c:v>
                </c:pt>
                <c:pt idx="2841">
                  <c:v>60</c:v>
                </c:pt>
                <c:pt idx="2842">
                  <c:v>60</c:v>
                </c:pt>
                <c:pt idx="2843">
                  <c:v>60</c:v>
                </c:pt>
                <c:pt idx="2844">
                  <c:v>60</c:v>
                </c:pt>
                <c:pt idx="2845">
                  <c:v>60</c:v>
                </c:pt>
                <c:pt idx="2846">
                  <c:v>60</c:v>
                </c:pt>
                <c:pt idx="2847">
                  <c:v>60</c:v>
                </c:pt>
                <c:pt idx="2848">
                  <c:v>60</c:v>
                </c:pt>
                <c:pt idx="2849">
                  <c:v>60</c:v>
                </c:pt>
                <c:pt idx="2850">
                  <c:v>60</c:v>
                </c:pt>
                <c:pt idx="2851">
                  <c:v>60</c:v>
                </c:pt>
                <c:pt idx="2852">
                  <c:v>60</c:v>
                </c:pt>
                <c:pt idx="2853">
                  <c:v>60</c:v>
                </c:pt>
                <c:pt idx="2854">
                  <c:v>60</c:v>
                </c:pt>
                <c:pt idx="2855">
                  <c:v>60</c:v>
                </c:pt>
                <c:pt idx="2856">
                  <c:v>60</c:v>
                </c:pt>
                <c:pt idx="2857">
                  <c:v>60</c:v>
                </c:pt>
                <c:pt idx="2858">
                  <c:v>60</c:v>
                </c:pt>
                <c:pt idx="2859">
                  <c:v>60</c:v>
                </c:pt>
                <c:pt idx="2860">
                  <c:v>60</c:v>
                </c:pt>
                <c:pt idx="2861">
                  <c:v>60</c:v>
                </c:pt>
                <c:pt idx="2862">
                  <c:v>60</c:v>
                </c:pt>
                <c:pt idx="2863">
                  <c:v>60</c:v>
                </c:pt>
                <c:pt idx="2864">
                  <c:v>60</c:v>
                </c:pt>
                <c:pt idx="2865">
                  <c:v>60</c:v>
                </c:pt>
                <c:pt idx="2866">
                  <c:v>60</c:v>
                </c:pt>
                <c:pt idx="2867">
                  <c:v>60</c:v>
                </c:pt>
                <c:pt idx="2868">
                  <c:v>60</c:v>
                </c:pt>
                <c:pt idx="2869">
                  <c:v>60</c:v>
                </c:pt>
                <c:pt idx="2870">
                  <c:v>60</c:v>
                </c:pt>
                <c:pt idx="2871">
                  <c:v>60</c:v>
                </c:pt>
                <c:pt idx="2872">
                  <c:v>60</c:v>
                </c:pt>
                <c:pt idx="2873">
                  <c:v>60</c:v>
                </c:pt>
                <c:pt idx="2874">
                  <c:v>60</c:v>
                </c:pt>
                <c:pt idx="2875">
                  <c:v>60</c:v>
                </c:pt>
                <c:pt idx="2876">
                  <c:v>60</c:v>
                </c:pt>
                <c:pt idx="2877">
                  <c:v>60</c:v>
                </c:pt>
                <c:pt idx="2878">
                  <c:v>60</c:v>
                </c:pt>
                <c:pt idx="2879">
                  <c:v>60</c:v>
                </c:pt>
                <c:pt idx="2880">
                  <c:v>60</c:v>
                </c:pt>
                <c:pt idx="2881">
                  <c:v>60</c:v>
                </c:pt>
                <c:pt idx="2882">
                  <c:v>60</c:v>
                </c:pt>
                <c:pt idx="2883">
                  <c:v>60</c:v>
                </c:pt>
                <c:pt idx="2884">
                  <c:v>60</c:v>
                </c:pt>
                <c:pt idx="2885">
                  <c:v>60</c:v>
                </c:pt>
                <c:pt idx="2886">
                  <c:v>60</c:v>
                </c:pt>
                <c:pt idx="2887">
                  <c:v>60</c:v>
                </c:pt>
                <c:pt idx="2888">
                  <c:v>60</c:v>
                </c:pt>
                <c:pt idx="2889">
                  <c:v>60</c:v>
                </c:pt>
                <c:pt idx="2890">
                  <c:v>60</c:v>
                </c:pt>
                <c:pt idx="2891">
                  <c:v>60</c:v>
                </c:pt>
                <c:pt idx="2892">
                  <c:v>60</c:v>
                </c:pt>
                <c:pt idx="2893">
                  <c:v>60</c:v>
                </c:pt>
                <c:pt idx="2894">
                  <c:v>60</c:v>
                </c:pt>
                <c:pt idx="2895">
                  <c:v>60</c:v>
                </c:pt>
                <c:pt idx="2896">
                  <c:v>60</c:v>
                </c:pt>
                <c:pt idx="2897">
                  <c:v>60</c:v>
                </c:pt>
                <c:pt idx="2898">
                  <c:v>60</c:v>
                </c:pt>
                <c:pt idx="2899">
                  <c:v>60</c:v>
                </c:pt>
                <c:pt idx="2900">
                  <c:v>60</c:v>
                </c:pt>
                <c:pt idx="2901">
                  <c:v>60</c:v>
                </c:pt>
                <c:pt idx="2902">
                  <c:v>60</c:v>
                </c:pt>
                <c:pt idx="2903">
                  <c:v>60</c:v>
                </c:pt>
                <c:pt idx="2904">
                  <c:v>60</c:v>
                </c:pt>
                <c:pt idx="2905">
                  <c:v>60</c:v>
                </c:pt>
                <c:pt idx="2906">
                  <c:v>60</c:v>
                </c:pt>
                <c:pt idx="2907">
                  <c:v>60</c:v>
                </c:pt>
                <c:pt idx="2908">
                  <c:v>60</c:v>
                </c:pt>
                <c:pt idx="2909">
                  <c:v>60</c:v>
                </c:pt>
                <c:pt idx="2910">
                  <c:v>60</c:v>
                </c:pt>
                <c:pt idx="2911">
                  <c:v>60</c:v>
                </c:pt>
                <c:pt idx="2912">
                  <c:v>60</c:v>
                </c:pt>
                <c:pt idx="2913">
                  <c:v>60</c:v>
                </c:pt>
                <c:pt idx="2914">
                  <c:v>60</c:v>
                </c:pt>
                <c:pt idx="2915">
                  <c:v>60</c:v>
                </c:pt>
                <c:pt idx="2916">
                  <c:v>60</c:v>
                </c:pt>
                <c:pt idx="2917">
                  <c:v>60</c:v>
                </c:pt>
                <c:pt idx="2918">
                  <c:v>60</c:v>
                </c:pt>
                <c:pt idx="2919">
                  <c:v>60</c:v>
                </c:pt>
                <c:pt idx="2920">
                  <c:v>60</c:v>
                </c:pt>
                <c:pt idx="2921">
                  <c:v>60</c:v>
                </c:pt>
                <c:pt idx="2922">
                  <c:v>60</c:v>
                </c:pt>
                <c:pt idx="2923">
                  <c:v>60</c:v>
                </c:pt>
                <c:pt idx="2924">
                  <c:v>60</c:v>
                </c:pt>
                <c:pt idx="2925">
                  <c:v>60</c:v>
                </c:pt>
                <c:pt idx="2926">
                  <c:v>60</c:v>
                </c:pt>
                <c:pt idx="2927">
                  <c:v>60</c:v>
                </c:pt>
                <c:pt idx="2928">
                  <c:v>60</c:v>
                </c:pt>
                <c:pt idx="2929">
                  <c:v>60</c:v>
                </c:pt>
                <c:pt idx="2930">
                  <c:v>60</c:v>
                </c:pt>
                <c:pt idx="2931">
                  <c:v>60</c:v>
                </c:pt>
                <c:pt idx="2932">
                  <c:v>60</c:v>
                </c:pt>
                <c:pt idx="2933">
                  <c:v>60</c:v>
                </c:pt>
                <c:pt idx="2934">
                  <c:v>60</c:v>
                </c:pt>
                <c:pt idx="2935">
                  <c:v>60</c:v>
                </c:pt>
                <c:pt idx="2936">
                  <c:v>60</c:v>
                </c:pt>
                <c:pt idx="2937">
                  <c:v>60</c:v>
                </c:pt>
                <c:pt idx="2938">
                  <c:v>60</c:v>
                </c:pt>
                <c:pt idx="2939">
                  <c:v>60</c:v>
                </c:pt>
                <c:pt idx="2940">
                  <c:v>60</c:v>
                </c:pt>
                <c:pt idx="2941">
                  <c:v>60</c:v>
                </c:pt>
                <c:pt idx="2942">
                  <c:v>60</c:v>
                </c:pt>
                <c:pt idx="2943">
                  <c:v>60</c:v>
                </c:pt>
                <c:pt idx="2944">
                  <c:v>60</c:v>
                </c:pt>
                <c:pt idx="2945">
                  <c:v>60</c:v>
                </c:pt>
                <c:pt idx="2946">
                  <c:v>60</c:v>
                </c:pt>
                <c:pt idx="2947">
                  <c:v>60</c:v>
                </c:pt>
                <c:pt idx="2948">
                  <c:v>60</c:v>
                </c:pt>
                <c:pt idx="2949">
                  <c:v>60</c:v>
                </c:pt>
                <c:pt idx="2950">
                  <c:v>60</c:v>
                </c:pt>
                <c:pt idx="2951">
                  <c:v>60</c:v>
                </c:pt>
                <c:pt idx="2952">
                  <c:v>60</c:v>
                </c:pt>
                <c:pt idx="2953">
                  <c:v>60</c:v>
                </c:pt>
                <c:pt idx="2954">
                  <c:v>60</c:v>
                </c:pt>
                <c:pt idx="2955">
                  <c:v>60</c:v>
                </c:pt>
                <c:pt idx="2956">
                  <c:v>60</c:v>
                </c:pt>
                <c:pt idx="2957">
                  <c:v>60</c:v>
                </c:pt>
                <c:pt idx="2958">
                  <c:v>60</c:v>
                </c:pt>
                <c:pt idx="2959">
                  <c:v>60</c:v>
                </c:pt>
                <c:pt idx="2960">
                  <c:v>60</c:v>
                </c:pt>
                <c:pt idx="2961">
                  <c:v>60</c:v>
                </c:pt>
                <c:pt idx="2962">
                  <c:v>60</c:v>
                </c:pt>
                <c:pt idx="2963">
                  <c:v>60</c:v>
                </c:pt>
                <c:pt idx="2964">
                  <c:v>60</c:v>
                </c:pt>
                <c:pt idx="2965">
                  <c:v>60</c:v>
                </c:pt>
                <c:pt idx="2966">
                  <c:v>60</c:v>
                </c:pt>
                <c:pt idx="2967">
                  <c:v>60</c:v>
                </c:pt>
                <c:pt idx="2968">
                  <c:v>60</c:v>
                </c:pt>
                <c:pt idx="2969">
                  <c:v>60</c:v>
                </c:pt>
                <c:pt idx="2970">
                  <c:v>60</c:v>
                </c:pt>
                <c:pt idx="2971">
                  <c:v>60</c:v>
                </c:pt>
                <c:pt idx="2972">
                  <c:v>60</c:v>
                </c:pt>
                <c:pt idx="2973">
                  <c:v>60</c:v>
                </c:pt>
                <c:pt idx="2974">
                  <c:v>60</c:v>
                </c:pt>
                <c:pt idx="2975">
                  <c:v>60</c:v>
                </c:pt>
                <c:pt idx="2976">
                  <c:v>60</c:v>
                </c:pt>
                <c:pt idx="2977">
                  <c:v>60</c:v>
                </c:pt>
                <c:pt idx="2978">
                  <c:v>60</c:v>
                </c:pt>
                <c:pt idx="2979">
                  <c:v>60</c:v>
                </c:pt>
                <c:pt idx="2980">
                  <c:v>60</c:v>
                </c:pt>
                <c:pt idx="2981">
                  <c:v>60</c:v>
                </c:pt>
                <c:pt idx="2982">
                  <c:v>60</c:v>
                </c:pt>
                <c:pt idx="2983">
                  <c:v>60</c:v>
                </c:pt>
                <c:pt idx="2984">
                  <c:v>60</c:v>
                </c:pt>
                <c:pt idx="2985">
                  <c:v>60</c:v>
                </c:pt>
                <c:pt idx="2986">
                  <c:v>60</c:v>
                </c:pt>
                <c:pt idx="2987">
                  <c:v>60</c:v>
                </c:pt>
                <c:pt idx="2988">
                  <c:v>60</c:v>
                </c:pt>
                <c:pt idx="2989">
                  <c:v>60</c:v>
                </c:pt>
                <c:pt idx="2990">
                  <c:v>60</c:v>
                </c:pt>
                <c:pt idx="2991">
                  <c:v>60</c:v>
                </c:pt>
                <c:pt idx="2992">
                  <c:v>60</c:v>
                </c:pt>
                <c:pt idx="2993">
                  <c:v>60</c:v>
                </c:pt>
                <c:pt idx="2994">
                  <c:v>60</c:v>
                </c:pt>
                <c:pt idx="2995">
                  <c:v>60</c:v>
                </c:pt>
                <c:pt idx="2996">
                  <c:v>60</c:v>
                </c:pt>
                <c:pt idx="2997">
                  <c:v>60</c:v>
                </c:pt>
                <c:pt idx="2998">
                  <c:v>60</c:v>
                </c:pt>
                <c:pt idx="2999">
                  <c:v>60</c:v>
                </c:pt>
                <c:pt idx="3000">
                  <c:v>60</c:v>
                </c:pt>
                <c:pt idx="3001">
                  <c:v>60</c:v>
                </c:pt>
                <c:pt idx="3002">
                  <c:v>60</c:v>
                </c:pt>
                <c:pt idx="3003">
                  <c:v>60</c:v>
                </c:pt>
                <c:pt idx="3004">
                  <c:v>60</c:v>
                </c:pt>
                <c:pt idx="3005">
                  <c:v>60</c:v>
                </c:pt>
                <c:pt idx="3006">
                  <c:v>60</c:v>
                </c:pt>
                <c:pt idx="3007">
                  <c:v>60</c:v>
                </c:pt>
                <c:pt idx="3008">
                  <c:v>60</c:v>
                </c:pt>
                <c:pt idx="3009">
                  <c:v>60</c:v>
                </c:pt>
                <c:pt idx="3010">
                  <c:v>60</c:v>
                </c:pt>
                <c:pt idx="3011">
                  <c:v>60</c:v>
                </c:pt>
                <c:pt idx="3012">
                  <c:v>60</c:v>
                </c:pt>
                <c:pt idx="3013">
                  <c:v>60</c:v>
                </c:pt>
                <c:pt idx="3014">
                  <c:v>60</c:v>
                </c:pt>
                <c:pt idx="3015">
                  <c:v>60</c:v>
                </c:pt>
                <c:pt idx="3016">
                  <c:v>60</c:v>
                </c:pt>
                <c:pt idx="3017">
                  <c:v>60</c:v>
                </c:pt>
                <c:pt idx="3018">
                  <c:v>60</c:v>
                </c:pt>
                <c:pt idx="3019">
                  <c:v>60</c:v>
                </c:pt>
                <c:pt idx="3020">
                  <c:v>60</c:v>
                </c:pt>
                <c:pt idx="3021">
                  <c:v>60</c:v>
                </c:pt>
                <c:pt idx="3022">
                  <c:v>60</c:v>
                </c:pt>
                <c:pt idx="3023">
                  <c:v>60</c:v>
                </c:pt>
                <c:pt idx="3024">
                  <c:v>60</c:v>
                </c:pt>
                <c:pt idx="3025">
                  <c:v>60</c:v>
                </c:pt>
                <c:pt idx="3026">
                  <c:v>60</c:v>
                </c:pt>
                <c:pt idx="3027">
                  <c:v>60</c:v>
                </c:pt>
                <c:pt idx="3028">
                  <c:v>60</c:v>
                </c:pt>
                <c:pt idx="3029">
                  <c:v>60</c:v>
                </c:pt>
                <c:pt idx="3030">
                  <c:v>60</c:v>
                </c:pt>
                <c:pt idx="3031">
                  <c:v>60</c:v>
                </c:pt>
                <c:pt idx="3032">
                  <c:v>60</c:v>
                </c:pt>
                <c:pt idx="3033">
                  <c:v>60</c:v>
                </c:pt>
                <c:pt idx="3034">
                  <c:v>60</c:v>
                </c:pt>
                <c:pt idx="3035">
                  <c:v>60</c:v>
                </c:pt>
                <c:pt idx="3036">
                  <c:v>60</c:v>
                </c:pt>
                <c:pt idx="3037">
                  <c:v>60</c:v>
                </c:pt>
                <c:pt idx="3038">
                  <c:v>60</c:v>
                </c:pt>
                <c:pt idx="3039">
                  <c:v>60</c:v>
                </c:pt>
                <c:pt idx="3040">
                  <c:v>60</c:v>
                </c:pt>
                <c:pt idx="3041">
                  <c:v>60</c:v>
                </c:pt>
                <c:pt idx="3042">
                  <c:v>60</c:v>
                </c:pt>
                <c:pt idx="3043">
                  <c:v>60</c:v>
                </c:pt>
                <c:pt idx="3044">
                  <c:v>60</c:v>
                </c:pt>
                <c:pt idx="3045">
                  <c:v>60</c:v>
                </c:pt>
                <c:pt idx="3046">
                  <c:v>60</c:v>
                </c:pt>
                <c:pt idx="3047">
                  <c:v>60</c:v>
                </c:pt>
                <c:pt idx="3048">
                  <c:v>60</c:v>
                </c:pt>
                <c:pt idx="3049">
                  <c:v>60</c:v>
                </c:pt>
                <c:pt idx="3050">
                  <c:v>60</c:v>
                </c:pt>
                <c:pt idx="3051">
                  <c:v>60</c:v>
                </c:pt>
                <c:pt idx="3052">
                  <c:v>60</c:v>
                </c:pt>
                <c:pt idx="3053">
                  <c:v>60</c:v>
                </c:pt>
                <c:pt idx="3054">
                  <c:v>60</c:v>
                </c:pt>
                <c:pt idx="3055">
                  <c:v>60</c:v>
                </c:pt>
                <c:pt idx="3056">
                  <c:v>60</c:v>
                </c:pt>
                <c:pt idx="3057">
                  <c:v>60</c:v>
                </c:pt>
                <c:pt idx="3058">
                  <c:v>60</c:v>
                </c:pt>
                <c:pt idx="3059">
                  <c:v>60</c:v>
                </c:pt>
                <c:pt idx="3060">
                  <c:v>60</c:v>
                </c:pt>
                <c:pt idx="3061">
                  <c:v>60</c:v>
                </c:pt>
                <c:pt idx="3062">
                  <c:v>60</c:v>
                </c:pt>
                <c:pt idx="3063">
                  <c:v>60</c:v>
                </c:pt>
                <c:pt idx="3064">
                  <c:v>60</c:v>
                </c:pt>
                <c:pt idx="3065">
                  <c:v>60</c:v>
                </c:pt>
                <c:pt idx="3066">
                  <c:v>60</c:v>
                </c:pt>
                <c:pt idx="3067">
                  <c:v>60</c:v>
                </c:pt>
                <c:pt idx="3068">
                  <c:v>60</c:v>
                </c:pt>
                <c:pt idx="3069">
                  <c:v>60</c:v>
                </c:pt>
                <c:pt idx="3070">
                  <c:v>60</c:v>
                </c:pt>
                <c:pt idx="3071">
                  <c:v>60</c:v>
                </c:pt>
                <c:pt idx="3072">
                  <c:v>60</c:v>
                </c:pt>
                <c:pt idx="3073">
                  <c:v>60</c:v>
                </c:pt>
                <c:pt idx="3074">
                  <c:v>60</c:v>
                </c:pt>
                <c:pt idx="3075">
                  <c:v>60</c:v>
                </c:pt>
                <c:pt idx="3076">
                  <c:v>60</c:v>
                </c:pt>
                <c:pt idx="3077">
                  <c:v>60</c:v>
                </c:pt>
                <c:pt idx="3078">
                  <c:v>60</c:v>
                </c:pt>
                <c:pt idx="3079">
                  <c:v>60</c:v>
                </c:pt>
                <c:pt idx="3080">
                  <c:v>60</c:v>
                </c:pt>
                <c:pt idx="3081">
                  <c:v>60</c:v>
                </c:pt>
                <c:pt idx="3082">
                  <c:v>60</c:v>
                </c:pt>
                <c:pt idx="3083">
                  <c:v>60</c:v>
                </c:pt>
                <c:pt idx="3084">
                  <c:v>60</c:v>
                </c:pt>
                <c:pt idx="3085">
                  <c:v>60</c:v>
                </c:pt>
                <c:pt idx="3086">
                  <c:v>60</c:v>
                </c:pt>
                <c:pt idx="3087">
                  <c:v>60</c:v>
                </c:pt>
                <c:pt idx="3088">
                  <c:v>60</c:v>
                </c:pt>
                <c:pt idx="3089">
                  <c:v>60</c:v>
                </c:pt>
                <c:pt idx="3090">
                  <c:v>60</c:v>
                </c:pt>
                <c:pt idx="3091">
                  <c:v>60</c:v>
                </c:pt>
                <c:pt idx="3092">
                  <c:v>60</c:v>
                </c:pt>
                <c:pt idx="3093">
                  <c:v>60</c:v>
                </c:pt>
                <c:pt idx="3094">
                  <c:v>60</c:v>
                </c:pt>
                <c:pt idx="3095">
                  <c:v>60</c:v>
                </c:pt>
                <c:pt idx="3096">
                  <c:v>60</c:v>
                </c:pt>
                <c:pt idx="3097">
                  <c:v>60</c:v>
                </c:pt>
                <c:pt idx="3098">
                  <c:v>60</c:v>
                </c:pt>
                <c:pt idx="3099">
                  <c:v>60</c:v>
                </c:pt>
                <c:pt idx="3100">
                  <c:v>60</c:v>
                </c:pt>
                <c:pt idx="3101">
                  <c:v>60</c:v>
                </c:pt>
                <c:pt idx="3102">
                  <c:v>60</c:v>
                </c:pt>
                <c:pt idx="3103">
                  <c:v>60</c:v>
                </c:pt>
                <c:pt idx="3104">
                  <c:v>60</c:v>
                </c:pt>
                <c:pt idx="3105">
                  <c:v>60</c:v>
                </c:pt>
                <c:pt idx="3106">
                  <c:v>60</c:v>
                </c:pt>
                <c:pt idx="3107">
                  <c:v>60</c:v>
                </c:pt>
                <c:pt idx="3108">
                  <c:v>60</c:v>
                </c:pt>
                <c:pt idx="3109">
                  <c:v>60</c:v>
                </c:pt>
                <c:pt idx="3110">
                  <c:v>60</c:v>
                </c:pt>
                <c:pt idx="3111">
                  <c:v>60</c:v>
                </c:pt>
                <c:pt idx="3112">
                  <c:v>60</c:v>
                </c:pt>
                <c:pt idx="3113">
                  <c:v>60</c:v>
                </c:pt>
                <c:pt idx="3114">
                  <c:v>60</c:v>
                </c:pt>
                <c:pt idx="3115">
                  <c:v>60</c:v>
                </c:pt>
                <c:pt idx="3116">
                  <c:v>60</c:v>
                </c:pt>
                <c:pt idx="3117">
                  <c:v>60</c:v>
                </c:pt>
                <c:pt idx="3118">
                  <c:v>60</c:v>
                </c:pt>
                <c:pt idx="3119">
                  <c:v>60</c:v>
                </c:pt>
                <c:pt idx="3120">
                  <c:v>60</c:v>
                </c:pt>
                <c:pt idx="3121">
                  <c:v>60</c:v>
                </c:pt>
                <c:pt idx="3122">
                  <c:v>60</c:v>
                </c:pt>
                <c:pt idx="3123">
                  <c:v>60</c:v>
                </c:pt>
                <c:pt idx="3124">
                  <c:v>60</c:v>
                </c:pt>
                <c:pt idx="3125">
                  <c:v>60</c:v>
                </c:pt>
                <c:pt idx="3126">
                  <c:v>60</c:v>
                </c:pt>
                <c:pt idx="3127">
                  <c:v>60</c:v>
                </c:pt>
                <c:pt idx="3128">
                  <c:v>60</c:v>
                </c:pt>
                <c:pt idx="3129">
                  <c:v>60</c:v>
                </c:pt>
                <c:pt idx="3130">
                  <c:v>60</c:v>
                </c:pt>
                <c:pt idx="3131">
                  <c:v>60</c:v>
                </c:pt>
                <c:pt idx="3132">
                  <c:v>60</c:v>
                </c:pt>
                <c:pt idx="3133">
                  <c:v>60</c:v>
                </c:pt>
                <c:pt idx="3134">
                  <c:v>60</c:v>
                </c:pt>
                <c:pt idx="3135">
                  <c:v>60</c:v>
                </c:pt>
                <c:pt idx="3136">
                  <c:v>60</c:v>
                </c:pt>
                <c:pt idx="3137">
                  <c:v>60</c:v>
                </c:pt>
                <c:pt idx="3138">
                  <c:v>60</c:v>
                </c:pt>
                <c:pt idx="3139">
                  <c:v>60</c:v>
                </c:pt>
                <c:pt idx="3140">
                  <c:v>60</c:v>
                </c:pt>
                <c:pt idx="3141">
                  <c:v>60</c:v>
                </c:pt>
                <c:pt idx="3142">
                  <c:v>60</c:v>
                </c:pt>
                <c:pt idx="3143">
                  <c:v>60</c:v>
                </c:pt>
                <c:pt idx="3144">
                  <c:v>60</c:v>
                </c:pt>
                <c:pt idx="3145">
                  <c:v>60</c:v>
                </c:pt>
                <c:pt idx="3146">
                  <c:v>60</c:v>
                </c:pt>
                <c:pt idx="3147">
                  <c:v>60</c:v>
                </c:pt>
                <c:pt idx="3148">
                  <c:v>60</c:v>
                </c:pt>
                <c:pt idx="3149">
                  <c:v>60</c:v>
                </c:pt>
                <c:pt idx="3150">
                  <c:v>60</c:v>
                </c:pt>
                <c:pt idx="3151">
                  <c:v>60</c:v>
                </c:pt>
                <c:pt idx="3152">
                  <c:v>60</c:v>
                </c:pt>
                <c:pt idx="3153">
                  <c:v>60</c:v>
                </c:pt>
                <c:pt idx="3154">
                  <c:v>60</c:v>
                </c:pt>
                <c:pt idx="3155">
                  <c:v>60</c:v>
                </c:pt>
                <c:pt idx="3156">
                  <c:v>60</c:v>
                </c:pt>
                <c:pt idx="3157">
                  <c:v>60</c:v>
                </c:pt>
                <c:pt idx="3158">
                  <c:v>60</c:v>
                </c:pt>
                <c:pt idx="3159">
                  <c:v>60</c:v>
                </c:pt>
                <c:pt idx="3160">
                  <c:v>60</c:v>
                </c:pt>
                <c:pt idx="3161">
                  <c:v>60</c:v>
                </c:pt>
                <c:pt idx="3162">
                  <c:v>60</c:v>
                </c:pt>
                <c:pt idx="3163">
                  <c:v>60</c:v>
                </c:pt>
                <c:pt idx="3164">
                  <c:v>60</c:v>
                </c:pt>
                <c:pt idx="3165">
                  <c:v>60</c:v>
                </c:pt>
                <c:pt idx="3166">
                  <c:v>60</c:v>
                </c:pt>
                <c:pt idx="3167">
                  <c:v>60</c:v>
                </c:pt>
                <c:pt idx="3168">
                  <c:v>60</c:v>
                </c:pt>
                <c:pt idx="3169">
                  <c:v>60</c:v>
                </c:pt>
                <c:pt idx="3170">
                  <c:v>60</c:v>
                </c:pt>
                <c:pt idx="3171">
                  <c:v>60</c:v>
                </c:pt>
                <c:pt idx="3172">
                  <c:v>60</c:v>
                </c:pt>
                <c:pt idx="3173">
                  <c:v>60</c:v>
                </c:pt>
                <c:pt idx="3174">
                  <c:v>60</c:v>
                </c:pt>
                <c:pt idx="3175">
                  <c:v>60</c:v>
                </c:pt>
                <c:pt idx="3176">
                  <c:v>60</c:v>
                </c:pt>
                <c:pt idx="3177">
                  <c:v>60</c:v>
                </c:pt>
                <c:pt idx="3178">
                  <c:v>60</c:v>
                </c:pt>
                <c:pt idx="3179">
                  <c:v>60</c:v>
                </c:pt>
                <c:pt idx="3180">
                  <c:v>60</c:v>
                </c:pt>
                <c:pt idx="3181">
                  <c:v>60</c:v>
                </c:pt>
                <c:pt idx="3182">
                  <c:v>60</c:v>
                </c:pt>
                <c:pt idx="3183">
                  <c:v>60</c:v>
                </c:pt>
                <c:pt idx="3184">
                  <c:v>60</c:v>
                </c:pt>
                <c:pt idx="3185">
                  <c:v>60</c:v>
                </c:pt>
                <c:pt idx="3186">
                  <c:v>60</c:v>
                </c:pt>
                <c:pt idx="3187">
                  <c:v>60</c:v>
                </c:pt>
                <c:pt idx="3188">
                  <c:v>60</c:v>
                </c:pt>
                <c:pt idx="3189">
                  <c:v>60</c:v>
                </c:pt>
                <c:pt idx="3190">
                  <c:v>60</c:v>
                </c:pt>
                <c:pt idx="3191">
                  <c:v>60</c:v>
                </c:pt>
                <c:pt idx="3192">
                  <c:v>60</c:v>
                </c:pt>
                <c:pt idx="3193">
                  <c:v>60</c:v>
                </c:pt>
                <c:pt idx="3194">
                  <c:v>60</c:v>
                </c:pt>
                <c:pt idx="3195">
                  <c:v>60</c:v>
                </c:pt>
                <c:pt idx="3196">
                  <c:v>60</c:v>
                </c:pt>
                <c:pt idx="3197">
                  <c:v>60</c:v>
                </c:pt>
                <c:pt idx="3198">
                  <c:v>60</c:v>
                </c:pt>
                <c:pt idx="3199">
                  <c:v>60</c:v>
                </c:pt>
                <c:pt idx="3200">
                  <c:v>60</c:v>
                </c:pt>
                <c:pt idx="3201">
                  <c:v>60</c:v>
                </c:pt>
                <c:pt idx="3202">
                  <c:v>60</c:v>
                </c:pt>
                <c:pt idx="3203">
                  <c:v>60</c:v>
                </c:pt>
                <c:pt idx="3204">
                  <c:v>60</c:v>
                </c:pt>
                <c:pt idx="3205">
                  <c:v>60</c:v>
                </c:pt>
                <c:pt idx="3206">
                  <c:v>60</c:v>
                </c:pt>
                <c:pt idx="3207">
                  <c:v>60</c:v>
                </c:pt>
                <c:pt idx="3208">
                  <c:v>60</c:v>
                </c:pt>
                <c:pt idx="3209">
                  <c:v>60</c:v>
                </c:pt>
                <c:pt idx="3210">
                  <c:v>60</c:v>
                </c:pt>
                <c:pt idx="3211">
                  <c:v>60</c:v>
                </c:pt>
                <c:pt idx="3212">
                  <c:v>60</c:v>
                </c:pt>
                <c:pt idx="3213">
                  <c:v>60</c:v>
                </c:pt>
                <c:pt idx="3214">
                  <c:v>60</c:v>
                </c:pt>
                <c:pt idx="3215">
                  <c:v>60</c:v>
                </c:pt>
                <c:pt idx="3216">
                  <c:v>60</c:v>
                </c:pt>
                <c:pt idx="3217">
                  <c:v>60</c:v>
                </c:pt>
                <c:pt idx="3218">
                  <c:v>60</c:v>
                </c:pt>
                <c:pt idx="3219">
                  <c:v>60</c:v>
                </c:pt>
                <c:pt idx="3220">
                  <c:v>60</c:v>
                </c:pt>
                <c:pt idx="3221">
                  <c:v>60</c:v>
                </c:pt>
                <c:pt idx="3222">
                  <c:v>60</c:v>
                </c:pt>
                <c:pt idx="3223">
                  <c:v>60</c:v>
                </c:pt>
                <c:pt idx="3224">
                  <c:v>60</c:v>
                </c:pt>
                <c:pt idx="3225">
                  <c:v>60</c:v>
                </c:pt>
                <c:pt idx="3226">
                  <c:v>60</c:v>
                </c:pt>
                <c:pt idx="3227">
                  <c:v>60</c:v>
                </c:pt>
                <c:pt idx="3228">
                  <c:v>60</c:v>
                </c:pt>
                <c:pt idx="3229">
                  <c:v>60</c:v>
                </c:pt>
                <c:pt idx="3230">
                  <c:v>60</c:v>
                </c:pt>
                <c:pt idx="3231">
                  <c:v>60</c:v>
                </c:pt>
                <c:pt idx="3232">
                  <c:v>60</c:v>
                </c:pt>
                <c:pt idx="3233">
                  <c:v>60</c:v>
                </c:pt>
                <c:pt idx="3234">
                  <c:v>60</c:v>
                </c:pt>
                <c:pt idx="3235">
                  <c:v>60</c:v>
                </c:pt>
                <c:pt idx="3236">
                  <c:v>60</c:v>
                </c:pt>
                <c:pt idx="3237">
                  <c:v>60</c:v>
                </c:pt>
                <c:pt idx="3238">
                  <c:v>60</c:v>
                </c:pt>
                <c:pt idx="3239">
                  <c:v>60</c:v>
                </c:pt>
                <c:pt idx="3240">
                  <c:v>60</c:v>
                </c:pt>
                <c:pt idx="3241">
                  <c:v>60</c:v>
                </c:pt>
                <c:pt idx="3242">
                  <c:v>60</c:v>
                </c:pt>
                <c:pt idx="3243">
                  <c:v>60</c:v>
                </c:pt>
                <c:pt idx="3244">
                  <c:v>60</c:v>
                </c:pt>
                <c:pt idx="3245">
                  <c:v>60</c:v>
                </c:pt>
                <c:pt idx="3246">
                  <c:v>60</c:v>
                </c:pt>
                <c:pt idx="3247">
                  <c:v>60</c:v>
                </c:pt>
                <c:pt idx="3248">
                  <c:v>60</c:v>
                </c:pt>
                <c:pt idx="3249">
                  <c:v>60</c:v>
                </c:pt>
                <c:pt idx="3250">
                  <c:v>60</c:v>
                </c:pt>
                <c:pt idx="3251">
                  <c:v>60</c:v>
                </c:pt>
                <c:pt idx="3252">
                  <c:v>60</c:v>
                </c:pt>
                <c:pt idx="3253">
                  <c:v>60</c:v>
                </c:pt>
                <c:pt idx="3254">
                  <c:v>60</c:v>
                </c:pt>
                <c:pt idx="3255">
                  <c:v>60</c:v>
                </c:pt>
                <c:pt idx="3256">
                  <c:v>60</c:v>
                </c:pt>
                <c:pt idx="3257">
                  <c:v>60</c:v>
                </c:pt>
                <c:pt idx="3258">
                  <c:v>60</c:v>
                </c:pt>
                <c:pt idx="3259">
                  <c:v>60</c:v>
                </c:pt>
                <c:pt idx="3260">
                  <c:v>60</c:v>
                </c:pt>
                <c:pt idx="3261">
                  <c:v>60</c:v>
                </c:pt>
                <c:pt idx="3262">
                  <c:v>60</c:v>
                </c:pt>
                <c:pt idx="3263">
                  <c:v>60</c:v>
                </c:pt>
                <c:pt idx="3264">
                  <c:v>60</c:v>
                </c:pt>
                <c:pt idx="3265">
                  <c:v>60</c:v>
                </c:pt>
                <c:pt idx="3266">
                  <c:v>60</c:v>
                </c:pt>
                <c:pt idx="3267">
                  <c:v>60</c:v>
                </c:pt>
                <c:pt idx="3268">
                  <c:v>60</c:v>
                </c:pt>
                <c:pt idx="3269">
                  <c:v>60</c:v>
                </c:pt>
                <c:pt idx="3270">
                  <c:v>60</c:v>
                </c:pt>
                <c:pt idx="3271">
                  <c:v>60</c:v>
                </c:pt>
                <c:pt idx="3272">
                  <c:v>60</c:v>
                </c:pt>
                <c:pt idx="3273">
                  <c:v>60</c:v>
                </c:pt>
                <c:pt idx="3274">
                  <c:v>60</c:v>
                </c:pt>
                <c:pt idx="3275">
                  <c:v>60</c:v>
                </c:pt>
                <c:pt idx="3276">
                  <c:v>60</c:v>
                </c:pt>
                <c:pt idx="3277">
                  <c:v>60</c:v>
                </c:pt>
                <c:pt idx="3278">
                  <c:v>60</c:v>
                </c:pt>
                <c:pt idx="3279">
                  <c:v>60</c:v>
                </c:pt>
                <c:pt idx="3280">
                  <c:v>60</c:v>
                </c:pt>
                <c:pt idx="3281">
                  <c:v>60</c:v>
                </c:pt>
                <c:pt idx="3282">
                  <c:v>60</c:v>
                </c:pt>
                <c:pt idx="3283">
                  <c:v>60</c:v>
                </c:pt>
                <c:pt idx="3284">
                  <c:v>60</c:v>
                </c:pt>
                <c:pt idx="3285">
                  <c:v>60</c:v>
                </c:pt>
                <c:pt idx="3286">
                  <c:v>60</c:v>
                </c:pt>
                <c:pt idx="3287">
                  <c:v>60</c:v>
                </c:pt>
                <c:pt idx="3288">
                  <c:v>60</c:v>
                </c:pt>
                <c:pt idx="3289">
                  <c:v>60</c:v>
                </c:pt>
                <c:pt idx="3290">
                  <c:v>60</c:v>
                </c:pt>
                <c:pt idx="3291">
                  <c:v>60</c:v>
                </c:pt>
                <c:pt idx="3292">
                  <c:v>60</c:v>
                </c:pt>
                <c:pt idx="3293">
                  <c:v>60</c:v>
                </c:pt>
                <c:pt idx="3294">
                  <c:v>60</c:v>
                </c:pt>
                <c:pt idx="3295">
                  <c:v>60</c:v>
                </c:pt>
                <c:pt idx="3296">
                  <c:v>60</c:v>
                </c:pt>
                <c:pt idx="3297">
                  <c:v>60</c:v>
                </c:pt>
                <c:pt idx="3298">
                  <c:v>60</c:v>
                </c:pt>
                <c:pt idx="3299">
                  <c:v>60</c:v>
                </c:pt>
                <c:pt idx="3300">
                  <c:v>60</c:v>
                </c:pt>
                <c:pt idx="3301">
                  <c:v>60</c:v>
                </c:pt>
                <c:pt idx="3302">
                  <c:v>60</c:v>
                </c:pt>
                <c:pt idx="3303">
                  <c:v>60</c:v>
                </c:pt>
                <c:pt idx="3304">
                  <c:v>60</c:v>
                </c:pt>
                <c:pt idx="3305">
                  <c:v>60</c:v>
                </c:pt>
                <c:pt idx="3306">
                  <c:v>60</c:v>
                </c:pt>
                <c:pt idx="3307">
                  <c:v>60</c:v>
                </c:pt>
                <c:pt idx="3308">
                  <c:v>60</c:v>
                </c:pt>
                <c:pt idx="3309">
                  <c:v>60</c:v>
                </c:pt>
                <c:pt idx="3310">
                  <c:v>60</c:v>
                </c:pt>
                <c:pt idx="3311">
                  <c:v>60</c:v>
                </c:pt>
                <c:pt idx="3312">
                  <c:v>60</c:v>
                </c:pt>
                <c:pt idx="3313">
                  <c:v>60</c:v>
                </c:pt>
                <c:pt idx="3314">
                  <c:v>60</c:v>
                </c:pt>
                <c:pt idx="3315">
                  <c:v>60</c:v>
                </c:pt>
                <c:pt idx="3316">
                  <c:v>60</c:v>
                </c:pt>
                <c:pt idx="3317">
                  <c:v>60</c:v>
                </c:pt>
                <c:pt idx="3318">
                  <c:v>60</c:v>
                </c:pt>
                <c:pt idx="3319">
                  <c:v>60</c:v>
                </c:pt>
                <c:pt idx="3320">
                  <c:v>60</c:v>
                </c:pt>
                <c:pt idx="3321">
                  <c:v>60</c:v>
                </c:pt>
                <c:pt idx="3322">
                  <c:v>60</c:v>
                </c:pt>
                <c:pt idx="3323">
                  <c:v>60</c:v>
                </c:pt>
                <c:pt idx="3324">
                  <c:v>60</c:v>
                </c:pt>
                <c:pt idx="3325">
                  <c:v>60</c:v>
                </c:pt>
                <c:pt idx="3326">
                  <c:v>60</c:v>
                </c:pt>
                <c:pt idx="3327">
                  <c:v>60</c:v>
                </c:pt>
                <c:pt idx="3328">
                  <c:v>60</c:v>
                </c:pt>
                <c:pt idx="3329">
                  <c:v>60</c:v>
                </c:pt>
                <c:pt idx="3330">
                  <c:v>60</c:v>
                </c:pt>
                <c:pt idx="3331">
                  <c:v>60</c:v>
                </c:pt>
                <c:pt idx="3332">
                  <c:v>60</c:v>
                </c:pt>
                <c:pt idx="3333">
                  <c:v>60</c:v>
                </c:pt>
                <c:pt idx="3334">
                  <c:v>60</c:v>
                </c:pt>
                <c:pt idx="3335">
                  <c:v>60</c:v>
                </c:pt>
                <c:pt idx="3336">
                  <c:v>60</c:v>
                </c:pt>
                <c:pt idx="3337">
                  <c:v>60</c:v>
                </c:pt>
                <c:pt idx="3338">
                  <c:v>60</c:v>
                </c:pt>
                <c:pt idx="3339">
                  <c:v>60</c:v>
                </c:pt>
                <c:pt idx="3340">
                  <c:v>60</c:v>
                </c:pt>
                <c:pt idx="3341">
                  <c:v>60</c:v>
                </c:pt>
                <c:pt idx="3342">
                  <c:v>60</c:v>
                </c:pt>
                <c:pt idx="3343">
                  <c:v>60</c:v>
                </c:pt>
                <c:pt idx="3344">
                  <c:v>60</c:v>
                </c:pt>
                <c:pt idx="3345">
                  <c:v>60</c:v>
                </c:pt>
                <c:pt idx="3346">
                  <c:v>60</c:v>
                </c:pt>
                <c:pt idx="3347">
                  <c:v>60</c:v>
                </c:pt>
                <c:pt idx="3348">
                  <c:v>60</c:v>
                </c:pt>
                <c:pt idx="3349">
                  <c:v>60</c:v>
                </c:pt>
                <c:pt idx="3350">
                  <c:v>60</c:v>
                </c:pt>
                <c:pt idx="3351">
                  <c:v>60</c:v>
                </c:pt>
                <c:pt idx="3352">
                  <c:v>60</c:v>
                </c:pt>
                <c:pt idx="3353">
                  <c:v>60</c:v>
                </c:pt>
                <c:pt idx="3354">
                  <c:v>60</c:v>
                </c:pt>
                <c:pt idx="3355">
                  <c:v>60</c:v>
                </c:pt>
                <c:pt idx="3356">
                  <c:v>60</c:v>
                </c:pt>
                <c:pt idx="3357">
                  <c:v>60</c:v>
                </c:pt>
                <c:pt idx="3358">
                  <c:v>60</c:v>
                </c:pt>
                <c:pt idx="3359">
                  <c:v>60</c:v>
                </c:pt>
                <c:pt idx="3360">
                  <c:v>60</c:v>
                </c:pt>
                <c:pt idx="3361">
                  <c:v>60</c:v>
                </c:pt>
                <c:pt idx="3362">
                  <c:v>60</c:v>
                </c:pt>
                <c:pt idx="3363">
                  <c:v>60</c:v>
                </c:pt>
                <c:pt idx="3364">
                  <c:v>60</c:v>
                </c:pt>
                <c:pt idx="3365">
                  <c:v>60</c:v>
                </c:pt>
                <c:pt idx="3366">
                  <c:v>60</c:v>
                </c:pt>
                <c:pt idx="3367">
                  <c:v>60</c:v>
                </c:pt>
                <c:pt idx="3368">
                  <c:v>60</c:v>
                </c:pt>
                <c:pt idx="3369">
                  <c:v>60</c:v>
                </c:pt>
                <c:pt idx="3370">
                  <c:v>60</c:v>
                </c:pt>
                <c:pt idx="3371">
                  <c:v>60</c:v>
                </c:pt>
                <c:pt idx="3372">
                  <c:v>60</c:v>
                </c:pt>
                <c:pt idx="3373">
                  <c:v>60</c:v>
                </c:pt>
                <c:pt idx="3374">
                  <c:v>60</c:v>
                </c:pt>
                <c:pt idx="3375">
                  <c:v>60</c:v>
                </c:pt>
                <c:pt idx="3376">
                  <c:v>60</c:v>
                </c:pt>
                <c:pt idx="3377">
                  <c:v>60</c:v>
                </c:pt>
                <c:pt idx="3378">
                  <c:v>60</c:v>
                </c:pt>
                <c:pt idx="3379">
                  <c:v>60</c:v>
                </c:pt>
                <c:pt idx="3380">
                  <c:v>60</c:v>
                </c:pt>
                <c:pt idx="3381">
                  <c:v>60</c:v>
                </c:pt>
                <c:pt idx="3382">
                  <c:v>60</c:v>
                </c:pt>
                <c:pt idx="3383">
                  <c:v>60</c:v>
                </c:pt>
                <c:pt idx="3384">
                  <c:v>60</c:v>
                </c:pt>
                <c:pt idx="3385">
                  <c:v>60</c:v>
                </c:pt>
                <c:pt idx="3386">
                  <c:v>60</c:v>
                </c:pt>
                <c:pt idx="3387">
                  <c:v>60</c:v>
                </c:pt>
                <c:pt idx="3388">
                  <c:v>60</c:v>
                </c:pt>
                <c:pt idx="3389">
                  <c:v>60</c:v>
                </c:pt>
                <c:pt idx="3390">
                  <c:v>60</c:v>
                </c:pt>
                <c:pt idx="3391">
                  <c:v>60</c:v>
                </c:pt>
                <c:pt idx="3392">
                  <c:v>60</c:v>
                </c:pt>
                <c:pt idx="3393">
                  <c:v>60</c:v>
                </c:pt>
                <c:pt idx="3394">
                  <c:v>60</c:v>
                </c:pt>
                <c:pt idx="3395">
                  <c:v>60</c:v>
                </c:pt>
                <c:pt idx="3396">
                  <c:v>60</c:v>
                </c:pt>
                <c:pt idx="3397">
                  <c:v>60</c:v>
                </c:pt>
                <c:pt idx="3398">
                  <c:v>60</c:v>
                </c:pt>
                <c:pt idx="3399">
                  <c:v>60</c:v>
                </c:pt>
                <c:pt idx="3400">
                  <c:v>60</c:v>
                </c:pt>
                <c:pt idx="3401">
                  <c:v>60</c:v>
                </c:pt>
                <c:pt idx="3402">
                  <c:v>60</c:v>
                </c:pt>
                <c:pt idx="3403">
                  <c:v>60</c:v>
                </c:pt>
                <c:pt idx="3404">
                  <c:v>60</c:v>
                </c:pt>
                <c:pt idx="3405">
                  <c:v>60</c:v>
                </c:pt>
                <c:pt idx="3406">
                  <c:v>60</c:v>
                </c:pt>
                <c:pt idx="3407">
                  <c:v>60</c:v>
                </c:pt>
                <c:pt idx="3408">
                  <c:v>60</c:v>
                </c:pt>
                <c:pt idx="3409">
                  <c:v>60</c:v>
                </c:pt>
                <c:pt idx="3410">
                  <c:v>60</c:v>
                </c:pt>
                <c:pt idx="3411">
                  <c:v>60</c:v>
                </c:pt>
                <c:pt idx="3412">
                  <c:v>60</c:v>
                </c:pt>
                <c:pt idx="3413">
                  <c:v>60</c:v>
                </c:pt>
                <c:pt idx="3414">
                  <c:v>60</c:v>
                </c:pt>
                <c:pt idx="3415">
                  <c:v>60</c:v>
                </c:pt>
                <c:pt idx="3416">
                  <c:v>60</c:v>
                </c:pt>
                <c:pt idx="3417">
                  <c:v>60</c:v>
                </c:pt>
                <c:pt idx="3418">
                  <c:v>60</c:v>
                </c:pt>
                <c:pt idx="3419">
                  <c:v>60</c:v>
                </c:pt>
                <c:pt idx="3420">
                  <c:v>60</c:v>
                </c:pt>
                <c:pt idx="3421">
                  <c:v>60</c:v>
                </c:pt>
                <c:pt idx="3422">
                  <c:v>60</c:v>
                </c:pt>
                <c:pt idx="3423">
                  <c:v>60</c:v>
                </c:pt>
                <c:pt idx="3424">
                  <c:v>60</c:v>
                </c:pt>
                <c:pt idx="3425">
                  <c:v>60</c:v>
                </c:pt>
                <c:pt idx="3426">
                  <c:v>60</c:v>
                </c:pt>
                <c:pt idx="3427">
                  <c:v>60</c:v>
                </c:pt>
                <c:pt idx="3428">
                  <c:v>60</c:v>
                </c:pt>
                <c:pt idx="3429">
                  <c:v>60</c:v>
                </c:pt>
                <c:pt idx="3430">
                  <c:v>60</c:v>
                </c:pt>
                <c:pt idx="3431">
                  <c:v>60</c:v>
                </c:pt>
                <c:pt idx="3432">
                  <c:v>60</c:v>
                </c:pt>
                <c:pt idx="3433">
                  <c:v>60</c:v>
                </c:pt>
                <c:pt idx="3434">
                  <c:v>60</c:v>
                </c:pt>
                <c:pt idx="3435">
                  <c:v>60</c:v>
                </c:pt>
                <c:pt idx="3436">
                  <c:v>60</c:v>
                </c:pt>
                <c:pt idx="3437">
                  <c:v>60</c:v>
                </c:pt>
                <c:pt idx="3438">
                  <c:v>60</c:v>
                </c:pt>
                <c:pt idx="3439">
                  <c:v>60</c:v>
                </c:pt>
                <c:pt idx="3440">
                  <c:v>60</c:v>
                </c:pt>
                <c:pt idx="3441">
                  <c:v>60</c:v>
                </c:pt>
                <c:pt idx="3442">
                  <c:v>60</c:v>
                </c:pt>
                <c:pt idx="3443">
                  <c:v>60</c:v>
                </c:pt>
                <c:pt idx="3444">
                  <c:v>60</c:v>
                </c:pt>
                <c:pt idx="3445">
                  <c:v>60</c:v>
                </c:pt>
                <c:pt idx="3446">
                  <c:v>60</c:v>
                </c:pt>
                <c:pt idx="3447">
                  <c:v>60</c:v>
                </c:pt>
                <c:pt idx="3448">
                  <c:v>60</c:v>
                </c:pt>
                <c:pt idx="3449">
                  <c:v>60</c:v>
                </c:pt>
                <c:pt idx="3450">
                  <c:v>60</c:v>
                </c:pt>
                <c:pt idx="3451">
                  <c:v>60</c:v>
                </c:pt>
                <c:pt idx="3452">
                  <c:v>60</c:v>
                </c:pt>
                <c:pt idx="3453">
                  <c:v>60</c:v>
                </c:pt>
                <c:pt idx="3454">
                  <c:v>60</c:v>
                </c:pt>
                <c:pt idx="3455">
                  <c:v>60</c:v>
                </c:pt>
                <c:pt idx="3456">
                  <c:v>60</c:v>
                </c:pt>
                <c:pt idx="3457">
                  <c:v>60</c:v>
                </c:pt>
                <c:pt idx="3458">
                  <c:v>60</c:v>
                </c:pt>
                <c:pt idx="3459">
                  <c:v>60</c:v>
                </c:pt>
                <c:pt idx="3460">
                  <c:v>60</c:v>
                </c:pt>
                <c:pt idx="3461">
                  <c:v>60</c:v>
                </c:pt>
                <c:pt idx="3462">
                  <c:v>60</c:v>
                </c:pt>
                <c:pt idx="3463">
                  <c:v>60</c:v>
                </c:pt>
                <c:pt idx="3464">
                  <c:v>60</c:v>
                </c:pt>
                <c:pt idx="3465">
                  <c:v>60</c:v>
                </c:pt>
                <c:pt idx="3466">
                  <c:v>60</c:v>
                </c:pt>
                <c:pt idx="3467">
                  <c:v>60</c:v>
                </c:pt>
                <c:pt idx="3468">
                  <c:v>60</c:v>
                </c:pt>
                <c:pt idx="3469">
                  <c:v>60</c:v>
                </c:pt>
                <c:pt idx="3470">
                  <c:v>60</c:v>
                </c:pt>
                <c:pt idx="3471">
                  <c:v>60</c:v>
                </c:pt>
                <c:pt idx="3472">
                  <c:v>60</c:v>
                </c:pt>
                <c:pt idx="3473">
                  <c:v>60</c:v>
                </c:pt>
                <c:pt idx="3474">
                  <c:v>60</c:v>
                </c:pt>
                <c:pt idx="3475">
                  <c:v>60</c:v>
                </c:pt>
                <c:pt idx="3476">
                  <c:v>60</c:v>
                </c:pt>
                <c:pt idx="3477">
                  <c:v>60</c:v>
                </c:pt>
                <c:pt idx="3478">
                  <c:v>60</c:v>
                </c:pt>
                <c:pt idx="3479">
                  <c:v>60</c:v>
                </c:pt>
                <c:pt idx="3480">
                  <c:v>60</c:v>
                </c:pt>
                <c:pt idx="3481">
                  <c:v>60</c:v>
                </c:pt>
                <c:pt idx="3482">
                  <c:v>60</c:v>
                </c:pt>
                <c:pt idx="3483">
                  <c:v>60</c:v>
                </c:pt>
                <c:pt idx="3484">
                  <c:v>60</c:v>
                </c:pt>
                <c:pt idx="3485">
                  <c:v>60</c:v>
                </c:pt>
                <c:pt idx="3486">
                  <c:v>60</c:v>
                </c:pt>
                <c:pt idx="3487">
                  <c:v>60</c:v>
                </c:pt>
                <c:pt idx="3488">
                  <c:v>60</c:v>
                </c:pt>
                <c:pt idx="3489">
                  <c:v>60</c:v>
                </c:pt>
                <c:pt idx="3490">
                  <c:v>60</c:v>
                </c:pt>
                <c:pt idx="3491">
                  <c:v>60</c:v>
                </c:pt>
                <c:pt idx="3492">
                  <c:v>60</c:v>
                </c:pt>
                <c:pt idx="3493">
                  <c:v>60</c:v>
                </c:pt>
                <c:pt idx="3494">
                  <c:v>60</c:v>
                </c:pt>
                <c:pt idx="3495">
                  <c:v>60</c:v>
                </c:pt>
                <c:pt idx="3496">
                  <c:v>60</c:v>
                </c:pt>
                <c:pt idx="3497">
                  <c:v>60</c:v>
                </c:pt>
                <c:pt idx="3498">
                  <c:v>60</c:v>
                </c:pt>
                <c:pt idx="3499">
                  <c:v>60</c:v>
                </c:pt>
                <c:pt idx="3500">
                  <c:v>60</c:v>
                </c:pt>
                <c:pt idx="3501">
                  <c:v>60</c:v>
                </c:pt>
                <c:pt idx="3502">
                  <c:v>60</c:v>
                </c:pt>
                <c:pt idx="3503">
                  <c:v>60</c:v>
                </c:pt>
                <c:pt idx="3504">
                  <c:v>60</c:v>
                </c:pt>
                <c:pt idx="3505">
                  <c:v>60</c:v>
                </c:pt>
                <c:pt idx="3506">
                  <c:v>60</c:v>
                </c:pt>
                <c:pt idx="3507">
                  <c:v>60</c:v>
                </c:pt>
                <c:pt idx="3508">
                  <c:v>60</c:v>
                </c:pt>
                <c:pt idx="3509">
                  <c:v>60</c:v>
                </c:pt>
                <c:pt idx="3510">
                  <c:v>60</c:v>
                </c:pt>
                <c:pt idx="3511">
                  <c:v>60</c:v>
                </c:pt>
                <c:pt idx="3512">
                  <c:v>60</c:v>
                </c:pt>
                <c:pt idx="3513">
                  <c:v>60</c:v>
                </c:pt>
                <c:pt idx="3514">
                  <c:v>60</c:v>
                </c:pt>
                <c:pt idx="3515">
                  <c:v>60</c:v>
                </c:pt>
                <c:pt idx="3516">
                  <c:v>60</c:v>
                </c:pt>
                <c:pt idx="3517">
                  <c:v>60</c:v>
                </c:pt>
                <c:pt idx="3518">
                  <c:v>60</c:v>
                </c:pt>
                <c:pt idx="3519">
                  <c:v>60</c:v>
                </c:pt>
                <c:pt idx="3520">
                  <c:v>60</c:v>
                </c:pt>
                <c:pt idx="3521">
                  <c:v>60</c:v>
                </c:pt>
                <c:pt idx="3522">
                  <c:v>60</c:v>
                </c:pt>
                <c:pt idx="3523">
                  <c:v>60</c:v>
                </c:pt>
                <c:pt idx="3524">
                  <c:v>60</c:v>
                </c:pt>
                <c:pt idx="3525">
                  <c:v>60</c:v>
                </c:pt>
                <c:pt idx="3526">
                  <c:v>60</c:v>
                </c:pt>
                <c:pt idx="3527">
                  <c:v>60</c:v>
                </c:pt>
                <c:pt idx="3528">
                  <c:v>60</c:v>
                </c:pt>
                <c:pt idx="3529">
                  <c:v>60</c:v>
                </c:pt>
                <c:pt idx="3530">
                  <c:v>60</c:v>
                </c:pt>
                <c:pt idx="3531">
                  <c:v>60</c:v>
                </c:pt>
                <c:pt idx="3532">
                  <c:v>60</c:v>
                </c:pt>
                <c:pt idx="3533">
                  <c:v>60</c:v>
                </c:pt>
                <c:pt idx="3534">
                  <c:v>60</c:v>
                </c:pt>
                <c:pt idx="3535">
                  <c:v>60</c:v>
                </c:pt>
                <c:pt idx="3536">
                  <c:v>60</c:v>
                </c:pt>
                <c:pt idx="3537">
                  <c:v>60</c:v>
                </c:pt>
                <c:pt idx="3538">
                  <c:v>60</c:v>
                </c:pt>
                <c:pt idx="3539">
                  <c:v>60</c:v>
                </c:pt>
                <c:pt idx="3540">
                  <c:v>60</c:v>
                </c:pt>
                <c:pt idx="3541">
                  <c:v>60</c:v>
                </c:pt>
                <c:pt idx="3542">
                  <c:v>60</c:v>
                </c:pt>
                <c:pt idx="3543">
                  <c:v>60</c:v>
                </c:pt>
                <c:pt idx="3544">
                  <c:v>60</c:v>
                </c:pt>
                <c:pt idx="3545">
                  <c:v>60</c:v>
                </c:pt>
                <c:pt idx="3546">
                  <c:v>60</c:v>
                </c:pt>
                <c:pt idx="3547">
                  <c:v>60</c:v>
                </c:pt>
                <c:pt idx="3548">
                  <c:v>60</c:v>
                </c:pt>
                <c:pt idx="3549">
                  <c:v>60</c:v>
                </c:pt>
                <c:pt idx="3550">
                  <c:v>60</c:v>
                </c:pt>
                <c:pt idx="3551">
                  <c:v>60</c:v>
                </c:pt>
                <c:pt idx="3552">
                  <c:v>60</c:v>
                </c:pt>
                <c:pt idx="3553">
                  <c:v>60</c:v>
                </c:pt>
                <c:pt idx="3554">
                  <c:v>60</c:v>
                </c:pt>
                <c:pt idx="3555">
                  <c:v>60</c:v>
                </c:pt>
                <c:pt idx="3556">
                  <c:v>60</c:v>
                </c:pt>
                <c:pt idx="3557">
                  <c:v>60</c:v>
                </c:pt>
                <c:pt idx="3558">
                  <c:v>60</c:v>
                </c:pt>
                <c:pt idx="3559">
                  <c:v>60</c:v>
                </c:pt>
                <c:pt idx="3560">
                  <c:v>60</c:v>
                </c:pt>
                <c:pt idx="3561">
                  <c:v>60</c:v>
                </c:pt>
                <c:pt idx="3562">
                  <c:v>60</c:v>
                </c:pt>
                <c:pt idx="3563">
                  <c:v>60</c:v>
                </c:pt>
                <c:pt idx="3564">
                  <c:v>60</c:v>
                </c:pt>
                <c:pt idx="3565">
                  <c:v>60</c:v>
                </c:pt>
                <c:pt idx="3566">
                  <c:v>60</c:v>
                </c:pt>
                <c:pt idx="3567">
                  <c:v>60</c:v>
                </c:pt>
                <c:pt idx="3568">
                  <c:v>60</c:v>
                </c:pt>
                <c:pt idx="3569">
                  <c:v>60</c:v>
                </c:pt>
                <c:pt idx="3570">
                  <c:v>60</c:v>
                </c:pt>
                <c:pt idx="3571">
                  <c:v>60</c:v>
                </c:pt>
                <c:pt idx="3572">
                  <c:v>60</c:v>
                </c:pt>
                <c:pt idx="3573">
                  <c:v>60</c:v>
                </c:pt>
                <c:pt idx="3574">
                  <c:v>60</c:v>
                </c:pt>
                <c:pt idx="3575">
                  <c:v>60</c:v>
                </c:pt>
                <c:pt idx="3576">
                  <c:v>60</c:v>
                </c:pt>
                <c:pt idx="3577">
                  <c:v>60</c:v>
                </c:pt>
                <c:pt idx="3578">
                  <c:v>60</c:v>
                </c:pt>
                <c:pt idx="3579">
                  <c:v>60</c:v>
                </c:pt>
                <c:pt idx="3580">
                  <c:v>60</c:v>
                </c:pt>
                <c:pt idx="3581">
                  <c:v>60</c:v>
                </c:pt>
                <c:pt idx="3582">
                  <c:v>60</c:v>
                </c:pt>
                <c:pt idx="3583">
                  <c:v>60</c:v>
                </c:pt>
                <c:pt idx="3584">
                  <c:v>60</c:v>
                </c:pt>
                <c:pt idx="3585">
                  <c:v>60</c:v>
                </c:pt>
                <c:pt idx="3586">
                  <c:v>60</c:v>
                </c:pt>
                <c:pt idx="3587">
                  <c:v>60</c:v>
                </c:pt>
                <c:pt idx="3588">
                  <c:v>60</c:v>
                </c:pt>
                <c:pt idx="3589">
                  <c:v>60</c:v>
                </c:pt>
                <c:pt idx="3590">
                  <c:v>60</c:v>
                </c:pt>
                <c:pt idx="3591">
                  <c:v>60</c:v>
                </c:pt>
                <c:pt idx="3592">
                  <c:v>60</c:v>
                </c:pt>
                <c:pt idx="3593">
                  <c:v>60</c:v>
                </c:pt>
                <c:pt idx="3594">
                  <c:v>60</c:v>
                </c:pt>
                <c:pt idx="3595">
                  <c:v>60</c:v>
                </c:pt>
                <c:pt idx="3596">
                  <c:v>60</c:v>
                </c:pt>
                <c:pt idx="3597">
                  <c:v>60</c:v>
                </c:pt>
                <c:pt idx="3598">
                  <c:v>60</c:v>
                </c:pt>
                <c:pt idx="3599">
                  <c:v>60</c:v>
                </c:pt>
                <c:pt idx="3600">
                  <c:v>60</c:v>
                </c:pt>
                <c:pt idx="3601">
                  <c:v>60</c:v>
                </c:pt>
                <c:pt idx="3602">
                  <c:v>60</c:v>
                </c:pt>
                <c:pt idx="3603">
                  <c:v>60</c:v>
                </c:pt>
                <c:pt idx="3604">
                  <c:v>60</c:v>
                </c:pt>
                <c:pt idx="3605">
                  <c:v>60</c:v>
                </c:pt>
                <c:pt idx="3606">
                  <c:v>60</c:v>
                </c:pt>
                <c:pt idx="3607">
                  <c:v>60</c:v>
                </c:pt>
                <c:pt idx="3608">
                  <c:v>60</c:v>
                </c:pt>
                <c:pt idx="3609">
                  <c:v>60</c:v>
                </c:pt>
                <c:pt idx="3610">
                  <c:v>60</c:v>
                </c:pt>
                <c:pt idx="3611">
                  <c:v>60</c:v>
                </c:pt>
                <c:pt idx="3612">
                  <c:v>60</c:v>
                </c:pt>
                <c:pt idx="3613">
                  <c:v>60</c:v>
                </c:pt>
                <c:pt idx="3614">
                  <c:v>60</c:v>
                </c:pt>
                <c:pt idx="3615">
                  <c:v>60</c:v>
                </c:pt>
                <c:pt idx="3616">
                  <c:v>60</c:v>
                </c:pt>
                <c:pt idx="3617">
                  <c:v>60</c:v>
                </c:pt>
                <c:pt idx="3618">
                  <c:v>60</c:v>
                </c:pt>
                <c:pt idx="3619">
                  <c:v>60</c:v>
                </c:pt>
                <c:pt idx="3620">
                  <c:v>60</c:v>
                </c:pt>
                <c:pt idx="3621">
                  <c:v>60</c:v>
                </c:pt>
                <c:pt idx="3622">
                  <c:v>60</c:v>
                </c:pt>
                <c:pt idx="3623">
                  <c:v>60</c:v>
                </c:pt>
                <c:pt idx="3624">
                  <c:v>60</c:v>
                </c:pt>
                <c:pt idx="3625">
                  <c:v>60</c:v>
                </c:pt>
                <c:pt idx="3626">
                  <c:v>60</c:v>
                </c:pt>
                <c:pt idx="3627">
                  <c:v>60</c:v>
                </c:pt>
                <c:pt idx="3628">
                  <c:v>60</c:v>
                </c:pt>
                <c:pt idx="3629">
                  <c:v>60</c:v>
                </c:pt>
                <c:pt idx="3630">
                  <c:v>60</c:v>
                </c:pt>
                <c:pt idx="3631">
                  <c:v>60</c:v>
                </c:pt>
                <c:pt idx="3632">
                  <c:v>60</c:v>
                </c:pt>
                <c:pt idx="3633">
                  <c:v>60</c:v>
                </c:pt>
                <c:pt idx="3634">
                  <c:v>60</c:v>
                </c:pt>
                <c:pt idx="3635">
                  <c:v>60</c:v>
                </c:pt>
                <c:pt idx="3636">
                  <c:v>60</c:v>
                </c:pt>
                <c:pt idx="3637">
                  <c:v>60</c:v>
                </c:pt>
                <c:pt idx="3638">
                  <c:v>60</c:v>
                </c:pt>
                <c:pt idx="3639">
                  <c:v>60</c:v>
                </c:pt>
                <c:pt idx="3640">
                  <c:v>60</c:v>
                </c:pt>
                <c:pt idx="3641">
                  <c:v>60</c:v>
                </c:pt>
                <c:pt idx="3642">
                  <c:v>60</c:v>
                </c:pt>
                <c:pt idx="3643">
                  <c:v>60</c:v>
                </c:pt>
                <c:pt idx="3644">
                  <c:v>60</c:v>
                </c:pt>
                <c:pt idx="3645">
                  <c:v>60</c:v>
                </c:pt>
                <c:pt idx="3646">
                  <c:v>60</c:v>
                </c:pt>
                <c:pt idx="3647">
                  <c:v>60</c:v>
                </c:pt>
                <c:pt idx="3648">
                  <c:v>60</c:v>
                </c:pt>
                <c:pt idx="3649">
                  <c:v>60</c:v>
                </c:pt>
                <c:pt idx="3650">
                  <c:v>60</c:v>
                </c:pt>
                <c:pt idx="3651">
                  <c:v>60</c:v>
                </c:pt>
                <c:pt idx="3652">
                  <c:v>60</c:v>
                </c:pt>
                <c:pt idx="3653">
                  <c:v>60</c:v>
                </c:pt>
                <c:pt idx="3654">
                  <c:v>60</c:v>
                </c:pt>
                <c:pt idx="3655">
                  <c:v>60</c:v>
                </c:pt>
                <c:pt idx="3656">
                  <c:v>60</c:v>
                </c:pt>
                <c:pt idx="3657">
                  <c:v>60</c:v>
                </c:pt>
                <c:pt idx="3658">
                  <c:v>60</c:v>
                </c:pt>
                <c:pt idx="3659">
                  <c:v>60</c:v>
                </c:pt>
                <c:pt idx="3660">
                  <c:v>60</c:v>
                </c:pt>
                <c:pt idx="3661">
                  <c:v>60</c:v>
                </c:pt>
                <c:pt idx="3662">
                  <c:v>60</c:v>
                </c:pt>
                <c:pt idx="3663">
                  <c:v>60</c:v>
                </c:pt>
                <c:pt idx="3664">
                  <c:v>60</c:v>
                </c:pt>
                <c:pt idx="3665">
                  <c:v>60</c:v>
                </c:pt>
                <c:pt idx="3666">
                  <c:v>60</c:v>
                </c:pt>
                <c:pt idx="3667">
                  <c:v>60</c:v>
                </c:pt>
                <c:pt idx="3668">
                  <c:v>60</c:v>
                </c:pt>
                <c:pt idx="3669">
                  <c:v>60</c:v>
                </c:pt>
                <c:pt idx="3670">
                  <c:v>60</c:v>
                </c:pt>
                <c:pt idx="3671">
                  <c:v>60</c:v>
                </c:pt>
                <c:pt idx="3672">
                  <c:v>60</c:v>
                </c:pt>
                <c:pt idx="3673">
                  <c:v>60</c:v>
                </c:pt>
                <c:pt idx="3674">
                  <c:v>60</c:v>
                </c:pt>
                <c:pt idx="3675">
                  <c:v>60</c:v>
                </c:pt>
                <c:pt idx="3676">
                  <c:v>60</c:v>
                </c:pt>
                <c:pt idx="3677">
                  <c:v>60</c:v>
                </c:pt>
                <c:pt idx="3678">
                  <c:v>60</c:v>
                </c:pt>
                <c:pt idx="3679">
                  <c:v>60</c:v>
                </c:pt>
                <c:pt idx="3680">
                  <c:v>60</c:v>
                </c:pt>
                <c:pt idx="3681">
                  <c:v>60</c:v>
                </c:pt>
                <c:pt idx="3682">
                  <c:v>60</c:v>
                </c:pt>
                <c:pt idx="3683">
                  <c:v>60</c:v>
                </c:pt>
                <c:pt idx="3684">
                  <c:v>60</c:v>
                </c:pt>
                <c:pt idx="3685">
                  <c:v>60</c:v>
                </c:pt>
                <c:pt idx="3686">
                  <c:v>60</c:v>
                </c:pt>
                <c:pt idx="3687">
                  <c:v>60</c:v>
                </c:pt>
                <c:pt idx="3688">
                  <c:v>60</c:v>
                </c:pt>
                <c:pt idx="3689">
                  <c:v>60</c:v>
                </c:pt>
                <c:pt idx="3690">
                  <c:v>60</c:v>
                </c:pt>
                <c:pt idx="3691">
                  <c:v>60</c:v>
                </c:pt>
                <c:pt idx="3692">
                  <c:v>60</c:v>
                </c:pt>
                <c:pt idx="3693">
                  <c:v>60</c:v>
                </c:pt>
                <c:pt idx="3694">
                  <c:v>60</c:v>
                </c:pt>
                <c:pt idx="3695">
                  <c:v>60</c:v>
                </c:pt>
                <c:pt idx="3696">
                  <c:v>60</c:v>
                </c:pt>
                <c:pt idx="3697">
                  <c:v>60</c:v>
                </c:pt>
                <c:pt idx="3698">
                  <c:v>60</c:v>
                </c:pt>
                <c:pt idx="3699">
                  <c:v>60</c:v>
                </c:pt>
                <c:pt idx="3700">
                  <c:v>60</c:v>
                </c:pt>
                <c:pt idx="3701">
                  <c:v>60</c:v>
                </c:pt>
                <c:pt idx="3702">
                  <c:v>60</c:v>
                </c:pt>
                <c:pt idx="3703">
                  <c:v>60</c:v>
                </c:pt>
                <c:pt idx="3704">
                  <c:v>60</c:v>
                </c:pt>
                <c:pt idx="3705">
                  <c:v>60</c:v>
                </c:pt>
                <c:pt idx="3706">
                  <c:v>60</c:v>
                </c:pt>
                <c:pt idx="3707">
                  <c:v>60</c:v>
                </c:pt>
                <c:pt idx="3708">
                  <c:v>60</c:v>
                </c:pt>
                <c:pt idx="3709">
                  <c:v>60</c:v>
                </c:pt>
                <c:pt idx="3710">
                  <c:v>60</c:v>
                </c:pt>
                <c:pt idx="3711">
                  <c:v>60</c:v>
                </c:pt>
                <c:pt idx="3712">
                  <c:v>60</c:v>
                </c:pt>
                <c:pt idx="3713">
                  <c:v>60</c:v>
                </c:pt>
                <c:pt idx="3714">
                  <c:v>60</c:v>
                </c:pt>
                <c:pt idx="3715">
                  <c:v>60</c:v>
                </c:pt>
                <c:pt idx="3716">
                  <c:v>60</c:v>
                </c:pt>
                <c:pt idx="3717">
                  <c:v>60</c:v>
                </c:pt>
                <c:pt idx="3718">
                  <c:v>60</c:v>
                </c:pt>
                <c:pt idx="3719">
                  <c:v>60</c:v>
                </c:pt>
                <c:pt idx="3720">
                  <c:v>60</c:v>
                </c:pt>
                <c:pt idx="3721">
                  <c:v>60</c:v>
                </c:pt>
                <c:pt idx="3722">
                  <c:v>60</c:v>
                </c:pt>
                <c:pt idx="3723">
                  <c:v>60</c:v>
                </c:pt>
                <c:pt idx="3724">
                  <c:v>60</c:v>
                </c:pt>
                <c:pt idx="3725">
                  <c:v>60</c:v>
                </c:pt>
                <c:pt idx="3726">
                  <c:v>60</c:v>
                </c:pt>
                <c:pt idx="3727">
                  <c:v>60</c:v>
                </c:pt>
                <c:pt idx="3728">
                  <c:v>60</c:v>
                </c:pt>
                <c:pt idx="3729">
                  <c:v>60</c:v>
                </c:pt>
                <c:pt idx="3730">
                  <c:v>60</c:v>
                </c:pt>
                <c:pt idx="3731">
                  <c:v>60</c:v>
                </c:pt>
                <c:pt idx="3732">
                  <c:v>60</c:v>
                </c:pt>
                <c:pt idx="3733">
                  <c:v>60</c:v>
                </c:pt>
                <c:pt idx="3734">
                  <c:v>60</c:v>
                </c:pt>
                <c:pt idx="3735">
                  <c:v>60</c:v>
                </c:pt>
                <c:pt idx="3736">
                  <c:v>60</c:v>
                </c:pt>
                <c:pt idx="3737">
                  <c:v>60</c:v>
                </c:pt>
                <c:pt idx="3738">
                  <c:v>60</c:v>
                </c:pt>
                <c:pt idx="3739">
                  <c:v>60</c:v>
                </c:pt>
                <c:pt idx="3740">
                  <c:v>60</c:v>
                </c:pt>
                <c:pt idx="3741">
                  <c:v>60</c:v>
                </c:pt>
                <c:pt idx="3742">
                  <c:v>60</c:v>
                </c:pt>
                <c:pt idx="3743">
                  <c:v>60</c:v>
                </c:pt>
                <c:pt idx="3744">
                  <c:v>60</c:v>
                </c:pt>
                <c:pt idx="3745">
                  <c:v>60</c:v>
                </c:pt>
                <c:pt idx="3746">
                  <c:v>60</c:v>
                </c:pt>
                <c:pt idx="3747">
                  <c:v>60</c:v>
                </c:pt>
                <c:pt idx="3748">
                  <c:v>60</c:v>
                </c:pt>
                <c:pt idx="3749">
                  <c:v>60</c:v>
                </c:pt>
                <c:pt idx="3750">
                  <c:v>60</c:v>
                </c:pt>
                <c:pt idx="3751">
                  <c:v>60</c:v>
                </c:pt>
                <c:pt idx="3752">
                  <c:v>60</c:v>
                </c:pt>
                <c:pt idx="3753">
                  <c:v>60</c:v>
                </c:pt>
                <c:pt idx="3754">
                  <c:v>60</c:v>
                </c:pt>
                <c:pt idx="3755">
                  <c:v>60</c:v>
                </c:pt>
                <c:pt idx="3756">
                  <c:v>60</c:v>
                </c:pt>
                <c:pt idx="3757">
                  <c:v>60</c:v>
                </c:pt>
                <c:pt idx="3758">
                  <c:v>60</c:v>
                </c:pt>
                <c:pt idx="3759">
                  <c:v>60</c:v>
                </c:pt>
                <c:pt idx="3760">
                  <c:v>60</c:v>
                </c:pt>
                <c:pt idx="3761">
                  <c:v>60</c:v>
                </c:pt>
                <c:pt idx="3762">
                  <c:v>60</c:v>
                </c:pt>
                <c:pt idx="3763">
                  <c:v>60</c:v>
                </c:pt>
                <c:pt idx="3764">
                  <c:v>60</c:v>
                </c:pt>
                <c:pt idx="3765">
                  <c:v>60</c:v>
                </c:pt>
                <c:pt idx="3766">
                  <c:v>60</c:v>
                </c:pt>
                <c:pt idx="3767">
                  <c:v>60</c:v>
                </c:pt>
                <c:pt idx="3768">
                  <c:v>60</c:v>
                </c:pt>
                <c:pt idx="3769">
                  <c:v>60</c:v>
                </c:pt>
                <c:pt idx="3770">
                  <c:v>60</c:v>
                </c:pt>
                <c:pt idx="3771">
                  <c:v>60</c:v>
                </c:pt>
                <c:pt idx="3772">
                  <c:v>60</c:v>
                </c:pt>
                <c:pt idx="3773">
                  <c:v>60</c:v>
                </c:pt>
                <c:pt idx="3774">
                  <c:v>60</c:v>
                </c:pt>
                <c:pt idx="3775">
                  <c:v>60</c:v>
                </c:pt>
                <c:pt idx="3776">
                  <c:v>60</c:v>
                </c:pt>
                <c:pt idx="3777">
                  <c:v>60</c:v>
                </c:pt>
                <c:pt idx="3778">
                  <c:v>60</c:v>
                </c:pt>
                <c:pt idx="3779">
                  <c:v>60</c:v>
                </c:pt>
                <c:pt idx="3780">
                  <c:v>60</c:v>
                </c:pt>
                <c:pt idx="3781">
                  <c:v>60</c:v>
                </c:pt>
                <c:pt idx="3782">
                  <c:v>60</c:v>
                </c:pt>
                <c:pt idx="3783">
                  <c:v>60</c:v>
                </c:pt>
                <c:pt idx="3784">
                  <c:v>60</c:v>
                </c:pt>
                <c:pt idx="3785">
                  <c:v>60</c:v>
                </c:pt>
                <c:pt idx="3786">
                  <c:v>60</c:v>
                </c:pt>
                <c:pt idx="3787">
                  <c:v>60</c:v>
                </c:pt>
                <c:pt idx="3788">
                  <c:v>60</c:v>
                </c:pt>
                <c:pt idx="3789">
                  <c:v>60</c:v>
                </c:pt>
                <c:pt idx="3790">
                  <c:v>60</c:v>
                </c:pt>
                <c:pt idx="3791">
                  <c:v>60</c:v>
                </c:pt>
                <c:pt idx="3792">
                  <c:v>60</c:v>
                </c:pt>
                <c:pt idx="3793">
                  <c:v>60</c:v>
                </c:pt>
                <c:pt idx="3794">
                  <c:v>60</c:v>
                </c:pt>
                <c:pt idx="3795">
                  <c:v>60</c:v>
                </c:pt>
                <c:pt idx="3796">
                  <c:v>60</c:v>
                </c:pt>
                <c:pt idx="3797">
                  <c:v>60</c:v>
                </c:pt>
                <c:pt idx="3798">
                  <c:v>60</c:v>
                </c:pt>
                <c:pt idx="3799">
                  <c:v>60</c:v>
                </c:pt>
                <c:pt idx="3800">
                  <c:v>60</c:v>
                </c:pt>
                <c:pt idx="3801">
                  <c:v>60</c:v>
                </c:pt>
                <c:pt idx="3802">
                  <c:v>60</c:v>
                </c:pt>
                <c:pt idx="3803">
                  <c:v>60</c:v>
                </c:pt>
                <c:pt idx="3804">
                  <c:v>60</c:v>
                </c:pt>
                <c:pt idx="3805">
                  <c:v>60</c:v>
                </c:pt>
                <c:pt idx="3806">
                  <c:v>60</c:v>
                </c:pt>
                <c:pt idx="3807">
                  <c:v>60</c:v>
                </c:pt>
                <c:pt idx="3808">
                  <c:v>60</c:v>
                </c:pt>
                <c:pt idx="3809">
                  <c:v>60</c:v>
                </c:pt>
                <c:pt idx="3810">
                  <c:v>60</c:v>
                </c:pt>
                <c:pt idx="3811">
                  <c:v>60</c:v>
                </c:pt>
                <c:pt idx="3812">
                  <c:v>60</c:v>
                </c:pt>
                <c:pt idx="3813">
                  <c:v>60</c:v>
                </c:pt>
                <c:pt idx="3814">
                  <c:v>60</c:v>
                </c:pt>
                <c:pt idx="3815">
                  <c:v>60</c:v>
                </c:pt>
                <c:pt idx="3816">
                  <c:v>60</c:v>
                </c:pt>
                <c:pt idx="3817">
                  <c:v>60</c:v>
                </c:pt>
                <c:pt idx="3818">
                  <c:v>60</c:v>
                </c:pt>
                <c:pt idx="3819">
                  <c:v>60</c:v>
                </c:pt>
                <c:pt idx="3820">
                  <c:v>60</c:v>
                </c:pt>
                <c:pt idx="3821">
                  <c:v>60</c:v>
                </c:pt>
                <c:pt idx="3822">
                  <c:v>60</c:v>
                </c:pt>
                <c:pt idx="3823">
                  <c:v>60</c:v>
                </c:pt>
                <c:pt idx="3824">
                  <c:v>60</c:v>
                </c:pt>
                <c:pt idx="3825">
                  <c:v>60</c:v>
                </c:pt>
                <c:pt idx="3826">
                  <c:v>60</c:v>
                </c:pt>
                <c:pt idx="3827">
                  <c:v>60</c:v>
                </c:pt>
                <c:pt idx="3828">
                  <c:v>60</c:v>
                </c:pt>
                <c:pt idx="3829">
                  <c:v>60</c:v>
                </c:pt>
                <c:pt idx="3830">
                  <c:v>60</c:v>
                </c:pt>
                <c:pt idx="3831">
                  <c:v>60</c:v>
                </c:pt>
                <c:pt idx="3832">
                  <c:v>60</c:v>
                </c:pt>
                <c:pt idx="3833">
                  <c:v>60</c:v>
                </c:pt>
                <c:pt idx="3834">
                  <c:v>60</c:v>
                </c:pt>
                <c:pt idx="3835">
                  <c:v>60</c:v>
                </c:pt>
                <c:pt idx="3836">
                  <c:v>60</c:v>
                </c:pt>
                <c:pt idx="3837">
                  <c:v>60</c:v>
                </c:pt>
                <c:pt idx="3838">
                  <c:v>60</c:v>
                </c:pt>
                <c:pt idx="3839">
                  <c:v>60</c:v>
                </c:pt>
                <c:pt idx="3840">
                  <c:v>60</c:v>
                </c:pt>
                <c:pt idx="3841">
                  <c:v>60</c:v>
                </c:pt>
                <c:pt idx="3842">
                  <c:v>60</c:v>
                </c:pt>
                <c:pt idx="3843">
                  <c:v>60</c:v>
                </c:pt>
                <c:pt idx="3844">
                  <c:v>60</c:v>
                </c:pt>
                <c:pt idx="3845">
                  <c:v>60</c:v>
                </c:pt>
                <c:pt idx="3846">
                  <c:v>60</c:v>
                </c:pt>
                <c:pt idx="3847">
                  <c:v>60</c:v>
                </c:pt>
                <c:pt idx="3848">
                  <c:v>60</c:v>
                </c:pt>
                <c:pt idx="3849">
                  <c:v>60</c:v>
                </c:pt>
                <c:pt idx="3850">
                  <c:v>60</c:v>
                </c:pt>
                <c:pt idx="3851">
                  <c:v>60</c:v>
                </c:pt>
                <c:pt idx="3852">
                  <c:v>60</c:v>
                </c:pt>
                <c:pt idx="3853">
                  <c:v>60</c:v>
                </c:pt>
                <c:pt idx="3854">
                  <c:v>60</c:v>
                </c:pt>
                <c:pt idx="3855">
                  <c:v>60</c:v>
                </c:pt>
                <c:pt idx="3856">
                  <c:v>60</c:v>
                </c:pt>
                <c:pt idx="3857">
                  <c:v>60</c:v>
                </c:pt>
                <c:pt idx="3858">
                  <c:v>60</c:v>
                </c:pt>
                <c:pt idx="3859">
                  <c:v>60</c:v>
                </c:pt>
                <c:pt idx="3860">
                  <c:v>60</c:v>
                </c:pt>
                <c:pt idx="3861">
                  <c:v>60</c:v>
                </c:pt>
                <c:pt idx="3862">
                  <c:v>60</c:v>
                </c:pt>
                <c:pt idx="3863">
                  <c:v>60</c:v>
                </c:pt>
                <c:pt idx="3864">
                  <c:v>60</c:v>
                </c:pt>
                <c:pt idx="3865">
                  <c:v>60</c:v>
                </c:pt>
                <c:pt idx="3866">
                  <c:v>60</c:v>
                </c:pt>
                <c:pt idx="3867">
                  <c:v>60</c:v>
                </c:pt>
                <c:pt idx="3868">
                  <c:v>60</c:v>
                </c:pt>
                <c:pt idx="3869">
                  <c:v>60</c:v>
                </c:pt>
                <c:pt idx="3870">
                  <c:v>60</c:v>
                </c:pt>
                <c:pt idx="3871">
                  <c:v>60</c:v>
                </c:pt>
                <c:pt idx="3872">
                  <c:v>60</c:v>
                </c:pt>
                <c:pt idx="3873">
                  <c:v>60</c:v>
                </c:pt>
                <c:pt idx="3874">
                  <c:v>60</c:v>
                </c:pt>
                <c:pt idx="3875">
                  <c:v>60</c:v>
                </c:pt>
                <c:pt idx="3876">
                  <c:v>60</c:v>
                </c:pt>
                <c:pt idx="3877">
                  <c:v>60</c:v>
                </c:pt>
                <c:pt idx="3878">
                  <c:v>60</c:v>
                </c:pt>
                <c:pt idx="3879">
                  <c:v>60</c:v>
                </c:pt>
                <c:pt idx="3880">
                  <c:v>60</c:v>
                </c:pt>
                <c:pt idx="3881">
                  <c:v>60</c:v>
                </c:pt>
                <c:pt idx="3882">
                  <c:v>60</c:v>
                </c:pt>
                <c:pt idx="3883">
                  <c:v>60</c:v>
                </c:pt>
                <c:pt idx="3884">
                  <c:v>60</c:v>
                </c:pt>
                <c:pt idx="3885">
                  <c:v>60</c:v>
                </c:pt>
                <c:pt idx="3886">
                  <c:v>60</c:v>
                </c:pt>
                <c:pt idx="3887">
                  <c:v>60</c:v>
                </c:pt>
                <c:pt idx="3888">
                  <c:v>60</c:v>
                </c:pt>
                <c:pt idx="3889">
                  <c:v>60</c:v>
                </c:pt>
                <c:pt idx="3890">
                  <c:v>60</c:v>
                </c:pt>
                <c:pt idx="3891">
                  <c:v>60</c:v>
                </c:pt>
                <c:pt idx="3892">
                  <c:v>60</c:v>
                </c:pt>
                <c:pt idx="3893">
                  <c:v>60</c:v>
                </c:pt>
                <c:pt idx="3894">
                  <c:v>60</c:v>
                </c:pt>
                <c:pt idx="3895">
                  <c:v>60</c:v>
                </c:pt>
                <c:pt idx="3896">
                  <c:v>60</c:v>
                </c:pt>
                <c:pt idx="3897">
                  <c:v>60</c:v>
                </c:pt>
                <c:pt idx="3898">
                  <c:v>60</c:v>
                </c:pt>
                <c:pt idx="3899">
                  <c:v>60</c:v>
                </c:pt>
                <c:pt idx="3900">
                  <c:v>60</c:v>
                </c:pt>
                <c:pt idx="3901">
                  <c:v>60</c:v>
                </c:pt>
                <c:pt idx="3902">
                  <c:v>60</c:v>
                </c:pt>
                <c:pt idx="3903">
                  <c:v>60</c:v>
                </c:pt>
                <c:pt idx="3904">
                  <c:v>60</c:v>
                </c:pt>
                <c:pt idx="3905">
                  <c:v>60</c:v>
                </c:pt>
                <c:pt idx="3906">
                  <c:v>60</c:v>
                </c:pt>
                <c:pt idx="3907">
                  <c:v>60</c:v>
                </c:pt>
                <c:pt idx="3908">
                  <c:v>60</c:v>
                </c:pt>
                <c:pt idx="3909">
                  <c:v>60</c:v>
                </c:pt>
                <c:pt idx="3910">
                  <c:v>60</c:v>
                </c:pt>
                <c:pt idx="3911">
                  <c:v>60</c:v>
                </c:pt>
                <c:pt idx="3912">
                  <c:v>60</c:v>
                </c:pt>
                <c:pt idx="3913">
                  <c:v>60</c:v>
                </c:pt>
                <c:pt idx="3914">
                  <c:v>60</c:v>
                </c:pt>
                <c:pt idx="3915">
                  <c:v>60</c:v>
                </c:pt>
                <c:pt idx="3916">
                  <c:v>60</c:v>
                </c:pt>
                <c:pt idx="3917">
                  <c:v>60</c:v>
                </c:pt>
                <c:pt idx="3918">
                  <c:v>60</c:v>
                </c:pt>
                <c:pt idx="3919">
                  <c:v>60</c:v>
                </c:pt>
                <c:pt idx="3920">
                  <c:v>60</c:v>
                </c:pt>
                <c:pt idx="3921">
                  <c:v>60</c:v>
                </c:pt>
                <c:pt idx="3922">
                  <c:v>60</c:v>
                </c:pt>
                <c:pt idx="3923">
                  <c:v>60</c:v>
                </c:pt>
                <c:pt idx="3924">
                  <c:v>60</c:v>
                </c:pt>
                <c:pt idx="3925">
                  <c:v>60</c:v>
                </c:pt>
                <c:pt idx="3926">
                  <c:v>60</c:v>
                </c:pt>
                <c:pt idx="3927">
                  <c:v>60</c:v>
                </c:pt>
                <c:pt idx="3928">
                  <c:v>60</c:v>
                </c:pt>
                <c:pt idx="3929">
                  <c:v>60</c:v>
                </c:pt>
                <c:pt idx="3930">
                  <c:v>60</c:v>
                </c:pt>
                <c:pt idx="3931">
                  <c:v>60</c:v>
                </c:pt>
                <c:pt idx="3932">
                  <c:v>60</c:v>
                </c:pt>
                <c:pt idx="3933">
                  <c:v>60</c:v>
                </c:pt>
                <c:pt idx="3934">
                  <c:v>60</c:v>
                </c:pt>
                <c:pt idx="3935">
                  <c:v>60</c:v>
                </c:pt>
                <c:pt idx="3936">
                  <c:v>60</c:v>
                </c:pt>
                <c:pt idx="3937">
                  <c:v>60</c:v>
                </c:pt>
                <c:pt idx="3938">
                  <c:v>60</c:v>
                </c:pt>
                <c:pt idx="3939">
                  <c:v>60</c:v>
                </c:pt>
                <c:pt idx="3940">
                  <c:v>60</c:v>
                </c:pt>
                <c:pt idx="3941">
                  <c:v>60</c:v>
                </c:pt>
                <c:pt idx="3942">
                  <c:v>60</c:v>
                </c:pt>
                <c:pt idx="3943">
                  <c:v>60</c:v>
                </c:pt>
                <c:pt idx="3944">
                  <c:v>60</c:v>
                </c:pt>
                <c:pt idx="3945">
                  <c:v>60</c:v>
                </c:pt>
                <c:pt idx="3946">
                  <c:v>60</c:v>
                </c:pt>
                <c:pt idx="3947">
                  <c:v>60</c:v>
                </c:pt>
                <c:pt idx="3948">
                  <c:v>60</c:v>
                </c:pt>
                <c:pt idx="3949">
                  <c:v>60</c:v>
                </c:pt>
                <c:pt idx="3950">
                  <c:v>60</c:v>
                </c:pt>
                <c:pt idx="3951">
                  <c:v>60</c:v>
                </c:pt>
                <c:pt idx="3952">
                  <c:v>60</c:v>
                </c:pt>
                <c:pt idx="3953">
                  <c:v>60</c:v>
                </c:pt>
                <c:pt idx="3954">
                  <c:v>60</c:v>
                </c:pt>
                <c:pt idx="3955">
                  <c:v>60</c:v>
                </c:pt>
                <c:pt idx="3956">
                  <c:v>60</c:v>
                </c:pt>
                <c:pt idx="3957">
                  <c:v>60</c:v>
                </c:pt>
                <c:pt idx="3958">
                  <c:v>60</c:v>
                </c:pt>
                <c:pt idx="3959">
                  <c:v>60</c:v>
                </c:pt>
                <c:pt idx="3960">
                  <c:v>60</c:v>
                </c:pt>
                <c:pt idx="3961">
                  <c:v>60</c:v>
                </c:pt>
                <c:pt idx="3962">
                  <c:v>60</c:v>
                </c:pt>
                <c:pt idx="3963">
                  <c:v>60</c:v>
                </c:pt>
                <c:pt idx="3964">
                  <c:v>60</c:v>
                </c:pt>
                <c:pt idx="3965">
                  <c:v>60</c:v>
                </c:pt>
                <c:pt idx="3966">
                  <c:v>60</c:v>
                </c:pt>
                <c:pt idx="3967">
                  <c:v>60</c:v>
                </c:pt>
                <c:pt idx="3968">
                  <c:v>60</c:v>
                </c:pt>
                <c:pt idx="3969">
                  <c:v>60</c:v>
                </c:pt>
                <c:pt idx="3970">
                  <c:v>60</c:v>
                </c:pt>
                <c:pt idx="3971">
                  <c:v>60</c:v>
                </c:pt>
                <c:pt idx="3972">
                  <c:v>60</c:v>
                </c:pt>
                <c:pt idx="3973">
                  <c:v>60</c:v>
                </c:pt>
                <c:pt idx="3974">
                  <c:v>60</c:v>
                </c:pt>
                <c:pt idx="3975">
                  <c:v>60</c:v>
                </c:pt>
                <c:pt idx="3976">
                  <c:v>60</c:v>
                </c:pt>
                <c:pt idx="3977">
                  <c:v>60</c:v>
                </c:pt>
                <c:pt idx="3978">
                  <c:v>60</c:v>
                </c:pt>
                <c:pt idx="3979">
                  <c:v>60</c:v>
                </c:pt>
                <c:pt idx="3980">
                  <c:v>60</c:v>
                </c:pt>
                <c:pt idx="3981">
                  <c:v>60</c:v>
                </c:pt>
                <c:pt idx="3982">
                  <c:v>60</c:v>
                </c:pt>
                <c:pt idx="3983">
                  <c:v>60</c:v>
                </c:pt>
                <c:pt idx="3984">
                  <c:v>60</c:v>
                </c:pt>
                <c:pt idx="3985">
                  <c:v>60</c:v>
                </c:pt>
                <c:pt idx="3986">
                  <c:v>60</c:v>
                </c:pt>
                <c:pt idx="3987">
                  <c:v>60</c:v>
                </c:pt>
                <c:pt idx="3988">
                  <c:v>60</c:v>
                </c:pt>
                <c:pt idx="3989">
                  <c:v>60</c:v>
                </c:pt>
                <c:pt idx="3990">
                  <c:v>60</c:v>
                </c:pt>
                <c:pt idx="3991">
                  <c:v>60</c:v>
                </c:pt>
                <c:pt idx="3992">
                  <c:v>60</c:v>
                </c:pt>
                <c:pt idx="3993">
                  <c:v>60</c:v>
                </c:pt>
                <c:pt idx="3994">
                  <c:v>60</c:v>
                </c:pt>
                <c:pt idx="3995">
                  <c:v>60</c:v>
                </c:pt>
                <c:pt idx="3996">
                  <c:v>60</c:v>
                </c:pt>
                <c:pt idx="3997">
                  <c:v>60</c:v>
                </c:pt>
                <c:pt idx="3998">
                  <c:v>60</c:v>
                </c:pt>
                <c:pt idx="3999">
                  <c:v>60</c:v>
                </c:pt>
                <c:pt idx="4000">
                  <c:v>60</c:v>
                </c:pt>
                <c:pt idx="4001">
                  <c:v>60</c:v>
                </c:pt>
                <c:pt idx="4002">
                  <c:v>60</c:v>
                </c:pt>
                <c:pt idx="4003">
                  <c:v>60</c:v>
                </c:pt>
                <c:pt idx="4004">
                  <c:v>60</c:v>
                </c:pt>
                <c:pt idx="4005">
                  <c:v>60</c:v>
                </c:pt>
                <c:pt idx="4006">
                  <c:v>60</c:v>
                </c:pt>
                <c:pt idx="4007">
                  <c:v>60</c:v>
                </c:pt>
                <c:pt idx="4008">
                  <c:v>60</c:v>
                </c:pt>
                <c:pt idx="4009">
                  <c:v>60</c:v>
                </c:pt>
                <c:pt idx="4010">
                  <c:v>60</c:v>
                </c:pt>
                <c:pt idx="4011">
                  <c:v>60</c:v>
                </c:pt>
                <c:pt idx="4012">
                  <c:v>60</c:v>
                </c:pt>
                <c:pt idx="4013">
                  <c:v>60</c:v>
                </c:pt>
                <c:pt idx="4014">
                  <c:v>60</c:v>
                </c:pt>
                <c:pt idx="4015">
                  <c:v>60</c:v>
                </c:pt>
                <c:pt idx="4016">
                  <c:v>60</c:v>
                </c:pt>
                <c:pt idx="4017">
                  <c:v>60</c:v>
                </c:pt>
                <c:pt idx="4018">
                  <c:v>60</c:v>
                </c:pt>
                <c:pt idx="4019">
                  <c:v>60</c:v>
                </c:pt>
                <c:pt idx="4020">
                  <c:v>60</c:v>
                </c:pt>
                <c:pt idx="4021">
                  <c:v>60</c:v>
                </c:pt>
                <c:pt idx="4022">
                  <c:v>60</c:v>
                </c:pt>
                <c:pt idx="4023">
                  <c:v>60</c:v>
                </c:pt>
                <c:pt idx="4024">
                  <c:v>60</c:v>
                </c:pt>
                <c:pt idx="4025">
                  <c:v>60</c:v>
                </c:pt>
                <c:pt idx="4026">
                  <c:v>60</c:v>
                </c:pt>
                <c:pt idx="4027">
                  <c:v>60</c:v>
                </c:pt>
                <c:pt idx="4028">
                  <c:v>60</c:v>
                </c:pt>
                <c:pt idx="4029">
                  <c:v>60</c:v>
                </c:pt>
                <c:pt idx="4030">
                  <c:v>60</c:v>
                </c:pt>
                <c:pt idx="4031">
                  <c:v>60</c:v>
                </c:pt>
                <c:pt idx="4032">
                  <c:v>60</c:v>
                </c:pt>
                <c:pt idx="4033">
                  <c:v>60</c:v>
                </c:pt>
                <c:pt idx="4034">
                  <c:v>60</c:v>
                </c:pt>
                <c:pt idx="4035">
                  <c:v>60</c:v>
                </c:pt>
                <c:pt idx="4036">
                  <c:v>60</c:v>
                </c:pt>
                <c:pt idx="4037">
                  <c:v>60</c:v>
                </c:pt>
                <c:pt idx="4038">
                  <c:v>60</c:v>
                </c:pt>
                <c:pt idx="4039">
                  <c:v>60</c:v>
                </c:pt>
                <c:pt idx="4040">
                  <c:v>60</c:v>
                </c:pt>
                <c:pt idx="4041">
                  <c:v>60</c:v>
                </c:pt>
                <c:pt idx="4042">
                  <c:v>60</c:v>
                </c:pt>
                <c:pt idx="4043">
                  <c:v>60</c:v>
                </c:pt>
                <c:pt idx="4044">
                  <c:v>60</c:v>
                </c:pt>
                <c:pt idx="4045">
                  <c:v>60</c:v>
                </c:pt>
                <c:pt idx="4046">
                  <c:v>60</c:v>
                </c:pt>
                <c:pt idx="4047">
                  <c:v>60</c:v>
                </c:pt>
                <c:pt idx="4048">
                  <c:v>60</c:v>
                </c:pt>
                <c:pt idx="4049">
                  <c:v>60</c:v>
                </c:pt>
                <c:pt idx="4050">
                  <c:v>60</c:v>
                </c:pt>
                <c:pt idx="4051">
                  <c:v>60</c:v>
                </c:pt>
                <c:pt idx="4052">
                  <c:v>60</c:v>
                </c:pt>
                <c:pt idx="4053">
                  <c:v>60</c:v>
                </c:pt>
                <c:pt idx="4054">
                  <c:v>60</c:v>
                </c:pt>
                <c:pt idx="4055">
                  <c:v>60</c:v>
                </c:pt>
                <c:pt idx="4056">
                  <c:v>60</c:v>
                </c:pt>
                <c:pt idx="4057">
                  <c:v>60</c:v>
                </c:pt>
                <c:pt idx="4058">
                  <c:v>60</c:v>
                </c:pt>
                <c:pt idx="4059">
                  <c:v>60</c:v>
                </c:pt>
                <c:pt idx="4060">
                  <c:v>60</c:v>
                </c:pt>
                <c:pt idx="4061">
                  <c:v>60</c:v>
                </c:pt>
                <c:pt idx="4062">
                  <c:v>60</c:v>
                </c:pt>
                <c:pt idx="4063">
                  <c:v>60</c:v>
                </c:pt>
                <c:pt idx="4064">
                  <c:v>60</c:v>
                </c:pt>
                <c:pt idx="4065">
                  <c:v>60</c:v>
                </c:pt>
                <c:pt idx="4066">
                  <c:v>60</c:v>
                </c:pt>
                <c:pt idx="4067">
                  <c:v>60</c:v>
                </c:pt>
                <c:pt idx="4068">
                  <c:v>60</c:v>
                </c:pt>
                <c:pt idx="4069">
                  <c:v>60</c:v>
                </c:pt>
                <c:pt idx="4070">
                  <c:v>60</c:v>
                </c:pt>
                <c:pt idx="4071">
                  <c:v>60</c:v>
                </c:pt>
                <c:pt idx="4072">
                  <c:v>60</c:v>
                </c:pt>
                <c:pt idx="4073">
                  <c:v>60</c:v>
                </c:pt>
                <c:pt idx="4074">
                  <c:v>60</c:v>
                </c:pt>
                <c:pt idx="4075">
                  <c:v>60</c:v>
                </c:pt>
                <c:pt idx="4076">
                  <c:v>60</c:v>
                </c:pt>
                <c:pt idx="4077">
                  <c:v>60</c:v>
                </c:pt>
                <c:pt idx="4078">
                  <c:v>60</c:v>
                </c:pt>
                <c:pt idx="4079">
                  <c:v>60</c:v>
                </c:pt>
                <c:pt idx="4080">
                  <c:v>60</c:v>
                </c:pt>
                <c:pt idx="4081">
                  <c:v>60</c:v>
                </c:pt>
                <c:pt idx="4082">
                  <c:v>60</c:v>
                </c:pt>
                <c:pt idx="4083">
                  <c:v>60</c:v>
                </c:pt>
                <c:pt idx="4084">
                  <c:v>60</c:v>
                </c:pt>
                <c:pt idx="4085">
                  <c:v>60</c:v>
                </c:pt>
                <c:pt idx="4086">
                  <c:v>60</c:v>
                </c:pt>
                <c:pt idx="4087">
                  <c:v>60</c:v>
                </c:pt>
                <c:pt idx="4088">
                  <c:v>60</c:v>
                </c:pt>
                <c:pt idx="4089">
                  <c:v>60</c:v>
                </c:pt>
                <c:pt idx="4090">
                  <c:v>60</c:v>
                </c:pt>
                <c:pt idx="4091">
                  <c:v>60</c:v>
                </c:pt>
                <c:pt idx="4092">
                  <c:v>60</c:v>
                </c:pt>
                <c:pt idx="4093">
                  <c:v>60</c:v>
                </c:pt>
                <c:pt idx="4094">
                  <c:v>60</c:v>
                </c:pt>
                <c:pt idx="4095">
                  <c:v>60</c:v>
                </c:pt>
                <c:pt idx="4096">
                  <c:v>60</c:v>
                </c:pt>
                <c:pt idx="4097">
                  <c:v>60</c:v>
                </c:pt>
                <c:pt idx="4098">
                  <c:v>60</c:v>
                </c:pt>
                <c:pt idx="4099">
                  <c:v>60</c:v>
                </c:pt>
                <c:pt idx="4100">
                  <c:v>60</c:v>
                </c:pt>
                <c:pt idx="4101">
                  <c:v>60</c:v>
                </c:pt>
                <c:pt idx="4102">
                  <c:v>60</c:v>
                </c:pt>
                <c:pt idx="4103">
                  <c:v>60</c:v>
                </c:pt>
                <c:pt idx="4104">
                  <c:v>60</c:v>
                </c:pt>
                <c:pt idx="4105">
                  <c:v>60</c:v>
                </c:pt>
                <c:pt idx="4106">
                  <c:v>60</c:v>
                </c:pt>
                <c:pt idx="4107">
                  <c:v>60</c:v>
                </c:pt>
                <c:pt idx="4108">
                  <c:v>60</c:v>
                </c:pt>
                <c:pt idx="4109">
                  <c:v>60</c:v>
                </c:pt>
                <c:pt idx="4110">
                  <c:v>60</c:v>
                </c:pt>
                <c:pt idx="4111">
                  <c:v>60</c:v>
                </c:pt>
                <c:pt idx="4112">
                  <c:v>60</c:v>
                </c:pt>
                <c:pt idx="4113">
                  <c:v>60</c:v>
                </c:pt>
                <c:pt idx="4114">
                  <c:v>60</c:v>
                </c:pt>
                <c:pt idx="4115">
                  <c:v>60</c:v>
                </c:pt>
                <c:pt idx="4116">
                  <c:v>60</c:v>
                </c:pt>
                <c:pt idx="4117">
                  <c:v>60</c:v>
                </c:pt>
                <c:pt idx="4118">
                  <c:v>60</c:v>
                </c:pt>
                <c:pt idx="4119">
                  <c:v>60</c:v>
                </c:pt>
                <c:pt idx="4120">
                  <c:v>60</c:v>
                </c:pt>
                <c:pt idx="4121">
                  <c:v>60</c:v>
                </c:pt>
                <c:pt idx="4122">
                  <c:v>60</c:v>
                </c:pt>
                <c:pt idx="4123">
                  <c:v>60</c:v>
                </c:pt>
                <c:pt idx="4124">
                  <c:v>60</c:v>
                </c:pt>
                <c:pt idx="4125">
                  <c:v>60</c:v>
                </c:pt>
                <c:pt idx="4126">
                  <c:v>60</c:v>
                </c:pt>
                <c:pt idx="4127">
                  <c:v>60</c:v>
                </c:pt>
                <c:pt idx="4128">
                  <c:v>60</c:v>
                </c:pt>
                <c:pt idx="4129">
                  <c:v>60</c:v>
                </c:pt>
                <c:pt idx="4130">
                  <c:v>60</c:v>
                </c:pt>
                <c:pt idx="4131">
                  <c:v>60</c:v>
                </c:pt>
                <c:pt idx="4132">
                  <c:v>60</c:v>
                </c:pt>
                <c:pt idx="4133">
                  <c:v>60</c:v>
                </c:pt>
                <c:pt idx="4134">
                  <c:v>60</c:v>
                </c:pt>
                <c:pt idx="4135">
                  <c:v>60</c:v>
                </c:pt>
                <c:pt idx="4136">
                  <c:v>60</c:v>
                </c:pt>
                <c:pt idx="4137">
                  <c:v>60</c:v>
                </c:pt>
                <c:pt idx="4138">
                  <c:v>60</c:v>
                </c:pt>
                <c:pt idx="4139">
                  <c:v>60</c:v>
                </c:pt>
                <c:pt idx="4140">
                  <c:v>60</c:v>
                </c:pt>
                <c:pt idx="4141">
                  <c:v>60</c:v>
                </c:pt>
                <c:pt idx="4142">
                  <c:v>60</c:v>
                </c:pt>
                <c:pt idx="4143">
                  <c:v>60</c:v>
                </c:pt>
                <c:pt idx="4144">
                  <c:v>60</c:v>
                </c:pt>
                <c:pt idx="4145">
                  <c:v>60</c:v>
                </c:pt>
                <c:pt idx="4146">
                  <c:v>60</c:v>
                </c:pt>
                <c:pt idx="4147">
                  <c:v>60</c:v>
                </c:pt>
                <c:pt idx="4148">
                  <c:v>60</c:v>
                </c:pt>
                <c:pt idx="4149">
                  <c:v>60</c:v>
                </c:pt>
                <c:pt idx="4150">
                  <c:v>60</c:v>
                </c:pt>
                <c:pt idx="4151">
                  <c:v>60</c:v>
                </c:pt>
                <c:pt idx="4152">
                  <c:v>60</c:v>
                </c:pt>
                <c:pt idx="4153">
                  <c:v>60</c:v>
                </c:pt>
                <c:pt idx="4154">
                  <c:v>60</c:v>
                </c:pt>
                <c:pt idx="4155">
                  <c:v>60</c:v>
                </c:pt>
                <c:pt idx="4156">
                  <c:v>60</c:v>
                </c:pt>
                <c:pt idx="4157">
                  <c:v>60</c:v>
                </c:pt>
                <c:pt idx="4158">
                  <c:v>60</c:v>
                </c:pt>
                <c:pt idx="4159">
                  <c:v>60</c:v>
                </c:pt>
                <c:pt idx="4160">
                  <c:v>60</c:v>
                </c:pt>
                <c:pt idx="4161">
                  <c:v>60</c:v>
                </c:pt>
                <c:pt idx="4162">
                  <c:v>60</c:v>
                </c:pt>
                <c:pt idx="4163">
                  <c:v>60</c:v>
                </c:pt>
                <c:pt idx="4164">
                  <c:v>60</c:v>
                </c:pt>
                <c:pt idx="4165">
                  <c:v>60</c:v>
                </c:pt>
                <c:pt idx="4166">
                  <c:v>60</c:v>
                </c:pt>
                <c:pt idx="4167">
                  <c:v>60</c:v>
                </c:pt>
                <c:pt idx="4168">
                  <c:v>60</c:v>
                </c:pt>
                <c:pt idx="4169">
                  <c:v>60</c:v>
                </c:pt>
                <c:pt idx="4170">
                  <c:v>60</c:v>
                </c:pt>
                <c:pt idx="4171">
                  <c:v>60</c:v>
                </c:pt>
                <c:pt idx="4172">
                  <c:v>60</c:v>
                </c:pt>
                <c:pt idx="4173">
                  <c:v>60</c:v>
                </c:pt>
                <c:pt idx="4174">
                  <c:v>60</c:v>
                </c:pt>
                <c:pt idx="4175">
                  <c:v>60</c:v>
                </c:pt>
                <c:pt idx="4176">
                  <c:v>60</c:v>
                </c:pt>
                <c:pt idx="4177">
                  <c:v>60</c:v>
                </c:pt>
                <c:pt idx="4178">
                  <c:v>60</c:v>
                </c:pt>
                <c:pt idx="4179">
                  <c:v>60</c:v>
                </c:pt>
                <c:pt idx="4180">
                  <c:v>60</c:v>
                </c:pt>
                <c:pt idx="4181">
                  <c:v>60</c:v>
                </c:pt>
                <c:pt idx="4182">
                  <c:v>60</c:v>
                </c:pt>
                <c:pt idx="4183">
                  <c:v>60</c:v>
                </c:pt>
                <c:pt idx="4184">
                  <c:v>60</c:v>
                </c:pt>
                <c:pt idx="4185">
                  <c:v>60</c:v>
                </c:pt>
                <c:pt idx="4186">
                  <c:v>60</c:v>
                </c:pt>
                <c:pt idx="4187">
                  <c:v>60</c:v>
                </c:pt>
                <c:pt idx="4188">
                  <c:v>60</c:v>
                </c:pt>
                <c:pt idx="4189">
                  <c:v>60</c:v>
                </c:pt>
                <c:pt idx="4190">
                  <c:v>60</c:v>
                </c:pt>
                <c:pt idx="4191">
                  <c:v>60</c:v>
                </c:pt>
                <c:pt idx="4192">
                  <c:v>60</c:v>
                </c:pt>
                <c:pt idx="4193">
                  <c:v>60</c:v>
                </c:pt>
                <c:pt idx="4194">
                  <c:v>60</c:v>
                </c:pt>
                <c:pt idx="4195">
                  <c:v>60</c:v>
                </c:pt>
                <c:pt idx="4196">
                  <c:v>60</c:v>
                </c:pt>
                <c:pt idx="4197">
                  <c:v>60</c:v>
                </c:pt>
                <c:pt idx="4198">
                  <c:v>60</c:v>
                </c:pt>
                <c:pt idx="4199">
                  <c:v>60</c:v>
                </c:pt>
                <c:pt idx="4200">
                  <c:v>60</c:v>
                </c:pt>
                <c:pt idx="4201">
                  <c:v>60</c:v>
                </c:pt>
                <c:pt idx="4202">
                  <c:v>60</c:v>
                </c:pt>
                <c:pt idx="4203">
                  <c:v>60</c:v>
                </c:pt>
                <c:pt idx="4204">
                  <c:v>60</c:v>
                </c:pt>
                <c:pt idx="4205">
                  <c:v>60</c:v>
                </c:pt>
                <c:pt idx="4206">
                  <c:v>60</c:v>
                </c:pt>
                <c:pt idx="4207">
                  <c:v>60</c:v>
                </c:pt>
                <c:pt idx="4208">
                  <c:v>60</c:v>
                </c:pt>
                <c:pt idx="4209">
                  <c:v>60</c:v>
                </c:pt>
                <c:pt idx="4210">
                  <c:v>60</c:v>
                </c:pt>
                <c:pt idx="4211">
                  <c:v>60</c:v>
                </c:pt>
                <c:pt idx="4212">
                  <c:v>60</c:v>
                </c:pt>
                <c:pt idx="4213">
                  <c:v>60</c:v>
                </c:pt>
                <c:pt idx="4214">
                  <c:v>60</c:v>
                </c:pt>
                <c:pt idx="4215">
                  <c:v>60</c:v>
                </c:pt>
                <c:pt idx="4216">
                  <c:v>60</c:v>
                </c:pt>
                <c:pt idx="4217">
                  <c:v>60</c:v>
                </c:pt>
                <c:pt idx="4218">
                  <c:v>60</c:v>
                </c:pt>
                <c:pt idx="4219">
                  <c:v>60</c:v>
                </c:pt>
                <c:pt idx="4220">
                  <c:v>60</c:v>
                </c:pt>
                <c:pt idx="4221">
                  <c:v>60</c:v>
                </c:pt>
                <c:pt idx="4222">
                  <c:v>60</c:v>
                </c:pt>
                <c:pt idx="4223">
                  <c:v>60</c:v>
                </c:pt>
                <c:pt idx="4224">
                  <c:v>60</c:v>
                </c:pt>
                <c:pt idx="4225">
                  <c:v>60</c:v>
                </c:pt>
                <c:pt idx="4226">
                  <c:v>60</c:v>
                </c:pt>
                <c:pt idx="4227">
                  <c:v>60</c:v>
                </c:pt>
                <c:pt idx="4228">
                  <c:v>60</c:v>
                </c:pt>
                <c:pt idx="4229">
                  <c:v>60</c:v>
                </c:pt>
                <c:pt idx="4230">
                  <c:v>60</c:v>
                </c:pt>
                <c:pt idx="4231">
                  <c:v>60</c:v>
                </c:pt>
                <c:pt idx="4232">
                  <c:v>60</c:v>
                </c:pt>
                <c:pt idx="4233">
                  <c:v>60</c:v>
                </c:pt>
                <c:pt idx="4234">
                  <c:v>60</c:v>
                </c:pt>
                <c:pt idx="4235">
                  <c:v>60</c:v>
                </c:pt>
                <c:pt idx="4236">
                  <c:v>60</c:v>
                </c:pt>
                <c:pt idx="4237">
                  <c:v>60</c:v>
                </c:pt>
                <c:pt idx="4238">
                  <c:v>60</c:v>
                </c:pt>
                <c:pt idx="4239">
                  <c:v>60</c:v>
                </c:pt>
                <c:pt idx="4240">
                  <c:v>60</c:v>
                </c:pt>
                <c:pt idx="4241">
                  <c:v>60</c:v>
                </c:pt>
                <c:pt idx="4242">
                  <c:v>60</c:v>
                </c:pt>
                <c:pt idx="4243">
                  <c:v>60</c:v>
                </c:pt>
                <c:pt idx="4244">
                  <c:v>60</c:v>
                </c:pt>
                <c:pt idx="4245">
                  <c:v>60</c:v>
                </c:pt>
                <c:pt idx="4246">
                  <c:v>60</c:v>
                </c:pt>
                <c:pt idx="4247">
                  <c:v>60</c:v>
                </c:pt>
                <c:pt idx="4248">
                  <c:v>60</c:v>
                </c:pt>
                <c:pt idx="4249">
                  <c:v>60</c:v>
                </c:pt>
                <c:pt idx="4250">
                  <c:v>60</c:v>
                </c:pt>
                <c:pt idx="4251">
                  <c:v>60</c:v>
                </c:pt>
                <c:pt idx="4252">
                  <c:v>60</c:v>
                </c:pt>
                <c:pt idx="4253">
                  <c:v>60</c:v>
                </c:pt>
                <c:pt idx="4254">
                  <c:v>60</c:v>
                </c:pt>
                <c:pt idx="4255">
                  <c:v>60</c:v>
                </c:pt>
                <c:pt idx="4256">
                  <c:v>60</c:v>
                </c:pt>
                <c:pt idx="4257">
                  <c:v>60</c:v>
                </c:pt>
                <c:pt idx="4258">
                  <c:v>60</c:v>
                </c:pt>
                <c:pt idx="4259">
                  <c:v>60</c:v>
                </c:pt>
                <c:pt idx="4260">
                  <c:v>60</c:v>
                </c:pt>
                <c:pt idx="4261">
                  <c:v>60</c:v>
                </c:pt>
                <c:pt idx="4262">
                  <c:v>60</c:v>
                </c:pt>
                <c:pt idx="4263">
                  <c:v>60</c:v>
                </c:pt>
                <c:pt idx="4264">
                  <c:v>60</c:v>
                </c:pt>
                <c:pt idx="4265">
                  <c:v>60</c:v>
                </c:pt>
                <c:pt idx="4266">
                  <c:v>60</c:v>
                </c:pt>
                <c:pt idx="4267">
                  <c:v>60</c:v>
                </c:pt>
                <c:pt idx="4268">
                  <c:v>60</c:v>
                </c:pt>
                <c:pt idx="4269">
                  <c:v>60</c:v>
                </c:pt>
                <c:pt idx="4270">
                  <c:v>60</c:v>
                </c:pt>
                <c:pt idx="4271">
                  <c:v>60</c:v>
                </c:pt>
                <c:pt idx="4272">
                  <c:v>60</c:v>
                </c:pt>
                <c:pt idx="4273">
                  <c:v>60</c:v>
                </c:pt>
                <c:pt idx="4274">
                  <c:v>60</c:v>
                </c:pt>
                <c:pt idx="4275">
                  <c:v>60</c:v>
                </c:pt>
                <c:pt idx="4276">
                  <c:v>60</c:v>
                </c:pt>
                <c:pt idx="4277">
                  <c:v>60</c:v>
                </c:pt>
                <c:pt idx="4278">
                  <c:v>60</c:v>
                </c:pt>
                <c:pt idx="4279">
                  <c:v>60</c:v>
                </c:pt>
                <c:pt idx="4280">
                  <c:v>60</c:v>
                </c:pt>
                <c:pt idx="4281">
                  <c:v>60</c:v>
                </c:pt>
                <c:pt idx="4282">
                  <c:v>60</c:v>
                </c:pt>
                <c:pt idx="4283">
                  <c:v>60</c:v>
                </c:pt>
                <c:pt idx="4284">
                  <c:v>60</c:v>
                </c:pt>
                <c:pt idx="4285">
                  <c:v>60</c:v>
                </c:pt>
                <c:pt idx="4286">
                  <c:v>60</c:v>
                </c:pt>
                <c:pt idx="4287">
                  <c:v>60</c:v>
                </c:pt>
                <c:pt idx="4288">
                  <c:v>60</c:v>
                </c:pt>
                <c:pt idx="4289">
                  <c:v>60</c:v>
                </c:pt>
                <c:pt idx="4290">
                  <c:v>60</c:v>
                </c:pt>
                <c:pt idx="4291">
                  <c:v>60</c:v>
                </c:pt>
                <c:pt idx="4292">
                  <c:v>60</c:v>
                </c:pt>
                <c:pt idx="4293">
                  <c:v>60</c:v>
                </c:pt>
                <c:pt idx="4294">
                  <c:v>60</c:v>
                </c:pt>
                <c:pt idx="4295">
                  <c:v>60</c:v>
                </c:pt>
                <c:pt idx="4296">
                  <c:v>60</c:v>
                </c:pt>
                <c:pt idx="4297">
                  <c:v>60</c:v>
                </c:pt>
                <c:pt idx="4298">
                  <c:v>60</c:v>
                </c:pt>
                <c:pt idx="4299">
                  <c:v>60</c:v>
                </c:pt>
                <c:pt idx="4300">
                  <c:v>60</c:v>
                </c:pt>
                <c:pt idx="4301">
                  <c:v>60</c:v>
                </c:pt>
                <c:pt idx="4302">
                  <c:v>60</c:v>
                </c:pt>
                <c:pt idx="4303">
                  <c:v>60</c:v>
                </c:pt>
                <c:pt idx="4304">
                  <c:v>60</c:v>
                </c:pt>
                <c:pt idx="4305">
                  <c:v>60</c:v>
                </c:pt>
                <c:pt idx="4306">
                  <c:v>60</c:v>
                </c:pt>
                <c:pt idx="4307">
                  <c:v>60</c:v>
                </c:pt>
                <c:pt idx="4308">
                  <c:v>60</c:v>
                </c:pt>
                <c:pt idx="4309">
                  <c:v>60</c:v>
                </c:pt>
                <c:pt idx="4310">
                  <c:v>60</c:v>
                </c:pt>
                <c:pt idx="4311">
                  <c:v>60</c:v>
                </c:pt>
                <c:pt idx="4312">
                  <c:v>60</c:v>
                </c:pt>
                <c:pt idx="4313">
                  <c:v>60</c:v>
                </c:pt>
                <c:pt idx="4314">
                  <c:v>60</c:v>
                </c:pt>
                <c:pt idx="4315">
                  <c:v>60</c:v>
                </c:pt>
                <c:pt idx="4316">
                  <c:v>60</c:v>
                </c:pt>
                <c:pt idx="4317">
                  <c:v>60</c:v>
                </c:pt>
                <c:pt idx="4318">
                  <c:v>60</c:v>
                </c:pt>
                <c:pt idx="4319">
                  <c:v>60</c:v>
                </c:pt>
                <c:pt idx="4320">
                  <c:v>60</c:v>
                </c:pt>
                <c:pt idx="4321">
                  <c:v>60</c:v>
                </c:pt>
                <c:pt idx="4322">
                  <c:v>60</c:v>
                </c:pt>
                <c:pt idx="4323">
                  <c:v>60</c:v>
                </c:pt>
                <c:pt idx="4324">
                  <c:v>60</c:v>
                </c:pt>
                <c:pt idx="4325">
                  <c:v>60</c:v>
                </c:pt>
                <c:pt idx="4326">
                  <c:v>60</c:v>
                </c:pt>
                <c:pt idx="4327">
                  <c:v>60</c:v>
                </c:pt>
                <c:pt idx="4328">
                  <c:v>60</c:v>
                </c:pt>
                <c:pt idx="4329">
                  <c:v>60</c:v>
                </c:pt>
                <c:pt idx="4330">
                  <c:v>60</c:v>
                </c:pt>
                <c:pt idx="4331">
                  <c:v>60</c:v>
                </c:pt>
                <c:pt idx="4332">
                  <c:v>60</c:v>
                </c:pt>
                <c:pt idx="4333">
                  <c:v>60</c:v>
                </c:pt>
                <c:pt idx="4334">
                  <c:v>60</c:v>
                </c:pt>
                <c:pt idx="4335">
                  <c:v>60</c:v>
                </c:pt>
                <c:pt idx="4336">
                  <c:v>60</c:v>
                </c:pt>
                <c:pt idx="4337">
                  <c:v>60</c:v>
                </c:pt>
                <c:pt idx="4338">
                  <c:v>60</c:v>
                </c:pt>
                <c:pt idx="4339">
                  <c:v>60</c:v>
                </c:pt>
                <c:pt idx="4340">
                  <c:v>60</c:v>
                </c:pt>
                <c:pt idx="4341">
                  <c:v>60</c:v>
                </c:pt>
                <c:pt idx="4342">
                  <c:v>60</c:v>
                </c:pt>
                <c:pt idx="4343">
                  <c:v>60</c:v>
                </c:pt>
                <c:pt idx="4344">
                  <c:v>60</c:v>
                </c:pt>
                <c:pt idx="4345">
                  <c:v>60</c:v>
                </c:pt>
                <c:pt idx="4346">
                  <c:v>60</c:v>
                </c:pt>
                <c:pt idx="4347">
                  <c:v>60</c:v>
                </c:pt>
                <c:pt idx="4348">
                  <c:v>60</c:v>
                </c:pt>
                <c:pt idx="4349">
                  <c:v>60</c:v>
                </c:pt>
                <c:pt idx="4350">
                  <c:v>60</c:v>
                </c:pt>
                <c:pt idx="4351">
                  <c:v>60</c:v>
                </c:pt>
                <c:pt idx="4352">
                  <c:v>60</c:v>
                </c:pt>
                <c:pt idx="4353">
                  <c:v>60</c:v>
                </c:pt>
                <c:pt idx="4354">
                  <c:v>60</c:v>
                </c:pt>
                <c:pt idx="4355">
                  <c:v>60</c:v>
                </c:pt>
                <c:pt idx="4356">
                  <c:v>60</c:v>
                </c:pt>
                <c:pt idx="4357">
                  <c:v>60</c:v>
                </c:pt>
                <c:pt idx="4358">
                  <c:v>60</c:v>
                </c:pt>
                <c:pt idx="4359">
                  <c:v>60</c:v>
                </c:pt>
                <c:pt idx="4360">
                  <c:v>60</c:v>
                </c:pt>
                <c:pt idx="4361">
                  <c:v>60</c:v>
                </c:pt>
                <c:pt idx="4362">
                  <c:v>60</c:v>
                </c:pt>
                <c:pt idx="4363">
                  <c:v>60</c:v>
                </c:pt>
                <c:pt idx="4364">
                  <c:v>60</c:v>
                </c:pt>
                <c:pt idx="4365">
                  <c:v>60</c:v>
                </c:pt>
                <c:pt idx="4366">
                  <c:v>60</c:v>
                </c:pt>
                <c:pt idx="4367">
                  <c:v>60</c:v>
                </c:pt>
                <c:pt idx="4368">
                  <c:v>60</c:v>
                </c:pt>
                <c:pt idx="4369">
                  <c:v>60</c:v>
                </c:pt>
                <c:pt idx="4370">
                  <c:v>60</c:v>
                </c:pt>
                <c:pt idx="4371">
                  <c:v>60</c:v>
                </c:pt>
                <c:pt idx="4372">
                  <c:v>60</c:v>
                </c:pt>
                <c:pt idx="4373">
                  <c:v>60</c:v>
                </c:pt>
                <c:pt idx="4374">
                  <c:v>60</c:v>
                </c:pt>
                <c:pt idx="4375">
                  <c:v>60</c:v>
                </c:pt>
                <c:pt idx="4376">
                  <c:v>60</c:v>
                </c:pt>
                <c:pt idx="4377">
                  <c:v>60</c:v>
                </c:pt>
                <c:pt idx="4378">
                  <c:v>60</c:v>
                </c:pt>
                <c:pt idx="4379">
                  <c:v>60</c:v>
                </c:pt>
                <c:pt idx="4380">
                  <c:v>60</c:v>
                </c:pt>
                <c:pt idx="4381">
                  <c:v>60</c:v>
                </c:pt>
                <c:pt idx="4382">
                  <c:v>60</c:v>
                </c:pt>
                <c:pt idx="4383">
                  <c:v>60</c:v>
                </c:pt>
                <c:pt idx="4384">
                  <c:v>60</c:v>
                </c:pt>
                <c:pt idx="4385">
                  <c:v>60</c:v>
                </c:pt>
                <c:pt idx="4386">
                  <c:v>60</c:v>
                </c:pt>
                <c:pt idx="4387">
                  <c:v>60</c:v>
                </c:pt>
                <c:pt idx="4388">
                  <c:v>60</c:v>
                </c:pt>
                <c:pt idx="4389">
                  <c:v>60</c:v>
                </c:pt>
                <c:pt idx="4390">
                  <c:v>60</c:v>
                </c:pt>
                <c:pt idx="4391">
                  <c:v>60</c:v>
                </c:pt>
                <c:pt idx="4392">
                  <c:v>60</c:v>
                </c:pt>
                <c:pt idx="4393">
                  <c:v>60</c:v>
                </c:pt>
                <c:pt idx="4394">
                  <c:v>60</c:v>
                </c:pt>
                <c:pt idx="4395">
                  <c:v>60</c:v>
                </c:pt>
                <c:pt idx="4396">
                  <c:v>60</c:v>
                </c:pt>
                <c:pt idx="4397">
                  <c:v>60</c:v>
                </c:pt>
                <c:pt idx="4398">
                  <c:v>60</c:v>
                </c:pt>
                <c:pt idx="4399">
                  <c:v>60</c:v>
                </c:pt>
                <c:pt idx="4400">
                  <c:v>60</c:v>
                </c:pt>
                <c:pt idx="4401">
                  <c:v>60</c:v>
                </c:pt>
                <c:pt idx="4402">
                  <c:v>60</c:v>
                </c:pt>
                <c:pt idx="4403">
                  <c:v>60</c:v>
                </c:pt>
                <c:pt idx="4404">
                  <c:v>60</c:v>
                </c:pt>
                <c:pt idx="4405">
                  <c:v>60</c:v>
                </c:pt>
                <c:pt idx="4406">
                  <c:v>60</c:v>
                </c:pt>
                <c:pt idx="4407">
                  <c:v>60</c:v>
                </c:pt>
                <c:pt idx="4408">
                  <c:v>60</c:v>
                </c:pt>
                <c:pt idx="4409">
                  <c:v>60</c:v>
                </c:pt>
                <c:pt idx="4410">
                  <c:v>60</c:v>
                </c:pt>
                <c:pt idx="4411">
                  <c:v>60</c:v>
                </c:pt>
                <c:pt idx="4412">
                  <c:v>60</c:v>
                </c:pt>
                <c:pt idx="4413">
                  <c:v>60</c:v>
                </c:pt>
                <c:pt idx="4414">
                  <c:v>60</c:v>
                </c:pt>
                <c:pt idx="4415">
                  <c:v>60</c:v>
                </c:pt>
                <c:pt idx="4416">
                  <c:v>60</c:v>
                </c:pt>
                <c:pt idx="4417">
                  <c:v>60</c:v>
                </c:pt>
                <c:pt idx="4418">
                  <c:v>60</c:v>
                </c:pt>
                <c:pt idx="4419">
                  <c:v>60</c:v>
                </c:pt>
                <c:pt idx="4420">
                  <c:v>60</c:v>
                </c:pt>
                <c:pt idx="4421">
                  <c:v>60</c:v>
                </c:pt>
                <c:pt idx="4422">
                  <c:v>60</c:v>
                </c:pt>
                <c:pt idx="4423">
                  <c:v>60</c:v>
                </c:pt>
                <c:pt idx="4424">
                  <c:v>60</c:v>
                </c:pt>
                <c:pt idx="4425">
                  <c:v>60</c:v>
                </c:pt>
                <c:pt idx="4426">
                  <c:v>60</c:v>
                </c:pt>
                <c:pt idx="4427">
                  <c:v>60</c:v>
                </c:pt>
                <c:pt idx="4428">
                  <c:v>60</c:v>
                </c:pt>
                <c:pt idx="4429">
                  <c:v>60</c:v>
                </c:pt>
                <c:pt idx="4430">
                  <c:v>60</c:v>
                </c:pt>
                <c:pt idx="4431">
                  <c:v>60</c:v>
                </c:pt>
                <c:pt idx="4432">
                  <c:v>60</c:v>
                </c:pt>
                <c:pt idx="4433">
                  <c:v>60</c:v>
                </c:pt>
                <c:pt idx="4434">
                  <c:v>60</c:v>
                </c:pt>
                <c:pt idx="4435">
                  <c:v>60</c:v>
                </c:pt>
                <c:pt idx="4436">
                  <c:v>60</c:v>
                </c:pt>
                <c:pt idx="4437">
                  <c:v>60</c:v>
                </c:pt>
                <c:pt idx="4438">
                  <c:v>60</c:v>
                </c:pt>
                <c:pt idx="4439">
                  <c:v>60</c:v>
                </c:pt>
                <c:pt idx="4440">
                  <c:v>60</c:v>
                </c:pt>
                <c:pt idx="4441">
                  <c:v>60</c:v>
                </c:pt>
                <c:pt idx="4442">
                  <c:v>60</c:v>
                </c:pt>
                <c:pt idx="4443">
                  <c:v>60</c:v>
                </c:pt>
                <c:pt idx="4444">
                  <c:v>60</c:v>
                </c:pt>
                <c:pt idx="4445">
                  <c:v>60</c:v>
                </c:pt>
                <c:pt idx="4446">
                  <c:v>60</c:v>
                </c:pt>
                <c:pt idx="4447">
                  <c:v>60</c:v>
                </c:pt>
                <c:pt idx="4448">
                  <c:v>60</c:v>
                </c:pt>
                <c:pt idx="4449">
                  <c:v>60</c:v>
                </c:pt>
                <c:pt idx="4450">
                  <c:v>60</c:v>
                </c:pt>
                <c:pt idx="4451">
                  <c:v>60</c:v>
                </c:pt>
                <c:pt idx="4452">
                  <c:v>60</c:v>
                </c:pt>
                <c:pt idx="4453">
                  <c:v>60</c:v>
                </c:pt>
                <c:pt idx="4454">
                  <c:v>60</c:v>
                </c:pt>
                <c:pt idx="4455">
                  <c:v>60</c:v>
                </c:pt>
                <c:pt idx="4456">
                  <c:v>60</c:v>
                </c:pt>
                <c:pt idx="4457">
                  <c:v>60</c:v>
                </c:pt>
                <c:pt idx="4458">
                  <c:v>60</c:v>
                </c:pt>
                <c:pt idx="4459">
                  <c:v>60</c:v>
                </c:pt>
                <c:pt idx="4460">
                  <c:v>60</c:v>
                </c:pt>
                <c:pt idx="4461">
                  <c:v>60</c:v>
                </c:pt>
                <c:pt idx="4462">
                  <c:v>60</c:v>
                </c:pt>
                <c:pt idx="4463">
                  <c:v>60</c:v>
                </c:pt>
                <c:pt idx="4464">
                  <c:v>60</c:v>
                </c:pt>
                <c:pt idx="4465">
                  <c:v>60</c:v>
                </c:pt>
                <c:pt idx="4466">
                  <c:v>60</c:v>
                </c:pt>
                <c:pt idx="4467">
                  <c:v>60</c:v>
                </c:pt>
                <c:pt idx="4468">
                  <c:v>60</c:v>
                </c:pt>
                <c:pt idx="4469">
                  <c:v>60</c:v>
                </c:pt>
                <c:pt idx="4470">
                  <c:v>60</c:v>
                </c:pt>
                <c:pt idx="4471">
                  <c:v>60</c:v>
                </c:pt>
                <c:pt idx="4472">
                  <c:v>60</c:v>
                </c:pt>
                <c:pt idx="4473">
                  <c:v>60</c:v>
                </c:pt>
                <c:pt idx="4474">
                  <c:v>60</c:v>
                </c:pt>
                <c:pt idx="4475">
                  <c:v>60</c:v>
                </c:pt>
                <c:pt idx="4476">
                  <c:v>60</c:v>
                </c:pt>
                <c:pt idx="4477">
                  <c:v>60</c:v>
                </c:pt>
                <c:pt idx="4478">
                  <c:v>60</c:v>
                </c:pt>
                <c:pt idx="4479">
                  <c:v>60</c:v>
                </c:pt>
                <c:pt idx="4480">
                  <c:v>60</c:v>
                </c:pt>
                <c:pt idx="4481">
                  <c:v>60</c:v>
                </c:pt>
                <c:pt idx="4482">
                  <c:v>60</c:v>
                </c:pt>
                <c:pt idx="4483">
                  <c:v>60</c:v>
                </c:pt>
                <c:pt idx="4484">
                  <c:v>60</c:v>
                </c:pt>
                <c:pt idx="4485">
                  <c:v>60</c:v>
                </c:pt>
                <c:pt idx="4486">
                  <c:v>60</c:v>
                </c:pt>
                <c:pt idx="4487">
                  <c:v>60</c:v>
                </c:pt>
                <c:pt idx="4488">
                  <c:v>60</c:v>
                </c:pt>
                <c:pt idx="4489">
                  <c:v>60</c:v>
                </c:pt>
                <c:pt idx="4490">
                  <c:v>60</c:v>
                </c:pt>
                <c:pt idx="4491">
                  <c:v>60</c:v>
                </c:pt>
                <c:pt idx="4492">
                  <c:v>60</c:v>
                </c:pt>
                <c:pt idx="4493">
                  <c:v>60</c:v>
                </c:pt>
                <c:pt idx="4494">
                  <c:v>60</c:v>
                </c:pt>
                <c:pt idx="4495">
                  <c:v>60</c:v>
                </c:pt>
                <c:pt idx="4496">
                  <c:v>60</c:v>
                </c:pt>
                <c:pt idx="4497">
                  <c:v>60</c:v>
                </c:pt>
                <c:pt idx="4498">
                  <c:v>60</c:v>
                </c:pt>
                <c:pt idx="4499">
                  <c:v>60</c:v>
                </c:pt>
                <c:pt idx="4500">
                  <c:v>60</c:v>
                </c:pt>
                <c:pt idx="4501">
                  <c:v>60</c:v>
                </c:pt>
                <c:pt idx="4502">
                  <c:v>60</c:v>
                </c:pt>
                <c:pt idx="4503">
                  <c:v>60</c:v>
                </c:pt>
                <c:pt idx="4504">
                  <c:v>60</c:v>
                </c:pt>
                <c:pt idx="4505">
                  <c:v>60</c:v>
                </c:pt>
                <c:pt idx="4506">
                  <c:v>60</c:v>
                </c:pt>
                <c:pt idx="4507">
                  <c:v>60</c:v>
                </c:pt>
                <c:pt idx="4508">
                  <c:v>60</c:v>
                </c:pt>
                <c:pt idx="4509">
                  <c:v>60</c:v>
                </c:pt>
                <c:pt idx="4510">
                  <c:v>60</c:v>
                </c:pt>
                <c:pt idx="4511">
                  <c:v>60</c:v>
                </c:pt>
                <c:pt idx="4512">
                  <c:v>60</c:v>
                </c:pt>
                <c:pt idx="4513">
                  <c:v>60</c:v>
                </c:pt>
                <c:pt idx="4514">
                  <c:v>60</c:v>
                </c:pt>
                <c:pt idx="4515">
                  <c:v>60</c:v>
                </c:pt>
                <c:pt idx="4516">
                  <c:v>60</c:v>
                </c:pt>
                <c:pt idx="4517">
                  <c:v>60</c:v>
                </c:pt>
                <c:pt idx="4518">
                  <c:v>60</c:v>
                </c:pt>
                <c:pt idx="4519">
                  <c:v>60</c:v>
                </c:pt>
                <c:pt idx="4520">
                  <c:v>60</c:v>
                </c:pt>
                <c:pt idx="4521">
                  <c:v>60</c:v>
                </c:pt>
                <c:pt idx="4522">
                  <c:v>60</c:v>
                </c:pt>
                <c:pt idx="4523">
                  <c:v>60</c:v>
                </c:pt>
                <c:pt idx="4524">
                  <c:v>60</c:v>
                </c:pt>
                <c:pt idx="4525">
                  <c:v>60</c:v>
                </c:pt>
                <c:pt idx="4526">
                  <c:v>60</c:v>
                </c:pt>
                <c:pt idx="4527">
                  <c:v>60</c:v>
                </c:pt>
                <c:pt idx="4528">
                  <c:v>60</c:v>
                </c:pt>
                <c:pt idx="4529">
                  <c:v>60</c:v>
                </c:pt>
                <c:pt idx="4530">
                  <c:v>60</c:v>
                </c:pt>
                <c:pt idx="4531">
                  <c:v>60</c:v>
                </c:pt>
                <c:pt idx="4532">
                  <c:v>60</c:v>
                </c:pt>
                <c:pt idx="4533">
                  <c:v>60</c:v>
                </c:pt>
                <c:pt idx="4534">
                  <c:v>60</c:v>
                </c:pt>
                <c:pt idx="4535">
                  <c:v>60</c:v>
                </c:pt>
                <c:pt idx="4536">
                  <c:v>60</c:v>
                </c:pt>
                <c:pt idx="4537">
                  <c:v>60</c:v>
                </c:pt>
                <c:pt idx="4538">
                  <c:v>60</c:v>
                </c:pt>
                <c:pt idx="4539">
                  <c:v>60</c:v>
                </c:pt>
                <c:pt idx="4540">
                  <c:v>60</c:v>
                </c:pt>
                <c:pt idx="4541">
                  <c:v>60</c:v>
                </c:pt>
                <c:pt idx="4542">
                  <c:v>60</c:v>
                </c:pt>
                <c:pt idx="4543">
                  <c:v>60</c:v>
                </c:pt>
                <c:pt idx="4544">
                  <c:v>60</c:v>
                </c:pt>
                <c:pt idx="4545">
                  <c:v>60</c:v>
                </c:pt>
                <c:pt idx="4546">
                  <c:v>60</c:v>
                </c:pt>
                <c:pt idx="4547">
                  <c:v>60</c:v>
                </c:pt>
                <c:pt idx="4548">
                  <c:v>60</c:v>
                </c:pt>
                <c:pt idx="4549">
                  <c:v>60</c:v>
                </c:pt>
                <c:pt idx="4550">
                  <c:v>60</c:v>
                </c:pt>
                <c:pt idx="4551">
                  <c:v>60</c:v>
                </c:pt>
                <c:pt idx="4552">
                  <c:v>60</c:v>
                </c:pt>
                <c:pt idx="4553">
                  <c:v>60</c:v>
                </c:pt>
                <c:pt idx="4554">
                  <c:v>60</c:v>
                </c:pt>
                <c:pt idx="4555">
                  <c:v>60</c:v>
                </c:pt>
                <c:pt idx="4556">
                  <c:v>60</c:v>
                </c:pt>
                <c:pt idx="4557">
                  <c:v>60</c:v>
                </c:pt>
                <c:pt idx="4558">
                  <c:v>60</c:v>
                </c:pt>
                <c:pt idx="4559">
                  <c:v>60</c:v>
                </c:pt>
                <c:pt idx="4560">
                  <c:v>60</c:v>
                </c:pt>
                <c:pt idx="4561">
                  <c:v>60</c:v>
                </c:pt>
                <c:pt idx="4562">
                  <c:v>60</c:v>
                </c:pt>
                <c:pt idx="4563">
                  <c:v>60</c:v>
                </c:pt>
                <c:pt idx="4564">
                  <c:v>60</c:v>
                </c:pt>
                <c:pt idx="4565">
                  <c:v>60</c:v>
                </c:pt>
                <c:pt idx="4566">
                  <c:v>60</c:v>
                </c:pt>
                <c:pt idx="4567">
                  <c:v>60</c:v>
                </c:pt>
                <c:pt idx="4568">
                  <c:v>60</c:v>
                </c:pt>
                <c:pt idx="4569">
                  <c:v>60</c:v>
                </c:pt>
                <c:pt idx="4570">
                  <c:v>60</c:v>
                </c:pt>
                <c:pt idx="4571">
                  <c:v>60</c:v>
                </c:pt>
                <c:pt idx="4572">
                  <c:v>60</c:v>
                </c:pt>
                <c:pt idx="4573">
                  <c:v>60</c:v>
                </c:pt>
                <c:pt idx="4574">
                  <c:v>60</c:v>
                </c:pt>
                <c:pt idx="4575">
                  <c:v>60</c:v>
                </c:pt>
                <c:pt idx="4576">
                  <c:v>60</c:v>
                </c:pt>
                <c:pt idx="4577">
                  <c:v>60</c:v>
                </c:pt>
                <c:pt idx="4578">
                  <c:v>60</c:v>
                </c:pt>
                <c:pt idx="4579">
                  <c:v>60</c:v>
                </c:pt>
                <c:pt idx="4580">
                  <c:v>60</c:v>
                </c:pt>
                <c:pt idx="4581">
                  <c:v>60</c:v>
                </c:pt>
                <c:pt idx="4582">
                  <c:v>60</c:v>
                </c:pt>
                <c:pt idx="4583">
                  <c:v>60</c:v>
                </c:pt>
                <c:pt idx="4584">
                  <c:v>60</c:v>
                </c:pt>
                <c:pt idx="4585">
                  <c:v>60</c:v>
                </c:pt>
                <c:pt idx="4586">
                  <c:v>60</c:v>
                </c:pt>
                <c:pt idx="4587">
                  <c:v>60</c:v>
                </c:pt>
                <c:pt idx="4588">
                  <c:v>60</c:v>
                </c:pt>
                <c:pt idx="4589">
                  <c:v>60</c:v>
                </c:pt>
                <c:pt idx="4590">
                  <c:v>60</c:v>
                </c:pt>
                <c:pt idx="4591">
                  <c:v>60</c:v>
                </c:pt>
                <c:pt idx="4592">
                  <c:v>60</c:v>
                </c:pt>
                <c:pt idx="4593">
                  <c:v>60</c:v>
                </c:pt>
                <c:pt idx="4594">
                  <c:v>60</c:v>
                </c:pt>
                <c:pt idx="4595">
                  <c:v>60</c:v>
                </c:pt>
                <c:pt idx="4596">
                  <c:v>60</c:v>
                </c:pt>
                <c:pt idx="4597">
                  <c:v>60</c:v>
                </c:pt>
                <c:pt idx="4598">
                  <c:v>60</c:v>
                </c:pt>
                <c:pt idx="4599">
                  <c:v>60</c:v>
                </c:pt>
                <c:pt idx="4600">
                  <c:v>60</c:v>
                </c:pt>
                <c:pt idx="4601">
                  <c:v>60</c:v>
                </c:pt>
                <c:pt idx="4602">
                  <c:v>60</c:v>
                </c:pt>
                <c:pt idx="4603">
                  <c:v>60</c:v>
                </c:pt>
                <c:pt idx="4604">
                  <c:v>60</c:v>
                </c:pt>
                <c:pt idx="4605">
                  <c:v>60</c:v>
                </c:pt>
                <c:pt idx="4606">
                  <c:v>60</c:v>
                </c:pt>
                <c:pt idx="4607">
                  <c:v>60</c:v>
                </c:pt>
                <c:pt idx="4608">
                  <c:v>60</c:v>
                </c:pt>
                <c:pt idx="4609">
                  <c:v>60</c:v>
                </c:pt>
                <c:pt idx="4610">
                  <c:v>60</c:v>
                </c:pt>
                <c:pt idx="4611">
                  <c:v>60</c:v>
                </c:pt>
                <c:pt idx="4612">
                  <c:v>60</c:v>
                </c:pt>
                <c:pt idx="4613">
                  <c:v>60</c:v>
                </c:pt>
                <c:pt idx="4614">
                  <c:v>60</c:v>
                </c:pt>
                <c:pt idx="4615">
                  <c:v>60</c:v>
                </c:pt>
                <c:pt idx="4616">
                  <c:v>60</c:v>
                </c:pt>
                <c:pt idx="4617">
                  <c:v>60</c:v>
                </c:pt>
                <c:pt idx="4618">
                  <c:v>60</c:v>
                </c:pt>
                <c:pt idx="4619">
                  <c:v>60</c:v>
                </c:pt>
                <c:pt idx="4620">
                  <c:v>60</c:v>
                </c:pt>
                <c:pt idx="4621">
                  <c:v>60</c:v>
                </c:pt>
                <c:pt idx="4622">
                  <c:v>60</c:v>
                </c:pt>
                <c:pt idx="4623">
                  <c:v>60</c:v>
                </c:pt>
                <c:pt idx="4624">
                  <c:v>60</c:v>
                </c:pt>
                <c:pt idx="4625">
                  <c:v>60</c:v>
                </c:pt>
                <c:pt idx="4626">
                  <c:v>60</c:v>
                </c:pt>
                <c:pt idx="4627">
                  <c:v>60</c:v>
                </c:pt>
                <c:pt idx="4628">
                  <c:v>60</c:v>
                </c:pt>
                <c:pt idx="4629">
                  <c:v>60</c:v>
                </c:pt>
                <c:pt idx="4630">
                  <c:v>60</c:v>
                </c:pt>
                <c:pt idx="4631">
                  <c:v>60</c:v>
                </c:pt>
                <c:pt idx="4632">
                  <c:v>60</c:v>
                </c:pt>
                <c:pt idx="4633">
                  <c:v>60</c:v>
                </c:pt>
                <c:pt idx="4634">
                  <c:v>60</c:v>
                </c:pt>
                <c:pt idx="4635">
                  <c:v>60</c:v>
                </c:pt>
                <c:pt idx="4636">
                  <c:v>60</c:v>
                </c:pt>
                <c:pt idx="4637">
                  <c:v>60</c:v>
                </c:pt>
                <c:pt idx="4638">
                  <c:v>60</c:v>
                </c:pt>
                <c:pt idx="4639">
                  <c:v>60</c:v>
                </c:pt>
                <c:pt idx="4640">
                  <c:v>60</c:v>
                </c:pt>
                <c:pt idx="4641">
                  <c:v>60</c:v>
                </c:pt>
                <c:pt idx="4642">
                  <c:v>60</c:v>
                </c:pt>
                <c:pt idx="4643">
                  <c:v>60</c:v>
                </c:pt>
                <c:pt idx="4644">
                  <c:v>60</c:v>
                </c:pt>
                <c:pt idx="4645">
                  <c:v>60</c:v>
                </c:pt>
                <c:pt idx="4646">
                  <c:v>60</c:v>
                </c:pt>
                <c:pt idx="4647">
                  <c:v>60</c:v>
                </c:pt>
                <c:pt idx="4648">
                  <c:v>60</c:v>
                </c:pt>
                <c:pt idx="4649">
                  <c:v>60</c:v>
                </c:pt>
                <c:pt idx="4650">
                  <c:v>60</c:v>
                </c:pt>
                <c:pt idx="4651">
                  <c:v>60</c:v>
                </c:pt>
                <c:pt idx="4652">
                  <c:v>60</c:v>
                </c:pt>
                <c:pt idx="4653">
                  <c:v>60</c:v>
                </c:pt>
                <c:pt idx="4654">
                  <c:v>60</c:v>
                </c:pt>
                <c:pt idx="4655">
                  <c:v>60</c:v>
                </c:pt>
                <c:pt idx="4656">
                  <c:v>60</c:v>
                </c:pt>
                <c:pt idx="4657">
                  <c:v>60</c:v>
                </c:pt>
                <c:pt idx="4658">
                  <c:v>60</c:v>
                </c:pt>
                <c:pt idx="4659">
                  <c:v>60</c:v>
                </c:pt>
                <c:pt idx="4660">
                  <c:v>60</c:v>
                </c:pt>
                <c:pt idx="4661">
                  <c:v>60</c:v>
                </c:pt>
                <c:pt idx="4662">
                  <c:v>60</c:v>
                </c:pt>
                <c:pt idx="4663">
                  <c:v>60</c:v>
                </c:pt>
                <c:pt idx="4664">
                  <c:v>60</c:v>
                </c:pt>
                <c:pt idx="4665">
                  <c:v>60</c:v>
                </c:pt>
                <c:pt idx="4666">
                  <c:v>60</c:v>
                </c:pt>
                <c:pt idx="4667">
                  <c:v>60</c:v>
                </c:pt>
                <c:pt idx="4668">
                  <c:v>60</c:v>
                </c:pt>
                <c:pt idx="4669">
                  <c:v>60</c:v>
                </c:pt>
                <c:pt idx="4670">
                  <c:v>60</c:v>
                </c:pt>
                <c:pt idx="4671">
                  <c:v>60</c:v>
                </c:pt>
                <c:pt idx="4672">
                  <c:v>60</c:v>
                </c:pt>
                <c:pt idx="4673">
                  <c:v>60</c:v>
                </c:pt>
                <c:pt idx="4674">
                  <c:v>60</c:v>
                </c:pt>
                <c:pt idx="4675">
                  <c:v>60</c:v>
                </c:pt>
                <c:pt idx="4676">
                  <c:v>60</c:v>
                </c:pt>
                <c:pt idx="4677">
                  <c:v>60</c:v>
                </c:pt>
                <c:pt idx="4678">
                  <c:v>60</c:v>
                </c:pt>
                <c:pt idx="4679">
                  <c:v>60</c:v>
                </c:pt>
                <c:pt idx="4680">
                  <c:v>60</c:v>
                </c:pt>
                <c:pt idx="4681">
                  <c:v>60</c:v>
                </c:pt>
                <c:pt idx="4682">
                  <c:v>60</c:v>
                </c:pt>
                <c:pt idx="4683">
                  <c:v>60</c:v>
                </c:pt>
                <c:pt idx="4684">
                  <c:v>60</c:v>
                </c:pt>
                <c:pt idx="4685">
                  <c:v>60</c:v>
                </c:pt>
                <c:pt idx="4686">
                  <c:v>60</c:v>
                </c:pt>
                <c:pt idx="4687">
                  <c:v>60</c:v>
                </c:pt>
                <c:pt idx="4688">
                  <c:v>60</c:v>
                </c:pt>
                <c:pt idx="4689">
                  <c:v>60</c:v>
                </c:pt>
                <c:pt idx="4690">
                  <c:v>60</c:v>
                </c:pt>
                <c:pt idx="4691">
                  <c:v>60</c:v>
                </c:pt>
                <c:pt idx="4692">
                  <c:v>60</c:v>
                </c:pt>
                <c:pt idx="4693">
                  <c:v>60</c:v>
                </c:pt>
                <c:pt idx="4694">
                  <c:v>60</c:v>
                </c:pt>
                <c:pt idx="4695">
                  <c:v>60</c:v>
                </c:pt>
                <c:pt idx="4696">
                  <c:v>60</c:v>
                </c:pt>
                <c:pt idx="4697">
                  <c:v>60</c:v>
                </c:pt>
                <c:pt idx="4698">
                  <c:v>60</c:v>
                </c:pt>
                <c:pt idx="4699">
                  <c:v>60</c:v>
                </c:pt>
                <c:pt idx="4700">
                  <c:v>60</c:v>
                </c:pt>
                <c:pt idx="4701">
                  <c:v>60</c:v>
                </c:pt>
                <c:pt idx="4702">
                  <c:v>60</c:v>
                </c:pt>
                <c:pt idx="4703">
                  <c:v>60</c:v>
                </c:pt>
                <c:pt idx="4704">
                  <c:v>60</c:v>
                </c:pt>
                <c:pt idx="4705">
                  <c:v>60</c:v>
                </c:pt>
                <c:pt idx="4706">
                  <c:v>60</c:v>
                </c:pt>
                <c:pt idx="4707">
                  <c:v>60</c:v>
                </c:pt>
                <c:pt idx="4708">
                  <c:v>60</c:v>
                </c:pt>
                <c:pt idx="4709">
                  <c:v>60</c:v>
                </c:pt>
                <c:pt idx="4710">
                  <c:v>60</c:v>
                </c:pt>
                <c:pt idx="4711">
                  <c:v>60</c:v>
                </c:pt>
                <c:pt idx="4712">
                  <c:v>60</c:v>
                </c:pt>
                <c:pt idx="4713">
                  <c:v>60</c:v>
                </c:pt>
                <c:pt idx="4714">
                  <c:v>60</c:v>
                </c:pt>
                <c:pt idx="4715">
                  <c:v>60</c:v>
                </c:pt>
                <c:pt idx="4716">
                  <c:v>60</c:v>
                </c:pt>
                <c:pt idx="4717">
                  <c:v>60</c:v>
                </c:pt>
                <c:pt idx="4718">
                  <c:v>60</c:v>
                </c:pt>
                <c:pt idx="4719">
                  <c:v>60</c:v>
                </c:pt>
                <c:pt idx="4720">
                  <c:v>60</c:v>
                </c:pt>
                <c:pt idx="4721">
                  <c:v>60</c:v>
                </c:pt>
                <c:pt idx="4722">
                  <c:v>60</c:v>
                </c:pt>
                <c:pt idx="4723">
                  <c:v>60</c:v>
                </c:pt>
                <c:pt idx="4724">
                  <c:v>60</c:v>
                </c:pt>
                <c:pt idx="4725">
                  <c:v>60</c:v>
                </c:pt>
                <c:pt idx="4726">
                  <c:v>60</c:v>
                </c:pt>
                <c:pt idx="4727">
                  <c:v>60</c:v>
                </c:pt>
                <c:pt idx="4728">
                  <c:v>60</c:v>
                </c:pt>
                <c:pt idx="4729">
                  <c:v>60</c:v>
                </c:pt>
                <c:pt idx="4730">
                  <c:v>60</c:v>
                </c:pt>
                <c:pt idx="4731">
                  <c:v>60</c:v>
                </c:pt>
                <c:pt idx="4732">
                  <c:v>60</c:v>
                </c:pt>
                <c:pt idx="4733">
                  <c:v>60</c:v>
                </c:pt>
                <c:pt idx="4734">
                  <c:v>60</c:v>
                </c:pt>
                <c:pt idx="4735">
                  <c:v>60</c:v>
                </c:pt>
                <c:pt idx="4736">
                  <c:v>60</c:v>
                </c:pt>
                <c:pt idx="4737">
                  <c:v>60</c:v>
                </c:pt>
                <c:pt idx="4738">
                  <c:v>60</c:v>
                </c:pt>
                <c:pt idx="4739">
                  <c:v>60</c:v>
                </c:pt>
                <c:pt idx="4740">
                  <c:v>60</c:v>
                </c:pt>
                <c:pt idx="4741">
                  <c:v>60</c:v>
                </c:pt>
                <c:pt idx="4742">
                  <c:v>60</c:v>
                </c:pt>
                <c:pt idx="4743">
                  <c:v>60</c:v>
                </c:pt>
                <c:pt idx="4744">
                  <c:v>60</c:v>
                </c:pt>
                <c:pt idx="4745">
                  <c:v>60</c:v>
                </c:pt>
                <c:pt idx="4746">
                  <c:v>60</c:v>
                </c:pt>
                <c:pt idx="4747">
                  <c:v>60</c:v>
                </c:pt>
                <c:pt idx="4748">
                  <c:v>60</c:v>
                </c:pt>
                <c:pt idx="4749">
                  <c:v>60</c:v>
                </c:pt>
                <c:pt idx="4750">
                  <c:v>60</c:v>
                </c:pt>
                <c:pt idx="4751">
                  <c:v>60</c:v>
                </c:pt>
                <c:pt idx="4752">
                  <c:v>60</c:v>
                </c:pt>
                <c:pt idx="4753">
                  <c:v>60</c:v>
                </c:pt>
                <c:pt idx="4754">
                  <c:v>60</c:v>
                </c:pt>
                <c:pt idx="4755">
                  <c:v>60</c:v>
                </c:pt>
                <c:pt idx="4756">
                  <c:v>60</c:v>
                </c:pt>
                <c:pt idx="4757">
                  <c:v>60</c:v>
                </c:pt>
                <c:pt idx="4758">
                  <c:v>60</c:v>
                </c:pt>
                <c:pt idx="4759">
                  <c:v>60</c:v>
                </c:pt>
                <c:pt idx="4760">
                  <c:v>60</c:v>
                </c:pt>
                <c:pt idx="4761">
                  <c:v>60</c:v>
                </c:pt>
                <c:pt idx="4762">
                  <c:v>60</c:v>
                </c:pt>
                <c:pt idx="4763">
                  <c:v>60</c:v>
                </c:pt>
                <c:pt idx="4764">
                  <c:v>60</c:v>
                </c:pt>
                <c:pt idx="4765">
                  <c:v>60</c:v>
                </c:pt>
                <c:pt idx="4766">
                  <c:v>60</c:v>
                </c:pt>
                <c:pt idx="4767">
                  <c:v>60</c:v>
                </c:pt>
                <c:pt idx="4768">
                  <c:v>60</c:v>
                </c:pt>
                <c:pt idx="4769">
                  <c:v>60</c:v>
                </c:pt>
                <c:pt idx="4770">
                  <c:v>60</c:v>
                </c:pt>
                <c:pt idx="4771">
                  <c:v>60</c:v>
                </c:pt>
                <c:pt idx="4772">
                  <c:v>60</c:v>
                </c:pt>
                <c:pt idx="4773">
                  <c:v>60</c:v>
                </c:pt>
                <c:pt idx="4774">
                  <c:v>60</c:v>
                </c:pt>
                <c:pt idx="4775">
                  <c:v>60</c:v>
                </c:pt>
                <c:pt idx="4776">
                  <c:v>60</c:v>
                </c:pt>
                <c:pt idx="4777">
                  <c:v>60</c:v>
                </c:pt>
                <c:pt idx="4778">
                  <c:v>60</c:v>
                </c:pt>
                <c:pt idx="4779">
                  <c:v>60</c:v>
                </c:pt>
                <c:pt idx="4780">
                  <c:v>60</c:v>
                </c:pt>
                <c:pt idx="4781">
                  <c:v>60</c:v>
                </c:pt>
                <c:pt idx="4782">
                  <c:v>60</c:v>
                </c:pt>
                <c:pt idx="4783">
                  <c:v>60</c:v>
                </c:pt>
                <c:pt idx="4784">
                  <c:v>60</c:v>
                </c:pt>
                <c:pt idx="4785">
                  <c:v>60</c:v>
                </c:pt>
                <c:pt idx="4786">
                  <c:v>60</c:v>
                </c:pt>
                <c:pt idx="4787">
                  <c:v>60</c:v>
                </c:pt>
                <c:pt idx="4788">
                  <c:v>60</c:v>
                </c:pt>
                <c:pt idx="4789">
                  <c:v>60</c:v>
                </c:pt>
                <c:pt idx="4790">
                  <c:v>60</c:v>
                </c:pt>
                <c:pt idx="4791">
                  <c:v>60</c:v>
                </c:pt>
                <c:pt idx="4792">
                  <c:v>60</c:v>
                </c:pt>
                <c:pt idx="4793">
                  <c:v>60</c:v>
                </c:pt>
                <c:pt idx="4794">
                  <c:v>60</c:v>
                </c:pt>
                <c:pt idx="4795">
                  <c:v>60</c:v>
                </c:pt>
                <c:pt idx="4796">
                  <c:v>60</c:v>
                </c:pt>
                <c:pt idx="4797">
                  <c:v>60</c:v>
                </c:pt>
                <c:pt idx="4798">
                  <c:v>60</c:v>
                </c:pt>
                <c:pt idx="4799">
                  <c:v>60</c:v>
                </c:pt>
                <c:pt idx="4800">
                  <c:v>60</c:v>
                </c:pt>
                <c:pt idx="4801">
                  <c:v>60</c:v>
                </c:pt>
                <c:pt idx="4802">
                  <c:v>60</c:v>
                </c:pt>
                <c:pt idx="4803">
                  <c:v>60</c:v>
                </c:pt>
                <c:pt idx="4804">
                  <c:v>60</c:v>
                </c:pt>
                <c:pt idx="4805">
                  <c:v>60</c:v>
                </c:pt>
                <c:pt idx="4806">
                  <c:v>60</c:v>
                </c:pt>
                <c:pt idx="4807">
                  <c:v>60</c:v>
                </c:pt>
                <c:pt idx="4808">
                  <c:v>60</c:v>
                </c:pt>
                <c:pt idx="4809">
                  <c:v>60</c:v>
                </c:pt>
                <c:pt idx="4810">
                  <c:v>60</c:v>
                </c:pt>
                <c:pt idx="4811">
                  <c:v>60</c:v>
                </c:pt>
                <c:pt idx="4812">
                  <c:v>60</c:v>
                </c:pt>
                <c:pt idx="4813">
                  <c:v>60</c:v>
                </c:pt>
                <c:pt idx="4814">
                  <c:v>60</c:v>
                </c:pt>
                <c:pt idx="4815">
                  <c:v>60</c:v>
                </c:pt>
                <c:pt idx="4816">
                  <c:v>60</c:v>
                </c:pt>
                <c:pt idx="4817">
                  <c:v>60</c:v>
                </c:pt>
                <c:pt idx="4818">
                  <c:v>60</c:v>
                </c:pt>
                <c:pt idx="4819">
                  <c:v>60</c:v>
                </c:pt>
                <c:pt idx="4820">
                  <c:v>60</c:v>
                </c:pt>
                <c:pt idx="4821">
                  <c:v>60</c:v>
                </c:pt>
                <c:pt idx="4822">
                  <c:v>60</c:v>
                </c:pt>
                <c:pt idx="4823">
                  <c:v>60</c:v>
                </c:pt>
                <c:pt idx="4824">
                  <c:v>60</c:v>
                </c:pt>
                <c:pt idx="4825">
                  <c:v>60</c:v>
                </c:pt>
                <c:pt idx="4826">
                  <c:v>60</c:v>
                </c:pt>
                <c:pt idx="4827">
                  <c:v>60</c:v>
                </c:pt>
                <c:pt idx="4828">
                  <c:v>60</c:v>
                </c:pt>
                <c:pt idx="4829">
                  <c:v>60</c:v>
                </c:pt>
                <c:pt idx="4830">
                  <c:v>60</c:v>
                </c:pt>
                <c:pt idx="4831">
                  <c:v>60</c:v>
                </c:pt>
                <c:pt idx="4832">
                  <c:v>60</c:v>
                </c:pt>
                <c:pt idx="4833">
                  <c:v>60</c:v>
                </c:pt>
                <c:pt idx="4834">
                  <c:v>60</c:v>
                </c:pt>
                <c:pt idx="4835">
                  <c:v>60</c:v>
                </c:pt>
                <c:pt idx="4836">
                  <c:v>60</c:v>
                </c:pt>
                <c:pt idx="4837">
                  <c:v>60</c:v>
                </c:pt>
                <c:pt idx="4838">
                  <c:v>60</c:v>
                </c:pt>
                <c:pt idx="4839">
                  <c:v>60</c:v>
                </c:pt>
                <c:pt idx="4840">
                  <c:v>60</c:v>
                </c:pt>
                <c:pt idx="4841">
                  <c:v>60</c:v>
                </c:pt>
                <c:pt idx="4842">
                  <c:v>60</c:v>
                </c:pt>
                <c:pt idx="4843">
                  <c:v>60</c:v>
                </c:pt>
                <c:pt idx="4844">
                  <c:v>60</c:v>
                </c:pt>
                <c:pt idx="4845">
                  <c:v>60</c:v>
                </c:pt>
                <c:pt idx="4846">
                  <c:v>60</c:v>
                </c:pt>
                <c:pt idx="4847">
                  <c:v>60</c:v>
                </c:pt>
                <c:pt idx="4848">
                  <c:v>60</c:v>
                </c:pt>
                <c:pt idx="4849">
                  <c:v>60</c:v>
                </c:pt>
                <c:pt idx="4850">
                  <c:v>60</c:v>
                </c:pt>
                <c:pt idx="4851">
                  <c:v>60</c:v>
                </c:pt>
                <c:pt idx="4852">
                  <c:v>60</c:v>
                </c:pt>
                <c:pt idx="4853">
                  <c:v>60</c:v>
                </c:pt>
                <c:pt idx="4854">
                  <c:v>60</c:v>
                </c:pt>
                <c:pt idx="4855">
                  <c:v>60</c:v>
                </c:pt>
                <c:pt idx="4856">
                  <c:v>60</c:v>
                </c:pt>
                <c:pt idx="4857">
                  <c:v>60</c:v>
                </c:pt>
                <c:pt idx="4858">
                  <c:v>60</c:v>
                </c:pt>
                <c:pt idx="4859">
                  <c:v>60</c:v>
                </c:pt>
                <c:pt idx="4860">
                  <c:v>60</c:v>
                </c:pt>
                <c:pt idx="4861">
                  <c:v>60</c:v>
                </c:pt>
                <c:pt idx="4862">
                  <c:v>60</c:v>
                </c:pt>
                <c:pt idx="4863">
                  <c:v>60</c:v>
                </c:pt>
                <c:pt idx="4864">
                  <c:v>60</c:v>
                </c:pt>
                <c:pt idx="4865">
                  <c:v>60</c:v>
                </c:pt>
                <c:pt idx="4866">
                  <c:v>60</c:v>
                </c:pt>
                <c:pt idx="4867">
                  <c:v>60</c:v>
                </c:pt>
                <c:pt idx="4868">
                  <c:v>60</c:v>
                </c:pt>
                <c:pt idx="4869">
                  <c:v>60</c:v>
                </c:pt>
                <c:pt idx="4870">
                  <c:v>60</c:v>
                </c:pt>
                <c:pt idx="4871">
                  <c:v>60</c:v>
                </c:pt>
                <c:pt idx="4872">
                  <c:v>60</c:v>
                </c:pt>
                <c:pt idx="4873">
                  <c:v>60</c:v>
                </c:pt>
                <c:pt idx="4874">
                  <c:v>60</c:v>
                </c:pt>
                <c:pt idx="4875">
                  <c:v>60</c:v>
                </c:pt>
                <c:pt idx="4876">
                  <c:v>60</c:v>
                </c:pt>
                <c:pt idx="4877">
                  <c:v>60</c:v>
                </c:pt>
                <c:pt idx="4878">
                  <c:v>60</c:v>
                </c:pt>
                <c:pt idx="4879">
                  <c:v>60</c:v>
                </c:pt>
                <c:pt idx="4880">
                  <c:v>60</c:v>
                </c:pt>
                <c:pt idx="4881">
                  <c:v>60</c:v>
                </c:pt>
                <c:pt idx="4882">
                  <c:v>60</c:v>
                </c:pt>
                <c:pt idx="4883">
                  <c:v>60</c:v>
                </c:pt>
                <c:pt idx="4884">
                  <c:v>60</c:v>
                </c:pt>
                <c:pt idx="4885">
                  <c:v>60</c:v>
                </c:pt>
                <c:pt idx="4886">
                  <c:v>60</c:v>
                </c:pt>
                <c:pt idx="4887">
                  <c:v>60</c:v>
                </c:pt>
                <c:pt idx="4888">
                  <c:v>60</c:v>
                </c:pt>
                <c:pt idx="4889">
                  <c:v>60</c:v>
                </c:pt>
                <c:pt idx="4890">
                  <c:v>60</c:v>
                </c:pt>
                <c:pt idx="4891">
                  <c:v>60</c:v>
                </c:pt>
                <c:pt idx="4892">
                  <c:v>60</c:v>
                </c:pt>
                <c:pt idx="4893">
                  <c:v>60</c:v>
                </c:pt>
                <c:pt idx="4894">
                  <c:v>60</c:v>
                </c:pt>
                <c:pt idx="4895">
                  <c:v>60</c:v>
                </c:pt>
                <c:pt idx="4896">
                  <c:v>60</c:v>
                </c:pt>
                <c:pt idx="4897">
                  <c:v>60</c:v>
                </c:pt>
                <c:pt idx="4898">
                  <c:v>60</c:v>
                </c:pt>
                <c:pt idx="4899">
                  <c:v>60</c:v>
                </c:pt>
                <c:pt idx="4900">
                  <c:v>60</c:v>
                </c:pt>
                <c:pt idx="4901">
                  <c:v>60</c:v>
                </c:pt>
                <c:pt idx="4902">
                  <c:v>60</c:v>
                </c:pt>
                <c:pt idx="4903">
                  <c:v>60</c:v>
                </c:pt>
                <c:pt idx="4904">
                  <c:v>60</c:v>
                </c:pt>
                <c:pt idx="4905">
                  <c:v>60</c:v>
                </c:pt>
                <c:pt idx="4906">
                  <c:v>60</c:v>
                </c:pt>
                <c:pt idx="4907">
                  <c:v>60</c:v>
                </c:pt>
                <c:pt idx="4908">
                  <c:v>60</c:v>
                </c:pt>
                <c:pt idx="4909">
                  <c:v>60</c:v>
                </c:pt>
                <c:pt idx="4910">
                  <c:v>60</c:v>
                </c:pt>
                <c:pt idx="4911">
                  <c:v>60</c:v>
                </c:pt>
                <c:pt idx="4912">
                  <c:v>60</c:v>
                </c:pt>
                <c:pt idx="4913">
                  <c:v>60</c:v>
                </c:pt>
                <c:pt idx="4914">
                  <c:v>60</c:v>
                </c:pt>
                <c:pt idx="4915">
                  <c:v>60</c:v>
                </c:pt>
                <c:pt idx="4916">
                  <c:v>60</c:v>
                </c:pt>
                <c:pt idx="4917">
                  <c:v>60</c:v>
                </c:pt>
                <c:pt idx="4918">
                  <c:v>60</c:v>
                </c:pt>
                <c:pt idx="4919">
                  <c:v>60</c:v>
                </c:pt>
                <c:pt idx="4920">
                  <c:v>60</c:v>
                </c:pt>
                <c:pt idx="4921">
                  <c:v>60</c:v>
                </c:pt>
                <c:pt idx="4922">
                  <c:v>60</c:v>
                </c:pt>
                <c:pt idx="4923">
                  <c:v>60</c:v>
                </c:pt>
                <c:pt idx="4924">
                  <c:v>60</c:v>
                </c:pt>
                <c:pt idx="4925">
                  <c:v>60</c:v>
                </c:pt>
                <c:pt idx="4926">
                  <c:v>60</c:v>
                </c:pt>
                <c:pt idx="4927">
                  <c:v>60</c:v>
                </c:pt>
                <c:pt idx="4928">
                  <c:v>60</c:v>
                </c:pt>
                <c:pt idx="4929">
                  <c:v>60</c:v>
                </c:pt>
                <c:pt idx="4930">
                  <c:v>60</c:v>
                </c:pt>
                <c:pt idx="4931">
                  <c:v>60</c:v>
                </c:pt>
                <c:pt idx="4932">
                  <c:v>60</c:v>
                </c:pt>
                <c:pt idx="4933">
                  <c:v>60</c:v>
                </c:pt>
                <c:pt idx="4934">
                  <c:v>60</c:v>
                </c:pt>
                <c:pt idx="4935">
                  <c:v>60</c:v>
                </c:pt>
                <c:pt idx="4936">
                  <c:v>60</c:v>
                </c:pt>
                <c:pt idx="4937">
                  <c:v>60</c:v>
                </c:pt>
                <c:pt idx="4938">
                  <c:v>60</c:v>
                </c:pt>
                <c:pt idx="4939">
                  <c:v>60</c:v>
                </c:pt>
                <c:pt idx="4940">
                  <c:v>60</c:v>
                </c:pt>
                <c:pt idx="4941">
                  <c:v>60</c:v>
                </c:pt>
                <c:pt idx="4942">
                  <c:v>60</c:v>
                </c:pt>
                <c:pt idx="4943">
                  <c:v>60</c:v>
                </c:pt>
                <c:pt idx="4944">
                  <c:v>60</c:v>
                </c:pt>
                <c:pt idx="4945">
                  <c:v>60</c:v>
                </c:pt>
                <c:pt idx="4946">
                  <c:v>60</c:v>
                </c:pt>
                <c:pt idx="4947">
                  <c:v>60</c:v>
                </c:pt>
                <c:pt idx="4948">
                  <c:v>60</c:v>
                </c:pt>
                <c:pt idx="4949">
                  <c:v>60</c:v>
                </c:pt>
                <c:pt idx="4950">
                  <c:v>60</c:v>
                </c:pt>
                <c:pt idx="4951">
                  <c:v>60</c:v>
                </c:pt>
                <c:pt idx="4952">
                  <c:v>60</c:v>
                </c:pt>
                <c:pt idx="4953">
                  <c:v>60</c:v>
                </c:pt>
                <c:pt idx="4954">
                  <c:v>60</c:v>
                </c:pt>
                <c:pt idx="4955">
                  <c:v>60</c:v>
                </c:pt>
                <c:pt idx="4956">
                  <c:v>60</c:v>
                </c:pt>
                <c:pt idx="4957">
                  <c:v>60</c:v>
                </c:pt>
                <c:pt idx="4958">
                  <c:v>60</c:v>
                </c:pt>
                <c:pt idx="4959">
                  <c:v>60</c:v>
                </c:pt>
                <c:pt idx="4960">
                  <c:v>60</c:v>
                </c:pt>
                <c:pt idx="4961">
                  <c:v>60</c:v>
                </c:pt>
                <c:pt idx="4962">
                  <c:v>60</c:v>
                </c:pt>
                <c:pt idx="4963">
                  <c:v>60</c:v>
                </c:pt>
                <c:pt idx="4964">
                  <c:v>60</c:v>
                </c:pt>
                <c:pt idx="4965">
                  <c:v>60</c:v>
                </c:pt>
                <c:pt idx="4966">
                  <c:v>60</c:v>
                </c:pt>
                <c:pt idx="4967">
                  <c:v>60</c:v>
                </c:pt>
                <c:pt idx="4968">
                  <c:v>60</c:v>
                </c:pt>
                <c:pt idx="4969">
                  <c:v>60</c:v>
                </c:pt>
                <c:pt idx="4970">
                  <c:v>60</c:v>
                </c:pt>
                <c:pt idx="4971">
                  <c:v>60</c:v>
                </c:pt>
                <c:pt idx="4972">
                  <c:v>60</c:v>
                </c:pt>
                <c:pt idx="4973">
                  <c:v>60</c:v>
                </c:pt>
                <c:pt idx="4974">
                  <c:v>60</c:v>
                </c:pt>
                <c:pt idx="4975">
                  <c:v>60</c:v>
                </c:pt>
                <c:pt idx="4976">
                  <c:v>60</c:v>
                </c:pt>
                <c:pt idx="4977">
                  <c:v>60</c:v>
                </c:pt>
                <c:pt idx="4978">
                  <c:v>60</c:v>
                </c:pt>
                <c:pt idx="4979">
                  <c:v>60</c:v>
                </c:pt>
                <c:pt idx="4980">
                  <c:v>60</c:v>
                </c:pt>
                <c:pt idx="4981">
                  <c:v>60</c:v>
                </c:pt>
                <c:pt idx="4982">
                  <c:v>60</c:v>
                </c:pt>
                <c:pt idx="4983">
                  <c:v>60</c:v>
                </c:pt>
                <c:pt idx="4984">
                  <c:v>60</c:v>
                </c:pt>
                <c:pt idx="4985">
                  <c:v>60</c:v>
                </c:pt>
                <c:pt idx="4986">
                  <c:v>60</c:v>
                </c:pt>
                <c:pt idx="4987">
                  <c:v>60</c:v>
                </c:pt>
                <c:pt idx="4988">
                  <c:v>60</c:v>
                </c:pt>
                <c:pt idx="4989">
                  <c:v>60</c:v>
                </c:pt>
                <c:pt idx="4990">
                  <c:v>60</c:v>
                </c:pt>
                <c:pt idx="4991">
                  <c:v>60</c:v>
                </c:pt>
                <c:pt idx="4992">
                  <c:v>60</c:v>
                </c:pt>
                <c:pt idx="4993">
                  <c:v>60</c:v>
                </c:pt>
                <c:pt idx="4994">
                  <c:v>60</c:v>
                </c:pt>
                <c:pt idx="4995">
                  <c:v>60</c:v>
                </c:pt>
                <c:pt idx="4996">
                  <c:v>60</c:v>
                </c:pt>
                <c:pt idx="4997">
                  <c:v>60</c:v>
                </c:pt>
                <c:pt idx="4998">
                  <c:v>60</c:v>
                </c:pt>
                <c:pt idx="4999">
                  <c:v>60</c:v>
                </c:pt>
                <c:pt idx="5000">
                  <c:v>60</c:v>
                </c:pt>
                <c:pt idx="5001">
                  <c:v>60</c:v>
                </c:pt>
                <c:pt idx="5002">
                  <c:v>60</c:v>
                </c:pt>
                <c:pt idx="5003">
                  <c:v>60</c:v>
                </c:pt>
                <c:pt idx="5004">
                  <c:v>60</c:v>
                </c:pt>
                <c:pt idx="5005">
                  <c:v>60</c:v>
                </c:pt>
                <c:pt idx="5006">
                  <c:v>60</c:v>
                </c:pt>
                <c:pt idx="5007">
                  <c:v>60</c:v>
                </c:pt>
                <c:pt idx="5008">
                  <c:v>60</c:v>
                </c:pt>
                <c:pt idx="5009">
                  <c:v>60</c:v>
                </c:pt>
                <c:pt idx="5010">
                  <c:v>60</c:v>
                </c:pt>
                <c:pt idx="5011">
                  <c:v>60</c:v>
                </c:pt>
                <c:pt idx="5012">
                  <c:v>60</c:v>
                </c:pt>
                <c:pt idx="5013">
                  <c:v>60</c:v>
                </c:pt>
                <c:pt idx="5014">
                  <c:v>60</c:v>
                </c:pt>
                <c:pt idx="5015">
                  <c:v>60</c:v>
                </c:pt>
                <c:pt idx="5016">
                  <c:v>60</c:v>
                </c:pt>
                <c:pt idx="5017">
                  <c:v>60</c:v>
                </c:pt>
                <c:pt idx="5018">
                  <c:v>60</c:v>
                </c:pt>
                <c:pt idx="5019">
                  <c:v>60</c:v>
                </c:pt>
                <c:pt idx="5020">
                  <c:v>60</c:v>
                </c:pt>
                <c:pt idx="5021">
                  <c:v>60</c:v>
                </c:pt>
                <c:pt idx="5022">
                  <c:v>60</c:v>
                </c:pt>
                <c:pt idx="5023">
                  <c:v>60</c:v>
                </c:pt>
                <c:pt idx="5024">
                  <c:v>60</c:v>
                </c:pt>
                <c:pt idx="5025">
                  <c:v>60</c:v>
                </c:pt>
                <c:pt idx="5026">
                  <c:v>60</c:v>
                </c:pt>
                <c:pt idx="5027">
                  <c:v>60</c:v>
                </c:pt>
                <c:pt idx="5028">
                  <c:v>60</c:v>
                </c:pt>
                <c:pt idx="5029">
                  <c:v>60</c:v>
                </c:pt>
                <c:pt idx="5030">
                  <c:v>60</c:v>
                </c:pt>
                <c:pt idx="5031">
                  <c:v>60</c:v>
                </c:pt>
                <c:pt idx="5032">
                  <c:v>60</c:v>
                </c:pt>
                <c:pt idx="5033">
                  <c:v>60</c:v>
                </c:pt>
                <c:pt idx="5034">
                  <c:v>60</c:v>
                </c:pt>
                <c:pt idx="5035">
                  <c:v>60</c:v>
                </c:pt>
                <c:pt idx="5036">
                  <c:v>60</c:v>
                </c:pt>
                <c:pt idx="5037">
                  <c:v>60</c:v>
                </c:pt>
                <c:pt idx="5038">
                  <c:v>60</c:v>
                </c:pt>
                <c:pt idx="5039">
                  <c:v>60</c:v>
                </c:pt>
                <c:pt idx="5040">
                  <c:v>60</c:v>
                </c:pt>
                <c:pt idx="5041">
                  <c:v>60</c:v>
                </c:pt>
                <c:pt idx="5042">
                  <c:v>60</c:v>
                </c:pt>
                <c:pt idx="5043">
                  <c:v>60</c:v>
                </c:pt>
                <c:pt idx="5044">
                  <c:v>60</c:v>
                </c:pt>
                <c:pt idx="5045">
                  <c:v>60</c:v>
                </c:pt>
                <c:pt idx="5046">
                  <c:v>60</c:v>
                </c:pt>
                <c:pt idx="5047">
                  <c:v>60</c:v>
                </c:pt>
                <c:pt idx="5048">
                  <c:v>60</c:v>
                </c:pt>
                <c:pt idx="5049">
                  <c:v>60</c:v>
                </c:pt>
                <c:pt idx="5050">
                  <c:v>60</c:v>
                </c:pt>
                <c:pt idx="5051">
                  <c:v>60</c:v>
                </c:pt>
                <c:pt idx="5052">
                  <c:v>60</c:v>
                </c:pt>
                <c:pt idx="5053">
                  <c:v>60</c:v>
                </c:pt>
                <c:pt idx="5054">
                  <c:v>60</c:v>
                </c:pt>
                <c:pt idx="5055">
                  <c:v>60</c:v>
                </c:pt>
                <c:pt idx="5056">
                  <c:v>60</c:v>
                </c:pt>
                <c:pt idx="5057">
                  <c:v>60</c:v>
                </c:pt>
                <c:pt idx="5058">
                  <c:v>60</c:v>
                </c:pt>
                <c:pt idx="5059">
                  <c:v>60</c:v>
                </c:pt>
                <c:pt idx="5060">
                  <c:v>60</c:v>
                </c:pt>
                <c:pt idx="5061">
                  <c:v>60</c:v>
                </c:pt>
                <c:pt idx="5062">
                  <c:v>60</c:v>
                </c:pt>
                <c:pt idx="5063">
                  <c:v>60</c:v>
                </c:pt>
                <c:pt idx="5064">
                  <c:v>60</c:v>
                </c:pt>
                <c:pt idx="5065">
                  <c:v>60</c:v>
                </c:pt>
                <c:pt idx="5066">
                  <c:v>60</c:v>
                </c:pt>
                <c:pt idx="5067">
                  <c:v>60</c:v>
                </c:pt>
                <c:pt idx="5068">
                  <c:v>60</c:v>
                </c:pt>
                <c:pt idx="5069">
                  <c:v>60</c:v>
                </c:pt>
                <c:pt idx="5070">
                  <c:v>60</c:v>
                </c:pt>
                <c:pt idx="5071">
                  <c:v>60</c:v>
                </c:pt>
                <c:pt idx="5072">
                  <c:v>60</c:v>
                </c:pt>
                <c:pt idx="5073">
                  <c:v>60</c:v>
                </c:pt>
                <c:pt idx="5074">
                  <c:v>60</c:v>
                </c:pt>
                <c:pt idx="5075">
                  <c:v>60</c:v>
                </c:pt>
                <c:pt idx="5076">
                  <c:v>60</c:v>
                </c:pt>
                <c:pt idx="5077">
                  <c:v>60</c:v>
                </c:pt>
                <c:pt idx="5078">
                  <c:v>60</c:v>
                </c:pt>
                <c:pt idx="5079">
                  <c:v>60</c:v>
                </c:pt>
                <c:pt idx="5080">
                  <c:v>60</c:v>
                </c:pt>
                <c:pt idx="5081">
                  <c:v>60</c:v>
                </c:pt>
                <c:pt idx="5082">
                  <c:v>60</c:v>
                </c:pt>
                <c:pt idx="5083">
                  <c:v>60</c:v>
                </c:pt>
                <c:pt idx="5084">
                  <c:v>60</c:v>
                </c:pt>
                <c:pt idx="5085">
                  <c:v>60</c:v>
                </c:pt>
                <c:pt idx="5086">
                  <c:v>60</c:v>
                </c:pt>
                <c:pt idx="5087">
                  <c:v>60</c:v>
                </c:pt>
                <c:pt idx="5088">
                  <c:v>60</c:v>
                </c:pt>
                <c:pt idx="5089">
                  <c:v>60</c:v>
                </c:pt>
                <c:pt idx="5090">
                  <c:v>60</c:v>
                </c:pt>
                <c:pt idx="5091">
                  <c:v>60</c:v>
                </c:pt>
                <c:pt idx="5092">
                  <c:v>60</c:v>
                </c:pt>
                <c:pt idx="5093">
                  <c:v>60</c:v>
                </c:pt>
                <c:pt idx="5094">
                  <c:v>60</c:v>
                </c:pt>
                <c:pt idx="5095">
                  <c:v>60</c:v>
                </c:pt>
                <c:pt idx="5096">
                  <c:v>60</c:v>
                </c:pt>
                <c:pt idx="5097">
                  <c:v>60</c:v>
                </c:pt>
                <c:pt idx="5098">
                  <c:v>60</c:v>
                </c:pt>
                <c:pt idx="5099">
                  <c:v>60</c:v>
                </c:pt>
                <c:pt idx="5100">
                  <c:v>60</c:v>
                </c:pt>
                <c:pt idx="5101">
                  <c:v>60</c:v>
                </c:pt>
                <c:pt idx="5102">
                  <c:v>60</c:v>
                </c:pt>
                <c:pt idx="5103">
                  <c:v>60</c:v>
                </c:pt>
                <c:pt idx="5104">
                  <c:v>60</c:v>
                </c:pt>
                <c:pt idx="5105">
                  <c:v>60</c:v>
                </c:pt>
                <c:pt idx="5106">
                  <c:v>60</c:v>
                </c:pt>
                <c:pt idx="5107">
                  <c:v>60</c:v>
                </c:pt>
                <c:pt idx="5108">
                  <c:v>60</c:v>
                </c:pt>
                <c:pt idx="5109">
                  <c:v>60</c:v>
                </c:pt>
                <c:pt idx="5110">
                  <c:v>60</c:v>
                </c:pt>
                <c:pt idx="5111">
                  <c:v>60</c:v>
                </c:pt>
                <c:pt idx="5112">
                  <c:v>60</c:v>
                </c:pt>
                <c:pt idx="5113">
                  <c:v>60</c:v>
                </c:pt>
                <c:pt idx="5114">
                  <c:v>60</c:v>
                </c:pt>
                <c:pt idx="5115">
                  <c:v>60</c:v>
                </c:pt>
                <c:pt idx="5116">
                  <c:v>60</c:v>
                </c:pt>
                <c:pt idx="5117">
                  <c:v>60</c:v>
                </c:pt>
                <c:pt idx="5118">
                  <c:v>60</c:v>
                </c:pt>
                <c:pt idx="5119">
                  <c:v>60</c:v>
                </c:pt>
                <c:pt idx="5120">
                  <c:v>60</c:v>
                </c:pt>
                <c:pt idx="5121">
                  <c:v>60</c:v>
                </c:pt>
                <c:pt idx="5122">
                  <c:v>60</c:v>
                </c:pt>
                <c:pt idx="5123">
                  <c:v>60</c:v>
                </c:pt>
                <c:pt idx="5124">
                  <c:v>60</c:v>
                </c:pt>
                <c:pt idx="5125">
                  <c:v>60</c:v>
                </c:pt>
                <c:pt idx="5126">
                  <c:v>60</c:v>
                </c:pt>
                <c:pt idx="5127">
                  <c:v>60</c:v>
                </c:pt>
                <c:pt idx="5128">
                  <c:v>60</c:v>
                </c:pt>
                <c:pt idx="5129">
                  <c:v>60</c:v>
                </c:pt>
                <c:pt idx="5130">
                  <c:v>60</c:v>
                </c:pt>
                <c:pt idx="5131">
                  <c:v>60</c:v>
                </c:pt>
                <c:pt idx="5132">
                  <c:v>60</c:v>
                </c:pt>
                <c:pt idx="5133">
                  <c:v>60</c:v>
                </c:pt>
                <c:pt idx="5134">
                  <c:v>60</c:v>
                </c:pt>
                <c:pt idx="5135">
                  <c:v>60</c:v>
                </c:pt>
                <c:pt idx="5136">
                  <c:v>60</c:v>
                </c:pt>
                <c:pt idx="5137">
                  <c:v>60</c:v>
                </c:pt>
                <c:pt idx="5138">
                  <c:v>60</c:v>
                </c:pt>
                <c:pt idx="5139">
                  <c:v>60</c:v>
                </c:pt>
                <c:pt idx="5140">
                  <c:v>60</c:v>
                </c:pt>
                <c:pt idx="5141">
                  <c:v>60</c:v>
                </c:pt>
                <c:pt idx="5142">
                  <c:v>60</c:v>
                </c:pt>
                <c:pt idx="5143">
                  <c:v>60</c:v>
                </c:pt>
                <c:pt idx="5144">
                  <c:v>60</c:v>
                </c:pt>
                <c:pt idx="5145">
                  <c:v>60</c:v>
                </c:pt>
                <c:pt idx="5146">
                  <c:v>60</c:v>
                </c:pt>
                <c:pt idx="5147">
                  <c:v>60</c:v>
                </c:pt>
                <c:pt idx="5148">
                  <c:v>60</c:v>
                </c:pt>
                <c:pt idx="5149">
                  <c:v>60</c:v>
                </c:pt>
                <c:pt idx="5150">
                  <c:v>60</c:v>
                </c:pt>
                <c:pt idx="5151">
                  <c:v>60</c:v>
                </c:pt>
                <c:pt idx="5152">
                  <c:v>60</c:v>
                </c:pt>
                <c:pt idx="5153">
                  <c:v>60</c:v>
                </c:pt>
                <c:pt idx="5154">
                  <c:v>60</c:v>
                </c:pt>
                <c:pt idx="5155">
                  <c:v>60</c:v>
                </c:pt>
                <c:pt idx="5156">
                  <c:v>60</c:v>
                </c:pt>
                <c:pt idx="5157">
                  <c:v>60</c:v>
                </c:pt>
                <c:pt idx="5158">
                  <c:v>60</c:v>
                </c:pt>
                <c:pt idx="5159">
                  <c:v>60</c:v>
                </c:pt>
                <c:pt idx="5160">
                  <c:v>60</c:v>
                </c:pt>
                <c:pt idx="5161">
                  <c:v>60</c:v>
                </c:pt>
                <c:pt idx="5162">
                  <c:v>60</c:v>
                </c:pt>
                <c:pt idx="5163">
                  <c:v>60</c:v>
                </c:pt>
                <c:pt idx="5164">
                  <c:v>60</c:v>
                </c:pt>
                <c:pt idx="5165">
                  <c:v>60</c:v>
                </c:pt>
                <c:pt idx="5166">
                  <c:v>60</c:v>
                </c:pt>
                <c:pt idx="5167">
                  <c:v>60</c:v>
                </c:pt>
                <c:pt idx="5168">
                  <c:v>60</c:v>
                </c:pt>
                <c:pt idx="5169">
                  <c:v>60</c:v>
                </c:pt>
                <c:pt idx="5170">
                  <c:v>60</c:v>
                </c:pt>
                <c:pt idx="5171">
                  <c:v>60</c:v>
                </c:pt>
                <c:pt idx="5172">
                  <c:v>60</c:v>
                </c:pt>
                <c:pt idx="5173">
                  <c:v>60</c:v>
                </c:pt>
                <c:pt idx="5174">
                  <c:v>60</c:v>
                </c:pt>
                <c:pt idx="5175">
                  <c:v>60</c:v>
                </c:pt>
                <c:pt idx="5176">
                  <c:v>60</c:v>
                </c:pt>
                <c:pt idx="5177">
                  <c:v>60</c:v>
                </c:pt>
                <c:pt idx="5178">
                  <c:v>60</c:v>
                </c:pt>
                <c:pt idx="5179">
                  <c:v>60</c:v>
                </c:pt>
                <c:pt idx="5180">
                  <c:v>60</c:v>
                </c:pt>
                <c:pt idx="5181">
                  <c:v>60</c:v>
                </c:pt>
                <c:pt idx="5182">
                  <c:v>60</c:v>
                </c:pt>
                <c:pt idx="5183">
                  <c:v>60</c:v>
                </c:pt>
                <c:pt idx="5184">
                  <c:v>60</c:v>
                </c:pt>
                <c:pt idx="5185">
                  <c:v>60</c:v>
                </c:pt>
                <c:pt idx="5186">
                  <c:v>60</c:v>
                </c:pt>
                <c:pt idx="5187">
                  <c:v>60</c:v>
                </c:pt>
                <c:pt idx="5188">
                  <c:v>60</c:v>
                </c:pt>
                <c:pt idx="5189">
                  <c:v>60</c:v>
                </c:pt>
                <c:pt idx="5190">
                  <c:v>60</c:v>
                </c:pt>
                <c:pt idx="5191">
                  <c:v>60</c:v>
                </c:pt>
                <c:pt idx="5192">
                  <c:v>60</c:v>
                </c:pt>
                <c:pt idx="5193">
                  <c:v>60</c:v>
                </c:pt>
                <c:pt idx="5194">
                  <c:v>60</c:v>
                </c:pt>
                <c:pt idx="5195">
                  <c:v>60</c:v>
                </c:pt>
                <c:pt idx="5196">
                  <c:v>60</c:v>
                </c:pt>
                <c:pt idx="5197">
                  <c:v>60</c:v>
                </c:pt>
                <c:pt idx="5198">
                  <c:v>60</c:v>
                </c:pt>
                <c:pt idx="5199">
                  <c:v>60</c:v>
                </c:pt>
                <c:pt idx="5200">
                  <c:v>60</c:v>
                </c:pt>
                <c:pt idx="5201">
                  <c:v>60</c:v>
                </c:pt>
                <c:pt idx="5202">
                  <c:v>60</c:v>
                </c:pt>
                <c:pt idx="5203">
                  <c:v>60</c:v>
                </c:pt>
                <c:pt idx="5204">
                  <c:v>60</c:v>
                </c:pt>
                <c:pt idx="5205">
                  <c:v>60</c:v>
                </c:pt>
                <c:pt idx="5206">
                  <c:v>60</c:v>
                </c:pt>
                <c:pt idx="5207">
                  <c:v>60</c:v>
                </c:pt>
                <c:pt idx="5208">
                  <c:v>60</c:v>
                </c:pt>
                <c:pt idx="5209">
                  <c:v>60</c:v>
                </c:pt>
                <c:pt idx="5210">
                  <c:v>60</c:v>
                </c:pt>
                <c:pt idx="5211">
                  <c:v>60</c:v>
                </c:pt>
                <c:pt idx="5212">
                  <c:v>60</c:v>
                </c:pt>
                <c:pt idx="5213">
                  <c:v>60</c:v>
                </c:pt>
                <c:pt idx="5214">
                  <c:v>60</c:v>
                </c:pt>
                <c:pt idx="5215">
                  <c:v>60</c:v>
                </c:pt>
                <c:pt idx="5216">
                  <c:v>60</c:v>
                </c:pt>
                <c:pt idx="5217">
                  <c:v>60</c:v>
                </c:pt>
                <c:pt idx="5218">
                  <c:v>60</c:v>
                </c:pt>
                <c:pt idx="5219">
                  <c:v>60</c:v>
                </c:pt>
                <c:pt idx="5220">
                  <c:v>60</c:v>
                </c:pt>
                <c:pt idx="5221">
                  <c:v>60</c:v>
                </c:pt>
                <c:pt idx="5222">
                  <c:v>60</c:v>
                </c:pt>
                <c:pt idx="5223">
                  <c:v>60</c:v>
                </c:pt>
                <c:pt idx="5224">
                  <c:v>60</c:v>
                </c:pt>
                <c:pt idx="5225">
                  <c:v>60</c:v>
                </c:pt>
                <c:pt idx="5226">
                  <c:v>60</c:v>
                </c:pt>
                <c:pt idx="5227">
                  <c:v>60</c:v>
                </c:pt>
                <c:pt idx="5228">
                  <c:v>60</c:v>
                </c:pt>
                <c:pt idx="5229">
                  <c:v>60</c:v>
                </c:pt>
                <c:pt idx="5230">
                  <c:v>60</c:v>
                </c:pt>
                <c:pt idx="5231">
                  <c:v>60</c:v>
                </c:pt>
                <c:pt idx="5232">
                  <c:v>60</c:v>
                </c:pt>
                <c:pt idx="5233">
                  <c:v>60</c:v>
                </c:pt>
                <c:pt idx="5234">
                  <c:v>60</c:v>
                </c:pt>
                <c:pt idx="5235">
                  <c:v>60</c:v>
                </c:pt>
                <c:pt idx="5236">
                  <c:v>60</c:v>
                </c:pt>
                <c:pt idx="5237">
                  <c:v>60</c:v>
                </c:pt>
                <c:pt idx="5238">
                  <c:v>60</c:v>
                </c:pt>
                <c:pt idx="5239">
                  <c:v>60</c:v>
                </c:pt>
                <c:pt idx="5240">
                  <c:v>60</c:v>
                </c:pt>
                <c:pt idx="5241">
                  <c:v>60</c:v>
                </c:pt>
                <c:pt idx="5242">
                  <c:v>60</c:v>
                </c:pt>
                <c:pt idx="5243">
                  <c:v>60</c:v>
                </c:pt>
                <c:pt idx="5244">
                  <c:v>60</c:v>
                </c:pt>
                <c:pt idx="5245">
                  <c:v>60</c:v>
                </c:pt>
                <c:pt idx="5246">
                  <c:v>60</c:v>
                </c:pt>
                <c:pt idx="5247">
                  <c:v>60</c:v>
                </c:pt>
                <c:pt idx="5248">
                  <c:v>60</c:v>
                </c:pt>
                <c:pt idx="5249">
                  <c:v>60</c:v>
                </c:pt>
                <c:pt idx="5250">
                  <c:v>60</c:v>
                </c:pt>
                <c:pt idx="5251">
                  <c:v>60</c:v>
                </c:pt>
                <c:pt idx="5252">
                  <c:v>60</c:v>
                </c:pt>
                <c:pt idx="5253">
                  <c:v>60</c:v>
                </c:pt>
                <c:pt idx="5254">
                  <c:v>60</c:v>
                </c:pt>
                <c:pt idx="5255">
                  <c:v>60</c:v>
                </c:pt>
                <c:pt idx="5256">
                  <c:v>60</c:v>
                </c:pt>
                <c:pt idx="5257">
                  <c:v>60</c:v>
                </c:pt>
                <c:pt idx="5258">
                  <c:v>60</c:v>
                </c:pt>
                <c:pt idx="5259">
                  <c:v>60</c:v>
                </c:pt>
                <c:pt idx="5260">
                  <c:v>60</c:v>
                </c:pt>
                <c:pt idx="5261">
                  <c:v>60</c:v>
                </c:pt>
                <c:pt idx="5262">
                  <c:v>60</c:v>
                </c:pt>
                <c:pt idx="5263">
                  <c:v>60</c:v>
                </c:pt>
                <c:pt idx="5264">
                  <c:v>60</c:v>
                </c:pt>
                <c:pt idx="5265">
                  <c:v>60</c:v>
                </c:pt>
                <c:pt idx="5266">
                  <c:v>60</c:v>
                </c:pt>
                <c:pt idx="5267">
                  <c:v>60</c:v>
                </c:pt>
                <c:pt idx="5268">
                  <c:v>60</c:v>
                </c:pt>
                <c:pt idx="5269">
                  <c:v>60</c:v>
                </c:pt>
                <c:pt idx="5270">
                  <c:v>60</c:v>
                </c:pt>
                <c:pt idx="5271">
                  <c:v>60</c:v>
                </c:pt>
                <c:pt idx="5272">
                  <c:v>60</c:v>
                </c:pt>
                <c:pt idx="5273">
                  <c:v>60</c:v>
                </c:pt>
                <c:pt idx="5274">
                  <c:v>60</c:v>
                </c:pt>
                <c:pt idx="5275">
                  <c:v>60</c:v>
                </c:pt>
                <c:pt idx="5276">
                  <c:v>60</c:v>
                </c:pt>
                <c:pt idx="5277">
                  <c:v>60</c:v>
                </c:pt>
                <c:pt idx="5278">
                  <c:v>60</c:v>
                </c:pt>
                <c:pt idx="5279">
                  <c:v>60</c:v>
                </c:pt>
                <c:pt idx="5280">
                  <c:v>60</c:v>
                </c:pt>
                <c:pt idx="5281">
                  <c:v>60</c:v>
                </c:pt>
                <c:pt idx="5282">
                  <c:v>60</c:v>
                </c:pt>
                <c:pt idx="5283">
                  <c:v>60</c:v>
                </c:pt>
                <c:pt idx="5284">
                  <c:v>60</c:v>
                </c:pt>
                <c:pt idx="5285">
                  <c:v>60</c:v>
                </c:pt>
                <c:pt idx="5286">
                  <c:v>60</c:v>
                </c:pt>
                <c:pt idx="5287">
                  <c:v>60</c:v>
                </c:pt>
                <c:pt idx="5288">
                  <c:v>60</c:v>
                </c:pt>
                <c:pt idx="5289">
                  <c:v>60</c:v>
                </c:pt>
                <c:pt idx="5290">
                  <c:v>60</c:v>
                </c:pt>
                <c:pt idx="5291">
                  <c:v>60</c:v>
                </c:pt>
                <c:pt idx="5292">
                  <c:v>60</c:v>
                </c:pt>
                <c:pt idx="5293">
                  <c:v>60</c:v>
                </c:pt>
                <c:pt idx="5294">
                  <c:v>60</c:v>
                </c:pt>
                <c:pt idx="5295">
                  <c:v>60</c:v>
                </c:pt>
                <c:pt idx="5296">
                  <c:v>60</c:v>
                </c:pt>
                <c:pt idx="5297">
                  <c:v>60</c:v>
                </c:pt>
                <c:pt idx="5298">
                  <c:v>60</c:v>
                </c:pt>
                <c:pt idx="5299">
                  <c:v>60</c:v>
                </c:pt>
                <c:pt idx="5300">
                  <c:v>60</c:v>
                </c:pt>
                <c:pt idx="5301">
                  <c:v>60</c:v>
                </c:pt>
                <c:pt idx="5302">
                  <c:v>60</c:v>
                </c:pt>
                <c:pt idx="5303">
                  <c:v>60</c:v>
                </c:pt>
                <c:pt idx="5304">
                  <c:v>60</c:v>
                </c:pt>
                <c:pt idx="5305">
                  <c:v>60</c:v>
                </c:pt>
                <c:pt idx="5306">
                  <c:v>60</c:v>
                </c:pt>
                <c:pt idx="5307">
                  <c:v>60</c:v>
                </c:pt>
                <c:pt idx="5308">
                  <c:v>60</c:v>
                </c:pt>
                <c:pt idx="5309">
                  <c:v>60</c:v>
                </c:pt>
                <c:pt idx="5310">
                  <c:v>60</c:v>
                </c:pt>
                <c:pt idx="5311">
                  <c:v>60</c:v>
                </c:pt>
                <c:pt idx="5312">
                  <c:v>60</c:v>
                </c:pt>
                <c:pt idx="5313">
                  <c:v>60</c:v>
                </c:pt>
                <c:pt idx="5314">
                  <c:v>60</c:v>
                </c:pt>
                <c:pt idx="5315">
                  <c:v>60</c:v>
                </c:pt>
                <c:pt idx="5316">
                  <c:v>60</c:v>
                </c:pt>
                <c:pt idx="5317">
                  <c:v>60</c:v>
                </c:pt>
                <c:pt idx="5318">
                  <c:v>60</c:v>
                </c:pt>
                <c:pt idx="5319">
                  <c:v>60</c:v>
                </c:pt>
                <c:pt idx="5320">
                  <c:v>60</c:v>
                </c:pt>
                <c:pt idx="5321">
                  <c:v>60</c:v>
                </c:pt>
                <c:pt idx="5322">
                  <c:v>60</c:v>
                </c:pt>
                <c:pt idx="5323">
                  <c:v>60</c:v>
                </c:pt>
                <c:pt idx="5324">
                  <c:v>60</c:v>
                </c:pt>
                <c:pt idx="5325">
                  <c:v>60</c:v>
                </c:pt>
                <c:pt idx="5326">
                  <c:v>60</c:v>
                </c:pt>
                <c:pt idx="5327">
                  <c:v>60</c:v>
                </c:pt>
                <c:pt idx="5328">
                  <c:v>60</c:v>
                </c:pt>
                <c:pt idx="5329">
                  <c:v>60</c:v>
                </c:pt>
                <c:pt idx="5330">
                  <c:v>60</c:v>
                </c:pt>
                <c:pt idx="5331">
                  <c:v>60</c:v>
                </c:pt>
                <c:pt idx="5332">
                  <c:v>60</c:v>
                </c:pt>
                <c:pt idx="5333">
                  <c:v>60</c:v>
                </c:pt>
                <c:pt idx="5334">
                  <c:v>60</c:v>
                </c:pt>
                <c:pt idx="5335">
                  <c:v>60</c:v>
                </c:pt>
                <c:pt idx="5336">
                  <c:v>60</c:v>
                </c:pt>
                <c:pt idx="5337">
                  <c:v>60</c:v>
                </c:pt>
                <c:pt idx="5338">
                  <c:v>60</c:v>
                </c:pt>
                <c:pt idx="5339">
                  <c:v>60</c:v>
                </c:pt>
                <c:pt idx="5340">
                  <c:v>60</c:v>
                </c:pt>
                <c:pt idx="5341">
                  <c:v>60</c:v>
                </c:pt>
                <c:pt idx="5342">
                  <c:v>60</c:v>
                </c:pt>
                <c:pt idx="5343">
                  <c:v>60</c:v>
                </c:pt>
                <c:pt idx="5344">
                  <c:v>60</c:v>
                </c:pt>
                <c:pt idx="5345">
                  <c:v>60</c:v>
                </c:pt>
                <c:pt idx="5346">
                  <c:v>60</c:v>
                </c:pt>
                <c:pt idx="5347">
                  <c:v>60</c:v>
                </c:pt>
                <c:pt idx="5348">
                  <c:v>60</c:v>
                </c:pt>
                <c:pt idx="5349">
                  <c:v>60</c:v>
                </c:pt>
                <c:pt idx="5350">
                  <c:v>60</c:v>
                </c:pt>
                <c:pt idx="5351">
                  <c:v>60</c:v>
                </c:pt>
                <c:pt idx="5352">
                  <c:v>60</c:v>
                </c:pt>
                <c:pt idx="5353">
                  <c:v>60</c:v>
                </c:pt>
                <c:pt idx="5354">
                  <c:v>60</c:v>
                </c:pt>
                <c:pt idx="5355">
                  <c:v>60</c:v>
                </c:pt>
                <c:pt idx="5356">
                  <c:v>60</c:v>
                </c:pt>
                <c:pt idx="5357">
                  <c:v>60</c:v>
                </c:pt>
                <c:pt idx="5358">
                  <c:v>60</c:v>
                </c:pt>
                <c:pt idx="5359">
                  <c:v>60</c:v>
                </c:pt>
                <c:pt idx="5360">
                  <c:v>60</c:v>
                </c:pt>
                <c:pt idx="5361">
                  <c:v>60</c:v>
                </c:pt>
                <c:pt idx="5362">
                  <c:v>60</c:v>
                </c:pt>
                <c:pt idx="5363">
                  <c:v>60</c:v>
                </c:pt>
                <c:pt idx="5364">
                  <c:v>60</c:v>
                </c:pt>
                <c:pt idx="5365">
                  <c:v>60</c:v>
                </c:pt>
                <c:pt idx="5366">
                  <c:v>60</c:v>
                </c:pt>
                <c:pt idx="5367">
                  <c:v>60</c:v>
                </c:pt>
                <c:pt idx="5368">
                  <c:v>60</c:v>
                </c:pt>
                <c:pt idx="5369">
                  <c:v>60</c:v>
                </c:pt>
                <c:pt idx="5370">
                  <c:v>60</c:v>
                </c:pt>
                <c:pt idx="5371">
                  <c:v>60</c:v>
                </c:pt>
                <c:pt idx="5372">
                  <c:v>60</c:v>
                </c:pt>
                <c:pt idx="5373">
                  <c:v>60</c:v>
                </c:pt>
                <c:pt idx="5374">
                  <c:v>60</c:v>
                </c:pt>
                <c:pt idx="5375">
                  <c:v>60</c:v>
                </c:pt>
                <c:pt idx="5376">
                  <c:v>60</c:v>
                </c:pt>
                <c:pt idx="5377">
                  <c:v>60</c:v>
                </c:pt>
                <c:pt idx="5378">
                  <c:v>60</c:v>
                </c:pt>
                <c:pt idx="5379">
                  <c:v>60</c:v>
                </c:pt>
                <c:pt idx="5380">
                  <c:v>60</c:v>
                </c:pt>
                <c:pt idx="5381">
                  <c:v>60</c:v>
                </c:pt>
                <c:pt idx="5382">
                  <c:v>60</c:v>
                </c:pt>
                <c:pt idx="5383">
                  <c:v>60</c:v>
                </c:pt>
                <c:pt idx="5384">
                  <c:v>60</c:v>
                </c:pt>
                <c:pt idx="5385">
                  <c:v>60</c:v>
                </c:pt>
                <c:pt idx="5386">
                  <c:v>60</c:v>
                </c:pt>
                <c:pt idx="5387">
                  <c:v>60</c:v>
                </c:pt>
                <c:pt idx="5388">
                  <c:v>60</c:v>
                </c:pt>
                <c:pt idx="5389">
                  <c:v>60</c:v>
                </c:pt>
                <c:pt idx="5390">
                  <c:v>60</c:v>
                </c:pt>
                <c:pt idx="5391">
                  <c:v>60</c:v>
                </c:pt>
                <c:pt idx="5392">
                  <c:v>60</c:v>
                </c:pt>
                <c:pt idx="5393">
                  <c:v>60</c:v>
                </c:pt>
                <c:pt idx="5394">
                  <c:v>60</c:v>
                </c:pt>
                <c:pt idx="5395">
                  <c:v>60</c:v>
                </c:pt>
                <c:pt idx="5396">
                  <c:v>60</c:v>
                </c:pt>
                <c:pt idx="5397">
                  <c:v>60</c:v>
                </c:pt>
                <c:pt idx="5398">
                  <c:v>60</c:v>
                </c:pt>
                <c:pt idx="5399">
                  <c:v>60</c:v>
                </c:pt>
                <c:pt idx="5400">
                  <c:v>60</c:v>
                </c:pt>
                <c:pt idx="5401">
                  <c:v>60</c:v>
                </c:pt>
                <c:pt idx="5402">
                  <c:v>60</c:v>
                </c:pt>
                <c:pt idx="5403">
                  <c:v>60</c:v>
                </c:pt>
                <c:pt idx="5404">
                  <c:v>60</c:v>
                </c:pt>
                <c:pt idx="5405">
                  <c:v>60</c:v>
                </c:pt>
                <c:pt idx="5406">
                  <c:v>60</c:v>
                </c:pt>
                <c:pt idx="5407">
                  <c:v>60</c:v>
                </c:pt>
                <c:pt idx="5408">
                  <c:v>60</c:v>
                </c:pt>
                <c:pt idx="5409">
                  <c:v>60</c:v>
                </c:pt>
                <c:pt idx="5410">
                  <c:v>60</c:v>
                </c:pt>
                <c:pt idx="5411">
                  <c:v>60</c:v>
                </c:pt>
                <c:pt idx="5412">
                  <c:v>60</c:v>
                </c:pt>
                <c:pt idx="5413">
                  <c:v>60</c:v>
                </c:pt>
                <c:pt idx="5414">
                  <c:v>60</c:v>
                </c:pt>
                <c:pt idx="5415">
                  <c:v>60</c:v>
                </c:pt>
                <c:pt idx="5416">
                  <c:v>60</c:v>
                </c:pt>
                <c:pt idx="5417">
                  <c:v>60</c:v>
                </c:pt>
                <c:pt idx="5418">
                  <c:v>60</c:v>
                </c:pt>
                <c:pt idx="5419">
                  <c:v>60</c:v>
                </c:pt>
                <c:pt idx="5420">
                  <c:v>60</c:v>
                </c:pt>
                <c:pt idx="5421">
                  <c:v>60</c:v>
                </c:pt>
                <c:pt idx="5422">
                  <c:v>60</c:v>
                </c:pt>
                <c:pt idx="5423">
                  <c:v>60</c:v>
                </c:pt>
                <c:pt idx="5424">
                  <c:v>60</c:v>
                </c:pt>
                <c:pt idx="5425">
                  <c:v>60</c:v>
                </c:pt>
                <c:pt idx="5426">
                  <c:v>60</c:v>
                </c:pt>
                <c:pt idx="5427">
                  <c:v>60</c:v>
                </c:pt>
                <c:pt idx="5428">
                  <c:v>60</c:v>
                </c:pt>
                <c:pt idx="5429">
                  <c:v>60</c:v>
                </c:pt>
                <c:pt idx="5430">
                  <c:v>60</c:v>
                </c:pt>
                <c:pt idx="5431">
                  <c:v>60</c:v>
                </c:pt>
                <c:pt idx="5432">
                  <c:v>60</c:v>
                </c:pt>
                <c:pt idx="5433">
                  <c:v>60</c:v>
                </c:pt>
                <c:pt idx="5434">
                  <c:v>60</c:v>
                </c:pt>
                <c:pt idx="5435">
                  <c:v>60</c:v>
                </c:pt>
                <c:pt idx="5436">
                  <c:v>60</c:v>
                </c:pt>
                <c:pt idx="5437">
                  <c:v>60</c:v>
                </c:pt>
                <c:pt idx="5438">
                  <c:v>60</c:v>
                </c:pt>
                <c:pt idx="5439">
                  <c:v>60</c:v>
                </c:pt>
                <c:pt idx="5440">
                  <c:v>60</c:v>
                </c:pt>
                <c:pt idx="5441">
                  <c:v>60</c:v>
                </c:pt>
                <c:pt idx="5442">
                  <c:v>60</c:v>
                </c:pt>
                <c:pt idx="5443">
                  <c:v>60</c:v>
                </c:pt>
                <c:pt idx="5444">
                  <c:v>60</c:v>
                </c:pt>
                <c:pt idx="5445">
                  <c:v>60</c:v>
                </c:pt>
                <c:pt idx="5446">
                  <c:v>60</c:v>
                </c:pt>
                <c:pt idx="5447">
                  <c:v>60</c:v>
                </c:pt>
                <c:pt idx="5448">
                  <c:v>60</c:v>
                </c:pt>
                <c:pt idx="5449">
                  <c:v>60</c:v>
                </c:pt>
                <c:pt idx="5450">
                  <c:v>60</c:v>
                </c:pt>
                <c:pt idx="5451">
                  <c:v>60</c:v>
                </c:pt>
                <c:pt idx="5452">
                  <c:v>60</c:v>
                </c:pt>
                <c:pt idx="5453">
                  <c:v>60</c:v>
                </c:pt>
                <c:pt idx="5454">
                  <c:v>60</c:v>
                </c:pt>
                <c:pt idx="5455">
                  <c:v>60</c:v>
                </c:pt>
                <c:pt idx="5456">
                  <c:v>60</c:v>
                </c:pt>
                <c:pt idx="5457">
                  <c:v>60</c:v>
                </c:pt>
                <c:pt idx="5458">
                  <c:v>60</c:v>
                </c:pt>
                <c:pt idx="5459">
                  <c:v>60</c:v>
                </c:pt>
                <c:pt idx="5460">
                  <c:v>60</c:v>
                </c:pt>
                <c:pt idx="5461">
                  <c:v>60</c:v>
                </c:pt>
                <c:pt idx="5462">
                  <c:v>60</c:v>
                </c:pt>
                <c:pt idx="5463">
                  <c:v>60</c:v>
                </c:pt>
                <c:pt idx="5464">
                  <c:v>60</c:v>
                </c:pt>
                <c:pt idx="5465">
                  <c:v>60</c:v>
                </c:pt>
                <c:pt idx="5466">
                  <c:v>60</c:v>
                </c:pt>
                <c:pt idx="5467">
                  <c:v>60</c:v>
                </c:pt>
                <c:pt idx="5468">
                  <c:v>60</c:v>
                </c:pt>
                <c:pt idx="5469">
                  <c:v>60</c:v>
                </c:pt>
                <c:pt idx="5470">
                  <c:v>60</c:v>
                </c:pt>
                <c:pt idx="5471">
                  <c:v>60</c:v>
                </c:pt>
                <c:pt idx="5472">
                  <c:v>60</c:v>
                </c:pt>
                <c:pt idx="5473">
                  <c:v>60</c:v>
                </c:pt>
                <c:pt idx="5474">
                  <c:v>60</c:v>
                </c:pt>
                <c:pt idx="5475">
                  <c:v>60</c:v>
                </c:pt>
                <c:pt idx="5476">
                  <c:v>60</c:v>
                </c:pt>
                <c:pt idx="5477">
                  <c:v>60</c:v>
                </c:pt>
                <c:pt idx="5478">
                  <c:v>60</c:v>
                </c:pt>
                <c:pt idx="5479">
                  <c:v>60</c:v>
                </c:pt>
                <c:pt idx="5480">
                  <c:v>60</c:v>
                </c:pt>
                <c:pt idx="5481">
                  <c:v>60</c:v>
                </c:pt>
                <c:pt idx="5482">
                  <c:v>60</c:v>
                </c:pt>
                <c:pt idx="5483">
                  <c:v>60</c:v>
                </c:pt>
                <c:pt idx="5484">
                  <c:v>60</c:v>
                </c:pt>
                <c:pt idx="5485">
                  <c:v>60</c:v>
                </c:pt>
                <c:pt idx="5486">
                  <c:v>60</c:v>
                </c:pt>
                <c:pt idx="5487">
                  <c:v>60</c:v>
                </c:pt>
                <c:pt idx="5488">
                  <c:v>60</c:v>
                </c:pt>
                <c:pt idx="5489">
                  <c:v>60</c:v>
                </c:pt>
                <c:pt idx="5490">
                  <c:v>60</c:v>
                </c:pt>
                <c:pt idx="5491">
                  <c:v>60</c:v>
                </c:pt>
                <c:pt idx="5492">
                  <c:v>60</c:v>
                </c:pt>
                <c:pt idx="5493">
                  <c:v>60</c:v>
                </c:pt>
                <c:pt idx="5494">
                  <c:v>60</c:v>
                </c:pt>
                <c:pt idx="5495">
                  <c:v>60</c:v>
                </c:pt>
                <c:pt idx="5496">
                  <c:v>60</c:v>
                </c:pt>
                <c:pt idx="5497">
                  <c:v>60</c:v>
                </c:pt>
                <c:pt idx="5498">
                  <c:v>60</c:v>
                </c:pt>
                <c:pt idx="5499">
                  <c:v>60</c:v>
                </c:pt>
                <c:pt idx="5500">
                  <c:v>60</c:v>
                </c:pt>
                <c:pt idx="5501">
                  <c:v>60</c:v>
                </c:pt>
                <c:pt idx="5502">
                  <c:v>60</c:v>
                </c:pt>
                <c:pt idx="5503">
                  <c:v>60</c:v>
                </c:pt>
                <c:pt idx="5504">
                  <c:v>60</c:v>
                </c:pt>
                <c:pt idx="5505">
                  <c:v>60</c:v>
                </c:pt>
                <c:pt idx="5506">
                  <c:v>60</c:v>
                </c:pt>
                <c:pt idx="5507">
                  <c:v>60</c:v>
                </c:pt>
                <c:pt idx="5508">
                  <c:v>60</c:v>
                </c:pt>
                <c:pt idx="5509">
                  <c:v>60</c:v>
                </c:pt>
                <c:pt idx="5510">
                  <c:v>60</c:v>
                </c:pt>
                <c:pt idx="5511">
                  <c:v>60</c:v>
                </c:pt>
                <c:pt idx="5512">
                  <c:v>60</c:v>
                </c:pt>
                <c:pt idx="5513">
                  <c:v>60</c:v>
                </c:pt>
                <c:pt idx="5514">
                  <c:v>60</c:v>
                </c:pt>
                <c:pt idx="5515">
                  <c:v>60</c:v>
                </c:pt>
                <c:pt idx="5516">
                  <c:v>60</c:v>
                </c:pt>
                <c:pt idx="5517">
                  <c:v>60</c:v>
                </c:pt>
                <c:pt idx="5518">
                  <c:v>60</c:v>
                </c:pt>
                <c:pt idx="5519">
                  <c:v>60</c:v>
                </c:pt>
                <c:pt idx="5520">
                  <c:v>60</c:v>
                </c:pt>
                <c:pt idx="5521">
                  <c:v>60</c:v>
                </c:pt>
                <c:pt idx="5522">
                  <c:v>60</c:v>
                </c:pt>
                <c:pt idx="5523">
                  <c:v>60</c:v>
                </c:pt>
                <c:pt idx="5524">
                  <c:v>60</c:v>
                </c:pt>
                <c:pt idx="5525">
                  <c:v>60</c:v>
                </c:pt>
                <c:pt idx="5526">
                  <c:v>60</c:v>
                </c:pt>
                <c:pt idx="5527">
                  <c:v>60</c:v>
                </c:pt>
                <c:pt idx="5528">
                  <c:v>60</c:v>
                </c:pt>
                <c:pt idx="5529">
                  <c:v>60</c:v>
                </c:pt>
                <c:pt idx="5530">
                  <c:v>60</c:v>
                </c:pt>
                <c:pt idx="5531">
                  <c:v>60</c:v>
                </c:pt>
                <c:pt idx="5532">
                  <c:v>60</c:v>
                </c:pt>
                <c:pt idx="5533">
                  <c:v>60</c:v>
                </c:pt>
                <c:pt idx="5534">
                  <c:v>60</c:v>
                </c:pt>
                <c:pt idx="5535">
                  <c:v>60</c:v>
                </c:pt>
                <c:pt idx="5536">
                  <c:v>60</c:v>
                </c:pt>
                <c:pt idx="5537">
                  <c:v>60</c:v>
                </c:pt>
                <c:pt idx="5538">
                  <c:v>60</c:v>
                </c:pt>
                <c:pt idx="5539">
                  <c:v>60</c:v>
                </c:pt>
                <c:pt idx="5540">
                  <c:v>60</c:v>
                </c:pt>
                <c:pt idx="5541">
                  <c:v>60</c:v>
                </c:pt>
                <c:pt idx="5542">
                  <c:v>60</c:v>
                </c:pt>
                <c:pt idx="5543">
                  <c:v>60</c:v>
                </c:pt>
                <c:pt idx="5544">
                  <c:v>60</c:v>
                </c:pt>
                <c:pt idx="5545">
                  <c:v>60</c:v>
                </c:pt>
                <c:pt idx="5546">
                  <c:v>60</c:v>
                </c:pt>
                <c:pt idx="5547">
                  <c:v>60</c:v>
                </c:pt>
                <c:pt idx="5548">
                  <c:v>60</c:v>
                </c:pt>
                <c:pt idx="5549">
                  <c:v>60</c:v>
                </c:pt>
                <c:pt idx="5550">
                  <c:v>60</c:v>
                </c:pt>
                <c:pt idx="5551">
                  <c:v>60</c:v>
                </c:pt>
                <c:pt idx="5552">
                  <c:v>60</c:v>
                </c:pt>
                <c:pt idx="5553">
                  <c:v>60</c:v>
                </c:pt>
                <c:pt idx="5554">
                  <c:v>60</c:v>
                </c:pt>
                <c:pt idx="5555">
                  <c:v>60</c:v>
                </c:pt>
                <c:pt idx="5556">
                  <c:v>60</c:v>
                </c:pt>
                <c:pt idx="5557">
                  <c:v>60</c:v>
                </c:pt>
                <c:pt idx="5558">
                  <c:v>60</c:v>
                </c:pt>
                <c:pt idx="5559">
                  <c:v>60</c:v>
                </c:pt>
                <c:pt idx="5560">
                  <c:v>60</c:v>
                </c:pt>
                <c:pt idx="5561">
                  <c:v>60</c:v>
                </c:pt>
                <c:pt idx="5562">
                  <c:v>60</c:v>
                </c:pt>
                <c:pt idx="5563">
                  <c:v>60</c:v>
                </c:pt>
                <c:pt idx="5564">
                  <c:v>60</c:v>
                </c:pt>
                <c:pt idx="5565">
                  <c:v>60</c:v>
                </c:pt>
                <c:pt idx="5566">
                  <c:v>60</c:v>
                </c:pt>
                <c:pt idx="5567">
                  <c:v>60</c:v>
                </c:pt>
                <c:pt idx="5568">
                  <c:v>60</c:v>
                </c:pt>
                <c:pt idx="5569">
                  <c:v>60</c:v>
                </c:pt>
                <c:pt idx="5570">
                  <c:v>60</c:v>
                </c:pt>
                <c:pt idx="5571">
                  <c:v>60</c:v>
                </c:pt>
                <c:pt idx="5572">
                  <c:v>60</c:v>
                </c:pt>
                <c:pt idx="5573">
                  <c:v>60</c:v>
                </c:pt>
                <c:pt idx="5574">
                  <c:v>60</c:v>
                </c:pt>
                <c:pt idx="5575">
                  <c:v>60</c:v>
                </c:pt>
                <c:pt idx="5576">
                  <c:v>60</c:v>
                </c:pt>
                <c:pt idx="5577">
                  <c:v>60</c:v>
                </c:pt>
                <c:pt idx="5578">
                  <c:v>60</c:v>
                </c:pt>
                <c:pt idx="5579">
                  <c:v>60</c:v>
                </c:pt>
                <c:pt idx="5580">
                  <c:v>60</c:v>
                </c:pt>
                <c:pt idx="5581">
                  <c:v>60</c:v>
                </c:pt>
                <c:pt idx="5582">
                  <c:v>60</c:v>
                </c:pt>
                <c:pt idx="5583">
                  <c:v>60</c:v>
                </c:pt>
                <c:pt idx="5584">
                  <c:v>60</c:v>
                </c:pt>
                <c:pt idx="5585">
                  <c:v>60</c:v>
                </c:pt>
                <c:pt idx="5586">
                  <c:v>60</c:v>
                </c:pt>
                <c:pt idx="5587">
                  <c:v>60</c:v>
                </c:pt>
                <c:pt idx="5588">
                  <c:v>60</c:v>
                </c:pt>
                <c:pt idx="5589">
                  <c:v>60</c:v>
                </c:pt>
                <c:pt idx="5590">
                  <c:v>60</c:v>
                </c:pt>
                <c:pt idx="5591">
                  <c:v>60</c:v>
                </c:pt>
                <c:pt idx="5592">
                  <c:v>60</c:v>
                </c:pt>
                <c:pt idx="5593">
                  <c:v>60</c:v>
                </c:pt>
                <c:pt idx="5594">
                  <c:v>60</c:v>
                </c:pt>
                <c:pt idx="5595">
                  <c:v>60</c:v>
                </c:pt>
                <c:pt idx="5596">
                  <c:v>60</c:v>
                </c:pt>
                <c:pt idx="5597">
                  <c:v>60</c:v>
                </c:pt>
                <c:pt idx="5598">
                  <c:v>60</c:v>
                </c:pt>
                <c:pt idx="5599">
                  <c:v>60</c:v>
                </c:pt>
                <c:pt idx="5600">
                  <c:v>60</c:v>
                </c:pt>
                <c:pt idx="5601">
                  <c:v>60</c:v>
                </c:pt>
                <c:pt idx="5602">
                  <c:v>60</c:v>
                </c:pt>
                <c:pt idx="5603">
                  <c:v>60</c:v>
                </c:pt>
                <c:pt idx="5604">
                  <c:v>60</c:v>
                </c:pt>
                <c:pt idx="5605">
                  <c:v>60</c:v>
                </c:pt>
                <c:pt idx="5606">
                  <c:v>60</c:v>
                </c:pt>
                <c:pt idx="5607">
                  <c:v>60</c:v>
                </c:pt>
                <c:pt idx="5608">
                  <c:v>60</c:v>
                </c:pt>
                <c:pt idx="5609">
                  <c:v>60</c:v>
                </c:pt>
                <c:pt idx="5610">
                  <c:v>60</c:v>
                </c:pt>
                <c:pt idx="5611">
                  <c:v>60</c:v>
                </c:pt>
                <c:pt idx="5612">
                  <c:v>60</c:v>
                </c:pt>
                <c:pt idx="5613">
                  <c:v>60</c:v>
                </c:pt>
                <c:pt idx="5614">
                  <c:v>60</c:v>
                </c:pt>
                <c:pt idx="5615">
                  <c:v>60</c:v>
                </c:pt>
                <c:pt idx="5616">
                  <c:v>60</c:v>
                </c:pt>
                <c:pt idx="5617">
                  <c:v>60</c:v>
                </c:pt>
                <c:pt idx="5618">
                  <c:v>60</c:v>
                </c:pt>
                <c:pt idx="5619">
                  <c:v>60</c:v>
                </c:pt>
                <c:pt idx="5620">
                  <c:v>60</c:v>
                </c:pt>
                <c:pt idx="5621">
                  <c:v>60</c:v>
                </c:pt>
                <c:pt idx="5622">
                  <c:v>60</c:v>
                </c:pt>
                <c:pt idx="5623">
                  <c:v>60</c:v>
                </c:pt>
                <c:pt idx="5624">
                  <c:v>60</c:v>
                </c:pt>
                <c:pt idx="5625">
                  <c:v>60</c:v>
                </c:pt>
                <c:pt idx="5626">
                  <c:v>60</c:v>
                </c:pt>
                <c:pt idx="5627">
                  <c:v>60</c:v>
                </c:pt>
                <c:pt idx="5628">
                  <c:v>60</c:v>
                </c:pt>
                <c:pt idx="5629">
                  <c:v>60</c:v>
                </c:pt>
                <c:pt idx="5630">
                  <c:v>60</c:v>
                </c:pt>
                <c:pt idx="5631">
                  <c:v>60</c:v>
                </c:pt>
                <c:pt idx="5632">
                  <c:v>60</c:v>
                </c:pt>
                <c:pt idx="5633">
                  <c:v>60</c:v>
                </c:pt>
                <c:pt idx="5634">
                  <c:v>60</c:v>
                </c:pt>
                <c:pt idx="5635">
                  <c:v>60</c:v>
                </c:pt>
                <c:pt idx="5636">
                  <c:v>60</c:v>
                </c:pt>
                <c:pt idx="5637">
                  <c:v>60</c:v>
                </c:pt>
                <c:pt idx="5638">
                  <c:v>60</c:v>
                </c:pt>
                <c:pt idx="5639">
                  <c:v>60</c:v>
                </c:pt>
                <c:pt idx="5640">
                  <c:v>60</c:v>
                </c:pt>
                <c:pt idx="5641">
                  <c:v>60</c:v>
                </c:pt>
                <c:pt idx="5642">
                  <c:v>60</c:v>
                </c:pt>
                <c:pt idx="5643">
                  <c:v>60</c:v>
                </c:pt>
                <c:pt idx="5644">
                  <c:v>60</c:v>
                </c:pt>
                <c:pt idx="5645">
                  <c:v>60</c:v>
                </c:pt>
                <c:pt idx="5646">
                  <c:v>60</c:v>
                </c:pt>
                <c:pt idx="5647">
                  <c:v>60</c:v>
                </c:pt>
                <c:pt idx="5648">
                  <c:v>60</c:v>
                </c:pt>
                <c:pt idx="5649">
                  <c:v>60</c:v>
                </c:pt>
                <c:pt idx="5650">
                  <c:v>60</c:v>
                </c:pt>
                <c:pt idx="5651">
                  <c:v>60</c:v>
                </c:pt>
                <c:pt idx="5652">
                  <c:v>60</c:v>
                </c:pt>
                <c:pt idx="5653">
                  <c:v>60</c:v>
                </c:pt>
                <c:pt idx="5654">
                  <c:v>60</c:v>
                </c:pt>
                <c:pt idx="5655">
                  <c:v>60</c:v>
                </c:pt>
                <c:pt idx="5656">
                  <c:v>60</c:v>
                </c:pt>
                <c:pt idx="5657">
                  <c:v>60</c:v>
                </c:pt>
                <c:pt idx="5658">
                  <c:v>60</c:v>
                </c:pt>
                <c:pt idx="5659">
                  <c:v>60</c:v>
                </c:pt>
                <c:pt idx="5660">
                  <c:v>60</c:v>
                </c:pt>
                <c:pt idx="5661">
                  <c:v>60</c:v>
                </c:pt>
                <c:pt idx="5662">
                  <c:v>60</c:v>
                </c:pt>
                <c:pt idx="5663">
                  <c:v>60</c:v>
                </c:pt>
                <c:pt idx="5664">
                  <c:v>60</c:v>
                </c:pt>
                <c:pt idx="5665">
                  <c:v>60</c:v>
                </c:pt>
                <c:pt idx="5666">
                  <c:v>60</c:v>
                </c:pt>
                <c:pt idx="5667">
                  <c:v>60</c:v>
                </c:pt>
                <c:pt idx="5668">
                  <c:v>60</c:v>
                </c:pt>
                <c:pt idx="5669">
                  <c:v>60</c:v>
                </c:pt>
                <c:pt idx="5670">
                  <c:v>60</c:v>
                </c:pt>
                <c:pt idx="5671">
                  <c:v>60</c:v>
                </c:pt>
                <c:pt idx="5672">
                  <c:v>60</c:v>
                </c:pt>
                <c:pt idx="5673">
                  <c:v>60</c:v>
                </c:pt>
                <c:pt idx="5674">
                  <c:v>60</c:v>
                </c:pt>
                <c:pt idx="5675">
                  <c:v>60</c:v>
                </c:pt>
                <c:pt idx="5676">
                  <c:v>60</c:v>
                </c:pt>
                <c:pt idx="5677">
                  <c:v>60</c:v>
                </c:pt>
                <c:pt idx="5678">
                  <c:v>60</c:v>
                </c:pt>
                <c:pt idx="5679">
                  <c:v>60</c:v>
                </c:pt>
                <c:pt idx="5680">
                  <c:v>60</c:v>
                </c:pt>
                <c:pt idx="5681">
                  <c:v>60</c:v>
                </c:pt>
                <c:pt idx="5682">
                  <c:v>60</c:v>
                </c:pt>
                <c:pt idx="5683">
                  <c:v>60</c:v>
                </c:pt>
                <c:pt idx="5684">
                  <c:v>60</c:v>
                </c:pt>
                <c:pt idx="5685">
                  <c:v>60</c:v>
                </c:pt>
                <c:pt idx="5686">
                  <c:v>60</c:v>
                </c:pt>
                <c:pt idx="5687">
                  <c:v>60</c:v>
                </c:pt>
                <c:pt idx="5688">
                  <c:v>60</c:v>
                </c:pt>
                <c:pt idx="5689">
                  <c:v>60</c:v>
                </c:pt>
                <c:pt idx="5690">
                  <c:v>60</c:v>
                </c:pt>
                <c:pt idx="5691">
                  <c:v>60</c:v>
                </c:pt>
                <c:pt idx="5692">
                  <c:v>60</c:v>
                </c:pt>
                <c:pt idx="5693">
                  <c:v>60</c:v>
                </c:pt>
                <c:pt idx="5694">
                  <c:v>60</c:v>
                </c:pt>
                <c:pt idx="5695">
                  <c:v>60</c:v>
                </c:pt>
                <c:pt idx="5696">
                  <c:v>60</c:v>
                </c:pt>
                <c:pt idx="5697">
                  <c:v>60</c:v>
                </c:pt>
                <c:pt idx="5698">
                  <c:v>60</c:v>
                </c:pt>
                <c:pt idx="5699">
                  <c:v>60</c:v>
                </c:pt>
                <c:pt idx="5700">
                  <c:v>60</c:v>
                </c:pt>
                <c:pt idx="5701">
                  <c:v>60</c:v>
                </c:pt>
                <c:pt idx="5702">
                  <c:v>60</c:v>
                </c:pt>
                <c:pt idx="5703">
                  <c:v>60</c:v>
                </c:pt>
                <c:pt idx="5704">
                  <c:v>60</c:v>
                </c:pt>
                <c:pt idx="5705">
                  <c:v>60</c:v>
                </c:pt>
                <c:pt idx="5706">
                  <c:v>60</c:v>
                </c:pt>
                <c:pt idx="5707">
                  <c:v>60</c:v>
                </c:pt>
                <c:pt idx="5708">
                  <c:v>60</c:v>
                </c:pt>
                <c:pt idx="5709">
                  <c:v>60</c:v>
                </c:pt>
                <c:pt idx="5710">
                  <c:v>60</c:v>
                </c:pt>
                <c:pt idx="5711">
                  <c:v>60</c:v>
                </c:pt>
                <c:pt idx="5712">
                  <c:v>60</c:v>
                </c:pt>
                <c:pt idx="5713">
                  <c:v>60</c:v>
                </c:pt>
                <c:pt idx="5714">
                  <c:v>60</c:v>
                </c:pt>
                <c:pt idx="5715">
                  <c:v>60</c:v>
                </c:pt>
                <c:pt idx="5716">
                  <c:v>60</c:v>
                </c:pt>
                <c:pt idx="5717">
                  <c:v>60</c:v>
                </c:pt>
                <c:pt idx="5718">
                  <c:v>60</c:v>
                </c:pt>
                <c:pt idx="5719">
                  <c:v>60</c:v>
                </c:pt>
                <c:pt idx="5720">
                  <c:v>60</c:v>
                </c:pt>
                <c:pt idx="5721">
                  <c:v>60</c:v>
                </c:pt>
                <c:pt idx="5722">
                  <c:v>60</c:v>
                </c:pt>
                <c:pt idx="5723">
                  <c:v>60</c:v>
                </c:pt>
                <c:pt idx="5724">
                  <c:v>60</c:v>
                </c:pt>
                <c:pt idx="5725">
                  <c:v>60</c:v>
                </c:pt>
                <c:pt idx="5726">
                  <c:v>60</c:v>
                </c:pt>
                <c:pt idx="5727">
                  <c:v>60</c:v>
                </c:pt>
                <c:pt idx="5728">
                  <c:v>60</c:v>
                </c:pt>
                <c:pt idx="5729">
                  <c:v>60</c:v>
                </c:pt>
                <c:pt idx="5730">
                  <c:v>60</c:v>
                </c:pt>
                <c:pt idx="5731">
                  <c:v>60</c:v>
                </c:pt>
                <c:pt idx="5732">
                  <c:v>60</c:v>
                </c:pt>
                <c:pt idx="5733">
                  <c:v>60</c:v>
                </c:pt>
                <c:pt idx="5734">
                  <c:v>60</c:v>
                </c:pt>
                <c:pt idx="5735">
                  <c:v>60</c:v>
                </c:pt>
                <c:pt idx="5736">
                  <c:v>60</c:v>
                </c:pt>
                <c:pt idx="5737">
                  <c:v>60</c:v>
                </c:pt>
                <c:pt idx="5738">
                  <c:v>60</c:v>
                </c:pt>
                <c:pt idx="5739">
                  <c:v>60</c:v>
                </c:pt>
                <c:pt idx="5740">
                  <c:v>60</c:v>
                </c:pt>
                <c:pt idx="5741">
                  <c:v>60</c:v>
                </c:pt>
                <c:pt idx="5742">
                  <c:v>60</c:v>
                </c:pt>
                <c:pt idx="5743">
                  <c:v>60</c:v>
                </c:pt>
                <c:pt idx="5744">
                  <c:v>60</c:v>
                </c:pt>
                <c:pt idx="5745">
                  <c:v>60</c:v>
                </c:pt>
                <c:pt idx="5746">
                  <c:v>60</c:v>
                </c:pt>
                <c:pt idx="5747">
                  <c:v>60</c:v>
                </c:pt>
                <c:pt idx="5748">
                  <c:v>60</c:v>
                </c:pt>
                <c:pt idx="5749">
                  <c:v>60</c:v>
                </c:pt>
                <c:pt idx="5750">
                  <c:v>60</c:v>
                </c:pt>
                <c:pt idx="5751">
                  <c:v>60</c:v>
                </c:pt>
                <c:pt idx="5752">
                  <c:v>60</c:v>
                </c:pt>
                <c:pt idx="5753">
                  <c:v>60</c:v>
                </c:pt>
                <c:pt idx="5754">
                  <c:v>60</c:v>
                </c:pt>
                <c:pt idx="5755">
                  <c:v>60</c:v>
                </c:pt>
                <c:pt idx="5756">
                  <c:v>60</c:v>
                </c:pt>
                <c:pt idx="5757">
                  <c:v>60</c:v>
                </c:pt>
                <c:pt idx="5758">
                  <c:v>60</c:v>
                </c:pt>
                <c:pt idx="5759">
                  <c:v>60</c:v>
                </c:pt>
                <c:pt idx="5760">
                  <c:v>60</c:v>
                </c:pt>
                <c:pt idx="5761">
                  <c:v>60</c:v>
                </c:pt>
                <c:pt idx="5762">
                  <c:v>60</c:v>
                </c:pt>
                <c:pt idx="5763">
                  <c:v>60</c:v>
                </c:pt>
                <c:pt idx="5764">
                  <c:v>60</c:v>
                </c:pt>
                <c:pt idx="5765">
                  <c:v>60</c:v>
                </c:pt>
                <c:pt idx="5766">
                  <c:v>60</c:v>
                </c:pt>
                <c:pt idx="5767">
                  <c:v>60</c:v>
                </c:pt>
                <c:pt idx="5768">
                  <c:v>60</c:v>
                </c:pt>
                <c:pt idx="5769">
                  <c:v>60</c:v>
                </c:pt>
                <c:pt idx="5770">
                  <c:v>60</c:v>
                </c:pt>
                <c:pt idx="5771">
                  <c:v>60</c:v>
                </c:pt>
                <c:pt idx="5772">
                  <c:v>60</c:v>
                </c:pt>
                <c:pt idx="5773">
                  <c:v>60</c:v>
                </c:pt>
                <c:pt idx="5774">
                  <c:v>60</c:v>
                </c:pt>
                <c:pt idx="5775">
                  <c:v>60</c:v>
                </c:pt>
                <c:pt idx="5776">
                  <c:v>60</c:v>
                </c:pt>
                <c:pt idx="5777">
                  <c:v>60</c:v>
                </c:pt>
                <c:pt idx="5778">
                  <c:v>60</c:v>
                </c:pt>
                <c:pt idx="5779">
                  <c:v>60</c:v>
                </c:pt>
                <c:pt idx="5780">
                  <c:v>60</c:v>
                </c:pt>
                <c:pt idx="5781">
                  <c:v>60</c:v>
                </c:pt>
                <c:pt idx="5782">
                  <c:v>60</c:v>
                </c:pt>
                <c:pt idx="5783">
                  <c:v>60</c:v>
                </c:pt>
                <c:pt idx="5784">
                  <c:v>60</c:v>
                </c:pt>
                <c:pt idx="5785">
                  <c:v>60</c:v>
                </c:pt>
                <c:pt idx="5786">
                  <c:v>60</c:v>
                </c:pt>
                <c:pt idx="5787">
                  <c:v>60</c:v>
                </c:pt>
                <c:pt idx="5788">
                  <c:v>60</c:v>
                </c:pt>
                <c:pt idx="5789">
                  <c:v>60</c:v>
                </c:pt>
                <c:pt idx="5790">
                  <c:v>60</c:v>
                </c:pt>
                <c:pt idx="5791">
                  <c:v>60</c:v>
                </c:pt>
                <c:pt idx="5792">
                  <c:v>60</c:v>
                </c:pt>
                <c:pt idx="5793">
                  <c:v>60</c:v>
                </c:pt>
                <c:pt idx="5794">
                  <c:v>60</c:v>
                </c:pt>
                <c:pt idx="5795">
                  <c:v>60</c:v>
                </c:pt>
                <c:pt idx="5796">
                  <c:v>60</c:v>
                </c:pt>
                <c:pt idx="5797">
                  <c:v>60</c:v>
                </c:pt>
                <c:pt idx="5798">
                  <c:v>60</c:v>
                </c:pt>
                <c:pt idx="5799">
                  <c:v>60</c:v>
                </c:pt>
                <c:pt idx="5800">
                  <c:v>60</c:v>
                </c:pt>
                <c:pt idx="5801">
                  <c:v>60</c:v>
                </c:pt>
                <c:pt idx="5802">
                  <c:v>60</c:v>
                </c:pt>
                <c:pt idx="5803">
                  <c:v>60</c:v>
                </c:pt>
                <c:pt idx="5804">
                  <c:v>60</c:v>
                </c:pt>
                <c:pt idx="5805">
                  <c:v>60</c:v>
                </c:pt>
                <c:pt idx="5806">
                  <c:v>60</c:v>
                </c:pt>
                <c:pt idx="5807">
                  <c:v>60</c:v>
                </c:pt>
                <c:pt idx="5808">
                  <c:v>60</c:v>
                </c:pt>
                <c:pt idx="5809">
                  <c:v>60</c:v>
                </c:pt>
                <c:pt idx="5810">
                  <c:v>60</c:v>
                </c:pt>
                <c:pt idx="5811">
                  <c:v>60</c:v>
                </c:pt>
                <c:pt idx="5812">
                  <c:v>60</c:v>
                </c:pt>
                <c:pt idx="5813">
                  <c:v>60</c:v>
                </c:pt>
                <c:pt idx="5814">
                  <c:v>60</c:v>
                </c:pt>
                <c:pt idx="5815">
                  <c:v>60</c:v>
                </c:pt>
                <c:pt idx="5816">
                  <c:v>60</c:v>
                </c:pt>
                <c:pt idx="5817">
                  <c:v>60</c:v>
                </c:pt>
                <c:pt idx="5818">
                  <c:v>60</c:v>
                </c:pt>
                <c:pt idx="5819">
                  <c:v>60</c:v>
                </c:pt>
                <c:pt idx="5820">
                  <c:v>60</c:v>
                </c:pt>
                <c:pt idx="5821">
                  <c:v>60</c:v>
                </c:pt>
                <c:pt idx="5822">
                  <c:v>60</c:v>
                </c:pt>
                <c:pt idx="5823">
                  <c:v>60</c:v>
                </c:pt>
                <c:pt idx="5824">
                  <c:v>60</c:v>
                </c:pt>
                <c:pt idx="5825">
                  <c:v>60</c:v>
                </c:pt>
                <c:pt idx="5826">
                  <c:v>60</c:v>
                </c:pt>
                <c:pt idx="5827">
                  <c:v>60</c:v>
                </c:pt>
                <c:pt idx="5828">
                  <c:v>60</c:v>
                </c:pt>
                <c:pt idx="5829">
                  <c:v>60</c:v>
                </c:pt>
                <c:pt idx="5830">
                  <c:v>60</c:v>
                </c:pt>
                <c:pt idx="5831">
                  <c:v>60</c:v>
                </c:pt>
                <c:pt idx="5832">
                  <c:v>60</c:v>
                </c:pt>
                <c:pt idx="5833">
                  <c:v>60</c:v>
                </c:pt>
                <c:pt idx="5834">
                  <c:v>60</c:v>
                </c:pt>
                <c:pt idx="5835">
                  <c:v>60</c:v>
                </c:pt>
                <c:pt idx="5836">
                  <c:v>60</c:v>
                </c:pt>
                <c:pt idx="5837">
                  <c:v>60</c:v>
                </c:pt>
                <c:pt idx="5838">
                  <c:v>60</c:v>
                </c:pt>
                <c:pt idx="5839">
                  <c:v>60</c:v>
                </c:pt>
                <c:pt idx="5840">
                  <c:v>60</c:v>
                </c:pt>
                <c:pt idx="5841">
                  <c:v>60</c:v>
                </c:pt>
                <c:pt idx="5842">
                  <c:v>60</c:v>
                </c:pt>
                <c:pt idx="5843">
                  <c:v>60</c:v>
                </c:pt>
                <c:pt idx="5844">
                  <c:v>60</c:v>
                </c:pt>
                <c:pt idx="5845">
                  <c:v>60</c:v>
                </c:pt>
                <c:pt idx="5846">
                  <c:v>60</c:v>
                </c:pt>
                <c:pt idx="5847">
                  <c:v>60</c:v>
                </c:pt>
                <c:pt idx="5848">
                  <c:v>60</c:v>
                </c:pt>
                <c:pt idx="5849">
                  <c:v>60</c:v>
                </c:pt>
                <c:pt idx="5850">
                  <c:v>60</c:v>
                </c:pt>
                <c:pt idx="5851">
                  <c:v>60</c:v>
                </c:pt>
                <c:pt idx="5852">
                  <c:v>60</c:v>
                </c:pt>
                <c:pt idx="5853">
                  <c:v>60</c:v>
                </c:pt>
                <c:pt idx="5854">
                  <c:v>60</c:v>
                </c:pt>
                <c:pt idx="5855">
                  <c:v>60</c:v>
                </c:pt>
                <c:pt idx="5856">
                  <c:v>60</c:v>
                </c:pt>
                <c:pt idx="5857">
                  <c:v>60</c:v>
                </c:pt>
                <c:pt idx="5858">
                  <c:v>60</c:v>
                </c:pt>
                <c:pt idx="5859">
                  <c:v>60</c:v>
                </c:pt>
                <c:pt idx="5860">
                  <c:v>60</c:v>
                </c:pt>
                <c:pt idx="5861">
                  <c:v>60</c:v>
                </c:pt>
                <c:pt idx="5862">
                  <c:v>60</c:v>
                </c:pt>
                <c:pt idx="5863">
                  <c:v>60</c:v>
                </c:pt>
                <c:pt idx="5864">
                  <c:v>60</c:v>
                </c:pt>
                <c:pt idx="5865">
                  <c:v>60</c:v>
                </c:pt>
                <c:pt idx="5866">
                  <c:v>60</c:v>
                </c:pt>
                <c:pt idx="5867">
                  <c:v>60</c:v>
                </c:pt>
                <c:pt idx="5868">
                  <c:v>60</c:v>
                </c:pt>
                <c:pt idx="5869">
                  <c:v>60</c:v>
                </c:pt>
                <c:pt idx="5870">
                  <c:v>60</c:v>
                </c:pt>
                <c:pt idx="5871">
                  <c:v>60</c:v>
                </c:pt>
                <c:pt idx="5872">
                  <c:v>60</c:v>
                </c:pt>
                <c:pt idx="5873">
                  <c:v>60</c:v>
                </c:pt>
                <c:pt idx="5874">
                  <c:v>60</c:v>
                </c:pt>
                <c:pt idx="5875">
                  <c:v>60</c:v>
                </c:pt>
                <c:pt idx="5876">
                  <c:v>60</c:v>
                </c:pt>
                <c:pt idx="5877">
                  <c:v>60</c:v>
                </c:pt>
                <c:pt idx="5878">
                  <c:v>60</c:v>
                </c:pt>
                <c:pt idx="5879">
                  <c:v>60</c:v>
                </c:pt>
                <c:pt idx="5880">
                  <c:v>60</c:v>
                </c:pt>
                <c:pt idx="5881">
                  <c:v>60</c:v>
                </c:pt>
                <c:pt idx="5882">
                  <c:v>60</c:v>
                </c:pt>
                <c:pt idx="5883">
                  <c:v>60</c:v>
                </c:pt>
                <c:pt idx="5884">
                  <c:v>60</c:v>
                </c:pt>
                <c:pt idx="5885">
                  <c:v>60</c:v>
                </c:pt>
                <c:pt idx="5886">
                  <c:v>60</c:v>
                </c:pt>
                <c:pt idx="5887">
                  <c:v>60</c:v>
                </c:pt>
                <c:pt idx="5888">
                  <c:v>60</c:v>
                </c:pt>
                <c:pt idx="5889">
                  <c:v>60</c:v>
                </c:pt>
                <c:pt idx="5890">
                  <c:v>60</c:v>
                </c:pt>
                <c:pt idx="5891">
                  <c:v>60</c:v>
                </c:pt>
                <c:pt idx="5892">
                  <c:v>60</c:v>
                </c:pt>
                <c:pt idx="5893">
                  <c:v>60</c:v>
                </c:pt>
                <c:pt idx="5894">
                  <c:v>60</c:v>
                </c:pt>
                <c:pt idx="5895">
                  <c:v>60</c:v>
                </c:pt>
                <c:pt idx="5896">
                  <c:v>60</c:v>
                </c:pt>
                <c:pt idx="5897">
                  <c:v>60</c:v>
                </c:pt>
                <c:pt idx="5898">
                  <c:v>60</c:v>
                </c:pt>
                <c:pt idx="5899">
                  <c:v>60</c:v>
                </c:pt>
                <c:pt idx="5900">
                  <c:v>60</c:v>
                </c:pt>
                <c:pt idx="5901">
                  <c:v>60</c:v>
                </c:pt>
                <c:pt idx="5902">
                  <c:v>60</c:v>
                </c:pt>
                <c:pt idx="5903">
                  <c:v>60</c:v>
                </c:pt>
                <c:pt idx="5904">
                  <c:v>60</c:v>
                </c:pt>
                <c:pt idx="5905">
                  <c:v>60</c:v>
                </c:pt>
                <c:pt idx="5906">
                  <c:v>60</c:v>
                </c:pt>
                <c:pt idx="5907">
                  <c:v>60</c:v>
                </c:pt>
                <c:pt idx="5908">
                  <c:v>60</c:v>
                </c:pt>
                <c:pt idx="5909">
                  <c:v>60</c:v>
                </c:pt>
                <c:pt idx="5910">
                  <c:v>60</c:v>
                </c:pt>
                <c:pt idx="5911">
                  <c:v>60</c:v>
                </c:pt>
                <c:pt idx="5912">
                  <c:v>60</c:v>
                </c:pt>
                <c:pt idx="5913">
                  <c:v>60</c:v>
                </c:pt>
                <c:pt idx="5914">
                  <c:v>60</c:v>
                </c:pt>
                <c:pt idx="5915">
                  <c:v>60</c:v>
                </c:pt>
                <c:pt idx="5916">
                  <c:v>60</c:v>
                </c:pt>
                <c:pt idx="5917">
                  <c:v>60</c:v>
                </c:pt>
                <c:pt idx="5918">
                  <c:v>60</c:v>
                </c:pt>
                <c:pt idx="5919">
                  <c:v>60</c:v>
                </c:pt>
                <c:pt idx="5920">
                  <c:v>60</c:v>
                </c:pt>
                <c:pt idx="5921">
                  <c:v>60</c:v>
                </c:pt>
                <c:pt idx="5922">
                  <c:v>60</c:v>
                </c:pt>
                <c:pt idx="5923">
                  <c:v>60</c:v>
                </c:pt>
                <c:pt idx="5924">
                  <c:v>60</c:v>
                </c:pt>
                <c:pt idx="5925">
                  <c:v>60</c:v>
                </c:pt>
                <c:pt idx="5926">
                  <c:v>60</c:v>
                </c:pt>
                <c:pt idx="5927">
                  <c:v>60</c:v>
                </c:pt>
                <c:pt idx="5928">
                  <c:v>60</c:v>
                </c:pt>
                <c:pt idx="5929">
                  <c:v>60</c:v>
                </c:pt>
                <c:pt idx="5930">
                  <c:v>60</c:v>
                </c:pt>
                <c:pt idx="5931">
                  <c:v>60</c:v>
                </c:pt>
                <c:pt idx="5932">
                  <c:v>60</c:v>
                </c:pt>
                <c:pt idx="5933">
                  <c:v>60</c:v>
                </c:pt>
                <c:pt idx="5934">
                  <c:v>60</c:v>
                </c:pt>
                <c:pt idx="5935">
                  <c:v>60</c:v>
                </c:pt>
                <c:pt idx="5936">
                  <c:v>60</c:v>
                </c:pt>
                <c:pt idx="5937">
                  <c:v>60</c:v>
                </c:pt>
                <c:pt idx="5938">
                  <c:v>60</c:v>
                </c:pt>
                <c:pt idx="5939">
                  <c:v>60</c:v>
                </c:pt>
                <c:pt idx="5940">
                  <c:v>60</c:v>
                </c:pt>
                <c:pt idx="5941">
                  <c:v>60</c:v>
                </c:pt>
                <c:pt idx="5942">
                  <c:v>60</c:v>
                </c:pt>
                <c:pt idx="5943">
                  <c:v>60</c:v>
                </c:pt>
                <c:pt idx="5944">
                  <c:v>60</c:v>
                </c:pt>
                <c:pt idx="5945">
                  <c:v>60</c:v>
                </c:pt>
                <c:pt idx="5946">
                  <c:v>60</c:v>
                </c:pt>
                <c:pt idx="5947">
                  <c:v>60</c:v>
                </c:pt>
                <c:pt idx="5948">
                  <c:v>60</c:v>
                </c:pt>
                <c:pt idx="5949">
                  <c:v>60</c:v>
                </c:pt>
                <c:pt idx="5950">
                  <c:v>60</c:v>
                </c:pt>
                <c:pt idx="5951">
                  <c:v>60</c:v>
                </c:pt>
                <c:pt idx="5952">
                  <c:v>60</c:v>
                </c:pt>
                <c:pt idx="5953">
                  <c:v>60</c:v>
                </c:pt>
                <c:pt idx="5954">
                  <c:v>60</c:v>
                </c:pt>
                <c:pt idx="5955">
                  <c:v>60</c:v>
                </c:pt>
                <c:pt idx="5956">
                  <c:v>60</c:v>
                </c:pt>
                <c:pt idx="5957">
                  <c:v>60</c:v>
                </c:pt>
                <c:pt idx="5958">
                  <c:v>60</c:v>
                </c:pt>
                <c:pt idx="5959">
                  <c:v>60</c:v>
                </c:pt>
                <c:pt idx="5960">
                  <c:v>60</c:v>
                </c:pt>
                <c:pt idx="5961">
                  <c:v>60</c:v>
                </c:pt>
                <c:pt idx="5962">
                  <c:v>60</c:v>
                </c:pt>
                <c:pt idx="5963">
                  <c:v>60</c:v>
                </c:pt>
                <c:pt idx="5964">
                  <c:v>60</c:v>
                </c:pt>
                <c:pt idx="5965">
                  <c:v>60</c:v>
                </c:pt>
                <c:pt idx="5966">
                  <c:v>60</c:v>
                </c:pt>
                <c:pt idx="5967">
                  <c:v>60</c:v>
                </c:pt>
                <c:pt idx="5968">
                  <c:v>60</c:v>
                </c:pt>
                <c:pt idx="5969">
                  <c:v>60</c:v>
                </c:pt>
                <c:pt idx="5970">
                  <c:v>60</c:v>
                </c:pt>
                <c:pt idx="5971">
                  <c:v>60</c:v>
                </c:pt>
                <c:pt idx="5972">
                  <c:v>60</c:v>
                </c:pt>
                <c:pt idx="5973">
                  <c:v>60</c:v>
                </c:pt>
                <c:pt idx="5974">
                  <c:v>60</c:v>
                </c:pt>
                <c:pt idx="5975">
                  <c:v>60</c:v>
                </c:pt>
                <c:pt idx="5976">
                  <c:v>60</c:v>
                </c:pt>
                <c:pt idx="5977">
                  <c:v>60</c:v>
                </c:pt>
                <c:pt idx="5978">
                  <c:v>60</c:v>
                </c:pt>
                <c:pt idx="5979">
                  <c:v>60</c:v>
                </c:pt>
                <c:pt idx="5980">
                  <c:v>60</c:v>
                </c:pt>
                <c:pt idx="5981">
                  <c:v>60</c:v>
                </c:pt>
                <c:pt idx="5982">
                  <c:v>60</c:v>
                </c:pt>
                <c:pt idx="5983">
                  <c:v>60</c:v>
                </c:pt>
                <c:pt idx="5984">
                  <c:v>60</c:v>
                </c:pt>
                <c:pt idx="5985">
                  <c:v>60</c:v>
                </c:pt>
                <c:pt idx="5986">
                  <c:v>60</c:v>
                </c:pt>
                <c:pt idx="5987">
                  <c:v>60</c:v>
                </c:pt>
                <c:pt idx="5988">
                  <c:v>60</c:v>
                </c:pt>
                <c:pt idx="5989">
                  <c:v>60</c:v>
                </c:pt>
                <c:pt idx="5990">
                  <c:v>60</c:v>
                </c:pt>
                <c:pt idx="5991">
                  <c:v>60</c:v>
                </c:pt>
                <c:pt idx="5992">
                  <c:v>60</c:v>
                </c:pt>
                <c:pt idx="5993">
                  <c:v>60</c:v>
                </c:pt>
                <c:pt idx="5994">
                  <c:v>60</c:v>
                </c:pt>
                <c:pt idx="5995">
                  <c:v>60</c:v>
                </c:pt>
                <c:pt idx="5996">
                  <c:v>60</c:v>
                </c:pt>
                <c:pt idx="5997">
                  <c:v>60</c:v>
                </c:pt>
                <c:pt idx="5998">
                  <c:v>60</c:v>
                </c:pt>
                <c:pt idx="5999">
                  <c:v>60</c:v>
                </c:pt>
                <c:pt idx="6000">
                  <c:v>60</c:v>
                </c:pt>
                <c:pt idx="6001">
                  <c:v>60</c:v>
                </c:pt>
                <c:pt idx="6002">
                  <c:v>60</c:v>
                </c:pt>
                <c:pt idx="6003">
                  <c:v>60</c:v>
                </c:pt>
                <c:pt idx="6004">
                  <c:v>60</c:v>
                </c:pt>
                <c:pt idx="6005">
                  <c:v>60</c:v>
                </c:pt>
                <c:pt idx="6006">
                  <c:v>60</c:v>
                </c:pt>
                <c:pt idx="6007">
                  <c:v>60</c:v>
                </c:pt>
                <c:pt idx="6008">
                  <c:v>60</c:v>
                </c:pt>
                <c:pt idx="6009">
                  <c:v>60</c:v>
                </c:pt>
                <c:pt idx="6010">
                  <c:v>60</c:v>
                </c:pt>
                <c:pt idx="6011">
                  <c:v>60</c:v>
                </c:pt>
                <c:pt idx="6012">
                  <c:v>60</c:v>
                </c:pt>
                <c:pt idx="6013">
                  <c:v>60</c:v>
                </c:pt>
                <c:pt idx="6014">
                  <c:v>60</c:v>
                </c:pt>
                <c:pt idx="6015">
                  <c:v>60</c:v>
                </c:pt>
                <c:pt idx="6016">
                  <c:v>60</c:v>
                </c:pt>
                <c:pt idx="6017">
                  <c:v>60</c:v>
                </c:pt>
                <c:pt idx="6018">
                  <c:v>60</c:v>
                </c:pt>
                <c:pt idx="6019">
                  <c:v>60</c:v>
                </c:pt>
                <c:pt idx="6020">
                  <c:v>60</c:v>
                </c:pt>
                <c:pt idx="6021">
                  <c:v>60</c:v>
                </c:pt>
                <c:pt idx="6022">
                  <c:v>60</c:v>
                </c:pt>
                <c:pt idx="6023">
                  <c:v>60</c:v>
                </c:pt>
                <c:pt idx="6024">
                  <c:v>60</c:v>
                </c:pt>
                <c:pt idx="6025">
                  <c:v>60</c:v>
                </c:pt>
                <c:pt idx="6026">
                  <c:v>60</c:v>
                </c:pt>
                <c:pt idx="6027">
                  <c:v>60</c:v>
                </c:pt>
                <c:pt idx="6028">
                  <c:v>60</c:v>
                </c:pt>
                <c:pt idx="6029">
                  <c:v>60</c:v>
                </c:pt>
                <c:pt idx="6030">
                  <c:v>60</c:v>
                </c:pt>
                <c:pt idx="6031">
                  <c:v>60</c:v>
                </c:pt>
                <c:pt idx="6032">
                  <c:v>60</c:v>
                </c:pt>
                <c:pt idx="6033">
                  <c:v>60</c:v>
                </c:pt>
                <c:pt idx="6034">
                  <c:v>60</c:v>
                </c:pt>
                <c:pt idx="6035">
                  <c:v>60</c:v>
                </c:pt>
                <c:pt idx="6036">
                  <c:v>60</c:v>
                </c:pt>
                <c:pt idx="6037">
                  <c:v>60</c:v>
                </c:pt>
                <c:pt idx="6038">
                  <c:v>60</c:v>
                </c:pt>
                <c:pt idx="6039">
                  <c:v>60</c:v>
                </c:pt>
                <c:pt idx="6040">
                  <c:v>60</c:v>
                </c:pt>
                <c:pt idx="6041">
                  <c:v>60</c:v>
                </c:pt>
                <c:pt idx="6042">
                  <c:v>60</c:v>
                </c:pt>
                <c:pt idx="6043">
                  <c:v>60</c:v>
                </c:pt>
                <c:pt idx="6044">
                  <c:v>60</c:v>
                </c:pt>
                <c:pt idx="6045">
                  <c:v>60</c:v>
                </c:pt>
                <c:pt idx="6046">
                  <c:v>60</c:v>
                </c:pt>
                <c:pt idx="6047">
                  <c:v>60</c:v>
                </c:pt>
                <c:pt idx="6048">
                  <c:v>60</c:v>
                </c:pt>
                <c:pt idx="6049">
                  <c:v>60</c:v>
                </c:pt>
                <c:pt idx="6050">
                  <c:v>60</c:v>
                </c:pt>
                <c:pt idx="6051">
                  <c:v>60</c:v>
                </c:pt>
                <c:pt idx="6052">
                  <c:v>60</c:v>
                </c:pt>
                <c:pt idx="6053">
                  <c:v>60</c:v>
                </c:pt>
                <c:pt idx="6054">
                  <c:v>60</c:v>
                </c:pt>
                <c:pt idx="6055">
                  <c:v>60</c:v>
                </c:pt>
                <c:pt idx="6056">
                  <c:v>60</c:v>
                </c:pt>
                <c:pt idx="6057">
                  <c:v>60</c:v>
                </c:pt>
                <c:pt idx="6058">
                  <c:v>60</c:v>
                </c:pt>
                <c:pt idx="6059">
                  <c:v>60</c:v>
                </c:pt>
                <c:pt idx="6060">
                  <c:v>60</c:v>
                </c:pt>
                <c:pt idx="6061">
                  <c:v>60</c:v>
                </c:pt>
                <c:pt idx="6062">
                  <c:v>60</c:v>
                </c:pt>
                <c:pt idx="6063">
                  <c:v>60</c:v>
                </c:pt>
                <c:pt idx="6064">
                  <c:v>60</c:v>
                </c:pt>
                <c:pt idx="6065">
                  <c:v>60</c:v>
                </c:pt>
                <c:pt idx="6066">
                  <c:v>60</c:v>
                </c:pt>
                <c:pt idx="6067">
                  <c:v>60</c:v>
                </c:pt>
                <c:pt idx="6068">
                  <c:v>60</c:v>
                </c:pt>
                <c:pt idx="6069">
                  <c:v>60</c:v>
                </c:pt>
                <c:pt idx="6070">
                  <c:v>60</c:v>
                </c:pt>
                <c:pt idx="6071">
                  <c:v>60</c:v>
                </c:pt>
                <c:pt idx="6072">
                  <c:v>60</c:v>
                </c:pt>
                <c:pt idx="6073">
                  <c:v>60</c:v>
                </c:pt>
                <c:pt idx="6074">
                  <c:v>60</c:v>
                </c:pt>
                <c:pt idx="6075">
                  <c:v>60</c:v>
                </c:pt>
                <c:pt idx="6076">
                  <c:v>60</c:v>
                </c:pt>
                <c:pt idx="6077">
                  <c:v>60</c:v>
                </c:pt>
                <c:pt idx="6078">
                  <c:v>60</c:v>
                </c:pt>
                <c:pt idx="6079">
                  <c:v>60</c:v>
                </c:pt>
                <c:pt idx="6080">
                  <c:v>60</c:v>
                </c:pt>
                <c:pt idx="6081">
                  <c:v>60</c:v>
                </c:pt>
                <c:pt idx="6082">
                  <c:v>60</c:v>
                </c:pt>
                <c:pt idx="6083">
                  <c:v>60</c:v>
                </c:pt>
                <c:pt idx="6084">
                  <c:v>60</c:v>
                </c:pt>
                <c:pt idx="6085">
                  <c:v>60</c:v>
                </c:pt>
                <c:pt idx="6086">
                  <c:v>60</c:v>
                </c:pt>
                <c:pt idx="6087">
                  <c:v>60</c:v>
                </c:pt>
                <c:pt idx="6088">
                  <c:v>60</c:v>
                </c:pt>
                <c:pt idx="6089">
                  <c:v>60</c:v>
                </c:pt>
                <c:pt idx="6090">
                  <c:v>60</c:v>
                </c:pt>
                <c:pt idx="6091">
                  <c:v>60</c:v>
                </c:pt>
                <c:pt idx="6092">
                  <c:v>60</c:v>
                </c:pt>
                <c:pt idx="6093">
                  <c:v>60</c:v>
                </c:pt>
                <c:pt idx="6094">
                  <c:v>60</c:v>
                </c:pt>
                <c:pt idx="6095">
                  <c:v>60</c:v>
                </c:pt>
                <c:pt idx="6096">
                  <c:v>60</c:v>
                </c:pt>
                <c:pt idx="6097">
                  <c:v>60</c:v>
                </c:pt>
                <c:pt idx="6098">
                  <c:v>60</c:v>
                </c:pt>
                <c:pt idx="6099">
                  <c:v>60</c:v>
                </c:pt>
                <c:pt idx="6100">
                  <c:v>60</c:v>
                </c:pt>
                <c:pt idx="6101">
                  <c:v>60</c:v>
                </c:pt>
                <c:pt idx="6102">
                  <c:v>60</c:v>
                </c:pt>
                <c:pt idx="6103">
                  <c:v>60</c:v>
                </c:pt>
                <c:pt idx="6104">
                  <c:v>60</c:v>
                </c:pt>
                <c:pt idx="6105">
                  <c:v>60</c:v>
                </c:pt>
                <c:pt idx="6106">
                  <c:v>60</c:v>
                </c:pt>
                <c:pt idx="6107">
                  <c:v>60</c:v>
                </c:pt>
                <c:pt idx="6108">
                  <c:v>60</c:v>
                </c:pt>
                <c:pt idx="6109">
                  <c:v>60</c:v>
                </c:pt>
                <c:pt idx="6110">
                  <c:v>60</c:v>
                </c:pt>
                <c:pt idx="6111">
                  <c:v>60</c:v>
                </c:pt>
                <c:pt idx="6112">
                  <c:v>60</c:v>
                </c:pt>
                <c:pt idx="6113">
                  <c:v>60</c:v>
                </c:pt>
                <c:pt idx="6114">
                  <c:v>60</c:v>
                </c:pt>
                <c:pt idx="6115">
                  <c:v>60</c:v>
                </c:pt>
                <c:pt idx="6116">
                  <c:v>60</c:v>
                </c:pt>
                <c:pt idx="6117">
                  <c:v>60</c:v>
                </c:pt>
                <c:pt idx="6118">
                  <c:v>60</c:v>
                </c:pt>
                <c:pt idx="6119">
                  <c:v>60</c:v>
                </c:pt>
                <c:pt idx="6120">
                  <c:v>60</c:v>
                </c:pt>
                <c:pt idx="6121">
                  <c:v>60</c:v>
                </c:pt>
                <c:pt idx="6122">
                  <c:v>60</c:v>
                </c:pt>
                <c:pt idx="6123">
                  <c:v>60</c:v>
                </c:pt>
                <c:pt idx="6124">
                  <c:v>60</c:v>
                </c:pt>
                <c:pt idx="6125">
                  <c:v>60</c:v>
                </c:pt>
                <c:pt idx="6126">
                  <c:v>60</c:v>
                </c:pt>
                <c:pt idx="6127">
                  <c:v>60</c:v>
                </c:pt>
                <c:pt idx="6128">
                  <c:v>60</c:v>
                </c:pt>
                <c:pt idx="6129">
                  <c:v>60</c:v>
                </c:pt>
                <c:pt idx="6130">
                  <c:v>60</c:v>
                </c:pt>
                <c:pt idx="6131">
                  <c:v>60</c:v>
                </c:pt>
                <c:pt idx="6132">
                  <c:v>60</c:v>
                </c:pt>
                <c:pt idx="6133">
                  <c:v>60</c:v>
                </c:pt>
                <c:pt idx="6134">
                  <c:v>60</c:v>
                </c:pt>
                <c:pt idx="6135">
                  <c:v>60</c:v>
                </c:pt>
                <c:pt idx="6136">
                  <c:v>60</c:v>
                </c:pt>
                <c:pt idx="6137">
                  <c:v>60</c:v>
                </c:pt>
                <c:pt idx="6138">
                  <c:v>60</c:v>
                </c:pt>
                <c:pt idx="6139">
                  <c:v>60</c:v>
                </c:pt>
                <c:pt idx="6140">
                  <c:v>60</c:v>
                </c:pt>
                <c:pt idx="6141">
                  <c:v>60</c:v>
                </c:pt>
                <c:pt idx="6142">
                  <c:v>60</c:v>
                </c:pt>
                <c:pt idx="6143">
                  <c:v>60</c:v>
                </c:pt>
                <c:pt idx="6144">
                  <c:v>60</c:v>
                </c:pt>
                <c:pt idx="6145">
                  <c:v>60</c:v>
                </c:pt>
                <c:pt idx="6146">
                  <c:v>60</c:v>
                </c:pt>
                <c:pt idx="6147">
                  <c:v>60</c:v>
                </c:pt>
                <c:pt idx="6148">
                  <c:v>60</c:v>
                </c:pt>
                <c:pt idx="6149">
                  <c:v>60</c:v>
                </c:pt>
                <c:pt idx="6150">
                  <c:v>60</c:v>
                </c:pt>
                <c:pt idx="6151">
                  <c:v>60</c:v>
                </c:pt>
                <c:pt idx="6152">
                  <c:v>60</c:v>
                </c:pt>
                <c:pt idx="6153">
                  <c:v>60</c:v>
                </c:pt>
                <c:pt idx="6154">
                  <c:v>60</c:v>
                </c:pt>
                <c:pt idx="6155">
                  <c:v>60</c:v>
                </c:pt>
                <c:pt idx="6156">
                  <c:v>60</c:v>
                </c:pt>
                <c:pt idx="6157">
                  <c:v>60</c:v>
                </c:pt>
                <c:pt idx="6158">
                  <c:v>60</c:v>
                </c:pt>
                <c:pt idx="6159">
                  <c:v>60</c:v>
                </c:pt>
                <c:pt idx="6160">
                  <c:v>60</c:v>
                </c:pt>
                <c:pt idx="6161">
                  <c:v>60</c:v>
                </c:pt>
                <c:pt idx="6162">
                  <c:v>60</c:v>
                </c:pt>
                <c:pt idx="6163">
                  <c:v>60</c:v>
                </c:pt>
                <c:pt idx="6164">
                  <c:v>60</c:v>
                </c:pt>
                <c:pt idx="6165">
                  <c:v>60</c:v>
                </c:pt>
                <c:pt idx="6166">
                  <c:v>60</c:v>
                </c:pt>
                <c:pt idx="6167">
                  <c:v>60</c:v>
                </c:pt>
                <c:pt idx="6168">
                  <c:v>60</c:v>
                </c:pt>
                <c:pt idx="6169">
                  <c:v>60</c:v>
                </c:pt>
                <c:pt idx="6170">
                  <c:v>60</c:v>
                </c:pt>
                <c:pt idx="6171">
                  <c:v>60</c:v>
                </c:pt>
                <c:pt idx="6172">
                  <c:v>60</c:v>
                </c:pt>
                <c:pt idx="6173">
                  <c:v>60</c:v>
                </c:pt>
                <c:pt idx="6174">
                  <c:v>60</c:v>
                </c:pt>
                <c:pt idx="6175">
                  <c:v>60</c:v>
                </c:pt>
                <c:pt idx="6176">
                  <c:v>60</c:v>
                </c:pt>
                <c:pt idx="6177">
                  <c:v>60</c:v>
                </c:pt>
                <c:pt idx="6178">
                  <c:v>60</c:v>
                </c:pt>
                <c:pt idx="6179">
                  <c:v>60</c:v>
                </c:pt>
                <c:pt idx="6180">
                  <c:v>60</c:v>
                </c:pt>
                <c:pt idx="6181">
                  <c:v>60</c:v>
                </c:pt>
                <c:pt idx="6182">
                  <c:v>60</c:v>
                </c:pt>
                <c:pt idx="6183">
                  <c:v>60</c:v>
                </c:pt>
                <c:pt idx="6184">
                  <c:v>60</c:v>
                </c:pt>
                <c:pt idx="6185">
                  <c:v>60</c:v>
                </c:pt>
                <c:pt idx="6186">
                  <c:v>60</c:v>
                </c:pt>
                <c:pt idx="6187">
                  <c:v>60</c:v>
                </c:pt>
                <c:pt idx="6188">
                  <c:v>60</c:v>
                </c:pt>
                <c:pt idx="6189">
                  <c:v>60</c:v>
                </c:pt>
                <c:pt idx="6190">
                  <c:v>60</c:v>
                </c:pt>
                <c:pt idx="6191">
                  <c:v>60</c:v>
                </c:pt>
                <c:pt idx="6192">
                  <c:v>60</c:v>
                </c:pt>
                <c:pt idx="6193">
                  <c:v>60</c:v>
                </c:pt>
                <c:pt idx="6194">
                  <c:v>60</c:v>
                </c:pt>
                <c:pt idx="6195">
                  <c:v>60</c:v>
                </c:pt>
                <c:pt idx="6196">
                  <c:v>60</c:v>
                </c:pt>
                <c:pt idx="6197">
                  <c:v>60</c:v>
                </c:pt>
                <c:pt idx="6198">
                  <c:v>60</c:v>
                </c:pt>
                <c:pt idx="6199">
                  <c:v>60</c:v>
                </c:pt>
                <c:pt idx="6200">
                  <c:v>60</c:v>
                </c:pt>
                <c:pt idx="6201">
                  <c:v>60</c:v>
                </c:pt>
                <c:pt idx="6202">
                  <c:v>60</c:v>
                </c:pt>
                <c:pt idx="6203">
                  <c:v>60</c:v>
                </c:pt>
                <c:pt idx="6204">
                  <c:v>60</c:v>
                </c:pt>
                <c:pt idx="6205">
                  <c:v>60</c:v>
                </c:pt>
                <c:pt idx="6206">
                  <c:v>60</c:v>
                </c:pt>
                <c:pt idx="6207">
                  <c:v>60</c:v>
                </c:pt>
                <c:pt idx="6208">
                  <c:v>60</c:v>
                </c:pt>
                <c:pt idx="6209">
                  <c:v>60</c:v>
                </c:pt>
                <c:pt idx="6210">
                  <c:v>60</c:v>
                </c:pt>
                <c:pt idx="6211">
                  <c:v>60</c:v>
                </c:pt>
                <c:pt idx="6212">
                  <c:v>60</c:v>
                </c:pt>
                <c:pt idx="6213">
                  <c:v>60</c:v>
                </c:pt>
                <c:pt idx="6214">
                  <c:v>60</c:v>
                </c:pt>
                <c:pt idx="6215">
                  <c:v>60</c:v>
                </c:pt>
                <c:pt idx="6216">
                  <c:v>60</c:v>
                </c:pt>
                <c:pt idx="6217">
                  <c:v>60</c:v>
                </c:pt>
                <c:pt idx="6218">
                  <c:v>60</c:v>
                </c:pt>
                <c:pt idx="6219">
                  <c:v>60</c:v>
                </c:pt>
                <c:pt idx="6220">
                  <c:v>60</c:v>
                </c:pt>
                <c:pt idx="6221">
                  <c:v>60</c:v>
                </c:pt>
                <c:pt idx="6222">
                  <c:v>60</c:v>
                </c:pt>
                <c:pt idx="6223">
                  <c:v>60</c:v>
                </c:pt>
                <c:pt idx="6224">
                  <c:v>60</c:v>
                </c:pt>
                <c:pt idx="6225">
                  <c:v>60</c:v>
                </c:pt>
                <c:pt idx="6226">
                  <c:v>60</c:v>
                </c:pt>
                <c:pt idx="6227">
                  <c:v>60</c:v>
                </c:pt>
                <c:pt idx="6228">
                  <c:v>60</c:v>
                </c:pt>
                <c:pt idx="6229">
                  <c:v>60</c:v>
                </c:pt>
                <c:pt idx="6230">
                  <c:v>60</c:v>
                </c:pt>
                <c:pt idx="6231">
                  <c:v>60</c:v>
                </c:pt>
                <c:pt idx="6232">
                  <c:v>60</c:v>
                </c:pt>
                <c:pt idx="6233">
                  <c:v>60</c:v>
                </c:pt>
                <c:pt idx="6234">
                  <c:v>60</c:v>
                </c:pt>
                <c:pt idx="6235">
                  <c:v>60</c:v>
                </c:pt>
                <c:pt idx="6236">
                  <c:v>60</c:v>
                </c:pt>
                <c:pt idx="6237">
                  <c:v>60</c:v>
                </c:pt>
                <c:pt idx="6238">
                  <c:v>60</c:v>
                </c:pt>
                <c:pt idx="6239">
                  <c:v>60</c:v>
                </c:pt>
                <c:pt idx="6240">
                  <c:v>60</c:v>
                </c:pt>
                <c:pt idx="6241">
                  <c:v>60</c:v>
                </c:pt>
                <c:pt idx="6242">
                  <c:v>60</c:v>
                </c:pt>
                <c:pt idx="6243">
                  <c:v>60</c:v>
                </c:pt>
                <c:pt idx="6244">
                  <c:v>60</c:v>
                </c:pt>
                <c:pt idx="6245">
                  <c:v>60</c:v>
                </c:pt>
                <c:pt idx="6246">
                  <c:v>60</c:v>
                </c:pt>
                <c:pt idx="6247">
                  <c:v>60</c:v>
                </c:pt>
                <c:pt idx="6248">
                  <c:v>60</c:v>
                </c:pt>
                <c:pt idx="6249">
                  <c:v>60</c:v>
                </c:pt>
                <c:pt idx="6250">
                  <c:v>60</c:v>
                </c:pt>
                <c:pt idx="6251">
                  <c:v>60</c:v>
                </c:pt>
                <c:pt idx="6252">
                  <c:v>60</c:v>
                </c:pt>
                <c:pt idx="6253">
                  <c:v>60</c:v>
                </c:pt>
                <c:pt idx="6254">
                  <c:v>60</c:v>
                </c:pt>
                <c:pt idx="6255">
                  <c:v>60</c:v>
                </c:pt>
                <c:pt idx="6256">
                  <c:v>60</c:v>
                </c:pt>
                <c:pt idx="6257">
                  <c:v>60</c:v>
                </c:pt>
                <c:pt idx="6258">
                  <c:v>60</c:v>
                </c:pt>
                <c:pt idx="6259">
                  <c:v>60</c:v>
                </c:pt>
                <c:pt idx="6260">
                  <c:v>60</c:v>
                </c:pt>
                <c:pt idx="6261">
                  <c:v>60</c:v>
                </c:pt>
                <c:pt idx="6262">
                  <c:v>60</c:v>
                </c:pt>
                <c:pt idx="6263">
                  <c:v>60</c:v>
                </c:pt>
                <c:pt idx="6264">
                  <c:v>60</c:v>
                </c:pt>
                <c:pt idx="6265">
                  <c:v>60</c:v>
                </c:pt>
                <c:pt idx="6266">
                  <c:v>60</c:v>
                </c:pt>
                <c:pt idx="6267">
                  <c:v>60</c:v>
                </c:pt>
                <c:pt idx="6268">
                  <c:v>60</c:v>
                </c:pt>
                <c:pt idx="6269">
                  <c:v>60</c:v>
                </c:pt>
                <c:pt idx="6270">
                  <c:v>60</c:v>
                </c:pt>
                <c:pt idx="6271">
                  <c:v>60</c:v>
                </c:pt>
                <c:pt idx="6272">
                  <c:v>60</c:v>
                </c:pt>
                <c:pt idx="6273">
                  <c:v>60</c:v>
                </c:pt>
                <c:pt idx="6274">
                  <c:v>60</c:v>
                </c:pt>
                <c:pt idx="6275">
                  <c:v>60</c:v>
                </c:pt>
                <c:pt idx="6276">
                  <c:v>60</c:v>
                </c:pt>
                <c:pt idx="6277">
                  <c:v>60</c:v>
                </c:pt>
                <c:pt idx="6278">
                  <c:v>60</c:v>
                </c:pt>
                <c:pt idx="6279">
                  <c:v>60</c:v>
                </c:pt>
                <c:pt idx="6280">
                  <c:v>60</c:v>
                </c:pt>
                <c:pt idx="6281">
                  <c:v>60</c:v>
                </c:pt>
                <c:pt idx="6282">
                  <c:v>60</c:v>
                </c:pt>
                <c:pt idx="6283">
                  <c:v>60</c:v>
                </c:pt>
                <c:pt idx="6284">
                  <c:v>60</c:v>
                </c:pt>
                <c:pt idx="6285">
                  <c:v>60</c:v>
                </c:pt>
                <c:pt idx="6286">
                  <c:v>60</c:v>
                </c:pt>
                <c:pt idx="6287">
                  <c:v>60</c:v>
                </c:pt>
                <c:pt idx="6288">
                  <c:v>60</c:v>
                </c:pt>
                <c:pt idx="6289">
                  <c:v>60</c:v>
                </c:pt>
                <c:pt idx="6290">
                  <c:v>60</c:v>
                </c:pt>
                <c:pt idx="6291">
                  <c:v>60</c:v>
                </c:pt>
                <c:pt idx="6292">
                  <c:v>60</c:v>
                </c:pt>
                <c:pt idx="6293">
                  <c:v>60</c:v>
                </c:pt>
                <c:pt idx="6294">
                  <c:v>60</c:v>
                </c:pt>
                <c:pt idx="6295">
                  <c:v>60</c:v>
                </c:pt>
                <c:pt idx="6296">
                  <c:v>60</c:v>
                </c:pt>
                <c:pt idx="6297">
                  <c:v>60</c:v>
                </c:pt>
                <c:pt idx="6298">
                  <c:v>60</c:v>
                </c:pt>
                <c:pt idx="6299">
                  <c:v>60</c:v>
                </c:pt>
                <c:pt idx="6300">
                  <c:v>60</c:v>
                </c:pt>
                <c:pt idx="6301">
                  <c:v>60</c:v>
                </c:pt>
                <c:pt idx="6302">
                  <c:v>60</c:v>
                </c:pt>
                <c:pt idx="6303">
                  <c:v>60</c:v>
                </c:pt>
                <c:pt idx="6304">
                  <c:v>60</c:v>
                </c:pt>
                <c:pt idx="6305">
                  <c:v>60</c:v>
                </c:pt>
                <c:pt idx="6306">
                  <c:v>60</c:v>
                </c:pt>
                <c:pt idx="6307">
                  <c:v>60</c:v>
                </c:pt>
                <c:pt idx="6308">
                  <c:v>60</c:v>
                </c:pt>
                <c:pt idx="6309">
                  <c:v>60</c:v>
                </c:pt>
                <c:pt idx="6310">
                  <c:v>60</c:v>
                </c:pt>
                <c:pt idx="6311">
                  <c:v>60</c:v>
                </c:pt>
                <c:pt idx="6312">
                  <c:v>60</c:v>
                </c:pt>
                <c:pt idx="6313">
                  <c:v>60</c:v>
                </c:pt>
                <c:pt idx="6314">
                  <c:v>60</c:v>
                </c:pt>
                <c:pt idx="6315">
                  <c:v>60</c:v>
                </c:pt>
                <c:pt idx="6316">
                  <c:v>60</c:v>
                </c:pt>
                <c:pt idx="6317">
                  <c:v>60</c:v>
                </c:pt>
                <c:pt idx="6318">
                  <c:v>60</c:v>
                </c:pt>
                <c:pt idx="6319">
                  <c:v>60</c:v>
                </c:pt>
                <c:pt idx="6320">
                  <c:v>60</c:v>
                </c:pt>
                <c:pt idx="6321">
                  <c:v>60</c:v>
                </c:pt>
                <c:pt idx="6322">
                  <c:v>60</c:v>
                </c:pt>
                <c:pt idx="6323">
                  <c:v>60</c:v>
                </c:pt>
                <c:pt idx="6324">
                  <c:v>60</c:v>
                </c:pt>
                <c:pt idx="6325">
                  <c:v>60</c:v>
                </c:pt>
                <c:pt idx="6326">
                  <c:v>60</c:v>
                </c:pt>
                <c:pt idx="6327">
                  <c:v>60</c:v>
                </c:pt>
                <c:pt idx="6328">
                  <c:v>60</c:v>
                </c:pt>
                <c:pt idx="6329">
                  <c:v>60</c:v>
                </c:pt>
                <c:pt idx="6330">
                  <c:v>60</c:v>
                </c:pt>
                <c:pt idx="6331">
                  <c:v>60</c:v>
                </c:pt>
                <c:pt idx="6332">
                  <c:v>60</c:v>
                </c:pt>
                <c:pt idx="6333">
                  <c:v>60</c:v>
                </c:pt>
                <c:pt idx="6334">
                  <c:v>60</c:v>
                </c:pt>
                <c:pt idx="6335">
                  <c:v>60</c:v>
                </c:pt>
                <c:pt idx="6336">
                  <c:v>60</c:v>
                </c:pt>
                <c:pt idx="6337">
                  <c:v>60</c:v>
                </c:pt>
                <c:pt idx="6338">
                  <c:v>60</c:v>
                </c:pt>
                <c:pt idx="6339">
                  <c:v>60</c:v>
                </c:pt>
                <c:pt idx="6340">
                  <c:v>60</c:v>
                </c:pt>
                <c:pt idx="6341">
                  <c:v>60</c:v>
                </c:pt>
                <c:pt idx="6342">
                  <c:v>60</c:v>
                </c:pt>
                <c:pt idx="6343">
                  <c:v>60</c:v>
                </c:pt>
                <c:pt idx="6344">
                  <c:v>60</c:v>
                </c:pt>
                <c:pt idx="6345">
                  <c:v>60</c:v>
                </c:pt>
                <c:pt idx="6346">
                  <c:v>60</c:v>
                </c:pt>
                <c:pt idx="6347">
                  <c:v>60</c:v>
                </c:pt>
                <c:pt idx="6348">
                  <c:v>60</c:v>
                </c:pt>
                <c:pt idx="6349">
                  <c:v>60</c:v>
                </c:pt>
                <c:pt idx="6350">
                  <c:v>60</c:v>
                </c:pt>
                <c:pt idx="6351">
                  <c:v>60</c:v>
                </c:pt>
                <c:pt idx="6352">
                  <c:v>60</c:v>
                </c:pt>
                <c:pt idx="6353">
                  <c:v>60</c:v>
                </c:pt>
                <c:pt idx="6354">
                  <c:v>60</c:v>
                </c:pt>
                <c:pt idx="6355">
                  <c:v>60</c:v>
                </c:pt>
                <c:pt idx="6356">
                  <c:v>60</c:v>
                </c:pt>
                <c:pt idx="6357">
                  <c:v>60</c:v>
                </c:pt>
                <c:pt idx="6358">
                  <c:v>60</c:v>
                </c:pt>
                <c:pt idx="6359">
                  <c:v>60</c:v>
                </c:pt>
                <c:pt idx="6360">
                  <c:v>60</c:v>
                </c:pt>
                <c:pt idx="6361">
                  <c:v>60</c:v>
                </c:pt>
                <c:pt idx="6362">
                  <c:v>60</c:v>
                </c:pt>
                <c:pt idx="6363">
                  <c:v>60</c:v>
                </c:pt>
                <c:pt idx="6364">
                  <c:v>60</c:v>
                </c:pt>
                <c:pt idx="6365">
                  <c:v>60</c:v>
                </c:pt>
                <c:pt idx="6366">
                  <c:v>60</c:v>
                </c:pt>
                <c:pt idx="6367">
                  <c:v>60</c:v>
                </c:pt>
                <c:pt idx="6368">
                  <c:v>60</c:v>
                </c:pt>
                <c:pt idx="6369">
                  <c:v>60</c:v>
                </c:pt>
                <c:pt idx="6370">
                  <c:v>60</c:v>
                </c:pt>
                <c:pt idx="6371">
                  <c:v>60</c:v>
                </c:pt>
                <c:pt idx="6372">
                  <c:v>60</c:v>
                </c:pt>
                <c:pt idx="6373">
                  <c:v>60</c:v>
                </c:pt>
                <c:pt idx="6374">
                  <c:v>60</c:v>
                </c:pt>
                <c:pt idx="6375">
                  <c:v>60</c:v>
                </c:pt>
                <c:pt idx="6376">
                  <c:v>60</c:v>
                </c:pt>
                <c:pt idx="6377">
                  <c:v>60</c:v>
                </c:pt>
                <c:pt idx="6378">
                  <c:v>60</c:v>
                </c:pt>
                <c:pt idx="6379">
                  <c:v>60</c:v>
                </c:pt>
                <c:pt idx="6380">
                  <c:v>60</c:v>
                </c:pt>
                <c:pt idx="6381">
                  <c:v>60</c:v>
                </c:pt>
                <c:pt idx="6382">
                  <c:v>60</c:v>
                </c:pt>
                <c:pt idx="6383">
                  <c:v>60</c:v>
                </c:pt>
                <c:pt idx="6384">
                  <c:v>60</c:v>
                </c:pt>
                <c:pt idx="6385">
                  <c:v>60</c:v>
                </c:pt>
                <c:pt idx="6386">
                  <c:v>60</c:v>
                </c:pt>
                <c:pt idx="6387">
                  <c:v>60</c:v>
                </c:pt>
                <c:pt idx="6388">
                  <c:v>60</c:v>
                </c:pt>
                <c:pt idx="6389">
                  <c:v>60</c:v>
                </c:pt>
                <c:pt idx="6390">
                  <c:v>60</c:v>
                </c:pt>
                <c:pt idx="6391">
                  <c:v>60</c:v>
                </c:pt>
                <c:pt idx="6392">
                  <c:v>60</c:v>
                </c:pt>
                <c:pt idx="6393">
                  <c:v>60</c:v>
                </c:pt>
                <c:pt idx="6394">
                  <c:v>60</c:v>
                </c:pt>
                <c:pt idx="6395">
                  <c:v>60</c:v>
                </c:pt>
                <c:pt idx="6396">
                  <c:v>60</c:v>
                </c:pt>
                <c:pt idx="6397">
                  <c:v>60</c:v>
                </c:pt>
                <c:pt idx="6398">
                  <c:v>60</c:v>
                </c:pt>
                <c:pt idx="6399">
                  <c:v>60</c:v>
                </c:pt>
                <c:pt idx="6400">
                  <c:v>60</c:v>
                </c:pt>
                <c:pt idx="6401">
                  <c:v>60</c:v>
                </c:pt>
                <c:pt idx="6402">
                  <c:v>60</c:v>
                </c:pt>
                <c:pt idx="6403">
                  <c:v>60</c:v>
                </c:pt>
                <c:pt idx="6404">
                  <c:v>60</c:v>
                </c:pt>
                <c:pt idx="6405">
                  <c:v>60</c:v>
                </c:pt>
                <c:pt idx="6406">
                  <c:v>60</c:v>
                </c:pt>
                <c:pt idx="6407">
                  <c:v>60</c:v>
                </c:pt>
                <c:pt idx="6408">
                  <c:v>60</c:v>
                </c:pt>
                <c:pt idx="6409">
                  <c:v>60</c:v>
                </c:pt>
                <c:pt idx="6410">
                  <c:v>60</c:v>
                </c:pt>
                <c:pt idx="6411">
                  <c:v>60</c:v>
                </c:pt>
                <c:pt idx="6412">
                  <c:v>60</c:v>
                </c:pt>
                <c:pt idx="6413">
                  <c:v>60</c:v>
                </c:pt>
                <c:pt idx="6414">
                  <c:v>60</c:v>
                </c:pt>
                <c:pt idx="6415">
                  <c:v>60</c:v>
                </c:pt>
                <c:pt idx="6416">
                  <c:v>60</c:v>
                </c:pt>
                <c:pt idx="6417">
                  <c:v>60</c:v>
                </c:pt>
                <c:pt idx="6418">
                  <c:v>60</c:v>
                </c:pt>
                <c:pt idx="6419">
                  <c:v>60</c:v>
                </c:pt>
                <c:pt idx="6420">
                  <c:v>60</c:v>
                </c:pt>
                <c:pt idx="6421">
                  <c:v>60</c:v>
                </c:pt>
                <c:pt idx="6422">
                  <c:v>60</c:v>
                </c:pt>
                <c:pt idx="6423">
                  <c:v>60</c:v>
                </c:pt>
                <c:pt idx="6424">
                  <c:v>60</c:v>
                </c:pt>
                <c:pt idx="6425">
                  <c:v>60</c:v>
                </c:pt>
                <c:pt idx="6426">
                  <c:v>60</c:v>
                </c:pt>
                <c:pt idx="6427">
                  <c:v>60</c:v>
                </c:pt>
                <c:pt idx="6428">
                  <c:v>60</c:v>
                </c:pt>
                <c:pt idx="6429">
                  <c:v>60</c:v>
                </c:pt>
                <c:pt idx="6430">
                  <c:v>60</c:v>
                </c:pt>
                <c:pt idx="6431">
                  <c:v>60</c:v>
                </c:pt>
                <c:pt idx="6432">
                  <c:v>60</c:v>
                </c:pt>
                <c:pt idx="6433">
                  <c:v>60</c:v>
                </c:pt>
                <c:pt idx="6434">
                  <c:v>60</c:v>
                </c:pt>
                <c:pt idx="6435">
                  <c:v>60</c:v>
                </c:pt>
                <c:pt idx="6436">
                  <c:v>60</c:v>
                </c:pt>
                <c:pt idx="6437">
                  <c:v>60</c:v>
                </c:pt>
                <c:pt idx="6438">
                  <c:v>60</c:v>
                </c:pt>
                <c:pt idx="6439">
                  <c:v>60</c:v>
                </c:pt>
                <c:pt idx="6440">
                  <c:v>60</c:v>
                </c:pt>
                <c:pt idx="6441">
                  <c:v>60</c:v>
                </c:pt>
                <c:pt idx="6442">
                  <c:v>60</c:v>
                </c:pt>
                <c:pt idx="6443">
                  <c:v>60</c:v>
                </c:pt>
                <c:pt idx="6444">
                  <c:v>60</c:v>
                </c:pt>
                <c:pt idx="6445">
                  <c:v>60</c:v>
                </c:pt>
                <c:pt idx="6446">
                  <c:v>60</c:v>
                </c:pt>
                <c:pt idx="6447">
                  <c:v>60</c:v>
                </c:pt>
                <c:pt idx="6448">
                  <c:v>60</c:v>
                </c:pt>
                <c:pt idx="6449">
                  <c:v>60</c:v>
                </c:pt>
                <c:pt idx="6450">
                  <c:v>60</c:v>
                </c:pt>
                <c:pt idx="6451">
                  <c:v>60</c:v>
                </c:pt>
                <c:pt idx="6452">
                  <c:v>60</c:v>
                </c:pt>
                <c:pt idx="6453">
                  <c:v>60</c:v>
                </c:pt>
                <c:pt idx="6454">
                  <c:v>60</c:v>
                </c:pt>
                <c:pt idx="6455">
                  <c:v>60</c:v>
                </c:pt>
                <c:pt idx="6456">
                  <c:v>60</c:v>
                </c:pt>
                <c:pt idx="6457">
                  <c:v>60</c:v>
                </c:pt>
                <c:pt idx="6458">
                  <c:v>60</c:v>
                </c:pt>
                <c:pt idx="6459">
                  <c:v>60</c:v>
                </c:pt>
                <c:pt idx="6460">
                  <c:v>60</c:v>
                </c:pt>
                <c:pt idx="6461">
                  <c:v>60</c:v>
                </c:pt>
                <c:pt idx="6462">
                  <c:v>60</c:v>
                </c:pt>
                <c:pt idx="6463">
                  <c:v>60</c:v>
                </c:pt>
                <c:pt idx="6464">
                  <c:v>60</c:v>
                </c:pt>
                <c:pt idx="6465">
                  <c:v>60</c:v>
                </c:pt>
                <c:pt idx="6466">
                  <c:v>60</c:v>
                </c:pt>
                <c:pt idx="6467">
                  <c:v>60</c:v>
                </c:pt>
                <c:pt idx="6468">
                  <c:v>60</c:v>
                </c:pt>
                <c:pt idx="6469">
                  <c:v>60</c:v>
                </c:pt>
                <c:pt idx="6470">
                  <c:v>60</c:v>
                </c:pt>
                <c:pt idx="6471">
                  <c:v>60</c:v>
                </c:pt>
                <c:pt idx="6472">
                  <c:v>60</c:v>
                </c:pt>
                <c:pt idx="6473">
                  <c:v>60</c:v>
                </c:pt>
                <c:pt idx="6474">
                  <c:v>60</c:v>
                </c:pt>
                <c:pt idx="6475">
                  <c:v>60</c:v>
                </c:pt>
                <c:pt idx="6476">
                  <c:v>60</c:v>
                </c:pt>
                <c:pt idx="6477">
                  <c:v>60</c:v>
                </c:pt>
                <c:pt idx="6478">
                  <c:v>60</c:v>
                </c:pt>
                <c:pt idx="6479">
                  <c:v>60</c:v>
                </c:pt>
                <c:pt idx="6480">
                  <c:v>60</c:v>
                </c:pt>
                <c:pt idx="6481">
                  <c:v>60</c:v>
                </c:pt>
                <c:pt idx="6482">
                  <c:v>60</c:v>
                </c:pt>
                <c:pt idx="6483">
                  <c:v>60</c:v>
                </c:pt>
                <c:pt idx="6484">
                  <c:v>60</c:v>
                </c:pt>
                <c:pt idx="6485">
                  <c:v>60</c:v>
                </c:pt>
                <c:pt idx="6486">
                  <c:v>60</c:v>
                </c:pt>
                <c:pt idx="6487">
                  <c:v>60</c:v>
                </c:pt>
                <c:pt idx="6488">
                  <c:v>60</c:v>
                </c:pt>
                <c:pt idx="6489">
                  <c:v>60</c:v>
                </c:pt>
                <c:pt idx="6490">
                  <c:v>60</c:v>
                </c:pt>
                <c:pt idx="6491">
                  <c:v>60</c:v>
                </c:pt>
                <c:pt idx="6492">
                  <c:v>60</c:v>
                </c:pt>
                <c:pt idx="6493">
                  <c:v>60</c:v>
                </c:pt>
                <c:pt idx="6494">
                  <c:v>60</c:v>
                </c:pt>
                <c:pt idx="6495">
                  <c:v>60</c:v>
                </c:pt>
                <c:pt idx="6496">
                  <c:v>60</c:v>
                </c:pt>
                <c:pt idx="6497">
                  <c:v>60</c:v>
                </c:pt>
                <c:pt idx="6498">
                  <c:v>60</c:v>
                </c:pt>
                <c:pt idx="6499">
                  <c:v>60</c:v>
                </c:pt>
                <c:pt idx="6500">
                  <c:v>60</c:v>
                </c:pt>
                <c:pt idx="6501">
                  <c:v>60</c:v>
                </c:pt>
                <c:pt idx="6502">
                  <c:v>60</c:v>
                </c:pt>
                <c:pt idx="6503">
                  <c:v>60</c:v>
                </c:pt>
                <c:pt idx="6504">
                  <c:v>60</c:v>
                </c:pt>
                <c:pt idx="6505">
                  <c:v>60</c:v>
                </c:pt>
                <c:pt idx="6506">
                  <c:v>60</c:v>
                </c:pt>
                <c:pt idx="6507">
                  <c:v>60</c:v>
                </c:pt>
                <c:pt idx="6508">
                  <c:v>60</c:v>
                </c:pt>
                <c:pt idx="6509">
                  <c:v>60</c:v>
                </c:pt>
                <c:pt idx="6510">
                  <c:v>60</c:v>
                </c:pt>
                <c:pt idx="6511">
                  <c:v>60</c:v>
                </c:pt>
                <c:pt idx="6512">
                  <c:v>60</c:v>
                </c:pt>
                <c:pt idx="6513">
                  <c:v>60</c:v>
                </c:pt>
                <c:pt idx="6514">
                  <c:v>60</c:v>
                </c:pt>
                <c:pt idx="6515">
                  <c:v>60</c:v>
                </c:pt>
                <c:pt idx="6516">
                  <c:v>60</c:v>
                </c:pt>
                <c:pt idx="6517">
                  <c:v>60</c:v>
                </c:pt>
                <c:pt idx="6518">
                  <c:v>60</c:v>
                </c:pt>
                <c:pt idx="6519">
                  <c:v>60</c:v>
                </c:pt>
                <c:pt idx="6520">
                  <c:v>60</c:v>
                </c:pt>
                <c:pt idx="6521">
                  <c:v>60</c:v>
                </c:pt>
                <c:pt idx="6522">
                  <c:v>60</c:v>
                </c:pt>
                <c:pt idx="6523">
                  <c:v>60</c:v>
                </c:pt>
                <c:pt idx="6524">
                  <c:v>60</c:v>
                </c:pt>
                <c:pt idx="6525">
                  <c:v>60</c:v>
                </c:pt>
                <c:pt idx="6526">
                  <c:v>60</c:v>
                </c:pt>
                <c:pt idx="6527">
                  <c:v>60</c:v>
                </c:pt>
                <c:pt idx="6528">
                  <c:v>60</c:v>
                </c:pt>
                <c:pt idx="6529">
                  <c:v>60</c:v>
                </c:pt>
                <c:pt idx="6530">
                  <c:v>60</c:v>
                </c:pt>
                <c:pt idx="6531">
                  <c:v>60</c:v>
                </c:pt>
                <c:pt idx="6532">
                  <c:v>60</c:v>
                </c:pt>
                <c:pt idx="6533">
                  <c:v>60</c:v>
                </c:pt>
                <c:pt idx="6534">
                  <c:v>60</c:v>
                </c:pt>
                <c:pt idx="6535">
                  <c:v>60</c:v>
                </c:pt>
                <c:pt idx="6536">
                  <c:v>60</c:v>
                </c:pt>
                <c:pt idx="6537">
                  <c:v>60</c:v>
                </c:pt>
                <c:pt idx="6538">
                  <c:v>60</c:v>
                </c:pt>
                <c:pt idx="6539">
                  <c:v>60</c:v>
                </c:pt>
                <c:pt idx="6540">
                  <c:v>60</c:v>
                </c:pt>
                <c:pt idx="6541">
                  <c:v>60</c:v>
                </c:pt>
                <c:pt idx="6542">
                  <c:v>60</c:v>
                </c:pt>
                <c:pt idx="6543">
                  <c:v>60</c:v>
                </c:pt>
                <c:pt idx="6544">
                  <c:v>60</c:v>
                </c:pt>
                <c:pt idx="6545">
                  <c:v>60</c:v>
                </c:pt>
                <c:pt idx="6546">
                  <c:v>60</c:v>
                </c:pt>
                <c:pt idx="6547">
                  <c:v>60</c:v>
                </c:pt>
                <c:pt idx="6548">
                  <c:v>60</c:v>
                </c:pt>
                <c:pt idx="6549">
                  <c:v>60</c:v>
                </c:pt>
                <c:pt idx="6550">
                  <c:v>60</c:v>
                </c:pt>
                <c:pt idx="6551">
                  <c:v>60</c:v>
                </c:pt>
                <c:pt idx="6552">
                  <c:v>60</c:v>
                </c:pt>
                <c:pt idx="6553">
                  <c:v>60</c:v>
                </c:pt>
                <c:pt idx="6554">
                  <c:v>60</c:v>
                </c:pt>
                <c:pt idx="6555">
                  <c:v>60</c:v>
                </c:pt>
                <c:pt idx="6556">
                  <c:v>60</c:v>
                </c:pt>
                <c:pt idx="6557">
                  <c:v>60</c:v>
                </c:pt>
                <c:pt idx="6558">
                  <c:v>60</c:v>
                </c:pt>
                <c:pt idx="6559">
                  <c:v>60</c:v>
                </c:pt>
                <c:pt idx="6560">
                  <c:v>60</c:v>
                </c:pt>
                <c:pt idx="6561">
                  <c:v>60</c:v>
                </c:pt>
                <c:pt idx="6562">
                  <c:v>60</c:v>
                </c:pt>
                <c:pt idx="6563">
                  <c:v>60</c:v>
                </c:pt>
                <c:pt idx="6564">
                  <c:v>60</c:v>
                </c:pt>
                <c:pt idx="6565">
                  <c:v>60</c:v>
                </c:pt>
                <c:pt idx="6566">
                  <c:v>60</c:v>
                </c:pt>
                <c:pt idx="6567">
                  <c:v>60</c:v>
                </c:pt>
                <c:pt idx="6568">
                  <c:v>60</c:v>
                </c:pt>
                <c:pt idx="6569">
                  <c:v>60</c:v>
                </c:pt>
                <c:pt idx="6570">
                  <c:v>60</c:v>
                </c:pt>
                <c:pt idx="6571">
                  <c:v>60</c:v>
                </c:pt>
                <c:pt idx="6572">
                  <c:v>60</c:v>
                </c:pt>
                <c:pt idx="6573">
                  <c:v>60</c:v>
                </c:pt>
                <c:pt idx="6574">
                  <c:v>60</c:v>
                </c:pt>
                <c:pt idx="6575">
                  <c:v>60</c:v>
                </c:pt>
                <c:pt idx="6576">
                  <c:v>60</c:v>
                </c:pt>
                <c:pt idx="6577">
                  <c:v>60</c:v>
                </c:pt>
                <c:pt idx="6578">
                  <c:v>60</c:v>
                </c:pt>
                <c:pt idx="6579">
                  <c:v>60</c:v>
                </c:pt>
                <c:pt idx="6580">
                  <c:v>60</c:v>
                </c:pt>
                <c:pt idx="6581">
                  <c:v>60</c:v>
                </c:pt>
                <c:pt idx="6582">
                  <c:v>60</c:v>
                </c:pt>
                <c:pt idx="6583">
                  <c:v>60</c:v>
                </c:pt>
                <c:pt idx="6584">
                  <c:v>60</c:v>
                </c:pt>
                <c:pt idx="6585">
                  <c:v>60</c:v>
                </c:pt>
                <c:pt idx="6586">
                  <c:v>60</c:v>
                </c:pt>
                <c:pt idx="6587">
                  <c:v>60</c:v>
                </c:pt>
                <c:pt idx="6588">
                  <c:v>60</c:v>
                </c:pt>
                <c:pt idx="6589">
                  <c:v>60</c:v>
                </c:pt>
                <c:pt idx="6590">
                  <c:v>60</c:v>
                </c:pt>
                <c:pt idx="6591">
                  <c:v>60</c:v>
                </c:pt>
                <c:pt idx="6592">
                  <c:v>60</c:v>
                </c:pt>
                <c:pt idx="6593">
                  <c:v>60</c:v>
                </c:pt>
                <c:pt idx="6594">
                  <c:v>60</c:v>
                </c:pt>
                <c:pt idx="6595">
                  <c:v>60</c:v>
                </c:pt>
                <c:pt idx="6596">
                  <c:v>60</c:v>
                </c:pt>
                <c:pt idx="6597">
                  <c:v>60</c:v>
                </c:pt>
                <c:pt idx="6598">
                  <c:v>60</c:v>
                </c:pt>
                <c:pt idx="6599">
                  <c:v>60</c:v>
                </c:pt>
                <c:pt idx="6600">
                  <c:v>60</c:v>
                </c:pt>
                <c:pt idx="6601">
                  <c:v>60</c:v>
                </c:pt>
                <c:pt idx="6602">
                  <c:v>60</c:v>
                </c:pt>
                <c:pt idx="6603">
                  <c:v>60</c:v>
                </c:pt>
                <c:pt idx="6604">
                  <c:v>60</c:v>
                </c:pt>
                <c:pt idx="6605">
                  <c:v>60</c:v>
                </c:pt>
                <c:pt idx="6606">
                  <c:v>60</c:v>
                </c:pt>
                <c:pt idx="6607">
                  <c:v>60</c:v>
                </c:pt>
                <c:pt idx="6608">
                  <c:v>60</c:v>
                </c:pt>
                <c:pt idx="6609">
                  <c:v>60</c:v>
                </c:pt>
                <c:pt idx="6610">
                  <c:v>60</c:v>
                </c:pt>
                <c:pt idx="6611">
                  <c:v>60</c:v>
                </c:pt>
                <c:pt idx="6612">
                  <c:v>60</c:v>
                </c:pt>
                <c:pt idx="6613">
                  <c:v>60</c:v>
                </c:pt>
                <c:pt idx="6614">
                  <c:v>60</c:v>
                </c:pt>
                <c:pt idx="6615">
                  <c:v>60</c:v>
                </c:pt>
                <c:pt idx="6616">
                  <c:v>60</c:v>
                </c:pt>
                <c:pt idx="6617">
                  <c:v>60</c:v>
                </c:pt>
                <c:pt idx="6618">
                  <c:v>60</c:v>
                </c:pt>
                <c:pt idx="6619">
                  <c:v>60</c:v>
                </c:pt>
                <c:pt idx="6620">
                  <c:v>60</c:v>
                </c:pt>
                <c:pt idx="6621">
                  <c:v>60</c:v>
                </c:pt>
                <c:pt idx="6622">
                  <c:v>60</c:v>
                </c:pt>
                <c:pt idx="6623">
                  <c:v>60</c:v>
                </c:pt>
                <c:pt idx="6624">
                  <c:v>60</c:v>
                </c:pt>
                <c:pt idx="6625">
                  <c:v>60</c:v>
                </c:pt>
                <c:pt idx="6626">
                  <c:v>60</c:v>
                </c:pt>
                <c:pt idx="6627">
                  <c:v>60</c:v>
                </c:pt>
                <c:pt idx="6628">
                  <c:v>60</c:v>
                </c:pt>
                <c:pt idx="6629">
                  <c:v>60</c:v>
                </c:pt>
                <c:pt idx="6630">
                  <c:v>60</c:v>
                </c:pt>
                <c:pt idx="6631">
                  <c:v>60</c:v>
                </c:pt>
                <c:pt idx="6632">
                  <c:v>60</c:v>
                </c:pt>
                <c:pt idx="6633">
                  <c:v>60</c:v>
                </c:pt>
                <c:pt idx="6634">
                  <c:v>60</c:v>
                </c:pt>
                <c:pt idx="6635">
                  <c:v>60</c:v>
                </c:pt>
                <c:pt idx="6636">
                  <c:v>60</c:v>
                </c:pt>
                <c:pt idx="6637">
                  <c:v>60</c:v>
                </c:pt>
                <c:pt idx="6638">
                  <c:v>60</c:v>
                </c:pt>
                <c:pt idx="6639">
                  <c:v>60</c:v>
                </c:pt>
                <c:pt idx="6640">
                  <c:v>60</c:v>
                </c:pt>
                <c:pt idx="6641">
                  <c:v>60</c:v>
                </c:pt>
                <c:pt idx="6642">
                  <c:v>60</c:v>
                </c:pt>
                <c:pt idx="6643">
                  <c:v>60</c:v>
                </c:pt>
                <c:pt idx="6644">
                  <c:v>60</c:v>
                </c:pt>
                <c:pt idx="6645">
                  <c:v>60</c:v>
                </c:pt>
                <c:pt idx="6646">
                  <c:v>60</c:v>
                </c:pt>
                <c:pt idx="6647">
                  <c:v>60</c:v>
                </c:pt>
                <c:pt idx="6648">
                  <c:v>60</c:v>
                </c:pt>
                <c:pt idx="6649">
                  <c:v>60</c:v>
                </c:pt>
                <c:pt idx="6650">
                  <c:v>60</c:v>
                </c:pt>
                <c:pt idx="6651">
                  <c:v>60</c:v>
                </c:pt>
                <c:pt idx="6652">
                  <c:v>60</c:v>
                </c:pt>
                <c:pt idx="6653">
                  <c:v>60</c:v>
                </c:pt>
                <c:pt idx="6654">
                  <c:v>60</c:v>
                </c:pt>
                <c:pt idx="6655">
                  <c:v>60</c:v>
                </c:pt>
                <c:pt idx="6656">
                  <c:v>60</c:v>
                </c:pt>
                <c:pt idx="6657">
                  <c:v>60</c:v>
                </c:pt>
                <c:pt idx="6658">
                  <c:v>60</c:v>
                </c:pt>
                <c:pt idx="6659">
                  <c:v>60</c:v>
                </c:pt>
                <c:pt idx="6660">
                  <c:v>60</c:v>
                </c:pt>
                <c:pt idx="6661">
                  <c:v>60</c:v>
                </c:pt>
                <c:pt idx="6662">
                  <c:v>60</c:v>
                </c:pt>
                <c:pt idx="6663">
                  <c:v>60</c:v>
                </c:pt>
                <c:pt idx="6664">
                  <c:v>60</c:v>
                </c:pt>
                <c:pt idx="6665">
                  <c:v>60</c:v>
                </c:pt>
                <c:pt idx="6666">
                  <c:v>60</c:v>
                </c:pt>
                <c:pt idx="6667">
                  <c:v>60</c:v>
                </c:pt>
                <c:pt idx="6668">
                  <c:v>60</c:v>
                </c:pt>
                <c:pt idx="6669">
                  <c:v>60</c:v>
                </c:pt>
                <c:pt idx="6670">
                  <c:v>60</c:v>
                </c:pt>
                <c:pt idx="6671">
                  <c:v>60</c:v>
                </c:pt>
                <c:pt idx="6672">
                  <c:v>60</c:v>
                </c:pt>
                <c:pt idx="6673">
                  <c:v>60</c:v>
                </c:pt>
                <c:pt idx="6674">
                  <c:v>60</c:v>
                </c:pt>
                <c:pt idx="6675">
                  <c:v>60</c:v>
                </c:pt>
                <c:pt idx="6676">
                  <c:v>60</c:v>
                </c:pt>
                <c:pt idx="6677">
                  <c:v>60</c:v>
                </c:pt>
                <c:pt idx="6678">
                  <c:v>60</c:v>
                </c:pt>
                <c:pt idx="6679">
                  <c:v>60</c:v>
                </c:pt>
                <c:pt idx="6680">
                  <c:v>60</c:v>
                </c:pt>
                <c:pt idx="6681">
                  <c:v>60</c:v>
                </c:pt>
                <c:pt idx="6682">
                  <c:v>60</c:v>
                </c:pt>
                <c:pt idx="6683">
                  <c:v>60</c:v>
                </c:pt>
                <c:pt idx="6684">
                  <c:v>60</c:v>
                </c:pt>
                <c:pt idx="6685">
                  <c:v>60</c:v>
                </c:pt>
                <c:pt idx="6686">
                  <c:v>60</c:v>
                </c:pt>
                <c:pt idx="6687">
                  <c:v>60</c:v>
                </c:pt>
                <c:pt idx="6688">
                  <c:v>60</c:v>
                </c:pt>
                <c:pt idx="6689">
                  <c:v>60</c:v>
                </c:pt>
                <c:pt idx="6690">
                  <c:v>60</c:v>
                </c:pt>
                <c:pt idx="6691">
                  <c:v>60</c:v>
                </c:pt>
                <c:pt idx="6692">
                  <c:v>60</c:v>
                </c:pt>
                <c:pt idx="6693">
                  <c:v>60</c:v>
                </c:pt>
                <c:pt idx="6694">
                  <c:v>60</c:v>
                </c:pt>
                <c:pt idx="6695">
                  <c:v>60</c:v>
                </c:pt>
                <c:pt idx="6696">
                  <c:v>60</c:v>
                </c:pt>
                <c:pt idx="6697">
                  <c:v>60</c:v>
                </c:pt>
                <c:pt idx="6698">
                  <c:v>60</c:v>
                </c:pt>
                <c:pt idx="6699">
                  <c:v>60</c:v>
                </c:pt>
                <c:pt idx="6700">
                  <c:v>60</c:v>
                </c:pt>
                <c:pt idx="6701">
                  <c:v>60</c:v>
                </c:pt>
                <c:pt idx="6702">
                  <c:v>60</c:v>
                </c:pt>
                <c:pt idx="6703">
                  <c:v>60</c:v>
                </c:pt>
                <c:pt idx="6704">
                  <c:v>60</c:v>
                </c:pt>
                <c:pt idx="6705">
                  <c:v>60</c:v>
                </c:pt>
                <c:pt idx="6706">
                  <c:v>60</c:v>
                </c:pt>
                <c:pt idx="6707">
                  <c:v>60</c:v>
                </c:pt>
                <c:pt idx="6708">
                  <c:v>60</c:v>
                </c:pt>
                <c:pt idx="6709">
                  <c:v>60</c:v>
                </c:pt>
                <c:pt idx="6710">
                  <c:v>60</c:v>
                </c:pt>
                <c:pt idx="6711">
                  <c:v>60</c:v>
                </c:pt>
                <c:pt idx="6712">
                  <c:v>60</c:v>
                </c:pt>
                <c:pt idx="6713">
                  <c:v>60</c:v>
                </c:pt>
                <c:pt idx="6714">
                  <c:v>60</c:v>
                </c:pt>
                <c:pt idx="6715">
                  <c:v>60</c:v>
                </c:pt>
                <c:pt idx="6716">
                  <c:v>60</c:v>
                </c:pt>
                <c:pt idx="6717">
                  <c:v>60</c:v>
                </c:pt>
                <c:pt idx="6718">
                  <c:v>60</c:v>
                </c:pt>
                <c:pt idx="6719">
                  <c:v>60</c:v>
                </c:pt>
                <c:pt idx="6720">
                  <c:v>60</c:v>
                </c:pt>
                <c:pt idx="6721">
                  <c:v>60</c:v>
                </c:pt>
                <c:pt idx="6722">
                  <c:v>60</c:v>
                </c:pt>
                <c:pt idx="6723">
                  <c:v>60</c:v>
                </c:pt>
                <c:pt idx="6724">
                  <c:v>60</c:v>
                </c:pt>
                <c:pt idx="6725">
                  <c:v>60</c:v>
                </c:pt>
                <c:pt idx="6726">
                  <c:v>60</c:v>
                </c:pt>
                <c:pt idx="6727">
                  <c:v>60</c:v>
                </c:pt>
                <c:pt idx="6728">
                  <c:v>60</c:v>
                </c:pt>
                <c:pt idx="6729">
                  <c:v>60</c:v>
                </c:pt>
                <c:pt idx="6730">
                  <c:v>60</c:v>
                </c:pt>
                <c:pt idx="6731">
                  <c:v>60</c:v>
                </c:pt>
                <c:pt idx="6732">
                  <c:v>60</c:v>
                </c:pt>
                <c:pt idx="6733">
                  <c:v>60</c:v>
                </c:pt>
                <c:pt idx="6734">
                  <c:v>60</c:v>
                </c:pt>
                <c:pt idx="6735">
                  <c:v>60</c:v>
                </c:pt>
                <c:pt idx="6736">
                  <c:v>60</c:v>
                </c:pt>
                <c:pt idx="6737">
                  <c:v>60</c:v>
                </c:pt>
                <c:pt idx="6738">
                  <c:v>60</c:v>
                </c:pt>
                <c:pt idx="6739">
                  <c:v>60</c:v>
                </c:pt>
                <c:pt idx="6740">
                  <c:v>60</c:v>
                </c:pt>
                <c:pt idx="6741">
                  <c:v>60</c:v>
                </c:pt>
                <c:pt idx="6742">
                  <c:v>60</c:v>
                </c:pt>
                <c:pt idx="6743">
                  <c:v>60</c:v>
                </c:pt>
                <c:pt idx="6744">
                  <c:v>60</c:v>
                </c:pt>
                <c:pt idx="6745">
                  <c:v>60</c:v>
                </c:pt>
                <c:pt idx="6746">
                  <c:v>60</c:v>
                </c:pt>
                <c:pt idx="6747">
                  <c:v>60</c:v>
                </c:pt>
                <c:pt idx="6748">
                  <c:v>60</c:v>
                </c:pt>
                <c:pt idx="6749">
                  <c:v>60</c:v>
                </c:pt>
                <c:pt idx="6750">
                  <c:v>60</c:v>
                </c:pt>
                <c:pt idx="6751">
                  <c:v>60</c:v>
                </c:pt>
                <c:pt idx="6752">
                  <c:v>60</c:v>
                </c:pt>
                <c:pt idx="6753">
                  <c:v>60</c:v>
                </c:pt>
                <c:pt idx="6754">
                  <c:v>60</c:v>
                </c:pt>
                <c:pt idx="6755">
                  <c:v>60</c:v>
                </c:pt>
                <c:pt idx="6756">
                  <c:v>60</c:v>
                </c:pt>
                <c:pt idx="6757">
                  <c:v>60</c:v>
                </c:pt>
                <c:pt idx="6758">
                  <c:v>60</c:v>
                </c:pt>
                <c:pt idx="6759">
                  <c:v>60</c:v>
                </c:pt>
                <c:pt idx="6760">
                  <c:v>60</c:v>
                </c:pt>
                <c:pt idx="6761">
                  <c:v>60</c:v>
                </c:pt>
                <c:pt idx="6762">
                  <c:v>60</c:v>
                </c:pt>
                <c:pt idx="6763">
                  <c:v>60</c:v>
                </c:pt>
                <c:pt idx="6764">
                  <c:v>60</c:v>
                </c:pt>
                <c:pt idx="6765">
                  <c:v>60</c:v>
                </c:pt>
                <c:pt idx="6766">
                  <c:v>60</c:v>
                </c:pt>
                <c:pt idx="6767">
                  <c:v>60</c:v>
                </c:pt>
                <c:pt idx="6768">
                  <c:v>60</c:v>
                </c:pt>
                <c:pt idx="6769">
                  <c:v>60</c:v>
                </c:pt>
                <c:pt idx="6770">
                  <c:v>60</c:v>
                </c:pt>
                <c:pt idx="6771">
                  <c:v>60</c:v>
                </c:pt>
                <c:pt idx="6772">
                  <c:v>60</c:v>
                </c:pt>
                <c:pt idx="6773">
                  <c:v>60</c:v>
                </c:pt>
                <c:pt idx="6774">
                  <c:v>60</c:v>
                </c:pt>
                <c:pt idx="6775">
                  <c:v>60</c:v>
                </c:pt>
                <c:pt idx="6776">
                  <c:v>60</c:v>
                </c:pt>
                <c:pt idx="6777">
                  <c:v>60</c:v>
                </c:pt>
                <c:pt idx="6778">
                  <c:v>60</c:v>
                </c:pt>
                <c:pt idx="6779">
                  <c:v>60</c:v>
                </c:pt>
                <c:pt idx="6780">
                  <c:v>60</c:v>
                </c:pt>
                <c:pt idx="6781">
                  <c:v>60</c:v>
                </c:pt>
                <c:pt idx="6782">
                  <c:v>60</c:v>
                </c:pt>
                <c:pt idx="6783">
                  <c:v>60</c:v>
                </c:pt>
                <c:pt idx="6784">
                  <c:v>60</c:v>
                </c:pt>
                <c:pt idx="6785">
                  <c:v>60</c:v>
                </c:pt>
                <c:pt idx="6786">
                  <c:v>60</c:v>
                </c:pt>
                <c:pt idx="6787">
                  <c:v>60</c:v>
                </c:pt>
                <c:pt idx="6788">
                  <c:v>60</c:v>
                </c:pt>
                <c:pt idx="6789">
                  <c:v>60</c:v>
                </c:pt>
                <c:pt idx="6790">
                  <c:v>60</c:v>
                </c:pt>
                <c:pt idx="6791">
                  <c:v>60</c:v>
                </c:pt>
                <c:pt idx="6792">
                  <c:v>60</c:v>
                </c:pt>
                <c:pt idx="6793">
                  <c:v>60</c:v>
                </c:pt>
                <c:pt idx="6794">
                  <c:v>60</c:v>
                </c:pt>
                <c:pt idx="6795">
                  <c:v>60</c:v>
                </c:pt>
                <c:pt idx="6796">
                  <c:v>60</c:v>
                </c:pt>
                <c:pt idx="6797">
                  <c:v>60</c:v>
                </c:pt>
                <c:pt idx="6798">
                  <c:v>60</c:v>
                </c:pt>
                <c:pt idx="6799">
                  <c:v>60</c:v>
                </c:pt>
                <c:pt idx="6800">
                  <c:v>60</c:v>
                </c:pt>
                <c:pt idx="6801">
                  <c:v>60</c:v>
                </c:pt>
                <c:pt idx="6802">
                  <c:v>60</c:v>
                </c:pt>
                <c:pt idx="6803">
                  <c:v>60</c:v>
                </c:pt>
                <c:pt idx="6804">
                  <c:v>60</c:v>
                </c:pt>
                <c:pt idx="6805">
                  <c:v>60</c:v>
                </c:pt>
                <c:pt idx="6806">
                  <c:v>60</c:v>
                </c:pt>
                <c:pt idx="6807">
                  <c:v>60</c:v>
                </c:pt>
                <c:pt idx="6808">
                  <c:v>60</c:v>
                </c:pt>
                <c:pt idx="6809">
                  <c:v>60</c:v>
                </c:pt>
                <c:pt idx="6810">
                  <c:v>60</c:v>
                </c:pt>
                <c:pt idx="6811">
                  <c:v>60</c:v>
                </c:pt>
                <c:pt idx="6812">
                  <c:v>60</c:v>
                </c:pt>
                <c:pt idx="6813">
                  <c:v>60</c:v>
                </c:pt>
                <c:pt idx="6814">
                  <c:v>60</c:v>
                </c:pt>
                <c:pt idx="6815">
                  <c:v>60</c:v>
                </c:pt>
                <c:pt idx="6816">
                  <c:v>60</c:v>
                </c:pt>
                <c:pt idx="6817">
                  <c:v>60</c:v>
                </c:pt>
                <c:pt idx="6818">
                  <c:v>60</c:v>
                </c:pt>
                <c:pt idx="6819">
                  <c:v>60</c:v>
                </c:pt>
                <c:pt idx="6820">
                  <c:v>60</c:v>
                </c:pt>
                <c:pt idx="6821">
                  <c:v>60</c:v>
                </c:pt>
                <c:pt idx="6822">
                  <c:v>60</c:v>
                </c:pt>
                <c:pt idx="6823">
                  <c:v>60</c:v>
                </c:pt>
                <c:pt idx="6824">
                  <c:v>60</c:v>
                </c:pt>
                <c:pt idx="6825">
                  <c:v>60</c:v>
                </c:pt>
                <c:pt idx="6826">
                  <c:v>60</c:v>
                </c:pt>
                <c:pt idx="6827">
                  <c:v>60</c:v>
                </c:pt>
                <c:pt idx="6828">
                  <c:v>60</c:v>
                </c:pt>
                <c:pt idx="6829">
                  <c:v>60</c:v>
                </c:pt>
                <c:pt idx="6830">
                  <c:v>60</c:v>
                </c:pt>
                <c:pt idx="6831">
                  <c:v>60</c:v>
                </c:pt>
                <c:pt idx="6832">
                  <c:v>60</c:v>
                </c:pt>
                <c:pt idx="6833">
                  <c:v>60</c:v>
                </c:pt>
                <c:pt idx="6834">
                  <c:v>60</c:v>
                </c:pt>
                <c:pt idx="6835">
                  <c:v>60</c:v>
                </c:pt>
                <c:pt idx="6836">
                  <c:v>60</c:v>
                </c:pt>
                <c:pt idx="6837">
                  <c:v>60</c:v>
                </c:pt>
                <c:pt idx="6838">
                  <c:v>60</c:v>
                </c:pt>
                <c:pt idx="6839">
                  <c:v>60</c:v>
                </c:pt>
                <c:pt idx="6840">
                  <c:v>60</c:v>
                </c:pt>
                <c:pt idx="6841">
                  <c:v>60</c:v>
                </c:pt>
                <c:pt idx="6842">
                  <c:v>60</c:v>
                </c:pt>
                <c:pt idx="6843">
                  <c:v>60</c:v>
                </c:pt>
                <c:pt idx="6844">
                  <c:v>60</c:v>
                </c:pt>
                <c:pt idx="6845">
                  <c:v>60</c:v>
                </c:pt>
                <c:pt idx="6846">
                  <c:v>60</c:v>
                </c:pt>
                <c:pt idx="6847">
                  <c:v>60</c:v>
                </c:pt>
                <c:pt idx="6848">
                  <c:v>60</c:v>
                </c:pt>
                <c:pt idx="6849">
                  <c:v>60</c:v>
                </c:pt>
                <c:pt idx="6850">
                  <c:v>60</c:v>
                </c:pt>
                <c:pt idx="6851">
                  <c:v>60</c:v>
                </c:pt>
                <c:pt idx="6852">
                  <c:v>60</c:v>
                </c:pt>
                <c:pt idx="6853">
                  <c:v>60</c:v>
                </c:pt>
                <c:pt idx="6854">
                  <c:v>60</c:v>
                </c:pt>
                <c:pt idx="6855">
                  <c:v>60</c:v>
                </c:pt>
                <c:pt idx="6856">
                  <c:v>60</c:v>
                </c:pt>
                <c:pt idx="6857">
                  <c:v>60</c:v>
                </c:pt>
                <c:pt idx="6858">
                  <c:v>60</c:v>
                </c:pt>
                <c:pt idx="6859">
                  <c:v>60</c:v>
                </c:pt>
                <c:pt idx="6860">
                  <c:v>60</c:v>
                </c:pt>
                <c:pt idx="6861">
                  <c:v>60</c:v>
                </c:pt>
                <c:pt idx="6862">
                  <c:v>60</c:v>
                </c:pt>
                <c:pt idx="6863">
                  <c:v>60</c:v>
                </c:pt>
                <c:pt idx="6864">
                  <c:v>60</c:v>
                </c:pt>
                <c:pt idx="6865">
                  <c:v>60</c:v>
                </c:pt>
                <c:pt idx="6866">
                  <c:v>60</c:v>
                </c:pt>
                <c:pt idx="6867">
                  <c:v>60</c:v>
                </c:pt>
                <c:pt idx="6868">
                  <c:v>60</c:v>
                </c:pt>
                <c:pt idx="6869">
                  <c:v>60</c:v>
                </c:pt>
                <c:pt idx="6870">
                  <c:v>60</c:v>
                </c:pt>
                <c:pt idx="6871">
                  <c:v>60</c:v>
                </c:pt>
                <c:pt idx="6872">
                  <c:v>60</c:v>
                </c:pt>
                <c:pt idx="6873">
                  <c:v>60</c:v>
                </c:pt>
                <c:pt idx="6874">
                  <c:v>60</c:v>
                </c:pt>
                <c:pt idx="6875">
                  <c:v>60</c:v>
                </c:pt>
                <c:pt idx="6876">
                  <c:v>60</c:v>
                </c:pt>
                <c:pt idx="6877">
                  <c:v>60</c:v>
                </c:pt>
                <c:pt idx="6878">
                  <c:v>60</c:v>
                </c:pt>
                <c:pt idx="6879">
                  <c:v>60</c:v>
                </c:pt>
                <c:pt idx="6880">
                  <c:v>60</c:v>
                </c:pt>
                <c:pt idx="6881">
                  <c:v>60</c:v>
                </c:pt>
                <c:pt idx="6882">
                  <c:v>60</c:v>
                </c:pt>
                <c:pt idx="6883">
                  <c:v>60</c:v>
                </c:pt>
                <c:pt idx="6884">
                  <c:v>60</c:v>
                </c:pt>
                <c:pt idx="6885">
                  <c:v>60</c:v>
                </c:pt>
                <c:pt idx="6886">
                  <c:v>60</c:v>
                </c:pt>
                <c:pt idx="6887">
                  <c:v>60</c:v>
                </c:pt>
                <c:pt idx="6888">
                  <c:v>60</c:v>
                </c:pt>
                <c:pt idx="6889">
                  <c:v>60</c:v>
                </c:pt>
                <c:pt idx="6890">
                  <c:v>60</c:v>
                </c:pt>
                <c:pt idx="6891">
                  <c:v>60</c:v>
                </c:pt>
                <c:pt idx="6892">
                  <c:v>60</c:v>
                </c:pt>
                <c:pt idx="6893">
                  <c:v>60</c:v>
                </c:pt>
                <c:pt idx="6894">
                  <c:v>60</c:v>
                </c:pt>
                <c:pt idx="6895">
                  <c:v>60</c:v>
                </c:pt>
                <c:pt idx="6896">
                  <c:v>60</c:v>
                </c:pt>
                <c:pt idx="6897">
                  <c:v>60</c:v>
                </c:pt>
                <c:pt idx="6898">
                  <c:v>60</c:v>
                </c:pt>
                <c:pt idx="6899">
                  <c:v>60</c:v>
                </c:pt>
                <c:pt idx="6900">
                  <c:v>60</c:v>
                </c:pt>
                <c:pt idx="6901">
                  <c:v>60</c:v>
                </c:pt>
                <c:pt idx="6902">
                  <c:v>60</c:v>
                </c:pt>
                <c:pt idx="6903">
                  <c:v>60</c:v>
                </c:pt>
                <c:pt idx="6904">
                  <c:v>60</c:v>
                </c:pt>
                <c:pt idx="6905">
                  <c:v>60</c:v>
                </c:pt>
                <c:pt idx="6906">
                  <c:v>60</c:v>
                </c:pt>
                <c:pt idx="6907">
                  <c:v>60</c:v>
                </c:pt>
                <c:pt idx="6908">
                  <c:v>60</c:v>
                </c:pt>
                <c:pt idx="6909">
                  <c:v>60</c:v>
                </c:pt>
                <c:pt idx="6910">
                  <c:v>60</c:v>
                </c:pt>
                <c:pt idx="6911">
                  <c:v>60</c:v>
                </c:pt>
                <c:pt idx="6912">
                  <c:v>60</c:v>
                </c:pt>
                <c:pt idx="6913">
                  <c:v>60</c:v>
                </c:pt>
                <c:pt idx="6914">
                  <c:v>60</c:v>
                </c:pt>
                <c:pt idx="6915">
                  <c:v>60</c:v>
                </c:pt>
                <c:pt idx="6916">
                  <c:v>60</c:v>
                </c:pt>
                <c:pt idx="6917">
                  <c:v>60</c:v>
                </c:pt>
                <c:pt idx="6918">
                  <c:v>60</c:v>
                </c:pt>
                <c:pt idx="6919">
                  <c:v>60</c:v>
                </c:pt>
                <c:pt idx="6920">
                  <c:v>60</c:v>
                </c:pt>
                <c:pt idx="6921">
                  <c:v>60</c:v>
                </c:pt>
                <c:pt idx="6922">
                  <c:v>60</c:v>
                </c:pt>
                <c:pt idx="6923">
                  <c:v>60</c:v>
                </c:pt>
                <c:pt idx="6924">
                  <c:v>60</c:v>
                </c:pt>
                <c:pt idx="6925">
                  <c:v>60</c:v>
                </c:pt>
                <c:pt idx="6926">
                  <c:v>60</c:v>
                </c:pt>
                <c:pt idx="6927">
                  <c:v>60</c:v>
                </c:pt>
                <c:pt idx="6928">
                  <c:v>60</c:v>
                </c:pt>
                <c:pt idx="6929">
                  <c:v>60</c:v>
                </c:pt>
                <c:pt idx="6930">
                  <c:v>60</c:v>
                </c:pt>
                <c:pt idx="6931">
                  <c:v>60</c:v>
                </c:pt>
                <c:pt idx="6932">
                  <c:v>60</c:v>
                </c:pt>
                <c:pt idx="6933">
                  <c:v>60</c:v>
                </c:pt>
                <c:pt idx="6934">
                  <c:v>60</c:v>
                </c:pt>
                <c:pt idx="6935">
                  <c:v>60</c:v>
                </c:pt>
                <c:pt idx="6936">
                  <c:v>60</c:v>
                </c:pt>
                <c:pt idx="6937">
                  <c:v>60</c:v>
                </c:pt>
                <c:pt idx="6938">
                  <c:v>60</c:v>
                </c:pt>
                <c:pt idx="6939">
                  <c:v>60</c:v>
                </c:pt>
                <c:pt idx="6940">
                  <c:v>60</c:v>
                </c:pt>
                <c:pt idx="6941">
                  <c:v>60</c:v>
                </c:pt>
                <c:pt idx="6942">
                  <c:v>60</c:v>
                </c:pt>
                <c:pt idx="6943">
                  <c:v>60</c:v>
                </c:pt>
                <c:pt idx="6944">
                  <c:v>60</c:v>
                </c:pt>
                <c:pt idx="6945">
                  <c:v>60</c:v>
                </c:pt>
                <c:pt idx="6946">
                  <c:v>60</c:v>
                </c:pt>
                <c:pt idx="6947">
                  <c:v>60</c:v>
                </c:pt>
                <c:pt idx="6948">
                  <c:v>60</c:v>
                </c:pt>
                <c:pt idx="6949">
                  <c:v>60</c:v>
                </c:pt>
                <c:pt idx="6950">
                  <c:v>60</c:v>
                </c:pt>
                <c:pt idx="6951">
                  <c:v>60</c:v>
                </c:pt>
                <c:pt idx="6952">
                  <c:v>60</c:v>
                </c:pt>
                <c:pt idx="6953">
                  <c:v>60</c:v>
                </c:pt>
                <c:pt idx="6954">
                  <c:v>60</c:v>
                </c:pt>
                <c:pt idx="6955">
                  <c:v>60</c:v>
                </c:pt>
                <c:pt idx="6956">
                  <c:v>60</c:v>
                </c:pt>
                <c:pt idx="6957">
                  <c:v>60</c:v>
                </c:pt>
                <c:pt idx="6958">
                  <c:v>60</c:v>
                </c:pt>
                <c:pt idx="6959">
                  <c:v>60</c:v>
                </c:pt>
                <c:pt idx="6960">
                  <c:v>60</c:v>
                </c:pt>
                <c:pt idx="6961">
                  <c:v>60</c:v>
                </c:pt>
                <c:pt idx="6962">
                  <c:v>60</c:v>
                </c:pt>
                <c:pt idx="6963">
                  <c:v>60</c:v>
                </c:pt>
                <c:pt idx="6964">
                  <c:v>60</c:v>
                </c:pt>
                <c:pt idx="6965">
                  <c:v>60</c:v>
                </c:pt>
                <c:pt idx="6966">
                  <c:v>60</c:v>
                </c:pt>
                <c:pt idx="6967">
                  <c:v>60</c:v>
                </c:pt>
                <c:pt idx="6968">
                  <c:v>60</c:v>
                </c:pt>
                <c:pt idx="6969">
                  <c:v>60</c:v>
                </c:pt>
                <c:pt idx="6970">
                  <c:v>60</c:v>
                </c:pt>
                <c:pt idx="6971">
                  <c:v>60</c:v>
                </c:pt>
                <c:pt idx="6972">
                  <c:v>60</c:v>
                </c:pt>
                <c:pt idx="6973">
                  <c:v>60</c:v>
                </c:pt>
                <c:pt idx="6974">
                  <c:v>60</c:v>
                </c:pt>
                <c:pt idx="6975">
                  <c:v>60</c:v>
                </c:pt>
                <c:pt idx="6976">
                  <c:v>60</c:v>
                </c:pt>
                <c:pt idx="6977">
                  <c:v>60</c:v>
                </c:pt>
                <c:pt idx="6978">
                  <c:v>60</c:v>
                </c:pt>
                <c:pt idx="6979">
                  <c:v>60</c:v>
                </c:pt>
                <c:pt idx="6980">
                  <c:v>60</c:v>
                </c:pt>
                <c:pt idx="6981">
                  <c:v>60</c:v>
                </c:pt>
                <c:pt idx="6982">
                  <c:v>60</c:v>
                </c:pt>
                <c:pt idx="6983">
                  <c:v>60</c:v>
                </c:pt>
                <c:pt idx="6984">
                  <c:v>60</c:v>
                </c:pt>
                <c:pt idx="6985">
                  <c:v>60</c:v>
                </c:pt>
                <c:pt idx="6986">
                  <c:v>60</c:v>
                </c:pt>
                <c:pt idx="6987">
                  <c:v>60</c:v>
                </c:pt>
                <c:pt idx="6988">
                  <c:v>60</c:v>
                </c:pt>
                <c:pt idx="6989">
                  <c:v>60</c:v>
                </c:pt>
                <c:pt idx="6990">
                  <c:v>60</c:v>
                </c:pt>
                <c:pt idx="6991">
                  <c:v>60</c:v>
                </c:pt>
                <c:pt idx="6992">
                  <c:v>60</c:v>
                </c:pt>
                <c:pt idx="6993">
                  <c:v>60</c:v>
                </c:pt>
                <c:pt idx="6994">
                  <c:v>60</c:v>
                </c:pt>
                <c:pt idx="6995">
                  <c:v>60</c:v>
                </c:pt>
                <c:pt idx="6996">
                  <c:v>60</c:v>
                </c:pt>
                <c:pt idx="6997">
                  <c:v>60</c:v>
                </c:pt>
                <c:pt idx="6998">
                  <c:v>60</c:v>
                </c:pt>
                <c:pt idx="6999">
                  <c:v>60</c:v>
                </c:pt>
                <c:pt idx="7000">
                  <c:v>60</c:v>
                </c:pt>
                <c:pt idx="7001">
                  <c:v>60</c:v>
                </c:pt>
                <c:pt idx="7002">
                  <c:v>60</c:v>
                </c:pt>
                <c:pt idx="7003">
                  <c:v>60</c:v>
                </c:pt>
                <c:pt idx="7004">
                  <c:v>60</c:v>
                </c:pt>
                <c:pt idx="7005">
                  <c:v>60</c:v>
                </c:pt>
                <c:pt idx="7006">
                  <c:v>60</c:v>
                </c:pt>
                <c:pt idx="7007">
                  <c:v>60</c:v>
                </c:pt>
                <c:pt idx="7008">
                  <c:v>60</c:v>
                </c:pt>
                <c:pt idx="7009">
                  <c:v>60</c:v>
                </c:pt>
                <c:pt idx="7010">
                  <c:v>60</c:v>
                </c:pt>
                <c:pt idx="7011">
                  <c:v>60</c:v>
                </c:pt>
                <c:pt idx="7012">
                  <c:v>60</c:v>
                </c:pt>
                <c:pt idx="7013">
                  <c:v>60</c:v>
                </c:pt>
                <c:pt idx="7014">
                  <c:v>60</c:v>
                </c:pt>
                <c:pt idx="7015">
                  <c:v>60</c:v>
                </c:pt>
                <c:pt idx="7016">
                  <c:v>60</c:v>
                </c:pt>
                <c:pt idx="7017">
                  <c:v>60</c:v>
                </c:pt>
                <c:pt idx="7018">
                  <c:v>60</c:v>
                </c:pt>
                <c:pt idx="7019">
                  <c:v>60</c:v>
                </c:pt>
                <c:pt idx="7020">
                  <c:v>60</c:v>
                </c:pt>
                <c:pt idx="7021">
                  <c:v>60</c:v>
                </c:pt>
                <c:pt idx="7022">
                  <c:v>60</c:v>
                </c:pt>
                <c:pt idx="7023">
                  <c:v>60</c:v>
                </c:pt>
                <c:pt idx="7024">
                  <c:v>60</c:v>
                </c:pt>
                <c:pt idx="7025">
                  <c:v>60</c:v>
                </c:pt>
                <c:pt idx="7026">
                  <c:v>60</c:v>
                </c:pt>
                <c:pt idx="7027">
                  <c:v>60</c:v>
                </c:pt>
                <c:pt idx="7028">
                  <c:v>60</c:v>
                </c:pt>
                <c:pt idx="7029">
                  <c:v>60</c:v>
                </c:pt>
                <c:pt idx="7030">
                  <c:v>60</c:v>
                </c:pt>
                <c:pt idx="7031">
                  <c:v>60</c:v>
                </c:pt>
                <c:pt idx="7032">
                  <c:v>60</c:v>
                </c:pt>
                <c:pt idx="7033">
                  <c:v>60</c:v>
                </c:pt>
                <c:pt idx="7034">
                  <c:v>60</c:v>
                </c:pt>
                <c:pt idx="7035">
                  <c:v>60</c:v>
                </c:pt>
                <c:pt idx="7036">
                  <c:v>60</c:v>
                </c:pt>
                <c:pt idx="7037">
                  <c:v>60</c:v>
                </c:pt>
                <c:pt idx="7038">
                  <c:v>60</c:v>
                </c:pt>
                <c:pt idx="7039">
                  <c:v>60</c:v>
                </c:pt>
                <c:pt idx="7040">
                  <c:v>60</c:v>
                </c:pt>
                <c:pt idx="7041">
                  <c:v>60</c:v>
                </c:pt>
                <c:pt idx="7042">
                  <c:v>60</c:v>
                </c:pt>
                <c:pt idx="7043">
                  <c:v>60</c:v>
                </c:pt>
                <c:pt idx="7044">
                  <c:v>60</c:v>
                </c:pt>
                <c:pt idx="7045">
                  <c:v>60</c:v>
                </c:pt>
                <c:pt idx="7046">
                  <c:v>60</c:v>
                </c:pt>
                <c:pt idx="7047">
                  <c:v>60</c:v>
                </c:pt>
                <c:pt idx="7048">
                  <c:v>60</c:v>
                </c:pt>
                <c:pt idx="7049">
                  <c:v>60</c:v>
                </c:pt>
                <c:pt idx="7050">
                  <c:v>60</c:v>
                </c:pt>
                <c:pt idx="7051">
                  <c:v>60</c:v>
                </c:pt>
                <c:pt idx="7052">
                  <c:v>60</c:v>
                </c:pt>
                <c:pt idx="7053">
                  <c:v>60</c:v>
                </c:pt>
                <c:pt idx="7054">
                  <c:v>60</c:v>
                </c:pt>
                <c:pt idx="7055">
                  <c:v>60</c:v>
                </c:pt>
                <c:pt idx="7056">
                  <c:v>60</c:v>
                </c:pt>
                <c:pt idx="7057">
                  <c:v>60</c:v>
                </c:pt>
                <c:pt idx="7058">
                  <c:v>60</c:v>
                </c:pt>
                <c:pt idx="7059">
                  <c:v>60</c:v>
                </c:pt>
                <c:pt idx="7060">
                  <c:v>60</c:v>
                </c:pt>
                <c:pt idx="7061">
                  <c:v>60</c:v>
                </c:pt>
                <c:pt idx="7062">
                  <c:v>60</c:v>
                </c:pt>
                <c:pt idx="7063">
                  <c:v>60</c:v>
                </c:pt>
                <c:pt idx="7064">
                  <c:v>60</c:v>
                </c:pt>
                <c:pt idx="7065">
                  <c:v>60</c:v>
                </c:pt>
                <c:pt idx="7066">
                  <c:v>60</c:v>
                </c:pt>
                <c:pt idx="7067">
                  <c:v>60</c:v>
                </c:pt>
                <c:pt idx="7068">
                  <c:v>60</c:v>
                </c:pt>
                <c:pt idx="7069">
                  <c:v>60</c:v>
                </c:pt>
                <c:pt idx="7070">
                  <c:v>60</c:v>
                </c:pt>
                <c:pt idx="7071">
                  <c:v>60</c:v>
                </c:pt>
                <c:pt idx="7072">
                  <c:v>60</c:v>
                </c:pt>
                <c:pt idx="7073">
                  <c:v>60</c:v>
                </c:pt>
                <c:pt idx="7074">
                  <c:v>60</c:v>
                </c:pt>
                <c:pt idx="7075">
                  <c:v>60</c:v>
                </c:pt>
                <c:pt idx="7076">
                  <c:v>60</c:v>
                </c:pt>
                <c:pt idx="7077">
                  <c:v>60</c:v>
                </c:pt>
                <c:pt idx="7078">
                  <c:v>60</c:v>
                </c:pt>
                <c:pt idx="7079">
                  <c:v>60</c:v>
                </c:pt>
                <c:pt idx="7080">
                  <c:v>60</c:v>
                </c:pt>
                <c:pt idx="7081">
                  <c:v>60</c:v>
                </c:pt>
                <c:pt idx="7082">
                  <c:v>60</c:v>
                </c:pt>
                <c:pt idx="7083">
                  <c:v>60</c:v>
                </c:pt>
                <c:pt idx="7084">
                  <c:v>60</c:v>
                </c:pt>
                <c:pt idx="7085">
                  <c:v>60</c:v>
                </c:pt>
                <c:pt idx="7086">
                  <c:v>60</c:v>
                </c:pt>
                <c:pt idx="7087">
                  <c:v>60</c:v>
                </c:pt>
                <c:pt idx="7088">
                  <c:v>60</c:v>
                </c:pt>
                <c:pt idx="7089">
                  <c:v>60</c:v>
                </c:pt>
                <c:pt idx="7090">
                  <c:v>60</c:v>
                </c:pt>
                <c:pt idx="7091">
                  <c:v>60</c:v>
                </c:pt>
                <c:pt idx="7092">
                  <c:v>60</c:v>
                </c:pt>
                <c:pt idx="7093">
                  <c:v>60</c:v>
                </c:pt>
                <c:pt idx="7094">
                  <c:v>60</c:v>
                </c:pt>
                <c:pt idx="7095">
                  <c:v>60</c:v>
                </c:pt>
                <c:pt idx="7096">
                  <c:v>60</c:v>
                </c:pt>
                <c:pt idx="7097">
                  <c:v>60</c:v>
                </c:pt>
                <c:pt idx="7098">
                  <c:v>60</c:v>
                </c:pt>
                <c:pt idx="7099">
                  <c:v>60</c:v>
                </c:pt>
                <c:pt idx="7100">
                  <c:v>60</c:v>
                </c:pt>
                <c:pt idx="7101">
                  <c:v>60</c:v>
                </c:pt>
                <c:pt idx="7102">
                  <c:v>60</c:v>
                </c:pt>
                <c:pt idx="7103">
                  <c:v>60</c:v>
                </c:pt>
                <c:pt idx="7104">
                  <c:v>60</c:v>
                </c:pt>
                <c:pt idx="7105">
                  <c:v>60</c:v>
                </c:pt>
                <c:pt idx="7106">
                  <c:v>60</c:v>
                </c:pt>
                <c:pt idx="7107">
                  <c:v>60</c:v>
                </c:pt>
                <c:pt idx="7108">
                  <c:v>60</c:v>
                </c:pt>
                <c:pt idx="7109">
                  <c:v>60</c:v>
                </c:pt>
                <c:pt idx="7110">
                  <c:v>60</c:v>
                </c:pt>
                <c:pt idx="7111">
                  <c:v>60</c:v>
                </c:pt>
                <c:pt idx="7112">
                  <c:v>60</c:v>
                </c:pt>
                <c:pt idx="7113">
                  <c:v>60</c:v>
                </c:pt>
                <c:pt idx="7114">
                  <c:v>60</c:v>
                </c:pt>
                <c:pt idx="7115">
                  <c:v>60</c:v>
                </c:pt>
                <c:pt idx="7116">
                  <c:v>60</c:v>
                </c:pt>
                <c:pt idx="7117">
                  <c:v>60</c:v>
                </c:pt>
                <c:pt idx="7118">
                  <c:v>60</c:v>
                </c:pt>
                <c:pt idx="7119">
                  <c:v>60</c:v>
                </c:pt>
                <c:pt idx="7120">
                  <c:v>60</c:v>
                </c:pt>
                <c:pt idx="7121">
                  <c:v>60</c:v>
                </c:pt>
                <c:pt idx="7122">
                  <c:v>60</c:v>
                </c:pt>
                <c:pt idx="7123">
                  <c:v>60</c:v>
                </c:pt>
                <c:pt idx="7124">
                  <c:v>60</c:v>
                </c:pt>
                <c:pt idx="7125">
                  <c:v>60</c:v>
                </c:pt>
                <c:pt idx="7126">
                  <c:v>60</c:v>
                </c:pt>
                <c:pt idx="7127">
                  <c:v>60</c:v>
                </c:pt>
                <c:pt idx="7128">
                  <c:v>60</c:v>
                </c:pt>
                <c:pt idx="7129">
                  <c:v>60</c:v>
                </c:pt>
                <c:pt idx="7130">
                  <c:v>60</c:v>
                </c:pt>
                <c:pt idx="7131">
                  <c:v>60</c:v>
                </c:pt>
                <c:pt idx="7132">
                  <c:v>60</c:v>
                </c:pt>
                <c:pt idx="7133">
                  <c:v>60</c:v>
                </c:pt>
                <c:pt idx="7134">
                  <c:v>60</c:v>
                </c:pt>
                <c:pt idx="7135">
                  <c:v>60</c:v>
                </c:pt>
                <c:pt idx="7136">
                  <c:v>60</c:v>
                </c:pt>
                <c:pt idx="7137">
                  <c:v>60</c:v>
                </c:pt>
                <c:pt idx="7138">
                  <c:v>60</c:v>
                </c:pt>
                <c:pt idx="7139">
                  <c:v>60</c:v>
                </c:pt>
                <c:pt idx="7140">
                  <c:v>60</c:v>
                </c:pt>
                <c:pt idx="7141">
                  <c:v>60</c:v>
                </c:pt>
                <c:pt idx="7142">
                  <c:v>60</c:v>
                </c:pt>
                <c:pt idx="7143">
                  <c:v>60</c:v>
                </c:pt>
                <c:pt idx="7144">
                  <c:v>60</c:v>
                </c:pt>
                <c:pt idx="7145">
                  <c:v>60</c:v>
                </c:pt>
                <c:pt idx="7146">
                  <c:v>60</c:v>
                </c:pt>
                <c:pt idx="7147">
                  <c:v>60</c:v>
                </c:pt>
                <c:pt idx="7148">
                  <c:v>60</c:v>
                </c:pt>
                <c:pt idx="7149">
                  <c:v>60</c:v>
                </c:pt>
                <c:pt idx="7150">
                  <c:v>60</c:v>
                </c:pt>
                <c:pt idx="7151">
                  <c:v>60</c:v>
                </c:pt>
                <c:pt idx="7152">
                  <c:v>60</c:v>
                </c:pt>
                <c:pt idx="7153">
                  <c:v>60</c:v>
                </c:pt>
                <c:pt idx="7154">
                  <c:v>60</c:v>
                </c:pt>
                <c:pt idx="7155">
                  <c:v>60</c:v>
                </c:pt>
                <c:pt idx="7156">
                  <c:v>60</c:v>
                </c:pt>
                <c:pt idx="7157">
                  <c:v>60</c:v>
                </c:pt>
                <c:pt idx="7158">
                  <c:v>60</c:v>
                </c:pt>
                <c:pt idx="7159">
                  <c:v>60</c:v>
                </c:pt>
                <c:pt idx="7160">
                  <c:v>60</c:v>
                </c:pt>
                <c:pt idx="7161">
                  <c:v>60</c:v>
                </c:pt>
                <c:pt idx="7162">
                  <c:v>60</c:v>
                </c:pt>
                <c:pt idx="7163">
                  <c:v>60</c:v>
                </c:pt>
                <c:pt idx="7164">
                  <c:v>60</c:v>
                </c:pt>
                <c:pt idx="7165">
                  <c:v>60</c:v>
                </c:pt>
                <c:pt idx="7166">
                  <c:v>60</c:v>
                </c:pt>
                <c:pt idx="7167">
                  <c:v>60</c:v>
                </c:pt>
                <c:pt idx="7168">
                  <c:v>60</c:v>
                </c:pt>
                <c:pt idx="7169">
                  <c:v>60</c:v>
                </c:pt>
                <c:pt idx="7170">
                  <c:v>60</c:v>
                </c:pt>
                <c:pt idx="7171">
                  <c:v>60</c:v>
                </c:pt>
                <c:pt idx="7172">
                  <c:v>60</c:v>
                </c:pt>
                <c:pt idx="7173">
                  <c:v>60</c:v>
                </c:pt>
                <c:pt idx="7174">
                  <c:v>60</c:v>
                </c:pt>
                <c:pt idx="7175">
                  <c:v>60</c:v>
                </c:pt>
                <c:pt idx="7176">
                  <c:v>60</c:v>
                </c:pt>
                <c:pt idx="7177">
                  <c:v>60</c:v>
                </c:pt>
                <c:pt idx="7178">
                  <c:v>60</c:v>
                </c:pt>
                <c:pt idx="7179">
                  <c:v>60</c:v>
                </c:pt>
                <c:pt idx="7180">
                  <c:v>60</c:v>
                </c:pt>
                <c:pt idx="7181">
                  <c:v>60</c:v>
                </c:pt>
                <c:pt idx="7182">
                  <c:v>60</c:v>
                </c:pt>
                <c:pt idx="7183">
                  <c:v>60</c:v>
                </c:pt>
                <c:pt idx="7184">
                  <c:v>60</c:v>
                </c:pt>
                <c:pt idx="7185">
                  <c:v>60</c:v>
                </c:pt>
                <c:pt idx="7186">
                  <c:v>60</c:v>
                </c:pt>
                <c:pt idx="7187">
                  <c:v>60</c:v>
                </c:pt>
                <c:pt idx="7188">
                  <c:v>60</c:v>
                </c:pt>
                <c:pt idx="7189">
                  <c:v>60</c:v>
                </c:pt>
                <c:pt idx="7190">
                  <c:v>60</c:v>
                </c:pt>
                <c:pt idx="7191">
                  <c:v>60</c:v>
                </c:pt>
                <c:pt idx="7192">
                  <c:v>60</c:v>
                </c:pt>
                <c:pt idx="7193">
                  <c:v>60</c:v>
                </c:pt>
                <c:pt idx="7194">
                  <c:v>60</c:v>
                </c:pt>
                <c:pt idx="7195">
                  <c:v>60</c:v>
                </c:pt>
                <c:pt idx="7196">
                  <c:v>60</c:v>
                </c:pt>
                <c:pt idx="7197">
                  <c:v>60</c:v>
                </c:pt>
                <c:pt idx="7198">
                  <c:v>60</c:v>
                </c:pt>
                <c:pt idx="7199">
                  <c:v>60</c:v>
                </c:pt>
                <c:pt idx="7200">
                  <c:v>60</c:v>
                </c:pt>
                <c:pt idx="7201">
                  <c:v>60</c:v>
                </c:pt>
                <c:pt idx="7202">
                  <c:v>60</c:v>
                </c:pt>
                <c:pt idx="7203">
                  <c:v>60</c:v>
                </c:pt>
                <c:pt idx="7204">
                  <c:v>60</c:v>
                </c:pt>
                <c:pt idx="7205">
                  <c:v>60</c:v>
                </c:pt>
                <c:pt idx="7206">
                  <c:v>60</c:v>
                </c:pt>
                <c:pt idx="7207">
                  <c:v>60</c:v>
                </c:pt>
                <c:pt idx="7208">
                  <c:v>60</c:v>
                </c:pt>
                <c:pt idx="7209">
                  <c:v>60</c:v>
                </c:pt>
                <c:pt idx="7210">
                  <c:v>60</c:v>
                </c:pt>
                <c:pt idx="7211">
                  <c:v>60</c:v>
                </c:pt>
                <c:pt idx="7212">
                  <c:v>60</c:v>
                </c:pt>
                <c:pt idx="7213">
                  <c:v>60</c:v>
                </c:pt>
                <c:pt idx="7214">
                  <c:v>60</c:v>
                </c:pt>
                <c:pt idx="7215">
                  <c:v>60</c:v>
                </c:pt>
                <c:pt idx="7216">
                  <c:v>60</c:v>
                </c:pt>
                <c:pt idx="7217">
                  <c:v>60</c:v>
                </c:pt>
                <c:pt idx="7218">
                  <c:v>60</c:v>
                </c:pt>
                <c:pt idx="7219">
                  <c:v>60</c:v>
                </c:pt>
                <c:pt idx="7220">
                  <c:v>60</c:v>
                </c:pt>
                <c:pt idx="7221">
                  <c:v>60</c:v>
                </c:pt>
                <c:pt idx="7222">
                  <c:v>60</c:v>
                </c:pt>
                <c:pt idx="7223">
                  <c:v>60</c:v>
                </c:pt>
                <c:pt idx="7224">
                  <c:v>60</c:v>
                </c:pt>
                <c:pt idx="7225">
                  <c:v>60</c:v>
                </c:pt>
                <c:pt idx="7226">
                  <c:v>60</c:v>
                </c:pt>
                <c:pt idx="7227">
                  <c:v>60</c:v>
                </c:pt>
                <c:pt idx="7228">
                  <c:v>60</c:v>
                </c:pt>
                <c:pt idx="7229">
                  <c:v>60</c:v>
                </c:pt>
                <c:pt idx="7230">
                  <c:v>60</c:v>
                </c:pt>
                <c:pt idx="7231">
                  <c:v>60</c:v>
                </c:pt>
                <c:pt idx="7232">
                  <c:v>60</c:v>
                </c:pt>
                <c:pt idx="7233">
                  <c:v>60</c:v>
                </c:pt>
                <c:pt idx="7234">
                  <c:v>60</c:v>
                </c:pt>
                <c:pt idx="7235">
                  <c:v>60</c:v>
                </c:pt>
                <c:pt idx="7236">
                  <c:v>60</c:v>
                </c:pt>
                <c:pt idx="7237">
                  <c:v>60</c:v>
                </c:pt>
                <c:pt idx="7238">
                  <c:v>60</c:v>
                </c:pt>
                <c:pt idx="7239">
                  <c:v>60</c:v>
                </c:pt>
                <c:pt idx="7240">
                  <c:v>60</c:v>
                </c:pt>
                <c:pt idx="7241">
                  <c:v>60</c:v>
                </c:pt>
                <c:pt idx="7242">
                  <c:v>60</c:v>
                </c:pt>
                <c:pt idx="7243">
                  <c:v>60</c:v>
                </c:pt>
                <c:pt idx="7244">
                  <c:v>60</c:v>
                </c:pt>
                <c:pt idx="7245">
                  <c:v>60</c:v>
                </c:pt>
                <c:pt idx="7246">
                  <c:v>60</c:v>
                </c:pt>
                <c:pt idx="7247">
                  <c:v>60</c:v>
                </c:pt>
                <c:pt idx="7248">
                  <c:v>60</c:v>
                </c:pt>
                <c:pt idx="7249">
                  <c:v>60</c:v>
                </c:pt>
                <c:pt idx="7250">
                  <c:v>60</c:v>
                </c:pt>
                <c:pt idx="7251">
                  <c:v>60</c:v>
                </c:pt>
                <c:pt idx="7252">
                  <c:v>60</c:v>
                </c:pt>
                <c:pt idx="7253">
                  <c:v>60</c:v>
                </c:pt>
                <c:pt idx="7254">
                  <c:v>60</c:v>
                </c:pt>
                <c:pt idx="7255">
                  <c:v>60</c:v>
                </c:pt>
                <c:pt idx="7256">
                  <c:v>60</c:v>
                </c:pt>
                <c:pt idx="7257">
                  <c:v>60</c:v>
                </c:pt>
                <c:pt idx="7258">
                  <c:v>60</c:v>
                </c:pt>
                <c:pt idx="7259">
                  <c:v>60</c:v>
                </c:pt>
                <c:pt idx="7260">
                  <c:v>60</c:v>
                </c:pt>
                <c:pt idx="7261">
                  <c:v>60</c:v>
                </c:pt>
                <c:pt idx="7262">
                  <c:v>60</c:v>
                </c:pt>
                <c:pt idx="7263">
                  <c:v>60</c:v>
                </c:pt>
                <c:pt idx="7264">
                  <c:v>60</c:v>
                </c:pt>
                <c:pt idx="7265">
                  <c:v>60</c:v>
                </c:pt>
                <c:pt idx="7266">
                  <c:v>60</c:v>
                </c:pt>
                <c:pt idx="7267">
                  <c:v>60</c:v>
                </c:pt>
                <c:pt idx="7268">
                  <c:v>60</c:v>
                </c:pt>
                <c:pt idx="7269">
                  <c:v>60</c:v>
                </c:pt>
                <c:pt idx="7270">
                  <c:v>60</c:v>
                </c:pt>
                <c:pt idx="7271">
                  <c:v>60</c:v>
                </c:pt>
                <c:pt idx="7272">
                  <c:v>60</c:v>
                </c:pt>
                <c:pt idx="7273">
                  <c:v>60</c:v>
                </c:pt>
                <c:pt idx="7274">
                  <c:v>60</c:v>
                </c:pt>
                <c:pt idx="7275">
                  <c:v>60</c:v>
                </c:pt>
                <c:pt idx="7276">
                  <c:v>60</c:v>
                </c:pt>
                <c:pt idx="7277">
                  <c:v>60</c:v>
                </c:pt>
                <c:pt idx="7278">
                  <c:v>60</c:v>
                </c:pt>
                <c:pt idx="7279">
                  <c:v>60</c:v>
                </c:pt>
                <c:pt idx="7280">
                  <c:v>60</c:v>
                </c:pt>
                <c:pt idx="7281">
                  <c:v>60</c:v>
                </c:pt>
                <c:pt idx="7282">
                  <c:v>60</c:v>
                </c:pt>
                <c:pt idx="7283">
                  <c:v>60</c:v>
                </c:pt>
                <c:pt idx="7284">
                  <c:v>60</c:v>
                </c:pt>
                <c:pt idx="7285">
                  <c:v>60</c:v>
                </c:pt>
                <c:pt idx="7286">
                  <c:v>60</c:v>
                </c:pt>
                <c:pt idx="7287">
                  <c:v>60</c:v>
                </c:pt>
                <c:pt idx="7288">
                  <c:v>60</c:v>
                </c:pt>
                <c:pt idx="7289">
                  <c:v>60</c:v>
                </c:pt>
                <c:pt idx="7290">
                  <c:v>60</c:v>
                </c:pt>
                <c:pt idx="7291">
                  <c:v>60</c:v>
                </c:pt>
                <c:pt idx="7292">
                  <c:v>60</c:v>
                </c:pt>
                <c:pt idx="7293">
                  <c:v>60</c:v>
                </c:pt>
                <c:pt idx="7294">
                  <c:v>60</c:v>
                </c:pt>
                <c:pt idx="7295">
                  <c:v>60</c:v>
                </c:pt>
                <c:pt idx="7296">
                  <c:v>60</c:v>
                </c:pt>
                <c:pt idx="7297">
                  <c:v>60</c:v>
                </c:pt>
                <c:pt idx="7298">
                  <c:v>60</c:v>
                </c:pt>
                <c:pt idx="7299">
                  <c:v>60</c:v>
                </c:pt>
                <c:pt idx="7300">
                  <c:v>60</c:v>
                </c:pt>
                <c:pt idx="7301">
                  <c:v>60</c:v>
                </c:pt>
                <c:pt idx="7302">
                  <c:v>60</c:v>
                </c:pt>
                <c:pt idx="7303">
                  <c:v>60</c:v>
                </c:pt>
                <c:pt idx="7304">
                  <c:v>60</c:v>
                </c:pt>
                <c:pt idx="7305">
                  <c:v>60</c:v>
                </c:pt>
                <c:pt idx="7306">
                  <c:v>60</c:v>
                </c:pt>
                <c:pt idx="7307">
                  <c:v>60</c:v>
                </c:pt>
                <c:pt idx="7308">
                  <c:v>60</c:v>
                </c:pt>
                <c:pt idx="7309">
                  <c:v>60</c:v>
                </c:pt>
                <c:pt idx="7310">
                  <c:v>60</c:v>
                </c:pt>
                <c:pt idx="7311">
                  <c:v>60</c:v>
                </c:pt>
                <c:pt idx="7312">
                  <c:v>60</c:v>
                </c:pt>
                <c:pt idx="7313">
                  <c:v>60</c:v>
                </c:pt>
                <c:pt idx="7314">
                  <c:v>60</c:v>
                </c:pt>
                <c:pt idx="7315">
                  <c:v>60</c:v>
                </c:pt>
                <c:pt idx="7316">
                  <c:v>60</c:v>
                </c:pt>
                <c:pt idx="7317">
                  <c:v>60</c:v>
                </c:pt>
                <c:pt idx="7318">
                  <c:v>60</c:v>
                </c:pt>
                <c:pt idx="7319">
                  <c:v>60</c:v>
                </c:pt>
                <c:pt idx="7320">
                  <c:v>60</c:v>
                </c:pt>
                <c:pt idx="7321">
                  <c:v>60</c:v>
                </c:pt>
                <c:pt idx="7322">
                  <c:v>60</c:v>
                </c:pt>
                <c:pt idx="7323">
                  <c:v>60</c:v>
                </c:pt>
                <c:pt idx="7324">
                  <c:v>60</c:v>
                </c:pt>
                <c:pt idx="7325">
                  <c:v>60</c:v>
                </c:pt>
                <c:pt idx="7326">
                  <c:v>60</c:v>
                </c:pt>
                <c:pt idx="7327">
                  <c:v>60</c:v>
                </c:pt>
                <c:pt idx="7328">
                  <c:v>60</c:v>
                </c:pt>
                <c:pt idx="7329">
                  <c:v>60</c:v>
                </c:pt>
                <c:pt idx="7330">
                  <c:v>60</c:v>
                </c:pt>
                <c:pt idx="7331">
                  <c:v>60</c:v>
                </c:pt>
                <c:pt idx="7332">
                  <c:v>60</c:v>
                </c:pt>
                <c:pt idx="7333">
                  <c:v>60</c:v>
                </c:pt>
                <c:pt idx="7334">
                  <c:v>60</c:v>
                </c:pt>
                <c:pt idx="7335">
                  <c:v>60</c:v>
                </c:pt>
                <c:pt idx="7336">
                  <c:v>60</c:v>
                </c:pt>
                <c:pt idx="7337">
                  <c:v>60</c:v>
                </c:pt>
                <c:pt idx="7338">
                  <c:v>60</c:v>
                </c:pt>
                <c:pt idx="7339">
                  <c:v>60</c:v>
                </c:pt>
                <c:pt idx="7340">
                  <c:v>60</c:v>
                </c:pt>
                <c:pt idx="7341">
                  <c:v>60</c:v>
                </c:pt>
                <c:pt idx="7342">
                  <c:v>60</c:v>
                </c:pt>
                <c:pt idx="7343">
                  <c:v>60</c:v>
                </c:pt>
                <c:pt idx="7344">
                  <c:v>60</c:v>
                </c:pt>
                <c:pt idx="7345">
                  <c:v>60</c:v>
                </c:pt>
                <c:pt idx="7346">
                  <c:v>60</c:v>
                </c:pt>
                <c:pt idx="7347">
                  <c:v>60</c:v>
                </c:pt>
                <c:pt idx="7348">
                  <c:v>60</c:v>
                </c:pt>
                <c:pt idx="7349">
                  <c:v>60</c:v>
                </c:pt>
                <c:pt idx="7350">
                  <c:v>60</c:v>
                </c:pt>
                <c:pt idx="7351">
                  <c:v>60</c:v>
                </c:pt>
                <c:pt idx="7352">
                  <c:v>60</c:v>
                </c:pt>
                <c:pt idx="7353">
                  <c:v>60</c:v>
                </c:pt>
                <c:pt idx="7354">
                  <c:v>60</c:v>
                </c:pt>
                <c:pt idx="7355">
                  <c:v>60</c:v>
                </c:pt>
                <c:pt idx="7356">
                  <c:v>60</c:v>
                </c:pt>
                <c:pt idx="7357">
                  <c:v>60</c:v>
                </c:pt>
                <c:pt idx="7358">
                  <c:v>60</c:v>
                </c:pt>
                <c:pt idx="7359">
                  <c:v>60</c:v>
                </c:pt>
                <c:pt idx="7360">
                  <c:v>60</c:v>
                </c:pt>
                <c:pt idx="7361">
                  <c:v>60</c:v>
                </c:pt>
                <c:pt idx="7362">
                  <c:v>60</c:v>
                </c:pt>
                <c:pt idx="7363">
                  <c:v>60</c:v>
                </c:pt>
                <c:pt idx="7364">
                  <c:v>60</c:v>
                </c:pt>
                <c:pt idx="7365">
                  <c:v>60</c:v>
                </c:pt>
                <c:pt idx="7366">
                  <c:v>60</c:v>
                </c:pt>
                <c:pt idx="7367">
                  <c:v>60</c:v>
                </c:pt>
                <c:pt idx="7368">
                  <c:v>60</c:v>
                </c:pt>
                <c:pt idx="7369">
                  <c:v>60</c:v>
                </c:pt>
                <c:pt idx="7370">
                  <c:v>60</c:v>
                </c:pt>
                <c:pt idx="7371">
                  <c:v>60</c:v>
                </c:pt>
                <c:pt idx="7372">
                  <c:v>60</c:v>
                </c:pt>
                <c:pt idx="7373">
                  <c:v>60</c:v>
                </c:pt>
                <c:pt idx="7374">
                  <c:v>60</c:v>
                </c:pt>
                <c:pt idx="7375">
                  <c:v>60</c:v>
                </c:pt>
                <c:pt idx="7376">
                  <c:v>60</c:v>
                </c:pt>
                <c:pt idx="7377">
                  <c:v>60</c:v>
                </c:pt>
                <c:pt idx="7378">
                  <c:v>60</c:v>
                </c:pt>
                <c:pt idx="7379">
                  <c:v>60</c:v>
                </c:pt>
                <c:pt idx="7380">
                  <c:v>60</c:v>
                </c:pt>
                <c:pt idx="7381">
                  <c:v>60</c:v>
                </c:pt>
                <c:pt idx="7382">
                  <c:v>60</c:v>
                </c:pt>
                <c:pt idx="7383">
                  <c:v>60</c:v>
                </c:pt>
                <c:pt idx="7384">
                  <c:v>60</c:v>
                </c:pt>
                <c:pt idx="7385">
                  <c:v>60</c:v>
                </c:pt>
                <c:pt idx="7386">
                  <c:v>60</c:v>
                </c:pt>
                <c:pt idx="7387">
                  <c:v>60</c:v>
                </c:pt>
                <c:pt idx="7388">
                  <c:v>60</c:v>
                </c:pt>
                <c:pt idx="7389">
                  <c:v>60</c:v>
                </c:pt>
                <c:pt idx="7390">
                  <c:v>60</c:v>
                </c:pt>
                <c:pt idx="7391">
                  <c:v>60</c:v>
                </c:pt>
                <c:pt idx="7392">
                  <c:v>60</c:v>
                </c:pt>
                <c:pt idx="7393">
                  <c:v>60</c:v>
                </c:pt>
                <c:pt idx="7394">
                  <c:v>60</c:v>
                </c:pt>
                <c:pt idx="7395">
                  <c:v>60</c:v>
                </c:pt>
                <c:pt idx="7396">
                  <c:v>60</c:v>
                </c:pt>
                <c:pt idx="7397">
                  <c:v>60</c:v>
                </c:pt>
                <c:pt idx="7398">
                  <c:v>60</c:v>
                </c:pt>
                <c:pt idx="7399">
                  <c:v>60</c:v>
                </c:pt>
                <c:pt idx="7400">
                  <c:v>60</c:v>
                </c:pt>
                <c:pt idx="7401">
                  <c:v>60</c:v>
                </c:pt>
                <c:pt idx="7402">
                  <c:v>60</c:v>
                </c:pt>
                <c:pt idx="7403">
                  <c:v>60</c:v>
                </c:pt>
                <c:pt idx="7404">
                  <c:v>60</c:v>
                </c:pt>
                <c:pt idx="7405">
                  <c:v>60</c:v>
                </c:pt>
                <c:pt idx="7406">
                  <c:v>60</c:v>
                </c:pt>
                <c:pt idx="7407">
                  <c:v>60</c:v>
                </c:pt>
                <c:pt idx="7408">
                  <c:v>60</c:v>
                </c:pt>
                <c:pt idx="7409">
                  <c:v>60</c:v>
                </c:pt>
                <c:pt idx="7410">
                  <c:v>60</c:v>
                </c:pt>
                <c:pt idx="7411">
                  <c:v>60</c:v>
                </c:pt>
                <c:pt idx="7412">
                  <c:v>60</c:v>
                </c:pt>
                <c:pt idx="7413">
                  <c:v>60</c:v>
                </c:pt>
                <c:pt idx="7414">
                  <c:v>60</c:v>
                </c:pt>
                <c:pt idx="7415">
                  <c:v>60</c:v>
                </c:pt>
                <c:pt idx="7416">
                  <c:v>60</c:v>
                </c:pt>
                <c:pt idx="7417">
                  <c:v>60</c:v>
                </c:pt>
                <c:pt idx="7418">
                  <c:v>60</c:v>
                </c:pt>
                <c:pt idx="7419">
                  <c:v>60</c:v>
                </c:pt>
                <c:pt idx="7420">
                  <c:v>60</c:v>
                </c:pt>
                <c:pt idx="7421">
                  <c:v>60</c:v>
                </c:pt>
                <c:pt idx="7422">
                  <c:v>60</c:v>
                </c:pt>
                <c:pt idx="7423">
                  <c:v>60</c:v>
                </c:pt>
                <c:pt idx="7424">
                  <c:v>60</c:v>
                </c:pt>
                <c:pt idx="7425">
                  <c:v>60</c:v>
                </c:pt>
                <c:pt idx="7426">
                  <c:v>60</c:v>
                </c:pt>
                <c:pt idx="7427">
                  <c:v>60</c:v>
                </c:pt>
                <c:pt idx="7428">
                  <c:v>60</c:v>
                </c:pt>
                <c:pt idx="7429">
                  <c:v>60</c:v>
                </c:pt>
                <c:pt idx="7430">
                  <c:v>60</c:v>
                </c:pt>
                <c:pt idx="7431">
                  <c:v>60</c:v>
                </c:pt>
                <c:pt idx="7432">
                  <c:v>60</c:v>
                </c:pt>
                <c:pt idx="7433">
                  <c:v>60</c:v>
                </c:pt>
                <c:pt idx="7434">
                  <c:v>60</c:v>
                </c:pt>
                <c:pt idx="7435">
                  <c:v>60</c:v>
                </c:pt>
                <c:pt idx="7436">
                  <c:v>60</c:v>
                </c:pt>
                <c:pt idx="7437">
                  <c:v>60</c:v>
                </c:pt>
                <c:pt idx="7438">
                  <c:v>60</c:v>
                </c:pt>
                <c:pt idx="7439">
                  <c:v>60</c:v>
                </c:pt>
                <c:pt idx="7440">
                  <c:v>60</c:v>
                </c:pt>
                <c:pt idx="7441">
                  <c:v>60</c:v>
                </c:pt>
                <c:pt idx="7442">
                  <c:v>60</c:v>
                </c:pt>
                <c:pt idx="7443">
                  <c:v>60</c:v>
                </c:pt>
                <c:pt idx="7444">
                  <c:v>60</c:v>
                </c:pt>
                <c:pt idx="7445">
                  <c:v>60</c:v>
                </c:pt>
                <c:pt idx="7446">
                  <c:v>60</c:v>
                </c:pt>
                <c:pt idx="7447">
                  <c:v>60</c:v>
                </c:pt>
                <c:pt idx="7448">
                  <c:v>60</c:v>
                </c:pt>
                <c:pt idx="7449">
                  <c:v>60</c:v>
                </c:pt>
                <c:pt idx="7450">
                  <c:v>60</c:v>
                </c:pt>
                <c:pt idx="7451">
                  <c:v>60</c:v>
                </c:pt>
                <c:pt idx="7452">
                  <c:v>60</c:v>
                </c:pt>
                <c:pt idx="7453">
                  <c:v>60</c:v>
                </c:pt>
                <c:pt idx="7454">
                  <c:v>60</c:v>
                </c:pt>
                <c:pt idx="7455">
                  <c:v>60</c:v>
                </c:pt>
                <c:pt idx="7456">
                  <c:v>60</c:v>
                </c:pt>
                <c:pt idx="7457">
                  <c:v>60</c:v>
                </c:pt>
                <c:pt idx="7458">
                  <c:v>60</c:v>
                </c:pt>
                <c:pt idx="7459">
                  <c:v>60</c:v>
                </c:pt>
                <c:pt idx="7460">
                  <c:v>60</c:v>
                </c:pt>
                <c:pt idx="7461">
                  <c:v>60</c:v>
                </c:pt>
                <c:pt idx="7462">
                  <c:v>60</c:v>
                </c:pt>
                <c:pt idx="7463">
                  <c:v>60</c:v>
                </c:pt>
                <c:pt idx="7464">
                  <c:v>60</c:v>
                </c:pt>
                <c:pt idx="7465">
                  <c:v>60</c:v>
                </c:pt>
                <c:pt idx="7466">
                  <c:v>60</c:v>
                </c:pt>
                <c:pt idx="7467">
                  <c:v>60</c:v>
                </c:pt>
                <c:pt idx="7468">
                  <c:v>60</c:v>
                </c:pt>
                <c:pt idx="7469">
                  <c:v>60</c:v>
                </c:pt>
                <c:pt idx="7470">
                  <c:v>60</c:v>
                </c:pt>
                <c:pt idx="7471">
                  <c:v>60</c:v>
                </c:pt>
                <c:pt idx="7472">
                  <c:v>60</c:v>
                </c:pt>
                <c:pt idx="7473">
                  <c:v>60</c:v>
                </c:pt>
                <c:pt idx="7474">
                  <c:v>60</c:v>
                </c:pt>
                <c:pt idx="7475">
                  <c:v>60</c:v>
                </c:pt>
                <c:pt idx="7476">
                  <c:v>60</c:v>
                </c:pt>
                <c:pt idx="7477">
                  <c:v>60</c:v>
                </c:pt>
                <c:pt idx="7478">
                  <c:v>60</c:v>
                </c:pt>
                <c:pt idx="7479">
                  <c:v>60</c:v>
                </c:pt>
                <c:pt idx="7480">
                  <c:v>60</c:v>
                </c:pt>
                <c:pt idx="7481">
                  <c:v>60</c:v>
                </c:pt>
                <c:pt idx="7482">
                  <c:v>60</c:v>
                </c:pt>
                <c:pt idx="7483">
                  <c:v>60</c:v>
                </c:pt>
                <c:pt idx="7484">
                  <c:v>60</c:v>
                </c:pt>
                <c:pt idx="7485">
                  <c:v>60</c:v>
                </c:pt>
                <c:pt idx="7486">
                  <c:v>60</c:v>
                </c:pt>
                <c:pt idx="7487">
                  <c:v>60</c:v>
                </c:pt>
                <c:pt idx="7488">
                  <c:v>60</c:v>
                </c:pt>
                <c:pt idx="7489">
                  <c:v>60</c:v>
                </c:pt>
                <c:pt idx="7490">
                  <c:v>60</c:v>
                </c:pt>
                <c:pt idx="7491">
                  <c:v>60</c:v>
                </c:pt>
                <c:pt idx="7492">
                  <c:v>60</c:v>
                </c:pt>
                <c:pt idx="7493">
                  <c:v>60</c:v>
                </c:pt>
                <c:pt idx="7494">
                  <c:v>60</c:v>
                </c:pt>
                <c:pt idx="7495">
                  <c:v>60</c:v>
                </c:pt>
                <c:pt idx="7496">
                  <c:v>60</c:v>
                </c:pt>
                <c:pt idx="7497">
                  <c:v>60</c:v>
                </c:pt>
                <c:pt idx="7498">
                  <c:v>60</c:v>
                </c:pt>
                <c:pt idx="7499">
                  <c:v>60</c:v>
                </c:pt>
                <c:pt idx="7500">
                  <c:v>60</c:v>
                </c:pt>
                <c:pt idx="7501">
                  <c:v>60</c:v>
                </c:pt>
                <c:pt idx="7502">
                  <c:v>60</c:v>
                </c:pt>
                <c:pt idx="7503">
                  <c:v>60</c:v>
                </c:pt>
                <c:pt idx="7504">
                  <c:v>60</c:v>
                </c:pt>
                <c:pt idx="7505">
                  <c:v>60</c:v>
                </c:pt>
                <c:pt idx="7506">
                  <c:v>60</c:v>
                </c:pt>
                <c:pt idx="7507">
                  <c:v>60</c:v>
                </c:pt>
                <c:pt idx="7508">
                  <c:v>60</c:v>
                </c:pt>
                <c:pt idx="7509">
                  <c:v>60</c:v>
                </c:pt>
                <c:pt idx="7510">
                  <c:v>60</c:v>
                </c:pt>
                <c:pt idx="7511">
                  <c:v>60</c:v>
                </c:pt>
                <c:pt idx="7512">
                  <c:v>60</c:v>
                </c:pt>
                <c:pt idx="7513">
                  <c:v>60</c:v>
                </c:pt>
                <c:pt idx="7514">
                  <c:v>60</c:v>
                </c:pt>
                <c:pt idx="7515">
                  <c:v>60</c:v>
                </c:pt>
                <c:pt idx="7516">
                  <c:v>60</c:v>
                </c:pt>
                <c:pt idx="7517">
                  <c:v>60</c:v>
                </c:pt>
                <c:pt idx="7518">
                  <c:v>60</c:v>
                </c:pt>
                <c:pt idx="7519">
                  <c:v>60</c:v>
                </c:pt>
                <c:pt idx="7520">
                  <c:v>60</c:v>
                </c:pt>
                <c:pt idx="7521">
                  <c:v>60</c:v>
                </c:pt>
                <c:pt idx="7522">
                  <c:v>60</c:v>
                </c:pt>
                <c:pt idx="7523">
                  <c:v>60</c:v>
                </c:pt>
                <c:pt idx="7524">
                  <c:v>60</c:v>
                </c:pt>
                <c:pt idx="7525">
                  <c:v>60</c:v>
                </c:pt>
                <c:pt idx="7526">
                  <c:v>60</c:v>
                </c:pt>
                <c:pt idx="7527">
                  <c:v>60</c:v>
                </c:pt>
                <c:pt idx="7528">
                  <c:v>60</c:v>
                </c:pt>
                <c:pt idx="7529">
                  <c:v>60</c:v>
                </c:pt>
                <c:pt idx="7530">
                  <c:v>60</c:v>
                </c:pt>
                <c:pt idx="7531">
                  <c:v>60</c:v>
                </c:pt>
                <c:pt idx="7532">
                  <c:v>60</c:v>
                </c:pt>
                <c:pt idx="7533">
                  <c:v>60</c:v>
                </c:pt>
                <c:pt idx="7534">
                  <c:v>60</c:v>
                </c:pt>
                <c:pt idx="7535">
                  <c:v>60</c:v>
                </c:pt>
                <c:pt idx="7536">
                  <c:v>60</c:v>
                </c:pt>
                <c:pt idx="7537">
                  <c:v>60</c:v>
                </c:pt>
                <c:pt idx="7538">
                  <c:v>60</c:v>
                </c:pt>
                <c:pt idx="7539">
                  <c:v>60</c:v>
                </c:pt>
                <c:pt idx="7540">
                  <c:v>60</c:v>
                </c:pt>
                <c:pt idx="7541">
                  <c:v>60</c:v>
                </c:pt>
                <c:pt idx="7542">
                  <c:v>60</c:v>
                </c:pt>
                <c:pt idx="7543">
                  <c:v>60</c:v>
                </c:pt>
                <c:pt idx="7544">
                  <c:v>60</c:v>
                </c:pt>
                <c:pt idx="7545">
                  <c:v>60</c:v>
                </c:pt>
                <c:pt idx="7546">
                  <c:v>60</c:v>
                </c:pt>
                <c:pt idx="7547">
                  <c:v>60</c:v>
                </c:pt>
                <c:pt idx="7548">
                  <c:v>60</c:v>
                </c:pt>
                <c:pt idx="7549">
                  <c:v>60</c:v>
                </c:pt>
                <c:pt idx="7550">
                  <c:v>60</c:v>
                </c:pt>
                <c:pt idx="7551">
                  <c:v>60</c:v>
                </c:pt>
                <c:pt idx="7552">
                  <c:v>60</c:v>
                </c:pt>
                <c:pt idx="7553">
                  <c:v>60</c:v>
                </c:pt>
                <c:pt idx="7554">
                  <c:v>60</c:v>
                </c:pt>
                <c:pt idx="7555">
                  <c:v>60</c:v>
                </c:pt>
                <c:pt idx="7556">
                  <c:v>60</c:v>
                </c:pt>
                <c:pt idx="7557">
                  <c:v>60</c:v>
                </c:pt>
                <c:pt idx="7558">
                  <c:v>60</c:v>
                </c:pt>
                <c:pt idx="7559">
                  <c:v>60</c:v>
                </c:pt>
                <c:pt idx="7560">
                  <c:v>60</c:v>
                </c:pt>
                <c:pt idx="7561">
                  <c:v>60</c:v>
                </c:pt>
                <c:pt idx="7562">
                  <c:v>60</c:v>
                </c:pt>
                <c:pt idx="7563">
                  <c:v>60</c:v>
                </c:pt>
                <c:pt idx="7564">
                  <c:v>60</c:v>
                </c:pt>
                <c:pt idx="7565">
                  <c:v>60</c:v>
                </c:pt>
                <c:pt idx="7566">
                  <c:v>60</c:v>
                </c:pt>
                <c:pt idx="7567">
                  <c:v>60</c:v>
                </c:pt>
                <c:pt idx="7568">
                  <c:v>60</c:v>
                </c:pt>
                <c:pt idx="7569">
                  <c:v>60</c:v>
                </c:pt>
                <c:pt idx="7570">
                  <c:v>60</c:v>
                </c:pt>
                <c:pt idx="7571">
                  <c:v>60</c:v>
                </c:pt>
                <c:pt idx="7572">
                  <c:v>60</c:v>
                </c:pt>
                <c:pt idx="7573">
                  <c:v>60</c:v>
                </c:pt>
                <c:pt idx="7574">
                  <c:v>60</c:v>
                </c:pt>
                <c:pt idx="7575">
                  <c:v>60</c:v>
                </c:pt>
                <c:pt idx="7576">
                  <c:v>60</c:v>
                </c:pt>
                <c:pt idx="7577">
                  <c:v>60</c:v>
                </c:pt>
                <c:pt idx="7578">
                  <c:v>60</c:v>
                </c:pt>
                <c:pt idx="7579">
                  <c:v>60</c:v>
                </c:pt>
                <c:pt idx="7580">
                  <c:v>60</c:v>
                </c:pt>
                <c:pt idx="7581">
                  <c:v>60</c:v>
                </c:pt>
                <c:pt idx="7582">
                  <c:v>60</c:v>
                </c:pt>
                <c:pt idx="7583">
                  <c:v>60</c:v>
                </c:pt>
                <c:pt idx="7584">
                  <c:v>60</c:v>
                </c:pt>
                <c:pt idx="7585">
                  <c:v>60</c:v>
                </c:pt>
                <c:pt idx="7586">
                  <c:v>60</c:v>
                </c:pt>
                <c:pt idx="7587">
                  <c:v>60</c:v>
                </c:pt>
                <c:pt idx="7588">
                  <c:v>60</c:v>
                </c:pt>
                <c:pt idx="7589">
                  <c:v>60</c:v>
                </c:pt>
                <c:pt idx="7590">
                  <c:v>60</c:v>
                </c:pt>
                <c:pt idx="7591">
                  <c:v>60</c:v>
                </c:pt>
                <c:pt idx="7592">
                  <c:v>60</c:v>
                </c:pt>
                <c:pt idx="7593">
                  <c:v>60</c:v>
                </c:pt>
                <c:pt idx="7594">
                  <c:v>60</c:v>
                </c:pt>
                <c:pt idx="7595">
                  <c:v>60</c:v>
                </c:pt>
                <c:pt idx="7596">
                  <c:v>60</c:v>
                </c:pt>
                <c:pt idx="7597">
                  <c:v>60</c:v>
                </c:pt>
                <c:pt idx="7598">
                  <c:v>60</c:v>
                </c:pt>
                <c:pt idx="7599">
                  <c:v>60</c:v>
                </c:pt>
                <c:pt idx="7600">
                  <c:v>60</c:v>
                </c:pt>
                <c:pt idx="7601">
                  <c:v>60</c:v>
                </c:pt>
                <c:pt idx="7602">
                  <c:v>60</c:v>
                </c:pt>
                <c:pt idx="7603">
                  <c:v>60</c:v>
                </c:pt>
                <c:pt idx="7604">
                  <c:v>60</c:v>
                </c:pt>
                <c:pt idx="7605">
                  <c:v>60</c:v>
                </c:pt>
                <c:pt idx="7606">
                  <c:v>60</c:v>
                </c:pt>
                <c:pt idx="7607">
                  <c:v>60</c:v>
                </c:pt>
                <c:pt idx="7608">
                  <c:v>60</c:v>
                </c:pt>
                <c:pt idx="7609">
                  <c:v>60</c:v>
                </c:pt>
                <c:pt idx="7610">
                  <c:v>60</c:v>
                </c:pt>
                <c:pt idx="7611">
                  <c:v>60</c:v>
                </c:pt>
                <c:pt idx="7612">
                  <c:v>60</c:v>
                </c:pt>
                <c:pt idx="7613">
                  <c:v>60</c:v>
                </c:pt>
                <c:pt idx="7614">
                  <c:v>60</c:v>
                </c:pt>
                <c:pt idx="7615">
                  <c:v>60</c:v>
                </c:pt>
                <c:pt idx="7616">
                  <c:v>60</c:v>
                </c:pt>
                <c:pt idx="7617">
                  <c:v>60</c:v>
                </c:pt>
                <c:pt idx="7618">
                  <c:v>60</c:v>
                </c:pt>
                <c:pt idx="7619">
                  <c:v>60</c:v>
                </c:pt>
                <c:pt idx="7620">
                  <c:v>60</c:v>
                </c:pt>
                <c:pt idx="7621">
                  <c:v>60</c:v>
                </c:pt>
                <c:pt idx="7622">
                  <c:v>60</c:v>
                </c:pt>
                <c:pt idx="7623">
                  <c:v>60</c:v>
                </c:pt>
                <c:pt idx="7624">
                  <c:v>60</c:v>
                </c:pt>
                <c:pt idx="7625">
                  <c:v>60</c:v>
                </c:pt>
                <c:pt idx="7626">
                  <c:v>60</c:v>
                </c:pt>
                <c:pt idx="7627">
                  <c:v>60</c:v>
                </c:pt>
                <c:pt idx="7628">
                  <c:v>60</c:v>
                </c:pt>
                <c:pt idx="7629">
                  <c:v>60</c:v>
                </c:pt>
                <c:pt idx="7630">
                  <c:v>60</c:v>
                </c:pt>
                <c:pt idx="7631">
                  <c:v>60</c:v>
                </c:pt>
                <c:pt idx="7632">
                  <c:v>60</c:v>
                </c:pt>
                <c:pt idx="7633">
                  <c:v>60</c:v>
                </c:pt>
                <c:pt idx="7634">
                  <c:v>60</c:v>
                </c:pt>
                <c:pt idx="7635">
                  <c:v>60</c:v>
                </c:pt>
                <c:pt idx="7636">
                  <c:v>60</c:v>
                </c:pt>
                <c:pt idx="7637">
                  <c:v>60</c:v>
                </c:pt>
                <c:pt idx="7638">
                  <c:v>60</c:v>
                </c:pt>
                <c:pt idx="7639">
                  <c:v>60</c:v>
                </c:pt>
                <c:pt idx="7640">
                  <c:v>60</c:v>
                </c:pt>
                <c:pt idx="7641">
                  <c:v>60</c:v>
                </c:pt>
                <c:pt idx="7642">
                  <c:v>60</c:v>
                </c:pt>
                <c:pt idx="7643">
                  <c:v>60</c:v>
                </c:pt>
                <c:pt idx="7644">
                  <c:v>60</c:v>
                </c:pt>
                <c:pt idx="7645">
                  <c:v>60</c:v>
                </c:pt>
                <c:pt idx="7646">
                  <c:v>60</c:v>
                </c:pt>
                <c:pt idx="7647">
                  <c:v>60</c:v>
                </c:pt>
                <c:pt idx="7648">
                  <c:v>60</c:v>
                </c:pt>
                <c:pt idx="7649">
                  <c:v>60</c:v>
                </c:pt>
                <c:pt idx="7650">
                  <c:v>60</c:v>
                </c:pt>
                <c:pt idx="7651">
                  <c:v>60</c:v>
                </c:pt>
                <c:pt idx="7652">
                  <c:v>60</c:v>
                </c:pt>
                <c:pt idx="7653">
                  <c:v>60</c:v>
                </c:pt>
                <c:pt idx="7654">
                  <c:v>60</c:v>
                </c:pt>
                <c:pt idx="7655">
                  <c:v>60</c:v>
                </c:pt>
                <c:pt idx="7656">
                  <c:v>60</c:v>
                </c:pt>
                <c:pt idx="7657">
                  <c:v>60</c:v>
                </c:pt>
                <c:pt idx="7658">
                  <c:v>60</c:v>
                </c:pt>
                <c:pt idx="7659">
                  <c:v>60</c:v>
                </c:pt>
                <c:pt idx="7660">
                  <c:v>60</c:v>
                </c:pt>
                <c:pt idx="7661">
                  <c:v>60</c:v>
                </c:pt>
                <c:pt idx="7662">
                  <c:v>60</c:v>
                </c:pt>
                <c:pt idx="7663">
                  <c:v>60</c:v>
                </c:pt>
                <c:pt idx="7664">
                  <c:v>60</c:v>
                </c:pt>
                <c:pt idx="7665">
                  <c:v>60</c:v>
                </c:pt>
                <c:pt idx="7666">
                  <c:v>60</c:v>
                </c:pt>
                <c:pt idx="7667">
                  <c:v>60</c:v>
                </c:pt>
                <c:pt idx="7668">
                  <c:v>60</c:v>
                </c:pt>
                <c:pt idx="7669">
                  <c:v>60</c:v>
                </c:pt>
                <c:pt idx="7670">
                  <c:v>60</c:v>
                </c:pt>
                <c:pt idx="7671">
                  <c:v>60</c:v>
                </c:pt>
                <c:pt idx="7672">
                  <c:v>60</c:v>
                </c:pt>
                <c:pt idx="7673">
                  <c:v>60</c:v>
                </c:pt>
                <c:pt idx="7674">
                  <c:v>60</c:v>
                </c:pt>
                <c:pt idx="7675">
                  <c:v>60</c:v>
                </c:pt>
                <c:pt idx="7676">
                  <c:v>60</c:v>
                </c:pt>
                <c:pt idx="7677">
                  <c:v>60</c:v>
                </c:pt>
                <c:pt idx="7678">
                  <c:v>60</c:v>
                </c:pt>
                <c:pt idx="7679">
                  <c:v>60</c:v>
                </c:pt>
                <c:pt idx="7680">
                  <c:v>60</c:v>
                </c:pt>
                <c:pt idx="7681">
                  <c:v>60</c:v>
                </c:pt>
                <c:pt idx="7682">
                  <c:v>60</c:v>
                </c:pt>
                <c:pt idx="7683">
                  <c:v>60</c:v>
                </c:pt>
                <c:pt idx="7684">
                  <c:v>60</c:v>
                </c:pt>
                <c:pt idx="7685">
                  <c:v>60</c:v>
                </c:pt>
                <c:pt idx="7686">
                  <c:v>60</c:v>
                </c:pt>
                <c:pt idx="7687">
                  <c:v>60</c:v>
                </c:pt>
                <c:pt idx="7688">
                  <c:v>60</c:v>
                </c:pt>
                <c:pt idx="7689">
                  <c:v>60</c:v>
                </c:pt>
                <c:pt idx="7690">
                  <c:v>60</c:v>
                </c:pt>
                <c:pt idx="7691">
                  <c:v>60</c:v>
                </c:pt>
                <c:pt idx="7692">
                  <c:v>60</c:v>
                </c:pt>
                <c:pt idx="7693">
                  <c:v>60</c:v>
                </c:pt>
                <c:pt idx="7694">
                  <c:v>60</c:v>
                </c:pt>
                <c:pt idx="7695">
                  <c:v>60</c:v>
                </c:pt>
                <c:pt idx="7696">
                  <c:v>60</c:v>
                </c:pt>
                <c:pt idx="7697">
                  <c:v>60</c:v>
                </c:pt>
                <c:pt idx="7698">
                  <c:v>60</c:v>
                </c:pt>
                <c:pt idx="7699">
                  <c:v>60</c:v>
                </c:pt>
                <c:pt idx="7700">
                  <c:v>60</c:v>
                </c:pt>
                <c:pt idx="7701">
                  <c:v>60</c:v>
                </c:pt>
                <c:pt idx="7702">
                  <c:v>60</c:v>
                </c:pt>
                <c:pt idx="7703">
                  <c:v>60</c:v>
                </c:pt>
                <c:pt idx="7704">
                  <c:v>60</c:v>
                </c:pt>
                <c:pt idx="7705">
                  <c:v>60</c:v>
                </c:pt>
                <c:pt idx="7706">
                  <c:v>60</c:v>
                </c:pt>
                <c:pt idx="7707">
                  <c:v>60</c:v>
                </c:pt>
                <c:pt idx="7708">
                  <c:v>60</c:v>
                </c:pt>
                <c:pt idx="7709">
                  <c:v>60</c:v>
                </c:pt>
                <c:pt idx="7710">
                  <c:v>60</c:v>
                </c:pt>
                <c:pt idx="7711">
                  <c:v>60</c:v>
                </c:pt>
                <c:pt idx="7712">
                  <c:v>60</c:v>
                </c:pt>
                <c:pt idx="7713">
                  <c:v>60</c:v>
                </c:pt>
                <c:pt idx="7714">
                  <c:v>60</c:v>
                </c:pt>
                <c:pt idx="7715">
                  <c:v>60</c:v>
                </c:pt>
                <c:pt idx="7716">
                  <c:v>60</c:v>
                </c:pt>
                <c:pt idx="7717">
                  <c:v>60</c:v>
                </c:pt>
                <c:pt idx="7718">
                  <c:v>60</c:v>
                </c:pt>
                <c:pt idx="7719">
                  <c:v>60</c:v>
                </c:pt>
                <c:pt idx="7720">
                  <c:v>60</c:v>
                </c:pt>
                <c:pt idx="7721">
                  <c:v>60</c:v>
                </c:pt>
                <c:pt idx="7722">
                  <c:v>60</c:v>
                </c:pt>
                <c:pt idx="7723">
                  <c:v>60</c:v>
                </c:pt>
                <c:pt idx="7724">
                  <c:v>60</c:v>
                </c:pt>
                <c:pt idx="7725">
                  <c:v>60</c:v>
                </c:pt>
                <c:pt idx="7726">
                  <c:v>60</c:v>
                </c:pt>
                <c:pt idx="7727">
                  <c:v>60</c:v>
                </c:pt>
                <c:pt idx="7728">
                  <c:v>60</c:v>
                </c:pt>
                <c:pt idx="7729">
                  <c:v>60</c:v>
                </c:pt>
                <c:pt idx="7730">
                  <c:v>60</c:v>
                </c:pt>
                <c:pt idx="7731">
                  <c:v>60</c:v>
                </c:pt>
                <c:pt idx="7732">
                  <c:v>60</c:v>
                </c:pt>
                <c:pt idx="7733">
                  <c:v>60</c:v>
                </c:pt>
                <c:pt idx="7734">
                  <c:v>60</c:v>
                </c:pt>
                <c:pt idx="7735">
                  <c:v>60</c:v>
                </c:pt>
                <c:pt idx="7736">
                  <c:v>60</c:v>
                </c:pt>
                <c:pt idx="7737">
                  <c:v>60</c:v>
                </c:pt>
                <c:pt idx="7738">
                  <c:v>60</c:v>
                </c:pt>
                <c:pt idx="7739">
                  <c:v>60</c:v>
                </c:pt>
                <c:pt idx="7740">
                  <c:v>60</c:v>
                </c:pt>
                <c:pt idx="7741">
                  <c:v>60</c:v>
                </c:pt>
                <c:pt idx="7742">
                  <c:v>60</c:v>
                </c:pt>
                <c:pt idx="7743">
                  <c:v>60</c:v>
                </c:pt>
                <c:pt idx="7744">
                  <c:v>60</c:v>
                </c:pt>
                <c:pt idx="7745">
                  <c:v>60</c:v>
                </c:pt>
                <c:pt idx="7746">
                  <c:v>60</c:v>
                </c:pt>
                <c:pt idx="7747">
                  <c:v>60</c:v>
                </c:pt>
                <c:pt idx="7748">
                  <c:v>60</c:v>
                </c:pt>
                <c:pt idx="7749">
                  <c:v>60</c:v>
                </c:pt>
                <c:pt idx="7750">
                  <c:v>60</c:v>
                </c:pt>
                <c:pt idx="7751">
                  <c:v>60</c:v>
                </c:pt>
                <c:pt idx="7752">
                  <c:v>60</c:v>
                </c:pt>
                <c:pt idx="7753">
                  <c:v>60</c:v>
                </c:pt>
                <c:pt idx="7754">
                  <c:v>60</c:v>
                </c:pt>
                <c:pt idx="7755">
                  <c:v>60</c:v>
                </c:pt>
                <c:pt idx="7756">
                  <c:v>60</c:v>
                </c:pt>
                <c:pt idx="7757">
                  <c:v>60</c:v>
                </c:pt>
                <c:pt idx="7758">
                  <c:v>60</c:v>
                </c:pt>
                <c:pt idx="7759">
                  <c:v>60</c:v>
                </c:pt>
                <c:pt idx="7760">
                  <c:v>60</c:v>
                </c:pt>
                <c:pt idx="7761">
                  <c:v>60</c:v>
                </c:pt>
                <c:pt idx="7762">
                  <c:v>60</c:v>
                </c:pt>
                <c:pt idx="7763">
                  <c:v>60</c:v>
                </c:pt>
                <c:pt idx="7764">
                  <c:v>60</c:v>
                </c:pt>
                <c:pt idx="7765">
                  <c:v>60</c:v>
                </c:pt>
                <c:pt idx="7766">
                  <c:v>60</c:v>
                </c:pt>
                <c:pt idx="7767">
                  <c:v>60</c:v>
                </c:pt>
                <c:pt idx="7768">
                  <c:v>60</c:v>
                </c:pt>
                <c:pt idx="7769">
                  <c:v>60</c:v>
                </c:pt>
                <c:pt idx="7770">
                  <c:v>60</c:v>
                </c:pt>
                <c:pt idx="7771">
                  <c:v>60</c:v>
                </c:pt>
                <c:pt idx="7772">
                  <c:v>60</c:v>
                </c:pt>
                <c:pt idx="7773">
                  <c:v>60</c:v>
                </c:pt>
                <c:pt idx="7774">
                  <c:v>60</c:v>
                </c:pt>
                <c:pt idx="7775">
                  <c:v>60</c:v>
                </c:pt>
                <c:pt idx="7776">
                  <c:v>60</c:v>
                </c:pt>
                <c:pt idx="7777">
                  <c:v>60</c:v>
                </c:pt>
                <c:pt idx="7778">
                  <c:v>60</c:v>
                </c:pt>
                <c:pt idx="7779">
                  <c:v>60</c:v>
                </c:pt>
                <c:pt idx="7780">
                  <c:v>60</c:v>
                </c:pt>
                <c:pt idx="7781">
                  <c:v>60</c:v>
                </c:pt>
                <c:pt idx="7782">
                  <c:v>60</c:v>
                </c:pt>
                <c:pt idx="7783">
                  <c:v>60</c:v>
                </c:pt>
                <c:pt idx="7784">
                  <c:v>60</c:v>
                </c:pt>
                <c:pt idx="7785">
                  <c:v>60</c:v>
                </c:pt>
                <c:pt idx="7786">
                  <c:v>60</c:v>
                </c:pt>
                <c:pt idx="7787">
                  <c:v>60</c:v>
                </c:pt>
                <c:pt idx="7788">
                  <c:v>60</c:v>
                </c:pt>
                <c:pt idx="7789">
                  <c:v>60</c:v>
                </c:pt>
                <c:pt idx="7790">
                  <c:v>60</c:v>
                </c:pt>
                <c:pt idx="7791">
                  <c:v>60</c:v>
                </c:pt>
                <c:pt idx="7792">
                  <c:v>60</c:v>
                </c:pt>
                <c:pt idx="7793">
                  <c:v>60</c:v>
                </c:pt>
                <c:pt idx="7794">
                  <c:v>60</c:v>
                </c:pt>
                <c:pt idx="7795">
                  <c:v>60</c:v>
                </c:pt>
                <c:pt idx="7796">
                  <c:v>60</c:v>
                </c:pt>
                <c:pt idx="7797">
                  <c:v>60</c:v>
                </c:pt>
                <c:pt idx="7798">
                  <c:v>60</c:v>
                </c:pt>
                <c:pt idx="7799">
                  <c:v>60</c:v>
                </c:pt>
                <c:pt idx="7800">
                  <c:v>60</c:v>
                </c:pt>
                <c:pt idx="7801">
                  <c:v>60</c:v>
                </c:pt>
                <c:pt idx="7802">
                  <c:v>60</c:v>
                </c:pt>
                <c:pt idx="7803">
                  <c:v>60</c:v>
                </c:pt>
                <c:pt idx="7804">
                  <c:v>60</c:v>
                </c:pt>
                <c:pt idx="7805">
                  <c:v>60</c:v>
                </c:pt>
                <c:pt idx="7806">
                  <c:v>60</c:v>
                </c:pt>
                <c:pt idx="7807">
                  <c:v>60</c:v>
                </c:pt>
                <c:pt idx="7808">
                  <c:v>60</c:v>
                </c:pt>
                <c:pt idx="7809">
                  <c:v>60</c:v>
                </c:pt>
                <c:pt idx="7810">
                  <c:v>60</c:v>
                </c:pt>
                <c:pt idx="7811">
                  <c:v>60</c:v>
                </c:pt>
                <c:pt idx="7812">
                  <c:v>60</c:v>
                </c:pt>
                <c:pt idx="7813">
                  <c:v>60</c:v>
                </c:pt>
                <c:pt idx="7814">
                  <c:v>60</c:v>
                </c:pt>
                <c:pt idx="7815">
                  <c:v>60</c:v>
                </c:pt>
                <c:pt idx="7816">
                  <c:v>60</c:v>
                </c:pt>
                <c:pt idx="7817">
                  <c:v>60</c:v>
                </c:pt>
                <c:pt idx="7818">
                  <c:v>60</c:v>
                </c:pt>
                <c:pt idx="7819">
                  <c:v>60</c:v>
                </c:pt>
                <c:pt idx="7820">
                  <c:v>60</c:v>
                </c:pt>
                <c:pt idx="7821">
                  <c:v>60</c:v>
                </c:pt>
                <c:pt idx="7822">
                  <c:v>60</c:v>
                </c:pt>
                <c:pt idx="7823">
                  <c:v>60</c:v>
                </c:pt>
                <c:pt idx="7824">
                  <c:v>60</c:v>
                </c:pt>
                <c:pt idx="7825">
                  <c:v>60</c:v>
                </c:pt>
                <c:pt idx="7826">
                  <c:v>60</c:v>
                </c:pt>
                <c:pt idx="7827">
                  <c:v>60</c:v>
                </c:pt>
                <c:pt idx="7828">
                  <c:v>60</c:v>
                </c:pt>
                <c:pt idx="7829">
                  <c:v>60</c:v>
                </c:pt>
                <c:pt idx="7830">
                  <c:v>60</c:v>
                </c:pt>
                <c:pt idx="7831">
                  <c:v>60</c:v>
                </c:pt>
                <c:pt idx="7832">
                  <c:v>60</c:v>
                </c:pt>
                <c:pt idx="7833">
                  <c:v>60</c:v>
                </c:pt>
                <c:pt idx="7834">
                  <c:v>60</c:v>
                </c:pt>
                <c:pt idx="7835">
                  <c:v>60</c:v>
                </c:pt>
                <c:pt idx="7836">
                  <c:v>60</c:v>
                </c:pt>
                <c:pt idx="7837">
                  <c:v>60</c:v>
                </c:pt>
                <c:pt idx="7838">
                  <c:v>60</c:v>
                </c:pt>
                <c:pt idx="7839">
                  <c:v>60</c:v>
                </c:pt>
                <c:pt idx="7840">
                  <c:v>60</c:v>
                </c:pt>
                <c:pt idx="7841">
                  <c:v>60</c:v>
                </c:pt>
                <c:pt idx="7842">
                  <c:v>60</c:v>
                </c:pt>
                <c:pt idx="7843">
                  <c:v>60</c:v>
                </c:pt>
                <c:pt idx="7844">
                  <c:v>60</c:v>
                </c:pt>
                <c:pt idx="7845">
                  <c:v>60</c:v>
                </c:pt>
                <c:pt idx="7846">
                  <c:v>60</c:v>
                </c:pt>
                <c:pt idx="7847">
                  <c:v>60</c:v>
                </c:pt>
                <c:pt idx="7848">
                  <c:v>60</c:v>
                </c:pt>
                <c:pt idx="7849">
                  <c:v>60</c:v>
                </c:pt>
                <c:pt idx="7850">
                  <c:v>60</c:v>
                </c:pt>
                <c:pt idx="7851">
                  <c:v>60</c:v>
                </c:pt>
                <c:pt idx="7852">
                  <c:v>60</c:v>
                </c:pt>
                <c:pt idx="7853">
                  <c:v>60</c:v>
                </c:pt>
                <c:pt idx="7854">
                  <c:v>60</c:v>
                </c:pt>
                <c:pt idx="7855">
                  <c:v>60</c:v>
                </c:pt>
                <c:pt idx="7856">
                  <c:v>60</c:v>
                </c:pt>
                <c:pt idx="7857">
                  <c:v>60</c:v>
                </c:pt>
                <c:pt idx="7858">
                  <c:v>60</c:v>
                </c:pt>
                <c:pt idx="7859">
                  <c:v>60</c:v>
                </c:pt>
                <c:pt idx="7860">
                  <c:v>60</c:v>
                </c:pt>
                <c:pt idx="7861">
                  <c:v>60</c:v>
                </c:pt>
                <c:pt idx="7862">
                  <c:v>60</c:v>
                </c:pt>
                <c:pt idx="7863">
                  <c:v>60</c:v>
                </c:pt>
                <c:pt idx="7864">
                  <c:v>60</c:v>
                </c:pt>
                <c:pt idx="7865">
                  <c:v>60</c:v>
                </c:pt>
                <c:pt idx="7866">
                  <c:v>60</c:v>
                </c:pt>
                <c:pt idx="7867">
                  <c:v>60</c:v>
                </c:pt>
                <c:pt idx="7868">
                  <c:v>60</c:v>
                </c:pt>
                <c:pt idx="7869">
                  <c:v>60</c:v>
                </c:pt>
                <c:pt idx="7870">
                  <c:v>60</c:v>
                </c:pt>
                <c:pt idx="7871">
                  <c:v>60</c:v>
                </c:pt>
                <c:pt idx="7872">
                  <c:v>60</c:v>
                </c:pt>
                <c:pt idx="7873">
                  <c:v>60</c:v>
                </c:pt>
                <c:pt idx="7874">
                  <c:v>60</c:v>
                </c:pt>
                <c:pt idx="7875">
                  <c:v>60</c:v>
                </c:pt>
                <c:pt idx="7876">
                  <c:v>60</c:v>
                </c:pt>
                <c:pt idx="7877">
                  <c:v>60</c:v>
                </c:pt>
                <c:pt idx="7878">
                  <c:v>60</c:v>
                </c:pt>
                <c:pt idx="7879">
                  <c:v>60</c:v>
                </c:pt>
                <c:pt idx="7880">
                  <c:v>60</c:v>
                </c:pt>
                <c:pt idx="7881">
                  <c:v>60</c:v>
                </c:pt>
                <c:pt idx="7882">
                  <c:v>60</c:v>
                </c:pt>
                <c:pt idx="7883">
                  <c:v>60</c:v>
                </c:pt>
                <c:pt idx="7884">
                  <c:v>60</c:v>
                </c:pt>
                <c:pt idx="7885">
                  <c:v>60</c:v>
                </c:pt>
                <c:pt idx="7886">
                  <c:v>60</c:v>
                </c:pt>
                <c:pt idx="7887">
                  <c:v>60</c:v>
                </c:pt>
                <c:pt idx="7888">
                  <c:v>60</c:v>
                </c:pt>
                <c:pt idx="7889">
                  <c:v>60</c:v>
                </c:pt>
                <c:pt idx="7890">
                  <c:v>60</c:v>
                </c:pt>
                <c:pt idx="7891">
                  <c:v>60</c:v>
                </c:pt>
                <c:pt idx="7892">
                  <c:v>60</c:v>
                </c:pt>
                <c:pt idx="7893">
                  <c:v>60</c:v>
                </c:pt>
                <c:pt idx="7894">
                  <c:v>60</c:v>
                </c:pt>
                <c:pt idx="7895">
                  <c:v>60</c:v>
                </c:pt>
                <c:pt idx="7896">
                  <c:v>60</c:v>
                </c:pt>
                <c:pt idx="7897">
                  <c:v>60</c:v>
                </c:pt>
                <c:pt idx="7898">
                  <c:v>60</c:v>
                </c:pt>
                <c:pt idx="7899">
                  <c:v>60</c:v>
                </c:pt>
                <c:pt idx="7900">
                  <c:v>60</c:v>
                </c:pt>
                <c:pt idx="7901">
                  <c:v>60</c:v>
                </c:pt>
                <c:pt idx="7902">
                  <c:v>60</c:v>
                </c:pt>
                <c:pt idx="7903">
                  <c:v>60</c:v>
                </c:pt>
                <c:pt idx="7904">
                  <c:v>60</c:v>
                </c:pt>
                <c:pt idx="7905">
                  <c:v>60</c:v>
                </c:pt>
                <c:pt idx="7906">
                  <c:v>60</c:v>
                </c:pt>
                <c:pt idx="7907">
                  <c:v>60</c:v>
                </c:pt>
                <c:pt idx="7908">
                  <c:v>60</c:v>
                </c:pt>
                <c:pt idx="7909">
                  <c:v>60</c:v>
                </c:pt>
                <c:pt idx="7910">
                  <c:v>60</c:v>
                </c:pt>
                <c:pt idx="7911">
                  <c:v>60</c:v>
                </c:pt>
                <c:pt idx="7912">
                  <c:v>60</c:v>
                </c:pt>
                <c:pt idx="7913">
                  <c:v>60</c:v>
                </c:pt>
                <c:pt idx="7914">
                  <c:v>60</c:v>
                </c:pt>
                <c:pt idx="7915">
                  <c:v>60</c:v>
                </c:pt>
                <c:pt idx="7916">
                  <c:v>60</c:v>
                </c:pt>
                <c:pt idx="7917">
                  <c:v>60</c:v>
                </c:pt>
                <c:pt idx="7918">
                  <c:v>60</c:v>
                </c:pt>
                <c:pt idx="7919">
                  <c:v>60</c:v>
                </c:pt>
                <c:pt idx="7920">
                  <c:v>60</c:v>
                </c:pt>
                <c:pt idx="7921">
                  <c:v>60</c:v>
                </c:pt>
                <c:pt idx="7922">
                  <c:v>60</c:v>
                </c:pt>
                <c:pt idx="7923">
                  <c:v>60</c:v>
                </c:pt>
                <c:pt idx="7924">
                  <c:v>60</c:v>
                </c:pt>
                <c:pt idx="7925">
                  <c:v>60</c:v>
                </c:pt>
                <c:pt idx="7926">
                  <c:v>60</c:v>
                </c:pt>
                <c:pt idx="7927">
                  <c:v>60</c:v>
                </c:pt>
                <c:pt idx="7928">
                  <c:v>60</c:v>
                </c:pt>
                <c:pt idx="7929">
                  <c:v>60</c:v>
                </c:pt>
                <c:pt idx="7930">
                  <c:v>60</c:v>
                </c:pt>
                <c:pt idx="7931">
                  <c:v>60</c:v>
                </c:pt>
                <c:pt idx="7932">
                  <c:v>60</c:v>
                </c:pt>
                <c:pt idx="7933">
                  <c:v>60</c:v>
                </c:pt>
                <c:pt idx="7934">
                  <c:v>60</c:v>
                </c:pt>
                <c:pt idx="7935">
                  <c:v>60</c:v>
                </c:pt>
                <c:pt idx="7936">
                  <c:v>60</c:v>
                </c:pt>
                <c:pt idx="7937">
                  <c:v>60</c:v>
                </c:pt>
                <c:pt idx="7938">
                  <c:v>60</c:v>
                </c:pt>
                <c:pt idx="7939">
                  <c:v>60</c:v>
                </c:pt>
                <c:pt idx="7940">
                  <c:v>60</c:v>
                </c:pt>
                <c:pt idx="7941">
                  <c:v>60</c:v>
                </c:pt>
                <c:pt idx="7942">
                  <c:v>60</c:v>
                </c:pt>
                <c:pt idx="7943">
                  <c:v>60</c:v>
                </c:pt>
                <c:pt idx="7944">
                  <c:v>60</c:v>
                </c:pt>
                <c:pt idx="7945">
                  <c:v>60</c:v>
                </c:pt>
                <c:pt idx="7946">
                  <c:v>60</c:v>
                </c:pt>
                <c:pt idx="7947">
                  <c:v>60</c:v>
                </c:pt>
                <c:pt idx="7948">
                  <c:v>60</c:v>
                </c:pt>
                <c:pt idx="7949">
                  <c:v>60</c:v>
                </c:pt>
                <c:pt idx="7950">
                  <c:v>60</c:v>
                </c:pt>
                <c:pt idx="7951">
                  <c:v>60</c:v>
                </c:pt>
                <c:pt idx="7952">
                  <c:v>60</c:v>
                </c:pt>
                <c:pt idx="7953">
                  <c:v>60</c:v>
                </c:pt>
                <c:pt idx="7954">
                  <c:v>60</c:v>
                </c:pt>
                <c:pt idx="7955">
                  <c:v>60</c:v>
                </c:pt>
                <c:pt idx="7956">
                  <c:v>60</c:v>
                </c:pt>
                <c:pt idx="7957">
                  <c:v>60</c:v>
                </c:pt>
                <c:pt idx="7958">
                  <c:v>60</c:v>
                </c:pt>
                <c:pt idx="7959">
                  <c:v>60</c:v>
                </c:pt>
                <c:pt idx="7960">
                  <c:v>60</c:v>
                </c:pt>
                <c:pt idx="7961">
                  <c:v>60</c:v>
                </c:pt>
                <c:pt idx="7962">
                  <c:v>60</c:v>
                </c:pt>
                <c:pt idx="7963">
                  <c:v>60</c:v>
                </c:pt>
                <c:pt idx="7964">
                  <c:v>60</c:v>
                </c:pt>
                <c:pt idx="7965">
                  <c:v>60</c:v>
                </c:pt>
                <c:pt idx="7966">
                  <c:v>60</c:v>
                </c:pt>
                <c:pt idx="7967">
                  <c:v>60</c:v>
                </c:pt>
                <c:pt idx="7968">
                  <c:v>60</c:v>
                </c:pt>
                <c:pt idx="7969">
                  <c:v>60</c:v>
                </c:pt>
                <c:pt idx="7970">
                  <c:v>60</c:v>
                </c:pt>
                <c:pt idx="7971">
                  <c:v>60</c:v>
                </c:pt>
                <c:pt idx="7972">
                  <c:v>60</c:v>
                </c:pt>
                <c:pt idx="7973">
                  <c:v>60</c:v>
                </c:pt>
                <c:pt idx="7974">
                  <c:v>60</c:v>
                </c:pt>
                <c:pt idx="7975">
                  <c:v>60</c:v>
                </c:pt>
                <c:pt idx="7976">
                  <c:v>60</c:v>
                </c:pt>
                <c:pt idx="7977">
                  <c:v>60</c:v>
                </c:pt>
                <c:pt idx="7978">
                  <c:v>60</c:v>
                </c:pt>
                <c:pt idx="7979">
                  <c:v>60</c:v>
                </c:pt>
                <c:pt idx="7980">
                  <c:v>60</c:v>
                </c:pt>
                <c:pt idx="7981">
                  <c:v>60</c:v>
                </c:pt>
                <c:pt idx="7982">
                  <c:v>60</c:v>
                </c:pt>
                <c:pt idx="7983">
                  <c:v>60</c:v>
                </c:pt>
                <c:pt idx="7984">
                  <c:v>60</c:v>
                </c:pt>
                <c:pt idx="7985">
                  <c:v>60</c:v>
                </c:pt>
                <c:pt idx="7986">
                  <c:v>60</c:v>
                </c:pt>
                <c:pt idx="7987">
                  <c:v>60</c:v>
                </c:pt>
                <c:pt idx="7988">
                  <c:v>60</c:v>
                </c:pt>
                <c:pt idx="7989">
                  <c:v>60</c:v>
                </c:pt>
                <c:pt idx="7990">
                  <c:v>60</c:v>
                </c:pt>
                <c:pt idx="7991">
                  <c:v>60</c:v>
                </c:pt>
                <c:pt idx="7992">
                  <c:v>60</c:v>
                </c:pt>
                <c:pt idx="7993">
                  <c:v>60</c:v>
                </c:pt>
                <c:pt idx="7994">
                  <c:v>60</c:v>
                </c:pt>
                <c:pt idx="7995">
                  <c:v>60</c:v>
                </c:pt>
                <c:pt idx="7996">
                  <c:v>60</c:v>
                </c:pt>
                <c:pt idx="7997">
                  <c:v>60</c:v>
                </c:pt>
                <c:pt idx="7998">
                  <c:v>60</c:v>
                </c:pt>
                <c:pt idx="7999">
                  <c:v>60</c:v>
                </c:pt>
                <c:pt idx="8000">
                  <c:v>60</c:v>
                </c:pt>
                <c:pt idx="8001">
                  <c:v>60</c:v>
                </c:pt>
                <c:pt idx="8002">
                  <c:v>60</c:v>
                </c:pt>
                <c:pt idx="8003">
                  <c:v>60</c:v>
                </c:pt>
                <c:pt idx="8004">
                  <c:v>60</c:v>
                </c:pt>
                <c:pt idx="8005">
                  <c:v>60</c:v>
                </c:pt>
                <c:pt idx="8006">
                  <c:v>60</c:v>
                </c:pt>
                <c:pt idx="8007">
                  <c:v>60</c:v>
                </c:pt>
                <c:pt idx="8008">
                  <c:v>60</c:v>
                </c:pt>
                <c:pt idx="8009">
                  <c:v>60</c:v>
                </c:pt>
                <c:pt idx="8010">
                  <c:v>60</c:v>
                </c:pt>
                <c:pt idx="8011">
                  <c:v>60</c:v>
                </c:pt>
                <c:pt idx="8012">
                  <c:v>60</c:v>
                </c:pt>
                <c:pt idx="8013">
                  <c:v>60</c:v>
                </c:pt>
                <c:pt idx="8014">
                  <c:v>60</c:v>
                </c:pt>
                <c:pt idx="8015">
                  <c:v>60</c:v>
                </c:pt>
                <c:pt idx="8016">
                  <c:v>60</c:v>
                </c:pt>
                <c:pt idx="8017">
                  <c:v>60</c:v>
                </c:pt>
                <c:pt idx="8018">
                  <c:v>60</c:v>
                </c:pt>
                <c:pt idx="8019">
                  <c:v>60</c:v>
                </c:pt>
                <c:pt idx="8020">
                  <c:v>60</c:v>
                </c:pt>
                <c:pt idx="8021">
                  <c:v>60</c:v>
                </c:pt>
                <c:pt idx="8022">
                  <c:v>60</c:v>
                </c:pt>
                <c:pt idx="8023">
                  <c:v>60</c:v>
                </c:pt>
                <c:pt idx="8024">
                  <c:v>60</c:v>
                </c:pt>
                <c:pt idx="8025">
                  <c:v>60</c:v>
                </c:pt>
                <c:pt idx="8026">
                  <c:v>60</c:v>
                </c:pt>
                <c:pt idx="8027">
                  <c:v>60</c:v>
                </c:pt>
                <c:pt idx="8028">
                  <c:v>60</c:v>
                </c:pt>
                <c:pt idx="8029">
                  <c:v>60</c:v>
                </c:pt>
                <c:pt idx="8030">
                  <c:v>60</c:v>
                </c:pt>
                <c:pt idx="8031">
                  <c:v>60</c:v>
                </c:pt>
                <c:pt idx="8032">
                  <c:v>60</c:v>
                </c:pt>
                <c:pt idx="8033">
                  <c:v>60</c:v>
                </c:pt>
                <c:pt idx="8034">
                  <c:v>60</c:v>
                </c:pt>
                <c:pt idx="8035">
                  <c:v>60</c:v>
                </c:pt>
                <c:pt idx="8036">
                  <c:v>60</c:v>
                </c:pt>
                <c:pt idx="8037">
                  <c:v>60</c:v>
                </c:pt>
                <c:pt idx="8038">
                  <c:v>60</c:v>
                </c:pt>
                <c:pt idx="8039">
                  <c:v>60</c:v>
                </c:pt>
                <c:pt idx="8040">
                  <c:v>60</c:v>
                </c:pt>
                <c:pt idx="8041">
                  <c:v>60</c:v>
                </c:pt>
                <c:pt idx="8042">
                  <c:v>60</c:v>
                </c:pt>
                <c:pt idx="8043">
                  <c:v>60</c:v>
                </c:pt>
                <c:pt idx="8044">
                  <c:v>60</c:v>
                </c:pt>
                <c:pt idx="8045">
                  <c:v>60</c:v>
                </c:pt>
                <c:pt idx="8046">
                  <c:v>60</c:v>
                </c:pt>
                <c:pt idx="8047">
                  <c:v>60</c:v>
                </c:pt>
                <c:pt idx="8048">
                  <c:v>60</c:v>
                </c:pt>
                <c:pt idx="8049">
                  <c:v>60</c:v>
                </c:pt>
                <c:pt idx="8050">
                  <c:v>60</c:v>
                </c:pt>
                <c:pt idx="8051">
                  <c:v>60</c:v>
                </c:pt>
                <c:pt idx="8052">
                  <c:v>60</c:v>
                </c:pt>
                <c:pt idx="8053">
                  <c:v>60</c:v>
                </c:pt>
                <c:pt idx="8054">
                  <c:v>60</c:v>
                </c:pt>
                <c:pt idx="8055">
                  <c:v>60</c:v>
                </c:pt>
                <c:pt idx="8056">
                  <c:v>60</c:v>
                </c:pt>
                <c:pt idx="8057">
                  <c:v>60</c:v>
                </c:pt>
                <c:pt idx="8058">
                  <c:v>60</c:v>
                </c:pt>
                <c:pt idx="8059">
                  <c:v>60</c:v>
                </c:pt>
                <c:pt idx="8060">
                  <c:v>60</c:v>
                </c:pt>
                <c:pt idx="8061">
                  <c:v>60</c:v>
                </c:pt>
                <c:pt idx="8062">
                  <c:v>60</c:v>
                </c:pt>
                <c:pt idx="8063">
                  <c:v>60</c:v>
                </c:pt>
                <c:pt idx="8064">
                  <c:v>60</c:v>
                </c:pt>
                <c:pt idx="8065">
                  <c:v>60</c:v>
                </c:pt>
                <c:pt idx="8066">
                  <c:v>60</c:v>
                </c:pt>
                <c:pt idx="8067">
                  <c:v>60</c:v>
                </c:pt>
                <c:pt idx="8068">
                  <c:v>60</c:v>
                </c:pt>
                <c:pt idx="8069">
                  <c:v>60</c:v>
                </c:pt>
                <c:pt idx="8070">
                  <c:v>60</c:v>
                </c:pt>
                <c:pt idx="8071">
                  <c:v>60</c:v>
                </c:pt>
                <c:pt idx="8072">
                  <c:v>60</c:v>
                </c:pt>
                <c:pt idx="8073">
                  <c:v>60</c:v>
                </c:pt>
                <c:pt idx="8074">
                  <c:v>60</c:v>
                </c:pt>
                <c:pt idx="8075">
                  <c:v>60</c:v>
                </c:pt>
                <c:pt idx="8076">
                  <c:v>60</c:v>
                </c:pt>
                <c:pt idx="8077">
                  <c:v>60</c:v>
                </c:pt>
                <c:pt idx="8078">
                  <c:v>60</c:v>
                </c:pt>
                <c:pt idx="8079">
                  <c:v>60</c:v>
                </c:pt>
                <c:pt idx="8080">
                  <c:v>60</c:v>
                </c:pt>
                <c:pt idx="8081">
                  <c:v>60</c:v>
                </c:pt>
                <c:pt idx="8082">
                  <c:v>60</c:v>
                </c:pt>
                <c:pt idx="8083">
                  <c:v>60</c:v>
                </c:pt>
                <c:pt idx="8084">
                  <c:v>60</c:v>
                </c:pt>
                <c:pt idx="8085">
                  <c:v>60</c:v>
                </c:pt>
                <c:pt idx="8086">
                  <c:v>60</c:v>
                </c:pt>
                <c:pt idx="8087">
                  <c:v>60</c:v>
                </c:pt>
                <c:pt idx="8088">
                  <c:v>60</c:v>
                </c:pt>
                <c:pt idx="8089">
                  <c:v>60</c:v>
                </c:pt>
                <c:pt idx="8090">
                  <c:v>60</c:v>
                </c:pt>
                <c:pt idx="8091">
                  <c:v>60</c:v>
                </c:pt>
                <c:pt idx="8092">
                  <c:v>60</c:v>
                </c:pt>
                <c:pt idx="8093">
                  <c:v>60</c:v>
                </c:pt>
                <c:pt idx="8094">
                  <c:v>60</c:v>
                </c:pt>
                <c:pt idx="8095">
                  <c:v>60</c:v>
                </c:pt>
                <c:pt idx="8096">
                  <c:v>60</c:v>
                </c:pt>
                <c:pt idx="8097">
                  <c:v>60</c:v>
                </c:pt>
                <c:pt idx="8098">
                  <c:v>60</c:v>
                </c:pt>
                <c:pt idx="8099">
                  <c:v>60</c:v>
                </c:pt>
                <c:pt idx="8100">
                  <c:v>60</c:v>
                </c:pt>
                <c:pt idx="8101">
                  <c:v>60</c:v>
                </c:pt>
                <c:pt idx="8102">
                  <c:v>60</c:v>
                </c:pt>
                <c:pt idx="8103">
                  <c:v>60</c:v>
                </c:pt>
                <c:pt idx="8104">
                  <c:v>60</c:v>
                </c:pt>
                <c:pt idx="8105">
                  <c:v>60</c:v>
                </c:pt>
                <c:pt idx="8106">
                  <c:v>60</c:v>
                </c:pt>
                <c:pt idx="8107">
                  <c:v>60</c:v>
                </c:pt>
                <c:pt idx="8108">
                  <c:v>60</c:v>
                </c:pt>
                <c:pt idx="8109">
                  <c:v>60</c:v>
                </c:pt>
                <c:pt idx="8110">
                  <c:v>60</c:v>
                </c:pt>
                <c:pt idx="8111">
                  <c:v>60</c:v>
                </c:pt>
                <c:pt idx="8112">
                  <c:v>60</c:v>
                </c:pt>
                <c:pt idx="8113">
                  <c:v>60</c:v>
                </c:pt>
                <c:pt idx="8114">
                  <c:v>60</c:v>
                </c:pt>
                <c:pt idx="8115">
                  <c:v>60</c:v>
                </c:pt>
                <c:pt idx="8116">
                  <c:v>60</c:v>
                </c:pt>
                <c:pt idx="8117">
                  <c:v>60</c:v>
                </c:pt>
                <c:pt idx="8118">
                  <c:v>60</c:v>
                </c:pt>
                <c:pt idx="8119">
                  <c:v>60</c:v>
                </c:pt>
                <c:pt idx="8120">
                  <c:v>60</c:v>
                </c:pt>
                <c:pt idx="8121">
                  <c:v>60</c:v>
                </c:pt>
                <c:pt idx="8122">
                  <c:v>60</c:v>
                </c:pt>
                <c:pt idx="8123">
                  <c:v>60</c:v>
                </c:pt>
                <c:pt idx="8124">
                  <c:v>60</c:v>
                </c:pt>
                <c:pt idx="8125">
                  <c:v>60</c:v>
                </c:pt>
                <c:pt idx="8126">
                  <c:v>60</c:v>
                </c:pt>
                <c:pt idx="8127">
                  <c:v>60</c:v>
                </c:pt>
                <c:pt idx="8128">
                  <c:v>60</c:v>
                </c:pt>
                <c:pt idx="8129">
                  <c:v>60</c:v>
                </c:pt>
                <c:pt idx="8130">
                  <c:v>60</c:v>
                </c:pt>
                <c:pt idx="8131">
                  <c:v>60</c:v>
                </c:pt>
                <c:pt idx="8132">
                  <c:v>60</c:v>
                </c:pt>
                <c:pt idx="8133">
                  <c:v>60</c:v>
                </c:pt>
                <c:pt idx="8134">
                  <c:v>60</c:v>
                </c:pt>
                <c:pt idx="8135">
                  <c:v>60</c:v>
                </c:pt>
                <c:pt idx="8136">
                  <c:v>60</c:v>
                </c:pt>
                <c:pt idx="8137">
                  <c:v>60</c:v>
                </c:pt>
                <c:pt idx="8138">
                  <c:v>60</c:v>
                </c:pt>
                <c:pt idx="8139">
                  <c:v>60</c:v>
                </c:pt>
                <c:pt idx="8140">
                  <c:v>60</c:v>
                </c:pt>
                <c:pt idx="8141">
                  <c:v>60</c:v>
                </c:pt>
                <c:pt idx="8142">
                  <c:v>60</c:v>
                </c:pt>
                <c:pt idx="8143">
                  <c:v>60</c:v>
                </c:pt>
                <c:pt idx="8144">
                  <c:v>60</c:v>
                </c:pt>
                <c:pt idx="8145">
                  <c:v>60</c:v>
                </c:pt>
                <c:pt idx="8146">
                  <c:v>60</c:v>
                </c:pt>
                <c:pt idx="8147">
                  <c:v>60</c:v>
                </c:pt>
                <c:pt idx="8148">
                  <c:v>60</c:v>
                </c:pt>
                <c:pt idx="8149">
                  <c:v>60</c:v>
                </c:pt>
                <c:pt idx="8150">
                  <c:v>60</c:v>
                </c:pt>
                <c:pt idx="8151">
                  <c:v>60</c:v>
                </c:pt>
                <c:pt idx="8152">
                  <c:v>60</c:v>
                </c:pt>
                <c:pt idx="8153">
                  <c:v>60</c:v>
                </c:pt>
                <c:pt idx="8154">
                  <c:v>60</c:v>
                </c:pt>
                <c:pt idx="8155">
                  <c:v>60</c:v>
                </c:pt>
                <c:pt idx="8156">
                  <c:v>60</c:v>
                </c:pt>
                <c:pt idx="8157">
                  <c:v>60</c:v>
                </c:pt>
                <c:pt idx="8158">
                  <c:v>60</c:v>
                </c:pt>
                <c:pt idx="8159">
                  <c:v>60</c:v>
                </c:pt>
                <c:pt idx="8160">
                  <c:v>60</c:v>
                </c:pt>
                <c:pt idx="8161">
                  <c:v>60</c:v>
                </c:pt>
                <c:pt idx="8162">
                  <c:v>60</c:v>
                </c:pt>
                <c:pt idx="8163">
                  <c:v>60</c:v>
                </c:pt>
                <c:pt idx="8164">
                  <c:v>60</c:v>
                </c:pt>
                <c:pt idx="8165">
                  <c:v>60</c:v>
                </c:pt>
                <c:pt idx="8166">
                  <c:v>60</c:v>
                </c:pt>
                <c:pt idx="8167">
                  <c:v>60</c:v>
                </c:pt>
                <c:pt idx="8168">
                  <c:v>60</c:v>
                </c:pt>
                <c:pt idx="8169">
                  <c:v>60</c:v>
                </c:pt>
                <c:pt idx="8170">
                  <c:v>60</c:v>
                </c:pt>
                <c:pt idx="8171">
                  <c:v>60</c:v>
                </c:pt>
                <c:pt idx="8172">
                  <c:v>60</c:v>
                </c:pt>
                <c:pt idx="8173">
                  <c:v>60</c:v>
                </c:pt>
                <c:pt idx="8174">
                  <c:v>60</c:v>
                </c:pt>
                <c:pt idx="8175">
                  <c:v>60</c:v>
                </c:pt>
                <c:pt idx="8176">
                  <c:v>60</c:v>
                </c:pt>
                <c:pt idx="8177">
                  <c:v>60</c:v>
                </c:pt>
                <c:pt idx="8178">
                  <c:v>60</c:v>
                </c:pt>
                <c:pt idx="8179">
                  <c:v>60</c:v>
                </c:pt>
                <c:pt idx="8180">
                  <c:v>60</c:v>
                </c:pt>
                <c:pt idx="8181">
                  <c:v>60</c:v>
                </c:pt>
                <c:pt idx="8182">
                  <c:v>60</c:v>
                </c:pt>
                <c:pt idx="8183">
                  <c:v>60</c:v>
                </c:pt>
                <c:pt idx="8184">
                  <c:v>60</c:v>
                </c:pt>
                <c:pt idx="8185">
                  <c:v>60</c:v>
                </c:pt>
                <c:pt idx="8186">
                  <c:v>60</c:v>
                </c:pt>
                <c:pt idx="8187">
                  <c:v>60</c:v>
                </c:pt>
                <c:pt idx="8188">
                  <c:v>60</c:v>
                </c:pt>
                <c:pt idx="8189">
                  <c:v>60</c:v>
                </c:pt>
                <c:pt idx="8190">
                  <c:v>60</c:v>
                </c:pt>
                <c:pt idx="8191">
                  <c:v>60</c:v>
                </c:pt>
                <c:pt idx="8192">
                  <c:v>60</c:v>
                </c:pt>
                <c:pt idx="8193">
                  <c:v>60</c:v>
                </c:pt>
                <c:pt idx="8194">
                  <c:v>60</c:v>
                </c:pt>
                <c:pt idx="8195">
                  <c:v>60</c:v>
                </c:pt>
                <c:pt idx="8196">
                  <c:v>60</c:v>
                </c:pt>
                <c:pt idx="8197">
                  <c:v>60</c:v>
                </c:pt>
                <c:pt idx="8198">
                  <c:v>60</c:v>
                </c:pt>
                <c:pt idx="8199">
                  <c:v>60</c:v>
                </c:pt>
                <c:pt idx="8200">
                  <c:v>60</c:v>
                </c:pt>
                <c:pt idx="8201">
                  <c:v>60</c:v>
                </c:pt>
                <c:pt idx="8202">
                  <c:v>60</c:v>
                </c:pt>
                <c:pt idx="8203">
                  <c:v>60</c:v>
                </c:pt>
                <c:pt idx="8204">
                  <c:v>60</c:v>
                </c:pt>
                <c:pt idx="8205">
                  <c:v>60</c:v>
                </c:pt>
                <c:pt idx="8206">
                  <c:v>60</c:v>
                </c:pt>
                <c:pt idx="8207">
                  <c:v>60</c:v>
                </c:pt>
                <c:pt idx="8208">
                  <c:v>60</c:v>
                </c:pt>
                <c:pt idx="8209">
                  <c:v>60</c:v>
                </c:pt>
                <c:pt idx="8210">
                  <c:v>60</c:v>
                </c:pt>
                <c:pt idx="8211">
                  <c:v>60</c:v>
                </c:pt>
                <c:pt idx="8212">
                  <c:v>60</c:v>
                </c:pt>
                <c:pt idx="8213">
                  <c:v>60</c:v>
                </c:pt>
                <c:pt idx="8214">
                  <c:v>60</c:v>
                </c:pt>
                <c:pt idx="8215">
                  <c:v>60</c:v>
                </c:pt>
                <c:pt idx="8216">
                  <c:v>60</c:v>
                </c:pt>
                <c:pt idx="8217">
                  <c:v>60</c:v>
                </c:pt>
                <c:pt idx="8218">
                  <c:v>60</c:v>
                </c:pt>
                <c:pt idx="8219">
                  <c:v>60</c:v>
                </c:pt>
                <c:pt idx="8220">
                  <c:v>60</c:v>
                </c:pt>
                <c:pt idx="8221">
                  <c:v>60</c:v>
                </c:pt>
                <c:pt idx="8222">
                  <c:v>60</c:v>
                </c:pt>
                <c:pt idx="8223">
                  <c:v>60</c:v>
                </c:pt>
                <c:pt idx="8224">
                  <c:v>60</c:v>
                </c:pt>
                <c:pt idx="8225">
                  <c:v>60</c:v>
                </c:pt>
                <c:pt idx="8226">
                  <c:v>60</c:v>
                </c:pt>
                <c:pt idx="8227">
                  <c:v>60</c:v>
                </c:pt>
                <c:pt idx="8228">
                  <c:v>60</c:v>
                </c:pt>
                <c:pt idx="8229">
                  <c:v>60</c:v>
                </c:pt>
                <c:pt idx="8230">
                  <c:v>60</c:v>
                </c:pt>
                <c:pt idx="8231">
                  <c:v>60</c:v>
                </c:pt>
                <c:pt idx="8232">
                  <c:v>60</c:v>
                </c:pt>
                <c:pt idx="8233">
                  <c:v>60</c:v>
                </c:pt>
                <c:pt idx="8234">
                  <c:v>60</c:v>
                </c:pt>
                <c:pt idx="8235">
                  <c:v>60</c:v>
                </c:pt>
                <c:pt idx="8236">
                  <c:v>60</c:v>
                </c:pt>
                <c:pt idx="8237">
                  <c:v>60</c:v>
                </c:pt>
                <c:pt idx="8238">
                  <c:v>60</c:v>
                </c:pt>
                <c:pt idx="8239">
                  <c:v>60</c:v>
                </c:pt>
                <c:pt idx="8240">
                  <c:v>60</c:v>
                </c:pt>
                <c:pt idx="8241">
                  <c:v>60</c:v>
                </c:pt>
                <c:pt idx="8242">
                  <c:v>60</c:v>
                </c:pt>
                <c:pt idx="8243">
                  <c:v>60</c:v>
                </c:pt>
                <c:pt idx="8244">
                  <c:v>60</c:v>
                </c:pt>
                <c:pt idx="8245">
                  <c:v>60</c:v>
                </c:pt>
                <c:pt idx="8246">
                  <c:v>60</c:v>
                </c:pt>
                <c:pt idx="8247">
                  <c:v>60</c:v>
                </c:pt>
                <c:pt idx="8248">
                  <c:v>60</c:v>
                </c:pt>
                <c:pt idx="8249">
                  <c:v>60</c:v>
                </c:pt>
                <c:pt idx="8250">
                  <c:v>60</c:v>
                </c:pt>
                <c:pt idx="8251">
                  <c:v>60</c:v>
                </c:pt>
                <c:pt idx="8252">
                  <c:v>60</c:v>
                </c:pt>
                <c:pt idx="8253">
                  <c:v>60</c:v>
                </c:pt>
                <c:pt idx="8254">
                  <c:v>60</c:v>
                </c:pt>
                <c:pt idx="8255">
                  <c:v>60</c:v>
                </c:pt>
                <c:pt idx="8256">
                  <c:v>60</c:v>
                </c:pt>
                <c:pt idx="8257">
                  <c:v>60</c:v>
                </c:pt>
                <c:pt idx="8258">
                  <c:v>60</c:v>
                </c:pt>
                <c:pt idx="8259">
                  <c:v>60</c:v>
                </c:pt>
                <c:pt idx="8260">
                  <c:v>60</c:v>
                </c:pt>
                <c:pt idx="8261">
                  <c:v>60</c:v>
                </c:pt>
                <c:pt idx="8262">
                  <c:v>60</c:v>
                </c:pt>
                <c:pt idx="8263">
                  <c:v>60</c:v>
                </c:pt>
                <c:pt idx="8264">
                  <c:v>60</c:v>
                </c:pt>
                <c:pt idx="8265">
                  <c:v>60</c:v>
                </c:pt>
                <c:pt idx="8266">
                  <c:v>60</c:v>
                </c:pt>
                <c:pt idx="8267">
                  <c:v>60</c:v>
                </c:pt>
                <c:pt idx="8268">
                  <c:v>60</c:v>
                </c:pt>
                <c:pt idx="8269">
                  <c:v>60</c:v>
                </c:pt>
                <c:pt idx="8270">
                  <c:v>60</c:v>
                </c:pt>
                <c:pt idx="8271">
                  <c:v>60</c:v>
                </c:pt>
                <c:pt idx="8272">
                  <c:v>60</c:v>
                </c:pt>
                <c:pt idx="8273">
                  <c:v>60</c:v>
                </c:pt>
                <c:pt idx="8274">
                  <c:v>60</c:v>
                </c:pt>
                <c:pt idx="8275">
                  <c:v>60</c:v>
                </c:pt>
                <c:pt idx="8276">
                  <c:v>60</c:v>
                </c:pt>
                <c:pt idx="8277">
                  <c:v>60</c:v>
                </c:pt>
                <c:pt idx="8278">
                  <c:v>60</c:v>
                </c:pt>
                <c:pt idx="8279">
                  <c:v>60</c:v>
                </c:pt>
                <c:pt idx="8280">
                  <c:v>60</c:v>
                </c:pt>
                <c:pt idx="8281">
                  <c:v>60</c:v>
                </c:pt>
                <c:pt idx="8282">
                  <c:v>60</c:v>
                </c:pt>
                <c:pt idx="8283">
                  <c:v>60</c:v>
                </c:pt>
                <c:pt idx="8284">
                  <c:v>60</c:v>
                </c:pt>
                <c:pt idx="8285">
                  <c:v>60</c:v>
                </c:pt>
                <c:pt idx="8286">
                  <c:v>60</c:v>
                </c:pt>
                <c:pt idx="8287">
                  <c:v>60</c:v>
                </c:pt>
                <c:pt idx="8288">
                  <c:v>60</c:v>
                </c:pt>
                <c:pt idx="8289">
                  <c:v>60</c:v>
                </c:pt>
                <c:pt idx="8290">
                  <c:v>60</c:v>
                </c:pt>
                <c:pt idx="8291">
                  <c:v>60</c:v>
                </c:pt>
                <c:pt idx="8292">
                  <c:v>60</c:v>
                </c:pt>
                <c:pt idx="8293">
                  <c:v>60</c:v>
                </c:pt>
                <c:pt idx="8294">
                  <c:v>60</c:v>
                </c:pt>
                <c:pt idx="8295">
                  <c:v>60</c:v>
                </c:pt>
                <c:pt idx="8296">
                  <c:v>60</c:v>
                </c:pt>
                <c:pt idx="8297">
                  <c:v>60</c:v>
                </c:pt>
                <c:pt idx="8298">
                  <c:v>60</c:v>
                </c:pt>
                <c:pt idx="8299">
                  <c:v>60</c:v>
                </c:pt>
                <c:pt idx="8300">
                  <c:v>60</c:v>
                </c:pt>
                <c:pt idx="8301">
                  <c:v>60</c:v>
                </c:pt>
                <c:pt idx="8302">
                  <c:v>60</c:v>
                </c:pt>
                <c:pt idx="8303">
                  <c:v>60</c:v>
                </c:pt>
                <c:pt idx="8304">
                  <c:v>60</c:v>
                </c:pt>
                <c:pt idx="8305">
                  <c:v>60</c:v>
                </c:pt>
                <c:pt idx="8306">
                  <c:v>60</c:v>
                </c:pt>
                <c:pt idx="8307">
                  <c:v>60</c:v>
                </c:pt>
                <c:pt idx="8308">
                  <c:v>60</c:v>
                </c:pt>
                <c:pt idx="8309">
                  <c:v>60</c:v>
                </c:pt>
                <c:pt idx="8310">
                  <c:v>60</c:v>
                </c:pt>
                <c:pt idx="8311">
                  <c:v>60</c:v>
                </c:pt>
                <c:pt idx="8312">
                  <c:v>60</c:v>
                </c:pt>
                <c:pt idx="8313">
                  <c:v>60</c:v>
                </c:pt>
                <c:pt idx="8314">
                  <c:v>60</c:v>
                </c:pt>
                <c:pt idx="8315">
                  <c:v>60</c:v>
                </c:pt>
                <c:pt idx="8316">
                  <c:v>60</c:v>
                </c:pt>
                <c:pt idx="8317">
                  <c:v>60</c:v>
                </c:pt>
                <c:pt idx="8318">
                  <c:v>60</c:v>
                </c:pt>
                <c:pt idx="8319">
                  <c:v>60</c:v>
                </c:pt>
                <c:pt idx="8320">
                  <c:v>60</c:v>
                </c:pt>
                <c:pt idx="8321">
                  <c:v>60</c:v>
                </c:pt>
                <c:pt idx="8322">
                  <c:v>60</c:v>
                </c:pt>
                <c:pt idx="8323">
                  <c:v>60</c:v>
                </c:pt>
                <c:pt idx="8324">
                  <c:v>60</c:v>
                </c:pt>
                <c:pt idx="8325">
                  <c:v>60</c:v>
                </c:pt>
                <c:pt idx="8326">
                  <c:v>60</c:v>
                </c:pt>
                <c:pt idx="8327">
                  <c:v>60</c:v>
                </c:pt>
                <c:pt idx="8328">
                  <c:v>60</c:v>
                </c:pt>
                <c:pt idx="8329">
                  <c:v>60</c:v>
                </c:pt>
                <c:pt idx="8330">
                  <c:v>60</c:v>
                </c:pt>
                <c:pt idx="8331">
                  <c:v>60</c:v>
                </c:pt>
                <c:pt idx="8332">
                  <c:v>60</c:v>
                </c:pt>
                <c:pt idx="8333">
                  <c:v>60</c:v>
                </c:pt>
                <c:pt idx="8334">
                  <c:v>60</c:v>
                </c:pt>
                <c:pt idx="8335">
                  <c:v>60</c:v>
                </c:pt>
                <c:pt idx="8336">
                  <c:v>60</c:v>
                </c:pt>
                <c:pt idx="8337">
                  <c:v>60</c:v>
                </c:pt>
                <c:pt idx="8338">
                  <c:v>60</c:v>
                </c:pt>
                <c:pt idx="8339">
                  <c:v>60</c:v>
                </c:pt>
                <c:pt idx="8340">
                  <c:v>60</c:v>
                </c:pt>
                <c:pt idx="8341">
                  <c:v>60</c:v>
                </c:pt>
                <c:pt idx="8342">
                  <c:v>60</c:v>
                </c:pt>
                <c:pt idx="8343">
                  <c:v>60</c:v>
                </c:pt>
                <c:pt idx="8344">
                  <c:v>60</c:v>
                </c:pt>
                <c:pt idx="8345">
                  <c:v>60</c:v>
                </c:pt>
                <c:pt idx="8346">
                  <c:v>60</c:v>
                </c:pt>
                <c:pt idx="8347">
                  <c:v>60</c:v>
                </c:pt>
                <c:pt idx="8348">
                  <c:v>60</c:v>
                </c:pt>
                <c:pt idx="8349">
                  <c:v>60</c:v>
                </c:pt>
                <c:pt idx="8350">
                  <c:v>60</c:v>
                </c:pt>
                <c:pt idx="8351">
                  <c:v>60</c:v>
                </c:pt>
                <c:pt idx="8352">
                  <c:v>60</c:v>
                </c:pt>
                <c:pt idx="8353">
                  <c:v>60</c:v>
                </c:pt>
                <c:pt idx="8354">
                  <c:v>60</c:v>
                </c:pt>
                <c:pt idx="8355">
                  <c:v>60</c:v>
                </c:pt>
                <c:pt idx="8356">
                  <c:v>60</c:v>
                </c:pt>
                <c:pt idx="8357">
                  <c:v>60</c:v>
                </c:pt>
                <c:pt idx="8358">
                  <c:v>60</c:v>
                </c:pt>
                <c:pt idx="8359">
                  <c:v>60</c:v>
                </c:pt>
                <c:pt idx="8360">
                  <c:v>60</c:v>
                </c:pt>
                <c:pt idx="8361">
                  <c:v>60</c:v>
                </c:pt>
                <c:pt idx="8362">
                  <c:v>60</c:v>
                </c:pt>
                <c:pt idx="8363">
                  <c:v>60</c:v>
                </c:pt>
                <c:pt idx="8364">
                  <c:v>60</c:v>
                </c:pt>
                <c:pt idx="8365">
                  <c:v>60</c:v>
                </c:pt>
                <c:pt idx="8366">
                  <c:v>60</c:v>
                </c:pt>
                <c:pt idx="8367">
                  <c:v>60</c:v>
                </c:pt>
                <c:pt idx="8368">
                  <c:v>60</c:v>
                </c:pt>
                <c:pt idx="8369">
                  <c:v>60</c:v>
                </c:pt>
                <c:pt idx="8370">
                  <c:v>60</c:v>
                </c:pt>
                <c:pt idx="8371">
                  <c:v>60</c:v>
                </c:pt>
                <c:pt idx="8372">
                  <c:v>60</c:v>
                </c:pt>
                <c:pt idx="8373">
                  <c:v>60</c:v>
                </c:pt>
                <c:pt idx="8374">
                  <c:v>60</c:v>
                </c:pt>
                <c:pt idx="8375">
                  <c:v>60</c:v>
                </c:pt>
                <c:pt idx="8376">
                  <c:v>60</c:v>
                </c:pt>
                <c:pt idx="8377">
                  <c:v>60</c:v>
                </c:pt>
                <c:pt idx="8378">
                  <c:v>60</c:v>
                </c:pt>
                <c:pt idx="8379">
                  <c:v>60</c:v>
                </c:pt>
                <c:pt idx="8380">
                  <c:v>60</c:v>
                </c:pt>
                <c:pt idx="8381">
                  <c:v>60</c:v>
                </c:pt>
                <c:pt idx="8382">
                  <c:v>60</c:v>
                </c:pt>
                <c:pt idx="8383">
                  <c:v>60</c:v>
                </c:pt>
                <c:pt idx="8384">
                  <c:v>60</c:v>
                </c:pt>
                <c:pt idx="8385">
                  <c:v>60</c:v>
                </c:pt>
                <c:pt idx="8386">
                  <c:v>60</c:v>
                </c:pt>
                <c:pt idx="8387">
                  <c:v>60</c:v>
                </c:pt>
                <c:pt idx="8388">
                  <c:v>60</c:v>
                </c:pt>
                <c:pt idx="8389">
                  <c:v>60</c:v>
                </c:pt>
                <c:pt idx="8390">
                  <c:v>60</c:v>
                </c:pt>
                <c:pt idx="8391">
                  <c:v>60</c:v>
                </c:pt>
                <c:pt idx="8392">
                  <c:v>60</c:v>
                </c:pt>
                <c:pt idx="8393">
                  <c:v>60</c:v>
                </c:pt>
                <c:pt idx="8394">
                  <c:v>60</c:v>
                </c:pt>
                <c:pt idx="8395">
                  <c:v>60</c:v>
                </c:pt>
                <c:pt idx="8396">
                  <c:v>60</c:v>
                </c:pt>
                <c:pt idx="8397">
                  <c:v>60</c:v>
                </c:pt>
                <c:pt idx="8398">
                  <c:v>60</c:v>
                </c:pt>
                <c:pt idx="8399">
                  <c:v>60</c:v>
                </c:pt>
                <c:pt idx="8400">
                  <c:v>60</c:v>
                </c:pt>
                <c:pt idx="8401">
                  <c:v>60</c:v>
                </c:pt>
                <c:pt idx="8402">
                  <c:v>60</c:v>
                </c:pt>
                <c:pt idx="8403">
                  <c:v>60</c:v>
                </c:pt>
                <c:pt idx="8404">
                  <c:v>60</c:v>
                </c:pt>
                <c:pt idx="8405">
                  <c:v>60</c:v>
                </c:pt>
                <c:pt idx="8406">
                  <c:v>60</c:v>
                </c:pt>
                <c:pt idx="8407">
                  <c:v>60</c:v>
                </c:pt>
                <c:pt idx="8408">
                  <c:v>60</c:v>
                </c:pt>
                <c:pt idx="8409">
                  <c:v>60</c:v>
                </c:pt>
                <c:pt idx="8410">
                  <c:v>60</c:v>
                </c:pt>
                <c:pt idx="8411">
                  <c:v>60</c:v>
                </c:pt>
                <c:pt idx="8412">
                  <c:v>60</c:v>
                </c:pt>
                <c:pt idx="8413">
                  <c:v>60</c:v>
                </c:pt>
                <c:pt idx="8414">
                  <c:v>60</c:v>
                </c:pt>
                <c:pt idx="8415">
                  <c:v>60</c:v>
                </c:pt>
                <c:pt idx="8416">
                  <c:v>60</c:v>
                </c:pt>
                <c:pt idx="8417">
                  <c:v>60</c:v>
                </c:pt>
                <c:pt idx="8418">
                  <c:v>60</c:v>
                </c:pt>
                <c:pt idx="8419">
                  <c:v>60</c:v>
                </c:pt>
                <c:pt idx="8420">
                  <c:v>60</c:v>
                </c:pt>
                <c:pt idx="8421">
                  <c:v>60</c:v>
                </c:pt>
                <c:pt idx="8422">
                  <c:v>60</c:v>
                </c:pt>
                <c:pt idx="8423">
                  <c:v>60</c:v>
                </c:pt>
                <c:pt idx="8424">
                  <c:v>60</c:v>
                </c:pt>
                <c:pt idx="8425">
                  <c:v>60</c:v>
                </c:pt>
                <c:pt idx="8426">
                  <c:v>60</c:v>
                </c:pt>
                <c:pt idx="8427">
                  <c:v>60</c:v>
                </c:pt>
                <c:pt idx="8428">
                  <c:v>60</c:v>
                </c:pt>
                <c:pt idx="8429">
                  <c:v>60</c:v>
                </c:pt>
                <c:pt idx="8430">
                  <c:v>60</c:v>
                </c:pt>
                <c:pt idx="8431">
                  <c:v>60</c:v>
                </c:pt>
                <c:pt idx="8432">
                  <c:v>60</c:v>
                </c:pt>
                <c:pt idx="8433">
                  <c:v>60</c:v>
                </c:pt>
                <c:pt idx="8434">
                  <c:v>60</c:v>
                </c:pt>
                <c:pt idx="8435">
                  <c:v>60</c:v>
                </c:pt>
                <c:pt idx="8436">
                  <c:v>60</c:v>
                </c:pt>
                <c:pt idx="8437">
                  <c:v>60</c:v>
                </c:pt>
                <c:pt idx="8438">
                  <c:v>60</c:v>
                </c:pt>
                <c:pt idx="8439">
                  <c:v>60</c:v>
                </c:pt>
                <c:pt idx="8440">
                  <c:v>60</c:v>
                </c:pt>
                <c:pt idx="8441">
                  <c:v>60</c:v>
                </c:pt>
                <c:pt idx="8442">
                  <c:v>60</c:v>
                </c:pt>
                <c:pt idx="8443">
                  <c:v>60</c:v>
                </c:pt>
                <c:pt idx="8444">
                  <c:v>60</c:v>
                </c:pt>
                <c:pt idx="8445">
                  <c:v>60</c:v>
                </c:pt>
                <c:pt idx="8446">
                  <c:v>60</c:v>
                </c:pt>
                <c:pt idx="8447">
                  <c:v>60</c:v>
                </c:pt>
                <c:pt idx="8448">
                  <c:v>60</c:v>
                </c:pt>
                <c:pt idx="8449">
                  <c:v>60</c:v>
                </c:pt>
                <c:pt idx="8450">
                  <c:v>60</c:v>
                </c:pt>
                <c:pt idx="8451">
                  <c:v>60</c:v>
                </c:pt>
                <c:pt idx="8452">
                  <c:v>60</c:v>
                </c:pt>
                <c:pt idx="8453">
                  <c:v>60</c:v>
                </c:pt>
                <c:pt idx="8454">
                  <c:v>60</c:v>
                </c:pt>
                <c:pt idx="8455">
                  <c:v>60</c:v>
                </c:pt>
                <c:pt idx="8456">
                  <c:v>60</c:v>
                </c:pt>
                <c:pt idx="8457">
                  <c:v>60</c:v>
                </c:pt>
                <c:pt idx="8458">
                  <c:v>60</c:v>
                </c:pt>
                <c:pt idx="8459">
                  <c:v>60</c:v>
                </c:pt>
                <c:pt idx="8460">
                  <c:v>60</c:v>
                </c:pt>
                <c:pt idx="8461">
                  <c:v>60</c:v>
                </c:pt>
                <c:pt idx="8462">
                  <c:v>60</c:v>
                </c:pt>
                <c:pt idx="8463">
                  <c:v>60</c:v>
                </c:pt>
                <c:pt idx="8464">
                  <c:v>60</c:v>
                </c:pt>
                <c:pt idx="8465">
                  <c:v>60</c:v>
                </c:pt>
                <c:pt idx="8466">
                  <c:v>60</c:v>
                </c:pt>
                <c:pt idx="8467">
                  <c:v>60</c:v>
                </c:pt>
                <c:pt idx="8468">
                  <c:v>60</c:v>
                </c:pt>
                <c:pt idx="8469">
                  <c:v>60</c:v>
                </c:pt>
                <c:pt idx="8470">
                  <c:v>60</c:v>
                </c:pt>
                <c:pt idx="8471">
                  <c:v>60</c:v>
                </c:pt>
                <c:pt idx="8472">
                  <c:v>60</c:v>
                </c:pt>
                <c:pt idx="8473">
                  <c:v>60</c:v>
                </c:pt>
                <c:pt idx="8474">
                  <c:v>60</c:v>
                </c:pt>
                <c:pt idx="8475">
                  <c:v>60</c:v>
                </c:pt>
                <c:pt idx="8476">
                  <c:v>60</c:v>
                </c:pt>
                <c:pt idx="8477">
                  <c:v>60</c:v>
                </c:pt>
                <c:pt idx="8478">
                  <c:v>60</c:v>
                </c:pt>
                <c:pt idx="8479">
                  <c:v>60</c:v>
                </c:pt>
                <c:pt idx="8480">
                  <c:v>60</c:v>
                </c:pt>
                <c:pt idx="8481">
                  <c:v>60</c:v>
                </c:pt>
                <c:pt idx="8482">
                  <c:v>60</c:v>
                </c:pt>
                <c:pt idx="8483">
                  <c:v>60</c:v>
                </c:pt>
                <c:pt idx="8484">
                  <c:v>60</c:v>
                </c:pt>
                <c:pt idx="8485">
                  <c:v>60</c:v>
                </c:pt>
                <c:pt idx="8486">
                  <c:v>60</c:v>
                </c:pt>
                <c:pt idx="8487">
                  <c:v>60</c:v>
                </c:pt>
                <c:pt idx="8488">
                  <c:v>60</c:v>
                </c:pt>
                <c:pt idx="8489">
                  <c:v>60</c:v>
                </c:pt>
                <c:pt idx="8490">
                  <c:v>60</c:v>
                </c:pt>
                <c:pt idx="8491">
                  <c:v>60</c:v>
                </c:pt>
                <c:pt idx="8492">
                  <c:v>60</c:v>
                </c:pt>
                <c:pt idx="8493">
                  <c:v>60</c:v>
                </c:pt>
                <c:pt idx="8494">
                  <c:v>60</c:v>
                </c:pt>
                <c:pt idx="8495">
                  <c:v>60</c:v>
                </c:pt>
                <c:pt idx="8496">
                  <c:v>60</c:v>
                </c:pt>
                <c:pt idx="8497">
                  <c:v>60</c:v>
                </c:pt>
                <c:pt idx="8498">
                  <c:v>60</c:v>
                </c:pt>
                <c:pt idx="8499">
                  <c:v>60</c:v>
                </c:pt>
                <c:pt idx="8500">
                  <c:v>60</c:v>
                </c:pt>
                <c:pt idx="8501">
                  <c:v>60</c:v>
                </c:pt>
                <c:pt idx="8502">
                  <c:v>60</c:v>
                </c:pt>
                <c:pt idx="8503">
                  <c:v>60</c:v>
                </c:pt>
                <c:pt idx="8504">
                  <c:v>60</c:v>
                </c:pt>
                <c:pt idx="8505">
                  <c:v>60</c:v>
                </c:pt>
                <c:pt idx="8506">
                  <c:v>60</c:v>
                </c:pt>
                <c:pt idx="8507">
                  <c:v>60</c:v>
                </c:pt>
                <c:pt idx="8508">
                  <c:v>60</c:v>
                </c:pt>
                <c:pt idx="8509">
                  <c:v>60</c:v>
                </c:pt>
                <c:pt idx="8510">
                  <c:v>60</c:v>
                </c:pt>
                <c:pt idx="8511">
                  <c:v>60</c:v>
                </c:pt>
                <c:pt idx="8512">
                  <c:v>60</c:v>
                </c:pt>
                <c:pt idx="8513">
                  <c:v>60</c:v>
                </c:pt>
                <c:pt idx="8514">
                  <c:v>60</c:v>
                </c:pt>
                <c:pt idx="8515">
                  <c:v>60</c:v>
                </c:pt>
                <c:pt idx="8516">
                  <c:v>60</c:v>
                </c:pt>
                <c:pt idx="8517">
                  <c:v>60</c:v>
                </c:pt>
                <c:pt idx="8518">
                  <c:v>60</c:v>
                </c:pt>
                <c:pt idx="8519">
                  <c:v>60</c:v>
                </c:pt>
                <c:pt idx="8520">
                  <c:v>60</c:v>
                </c:pt>
                <c:pt idx="8521">
                  <c:v>60</c:v>
                </c:pt>
                <c:pt idx="8522">
                  <c:v>60</c:v>
                </c:pt>
                <c:pt idx="8523">
                  <c:v>60</c:v>
                </c:pt>
                <c:pt idx="8524">
                  <c:v>60</c:v>
                </c:pt>
                <c:pt idx="8525">
                  <c:v>60</c:v>
                </c:pt>
                <c:pt idx="8526">
                  <c:v>60</c:v>
                </c:pt>
                <c:pt idx="8527">
                  <c:v>60</c:v>
                </c:pt>
                <c:pt idx="8528">
                  <c:v>60</c:v>
                </c:pt>
                <c:pt idx="8529">
                  <c:v>60</c:v>
                </c:pt>
                <c:pt idx="8530">
                  <c:v>60</c:v>
                </c:pt>
                <c:pt idx="8531">
                  <c:v>60</c:v>
                </c:pt>
                <c:pt idx="8532">
                  <c:v>60</c:v>
                </c:pt>
                <c:pt idx="8533">
                  <c:v>60</c:v>
                </c:pt>
                <c:pt idx="8534">
                  <c:v>60</c:v>
                </c:pt>
                <c:pt idx="8535">
                  <c:v>60</c:v>
                </c:pt>
                <c:pt idx="8536">
                  <c:v>60</c:v>
                </c:pt>
                <c:pt idx="8537">
                  <c:v>60</c:v>
                </c:pt>
                <c:pt idx="8538">
                  <c:v>60</c:v>
                </c:pt>
                <c:pt idx="8539">
                  <c:v>60</c:v>
                </c:pt>
                <c:pt idx="8540">
                  <c:v>60</c:v>
                </c:pt>
                <c:pt idx="8541">
                  <c:v>60</c:v>
                </c:pt>
                <c:pt idx="8542">
                  <c:v>60</c:v>
                </c:pt>
                <c:pt idx="8543">
                  <c:v>60</c:v>
                </c:pt>
                <c:pt idx="8544">
                  <c:v>60</c:v>
                </c:pt>
                <c:pt idx="8545">
                  <c:v>60</c:v>
                </c:pt>
                <c:pt idx="8546">
                  <c:v>60</c:v>
                </c:pt>
                <c:pt idx="8547">
                  <c:v>60</c:v>
                </c:pt>
                <c:pt idx="8548">
                  <c:v>60</c:v>
                </c:pt>
                <c:pt idx="8549">
                  <c:v>60</c:v>
                </c:pt>
                <c:pt idx="8550">
                  <c:v>60</c:v>
                </c:pt>
                <c:pt idx="8551">
                  <c:v>60</c:v>
                </c:pt>
                <c:pt idx="8552">
                  <c:v>60</c:v>
                </c:pt>
                <c:pt idx="8553">
                  <c:v>60</c:v>
                </c:pt>
                <c:pt idx="8554">
                  <c:v>60</c:v>
                </c:pt>
                <c:pt idx="8555">
                  <c:v>60</c:v>
                </c:pt>
                <c:pt idx="8556">
                  <c:v>60</c:v>
                </c:pt>
                <c:pt idx="8557">
                  <c:v>60</c:v>
                </c:pt>
                <c:pt idx="8558">
                  <c:v>60</c:v>
                </c:pt>
                <c:pt idx="8559">
                  <c:v>60</c:v>
                </c:pt>
                <c:pt idx="8560">
                  <c:v>60</c:v>
                </c:pt>
                <c:pt idx="8561">
                  <c:v>60</c:v>
                </c:pt>
                <c:pt idx="8562">
                  <c:v>60</c:v>
                </c:pt>
                <c:pt idx="8563">
                  <c:v>60</c:v>
                </c:pt>
                <c:pt idx="8564">
                  <c:v>60</c:v>
                </c:pt>
                <c:pt idx="8565">
                  <c:v>60</c:v>
                </c:pt>
                <c:pt idx="8566">
                  <c:v>60</c:v>
                </c:pt>
                <c:pt idx="8567">
                  <c:v>60</c:v>
                </c:pt>
                <c:pt idx="8568">
                  <c:v>60</c:v>
                </c:pt>
                <c:pt idx="8569">
                  <c:v>60</c:v>
                </c:pt>
                <c:pt idx="8570">
                  <c:v>60</c:v>
                </c:pt>
                <c:pt idx="8571">
                  <c:v>60</c:v>
                </c:pt>
                <c:pt idx="8572">
                  <c:v>60</c:v>
                </c:pt>
                <c:pt idx="8573">
                  <c:v>60</c:v>
                </c:pt>
                <c:pt idx="8574">
                  <c:v>60</c:v>
                </c:pt>
                <c:pt idx="8575">
                  <c:v>60</c:v>
                </c:pt>
                <c:pt idx="8576">
                  <c:v>60</c:v>
                </c:pt>
                <c:pt idx="8577">
                  <c:v>60</c:v>
                </c:pt>
                <c:pt idx="8578">
                  <c:v>60</c:v>
                </c:pt>
                <c:pt idx="8579">
                  <c:v>60</c:v>
                </c:pt>
                <c:pt idx="8580">
                  <c:v>60</c:v>
                </c:pt>
                <c:pt idx="8581">
                  <c:v>60</c:v>
                </c:pt>
                <c:pt idx="8582">
                  <c:v>60</c:v>
                </c:pt>
                <c:pt idx="8583">
                  <c:v>60</c:v>
                </c:pt>
                <c:pt idx="8584">
                  <c:v>60</c:v>
                </c:pt>
                <c:pt idx="8585">
                  <c:v>60</c:v>
                </c:pt>
                <c:pt idx="8586">
                  <c:v>60</c:v>
                </c:pt>
                <c:pt idx="8587">
                  <c:v>60</c:v>
                </c:pt>
                <c:pt idx="8588">
                  <c:v>60</c:v>
                </c:pt>
                <c:pt idx="8589">
                  <c:v>60</c:v>
                </c:pt>
                <c:pt idx="8590">
                  <c:v>60</c:v>
                </c:pt>
                <c:pt idx="8591">
                  <c:v>60</c:v>
                </c:pt>
                <c:pt idx="8592">
                  <c:v>60</c:v>
                </c:pt>
                <c:pt idx="8593">
                  <c:v>60</c:v>
                </c:pt>
                <c:pt idx="8594">
                  <c:v>60</c:v>
                </c:pt>
                <c:pt idx="8595">
                  <c:v>60</c:v>
                </c:pt>
                <c:pt idx="8596">
                  <c:v>60</c:v>
                </c:pt>
                <c:pt idx="8597">
                  <c:v>60</c:v>
                </c:pt>
                <c:pt idx="8598">
                  <c:v>60</c:v>
                </c:pt>
                <c:pt idx="8599">
                  <c:v>60</c:v>
                </c:pt>
                <c:pt idx="8600">
                  <c:v>60</c:v>
                </c:pt>
                <c:pt idx="8601">
                  <c:v>60</c:v>
                </c:pt>
                <c:pt idx="8602">
                  <c:v>60</c:v>
                </c:pt>
                <c:pt idx="8603">
                  <c:v>60</c:v>
                </c:pt>
                <c:pt idx="8604">
                  <c:v>60</c:v>
                </c:pt>
                <c:pt idx="8605">
                  <c:v>60</c:v>
                </c:pt>
                <c:pt idx="8606">
                  <c:v>60</c:v>
                </c:pt>
                <c:pt idx="8607">
                  <c:v>60</c:v>
                </c:pt>
                <c:pt idx="8608">
                  <c:v>60</c:v>
                </c:pt>
                <c:pt idx="8609">
                  <c:v>60</c:v>
                </c:pt>
                <c:pt idx="8610">
                  <c:v>60</c:v>
                </c:pt>
                <c:pt idx="8611">
                  <c:v>60</c:v>
                </c:pt>
                <c:pt idx="8612">
                  <c:v>60</c:v>
                </c:pt>
                <c:pt idx="8613">
                  <c:v>60</c:v>
                </c:pt>
                <c:pt idx="8614">
                  <c:v>60</c:v>
                </c:pt>
                <c:pt idx="8615">
                  <c:v>60</c:v>
                </c:pt>
                <c:pt idx="8616">
                  <c:v>60</c:v>
                </c:pt>
                <c:pt idx="8617">
                  <c:v>60</c:v>
                </c:pt>
                <c:pt idx="8618">
                  <c:v>60</c:v>
                </c:pt>
                <c:pt idx="8619">
                  <c:v>60</c:v>
                </c:pt>
                <c:pt idx="8620">
                  <c:v>60</c:v>
                </c:pt>
                <c:pt idx="8621">
                  <c:v>60</c:v>
                </c:pt>
                <c:pt idx="8622">
                  <c:v>60</c:v>
                </c:pt>
                <c:pt idx="8623">
                  <c:v>60</c:v>
                </c:pt>
                <c:pt idx="8624">
                  <c:v>60</c:v>
                </c:pt>
                <c:pt idx="8625">
                  <c:v>60</c:v>
                </c:pt>
                <c:pt idx="8626">
                  <c:v>60</c:v>
                </c:pt>
                <c:pt idx="8627">
                  <c:v>60</c:v>
                </c:pt>
                <c:pt idx="8628">
                  <c:v>60</c:v>
                </c:pt>
                <c:pt idx="8629">
                  <c:v>60</c:v>
                </c:pt>
                <c:pt idx="8630">
                  <c:v>60</c:v>
                </c:pt>
                <c:pt idx="8631">
                  <c:v>60</c:v>
                </c:pt>
                <c:pt idx="8632">
                  <c:v>60</c:v>
                </c:pt>
                <c:pt idx="8633">
                  <c:v>60</c:v>
                </c:pt>
                <c:pt idx="8634">
                  <c:v>60</c:v>
                </c:pt>
                <c:pt idx="8635">
                  <c:v>60</c:v>
                </c:pt>
                <c:pt idx="8636">
                  <c:v>60</c:v>
                </c:pt>
                <c:pt idx="8637">
                  <c:v>60</c:v>
                </c:pt>
                <c:pt idx="8638">
                  <c:v>60</c:v>
                </c:pt>
                <c:pt idx="8639">
                  <c:v>60</c:v>
                </c:pt>
                <c:pt idx="8640">
                  <c:v>60</c:v>
                </c:pt>
                <c:pt idx="8641">
                  <c:v>60</c:v>
                </c:pt>
                <c:pt idx="8642">
                  <c:v>60</c:v>
                </c:pt>
                <c:pt idx="8643">
                  <c:v>60</c:v>
                </c:pt>
                <c:pt idx="8644">
                  <c:v>60</c:v>
                </c:pt>
                <c:pt idx="8645">
                  <c:v>60</c:v>
                </c:pt>
                <c:pt idx="8646">
                  <c:v>60</c:v>
                </c:pt>
                <c:pt idx="8647">
                  <c:v>60</c:v>
                </c:pt>
                <c:pt idx="8648">
                  <c:v>60</c:v>
                </c:pt>
                <c:pt idx="8649">
                  <c:v>60</c:v>
                </c:pt>
                <c:pt idx="8650">
                  <c:v>60</c:v>
                </c:pt>
                <c:pt idx="8651">
                  <c:v>60</c:v>
                </c:pt>
                <c:pt idx="8652">
                  <c:v>60</c:v>
                </c:pt>
                <c:pt idx="8653">
                  <c:v>60</c:v>
                </c:pt>
                <c:pt idx="8654">
                  <c:v>60</c:v>
                </c:pt>
                <c:pt idx="8655">
                  <c:v>60</c:v>
                </c:pt>
                <c:pt idx="8656">
                  <c:v>60</c:v>
                </c:pt>
                <c:pt idx="8657">
                  <c:v>60</c:v>
                </c:pt>
                <c:pt idx="8658">
                  <c:v>60</c:v>
                </c:pt>
                <c:pt idx="8659">
                  <c:v>60</c:v>
                </c:pt>
                <c:pt idx="8660">
                  <c:v>60</c:v>
                </c:pt>
                <c:pt idx="8661">
                  <c:v>60</c:v>
                </c:pt>
                <c:pt idx="8662">
                  <c:v>60</c:v>
                </c:pt>
                <c:pt idx="8663">
                  <c:v>60</c:v>
                </c:pt>
                <c:pt idx="8664">
                  <c:v>60</c:v>
                </c:pt>
                <c:pt idx="8665">
                  <c:v>60</c:v>
                </c:pt>
                <c:pt idx="8666">
                  <c:v>60</c:v>
                </c:pt>
                <c:pt idx="8667">
                  <c:v>60</c:v>
                </c:pt>
                <c:pt idx="8668">
                  <c:v>60</c:v>
                </c:pt>
                <c:pt idx="8669">
                  <c:v>60</c:v>
                </c:pt>
                <c:pt idx="8670">
                  <c:v>60</c:v>
                </c:pt>
                <c:pt idx="8671">
                  <c:v>60</c:v>
                </c:pt>
                <c:pt idx="8672">
                  <c:v>60</c:v>
                </c:pt>
                <c:pt idx="8673">
                  <c:v>60</c:v>
                </c:pt>
                <c:pt idx="8674">
                  <c:v>60</c:v>
                </c:pt>
                <c:pt idx="8675">
                  <c:v>60</c:v>
                </c:pt>
                <c:pt idx="8676">
                  <c:v>60</c:v>
                </c:pt>
                <c:pt idx="8677">
                  <c:v>60</c:v>
                </c:pt>
                <c:pt idx="8678">
                  <c:v>60</c:v>
                </c:pt>
                <c:pt idx="8679">
                  <c:v>60</c:v>
                </c:pt>
                <c:pt idx="8680">
                  <c:v>60</c:v>
                </c:pt>
                <c:pt idx="8681">
                  <c:v>60</c:v>
                </c:pt>
                <c:pt idx="8682">
                  <c:v>60</c:v>
                </c:pt>
                <c:pt idx="8683">
                  <c:v>60</c:v>
                </c:pt>
                <c:pt idx="8684">
                  <c:v>60</c:v>
                </c:pt>
                <c:pt idx="8685">
                  <c:v>60</c:v>
                </c:pt>
                <c:pt idx="8686">
                  <c:v>60</c:v>
                </c:pt>
                <c:pt idx="8687">
                  <c:v>60</c:v>
                </c:pt>
                <c:pt idx="8688">
                  <c:v>60</c:v>
                </c:pt>
                <c:pt idx="8689">
                  <c:v>60</c:v>
                </c:pt>
                <c:pt idx="8690">
                  <c:v>60</c:v>
                </c:pt>
                <c:pt idx="8691">
                  <c:v>60</c:v>
                </c:pt>
                <c:pt idx="8692">
                  <c:v>60</c:v>
                </c:pt>
                <c:pt idx="8693">
                  <c:v>60</c:v>
                </c:pt>
                <c:pt idx="8694">
                  <c:v>60</c:v>
                </c:pt>
                <c:pt idx="8695">
                  <c:v>60</c:v>
                </c:pt>
                <c:pt idx="8696">
                  <c:v>60</c:v>
                </c:pt>
                <c:pt idx="8697">
                  <c:v>60</c:v>
                </c:pt>
                <c:pt idx="8698">
                  <c:v>60</c:v>
                </c:pt>
                <c:pt idx="8699">
                  <c:v>60</c:v>
                </c:pt>
                <c:pt idx="8700">
                  <c:v>60</c:v>
                </c:pt>
                <c:pt idx="8701">
                  <c:v>60</c:v>
                </c:pt>
                <c:pt idx="8702">
                  <c:v>60</c:v>
                </c:pt>
                <c:pt idx="8703">
                  <c:v>60</c:v>
                </c:pt>
                <c:pt idx="8704">
                  <c:v>60</c:v>
                </c:pt>
                <c:pt idx="8705">
                  <c:v>60</c:v>
                </c:pt>
                <c:pt idx="8706">
                  <c:v>60</c:v>
                </c:pt>
                <c:pt idx="8707">
                  <c:v>60</c:v>
                </c:pt>
                <c:pt idx="8708">
                  <c:v>60</c:v>
                </c:pt>
                <c:pt idx="8709">
                  <c:v>60</c:v>
                </c:pt>
                <c:pt idx="8710">
                  <c:v>60</c:v>
                </c:pt>
                <c:pt idx="8711">
                  <c:v>60</c:v>
                </c:pt>
                <c:pt idx="8712">
                  <c:v>60</c:v>
                </c:pt>
                <c:pt idx="8713">
                  <c:v>60</c:v>
                </c:pt>
                <c:pt idx="8714">
                  <c:v>60</c:v>
                </c:pt>
                <c:pt idx="8715">
                  <c:v>60</c:v>
                </c:pt>
                <c:pt idx="8716">
                  <c:v>60</c:v>
                </c:pt>
                <c:pt idx="8717">
                  <c:v>60</c:v>
                </c:pt>
                <c:pt idx="8718">
                  <c:v>60</c:v>
                </c:pt>
                <c:pt idx="8719">
                  <c:v>60</c:v>
                </c:pt>
                <c:pt idx="8720">
                  <c:v>60</c:v>
                </c:pt>
                <c:pt idx="8721">
                  <c:v>60</c:v>
                </c:pt>
                <c:pt idx="8722">
                  <c:v>60</c:v>
                </c:pt>
                <c:pt idx="8723">
                  <c:v>60</c:v>
                </c:pt>
                <c:pt idx="8724">
                  <c:v>60</c:v>
                </c:pt>
                <c:pt idx="8725">
                  <c:v>60</c:v>
                </c:pt>
                <c:pt idx="8726">
                  <c:v>60</c:v>
                </c:pt>
                <c:pt idx="8727">
                  <c:v>60</c:v>
                </c:pt>
                <c:pt idx="8728">
                  <c:v>60</c:v>
                </c:pt>
                <c:pt idx="8729">
                  <c:v>60</c:v>
                </c:pt>
                <c:pt idx="8730">
                  <c:v>60</c:v>
                </c:pt>
                <c:pt idx="8731">
                  <c:v>60</c:v>
                </c:pt>
                <c:pt idx="8732">
                  <c:v>60</c:v>
                </c:pt>
                <c:pt idx="8733">
                  <c:v>60</c:v>
                </c:pt>
                <c:pt idx="8734">
                  <c:v>60</c:v>
                </c:pt>
                <c:pt idx="8735">
                  <c:v>60</c:v>
                </c:pt>
                <c:pt idx="8736">
                  <c:v>60</c:v>
                </c:pt>
                <c:pt idx="8737">
                  <c:v>60</c:v>
                </c:pt>
                <c:pt idx="8738">
                  <c:v>60</c:v>
                </c:pt>
                <c:pt idx="8739">
                  <c:v>60</c:v>
                </c:pt>
                <c:pt idx="8740">
                  <c:v>60</c:v>
                </c:pt>
                <c:pt idx="8741">
                  <c:v>60</c:v>
                </c:pt>
                <c:pt idx="8742">
                  <c:v>60</c:v>
                </c:pt>
                <c:pt idx="8743">
                  <c:v>60</c:v>
                </c:pt>
                <c:pt idx="8744">
                  <c:v>60</c:v>
                </c:pt>
                <c:pt idx="8745">
                  <c:v>60</c:v>
                </c:pt>
                <c:pt idx="8746">
                  <c:v>60</c:v>
                </c:pt>
                <c:pt idx="8747">
                  <c:v>60</c:v>
                </c:pt>
                <c:pt idx="8748">
                  <c:v>60</c:v>
                </c:pt>
                <c:pt idx="8749">
                  <c:v>60</c:v>
                </c:pt>
                <c:pt idx="8750">
                  <c:v>60</c:v>
                </c:pt>
                <c:pt idx="8751">
                  <c:v>60</c:v>
                </c:pt>
                <c:pt idx="8752">
                  <c:v>60</c:v>
                </c:pt>
                <c:pt idx="8753">
                  <c:v>60</c:v>
                </c:pt>
                <c:pt idx="8754">
                  <c:v>60</c:v>
                </c:pt>
                <c:pt idx="8755">
                  <c:v>60</c:v>
                </c:pt>
                <c:pt idx="8756">
                  <c:v>60</c:v>
                </c:pt>
                <c:pt idx="8757">
                  <c:v>60</c:v>
                </c:pt>
                <c:pt idx="8758">
                  <c:v>60</c:v>
                </c:pt>
                <c:pt idx="8759">
                  <c:v>60</c:v>
                </c:pt>
                <c:pt idx="8760">
                  <c:v>60</c:v>
                </c:pt>
                <c:pt idx="8761">
                  <c:v>60</c:v>
                </c:pt>
                <c:pt idx="8762">
                  <c:v>60</c:v>
                </c:pt>
                <c:pt idx="8763">
                  <c:v>60</c:v>
                </c:pt>
                <c:pt idx="8764">
                  <c:v>60</c:v>
                </c:pt>
                <c:pt idx="8765">
                  <c:v>60</c:v>
                </c:pt>
                <c:pt idx="8766">
                  <c:v>60</c:v>
                </c:pt>
                <c:pt idx="8767">
                  <c:v>60</c:v>
                </c:pt>
                <c:pt idx="8768">
                  <c:v>60</c:v>
                </c:pt>
                <c:pt idx="8769">
                  <c:v>60</c:v>
                </c:pt>
                <c:pt idx="8770">
                  <c:v>60</c:v>
                </c:pt>
                <c:pt idx="8771">
                  <c:v>60</c:v>
                </c:pt>
                <c:pt idx="8772">
                  <c:v>60</c:v>
                </c:pt>
                <c:pt idx="8773">
                  <c:v>60</c:v>
                </c:pt>
                <c:pt idx="8774">
                  <c:v>60</c:v>
                </c:pt>
                <c:pt idx="8775">
                  <c:v>60</c:v>
                </c:pt>
                <c:pt idx="8776">
                  <c:v>60</c:v>
                </c:pt>
                <c:pt idx="8777">
                  <c:v>60</c:v>
                </c:pt>
                <c:pt idx="8778">
                  <c:v>60</c:v>
                </c:pt>
                <c:pt idx="8779">
                  <c:v>60</c:v>
                </c:pt>
                <c:pt idx="8780">
                  <c:v>60</c:v>
                </c:pt>
                <c:pt idx="8781">
                  <c:v>60</c:v>
                </c:pt>
                <c:pt idx="8782">
                  <c:v>60</c:v>
                </c:pt>
                <c:pt idx="8783">
                  <c:v>60</c:v>
                </c:pt>
                <c:pt idx="8784">
                  <c:v>60</c:v>
                </c:pt>
                <c:pt idx="8785">
                  <c:v>60</c:v>
                </c:pt>
                <c:pt idx="8786">
                  <c:v>60</c:v>
                </c:pt>
                <c:pt idx="8787">
                  <c:v>60</c:v>
                </c:pt>
                <c:pt idx="8788">
                  <c:v>60</c:v>
                </c:pt>
                <c:pt idx="8789">
                  <c:v>60</c:v>
                </c:pt>
                <c:pt idx="8790">
                  <c:v>60</c:v>
                </c:pt>
                <c:pt idx="8791">
                  <c:v>60</c:v>
                </c:pt>
                <c:pt idx="8792">
                  <c:v>60</c:v>
                </c:pt>
                <c:pt idx="8793">
                  <c:v>60</c:v>
                </c:pt>
                <c:pt idx="8794">
                  <c:v>60</c:v>
                </c:pt>
                <c:pt idx="8795">
                  <c:v>60</c:v>
                </c:pt>
                <c:pt idx="8796">
                  <c:v>60</c:v>
                </c:pt>
                <c:pt idx="8797">
                  <c:v>60</c:v>
                </c:pt>
                <c:pt idx="8798">
                  <c:v>60</c:v>
                </c:pt>
                <c:pt idx="8799">
                  <c:v>60</c:v>
                </c:pt>
                <c:pt idx="8800">
                  <c:v>60</c:v>
                </c:pt>
                <c:pt idx="8801">
                  <c:v>60</c:v>
                </c:pt>
                <c:pt idx="8802">
                  <c:v>60</c:v>
                </c:pt>
                <c:pt idx="8803">
                  <c:v>60</c:v>
                </c:pt>
                <c:pt idx="8804">
                  <c:v>60</c:v>
                </c:pt>
                <c:pt idx="8805">
                  <c:v>60</c:v>
                </c:pt>
                <c:pt idx="8806">
                  <c:v>60</c:v>
                </c:pt>
                <c:pt idx="8807">
                  <c:v>60</c:v>
                </c:pt>
                <c:pt idx="8808">
                  <c:v>60</c:v>
                </c:pt>
                <c:pt idx="8809">
                  <c:v>60</c:v>
                </c:pt>
                <c:pt idx="8810">
                  <c:v>60</c:v>
                </c:pt>
                <c:pt idx="8811">
                  <c:v>60</c:v>
                </c:pt>
                <c:pt idx="8812">
                  <c:v>60</c:v>
                </c:pt>
                <c:pt idx="8813">
                  <c:v>60</c:v>
                </c:pt>
                <c:pt idx="8814">
                  <c:v>60</c:v>
                </c:pt>
                <c:pt idx="8815">
                  <c:v>60</c:v>
                </c:pt>
                <c:pt idx="8816">
                  <c:v>60</c:v>
                </c:pt>
                <c:pt idx="8817">
                  <c:v>60</c:v>
                </c:pt>
                <c:pt idx="8818">
                  <c:v>60</c:v>
                </c:pt>
                <c:pt idx="8819">
                  <c:v>60</c:v>
                </c:pt>
                <c:pt idx="8820">
                  <c:v>60</c:v>
                </c:pt>
                <c:pt idx="8821">
                  <c:v>60</c:v>
                </c:pt>
                <c:pt idx="8822">
                  <c:v>60</c:v>
                </c:pt>
                <c:pt idx="8823">
                  <c:v>60</c:v>
                </c:pt>
                <c:pt idx="8824">
                  <c:v>60</c:v>
                </c:pt>
                <c:pt idx="8825">
                  <c:v>60</c:v>
                </c:pt>
                <c:pt idx="8826">
                  <c:v>60</c:v>
                </c:pt>
                <c:pt idx="8827">
                  <c:v>60</c:v>
                </c:pt>
                <c:pt idx="8828">
                  <c:v>60</c:v>
                </c:pt>
                <c:pt idx="8829">
                  <c:v>60</c:v>
                </c:pt>
                <c:pt idx="8830">
                  <c:v>60</c:v>
                </c:pt>
                <c:pt idx="8831">
                  <c:v>60</c:v>
                </c:pt>
                <c:pt idx="8832">
                  <c:v>60</c:v>
                </c:pt>
                <c:pt idx="8833">
                  <c:v>60</c:v>
                </c:pt>
                <c:pt idx="8834">
                  <c:v>60</c:v>
                </c:pt>
                <c:pt idx="8835">
                  <c:v>60</c:v>
                </c:pt>
                <c:pt idx="8836">
                  <c:v>60</c:v>
                </c:pt>
                <c:pt idx="8837">
                  <c:v>60</c:v>
                </c:pt>
                <c:pt idx="8838">
                  <c:v>60</c:v>
                </c:pt>
                <c:pt idx="8839">
                  <c:v>60</c:v>
                </c:pt>
                <c:pt idx="8840">
                  <c:v>60</c:v>
                </c:pt>
                <c:pt idx="8841">
                  <c:v>60</c:v>
                </c:pt>
                <c:pt idx="8842">
                  <c:v>60</c:v>
                </c:pt>
                <c:pt idx="8843">
                  <c:v>60</c:v>
                </c:pt>
                <c:pt idx="8844">
                  <c:v>60</c:v>
                </c:pt>
                <c:pt idx="8845">
                  <c:v>60</c:v>
                </c:pt>
                <c:pt idx="8846">
                  <c:v>60</c:v>
                </c:pt>
                <c:pt idx="8847">
                  <c:v>60</c:v>
                </c:pt>
                <c:pt idx="8848">
                  <c:v>60</c:v>
                </c:pt>
                <c:pt idx="8849">
                  <c:v>60</c:v>
                </c:pt>
                <c:pt idx="8850">
                  <c:v>60</c:v>
                </c:pt>
                <c:pt idx="8851">
                  <c:v>60</c:v>
                </c:pt>
                <c:pt idx="8852">
                  <c:v>60</c:v>
                </c:pt>
                <c:pt idx="8853">
                  <c:v>60</c:v>
                </c:pt>
                <c:pt idx="8854">
                  <c:v>60</c:v>
                </c:pt>
                <c:pt idx="8855">
                  <c:v>60</c:v>
                </c:pt>
                <c:pt idx="8856">
                  <c:v>60</c:v>
                </c:pt>
                <c:pt idx="8857">
                  <c:v>60</c:v>
                </c:pt>
                <c:pt idx="8858">
                  <c:v>60</c:v>
                </c:pt>
                <c:pt idx="8859">
                  <c:v>60</c:v>
                </c:pt>
                <c:pt idx="8860">
                  <c:v>60</c:v>
                </c:pt>
                <c:pt idx="8861">
                  <c:v>60</c:v>
                </c:pt>
                <c:pt idx="8862">
                  <c:v>60</c:v>
                </c:pt>
                <c:pt idx="8863">
                  <c:v>60</c:v>
                </c:pt>
                <c:pt idx="8864">
                  <c:v>60</c:v>
                </c:pt>
                <c:pt idx="8865">
                  <c:v>60</c:v>
                </c:pt>
                <c:pt idx="8866">
                  <c:v>60</c:v>
                </c:pt>
                <c:pt idx="8867">
                  <c:v>60</c:v>
                </c:pt>
                <c:pt idx="8868">
                  <c:v>60</c:v>
                </c:pt>
                <c:pt idx="8869">
                  <c:v>60</c:v>
                </c:pt>
                <c:pt idx="8870">
                  <c:v>60</c:v>
                </c:pt>
                <c:pt idx="8871">
                  <c:v>60</c:v>
                </c:pt>
                <c:pt idx="8872">
                  <c:v>60</c:v>
                </c:pt>
                <c:pt idx="8873">
                  <c:v>60</c:v>
                </c:pt>
                <c:pt idx="8874">
                  <c:v>60</c:v>
                </c:pt>
                <c:pt idx="8875">
                  <c:v>60</c:v>
                </c:pt>
                <c:pt idx="8876">
                  <c:v>60</c:v>
                </c:pt>
                <c:pt idx="8877">
                  <c:v>60</c:v>
                </c:pt>
                <c:pt idx="8878">
                  <c:v>60</c:v>
                </c:pt>
                <c:pt idx="8879">
                  <c:v>60</c:v>
                </c:pt>
                <c:pt idx="8880">
                  <c:v>60</c:v>
                </c:pt>
                <c:pt idx="8881">
                  <c:v>60</c:v>
                </c:pt>
                <c:pt idx="8882">
                  <c:v>60</c:v>
                </c:pt>
                <c:pt idx="8883">
                  <c:v>60</c:v>
                </c:pt>
                <c:pt idx="8884">
                  <c:v>60</c:v>
                </c:pt>
                <c:pt idx="8885">
                  <c:v>60</c:v>
                </c:pt>
                <c:pt idx="8886">
                  <c:v>60</c:v>
                </c:pt>
                <c:pt idx="8887">
                  <c:v>60</c:v>
                </c:pt>
                <c:pt idx="8888">
                  <c:v>60</c:v>
                </c:pt>
                <c:pt idx="8889">
                  <c:v>60</c:v>
                </c:pt>
                <c:pt idx="8890">
                  <c:v>60</c:v>
                </c:pt>
                <c:pt idx="8891">
                  <c:v>60</c:v>
                </c:pt>
                <c:pt idx="8892">
                  <c:v>60</c:v>
                </c:pt>
                <c:pt idx="8893">
                  <c:v>60</c:v>
                </c:pt>
                <c:pt idx="8894">
                  <c:v>60</c:v>
                </c:pt>
                <c:pt idx="8895">
                  <c:v>60</c:v>
                </c:pt>
                <c:pt idx="8896">
                  <c:v>60</c:v>
                </c:pt>
                <c:pt idx="8897">
                  <c:v>60</c:v>
                </c:pt>
                <c:pt idx="8898">
                  <c:v>60</c:v>
                </c:pt>
                <c:pt idx="8899">
                  <c:v>60</c:v>
                </c:pt>
                <c:pt idx="8900">
                  <c:v>60</c:v>
                </c:pt>
                <c:pt idx="8901">
                  <c:v>60</c:v>
                </c:pt>
                <c:pt idx="8902">
                  <c:v>60</c:v>
                </c:pt>
                <c:pt idx="8903">
                  <c:v>60</c:v>
                </c:pt>
                <c:pt idx="8904">
                  <c:v>60</c:v>
                </c:pt>
                <c:pt idx="8905">
                  <c:v>60</c:v>
                </c:pt>
                <c:pt idx="8906">
                  <c:v>60</c:v>
                </c:pt>
                <c:pt idx="8907">
                  <c:v>60</c:v>
                </c:pt>
                <c:pt idx="8908">
                  <c:v>60</c:v>
                </c:pt>
                <c:pt idx="8909">
                  <c:v>60</c:v>
                </c:pt>
                <c:pt idx="8910">
                  <c:v>60</c:v>
                </c:pt>
                <c:pt idx="8911">
                  <c:v>60</c:v>
                </c:pt>
                <c:pt idx="8912">
                  <c:v>60</c:v>
                </c:pt>
                <c:pt idx="8913">
                  <c:v>60</c:v>
                </c:pt>
                <c:pt idx="8914">
                  <c:v>60</c:v>
                </c:pt>
                <c:pt idx="8915">
                  <c:v>60</c:v>
                </c:pt>
                <c:pt idx="8916">
                  <c:v>60</c:v>
                </c:pt>
                <c:pt idx="8917">
                  <c:v>60</c:v>
                </c:pt>
                <c:pt idx="8918">
                  <c:v>60</c:v>
                </c:pt>
                <c:pt idx="8919">
                  <c:v>60</c:v>
                </c:pt>
                <c:pt idx="8920">
                  <c:v>60</c:v>
                </c:pt>
                <c:pt idx="8921">
                  <c:v>60</c:v>
                </c:pt>
                <c:pt idx="8922">
                  <c:v>60</c:v>
                </c:pt>
                <c:pt idx="8923">
                  <c:v>60</c:v>
                </c:pt>
                <c:pt idx="8924">
                  <c:v>60</c:v>
                </c:pt>
                <c:pt idx="8925">
                  <c:v>60</c:v>
                </c:pt>
                <c:pt idx="8926">
                  <c:v>60</c:v>
                </c:pt>
                <c:pt idx="8927">
                  <c:v>60</c:v>
                </c:pt>
                <c:pt idx="8928">
                  <c:v>60</c:v>
                </c:pt>
                <c:pt idx="8929">
                  <c:v>60</c:v>
                </c:pt>
                <c:pt idx="8930">
                  <c:v>60</c:v>
                </c:pt>
                <c:pt idx="8931">
                  <c:v>60</c:v>
                </c:pt>
                <c:pt idx="8932">
                  <c:v>60</c:v>
                </c:pt>
                <c:pt idx="8933">
                  <c:v>60</c:v>
                </c:pt>
                <c:pt idx="8934">
                  <c:v>60</c:v>
                </c:pt>
                <c:pt idx="8935">
                  <c:v>60</c:v>
                </c:pt>
                <c:pt idx="8936">
                  <c:v>60</c:v>
                </c:pt>
                <c:pt idx="8937">
                  <c:v>60</c:v>
                </c:pt>
                <c:pt idx="8938">
                  <c:v>60</c:v>
                </c:pt>
                <c:pt idx="8939">
                  <c:v>60</c:v>
                </c:pt>
                <c:pt idx="8940">
                  <c:v>60</c:v>
                </c:pt>
                <c:pt idx="8941">
                  <c:v>60</c:v>
                </c:pt>
                <c:pt idx="8942">
                  <c:v>60</c:v>
                </c:pt>
                <c:pt idx="8943">
                  <c:v>60</c:v>
                </c:pt>
                <c:pt idx="8944">
                  <c:v>60</c:v>
                </c:pt>
                <c:pt idx="8945">
                  <c:v>60</c:v>
                </c:pt>
                <c:pt idx="8946">
                  <c:v>60</c:v>
                </c:pt>
                <c:pt idx="8947">
                  <c:v>60</c:v>
                </c:pt>
                <c:pt idx="8948">
                  <c:v>60</c:v>
                </c:pt>
                <c:pt idx="8949">
                  <c:v>60</c:v>
                </c:pt>
                <c:pt idx="8950">
                  <c:v>60</c:v>
                </c:pt>
                <c:pt idx="8951">
                  <c:v>60</c:v>
                </c:pt>
                <c:pt idx="8952">
                  <c:v>60</c:v>
                </c:pt>
                <c:pt idx="8953">
                  <c:v>60</c:v>
                </c:pt>
                <c:pt idx="8954">
                  <c:v>60</c:v>
                </c:pt>
                <c:pt idx="8955">
                  <c:v>60</c:v>
                </c:pt>
                <c:pt idx="8956">
                  <c:v>60</c:v>
                </c:pt>
                <c:pt idx="8957">
                  <c:v>60</c:v>
                </c:pt>
                <c:pt idx="8958">
                  <c:v>60</c:v>
                </c:pt>
                <c:pt idx="8959">
                  <c:v>60</c:v>
                </c:pt>
                <c:pt idx="8960">
                  <c:v>60</c:v>
                </c:pt>
                <c:pt idx="8961">
                  <c:v>60</c:v>
                </c:pt>
                <c:pt idx="8962">
                  <c:v>60</c:v>
                </c:pt>
                <c:pt idx="8963">
                  <c:v>60</c:v>
                </c:pt>
                <c:pt idx="8964">
                  <c:v>60</c:v>
                </c:pt>
                <c:pt idx="8965">
                  <c:v>60</c:v>
                </c:pt>
                <c:pt idx="8966">
                  <c:v>60</c:v>
                </c:pt>
                <c:pt idx="8967">
                  <c:v>60</c:v>
                </c:pt>
                <c:pt idx="8968">
                  <c:v>60</c:v>
                </c:pt>
                <c:pt idx="8969">
                  <c:v>60</c:v>
                </c:pt>
                <c:pt idx="8970">
                  <c:v>60</c:v>
                </c:pt>
                <c:pt idx="8971">
                  <c:v>60</c:v>
                </c:pt>
                <c:pt idx="8972">
                  <c:v>60</c:v>
                </c:pt>
                <c:pt idx="8973">
                  <c:v>60</c:v>
                </c:pt>
                <c:pt idx="8974">
                  <c:v>60</c:v>
                </c:pt>
                <c:pt idx="8975">
                  <c:v>60</c:v>
                </c:pt>
                <c:pt idx="8976">
                  <c:v>60</c:v>
                </c:pt>
                <c:pt idx="8977">
                  <c:v>60</c:v>
                </c:pt>
                <c:pt idx="8978">
                  <c:v>60</c:v>
                </c:pt>
                <c:pt idx="8979">
                  <c:v>60</c:v>
                </c:pt>
                <c:pt idx="8980">
                  <c:v>60</c:v>
                </c:pt>
                <c:pt idx="8981">
                  <c:v>60</c:v>
                </c:pt>
                <c:pt idx="8982">
                  <c:v>60</c:v>
                </c:pt>
                <c:pt idx="8983">
                  <c:v>60</c:v>
                </c:pt>
                <c:pt idx="8984">
                  <c:v>60</c:v>
                </c:pt>
                <c:pt idx="8985">
                  <c:v>60</c:v>
                </c:pt>
                <c:pt idx="8986">
                  <c:v>60</c:v>
                </c:pt>
                <c:pt idx="8987">
                  <c:v>60</c:v>
                </c:pt>
                <c:pt idx="8988">
                  <c:v>60</c:v>
                </c:pt>
                <c:pt idx="8989">
                  <c:v>60</c:v>
                </c:pt>
                <c:pt idx="8990">
                  <c:v>60</c:v>
                </c:pt>
                <c:pt idx="8991">
                  <c:v>60</c:v>
                </c:pt>
                <c:pt idx="8992">
                  <c:v>60</c:v>
                </c:pt>
                <c:pt idx="8993">
                  <c:v>60</c:v>
                </c:pt>
                <c:pt idx="8994">
                  <c:v>60</c:v>
                </c:pt>
                <c:pt idx="8995">
                  <c:v>60</c:v>
                </c:pt>
                <c:pt idx="8996">
                  <c:v>60</c:v>
                </c:pt>
                <c:pt idx="8997">
                  <c:v>60</c:v>
                </c:pt>
                <c:pt idx="8998">
                  <c:v>60</c:v>
                </c:pt>
                <c:pt idx="8999">
                  <c:v>60</c:v>
                </c:pt>
                <c:pt idx="9000">
                  <c:v>60</c:v>
                </c:pt>
                <c:pt idx="9001">
                  <c:v>60</c:v>
                </c:pt>
                <c:pt idx="9002">
                  <c:v>60</c:v>
                </c:pt>
                <c:pt idx="9003">
                  <c:v>60</c:v>
                </c:pt>
                <c:pt idx="9004">
                  <c:v>60</c:v>
                </c:pt>
                <c:pt idx="9005">
                  <c:v>60</c:v>
                </c:pt>
                <c:pt idx="9006">
                  <c:v>60</c:v>
                </c:pt>
                <c:pt idx="9007">
                  <c:v>60</c:v>
                </c:pt>
                <c:pt idx="9008">
                  <c:v>60</c:v>
                </c:pt>
                <c:pt idx="9009">
                  <c:v>60</c:v>
                </c:pt>
                <c:pt idx="9010">
                  <c:v>60</c:v>
                </c:pt>
                <c:pt idx="9011">
                  <c:v>60</c:v>
                </c:pt>
                <c:pt idx="9012">
                  <c:v>60</c:v>
                </c:pt>
                <c:pt idx="9013">
                  <c:v>60</c:v>
                </c:pt>
                <c:pt idx="9014">
                  <c:v>60</c:v>
                </c:pt>
                <c:pt idx="9015">
                  <c:v>60</c:v>
                </c:pt>
                <c:pt idx="9016">
                  <c:v>60</c:v>
                </c:pt>
                <c:pt idx="9017">
                  <c:v>60</c:v>
                </c:pt>
                <c:pt idx="9018">
                  <c:v>60</c:v>
                </c:pt>
                <c:pt idx="9019">
                  <c:v>60</c:v>
                </c:pt>
                <c:pt idx="9020">
                  <c:v>60</c:v>
                </c:pt>
                <c:pt idx="9021">
                  <c:v>60</c:v>
                </c:pt>
                <c:pt idx="9022">
                  <c:v>60</c:v>
                </c:pt>
                <c:pt idx="9023">
                  <c:v>60</c:v>
                </c:pt>
                <c:pt idx="9024">
                  <c:v>60</c:v>
                </c:pt>
                <c:pt idx="9025">
                  <c:v>60</c:v>
                </c:pt>
                <c:pt idx="9026">
                  <c:v>60</c:v>
                </c:pt>
                <c:pt idx="9027">
                  <c:v>60</c:v>
                </c:pt>
                <c:pt idx="9028">
                  <c:v>60</c:v>
                </c:pt>
                <c:pt idx="9029">
                  <c:v>60</c:v>
                </c:pt>
                <c:pt idx="9030">
                  <c:v>60</c:v>
                </c:pt>
                <c:pt idx="9031">
                  <c:v>60</c:v>
                </c:pt>
                <c:pt idx="9032">
                  <c:v>60</c:v>
                </c:pt>
                <c:pt idx="9033">
                  <c:v>60</c:v>
                </c:pt>
                <c:pt idx="9034">
                  <c:v>60</c:v>
                </c:pt>
                <c:pt idx="9035">
                  <c:v>60</c:v>
                </c:pt>
                <c:pt idx="9036">
                  <c:v>60</c:v>
                </c:pt>
                <c:pt idx="9037">
                  <c:v>60</c:v>
                </c:pt>
                <c:pt idx="9038">
                  <c:v>60</c:v>
                </c:pt>
                <c:pt idx="9039">
                  <c:v>60</c:v>
                </c:pt>
                <c:pt idx="9040">
                  <c:v>60</c:v>
                </c:pt>
                <c:pt idx="9041">
                  <c:v>60</c:v>
                </c:pt>
                <c:pt idx="9042">
                  <c:v>60</c:v>
                </c:pt>
                <c:pt idx="9043">
                  <c:v>60</c:v>
                </c:pt>
                <c:pt idx="9044">
                  <c:v>60</c:v>
                </c:pt>
                <c:pt idx="9045">
                  <c:v>60</c:v>
                </c:pt>
                <c:pt idx="9046">
                  <c:v>60</c:v>
                </c:pt>
                <c:pt idx="9047">
                  <c:v>60</c:v>
                </c:pt>
                <c:pt idx="9048">
                  <c:v>60</c:v>
                </c:pt>
                <c:pt idx="9049">
                  <c:v>60</c:v>
                </c:pt>
                <c:pt idx="9050">
                  <c:v>60</c:v>
                </c:pt>
                <c:pt idx="9051">
                  <c:v>60</c:v>
                </c:pt>
                <c:pt idx="9052">
                  <c:v>60</c:v>
                </c:pt>
                <c:pt idx="9053">
                  <c:v>60</c:v>
                </c:pt>
                <c:pt idx="9054">
                  <c:v>60</c:v>
                </c:pt>
                <c:pt idx="9055">
                  <c:v>60</c:v>
                </c:pt>
                <c:pt idx="9056">
                  <c:v>60</c:v>
                </c:pt>
                <c:pt idx="9057">
                  <c:v>60</c:v>
                </c:pt>
                <c:pt idx="9058">
                  <c:v>60</c:v>
                </c:pt>
                <c:pt idx="9059">
                  <c:v>60</c:v>
                </c:pt>
                <c:pt idx="9060">
                  <c:v>60</c:v>
                </c:pt>
                <c:pt idx="9061">
                  <c:v>60</c:v>
                </c:pt>
                <c:pt idx="9062">
                  <c:v>60</c:v>
                </c:pt>
                <c:pt idx="9063">
                  <c:v>60</c:v>
                </c:pt>
                <c:pt idx="9064">
                  <c:v>60</c:v>
                </c:pt>
                <c:pt idx="9065">
                  <c:v>60</c:v>
                </c:pt>
                <c:pt idx="9066">
                  <c:v>60</c:v>
                </c:pt>
                <c:pt idx="9067">
                  <c:v>60</c:v>
                </c:pt>
                <c:pt idx="9068">
                  <c:v>60</c:v>
                </c:pt>
                <c:pt idx="9069">
                  <c:v>60</c:v>
                </c:pt>
                <c:pt idx="9070">
                  <c:v>60</c:v>
                </c:pt>
                <c:pt idx="9071">
                  <c:v>60</c:v>
                </c:pt>
                <c:pt idx="9072">
                  <c:v>60</c:v>
                </c:pt>
                <c:pt idx="9073">
                  <c:v>60</c:v>
                </c:pt>
                <c:pt idx="9074">
                  <c:v>60</c:v>
                </c:pt>
                <c:pt idx="9075">
                  <c:v>60</c:v>
                </c:pt>
                <c:pt idx="9076">
                  <c:v>60</c:v>
                </c:pt>
                <c:pt idx="9077">
                  <c:v>60</c:v>
                </c:pt>
                <c:pt idx="9078">
                  <c:v>60</c:v>
                </c:pt>
                <c:pt idx="9079">
                  <c:v>60</c:v>
                </c:pt>
                <c:pt idx="9080">
                  <c:v>60</c:v>
                </c:pt>
                <c:pt idx="9081">
                  <c:v>60</c:v>
                </c:pt>
                <c:pt idx="9082">
                  <c:v>60</c:v>
                </c:pt>
                <c:pt idx="9083">
                  <c:v>60</c:v>
                </c:pt>
                <c:pt idx="9084">
                  <c:v>60</c:v>
                </c:pt>
                <c:pt idx="9085">
                  <c:v>60</c:v>
                </c:pt>
                <c:pt idx="9086">
                  <c:v>60</c:v>
                </c:pt>
                <c:pt idx="9087">
                  <c:v>60</c:v>
                </c:pt>
                <c:pt idx="9088">
                  <c:v>60</c:v>
                </c:pt>
                <c:pt idx="9089">
                  <c:v>60</c:v>
                </c:pt>
                <c:pt idx="9090">
                  <c:v>60</c:v>
                </c:pt>
                <c:pt idx="9091">
                  <c:v>60</c:v>
                </c:pt>
                <c:pt idx="9092">
                  <c:v>60</c:v>
                </c:pt>
                <c:pt idx="9093">
                  <c:v>60</c:v>
                </c:pt>
                <c:pt idx="9094">
                  <c:v>60</c:v>
                </c:pt>
                <c:pt idx="9095">
                  <c:v>60</c:v>
                </c:pt>
                <c:pt idx="9096">
                  <c:v>60</c:v>
                </c:pt>
                <c:pt idx="9097">
                  <c:v>60</c:v>
                </c:pt>
                <c:pt idx="9098">
                  <c:v>60</c:v>
                </c:pt>
                <c:pt idx="9099">
                  <c:v>60</c:v>
                </c:pt>
                <c:pt idx="9100">
                  <c:v>60</c:v>
                </c:pt>
                <c:pt idx="9101">
                  <c:v>60</c:v>
                </c:pt>
                <c:pt idx="9102">
                  <c:v>60</c:v>
                </c:pt>
                <c:pt idx="9103">
                  <c:v>60</c:v>
                </c:pt>
                <c:pt idx="9104">
                  <c:v>60</c:v>
                </c:pt>
                <c:pt idx="9105">
                  <c:v>60</c:v>
                </c:pt>
                <c:pt idx="9106">
                  <c:v>60</c:v>
                </c:pt>
                <c:pt idx="9107">
                  <c:v>60</c:v>
                </c:pt>
                <c:pt idx="9108">
                  <c:v>60</c:v>
                </c:pt>
                <c:pt idx="9109">
                  <c:v>60</c:v>
                </c:pt>
                <c:pt idx="9110">
                  <c:v>60</c:v>
                </c:pt>
                <c:pt idx="9111">
                  <c:v>60</c:v>
                </c:pt>
                <c:pt idx="9112">
                  <c:v>60</c:v>
                </c:pt>
                <c:pt idx="9113">
                  <c:v>60</c:v>
                </c:pt>
                <c:pt idx="9114">
                  <c:v>60</c:v>
                </c:pt>
                <c:pt idx="9115">
                  <c:v>60</c:v>
                </c:pt>
                <c:pt idx="9116">
                  <c:v>60</c:v>
                </c:pt>
                <c:pt idx="9117">
                  <c:v>60</c:v>
                </c:pt>
                <c:pt idx="9118">
                  <c:v>60</c:v>
                </c:pt>
                <c:pt idx="9119">
                  <c:v>60</c:v>
                </c:pt>
                <c:pt idx="9120">
                  <c:v>60</c:v>
                </c:pt>
                <c:pt idx="9121">
                  <c:v>60</c:v>
                </c:pt>
                <c:pt idx="9122">
                  <c:v>60</c:v>
                </c:pt>
                <c:pt idx="9123">
                  <c:v>60</c:v>
                </c:pt>
                <c:pt idx="9124">
                  <c:v>60</c:v>
                </c:pt>
                <c:pt idx="9125">
                  <c:v>60</c:v>
                </c:pt>
                <c:pt idx="9126">
                  <c:v>60</c:v>
                </c:pt>
                <c:pt idx="9127">
                  <c:v>60</c:v>
                </c:pt>
                <c:pt idx="9128">
                  <c:v>60</c:v>
                </c:pt>
                <c:pt idx="9129">
                  <c:v>60</c:v>
                </c:pt>
                <c:pt idx="9130">
                  <c:v>60</c:v>
                </c:pt>
                <c:pt idx="9131">
                  <c:v>60</c:v>
                </c:pt>
                <c:pt idx="9132">
                  <c:v>60</c:v>
                </c:pt>
                <c:pt idx="9133">
                  <c:v>60</c:v>
                </c:pt>
                <c:pt idx="9134">
                  <c:v>60</c:v>
                </c:pt>
                <c:pt idx="9135">
                  <c:v>60</c:v>
                </c:pt>
                <c:pt idx="9136">
                  <c:v>60</c:v>
                </c:pt>
                <c:pt idx="9137">
                  <c:v>60</c:v>
                </c:pt>
                <c:pt idx="9138">
                  <c:v>60</c:v>
                </c:pt>
                <c:pt idx="9139">
                  <c:v>60</c:v>
                </c:pt>
                <c:pt idx="9140">
                  <c:v>60</c:v>
                </c:pt>
                <c:pt idx="9141">
                  <c:v>60</c:v>
                </c:pt>
                <c:pt idx="9142">
                  <c:v>60</c:v>
                </c:pt>
                <c:pt idx="9143">
                  <c:v>60</c:v>
                </c:pt>
                <c:pt idx="9144">
                  <c:v>60</c:v>
                </c:pt>
                <c:pt idx="9145">
                  <c:v>60</c:v>
                </c:pt>
                <c:pt idx="9146">
                  <c:v>60</c:v>
                </c:pt>
                <c:pt idx="9147">
                  <c:v>60</c:v>
                </c:pt>
                <c:pt idx="9148">
                  <c:v>60</c:v>
                </c:pt>
                <c:pt idx="9149">
                  <c:v>60</c:v>
                </c:pt>
                <c:pt idx="9150">
                  <c:v>60</c:v>
                </c:pt>
                <c:pt idx="9151">
                  <c:v>60</c:v>
                </c:pt>
                <c:pt idx="9152">
                  <c:v>60</c:v>
                </c:pt>
                <c:pt idx="9153">
                  <c:v>60</c:v>
                </c:pt>
                <c:pt idx="9154">
                  <c:v>60</c:v>
                </c:pt>
                <c:pt idx="9155">
                  <c:v>60</c:v>
                </c:pt>
                <c:pt idx="9156">
                  <c:v>60</c:v>
                </c:pt>
                <c:pt idx="9157">
                  <c:v>60</c:v>
                </c:pt>
                <c:pt idx="9158">
                  <c:v>60</c:v>
                </c:pt>
                <c:pt idx="9159">
                  <c:v>60</c:v>
                </c:pt>
                <c:pt idx="9160">
                  <c:v>60</c:v>
                </c:pt>
                <c:pt idx="9161">
                  <c:v>60</c:v>
                </c:pt>
                <c:pt idx="9162">
                  <c:v>60</c:v>
                </c:pt>
                <c:pt idx="9163">
                  <c:v>60</c:v>
                </c:pt>
                <c:pt idx="9164">
                  <c:v>60</c:v>
                </c:pt>
                <c:pt idx="9165">
                  <c:v>60</c:v>
                </c:pt>
                <c:pt idx="9166">
                  <c:v>60</c:v>
                </c:pt>
                <c:pt idx="9167">
                  <c:v>60</c:v>
                </c:pt>
                <c:pt idx="9168">
                  <c:v>60</c:v>
                </c:pt>
                <c:pt idx="9169">
                  <c:v>60</c:v>
                </c:pt>
                <c:pt idx="9170">
                  <c:v>60</c:v>
                </c:pt>
                <c:pt idx="9171">
                  <c:v>60</c:v>
                </c:pt>
                <c:pt idx="9172">
                  <c:v>60</c:v>
                </c:pt>
                <c:pt idx="9173">
                  <c:v>60</c:v>
                </c:pt>
                <c:pt idx="9174">
                  <c:v>60</c:v>
                </c:pt>
                <c:pt idx="9175">
                  <c:v>60</c:v>
                </c:pt>
                <c:pt idx="9176">
                  <c:v>60</c:v>
                </c:pt>
                <c:pt idx="9177">
                  <c:v>60</c:v>
                </c:pt>
                <c:pt idx="9178">
                  <c:v>60</c:v>
                </c:pt>
                <c:pt idx="9179">
                  <c:v>60</c:v>
                </c:pt>
                <c:pt idx="9180">
                  <c:v>60</c:v>
                </c:pt>
                <c:pt idx="9181">
                  <c:v>60</c:v>
                </c:pt>
                <c:pt idx="9182">
                  <c:v>60</c:v>
                </c:pt>
                <c:pt idx="9183">
                  <c:v>60</c:v>
                </c:pt>
                <c:pt idx="9184">
                  <c:v>60</c:v>
                </c:pt>
                <c:pt idx="9185">
                  <c:v>60</c:v>
                </c:pt>
                <c:pt idx="9186">
                  <c:v>60</c:v>
                </c:pt>
                <c:pt idx="9187">
                  <c:v>60</c:v>
                </c:pt>
                <c:pt idx="9188">
                  <c:v>60</c:v>
                </c:pt>
                <c:pt idx="9189">
                  <c:v>60</c:v>
                </c:pt>
                <c:pt idx="9190">
                  <c:v>60</c:v>
                </c:pt>
                <c:pt idx="9191">
                  <c:v>60</c:v>
                </c:pt>
                <c:pt idx="9192">
                  <c:v>60</c:v>
                </c:pt>
                <c:pt idx="9193">
                  <c:v>60</c:v>
                </c:pt>
                <c:pt idx="9194">
                  <c:v>60</c:v>
                </c:pt>
                <c:pt idx="9195">
                  <c:v>60</c:v>
                </c:pt>
                <c:pt idx="9196">
                  <c:v>60</c:v>
                </c:pt>
                <c:pt idx="9197">
                  <c:v>60</c:v>
                </c:pt>
                <c:pt idx="9198">
                  <c:v>60</c:v>
                </c:pt>
                <c:pt idx="9199">
                  <c:v>60</c:v>
                </c:pt>
                <c:pt idx="9200">
                  <c:v>60</c:v>
                </c:pt>
                <c:pt idx="9201">
                  <c:v>60</c:v>
                </c:pt>
                <c:pt idx="9202">
                  <c:v>60</c:v>
                </c:pt>
                <c:pt idx="9203">
                  <c:v>60</c:v>
                </c:pt>
                <c:pt idx="9204">
                  <c:v>60</c:v>
                </c:pt>
                <c:pt idx="9205">
                  <c:v>60</c:v>
                </c:pt>
                <c:pt idx="9206">
                  <c:v>60</c:v>
                </c:pt>
                <c:pt idx="9207">
                  <c:v>60</c:v>
                </c:pt>
                <c:pt idx="9208">
                  <c:v>60</c:v>
                </c:pt>
                <c:pt idx="9209">
                  <c:v>60</c:v>
                </c:pt>
                <c:pt idx="9210">
                  <c:v>60</c:v>
                </c:pt>
                <c:pt idx="9211">
                  <c:v>60</c:v>
                </c:pt>
                <c:pt idx="9212">
                  <c:v>60</c:v>
                </c:pt>
                <c:pt idx="9213">
                  <c:v>60</c:v>
                </c:pt>
                <c:pt idx="9214">
                  <c:v>60</c:v>
                </c:pt>
                <c:pt idx="9215">
                  <c:v>60</c:v>
                </c:pt>
                <c:pt idx="9216">
                  <c:v>60</c:v>
                </c:pt>
                <c:pt idx="9217">
                  <c:v>60</c:v>
                </c:pt>
                <c:pt idx="9218">
                  <c:v>60</c:v>
                </c:pt>
                <c:pt idx="9219">
                  <c:v>60</c:v>
                </c:pt>
                <c:pt idx="9220">
                  <c:v>60</c:v>
                </c:pt>
                <c:pt idx="9221">
                  <c:v>60</c:v>
                </c:pt>
                <c:pt idx="9222">
                  <c:v>60</c:v>
                </c:pt>
                <c:pt idx="9223">
                  <c:v>60</c:v>
                </c:pt>
                <c:pt idx="9224">
                  <c:v>60</c:v>
                </c:pt>
                <c:pt idx="9225">
                  <c:v>60</c:v>
                </c:pt>
                <c:pt idx="9226">
                  <c:v>60</c:v>
                </c:pt>
                <c:pt idx="9227">
                  <c:v>60</c:v>
                </c:pt>
                <c:pt idx="9228">
                  <c:v>60</c:v>
                </c:pt>
                <c:pt idx="9229">
                  <c:v>60</c:v>
                </c:pt>
                <c:pt idx="9230">
                  <c:v>60</c:v>
                </c:pt>
                <c:pt idx="9231">
                  <c:v>60</c:v>
                </c:pt>
                <c:pt idx="9232">
                  <c:v>60</c:v>
                </c:pt>
                <c:pt idx="9233">
                  <c:v>60</c:v>
                </c:pt>
                <c:pt idx="9234">
                  <c:v>60</c:v>
                </c:pt>
                <c:pt idx="9235">
                  <c:v>60</c:v>
                </c:pt>
                <c:pt idx="9236">
                  <c:v>60</c:v>
                </c:pt>
                <c:pt idx="9237">
                  <c:v>60</c:v>
                </c:pt>
                <c:pt idx="9238">
                  <c:v>60</c:v>
                </c:pt>
                <c:pt idx="9239">
                  <c:v>60</c:v>
                </c:pt>
                <c:pt idx="9240">
                  <c:v>60</c:v>
                </c:pt>
                <c:pt idx="9241">
                  <c:v>60</c:v>
                </c:pt>
                <c:pt idx="9242">
                  <c:v>60</c:v>
                </c:pt>
                <c:pt idx="9243">
                  <c:v>60</c:v>
                </c:pt>
                <c:pt idx="9244">
                  <c:v>60</c:v>
                </c:pt>
                <c:pt idx="9245">
                  <c:v>60</c:v>
                </c:pt>
                <c:pt idx="9246">
                  <c:v>60</c:v>
                </c:pt>
                <c:pt idx="9247">
                  <c:v>60</c:v>
                </c:pt>
                <c:pt idx="9248">
                  <c:v>60</c:v>
                </c:pt>
                <c:pt idx="9249">
                  <c:v>60</c:v>
                </c:pt>
                <c:pt idx="9250">
                  <c:v>60</c:v>
                </c:pt>
                <c:pt idx="9251">
                  <c:v>60</c:v>
                </c:pt>
                <c:pt idx="9252">
                  <c:v>60</c:v>
                </c:pt>
                <c:pt idx="9253">
                  <c:v>60</c:v>
                </c:pt>
                <c:pt idx="9254">
                  <c:v>60</c:v>
                </c:pt>
                <c:pt idx="9255">
                  <c:v>60</c:v>
                </c:pt>
                <c:pt idx="9256">
                  <c:v>60</c:v>
                </c:pt>
                <c:pt idx="9257">
                  <c:v>60</c:v>
                </c:pt>
                <c:pt idx="9258">
                  <c:v>60</c:v>
                </c:pt>
                <c:pt idx="9259">
                  <c:v>60</c:v>
                </c:pt>
                <c:pt idx="9260">
                  <c:v>60</c:v>
                </c:pt>
                <c:pt idx="9261">
                  <c:v>60</c:v>
                </c:pt>
                <c:pt idx="9262">
                  <c:v>60</c:v>
                </c:pt>
                <c:pt idx="9263">
                  <c:v>60</c:v>
                </c:pt>
                <c:pt idx="9264">
                  <c:v>60</c:v>
                </c:pt>
                <c:pt idx="9265">
                  <c:v>60</c:v>
                </c:pt>
                <c:pt idx="9266">
                  <c:v>60</c:v>
                </c:pt>
                <c:pt idx="9267">
                  <c:v>60</c:v>
                </c:pt>
                <c:pt idx="9268">
                  <c:v>60</c:v>
                </c:pt>
                <c:pt idx="9269">
                  <c:v>60</c:v>
                </c:pt>
                <c:pt idx="9270">
                  <c:v>60</c:v>
                </c:pt>
                <c:pt idx="9271">
                  <c:v>60</c:v>
                </c:pt>
                <c:pt idx="9272">
                  <c:v>60</c:v>
                </c:pt>
                <c:pt idx="9273">
                  <c:v>60</c:v>
                </c:pt>
                <c:pt idx="9274">
                  <c:v>60</c:v>
                </c:pt>
                <c:pt idx="9275">
                  <c:v>60</c:v>
                </c:pt>
                <c:pt idx="9276">
                  <c:v>60</c:v>
                </c:pt>
                <c:pt idx="9277">
                  <c:v>60</c:v>
                </c:pt>
                <c:pt idx="9278">
                  <c:v>60</c:v>
                </c:pt>
                <c:pt idx="9279">
                  <c:v>60</c:v>
                </c:pt>
                <c:pt idx="9280">
                  <c:v>60</c:v>
                </c:pt>
                <c:pt idx="9281">
                  <c:v>60</c:v>
                </c:pt>
                <c:pt idx="9282">
                  <c:v>60</c:v>
                </c:pt>
                <c:pt idx="9283">
                  <c:v>60</c:v>
                </c:pt>
                <c:pt idx="9284">
                  <c:v>60</c:v>
                </c:pt>
                <c:pt idx="9285">
                  <c:v>60</c:v>
                </c:pt>
                <c:pt idx="9286">
                  <c:v>60</c:v>
                </c:pt>
                <c:pt idx="9287">
                  <c:v>60</c:v>
                </c:pt>
                <c:pt idx="9288">
                  <c:v>60</c:v>
                </c:pt>
                <c:pt idx="9289">
                  <c:v>60</c:v>
                </c:pt>
                <c:pt idx="9290">
                  <c:v>60</c:v>
                </c:pt>
                <c:pt idx="9291">
                  <c:v>60</c:v>
                </c:pt>
                <c:pt idx="9292">
                  <c:v>60</c:v>
                </c:pt>
                <c:pt idx="9293">
                  <c:v>60</c:v>
                </c:pt>
                <c:pt idx="9294">
                  <c:v>60</c:v>
                </c:pt>
                <c:pt idx="9295">
                  <c:v>60</c:v>
                </c:pt>
                <c:pt idx="9296">
                  <c:v>60</c:v>
                </c:pt>
                <c:pt idx="9297">
                  <c:v>60</c:v>
                </c:pt>
                <c:pt idx="9298">
                  <c:v>60</c:v>
                </c:pt>
                <c:pt idx="9299">
                  <c:v>60</c:v>
                </c:pt>
                <c:pt idx="9300">
                  <c:v>60</c:v>
                </c:pt>
                <c:pt idx="9301">
                  <c:v>60</c:v>
                </c:pt>
                <c:pt idx="9302">
                  <c:v>60</c:v>
                </c:pt>
                <c:pt idx="9303">
                  <c:v>60</c:v>
                </c:pt>
                <c:pt idx="9304">
                  <c:v>60</c:v>
                </c:pt>
                <c:pt idx="9305">
                  <c:v>60</c:v>
                </c:pt>
                <c:pt idx="9306">
                  <c:v>60</c:v>
                </c:pt>
                <c:pt idx="9307">
                  <c:v>60</c:v>
                </c:pt>
                <c:pt idx="9308">
                  <c:v>60</c:v>
                </c:pt>
                <c:pt idx="9309">
                  <c:v>60</c:v>
                </c:pt>
                <c:pt idx="9310">
                  <c:v>60</c:v>
                </c:pt>
                <c:pt idx="9311">
                  <c:v>60</c:v>
                </c:pt>
                <c:pt idx="9312">
                  <c:v>60</c:v>
                </c:pt>
                <c:pt idx="9313">
                  <c:v>60</c:v>
                </c:pt>
                <c:pt idx="9314">
                  <c:v>60</c:v>
                </c:pt>
                <c:pt idx="9315">
                  <c:v>60</c:v>
                </c:pt>
                <c:pt idx="9316">
                  <c:v>60</c:v>
                </c:pt>
                <c:pt idx="9317">
                  <c:v>60</c:v>
                </c:pt>
                <c:pt idx="9318">
                  <c:v>60</c:v>
                </c:pt>
                <c:pt idx="9319">
                  <c:v>60</c:v>
                </c:pt>
                <c:pt idx="9320">
                  <c:v>60</c:v>
                </c:pt>
                <c:pt idx="9321">
                  <c:v>60</c:v>
                </c:pt>
                <c:pt idx="9322">
                  <c:v>60</c:v>
                </c:pt>
                <c:pt idx="9323">
                  <c:v>60</c:v>
                </c:pt>
                <c:pt idx="9324">
                  <c:v>60</c:v>
                </c:pt>
                <c:pt idx="9325">
                  <c:v>60</c:v>
                </c:pt>
                <c:pt idx="9326">
                  <c:v>60</c:v>
                </c:pt>
                <c:pt idx="9327">
                  <c:v>60</c:v>
                </c:pt>
                <c:pt idx="9328">
                  <c:v>60</c:v>
                </c:pt>
                <c:pt idx="9329">
                  <c:v>60</c:v>
                </c:pt>
                <c:pt idx="9330">
                  <c:v>60</c:v>
                </c:pt>
                <c:pt idx="9331">
                  <c:v>60</c:v>
                </c:pt>
                <c:pt idx="9332">
                  <c:v>60</c:v>
                </c:pt>
                <c:pt idx="9333">
                  <c:v>60</c:v>
                </c:pt>
                <c:pt idx="9334">
                  <c:v>60</c:v>
                </c:pt>
                <c:pt idx="9335">
                  <c:v>60</c:v>
                </c:pt>
                <c:pt idx="9336">
                  <c:v>60</c:v>
                </c:pt>
                <c:pt idx="9337">
                  <c:v>60</c:v>
                </c:pt>
                <c:pt idx="9338">
                  <c:v>60</c:v>
                </c:pt>
                <c:pt idx="9339">
                  <c:v>60</c:v>
                </c:pt>
                <c:pt idx="9340">
                  <c:v>60</c:v>
                </c:pt>
                <c:pt idx="9341">
                  <c:v>60</c:v>
                </c:pt>
                <c:pt idx="9342">
                  <c:v>60</c:v>
                </c:pt>
                <c:pt idx="9343">
                  <c:v>60</c:v>
                </c:pt>
                <c:pt idx="9344">
                  <c:v>60</c:v>
                </c:pt>
                <c:pt idx="9345">
                  <c:v>60</c:v>
                </c:pt>
                <c:pt idx="9346">
                  <c:v>60</c:v>
                </c:pt>
                <c:pt idx="9347">
                  <c:v>60</c:v>
                </c:pt>
                <c:pt idx="9348">
                  <c:v>60</c:v>
                </c:pt>
                <c:pt idx="9349">
                  <c:v>60</c:v>
                </c:pt>
                <c:pt idx="9350">
                  <c:v>60</c:v>
                </c:pt>
                <c:pt idx="9351">
                  <c:v>60</c:v>
                </c:pt>
                <c:pt idx="9352">
                  <c:v>60</c:v>
                </c:pt>
                <c:pt idx="9353">
                  <c:v>60</c:v>
                </c:pt>
                <c:pt idx="9354">
                  <c:v>60</c:v>
                </c:pt>
                <c:pt idx="9355">
                  <c:v>60</c:v>
                </c:pt>
                <c:pt idx="9356">
                  <c:v>60</c:v>
                </c:pt>
                <c:pt idx="9357">
                  <c:v>60</c:v>
                </c:pt>
                <c:pt idx="9358">
                  <c:v>60</c:v>
                </c:pt>
                <c:pt idx="9359">
                  <c:v>60</c:v>
                </c:pt>
                <c:pt idx="9360">
                  <c:v>60</c:v>
                </c:pt>
                <c:pt idx="9361">
                  <c:v>60</c:v>
                </c:pt>
                <c:pt idx="9362">
                  <c:v>60</c:v>
                </c:pt>
                <c:pt idx="9363">
                  <c:v>60</c:v>
                </c:pt>
                <c:pt idx="9364">
                  <c:v>60</c:v>
                </c:pt>
                <c:pt idx="9365">
                  <c:v>60</c:v>
                </c:pt>
                <c:pt idx="9366">
                  <c:v>60</c:v>
                </c:pt>
                <c:pt idx="9367">
                  <c:v>60</c:v>
                </c:pt>
                <c:pt idx="9368">
                  <c:v>60</c:v>
                </c:pt>
                <c:pt idx="9369">
                  <c:v>60</c:v>
                </c:pt>
                <c:pt idx="9370">
                  <c:v>60</c:v>
                </c:pt>
                <c:pt idx="9371">
                  <c:v>60</c:v>
                </c:pt>
                <c:pt idx="9372">
                  <c:v>60</c:v>
                </c:pt>
                <c:pt idx="9373">
                  <c:v>60</c:v>
                </c:pt>
                <c:pt idx="9374">
                  <c:v>60</c:v>
                </c:pt>
                <c:pt idx="9375">
                  <c:v>60</c:v>
                </c:pt>
                <c:pt idx="9376">
                  <c:v>60</c:v>
                </c:pt>
                <c:pt idx="9377">
                  <c:v>60</c:v>
                </c:pt>
                <c:pt idx="9378">
                  <c:v>60</c:v>
                </c:pt>
                <c:pt idx="9379">
                  <c:v>60</c:v>
                </c:pt>
                <c:pt idx="9380">
                  <c:v>60</c:v>
                </c:pt>
                <c:pt idx="9381">
                  <c:v>60</c:v>
                </c:pt>
                <c:pt idx="9382">
                  <c:v>60</c:v>
                </c:pt>
                <c:pt idx="9383">
                  <c:v>60</c:v>
                </c:pt>
                <c:pt idx="9384">
                  <c:v>60</c:v>
                </c:pt>
                <c:pt idx="9385">
                  <c:v>60</c:v>
                </c:pt>
                <c:pt idx="9386">
                  <c:v>60</c:v>
                </c:pt>
                <c:pt idx="9387">
                  <c:v>60</c:v>
                </c:pt>
                <c:pt idx="9388">
                  <c:v>60</c:v>
                </c:pt>
                <c:pt idx="9389">
                  <c:v>60</c:v>
                </c:pt>
                <c:pt idx="9390">
                  <c:v>60</c:v>
                </c:pt>
                <c:pt idx="9391">
                  <c:v>60</c:v>
                </c:pt>
                <c:pt idx="9392">
                  <c:v>60</c:v>
                </c:pt>
                <c:pt idx="9393">
                  <c:v>60</c:v>
                </c:pt>
                <c:pt idx="9394">
                  <c:v>60</c:v>
                </c:pt>
                <c:pt idx="9395">
                  <c:v>60</c:v>
                </c:pt>
                <c:pt idx="9396">
                  <c:v>60</c:v>
                </c:pt>
                <c:pt idx="9397">
                  <c:v>60</c:v>
                </c:pt>
                <c:pt idx="9398">
                  <c:v>60</c:v>
                </c:pt>
                <c:pt idx="9399">
                  <c:v>60</c:v>
                </c:pt>
                <c:pt idx="9400">
                  <c:v>60</c:v>
                </c:pt>
                <c:pt idx="9401">
                  <c:v>60</c:v>
                </c:pt>
                <c:pt idx="9402">
                  <c:v>60</c:v>
                </c:pt>
                <c:pt idx="9403">
                  <c:v>60</c:v>
                </c:pt>
                <c:pt idx="9404">
                  <c:v>60</c:v>
                </c:pt>
                <c:pt idx="9405">
                  <c:v>60</c:v>
                </c:pt>
                <c:pt idx="9406">
                  <c:v>60</c:v>
                </c:pt>
                <c:pt idx="9407">
                  <c:v>60</c:v>
                </c:pt>
                <c:pt idx="9408">
                  <c:v>60</c:v>
                </c:pt>
                <c:pt idx="9409">
                  <c:v>60</c:v>
                </c:pt>
                <c:pt idx="9410">
                  <c:v>60</c:v>
                </c:pt>
                <c:pt idx="9411">
                  <c:v>60</c:v>
                </c:pt>
                <c:pt idx="9412">
                  <c:v>60</c:v>
                </c:pt>
                <c:pt idx="9413">
                  <c:v>60</c:v>
                </c:pt>
                <c:pt idx="9414">
                  <c:v>60</c:v>
                </c:pt>
                <c:pt idx="9415">
                  <c:v>60</c:v>
                </c:pt>
                <c:pt idx="9416">
                  <c:v>60</c:v>
                </c:pt>
                <c:pt idx="9417">
                  <c:v>60</c:v>
                </c:pt>
                <c:pt idx="9418">
                  <c:v>60</c:v>
                </c:pt>
                <c:pt idx="9419">
                  <c:v>60</c:v>
                </c:pt>
                <c:pt idx="9420">
                  <c:v>60</c:v>
                </c:pt>
                <c:pt idx="9421">
                  <c:v>60</c:v>
                </c:pt>
                <c:pt idx="9422">
                  <c:v>60</c:v>
                </c:pt>
                <c:pt idx="9423">
                  <c:v>60</c:v>
                </c:pt>
                <c:pt idx="9424">
                  <c:v>60</c:v>
                </c:pt>
                <c:pt idx="9425">
                  <c:v>60</c:v>
                </c:pt>
                <c:pt idx="9426">
                  <c:v>60</c:v>
                </c:pt>
                <c:pt idx="9427">
                  <c:v>60</c:v>
                </c:pt>
                <c:pt idx="9428">
                  <c:v>60</c:v>
                </c:pt>
                <c:pt idx="9429">
                  <c:v>60</c:v>
                </c:pt>
                <c:pt idx="9430">
                  <c:v>60</c:v>
                </c:pt>
                <c:pt idx="9431">
                  <c:v>60</c:v>
                </c:pt>
                <c:pt idx="9432">
                  <c:v>60</c:v>
                </c:pt>
                <c:pt idx="9433">
                  <c:v>60</c:v>
                </c:pt>
                <c:pt idx="9434">
                  <c:v>60</c:v>
                </c:pt>
                <c:pt idx="9435">
                  <c:v>60</c:v>
                </c:pt>
                <c:pt idx="9436">
                  <c:v>60</c:v>
                </c:pt>
                <c:pt idx="9437">
                  <c:v>60</c:v>
                </c:pt>
                <c:pt idx="9438">
                  <c:v>60</c:v>
                </c:pt>
                <c:pt idx="9439">
                  <c:v>60</c:v>
                </c:pt>
                <c:pt idx="9440">
                  <c:v>60</c:v>
                </c:pt>
                <c:pt idx="9441">
                  <c:v>60</c:v>
                </c:pt>
                <c:pt idx="9442">
                  <c:v>60</c:v>
                </c:pt>
                <c:pt idx="9443">
                  <c:v>60</c:v>
                </c:pt>
                <c:pt idx="9444">
                  <c:v>60</c:v>
                </c:pt>
                <c:pt idx="9445">
                  <c:v>60</c:v>
                </c:pt>
                <c:pt idx="9446">
                  <c:v>60</c:v>
                </c:pt>
                <c:pt idx="9447">
                  <c:v>60</c:v>
                </c:pt>
                <c:pt idx="9448">
                  <c:v>60</c:v>
                </c:pt>
                <c:pt idx="9449">
                  <c:v>60</c:v>
                </c:pt>
                <c:pt idx="9450">
                  <c:v>60</c:v>
                </c:pt>
                <c:pt idx="9451">
                  <c:v>60</c:v>
                </c:pt>
                <c:pt idx="9452">
                  <c:v>60</c:v>
                </c:pt>
                <c:pt idx="9453">
                  <c:v>60</c:v>
                </c:pt>
                <c:pt idx="9454">
                  <c:v>60</c:v>
                </c:pt>
                <c:pt idx="9455">
                  <c:v>60</c:v>
                </c:pt>
                <c:pt idx="9456">
                  <c:v>60</c:v>
                </c:pt>
                <c:pt idx="9457">
                  <c:v>60</c:v>
                </c:pt>
                <c:pt idx="9458">
                  <c:v>60</c:v>
                </c:pt>
                <c:pt idx="9459">
                  <c:v>60</c:v>
                </c:pt>
                <c:pt idx="9460">
                  <c:v>60</c:v>
                </c:pt>
                <c:pt idx="9461">
                  <c:v>60</c:v>
                </c:pt>
                <c:pt idx="9462">
                  <c:v>60</c:v>
                </c:pt>
                <c:pt idx="9463">
                  <c:v>60</c:v>
                </c:pt>
                <c:pt idx="9464">
                  <c:v>60</c:v>
                </c:pt>
                <c:pt idx="9465">
                  <c:v>60</c:v>
                </c:pt>
                <c:pt idx="9466">
                  <c:v>60</c:v>
                </c:pt>
                <c:pt idx="9467">
                  <c:v>60</c:v>
                </c:pt>
                <c:pt idx="9468">
                  <c:v>60</c:v>
                </c:pt>
                <c:pt idx="9469">
                  <c:v>60</c:v>
                </c:pt>
                <c:pt idx="9470">
                  <c:v>60</c:v>
                </c:pt>
                <c:pt idx="9471">
                  <c:v>60</c:v>
                </c:pt>
                <c:pt idx="9472">
                  <c:v>60</c:v>
                </c:pt>
                <c:pt idx="9473">
                  <c:v>60</c:v>
                </c:pt>
                <c:pt idx="9474">
                  <c:v>60</c:v>
                </c:pt>
                <c:pt idx="9475">
                  <c:v>60</c:v>
                </c:pt>
                <c:pt idx="9476">
                  <c:v>60</c:v>
                </c:pt>
                <c:pt idx="9477">
                  <c:v>60</c:v>
                </c:pt>
                <c:pt idx="9478">
                  <c:v>60</c:v>
                </c:pt>
                <c:pt idx="9479">
                  <c:v>60</c:v>
                </c:pt>
                <c:pt idx="9480">
                  <c:v>60</c:v>
                </c:pt>
                <c:pt idx="9481">
                  <c:v>60</c:v>
                </c:pt>
                <c:pt idx="9482">
                  <c:v>60</c:v>
                </c:pt>
                <c:pt idx="9483">
                  <c:v>60</c:v>
                </c:pt>
                <c:pt idx="9484">
                  <c:v>60</c:v>
                </c:pt>
                <c:pt idx="9485">
                  <c:v>60</c:v>
                </c:pt>
                <c:pt idx="9486">
                  <c:v>60</c:v>
                </c:pt>
                <c:pt idx="9487">
                  <c:v>60</c:v>
                </c:pt>
                <c:pt idx="9488">
                  <c:v>60</c:v>
                </c:pt>
                <c:pt idx="9489">
                  <c:v>60</c:v>
                </c:pt>
                <c:pt idx="9490">
                  <c:v>60</c:v>
                </c:pt>
                <c:pt idx="9491">
                  <c:v>60</c:v>
                </c:pt>
                <c:pt idx="9492">
                  <c:v>60</c:v>
                </c:pt>
                <c:pt idx="9493">
                  <c:v>60</c:v>
                </c:pt>
                <c:pt idx="9494">
                  <c:v>60</c:v>
                </c:pt>
                <c:pt idx="9495">
                  <c:v>60</c:v>
                </c:pt>
                <c:pt idx="9496">
                  <c:v>60</c:v>
                </c:pt>
                <c:pt idx="9497">
                  <c:v>60</c:v>
                </c:pt>
                <c:pt idx="9498">
                  <c:v>60</c:v>
                </c:pt>
                <c:pt idx="9499">
                  <c:v>60</c:v>
                </c:pt>
                <c:pt idx="9500">
                  <c:v>60</c:v>
                </c:pt>
                <c:pt idx="9501">
                  <c:v>60</c:v>
                </c:pt>
                <c:pt idx="9502">
                  <c:v>60</c:v>
                </c:pt>
                <c:pt idx="9503">
                  <c:v>60</c:v>
                </c:pt>
                <c:pt idx="9504">
                  <c:v>60</c:v>
                </c:pt>
                <c:pt idx="9505">
                  <c:v>60</c:v>
                </c:pt>
                <c:pt idx="9506">
                  <c:v>60</c:v>
                </c:pt>
                <c:pt idx="9507">
                  <c:v>60</c:v>
                </c:pt>
                <c:pt idx="9508">
                  <c:v>60</c:v>
                </c:pt>
                <c:pt idx="9509">
                  <c:v>60</c:v>
                </c:pt>
                <c:pt idx="9510">
                  <c:v>60</c:v>
                </c:pt>
                <c:pt idx="9511">
                  <c:v>60</c:v>
                </c:pt>
                <c:pt idx="9512">
                  <c:v>60</c:v>
                </c:pt>
                <c:pt idx="9513">
                  <c:v>60</c:v>
                </c:pt>
                <c:pt idx="9514">
                  <c:v>60</c:v>
                </c:pt>
                <c:pt idx="9515">
                  <c:v>60</c:v>
                </c:pt>
                <c:pt idx="9516">
                  <c:v>60</c:v>
                </c:pt>
                <c:pt idx="9517">
                  <c:v>60</c:v>
                </c:pt>
                <c:pt idx="9518">
                  <c:v>60</c:v>
                </c:pt>
                <c:pt idx="9519">
                  <c:v>60</c:v>
                </c:pt>
                <c:pt idx="9520">
                  <c:v>60</c:v>
                </c:pt>
                <c:pt idx="9521">
                  <c:v>60</c:v>
                </c:pt>
                <c:pt idx="9522">
                  <c:v>60</c:v>
                </c:pt>
                <c:pt idx="9523">
                  <c:v>60</c:v>
                </c:pt>
                <c:pt idx="9524">
                  <c:v>60</c:v>
                </c:pt>
                <c:pt idx="9525">
                  <c:v>60</c:v>
                </c:pt>
                <c:pt idx="9526">
                  <c:v>60</c:v>
                </c:pt>
                <c:pt idx="9527">
                  <c:v>60</c:v>
                </c:pt>
                <c:pt idx="9528">
                  <c:v>60</c:v>
                </c:pt>
                <c:pt idx="9529">
                  <c:v>60</c:v>
                </c:pt>
                <c:pt idx="9530">
                  <c:v>60</c:v>
                </c:pt>
                <c:pt idx="9531">
                  <c:v>60</c:v>
                </c:pt>
                <c:pt idx="9532">
                  <c:v>60</c:v>
                </c:pt>
                <c:pt idx="9533">
                  <c:v>60</c:v>
                </c:pt>
                <c:pt idx="9534">
                  <c:v>60</c:v>
                </c:pt>
                <c:pt idx="9535">
                  <c:v>60</c:v>
                </c:pt>
                <c:pt idx="9536">
                  <c:v>60</c:v>
                </c:pt>
                <c:pt idx="9537">
                  <c:v>60</c:v>
                </c:pt>
                <c:pt idx="9538">
                  <c:v>60</c:v>
                </c:pt>
                <c:pt idx="9539">
                  <c:v>60</c:v>
                </c:pt>
                <c:pt idx="9540">
                  <c:v>60</c:v>
                </c:pt>
                <c:pt idx="9541">
                  <c:v>60</c:v>
                </c:pt>
                <c:pt idx="9542">
                  <c:v>60</c:v>
                </c:pt>
                <c:pt idx="9543">
                  <c:v>60</c:v>
                </c:pt>
                <c:pt idx="9544">
                  <c:v>60</c:v>
                </c:pt>
                <c:pt idx="9545">
                  <c:v>60</c:v>
                </c:pt>
                <c:pt idx="9546">
                  <c:v>60</c:v>
                </c:pt>
                <c:pt idx="9547">
                  <c:v>60</c:v>
                </c:pt>
                <c:pt idx="9548">
                  <c:v>60</c:v>
                </c:pt>
                <c:pt idx="9549">
                  <c:v>60</c:v>
                </c:pt>
                <c:pt idx="9550">
                  <c:v>60</c:v>
                </c:pt>
                <c:pt idx="9551">
                  <c:v>60</c:v>
                </c:pt>
                <c:pt idx="9552">
                  <c:v>60</c:v>
                </c:pt>
                <c:pt idx="9553">
                  <c:v>60</c:v>
                </c:pt>
                <c:pt idx="9554">
                  <c:v>60</c:v>
                </c:pt>
                <c:pt idx="9555">
                  <c:v>60</c:v>
                </c:pt>
                <c:pt idx="9556">
                  <c:v>60</c:v>
                </c:pt>
                <c:pt idx="9557">
                  <c:v>60</c:v>
                </c:pt>
                <c:pt idx="9558">
                  <c:v>60</c:v>
                </c:pt>
                <c:pt idx="9559">
                  <c:v>60</c:v>
                </c:pt>
                <c:pt idx="9560">
                  <c:v>60</c:v>
                </c:pt>
                <c:pt idx="9561">
                  <c:v>60</c:v>
                </c:pt>
                <c:pt idx="9562">
                  <c:v>60</c:v>
                </c:pt>
                <c:pt idx="9563">
                  <c:v>60</c:v>
                </c:pt>
                <c:pt idx="9564">
                  <c:v>60</c:v>
                </c:pt>
                <c:pt idx="9565">
                  <c:v>60</c:v>
                </c:pt>
                <c:pt idx="9566">
                  <c:v>60</c:v>
                </c:pt>
                <c:pt idx="9567">
                  <c:v>60</c:v>
                </c:pt>
                <c:pt idx="9568">
                  <c:v>60</c:v>
                </c:pt>
                <c:pt idx="9569">
                  <c:v>60</c:v>
                </c:pt>
                <c:pt idx="9570">
                  <c:v>60</c:v>
                </c:pt>
                <c:pt idx="9571">
                  <c:v>60</c:v>
                </c:pt>
                <c:pt idx="9572">
                  <c:v>60</c:v>
                </c:pt>
                <c:pt idx="9573">
                  <c:v>60</c:v>
                </c:pt>
                <c:pt idx="9574">
                  <c:v>60</c:v>
                </c:pt>
                <c:pt idx="9575">
                  <c:v>60</c:v>
                </c:pt>
                <c:pt idx="9576">
                  <c:v>60</c:v>
                </c:pt>
                <c:pt idx="9577">
                  <c:v>60</c:v>
                </c:pt>
                <c:pt idx="9578">
                  <c:v>60</c:v>
                </c:pt>
                <c:pt idx="9579">
                  <c:v>60</c:v>
                </c:pt>
                <c:pt idx="9580">
                  <c:v>60</c:v>
                </c:pt>
                <c:pt idx="9581">
                  <c:v>60</c:v>
                </c:pt>
                <c:pt idx="9582">
                  <c:v>60</c:v>
                </c:pt>
                <c:pt idx="9583">
                  <c:v>60</c:v>
                </c:pt>
                <c:pt idx="9584">
                  <c:v>60</c:v>
                </c:pt>
                <c:pt idx="9585">
                  <c:v>60</c:v>
                </c:pt>
                <c:pt idx="9586">
                  <c:v>60</c:v>
                </c:pt>
                <c:pt idx="9587">
                  <c:v>60</c:v>
                </c:pt>
                <c:pt idx="9588">
                  <c:v>60</c:v>
                </c:pt>
                <c:pt idx="9589">
                  <c:v>60</c:v>
                </c:pt>
                <c:pt idx="9590">
                  <c:v>60</c:v>
                </c:pt>
                <c:pt idx="9591">
                  <c:v>60</c:v>
                </c:pt>
                <c:pt idx="9592">
                  <c:v>60</c:v>
                </c:pt>
                <c:pt idx="9593">
                  <c:v>60</c:v>
                </c:pt>
                <c:pt idx="9594">
                  <c:v>60</c:v>
                </c:pt>
                <c:pt idx="9595">
                  <c:v>60</c:v>
                </c:pt>
                <c:pt idx="9596">
                  <c:v>60</c:v>
                </c:pt>
                <c:pt idx="9597">
                  <c:v>60</c:v>
                </c:pt>
                <c:pt idx="9598">
                  <c:v>60</c:v>
                </c:pt>
                <c:pt idx="9599">
                  <c:v>60</c:v>
                </c:pt>
                <c:pt idx="9600">
                  <c:v>60</c:v>
                </c:pt>
                <c:pt idx="9601">
                  <c:v>60</c:v>
                </c:pt>
                <c:pt idx="9602">
                  <c:v>60</c:v>
                </c:pt>
                <c:pt idx="9603">
                  <c:v>60</c:v>
                </c:pt>
                <c:pt idx="9604">
                  <c:v>60</c:v>
                </c:pt>
                <c:pt idx="9605">
                  <c:v>60</c:v>
                </c:pt>
                <c:pt idx="9606">
                  <c:v>60</c:v>
                </c:pt>
                <c:pt idx="9607">
                  <c:v>60</c:v>
                </c:pt>
                <c:pt idx="9608">
                  <c:v>60</c:v>
                </c:pt>
                <c:pt idx="9609">
                  <c:v>60</c:v>
                </c:pt>
                <c:pt idx="9610">
                  <c:v>60</c:v>
                </c:pt>
                <c:pt idx="9611">
                  <c:v>60</c:v>
                </c:pt>
                <c:pt idx="9612">
                  <c:v>60</c:v>
                </c:pt>
                <c:pt idx="9613">
                  <c:v>60</c:v>
                </c:pt>
                <c:pt idx="9614">
                  <c:v>60</c:v>
                </c:pt>
                <c:pt idx="9615">
                  <c:v>60</c:v>
                </c:pt>
                <c:pt idx="9616">
                  <c:v>60</c:v>
                </c:pt>
                <c:pt idx="9617">
                  <c:v>60</c:v>
                </c:pt>
                <c:pt idx="9618">
                  <c:v>60</c:v>
                </c:pt>
                <c:pt idx="9619">
                  <c:v>60</c:v>
                </c:pt>
                <c:pt idx="9620">
                  <c:v>60</c:v>
                </c:pt>
                <c:pt idx="9621">
                  <c:v>60</c:v>
                </c:pt>
                <c:pt idx="9622">
                  <c:v>60</c:v>
                </c:pt>
                <c:pt idx="9623">
                  <c:v>60</c:v>
                </c:pt>
                <c:pt idx="9624">
                  <c:v>60</c:v>
                </c:pt>
                <c:pt idx="9625">
                  <c:v>60</c:v>
                </c:pt>
                <c:pt idx="9626">
                  <c:v>60</c:v>
                </c:pt>
                <c:pt idx="9627">
                  <c:v>60</c:v>
                </c:pt>
                <c:pt idx="9628">
                  <c:v>60</c:v>
                </c:pt>
                <c:pt idx="9629">
                  <c:v>60</c:v>
                </c:pt>
                <c:pt idx="9630">
                  <c:v>60</c:v>
                </c:pt>
                <c:pt idx="9631">
                  <c:v>60</c:v>
                </c:pt>
                <c:pt idx="9632">
                  <c:v>60</c:v>
                </c:pt>
                <c:pt idx="9633">
                  <c:v>60</c:v>
                </c:pt>
                <c:pt idx="9634">
                  <c:v>60</c:v>
                </c:pt>
                <c:pt idx="9635">
                  <c:v>60</c:v>
                </c:pt>
                <c:pt idx="9636">
                  <c:v>60</c:v>
                </c:pt>
                <c:pt idx="9637">
                  <c:v>60</c:v>
                </c:pt>
                <c:pt idx="9638">
                  <c:v>60</c:v>
                </c:pt>
                <c:pt idx="9639">
                  <c:v>60</c:v>
                </c:pt>
                <c:pt idx="9640">
                  <c:v>60</c:v>
                </c:pt>
                <c:pt idx="9641">
                  <c:v>60</c:v>
                </c:pt>
                <c:pt idx="9642">
                  <c:v>60</c:v>
                </c:pt>
                <c:pt idx="9643">
                  <c:v>60</c:v>
                </c:pt>
                <c:pt idx="9644">
                  <c:v>60</c:v>
                </c:pt>
                <c:pt idx="9645">
                  <c:v>60</c:v>
                </c:pt>
                <c:pt idx="9646">
                  <c:v>60</c:v>
                </c:pt>
                <c:pt idx="9647">
                  <c:v>60</c:v>
                </c:pt>
                <c:pt idx="9648">
                  <c:v>60</c:v>
                </c:pt>
                <c:pt idx="9649">
                  <c:v>60</c:v>
                </c:pt>
                <c:pt idx="9650">
                  <c:v>60</c:v>
                </c:pt>
                <c:pt idx="9651">
                  <c:v>60</c:v>
                </c:pt>
                <c:pt idx="9652">
                  <c:v>60</c:v>
                </c:pt>
                <c:pt idx="9653">
                  <c:v>60</c:v>
                </c:pt>
                <c:pt idx="9654">
                  <c:v>60</c:v>
                </c:pt>
                <c:pt idx="9655">
                  <c:v>60</c:v>
                </c:pt>
                <c:pt idx="9656">
                  <c:v>60</c:v>
                </c:pt>
                <c:pt idx="9657">
                  <c:v>60</c:v>
                </c:pt>
                <c:pt idx="9658">
                  <c:v>60</c:v>
                </c:pt>
                <c:pt idx="9659">
                  <c:v>60</c:v>
                </c:pt>
                <c:pt idx="9660">
                  <c:v>60</c:v>
                </c:pt>
                <c:pt idx="9661">
                  <c:v>60</c:v>
                </c:pt>
                <c:pt idx="9662">
                  <c:v>60</c:v>
                </c:pt>
                <c:pt idx="9663">
                  <c:v>60</c:v>
                </c:pt>
                <c:pt idx="9664">
                  <c:v>60</c:v>
                </c:pt>
                <c:pt idx="9665">
                  <c:v>60</c:v>
                </c:pt>
                <c:pt idx="9666">
                  <c:v>60</c:v>
                </c:pt>
                <c:pt idx="9667">
                  <c:v>60</c:v>
                </c:pt>
                <c:pt idx="9668">
                  <c:v>60</c:v>
                </c:pt>
                <c:pt idx="9669">
                  <c:v>60</c:v>
                </c:pt>
                <c:pt idx="9670">
                  <c:v>60</c:v>
                </c:pt>
                <c:pt idx="9671">
                  <c:v>60</c:v>
                </c:pt>
                <c:pt idx="9672">
                  <c:v>60</c:v>
                </c:pt>
                <c:pt idx="9673">
                  <c:v>60</c:v>
                </c:pt>
                <c:pt idx="9674">
                  <c:v>60</c:v>
                </c:pt>
                <c:pt idx="9675">
                  <c:v>60</c:v>
                </c:pt>
                <c:pt idx="9676">
                  <c:v>60</c:v>
                </c:pt>
                <c:pt idx="9677">
                  <c:v>60</c:v>
                </c:pt>
                <c:pt idx="9678">
                  <c:v>60</c:v>
                </c:pt>
                <c:pt idx="9679">
                  <c:v>60</c:v>
                </c:pt>
                <c:pt idx="9680">
                  <c:v>60</c:v>
                </c:pt>
                <c:pt idx="9681">
                  <c:v>60</c:v>
                </c:pt>
                <c:pt idx="9682">
                  <c:v>60</c:v>
                </c:pt>
                <c:pt idx="9683">
                  <c:v>60</c:v>
                </c:pt>
                <c:pt idx="9684">
                  <c:v>60</c:v>
                </c:pt>
                <c:pt idx="9685">
                  <c:v>60</c:v>
                </c:pt>
                <c:pt idx="9686">
                  <c:v>60</c:v>
                </c:pt>
                <c:pt idx="9687">
                  <c:v>60</c:v>
                </c:pt>
                <c:pt idx="9688">
                  <c:v>60</c:v>
                </c:pt>
                <c:pt idx="9689">
                  <c:v>60</c:v>
                </c:pt>
                <c:pt idx="9690">
                  <c:v>60</c:v>
                </c:pt>
                <c:pt idx="9691">
                  <c:v>60</c:v>
                </c:pt>
                <c:pt idx="9692">
                  <c:v>60</c:v>
                </c:pt>
                <c:pt idx="9693">
                  <c:v>60</c:v>
                </c:pt>
                <c:pt idx="9694">
                  <c:v>60</c:v>
                </c:pt>
                <c:pt idx="9695">
                  <c:v>60</c:v>
                </c:pt>
                <c:pt idx="9696">
                  <c:v>60</c:v>
                </c:pt>
                <c:pt idx="9697">
                  <c:v>60</c:v>
                </c:pt>
                <c:pt idx="9698">
                  <c:v>60</c:v>
                </c:pt>
                <c:pt idx="9699">
                  <c:v>60</c:v>
                </c:pt>
                <c:pt idx="9700">
                  <c:v>60</c:v>
                </c:pt>
                <c:pt idx="9701">
                  <c:v>60</c:v>
                </c:pt>
                <c:pt idx="9702">
                  <c:v>60</c:v>
                </c:pt>
                <c:pt idx="9703">
                  <c:v>60</c:v>
                </c:pt>
                <c:pt idx="9704">
                  <c:v>60</c:v>
                </c:pt>
                <c:pt idx="9705">
                  <c:v>60</c:v>
                </c:pt>
                <c:pt idx="9706">
                  <c:v>60</c:v>
                </c:pt>
                <c:pt idx="9707">
                  <c:v>60</c:v>
                </c:pt>
                <c:pt idx="9708">
                  <c:v>60</c:v>
                </c:pt>
                <c:pt idx="9709">
                  <c:v>60</c:v>
                </c:pt>
                <c:pt idx="9710">
                  <c:v>60</c:v>
                </c:pt>
                <c:pt idx="9711">
                  <c:v>60</c:v>
                </c:pt>
                <c:pt idx="9712">
                  <c:v>60</c:v>
                </c:pt>
                <c:pt idx="9713">
                  <c:v>60</c:v>
                </c:pt>
                <c:pt idx="9714">
                  <c:v>60</c:v>
                </c:pt>
                <c:pt idx="9715">
                  <c:v>60</c:v>
                </c:pt>
                <c:pt idx="9716">
                  <c:v>60</c:v>
                </c:pt>
                <c:pt idx="9717">
                  <c:v>60</c:v>
                </c:pt>
                <c:pt idx="9718">
                  <c:v>60</c:v>
                </c:pt>
                <c:pt idx="9719">
                  <c:v>60</c:v>
                </c:pt>
                <c:pt idx="9720">
                  <c:v>60</c:v>
                </c:pt>
                <c:pt idx="9721">
                  <c:v>60</c:v>
                </c:pt>
                <c:pt idx="9722">
                  <c:v>60</c:v>
                </c:pt>
                <c:pt idx="9723">
                  <c:v>60</c:v>
                </c:pt>
                <c:pt idx="9724">
                  <c:v>60</c:v>
                </c:pt>
                <c:pt idx="9725">
                  <c:v>60</c:v>
                </c:pt>
                <c:pt idx="9726">
                  <c:v>60</c:v>
                </c:pt>
                <c:pt idx="9727">
                  <c:v>60</c:v>
                </c:pt>
                <c:pt idx="9728">
                  <c:v>60</c:v>
                </c:pt>
                <c:pt idx="9729">
                  <c:v>60</c:v>
                </c:pt>
                <c:pt idx="9730">
                  <c:v>60</c:v>
                </c:pt>
                <c:pt idx="9731">
                  <c:v>60</c:v>
                </c:pt>
                <c:pt idx="9732">
                  <c:v>60</c:v>
                </c:pt>
                <c:pt idx="9733">
                  <c:v>60</c:v>
                </c:pt>
                <c:pt idx="9734">
                  <c:v>60</c:v>
                </c:pt>
                <c:pt idx="9735">
                  <c:v>60</c:v>
                </c:pt>
                <c:pt idx="9736">
                  <c:v>60</c:v>
                </c:pt>
                <c:pt idx="9737">
                  <c:v>60</c:v>
                </c:pt>
                <c:pt idx="9738">
                  <c:v>60</c:v>
                </c:pt>
                <c:pt idx="9739">
                  <c:v>60</c:v>
                </c:pt>
                <c:pt idx="9740">
                  <c:v>60</c:v>
                </c:pt>
                <c:pt idx="9741">
                  <c:v>60</c:v>
                </c:pt>
                <c:pt idx="9742">
                  <c:v>60</c:v>
                </c:pt>
                <c:pt idx="9743">
                  <c:v>60</c:v>
                </c:pt>
                <c:pt idx="9744">
                  <c:v>60</c:v>
                </c:pt>
                <c:pt idx="9745">
                  <c:v>60</c:v>
                </c:pt>
                <c:pt idx="9746">
                  <c:v>60</c:v>
                </c:pt>
                <c:pt idx="9747">
                  <c:v>60</c:v>
                </c:pt>
                <c:pt idx="9748">
                  <c:v>60</c:v>
                </c:pt>
                <c:pt idx="9749">
                  <c:v>60</c:v>
                </c:pt>
                <c:pt idx="9750">
                  <c:v>60</c:v>
                </c:pt>
                <c:pt idx="9751">
                  <c:v>60</c:v>
                </c:pt>
                <c:pt idx="9752">
                  <c:v>60</c:v>
                </c:pt>
                <c:pt idx="9753">
                  <c:v>60</c:v>
                </c:pt>
                <c:pt idx="9754">
                  <c:v>60</c:v>
                </c:pt>
                <c:pt idx="9755">
                  <c:v>60</c:v>
                </c:pt>
                <c:pt idx="9756">
                  <c:v>60</c:v>
                </c:pt>
                <c:pt idx="9757">
                  <c:v>60</c:v>
                </c:pt>
                <c:pt idx="9758">
                  <c:v>60</c:v>
                </c:pt>
                <c:pt idx="9759">
                  <c:v>60</c:v>
                </c:pt>
                <c:pt idx="9760">
                  <c:v>60</c:v>
                </c:pt>
                <c:pt idx="9761">
                  <c:v>60</c:v>
                </c:pt>
                <c:pt idx="9762">
                  <c:v>60</c:v>
                </c:pt>
                <c:pt idx="9763">
                  <c:v>60</c:v>
                </c:pt>
                <c:pt idx="9764">
                  <c:v>60</c:v>
                </c:pt>
                <c:pt idx="9765">
                  <c:v>60</c:v>
                </c:pt>
                <c:pt idx="9766">
                  <c:v>60</c:v>
                </c:pt>
                <c:pt idx="9767">
                  <c:v>60</c:v>
                </c:pt>
                <c:pt idx="9768">
                  <c:v>60</c:v>
                </c:pt>
                <c:pt idx="9769">
                  <c:v>60</c:v>
                </c:pt>
                <c:pt idx="9770">
                  <c:v>60</c:v>
                </c:pt>
                <c:pt idx="9771">
                  <c:v>60</c:v>
                </c:pt>
                <c:pt idx="9772">
                  <c:v>60</c:v>
                </c:pt>
                <c:pt idx="9773">
                  <c:v>60</c:v>
                </c:pt>
                <c:pt idx="9774">
                  <c:v>60</c:v>
                </c:pt>
                <c:pt idx="9775">
                  <c:v>60</c:v>
                </c:pt>
                <c:pt idx="9776">
                  <c:v>60</c:v>
                </c:pt>
                <c:pt idx="9777">
                  <c:v>60</c:v>
                </c:pt>
                <c:pt idx="9778">
                  <c:v>60</c:v>
                </c:pt>
                <c:pt idx="9779">
                  <c:v>60</c:v>
                </c:pt>
                <c:pt idx="9780">
                  <c:v>60</c:v>
                </c:pt>
                <c:pt idx="9781">
                  <c:v>60</c:v>
                </c:pt>
                <c:pt idx="9782">
                  <c:v>60</c:v>
                </c:pt>
                <c:pt idx="9783">
                  <c:v>60</c:v>
                </c:pt>
                <c:pt idx="9784">
                  <c:v>60</c:v>
                </c:pt>
                <c:pt idx="9785">
                  <c:v>60</c:v>
                </c:pt>
                <c:pt idx="9786">
                  <c:v>60</c:v>
                </c:pt>
                <c:pt idx="9787">
                  <c:v>60</c:v>
                </c:pt>
                <c:pt idx="9788">
                  <c:v>60</c:v>
                </c:pt>
                <c:pt idx="9789">
                  <c:v>60</c:v>
                </c:pt>
                <c:pt idx="9790">
                  <c:v>60</c:v>
                </c:pt>
                <c:pt idx="9791">
                  <c:v>60</c:v>
                </c:pt>
                <c:pt idx="9792">
                  <c:v>60</c:v>
                </c:pt>
                <c:pt idx="9793">
                  <c:v>60</c:v>
                </c:pt>
                <c:pt idx="9794">
                  <c:v>60</c:v>
                </c:pt>
                <c:pt idx="9795">
                  <c:v>60</c:v>
                </c:pt>
                <c:pt idx="9796">
                  <c:v>60</c:v>
                </c:pt>
                <c:pt idx="9797">
                  <c:v>60</c:v>
                </c:pt>
                <c:pt idx="9798">
                  <c:v>60</c:v>
                </c:pt>
                <c:pt idx="9799">
                  <c:v>60</c:v>
                </c:pt>
                <c:pt idx="9800">
                  <c:v>60</c:v>
                </c:pt>
                <c:pt idx="9801">
                  <c:v>60</c:v>
                </c:pt>
                <c:pt idx="9802">
                  <c:v>60</c:v>
                </c:pt>
                <c:pt idx="9803">
                  <c:v>60</c:v>
                </c:pt>
                <c:pt idx="9804">
                  <c:v>60</c:v>
                </c:pt>
                <c:pt idx="9805">
                  <c:v>60</c:v>
                </c:pt>
                <c:pt idx="9806">
                  <c:v>60</c:v>
                </c:pt>
                <c:pt idx="9807">
                  <c:v>60</c:v>
                </c:pt>
                <c:pt idx="9808">
                  <c:v>60</c:v>
                </c:pt>
                <c:pt idx="9809">
                  <c:v>60</c:v>
                </c:pt>
                <c:pt idx="9810">
                  <c:v>60</c:v>
                </c:pt>
                <c:pt idx="9811">
                  <c:v>60</c:v>
                </c:pt>
                <c:pt idx="9812">
                  <c:v>60</c:v>
                </c:pt>
                <c:pt idx="9813">
                  <c:v>60</c:v>
                </c:pt>
                <c:pt idx="9814">
                  <c:v>60</c:v>
                </c:pt>
                <c:pt idx="9815">
                  <c:v>60</c:v>
                </c:pt>
                <c:pt idx="9816">
                  <c:v>60</c:v>
                </c:pt>
                <c:pt idx="9817">
                  <c:v>60</c:v>
                </c:pt>
                <c:pt idx="9818">
                  <c:v>60</c:v>
                </c:pt>
                <c:pt idx="9819">
                  <c:v>60</c:v>
                </c:pt>
                <c:pt idx="9820">
                  <c:v>60</c:v>
                </c:pt>
                <c:pt idx="9821">
                  <c:v>60</c:v>
                </c:pt>
                <c:pt idx="9822">
                  <c:v>60</c:v>
                </c:pt>
                <c:pt idx="9823">
                  <c:v>60</c:v>
                </c:pt>
                <c:pt idx="9824">
                  <c:v>60</c:v>
                </c:pt>
                <c:pt idx="9825">
                  <c:v>60</c:v>
                </c:pt>
                <c:pt idx="9826">
                  <c:v>60</c:v>
                </c:pt>
                <c:pt idx="9827">
                  <c:v>60</c:v>
                </c:pt>
                <c:pt idx="9828">
                  <c:v>60</c:v>
                </c:pt>
                <c:pt idx="9829">
                  <c:v>60</c:v>
                </c:pt>
                <c:pt idx="9830">
                  <c:v>60</c:v>
                </c:pt>
                <c:pt idx="9831">
                  <c:v>60</c:v>
                </c:pt>
                <c:pt idx="9832">
                  <c:v>60</c:v>
                </c:pt>
                <c:pt idx="9833">
                  <c:v>60</c:v>
                </c:pt>
                <c:pt idx="9834">
                  <c:v>60</c:v>
                </c:pt>
                <c:pt idx="9835">
                  <c:v>60</c:v>
                </c:pt>
                <c:pt idx="9836">
                  <c:v>60</c:v>
                </c:pt>
                <c:pt idx="9837">
                  <c:v>60</c:v>
                </c:pt>
                <c:pt idx="9838">
                  <c:v>60</c:v>
                </c:pt>
                <c:pt idx="9839">
                  <c:v>60</c:v>
                </c:pt>
                <c:pt idx="9840">
                  <c:v>60</c:v>
                </c:pt>
                <c:pt idx="9841">
                  <c:v>60</c:v>
                </c:pt>
                <c:pt idx="9842">
                  <c:v>60</c:v>
                </c:pt>
                <c:pt idx="9843">
                  <c:v>60</c:v>
                </c:pt>
                <c:pt idx="9844">
                  <c:v>60</c:v>
                </c:pt>
                <c:pt idx="9845">
                  <c:v>60</c:v>
                </c:pt>
                <c:pt idx="9846">
                  <c:v>60</c:v>
                </c:pt>
                <c:pt idx="9847">
                  <c:v>60</c:v>
                </c:pt>
                <c:pt idx="9848">
                  <c:v>60</c:v>
                </c:pt>
                <c:pt idx="9849">
                  <c:v>60</c:v>
                </c:pt>
                <c:pt idx="9850">
                  <c:v>60</c:v>
                </c:pt>
                <c:pt idx="9851">
                  <c:v>60</c:v>
                </c:pt>
                <c:pt idx="9852">
                  <c:v>60</c:v>
                </c:pt>
                <c:pt idx="9853">
                  <c:v>60</c:v>
                </c:pt>
                <c:pt idx="9854">
                  <c:v>60</c:v>
                </c:pt>
                <c:pt idx="9855">
                  <c:v>60</c:v>
                </c:pt>
                <c:pt idx="9856">
                  <c:v>60</c:v>
                </c:pt>
                <c:pt idx="9857">
                  <c:v>60</c:v>
                </c:pt>
                <c:pt idx="9858">
                  <c:v>60</c:v>
                </c:pt>
                <c:pt idx="9859">
                  <c:v>60</c:v>
                </c:pt>
                <c:pt idx="9860">
                  <c:v>60</c:v>
                </c:pt>
                <c:pt idx="9861">
                  <c:v>60</c:v>
                </c:pt>
                <c:pt idx="9862">
                  <c:v>60</c:v>
                </c:pt>
                <c:pt idx="9863">
                  <c:v>60</c:v>
                </c:pt>
                <c:pt idx="9864">
                  <c:v>60</c:v>
                </c:pt>
                <c:pt idx="9865">
                  <c:v>60</c:v>
                </c:pt>
                <c:pt idx="9866">
                  <c:v>60</c:v>
                </c:pt>
                <c:pt idx="9867">
                  <c:v>60</c:v>
                </c:pt>
                <c:pt idx="9868">
                  <c:v>60</c:v>
                </c:pt>
                <c:pt idx="9869">
                  <c:v>60</c:v>
                </c:pt>
                <c:pt idx="9870">
                  <c:v>60</c:v>
                </c:pt>
                <c:pt idx="9871">
                  <c:v>60</c:v>
                </c:pt>
                <c:pt idx="9872">
                  <c:v>60</c:v>
                </c:pt>
                <c:pt idx="9873">
                  <c:v>60</c:v>
                </c:pt>
                <c:pt idx="9874">
                  <c:v>60</c:v>
                </c:pt>
                <c:pt idx="9875">
                  <c:v>60</c:v>
                </c:pt>
                <c:pt idx="9876">
                  <c:v>60</c:v>
                </c:pt>
                <c:pt idx="9877">
                  <c:v>60</c:v>
                </c:pt>
                <c:pt idx="9878">
                  <c:v>60</c:v>
                </c:pt>
                <c:pt idx="9879">
                  <c:v>60</c:v>
                </c:pt>
                <c:pt idx="9880">
                  <c:v>60</c:v>
                </c:pt>
                <c:pt idx="9881">
                  <c:v>60</c:v>
                </c:pt>
                <c:pt idx="9882">
                  <c:v>60</c:v>
                </c:pt>
                <c:pt idx="9883">
                  <c:v>60</c:v>
                </c:pt>
                <c:pt idx="9884">
                  <c:v>60</c:v>
                </c:pt>
                <c:pt idx="9885">
                  <c:v>60</c:v>
                </c:pt>
                <c:pt idx="9886">
                  <c:v>60</c:v>
                </c:pt>
                <c:pt idx="9887">
                  <c:v>60</c:v>
                </c:pt>
                <c:pt idx="9888">
                  <c:v>60</c:v>
                </c:pt>
                <c:pt idx="9889">
                  <c:v>60</c:v>
                </c:pt>
                <c:pt idx="9890">
                  <c:v>60</c:v>
                </c:pt>
                <c:pt idx="9891">
                  <c:v>60</c:v>
                </c:pt>
                <c:pt idx="9892">
                  <c:v>60</c:v>
                </c:pt>
                <c:pt idx="9893">
                  <c:v>60</c:v>
                </c:pt>
                <c:pt idx="9894">
                  <c:v>60</c:v>
                </c:pt>
                <c:pt idx="9895">
                  <c:v>60</c:v>
                </c:pt>
                <c:pt idx="9896">
                  <c:v>60</c:v>
                </c:pt>
                <c:pt idx="9897">
                  <c:v>60</c:v>
                </c:pt>
                <c:pt idx="9898">
                  <c:v>60</c:v>
                </c:pt>
                <c:pt idx="9899">
                  <c:v>60</c:v>
                </c:pt>
                <c:pt idx="9900">
                  <c:v>60</c:v>
                </c:pt>
                <c:pt idx="9901">
                  <c:v>60</c:v>
                </c:pt>
                <c:pt idx="9902">
                  <c:v>60</c:v>
                </c:pt>
                <c:pt idx="9903">
                  <c:v>60</c:v>
                </c:pt>
                <c:pt idx="9904">
                  <c:v>60</c:v>
                </c:pt>
                <c:pt idx="9905">
                  <c:v>60</c:v>
                </c:pt>
                <c:pt idx="9906">
                  <c:v>60</c:v>
                </c:pt>
                <c:pt idx="9907">
                  <c:v>60</c:v>
                </c:pt>
                <c:pt idx="9908">
                  <c:v>60</c:v>
                </c:pt>
                <c:pt idx="9909">
                  <c:v>60</c:v>
                </c:pt>
                <c:pt idx="9910">
                  <c:v>60</c:v>
                </c:pt>
                <c:pt idx="9911">
                  <c:v>60</c:v>
                </c:pt>
                <c:pt idx="9912">
                  <c:v>60</c:v>
                </c:pt>
                <c:pt idx="9913">
                  <c:v>60</c:v>
                </c:pt>
                <c:pt idx="9914">
                  <c:v>60</c:v>
                </c:pt>
                <c:pt idx="9915">
                  <c:v>60</c:v>
                </c:pt>
                <c:pt idx="9916">
                  <c:v>60</c:v>
                </c:pt>
                <c:pt idx="9917">
                  <c:v>60</c:v>
                </c:pt>
                <c:pt idx="9918">
                  <c:v>60</c:v>
                </c:pt>
                <c:pt idx="9919">
                  <c:v>60</c:v>
                </c:pt>
                <c:pt idx="9920">
                  <c:v>60</c:v>
                </c:pt>
                <c:pt idx="9921">
                  <c:v>60</c:v>
                </c:pt>
                <c:pt idx="9922">
                  <c:v>60</c:v>
                </c:pt>
                <c:pt idx="9923">
                  <c:v>60</c:v>
                </c:pt>
                <c:pt idx="9924">
                  <c:v>60</c:v>
                </c:pt>
                <c:pt idx="9925">
                  <c:v>60</c:v>
                </c:pt>
                <c:pt idx="9926">
                  <c:v>60</c:v>
                </c:pt>
                <c:pt idx="9927">
                  <c:v>60</c:v>
                </c:pt>
                <c:pt idx="9928">
                  <c:v>60</c:v>
                </c:pt>
                <c:pt idx="9929">
                  <c:v>60</c:v>
                </c:pt>
                <c:pt idx="9930">
                  <c:v>60</c:v>
                </c:pt>
                <c:pt idx="9931">
                  <c:v>60</c:v>
                </c:pt>
                <c:pt idx="9932">
                  <c:v>60</c:v>
                </c:pt>
                <c:pt idx="9933">
                  <c:v>60</c:v>
                </c:pt>
                <c:pt idx="9934">
                  <c:v>60</c:v>
                </c:pt>
                <c:pt idx="9935">
                  <c:v>60</c:v>
                </c:pt>
                <c:pt idx="9936">
                  <c:v>60</c:v>
                </c:pt>
                <c:pt idx="9937">
                  <c:v>60</c:v>
                </c:pt>
                <c:pt idx="9938">
                  <c:v>60</c:v>
                </c:pt>
                <c:pt idx="9939">
                  <c:v>60</c:v>
                </c:pt>
                <c:pt idx="9940">
                  <c:v>60</c:v>
                </c:pt>
                <c:pt idx="9941">
                  <c:v>60</c:v>
                </c:pt>
                <c:pt idx="9942">
                  <c:v>60</c:v>
                </c:pt>
                <c:pt idx="9943">
                  <c:v>60</c:v>
                </c:pt>
                <c:pt idx="9944">
                  <c:v>60</c:v>
                </c:pt>
                <c:pt idx="9945">
                  <c:v>60</c:v>
                </c:pt>
                <c:pt idx="9946">
                  <c:v>60</c:v>
                </c:pt>
                <c:pt idx="9947">
                  <c:v>60</c:v>
                </c:pt>
                <c:pt idx="9948">
                  <c:v>60</c:v>
                </c:pt>
                <c:pt idx="9949">
                  <c:v>60</c:v>
                </c:pt>
                <c:pt idx="9950">
                  <c:v>60</c:v>
                </c:pt>
                <c:pt idx="9951">
                  <c:v>60</c:v>
                </c:pt>
                <c:pt idx="9952">
                  <c:v>60</c:v>
                </c:pt>
                <c:pt idx="9953">
                  <c:v>60</c:v>
                </c:pt>
                <c:pt idx="9954">
                  <c:v>60</c:v>
                </c:pt>
                <c:pt idx="9955">
                  <c:v>60</c:v>
                </c:pt>
                <c:pt idx="9956">
                  <c:v>60</c:v>
                </c:pt>
                <c:pt idx="9957">
                  <c:v>60</c:v>
                </c:pt>
                <c:pt idx="9958">
                  <c:v>60</c:v>
                </c:pt>
                <c:pt idx="9959">
                  <c:v>60</c:v>
                </c:pt>
                <c:pt idx="9960">
                  <c:v>60</c:v>
                </c:pt>
                <c:pt idx="9961">
                  <c:v>60</c:v>
                </c:pt>
                <c:pt idx="9962">
                  <c:v>60</c:v>
                </c:pt>
                <c:pt idx="9963">
                  <c:v>60</c:v>
                </c:pt>
                <c:pt idx="9964">
                  <c:v>60</c:v>
                </c:pt>
                <c:pt idx="9965">
                  <c:v>60</c:v>
                </c:pt>
                <c:pt idx="9966">
                  <c:v>60</c:v>
                </c:pt>
                <c:pt idx="9967">
                  <c:v>60</c:v>
                </c:pt>
                <c:pt idx="9968">
                  <c:v>60</c:v>
                </c:pt>
                <c:pt idx="9969">
                  <c:v>60</c:v>
                </c:pt>
                <c:pt idx="9970">
                  <c:v>60</c:v>
                </c:pt>
                <c:pt idx="9971">
                  <c:v>60</c:v>
                </c:pt>
                <c:pt idx="9972">
                  <c:v>60</c:v>
                </c:pt>
                <c:pt idx="9973">
                  <c:v>60</c:v>
                </c:pt>
                <c:pt idx="9974">
                  <c:v>60</c:v>
                </c:pt>
                <c:pt idx="9975">
                  <c:v>60</c:v>
                </c:pt>
                <c:pt idx="9976">
                  <c:v>60</c:v>
                </c:pt>
                <c:pt idx="9977">
                  <c:v>60</c:v>
                </c:pt>
                <c:pt idx="9978">
                  <c:v>60</c:v>
                </c:pt>
                <c:pt idx="9979">
                  <c:v>60</c:v>
                </c:pt>
                <c:pt idx="9980">
                  <c:v>60</c:v>
                </c:pt>
                <c:pt idx="9981">
                  <c:v>60</c:v>
                </c:pt>
                <c:pt idx="9982">
                  <c:v>60</c:v>
                </c:pt>
                <c:pt idx="9983">
                  <c:v>60</c:v>
                </c:pt>
                <c:pt idx="9984">
                  <c:v>60</c:v>
                </c:pt>
                <c:pt idx="9985">
                  <c:v>60</c:v>
                </c:pt>
                <c:pt idx="9986">
                  <c:v>60</c:v>
                </c:pt>
                <c:pt idx="9987">
                  <c:v>60</c:v>
                </c:pt>
                <c:pt idx="9988">
                  <c:v>60</c:v>
                </c:pt>
                <c:pt idx="9989">
                  <c:v>60</c:v>
                </c:pt>
                <c:pt idx="9990">
                  <c:v>60</c:v>
                </c:pt>
                <c:pt idx="9991">
                  <c:v>60</c:v>
                </c:pt>
                <c:pt idx="9992">
                  <c:v>60</c:v>
                </c:pt>
                <c:pt idx="9993">
                  <c:v>60</c:v>
                </c:pt>
                <c:pt idx="9994">
                  <c:v>60</c:v>
                </c:pt>
                <c:pt idx="9995">
                  <c:v>60</c:v>
                </c:pt>
                <c:pt idx="9996">
                  <c:v>60</c:v>
                </c:pt>
                <c:pt idx="9997">
                  <c:v>60</c:v>
                </c:pt>
                <c:pt idx="9998">
                  <c:v>60</c:v>
                </c:pt>
                <c:pt idx="9999">
                  <c:v>60</c:v>
                </c:pt>
                <c:pt idx="10000">
                  <c:v>60</c:v>
                </c:pt>
                <c:pt idx="10001">
                  <c:v>60</c:v>
                </c:pt>
                <c:pt idx="10002">
                  <c:v>60</c:v>
                </c:pt>
                <c:pt idx="10003">
                  <c:v>60</c:v>
                </c:pt>
                <c:pt idx="10004">
                  <c:v>60</c:v>
                </c:pt>
                <c:pt idx="10005">
                  <c:v>60</c:v>
                </c:pt>
                <c:pt idx="10006">
                  <c:v>60</c:v>
                </c:pt>
                <c:pt idx="10007">
                  <c:v>60</c:v>
                </c:pt>
                <c:pt idx="10008">
                  <c:v>60</c:v>
                </c:pt>
                <c:pt idx="10009">
                  <c:v>60</c:v>
                </c:pt>
                <c:pt idx="10010">
                  <c:v>60</c:v>
                </c:pt>
                <c:pt idx="10011">
                  <c:v>60</c:v>
                </c:pt>
                <c:pt idx="10012">
                  <c:v>60</c:v>
                </c:pt>
                <c:pt idx="10013">
                  <c:v>60</c:v>
                </c:pt>
                <c:pt idx="10014">
                  <c:v>60</c:v>
                </c:pt>
                <c:pt idx="10015">
                  <c:v>60</c:v>
                </c:pt>
                <c:pt idx="10016">
                  <c:v>60</c:v>
                </c:pt>
                <c:pt idx="10017">
                  <c:v>60</c:v>
                </c:pt>
                <c:pt idx="10018">
                  <c:v>60</c:v>
                </c:pt>
                <c:pt idx="10019">
                  <c:v>60</c:v>
                </c:pt>
                <c:pt idx="10020">
                  <c:v>60</c:v>
                </c:pt>
                <c:pt idx="10021">
                  <c:v>60</c:v>
                </c:pt>
                <c:pt idx="10022">
                  <c:v>60</c:v>
                </c:pt>
                <c:pt idx="10023">
                  <c:v>60</c:v>
                </c:pt>
                <c:pt idx="10024">
                  <c:v>60</c:v>
                </c:pt>
                <c:pt idx="10025">
                  <c:v>60</c:v>
                </c:pt>
                <c:pt idx="10026">
                  <c:v>60</c:v>
                </c:pt>
                <c:pt idx="10027">
                  <c:v>60</c:v>
                </c:pt>
                <c:pt idx="10028">
                  <c:v>60</c:v>
                </c:pt>
                <c:pt idx="10029">
                  <c:v>60</c:v>
                </c:pt>
                <c:pt idx="10030">
                  <c:v>60</c:v>
                </c:pt>
                <c:pt idx="10031">
                  <c:v>60</c:v>
                </c:pt>
                <c:pt idx="10032">
                  <c:v>60</c:v>
                </c:pt>
                <c:pt idx="10033">
                  <c:v>60</c:v>
                </c:pt>
                <c:pt idx="10034">
                  <c:v>60</c:v>
                </c:pt>
                <c:pt idx="10035">
                  <c:v>60</c:v>
                </c:pt>
                <c:pt idx="10036">
                  <c:v>60</c:v>
                </c:pt>
                <c:pt idx="10037">
                  <c:v>60</c:v>
                </c:pt>
                <c:pt idx="10038">
                  <c:v>60</c:v>
                </c:pt>
                <c:pt idx="10039">
                  <c:v>60</c:v>
                </c:pt>
                <c:pt idx="10040">
                  <c:v>60</c:v>
                </c:pt>
                <c:pt idx="10041">
                  <c:v>60</c:v>
                </c:pt>
                <c:pt idx="10042">
                  <c:v>60</c:v>
                </c:pt>
                <c:pt idx="10043">
                  <c:v>60</c:v>
                </c:pt>
                <c:pt idx="10044">
                  <c:v>60</c:v>
                </c:pt>
                <c:pt idx="10045">
                  <c:v>60</c:v>
                </c:pt>
                <c:pt idx="10046">
                  <c:v>60</c:v>
                </c:pt>
                <c:pt idx="10047">
                  <c:v>60</c:v>
                </c:pt>
                <c:pt idx="10048">
                  <c:v>60</c:v>
                </c:pt>
                <c:pt idx="10049">
                  <c:v>60</c:v>
                </c:pt>
                <c:pt idx="10050">
                  <c:v>60</c:v>
                </c:pt>
                <c:pt idx="10051">
                  <c:v>60</c:v>
                </c:pt>
                <c:pt idx="10052">
                  <c:v>60</c:v>
                </c:pt>
                <c:pt idx="10053">
                  <c:v>60</c:v>
                </c:pt>
                <c:pt idx="10054">
                  <c:v>60</c:v>
                </c:pt>
                <c:pt idx="10055">
                  <c:v>60</c:v>
                </c:pt>
                <c:pt idx="10056">
                  <c:v>60</c:v>
                </c:pt>
                <c:pt idx="10057">
                  <c:v>60</c:v>
                </c:pt>
                <c:pt idx="10058">
                  <c:v>60</c:v>
                </c:pt>
                <c:pt idx="10059">
                  <c:v>60</c:v>
                </c:pt>
                <c:pt idx="10060">
                  <c:v>60</c:v>
                </c:pt>
                <c:pt idx="10061">
                  <c:v>60</c:v>
                </c:pt>
                <c:pt idx="10062">
                  <c:v>60</c:v>
                </c:pt>
                <c:pt idx="10063">
                  <c:v>60</c:v>
                </c:pt>
                <c:pt idx="10064">
                  <c:v>60</c:v>
                </c:pt>
                <c:pt idx="10065">
                  <c:v>60</c:v>
                </c:pt>
                <c:pt idx="10066">
                  <c:v>60</c:v>
                </c:pt>
                <c:pt idx="10067">
                  <c:v>60</c:v>
                </c:pt>
                <c:pt idx="10068">
                  <c:v>60</c:v>
                </c:pt>
                <c:pt idx="10069">
                  <c:v>60</c:v>
                </c:pt>
                <c:pt idx="10070">
                  <c:v>60</c:v>
                </c:pt>
                <c:pt idx="10071">
                  <c:v>60</c:v>
                </c:pt>
                <c:pt idx="10072">
                  <c:v>60</c:v>
                </c:pt>
                <c:pt idx="10073">
                  <c:v>60</c:v>
                </c:pt>
                <c:pt idx="10074">
                  <c:v>60</c:v>
                </c:pt>
                <c:pt idx="10075">
                  <c:v>60</c:v>
                </c:pt>
                <c:pt idx="10076">
                  <c:v>60</c:v>
                </c:pt>
                <c:pt idx="10077">
                  <c:v>60</c:v>
                </c:pt>
                <c:pt idx="10078">
                  <c:v>60</c:v>
                </c:pt>
                <c:pt idx="10079">
                  <c:v>60</c:v>
                </c:pt>
                <c:pt idx="10080">
                  <c:v>60</c:v>
                </c:pt>
                <c:pt idx="10081">
                  <c:v>60</c:v>
                </c:pt>
                <c:pt idx="10082">
                  <c:v>60</c:v>
                </c:pt>
                <c:pt idx="10083">
                  <c:v>60</c:v>
                </c:pt>
                <c:pt idx="10084">
                  <c:v>60</c:v>
                </c:pt>
                <c:pt idx="10085">
                  <c:v>60</c:v>
                </c:pt>
                <c:pt idx="10086">
                  <c:v>60</c:v>
                </c:pt>
                <c:pt idx="10087">
                  <c:v>60</c:v>
                </c:pt>
                <c:pt idx="10088">
                  <c:v>60</c:v>
                </c:pt>
                <c:pt idx="10089">
                  <c:v>60</c:v>
                </c:pt>
                <c:pt idx="10090">
                  <c:v>60</c:v>
                </c:pt>
                <c:pt idx="10091">
                  <c:v>60</c:v>
                </c:pt>
                <c:pt idx="10092">
                  <c:v>60</c:v>
                </c:pt>
                <c:pt idx="10093">
                  <c:v>60</c:v>
                </c:pt>
                <c:pt idx="10094">
                  <c:v>60</c:v>
                </c:pt>
                <c:pt idx="10095">
                  <c:v>60</c:v>
                </c:pt>
                <c:pt idx="10096">
                  <c:v>60</c:v>
                </c:pt>
                <c:pt idx="10097">
                  <c:v>60</c:v>
                </c:pt>
                <c:pt idx="10098">
                  <c:v>60</c:v>
                </c:pt>
                <c:pt idx="10099">
                  <c:v>60</c:v>
                </c:pt>
                <c:pt idx="10100">
                  <c:v>60</c:v>
                </c:pt>
                <c:pt idx="10101">
                  <c:v>60</c:v>
                </c:pt>
                <c:pt idx="10102">
                  <c:v>60</c:v>
                </c:pt>
                <c:pt idx="10103">
                  <c:v>60</c:v>
                </c:pt>
                <c:pt idx="10104">
                  <c:v>60</c:v>
                </c:pt>
                <c:pt idx="10105">
                  <c:v>60</c:v>
                </c:pt>
                <c:pt idx="10106">
                  <c:v>60</c:v>
                </c:pt>
                <c:pt idx="10107">
                  <c:v>60</c:v>
                </c:pt>
                <c:pt idx="10108">
                  <c:v>60</c:v>
                </c:pt>
                <c:pt idx="10109">
                  <c:v>60</c:v>
                </c:pt>
                <c:pt idx="10110">
                  <c:v>60</c:v>
                </c:pt>
                <c:pt idx="10111">
                  <c:v>60</c:v>
                </c:pt>
                <c:pt idx="10112">
                  <c:v>60</c:v>
                </c:pt>
                <c:pt idx="10113">
                  <c:v>60</c:v>
                </c:pt>
                <c:pt idx="10114">
                  <c:v>60</c:v>
                </c:pt>
                <c:pt idx="10115">
                  <c:v>60</c:v>
                </c:pt>
                <c:pt idx="10116">
                  <c:v>60</c:v>
                </c:pt>
                <c:pt idx="10117">
                  <c:v>60</c:v>
                </c:pt>
                <c:pt idx="10118">
                  <c:v>60</c:v>
                </c:pt>
                <c:pt idx="10119">
                  <c:v>60</c:v>
                </c:pt>
                <c:pt idx="10120">
                  <c:v>60</c:v>
                </c:pt>
                <c:pt idx="10121">
                  <c:v>60</c:v>
                </c:pt>
                <c:pt idx="10122">
                  <c:v>60</c:v>
                </c:pt>
                <c:pt idx="10123">
                  <c:v>60</c:v>
                </c:pt>
                <c:pt idx="10124">
                  <c:v>60</c:v>
                </c:pt>
                <c:pt idx="10125">
                  <c:v>60</c:v>
                </c:pt>
                <c:pt idx="10126">
                  <c:v>60</c:v>
                </c:pt>
                <c:pt idx="10127">
                  <c:v>60</c:v>
                </c:pt>
                <c:pt idx="10128">
                  <c:v>60</c:v>
                </c:pt>
                <c:pt idx="10129">
                  <c:v>60</c:v>
                </c:pt>
                <c:pt idx="10130">
                  <c:v>60</c:v>
                </c:pt>
                <c:pt idx="10131">
                  <c:v>60</c:v>
                </c:pt>
                <c:pt idx="10132">
                  <c:v>60</c:v>
                </c:pt>
                <c:pt idx="10133">
                  <c:v>60</c:v>
                </c:pt>
                <c:pt idx="10134">
                  <c:v>60</c:v>
                </c:pt>
                <c:pt idx="10135">
                  <c:v>60</c:v>
                </c:pt>
                <c:pt idx="10136">
                  <c:v>60</c:v>
                </c:pt>
                <c:pt idx="10137">
                  <c:v>60</c:v>
                </c:pt>
                <c:pt idx="10138">
                  <c:v>60</c:v>
                </c:pt>
                <c:pt idx="10139">
                  <c:v>60</c:v>
                </c:pt>
                <c:pt idx="10140">
                  <c:v>60</c:v>
                </c:pt>
                <c:pt idx="10141">
                  <c:v>60</c:v>
                </c:pt>
                <c:pt idx="10142">
                  <c:v>60</c:v>
                </c:pt>
                <c:pt idx="10143">
                  <c:v>60</c:v>
                </c:pt>
                <c:pt idx="10144">
                  <c:v>60</c:v>
                </c:pt>
                <c:pt idx="10145">
                  <c:v>60</c:v>
                </c:pt>
                <c:pt idx="10146">
                  <c:v>60</c:v>
                </c:pt>
                <c:pt idx="10147">
                  <c:v>60</c:v>
                </c:pt>
                <c:pt idx="10148">
                  <c:v>60</c:v>
                </c:pt>
                <c:pt idx="10149">
                  <c:v>60</c:v>
                </c:pt>
                <c:pt idx="10150">
                  <c:v>60</c:v>
                </c:pt>
                <c:pt idx="10151">
                  <c:v>60</c:v>
                </c:pt>
                <c:pt idx="10152">
                  <c:v>60</c:v>
                </c:pt>
                <c:pt idx="10153">
                  <c:v>60</c:v>
                </c:pt>
                <c:pt idx="10154">
                  <c:v>60</c:v>
                </c:pt>
                <c:pt idx="10155">
                  <c:v>60</c:v>
                </c:pt>
                <c:pt idx="10156">
                  <c:v>60</c:v>
                </c:pt>
                <c:pt idx="10157">
                  <c:v>60</c:v>
                </c:pt>
                <c:pt idx="10158">
                  <c:v>60</c:v>
                </c:pt>
                <c:pt idx="10159">
                  <c:v>60</c:v>
                </c:pt>
                <c:pt idx="10160">
                  <c:v>60</c:v>
                </c:pt>
                <c:pt idx="10161">
                  <c:v>60</c:v>
                </c:pt>
                <c:pt idx="10162">
                  <c:v>60</c:v>
                </c:pt>
                <c:pt idx="10163">
                  <c:v>60</c:v>
                </c:pt>
                <c:pt idx="10164">
                  <c:v>60</c:v>
                </c:pt>
                <c:pt idx="10165">
                  <c:v>60</c:v>
                </c:pt>
                <c:pt idx="10166">
                  <c:v>60</c:v>
                </c:pt>
                <c:pt idx="10167">
                  <c:v>60</c:v>
                </c:pt>
                <c:pt idx="10168">
                  <c:v>60</c:v>
                </c:pt>
                <c:pt idx="10169">
                  <c:v>60</c:v>
                </c:pt>
                <c:pt idx="10170">
                  <c:v>60</c:v>
                </c:pt>
                <c:pt idx="10171">
                  <c:v>60</c:v>
                </c:pt>
                <c:pt idx="10172">
                  <c:v>60</c:v>
                </c:pt>
                <c:pt idx="10173">
                  <c:v>60</c:v>
                </c:pt>
                <c:pt idx="10174">
                  <c:v>60</c:v>
                </c:pt>
                <c:pt idx="10175">
                  <c:v>60</c:v>
                </c:pt>
                <c:pt idx="10176">
                  <c:v>60</c:v>
                </c:pt>
                <c:pt idx="10177">
                  <c:v>60</c:v>
                </c:pt>
                <c:pt idx="10178">
                  <c:v>60</c:v>
                </c:pt>
                <c:pt idx="10179">
                  <c:v>60</c:v>
                </c:pt>
                <c:pt idx="10180">
                  <c:v>60</c:v>
                </c:pt>
                <c:pt idx="10181">
                  <c:v>60</c:v>
                </c:pt>
                <c:pt idx="10182">
                  <c:v>60</c:v>
                </c:pt>
                <c:pt idx="10183">
                  <c:v>60</c:v>
                </c:pt>
                <c:pt idx="10184">
                  <c:v>60</c:v>
                </c:pt>
                <c:pt idx="10185">
                  <c:v>60</c:v>
                </c:pt>
                <c:pt idx="10186">
                  <c:v>60</c:v>
                </c:pt>
                <c:pt idx="10187">
                  <c:v>60</c:v>
                </c:pt>
                <c:pt idx="10188">
                  <c:v>60</c:v>
                </c:pt>
                <c:pt idx="10189">
                  <c:v>60</c:v>
                </c:pt>
                <c:pt idx="10190">
                  <c:v>60</c:v>
                </c:pt>
                <c:pt idx="10191">
                  <c:v>60</c:v>
                </c:pt>
                <c:pt idx="10192">
                  <c:v>60</c:v>
                </c:pt>
                <c:pt idx="10193">
                  <c:v>60</c:v>
                </c:pt>
                <c:pt idx="10194">
                  <c:v>60</c:v>
                </c:pt>
                <c:pt idx="10195">
                  <c:v>60</c:v>
                </c:pt>
                <c:pt idx="10196">
                  <c:v>60</c:v>
                </c:pt>
                <c:pt idx="10197">
                  <c:v>60</c:v>
                </c:pt>
                <c:pt idx="10198">
                  <c:v>60</c:v>
                </c:pt>
                <c:pt idx="10199">
                  <c:v>60</c:v>
                </c:pt>
                <c:pt idx="10200">
                  <c:v>60</c:v>
                </c:pt>
                <c:pt idx="10201">
                  <c:v>60</c:v>
                </c:pt>
                <c:pt idx="10202">
                  <c:v>60</c:v>
                </c:pt>
                <c:pt idx="10203">
                  <c:v>60</c:v>
                </c:pt>
                <c:pt idx="10204">
                  <c:v>60</c:v>
                </c:pt>
                <c:pt idx="10205">
                  <c:v>60</c:v>
                </c:pt>
                <c:pt idx="10206">
                  <c:v>60</c:v>
                </c:pt>
                <c:pt idx="10207">
                  <c:v>60</c:v>
                </c:pt>
                <c:pt idx="10208">
                  <c:v>60</c:v>
                </c:pt>
                <c:pt idx="10209">
                  <c:v>60</c:v>
                </c:pt>
                <c:pt idx="10210">
                  <c:v>60</c:v>
                </c:pt>
                <c:pt idx="10211">
                  <c:v>60</c:v>
                </c:pt>
                <c:pt idx="10212">
                  <c:v>60</c:v>
                </c:pt>
                <c:pt idx="10213">
                  <c:v>60</c:v>
                </c:pt>
                <c:pt idx="10214">
                  <c:v>60</c:v>
                </c:pt>
                <c:pt idx="10215">
                  <c:v>60</c:v>
                </c:pt>
                <c:pt idx="10216">
                  <c:v>60</c:v>
                </c:pt>
                <c:pt idx="10217">
                  <c:v>60</c:v>
                </c:pt>
                <c:pt idx="10218">
                  <c:v>60</c:v>
                </c:pt>
                <c:pt idx="10219">
                  <c:v>60</c:v>
                </c:pt>
                <c:pt idx="10220">
                  <c:v>60</c:v>
                </c:pt>
                <c:pt idx="10221">
                  <c:v>60</c:v>
                </c:pt>
                <c:pt idx="10222">
                  <c:v>60</c:v>
                </c:pt>
                <c:pt idx="10223">
                  <c:v>60</c:v>
                </c:pt>
                <c:pt idx="10224">
                  <c:v>60</c:v>
                </c:pt>
                <c:pt idx="10225">
                  <c:v>60</c:v>
                </c:pt>
                <c:pt idx="10226">
                  <c:v>60</c:v>
                </c:pt>
                <c:pt idx="10227">
                  <c:v>60</c:v>
                </c:pt>
                <c:pt idx="10228">
                  <c:v>60</c:v>
                </c:pt>
                <c:pt idx="10229">
                  <c:v>60</c:v>
                </c:pt>
                <c:pt idx="10230">
                  <c:v>60</c:v>
                </c:pt>
                <c:pt idx="10231">
                  <c:v>60</c:v>
                </c:pt>
                <c:pt idx="10232">
                  <c:v>60</c:v>
                </c:pt>
                <c:pt idx="10233">
                  <c:v>60</c:v>
                </c:pt>
                <c:pt idx="10234">
                  <c:v>60</c:v>
                </c:pt>
                <c:pt idx="10235">
                  <c:v>60</c:v>
                </c:pt>
                <c:pt idx="10236">
                  <c:v>60</c:v>
                </c:pt>
                <c:pt idx="10237">
                  <c:v>60</c:v>
                </c:pt>
                <c:pt idx="10238">
                  <c:v>60</c:v>
                </c:pt>
                <c:pt idx="10239">
                  <c:v>60</c:v>
                </c:pt>
                <c:pt idx="10240">
                  <c:v>60</c:v>
                </c:pt>
                <c:pt idx="10241">
                  <c:v>60</c:v>
                </c:pt>
                <c:pt idx="10242">
                  <c:v>60</c:v>
                </c:pt>
                <c:pt idx="10243">
                  <c:v>60</c:v>
                </c:pt>
                <c:pt idx="10244">
                  <c:v>60</c:v>
                </c:pt>
                <c:pt idx="10245">
                  <c:v>60</c:v>
                </c:pt>
                <c:pt idx="10246">
                  <c:v>60</c:v>
                </c:pt>
                <c:pt idx="10247">
                  <c:v>60</c:v>
                </c:pt>
                <c:pt idx="10248">
                  <c:v>60</c:v>
                </c:pt>
                <c:pt idx="10249">
                  <c:v>60</c:v>
                </c:pt>
                <c:pt idx="10250">
                  <c:v>60</c:v>
                </c:pt>
                <c:pt idx="10251">
                  <c:v>60</c:v>
                </c:pt>
                <c:pt idx="10252">
                  <c:v>60</c:v>
                </c:pt>
                <c:pt idx="10253">
                  <c:v>60</c:v>
                </c:pt>
                <c:pt idx="10254">
                  <c:v>60</c:v>
                </c:pt>
                <c:pt idx="10255">
                  <c:v>60</c:v>
                </c:pt>
                <c:pt idx="10256">
                  <c:v>60</c:v>
                </c:pt>
                <c:pt idx="10257">
                  <c:v>60</c:v>
                </c:pt>
                <c:pt idx="10258">
                  <c:v>60</c:v>
                </c:pt>
                <c:pt idx="10259">
                  <c:v>60</c:v>
                </c:pt>
                <c:pt idx="10260">
                  <c:v>60</c:v>
                </c:pt>
                <c:pt idx="10261">
                  <c:v>60</c:v>
                </c:pt>
                <c:pt idx="10262">
                  <c:v>60</c:v>
                </c:pt>
                <c:pt idx="10263">
                  <c:v>60</c:v>
                </c:pt>
                <c:pt idx="10264">
                  <c:v>60</c:v>
                </c:pt>
                <c:pt idx="10265">
                  <c:v>60</c:v>
                </c:pt>
                <c:pt idx="10266">
                  <c:v>60</c:v>
                </c:pt>
                <c:pt idx="10267">
                  <c:v>60</c:v>
                </c:pt>
                <c:pt idx="10268">
                  <c:v>60</c:v>
                </c:pt>
                <c:pt idx="10269">
                  <c:v>60</c:v>
                </c:pt>
                <c:pt idx="10270">
                  <c:v>60</c:v>
                </c:pt>
                <c:pt idx="10271">
                  <c:v>60</c:v>
                </c:pt>
                <c:pt idx="10272">
                  <c:v>60</c:v>
                </c:pt>
                <c:pt idx="10273">
                  <c:v>60</c:v>
                </c:pt>
                <c:pt idx="10274">
                  <c:v>60</c:v>
                </c:pt>
                <c:pt idx="10275">
                  <c:v>60</c:v>
                </c:pt>
                <c:pt idx="10276">
                  <c:v>60</c:v>
                </c:pt>
                <c:pt idx="10277">
                  <c:v>60</c:v>
                </c:pt>
                <c:pt idx="10278">
                  <c:v>60</c:v>
                </c:pt>
                <c:pt idx="10279">
                  <c:v>60</c:v>
                </c:pt>
                <c:pt idx="10280">
                  <c:v>60</c:v>
                </c:pt>
                <c:pt idx="10281">
                  <c:v>60</c:v>
                </c:pt>
                <c:pt idx="10282">
                  <c:v>60</c:v>
                </c:pt>
                <c:pt idx="10283">
                  <c:v>60</c:v>
                </c:pt>
                <c:pt idx="10284">
                  <c:v>60</c:v>
                </c:pt>
                <c:pt idx="10285">
                  <c:v>60</c:v>
                </c:pt>
                <c:pt idx="10286">
                  <c:v>60</c:v>
                </c:pt>
                <c:pt idx="10287">
                  <c:v>60</c:v>
                </c:pt>
                <c:pt idx="10288">
                  <c:v>60</c:v>
                </c:pt>
                <c:pt idx="10289">
                  <c:v>60</c:v>
                </c:pt>
                <c:pt idx="10290">
                  <c:v>60</c:v>
                </c:pt>
                <c:pt idx="10291">
                  <c:v>60</c:v>
                </c:pt>
                <c:pt idx="10292">
                  <c:v>60</c:v>
                </c:pt>
                <c:pt idx="10293">
                  <c:v>60</c:v>
                </c:pt>
                <c:pt idx="10294">
                  <c:v>60</c:v>
                </c:pt>
                <c:pt idx="10295">
                  <c:v>60</c:v>
                </c:pt>
                <c:pt idx="10296">
                  <c:v>60</c:v>
                </c:pt>
                <c:pt idx="10297">
                  <c:v>60</c:v>
                </c:pt>
                <c:pt idx="10298">
                  <c:v>60</c:v>
                </c:pt>
                <c:pt idx="10299">
                  <c:v>60</c:v>
                </c:pt>
                <c:pt idx="10300">
                  <c:v>60</c:v>
                </c:pt>
                <c:pt idx="10301">
                  <c:v>60</c:v>
                </c:pt>
                <c:pt idx="10302">
                  <c:v>60</c:v>
                </c:pt>
                <c:pt idx="10303">
                  <c:v>60</c:v>
                </c:pt>
                <c:pt idx="10304">
                  <c:v>60</c:v>
                </c:pt>
                <c:pt idx="10305">
                  <c:v>60</c:v>
                </c:pt>
                <c:pt idx="10306">
                  <c:v>60</c:v>
                </c:pt>
                <c:pt idx="10307">
                  <c:v>60</c:v>
                </c:pt>
                <c:pt idx="10308">
                  <c:v>60</c:v>
                </c:pt>
                <c:pt idx="10309">
                  <c:v>60</c:v>
                </c:pt>
                <c:pt idx="10310">
                  <c:v>60</c:v>
                </c:pt>
                <c:pt idx="10311">
                  <c:v>60</c:v>
                </c:pt>
                <c:pt idx="10312">
                  <c:v>60</c:v>
                </c:pt>
                <c:pt idx="10313">
                  <c:v>60</c:v>
                </c:pt>
                <c:pt idx="10314">
                  <c:v>60</c:v>
                </c:pt>
                <c:pt idx="10315">
                  <c:v>60</c:v>
                </c:pt>
                <c:pt idx="10316">
                  <c:v>60</c:v>
                </c:pt>
                <c:pt idx="10317">
                  <c:v>60</c:v>
                </c:pt>
                <c:pt idx="10318">
                  <c:v>60</c:v>
                </c:pt>
                <c:pt idx="10319">
                  <c:v>60</c:v>
                </c:pt>
                <c:pt idx="10320">
                  <c:v>60</c:v>
                </c:pt>
                <c:pt idx="10321">
                  <c:v>60</c:v>
                </c:pt>
                <c:pt idx="10322">
                  <c:v>60</c:v>
                </c:pt>
                <c:pt idx="10323">
                  <c:v>60</c:v>
                </c:pt>
                <c:pt idx="10324">
                  <c:v>60</c:v>
                </c:pt>
                <c:pt idx="10325">
                  <c:v>60</c:v>
                </c:pt>
                <c:pt idx="10326">
                  <c:v>60</c:v>
                </c:pt>
                <c:pt idx="10327">
                  <c:v>60</c:v>
                </c:pt>
                <c:pt idx="10328">
                  <c:v>60</c:v>
                </c:pt>
                <c:pt idx="10329">
                  <c:v>60</c:v>
                </c:pt>
                <c:pt idx="10330">
                  <c:v>60</c:v>
                </c:pt>
                <c:pt idx="10331">
                  <c:v>60</c:v>
                </c:pt>
                <c:pt idx="10332">
                  <c:v>60</c:v>
                </c:pt>
                <c:pt idx="10333">
                  <c:v>60</c:v>
                </c:pt>
                <c:pt idx="10334">
                  <c:v>60</c:v>
                </c:pt>
                <c:pt idx="10335">
                  <c:v>60</c:v>
                </c:pt>
                <c:pt idx="10336">
                  <c:v>60</c:v>
                </c:pt>
                <c:pt idx="10337">
                  <c:v>60</c:v>
                </c:pt>
                <c:pt idx="10338">
                  <c:v>60</c:v>
                </c:pt>
                <c:pt idx="10339">
                  <c:v>60</c:v>
                </c:pt>
                <c:pt idx="10340">
                  <c:v>60</c:v>
                </c:pt>
                <c:pt idx="10341">
                  <c:v>60</c:v>
                </c:pt>
                <c:pt idx="10342">
                  <c:v>60</c:v>
                </c:pt>
                <c:pt idx="10343">
                  <c:v>60</c:v>
                </c:pt>
                <c:pt idx="10344">
                  <c:v>60</c:v>
                </c:pt>
                <c:pt idx="10345">
                  <c:v>60</c:v>
                </c:pt>
                <c:pt idx="10346">
                  <c:v>60</c:v>
                </c:pt>
                <c:pt idx="10347">
                  <c:v>60</c:v>
                </c:pt>
                <c:pt idx="10348">
                  <c:v>60</c:v>
                </c:pt>
                <c:pt idx="10349">
                  <c:v>60</c:v>
                </c:pt>
                <c:pt idx="10350">
                  <c:v>60</c:v>
                </c:pt>
                <c:pt idx="10351">
                  <c:v>60</c:v>
                </c:pt>
                <c:pt idx="10352">
                  <c:v>60</c:v>
                </c:pt>
                <c:pt idx="10353">
                  <c:v>60</c:v>
                </c:pt>
                <c:pt idx="10354">
                  <c:v>60</c:v>
                </c:pt>
                <c:pt idx="10355">
                  <c:v>60</c:v>
                </c:pt>
                <c:pt idx="10356">
                  <c:v>60</c:v>
                </c:pt>
                <c:pt idx="10357">
                  <c:v>60</c:v>
                </c:pt>
                <c:pt idx="10358">
                  <c:v>60</c:v>
                </c:pt>
                <c:pt idx="10359">
                  <c:v>60</c:v>
                </c:pt>
                <c:pt idx="10360">
                  <c:v>60</c:v>
                </c:pt>
                <c:pt idx="10361">
                  <c:v>60</c:v>
                </c:pt>
                <c:pt idx="10362">
                  <c:v>60</c:v>
                </c:pt>
                <c:pt idx="10363">
                  <c:v>60</c:v>
                </c:pt>
                <c:pt idx="10364">
                  <c:v>60</c:v>
                </c:pt>
                <c:pt idx="10365">
                  <c:v>60</c:v>
                </c:pt>
                <c:pt idx="10366">
                  <c:v>60</c:v>
                </c:pt>
                <c:pt idx="10367">
                  <c:v>60</c:v>
                </c:pt>
                <c:pt idx="10368">
                  <c:v>60</c:v>
                </c:pt>
                <c:pt idx="10369">
                  <c:v>60</c:v>
                </c:pt>
                <c:pt idx="10370">
                  <c:v>60</c:v>
                </c:pt>
                <c:pt idx="10371">
                  <c:v>60</c:v>
                </c:pt>
                <c:pt idx="10372">
                  <c:v>60</c:v>
                </c:pt>
                <c:pt idx="10373">
                  <c:v>60</c:v>
                </c:pt>
                <c:pt idx="10374">
                  <c:v>60</c:v>
                </c:pt>
                <c:pt idx="10375">
                  <c:v>60</c:v>
                </c:pt>
                <c:pt idx="10376">
                  <c:v>60</c:v>
                </c:pt>
                <c:pt idx="10377">
                  <c:v>60</c:v>
                </c:pt>
                <c:pt idx="10378">
                  <c:v>60</c:v>
                </c:pt>
                <c:pt idx="10379">
                  <c:v>60</c:v>
                </c:pt>
                <c:pt idx="10380">
                  <c:v>60</c:v>
                </c:pt>
                <c:pt idx="10381">
                  <c:v>60</c:v>
                </c:pt>
                <c:pt idx="10382">
                  <c:v>60</c:v>
                </c:pt>
                <c:pt idx="10383">
                  <c:v>60</c:v>
                </c:pt>
                <c:pt idx="10384">
                  <c:v>60</c:v>
                </c:pt>
                <c:pt idx="10385">
                  <c:v>60</c:v>
                </c:pt>
                <c:pt idx="10386">
                  <c:v>60</c:v>
                </c:pt>
                <c:pt idx="10387">
                  <c:v>60</c:v>
                </c:pt>
                <c:pt idx="10388">
                  <c:v>60</c:v>
                </c:pt>
                <c:pt idx="10389">
                  <c:v>60</c:v>
                </c:pt>
                <c:pt idx="10390">
                  <c:v>60</c:v>
                </c:pt>
                <c:pt idx="10391">
                  <c:v>60</c:v>
                </c:pt>
                <c:pt idx="10392">
                  <c:v>60</c:v>
                </c:pt>
                <c:pt idx="10393">
                  <c:v>60</c:v>
                </c:pt>
                <c:pt idx="10394">
                  <c:v>60</c:v>
                </c:pt>
                <c:pt idx="10395">
                  <c:v>60</c:v>
                </c:pt>
                <c:pt idx="10396">
                  <c:v>60</c:v>
                </c:pt>
                <c:pt idx="10397">
                  <c:v>60</c:v>
                </c:pt>
                <c:pt idx="10398">
                  <c:v>60</c:v>
                </c:pt>
                <c:pt idx="10399">
                  <c:v>60</c:v>
                </c:pt>
                <c:pt idx="10400">
                  <c:v>60</c:v>
                </c:pt>
                <c:pt idx="10401">
                  <c:v>60</c:v>
                </c:pt>
                <c:pt idx="10402">
                  <c:v>60</c:v>
                </c:pt>
                <c:pt idx="10403">
                  <c:v>60</c:v>
                </c:pt>
                <c:pt idx="10404">
                  <c:v>60</c:v>
                </c:pt>
                <c:pt idx="10405">
                  <c:v>60</c:v>
                </c:pt>
                <c:pt idx="10406">
                  <c:v>60</c:v>
                </c:pt>
                <c:pt idx="10407">
                  <c:v>60</c:v>
                </c:pt>
                <c:pt idx="10408">
                  <c:v>60</c:v>
                </c:pt>
                <c:pt idx="10409">
                  <c:v>60</c:v>
                </c:pt>
                <c:pt idx="10410">
                  <c:v>60</c:v>
                </c:pt>
                <c:pt idx="10411">
                  <c:v>60</c:v>
                </c:pt>
                <c:pt idx="10412">
                  <c:v>60</c:v>
                </c:pt>
                <c:pt idx="10413">
                  <c:v>60</c:v>
                </c:pt>
                <c:pt idx="10414">
                  <c:v>60</c:v>
                </c:pt>
                <c:pt idx="10415">
                  <c:v>60</c:v>
                </c:pt>
                <c:pt idx="10416">
                  <c:v>60</c:v>
                </c:pt>
                <c:pt idx="10417">
                  <c:v>60</c:v>
                </c:pt>
                <c:pt idx="10418">
                  <c:v>60</c:v>
                </c:pt>
                <c:pt idx="10419">
                  <c:v>60</c:v>
                </c:pt>
                <c:pt idx="10420">
                  <c:v>60</c:v>
                </c:pt>
                <c:pt idx="10421">
                  <c:v>60</c:v>
                </c:pt>
                <c:pt idx="10422">
                  <c:v>60</c:v>
                </c:pt>
                <c:pt idx="10423">
                  <c:v>60</c:v>
                </c:pt>
                <c:pt idx="10424">
                  <c:v>60</c:v>
                </c:pt>
                <c:pt idx="10425">
                  <c:v>60</c:v>
                </c:pt>
                <c:pt idx="10426">
                  <c:v>60</c:v>
                </c:pt>
                <c:pt idx="10427">
                  <c:v>60</c:v>
                </c:pt>
                <c:pt idx="10428">
                  <c:v>60</c:v>
                </c:pt>
                <c:pt idx="10429">
                  <c:v>60</c:v>
                </c:pt>
                <c:pt idx="10430">
                  <c:v>60</c:v>
                </c:pt>
                <c:pt idx="10431">
                  <c:v>60</c:v>
                </c:pt>
                <c:pt idx="10432">
                  <c:v>60</c:v>
                </c:pt>
                <c:pt idx="10433">
                  <c:v>60</c:v>
                </c:pt>
                <c:pt idx="10434">
                  <c:v>60</c:v>
                </c:pt>
                <c:pt idx="10435">
                  <c:v>60</c:v>
                </c:pt>
                <c:pt idx="10436">
                  <c:v>60</c:v>
                </c:pt>
                <c:pt idx="10437">
                  <c:v>60</c:v>
                </c:pt>
                <c:pt idx="10438">
                  <c:v>60</c:v>
                </c:pt>
                <c:pt idx="10439">
                  <c:v>60</c:v>
                </c:pt>
                <c:pt idx="10440">
                  <c:v>60</c:v>
                </c:pt>
                <c:pt idx="10441">
                  <c:v>60</c:v>
                </c:pt>
                <c:pt idx="10442">
                  <c:v>60</c:v>
                </c:pt>
                <c:pt idx="10443">
                  <c:v>60</c:v>
                </c:pt>
                <c:pt idx="10444">
                  <c:v>60</c:v>
                </c:pt>
                <c:pt idx="10445">
                  <c:v>60</c:v>
                </c:pt>
                <c:pt idx="10446">
                  <c:v>60</c:v>
                </c:pt>
                <c:pt idx="10447">
                  <c:v>60</c:v>
                </c:pt>
                <c:pt idx="10448">
                  <c:v>60</c:v>
                </c:pt>
                <c:pt idx="10449">
                  <c:v>60</c:v>
                </c:pt>
                <c:pt idx="10450">
                  <c:v>60</c:v>
                </c:pt>
                <c:pt idx="10451">
                  <c:v>60</c:v>
                </c:pt>
                <c:pt idx="10452">
                  <c:v>60</c:v>
                </c:pt>
                <c:pt idx="10453">
                  <c:v>60</c:v>
                </c:pt>
                <c:pt idx="10454">
                  <c:v>60</c:v>
                </c:pt>
                <c:pt idx="10455">
                  <c:v>60</c:v>
                </c:pt>
                <c:pt idx="10456">
                  <c:v>60</c:v>
                </c:pt>
                <c:pt idx="10457">
                  <c:v>60</c:v>
                </c:pt>
                <c:pt idx="10458">
                  <c:v>60</c:v>
                </c:pt>
                <c:pt idx="10459">
                  <c:v>60</c:v>
                </c:pt>
                <c:pt idx="10460">
                  <c:v>60</c:v>
                </c:pt>
                <c:pt idx="10461">
                  <c:v>60</c:v>
                </c:pt>
                <c:pt idx="10462">
                  <c:v>60</c:v>
                </c:pt>
                <c:pt idx="10463">
                  <c:v>60</c:v>
                </c:pt>
                <c:pt idx="10464">
                  <c:v>60</c:v>
                </c:pt>
                <c:pt idx="10465">
                  <c:v>60</c:v>
                </c:pt>
                <c:pt idx="10466">
                  <c:v>60</c:v>
                </c:pt>
                <c:pt idx="10467">
                  <c:v>60</c:v>
                </c:pt>
                <c:pt idx="10468">
                  <c:v>60</c:v>
                </c:pt>
                <c:pt idx="10469">
                  <c:v>60</c:v>
                </c:pt>
                <c:pt idx="10470">
                  <c:v>60</c:v>
                </c:pt>
                <c:pt idx="10471">
                  <c:v>60</c:v>
                </c:pt>
                <c:pt idx="10472">
                  <c:v>60</c:v>
                </c:pt>
                <c:pt idx="10473">
                  <c:v>60</c:v>
                </c:pt>
                <c:pt idx="10474">
                  <c:v>60</c:v>
                </c:pt>
                <c:pt idx="10475">
                  <c:v>60</c:v>
                </c:pt>
                <c:pt idx="10476">
                  <c:v>60</c:v>
                </c:pt>
                <c:pt idx="10477">
                  <c:v>60</c:v>
                </c:pt>
                <c:pt idx="10478">
                  <c:v>60</c:v>
                </c:pt>
                <c:pt idx="10479">
                  <c:v>60</c:v>
                </c:pt>
                <c:pt idx="10480">
                  <c:v>60</c:v>
                </c:pt>
                <c:pt idx="10481">
                  <c:v>60</c:v>
                </c:pt>
                <c:pt idx="10482">
                  <c:v>60</c:v>
                </c:pt>
                <c:pt idx="10483">
                  <c:v>60</c:v>
                </c:pt>
                <c:pt idx="10484">
                  <c:v>60</c:v>
                </c:pt>
                <c:pt idx="10485">
                  <c:v>60</c:v>
                </c:pt>
                <c:pt idx="10486">
                  <c:v>60</c:v>
                </c:pt>
                <c:pt idx="10487">
                  <c:v>60</c:v>
                </c:pt>
                <c:pt idx="10488">
                  <c:v>60</c:v>
                </c:pt>
                <c:pt idx="10489">
                  <c:v>60</c:v>
                </c:pt>
                <c:pt idx="10490">
                  <c:v>60</c:v>
                </c:pt>
                <c:pt idx="10491">
                  <c:v>60</c:v>
                </c:pt>
                <c:pt idx="10492">
                  <c:v>60</c:v>
                </c:pt>
                <c:pt idx="10493">
                  <c:v>60</c:v>
                </c:pt>
                <c:pt idx="10494">
                  <c:v>60</c:v>
                </c:pt>
                <c:pt idx="10495">
                  <c:v>60</c:v>
                </c:pt>
                <c:pt idx="10496">
                  <c:v>60</c:v>
                </c:pt>
                <c:pt idx="10497">
                  <c:v>60</c:v>
                </c:pt>
                <c:pt idx="10498">
                  <c:v>60</c:v>
                </c:pt>
                <c:pt idx="10499">
                  <c:v>60</c:v>
                </c:pt>
                <c:pt idx="10500">
                  <c:v>60</c:v>
                </c:pt>
                <c:pt idx="10501">
                  <c:v>60</c:v>
                </c:pt>
                <c:pt idx="10502">
                  <c:v>60</c:v>
                </c:pt>
                <c:pt idx="10503">
                  <c:v>60</c:v>
                </c:pt>
                <c:pt idx="10504">
                  <c:v>60</c:v>
                </c:pt>
                <c:pt idx="10505">
                  <c:v>60</c:v>
                </c:pt>
                <c:pt idx="10506">
                  <c:v>60</c:v>
                </c:pt>
                <c:pt idx="10507">
                  <c:v>60</c:v>
                </c:pt>
                <c:pt idx="10508">
                  <c:v>60</c:v>
                </c:pt>
                <c:pt idx="10509">
                  <c:v>60</c:v>
                </c:pt>
                <c:pt idx="10510">
                  <c:v>60</c:v>
                </c:pt>
                <c:pt idx="10511">
                  <c:v>60</c:v>
                </c:pt>
                <c:pt idx="10512">
                  <c:v>60</c:v>
                </c:pt>
                <c:pt idx="10513">
                  <c:v>60</c:v>
                </c:pt>
                <c:pt idx="10514">
                  <c:v>60</c:v>
                </c:pt>
                <c:pt idx="10515">
                  <c:v>60</c:v>
                </c:pt>
                <c:pt idx="10516">
                  <c:v>60</c:v>
                </c:pt>
                <c:pt idx="10517">
                  <c:v>60</c:v>
                </c:pt>
                <c:pt idx="10518">
                  <c:v>60</c:v>
                </c:pt>
                <c:pt idx="10519">
                  <c:v>60</c:v>
                </c:pt>
                <c:pt idx="10520">
                  <c:v>60</c:v>
                </c:pt>
                <c:pt idx="10521">
                  <c:v>60</c:v>
                </c:pt>
                <c:pt idx="10522">
                  <c:v>60</c:v>
                </c:pt>
                <c:pt idx="10523">
                  <c:v>60</c:v>
                </c:pt>
                <c:pt idx="10524">
                  <c:v>60</c:v>
                </c:pt>
                <c:pt idx="10525">
                  <c:v>60</c:v>
                </c:pt>
                <c:pt idx="10526">
                  <c:v>60</c:v>
                </c:pt>
                <c:pt idx="10527">
                  <c:v>60</c:v>
                </c:pt>
                <c:pt idx="10528">
                  <c:v>60</c:v>
                </c:pt>
                <c:pt idx="10529">
                  <c:v>60</c:v>
                </c:pt>
                <c:pt idx="10530">
                  <c:v>60</c:v>
                </c:pt>
                <c:pt idx="10531">
                  <c:v>60</c:v>
                </c:pt>
                <c:pt idx="10532">
                  <c:v>60</c:v>
                </c:pt>
                <c:pt idx="10533">
                  <c:v>60</c:v>
                </c:pt>
                <c:pt idx="10534">
                  <c:v>60</c:v>
                </c:pt>
                <c:pt idx="10535">
                  <c:v>60</c:v>
                </c:pt>
                <c:pt idx="10536">
                  <c:v>60</c:v>
                </c:pt>
                <c:pt idx="10537">
                  <c:v>60</c:v>
                </c:pt>
                <c:pt idx="10538">
                  <c:v>60</c:v>
                </c:pt>
                <c:pt idx="10539">
                  <c:v>60</c:v>
                </c:pt>
                <c:pt idx="10540">
                  <c:v>60</c:v>
                </c:pt>
                <c:pt idx="10541">
                  <c:v>60</c:v>
                </c:pt>
                <c:pt idx="10542">
                  <c:v>60</c:v>
                </c:pt>
                <c:pt idx="10543">
                  <c:v>60</c:v>
                </c:pt>
                <c:pt idx="10544">
                  <c:v>60</c:v>
                </c:pt>
                <c:pt idx="10545">
                  <c:v>60</c:v>
                </c:pt>
                <c:pt idx="10546">
                  <c:v>60</c:v>
                </c:pt>
                <c:pt idx="10547">
                  <c:v>60</c:v>
                </c:pt>
                <c:pt idx="10548">
                  <c:v>60</c:v>
                </c:pt>
                <c:pt idx="10549">
                  <c:v>60</c:v>
                </c:pt>
                <c:pt idx="10550">
                  <c:v>60</c:v>
                </c:pt>
                <c:pt idx="10551">
                  <c:v>60</c:v>
                </c:pt>
                <c:pt idx="10552">
                  <c:v>60</c:v>
                </c:pt>
                <c:pt idx="10553">
                  <c:v>60</c:v>
                </c:pt>
                <c:pt idx="10554">
                  <c:v>60</c:v>
                </c:pt>
                <c:pt idx="10555">
                  <c:v>60</c:v>
                </c:pt>
                <c:pt idx="10556">
                  <c:v>60</c:v>
                </c:pt>
                <c:pt idx="10557">
                  <c:v>60</c:v>
                </c:pt>
                <c:pt idx="10558">
                  <c:v>60</c:v>
                </c:pt>
                <c:pt idx="10559">
                  <c:v>60</c:v>
                </c:pt>
                <c:pt idx="10560">
                  <c:v>60</c:v>
                </c:pt>
                <c:pt idx="10561">
                  <c:v>60</c:v>
                </c:pt>
                <c:pt idx="10562">
                  <c:v>60</c:v>
                </c:pt>
                <c:pt idx="10563">
                  <c:v>60</c:v>
                </c:pt>
                <c:pt idx="10564">
                  <c:v>60</c:v>
                </c:pt>
                <c:pt idx="10565">
                  <c:v>60</c:v>
                </c:pt>
                <c:pt idx="10566">
                  <c:v>60</c:v>
                </c:pt>
                <c:pt idx="10567">
                  <c:v>60</c:v>
                </c:pt>
                <c:pt idx="10568">
                  <c:v>60</c:v>
                </c:pt>
                <c:pt idx="10569">
                  <c:v>60</c:v>
                </c:pt>
                <c:pt idx="10570">
                  <c:v>60</c:v>
                </c:pt>
                <c:pt idx="10571">
                  <c:v>60</c:v>
                </c:pt>
                <c:pt idx="10572">
                  <c:v>60</c:v>
                </c:pt>
                <c:pt idx="10573">
                  <c:v>60</c:v>
                </c:pt>
                <c:pt idx="10574">
                  <c:v>60</c:v>
                </c:pt>
                <c:pt idx="10575">
                  <c:v>60</c:v>
                </c:pt>
                <c:pt idx="10576">
                  <c:v>60</c:v>
                </c:pt>
                <c:pt idx="10577">
                  <c:v>60</c:v>
                </c:pt>
                <c:pt idx="10578">
                  <c:v>60</c:v>
                </c:pt>
                <c:pt idx="10579">
                  <c:v>60</c:v>
                </c:pt>
                <c:pt idx="10580">
                  <c:v>60</c:v>
                </c:pt>
                <c:pt idx="10581">
                  <c:v>60</c:v>
                </c:pt>
                <c:pt idx="10582">
                  <c:v>60</c:v>
                </c:pt>
                <c:pt idx="10583">
                  <c:v>60</c:v>
                </c:pt>
                <c:pt idx="10584">
                  <c:v>60</c:v>
                </c:pt>
                <c:pt idx="10585">
                  <c:v>60</c:v>
                </c:pt>
                <c:pt idx="10586">
                  <c:v>60</c:v>
                </c:pt>
                <c:pt idx="10587">
                  <c:v>60</c:v>
                </c:pt>
                <c:pt idx="10588">
                  <c:v>60</c:v>
                </c:pt>
                <c:pt idx="10589">
                  <c:v>60</c:v>
                </c:pt>
                <c:pt idx="10590">
                  <c:v>60</c:v>
                </c:pt>
                <c:pt idx="10591">
                  <c:v>60</c:v>
                </c:pt>
                <c:pt idx="10592">
                  <c:v>60</c:v>
                </c:pt>
                <c:pt idx="10593">
                  <c:v>60</c:v>
                </c:pt>
                <c:pt idx="10594">
                  <c:v>60</c:v>
                </c:pt>
                <c:pt idx="10595">
                  <c:v>60</c:v>
                </c:pt>
                <c:pt idx="10596">
                  <c:v>60</c:v>
                </c:pt>
                <c:pt idx="10597">
                  <c:v>60</c:v>
                </c:pt>
                <c:pt idx="10598">
                  <c:v>60</c:v>
                </c:pt>
                <c:pt idx="10599">
                  <c:v>60</c:v>
                </c:pt>
                <c:pt idx="10600">
                  <c:v>60</c:v>
                </c:pt>
                <c:pt idx="10601">
                  <c:v>60</c:v>
                </c:pt>
                <c:pt idx="10602">
                  <c:v>60</c:v>
                </c:pt>
                <c:pt idx="10603">
                  <c:v>60</c:v>
                </c:pt>
                <c:pt idx="10604">
                  <c:v>60</c:v>
                </c:pt>
                <c:pt idx="10605">
                  <c:v>60</c:v>
                </c:pt>
                <c:pt idx="10606">
                  <c:v>60</c:v>
                </c:pt>
                <c:pt idx="10607">
                  <c:v>60</c:v>
                </c:pt>
                <c:pt idx="10608">
                  <c:v>60</c:v>
                </c:pt>
                <c:pt idx="10609">
                  <c:v>60</c:v>
                </c:pt>
                <c:pt idx="10610">
                  <c:v>60</c:v>
                </c:pt>
                <c:pt idx="10611">
                  <c:v>60</c:v>
                </c:pt>
                <c:pt idx="10612">
                  <c:v>60</c:v>
                </c:pt>
                <c:pt idx="10613">
                  <c:v>60</c:v>
                </c:pt>
                <c:pt idx="10614">
                  <c:v>60</c:v>
                </c:pt>
                <c:pt idx="10615">
                  <c:v>60</c:v>
                </c:pt>
                <c:pt idx="10616">
                  <c:v>60</c:v>
                </c:pt>
                <c:pt idx="10617">
                  <c:v>60</c:v>
                </c:pt>
                <c:pt idx="10618">
                  <c:v>60</c:v>
                </c:pt>
                <c:pt idx="10619">
                  <c:v>60</c:v>
                </c:pt>
                <c:pt idx="10620">
                  <c:v>60</c:v>
                </c:pt>
                <c:pt idx="10621">
                  <c:v>60</c:v>
                </c:pt>
                <c:pt idx="10622">
                  <c:v>60</c:v>
                </c:pt>
                <c:pt idx="10623">
                  <c:v>60</c:v>
                </c:pt>
                <c:pt idx="10624">
                  <c:v>60</c:v>
                </c:pt>
                <c:pt idx="10625">
                  <c:v>60</c:v>
                </c:pt>
                <c:pt idx="10626">
                  <c:v>60</c:v>
                </c:pt>
                <c:pt idx="10627">
                  <c:v>60</c:v>
                </c:pt>
                <c:pt idx="10628">
                  <c:v>60</c:v>
                </c:pt>
                <c:pt idx="10629">
                  <c:v>60</c:v>
                </c:pt>
                <c:pt idx="10630">
                  <c:v>60</c:v>
                </c:pt>
                <c:pt idx="10631">
                  <c:v>60</c:v>
                </c:pt>
                <c:pt idx="10632">
                  <c:v>60</c:v>
                </c:pt>
                <c:pt idx="10633">
                  <c:v>60</c:v>
                </c:pt>
                <c:pt idx="10634">
                  <c:v>60</c:v>
                </c:pt>
                <c:pt idx="10635">
                  <c:v>60</c:v>
                </c:pt>
                <c:pt idx="10636">
                  <c:v>60</c:v>
                </c:pt>
                <c:pt idx="10637">
                  <c:v>60</c:v>
                </c:pt>
                <c:pt idx="10638">
                  <c:v>60</c:v>
                </c:pt>
                <c:pt idx="10639">
                  <c:v>60</c:v>
                </c:pt>
                <c:pt idx="10640">
                  <c:v>60</c:v>
                </c:pt>
                <c:pt idx="10641">
                  <c:v>60</c:v>
                </c:pt>
                <c:pt idx="10642">
                  <c:v>60</c:v>
                </c:pt>
                <c:pt idx="10643">
                  <c:v>60</c:v>
                </c:pt>
                <c:pt idx="10644">
                  <c:v>60</c:v>
                </c:pt>
                <c:pt idx="10645">
                  <c:v>60</c:v>
                </c:pt>
                <c:pt idx="10646">
                  <c:v>60</c:v>
                </c:pt>
                <c:pt idx="10647">
                  <c:v>60</c:v>
                </c:pt>
                <c:pt idx="10648">
                  <c:v>60</c:v>
                </c:pt>
                <c:pt idx="10649">
                  <c:v>60</c:v>
                </c:pt>
                <c:pt idx="10650">
                  <c:v>60</c:v>
                </c:pt>
                <c:pt idx="10651">
                  <c:v>60</c:v>
                </c:pt>
                <c:pt idx="10652">
                  <c:v>60</c:v>
                </c:pt>
                <c:pt idx="10653">
                  <c:v>60</c:v>
                </c:pt>
                <c:pt idx="10654">
                  <c:v>60</c:v>
                </c:pt>
                <c:pt idx="10655">
                  <c:v>60</c:v>
                </c:pt>
                <c:pt idx="10656">
                  <c:v>60</c:v>
                </c:pt>
                <c:pt idx="10657">
                  <c:v>60</c:v>
                </c:pt>
                <c:pt idx="10658">
                  <c:v>60</c:v>
                </c:pt>
                <c:pt idx="10659">
                  <c:v>60</c:v>
                </c:pt>
                <c:pt idx="10660">
                  <c:v>60</c:v>
                </c:pt>
                <c:pt idx="10661">
                  <c:v>60</c:v>
                </c:pt>
                <c:pt idx="10662">
                  <c:v>60</c:v>
                </c:pt>
                <c:pt idx="10663">
                  <c:v>60</c:v>
                </c:pt>
                <c:pt idx="10664">
                  <c:v>60</c:v>
                </c:pt>
                <c:pt idx="10665">
                  <c:v>60</c:v>
                </c:pt>
                <c:pt idx="10666">
                  <c:v>60</c:v>
                </c:pt>
                <c:pt idx="10667">
                  <c:v>60</c:v>
                </c:pt>
                <c:pt idx="10668">
                  <c:v>60</c:v>
                </c:pt>
                <c:pt idx="10669">
                  <c:v>60</c:v>
                </c:pt>
                <c:pt idx="10670">
                  <c:v>60</c:v>
                </c:pt>
                <c:pt idx="10671">
                  <c:v>60</c:v>
                </c:pt>
                <c:pt idx="10672">
                  <c:v>60</c:v>
                </c:pt>
                <c:pt idx="10673">
                  <c:v>60</c:v>
                </c:pt>
                <c:pt idx="10674">
                  <c:v>60</c:v>
                </c:pt>
                <c:pt idx="10675">
                  <c:v>60</c:v>
                </c:pt>
                <c:pt idx="10676">
                  <c:v>60</c:v>
                </c:pt>
                <c:pt idx="10677">
                  <c:v>60</c:v>
                </c:pt>
                <c:pt idx="10678">
                  <c:v>60</c:v>
                </c:pt>
                <c:pt idx="10679">
                  <c:v>60</c:v>
                </c:pt>
                <c:pt idx="10680">
                  <c:v>60</c:v>
                </c:pt>
                <c:pt idx="10681">
                  <c:v>60</c:v>
                </c:pt>
                <c:pt idx="10682">
                  <c:v>60</c:v>
                </c:pt>
                <c:pt idx="10683">
                  <c:v>60</c:v>
                </c:pt>
                <c:pt idx="10684">
                  <c:v>60</c:v>
                </c:pt>
                <c:pt idx="10685">
                  <c:v>60</c:v>
                </c:pt>
                <c:pt idx="10686">
                  <c:v>60</c:v>
                </c:pt>
                <c:pt idx="10687">
                  <c:v>60</c:v>
                </c:pt>
                <c:pt idx="10688">
                  <c:v>60</c:v>
                </c:pt>
                <c:pt idx="10689">
                  <c:v>60</c:v>
                </c:pt>
                <c:pt idx="10690">
                  <c:v>60</c:v>
                </c:pt>
                <c:pt idx="10691">
                  <c:v>60</c:v>
                </c:pt>
                <c:pt idx="10692">
                  <c:v>60</c:v>
                </c:pt>
                <c:pt idx="10693">
                  <c:v>60</c:v>
                </c:pt>
                <c:pt idx="10694">
                  <c:v>60</c:v>
                </c:pt>
                <c:pt idx="10695">
                  <c:v>60</c:v>
                </c:pt>
                <c:pt idx="10696">
                  <c:v>60</c:v>
                </c:pt>
                <c:pt idx="10697">
                  <c:v>60</c:v>
                </c:pt>
                <c:pt idx="10698">
                  <c:v>60</c:v>
                </c:pt>
                <c:pt idx="10699">
                  <c:v>60</c:v>
                </c:pt>
                <c:pt idx="10700">
                  <c:v>60</c:v>
                </c:pt>
                <c:pt idx="10701">
                  <c:v>60</c:v>
                </c:pt>
                <c:pt idx="10702">
                  <c:v>60</c:v>
                </c:pt>
                <c:pt idx="10703">
                  <c:v>60</c:v>
                </c:pt>
                <c:pt idx="10704">
                  <c:v>60</c:v>
                </c:pt>
                <c:pt idx="10705">
                  <c:v>60</c:v>
                </c:pt>
                <c:pt idx="10706">
                  <c:v>60</c:v>
                </c:pt>
                <c:pt idx="10707">
                  <c:v>60</c:v>
                </c:pt>
                <c:pt idx="10708">
                  <c:v>60</c:v>
                </c:pt>
                <c:pt idx="10709">
                  <c:v>60</c:v>
                </c:pt>
                <c:pt idx="10710">
                  <c:v>60</c:v>
                </c:pt>
                <c:pt idx="10711">
                  <c:v>60</c:v>
                </c:pt>
                <c:pt idx="10712">
                  <c:v>60</c:v>
                </c:pt>
                <c:pt idx="10713">
                  <c:v>60</c:v>
                </c:pt>
                <c:pt idx="10714">
                  <c:v>60</c:v>
                </c:pt>
                <c:pt idx="10715">
                  <c:v>60</c:v>
                </c:pt>
                <c:pt idx="10716">
                  <c:v>60</c:v>
                </c:pt>
                <c:pt idx="10717">
                  <c:v>60</c:v>
                </c:pt>
                <c:pt idx="10718">
                  <c:v>60</c:v>
                </c:pt>
                <c:pt idx="10719">
                  <c:v>60</c:v>
                </c:pt>
                <c:pt idx="10720">
                  <c:v>60</c:v>
                </c:pt>
                <c:pt idx="10721">
                  <c:v>60</c:v>
                </c:pt>
                <c:pt idx="10722">
                  <c:v>60</c:v>
                </c:pt>
                <c:pt idx="10723">
                  <c:v>60</c:v>
                </c:pt>
                <c:pt idx="10724">
                  <c:v>60</c:v>
                </c:pt>
                <c:pt idx="10725">
                  <c:v>60</c:v>
                </c:pt>
                <c:pt idx="10726">
                  <c:v>60</c:v>
                </c:pt>
                <c:pt idx="10727">
                  <c:v>60</c:v>
                </c:pt>
                <c:pt idx="10728">
                  <c:v>60</c:v>
                </c:pt>
                <c:pt idx="10729">
                  <c:v>60</c:v>
                </c:pt>
                <c:pt idx="10730">
                  <c:v>60</c:v>
                </c:pt>
                <c:pt idx="10731">
                  <c:v>60</c:v>
                </c:pt>
                <c:pt idx="10732">
                  <c:v>60</c:v>
                </c:pt>
                <c:pt idx="10733">
                  <c:v>60</c:v>
                </c:pt>
                <c:pt idx="10734">
                  <c:v>60</c:v>
                </c:pt>
                <c:pt idx="10735">
                  <c:v>60</c:v>
                </c:pt>
                <c:pt idx="10736">
                  <c:v>60</c:v>
                </c:pt>
                <c:pt idx="10737">
                  <c:v>60</c:v>
                </c:pt>
                <c:pt idx="10738">
                  <c:v>60</c:v>
                </c:pt>
                <c:pt idx="10739">
                  <c:v>60</c:v>
                </c:pt>
                <c:pt idx="10740">
                  <c:v>60</c:v>
                </c:pt>
                <c:pt idx="10741">
                  <c:v>60</c:v>
                </c:pt>
                <c:pt idx="10742">
                  <c:v>60</c:v>
                </c:pt>
                <c:pt idx="10743">
                  <c:v>60</c:v>
                </c:pt>
                <c:pt idx="10744">
                  <c:v>60</c:v>
                </c:pt>
                <c:pt idx="10745">
                  <c:v>60</c:v>
                </c:pt>
                <c:pt idx="10746">
                  <c:v>60</c:v>
                </c:pt>
                <c:pt idx="10747">
                  <c:v>60</c:v>
                </c:pt>
                <c:pt idx="10748">
                  <c:v>60</c:v>
                </c:pt>
                <c:pt idx="10749">
                  <c:v>60</c:v>
                </c:pt>
                <c:pt idx="10750">
                  <c:v>60</c:v>
                </c:pt>
                <c:pt idx="10751">
                  <c:v>60</c:v>
                </c:pt>
                <c:pt idx="10752">
                  <c:v>60</c:v>
                </c:pt>
                <c:pt idx="10753">
                  <c:v>60</c:v>
                </c:pt>
                <c:pt idx="10754">
                  <c:v>60</c:v>
                </c:pt>
                <c:pt idx="10755">
                  <c:v>60</c:v>
                </c:pt>
                <c:pt idx="10756">
                  <c:v>60</c:v>
                </c:pt>
                <c:pt idx="10757">
                  <c:v>60</c:v>
                </c:pt>
                <c:pt idx="10758">
                  <c:v>60</c:v>
                </c:pt>
                <c:pt idx="10759">
                  <c:v>60</c:v>
                </c:pt>
                <c:pt idx="10760">
                  <c:v>60</c:v>
                </c:pt>
                <c:pt idx="10761">
                  <c:v>60</c:v>
                </c:pt>
                <c:pt idx="10762">
                  <c:v>60</c:v>
                </c:pt>
                <c:pt idx="10763">
                  <c:v>60</c:v>
                </c:pt>
                <c:pt idx="10764">
                  <c:v>60</c:v>
                </c:pt>
                <c:pt idx="10765">
                  <c:v>60</c:v>
                </c:pt>
                <c:pt idx="10766">
                  <c:v>60</c:v>
                </c:pt>
                <c:pt idx="10767">
                  <c:v>60</c:v>
                </c:pt>
                <c:pt idx="10768">
                  <c:v>60</c:v>
                </c:pt>
                <c:pt idx="10769">
                  <c:v>60</c:v>
                </c:pt>
                <c:pt idx="10770">
                  <c:v>60</c:v>
                </c:pt>
                <c:pt idx="10771">
                  <c:v>60</c:v>
                </c:pt>
                <c:pt idx="10772">
                  <c:v>60</c:v>
                </c:pt>
                <c:pt idx="10773">
                  <c:v>60</c:v>
                </c:pt>
                <c:pt idx="10774">
                  <c:v>60</c:v>
                </c:pt>
                <c:pt idx="10775">
                  <c:v>60</c:v>
                </c:pt>
                <c:pt idx="10776">
                  <c:v>60</c:v>
                </c:pt>
                <c:pt idx="10777">
                  <c:v>60</c:v>
                </c:pt>
                <c:pt idx="10778">
                  <c:v>60</c:v>
                </c:pt>
                <c:pt idx="10779">
                  <c:v>60</c:v>
                </c:pt>
                <c:pt idx="10780">
                  <c:v>60</c:v>
                </c:pt>
                <c:pt idx="10781">
                  <c:v>60</c:v>
                </c:pt>
                <c:pt idx="10782">
                  <c:v>60</c:v>
                </c:pt>
                <c:pt idx="10783">
                  <c:v>60</c:v>
                </c:pt>
                <c:pt idx="10784">
                  <c:v>60</c:v>
                </c:pt>
                <c:pt idx="10785">
                  <c:v>60</c:v>
                </c:pt>
                <c:pt idx="10786">
                  <c:v>60</c:v>
                </c:pt>
                <c:pt idx="10787">
                  <c:v>60</c:v>
                </c:pt>
                <c:pt idx="10788">
                  <c:v>60</c:v>
                </c:pt>
                <c:pt idx="10789">
                  <c:v>60</c:v>
                </c:pt>
                <c:pt idx="10790">
                  <c:v>60</c:v>
                </c:pt>
                <c:pt idx="10791">
                  <c:v>60</c:v>
                </c:pt>
                <c:pt idx="10792">
                  <c:v>60</c:v>
                </c:pt>
                <c:pt idx="10793">
                  <c:v>60</c:v>
                </c:pt>
                <c:pt idx="10794">
                  <c:v>60</c:v>
                </c:pt>
                <c:pt idx="10795">
                  <c:v>60</c:v>
                </c:pt>
                <c:pt idx="10796">
                  <c:v>60</c:v>
                </c:pt>
                <c:pt idx="10797">
                  <c:v>60</c:v>
                </c:pt>
                <c:pt idx="10798">
                  <c:v>60</c:v>
                </c:pt>
                <c:pt idx="10799">
                  <c:v>60</c:v>
                </c:pt>
                <c:pt idx="10800">
                  <c:v>60</c:v>
                </c:pt>
                <c:pt idx="10801">
                  <c:v>60</c:v>
                </c:pt>
                <c:pt idx="10802">
                  <c:v>60</c:v>
                </c:pt>
                <c:pt idx="10803">
                  <c:v>60</c:v>
                </c:pt>
                <c:pt idx="10804">
                  <c:v>60</c:v>
                </c:pt>
                <c:pt idx="10805">
                  <c:v>60</c:v>
                </c:pt>
                <c:pt idx="10806">
                  <c:v>60</c:v>
                </c:pt>
                <c:pt idx="10807">
                  <c:v>60</c:v>
                </c:pt>
                <c:pt idx="10808">
                  <c:v>60</c:v>
                </c:pt>
                <c:pt idx="10809">
                  <c:v>60</c:v>
                </c:pt>
                <c:pt idx="10810">
                  <c:v>60</c:v>
                </c:pt>
                <c:pt idx="10811">
                  <c:v>60</c:v>
                </c:pt>
                <c:pt idx="10812">
                  <c:v>60</c:v>
                </c:pt>
                <c:pt idx="10813">
                  <c:v>60</c:v>
                </c:pt>
                <c:pt idx="10814">
                  <c:v>60</c:v>
                </c:pt>
                <c:pt idx="10815">
                  <c:v>60</c:v>
                </c:pt>
                <c:pt idx="10816">
                  <c:v>60</c:v>
                </c:pt>
                <c:pt idx="10817">
                  <c:v>60</c:v>
                </c:pt>
                <c:pt idx="10818">
                  <c:v>60</c:v>
                </c:pt>
                <c:pt idx="10819">
                  <c:v>60</c:v>
                </c:pt>
                <c:pt idx="10820">
                  <c:v>60</c:v>
                </c:pt>
                <c:pt idx="10821">
                  <c:v>60</c:v>
                </c:pt>
                <c:pt idx="10822">
                  <c:v>60</c:v>
                </c:pt>
                <c:pt idx="10823">
                  <c:v>60</c:v>
                </c:pt>
                <c:pt idx="10824">
                  <c:v>60</c:v>
                </c:pt>
                <c:pt idx="10825">
                  <c:v>60</c:v>
                </c:pt>
                <c:pt idx="10826">
                  <c:v>60</c:v>
                </c:pt>
                <c:pt idx="10827">
                  <c:v>60</c:v>
                </c:pt>
                <c:pt idx="10828">
                  <c:v>60</c:v>
                </c:pt>
                <c:pt idx="10829">
                  <c:v>60</c:v>
                </c:pt>
                <c:pt idx="10830">
                  <c:v>60</c:v>
                </c:pt>
                <c:pt idx="10831">
                  <c:v>60</c:v>
                </c:pt>
                <c:pt idx="10832">
                  <c:v>60</c:v>
                </c:pt>
                <c:pt idx="10833">
                  <c:v>60</c:v>
                </c:pt>
                <c:pt idx="10834">
                  <c:v>60</c:v>
                </c:pt>
                <c:pt idx="10835">
                  <c:v>60</c:v>
                </c:pt>
                <c:pt idx="10836">
                  <c:v>60</c:v>
                </c:pt>
                <c:pt idx="10837">
                  <c:v>60</c:v>
                </c:pt>
                <c:pt idx="10838">
                  <c:v>60</c:v>
                </c:pt>
                <c:pt idx="10839">
                  <c:v>60</c:v>
                </c:pt>
                <c:pt idx="10840">
                  <c:v>60</c:v>
                </c:pt>
                <c:pt idx="10841">
                  <c:v>60</c:v>
                </c:pt>
                <c:pt idx="10842">
                  <c:v>60</c:v>
                </c:pt>
                <c:pt idx="10843">
                  <c:v>60</c:v>
                </c:pt>
                <c:pt idx="10844">
                  <c:v>60</c:v>
                </c:pt>
                <c:pt idx="10845">
                  <c:v>60</c:v>
                </c:pt>
                <c:pt idx="10846">
                  <c:v>60</c:v>
                </c:pt>
                <c:pt idx="10847">
                  <c:v>60</c:v>
                </c:pt>
                <c:pt idx="10848">
                  <c:v>60</c:v>
                </c:pt>
                <c:pt idx="10849">
                  <c:v>60</c:v>
                </c:pt>
                <c:pt idx="10850">
                  <c:v>60</c:v>
                </c:pt>
                <c:pt idx="10851">
                  <c:v>60</c:v>
                </c:pt>
                <c:pt idx="10852">
                  <c:v>60</c:v>
                </c:pt>
                <c:pt idx="10853">
                  <c:v>60</c:v>
                </c:pt>
                <c:pt idx="10854">
                  <c:v>60</c:v>
                </c:pt>
                <c:pt idx="10855">
                  <c:v>60</c:v>
                </c:pt>
                <c:pt idx="10856">
                  <c:v>60</c:v>
                </c:pt>
                <c:pt idx="10857">
                  <c:v>60</c:v>
                </c:pt>
                <c:pt idx="10858">
                  <c:v>60</c:v>
                </c:pt>
                <c:pt idx="10859">
                  <c:v>60</c:v>
                </c:pt>
                <c:pt idx="10860">
                  <c:v>60</c:v>
                </c:pt>
                <c:pt idx="10861">
                  <c:v>60</c:v>
                </c:pt>
                <c:pt idx="10862">
                  <c:v>60</c:v>
                </c:pt>
                <c:pt idx="10863">
                  <c:v>60</c:v>
                </c:pt>
                <c:pt idx="10864">
                  <c:v>60</c:v>
                </c:pt>
                <c:pt idx="10865">
                  <c:v>60</c:v>
                </c:pt>
                <c:pt idx="10866">
                  <c:v>60</c:v>
                </c:pt>
                <c:pt idx="10867">
                  <c:v>60</c:v>
                </c:pt>
                <c:pt idx="10868">
                  <c:v>60</c:v>
                </c:pt>
                <c:pt idx="10869">
                  <c:v>60</c:v>
                </c:pt>
                <c:pt idx="10870">
                  <c:v>60</c:v>
                </c:pt>
                <c:pt idx="10871">
                  <c:v>60</c:v>
                </c:pt>
                <c:pt idx="10872">
                  <c:v>60</c:v>
                </c:pt>
                <c:pt idx="10873">
                  <c:v>60</c:v>
                </c:pt>
                <c:pt idx="10874">
                  <c:v>60</c:v>
                </c:pt>
                <c:pt idx="10875">
                  <c:v>60</c:v>
                </c:pt>
                <c:pt idx="10876">
                  <c:v>60</c:v>
                </c:pt>
                <c:pt idx="10877">
                  <c:v>60</c:v>
                </c:pt>
                <c:pt idx="10878">
                  <c:v>60</c:v>
                </c:pt>
                <c:pt idx="10879">
                  <c:v>60</c:v>
                </c:pt>
                <c:pt idx="10880">
                  <c:v>60</c:v>
                </c:pt>
                <c:pt idx="10881">
                  <c:v>60</c:v>
                </c:pt>
                <c:pt idx="10882">
                  <c:v>60</c:v>
                </c:pt>
                <c:pt idx="10883">
                  <c:v>60</c:v>
                </c:pt>
                <c:pt idx="10884">
                  <c:v>60</c:v>
                </c:pt>
                <c:pt idx="10885">
                  <c:v>60</c:v>
                </c:pt>
                <c:pt idx="10886">
                  <c:v>60</c:v>
                </c:pt>
                <c:pt idx="10887">
                  <c:v>60</c:v>
                </c:pt>
                <c:pt idx="10888">
                  <c:v>60</c:v>
                </c:pt>
                <c:pt idx="10889">
                  <c:v>60</c:v>
                </c:pt>
                <c:pt idx="10890">
                  <c:v>60</c:v>
                </c:pt>
                <c:pt idx="10891">
                  <c:v>60</c:v>
                </c:pt>
                <c:pt idx="10892">
                  <c:v>60</c:v>
                </c:pt>
                <c:pt idx="10893">
                  <c:v>60</c:v>
                </c:pt>
                <c:pt idx="10894">
                  <c:v>60</c:v>
                </c:pt>
                <c:pt idx="10895">
                  <c:v>60</c:v>
                </c:pt>
                <c:pt idx="10896">
                  <c:v>60</c:v>
                </c:pt>
                <c:pt idx="10897">
                  <c:v>60</c:v>
                </c:pt>
                <c:pt idx="10898">
                  <c:v>60</c:v>
                </c:pt>
                <c:pt idx="10899">
                  <c:v>60</c:v>
                </c:pt>
                <c:pt idx="10900">
                  <c:v>60</c:v>
                </c:pt>
                <c:pt idx="10901">
                  <c:v>60</c:v>
                </c:pt>
                <c:pt idx="10902">
                  <c:v>60</c:v>
                </c:pt>
                <c:pt idx="10903">
                  <c:v>60</c:v>
                </c:pt>
                <c:pt idx="10904">
                  <c:v>60</c:v>
                </c:pt>
                <c:pt idx="10905">
                  <c:v>60</c:v>
                </c:pt>
                <c:pt idx="10906">
                  <c:v>60</c:v>
                </c:pt>
                <c:pt idx="10907">
                  <c:v>60</c:v>
                </c:pt>
                <c:pt idx="10908">
                  <c:v>60</c:v>
                </c:pt>
                <c:pt idx="10909">
                  <c:v>60</c:v>
                </c:pt>
                <c:pt idx="10910">
                  <c:v>60</c:v>
                </c:pt>
                <c:pt idx="10911">
                  <c:v>60</c:v>
                </c:pt>
                <c:pt idx="10912">
                  <c:v>60</c:v>
                </c:pt>
                <c:pt idx="10913">
                  <c:v>60</c:v>
                </c:pt>
                <c:pt idx="10914">
                  <c:v>60</c:v>
                </c:pt>
                <c:pt idx="10915">
                  <c:v>60</c:v>
                </c:pt>
                <c:pt idx="10916">
                  <c:v>60</c:v>
                </c:pt>
                <c:pt idx="10917">
                  <c:v>60</c:v>
                </c:pt>
                <c:pt idx="10918">
                  <c:v>60</c:v>
                </c:pt>
                <c:pt idx="10919">
                  <c:v>60</c:v>
                </c:pt>
                <c:pt idx="10920">
                  <c:v>60</c:v>
                </c:pt>
                <c:pt idx="10921">
                  <c:v>60</c:v>
                </c:pt>
                <c:pt idx="10922">
                  <c:v>60</c:v>
                </c:pt>
                <c:pt idx="10923">
                  <c:v>60</c:v>
                </c:pt>
                <c:pt idx="10924">
                  <c:v>60</c:v>
                </c:pt>
                <c:pt idx="10925">
                  <c:v>60</c:v>
                </c:pt>
                <c:pt idx="10926">
                  <c:v>60</c:v>
                </c:pt>
                <c:pt idx="10927">
                  <c:v>60</c:v>
                </c:pt>
                <c:pt idx="10928">
                  <c:v>60</c:v>
                </c:pt>
                <c:pt idx="10929">
                  <c:v>60</c:v>
                </c:pt>
                <c:pt idx="10930">
                  <c:v>60</c:v>
                </c:pt>
                <c:pt idx="10931">
                  <c:v>60</c:v>
                </c:pt>
                <c:pt idx="10932">
                  <c:v>60</c:v>
                </c:pt>
                <c:pt idx="10933">
                  <c:v>60</c:v>
                </c:pt>
                <c:pt idx="10934">
                  <c:v>60</c:v>
                </c:pt>
                <c:pt idx="10935">
                  <c:v>60</c:v>
                </c:pt>
                <c:pt idx="10936">
                  <c:v>60</c:v>
                </c:pt>
                <c:pt idx="10937">
                  <c:v>60</c:v>
                </c:pt>
                <c:pt idx="10938">
                  <c:v>60</c:v>
                </c:pt>
                <c:pt idx="10939">
                  <c:v>60</c:v>
                </c:pt>
                <c:pt idx="10940">
                  <c:v>60</c:v>
                </c:pt>
                <c:pt idx="10941">
                  <c:v>60</c:v>
                </c:pt>
                <c:pt idx="10942">
                  <c:v>60</c:v>
                </c:pt>
                <c:pt idx="10943">
                  <c:v>60</c:v>
                </c:pt>
                <c:pt idx="10944">
                  <c:v>60</c:v>
                </c:pt>
                <c:pt idx="10945">
                  <c:v>60</c:v>
                </c:pt>
                <c:pt idx="10946">
                  <c:v>60</c:v>
                </c:pt>
                <c:pt idx="10947">
                  <c:v>60</c:v>
                </c:pt>
                <c:pt idx="10948">
                  <c:v>60</c:v>
                </c:pt>
                <c:pt idx="10949">
                  <c:v>60</c:v>
                </c:pt>
                <c:pt idx="10950">
                  <c:v>60</c:v>
                </c:pt>
                <c:pt idx="10951">
                  <c:v>60</c:v>
                </c:pt>
                <c:pt idx="10952">
                  <c:v>60</c:v>
                </c:pt>
                <c:pt idx="10953">
                  <c:v>60</c:v>
                </c:pt>
                <c:pt idx="10954">
                  <c:v>60</c:v>
                </c:pt>
                <c:pt idx="10955">
                  <c:v>60</c:v>
                </c:pt>
                <c:pt idx="10956">
                  <c:v>60</c:v>
                </c:pt>
                <c:pt idx="10957">
                  <c:v>60</c:v>
                </c:pt>
                <c:pt idx="10958">
                  <c:v>60</c:v>
                </c:pt>
                <c:pt idx="10959">
                  <c:v>60</c:v>
                </c:pt>
                <c:pt idx="10960">
                  <c:v>60</c:v>
                </c:pt>
                <c:pt idx="10961">
                  <c:v>60</c:v>
                </c:pt>
                <c:pt idx="10962">
                  <c:v>60</c:v>
                </c:pt>
                <c:pt idx="10963">
                  <c:v>60</c:v>
                </c:pt>
                <c:pt idx="10964">
                  <c:v>60</c:v>
                </c:pt>
                <c:pt idx="10965">
                  <c:v>60</c:v>
                </c:pt>
                <c:pt idx="10966">
                  <c:v>60</c:v>
                </c:pt>
                <c:pt idx="10967">
                  <c:v>60</c:v>
                </c:pt>
                <c:pt idx="10968">
                  <c:v>60</c:v>
                </c:pt>
                <c:pt idx="10969">
                  <c:v>60</c:v>
                </c:pt>
                <c:pt idx="10970">
                  <c:v>60</c:v>
                </c:pt>
                <c:pt idx="10971">
                  <c:v>60</c:v>
                </c:pt>
                <c:pt idx="10972">
                  <c:v>60</c:v>
                </c:pt>
                <c:pt idx="10973">
                  <c:v>60</c:v>
                </c:pt>
                <c:pt idx="10974">
                  <c:v>60</c:v>
                </c:pt>
                <c:pt idx="10975">
                  <c:v>60</c:v>
                </c:pt>
                <c:pt idx="10976">
                  <c:v>60</c:v>
                </c:pt>
                <c:pt idx="10977">
                  <c:v>60</c:v>
                </c:pt>
                <c:pt idx="10978">
                  <c:v>60</c:v>
                </c:pt>
                <c:pt idx="10979">
                  <c:v>60</c:v>
                </c:pt>
                <c:pt idx="10980">
                  <c:v>60</c:v>
                </c:pt>
                <c:pt idx="10981">
                  <c:v>60</c:v>
                </c:pt>
                <c:pt idx="10982">
                  <c:v>60</c:v>
                </c:pt>
                <c:pt idx="10983">
                  <c:v>60</c:v>
                </c:pt>
                <c:pt idx="10984">
                  <c:v>60</c:v>
                </c:pt>
                <c:pt idx="10985">
                  <c:v>60</c:v>
                </c:pt>
                <c:pt idx="10986">
                  <c:v>60</c:v>
                </c:pt>
                <c:pt idx="10987">
                  <c:v>60</c:v>
                </c:pt>
                <c:pt idx="10988">
                  <c:v>60</c:v>
                </c:pt>
                <c:pt idx="10989">
                  <c:v>60</c:v>
                </c:pt>
                <c:pt idx="10990">
                  <c:v>60</c:v>
                </c:pt>
                <c:pt idx="10991">
                  <c:v>60</c:v>
                </c:pt>
                <c:pt idx="10992">
                  <c:v>60</c:v>
                </c:pt>
                <c:pt idx="10993">
                  <c:v>60</c:v>
                </c:pt>
                <c:pt idx="10994">
                  <c:v>60</c:v>
                </c:pt>
                <c:pt idx="10995">
                  <c:v>60</c:v>
                </c:pt>
                <c:pt idx="10996">
                  <c:v>60</c:v>
                </c:pt>
                <c:pt idx="10997">
                  <c:v>60</c:v>
                </c:pt>
                <c:pt idx="10998">
                  <c:v>60</c:v>
                </c:pt>
                <c:pt idx="10999">
                  <c:v>60</c:v>
                </c:pt>
                <c:pt idx="11000">
                  <c:v>60</c:v>
                </c:pt>
                <c:pt idx="11001">
                  <c:v>60</c:v>
                </c:pt>
                <c:pt idx="11002">
                  <c:v>60</c:v>
                </c:pt>
                <c:pt idx="11003">
                  <c:v>60</c:v>
                </c:pt>
                <c:pt idx="11004">
                  <c:v>60</c:v>
                </c:pt>
                <c:pt idx="11005">
                  <c:v>60</c:v>
                </c:pt>
                <c:pt idx="11006">
                  <c:v>60</c:v>
                </c:pt>
                <c:pt idx="11007">
                  <c:v>60</c:v>
                </c:pt>
                <c:pt idx="11008">
                  <c:v>60</c:v>
                </c:pt>
                <c:pt idx="11009">
                  <c:v>60</c:v>
                </c:pt>
                <c:pt idx="11010">
                  <c:v>60</c:v>
                </c:pt>
                <c:pt idx="11011">
                  <c:v>60</c:v>
                </c:pt>
                <c:pt idx="11012">
                  <c:v>60</c:v>
                </c:pt>
                <c:pt idx="11013">
                  <c:v>60</c:v>
                </c:pt>
                <c:pt idx="11014">
                  <c:v>60</c:v>
                </c:pt>
                <c:pt idx="11015">
                  <c:v>60</c:v>
                </c:pt>
                <c:pt idx="11016">
                  <c:v>60</c:v>
                </c:pt>
                <c:pt idx="11017">
                  <c:v>60</c:v>
                </c:pt>
                <c:pt idx="11018">
                  <c:v>60</c:v>
                </c:pt>
                <c:pt idx="11019">
                  <c:v>60</c:v>
                </c:pt>
                <c:pt idx="11020">
                  <c:v>60</c:v>
                </c:pt>
                <c:pt idx="11021">
                  <c:v>60</c:v>
                </c:pt>
                <c:pt idx="11022">
                  <c:v>60</c:v>
                </c:pt>
                <c:pt idx="11023">
                  <c:v>60</c:v>
                </c:pt>
                <c:pt idx="11024">
                  <c:v>60</c:v>
                </c:pt>
                <c:pt idx="11025">
                  <c:v>60</c:v>
                </c:pt>
                <c:pt idx="11026">
                  <c:v>60</c:v>
                </c:pt>
                <c:pt idx="11027">
                  <c:v>60</c:v>
                </c:pt>
                <c:pt idx="11028">
                  <c:v>60</c:v>
                </c:pt>
                <c:pt idx="11029">
                  <c:v>60</c:v>
                </c:pt>
                <c:pt idx="11030">
                  <c:v>60</c:v>
                </c:pt>
                <c:pt idx="11031">
                  <c:v>60</c:v>
                </c:pt>
                <c:pt idx="11032">
                  <c:v>60</c:v>
                </c:pt>
                <c:pt idx="11033">
                  <c:v>60</c:v>
                </c:pt>
                <c:pt idx="11034">
                  <c:v>60</c:v>
                </c:pt>
                <c:pt idx="11035">
                  <c:v>60</c:v>
                </c:pt>
                <c:pt idx="11036">
                  <c:v>60</c:v>
                </c:pt>
                <c:pt idx="11037">
                  <c:v>60</c:v>
                </c:pt>
                <c:pt idx="11038">
                  <c:v>60</c:v>
                </c:pt>
                <c:pt idx="11039">
                  <c:v>60</c:v>
                </c:pt>
                <c:pt idx="11040">
                  <c:v>60</c:v>
                </c:pt>
                <c:pt idx="11041">
                  <c:v>60</c:v>
                </c:pt>
                <c:pt idx="11042">
                  <c:v>60</c:v>
                </c:pt>
                <c:pt idx="11043">
                  <c:v>60</c:v>
                </c:pt>
                <c:pt idx="11044">
                  <c:v>60</c:v>
                </c:pt>
                <c:pt idx="11045">
                  <c:v>60</c:v>
                </c:pt>
                <c:pt idx="11046">
                  <c:v>60</c:v>
                </c:pt>
                <c:pt idx="11047">
                  <c:v>60</c:v>
                </c:pt>
                <c:pt idx="11048">
                  <c:v>60</c:v>
                </c:pt>
                <c:pt idx="11049">
                  <c:v>60</c:v>
                </c:pt>
                <c:pt idx="11050">
                  <c:v>60</c:v>
                </c:pt>
                <c:pt idx="11051">
                  <c:v>60</c:v>
                </c:pt>
                <c:pt idx="11052">
                  <c:v>60</c:v>
                </c:pt>
                <c:pt idx="11053">
                  <c:v>60</c:v>
                </c:pt>
                <c:pt idx="11054">
                  <c:v>60</c:v>
                </c:pt>
                <c:pt idx="11055">
                  <c:v>60</c:v>
                </c:pt>
                <c:pt idx="11056">
                  <c:v>60</c:v>
                </c:pt>
                <c:pt idx="11057">
                  <c:v>60</c:v>
                </c:pt>
                <c:pt idx="11058">
                  <c:v>60</c:v>
                </c:pt>
                <c:pt idx="11059">
                  <c:v>60</c:v>
                </c:pt>
                <c:pt idx="11060">
                  <c:v>60</c:v>
                </c:pt>
                <c:pt idx="11061">
                  <c:v>60</c:v>
                </c:pt>
                <c:pt idx="11062">
                  <c:v>60</c:v>
                </c:pt>
                <c:pt idx="11063">
                  <c:v>60</c:v>
                </c:pt>
                <c:pt idx="11064">
                  <c:v>60</c:v>
                </c:pt>
                <c:pt idx="11065">
                  <c:v>60</c:v>
                </c:pt>
                <c:pt idx="11066">
                  <c:v>60</c:v>
                </c:pt>
                <c:pt idx="11067">
                  <c:v>60</c:v>
                </c:pt>
                <c:pt idx="11068">
                  <c:v>60</c:v>
                </c:pt>
                <c:pt idx="11069">
                  <c:v>60</c:v>
                </c:pt>
                <c:pt idx="11070">
                  <c:v>60</c:v>
                </c:pt>
                <c:pt idx="11071">
                  <c:v>60</c:v>
                </c:pt>
                <c:pt idx="11072">
                  <c:v>60</c:v>
                </c:pt>
                <c:pt idx="11073">
                  <c:v>60</c:v>
                </c:pt>
                <c:pt idx="11074">
                  <c:v>60</c:v>
                </c:pt>
                <c:pt idx="11075">
                  <c:v>60</c:v>
                </c:pt>
                <c:pt idx="11076">
                  <c:v>60</c:v>
                </c:pt>
                <c:pt idx="11077">
                  <c:v>60</c:v>
                </c:pt>
                <c:pt idx="11078">
                  <c:v>60</c:v>
                </c:pt>
                <c:pt idx="11079">
                  <c:v>60</c:v>
                </c:pt>
                <c:pt idx="11080">
                  <c:v>60</c:v>
                </c:pt>
                <c:pt idx="11081">
                  <c:v>60</c:v>
                </c:pt>
                <c:pt idx="11082">
                  <c:v>60</c:v>
                </c:pt>
                <c:pt idx="11083">
                  <c:v>60</c:v>
                </c:pt>
                <c:pt idx="11084">
                  <c:v>60</c:v>
                </c:pt>
                <c:pt idx="11085">
                  <c:v>60</c:v>
                </c:pt>
                <c:pt idx="11086">
                  <c:v>60</c:v>
                </c:pt>
                <c:pt idx="11087">
                  <c:v>60</c:v>
                </c:pt>
                <c:pt idx="11088">
                  <c:v>60</c:v>
                </c:pt>
                <c:pt idx="11089">
                  <c:v>60</c:v>
                </c:pt>
                <c:pt idx="11090">
                  <c:v>60</c:v>
                </c:pt>
                <c:pt idx="11091">
                  <c:v>60</c:v>
                </c:pt>
                <c:pt idx="11092">
                  <c:v>60</c:v>
                </c:pt>
                <c:pt idx="11093">
                  <c:v>60</c:v>
                </c:pt>
                <c:pt idx="11094">
                  <c:v>60</c:v>
                </c:pt>
                <c:pt idx="11095">
                  <c:v>60</c:v>
                </c:pt>
                <c:pt idx="11096">
                  <c:v>60</c:v>
                </c:pt>
                <c:pt idx="11097">
                  <c:v>60</c:v>
                </c:pt>
                <c:pt idx="11098">
                  <c:v>60</c:v>
                </c:pt>
                <c:pt idx="11099">
                  <c:v>60</c:v>
                </c:pt>
                <c:pt idx="11100">
                  <c:v>60</c:v>
                </c:pt>
                <c:pt idx="11101">
                  <c:v>60</c:v>
                </c:pt>
                <c:pt idx="11102">
                  <c:v>60</c:v>
                </c:pt>
                <c:pt idx="11103">
                  <c:v>60</c:v>
                </c:pt>
                <c:pt idx="11104">
                  <c:v>60</c:v>
                </c:pt>
                <c:pt idx="11105">
                  <c:v>60</c:v>
                </c:pt>
                <c:pt idx="11106">
                  <c:v>60</c:v>
                </c:pt>
                <c:pt idx="11107">
                  <c:v>60</c:v>
                </c:pt>
                <c:pt idx="11108">
                  <c:v>60</c:v>
                </c:pt>
                <c:pt idx="11109">
                  <c:v>60</c:v>
                </c:pt>
                <c:pt idx="11110">
                  <c:v>60</c:v>
                </c:pt>
                <c:pt idx="11111">
                  <c:v>60</c:v>
                </c:pt>
                <c:pt idx="11112">
                  <c:v>60</c:v>
                </c:pt>
                <c:pt idx="11113">
                  <c:v>60</c:v>
                </c:pt>
                <c:pt idx="11114">
                  <c:v>60</c:v>
                </c:pt>
                <c:pt idx="11115">
                  <c:v>60</c:v>
                </c:pt>
                <c:pt idx="11116">
                  <c:v>60</c:v>
                </c:pt>
                <c:pt idx="11117">
                  <c:v>60</c:v>
                </c:pt>
                <c:pt idx="11118">
                  <c:v>60</c:v>
                </c:pt>
                <c:pt idx="11119">
                  <c:v>60</c:v>
                </c:pt>
                <c:pt idx="11120">
                  <c:v>60</c:v>
                </c:pt>
                <c:pt idx="11121">
                  <c:v>60</c:v>
                </c:pt>
                <c:pt idx="11122">
                  <c:v>60</c:v>
                </c:pt>
                <c:pt idx="11123">
                  <c:v>60</c:v>
                </c:pt>
                <c:pt idx="11124">
                  <c:v>60</c:v>
                </c:pt>
                <c:pt idx="11125">
                  <c:v>60</c:v>
                </c:pt>
                <c:pt idx="11126">
                  <c:v>60</c:v>
                </c:pt>
                <c:pt idx="11127">
                  <c:v>60</c:v>
                </c:pt>
                <c:pt idx="11128">
                  <c:v>60</c:v>
                </c:pt>
                <c:pt idx="11129">
                  <c:v>60</c:v>
                </c:pt>
                <c:pt idx="11130">
                  <c:v>60</c:v>
                </c:pt>
                <c:pt idx="11131">
                  <c:v>60</c:v>
                </c:pt>
                <c:pt idx="11132">
                  <c:v>60</c:v>
                </c:pt>
                <c:pt idx="11133">
                  <c:v>60</c:v>
                </c:pt>
                <c:pt idx="11134">
                  <c:v>60</c:v>
                </c:pt>
                <c:pt idx="11135">
                  <c:v>60</c:v>
                </c:pt>
                <c:pt idx="11136">
                  <c:v>60</c:v>
                </c:pt>
                <c:pt idx="11137">
                  <c:v>60</c:v>
                </c:pt>
                <c:pt idx="11138">
                  <c:v>60</c:v>
                </c:pt>
                <c:pt idx="11139">
                  <c:v>60</c:v>
                </c:pt>
                <c:pt idx="11140">
                  <c:v>60</c:v>
                </c:pt>
                <c:pt idx="11141">
                  <c:v>60</c:v>
                </c:pt>
                <c:pt idx="11142">
                  <c:v>60</c:v>
                </c:pt>
                <c:pt idx="11143">
                  <c:v>60</c:v>
                </c:pt>
                <c:pt idx="11144">
                  <c:v>60</c:v>
                </c:pt>
                <c:pt idx="11145">
                  <c:v>60</c:v>
                </c:pt>
                <c:pt idx="11146">
                  <c:v>60</c:v>
                </c:pt>
                <c:pt idx="11147">
                  <c:v>60</c:v>
                </c:pt>
                <c:pt idx="11148">
                  <c:v>60</c:v>
                </c:pt>
                <c:pt idx="11149">
                  <c:v>60</c:v>
                </c:pt>
                <c:pt idx="11150">
                  <c:v>60</c:v>
                </c:pt>
                <c:pt idx="11151">
                  <c:v>60</c:v>
                </c:pt>
                <c:pt idx="11152">
                  <c:v>60</c:v>
                </c:pt>
                <c:pt idx="11153">
                  <c:v>60</c:v>
                </c:pt>
                <c:pt idx="11154">
                  <c:v>60</c:v>
                </c:pt>
                <c:pt idx="11155">
                  <c:v>60</c:v>
                </c:pt>
                <c:pt idx="11156">
                  <c:v>60</c:v>
                </c:pt>
                <c:pt idx="11157">
                  <c:v>60</c:v>
                </c:pt>
                <c:pt idx="11158">
                  <c:v>60</c:v>
                </c:pt>
                <c:pt idx="11159">
                  <c:v>60</c:v>
                </c:pt>
                <c:pt idx="11160">
                  <c:v>60</c:v>
                </c:pt>
                <c:pt idx="11161">
                  <c:v>60</c:v>
                </c:pt>
                <c:pt idx="11162">
                  <c:v>60</c:v>
                </c:pt>
                <c:pt idx="11163">
                  <c:v>60</c:v>
                </c:pt>
                <c:pt idx="11164">
                  <c:v>60</c:v>
                </c:pt>
                <c:pt idx="11165">
                  <c:v>60</c:v>
                </c:pt>
                <c:pt idx="11166">
                  <c:v>60</c:v>
                </c:pt>
                <c:pt idx="11167">
                  <c:v>60</c:v>
                </c:pt>
                <c:pt idx="11168">
                  <c:v>60</c:v>
                </c:pt>
                <c:pt idx="11169">
                  <c:v>60</c:v>
                </c:pt>
                <c:pt idx="11170">
                  <c:v>60</c:v>
                </c:pt>
                <c:pt idx="11171">
                  <c:v>60</c:v>
                </c:pt>
                <c:pt idx="11172">
                  <c:v>60</c:v>
                </c:pt>
                <c:pt idx="11173">
                  <c:v>60</c:v>
                </c:pt>
                <c:pt idx="11174">
                  <c:v>60</c:v>
                </c:pt>
                <c:pt idx="11175">
                  <c:v>60</c:v>
                </c:pt>
                <c:pt idx="11176">
                  <c:v>60</c:v>
                </c:pt>
                <c:pt idx="11177">
                  <c:v>60</c:v>
                </c:pt>
                <c:pt idx="11178">
                  <c:v>60</c:v>
                </c:pt>
                <c:pt idx="11179">
                  <c:v>60</c:v>
                </c:pt>
                <c:pt idx="11180">
                  <c:v>60</c:v>
                </c:pt>
                <c:pt idx="11181">
                  <c:v>60</c:v>
                </c:pt>
                <c:pt idx="11182">
                  <c:v>60</c:v>
                </c:pt>
                <c:pt idx="11183">
                  <c:v>60</c:v>
                </c:pt>
                <c:pt idx="11184">
                  <c:v>60</c:v>
                </c:pt>
                <c:pt idx="11185">
                  <c:v>60</c:v>
                </c:pt>
                <c:pt idx="11186">
                  <c:v>60</c:v>
                </c:pt>
                <c:pt idx="11187">
                  <c:v>60</c:v>
                </c:pt>
                <c:pt idx="11188">
                  <c:v>60</c:v>
                </c:pt>
                <c:pt idx="11189">
                  <c:v>60</c:v>
                </c:pt>
                <c:pt idx="11190">
                  <c:v>60</c:v>
                </c:pt>
                <c:pt idx="11191">
                  <c:v>60</c:v>
                </c:pt>
                <c:pt idx="11192">
                  <c:v>60</c:v>
                </c:pt>
                <c:pt idx="11193">
                  <c:v>60</c:v>
                </c:pt>
                <c:pt idx="11194">
                  <c:v>60</c:v>
                </c:pt>
                <c:pt idx="11195">
                  <c:v>60</c:v>
                </c:pt>
                <c:pt idx="11196">
                  <c:v>60</c:v>
                </c:pt>
                <c:pt idx="11197">
                  <c:v>60</c:v>
                </c:pt>
                <c:pt idx="11198">
                  <c:v>60</c:v>
                </c:pt>
                <c:pt idx="11199">
                  <c:v>60</c:v>
                </c:pt>
                <c:pt idx="11200">
                  <c:v>60</c:v>
                </c:pt>
                <c:pt idx="11201">
                  <c:v>60</c:v>
                </c:pt>
                <c:pt idx="11202">
                  <c:v>60</c:v>
                </c:pt>
                <c:pt idx="11203">
                  <c:v>60</c:v>
                </c:pt>
                <c:pt idx="11204">
                  <c:v>60</c:v>
                </c:pt>
                <c:pt idx="11205">
                  <c:v>60</c:v>
                </c:pt>
                <c:pt idx="11206">
                  <c:v>60</c:v>
                </c:pt>
                <c:pt idx="11207">
                  <c:v>60</c:v>
                </c:pt>
                <c:pt idx="11208">
                  <c:v>60</c:v>
                </c:pt>
                <c:pt idx="11209">
                  <c:v>60</c:v>
                </c:pt>
                <c:pt idx="11210">
                  <c:v>60</c:v>
                </c:pt>
                <c:pt idx="11211">
                  <c:v>60</c:v>
                </c:pt>
                <c:pt idx="11212">
                  <c:v>60</c:v>
                </c:pt>
                <c:pt idx="11213">
                  <c:v>60</c:v>
                </c:pt>
                <c:pt idx="11214">
                  <c:v>60</c:v>
                </c:pt>
                <c:pt idx="11215">
                  <c:v>60</c:v>
                </c:pt>
                <c:pt idx="11216">
                  <c:v>60</c:v>
                </c:pt>
                <c:pt idx="11217">
                  <c:v>60</c:v>
                </c:pt>
                <c:pt idx="11218">
                  <c:v>60</c:v>
                </c:pt>
                <c:pt idx="11219">
                  <c:v>60</c:v>
                </c:pt>
                <c:pt idx="11220">
                  <c:v>60</c:v>
                </c:pt>
                <c:pt idx="11221">
                  <c:v>60</c:v>
                </c:pt>
                <c:pt idx="11222">
                  <c:v>60</c:v>
                </c:pt>
                <c:pt idx="11223">
                  <c:v>60</c:v>
                </c:pt>
                <c:pt idx="11224">
                  <c:v>60</c:v>
                </c:pt>
                <c:pt idx="11225">
                  <c:v>60</c:v>
                </c:pt>
                <c:pt idx="11226">
                  <c:v>60</c:v>
                </c:pt>
                <c:pt idx="11227">
                  <c:v>60</c:v>
                </c:pt>
                <c:pt idx="11228">
                  <c:v>60</c:v>
                </c:pt>
                <c:pt idx="11229">
                  <c:v>60</c:v>
                </c:pt>
                <c:pt idx="11230">
                  <c:v>60</c:v>
                </c:pt>
                <c:pt idx="11231">
                  <c:v>60</c:v>
                </c:pt>
                <c:pt idx="11232">
                  <c:v>60</c:v>
                </c:pt>
                <c:pt idx="11233">
                  <c:v>60</c:v>
                </c:pt>
                <c:pt idx="11234">
                  <c:v>60</c:v>
                </c:pt>
                <c:pt idx="11235">
                  <c:v>60</c:v>
                </c:pt>
                <c:pt idx="11236">
                  <c:v>60</c:v>
                </c:pt>
                <c:pt idx="11237">
                  <c:v>60</c:v>
                </c:pt>
                <c:pt idx="11238">
                  <c:v>60</c:v>
                </c:pt>
                <c:pt idx="11239">
                  <c:v>60</c:v>
                </c:pt>
                <c:pt idx="11240">
                  <c:v>60</c:v>
                </c:pt>
                <c:pt idx="11241">
                  <c:v>60</c:v>
                </c:pt>
                <c:pt idx="11242">
                  <c:v>60</c:v>
                </c:pt>
                <c:pt idx="11243">
                  <c:v>60</c:v>
                </c:pt>
                <c:pt idx="11244">
                  <c:v>60</c:v>
                </c:pt>
                <c:pt idx="11245">
                  <c:v>60</c:v>
                </c:pt>
                <c:pt idx="11246">
                  <c:v>60</c:v>
                </c:pt>
                <c:pt idx="11247">
                  <c:v>60</c:v>
                </c:pt>
                <c:pt idx="11248">
                  <c:v>60</c:v>
                </c:pt>
                <c:pt idx="11249">
                  <c:v>60</c:v>
                </c:pt>
                <c:pt idx="11250">
                  <c:v>60</c:v>
                </c:pt>
                <c:pt idx="11251">
                  <c:v>60</c:v>
                </c:pt>
                <c:pt idx="11252">
                  <c:v>60</c:v>
                </c:pt>
                <c:pt idx="11253">
                  <c:v>60</c:v>
                </c:pt>
                <c:pt idx="11254">
                  <c:v>60</c:v>
                </c:pt>
                <c:pt idx="11255">
                  <c:v>60</c:v>
                </c:pt>
                <c:pt idx="11256">
                  <c:v>60</c:v>
                </c:pt>
                <c:pt idx="11257">
                  <c:v>60</c:v>
                </c:pt>
                <c:pt idx="11258">
                  <c:v>60</c:v>
                </c:pt>
                <c:pt idx="11259">
                  <c:v>60</c:v>
                </c:pt>
                <c:pt idx="11260">
                  <c:v>60</c:v>
                </c:pt>
                <c:pt idx="11261">
                  <c:v>60</c:v>
                </c:pt>
                <c:pt idx="11262">
                  <c:v>60</c:v>
                </c:pt>
                <c:pt idx="11263">
                  <c:v>60</c:v>
                </c:pt>
                <c:pt idx="11264">
                  <c:v>60</c:v>
                </c:pt>
                <c:pt idx="11265">
                  <c:v>60</c:v>
                </c:pt>
                <c:pt idx="11266">
                  <c:v>60</c:v>
                </c:pt>
                <c:pt idx="11267">
                  <c:v>60</c:v>
                </c:pt>
                <c:pt idx="11268">
                  <c:v>60</c:v>
                </c:pt>
                <c:pt idx="11269">
                  <c:v>60</c:v>
                </c:pt>
                <c:pt idx="11270">
                  <c:v>60</c:v>
                </c:pt>
                <c:pt idx="11271">
                  <c:v>60</c:v>
                </c:pt>
                <c:pt idx="11272">
                  <c:v>60</c:v>
                </c:pt>
                <c:pt idx="11273">
                  <c:v>60</c:v>
                </c:pt>
                <c:pt idx="11274">
                  <c:v>60</c:v>
                </c:pt>
                <c:pt idx="11275">
                  <c:v>60</c:v>
                </c:pt>
                <c:pt idx="11276">
                  <c:v>60</c:v>
                </c:pt>
                <c:pt idx="11277">
                  <c:v>60</c:v>
                </c:pt>
                <c:pt idx="11278">
                  <c:v>60</c:v>
                </c:pt>
                <c:pt idx="11279">
                  <c:v>60</c:v>
                </c:pt>
                <c:pt idx="11280">
                  <c:v>60</c:v>
                </c:pt>
              </c:numCache>
            </c:numRef>
          </c:yVal>
          <c:smooth val="0"/>
          <c:extLst>
            <c:ext xmlns:c16="http://schemas.microsoft.com/office/drawing/2014/chart" uri="{C3380CC4-5D6E-409C-BE32-E72D297353CC}">
              <c16:uniqueId val="{00000001-BF47-41FF-B061-1A55DB541291}"/>
            </c:ext>
          </c:extLst>
        </c:ser>
        <c:ser>
          <c:idx val="0"/>
          <c:order val="3"/>
          <c:tx>
            <c:strRef>
              <c:f>ВОЛОГІСТЬ!$I$3</c:f>
              <c:strCache>
                <c:ptCount val="1"/>
                <c:pt idx="0">
                  <c:v>Hn1</c:v>
                </c:pt>
              </c:strCache>
            </c:strRef>
          </c:tx>
          <c:spPr>
            <a:ln w="31750">
              <a:solidFill>
                <a:schemeClr val="accent3">
                  <a:lumMod val="60000"/>
                  <a:lumOff val="40000"/>
                </a:schemeClr>
              </a:solidFill>
            </a:ln>
          </c:spPr>
          <c:marker>
            <c:symbol val="none"/>
          </c:marker>
          <c:xVal>
            <c:numRef>
              <c:f>ВОЛОГІСТЬ!$B$4:$B$11284</c:f>
              <c:numCache>
                <c:formatCode>m/d/yyyy\ h:mm</c:formatCode>
                <c:ptCount val="11281"/>
                <c:pt idx="0">
                  <c:v>43509.75</c:v>
                </c:pt>
                <c:pt idx="1">
                  <c:v>43509.750694444447</c:v>
                </c:pt>
                <c:pt idx="2">
                  <c:v>43509.751388888886</c:v>
                </c:pt>
                <c:pt idx="3">
                  <c:v>43509.752083333333</c:v>
                </c:pt>
                <c:pt idx="4">
                  <c:v>43509.75277777778</c:v>
                </c:pt>
                <c:pt idx="5">
                  <c:v>43509.753472222219</c:v>
                </c:pt>
                <c:pt idx="6">
                  <c:v>43509.754166666666</c:v>
                </c:pt>
                <c:pt idx="7">
                  <c:v>43509.754861111112</c:v>
                </c:pt>
                <c:pt idx="8">
                  <c:v>43509.755555555559</c:v>
                </c:pt>
                <c:pt idx="9">
                  <c:v>43509.756249999999</c:v>
                </c:pt>
                <c:pt idx="10">
                  <c:v>43509.756944444445</c:v>
                </c:pt>
                <c:pt idx="11">
                  <c:v>43509.757638888892</c:v>
                </c:pt>
                <c:pt idx="12">
                  <c:v>43509.758333333331</c:v>
                </c:pt>
                <c:pt idx="13">
                  <c:v>43509.759027777778</c:v>
                </c:pt>
                <c:pt idx="14">
                  <c:v>43509.759722222225</c:v>
                </c:pt>
                <c:pt idx="15">
                  <c:v>43509.760416666664</c:v>
                </c:pt>
                <c:pt idx="16">
                  <c:v>43509.761111111111</c:v>
                </c:pt>
                <c:pt idx="17">
                  <c:v>43509.761805555558</c:v>
                </c:pt>
                <c:pt idx="18">
                  <c:v>43509.762499999997</c:v>
                </c:pt>
                <c:pt idx="19">
                  <c:v>43509.763194444444</c:v>
                </c:pt>
                <c:pt idx="20">
                  <c:v>43509.763888888891</c:v>
                </c:pt>
                <c:pt idx="21">
                  <c:v>43509.76458333333</c:v>
                </c:pt>
                <c:pt idx="22">
                  <c:v>43509.765277777777</c:v>
                </c:pt>
                <c:pt idx="23">
                  <c:v>43509.765972222223</c:v>
                </c:pt>
                <c:pt idx="24">
                  <c:v>43509.76666666667</c:v>
                </c:pt>
                <c:pt idx="25">
                  <c:v>43509.767361111109</c:v>
                </c:pt>
                <c:pt idx="26">
                  <c:v>43509.768055555556</c:v>
                </c:pt>
                <c:pt idx="27">
                  <c:v>43509.768750000003</c:v>
                </c:pt>
                <c:pt idx="28">
                  <c:v>43509.769444444442</c:v>
                </c:pt>
                <c:pt idx="29">
                  <c:v>43509.770138888889</c:v>
                </c:pt>
                <c:pt idx="30">
                  <c:v>43509.770833333336</c:v>
                </c:pt>
                <c:pt idx="31">
                  <c:v>43509.771527777775</c:v>
                </c:pt>
                <c:pt idx="32">
                  <c:v>43509.772222222222</c:v>
                </c:pt>
                <c:pt idx="33">
                  <c:v>43509.772916666669</c:v>
                </c:pt>
                <c:pt idx="34">
                  <c:v>43509.773611111108</c:v>
                </c:pt>
                <c:pt idx="35">
                  <c:v>43509.774305555555</c:v>
                </c:pt>
                <c:pt idx="36">
                  <c:v>43509.775000000001</c:v>
                </c:pt>
                <c:pt idx="37">
                  <c:v>43509.775694444441</c:v>
                </c:pt>
                <c:pt idx="38">
                  <c:v>43509.776388888888</c:v>
                </c:pt>
                <c:pt idx="39">
                  <c:v>43509.777083333334</c:v>
                </c:pt>
                <c:pt idx="40">
                  <c:v>43509.777777777781</c:v>
                </c:pt>
                <c:pt idx="41">
                  <c:v>43509.77847222222</c:v>
                </c:pt>
                <c:pt idx="42">
                  <c:v>43509.779166666667</c:v>
                </c:pt>
                <c:pt idx="43">
                  <c:v>43509.779861111114</c:v>
                </c:pt>
                <c:pt idx="44">
                  <c:v>43509.780555555553</c:v>
                </c:pt>
                <c:pt idx="45">
                  <c:v>43509.78125</c:v>
                </c:pt>
                <c:pt idx="46">
                  <c:v>43509.781944444447</c:v>
                </c:pt>
                <c:pt idx="47">
                  <c:v>43509.782638888886</c:v>
                </c:pt>
                <c:pt idx="48">
                  <c:v>43509.783333333333</c:v>
                </c:pt>
                <c:pt idx="49">
                  <c:v>43509.78402777778</c:v>
                </c:pt>
                <c:pt idx="50">
                  <c:v>43509.784722222219</c:v>
                </c:pt>
                <c:pt idx="51">
                  <c:v>43509.785416666666</c:v>
                </c:pt>
                <c:pt idx="52">
                  <c:v>43509.786111111112</c:v>
                </c:pt>
                <c:pt idx="53">
                  <c:v>43509.786805555559</c:v>
                </c:pt>
                <c:pt idx="54">
                  <c:v>43509.787499999999</c:v>
                </c:pt>
                <c:pt idx="55">
                  <c:v>43509.788194444445</c:v>
                </c:pt>
                <c:pt idx="56">
                  <c:v>43509.788888888892</c:v>
                </c:pt>
                <c:pt idx="57">
                  <c:v>43509.789583333331</c:v>
                </c:pt>
                <c:pt idx="58">
                  <c:v>43509.790277777778</c:v>
                </c:pt>
                <c:pt idx="59">
                  <c:v>43509.790972222225</c:v>
                </c:pt>
                <c:pt idx="60">
                  <c:v>43509.791666666664</c:v>
                </c:pt>
                <c:pt idx="61">
                  <c:v>43509.792361111111</c:v>
                </c:pt>
                <c:pt idx="62">
                  <c:v>43509.793055555558</c:v>
                </c:pt>
                <c:pt idx="63">
                  <c:v>43509.793749999997</c:v>
                </c:pt>
                <c:pt idx="64">
                  <c:v>43509.794444444444</c:v>
                </c:pt>
                <c:pt idx="65">
                  <c:v>43509.795138888891</c:v>
                </c:pt>
                <c:pt idx="66">
                  <c:v>43509.79583333333</c:v>
                </c:pt>
                <c:pt idx="67">
                  <c:v>43509.796527777777</c:v>
                </c:pt>
                <c:pt idx="68">
                  <c:v>43509.797222222223</c:v>
                </c:pt>
                <c:pt idx="69">
                  <c:v>43509.79791666667</c:v>
                </c:pt>
                <c:pt idx="70">
                  <c:v>43509.798611111109</c:v>
                </c:pt>
                <c:pt idx="71">
                  <c:v>43509.799305555556</c:v>
                </c:pt>
                <c:pt idx="72">
                  <c:v>43509.8</c:v>
                </c:pt>
                <c:pt idx="73">
                  <c:v>43509.800694444442</c:v>
                </c:pt>
                <c:pt idx="74">
                  <c:v>43509.801388888889</c:v>
                </c:pt>
                <c:pt idx="75">
                  <c:v>43509.802083333336</c:v>
                </c:pt>
                <c:pt idx="76">
                  <c:v>43509.802777777775</c:v>
                </c:pt>
                <c:pt idx="77">
                  <c:v>43509.803472222222</c:v>
                </c:pt>
                <c:pt idx="78">
                  <c:v>43509.804166666669</c:v>
                </c:pt>
                <c:pt idx="79">
                  <c:v>43509.804861111108</c:v>
                </c:pt>
                <c:pt idx="80">
                  <c:v>43509.805555555555</c:v>
                </c:pt>
                <c:pt idx="81">
                  <c:v>43509.806250000001</c:v>
                </c:pt>
                <c:pt idx="82">
                  <c:v>43509.806944444441</c:v>
                </c:pt>
                <c:pt idx="83">
                  <c:v>43509.807638888888</c:v>
                </c:pt>
                <c:pt idx="84">
                  <c:v>43509.808333333334</c:v>
                </c:pt>
                <c:pt idx="85">
                  <c:v>43509.809027777781</c:v>
                </c:pt>
                <c:pt idx="86">
                  <c:v>43509.80972222222</c:v>
                </c:pt>
                <c:pt idx="87">
                  <c:v>43509.810416666667</c:v>
                </c:pt>
                <c:pt idx="88">
                  <c:v>43509.811111111114</c:v>
                </c:pt>
                <c:pt idx="89">
                  <c:v>43509.811805555553</c:v>
                </c:pt>
                <c:pt idx="90">
                  <c:v>43509.8125</c:v>
                </c:pt>
                <c:pt idx="91">
                  <c:v>43509.813194444447</c:v>
                </c:pt>
                <c:pt idx="92">
                  <c:v>43509.813888888886</c:v>
                </c:pt>
                <c:pt idx="93">
                  <c:v>43509.814583333333</c:v>
                </c:pt>
                <c:pt idx="94">
                  <c:v>43509.81527777778</c:v>
                </c:pt>
                <c:pt idx="95">
                  <c:v>43509.815972222219</c:v>
                </c:pt>
                <c:pt idx="96">
                  <c:v>43509.816666666666</c:v>
                </c:pt>
                <c:pt idx="97">
                  <c:v>43509.817361111112</c:v>
                </c:pt>
                <c:pt idx="98">
                  <c:v>43509.818055555559</c:v>
                </c:pt>
                <c:pt idx="99">
                  <c:v>43509.818749999999</c:v>
                </c:pt>
                <c:pt idx="100">
                  <c:v>43509.819444444445</c:v>
                </c:pt>
                <c:pt idx="101">
                  <c:v>43509.820138888892</c:v>
                </c:pt>
                <c:pt idx="102">
                  <c:v>43509.820833333331</c:v>
                </c:pt>
                <c:pt idx="103">
                  <c:v>43509.821527777778</c:v>
                </c:pt>
                <c:pt idx="104">
                  <c:v>43509.822222222225</c:v>
                </c:pt>
                <c:pt idx="105">
                  <c:v>43509.822916666664</c:v>
                </c:pt>
                <c:pt idx="106">
                  <c:v>43509.823611111111</c:v>
                </c:pt>
                <c:pt idx="107">
                  <c:v>43509.824305555558</c:v>
                </c:pt>
                <c:pt idx="108">
                  <c:v>43509.824999999997</c:v>
                </c:pt>
                <c:pt idx="109">
                  <c:v>43509.825694444444</c:v>
                </c:pt>
                <c:pt idx="110">
                  <c:v>43509.826388888891</c:v>
                </c:pt>
                <c:pt idx="111">
                  <c:v>43509.82708333333</c:v>
                </c:pt>
                <c:pt idx="112">
                  <c:v>43509.827777777777</c:v>
                </c:pt>
                <c:pt idx="113">
                  <c:v>43509.828472222223</c:v>
                </c:pt>
                <c:pt idx="114">
                  <c:v>43509.82916666667</c:v>
                </c:pt>
                <c:pt idx="115">
                  <c:v>43509.829861111109</c:v>
                </c:pt>
                <c:pt idx="116">
                  <c:v>43509.830555555556</c:v>
                </c:pt>
                <c:pt idx="117">
                  <c:v>43509.831250000003</c:v>
                </c:pt>
                <c:pt idx="118">
                  <c:v>43509.831944444442</c:v>
                </c:pt>
                <c:pt idx="119">
                  <c:v>43509.832638888889</c:v>
                </c:pt>
                <c:pt idx="120">
                  <c:v>43509.833333333336</c:v>
                </c:pt>
                <c:pt idx="121">
                  <c:v>43509.834027777775</c:v>
                </c:pt>
                <c:pt idx="122">
                  <c:v>43509.834722222222</c:v>
                </c:pt>
                <c:pt idx="123">
                  <c:v>43509.835416666669</c:v>
                </c:pt>
                <c:pt idx="124">
                  <c:v>43509.836111111108</c:v>
                </c:pt>
                <c:pt idx="125">
                  <c:v>43509.836805555555</c:v>
                </c:pt>
                <c:pt idx="126">
                  <c:v>43509.837500000001</c:v>
                </c:pt>
                <c:pt idx="127">
                  <c:v>43509.838194444441</c:v>
                </c:pt>
                <c:pt idx="128">
                  <c:v>43509.838888888888</c:v>
                </c:pt>
                <c:pt idx="129">
                  <c:v>43509.839583333334</c:v>
                </c:pt>
                <c:pt idx="130">
                  <c:v>43509.840277777781</c:v>
                </c:pt>
                <c:pt idx="131">
                  <c:v>43509.84097222222</c:v>
                </c:pt>
                <c:pt idx="132">
                  <c:v>43509.841666666667</c:v>
                </c:pt>
                <c:pt idx="133">
                  <c:v>43509.842361111114</c:v>
                </c:pt>
                <c:pt idx="134">
                  <c:v>43509.843055555553</c:v>
                </c:pt>
                <c:pt idx="135">
                  <c:v>43509.84375</c:v>
                </c:pt>
                <c:pt idx="136">
                  <c:v>43509.844444444447</c:v>
                </c:pt>
                <c:pt idx="137">
                  <c:v>43509.845138888886</c:v>
                </c:pt>
                <c:pt idx="138">
                  <c:v>43509.845833333333</c:v>
                </c:pt>
                <c:pt idx="139">
                  <c:v>43509.84652777778</c:v>
                </c:pt>
                <c:pt idx="140">
                  <c:v>43509.847222222219</c:v>
                </c:pt>
                <c:pt idx="141">
                  <c:v>43509.847916666666</c:v>
                </c:pt>
                <c:pt idx="142">
                  <c:v>43509.848611111112</c:v>
                </c:pt>
                <c:pt idx="143">
                  <c:v>43509.849305555559</c:v>
                </c:pt>
                <c:pt idx="144">
                  <c:v>43509.85</c:v>
                </c:pt>
                <c:pt idx="145">
                  <c:v>43509.850694444445</c:v>
                </c:pt>
                <c:pt idx="146">
                  <c:v>43509.851388888892</c:v>
                </c:pt>
                <c:pt idx="147">
                  <c:v>43509.852083333331</c:v>
                </c:pt>
                <c:pt idx="148">
                  <c:v>43509.852777777778</c:v>
                </c:pt>
                <c:pt idx="149">
                  <c:v>43509.853472222225</c:v>
                </c:pt>
                <c:pt idx="150">
                  <c:v>43509.854166666664</c:v>
                </c:pt>
                <c:pt idx="151">
                  <c:v>43509.854861111111</c:v>
                </c:pt>
                <c:pt idx="152">
                  <c:v>43509.855555555558</c:v>
                </c:pt>
                <c:pt idx="153">
                  <c:v>43509.856249999997</c:v>
                </c:pt>
                <c:pt idx="154">
                  <c:v>43509.856944444444</c:v>
                </c:pt>
                <c:pt idx="155">
                  <c:v>43509.857638888891</c:v>
                </c:pt>
                <c:pt idx="156">
                  <c:v>43509.85833333333</c:v>
                </c:pt>
                <c:pt idx="157">
                  <c:v>43509.859027777777</c:v>
                </c:pt>
                <c:pt idx="158">
                  <c:v>43509.859722222223</c:v>
                </c:pt>
                <c:pt idx="159">
                  <c:v>43509.86041666667</c:v>
                </c:pt>
                <c:pt idx="160">
                  <c:v>43509.861111111109</c:v>
                </c:pt>
                <c:pt idx="161">
                  <c:v>43509.861805555556</c:v>
                </c:pt>
                <c:pt idx="162">
                  <c:v>43509.862500000003</c:v>
                </c:pt>
                <c:pt idx="163">
                  <c:v>43509.863194444442</c:v>
                </c:pt>
                <c:pt idx="164">
                  <c:v>43509.863888888889</c:v>
                </c:pt>
                <c:pt idx="165">
                  <c:v>43509.864583333336</c:v>
                </c:pt>
                <c:pt idx="166">
                  <c:v>43509.865277777775</c:v>
                </c:pt>
                <c:pt idx="167">
                  <c:v>43509.865972222222</c:v>
                </c:pt>
                <c:pt idx="168">
                  <c:v>43509.866666666669</c:v>
                </c:pt>
                <c:pt idx="169">
                  <c:v>43509.867361111108</c:v>
                </c:pt>
                <c:pt idx="170">
                  <c:v>43509.868055555555</c:v>
                </c:pt>
                <c:pt idx="171">
                  <c:v>43509.868750000001</c:v>
                </c:pt>
                <c:pt idx="172">
                  <c:v>43509.869444444441</c:v>
                </c:pt>
                <c:pt idx="173">
                  <c:v>43509.870138888888</c:v>
                </c:pt>
                <c:pt idx="174">
                  <c:v>43509.870833333334</c:v>
                </c:pt>
                <c:pt idx="175">
                  <c:v>43509.871527777781</c:v>
                </c:pt>
                <c:pt idx="176">
                  <c:v>43509.87222222222</c:v>
                </c:pt>
                <c:pt idx="177">
                  <c:v>43509.872916666667</c:v>
                </c:pt>
                <c:pt idx="178">
                  <c:v>43509.873611111114</c:v>
                </c:pt>
                <c:pt idx="179">
                  <c:v>43509.874305555553</c:v>
                </c:pt>
                <c:pt idx="180">
                  <c:v>43509.875</c:v>
                </c:pt>
                <c:pt idx="181">
                  <c:v>43509.875694444447</c:v>
                </c:pt>
                <c:pt idx="182">
                  <c:v>43509.876388888886</c:v>
                </c:pt>
                <c:pt idx="183">
                  <c:v>43509.877083333333</c:v>
                </c:pt>
                <c:pt idx="184">
                  <c:v>43509.87777777778</c:v>
                </c:pt>
                <c:pt idx="185">
                  <c:v>43509.878472222219</c:v>
                </c:pt>
                <c:pt idx="186">
                  <c:v>43509.879166666666</c:v>
                </c:pt>
                <c:pt idx="187">
                  <c:v>43509.879861111112</c:v>
                </c:pt>
                <c:pt idx="188">
                  <c:v>43509.880555555559</c:v>
                </c:pt>
                <c:pt idx="189">
                  <c:v>43509.881249999999</c:v>
                </c:pt>
                <c:pt idx="190">
                  <c:v>43509.881944444445</c:v>
                </c:pt>
                <c:pt idx="191">
                  <c:v>43509.882638888892</c:v>
                </c:pt>
                <c:pt idx="192">
                  <c:v>43509.883333333331</c:v>
                </c:pt>
                <c:pt idx="193">
                  <c:v>43509.884027777778</c:v>
                </c:pt>
                <c:pt idx="194">
                  <c:v>43509.884722222225</c:v>
                </c:pt>
                <c:pt idx="195">
                  <c:v>43509.885416666664</c:v>
                </c:pt>
                <c:pt idx="196">
                  <c:v>43509.886111111111</c:v>
                </c:pt>
                <c:pt idx="197">
                  <c:v>43509.886805555558</c:v>
                </c:pt>
                <c:pt idx="198">
                  <c:v>43509.887499999997</c:v>
                </c:pt>
                <c:pt idx="199">
                  <c:v>43509.888194444444</c:v>
                </c:pt>
                <c:pt idx="200">
                  <c:v>43509.888888888891</c:v>
                </c:pt>
                <c:pt idx="201">
                  <c:v>43509.88958333333</c:v>
                </c:pt>
                <c:pt idx="202">
                  <c:v>43509.890277777777</c:v>
                </c:pt>
                <c:pt idx="203">
                  <c:v>43509.890972222223</c:v>
                </c:pt>
                <c:pt idx="204">
                  <c:v>43509.89166666667</c:v>
                </c:pt>
                <c:pt idx="205">
                  <c:v>43509.892361111109</c:v>
                </c:pt>
                <c:pt idx="206">
                  <c:v>43509.893055555556</c:v>
                </c:pt>
                <c:pt idx="207">
                  <c:v>43509.893750000003</c:v>
                </c:pt>
                <c:pt idx="208">
                  <c:v>43509.894444444442</c:v>
                </c:pt>
                <c:pt idx="209">
                  <c:v>43509.895138888889</c:v>
                </c:pt>
                <c:pt idx="210">
                  <c:v>43509.895833333336</c:v>
                </c:pt>
                <c:pt idx="211">
                  <c:v>43509.896527777775</c:v>
                </c:pt>
                <c:pt idx="212">
                  <c:v>43509.897222222222</c:v>
                </c:pt>
                <c:pt idx="213">
                  <c:v>43509.897916666669</c:v>
                </c:pt>
                <c:pt idx="214">
                  <c:v>43509.898611111108</c:v>
                </c:pt>
                <c:pt idx="215">
                  <c:v>43509.899305555555</c:v>
                </c:pt>
                <c:pt idx="216">
                  <c:v>43509.9</c:v>
                </c:pt>
                <c:pt idx="217">
                  <c:v>43509.900694444441</c:v>
                </c:pt>
                <c:pt idx="218">
                  <c:v>43509.901388888888</c:v>
                </c:pt>
                <c:pt idx="219">
                  <c:v>43509.902083333334</c:v>
                </c:pt>
                <c:pt idx="220">
                  <c:v>43509.902777777781</c:v>
                </c:pt>
                <c:pt idx="221">
                  <c:v>43509.90347222222</c:v>
                </c:pt>
                <c:pt idx="222">
                  <c:v>43509.904166666667</c:v>
                </c:pt>
                <c:pt idx="223">
                  <c:v>43509.904861111114</c:v>
                </c:pt>
                <c:pt idx="224">
                  <c:v>43509.905555555553</c:v>
                </c:pt>
                <c:pt idx="225">
                  <c:v>43509.90625</c:v>
                </c:pt>
                <c:pt idx="226">
                  <c:v>43509.906944444447</c:v>
                </c:pt>
                <c:pt idx="227">
                  <c:v>43509.907638888886</c:v>
                </c:pt>
                <c:pt idx="228">
                  <c:v>43509.908333333333</c:v>
                </c:pt>
                <c:pt idx="229">
                  <c:v>43509.90902777778</c:v>
                </c:pt>
                <c:pt idx="230">
                  <c:v>43509.909722222219</c:v>
                </c:pt>
                <c:pt idx="231">
                  <c:v>43509.910416666666</c:v>
                </c:pt>
                <c:pt idx="232">
                  <c:v>43509.911111111112</c:v>
                </c:pt>
                <c:pt idx="233">
                  <c:v>43509.911805555559</c:v>
                </c:pt>
                <c:pt idx="234">
                  <c:v>43509.912499999999</c:v>
                </c:pt>
                <c:pt idx="235">
                  <c:v>43509.913194444445</c:v>
                </c:pt>
                <c:pt idx="236">
                  <c:v>43509.913888888892</c:v>
                </c:pt>
                <c:pt idx="237">
                  <c:v>43509.914583333331</c:v>
                </c:pt>
                <c:pt idx="238">
                  <c:v>43509.915277777778</c:v>
                </c:pt>
                <c:pt idx="239">
                  <c:v>43509.915972222225</c:v>
                </c:pt>
                <c:pt idx="240">
                  <c:v>43509.916666666664</c:v>
                </c:pt>
                <c:pt idx="241">
                  <c:v>43509.917361111111</c:v>
                </c:pt>
                <c:pt idx="242">
                  <c:v>43509.918055555558</c:v>
                </c:pt>
                <c:pt idx="243">
                  <c:v>43509.918749999997</c:v>
                </c:pt>
                <c:pt idx="244">
                  <c:v>43509.919444444444</c:v>
                </c:pt>
                <c:pt idx="245">
                  <c:v>43509.920138888891</c:v>
                </c:pt>
                <c:pt idx="246">
                  <c:v>43509.92083333333</c:v>
                </c:pt>
                <c:pt idx="247">
                  <c:v>43509.921527777777</c:v>
                </c:pt>
                <c:pt idx="248">
                  <c:v>43509.922222222223</c:v>
                </c:pt>
                <c:pt idx="249">
                  <c:v>43509.92291666667</c:v>
                </c:pt>
                <c:pt idx="250">
                  <c:v>43509.923611111109</c:v>
                </c:pt>
                <c:pt idx="251">
                  <c:v>43509.924305555556</c:v>
                </c:pt>
                <c:pt idx="252">
                  <c:v>43509.925000000003</c:v>
                </c:pt>
                <c:pt idx="253">
                  <c:v>43509.925694444442</c:v>
                </c:pt>
                <c:pt idx="254">
                  <c:v>43509.926388888889</c:v>
                </c:pt>
                <c:pt idx="255">
                  <c:v>43509.927083333336</c:v>
                </c:pt>
                <c:pt idx="256">
                  <c:v>43509.927777777775</c:v>
                </c:pt>
                <c:pt idx="257">
                  <c:v>43509.928472222222</c:v>
                </c:pt>
                <c:pt idx="258">
                  <c:v>43509.929166666669</c:v>
                </c:pt>
                <c:pt idx="259">
                  <c:v>43509.929861111108</c:v>
                </c:pt>
                <c:pt idx="260">
                  <c:v>43509.930555555555</c:v>
                </c:pt>
                <c:pt idx="261">
                  <c:v>43509.931250000001</c:v>
                </c:pt>
                <c:pt idx="262">
                  <c:v>43509.931944444441</c:v>
                </c:pt>
                <c:pt idx="263">
                  <c:v>43509.932638888888</c:v>
                </c:pt>
                <c:pt idx="264">
                  <c:v>43509.933333333334</c:v>
                </c:pt>
                <c:pt idx="265">
                  <c:v>43509.934027777781</c:v>
                </c:pt>
                <c:pt idx="266">
                  <c:v>43509.93472222222</c:v>
                </c:pt>
                <c:pt idx="267">
                  <c:v>43509.935416666667</c:v>
                </c:pt>
                <c:pt idx="268">
                  <c:v>43509.936111111114</c:v>
                </c:pt>
                <c:pt idx="269">
                  <c:v>43509.936805555553</c:v>
                </c:pt>
                <c:pt idx="270">
                  <c:v>43509.9375</c:v>
                </c:pt>
                <c:pt idx="271">
                  <c:v>43509.938194444447</c:v>
                </c:pt>
                <c:pt idx="272">
                  <c:v>43509.938888888886</c:v>
                </c:pt>
                <c:pt idx="273">
                  <c:v>43509.939583333333</c:v>
                </c:pt>
                <c:pt idx="274">
                  <c:v>43509.94027777778</c:v>
                </c:pt>
                <c:pt idx="275">
                  <c:v>43509.940972222219</c:v>
                </c:pt>
                <c:pt idx="276">
                  <c:v>43509.941666666666</c:v>
                </c:pt>
                <c:pt idx="277">
                  <c:v>43509.942361111112</c:v>
                </c:pt>
                <c:pt idx="278">
                  <c:v>43509.943055555559</c:v>
                </c:pt>
                <c:pt idx="279">
                  <c:v>43509.943749999999</c:v>
                </c:pt>
                <c:pt idx="280">
                  <c:v>43509.944444444445</c:v>
                </c:pt>
                <c:pt idx="281">
                  <c:v>43509.945138888892</c:v>
                </c:pt>
                <c:pt idx="282">
                  <c:v>43509.945833333331</c:v>
                </c:pt>
                <c:pt idx="283">
                  <c:v>43509.946527777778</c:v>
                </c:pt>
                <c:pt idx="284">
                  <c:v>43509.947222222225</c:v>
                </c:pt>
                <c:pt idx="285">
                  <c:v>43509.947916666664</c:v>
                </c:pt>
                <c:pt idx="286">
                  <c:v>43509.948611111111</c:v>
                </c:pt>
                <c:pt idx="287">
                  <c:v>43509.949305555558</c:v>
                </c:pt>
                <c:pt idx="288">
                  <c:v>43509.95</c:v>
                </c:pt>
                <c:pt idx="289">
                  <c:v>43509.950694444444</c:v>
                </c:pt>
                <c:pt idx="290">
                  <c:v>43509.951388888891</c:v>
                </c:pt>
                <c:pt idx="291">
                  <c:v>43509.95208333333</c:v>
                </c:pt>
                <c:pt idx="292">
                  <c:v>43509.952777777777</c:v>
                </c:pt>
                <c:pt idx="293">
                  <c:v>43509.953472222223</c:v>
                </c:pt>
                <c:pt idx="294">
                  <c:v>43509.95416666667</c:v>
                </c:pt>
                <c:pt idx="295">
                  <c:v>43509.954861111109</c:v>
                </c:pt>
                <c:pt idx="296">
                  <c:v>43509.955555555556</c:v>
                </c:pt>
                <c:pt idx="297">
                  <c:v>43509.956250000003</c:v>
                </c:pt>
                <c:pt idx="298">
                  <c:v>43509.956944444442</c:v>
                </c:pt>
                <c:pt idx="299">
                  <c:v>43509.957638888889</c:v>
                </c:pt>
                <c:pt idx="300">
                  <c:v>43509.958333333336</c:v>
                </c:pt>
                <c:pt idx="301">
                  <c:v>43509.959027777775</c:v>
                </c:pt>
                <c:pt idx="302">
                  <c:v>43509.959722222222</c:v>
                </c:pt>
                <c:pt idx="303">
                  <c:v>43509.960416666669</c:v>
                </c:pt>
                <c:pt idx="304">
                  <c:v>43509.961111111108</c:v>
                </c:pt>
                <c:pt idx="305">
                  <c:v>43509.961805555555</c:v>
                </c:pt>
                <c:pt idx="306">
                  <c:v>43509.962500000001</c:v>
                </c:pt>
                <c:pt idx="307">
                  <c:v>43509.963194444441</c:v>
                </c:pt>
                <c:pt idx="308">
                  <c:v>43509.963888888888</c:v>
                </c:pt>
                <c:pt idx="309">
                  <c:v>43509.964583333334</c:v>
                </c:pt>
                <c:pt idx="310">
                  <c:v>43509.965277777781</c:v>
                </c:pt>
                <c:pt idx="311">
                  <c:v>43509.96597222222</c:v>
                </c:pt>
                <c:pt idx="312">
                  <c:v>43509.966666666667</c:v>
                </c:pt>
                <c:pt idx="313">
                  <c:v>43509.967361111114</c:v>
                </c:pt>
                <c:pt idx="314">
                  <c:v>43509.968055555553</c:v>
                </c:pt>
                <c:pt idx="315">
                  <c:v>43509.96875</c:v>
                </c:pt>
                <c:pt idx="316">
                  <c:v>43509.969444444447</c:v>
                </c:pt>
                <c:pt idx="317">
                  <c:v>43509.970138888886</c:v>
                </c:pt>
                <c:pt idx="318">
                  <c:v>43509.970833333333</c:v>
                </c:pt>
                <c:pt idx="319">
                  <c:v>43509.97152777778</c:v>
                </c:pt>
                <c:pt idx="320">
                  <c:v>43509.972222222219</c:v>
                </c:pt>
                <c:pt idx="321">
                  <c:v>43509.972916666666</c:v>
                </c:pt>
                <c:pt idx="322">
                  <c:v>43509.973611111112</c:v>
                </c:pt>
                <c:pt idx="323">
                  <c:v>43509.974305555559</c:v>
                </c:pt>
                <c:pt idx="324">
                  <c:v>43509.974999999999</c:v>
                </c:pt>
                <c:pt idx="325">
                  <c:v>43509.975694444445</c:v>
                </c:pt>
                <c:pt idx="326">
                  <c:v>43509.976388888892</c:v>
                </c:pt>
                <c:pt idx="327">
                  <c:v>43509.977083333331</c:v>
                </c:pt>
                <c:pt idx="328">
                  <c:v>43509.977777777778</c:v>
                </c:pt>
                <c:pt idx="329">
                  <c:v>43509.978472222225</c:v>
                </c:pt>
                <c:pt idx="330">
                  <c:v>43509.979166666664</c:v>
                </c:pt>
                <c:pt idx="331">
                  <c:v>43509.979861111111</c:v>
                </c:pt>
                <c:pt idx="332">
                  <c:v>43509.980555555558</c:v>
                </c:pt>
                <c:pt idx="333">
                  <c:v>43509.981249999997</c:v>
                </c:pt>
                <c:pt idx="334">
                  <c:v>43509.981944444444</c:v>
                </c:pt>
                <c:pt idx="335">
                  <c:v>43509.982638888891</c:v>
                </c:pt>
                <c:pt idx="336">
                  <c:v>43509.98333333333</c:v>
                </c:pt>
                <c:pt idx="337">
                  <c:v>43509.984027777777</c:v>
                </c:pt>
                <c:pt idx="338">
                  <c:v>43509.984722222223</c:v>
                </c:pt>
                <c:pt idx="339">
                  <c:v>43509.98541666667</c:v>
                </c:pt>
                <c:pt idx="340">
                  <c:v>43509.986111111109</c:v>
                </c:pt>
                <c:pt idx="341">
                  <c:v>43509.986805555556</c:v>
                </c:pt>
                <c:pt idx="342">
                  <c:v>43509.987500000003</c:v>
                </c:pt>
                <c:pt idx="343">
                  <c:v>43509.988194444442</c:v>
                </c:pt>
                <c:pt idx="344">
                  <c:v>43509.988888888889</c:v>
                </c:pt>
                <c:pt idx="345">
                  <c:v>43509.989583333336</c:v>
                </c:pt>
                <c:pt idx="346">
                  <c:v>43509.990277777775</c:v>
                </c:pt>
                <c:pt idx="347">
                  <c:v>43509.990972222222</c:v>
                </c:pt>
                <c:pt idx="348">
                  <c:v>43509.991666666669</c:v>
                </c:pt>
                <c:pt idx="349">
                  <c:v>43509.992361111108</c:v>
                </c:pt>
                <c:pt idx="350">
                  <c:v>43509.993055555555</c:v>
                </c:pt>
                <c:pt idx="351">
                  <c:v>43509.993750000001</c:v>
                </c:pt>
                <c:pt idx="352">
                  <c:v>43509.994444444441</c:v>
                </c:pt>
                <c:pt idx="353">
                  <c:v>43509.995138888888</c:v>
                </c:pt>
                <c:pt idx="354">
                  <c:v>43509.995833333334</c:v>
                </c:pt>
                <c:pt idx="355">
                  <c:v>43509.996527777781</c:v>
                </c:pt>
                <c:pt idx="356">
                  <c:v>43509.99722222222</c:v>
                </c:pt>
                <c:pt idx="357">
                  <c:v>43509.997916666667</c:v>
                </c:pt>
                <c:pt idx="358">
                  <c:v>43509.998611111114</c:v>
                </c:pt>
                <c:pt idx="359">
                  <c:v>43509.999305555553</c:v>
                </c:pt>
                <c:pt idx="360">
                  <c:v>43510</c:v>
                </c:pt>
                <c:pt idx="361">
                  <c:v>43510.000694444447</c:v>
                </c:pt>
                <c:pt idx="362">
                  <c:v>43510.001388888886</c:v>
                </c:pt>
                <c:pt idx="363">
                  <c:v>43510.002083333333</c:v>
                </c:pt>
                <c:pt idx="364">
                  <c:v>43510.00277777778</c:v>
                </c:pt>
                <c:pt idx="365">
                  <c:v>43510.003472222219</c:v>
                </c:pt>
                <c:pt idx="366">
                  <c:v>43510.004166666666</c:v>
                </c:pt>
                <c:pt idx="367">
                  <c:v>43510.004861111112</c:v>
                </c:pt>
                <c:pt idx="368">
                  <c:v>43510.005555555559</c:v>
                </c:pt>
                <c:pt idx="369">
                  <c:v>43510.006249999999</c:v>
                </c:pt>
                <c:pt idx="370">
                  <c:v>43510.006944444445</c:v>
                </c:pt>
                <c:pt idx="371">
                  <c:v>43510.007638888892</c:v>
                </c:pt>
                <c:pt idx="372">
                  <c:v>43510.008333333331</c:v>
                </c:pt>
                <c:pt idx="373">
                  <c:v>43510.009027777778</c:v>
                </c:pt>
                <c:pt idx="374">
                  <c:v>43510.009722222225</c:v>
                </c:pt>
                <c:pt idx="375">
                  <c:v>43510.010416666664</c:v>
                </c:pt>
                <c:pt idx="376">
                  <c:v>43510.011111111111</c:v>
                </c:pt>
                <c:pt idx="377">
                  <c:v>43510.011805555558</c:v>
                </c:pt>
                <c:pt idx="378">
                  <c:v>43510.012499999997</c:v>
                </c:pt>
                <c:pt idx="379">
                  <c:v>43510.013194444444</c:v>
                </c:pt>
                <c:pt idx="380">
                  <c:v>43510.013888888891</c:v>
                </c:pt>
                <c:pt idx="381">
                  <c:v>43510.01458333333</c:v>
                </c:pt>
                <c:pt idx="382">
                  <c:v>43510.015277777777</c:v>
                </c:pt>
                <c:pt idx="383">
                  <c:v>43510.015972222223</c:v>
                </c:pt>
                <c:pt idx="384">
                  <c:v>43510.01666666667</c:v>
                </c:pt>
                <c:pt idx="385">
                  <c:v>43510.017361111109</c:v>
                </c:pt>
                <c:pt idx="386">
                  <c:v>43510.018055555556</c:v>
                </c:pt>
                <c:pt idx="387">
                  <c:v>43510.018750000003</c:v>
                </c:pt>
                <c:pt idx="388">
                  <c:v>43510.019444444442</c:v>
                </c:pt>
                <c:pt idx="389">
                  <c:v>43510.020138888889</c:v>
                </c:pt>
                <c:pt idx="390">
                  <c:v>43510.020833333336</c:v>
                </c:pt>
                <c:pt idx="391">
                  <c:v>43510.021527777775</c:v>
                </c:pt>
                <c:pt idx="392">
                  <c:v>43510.022222222222</c:v>
                </c:pt>
                <c:pt idx="393">
                  <c:v>43510.022916666669</c:v>
                </c:pt>
                <c:pt idx="394">
                  <c:v>43510.023611111108</c:v>
                </c:pt>
                <c:pt idx="395">
                  <c:v>43510.024305555555</c:v>
                </c:pt>
                <c:pt idx="396">
                  <c:v>43510.025000000001</c:v>
                </c:pt>
                <c:pt idx="397">
                  <c:v>43510.025694444441</c:v>
                </c:pt>
                <c:pt idx="398">
                  <c:v>43510.026388888888</c:v>
                </c:pt>
                <c:pt idx="399">
                  <c:v>43510.027083333334</c:v>
                </c:pt>
                <c:pt idx="400">
                  <c:v>43510.027777777781</c:v>
                </c:pt>
                <c:pt idx="401">
                  <c:v>43510.02847222222</c:v>
                </c:pt>
                <c:pt idx="402">
                  <c:v>43510.029166666667</c:v>
                </c:pt>
                <c:pt idx="403">
                  <c:v>43510.029861111114</c:v>
                </c:pt>
                <c:pt idx="404">
                  <c:v>43510.030555555553</c:v>
                </c:pt>
                <c:pt idx="405">
                  <c:v>43510.03125</c:v>
                </c:pt>
                <c:pt idx="406">
                  <c:v>43510.031944444447</c:v>
                </c:pt>
                <c:pt idx="407">
                  <c:v>43510.032638888886</c:v>
                </c:pt>
                <c:pt idx="408">
                  <c:v>43510.033333333333</c:v>
                </c:pt>
                <c:pt idx="409">
                  <c:v>43510.03402777778</c:v>
                </c:pt>
                <c:pt idx="410">
                  <c:v>43510.034722222219</c:v>
                </c:pt>
                <c:pt idx="411">
                  <c:v>43510.035416666666</c:v>
                </c:pt>
                <c:pt idx="412">
                  <c:v>43510.036111111112</c:v>
                </c:pt>
                <c:pt idx="413">
                  <c:v>43510.036805555559</c:v>
                </c:pt>
                <c:pt idx="414">
                  <c:v>43510.037499999999</c:v>
                </c:pt>
                <c:pt idx="415">
                  <c:v>43510.038194444445</c:v>
                </c:pt>
                <c:pt idx="416">
                  <c:v>43510.038888888892</c:v>
                </c:pt>
                <c:pt idx="417">
                  <c:v>43510.039583333331</c:v>
                </c:pt>
                <c:pt idx="418">
                  <c:v>43510.040277777778</c:v>
                </c:pt>
                <c:pt idx="419">
                  <c:v>43510.040972222225</c:v>
                </c:pt>
                <c:pt idx="420">
                  <c:v>43510.041666666664</c:v>
                </c:pt>
                <c:pt idx="421">
                  <c:v>43510.042361111111</c:v>
                </c:pt>
                <c:pt idx="422">
                  <c:v>43510.043055555558</c:v>
                </c:pt>
                <c:pt idx="423">
                  <c:v>43510.043749999997</c:v>
                </c:pt>
                <c:pt idx="424">
                  <c:v>43510.044444444444</c:v>
                </c:pt>
                <c:pt idx="425">
                  <c:v>43510.045138888891</c:v>
                </c:pt>
                <c:pt idx="426">
                  <c:v>43510.04583333333</c:v>
                </c:pt>
                <c:pt idx="427">
                  <c:v>43510.046527777777</c:v>
                </c:pt>
                <c:pt idx="428">
                  <c:v>43510.047222222223</c:v>
                </c:pt>
                <c:pt idx="429">
                  <c:v>43510.04791666667</c:v>
                </c:pt>
                <c:pt idx="430">
                  <c:v>43510.048611111109</c:v>
                </c:pt>
                <c:pt idx="431">
                  <c:v>43510.049305555556</c:v>
                </c:pt>
                <c:pt idx="432">
                  <c:v>43510.05</c:v>
                </c:pt>
                <c:pt idx="433">
                  <c:v>43510.050694444442</c:v>
                </c:pt>
                <c:pt idx="434">
                  <c:v>43510.051388888889</c:v>
                </c:pt>
                <c:pt idx="435">
                  <c:v>43510.052083333336</c:v>
                </c:pt>
                <c:pt idx="436">
                  <c:v>43510.052777777775</c:v>
                </c:pt>
                <c:pt idx="437">
                  <c:v>43510.053472222222</c:v>
                </c:pt>
                <c:pt idx="438">
                  <c:v>43510.054166666669</c:v>
                </c:pt>
                <c:pt idx="439">
                  <c:v>43510.054861111108</c:v>
                </c:pt>
                <c:pt idx="440">
                  <c:v>43510.055555555555</c:v>
                </c:pt>
                <c:pt idx="441">
                  <c:v>43510.056250000001</c:v>
                </c:pt>
                <c:pt idx="442">
                  <c:v>43510.056944444441</c:v>
                </c:pt>
                <c:pt idx="443">
                  <c:v>43510.057638888888</c:v>
                </c:pt>
                <c:pt idx="444">
                  <c:v>43510.058333333334</c:v>
                </c:pt>
                <c:pt idx="445">
                  <c:v>43510.059027777781</c:v>
                </c:pt>
                <c:pt idx="446">
                  <c:v>43510.05972222222</c:v>
                </c:pt>
                <c:pt idx="447">
                  <c:v>43510.060416666667</c:v>
                </c:pt>
                <c:pt idx="448">
                  <c:v>43510.061111111114</c:v>
                </c:pt>
                <c:pt idx="449">
                  <c:v>43510.061805555553</c:v>
                </c:pt>
                <c:pt idx="450">
                  <c:v>43510.0625</c:v>
                </c:pt>
                <c:pt idx="451">
                  <c:v>43510.063194444447</c:v>
                </c:pt>
                <c:pt idx="452">
                  <c:v>43510.063888888886</c:v>
                </c:pt>
                <c:pt idx="453">
                  <c:v>43510.064583333333</c:v>
                </c:pt>
                <c:pt idx="454">
                  <c:v>43510.06527777778</c:v>
                </c:pt>
                <c:pt idx="455">
                  <c:v>43510.065972222219</c:v>
                </c:pt>
                <c:pt idx="456">
                  <c:v>43510.066666666666</c:v>
                </c:pt>
                <c:pt idx="457">
                  <c:v>43510.067361111112</c:v>
                </c:pt>
                <c:pt idx="458">
                  <c:v>43510.068055555559</c:v>
                </c:pt>
                <c:pt idx="459">
                  <c:v>43510.068749999999</c:v>
                </c:pt>
                <c:pt idx="460">
                  <c:v>43510.069444444445</c:v>
                </c:pt>
                <c:pt idx="461">
                  <c:v>43510.070138888892</c:v>
                </c:pt>
                <c:pt idx="462">
                  <c:v>43510.070833333331</c:v>
                </c:pt>
                <c:pt idx="463">
                  <c:v>43510.071527777778</c:v>
                </c:pt>
                <c:pt idx="464">
                  <c:v>43510.072222222225</c:v>
                </c:pt>
                <c:pt idx="465">
                  <c:v>43510.072916666664</c:v>
                </c:pt>
                <c:pt idx="466">
                  <c:v>43510.073611111111</c:v>
                </c:pt>
                <c:pt idx="467">
                  <c:v>43510.074305555558</c:v>
                </c:pt>
                <c:pt idx="468">
                  <c:v>43510.074999999997</c:v>
                </c:pt>
                <c:pt idx="469">
                  <c:v>43510.075694444444</c:v>
                </c:pt>
                <c:pt idx="470">
                  <c:v>43510.076388888891</c:v>
                </c:pt>
                <c:pt idx="471">
                  <c:v>43510.07708333333</c:v>
                </c:pt>
                <c:pt idx="472">
                  <c:v>43510.077777777777</c:v>
                </c:pt>
                <c:pt idx="473">
                  <c:v>43510.078472222223</c:v>
                </c:pt>
                <c:pt idx="474">
                  <c:v>43510.07916666667</c:v>
                </c:pt>
                <c:pt idx="475">
                  <c:v>43510.079861111109</c:v>
                </c:pt>
                <c:pt idx="476">
                  <c:v>43510.080555555556</c:v>
                </c:pt>
                <c:pt idx="477">
                  <c:v>43510.081250000003</c:v>
                </c:pt>
                <c:pt idx="478">
                  <c:v>43510.081944444442</c:v>
                </c:pt>
                <c:pt idx="479">
                  <c:v>43510.082638888889</c:v>
                </c:pt>
                <c:pt idx="480">
                  <c:v>43510.083333333336</c:v>
                </c:pt>
                <c:pt idx="481">
                  <c:v>43510.084027777775</c:v>
                </c:pt>
                <c:pt idx="482">
                  <c:v>43510.084722222222</c:v>
                </c:pt>
                <c:pt idx="483">
                  <c:v>43510.085416666669</c:v>
                </c:pt>
                <c:pt idx="484">
                  <c:v>43510.086111111108</c:v>
                </c:pt>
                <c:pt idx="485">
                  <c:v>43510.086805555555</c:v>
                </c:pt>
                <c:pt idx="486">
                  <c:v>43510.087500000001</c:v>
                </c:pt>
                <c:pt idx="487">
                  <c:v>43510.088194444441</c:v>
                </c:pt>
                <c:pt idx="488">
                  <c:v>43510.088888888888</c:v>
                </c:pt>
                <c:pt idx="489">
                  <c:v>43510.089583333334</c:v>
                </c:pt>
                <c:pt idx="490">
                  <c:v>43510.090277777781</c:v>
                </c:pt>
                <c:pt idx="491">
                  <c:v>43510.09097222222</c:v>
                </c:pt>
                <c:pt idx="492">
                  <c:v>43510.091666666667</c:v>
                </c:pt>
                <c:pt idx="493">
                  <c:v>43510.092361111114</c:v>
                </c:pt>
                <c:pt idx="494">
                  <c:v>43510.093055555553</c:v>
                </c:pt>
                <c:pt idx="495">
                  <c:v>43510.09375</c:v>
                </c:pt>
                <c:pt idx="496">
                  <c:v>43510.094444444447</c:v>
                </c:pt>
                <c:pt idx="497">
                  <c:v>43510.095138888886</c:v>
                </c:pt>
                <c:pt idx="498">
                  <c:v>43510.095833333333</c:v>
                </c:pt>
                <c:pt idx="499">
                  <c:v>43510.09652777778</c:v>
                </c:pt>
                <c:pt idx="500">
                  <c:v>43510.097222222219</c:v>
                </c:pt>
                <c:pt idx="501">
                  <c:v>43510.097916666666</c:v>
                </c:pt>
                <c:pt idx="502">
                  <c:v>43510.098611111112</c:v>
                </c:pt>
                <c:pt idx="503">
                  <c:v>43510.099305555559</c:v>
                </c:pt>
                <c:pt idx="504">
                  <c:v>43510.1</c:v>
                </c:pt>
                <c:pt idx="505">
                  <c:v>43510.100694444445</c:v>
                </c:pt>
                <c:pt idx="506">
                  <c:v>43510.101388888892</c:v>
                </c:pt>
                <c:pt idx="507">
                  <c:v>43510.102083333331</c:v>
                </c:pt>
                <c:pt idx="508">
                  <c:v>43510.102777777778</c:v>
                </c:pt>
                <c:pt idx="509">
                  <c:v>43510.103472222225</c:v>
                </c:pt>
                <c:pt idx="510">
                  <c:v>43510.104166666664</c:v>
                </c:pt>
                <c:pt idx="511">
                  <c:v>43510.104861111111</c:v>
                </c:pt>
                <c:pt idx="512">
                  <c:v>43510.105555555558</c:v>
                </c:pt>
                <c:pt idx="513">
                  <c:v>43510.106249999997</c:v>
                </c:pt>
                <c:pt idx="514">
                  <c:v>43510.106944444444</c:v>
                </c:pt>
                <c:pt idx="515">
                  <c:v>43510.107638888891</c:v>
                </c:pt>
                <c:pt idx="516">
                  <c:v>43510.10833333333</c:v>
                </c:pt>
                <c:pt idx="517">
                  <c:v>43510.109027777777</c:v>
                </c:pt>
                <c:pt idx="518">
                  <c:v>43510.109722222223</c:v>
                </c:pt>
                <c:pt idx="519">
                  <c:v>43510.11041666667</c:v>
                </c:pt>
                <c:pt idx="520">
                  <c:v>43510.111111111109</c:v>
                </c:pt>
                <c:pt idx="521">
                  <c:v>43510.111805555556</c:v>
                </c:pt>
                <c:pt idx="522">
                  <c:v>43510.112500000003</c:v>
                </c:pt>
                <c:pt idx="523">
                  <c:v>43510.113194444442</c:v>
                </c:pt>
                <c:pt idx="524">
                  <c:v>43510.113888888889</c:v>
                </c:pt>
                <c:pt idx="525">
                  <c:v>43510.114583333336</c:v>
                </c:pt>
                <c:pt idx="526">
                  <c:v>43510.115277777775</c:v>
                </c:pt>
                <c:pt idx="527">
                  <c:v>43510.115972222222</c:v>
                </c:pt>
                <c:pt idx="528">
                  <c:v>43510.116666666669</c:v>
                </c:pt>
                <c:pt idx="529">
                  <c:v>43510.117361111108</c:v>
                </c:pt>
                <c:pt idx="530">
                  <c:v>43510.118055555555</c:v>
                </c:pt>
                <c:pt idx="531">
                  <c:v>43510.118750000001</c:v>
                </c:pt>
                <c:pt idx="532">
                  <c:v>43510.119444444441</c:v>
                </c:pt>
                <c:pt idx="533">
                  <c:v>43510.120138888888</c:v>
                </c:pt>
                <c:pt idx="534">
                  <c:v>43510.120833333334</c:v>
                </c:pt>
                <c:pt idx="535">
                  <c:v>43510.121527777781</c:v>
                </c:pt>
                <c:pt idx="536">
                  <c:v>43510.12222222222</c:v>
                </c:pt>
                <c:pt idx="537">
                  <c:v>43510.122916666667</c:v>
                </c:pt>
                <c:pt idx="538">
                  <c:v>43510.123611111114</c:v>
                </c:pt>
                <c:pt idx="539">
                  <c:v>43510.124305555553</c:v>
                </c:pt>
                <c:pt idx="540">
                  <c:v>43510.125</c:v>
                </c:pt>
                <c:pt idx="541">
                  <c:v>43510.125694444447</c:v>
                </c:pt>
                <c:pt idx="542">
                  <c:v>43510.126388888886</c:v>
                </c:pt>
                <c:pt idx="543">
                  <c:v>43510.127083333333</c:v>
                </c:pt>
                <c:pt idx="544">
                  <c:v>43510.12777777778</c:v>
                </c:pt>
                <c:pt idx="545">
                  <c:v>43510.128472222219</c:v>
                </c:pt>
                <c:pt idx="546">
                  <c:v>43510.129166666666</c:v>
                </c:pt>
                <c:pt idx="547">
                  <c:v>43510.129861111112</c:v>
                </c:pt>
                <c:pt idx="548">
                  <c:v>43510.130555555559</c:v>
                </c:pt>
                <c:pt idx="549">
                  <c:v>43510.131249999999</c:v>
                </c:pt>
                <c:pt idx="550">
                  <c:v>43510.131944444445</c:v>
                </c:pt>
                <c:pt idx="551">
                  <c:v>43510.132638888892</c:v>
                </c:pt>
                <c:pt idx="552">
                  <c:v>43510.133333333331</c:v>
                </c:pt>
                <c:pt idx="553">
                  <c:v>43510.134027777778</c:v>
                </c:pt>
                <c:pt idx="554">
                  <c:v>43510.134722222225</c:v>
                </c:pt>
                <c:pt idx="555">
                  <c:v>43510.135416666664</c:v>
                </c:pt>
                <c:pt idx="556">
                  <c:v>43510.136111111111</c:v>
                </c:pt>
                <c:pt idx="557">
                  <c:v>43510.136805555558</c:v>
                </c:pt>
                <c:pt idx="558">
                  <c:v>43510.137499999997</c:v>
                </c:pt>
                <c:pt idx="559">
                  <c:v>43510.138194444444</c:v>
                </c:pt>
                <c:pt idx="560">
                  <c:v>43510.138888888891</c:v>
                </c:pt>
                <c:pt idx="561">
                  <c:v>43510.13958333333</c:v>
                </c:pt>
                <c:pt idx="562">
                  <c:v>43510.140277777777</c:v>
                </c:pt>
                <c:pt idx="563">
                  <c:v>43510.140972222223</c:v>
                </c:pt>
                <c:pt idx="564">
                  <c:v>43510.14166666667</c:v>
                </c:pt>
                <c:pt idx="565">
                  <c:v>43510.142361111109</c:v>
                </c:pt>
                <c:pt idx="566">
                  <c:v>43510.143055555556</c:v>
                </c:pt>
                <c:pt idx="567">
                  <c:v>43510.143750000003</c:v>
                </c:pt>
                <c:pt idx="568">
                  <c:v>43510.144444444442</c:v>
                </c:pt>
                <c:pt idx="569">
                  <c:v>43510.145138888889</c:v>
                </c:pt>
                <c:pt idx="570">
                  <c:v>43510.145833333336</c:v>
                </c:pt>
                <c:pt idx="571">
                  <c:v>43510.146527777775</c:v>
                </c:pt>
                <c:pt idx="572">
                  <c:v>43510.147222222222</c:v>
                </c:pt>
                <c:pt idx="573">
                  <c:v>43510.147916666669</c:v>
                </c:pt>
                <c:pt idx="574">
                  <c:v>43510.148611111108</c:v>
                </c:pt>
                <c:pt idx="575">
                  <c:v>43510.149305555555</c:v>
                </c:pt>
                <c:pt idx="576">
                  <c:v>43510.15</c:v>
                </c:pt>
                <c:pt idx="577">
                  <c:v>43510.150694444441</c:v>
                </c:pt>
                <c:pt idx="578">
                  <c:v>43510.151388888888</c:v>
                </c:pt>
                <c:pt idx="579">
                  <c:v>43510.152083333334</c:v>
                </c:pt>
                <c:pt idx="580">
                  <c:v>43510.152777777781</c:v>
                </c:pt>
                <c:pt idx="581">
                  <c:v>43510.15347222222</c:v>
                </c:pt>
                <c:pt idx="582">
                  <c:v>43510.154166666667</c:v>
                </c:pt>
                <c:pt idx="583">
                  <c:v>43510.154861111114</c:v>
                </c:pt>
                <c:pt idx="584">
                  <c:v>43510.155555555553</c:v>
                </c:pt>
                <c:pt idx="585">
                  <c:v>43510.15625</c:v>
                </c:pt>
                <c:pt idx="586">
                  <c:v>43510.156944444447</c:v>
                </c:pt>
                <c:pt idx="587">
                  <c:v>43510.157638888886</c:v>
                </c:pt>
                <c:pt idx="588">
                  <c:v>43510.158333333333</c:v>
                </c:pt>
                <c:pt idx="589">
                  <c:v>43510.15902777778</c:v>
                </c:pt>
                <c:pt idx="590">
                  <c:v>43510.159722222219</c:v>
                </c:pt>
                <c:pt idx="591">
                  <c:v>43510.160416666666</c:v>
                </c:pt>
                <c:pt idx="592">
                  <c:v>43510.161111111112</c:v>
                </c:pt>
                <c:pt idx="593">
                  <c:v>43510.161805555559</c:v>
                </c:pt>
                <c:pt idx="594">
                  <c:v>43510.162499999999</c:v>
                </c:pt>
                <c:pt idx="595">
                  <c:v>43510.163194444445</c:v>
                </c:pt>
                <c:pt idx="596">
                  <c:v>43510.163888888892</c:v>
                </c:pt>
                <c:pt idx="597">
                  <c:v>43510.164583333331</c:v>
                </c:pt>
                <c:pt idx="598">
                  <c:v>43510.165277777778</c:v>
                </c:pt>
                <c:pt idx="599">
                  <c:v>43510.165972222225</c:v>
                </c:pt>
                <c:pt idx="600">
                  <c:v>43510.166666666664</c:v>
                </c:pt>
                <c:pt idx="601">
                  <c:v>43510.167361111111</c:v>
                </c:pt>
                <c:pt idx="602">
                  <c:v>43510.168055555558</c:v>
                </c:pt>
                <c:pt idx="603">
                  <c:v>43510.168749999997</c:v>
                </c:pt>
                <c:pt idx="604">
                  <c:v>43510.169444444444</c:v>
                </c:pt>
                <c:pt idx="605">
                  <c:v>43510.170138888891</c:v>
                </c:pt>
                <c:pt idx="606">
                  <c:v>43510.17083333333</c:v>
                </c:pt>
                <c:pt idx="607">
                  <c:v>43510.171527777777</c:v>
                </c:pt>
                <c:pt idx="608">
                  <c:v>43510.172222222223</c:v>
                </c:pt>
                <c:pt idx="609">
                  <c:v>43510.17291666667</c:v>
                </c:pt>
                <c:pt idx="610">
                  <c:v>43510.173611111109</c:v>
                </c:pt>
                <c:pt idx="611">
                  <c:v>43510.174305555556</c:v>
                </c:pt>
                <c:pt idx="612">
                  <c:v>43510.175000000003</c:v>
                </c:pt>
                <c:pt idx="613">
                  <c:v>43510.175694444442</c:v>
                </c:pt>
                <c:pt idx="614">
                  <c:v>43510.176388888889</c:v>
                </c:pt>
                <c:pt idx="615">
                  <c:v>43510.177083333336</c:v>
                </c:pt>
                <c:pt idx="616">
                  <c:v>43510.177777777775</c:v>
                </c:pt>
                <c:pt idx="617">
                  <c:v>43510.178472222222</c:v>
                </c:pt>
                <c:pt idx="618">
                  <c:v>43510.179166666669</c:v>
                </c:pt>
                <c:pt idx="619">
                  <c:v>43510.179861111108</c:v>
                </c:pt>
                <c:pt idx="620">
                  <c:v>43510.180555555555</c:v>
                </c:pt>
                <c:pt idx="621">
                  <c:v>43510.181250000001</c:v>
                </c:pt>
                <c:pt idx="622">
                  <c:v>43510.181944444441</c:v>
                </c:pt>
                <c:pt idx="623">
                  <c:v>43510.182638888888</c:v>
                </c:pt>
                <c:pt idx="624">
                  <c:v>43510.183333333334</c:v>
                </c:pt>
                <c:pt idx="625">
                  <c:v>43510.184027777781</c:v>
                </c:pt>
                <c:pt idx="626">
                  <c:v>43510.18472222222</c:v>
                </c:pt>
                <c:pt idx="627">
                  <c:v>43510.185416666667</c:v>
                </c:pt>
                <c:pt idx="628">
                  <c:v>43510.186111111114</c:v>
                </c:pt>
                <c:pt idx="629">
                  <c:v>43510.186805555553</c:v>
                </c:pt>
                <c:pt idx="630">
                  <c:v>43510.1875</c:v>
                </c:pt>
                <c:pt idx="631">
                  <c:v>43510.188194444447</c:v>
                </c:pt>
                <c:pt idx="632">
                  <c:v>43510.188888888886</c:v>
                </c:pt>
                <c:pt idx="633">
                  <c:v>43510.189583333333</c:v>
                </c:pt>
                <c:pt idx="634">
                  <c:v>43510.19027777778</c:v>
                </c:pt>
                <c:pt idx="635">
                  <c:v>43510.190972222219</c:v>
                </c:pt>
                <c:pt idx="636">
                  <c:v>43510.191666666666</c:v>
                </c:pt>
                <c:pt idx="637">
                  <c:v>43510.192361111112</c:v>
                </c:pt>
                <c:pt idx="638">
                  <c:v>43510.193055555559</c:v>
                </c:pt>
                <c:pt idx="639">
                  <c:v>43510.193749999999</c:v>
                </c:pt>
                <c:pt idx="640">
                  <c:v>43510.194444444445</c:v>
                </c:pt>
                <c:pt idx="641">
                  <c:v>43510.195138888892</c:v>
                </c:pt>
                <c:pt idx="642">
                  <c:v>43510.195833333331</c:v>
                </c:pt>
                <c:pt idx="643">
                  <c:v>43510.196527777778</c:v>
                </c:pt>
                <c:pt idx="644">
                  <c:v>43510.197222222225</c:v>
                </c:pt>
                <c:pt idx="645">
                  <c:v>43510.197916666664</c:v>
                </c:pt>
                <c:pt idx="646">
                  <c:v>43510.198611111111</c:v>
                </c:pt>
                <c:pt idx="647">
                  <c:v>43510.199305555558</c:v>
                </c:pt>
                <c:pt idx="648">
                  <c:v>43510.2</c:v>
                </c:pt>
                <c:pt idx="649">
                  <c:v>43510.200694444444</c:v>
                </c:pt>
                <c:pt idx="650">
                  <c:v>43510.201388888891</c:v>
                </c:pt>
                <c:pt idx="651">
                  <c:v>43510.20208333333</c:v>
                </c:pt>
                <c:pt idx="652">
                  <c:v>43510.202777777777</c:v>
                </c:pt>
                <c:pt idx="653">
                  <c:v>43510.203472222223</c:v>
                </c:pt>
                <c:pt idx="654">
                  <c:v>43510.20416666667</c:v>
                </c:pt>
                <c:pt idx="655">
                  <c:v>43510.204861111109</c:v>
                </c:pt>
                <c:pt idx="656">
                  <c:v>43510.205555555556</c:v>
                </c:pt>
                <c:pt idx="657">
                  <c:v>43510.206250000003</c:v>
                </c:pt>
                <c:pt idx="658">
                  <c:v>43510.206944444442</c:v>
                </c:pt>
                <c:pt idx="659">
                  <c:v>43510.207638888889</c:v>
                </c:pt>
                <c:pt idx="660">
                  <c:v>43510.208333333336</c:v>
                </c:pt>
                <c:pt idx="661">
                  <c:v>43510.209027777775</c:v>
                </c:pt>
                <c:pt idx="662">
                  <c:v>43510.209722222222</c:v>
                </c:pt>
                <c:pt idx="663">
                  <c:v>43510.210416666669</c:v>
                </c:pt>
                <c:pt idx="664">
                  <c:v>43510.211111111108</c:v>
                </c:pt>
                <c:pt idx="665">
                  <c:v>43510.211805555555</c:v>
                </c:pt>
                <c:pt idx="666">
                  <c:v>43510.212500000001</c:v>
                </c:pt>
                <c:pt idx="667">
                  <c:v>43510.213194444441</c:v>
                </c:pt>
                <c:pt idx="668">
                  <c:v>43510.213888888888</c:v>
                </c:pt>
                <c:pt idx="669">
                  <c:v>43510.214583333334</c:v>
                </c:pt>
                <c:pt idx="670">
                  <c:v>43510.215277777781</c:v>
                </c:pt>
                <c:pt idx="671">
                  <c:v>43510.21597222222</c:v>
                </c:pt>
                <c:pt idx="672">
                  <c:v>43510.216666666667</c:v>
                </c:pt>
                <c:pt idx="673">
                  <c:v>43510.217361111114</c:v>
                </c:pt>
                <c:pt idx="674">
                  <c:v>43510.218055555553</c:v>
                </c:pt>
                <c:pt idx="675">
                  <c:v>43510.21875</c:v>
                </c:pt>
                <c:pt idx="676">
                  <c:v>43510.219444444447</c:v>
                </c:pt>
                <c:pt idx="677">
                  <c:v>43510.220138888886</c:v>
                </c:pt>
                <c:pt idx="678">
                  <c:v>43510.220833333333</c:v>
                </c:pt>
                <c:pt idx="679">
                  <c:v>43510.22152777778</c:v>
                </c:pt>
                <c:pt idx="680">
                  <c:v>43510.222222222219</c:v>
                </c:pt>
                <c:pt idx="681">
                  <c:v>43510.222916666666</c:v>
                </c:pt>
                <c:pt idx="682">
                  <c:v>43510.223611111112</c:v>
                </c:pt>
                <c:pt idx="683">
                  <c:v>43510.224305555559</c:v>
                </c:pt>
                <c:pt idx="684">
                  <c:v>43510.224999999999</c:v>
                </c:pt>
                <c:pt idx="685">
                  <c:v>43510.225694444445</c:v>
                </c:pt>
                <c:pt idx="686">
                  <c:v>43510.226388888892</c:v>
                </c:pt>
                <c:pt idx="687">
                  <c:v>43510.227083333331</c:v>
                </c:pt>
                <c:pt idx="688">
                  <c:v>43510.227777777778</c:v>
                </c:pt>
                <c:pt idx="689">
                  <c:v>43510.228472222225</c:v>
                </c:pt>
                <c:pt idx="690">
                  <c:v>43510.229166666664</c:v>
                </c:pt>
                <c:pt idx="691">
                  <c:v>43510.229861111111</c:v>
                </c:pt>
                <c:pt idx="692">
                  <c:v>43510.230555555558</c:v>
                </c:pt>
                <c:pt idx="693">
                  <c:v>43510.231249999997</c:v>
                </c:pt>
                <c:pt idx="694">
                  <c:v>43510.231944444444</c:v>
                </c:pt>
                <c:pt idx="695">
                  <c:v>43510.232638888891</c:v>
                </c:pt>
                <c:pt idx="696">
                  <c:v>43510.23333333333</c:v>
                </c:pt>
                <c:pt idx="697">
                  <c:v>43510.234027777777</c:v>
                </c:pt>
                <c:pt idx="698">
                  <c:v>43510.234722222223</c:v>
                </c:pt>
                <c:pt idx="699">
                  <c:v>43510.23541666667</c:v>
                </c:pt>
                <c:pt idx="700">
                  <c:v>43510.236111111109</c:v>
                </c:pt>
                <c:pt idx="701">
                  <c:v>43510.236805555556</c:v>
                </c:pt>
                <c:pt idx="702">
                  <c:v>43510.237500000003</c:v>
                </c:pt>
                <c:pt idx="703">
                  <c:v>43510.238194444442</c:v>
                </c:pt>
                <c:pt idx="704">
                  <c:v>43510.238888888889</c:v>
                </c:pt>
                <c:pt idx="705">
                  <c:v>43510.239583333336</c:v>
                </c:pt>
                <c:pt idx="706">
                  <c:v>43510.240277777775</c:v>
                </c:pt>
                <c:pt idx="707">
                  <c:v>43510.240972222222</c:v>
                </c:pt>
                <c:pt idx="708">
                  <c:v>43510.241666666669</c:v>
                </c:pt>
                <c:pt idx="709">
                  <c:v>43510.242361111108</c:v>
                </c:pt>
                <c:pt idx="710">
                  <c:v>43510.243055555555</c:v>
                </c:pt>
                <c:pt idx="711">
                  <c:v>43510.243750000001</c:v>
                </c:pt>
                <c:pt idx="712">
                  <c:v>43510.244444444441</c:v>
                </c:pt>
                <c:pt idx="713">
                  <c:v>43510.245138888888</c:v>
                </c:pt>
                <c:pt idx="714">
                  <c:v>43510.245833333334</c:v>
                </c:pt>
                <c:pt idx="715">
                  <c:v>43510.246527777781</c:v>
                </c:pt>
                <c:pt idx="716">
                  <c:v>43510.24722222222</c:v>
                </c:pt>
                <c:pt idx="717">
                  <c:v>43510.247916666667</c:v>
                </c:pt>
                <c:pt idx="718">
                  <c:v>43510.248611111114</c:v>
                </c:pt>
                <c:pt idx="719">
                  <c:v>43510.249305555553</c:v>
                </c:pt>
                <c:pt idx="720">
                  <c:v>43510.25</c:v>
                </c:pt>
                <c:pt idx="721">
                  <c:v>43510.250694444447</c:v>
                </c:pt>
                <c:pt idx="722">
                  <c:v>43510.251388888886</c:v>
                </c:pt>
                <c:pt idx="723">
                  <c:v>43510.252083333333</c:v>
                </c:pt>
                <c:pt idx="724">
                  <c:v>43510.25277777778</c:v>
                </c:pt>
                <c:pt idx="725">
                  <c:v>43510.253472222219</c:v>
                </c:pt>
                <c:pt idx="726">
                  <c:v>43510.254166666666</c:v>
                </c:pt>
                <c:pt idx="727">
                  <c:v>43510.254861111112</c:v>
                </c:pt>
                <c:pt idx="728">
                  <c:v>43510.255555555559</c:v>
                </c:pt>
                <c:pt idx="729">
                  <c:v>43510.256249999999</c:v>
                </c:pt>
                <c:pt idx="730">
                  <c:v>43510.256944444445</c:v>
                </c:pt>
                <c:pt idx="731">
                  <c:v>43510.257638888892</c:v>
                </c:pt>
                <c:pt idx="732">
                  <c:v>43510.258333333331</c:v>
                </c:pt>
                <c:pt idx="733">
                  <c:v>43510.259027777778</c:v>
                </c:pt>
                <c:pt idx="734">
                  <c:v>43510.259722222225</c:v>
                </c:pt>
                <c:pt idx="735">
                  <c:v>43510.260416666664</c:v>
                </c:pt>
                <c:pt idx="736">
                  <c:v>43510.261111111111</c:v>
                </c:pt>
                <c:pt idx="737">
                  <c:v>43510.261805555558</c:v>
                </c:pt>
                <c:pt idx="738">
                  <c:v>43510.262499999997</c:v>
                </c:pt>
                <c:pt idx="739">
                  <c:v>43510.263194444444</c:v>
                </c:pt>
                <c:pt idx="740">
                  <c:v>43510.263888888891</c:v>
                </c:pt>
                <c:pt idx="741">
                  <c:v>43510.26458333333</c:v>
                </c:pt>
                <c:pt idx="742">
                  <c:v>43510.265277777777</c:v>
                </c:pt>
                <c:pt idx="743">
                  <c:v>43510.265972222223</c:v>
                </c:pt>
                <c:pt idx="744">
                  <c:v>43510.26666666667</c:v>
                </c:pt>
                <c:pt idx="745">
                  <c:v>43510.267361111109</c:v>
                </c:pt>
                <c:pt idx="746">
                  <c:v>43510.268055555556</c:v>
                </c:pt>
                <c:pt idx="747">
                  <c:v>43510.268750000003</c:v>
                </c:pt>
                <c:pt idx="748">
                  <c:v>43510.269444444442</c:v>
                </c:pt>
                <c:pt idx="749">
                  <c:v>43510.270138888889</c:v>
                </c:pt>
                <c:pt idx="750">
                  <c:v>43510.270833333336</c:v>
                </c:pt>
                <c:pt idx="751">
                  <c:v>43510.271527777775</c:v>
                </c:pt>
                <c:pt idx="752">
                  <c:v>43510.272222222222</c:v>
                </c:pt>
                <c:pt idx="753">
                  <c:v>43510.272916666669</c:v>
                </c:pt>
                <c:pt idx="754">
                  <c:v>43510.273611111108</c:v>
                </c:pt>
                <c:pt idx="755">
                  <c:v>43510.274305555555</c:v>
                </c:pt>
                <c:pt idx="756">
                  <c:v>43510.275000000001</c:v>
                </c:pt>
                <c:pt idx="757">
                  <c:v>43510.275694444441</c:v>
                </c:pt>
                <c:pt idx="758">
                  <c:v>43510.276388888888</c:v>
                </c:pt>
                <c:pt idx="759">
                  <c:v>43510.277083333334</c:v>
                </c:pt>
                <c:pt idx="760">
                  <c:v>43510.277777777781</c:v>
                </c:pt>
                <c:pt idx="761">
                  <c:v>43510.27847222222</c:v>
                </c:pt>
                <c:pt idx="762">
                  <c:v>43510.279166666667</c:v>
                </c:pt>
                <c:pt idx="763">
                  <c:v>43510.279861111114</c:v>
                </c:pt>
                <c:pt idx="764">
                  <c:v>43510.280555555553</c:v>
                </c:pt>
                <c:pt idx="765">
                  <c:v>43510.28125</c:v>
                </c:pt>
                <c:pt idx="766">
                  <c:v>43510.281944444447</c:v>
                </c:pt>
                <c:pt idx="767">
                  <c:v>43510.282638888886</c:v>
                </c:pt>
                <c:pt idx="768">
                  <c:v>43510.283333333333</c:v>
                </c:pt>
                <c:pt idx="769">
                  <c:v>43510.28402777778</c:v>
                </c:pt>
                <c:pt idx="770">
                  <c:v>43510.284722222219</c:v>
                </c:pt>
                <c:pt idx="771">
                  <c:v>43510.285416666666</c:v>
                </c:pt>
                <c:pt idx="772">
                  <c:v>43510.286111111112</c:v>
                </c:pt>
                <c:pt idx="773">
                  <c:v>43510.286805555559</c:v>
                </c:pt>
                <c:pt idx="774">
                  <c:v>43510.287499999999</c:v>
                </c:pt>
                <c:pt idx="775">
                  <c:v>43510.288194444445</c:v>
                </c:pt>
                <c:pt idx="776">
                  <c:v>43510.288888888892</c:v>
                </c:pt>
                <c:pt idx="777">
                  <c:v>43510.289583333331</c:v>
                </c:pt>
                <c:pt idx="778">
                  <c:v>43510.290277777778</c:v>
                </c:pt>
                <c:pt idx="779">
                  <c:v>43510.290972222225</c:v>
                </c:pt>
                <c:pt idx="780">
                  <c:v>43510.291666666664</c:v>
                </c:pt>
                <c:pt idx="781">
                  <c:v>43510.292361111111</c:v>
                </c:pt>
                <c:pt idx="782">
                  <c:v>43510.293055555558</c:v>
                </c:pt>
                <c:pt idx="783">
                  <c:v>43510.293749999997</c:v>
                </c:pt>
                <c:pt idx="784">
                  <c:v>43510.294444444444</c:v>
                </c:pt>
                <c:pt idx="785">
                  <c:v>43510.295138888891</c:v>
                </c:pt>
                <c:pt idx="786">
                  <c:v>43510.29583333333</c:v>
                </c:pt>
                <c:pt idx="787">
                  <c:v>43510.296527777777</c:v>
                </c:pt>
                <c:pt idx="788">
                  <c:v>43510.297222222223</c:v>
                </c:pt>
                <c:pt idx="789">
                  <c:v>43510.29791666667</c:v>
                </c:pt>
                <c:pt idx="790">
                  <c:v>43510.298611111109</c:v>
                </c:pt>
                <c:pt idx="791">
                  <c:v>43510.299305555556</c:v>
                </c:pt>
                <c:pt idx="792">
                  <c:v>43510.3</c:v>
                </c:pt>
                <c:pt idx="793">
                  <c:v>43510.300694444442</c:v>
                </c:pt>
                <c:pt idx="794">
                  <c:v>43510.301388888889</c:v>
                </c:pt>
                <c:pt idx="795">
                  <c:v>43510.302083333336</c:v>
                </c:pt>
                <c:pt idx="796">
                  <c:v>43510.302777777775</c:v>
                </c:pt>
                <c:pt idx="797">
                  <c:v>43510.303472222222</c:v>
                </c:pt>
                <c:pt idx="798">
                  <c:v>43510.304166666669</c:v>
                </c:pt>
                <c:pt idx="799">
                  <c:v>43510.304861111108</c:v>
                </c:pt>
                <c:pt idx="800">
                  <c:v>43510.305555555555</c:v>
                </c:pt>
                <c:pt idx="801">
                  <c:v>43510.306250000001</c:v>
                </c:pt>
                <c:pt idx="802">
                  <c:v>43510.306944444441</c:v>
                </c:pt>
                <c:pt idx="803">
                  <c:v>43510.307638888888</c:v>
                </c:pt>
                <c:pt idx="804">
                  <c:v>43510.308333333334</c:v>
                </c:pt>
                <c:pt idx="805">
                  <c:v>43510.309027777781</c:v>
                </c:pt>
                <c:pt idx="806">
                  <c:v>43510.30972222222</c:v>
                </c:pt>
                <c:pt idx="807">
                  <c:v>43510.310416666667</c:v>
                </c:pt>
                <c:pt idx="808">
                  <c:v>43510.311111111114</c:v>
                </c:pt>
                <c:pt idx="809">
                  <c:v>43510.311805555553</c:v>
                </c:pt>
                <c:pt idx="810">
                  <c:v>43510.3125</c:v>
                </c:pt>
                <c:pt idx="811">
                  <c:v>43510.313194444447</c:v>
                </c:pt>
                <c:pt idx="812">
                  <c:v>43510.313888888886</c:v>
                </c:pt>
                <c:pt idx="813">
                  <c:v>43510.314583333333</c:v>
                </c:pt>
                <c:pt idx="814">
                  <c:v>43510.31527777778</c:v>
                </c:pt>
                <c:pt idx="815">
                  <c:v>43510.315972222219</c:v>
                </c:pt>
                <c:pt idx="816">
                  <c:v>43510.316666666666</c:v>
                </c:pt>
                <c:pt idx="817">
                  <c:v>43510.317361111112</c:v>
                </c:pt>
                <c:pt idx="818">
                  <c:v>43510.318055555559</c:v>
                </c:pt>
                <c:pt idx="819">
                  <c:v>43510.318749999999</c:v>
                </c:pt>
                <c:pt idx="820">
                  <c:v>43510.319444444445</c:v>
                </c:pt>
                <c:pt idx="821">
                  <c:v>43510.320138888892</c:v>
                </c:pt>
                <c:pt idx="822">
                  <c:v>43510.320833333331</c:v>
                </c:pt>
                <c:pt idx="823">
                  <c:v>43510.321527777778</c:v>
                </c:pt>
                <c:pt idx="824">
                  <c:v>43510.322222222225</c:v>
                </c:pt>
                <c:pt idx="825">
                  <c:v>43510.322916666664</c:v>
                </c:pt>
                <c:pt idx="826">
                  <c:v>43510.323611111111</c:v>
                </c:pt>
                <c:pt idx="827">
                  <c:v>43510.324305555558</c:v>
                </c:pt>
                <c:pt idx="828">
                  <c:v>43510.324999999997</c:v>
                </c:pt>
                <c:pt idx="829">
                  <c:v>43510.325694444444</c:v>
                </c:pt>
                <c:pt idx="830">
                  <c:v>43510.326388888891</c:v>
                </c:pt>
                <c:pt idx="831">
                  <c:v>43510.32708333333</c:v>
                </c:pt>
                <c:pt idx="832">
                  <c:v>43510.327777777777</c:v>
                </c:pt>
                <c:pt idx="833">
                  <c:v>43510.328472222223</c:v>
                </c:pt>
                <c:pt idx="834">
                  <c:v>43510.32916666667</c:v>
                </c:pt>
                <c:pt idx="835">
                  <c:v>43510.329861111109</c:v>
                </c:pt>
                <c:pt idx="836">
                  <c:v>43510.330555555556</c:v>
                </c:pt>
                <c:pt idx="837">
                  <c:v>43510.331250000003</c:v>
                </c:pt>
                <c:pt idx="838">
                  <c:v>43510.331944444442</c:v>
                </c:pt>
                <c:pt idx="839">
                  <c:v>43510.332638888889</c:v>
                </c:pt>
                <c:pt idx="840">
                  <c:v>43510.333333333336</c:v>
                </c:pt>
                <c:pt idx="841">
                  <c:v>43510.334027777775</c:v>
                </c:pt>
                <c:pt idx="842">
                  <c:v>43510.334722222222</c:v>
                </c:pt>
                <c:pt idx="843">
                  <c:v>43510.335416666669</c:v>
                </c:pt>
                <c:pt idx="844">
                  <c:v>43510.336111111108</c:v>
                </c:pt>
                <c:pt idx="845">
                  <c:v>43510.336805555555</c:v>
                </c:pt>
                <c:pt idx="846">
                  <c:v>43510.337500000001</c:v>
                </c:pt>
                <c:pt idx="847">
                  <c:v>43510.338194444441</c:v>
                </c:pt>
                <c:pt idx="848">
                  <c:v>43510.338888888888</c:v>
                </c:pt>
                <c:pt idx="849">
                  <c:v>43510.339583333334</c:v>
                </c:pt>
                <c:pt idx="850">
                  <c:v>43510.340277777781</c:v>
                </c:pt>
                <c:pt idx="851">
                  <c:v>43510.34097222222</c:v>
                </c:pt>
                <c:pt idx="852">
                  <c:v>43510.341666666667</c:v>
                </c:pt>
                <c:pt idx="853">
                  <c:v>43510.342361111114</c:v>
                </c:pt>
                <c:pt idx="854">
                  <c:v>43510.343055555553</c:v>
                </c:pt>
                <c:pt idx="855">
                  <c:v>43510.34375</c:v>
                </c:pt>
                <c:pt idx="856">
                  <c:v>43510.344444444447</c:v>
                </c:pt>
                <c:pt idx="857">
                  <c:v>43510.345138888886</c:v>
                </c:pt>
                <c:pt idx="858">
                  <c:v>43510.345833333333</c:v>
                </c:pt>
                <c:pt idx="859">
                  <c:v>43510.34652777778</c:v>
                </c:pt>
                <c:pt idx="860">
                  <c:v>43510.347222222219</c:v>
                </c:pt>
                <c:pt idx="861">
                  <c:v>43510.347916666666</c:v>
                </c:pt>
                <c:pt idx="862">
                  <c:v>43510.348611111112</c:v>
                </c:pt>
                <c:pt idx="863">
                  <c:v>43510.349305555559</c:v>
                </c:pt>
                <c:pt idx="864">
                  <c:v>43510.35</c:v>
                </c:pt>
                <c:pt idx="865">
                  <c:v>43510.350694444445</c:v>
                </c:pt>
                <c:pt idx="866">
                  <c:v>43510.351388888892</c:v>
                </c:pt>
                <c:pt idx="867">
                  <c:v>43510.352083333331</c:v>
                </c:pt>
                <c:pt idx="868">
                  <c:v>43510.352777777778</c:v>
                </c:pt>
                <c:pt idx="869">
                  <c:v>43510.353472222225</c:v>
                </c:pt>
                <c:pt idx="870">
                  <c:v>43510.354166666664</c:v>
                </c:pt>
                <c:pt idx="871">
                  <c:v>43510.354861111111</c:v>
                </c:pt>
                <c:pt idx="872">
                  <c:v>43510.355555555558</c:v>
                </c:pt>
                <c:pt idx="873">
                  <c:v>43510.356249999997</c:v>
                </c:pt>
                <c:pt idx="874">
                  <c:v>43510.356944444444</c:v>
                </c:pt>
                <c:pt idx="875">
                  <c:v>43510.357638888891</c:v>
                </c:pt>
                <c:pt idx="876">
                  <c:v>43510.35833333333</c:v>
                </c:pt>
                <c:pt idx="877">
                  <c:v>43510.359027777777</c:v>
                </c:pt>
                <c:pt idx="878">
                  <c:v>43510.359722222223</c:v>
                </c:pt>
                <c:pt idx="879">
                  <c:v>43510.36041666667</c:v>
                </c:pt>
                <c:pt idx="880">
                  <c:v>43510.361111111109</c:v>
                </c:pt>
                <c:pt idx="881">
                  <c:v>43510.361805555556</c:v>
                </c:pt>
                <c:pt idx="882">
                  <c:v>43510.362500000003</c:v>
                </c:pt>
                <c:pt idx="883">
                  <c:v>43510.363194444442</c:v>
                </c:pt>
                <c:pt idx="884">
                  <c:v>43510.363888888889</c:v>
                </c:pt>
                <c:pt idx="885">
                  <c:v>43510.364583333336</c:v>
                </c:pt>
                <c:pt idx="886">
                  <c:v>43510.365277777775</c:v>
                </c:pt>
                <c:pt idx="887">
                  <c:v>43510.365972222222</c:v>
                </c:pt>
                <c:pt idx="888">
                  <c:v>43510.366666666669</c:v>
                </c:pt>
                <c:pt idx="889">
                  <c:v>43510.367361111108</c:v>
                </c:pt>
                <c:pt idx="890">
                  <c:v>43510.368055555555</c:v>
                </c:pt>
                <c:pt idx="891">
                  <c:v>43510.368750000001</c:v>
                </c:pt>
                <c:pt idx="892">
                  <c:v>43510.369444444441</c:v>
                </c:pt>
                <c:pt idx="893">
                  <c:v>43510.370138888888</c:v>
                </c:pt>
                <c:pt idx="894">
                  <c:v>43510.370833333334</c:v>
                </c:pt>
                <c:pt idx="895">
                  <c:v>43510.371527777781</c:v>
                </c:pt>
                <c:pt idx="896">
                  <c:v>43510.37222222222</c:v>
                </c:pt>
                <c:pt idx="897">
                  <c:v>43510.372916666667</c:v>
                </c:pt>
                <c:pt idx="898">
                  <c:v>43510.373611111114</c:v>
                </c:pt>
                <c:pt idx="899">
                  <c:v>43510.374305555553</c:v>
                </c:pt>
                <c:pt idx="900">
                  <c:v>43510.375</c:v>
                </c:pt>
                <c:pt idx="901">
                  <c:v>43510.375694444447</c:v>
                </c:pt>
                <c:pt idx="902">
                  <c:v>43510.376388888886</c:v>
                </c:pt>
                <c:pt idx="903">
                  <c:v>43510.377083333333</c:v>
                </c:pt>
                <c:pt idx="904">
                  <c:v>43510.37777777778</c:v>
                </c:pt>
                <c:pt idx="905">
                  <c:v>43510.378472222219</c:v>
                </c:pt>
                <c:pt idx="906">
                  <c:v>43510.379166666666</c:v>
                </c:pt>
                <c:pt idx="907">
                  <c:v>43510.379861111112</c:v>
                </c:pt>
                <c:pt idx="908">
                  <c:v>43510.380555555559</c:v>
                </c:pt>
                <c:pt idx="909">
                  <c:v>43510.381249999999</c:v>
                </c:pt>
                <c:pt idx="910">
                  <c:v>43510.381944444445</c:v>
                </c:pt>
                <c:pt idx="911">
                  <c:v>43510.382638888892</c:v>
                </c:pt>
                <c:pt idx="912">
                  <c:v>43510.383333333331</c:v>
                </c:pt>
                <c:pt idx="913">
                  <c:v>43510.384027777778</c:v>
                </c:pt>
                <c:pt idx="914">
                  <c:v>43510.384722222225</c:v>
                </c:pt>
                <c:pt idx="915">
                  <c:v>43510.385416666664</c:v>
                </c:pt>
                <c:pt idx="916">
                  <c:v>43510.386111111111</c:v>
                </c:pt>
                <c:pt idx="917">
                  <c:v>43510.386805555558</c:v>
                </c:pt>
                <c:pt idx="918">
                  <c:v>43510.387499999997</c:v>
                </c:pt>
                <c:pt idx="919">
                  <c:v>43510.388194444444</c:v>
                </c:pt>
                <c:pt idx="920">
                  <c:v>43510.388888888891</c:v>
                </c:pt>
                <c:pt idx="921">
                  <c:v>43510.38958333333</c:v>
                </c:pt>
                <c:pt idx="922">
                  <c:v>43510.390277777777</c:v>
                </c:pt>
                <c:pt idx="923">
                  <c:v>43510.390972222223</c:v>
                </c:pt>
                <c:pt idx="924">
                  <c:v>43510.39166666667</c:v>
                </c:pt>
                <c:pt idx="925">
                  <c:v>43510.392361111109</c:v>
                </c:pt>
                <c:pt idx="926">
                  <c:v>43510.393055555556</c:v>
                </c:pt>
                <c:pt idx="927">
                  <c:v>43510.393750000003</c:v>
                </c:pt>
                <c:pt idx="928">
                  <c:v>43510.394444444442</c:v>
                </c:pt>
                <c:pt idx="929">
                  <c:v>43510.395138888889</c:v>
                </c:pt>
                <c:pt idx="930">
                  <c:v>43510.395833333336</c:v>
                </c:pt>
                <c:pt idx="931">
                  <c:v>43510.396527777775</c:v>
                </c:pt>
                <c:pt idx="932">
                  <c:v>43510.397222222222</c:v>
                </c:pt>
                <c:pt idx="933">
                  <c:v>43510.397916666669</c:v>
                </c:pt>
                <c:pt idx="934">
                  <c:v>43510.398611111108</c:v>
                </c:pt>
                <c:pt idx="935">
                  <c:v>43510.399305555555</c:v>
                </c:pt>
                <c:pt idx="936">
                  <c:v>43510.400000000001</c:v>
                </c:pt>
                <c:pt idx="937">
                  <c:v>43510.400694444441</c:v>
                </c:pt>
                <c:pt idx="938">
                  <c:v>43510.401388888888</c:v>
                </c:pt>
                <c:pt idx="939">
                  <c:v>43510.402083333334</c:v>
                </c:pt>
                <c:pt idx="940">
                  <c:v>43510.402777777781</c:v>
                </c:pt>
                <c:pt idx="941">
                  <c:v>43510.40347222222</c:v>
                </c:pt>
                <c:pt idx="942">
                  <c:v>43510.404166666667</c:v>
                </c:pt>
                <c:pt idx="943">
                  <c:v>43510.404861111114</c:v>
                </c:pt>
                <c:pt idx="944">
                  <c:v>43510.405555555553</c:v>
                </c:pt>
                <c:pt idx="945">
                  <c:v>43510.40625</c:v>
                </c:pt>
                <c:pt idx="946">
                  <c:v>43510.406944444447</c:v>
                </c:pt>
                <c:pt idx="947">
                  <c:v>43510.407638888886</c:v>
                </c:pt>
                <c:pt idx="948">
                  <c:v>43510.408333333333</c:v>
                </c:pt>
                <c:pt idx="949">
                  <c:v>43510.40902777778</c:v>
                </c:pt>
                <c:pt idx="950">
                  <c:v>43510.409722222219</c:v>
                </c:pt>
                <c:pt idx="951">
                  <c:v>43510.410416666666</c:v>
                </c:pt>
                <c:pt idx="952">
                  <c:v>43510.411111111112</c:v>
                </c:pt>
                <c:pt idx="953">
                  <c:v>43510.411805555559</c:v>
                </c:pt>
                <c:pt idx="954">
                  <c:v>43510.412499999999</c:v>
                </c:pt>
                <c:pt idx="955">
                  <c:v>43510.413194444445</c:v>
                </c:pt>
                <c:pt idx="956">
                  <c:v>43510.413888888892</c:v>
                </c:pt>
                <c:pt idx="957">
                  <c:v>43510.414583333331</c:v>
                </c:pt>
                <c:pt idx="958">
                  <c:v>43510.415277777778</c:v>
                </c:pt>
                <c:pt idx="959">
                  <c:v>43510.415972222225</c:v>
                </c:pt>
                <c:pt idx="960">
                  <c:v>43510.416666666664</c:v>
                </c:pt>
                <c:pt idx="961">
                  <c:v>43510.417361111111</c:v>
                </c:pt>
                <c:pt idx="962">
                  <c:v>43510.418055555558</c:v>
                </c:pt>
                <c:pt idx="963">
                  <c:v>43510.418749999997</c:v>
                </c:pt>
                <c:pt idx="964">
                  <c:v>43510.419444444444</c:v>
                </c:pt>
                <c:pt idx="965">
                  <c:v>43510.420138888891</c:v>
                </c:pt>
                <c:pt idx="966">
                  <c:v>43510.42083333333</c:v>
                </c:pt>
                <c:pt idx="967">
                  <c:v>43510.421527777777</c:v>
                </c:pt>
                <c:pt idx="968">
                  <c:v>43510.422222222223</c:v>
                </c:pt>
                <c:pt idx="969">
                  <c:v>43510.42291666667</c:v>
                </c:pt>
                <c:pt idx="970">
                  <c:v>43510.423611111109</c:v>
                </c:pt>
                <c:pt idx="971">
                  <c:v>43510.424305555556</c:v>
                </c:pt>
                <c:pt idx="972">
                  <c:v>43510.425000000003</c:v>
                </c:pt>
                <c:pt idx="973">
                  <c:v>43510.425694444442</c:v>
                </c:pt>
                <c:pt idx="974">
                  <c:v>43510.426388888889</c:v>
                </c:pt>
                <c:pt idx="975">
                  <c:v>43510.427083333336</c:v>
                </c:pt>
                <c:pt idx="976">
                  <c:v>43510.427777777775</c:v>
                </c:pt>
                <c:pt idx="977">
                  <c:v>43510.428472222222</c:v>
                </c:pt>
                <c:pt idx="978">
                  <c:v>43510.429166666669</c:v>
                </c:pt>
                <c:pt idx="979">
                  <c:v>43510.429861111108</c:v>
                </c:pt>
                <c:pt idx="980">
                  <c:v>43510.430555555555</c:v>
                </c:pt>
                <c:pt idx="981">
                  <c:v>43510.431250000001</c:v>
                </c:pt>
                <c:pt idx="982">
                  <c:v>43510.431944444441</c:v>
                </c:pt>
                <c:pt idx="983">
                  <c:v>43510.432638888888</c:v>
                </c:pt>
                <c:pt idx="984">
                  <c:v>43510.433333333334</c:v>
                </c:pt>
                <c:pt idx="985">
                  <c:v>43510.434027777781</c:v>
                </c:pt>
                <c:pt idx="986">
                  <c:v>43510.43472222222</c:v>
                </c:pt>
                <c:pt idx="987">
                  <c:v>43510.435416666667</c:v>
                </c:pt>
                <c:pt idx="988">
                  <c:v>43510.436111111114</c:v>
                </c:pt>
                <c:pt idx="989">
                  <c:v>43510.436805555553</c:v>
                </c:pt>
                <c:pt idx="990">
                  <c:v>43510.4375</c:v>
                </c:pt>
                <c:pt idx="991">
                  <c:v>43510.438194444447</c:v>
                </c:pt>
                <c:pt idx="992">
                  <c:v>43510.438888888886</c:v>
                </c:pt>
                <c:pt idx="993">
                  <c:v>43510.439583333333</c:v>
                </c:pt>
                <c:pt idx="994">
                  <c:v>43510.44027777778</c:v>
                </c:pt>
                <c:pt idx="995">
                  <c:v>43510.440972222219</c:v>
                </c:pt>
                <c:pt idx="996">
                  <c:v>43510.441666666666</c:v>
                </c:pt>
                <c:pt idx="997">
                  <c:v>43510.442361111112</c:v>
                </c:pt>
                <c:pt idx="998">
                  <c:v>43510.443055555559</c:v>
                </c:pt>
                <c:pt idx="999">
                  <c:v>43510.443749999999</c:v>
                </c:pt>
                <c:pt idx="1000">
                  <c:v>43510.444444444445</c:v>
                </c:pt>
                <c:pt idx="1001">
                  <c:v>43510.445138888892</c:v>
                </c:pt>
                <c:pt idx="1002">
                  <c:v>43510.445833333331</c:v>
                </c:pt>
                <c:pt idx="1003">
                  <c:v>43510.446527777778</c:v>
                </c:pt>
                <c:pt idx="1004">
                  <c:v>43510.447222222225</c:v>
                </c:pt>
                <c:pt idx="1005">
                  <c:v>43510.447916666664</c:v>
                </c:pt>
                <c:pt idx="1006">
                  <c:v>43510.448611111111</c:v>
                </c:pt>
                <c:pt idx="1007">
                  <c:v>43510.449305555558</c:v>
                </c:pt>
                <c:pt idx="1008">
                  <c:v>43510.45</c:v>
                </c:pt>
                <c:pt idx="1009">
                  <c:v>43510.450694444444</c:v>
                </c:pt>
                <c:pt idx="1010">
                  <c:v>43510.451388888891</c:v>
                </c:pt>
                <c:pt idx="1011">
                  <c:v>43510.45208333333</c:v>
                </c:pt>
                <c:pt idx="1012">
                  <c:v>43510.452777777777</c:v>
                </c:pt>
                <c:pt idx="1013">
                  <c:v>43510.453472222223</c:v>
                </c:pt>
                <c:pt idx="1014">
                  <c:v>43510.45416666667</c:v>
                </c:pt>
                <c:pt idx="1015">
                  <c:v>43510.454861111109</c:v>
                </c:pt>
                <c:pt idx="1016">
                  <c:v>43510.455555555556</c:v>
                </c:pt>
                <c:pt idx="1017">
                  <c:v>43510.456250000003</c:v>
                </c:pt>
                <c:pt idx="1018">
                  <c:v>43510.456944444442</c:v>
                </c:pt>
                <c:pt idx="1019">
                  <c:v>43510.457638888889</c:v>
                </c:pt>
                <c:pt idx="1020">
                  <c:v>43510.458333333336</c:v>
                </c:pt>
                <c:pt idx="1021">
                  <c:v>43510.459027777775</c:v>
                </c:pt>
                <c:pt idx="1022">
                  <c:v>43510.459722222222</c:v>
                </c:pt>
                <c:pt idx="1023">
                  <c:v>43510.460416666669</c:v>
                </c:pt>
                <c:pt idx="1024">
                  <c:v>43510.461111111108</c:v>
                </c:pt>
                <c:pt idx="1025">
                  <c:v>43510.461805555555</c:v>
                </c:pt>
                <c:pt idx="1026">
                  <c:v>43510.462500000001</c:v>
                </c:pt>
                <c:pt idx="1027">
                  <c:v>43510.463194444441</c:v>
                </c:pt>
                <c:pt idx="1028">
                  <c:v>43510.463888888888</c:v>
                </c:pt>
                <c:pt idx="1029">
                  <c:v>43510.464583333334</c:v>
                </c:pt>
                <c:pt idx="1030">
                  <c:v>43510.465277777781</c:v>
                </c:pt>
                <c:pt idx="1031">
                  <c:v>43510.46597222222</c:v>
                </c:pt>
                <c:pt idx="1032">
                  <c:v>43510.466666666667</c:v>
                </c:pt>
                <c:pt idx="1033">
                  <c:v>43510.467361111114</c:v>
                </c:pt>
                <c:pt idx="1034">
                  <c:v>43510.468055555553</c:v>
                </c:pt>
                <c:pt idx="1035">
                  <c:v>43510.46875</c:v>
                </c:pt>
                <c:pt idx="1036">
                  <c:v>43510.469444444447</c:v>
                </c:pt>
                <c:pt idx="1037">
                  <c:v>43510.470138888886</c:v>
                </c:pt>
                <c:pt idx="1038">
                  <c:v>43510.470833333333</c:v>
                </c:pt>
                <c:pt idx="1039">
                  <c:v>43510.47152777778</c:v>
                </c:pt>
                <c:pt idx="1040">
                  <c:v>43510.472222222219</c:v>
                </c:pt>
                <c:pt idx="1041">
                  <c:v>43510.472916666666</c:v>
                </c:pt>
                <c:pt idx="1042">
                  <c:v>43510.473611111112</c:v>
                </c:pt>
                <c:pt idx="1043">
                  <c:v>43510.474305555559</c:v>
                </c:pt>
                <c:pt idx="1044">
                  <c:v>43510.474999999999</c:v>
                </c:pt>
                <c:pt idx="1045">
                  <c:v>43510.475694444445</c:v>
                </c:pt>
                <c:pt idx="1046">
                  <c:v>43510.476388888892</c:v>
                </c:pt>
                <c:pt idx="1047">
                  <c:v>43510.477083333331</c:v>
                </c:pt>
                <c:pt idx="1048">
                  <c:v>43510.477777777778</c:v>
                </c:pt>
                <c:pt idx="1049">
                  <c:v>43510.478472222225</c:v>
                </c:pt>
                <c:pt idx="1050">
                  <c:v>43510.479166666664</c:v>
                </c:pt>
                <c:pt idx="1051">
                  <c:v>43510.479861111111</c:v>
                </c:pt>
                <c:pt idx="1052">
                  <c:v>43510.480555555558</c:v>
                </c:pt>
                <c:pt idx="1053">
                  <c:v>43510.481249999997</c:v>
                </c:pt>
                <c:pt idx="1054">
                  <c:v>43510.481944444444</c:v>
                </c:pt>
                <c:pt idx="1055">
                  <c:v>43510.482638888891</c:v>
                </c:pt>
                <c:pt idx="1056">
                  <c:v>43510.48333333333</c:v>
                </c:pt>
                <c:pt idx="1057">
                  <c:v>43510.484027777777</c:v>
                </c:pt>
                <c:pt idx="1058">
                  <c:v>43510.484722222223</c:v>
                </c:pt>
                <c:pt idx="1059">
                  <c:v>43510.48541666667</c:v>
                </c:pt>
                <c:pt idx="1060">
                  <c:v>43510.486111111109</c:v>
                </c:pt>
                <c:pt idx="1061">
                  <c:v>43510.486805555556</c:v>
                </c:pt>
                <c:pt idx="1062">
                  <c:v>43510.487500000003</c:v>
                </c:pt>
                <c:pt idx="1063">
                  <c:v>43510.488194444442</c:v>
                </c:pt>
                <c:pt idx="1064">
                  <c:v>43510.488888888889</c:v>
                </c:pt>
                <c:pt idx="1065">
                  <c:v>43510.489583333336</c:v>
                </c:pt>
                <c:pt idx="1066">
                  <c:v>43510.490277777775</c:v>
                </c:pt>
                <c:pt idx="1067">
                  <c:v>43510.490972222222</c:v>
                </c:pt>
                <c:pt idx="1068">
                  <c:v>43510.491666666669</c:v>
                </c:pt>
                <c:pt idx="1069">
                  <c:v>43510.492361111108</c:v>
                </c:pt>
                <c:pt idx="1070">
                  <c:v>43510.493055555555</c:v>
                </c:pt>
                <c:pt idx="1071">
                  <c:v>43510.493750000001</c:v>
                </c:pt>
                <c:pt idx="1072">
                  <c:v>43510.494444444441</c:v>
                </c:pt>
                <c:pt idx="1073">
                  <c:v>43510.495138888888</c:v>
                </c:pt>
                <c:pt idx="1074">
                  <c:v>43510.495833333334</c:v>
                </c:pt>
                <c:pt idx="1075">
                  <c:v>43510.496527777781</c:v>
                </c:pt>
                <c:pt idx="1076">
                  <c:v>43510.49722222222</c:v>
                </c:pt>
                <c:pt idx="1077">
                  <c:v>43510.497916666667</c:v>
                </c:pt>
                <c:pt idx="1078">
                  <c:v>43510.498611111114</c:v>
                </c:pt>
                <c:pt idx="1079">
                  <c:v>43510.499305555553</c:v>
                </c:pt>
                <c:pt idx="1080">
                  <c:v>43510.5</c:v>
                </c:pt>
                <c:pt idx="1081">
                  <c:v>43510.500694444447</c:v>
                </c:pt>
                <c:pt idx="1082">
                  <c:v>43510.501388888886</c:v>
                </c:pt>
                <c:pt idx="1083">
                  <c:v>43510.502083333333</c:v>
                </c:pt>
                <c:pt idx="1084">
                  <c:v>43510.50277777778</c:v>
                </c:pt>
                <c:pt idx="1085">
                  <c:v>43510.503472222219</c:v>
                </c:pt>
                <c:pt idx="1086">
                  <c:v>43510.504166666666</c:v>
                </c:pt>
                <c:pt idx="1087">
                  <c:v>43510.504861111112</c:v>
                </c:pt>
                <c:pt idx="1088">
                  <c:v>43510.505555555559</c:v>
                </c:pt>
                <c:pt idx="1089">
                  <c:v>43510.506249999999</c:v>
                </c:pt>
                <c:pt idx="1090">
                  <c:v>43510.506944444445</c:v>
                </c:pt>
                <c:pt idx="1091">
                  <c:v>43510.507638888892</c:v>
                </c:pt>
                <c:pt idx="1092">
                  <c:v>43510.508333333331</c:v>
                </c:pt>
                <c:pt idx="1093">
                  <c:v>43510.509027777778</c:v>
                </c:pt>
                <c:pt idx="1094">
                  <c:v>43510.509722222225</c:v>
                </c:pt>
                <c:pt idx="1095">
                  <c:v>43510.510416666664</c:v>
                </c:pt>
                <c:pt idx="1096">
                  <c:v>43510.511111111111</c:v>
                </c:pt>
                <c:pt idx="1097">
                  <c:v>43510.511805555558</c:v>
                </c:pt>
                <c:pt idx="1098">
                  <c:v>43510.512499999997</c:v>
                </c:pt>
                <c:pt idx="1099">
                  <c:v>43510.513194444444</c:v>
                </c:pt>
                <c:pt idx="1100">
                  <c:v>43510.513888888891</c:v>
                </c:pt>
                <c:pt idx="1101">
                  <c:v>43510.51458333333</c:v>
                </c:pt>
                <c:pt idx="1102">
                  <c:v>43510.515277777777</c:v>
                </c:pt>
                <c:pt idx="1103">
                  <c:v>43510.515972222223</c:v>
                </c:pt>
                <c:pt idx="1104">
                  <c:v>43510.51666666667</c:v>
                </c:pt>
                <c:pt idx="1105">
                  <c:v>43510.517361111109</c:v>
                </c:pt>
                <c:pt idx="1106">
                  <c:v>43510.518055555556</c:v>
                </c:pt>
                <c:pt idx="1107">
                  <c:v>43510.518750000003</c:v>
                </c:pt>
                <c:pt idx="1108">
                  <c:v>43510.519444444442</c:v>
                </c:pt>
                <c:pt idx="1109">
                  <c:v>43510.520138888889</c:v>
                </c:pt>
                <c:pt idx="1110">
                  <c:v>43510.520833333336</c:v>
                </c:pt>
                <c:pt idx="1111">
                  <c:v>43510.521527777775</c:v>
                </c:pt>
                <c:pt idx="1112">
                  <c:v>43510.522222222222</c:v>
                </c:pt>
                <c:pt idx="1113">
                  <c:v>43510.522916666669</c:v>
                </c:pt>
                <c:pt idx="1114">
                  <c:v>43510.523611111108</c:v>
                </c:pt>
                <c:pt idx="1115">
                  <c:v>43510.524305555555</c:v>
                </c:pt>
                <c:pt idx="1116">
                  <c:v>43510.525000000001</c:v>
                </c:pt>
                <c:pt idx="1117">
                  <c:v>43510.525694444441</c:v>
                </c:pt>
                <c:pt idx="1118">
                  <c:v>43510.526388888888</c:v>
                </c:pt>
                <c:pt idx="1119">
                  <c:v>43510.527083333334</c:v>
                </c:pt>
                <c:pt idx="1120">
                  <c:v>43510.527777777781</c:v>
                </c:pt>
                <c:pt idx="1121">
                  <c:v>43510.52847222222</c:v>
                </c:pt>
                <c:pt idx="1122">
                  <c:v>43510.529166666667</c:v>
                </c:pt>
                <c:pt idx="1123">
                  <c:v>43510.529861111114</c:v>
                </c:pt>
                <c:pt idx="1124">
                  <c:v>43510.530555555553</c:v>
                </c:pt>
                <c:pt idx="1125">
                  <c:v>43510.53125</c:v>
                </c:pt>
                <c:pt idx="1126">
                  <c:v>43510.531944444447</c:v>
                </c:pt>
                <c:pt idx="1127">
                  <c:v>43510.532638888886</c:v>
                </c:pt>
                <c:pt idx="1128">
                  <c:v>43510.533333333333</c:v>
                </c:pt>
                <c:pt idx="1129">
                  <c:v>43510.53402777778</c:v>
                </c:pt>
                <c:pt idx="1130">
                  <c:v>43510.534722222219</c:v>
                </c:pt>
                <c:pt idx="1131">
                  <c:v>43510.535416666666</c:v>
                </c:pt>
                <c:pt idx="1132">
                  <c:v>43510.536111111112</c:v>
                </c:pt>
                <c:pt idx="1133">
                  <c:v>43510.536805555559</c:v>
                </c:pt>
                <c:pt idx="1134">
                  <c:v>43510.537499999999</c:v>
                </c:pt>
                <c:pt idx="1135">
                  <c:v>43510.538194444445</c:v>
                </c:pt>
                <c:pt idx="1136">
                  <c:v>43510.538888888892</c:v>
                </c:pt>
                <c:pt idx="1137">
                  <c:v>43510.539583333331</c:v>
                </c:pt>
                <c:pt idx="1138">
                  <c:v>43510.540277777778</c:v>
                </c:pt>
                <c:pt idx="1139">
                  <c:v>43510.540972222225</c:v>
                </c:pt>
                <c:pt idx="1140">
                  <c:v>43510.541666666664</c:v>
                </c:pt>
                <c:pt idx="1141">
                  <c:v>43510.542361111111</c:v>
                </c:pt>
                <c:pt idx="1142">
                  <c:v>43510.543055555558</c:v>
                </c:pt>
                <c:pt idx="1143">
                  <c:v>43510.543749999997</c:v>
                </c:pt>
                <c:pt idx="1144">
                  <c:v>43510.544444444444</c:v>
                </c:pt>
                <c:pt idx="1145">
                  <c:v>43510.545138888891</c:v>
                </c:pt>
                <c:pt idx="1146">
                  <c:v>43510.54583333333</c:v>
                </c:pt>
                <c:pt idx="1147">
                  <c:v>43510.546527777777</c:v>
                </c:pt>
                <c:pt idx="1148">
                  <c:v>43510.547222222223</c:v>
                </c:pt>
                <c:pt idx="1149">
                  <c:v>43510.54791666667</c:v>
                </c:pt>
                <c:pt idx="1150">
                  <c:v>43510.548611111109</c:v>
                </c:pt>
                <c:pt idx="1151">
                  <c:v>43510.549305555556</c:v>
                </c:pt>
                <c:pt idx="1152">
                  <c:v>43510.55</c:v>
                </c:pt>
                <c:pt idx="1153">
                  <c:v>43510.550694444442</c:v>
                </c:pt>
                <c:pt idx="1154">
                  <c:v>43510.551388888889</c:v>
                </c:pt>
                <c:pt idx="1155">
                  <c:v>43510.552083333336</c:v>
                </c:pt>
                <c:pt idx="1156">
                  <c:v>43510.552777777775</c:v>
                </c:pt>
                <c:pt idx="1157">
                  <c:v>43510.553472222222</c:v>
                </c:pt>
                <c:pt idx="1158">
                  <c:v>43510.554166666669</c:v>
                </c:pt>
                <c:pt idx="1159">
                  <c:v>43510.554861111108</c:v>
                </c:pt>
                <c:pt idx="1160">
                  <c:v>43510.555555555555</c:v>
                </c:pt>
                <c:pt idx="1161">
                  <c:v>43510.556250000001</c:v>
                </c:pt>
                <c:pt idx="1162">
                  <c:v>43510.556944444441</c:v>
                </c:pt>
                <c:pt idx="1163">
                  <c:v>43510.557638888888</c:v>
                </c:pt>
                <c:pt idx="1164">
                  <c:v>43510.558333333334</c:v>
                </c:pt>
                <c:pt idx="1165">
                  <c:v>43510.559027777781</c:v>
                </c:pt>
                <c:pt idx="1166">
                  <c:v>43510.55972222222</c:v>
                </c:pt>
                <c:pt idx="1167">
                  <c:v>43510.560416666667</c:v>
                </c:pt>
                <c:pt idx="1168">
                  <c:v>43510.561111111114</c:v>
                </c:pt>
                <c:pt idx="1169">
                  <c:v>43510.561805555553</c:v>
                </c:pt>
                <c:pt idx="1170">
                  <c:v>43510.5625</c:v>
                </c:pt>
                <c:pt idx="1171">
                  <c:v>43510.563194444447</c:v>
                </c:pt>
                <c:pt idx="1172">
                  <c:v>43510.563888888886</c:v>
                </c:pt>
                <c:pt idx="1173">
                  <c:v>43510.564583333333</c:v>
                </c:pt>
                <c:pt idx="1174">
                  <c:v>43510.56527777778</c:v>
                </c:pt>
                <c:pt idx="1175">
                  <c:v>43510.565972222219</c:v>
                </c:pt>
                <c:pt idx="1176">
                  <c:v>43510.566666666666</c:v>
                </c:pt>
                <c:pt idx="1177">
                  <c:v>43510.567361111112</c:v>
                </c:pt>
                <c:pt idx="1178">
                  <c:v>43510.568055555559</c:v>
                </c:pt>
                <c:pt idx="1179">
                  <c:v>43510.568749999999</c:v>
                </c:pt>
                <c:pt idx="1180">
                  <c:v>43510.569444444445</c:v>
                </c:pt>
                <c:pt idx="1181">
                  <c:v>43510.570138888892</c:v>
                </c:pt>
                <c:pt idx="1182">
                  <c:v>43510.570833333331</c:v>
                </c:pt>
                <c:pt idx="1183">
                  <c:v>43510.571527777778</c:v>
                </c:pt>
                <c:pt idx="1184">
                  <c:v>43510.572222222225</c:v>
                </c:pt>
                <c:pt idx="1185">
                  <c:v>43510.572916666664</c:v>
                </c:pt>
                <c:pt idx="1186">
                  <c:v>43510.573611111111</c:v>
                </c:pt>
                <c:pt idx="1187">
                  <c:v>43510.574305555558</c:v>
                </c:pt>
                <c:pt idx="1188">
                  <c:v>43510.574999999997</c:v>
                </c:pt>
                <c:pt idx="1189">
                  <c:v>43510.575694444444</c:v>
                </c:pt>
                <c:pt idx="1190">
                  <c:v>43510.576388888891</c:v>
                </c:pt>
                <c:pt idx="1191">
                  <c:v>43510.57708333333</c:v>
                </c:pt>
                <c:pt idx="1192">
                  <c:v>43510.577777777777</c:v>
                </c:pt>
                <c:pt idx="1193">
                  <c:v>43510.578472222223</c:v>
                </c:pt>
                <c:pt idx="1194">
                  <c:v>43510.57916666667</c:v>
                </c:pt>
                <c:pt idx="1195">
                  <c:v>43510.579861111109</c:v>
                </c:pt>
                <c:pt idx="1196">
                  <c:v>43510.580555555556</c:v>
                </c:pt>
                <c:pt idx="1197">
                  <c:v>43510.581250000003</c:v>
                </c:pt>
                <c:pt idx="1198">
                  <c:v>43510.581944444442</c:v>
                </c:pt>
                <c:pt idx="1199">
                  <c:v>43510.582638888889</c:v>
                </c:pt>
                <c:pt idx="1200">
                  <c:v>43510.583333333336</c:v>
                </c:pt>
                <c:pt idx="1201">
                  <c:v>43510.584027777775</c:v>
                </c:pt>
                <c:pt idx="1202">
                  <c:v>43510.584722222222</c:v>
                </c:pt>
                <c:pt idx="1203">
                  <c:v>43510.585416666669</c:v>
                </c:pt>
                <c:pt idx="1204">
                  <c:v>43510.586111111108</c:v>
                </c:pt>
                <c:pt idx="1205">
                  <c:v>43510.586805555555</c:v>
                </c:pt>
                <c:pt idx="1206">
                  <c:v>43510.587500000001</c:v>
                </c:pt>
                <c:pt idx="1207">
                  <c:v>43510.588194444441</c:v>
                </c:pt>
                <c:pt idx="1208">
                  <c:v>43510.588888888888</c:v>
                </c:pt>
                <c:pt idx="1209">
                  <c:v>43510.589583333334</c:v>
                </c:pt>
                <c:pt idx="1210">
                  <c:v>43510.590277777781</c:v>
                </c:pt>
                <c:pt idx="1211">
                  <c:v>43510.59097222222</c:v>
                </c:pt>
                <c:pt idx="1212">
                  <c:v>43510.591666666667</c:v>
                </c:pt>
                <c:pt idx="1213">
                  <c:v>43510.592361111114</c:v>
                </c:pt>
                <c:pt idx="1214">
                  <c:v>43510.593055555553</c:v>
                </c:pt>
                <c:pt idx="1215">
                  <c:v>43510.59375</c:v>
                </c:pt>
                <c:pt idx="1216">
                  <c:v>43510.594444444447</c:v>
                </c:pt>
                <c:pt idx="1217">
                  <c:v>43510.595138888886</c:v>
                </c:pt>
                <c:pt idx="1218">
                  <c:v>43510.595833333333</c:v>
                </c:pt>
                <c:pt idx="1219">
                  <c:v>43510.59652777778</c:v>
                </c:pt>
                <c:pt idx="1220">
                  <c:v>43510.597222222219</c:v>
                </c:pt>
                <c:pt idx="1221">
                  <c:v>43510.597916666666</c:v>
                </c:pt>
                <c:pt idx="1222">
                  <c:v>43510.598611111112</c:v>
                </c:pt>
                <c:pt idx="1223">
                  <c:v>43510.599305555559</c:v>
                </c:pt>
                <c:pt idx="1224">
                  <c:v>43510.6</c:v>
                </c:pt>
                <c:pt idx="1225">
                  <c:v>43510.600694444445</c:v>
                </c:pt>
                <c:pt idx="1226">
                  <c:v>43510.601388888892</c:v>
                </c:pt>
                <c:pt idx="1227">
                  <c:v>43510.602083333331</c:v>
                </c:pt>
                <c:pt idx="1228">
                  <c:v>43510.602777777778</c:v>
                </c:pt>
                <c:pt idx="1229">
                  <c:v>43510.603472222225</c:v>
                </c:pt>
                <c:pt idx="1230">
                  <c:v>43510.604166666664</c:v>
                </c:pt>
                <c:pt idx="1231">
                  <c:v>43510.604861111111</c:v>
                </c:pt>
                <c:pt idx="1232">
                  <c:v>43510.605555555558</c:v>
                </c:pt>
                <c:pt idx="1233">
                  <c:v>43510.606249999997</c:v>
                </c:pt>
                <c:pt idx="1234">
                  <c:v>43510.606944444444</c:v>
                </c:pt>
                <c:pt idx="1235">
                  <c:v>43510.607638888891</c:v>
                </c:pt>
                <c:pt idx="1236">
                  <c:v>43510.60833333333</c:v>
                </c:pt>
                <c:pt idx="1237">
                  <c:v>43510.609027777777</c:v>
                </c:pt>
                <c:pt idx="1238">
                  <c:v>43510.609722222223</c:v>
                </c:pt>
                <c:pt idx="1239">
                  <c:v>43510.61041666667</c:v>
                </c:pt>
                <c:pt idx="1240">
                  <c:v>43510.611111111109</c:v>
                </c:pt>
                <c:pt idx="1241">
                  <c:v>43510.611805555556</c:v>
                </c:pt>
                <c:pt idx="1242">
                  <c:v>43510.612500000003</c:v>
                </c:pt>
                <c:pt idx="1243">
                  <c:v>43510.613194444442</c:v>
                </c:pt>
                <c:pt idx="1244">
                  <c:v>43510.613888888889</c:v>
                </c:pt>
                <c:pt idx="1245">
                  <c:v>43510.614583333336</c:v>
                </c:pt>
                <c:pt idx="1246">
                  <c:v>43510.615277777775</c:v>
                </c:pt>
                <c:pt idx="1247">
                  <c:v>43510.615972222222</c:v>
                </c:pt>
                <c:pt idx="1248">
                  <c:v>43510.616666666669</c:v>
                </c:pt>
                <c:pt idx="1249">
                  <c:v>43510.617361111108</c:v>
                </c:pt>
                <c:pt idx="1250">
                  <c:v>43510.618055555555</c:v>
                </c:pt>
                <c:pt idx="1251">
                  <c:v>43510.618750000001</c:v>
                </c:pt>
                <c:pt idx="1252">
                  <c:v>43510.619444444441</c:v>
                </c:pt>
                <c:pt idx="1253">
                  <c:v>43510.620138888888</c:v>
                </c:pt>
                <c:pt idx="1254">
                  <c:v>43510.620833333334</c:v>
                </c:pt>
                <c:pt idx="1255">
                  <c:v>43510.621527777781</c:v>
                </c:pt>
                <c:pt idx="1256">
                  <c:v>43510.62222222222</c:v>
                </c:pt>
                <c:pt idx="1257">
                  <c:v>43510.622916666667</c:v>
                </c:pt>
                <c:pt idx="1258">
                  <c:v>43510.623611111114</c:v>
                </c:pt>
                <c:pt idx="1259">
                  <c:v>43510.624305555553</c:v>
                </c:pt>
                <c:pt idx="1260">
                  <c:v>43510.625</c:v>
                </c:pt>
                <c:pt idx="1261">
                  <c:v>43510.625694444447</c:v>
                </c:pt>
                <c:pt idx="1262">
                  <c:v>43510.626388888886</c:v>
                </c:pt>
                <c:pt idx="1263">
                  <c:v>43510.627083333333</c:v>
                </c:pt>
                <c:pt idx="1264">
                  <c:v>43510.62777777778</c:v>
                </c:pt>
                <c:pt idx="1265">
                  <c:v>43510.628472222219</c:v>
                </c:pt>
                <c:pt idx="1266">
                  <c:v>43510.629166666666</c:v>
                </c:pt>
                <c:pt idx="1267">
                  <c:v>43510.629861111112</c:v>
                </c:pt>
                <c:pt idx="1268">
                  <c:v>43510.630555555559</c:v>
                </c:pt>
                <c:pt idx="1269">
                  <c:v>43510.631249999999</c:v>
                </c:pt>
                <c:pt idx="1270">
                  <c:v>43510.631944444445</c:v>
                </c:pt>
                <c:pt idx="1271">
                  <c:v>43510.632638888892</c:v>
                </c:pt>
                <c:pt idx="1272">
                  <c:v>43510.633333333331</c:v>
                </c:pt>
                <c:pt idx="1273">
                  <c:v>43510.634027777778</c:v>
                </c:pt>
                <c:pt idx="1274">
                  <c:v>43510.634722222225</c:v>
                </c:pt>
                <c:pt idx="1275">
                  <c:v>43510.635416666664</c:v>
                </c:pt>
                <c:pt idx="1276">
                  <c:v>43510.636111111111</c:v>
                </c:pt>
                <c:pt idx="1277">
                  <c:v>43510.636805555558</c:v>
                </c:pt>
                <c:pt idx="1278">
                  <c:v>43510.637499999997</c:v>
                </c:pt>
                <c:pt idx="1279">
                  <c:v>43510.638194444444</c:v>
                </c:pt>
                <c:pt idx="1280">
                  <c:v>43510.638888888891</c:v>
                </c:pt>
                <c:pt idx="1281">
                  <c:v>43510.63958333333</c:v>
                </c:pt>
                <c:pt idx="1282">
                  <c:v>43510.640277777777</c:v>
                </c:pt>
                <c:pt idx="1283">
                  <c:v>43510.640972222223</c:v>
                </c:pt>
                <c:pt idx="1284">
                  <c:v>43510.64166666667</c:v>
                </c:pt>
                <c:pt idx="1285">
                  <c:v>43510.642361111109</c:v>
                </c:pt>
                <c:pt idx="1286">
                  <c:v>43510.643055555556</c:v>
                </c:pt>
                <c:pt idx="1287">
                  <c:v>43510.643750000003</c:v>
                </c:pt>
                <c:pt idx="1288">
                  <c:v>43510.644444444442</c:v>
                </c:pt>
                <c:pt idx="1289">
                  <c:v>43510.645138888889</c:v>
                </c:pt>
                <c:pt idx="1290">
                  <c:v>43510.645833333336</c:v>
                </c:pt>
                <c:pt idx="1291">
                  <c:v>43510.646527777775</c:v>
                </c:pt>
                <c:pt idx="1292">
                  <c:v>43510.647222222222</c:v>
                </c:pt>
                <c:pt idx="1293">
                  <c:v>43510.647916666669</c:v>
                </c:pt>
                <c:pt idx="1294">
                  <c:v>43510.648611111108</c:v>
                </c:pt>
                <c:pt idx="1295">
                  <c:v>43510.649305555555</c:v>
                </c:pt>
                <c:pt idx="1296">
                  <c:v>43510.65</c:v>
                </c:pt>
                <c:pt idx="1297">
                  <c:v>43510.650694444441</c:v>
                </c:pt>
                <c:pt idx="1298">
                  <c:v>43510.651388888888</c:v>
                </c:pt>
                <c:pt idx="1299">
                  <c:v>43510.652083333334</c:v>
                </c:pt>
                <c:pt idx="1300">
                  <c:v>43510.652777777781</c:v>
                </c:pt>
                <c:pt idx="1301">
                  <c:v>43510.65347222222</c:v>
                </c:pt>
                <c:pt idx="1302">
                  <c:v>43510.654166666667</c:v>
                </c:pt>
                <c:pt idx="1303">
                  <c:v>43510.654861111114</c:v>
                </c:pt>
                <c:pt idx="1304">
                  <c:v>43510.655555555553</c:v>
                </c:pt>
                <c:pt idx="1305">
                  <c:v>43510.65625</c:v>
                </c:pt>
                <c:pt idx="1306">
                  <c:v>43510.656944444447</c:v>
                </c:pt>
                <c:pt idx="1307">
                  <c:v>43510.657638888886</c:v>
                </c:pt>
                <c:pt idx="1308">
                  <c:v>43510.658333333333</c:v>
                </c:pt>
                <c:pt idx="1309">
                  <c:v>43510.65902777778</c:v>
                </c:pt>
                <c:pt idx="1310">
                  <c:v>43510.659722222219</c:v>
                </c:pt>
                <c:pt idx="1311">
                  <c:v>43510.660416666666</c:v>
                </c:pt>
                <c:pt idx="1312">
                  <c:v>43510.661111111112</c:v>
                </c:pt>
                <c:pt idx="1313">
                  <c:v>43510.661805555559</c:v>
                </c:pt>
                <c:pt idx="1314">
                  <c:v>43510.662499999999</c:v>
                </c:pt>
                <c:pt idx="1315">
                  <c:v>43510.663194444445</c:v>
                </c:pt>
                <c:pt idx="1316">
                  <c:v>43510.663888888892</c:v>
                </c:pt>
                <c:pt idx="1317">
                  <c:v>43510.664583333331</c:v>
                </c:pt>
                <c:pt idx="1318">
                  <c:v>43510.665277777778</c:v>
                </c:pt>
                <c:pt idx="1319">
                  <c:v>43510.665972222225</c:v>
                </c:pt>
                <c:pt idx="1320">
                  <c:v>43510.666666666664</c:v>
                </c:pt>
                <c:pt idx="1321">
                  <c:v>43510.667361111111</c:v>
                </c:pt>
                <c:pt idx="1322">
                  <c:v>43510.668055555558</c:v>
                </c:pt>
                <c:pt idx="1323">
                  <c:v>43510.668749999997</c:v>
                </c:pt>
                <c:pt idx="1324">
                  <c:v>43510.669444444444</c:v>
                </c:pt>
                <c:pt idx="1325">
                  <c:v>43510.670138888891</c:v>
                </c:pt>
                <c:pt idx="1326">
                  <c:v>43510.67083333333</c:v>
                </c:pt>
                <c:pt idx="1327">
                  <c:v>43510.671527777777</c:v>
                </c:pt>
                <c:pt idx="1328">
                  <c:v>43510.672222222223</c:v>
                </c:pt>
                <c:pt idx="1329">
                  <c:v>43510.67291666667</c:v>
                </c:pt>
                <c:pt idx="1330">
                  <c:v>43510.673611111109</c:v>
                </c:pt>
                <c:pt idx="1331">
                  <c:v>43510.674305555556</c:v>
                </c:pt>
                <c:pt idx="1332">
                  <c:v>43510.675000000003</c:v>
                </c:pt>
                <c:pt idx="1333">
                  <c:v>43510.675694444442</c:v>
                </c:pt>
                <c:pt idx="1334">
                  <c:v>43510.676388888889</c:v>
                </c:pt>
                <c:pt idx="1335">
                  <c:v>43510.677083333336</c:v>
                </c:pt>
                <c:pt idx="1336">
                  <c:v>43510.677777777775</c:v>
                </c:pt>
                <c:pt idx="1337">
                  <c:v>43510.678472222222</c:v>
                </c:pt>
                <c:pt idx="1338">
                  <c:v>43510.679166666669</c:v>
                </c:pt>
                <c:pt idx="1339">
                  <c:v>43510.679861111108</c:v>
                </c:pt>
                <c:pt idx="1340">
                  <c:v>43510.680555555555</c:v>
                </c:pt>
                <c:pt idx="1341">
                  <c:v>43510.681250000001</c:v>
                </c:pt>
                <c:pt idx="1342">
                  <c:v>43510.681944444441</c:v>
                </c:pt>
                <c:pt idx="1343">
                  <c:v>43510.682638888888</c:v>
                </c:pt>
                <c:pt idx="1344">
                  <c:v>43510.683333333334</c:v>
                </c:pt>
                <c:pt idx="1345">
                  <c:v>43510.684027777781</c:v>
                </c:pt>
                <c:pt idx="1346">
                  <c:v>43510.68472222222</c:v>
                </c:pt>
                <c:pt idx="1347">
                  <c:v>43510.685416666667</c:v>
                </c:pt>
                <c:pt idx="1348">
                  <c:v>43510.686111111114</c:v>
                </c:pt>
                <c:pt idx="1349">
                  <c:v>43510.686805555553</c:v>
                </c:pt>
                <c:pt idx="1350">
                  <c:v>43510.6875</c:v>
                </c:pt>
                <c:pt idx="1351">
                  <c:v>43510.688194444447</c:v>
                </c:pt>
                <c:pt idx="1352">
                  <c:v>43510.688888888886</c:v>
                </c:pt>
                <c:pt idx="1353">
                  <c:v>43510.689583333333</c:v>
                </c:pt>
                <c:pt idx="1354">
                  <c:v>43510.69027777778</c:v>
                </c:pt>
                <c:pt idx="1355">
                  <c:v>43510.690972222219</c:v>
                </c:pt>
                <c:pt idx="1356">
                  <c:v>43510.691666666666</c:v>
                </c:pt>
                <c:pt idx="1357">
                  <c:v>43510.692361111112</c:v>
                </c:pt>
                <c:pt idx="1358">
                  <c:v>43510.693055555559</c:v>
                </c:pt>
                <c:pt idx="1359">
                  <c:v>43510.693749999999</c:v>
                </c:pt>
                <c:pt idx="1360">
                  <c:v>43510.694444444445</c:v>
                </c:pt>
                <c:pt idx="1361">
                  <c:v>43510.695138888892</c:v>
                </c:pt>
                <c:pt idx="1362">
                  <c:v>43510.695833333331</c:v>
                </c:pt>
                <c:pt idx="1363">
                  <c:v>43510.696527777778</c:v>
                </c:pt>
                <c:pt idx="1364">
                  <c:v>43510.697222222225</c:v>
                </c:pt>
                <c:pt idx="1365">
                  <c:v>43510.697916666664</c:v>
                </c:pt>
                <c:pt idx="1366">
                  <c:v>43510.698611111111</c:v>
                </c:pt>
                <c:pt idx="1367">
                  <c:v>43510.699305555558</c:v>
                </c:pt>
                <c:pt idx="1368">
                  <c:v>43510.7</c:v>
                </c:pt>
                <c:pt idx="1369">
                  <c:v>43510.700694444444</c:v>
                </c:pt>
                <c:pt idx="1370">
                  <c:v>43510.701388888891</c:v>
                </c:pt>
                <c:pt idx="1371">
                  <c:v>43510.70208333333</c:v>
                </c:pt>
                <c:pt idx="1372">
                  <c:v>43510.702777777777</c:v>
                </c:pt>
                <c:pt idx="1373">
                  <c:v>43510.703472222223</c:v>
                </c:pt>
                <c:pt idx="1374">
                  <c:v>43510.70416666667</c:v>
                </c:pt>
                <c:pt idx="1375">
                  <c:v>43510.704861111109</c:v>
                </c:pt>
                <c:pt idx="1376">
                  <c:v>43510.705555555556</c:v>
                </c:pt>
                <c:pt idx="1377">
                  <c:v>43510.706250000003</c:v>
                </c:pt>
                <c:pt idx="1378">
                  <c:v>43510.706944444442</c:v>
                </c:pt>
                <c:pt idx="1379">
                  <c:v>43510.707638888889</c:v>
                </c:pt>
                <c:pt idx="1380">
                  <c:v>43510.708333333336</c:v>
                </c:pt>
                <c:pt idx="1381">
                  <c:v>43510.709027777775</c:v>
                </c:pt>
                <c:pt idx="1382">
                  <c:v>43510.709722222222</c:v>
                </c:pt>
                <c:pt idx="1383">
                  <c:v>43510.710416666669</c:v>
                </c:pt>
                <c:pt idx="1384">
                  <c:v>43510.711111111108</c:v>
                </c:pt>
                <c:pt idx="1385">
                  <c:v>43510.711805555555</c:v>
                </c:pt>
                <c:pt idx="1386">
                  <c:v>43510.712500000001</c:v>
                </c:pt>
                <c:pt idx="1387">
                  <c:v>43510.713194444441</c:v>
                </c:pt>
                <c:pt idx="1388">
                  <c:v>43510.713888888888</c:v>
                </c:pt>
                <c:pt idx="1389">
                  <c:v>43510.714583333334</c:v>
                </c:pt>
                <c:pt idx="1390">
                  <c:v>43510.715277777781</c:v>
                </c:pt>
                <c:pt idx="1391">
                  <c:v>43510.71597222222</c:v>
                </c:pt>
                <c:pt idx="1392">
                  <c:v>43510.716666666667</c:v>
                </c:pt>
                <c:pt idx="1393">
                  <c:v>43510.717361111114</c:v>
                </c:pt>
                <c:pt idx="1394">
                  <c:v>43510.718055555553</c:v>
                </c:pt>
                <c:pt idx="1395">
                  <c:v>43510.71875</c:v>
                </c:pt>
                <c:pt idx="1396">
                  <c:v>43510.719444444447</c:v>
                </c:pt>
                <c:pt idx="1397">
                  <c:v>43510.720138888886</c:v>
                </c:pt>
                <c:pt idx="1398">
                  <c:v>43510.720833333333</c:v>
                </c:pt>
                <c:pt idx="1399">
                  <c:v>43510.72152777778</c:v>
                </c:pt>
                <c:pt idx="1400">
                  <c:v>43510.722222222219</c:v>
                </c:pt>
                <c:pt idx="1401">
                  <c:v>43510.722916666666</c:v>
                </c:pt>
                <c:pt idx="1402">
                  <c:v>43510.723611111112</c:v>
                </c:pt>
                <c:pt idx="1403">
                  <c:v>43510.724305555559</c:v>
                </c:pt>
                <c:pt idx="1404">
                  <c:v>43510.724999999999</c:v>
                </c:pt>
                <c:pt idx="1405">
                  <c:v>43510.725694444445</c:v>
                </c:pt>
                <c:pt idx="1406">
                  <c:v>43510.726388888892</c:v>
                </c:pt>
                <c:pt idx="1407">
                  <c:v>43510.727083333331</c:v>
                </c:pt>
                <c:pt idx="1408">
                  <c:v>43510.727777777778</c:v>
                </c:pt>
                <c:pt idx="1409">
                  <c:v>43510.728472222225</c:v>
                </c:pt>
                <c:pt idx="1410">
                  <c:v>43510.729166666664</c:v>
                </c:pt>
                <c:pt idx="1411">
                  <c:v>43510.729861111111</c:v>
                </c:pt>
                <c:pt idx="1412">
                  <c:v>43510.730555555558</c:v>
                </c:pt>
                <c:pt idx="1413">
                  <c:v>43510.731249999997</c:v>
                </c:pt>
                <c:pt idx="1414">
                  <c:v>43510.731944444444</c:v>
                </c:pt>
                <c:pt idx="1415">
                  <c:v>43510.732638888891</c:v>
                </c:pt>
                <c:pt idx="1416">
                  <c:v>43510.73333333333</c:v>
                </c:pt>
                <c:pt idx="1417">
                  <c:v>43510.734027777777</c:v>
                </c:pt>
                <c:pt idx="1418">
                  <c:v>43510.734722222223</c:v>
                </c:pt>
                <c:pt idx="1419">
                  <c:v>43510.73541666667</c:v>
                </c:pt>
                <c:pt idx="1420">
                  <c:v>43510.736111111109</c:v>
                </c:pt>
                <c:pt idx="1421">
                  <c:v>43510.736805555556</c:v>
                </c:pt>
                <c:pt idx="1422">
                  <c:v>43510.737500000003</c:v>
                </c:pt>
                <c:pt idx="1423">
                  <c:v>43510.738194444442</c:v>
                </c:pt>
                <c:pt idx="1424">
                  <c:v>43510.738888888889</c:v>
                </c:pt>
                <c:pt idx="1425">
                  <c:v>43510.739583333336</c:v>
                </c:pt>
                <c:pt idx="1426">
                  <c:v>43510.740277777775</c:v>
                </c:pt>
                <c:pt idx="1427">
                  <c:v>43510.740972222222</c:v>
                </c:pt>
                <c:pt idx="1428">
                  <c:v>43510.741666666669</c:v>
                </c:pt>
                <c:pt idx="1429">
                  <c:v>43510.742361111108</c:v>
                </c:pt>
                <c:pt idx="1430">
                  <c:v>43510.743055555555</c:v>
                </c:pt>
                <c:pt idx="1431">
                  <c:v>43510.743750000001</c:v>
                </c:pt>
                <c:pt idx="1432">
                  <c:v>43510.744444444441</c:v>
                </c:pt>
                <c:pt idx="1433">
                  <c:v>43510.745138888888</c:v>
                </c:pt>
                <c:pt idx="1434">
                  <c:v>43510.745833333334</c:v>
                </c:pt>
                <c:pt idx="1435">
                  <c:v>43510.746527777781</c:v>
                </c:pt>
                <c:pt idx="1436">
                  <c:v>43510.74722222222</c:v>
                </c:pt>
                <c:pt idx="1437">
                  <c:v>43510.747916666667</c:v>
                </c:pt>
                <c:pt idx="1438">
                  <c:v>43510.748611111114</c:v>
                </c:pt>
                <c:pt idx="1439">
                  <c:v>43510.749305555553</c:v>
                </c:pt>
                <c:pt idx="1440">
                  <c:v>43510.75</c:v>
                </c:pt>
                <c:pt idx="1441">
                  <c:v>43510.750694444447</c:v>
                </c:pt>
                <c:pt idx="1442">
                  <c:v>43510.751388888886</c:v>
                </c:pt>
                <c:pt idx="1443">
                  <c:v>43510.752083333333</c:v>
                </c:pt>
                <c:pt idx="1444">
                  <c:v>43510.75277777778</c:v>
                </c:pt>
                <c:pt idx="1445">
                  <c:v>43510.753472222219</c:v>
                </c:pt>
                <c:pt idx="1446">
                  <c:v>43510.754166666666</c:v>
                </c:pt>
                <c:pt idx="1447">
                  <c:v>43510.754861111112</c:v>
                </c:pt>
                <c:pt idx="1448">
                  <c:v>43510.755555555559</c:v>
                </c:pt>
                <c:pt idx="1449">
                  <c:v>43510.756249999999</c:v>
                </c:pt>
                <c:pt idx="1450">
                  <c:v>43510.756944444445</c:v>
                </c:pt>
                <c:pt idx="1451">
                  <c:v>43510.757638888892</c:v>
                </c:pt>
                <c:pt idx="1452">
                  <c:v>43510.758333333331</c:v>
                </c:pt>
                <c:pt idx="1453">
                  <c:v>43510.759027777778</c:v>
                </c:pt>
                <c:pt idx="1454">
                  <c:v>43510.759722222225</c:v>
                </c:pt>
                <c:pt idx="1455">
                  <c:v>43510.760416666664</c:v>
                </c:pt>
                <c:pt idx="1456">
                  <c:v>43510.761111111111</c:v>
                </c:pt>
                <c:pt idx="1457">
                  <c:v>43510.761805555558</c:v>
                </c:pt>
                <c:pt idx="1458">
                  <c:v>43510.762499999997</c:v>
                </c:pt>
                <c:pt idx="1459">
                  <c:v>43510.763194444444</c:v>
                </c:pt>
                <c:pt idx="1460">
                  <c:v>43510.763888888891</c:v>
                </c:pt>
                <c:pt idx="1461">
                  <c:v>43510.76458333333</c:v>
                </c:pt>
                <c:pt idx="1462">
                  <c:v>43510.765277777777</c:v>
                </c:pt>
                <c:pt idx="1463">
                  <c:v>43510.765972222223</c:v>
                </c:pt>
                <c:pt idx="1464">
                  <c:v>43510.76666666667</c:v>
                </c:pt>
                <c:pt idx="1465">
                  <c:v>43510.767361111109</c:v>
                </c:pt>
                <c:pt idx="1466">
                  <c:v>43510.768055555556</c:v>
                </c:pt>
                <c:pt idx="1467">
                  <c:v>43510.768750000003</c:v>
                </c:pt>
                <c:pt idx="1468">
                  <c:v>43510.769444444442</c:v>
                </c:pt>
                <c:pt idx="1469">
                  <c:v>43510.770138888889</c:v>
                </c:pt>
                <c:pt idx="1470">
                  <c:v>43510.770833333336</c:v>
                </c:pt>
                <c:pt idx="1471">
                  <c:v>43510.771527777775</c:v>
                </c:pt>
                <c:pt idx="1472">
                  <c:v>43510.772222222222</c:v>
                </c:pt>
                <c:pt idx="1473">
                  <c:v>43510.772916666669</c:v>
                </c:pt>
                <c:pt idx="1474">
                  <c:v>43510.773611111108</c:v>
                </c:pt>
                <c:pt idx="1475">
                  <c:v>43510.774305555555</c:v>
                </c:pt>
                <c:pt idx="1476">
                  <c:v>43510.775000000001</c:v>
                </c:pt>
                <c:pt idx="1477">
                  <c:v>43510.775694444441</c:v>
                </c:pt>
                <c:pt idx="1478">
                  <c:v>43510.776388888888</c:v>
                </c:pt>
                <c:pt idx="1479">
                  <c:v>43510.777083333334</c:v>
                </c:pt>
                <c:pt idx="1480">
                  <c:v>43510.777777777781</c:v>
                </c:pt>
                <c:pt idx="1481">
                  <c:v>43510.77847222222</c:v>
                </c:pt>
                <c:pt idx="1482">
                  <c:v>43510.779166666667</c:v>
                </c:pt>
                <c:pt idx="1483">
                  <c:v>43510.779861111114</c:v>
                </c:pt>
                <c:pt idx="1484">
                  <c:v>43510.780555555553</c:v>
                </c:pt>
                <c:pt idx="1485">
                  <c:v>43510.78125</c:v>
                </c:pt>
                <c:pt idx="1486">
                  <c:v>43510.781944444447</c:v>
                </c:pt>
                <c:pt idx="1487">
                  <c:v>43510.782638888886</c:v>
                </c:pt>
                <c:pt idx="1488">
                  <c:v>43510.783333333333</c:v>
                </c:pt>
                <c:pt idx="1489">
                  <c:v>43510.78402777778</c:v>
                </c:pt>
                <c:pt idx="1490">
                  <c:v>43510.784722222219</c:v>
                </c:pt>
                <c:pt idx="1491">
                  <c:v>43510.785416666666</c:v>
                </c:pt>
                <c:pt idx="1492">
                  <c:v>43510.786111111112</c:v>
                </c:pt>
                <c:pt idx="1493">
                  <c:v>43510.786805555559</c:v>
                </c:pt>
                <c:pt idx="1494">
                  <c:v>43510.787499999999</c:v>
                </c:pt>
                <c:pt idx="1495">
                  <c:v>43510.788194444445</c:v>
                </c:pt>
                <c:pt idx="1496">
                  <c:v>43510.788888888892</c:v>
                </c:pt>
                <c:pt idx="1497">
                  <c:v>43510.789583333331</c:v>
                </c:pt>
                <c:pt idx="1498">
                  <c:v>43510.790277777778</c:v>
                </c:pt>
                <c:pt idx="1499">
                  <c:v>43510.790972222225</c:v>
                </c:pt>
                <c:pt idx="1500">
                  <c:v>43510.791666666664</c:v>
                </c:pt>
                <c:pt idx="1501">
                  <c:v>43510.792361111111</c:v>
                </c:pt>
                <c:pt idx="1502">
                  <c:v>43510.793055555558</c:v>
                </c:pt>
                <c:pt idx="1503">
                  <c:v>43510.793749999997</c:v>
                </c:pt>
                <c:pt idx="1504">
                  <c:v>43510.794444444444</c:v>
                </c:pt>
                <c:pt idx="1505">
                  <c:v>43510.795138888891</c:v>
                </c:pt>
                <c:pt idx="1506">
                  <c:v>43510.79583333333</c:v>
                </c:pt>
                <c:pt idx="1507">
                  <c:v>43510.796527777777</c:v>
                </c:pt>
                <c:pt idx="1508">
                  <c:v>43510.797222222223</c:v>
                </c:pt>
                <c:pt idx="1509">
                  <c:v>43510.79791666667</c:v>
                </c:pt>
                <c:pt idx="1510">
                  <c:v>43510.798611111109</c:v>
                </c:pt>
                <c:pt idx="1511">
                  <c:v>43510.799305555556</c:v>
                </c:pt>
                <c:pt idx="1512">
                  <c:v>43510.8</c:v>
                </c:pt>
                <c:pt idx="1513">
                  <c:v>43510.800694444442</c:v>
                </c:pt>
                <c:pt idx="1514">
                  <c:v>43510.801388888889</c:v>
                </c:pt>
                <c:pt idx="1515">
                  <c:v>43510.802083333336</c:v>
                </c:pt>
                <c:pt idx="1516">
                  <c:v>43510.802777777775</c:v>
                </c:pt>
                <c:pt idx="1517">
                  <c:v>43510.803472222222</c:v>
                </c:pt>
                <c:pt idx="1518">
                  <c:v>43510.804166666669</c:v>
                </c:pt>
                <c:pt idx="1519">
                  <c:v>43510.804861111108</c:v>
                </c:pt>
                <c:pt idx="1520">
                  <c:v>43510.805555555555</c:v>
                </c:pt>
                <c:pt idx="1521">
                  <c:v>43510.806250000001</c:v>
                </c:pt>
                <c:pt idx="1522">
                  <c:v>43510.806944444441</c:v>
                </c:pt>
                <c:pt idx="1523">
                  <c:v>43510.807638888888</c:v>
                </c:pt>
                <c:pt idx="1524">
                  <c:v>43510.808333333334</c:v>
                </c:pt>
                <c:pt idx="1525">
                  <c:v>43510.809027777781</c:v>
                </c:pt>
                <c:pt idx="1526">
                  <c:v>43510.80972222222</c:v>
                </c:pt>
                <c:pt idx="1527">
                  <c:v>43510.810416666667</c:v>
                </c:pt>
                <c:pt idx="1528">
                  <c:v>43510.811111111114</c:v>
                </c:pt>
                <c:pt idx="1529">
                  <c:v>43510.811805555553</c:v>
                </c:pt>
                <c:pt idx="1530">
                  <c:v>43510.8125</c:v>
                </c:pt>
                <c:pt idx="1531">
                  <c:v>43510.813194444447</c:v>
                </c:pt>
                <c:pt idx="1532">
                  <c:v>43510.813888888886</c:v>
                </c:pt>
                <c:pt idx="1533">
                  <c:v>43510.814583333333</c:v>
                </c:pt>
                <c:pt idx="1534">
                  <c:v>43510.81527777778</c:v>
                </c:pt>
                <c:pt idx="1535">
                  <c:v>43510.815972222219</c:v>
                </c:pt>
                <c:pt idx="1536">
                  <c:v>43510.816666666666</c:v>
                </c:pt>
                <c:pt idx="1537">
                  <c:v>43510.817361111112</c:v>
                </c:pt>
                <c:pt idx="1538">
                  <c:v>43510.818055555559</c:v>
                </c:pt>
                <c:pt idx="1539">
                  <c:v>43510.818749999999</c:v>
                </c:pt>
                <c:pt idx="1540">
                  <c:v>43510.819444444445</c:v>
                </c:pt>
                <c:pt idx="1541">
                  <c:v>43510.820138888892</c:v>
                </c:pt>
                <c:pt idx="1542">
                  <c:v>43510.820833333331</c:v>
                </c:pt>
                <c:pt idx="1543">
                  <c:v>43510.821527777778</c:v>
                </c:pt>
                <c:pt idx="1544">
                  <c:v>43510.822222222225</c:v>
                </c:pt>
                <c:pt idx="1545">
                  <c:v>43510.822916666664</c:v>
                </c:pt>
                <c:pt idx="1546">
                  <c:v>43510.823611111111</c:v>
                </c:pt>
                <c:pt idx="1547">
                  <c:v>43510.824305555558</c:v>
                </c:pt>
                <c:pt idx="1548">
                  <c:v>43510.824999999997</c:v>
                </c:pt>
                <c:pt idx="1549">
                  <c:v>43510.825694444444</c:v>
                </c:pt>
                <c:pt idx="1550">
                  <c:v>43510.826388888891</c:v>
                </c:pt>
                <c:pt idx="1551">
                  <c:v>43510.82708333333</c:v>
                </c:pt>
                <c:pt idx="1552">
                  <c:v>43510.827777777777</c:v>
                </c:pt>
                <c:pt idx="1553">
                  <c:v>43510.828472222223</c:v>
                </c:pt>
                <c:pt idx="1554">
                  <c:v>43510.82916666667</c:v>
                </c:pt>
                <c:pt idx="1555">
                  <c:v>43510.829861111109</c:v>
                </c:pt>
                <c:pt idx="1556">
                  <c:v>43510.830555555556</c:v>
                </c:pt>
                <c:pt idx="1557">
                  <c:v>43510.831250000003</c:v>
                </c:pt>
                <c:pt idx="1558">
                  <c:v>43510.831944444442</c:v>
                </c:pt>
                <c:pt idx="1559">
                  <c:v>43510.832638888889</c:v>
                </c:pt>
                <c:pt idx="1560">
                  <c:v>43510.833333333336</c:v>
                </c:pt>
                <c:pt idx="1561">
                  <c:v>43510.834027777775</c:v>
                </c:pt>
                <c:pt idx="1562">
                  <c:v>43510.834722222222</c:v>
                </c:pt>
                <c:pt idx="1563">
                  <c:v>43510.835416666669</c:v>
                </c:pt>
                <c:pt idx="1564">
                  <c:v>43510.836111111108</c:v>
                </c:pt>
                <c:pt idx="1565">
                  <c:v>43510.836805555555</c:v>
                </c:pt>
                <c:pt idx="1566">
                  <c:v>43510.837500000001</c:v>
                </c:pt>
                <c:pt idx="1567">
                  <c:v>43510.838194444441</c:v>
                </c:pt>
                <c:pt idx="1568">
                  <c:v>43510.838888888888</c:v>
                </c:pt>
                <c:pt idx="1569">
                  <c:v>43510.839583333334</c:v>
                </c:pt>
                <c:pt idx="1570">
                  <c:v>43510.840277777781</c:v>
                </c:pt>
                <c:pt idx="1571">
                  <c:v>43510.84097222222</c:v>
                </c:pt>
                <c:pt idx="1572">
                  <c:v>43510.841666666667</c:v>
                </c:pt>
                <c:pt idx="1573">
                  <c:v>43510.842361111114</c:v>
                </c:pt>
                <c:pt idx="1574">
                  <c:v>43510.843055555553</c:v>
                </c:pt>
                <c:pt idx="1575">
                  <c:v>43510.84375</c:v>
                </c:pt>
                <c:pt idx="1576">
                  <c:v>43510.844444444447</c:v>
                </c:pt>
                <c:pt idx="1577">
                  <c:v>43510.845138888886</c:v>
                </c:pt>
                <c:pt idx="1578">
                  <c:v>43510.845833333333</c:v>
                </c:pt>
                <c:pt idx="1579">
                  <c:v>43510.84652777778</c:v>
                </c:pt>
                <c:pt idx="1580">
                  <c:v>43510.847222222219</c:v>
                </c:pt>
                <c:pt idx="1581">
                  <c:v>43510.847916666666</c:v>
                </c:pt>
                <c:pt idx="1582">
                  <c:v>43510.848611111112</c:v>
                </c:pt>
                <c:pt idx="1583">
                  <c:v>43510.849305555559</c:v>
                </c:pt>
                <c:pt idx="1584">
                  <c:v>43510.85</c:v>
                </c:pt>
                <c:pt idx="1585">
                  <c:v>43510.850694444445</c:v>
                </c:pt>
                <c:pt idx="1586">
                  <c:v>43510.851388888892</c:v>
                </c:pt>
                <c:pt idx="1587">
                  <c:v>43510.852083333331</c:v>
                </c:pt>
                <c:pt idx="1588">
                  <c:v>43510.852777777778</c:v>
                </c:pt>
                <c:pt idx="1589">
                  <c:v>43510.853472222225</c:v>
                </c:pt>
                <c:pt idx="1590">
                  <c:v>43510.854166666664</c:v>
                </c:pt>
                <c:pt idx="1591">
                  <c:v>43510.854861111111</c:v>
                </c:pt>
                <c:pt idx="1592">
                  <c:v>43510.855555555558</c:v>
                </c:pt>
                <c:pt idx="1593">
                  <c:v>43510.856249999997</c:v>
                </c:pt>
                <c:pt idx="1594">
                  <c:v>43510.856944444444</c:v>
                </c:pt>
                <c:pt idx="1595">
                  <c:v>43510.857638888891</c:v>
                </c:pt>
                <c:pt idx="1596">
                  <c:v>43510.85833333333</c:v>
                </c:pt>
                <c:pt idx="1597">
                  <c:v>43510.859027777777</c:v>
                </c:pt>
                <c:pt idx="1598">
                  <c:v>43510.859722222223</c:v>
                </c:pt>
                <c:pt idx="1599">
                  <c:v>43510.86041666667</c:v>
                </c:pt>
                <c:pt idx="1600">
                  <c:v>43510.861111111109</c:v>
                </c:pt>
                <c:pt idx="1601">
                  <c:v>43510.861805555556</c:v>
                </c:pt>
                <c:pt idx="1602">
                  <c:v>43510.862500000003</c:v>
                </c:pt>
                <c:pt idx="1603">
                  <c:v>43510.863194444442</c:v>
                </c:pt>
                <c:pt idx="1604">
                  <c:v>43510.863888888889</c:v>
                </c:pt>
                <c:pt idx="1605">
                  <c:v>43510.864583333336</c:v>
                </c:pt>
                <c:pt idx="1606">
                  <c:v>43510.865277777775</c:v>
                </c:pt>
                <c:pt idx="1607">
                  <c:v>43510.865972222222</c:v>
                </c:pt>
                <c:pt idx="1608">
                  <c:v>43510.866666666669</c:v>
                </c:pt>
                <c:pt idx="1609">
                  <c:v>43510.867361111108</c:v>
                </c:pt>
                <c:pt idx="1610">
                  <c:v>43510.868055555555</c:v>
                </c:pt>
                <c:pt idx="1611">
                  <c:v>43510.868750000001</c:v>
                </c:pt>
                <c:pt idx="1612">
                  <c:v>43510.869444444441</c:v>
                </c:pt>
                <c:pt idx="1613">
                  <c:v>43510.870138888888</c:v>
                </c:pt>
                <c:pt idx="1614">
                  <c:v>43510.870833333334</c:v>
                </c:pt>
                <c:pt idx="1615">
                  <c:v>43510.871527777781</c:v>
                </c:pt>
                <c:pt idx="1616">
                  <c:v>43510.87222222222</c:v>
                </c:pt>
                <c:pt idx="1617">
                  <c:v>43510.872916666667</c:v>
                </c:pt>
                <c:pt idx="1618">
                  <c:v>43510.873611111114</c:v>
                </c:pt>
                <c:pt idx="1619">
                  <c:v>43510.874305555553</c:v>
                </c:pt>
                <c:pt idx="1620">
                  <c:v>43510.875</c:v>
                </c:pt>
                <c:pt idx="1621">
                  <c:v>43510.875694444447</c:v>
                </c:pt>
                <c:pt idx="1622">
                  <c:v>43510.876388888886</c:v>
                </c:pt>
                <c:pt idx="1623">
                  <c:v>43510.877083333333</c:v>
                </c:pt>
                <c:pt idx="1624">
                  <c:v>43510.87777777778</c:v>
                </c:pt>
                <c:pt idx="1625">
                  <c:v>43510.878472222219</c:v>
                </c:pt>
                <c:pt idx="1626">
                  <c:v>43510.879166666666</c:v>
                </c:pt>
                <c:pt idx="1627">
                  <c:v>43510.879861111112</c:v>
                </c:pt>
                <c:pt idx="1628">
                  <c:v>43510.880555555559</c:v>
                </c:pt>
                <c:pt idx="1629">
                  <c:v>43510.881249999999</c:v>
                </c:pt>
                <c:pt idx="1630">
                  <c:v>43510.881944444445</c:v>
                </c:pt>
                <c:pt idx="1631">
                  <c:v>43510.882638888892</c:v>
                </c:pt>
                <c:pt idx="1632">
                  <c:v>43510.883333333331</c:v>
                </c:pt>
                <c:pt idx="1633">
                  <c:v>43510.884027777778</c:v>
                </c:pt>
                <c:pt idx="1634">
                  <c:v>43510.884722222225</c:v>
                </c:pt>
                <c:pt idx="1635">
                  <c:v>43510.885416666664</c:v>
                </c:pt>
                <c:pt idx="1636">
                  <c:v>43510.886111111111</c:v>
                </c:pt>
                <c:pt idx="1637">
                  <c:v>43510.886805555558</c:v>
                </c:pt>
                <c:pt idx="1638">
                  <c:v>43510.887499999997</c:v>
                </c:pt>
                <c:pt idx="1639">
                  <c:v>43510.888194444444</c:v>
                </c:pt>
                <c:pt idx="1640">
                  <c:v>43510.888888888891</c:v>
                </c:pt>
                <c:pt idx="1641">
                  <c:v>43510.88958333333</c:v>
                </c:pt>
                <c:pt idx="1642">
                  <c:v>43510.890277777777</c:v>
                </c:pt>
                <c:pt idx="1643">
                  <c:v>43510.890972222223</c:v>
                </c:pt>
                <c:pt idx="1644">
                  <c:v>43510.89166666667</c:v>
                </c:pt>
                <c:pt idx="1645">
                  <c:v>43510.892361111109</c:v>
                </c:pt>
                <c:pt idx="1646">
                  <c:v>43510.893055555556</c:v>
                </c:pt>
                <c:pt idx="1647">
                  <c:v>43510.893750000003</c:v>
                </c:pt>
                <c:pt idx="1648">
                  <c:v>43510.894444444442</c:v>
                </c:pt>
                <c:pt idx="1649">
                  <c:v>43510.895138888889</c:v>
                </c:pt>
                <c:pt idx="1650">
                  <c:v>43510.895833333336</c:v>
                </c:pt>
                <c:pt idx="1651">
                  <c:v>43510.896527777775</c:v>
                </c:pt>
                <c:pt idx="1652">
                  <c:v>43510.897222222222</c:v>
                </c:pt>
                <c:pt idx="1653">
                  <c:v>43510.897916666669</c:v>
                </c:pt>
                <c:pt idx="1654">
                  <c:v>43510.898611111108</c:v>
                </c:pt>
                <c:pt idx="1655">
                  <c:v>43510.899305555555</c:v>
                </c:pt>
                <c:pt idx="1656">
                  <c:v>43510.9</c:v>
                </c:pt>
                <c:pt idx="1657">
                  <c:v>43510.900694444441</c:v>
                </c:pt>
                <c:pt idx="1658">
                  <c:v>43510.901388888888</c:v>
                </c:pt>
                <c:pt idx="1659">
                  <c:v>43510.902083333334</c:v>
                </c:pt>
                <c:pt idx="1660">
                  <c:v>43510.902777777781</c:v>
                </c:pt>
                <c:pt idx="1661">
                  <c:v>43510.90347222222</c:v>
                </c:pt>
                <c:pt idx="1662">
                  <c:v>43510.904166666667</c:v>
                </c:pt>
                <c:pt idx="1663">
                  <c:v>43510.904861111114</c:v>
                </c:pt>
                <c:pt idx="1664">
                  <c:v>43510.905555555553</c:v>
                </c:pt>
                <c:pt idx="1665">
                  <c:v>43510.90625</c:v>
                </c:pt>
                <c:pt idx="1666">
                  <c:v>43510.906944444447</c:v>
                </c:pt>
                <c:pt idx="1667">
                  <c:v>43510.907638888886</c:v>
                </c:pt>
                <c:pt idx="1668">
                  <c:v>43510.908333333333</c:v>
                </c:pt>
                <c:pt idx="1669">
                  <c:v>43510.90902777778</c:v>
                </c:pt>
                <c:pt idx="1670">
                  <c:v>43510.909722222219</c:v>
                </c:pt>
                <c:pt idx="1671">
                  <c:v>43510.910416666666</c:v>
                </c:pt>
                <c:pt idx="1672">
                  <c:v>43510.911111111112</c:v>
                </c:pt>
                <c:pt idx="1673">
                  <c:v>43510.911805555559</c:v>
                </c:pt>
                <c:pt idx="1674">
                  <c:v>43510.912499999999</c:v>
                </c:pt>
                <c:pt idx="1675">
                  <c:v>43510.913194444445</c:v>
                </c:pt>
                <c:pt idx="1676">
                  <c:v>43510.913888888892</c:v>
                </c:pt>
                <c:pt idx="1677">
                  <c:v>43510.914583333331</c:v>
                </c:pt>
                <c:pt idx="1678">
                  <c:v>43510.915277777778</c:v>
                </c:pt>
                <c:pt idx="1679">
                  <c:v>43510.915972222225</c:v>
                </c:pt>
                <c:pt idx="1680">
                  <c:v>43510.916666666664</c:v>
                </c:pt>
                <c:pt idx="1681">
                  <c:v>43510.917361111111</c:v>
                </c:pt>
                <c:pt idx="1682">
                  <c:v>43510.918055555558</c:v>
                </c:pt>
                <c:pt idx="1683">
                  <c:v>43510.918749999997</c:v>
                </c:pt>
                <c:pt idx="1684">
                  <c:v>43510.919444444444</c:v>
                </c:pt>
                <c:pt idx="1685">
                  <c:v>43510.920138888891</c:v>
                </c:pt>
                <c:pt idx="1686">
                  <c:v>43510.92083333333</c:v>
                </c:pt>
                <c:pt idx="1687">
                  <c:v>43510.921527777777</c:v>
                </c:pt>
                <c:pt idx="1688">
                  <c:v>43510.922222222223</c:v>
                </c:pt>
                <c:pt idx="1689">
                  <c:v>43510.92291666667</c:v>
                </c:pt>
                <c:pt idx="1690">
                  <c:v>43510.923611111109</c:v>
                </c:pt>
                <c:pt idx="1691">
                  <c:v>43510.924305555556</c:v>
                </c:pt>
                <c:pt idx="1692">
                  <c:v>43510.925000000003</c:v>
                </c:pt>
                <c:pt idx="1693">
                  <c:v>43510.925694444442</c:v>
                </c:pt>
                <c:pt idx="1694">
                  <c:v>43510.926388888889</c:v>
                </c:pt>
                <c:pt idx="1695">
                  <c:v>43510.927083333336</c:v>
                </c:pt>
                <c:pt idx="1696">
                  <c:v>43510.927777777775</c:v>
                </c:pt>
                <c:pt idx="1697">
                  <c:v>43510.928472222222</c:v>
                </c:pt>
                <c:pt idx="1698">
                  <c:v>43510.929166666669</c:v>
                </c:pt>
                <c:pt idx="1699">
                  <c:v>43510.929861111108</c:v>
                </c:pt>
                <c:pt idx="1700">
                  <c:v>43510.930555555555</c:v>
                </c:pt>
                <c:pt idx="1701">
                  <c:v>43510.931250000001</c:v>
                </c:pt>
                <c:pt idx="1702">
                  <c:v>43510.931944444441</c:v>
                </c:pt>
                <c:pt idx="1703">
                  <c:v>43510.932638888888</c:v>
                </c:pt>
                <c:pt idx="1704">
                  <c:v>43510.933333333334</c:v>
                </c:pt>
                <c:pt idx="1705">
                  <c:v>43510.934027777781</c:v>
                </c:pt>
                <c:pt idx="1706">
                  <c:v>43510.93472222222</c:v>
                </c:pt>
                <c:pt idx="1707">
                  <c:v>43510.935416666667</c:v>
                </c:pt>
                <c:pt idx="1708">
                  <c:v>43510.936111111114</c:v>
                </c:pt>
                <c:pt idx="1709">
                  <c:v>43510.936805555553</c:v>
                </c:pt>
                <c:pt idx="1710">
                  <c:v>43510.9375</c:v>
                </c:pt>
                <c:pt idx="1711">
                  <c:v>43510.938194444447</c:v>
                </c:pt>
                <c:pt idx="1712">
                  <c:v>43510.938888888886</c:v>
                </c:pt>
                <c:pt idx="1713">
                  <c:v>43510.939583333333</c:v>
                </c:pt>
                <c:pt idx="1714">
                  <c:v>43510.94027777778</c:v>
                </c:pt>
                <c:pt idx="1715">
                  <c:v>43510.940972222219</c:v>
                </c:pt>
                <c:pt idx="1716">
                  <c:v>43510.941666666666</c:v>
                </c:pt>
                <c:pt idx="1717">
                  <c:v>43510.942361111112</c:v>
                </c:pt>
                <c:pt idx="1718">
                  <c:v>43510.943055555559</c:v>
                </c:pt>
                <c:pt idx="1719">
                  <c:v>43510.943749999999</c:v>
                </c:pt>
                <c:pt idx="1720">
                  <c:v>43510.944444444445</c:v>
                </c:pt>
                <c:pt idx="1721">
                  <c:v>43510.945138888892</c:v>
                </c:pt>
                <c:pt idx="1722">
                  <c:v>43510.945833333331</c:v>
                </c:pt>
                <c:pt idx="1723">
                  <c:v>43510.946527777778</c:v>
                </c:pt>
                <c:pt idx="1724">
                  <c:v>43510.947222222225</c:v>
                </c:pt>
                <c:pt idx="1725">
                  <c:v>43510.947916666664</c:v>
                </c:pt>
                <c:pt idx="1726">
                  <c:v>43510.948611111111</c:v>
                </c:pt>
                <c:pt idx="1727">
                  <c:v>43510.949305555558</c:v>
                </c:pt>
                <c:pt idx="1728">
                  <c:v>43510.95</c:v>
                </c:pt>
                <c:pt idx="1729">
                  <c:v>43510.950694444444</c:v>
                </c:pt>
                <c:pt idx="1730">
                  <c:v>43510.951388888891</c:v>
                </c:pt>
                <c:pt idx="1731">
                  <c:v>43510.95208333333</c:v>
                </c:pt>
                <c:pt idx="1732">
                  <c:v>43510.952777777777</c:v>
                </c:pt>
                <c:pt idx="1733">
                  <c:v>43510.953472222223</c:v>
                </c:pt>
                <c:pt idx="1734">
                  <c:v>43510.95416666667</c:v>
                </c:pt>
                <c:pt idx="1735">
                  <c:v>43510.954861111109</c:v>
                </c:pt>
                <c:pt idx="1736">
                  <c:v>43510.955555555556</c:v>
                </c:pt>
                <c:pt idx="1737">
                  <c:v>43510.956250000003</c:v>
                </c:pt>
                <c:pt idx="1738">
                  <c:v>43510.956944444442</c:v>
                </c:pt>
                <c:pt idx="1739">
                  <c:v>43510.957638888889</c:v>
                </c:pt>
                <c:pt idx="1740">
                  <c:v>43510.958333333336</c:v>
                </c:pt>
                <c:pt idx="1741">
                  <c:v>43510.959027777775</c:v>
                </c:pt>
                <c:pt idx="1742">
                  <c:v>43510.959722222222</c:v>
                </c:pt>
                <c:pt idx="1743">
                  <c:v>43510.960416666669</c:v>
                </c:pt>
                <c:pt idx="1744">
                  <c:v>43510.961111111108</c:v>
                </c:pt>
                <c:pt idx="1745">
                  <c:v>43510.961805555555</c:v>
                </c:pt>
                <c:pt idx="1746">
                  <c:v>43510.962500000001</c:v>
                </c:pt>
                <c:pt idx="1747">
                  <c:v>43510.963194444441</c:v>
                </c:pt>
                <c:pt idx="1748">
                  <c:v>43510.963888888888</c:v>
                </c:pt>
                <c:pt idx="1749">
                  <c:v>43510.964583333334</c:v>
                </c:pt>
                <c:pt idx="1750">
                  <c:v>43510.965277777781</c:v>
                </c:pt>
                <c:pt idx="1751">
                  <c:v>43510.96597222222</c:v>
                </c:pt>
                <c:pt idx="1752">
                  <c:v>43510.966666666667</c:v>
                </c:pt>
                <c:pt idx="1753">
                  <c:v>43510.967361111114</c:v>
                </c:pt>
                <c:pt idx="1754">
                  <c:v>43510.968055555553</c:v>
                </c:pt>
                <c:pt idx="1755">
                  <c:v>43510.96875</c:v>
                </c:pt>
                <c:pt idx="1756">
                  <c:v>43510.969444444447</c:v>
                </c:pt>
                <c:pt idx="1757">
                  <c:v>43510.970138888886</c:v>
                </c:pt>
                <c:pt idx="1758">
                  <c:v>43510.970833333333</c:v>
                </c:pt>
                <c:pt idx="1759">
                  <c:v>43510.97152777778</c:v>
                </c:pt>
                <c:pt idx="1760">
                  <c:v>43510.972222222219</c:v>
                </c:pt>
                <c:pt idx="1761">
                  <c:v>43510.972916666666</c:v>
                </c:pt>
                <c:pt idx="1762">
                  <c:v>43510.973611111112</c:v>
                </c:pt>
                <c:pt idx="1763">
                  <c:v>43510.974305555559</c:v>
                </c:pt>
                <c:pt idx="1764">
                  <c:v>43510.974999999999</c:v>
                </c:pt>
                <c:pt idx="1765">
                  <c:v>43510.975694444445</c:v>
                </c:pt>
                <c:pt idx="1766">
                  <c:v>43510.976388888892</c:v>
                </c:pt>
                <c:pt idx="1767">
                  <c:v>43510.977083333331</c:v>
                </c:pt>
                <c:pt idx="1768">
                  <c:v>43510.977777777778</c:v>
                </c:pt>
                <c:pt idx="1769">
                  <c:v>43510.978472222225</c:v>
                </c:pt>
                <c:pt idx="1770">
                  <c:v>43510.979166666664</c:v>
                </c:pt>
                <c:pt idx="1771">
                  <c:v>43510.979861111111</c:v>
                </c:pt>
                <c:pt idx="1772">
                  <c:v>43510.980555555558</c:v>
                </c:pt>
                <c:pt idx="1773">
                  <c:v>43510.981249999997</c:v>
                </c:pt>
                <c:pt idx="1774">
                  <c:v>43510.981944444444</c:v>
                </c:pt>
                <c:pt idx="1775">
                  <c:v>43510.982638888891</c:v>
                </c:pt>
                <c:pt idx="1776">
                  <c:v>43510.98333333333</c:v>
                </c:pt>
                <c:pt idx="1777">
                  <c:v>43510.984027777777</c:v>
                </c:pt>
                <c:pt idx="1778">
                  <c:v>43510.984722222223</c:v>
                </c:pt>
                <c:pt idx="1779">
                  <c:v>43510.98541666667</c:v>
                </c:pt>
                <c:pt idx="1780">
                  <c:v>43510.986111111109</c:v>
                </c:pt>
                <c:pt idx="1781">
                  <c:v>43510.986805555556</c:v>
                </c:pt>
                <c:pt idx="1782">
                  <c:v>43510.987500000003</c:v>
                </c:pt>
                <c:pt idx="1783">
                  <c:v>43510.988194444442</c:v>
                </c:pt>
                <c:pt idx="1784">
                  <c:v>43510.988888888889</c:v>
                </c:pt>
                <c:pt idx="1785">
                  <c:v>43510.989583333336</c:v>
                </c:pt>
                <c:pt idx="1786">
                  <c:v>43510.990277777775</c:v>
                </c:pt>
                <c:pt idx="1787">
                  <c:v>43510.990972222222</c:v>
                </c:pt>
                <c:pt idx="1788">
                  <c:v>43510.991666666669</c:v>
                </c:pt>
                <c:pt idx="1789">
                  <c:v>43510.992361111108</c:v>
                </c:pt>
                <c:pt idx="1790">
                  <c:v>43510.993055555555</c:v>
                </c:pt>
                <c:pt idx="1791">
                  <c:v>43510.993750000001</c:v>
                </c:pt>
                <c:pt idx="1792">
                  <c:v>43510.994444444441</c:v>
                </c:pt>
                <c:pt idx="1793">
                  <c:v>43510.995138888888</c:v>
                </c:pt>
                <c:pt idx="1794">
                  <c:v>43510.995833333334</c:v>
                </c:pt>
                <c:pt idx="1795">
                  <c:v>43510.996527777781</c:v>
                </c:pt>
                <c:pt idx="1796">
                  <c:v>43510.99722222222</c:v>
                </c:pt>
                <c:pt idx="1797">
                  <c:v>43510.997916666667</c:v>
                </c:pt>
                <c:pt idx="1798">
                  <c:v>43510.998611111114</c:v>
                </c:pt>
                <c:pt idx="1799">
                  <c:v>43510.999305555553</c:v>
                </c:pt>
                <c:pt idx="1800">
                  <c:v>43511</c:v>
                </c:pt>
                <c:pt idx="1801">
                  <c:v>43511.000694444447</c:v>
                </c:pt>
                <c:pt idx="1802">
                  <c:v>43511.001388888886</c:v>
                </c:pt>
                <c:pt idx="1803">
                  <c:v>43511.002083333333</c:v>
                </c:pt>
                <c:pt idx="1804">
                  <c:v>43511.00277777778</c:v>
                </c:pt>
                <c:pt idx="1805">
                  <c:v>43511.003472222219</c:v>
                </c:pt>
                <c:pt idx="1806">
                  <c:v>43511.004166666666</c:v>
                </c:pt>
                <c:pt idx="1807">
                  <c:v>43511.004861111112</c:v>
                </c:pt>
                <c:pt idx="1808">
                  <c:v>43511.005555555559</c:v>
                </c:pt>
                <c:pt idx="1809">
                  <c:v>43511.006249999999</c:v>
                </c:pt>
                <c:pt idx="1810">
                  <c:v>43511.006944444445</c:v>
                </c:pt>
                <c:pt idx="1811">
                  <c:v>43511.007638888892</c:v>
                </c:pt>
                <c:pt idx="1812">
                  <c:v>43511.008333333331</c:v>
                </c:pt>
                <c:pt idx="1813">
                  <c:v>43511.009027777778</c:v>
                </c:pt>
                <c:pt idx="1814">
                  <c:v>43511.009722222225</c:v>
                </c:pt>
                <c:pt idx="1815">
                  <c:v>43511.010416666664</c:v>
                </c:pt>
                <c:pt idx="1816">
                  <c:v>43511.011111111111</c:v>
                </c:pt>
                <c:pt idx="1817">
                  <c:v>43511.011805555558</c:v>
                </c:pt>
                <c:pt idx="1818">
                  <c:v>43511.012499999997</c:v>
                </c:pt>
                <c:pt idx="1819">
                  <c:v>43511.013194444444</c:v>
                </c:pt>
                <c:pt idx="1820">
                  <c:v>43511.013888888891</c:v>
                </c:pt>
                <c:pt idx="1821">
                  <c:v>43511.01458333333</c:v>
                </c:pt>
                <c:pt idx="1822">
                  <c:v>43511.015277777777</c:v>
                </c:pt>
                <c:pt idx="1823">
                  <c:v>43511.015972222223</c:v>
                </c:pt>
                <c:pt idx="1824">
                  <c:v>43511.01666666667</c:v>
                </c:pt>
                <c:pt idx="1825">
                  <c:v>43511.017361111109</c:v>
                </c:pt>
                <c:pt idx="1826">
                  <c:v>43511.018055555556</c:v>
                </c:pt>
                <c:pt idx="1827">
                  <c:v>43511.018750000003</c:v>
                </c:pt>
                <c:pt idx="1828">
                  <c:v>43511.019444444442</c:v>
                </c:pt>
                <c:pt idx="1829">
                  <c:v>43511.020138888889</c:v>
                </c:pt>
                <c:pt idx="1830">
                  <c:v>43511.020833333336</c:v>
                </c:pt>
                <c:pt idx="1831">
                  <c:v>43511.021527777775</c:v>
                </c:pt>
                <c:pt idx="1832">
                  <c:v>43511.022222222222</c:v>
                </c:pt>
                <c:pt idx="1833">
                  <c:v>43511.022916666669</c:v>
                </c:pt>
                <c:pt idx="1834">
                  <c:v>43511.023611111108</c:v>
                </c:pt>
                <c:pt idx="1835">
                  <c:v>43511.024305555555</c:v>
                </c:pt>
                <c:pt idx="1836">
                  <c:v>43511.025000000001</c:v>
                </c:pt>
                <c:pt idx="1837">
                  <c:v>43511.025694444441</c:v>
                </c:pt>
                <c:pt idx="1838">
                  <c:v>43511.026388888888</c:v>
                </c:pt>
                <c:pt idx="1839">
                  <c:v>43511.027083333334</c:v>
                </c:pt>
                <c:pt idx="1840">
                  <c:v>43511.027777777781</c:v>
                </c:pt>
                <c:pt idx="1841">
                  <c:v>43511.02847222222</c:v>
                </c:pt>
                <c:pt idx="1842">
                  <c:v>43511.029166666667</c:v>
                </c:pt>
                <c:pt idx="1843">
                  <c:v>43511.029861111114</c:v>
                </c:pt>
                <c:pt idx="1844">
                  <c:v>43511.030555555553</c:v>
                </c:pt>
                <c:pt idx="1845">
                  <c:v>43511.03125</c:v>
                </c:pt>
                <c:pt idx="1846">
                  <c:v>43511.031944444447</c:v>
                </c:pt>
                <c:pt idx="1847">
                  <c:v>43511.032638888886</c:v>
                </c:pt>
                <c:pt idx="1848">
                  <c:v>43511.033333333333</c:v>
                </c:pt>
                <c:pt idx="1849">
                  <c:v>43511.03402777778</c:v>
                </c:pt>
                <c:pt idx="1850">
                  <c:v>43511.034722222219</c:v>
                </c:pt>
                <c:pt idx="1851">
                  <c:v>43511.035416666666</c:v>
                </c:pt>
                <c:pt idx="1852">
                  <c:v>43511.036111111112</c:v>
                </c:pt>
                <c:pt idx="1853">
                  <c:v>43511.036805555559</c:v>
                </c:pt>
                <c:pt idx="1854">
                  <c:v>43511.037499999999</c:v>
                </c:pt>
                <c:pt idx="1855">
                  <c:v>43511.038194444445</c:v>
                </c:pt>
                <c:pt idx="1856">
                  <c:v>43511.038888888892</c:v>
                </c:pt>
                <c:pt idx="1857">
                  <c:v>43511.039583333331</c:v>
                </c:pt>
                <c:pt idx="1858">
                  <c:v>43511.040277777778</c:v>
                </c:pt>
                <c:pt idx="1859">
                  <c:v>43511.040972222225</c:v>
                </c:pt>
                <c:pt idx="1860">
                  <c:v>43511.041666666664</c:v>
                </c:pt>
                <c:pt idx="1861">
                  <c:v>43511.042361111111</c:v>
                </c:pt>
                <c:pt idx="1862">
                  <c:v>43511.043055555558</c:v>
                </c:pt>
                <c:pt idx="1863">
                  <c:v>43511.043749999997</c:v>
                </c:pt>
                <c:pt idx="1864">
                  <c:v>43511.044444444444</c:v>
                </c:pt>
                <c:pt idx="1865">
                  <c:v>43511.045138888891</c:v>
                </c:pt>
                <c:pt idx="1866">
                  <c:v>43511.04583333333</c:v>
                </c:pt>
                <c:pt idx="1867">
                  <c:v>43511.046527777777</c:v>
                </c:pt>
                <c:pt idx="1868">
                  <c:v>43511.047222222223</c:v>
                </c:pt>
                <c:pt idx="1869">
                  <c:v>43511.04791666667</c:v>
                </c:pt>
                <c:pt idx="1870">
                  <c:v>43511.048611111109</c:v>
                </c:pt>
                <c:pt idx="1871">
                  <c:v>43511.049305555556</c:v>
                </c:pt>
                <c:pt idx="1872">
                  <c:v>43511.05</c:v>
                </c:pt>
                <c:pt idx="1873">
                  <c:v>43511.050694444442</c:v>
                </c:pt>
                <c:pt idx="1874">
                  <c:v>43511.051388888889</c:v>
                </c:pt>
                <c:pt idx="1875">
                  <c:v>43511.052083333336</c:v>
                </c:pt>
                <c:pt idx="1876">
                  <c:v>43511.052777777775</c:v>
                </c:pt>
                <c:pt idx="1877">
                  <c:v>43511.053472222222</c:v>
                </c:pt>
                <c:pt idx="1878">
                  <c:v>43511.054166666669</c:v>
                </c:pt>
                <c:pt idx="1879">
                  <c:v>43511.054861111108</c:v>
                </c:pt>
                <c:pt idx="1880">
                  <c:v>43511.055555555555</c:v>
                </c:pt>
                <c:pt idx="1881">
                  <c:v>43511.056250000001</c:v>
                </c:pt>
                <c:pt idx="1882">
                  <c:v>43511.056944444441</c:v>
                </c:pt>
                <c:pt idx="1883">
                  <c:v>43511.057638888888</c:v>
                </c:pt>
                <c:pt idx="1884">
                  <c:v>43511.058333333334</c:v>
                </c:pt>
                <c:pt idx="1885">
                  <c:v>43511.059027777781</c:v>
                </c:pt>
                <c:pt idx="1886">
                  <c:v>43511.05972222222</c:v>
                </c:pt>
                <c:pt idx="1887">
                  <c:v>43511.060416666667</c:v>
                </c:pt>
                <c:pt idx="1888">
                  <c:v>43511.061111111114</c:v>
                </c:pt>
                <c:pt idx="1889">
                  <c:v>43511.061805555553</c:v>
                </c:pt>
                <c:pt idx="1890">
                  <c:v>43511.0625</c:v>
                </c:pt>
                <c:pt idx="1891">
                  <c:v>43511.063194444447</c:v>
                </c:pt>
                <c:pt idx="1892">
                  <c:v>43511.063888888886</c:v>
                </c:pt>
                <c:pt idx="1893">
                  <c:v>43511.064583333333</c:v>
                </c:pt>
                <c:pt idx="1894">
                  <c:v>43511.06527777778</c:v>
                </c:pt>
                <c:pt idx="1895">
                  <c:v>43511.065972222219</c:v>
                </c:pt>
                <c:pt idx="1896">
                  <c:v>43511.066666666666</c:v>
                </c:pt>
                <c:pt idx="1897">
                  <c:v>43511.067361111112</c:v>
                </c:pt>
                <c:pt idx="1898">
                  <c:v>43511.068055555559</c:v>
                </c:pt>
                <c:pt idx="1899">
                  <c:v>43511.068749999999</c:v>
                </c:pt>
                <c:pt idx="1900">
                  <c:v>43511.069444444445</c:v>
                </c:pt>
                <c:pt idx="1901">
                  <c:v>43511.070138888892</c:v>
                </c:pt>
                <c:pt idx="1902">
                  <c:v>43511.070833333331</c:v>
                </c:pt>
                <c:pt idx="1903">
                  <c:v>43511.071527777778</c:v>
                </c:pt>
                <c:pt idx="1904">
                  <c:v>43511.072222222225</c:v>
                </c:pt>
                <c:pt idx="1905">
                  <c:v>43511.072916666664</c:v>
                </c:pt>
                <c:pt idx="1906">
                  <c:v>43511.073611111111</c:v>
                </c:pt>
                <c:pt idx="1907">
                  <c:v>43511.074305555558</c:v>
                </c:pt>
                <c:pt idx="1908">
                  <c:v>43511.074999999997</c:v>
                </c:pt>
                <c:pt idx="1909">
                  <c:v>43511.075694444444</c:v>
                </c:pt>
                <c:pt idx="1910">
                  <c:v>43511.076388888891</c:v>
                </c:pt>
                <c:pt idx="1911">
                  <c:v>43511.07708333333</c:v>
                </c:pt>
                <c:pt idx="1912">
                  <c:v>43511.077777777777</c:v>
                </c:pt>
                <c:pt idx="1913">
                  <c:v>43511.078472222223</c:v>
                </c:pt>
                <c:pt idx="1914">
                  <c:v>43511.07916666667</c:v>
                </c:pt>
                <c:pt idx="1915">
                  <c:v>43511.079861111109</c:v>
                </c:pt>
                <c:pt idx="1916">
                  <c:v>43511.080555555556</c:v>
                </c:pt>
                <c:pt idx="1917">
                  <c:v>43511.081250000003</c:v>
                </c:pt>
                <c:pt idx="1918">
                  <c:v>43511.081944444442</c:v>
                </c:pt>
                <c:pt idx="1919">
                  <c:v>43511.082638888889</c:v>
                </c:pt>
                <c:pt idx="1920">
                  <c:v>43511.083333333336</c:v>
                </c:pt>
                <c:pt idx="1921">
                  <c:v>43511.084027777775</c:v>
                </c:pt>
                <c:pt idx="1922">
                  <c:v>43511.084722222222</c:v>
                </c:pt>
                <c:pt idx="1923">
                  <c:v>43511.085416666669</c:v>
                </c:pt>
                <c:pt idx="1924">
                  <c:v>43511.086111111108</c:v>
                </c:pt>
                <c:pt idx="1925">
                  <c:v>43511.086805555555</c:v>
                </c:pt>
                <c:pt idx="1926">
                  <c:v>43511.087500000001</c:v>
                </c:pt>
                <c:pt idx="1927">
                  <c:v>43511.088194444441</c:v>
                </c:pt>
                <c:pt idx="1928">
                  <c:v>43511.088888888888</c:v>
                </c:pt>
                <c:pt idx="1929">
                  <c:v>43511.089583333334</c:v>
                </c:pt>
                <c:pt idx="1930">
                  <c:v>43511.090277777781</c:v>
                </c:pt>
                <c:pt idx="1931">
                  <c:v>43511.09097222222</c:v>
                </c:pt>
                <c:pt idx="1932">
                  <c:v>43511.091666666667</c:v>
                </c:pt>
                <c:pt idx="1933">
                  <c:v>43511.092361111114</c:v>
                </c:pt>
                <c:pt idx="1934">
                  <c:v>43511.093055555553</c:v>
                </c:pt>
                <c:pt idx="1935">
                  <c:v>43511.09375</c:v>
                </c:pt>
                <c:pt idx="1936">
                  <c:v>43511.094444444447</c:v>
                </c:pt>
                <c:pt idx="1937">
                  <c:v>43511.095138888886</c:v>
                </c:pt>
                <c:pt idx="1938">
                  <c:v>43511.095833333333</c:v>
                </c:pt>
                <c:pt idx="1939">
                  <c:v>43511.09652777778</c:v>
                </c:pt>
                <c:pt idx="1940">
                  <c:v>43511.097222222219</c:v>
                </c:pt>
                <c:pt idx="1941">
                  <c:v>43511.097916666666</c:v>
                </c:pt>
                <c:pt idx="1942">
                  <c:v>43511.098611111112</c:v>
                </c:pt>
                <c:pt idx="1943">
                  <c:v>43511.099305555559</c:v>
                </c:pt>
                <c:pt idx="1944">
                  <c:v>43511.1</c:v>
                </c:pt>
                <c:pt idx="1945">
                  <c:v>43511.100694444445</c:v>
                </c:pt>
                <c:pt idx="1946">
                  <c:v>43511.101388888892</c:v>
                </c:pt>
                <c:pt idx="1947">
                  <c:v>43511.102083333331</c:v>
                </c:pt>
                <c:pt idx="1948">
                  <c:v>43511.102777777778</c:v>
                </c:pt>
                <c:pt idx="1949">
                  <c:v>43511.103472222225</c:v>
                </c:pt>
                <c:pt idx="1950">
                  <c:v>43511.104166666664</c:v>
                </c:pt>
                <c:pt idx="1951">
                  <c:v>43511.104861111111</c:v>
                </c:pt>
                <c:pt idx="1952">
                  <c:v>43511.105555555558</c:v>
                </c:pt>
                <c:pt idx="1953">
                  <c:v>43511.106249999997</c:v>
                </c:pt>
                <c:pt idx="1954">
                  <c:v>43511.106944444444</c:v>
                </c:pt>
                <c:pt idx="1955">
                  <c:v>43511.107638888891</c:v>
                </c:pt>
                <c:pt idx="1956">
                  <c:v>43511.10833333333</c:v>
                </c:pt>
                <c:pt idx="1957">
                  <c:v>43511.109027777777</c:v>
                </c:pt>
                <c:pt idx="1958">
                  <c:v>43511.109722222223</c:v>
                </c:pt>
                <c:pt idx="1959">
                  <c:v>43511.11041666667</c:v>
                </c:pt>
                <c:pt idx="1960">
                  <c:v>43511.111111111109</c:v>
                </c:pt>
                <c:pt idx="1961">
                  <c:v>43511.111805555556</c:v>
                </c:pt>
                <c:pt idx="1962">
                  <c:v>43511.112500000003</c:v>
                </c:pt>
                <c:pt idx="1963">
                  <c:v>43511.113194444442</c:v>
                </c:pt>
                <c:pt idx="1964">
                  <c:v>43511.113888888889</c:v>
                </c:pt>
                <c:pt idx="1965">
                  <c:v>43511.114583333336</c:v>
                </c:pt>
                <c:pt idx="1966">
                  <c:v>43511.115277777775</c:v>
                </c:pt>
                <c:pt idx="1967">
                  <c:v>43511.115972222222</c:v>
                </c:pt>
                <c:pt idx="1968">
                  <c:v>43511.116666666669</c:v>
                </c:pt>
                <c:pt idx="1969">
                  <c:v>43511.117361111108</c:v>
                </c:pt>
                <c:pt idx="1970">
                  <c:v>43511.118055555555</c:v>
                </c:pt>
                <c:pt idx="1971">
                  <c:v>43511.118750000001</c:v>
                </c:pt>
                <c:pt idx="1972">
                  <c:v>43511.119444444441</c:v>
                </c:pt>
                <c:pt idx="1973">
                  <c:v>43511.120138888888</c:v>
                </c:pt>
                <c:pt idx="1974">
                  <c:v>43511.120833333334</c:v>
                </c:pt>
                <c:pt idx="1975">
                  <c:v>43511.121527777781</c:v>
                </c:pt>
                <c:pt idx="1976">
                  <c:v>43511.12222222222</c:v>
                </c:pt>
                <c:pt idx="1977">
                  <c:v>43511.122916666667</c:v>
                </c:pt>
                <c:pt idx="1978">
                  <c:v>43511.123611111114</c:v>
                </c:pt>
                <c:pt idx="1979">
                  <c:v>43511.124305555553</c:v>
                </c:pt>
                <c:pt idx="1980">
                  <c:v>43511.125</c:v>
                </c:pt>
                <c:pt idx="1981">
                  <c:v>43511.125694444447</c:v>
                </c:pt>
                <c:pt idx="1982">
                  <c:v>43511.126388888886</c:v>
                </c:pt>
                <c:pt idx="1983">
                  <c:v>43511.127083333333</c:v>
                </c:pt>
                <c:pt idx="1984">
                  <c:v>43511.12777777778</c:v>
                </c:pt>
                <c:pt idx="1985">
                  <c:v>43511.128472222219</c:v>
                </c:pt>
                <c:pt idx="1986">
                  <c:v>43511.129166666666</c:v>
                </c:pt>
                <c:pt idx="1987">
                  <c:v>43511.129861111112</c:v>
                </c:pt>
                <c:pt idx="1988">
                  <c:v>43511.130555555559</c:v>
                </c:pt>
                <c:pt idx="1989">
                  <c:v>43511.131249999999</c:v>
                </c:pt>
                <c:pt idx="1990">
                  <c:v>43511.131944444445</c:v>
                </c:pt>
                <c:pt idx="1991">
                  <c:v>43511.132638888892</c:v>
                </c:pt>
                <c:pt idx="1992">
                  <c:v>43511.133333333331</c:v>
                </c:pt>
                <c:pt idx="1993">
                  <c:v>43511.134027777778</c:v>
                </c:pt>
                <c:pt idx="1994">
                  <c:v>43511.134722222225</c:v>
                </c:pt>
                <c:pt idx="1995">
                  <c:v>43511.135416666664</c:v>
                </c:pt>
                <c:pt idx="1996">
                  <c:v>43511.136111111111</c:v>
                </c:pt>
                <c:pt idx="1997">
                  <c:v>43511.136805555558</c:v>
                </c:pt>
                <c:pt idx="1998">
                  <c:v>43511.137499999997</c:v>
                </c:pt>
                <c:pt idx="1999">
                  <c:v>43511.138194444444</c:v>
                </c:pt>
                <c:pt idx="2000">
                  <c:v>43511.138888888891</c:v>
                </c:pt>
                <c:pt idx="2001">
                  <c:v>43511.13958333333</c:v>
                </c:pt>
                <c:pt idx="2002">
                  <c:v>43511.140277777777</c:v>
                </c:pt>
                <c:pt idx="2003">
                  <c:v>43511.140972222223</c:v>
                </c:pt>
                <c:pt idx="2004">
                  <c:v>43511.14166666667</c:v>
                </c:pt>
                <c:pt idx="2005">
                  <c:v>43511.142361111109</c:v>
                </c:pt>
                <c:pt idx="2006">
                  <c:v>43511.143055555556</c:v>
                </c:pt>
                <c:pt idx="2007">
                  <c:v>43511.143750000003</c:v>
                </c:pt>
                <c:pt idx="2008">
                  <c:v>43511.144444444442</c:v>
                </c:pt>
                <c:pt idx="2009">
                  <c:v>43511.145138888889</c:v>
                </c:pt>
                <c:pt idx="2010">
                  <c:v>43511.145833333336</c:v>
                </c:pt>
                <c:pt idx="2011">
                  <c:v>43511.146527777775</c:v>
                </c:pt>
                <c:pt idx="2012">
                  <c:v>43511.147222222222</c:v>
                </c:pt>
                <c:pt idx="2013">
                  <c:v>43511.147916666669</c:v>
                </c:pt>
                <c:pt idx="2014">
                  <c:v>43511.148611111108</c:v>
                </c:pt>
                <c:pt idx="2015">
                  <c:v>43511.149305555555</c:v>
                </c:pt>
                <c:pt idx="2016">
                  <c:v>43511.15</c:v>
                </c:pt>
                <c:pt idx="2017">
                  <c:v>43511.150694444441</c:v>
                </c:pt>
                <c:pt idx="2018">
                  <c:v>43511.151388888888</c:v>
                </c:pt>
                <c:pt idx="2019">
                  <c:v>43511.152083333334</c:v>
                </c:pt>
                <c:pt idx="2020">
                  <c:v>43511.152777777781</c:v>
                </c:pt>
                <c:pt idx="2021">
                  <c:v>43511.15347222222</c:v>
                </c:pt>
                <c:pt idx="2022">
                  <c:v>43511.154166666667</c:v>
                </c:pt>
                <c:pt idx="2023">
                  <c:v>43511.154861111114</c:v>
                </c:pt>
                <c:pt idx="2024">
                  <c:v>43511.155555555553</c:v>
                </c:pt>
                <c:pt idx="2025">
                  <c:v>43511.15625</c:v>
                </c:pt>
                <c:pt idx="2026">
                  <c:v>43511.156944444447</c:v>
                </c:pt>
                <c:pt idx="2027">
                  <c:v>43511.157638888886</c:v>
                </c:pt>
                <c:pt idx="2028">
                  <c:v>43511.158333333333</c:v>
                </c:pt>
                <c:pt idx="2029">
                  <c:v>43511.15902777778</c:v>
                </c:pt>
                <c:pt idx="2030">
                  <c:v>43511.159722222219</c:v>
                </c:pt>
                <c:pt idx="2031">
                  <c:v>43511.160416666666</c:v>
                </c:pt>
                <c:pt idx="2032">
                  <c:v>43511.161111111112</c:v>
                </c:pt>
                <c:pt idx="2033">
                  <c:v>43511.161805555559</c:v>
                </c:pt>
                <c:pt idx="2034">
                  <c:v>43511.162499999999</c:v>
                </c:pt>
                <c:pt idx="2035">
                  <c:v>43511.163194444445</c:v>
                </c:pt>
                <c:pt idx="2036">
                  <c:v>43511.163888888892</c:v>
                </c:pt>
                <c:pt idx="2037">
                  <c:v>43511.164583333331</c:v>
                </c:pt>
                <c:pt idx="2038">
                  <c:v>43511.165277777778</c:v>
                </c:pt>
                <c:pt idx="2039">
                  <c:v>43511.165972222225</c:v>
                </c:pt>
                <c:pt idx="2040">
                  <c:v>43511.166666666664</c:v>
                </c:pt>
                <c:pt idx="2041">
                  <c:v>43511.167361111111</c:v>
                </c:pt>
                <c:pt idx="2042">
                  <c:v>43511.168055555558</c:v>
                </c:pt>
                <c:pt idx="2043">
                  <c:v>43511.168749999997</c:v>
                </c:pt>
                <c:pt idx="2044">
                  <c:v>43511.169444444444</c:v>
                </c:pt>
                <c:pt idx="2045">
                  <c:v>43511.170138888891</c:v>
                </c:pt>
                <c:pt idx="2046">
                  <c:v>43511.17083333333</c:v>
                </c:pt>
                <c:pt idx="2047">
                  <c:v>43511.171527777777</c:v>
                </c:pt>
                <c:pt idx="2048">
                  <c:v>43511.172222222223</c:v>
                </c:pt>
                <c:pt idx="2049">
                  <c:v>43511.17291666667</c:v>
                </c:pt>
                <c:pt idx="2050">
                  <c:v>43511.173611111109</c:v>
                </c:pt>
                <c:pt idx="2051">
                  <c:v>43511.174305555556</c:v>
                </c:pt>
                <c:pt idx="2052">
                  <c:v>43511.175000000003</c:v>
                </c:pt>
                <c:pt idx="2053">
                  <c:v>43511.175694444442</c:v>
                </c:pt>
                <c:pt idx="2054">
                  <c:v>43511.176388888889</c:v>
                </c:pt>
                <c:pt idx="2055">
                  <c:v>43511.177083333336</c:v>
                </c:pt>
                <c:pt idx="2056">
                  <c:v>43511.177777777775</c:v>
                </c:pt>
                <c:pt idx="2057">
                  <c:v>43511.178472222222</c:v>
                </c:pt>
                <c:pt idx="2058">
                  <c:v>43511.179166666669</c:v>
                </c:pt>
                <c:pt idx="2059">
                  <c:v>43511.179861111108</c:v>
                </c:pt>
                <c:pt idx="2060">
                  <c:v>43511.180555555555</c:v>
                </c:pt>
                <c:pt idx="2061">
                  <c:v>43511.181250000001</c:v>
                </c:pt>
                <c:pt idx="2062">
                  <c:v>43511.181944444441</c:v>
                </c:pt>
                <c:pt idx="2063">
                  <c:v>43511.182638888888</c:v>
                </c:pt>
                <c:pt idx="2064">
                  <c:v>43511.183333333334</c:v>
                </c:pt>
                <c:pt idx="2065">
                  <c:v>43511.184027777781</c:v>
                </c:pt>
                <c:pt idx="2066">
                  <c:v>43511.18472222222</c:v>
                </c:pt>
                <c:pt idx="2067">
                  <c:v>43511.185416666667</c:v>
                </c:pt>
                <c:pt idx="2068">
                  <c:v>43511.186111111114</c:v>
                </c:pt>
                <c:pt idx="2069">
                  <c:v>43511.186805555553</c:v>
                </c:pt>
                <c:pt idx="2070">
                  <c:v>43511.1875</c:v>
                </c:pt>
                <c:pt idx="2071">
                  <c:v>43511.188194444447</c:v>
                </c:pt>
                <c:pt idx="2072">
                  <c:v>43511.188888888886</c:v>
                </c:pt>
                <c:pt idx="2073">
                  <c:v>43511.189583333333</c:v>
                </c:pt>
                <c:pt idx="2074">
                  <c:v>43511.19027777778</c:v>
                </c:pt>
                <c:pt idx="2075">
                  <c:v>43511.190972222219</c:v>
                </c:pt>
                <c:pt idx="2076">
                  <c:v>43511.191666666666</c:v>
                </c:pt>
                <c:pt idx="2077">
                  <c:v>43511.192361111112</c:v>
                </c:pt>
                <c:pt idx="2078">
                  <c:v>43511.193055555559</c:v>
                </c:pt>
                <c:pt idx="2079">
                  <c:v>43511.193749999999</c:v>
                </c:pt>
                <c:pt idx="2080">
                  <c:v>43511.194444444445</c:v>
                </c:pt>
                <c:pt idx="2081">
                  <c:v>43511.195138888892</c:v>
                </c:pt>
                <c:pt idx="2082">
                  <c:v>43511.195833333331</c:v>
                </c:pt>
                <c:pt idx="2083">
                  <c:v>43511.196527777778</c:v>
                </c:pt>
                <c:pt idx="2084">
                  <c:v>43511.197222222225</c:v>
                </c:pt>
                <c:pt idx="2085">
                  <c:v>43511.197916666664</c:v>
                </c:pt>
                <c:pt idx="2086">
                  <c:v>43511.198611111111</c:v>
                </c:pt>
                <c:pt idx="2087">
                  <c:v>43511.199305555558</c:v>
                </c:pt>
                <c:pt idx="2088">
                  <c:v>43511.199999999997</c:v>
                </c:pt>
                <c:pt idx="2089">
                  <c:v>43511.200694444444</c:v>
                </c:pt>
                <c:pt idx="2090">
                  <c:v>43511.201388888891</c:v>
                </c:pt>
                <c:pt idx="2091">
                  <c:v>43511.20208333333</c:v>
                </c:pt>
                <c:pt idx="2092">
                  <c:v>43511.202777777777</c:v>
                </c:pt>
                <c:pt idx="2093">
                  <c:v>43511.203472222223</c:v>
                </c:pt>
                <c:pt idx="2094">
                  <c:v>43511.20416666667</c:v>
                </c:pt>
                <c:pt idx="2095">
                  <c:v>43511.204861111109</c:v>
                </c:pt>
                <c:pt idx="2096">
                  <c:v>43511.205555555556</c:v>
                </c:pt>
                <c:pt idx="2097">
                  <c:v>43511.206250000003</c:v>
                </c:pt>
                <c:pt idx="2098">
                  <c:v>43511.206944444442</c:v>
                </c:pt>
                <c:pt idx="2099">
                  <c:v>43511.207638888889</c:v>
                </c:pt>
                <c:pt idx="2100">
                  <c:v>43511.208333333336</c:v>
                </c:pt>
                <c:pt idx="2101">
                  <c:v>43511.209027777775</c:v>
                </c:pt>
                <c:pt idx="2102">
                  <c:v>43511.209722222222</c:v>
                </c:pt>
                <c:pt idx="2103">
                  <c:v>43511.210416666669</c:v>
                </c:pt>
                <c:pt idx="2104">
                  <c:v>43511.211111111108</c:v>
                </c:pt>
                <c:pt idx="2105">
                  <c:v>43511.211805555555</c:v>
                </c:pt>
                <c:pt idx="2106">
                  <c:v>43511.212500000001</c:v>
                </c:pt>
                <c:pt idx="2107">
                  <c:v>43511.213194444441</c:v>
                </c:pt>
                <c:pt idx="2108">
                  <c:v>43511.213888888888</c:v>
                </c:pt>
                <c:pt idx="2109">
                  <c:v>43511.214583333334</c:v>
                </c:pt>
                <c:pt idx="2110">
                  <c:v>43511.215277777781</c:v>
                </c:pt>
                <c:pt idx="2111">
                  <c:v>43511.21597222222</c:v>
                </c:pt>
                <c:pt idx="2112">
                  <c:v>43511.216666666667</c:v>
                </c:pt>
                <c:pt idx="2113">
                  <c:v>43511.217361111114</c:v>
                </c:pt>
                <c:pt idx="2114">
                  <c:v>43511.218055555553</c:v>
                </c:pt>
                <c:pt idx="2115">
                  <c:v>43511.21875</c:v>
                </c:pt>
                <c:pt idx="2116">
                  <c:v>43511.219444444447</c:v>
                </c:pt>
                <c:pt idx="2117">
                  <c:v>43511.220138888886</c:v>
                </c:pt>
                <c:pt idx="2118">
                  <c:v>43511.220833333333</c:v>
                </c:pt>
                <c:pt idx="2119">
                  <c:v>43511.22152777778</c:v>
                </c:pt>
                <c:pt idx="2120">
                  <c:v>43511.222222222219</c:v>
                </c:pt>
                <c:pt idx="2121">
                  <c:v>43511.222916666666</c:v>
                </c:pt>
                <c:pt idx="2122">
                  <c:v>43511.223611111112</c:v>
                </c:pt>
                <c:pt idx="2123">
                  <c:v>43511.224305555559</c:v>
                </c:pt>
                <c:pt idx="2124">
                  <c:v>43511.224999999999</c:v>
                </c:pt>
                <c:pt idx="2125">
                  <c:v>43511.225694444445</c:v>
                </c:pt>
                <c:pt idx="2126">
                  <c:v>43511.226388888892</c:v>
                </c:pt>
                <c:pt idx="2127">
                  <c:v>43511.227083333331</c:v>
                </c:pt>
                <c:pt idx="2128">
                  <c:v>43511.227777777778</c:v>
                </c:pt>
                <c:pt idx="2129">
                  <c:v>43511.228472222225</c:v>
                </c:pt>
                <c:pt idx="2130">
                  <c:v>43511.229166666664</c:v>
                </c:pt>
                <c:pt idx="2131">
                  <c:v>43511.229861111111</c:v>
                </c:pt>
                <c:pt idx="2132">
                  <c:v>43511.230555555558</c:v>
                </c:pt>
                <c:pt idx="2133">
                  <c:v>43511.231249999997</c:v>
                </c:pt>
                <c:pt idx="2134">
                  <c:v>43511.231944444444</c:v>
                </c:pt>
                <c:pt idx="2135">
                  <c:v>43511.232638888891</c:v>
                </c:pt>
                <c:pt idx="2136">
                  <c:v>43511.23333333333</c:v>
                </c:pt>
                <c:pt idx="2137">
                  <c:v>43511.234027777777</c:v>
                </c:pt>
                <c:pt idx="2138">
                  <c:v>43511.234722222223</c:v>
                </c:pt>
                <c:pt idx="2139">
                  <c:v>43511.23541666667</c:v>
                </c:pt>
                <c:pt idx="2140">
                  <c:v>43511.236111111109</c:v>
                </c:pt>
                <c:pt idx="2141">
                  <c:v>43511.236805555556</c:v>
                </c:pt>
                <c:pt idx="2142">
                  <c:v>43511.237500000003</c:v>
                </c:pt>
                <c:pt idx="2143">
                  <c:v>43511.238194444442</c:v>
                </c:pt>
                <c:pt idx="2144">
                  <c:v>43511.238888888889</c:v>
                </c:pt>
                <c:pt idx="2145">
                  <c:v>43511.239583333336</c:v>
                </c:pt>
                <c:pt idx="2146">
                  <c:v>43511.240277777775</c:v>
                </c:pt>
                <c:pt idx="2147">
                  <c:v>43511.240972222222</c:v>
                </c:pt>
                <c:pt idx="2148">
                  <c:v>43511.241666666669</c:v>
                </c:pt>
                <c:pt idx="2149">
                  <c:v>43511.242361111108</c:v>
                </c:pt>
                <c:pt idx="2150">
                  <c:v>43511.243055555555</c:v>
                </c:pt>
                <c:pt idx="2151">
                  <c:v>43511.243750000001</c:v>
                </c:pt>
                <c:pt idx="2152">
                  <c:v>43511.244444444441</c:v>
                </c:pt>
                <c:pt idx="2153">
                  <c:v>43511.245138888888</c:v>
                </c:pt>
                <c:pt idx="2154">
                  <c:v>43511.245833333334</c:v>
                </c:pt>
                <c:pt idx="2155">
                  <c:v>43511.246527777781</c:v>
                </c:pt>
                <c:pt idx="2156">
                  <c:v>43511.24722222222</c:v>
                </c:pt>
                <c:pt idx="2157">
                  <c:v>43511.247916666667</c:v>
                </c:pt>
                <c:pt idx="2158">
                  <c:v>43511.248611111114</c:v>
                </c:pt>
                <c:pt idx="2159">
                  <c:v>43511.249305555553</c:v>
                </c:pt>
                <c:pt idx="2160">
                  <c:v>43511.25</c:v>
                </c:pt>
                <c:pt idx="2161">
                  <c:v>43511.250694444447</c:v>
                </c:pt>
                <c:pt idx="2162">
                  <c:v>43511.251388888886</c:v>
                </c:pt>
                <c:pt idx="2163">
                  <c:v>43511.252083333333</c:v>
                </c:pt>
                <c:pt idx="2164">
                  <c:v>43511.25277777778</c:v>
                </c:pt>
                <c:pt idx="2165">
                  <c:v>43511.253472222219</c:v>
                </c:pt>
                <c:pt idx="2166">
                  <c:v>43511.254166666666</c:v>
                </c:pt>
                <c:pt idx="2167">
                  <c:v>43511.254861111112</c:v>
                </c:pt>
                <c:pt idx="2168">
                  <c:v>43511.255555555559</c:v>
                </c:pt>
                <c:pt idx="2169">
                  <c:v>43511.256249999999</c:v>
                </c:pt>
                <c:pt idx="2170">
                  <c:v>43511.256944444445</c:v>
                </c:pt>
                <c:pt idx="2171">
                  <c:v>43511.257638888892</c:v>
                </c:pt>
                <c:pt idx="2172">
                  <c:v>43511.258333333331</c:v>
                </c:pt>
                <c:pt idx="2173">
                  <c:v>43511.259027777778</c:v>
                </c:pt>
                <c:pt idx="2174">
                  <c:v>43511.259722222225</c:v>
                </c:pt>
                <c:pt idx="2175">
                  <c:v>43511.260416666664</c:v>
                </c:pt>
                <c:pt idx="2176">
                  <c:v>43511.261111111111</c:v>
                </c:pt>
                <c:pt idx="2177">
                  <c:v>43511.261805555558</c:v>
                </c:pt>
                <c:pt idx="2178">
                  <c:v>43511.262499999997</c:v>
                </c:pt>
                <c:pt idx="2179">
                  <c:v>43511.263194444444</c:v>
                </c:pt>
                <c:pt idx="2180">
                  <c:v>43511.263888888891</c:v>
                </c:pt>
                <c:pt idx="2181">
                  <c:v>43511.26458333333</c:v>
                </c:pt>
                <c:pt idx="2182">
                  <c:v>43511.265277777777</c:v>
                </c:pt>
                <c:pt idx="2183">
                  <c:v>43511.265972222223</c:v>
                </c:pt>
                <c:pt idx="2184">
                  <c:v>43511.26666666667</c:v>
                </c:pt>
                <c:pt idx="2185">
                  <c:v>43511.267361111109</c:v>
                </c:pt>
                <c:pt idx="2186">
                  <c:v>43511.268055555556</c:v>
                </c:pt>
                <c:pt idx="2187">
                  <c:v>43511.268750000003</c:v>
                </c:pt>
                <c:pt idx="2188">
                  <c:v>43511.269444444442</c:v>
                </c:pt>
                <c:pt idx="2189">
                  <c:v>43511.270138888889</c:v>
                </c:pt>
                <c:pt idx="2190">
                  <c:v>43511.270833333336</c:v>
                </c:pt>
                <c:pt idx="2191">
                  <c:v>43511.271527777775</c:v>
                </c:pt>
                <c:pt idx="2192">
                  <c:v>43511.272222222222</c:v>
                </c:pt>
                <c:pt idx="2193">
                  <c:v>43511.272916666669</c:v>
                </c:pt>
                <c:pt idx="2194">
                  <c:v>43511.273611111108</c:v>
                </c:pt>
                <c:pt idx="2195">
                  <c:v>43511.274305555555</c:v>
                </c:pt>
                <c:pt idx="2196">
                  <c:v>43511.275000000001</c:v>
                </c:pt>
                <c:pt idx="2197">
                  <c:v>43511.275694444441</c:v>
                </c:pt>
                <c:pt idx="2198">
                  <c:v>43511.276388888888</c:v>
                </c:pt>
                <c:pt idx="2199">
                  <c:v>43511.277083333334</c:v>
                </c:pt>
                <c:pt idx="2200">
                  <c:v>43511.277777777781</c:v>
                </c:pt>
                <c:pt idx="2201">
                  <c:v>43511.27847222222</c:v>
                </c:pt>
                <c:pt idx="2202">
                  <c:v>43511.279166666667</c:v>
                </c:pt>
                <c:pt idx="2203">
                  <c:v>43511.279861111114</c:v>
                </c:pt>
                <c:pt idx="2204">
                  <c:v>43511.280555555553</c:v>
                </c:pt>
                <c:pt idx="2205">
                  <c:v>43511.28125</c:v>
                </c:pt>
                <c:pt idx="2206">
                  <c:v>43511.281944444447</c:v>
                </c:pt>
                <c:pt idx="2207">
                  <c:v>43511.282638888886</c:v>
                </c:pt>
                <c:pt idx="2208">
                  <c:v>43511.283333333333</c:v>
                </c:pt>
                <c:pt idx="2209">
                  <c:v>43511.28402777778</c:v>
                </c:pt>
                <c:pt idx="2210">
                  <c:v>43511.284722222219</c:v>
                </c:pt>
                <c:pt idx="2211">
                  <c:v>43511.285416666666</c:v>
                </c:pt>
                <c:pt idx="2212">
                  <c:v>43511.286111111112</c:v>
                </c:pt>
                <c:pt idx="2213">
                  <c:v>43511.286805555559</c:v>
                </c:pt>
                <c:pt idx="2214">
                  <c:v>43511.287499999999</c:v>
                </c:pt>
                <c:pt idx="2215">
                  <c:v>43511.288194444445</c:v>
                </c:pt>
                <c:pt idx="2216">
                  <c:v>43511.288888888892</c:v>
                </c:pt>
                <c:pt idx="2217">
                  <c:v>43511.289583333331</c:v>
                </c:pt>
                <c:pt idx="2218">
                  <c:v>43511.290277777778</c:v>
                </c:pt>
                <c:pt idx="2219">
                  <c:v>43511.290972222225</c:v>
                </c:pt>
                <c:pt idx="2220">
                  <c:v>43511.291666666664</c:v>
                </c:pt>
                <c:pt idx="2221">
                  <c:v>43511.292361111111</c:v>
                </c:pt>
                <c:pt idx="2222">
                  <c:v>43511.293055555558</c:v>
                </c:pt>
                <c:pt idx="2223">
                  <c:v>43511.293749999997</c:v>
                </c:pt>
                <c:pt idx="2224">
                  <c:v>43511.294444444444</c:v>
                </c:pt>
                <c:pt idx="2225">
                  <c:v>43511.295138888891</c:v>
                </c:pt>
                <c:pt idx="2226">
                  <c:v>43511.29583333333</c:v>
                </c:pt>
                <c:pt idx="2227">
                  <c:v>43511.296527777777</c:v>
                </c:pt>
                <c:pt idx="2228">
                  <c:v>43511.297222222223</c:v>
                </c:pt>
                <c:pt idx="2229">
                  <c:v>43511.29791666667</c:v>
                </c:pt>
                <c:pt idx="2230">
                  <c:v>43511.298611111109</c:v>
                </c:pt>
                <c:pt idx="2231">
                  <c:v>43511.299305555556</c:v>
                </c:pt>
                <c:pt idx="2232">
                  <c:v>43511.3</c:v>
                </c:pt>
                <c:pt idx="2233">
                  <c:v>43511.300694444442</c:v>
                </c:pt>
                <c:pt idx="2234">
                  <c:v>43511.301388888889</c:v>
                </c:pt>
                <c:pt idx="2235">
                  <c:v>43511.302083333336</c:v>
                </c:pt>
                <c:pt idx="2236">
                  <c:v>43511.302777777775</c:v>
                </c:pt>
                <c:pt idx="2237">
                  <c:v>43511.303472222222</c:v>
                </c:pt>
                <c:pt idx="2238">
                  <c:v>43511.304166666669</c:v>
                </c:pt>
                <c:pt idx="2239">
                  <c:v>43511.304861111108</c:v>
                </c:pt>
                <c:pt idx="2240">
                  <c:v>43511.305555555555</c:v>
                </c:pt>
                <c:pt idx="2241">
                  <c:v>43511.306250000001</c:v>
                </c:pt>
                <c:pt idx="2242">
                  <c:v>43511.306944444441</c:v>
                </c:pt>
                <c:pt idx="2243">
                  <c:v>43511.307638888888</c:v>
                </c:pt>
                <c:pt idx="2244">
                  <c:v>43511.308333333334</c:v>
                </c:pt>
                <c:pt idx="2245">
                  <c:v>43511.309027777781</c:v>
                </c:pt>
                <c:pt idx="2246">
                  <c:v>43511.30972222222</c:v>
                </c:pt>
                <c:pt idx="2247">
                  <c:v>43511.310416666667</c:v>
                </c:pt>
                <c:pt idx="2248">
                  <c:v>43511.311111111114</c:v>
                </c:pt>
                <c:pt idx="2249">
                  <c:v>43511.311805555553</c:v>
                </c:pt>
                <c:pt idx="2250">
                  <c:v>43511.3125</c:v>
                </c:pt>
                <c:pt idx="2251">
                  <c:v>43511.313194444447</c:v>
                </c:pt>
                <c:pt idx="2252">
                  <c:v>43511.313888888886</c:v>
                </c:pt>
                <c:pt idx="2253">
                  <c:v>43511.314583333333</c:v>
                </c:pt>
                <c:pt idx="2254">
                  <c:v>43511.31527777778</c:v>
                </c:pt>
                <c:pt idx="2255">
                  <c:v>43511.315972222219</c:v>
                </c:pt>
                <c:pt idx="2256">
                  <c:v>43511.316666666666</c:v>
                </c:pt>
                <c:pt idx="2257">
                  <c:v>43511.317361111112</c:v>
                </c:pt>
                <c:pt idx="2258">
                  <c:v>43511.318055555559</c:v>
                </c:pt>
                <c:pt idx="2259">
                  <c:v>43511.318749999999</c:v>
                </c:pt>
                <c:pt idx="2260">
                  <c:v>43511.319444444445</c:v>
                </c:pt>
                <c:pt idx="2261">
                  <c:v>43511.320138888892</c:v>
                </c:pt>
                <c:pt idx="2262">
                  <c:v>43511.320833333331</c:v>
                </c:pt>
                <c:pt idx="2263">
                  <c:v>43511.321527777778</c:v>
                </c:pt>
                <c:pt idx="2264">
                  <c:v>43511.322222222225</c:v>
                </c:pt>
                <c:pt idx="2265">
                  <c:v>43511.322916666664</c:v>
                </c:pt>
                <c:pt idx="2266">
                  <c:v>43511.323611111111</c:v>
                </c:pt>
                <c:pt idx="2267">
                  <c:v>43511.324305555558</c:v>
                </c:pt>
                <c:pt idx="2268">
                  <c:v>43511.324999999997</c:v>
                </c:pt>
                <c:pt idx="2269">
                  <c:v>43511.325694444444</c:v>
                </c:pt>
                <c:pt idx="2270">
                  <c:v>43511.326388888891</c:v>
                </c:pt>
                <c:pt idx="2271">
                  <c:v>43511.32708333333</c:v>
                </c:pt>
                <c:pt idx="2272">
                  <c:v>43511.327777777777</c:v>
                </c:pt>
                <c:pt idx="2273">
                  <c:v>43511.328472222223</c:v>
                </c:pt>
                <c:pt idx="2274">
                  <c:v>43511.32916666667</c:v>
                </c:pt>
                <c:pt idx="2275">
                  <c:v>43511.329861111109</c:v>
                </c:pt>
                <c:pt idx="2276">
                  <c:v>43511.330555555556</c:v>
                </c:pt>
                <c:pt idx="2277">
                  <c:v>43511.331250000003</c:v>
                </c:pt>
                <c:pt idx="2278">
                  <c:v>43511.331944444442</c:v>
                </c:pt>
                <c:pt idx="2279">
                  <c:v>43511.332638888889</c:v>
                </c:pt>
                <c:pt idx="2280">
                  <c:v>43511.333333333336</c:v>
                </c:pt>
                <c:pt idx="2281">
                  <c:v>43511.334027777775</c:v>
                </c:pt>
                <c:pt idx="2282">
                  <c:v>43511.334722222222</c:v>
                </c:pt>
                <c:pt idx="2283">
                  <c:v>43511.335416666669</c:v>
                </c:pt>
                <c:pt idx="2284">
                  <c:v>43511.336111111108</c:v>
                </c:pt>
                <c:pt idx="2285">
                  <c:v>43511.336805555555</c:v>
                </c:pt>
                <c:pt idx="2286">
                  <c:v>43511.337500000001</c:v>
                </c:pt>
                <c:pt idx="2287">
                  <c:v>43511.338194444441</c:v>
                </c:pt>
                <c:pt idx="2288">
                  <c:v>43511.338888888888</c:v>
                </c:pt>
                <c:pt idx="2289">
                  <c:v>43511.339583333334</c:v>
                </c:pt>
                <c:pt idx="2290">
                  <c:v>43511.340277777781</c:v>
                </c:pt>
                <c:pt idx="2291">
                  <c:v>43511.34097222222</c:v>
                </c:pt>
                <c:pt idx="2292">
                  <c:v>43511.341666666667</c:v>
                </c:pt>
                <c:pt idx="2293">
                  <c:v>43511.342361111114</c:v>
                </c:pt>
                <c:pt idx="2294">
                  <c:v>43511.343055555553</c:v>
                </c:pt>
                <c:pt idx="2295">
                  <c:v>43511.34375</c:v>
                </c:pt>
                <c:pt idx="2296">
                  <c:v>43511.344444444447</c:v>
                </c:pt>
                <c:pt idx="2297">
                  <c:v>43511.345138888886</c:v>
                </c:pt>
                <c:pt idx="2298">
                  <c:v>43511.345833333333</c:v>
                </c:pt>
                <c:pt idx="2299">
                  <c:v>43511.34652777778</c:v>
                </c:pt>
                <c:pt idx="2300">
                  <c:v>43511.347222222219</c:v>
                </c:pt>
                <c:pt idx="2301">
                  <c:v>43511.347916666666</c:v>
                </c:pt>
                <c:pt idx="2302">
                  <c:v>43511.348611111112</c:v>
                </c:pt>
                <c:pt idx="2303">
                  <c:v>43511.349305555559</c:v>
                </c:pt>
                <c:pt idx="2304">
                  <c:v>43511.35</c:v>
                </c:pt>
                <c:pt idx="2305">
                  <c:v>43511.350694444445</c:v>
                </c:pt>
                <c:pt idx="2306">
                  <c:v>43511.351388888892</c:v>
                </c:pt>
                <c:pt idx="2307">
                  <c:v>43511.352083333331</c:v>
                </c:pt>
                <c:pt idx="2308">
                  <c:v>43511.352777777778</c:v>
                </c:pt>
                <c:pt idx="2309">
                  <c:v>43511.353472222225</c:v>
                </c:pt>
                <c:pt idx="2310">
                  <c:v>43511.354166666664</c:v>
                </c:pt>
                <c:pt idx="2311">
                  <c:v>43511.354861111111</c:v>
                </c:pt>
                <c:pt idx="2312">
                  <c:v>43511.355555555558</c:v>
                </c:pt>
                <c:pt idx="2313">
                  <c:v>43511.356249999997</c:v>
                </c:pt>
                <c:pt idx="2314">
                  <c:v>43511.356944444444</c:v>
                </c:pt>
                <c:pt idx="2315">
                  <c:v>43511.357638888891</c:v>
                </c:pt>
                <c:pt idx="2316">
                  <c:v>43511.35833333333</c:v>
                </c:pt>
                <c:pt idx="2317">
                  <c:v>43511.359027777777</c:v>
                </c:pt>
                <c:pt idx="2318">
                  <c:v>43511.359722222223</c:v>
                </c:pt>
                <c:pt idx="2319">
                  <c:v>43511.36041666667</c:v>
                </c:pt>
                <c:pt idx="2320">
                  <c:v>43511.361111111109</c:v>
                </c:pt>
                <c:pt idx="2321">
                  <c:v>43511.361805555556</c:v>
                </c:pt>
                <c:pt idx="2322">
                  <c:v>43511.362500000003</c:v>
                </c:pt>
                <c:pt idx="2323">
                  <c:v>43511.363194444442</c:v>
                </c:pt>
                <c:pt idx="2324">
                  <c:v>43511.363888888889</c:v>
                </c:pt>
                <c:pt idx="2325">
                  <c:v>43511.364583333336</c:v>
                </c:pt>
                <c:pt idx="2326">
                  <c:v>43511.365277777775</c:v>
                </c:pt>
                <c:pt idx="2327">
                  <c:v>43511.365972222222</c:v>
                </c:pt>
                <c:pt idx="2328">
                  <c:v>43511.366666666669</c:v>
                </c:pt>
                <c:pt idx="2329">
                  <c:v>43511.367361111108</c:v>
                </c:pt>
                <c:pt idx="2330">
                  <c:v>43511.368055555555</c:v>
                </c:pt>
                <c:pt idx="2331">
                  <c:v>43511.368750000001</c:v>
                </c:pt>
                <c:pt idx="2332">
                  <c:v>43511.369444444441</c:v>
                </c:pt>
                <c:pt idx="2333">
                  <c:v>43511.370138888888</c:v>
                </c:pt>
                <c:pt idx="2334">
                  <c:v>43511.370833333334</c:v>
                </c:pt>
                <c:pt idx="2335">
                  <c:v>43511.371527777781</c:v>
                </c:pt>
                <c:pt idx="2336">
                  <c:v>43511.37222222222</c:v>
                </c:pt>
                <c:pt idx="2337">
                  <c:v>43511.372916666667</c:v>
                </c:pt>
                <c:pt idx="2338">
                  <c:v>43511.373611111114</c:v>
                </c:pt>
                <c:pt idx="2339">
                  <c:v>43511.374305555553</c:v>
                </c:pt>
                <c:pt idx="2340">
                  <c:v>43511.375</c:v>
                </c:pt>
                <c:pt idx="2341">
                  <c:v>43511.375694444447</c:v>
                </c:pt>
                <c:pt idx="2342">
                  <c:v>43511.376388888886</c:v>
                </c:pt>
                <c:pt idx="2343">
                  <c:v>43511.377083333333</c:v>
                </c:pt>
                <c:pt idx="2344">
                  <c:v>43511.37777777778</c:v>
                </c:pt>
                <c:pt idx="2345">
                  <c:v>43511.378472222219</c:v>
                </c:pt>
                <c:pt idx="2346">
                  <c:v>43511.379166666666</c:v>
                </c:pt>
                <c:pt idx="2347">
                  <c:v>43511.379861111112</c:v>
                </c:pt>
                <c:pt idx="2348">
                  <c:v>43511.380555555559</c:v>
                </c:pt>
                <c:pt idx="2349">
                  <c:v>43511.381249999999</c:v>
                </c:pt>
                <c:pt idx="2350">
                  <c:v>43511.381944444445</c:v>
                </c:pt>
                <c:pt idx="2351">
                  <c:v>43511.382638888892</c:v>
                </c:pt>
                <c:pt idx="2352">
                  <c:v>43511.383333333331</c:v>
                </c:pt>
                <c:pt idx="2353">
                  <c:v>43511.384027777778</c:v>
                </c:pt>
                <c:pt idx="2354">
                  <c:v>43511.384722222225</c:v>
                </c:pt>
                <c:pt idx="2355">
                  <c:v>43511.385416666664</c:v>
                </c:pt>
                <c:pt idx="2356">
                  <c:v>43511.386111111111</c:v>
                </c:pt>
                <c:pt idx="2357">
                  <c:v>43511.386805555558</c:v>
                </c:pt>
                <c:pt idx="2358">
                  <c:v>43511.387499999997</c:v>
                </c:pt>
                <c:pt idx="2359">
                  <c:v>43511.388194444444</c:v>
                </c:pt>
                <c:pt idx="2360">
                  <c:v>43511.388888888891</c:v>
                </c:pt>
                <c:pt idx="2361">
                  <c:v>43511.38958333333</c:v>
                </c:pt>
                <c:pt idx="2362">
                  <c:v>43511.390277777777</c:v>
                </c:pt>
                <c:pt idx="2363">
                  <c:v>43511.390972222223</c:v>
                </c:pt>
                <c:pt idx="2364">
                  <c:v>43511.39166666667</c:v>
                </c:pt>
                <c:pt idx="2365">
                  <c:v>43511.392361111109</c:v>
                </c:pt>
                <c:pt idx="2366">
                  <c:v>43511.393055555556</c:v>
                </c:pt>
                <c:pt idx="2367">
                  <c:v>43511.393750000003</c:v>
                </c:pt>
                <c:pt idx="2368">
                  <c:v>43511.394444444442</c:v>
                </c:pt>
                <c:pt idx="2369">
                  <c:v>43511.395138888889</c:v>
                </c:pt>
                <c:pt idx="2370">
                  <c:v>43511.395833333336</c:v>
                </c:pt>
                <c:pt idx="2371">
                  <c:v>43511.396527777775</c:v>
                </c:pt>
                <c:pt idx="2372">
                  <c:v>43511.397222222222</c:v>
                </c:pt>
                <c:pt idx="2373">
                  <c:v>43511.397916666669</c:v>
                </c:pt>
                <c:pt idx="2374">
                  <c:v>43511.398611111108</c:v>
                </c:pt>
                <c:pt idx="2375">
                  <c:v>43511.399305555555</c:v>
                </c:pt>
                <c:pt idx="2376">
                  <c:v>43511.4</c:v>
                </c:pt>
                <c:pt idx="2377">
                  <c:v>43511.400694444441</c:v>
                </c:pt>
                <c:pt idx="2378">
                  <c:v>43511.401388888888</c:v>
                </c:pt>
                <c:pt idx="2379">
                  <c:v>43511.402083333334</c:v>
                </c:pt>
                <c:pt idx="2380">
                  <c:v>43511.402777777781</c:v>
                </c:pt>
                <c:pt idx="2381">
                  <c:v>43511.40347222222</c:v>
                </c:pt>
                <c:pt idx="2382">
                  <c:v>43511.404166666667</c:v>
                </c:pt>
                <c:pt idx="2383">
                  <c:v>43511.404861111114</c:v>
                </c:pt>
                <c:pt idx="2384">
                  <c:v>43511.405555555553</c:v>
                </c:pt>
                <c:pt idx="2385">
                  <c:v>43511.40625</c:v>
                </c:pt>
                <c:pt idx="2386">
                  <c:v>43511.406944444447</c:v>
                </c:pt>
                <c:pt idx="2387">
                  <c:v>43511.407638888886</c:v>
                </c:pt>
                <c:pt idx="2388">
                  <c:v>43511.408333333333</c:v>
                </c:pt>
                <c:pt idx="2389">
                  <c:v>43511.40902777778</c:v>
                </c:pt>
                <c:pt idx="2390">
                  <c:v>43511.409722222219</c:v>
                </c:pt>
                <c:pt idx="2391">
                  <c:v>43511.410416666666</c:v>
                </c:pt>
                <c:pt idx="2392">
                  <c:v>43511.411111111112</c:v>
                </c:pt>
                <c:pt idx="2393">
                  <c:v>43511.411805555559</c:v>
                </c:pt>
                <c:pt idx="2394">
                  <c:v>43511.412499999999</c:v>
                </c:pt>
                <c:pt idx="2395">
                  <c:v>43511.413194444445</c:v>
                </c:pt>
                <c:pt idx="2396">
                  <c:v>43511.413888888892</c:v>
                </c:pt>
                <c:pt idx="2397">
                  <c:v>43511.414583333331</c:v>
                </c:pt>
                <c:pt idx="2398">
                  <c:v>43511.415277777778</c:v>
                </c:pt>
                <c:pt idx="2399">
                  <c:v>43511.415972222225</c:v>
                </c:pt>
                <c:pt idx="2400">
                  <c:v>43511.416666666664</c:v>
                </c:pt>
                <c:pt idx="2401">
                  <c:v>43511.417361111111</c:v>
                </c:pt>
                <c:pt idx="2402">
                  <c:v>43511.418055555558</c:v>
                </c:pt>
                <c:pt idx="2403">
                  <c:v>43511.418749999997</c:v>
                </c:pt>
                <c:pt idx="2404">
                  <c:v>43511.419444444444</c:v>
                </c:pt>
                <c:pt idx="2405">
                  <c:v>43511.420138888891</c:v>
                </c:pt>
                <c:pt idx="2406">
                  <c:v>43511.42083333333</c:v>
                </c:pt>
                <c:pt idx="2407">
                  <c:v>43511.421527777777</c:v>
                </c:pt>
                <c:pt idx="2408">
                  <c:v>43511.422222222223</c:v>
                </c:pt>
                <c:pt idx="2409">
                  <c:v>43511.42291666667</c:v>
                </c:pt>
                <c:pt idx="2410">
                  <c:v>43511.423611111109</c:v>
                </c:pt>
                <c:pt idx="2411">
                  <c:v>43511.424305555556</c:v>
                </c:pt>
                <c:pt idx="2412">
                  <c:v>43511.425000000003</c:v>
                </c:pt>
                <c:pt idx="2413">
                  <c:v>43511.425694444442</c:v>
                </c:pt>
                <c:pt idx="2414">
                  <c:v>43511.426388888889</c:v>
                </c:pt>
                <c:pt idx="2415">
                  <c:v>43511.427083333336</c:v>
                </c:pt>
                <c:pt idx="2416">
                  <c:v>43511.427777777775</c:v>
                </c:pt>
                <c:pt idx="2417">
                  <c:v>43511.428472222222</c:v>
                </c:pt>
                <c:pt idx="2418">
                  <c:v>43511.429166666669</c:v>
                </c:pt>
                <c:pt idx="2419">
                  <c:v>43511.429861111108</c:v>
                </c:pt>
                <c:pt idx="2420">
                  <c:v>43511.430555555555</c:v>
                </c:pt>
                <c:pt idx="2421">
                  <c:v>43511.431250000001</c:v>
                </c:pt>
                <c:pt idx="2422">
                  <c:v>43511.431944444441</c:v>
                </c:pt>
                <c:pt idx="2423">
                  <c:v>43511.432638888888</c:v>
                </c:pt>
                <c:pt idx="2424">
                  <c:v>43511.433333333334</c:v>
                </c:pt>
                <c:pt idx="2425">
                  <c:v>43511.434027777781</c:v>
                </c:pt>
                <c:pt idx="2426">
                  <c:v>43511.43472222222</c:v>
                </c:pt>
                <c:pt idx="2427">
                  <c:v>43511.435416666667</c:v>
                </c:pt>
                <c:pt idx="2428">
                  <c:v>43511.436111111114</c:v>
                </c:pt>
                <c:pt idx="2429">
                  <c:v>43511.436805555553</c:v>
                </c:pt>
                <c:pt idx="2430">
                  <c:v>43511.4375</c:v>
                </c:pt>
                <c:pt idx="2431">
                  <c:v>43511.438194444447</c:v>
                </c:pt>
                <c:pt idx="2432">
                  <c:v>43511.438888888886</c:v>
                </c:pt>
                <c:pt idx="2433">
                  <c:v>43511.439583333333</c:v>
                </c:pt>
                <c:pt idx="2434">
                  <c:v>43511.44027777778</c:v>
                </c:pt>
                <c:pt idx="2435">
                  <c:v>43511.440972222219</c:v>
                </c:pt>
                <c:pt idx="2436">
                  <c:v>43511.441666666666</c:v>
                </c:pt>
                <c:pt idx="2437">
                  <c:v>43511.442361111112</c:v>
                </c:pt>
                <c:pt idx="2438">
                  <c:v>43511.443055555559</c:v>
                </c:pt>
                <c:pt idx="2439">
                  <c:v>43511.443749999999</c:v>
                </c:pt>
                <c:pt idx="2440">
                  <c:v>43511.444444444445</c:v>
                </c:pt>
                <c:pt idx="2441">
                  <c:v>43511.445138888892</c:v>
                </c:pt>
                <c:pt idx="2442">
                  <c:v>43511.445833333331</c:v>
                </c:pt>
                <c:pt idx="2443">
                  <c:v>43511.446527777778</c:v>
                </c:pt>
                <c:pt idx="2444">
                  <c:v>43511.447222222225</c:v>
                </c:pt>
                <c:pt idx="2445">
                  <c:v>43511.447916666664</c:v>
                </c:pt>
                <c:pt idx="2446">
                  <c:v>43511.448611111111</c:v>
                </c:pt>
                <c:pt idx="2447">
                  <c:v>43511.449305555558</c:v>
                </c:pt>
                <c:pt idx="2448">
                  <c:v>43511.45</c:v>
                </c:pt>
                <c:pt idx="2449">
                  <c:v>43511.450694444444</c:v>
                </c:pt>
                <c:pt idx="2450">
                  <c:v>43511.451388888891</c:v>
                </c:pt>
                <c:pt idx="2451">
                  <c:v>43511.45208333333</c:v>
                </c:pt>
                <c:pt idx="2452">
                  <c:v>43511.452777777777</c:v>
                </c:pt>
                <c:pt idx="2453">
                  <c:v>43511.453472222223</c:v>
                </c:pt>
                <c:pt idx="2454">
                  <c:v>43511.45416666667</c:v>
                </c:pt>
                <c:pt idx="2455">
                  <c:v>43511.454861111109</c:v>
                </c:pt>
                <c:pt idx="2456">
                  <c:v>43511.455555555556</c:v>
                </c:pt>
                <c:pt idx="2457">
                  <c:v>43511.456250000003</c:v>
                </c:pt>
                <c:pt idx="2458">
                  <c:v>43511.456944444442</c:v>
                </c:pt>
                <c:pt idx="2459">
                  <c:v>43511.457638888889</c:v>
                </c:pt>
                <c:pt idx="2460">
                  <c:v>43511.458333333336</c:v>
                </c:pt>
                <c:pt idx="2461">
                  <c:v>43511.459027777775</c:v>
                </c:pt>
                <c:pt idx="2462">
                  <c:v>43511.459722222222</c:v>
                </c:pt>
                <c:pt idx="2463">
                  <c:v>43511.460416666669</c:v>
                </c:pt>
                <c:pt idx="2464">
                  <c:v>43511.461111111108</c:v>
                </c:pt>
                <c:pt idx="2465">
                  <c:v>43511.461805555555</c:v>
                </c:pt>
                <c:pt idx="2466">
                  <c:v>43511.462500000001</c:v>
                </c:pt>
                <c:pt idx="2467">
                  <c:v>43511.463194444441</c:v>
                </c:pt>
                <c:pt idx="2468">
                  <c:v>43511.463888888888</c:v>
                </c:pt>
                <c:pt idx="2469">
                  <c:v>43511.464583333334</c:v>
                </c:pt>
                <c:pt idx="2470">
                  <c:v>43511.465277777781</c:v>
                </c:pt>
                <c:pt idx="2471">
                  <c:v>43511.46597222222</c:v>
                </c:pt>
                <c:pt idx="2472">
                  <c:v>43511.466666666667</c:v>
                </c:pt>
                <c:pt idx="2473">
                  <c:v>43511.467361111114</c:v>
                </c:pt>
                <c:pt idx="2474">
                  <c:v>43511.468055555553</c:v>
                </c:pt>
                <c:pt idx="2475">
                  <c:v>43511.46875</c:v>
                </c:pt>
                <c:pt idx="2476">
                  <c:v>43511.469444444447</c:v>
                </c:pt>
                <c:pt idx="2477">
                  <c:v>43511.470138888886</c:v>
                </c:pt>
                <c:pt idx="2478">
                  <c:v>43511.470833333333</c:v>
                </c:pt>
                <c:pt idx="2479">
                  <c:v>43511.47152777778</c:v>
                </c:pt>
                <c:pt idx="2480">
                  <c:v>43511.472222222219</c:v>
                </c:pt>
                <c:pt idx="2481">
                  <c:v>43511.472916666666</c:v>
                </c:pt>
                <c:pt idx="2482">
                  <c:v>43511.473611111112</c:v>
                </c:pt>
                <c:pt idx="2483">
                  <c:v>43511.474305555559</c:v>
                </c:pt>
                <c:pt idx="2484">
                  <c:v>43511.474999999999</c:v>
                </c:pt>
                <c:pt idx="2485">
                  <c:v>43511.475694444445</c:v>
                </c:pt>
                <c:pt idx="2486">
                  <c:v>43511.476388888892</c:v>
                </c:pt>
                <c:pt idx="2487">
                  <c:v>43511.477083333331</c:v>
                </c:pt>
                <c:pt idx="2488">
                  <c:v>43511.477777777778</c:v>
                </c:pt>
                <c:pt idx="2489">
                  <c:v>43511.478472222225</c:v>
                </c:pt>
                <c:pt idx="2490">
                  <c:v>43511.479166666664</c:v>
                </c:pt>
                <c:pt idx="2491">
                  <c:v>43511.479861111111</c:v>
                </c:pt>
                <c:pt idx="2492">
                  <c:v>43511.480555555558</c:v>
                </c:pt>
                <c:pt idx="2493">
                  <c:v>43511.481249999997</c:v>
                </c:pt>
                <c:pt idx="2494">
                  <c:v>43511.481944444444</c:v>
                </c:pt>
                <c:pt idx="2495">
                  <c:v>43511.482638888891</c:v>
                </c:pt>
                <c:pt idx="2496">
                  <c:v>43511.48333333333</c:v>
                </c:pt>
                <c:pt idx="2497">
                  <c:v>43511.484027777777</c:v>
                </c:pt>
                <c:pt idx="2498">
                  <c:v>43511.484722222223</c:v>
                </c:pt>
                <c:pt idx="2499">
                  <c:v>43511.48541666667</c:v>
                </c:pt>
                <c:pt idx="2500">
                  <c:v>43511.486111111109</c:v>
                </c:pt>
                <c:pt idx="2501">
                  <c:v>43511.486805555556</c:v>
                </c:pt>
                <c:pt idx="2502">
                  <c:v>43511.487500000003</c:v>
                </c:pt>
                <c:pt idx="2503">
                  <c:v>43511.488194444442</c:v>
                </c:pt>
                <c:pt idx="2504">
                  <c:v>43511.488888888889</c:v>
                </c:pt>
                <c:pt idx="2505">
                  <c:v>43511.489583333336</c:v>
                </c:pt>
                <c:pt idx="2506">
                  <c:v>43511.490277777775</c:v>
                </c:pt>
                <c:pt idx="2507">
                  <c:v>43511.490972222222</c:v>
                </c:pt>
                <c:pt idx="2508">
                  <c:v>43511.491666666669</c:v>
                </c:pt>
                <c:pt idx="2509">
                  <c:v>43511.492361111108</c:v>
                </c:pt>
                <c:pt idx="2510">
                  <c:v>43511.493055555555</c:v>
                </c:pt>
                <c:pt idx="2511">
                  <c:v>43511.493750000001</c:v>
                </c:pt>
                <c:pt idx="2512">
                  <c:v>43511.494444444441</c:v>
                </c:pt>
                <c:pt idx="2513">
                  <c:v>43511.495138888888</c:v>
                </c:pt>
                <c:pt idx="2514">
                  <c:v>43511.495833333334</c:v>
                </c:pt>
                <c:pt idx="2515">
                  <c:v>43511.496527777781</c:v>
                </c:pt>
                <c:pt idx="2516">
                  <c:v>43511.49722222222</c:v>
                </c:pt>
                <c:pt idx="2517">
                  <c:v>43511.497916666667</c:v>
                </c:pt>
                <c:pt idx="2518">
                  <c:v>43511.498611111114</c:v>
                </c:pt>
                <c:pt idx="2519">
                  <c:v>43511.499305555553</c:v>
                </c:pt>
                <c:pt idx="2520">
                  <c:v>43511.5</c:v>
                </c:pt>
                <c:pt idx="2521">
                  <c:v>43511.500694444447</c:v>
                </c:pt>
                <c:pt idx="2522">
                  <c:v>43511.501388888886</c:v>
                </c:pt>
                <c:pt idx="2523">
                  <c:v>43511.502083333333</c:v>
                </c:pt>
                <c:pt idx="2524">
                  <c:v>43511.50277777778</c:v>
                </c:pt>
                <c:pt idx="2525">
                  <c:v>43511.503472222219</c:v>
                </c:pt>
                <c:pt idx="2526">
                  <c:v>43511.504166666666</c:v>
                </c:pt>
                <c:pt idx="2527">
                  <c:v>43511.504861111112</c:v>
                </c:pt>
                <c:pt idx="2528">
                  <c:v>43511.505555555559</c:v>
                </c:pt>
                <c:pt idx="2529">
                  <c:v>43511.506249999999</c:v>
                </c:pt>
                <c:pt idx="2530">
                  <c:v>43511.506944444445</c:v>
                </c:pt>
                <c:pt idx="2531">
                  <c:v>43511.507638888892</c:v>
                </c:pt>
                <c:pt idx="2532">
                  <c:v>43511.508333333331</c:v>
                </c:pt>
                <c:pt idx="2533">
                  <c:v>43511.509027777778</c:v>
                </c:pt>
                <c:pt idx="2534">
                  <c:v>43511.509722222225</c:v>
                </c:pt>
                <c:pt idx="2535">
                  <c:v>43511.510416666664</c:v>
                </c:pt>
                <c:pt idx="2536">
                  <c:v>43511.511111111111</c:v>
                </c:pt>
                <c:pt idx="2537">
                  <c:v>43511.511805555558</c:v>
                </c:pt>
                <c:pt idx="2538">
                  <c:v>43511.512499999997</c:v>
                </c:pt>
                <c:pt idx="2539">
                  <c:v>43511.513194444444</c:v>
                </c:pt>
                <c:pt idx="2540">
                  <c:v>43511.513888888891</c:v>
                </c:pt>
                <c:pt idx="2541">
                  <c:v>43511.51458333333</c:v>
                </c:pt>
                <c:pt idx="2542">
                  <c:v>43511.515277777777</c:v>
                </c:pt>
                <c:pt idx="2543">
                  <c:v>43511.515972222223</c:v>
                </c:pt>
                <c:pt idx="2544">
                  <c:v>43511.51666666667</c:v>
                </c:pt>
                <c:pt idx="2545">
                  <c:v>43511.517361111109</c:v>
                </c:pt>
                <c:pt idx="2546">
                  <c:v>43511.518055555556</c:v>
                </c:pt>
                <c:pt idx="2547">
                  <c:v>43511.518750000003</c:v>
                </c:pt>
                <c:pt idx="2548">
                  <c:v>43511.519444444442</c:v>
                </c:pt>
                <c:pt idx="2549">
                  <c:v>43511.520138888889</c:v>
                </c:pt>
                <c:pt idx="2550">
                  <c:v>43511.520833333336</c:v>
                </c:pt>
                <c:pt idx="2551">
                  <c:v>43511.521527777775</c:v>
                </c:pt>
                <c:pt idx="2552">
                  <c:v>43511.522222222222</c:v>
                </c:pt>
                <c:pt idx="2553">
                  <c:v>43511.522916666669</c:v>
                </c:pt>
                <c:pt idx="2554">
                  <c:v>43511.523611111108</c:v>
                </c:pt>
                <c:pt idx="2555">
                  <c:v>43511.524305555555</c:v>
                </c:pt>
                <c:pt idx="2556">
                  <c:v>43511.525000000001</c:v>
                </c:pt>
                <c:pt idx="2557">
                  <c:v>43511.525694444441</c:v>
                </c:pt>
                <c:pt idx="2558">
                  <c:v>43511.526388888888</c:v>
                </c:pt>
                <c:pt idx="2559">
                  <c:v>43511.527083333334</c:v>
                </c:pt>
                <c:pt idx="2560">
                  <c:v>43511.527777777781</c:v>
                </c:pt>
                <c:pt idx="2561">
                  <c:v>43511.52847222222</c:v>
                </c:pt>
                <c:pt idx="2562">
                  <c:v>43511.529166666667</c:v>
                </c:pt>
                <c:pt idx="2563">
                  <c:v>43511.529861111114</c:v>
                </c:pt>
                <c:pt idx="2564">
                  <c:v>43511.530555555553</c:v>
                </c:pt>
                <c:pt idx="2565">
                  <c:v>43511.53125</c:v>
                </c:pt>
                <c:pt idx="2566">
                  <c:v>43511.531944444447</c:v>
                </c:pt>
                <c:pt idx="2567">
                  <c:v>43511.532638888886</c:v>
                </c:pt>
                <c:pt idx="2568">
                  <c:v>43511.533333333333</c:v>
                </c:pt>
                <c:pt idx="2569">
                  <c:v>43511.53402777778</c:v>
                </c:pt>
                <c:pt idx="2570">
                  <c:v>43511.534722222219</c:v>
                </c:pt>
                <c:pt idx="2571">
                  <c:v>43511.535416666666</c:v>
                </c:pt>
                <c:pt idx="2572">
                  <c:v>43511.536111111112</c:v>
                </c:pt>
                <c:pt idx="2573">
                  <c:v>43511.536805555559</c:v>
                </c:pt>
                <c:pt idx="2574">
                  <c:v>43511.537499999999</c:v>
                </c:pt>
                <c:pt idx="2575">
                  <c:v>43511.538194444445</c:v>
                </c:pt>
                <c:pt idx="2576">
                  <c:v>43511.538888888892</c:v>
                </c:pt>
                <c:pt idx="2577">
                  <c:v>43511.539583333331</c:v>
                </c:pt>
                <c:pt idx="2578">
                  <c:v>43511.540277777778</c:v>
                </c:pt>
                <c:pt idx="2579">
                  <c:v>43511.540972222225</c:v>
                </c:pt>
                <c:pt idx="2580">
                  <c:v>43511.541666666664</c:v>
                </c:pt>
                <c:pt idx="2581">
                  <c:v>43511.542361111111</c:v>
                </c:pt>
                <c:pt idx="2582">
                  <c:v>43511.543055555558</c:v>
                </c:pt>
                <c:pt idx="2583">
                  <c:v>43511.543749999997</c:v>
                </c:pt>
                <c:pt idx="2584">
                  <c:v>43511.544444444444</c:v>
                </c:pt>
                <c:pt idx="2585">
                  <c:v>43511.545138888891</c:v>
                </c:pt>
                <c:pt idx="2586">
                  <c:v>43511.54583333333</c:v>
                </c:pt>
                <c:pt idx="2587">
                  <c:v>43511.546527777777</c:v>
                </c:pt>
                <c:pt idx="2588">
                  <c:v>43511.547222222223</c:v>
                </c:pt>
                <c:pt idx="2589">
                  <c:v>43511.54791666667</c:v>
                </c:pt>
                <c:pt idx="2590">
                  <c:v>43511.548611111109</c:v>
                </c:pt>
                <c:pt idx="2591">
                  <c:v>43511.549305555556</c:v>
                </c:pt>
                <c:pt idx="2592">
                  <c:v>43511.55</c:v>
                </c:pt>
                <c:pt idx="2593">
                  <c:v>43511.550694444442</c:v>
                </c:pt>
                <c:pt idx="2594">
                  <c:v>43511.551388888889</c:v>
                </c:pt>
                <c:pt idx="2595">
                  <c:v>43511.552083333336</c:v>
                </c:pt>
                <c:pt idx="2596">
                  <c:v>43511.552777777775</c:v>
                </c:pt>
                <c:pt idx="2597">
                  <c:v>43511.553472222222</c:v>
                </c:pt>
                <c:pt idx="2598">
                  <c:v>43511.554166666669</c:v>
                </c:pt>
                <c:pt idx="2599">
                  <c:v>43511.554861111108</c:v>
                </c:pt>
                <c:pt idx="2600">
                  <c:v>43511.555555555555</c:v>
                </c:pt>
                <c:pt idx="2601">
                  <c:v>43511.556250000001</c:v>
                </c:pt>
                <c:pt idx="2602">
                  <c:v>43511.556944444441</c:v>
                </c:pt>
                <c:pt idx="2603">
                  <c:v>43511.557638888888</c:v>
                </c:pt>
                <c:pt idx="2604">
                  <c:v>43511.558333333334</c:v>
                </c:pt>
                <c:pt idx="2605">
                  <c:v>43511.559027777781</c:v>
                </c:pt>
                <c:pt idx="2606">
                  <c:v>43511.55972222222</c:v>
                </c:pt>
                <c:pt idx="2607">
                  <c:v>43511.560416666667</c:v>
                </c:pt>
                <c:pt idx="2608">
                  <c:v>43511.561111111114</c:v>
                </c:pt>
                <c:pt idx="2609">
                  <c:v>43511.561805555553</c:v>
                </c:pt>
                <c:pt idx="2610">
                  <c:v>43511.5625</c:v>
                </c:pt>
                <c:pt idx="2611">
                  <c:v>43511.563194444447</c:v>
                </c:pt>
                <c:pt idx="2612">
                  <c:v>43511.563888888886</c:v>
                </c:pt>
                <c:pt idx="2613">
                  <c:v>43511.564583333333</c:v>
                </c:pt>
                <c:pt idx="2614">
                  <c:v>43511.56527777778</c:v>
                </c:pt>
                <c:pt idx="2615">
                  <c:v>43511.565972222219</c:v>
                </c:pt>
                <c:pt idx="2616">
                  <c:v>43511.566666666666</c:v>
                </c:pt>
                <c:pt idx="2617">
                  <c:v>43511.567361111112</c:v>
                </c:pt>
                <c:pt idx="2618">
                  <c:v>43511.568055555559</c:v>
                </c:pt>
                <c:pt idx="2619">
                  <c:v>43511.568749999999</c:v>
                </c:pt>
                <c:pt idx="2620">
                  <c:v>43511.569444444445</c:v>
                </c:pt>
                <c:pt idx="2621">
                  <c:v>43511.570138888892</c:v>
                </c:pt>
                <c:pt idx="2622">
                  <c:v>43511.570833333331</c:v>
                </c:pt>
                <c:pt idx="2623">
                  <c:v>43511.571527777778</c:v>
                </c:pt>
                <c:pt idx="2624">
                  <c:v>43511.572222222225</c:v>
                </c:pt>
                <c:pt idx="2625">
                  <c:v>43511.572916666664</c:v>
                </c:pt>
                <c:pt idx="2626">
                  <c:v>43511.573611111111</c:v>
                </c:pt>
                <c:pt idx="2627">
                  <c:v>43511.574305555558</c:v>
                </c:pt>
                <c:pt idx="2628">
                  <c:v>43511.574999999997</c:v>
                </c:pt>
                <c:pt idx="2629">
                  <c:v>43511.575694444444</c:v>
                </c:pt>
                <c:pt idx="2630">
                  <c:v>43511.576388888891</c:v>
                </c:pt>
                <c:pt idx="2631">
                  <c:v>43511.57708333333</c:v>
                </c:pt>
                <c:pt idx="2632">
                  <c:v>43511.577777777777</c:v>
                </c:pt>
                <c:pt idx="2633">
                  <c:v>43511.578472222223</c:v>
                </c:pt>
                <c:pt idx="2634">
                  <c:v>43511.57916666667</c:v>
                </c:pt>
                <c:pt idx="2635">
                  <c:v>43511.579861111109</c:v>
                </c:pt>
                <c:pt idx="2636">
                  <c:v>43511.580555555556</c:v>
                </c:pt>
                <c:pt idx="2637">
                  <c:v>43511.581250000003</c:v>
                </c:pt>
                <c:pt idx="2638">
                  <c:v>43511.581944444442</c:v>
                </c:pt>
                <c:pt idx="2639">
                  <c:v>43511.582638888889</c:v>
                </c:pt>
                <c:pt idx="2640">
                  <c:v>43511.583333333336</c:v>
                </c:pt>
                <c:pt idx="2641">
                  <c:v>43511.584027777775</c:v>
                </c:pt>
                <c:pt idx="2642">
                  <c:v>43511.584722222222</c:v>
                </c:pt>
                <c:pt idx="2643">
                  <c:v>43511.585416666669</c:v>
                </c:pt>
                <c:pt idx="2644">
                  <c:v>43511.586111111108</c:v>
                </c:pt>
                <c:pt idx="2645">
                  <c:v>43511.586805555555</c:v>
                </c:pt>
                <c:pt idx="2646">
                  <c:v>43511.587500000001</c:v>
                </c:pt>
                <c:pt idx="2647">
                  <c:v>43511.588194444441</c:v>
                </c:pt>
                <c:pt idx="2648">
                  <c:v>43511.588888888888</c:v>
                </c:pt>
                <c:pt idx="2649">
                  <c:v>43511.589583333334</c:v>
                </c:pt>
                <c:pt idx="2650">
                  <c:v>43511.590277777781</c:v>
                </c:pt>
                <c:pt idx="2651">
                  <c:v>43511.59097222222</c:v>
                </c:pt>
                <c:pt idx="2652">
                  <c:v>43511.591666666667</c:v>
                </c:pt>
                <c:pt idx="2653">
                  <c:v>43511.592361111114</c:v>
                </c:pt>
                <c:pt idx="2654">
                  <c:v>43511.593055555553</c:v>
                </c:pt>
                <c:pt idx="2655">
                  <c:v>43511.59375</c:v>
                </c:pt>
                <c:pt idx="2656">
                  <c:v>43511.594444444447</c:v>
                </c:pt>
                <c:pt idx="2657">
                  <c:v>43511.595138888886</c:v>
                </c:pt>
                <c:pt idx="2658">
                  <c:v>43511.595833333333</c:v>
                </c:pt>
                <c:pt idx="2659">
                  <c:v>43511.59652777778</c:v>
                </c:pt>
                <c:pt idx="2660">
                  <c:v>43511.597222222219</c:v>
                </c:pt>
                <c:pt idx="2661">
                  <c:v>43511.597916666666</c:v>
                </c:pt>
                <c:pt idx="2662">
                  <c:v>43511.598611111112</c:v>
                </c:pt>
                <c:pt idx="2663">
                  <c:v>43511.599305555559</c:v>
                </c:pt>
                <c:pt idx="2664">
                  <c:v>43511.6</c:v>
                </c:pt>
                <c:pt idx="2665">
                  <c:v>43511.600694444445</c:v>
                </c:pt>
                <c:pt idx="2666">
                  <c:v>43511.601388888892</c:v>
                </c:pt>
                <c:pt idx="2667">
                  <c:v>43511.602083333331</c:v>
                </c:pt>
                <c:pt idx="2668">
                  <c:v>43511.602777777778</c:v>
                </c:pt>
                <c:pt idx="2669">
                  <c:v>43511.603472222225</c:v>
                </c:pt>
                <c:pt idx="2670">
                  <c:v>43511.604166666664</c:v>
                </c:pt>
                <c:pt idx="2671">
                  <c:v>43511.604861111111</c:v>
                </c:pt>
                <c:pt idx="2672">
                  <c:v>43511.605555555558</c:v>
                </c:pt>
                <c:pt idx="2673">
                  <c:v>43511.606249999997</c:v>
                </c:pt>
                <c:pt idx="2674">
                  <c:v>43511.606944444444</c:v>
                </c:pt>
                <c:pt idx="2675">
                  <c:v>43511.607638888891</c:v>
                </c:pt>
                <c:pt idx="2676">
                  <c:v>43511.60833333333</c:v>
                </c:pt>
                <c:pt idx="2677">
                  <c:v>43511.609027777777</c:v>
                </c:pt>
                <c:pt idx="2678">
                  <c:v>43511.609722222223</c:v>
                </c:pt>
                <c:pt idx="2679">
                  <c:v>43511.61041666667</c:v>
                </c:pt>
                <c:pt idx="2680">
                  <c:v>43511.611111111109</c:v>
                </c:pt>
                <c:pt idx="2681">
                  <c:v>43511.611805555556</c:v>
                </c:pt>
                <c:pt idx="2682">
                  <c:v>43511.612500000003</c:v>
                </c:pt>
                <c:pt idx="2683">
                  <c:v>43511.613194444442</c:v>
                </c:pt>
                <c:pt idx="2684">
                  <c:v>43511.613888888889</c:v>
                </c:pt>
                <c:pt idx="2685">
                  <c:v>43511.614583333336</c:v>
                </c:pt>
                <c:pt idx="2686">
                  <c:v>43511.615277777775</c:v>
                </c:pt>
                <c:pt idx="2687">
                  <c:v>43511.615972222222</c:v>
                </c:pt>
                <c:pt idx="2688">
                  <c:v>43511.616666666669</c:v>
                </c:pt>
                <c:pt idx="2689">
                  <c:v>43511.617361111108</c:v>
                </c:pt>
                <c:pt idx="2690">
                  <c:v>43511.618055555555</c:v>
                </c:pt>
                <c:pt idx="2691">
                  <c:v>43511.618750000001</c:v>
                </c:pt>
                <c:pt idx="2692">
                  <c:v>43511.619444444441</c:v>
                </c:pt>
                <c:pt idx="2693">
                  <c:v>43511.620138888888</c:v>
                </c:pt>
                <c:pt idx="2694">
                  <c:v>43511.620833333334</c:v>
                </c:pt>
                <c:pt idx="2695">
                  <c:v>43511.621527777781</c:v>
                </c:pt>
                <c:pt idx="2696">
                  <c:v>43511.62222222222</c:v>
                </c:pt>
                <c:pt idx="2697">
                  <c:v>43511.622916666667</c:v>
                </c:pt>
                <c:pt idx="2698">
                  <c:v>43511.623611111114</c:v>
                </c:pt>
                <c:pt idx="2699">
                  <c:v>43511.624305555553</c:v>
                </c:pt>
                <c:pt idx="2700">
                  <c:v>43511.625</c:v>
                </c:pt>
                <c:pt idx="2701">
                  <c:v>43511.625694444447</c:v>
                </c:pt>
                <c:pt idx="2702">
                  <c:v>43511.626388888886</c:v>
                </c:pt>
                <c:pt idx="2703">
                  <c:v>43511.627083333333</c:v>
                </c:pt>
                <c:pt idx="2704">
                  <c:v>43511.62777777778</c:v>
                </c:pt>
                <c:pt idx="2705">
                  <c:v>43511.628472222219</c:v>
                </c:pt>
                <c:pt idx="2706">
                  <c:v>43511.629166666666</c:v>
                </c:pt>
                <c:pt idx="2707">
                  <c:v>43511.629861111112</c:v>
                </c:pt>
                <c:pt idx="2708">
                  <c:v>43511.630555555559</c:v>
                </c:pt>
                <c:pt idx="2709">
                  <c:v>43511.631249999999</c:v>
                </c:pt>
                <c:pt idx="2710">
                  <c:v>43511.631944444445</c:v>
                </c:pt>
                <c:pt idx="2711">
                  <c:v>43511.632638888892</c:v>
                </c:pt>
                <c:pt idx="2712">
                  <c:v>43511.633333333331</c:v>
                </c:pt>
                <c:pt idx="2713">
                  <c:v>43511.634027777778</c:v>
                </c:pt>
                <c:pt idx="2714">
                  <c:v>43511.634722222225</c:v>
                </c:pt>
                <c:pt idx="2715">
                  <c:v>43511.635416666664</c:v>
                </c:pt>
                <c:pt idx="2716">
                  <c:v>43511.636111111111</c:v>
                </c:pt>
                <c:pt idx="2717">
                  <c:v>43511.636805555558</c:v>
                </c:pt>
                <c:pt idx="2718">
                  <c:v>43511.637499999997</c:v>
                </c:pt>
                <c:pt idx="2719">
                  <c:v>43511.638194444444</c:v>
                </c:pt>
                <c:pt idx="2720">
                  <c:v>43511.638888888891</c:v>
                </c:pt>
                <c:pt idx="2721">
                  <c:v>43511.63958333333</c:v>
                </c:pt>
                <c:pt idx="2722">
                  <c:v>43511.640277777777</c:v>
                </c:pt>
                <c:pt idx="2723">
                  <c:v>43511.640972222223</c:v>
                </c:pt>
                <c:pt idx="2724">
                  <c:v>43511.64166666667</c:v>
                </c:pt>
                <c:pt idx="2725">
                  <c:v>43511.642361111109</c:v>
                </c:pt>
                <c:pt idx="2726">
                  <c:v>43511.643055555556</c:v>
                </c:pt>
                <c:pt idx="2727">
                  <c:v>43511.643750000003</c:v>
                </c:pt>
                <c:pt idx="2728">
                  <c:v>43511.644444444442</c:v>
                </c:pt>
                <c:pt idx="2729">
                  <c:v>43511.645138888889</c:v>
                </c:pt>
                <c:pt idx="2730">
                  <c:v>43511.645833333336</c:v>
                </c:pt>
                <c:pt idx="2731">
                  <c:v>43511.646527777775</c:v>
                </c:pt>
                <c:pt idx="2732">
                  <c:v>43511.647222222222</c:v>
                </c:pt>
                <c:pt idx="2733">
                  <c:v>43511.647916666669</c:v>
                </c:pt>
                <c:pt idx="2734">
                  <c:v>43511.648611111108</c:v>
                </c:pt>
                <c:pt idx="2735">
                  <c:v>43511.649305555555</c:v>
                </c:pt>
                <c:pt idx="2736">
                  <c:v>43511.65</c:v>
                </c:pt>
                <c:pt idx="2737">
                  <c:v>43511.650694444441</c:v>
                </c:pt>
                <c:pt idx="2738">
                  <c:v>43511.651388888888</c:v>
                </c:pt>
                <c:pt idx="2739">
                  <c:v>43511.652083333334</c:v>
                </c:pt>
                <c:pt idx="2740">
                  <c:v>43511.652777777781</c:v>
                </c:pt>
                <c:pt idx="2741">
                  <c:v>43511.65347222222</c:v>
                </c:pt>
                <c:pt idx="2742">
                  <c:v>43511.654166666667</c:v>
                </c:pt>
                <c:pt idx="2743">
                  <c:v>43511.654861111114</c:v>
                </c:pt>
                <c:pt idx="2744">
                  <c:v>43511.655555555553</c:v>
                </c:pt>
                <c:pt idx="2745">
                  <c:v>43511.65625</c:v>
                </c:pt>
                <c:pt idx="2746">
                  <c:v>43511.656944444447</c:v>
                </c:pt>
                <c:pt idx="2747">
                  <c:v>43511.657638888886</c:v>
                </c:pt>
                <c:pt idx="2748">
                  <c:v>43511.658333333333</c:v>
                </c:pt>
                <c:pt idx="2749">
                  <c:v>43511.65902777778</c:v>
                </c:pt>
                <c:pt idx="2750">
                  <c:v>43511.659722222219</c:v>
                </c:pt>
                <c:pt idx="2751">
                  <c:v>43511.660416666666</c:v>
                </c:pt>
                <c:pt idx="2752">
                  <c:v>43511.661111111112</c:v>
                </c:pt>
                <c:pt idx="2753">
                  <c:v>43511.661805555559</c:v>
                </c:pt>
                <c:pt idx="2754">
                  <c:v>43511.662499999999</c:v>
                </c:pt>
                <c:pt idx="2755">
                  <c:v>43511.663194444445</c:v>
                </c:pt>
                <c:pt idx="2756">
                  <c:v>43511.663888888892</c:v>
                </c:pt>
                <c:pt idx="2757">
                  <c:v>43511.664583333331</c:v>
                </c:pt>
                <c:pt idx="2758">
                  <c:v>43511.665277777778</c:v>
                </c:pt>
                <c:pt idx="2759">
                  <c:v>43511.665972222225</c:v>
                </c:pt>
                <c:pt idx="2760">
                  <c:v>43511.666666666664</c:v>
                </c:pt>
                <c:pt idx="2761">
                  <c:v>43511.667361111111</c:v>
                </c:pt>
                <c:pt idx="2762">
                  <c:v>43511.668055555558</c:v>
                </c:pt>
                <c:pt idx="2763">
                  <c:v>43511.668749999997</c:v>
                </c:pt>
                <c:pt idx="2764">
                  <c:v>43511.669444444444</c:v>
                </c:pt>
                <c:pt idx="2765">
                  <c:v>43511.670138888891</c:v>
                </c:pt>
                <c:pt idx="2766">
                  <c:v>43511.67083333333</c:v>
                </c:pt>
                <c:pt idx="2767">
                  <c:v>43511.671527777777</c:v>
                </c:pt>
                <c:pt idx="2768">
                  <c:v>43511.672222222223</c:v>
                </c:pt>
                <c:pt idx="2769">
                  <c:v>43511.67291666667</c:v>
                </c:pt>
                <c:pt idx="2770">
                  <c:v>43511.673611111109</c:v>
                </c:pt>
                <c:pt idx="2771">
                  <c:v>43511.674305555556</c:v>
                </c:pt>
                <c:pt idx="2772">
                  <c:v>43511.675000000003</c:v>
                </c:pt>
                <c:pt idx="2773">
                  <c:v>43511.675694444442</c:v>
                </c:pt>
                <c:pt idx="2774">
                  <c:v>43511.676388888889</c:v>
                </c:pt>
                <c:pt idx="2775">
                  <c:v>43511.677083333336</c:v>
                </c:pt>
                <c:pt idx="2776">
                  <c:v>43511.677777777775</c:v>
                </c:pt>
                <c:pt idx="2777">
                  <c:v>43511.678472222222</c:v>
                </c:pt>
                <c:pt idx="2778">
                  <c:v>43511.679166666669</c:v>
                </c:pt>
                <c:pt idx="2779">
                  <c:v>43511.679861111108</c:v>
                </c:pt>
                <c:pt idx="2780">
                  <c:v>43511.680555555555</c:v>
                </c:pt>
                <c:pt idx="2781">
                  <c:v>43511.681250000001</c:v>
                </c:pt>
                <c:pt idx="2782">
                  <c:v>43511.681944444441</c:v>
                </c:pt>
                <c:pt idx="2783">
                  <c:v>43511.682638888888</c:v>
                </c:pt>
                <c:pt idx="2784">
                  <c:v>43511.683333333334</c:v>
                </c:pt>
                <c:pt idx="2785">
                  <c:v>43511.684027777781</c:v>
                </c:pt>
                <c:pt idx="2786">
                  <c:v>43511.68472222222</c:v>
                </c:pt>
                <c:pt idx="2787">
                  <c:v>43511.685416666667</c:v>
                </c:pt>
                <c:pt idx="2788">
                  <c:v>43511.686111111114</c:v>
                </c:pt>
                <c:pt idx="2789">
                  <c:v>43511.686805555553</c:v>
                </c:pt>
                <c:pt idx="2790">
                  <c:v>43511.6875</c:v>
                </c:pt>
                <c:pt idx="2791">
                  <c:v>43511.688194444447</c:v>
                </c:pt>
                <c:pt idx="2792">
                  <c:v>43511.688888888886</c:v>
                </c:pt>
                <c:pt idx="2793">
                  <c:v>43511.689583333333</c:v>
                </c:pt>
                <c:pt idx="2794">
                  <c:v>43511.69027777778</c:v>
                </c:pt>
                <c:pt idx="2795">
                  <c:v>43511.690972222219</c:v>
                </c:pt>
                <c:pt idx="2796">
                  <c:v>43511.691666666666</c:v>
                </c:pt>
                <c:pt idx="2797">
                  <c:v>43511.692361111112</c:v>
                </c:pt>
                <c:pt idx="2798">
                  <c:v>43511.693055555559</c:v>
                </c:pt>
                <c:pt idx="2799">
                  <c:v>43511.693749999999</c:v>
                </c:pt>
                <c:pt idx="2800">
                  <c:v>43511.694444444445</c:v>
                </c:pt>
                <c:pt idx="2801">
                  <c:v>43511.695138888892</c:v>
                </c:pt>
                <c:pt idx="2802">
                  <c:v>43511.695833333331</c:v>
                </c:pt>
                <c:pt idx="2803">
                  <c:v>43511.696527777778</c:v>
                </c:pt>
                <c:pt idx="2804">
                  <c:v>43511.697222222225</c:v>
                </c:pt>
                <c:pt idx="2805">
                  <c:v>43511.697916666664</c:v>
                </c:pt>
                <c:pt idx="2806">
                  <c:v>43511.698611111111</c:v>
                </c:pt>
                <c:pt idx="2807">
                  <c:v>43511.699305555558</c:v>
                </c:pt>
                <c:pt idx="2808">
                  <c:v>43511.7</c:v>
                </c:pt>
                <c:pt idx="2809">
                  <c:v>43511.700694444444</c:v>
                </c:pt>
                <c:pt idx="2810">
                  <c:v>43511.701388888891</c:v>
                </c:pt>
                <c:pt idx="2811">
                  <c:v>43511.70208333333</c:v>
                </c:pt>
                <c:pt idx="2812">
                  <c:v>43511.702777777777</c:v>
                </c:pt>
                <c:pt idx="2813">
                  <c:v>43511.703472222223</c:v>
                </c:pt>
                <c:pt idx="2814">
                  <c:v>43511.70416666667</c:v>
                </c:pt>
                <c:pt idx="2815">
                  <c:v>43511.704861111109</c:v>
                </c:pt>
                <c:pt idx="2816">
                  <c:v>43511.705555555556</c:v>
                </c:pt>
                <c:pt idx="2817">
                  <c:v>43511.706250000003</c:v>
                </c:pt>
                <c:pt idx="2818">
                  <c:v>43511.706944444442</c:v>
                </c:pt>
                <c:pt idx="2819">
                  <c:v>43511.707638888889</c:v>
                </c:pt>
                <c:pt idx="2820">
                  <c:v>43511.708333333336</c:v>
                </c:pt>
                <c:pt idx="2821">
                  <c:v>43511.709027777775</c:v>
                </c:pt>
                <c:pt idx="2822">
                  <c:v>43511.709722222222</c:v>
                </c:pt>
                <c:pt idx="2823">
                  <c:v>43511.710416666669</c:v>
                </c:pt>
                <c:pt idx="2824">
                  <c:v>43511.711111111108</c:v>
                </c:pt>
                <c:pt idx="2825">
                  <c:v>43511.711805555555</c:v>
                </c:pt>
                <c:pt idx="2826">
                  <c:v>43511.712500000001</c:v>
                </c:pt>
                <c:pt idx="2827">
                  <c:v>43511.713194444441</c:v>
                </c:pt>
                <c:pt idx="2828">
                  <c:v>43511.713888888888</c:v>
                </c:pt>
                <c:pt idx="2829">
                  <c:v>43511.714583333334</c:v>
                </c:pt>
                <c:pt idx="2830">
                  <c:v>43511.715277777781</c:v>
                </c:pt>
                <c:pt idx="2831">
                  <c:v>43511.71597222222</c:v>
                </c:pt>
                <c:pt idx="2832">
                  <c:v>43511.716666666667</c:v>
                </c:pt>
                <c:pt idx="2833">
                  <c:v>43511.717361111114</c:v>
                </c:pt>
                <c:pt idx="2834">
                  <c:v>43511.718055555553</c:v>
                </c:pt>
                <c:pt idx="2835">
                  <c:v>43511.71875</c:v>
                </c:pt>
                <c:pt idx="2836">
                  <c:v>43511.719444444447</c:v>
                </c:pt>
                <c:pt idx="2837">
                  <c:v>43511.720138888886</c:v>
                </c:pt>
                <c:pt idx="2838">
                  <c:v>43511.720833333333</c:v>
                </c:pt>
                <c:pt idx="2839">
                  <c:v>43511.72152777778</c:v>
                </c:pt>
                <c:pt idx="2840">
                  <c:v>43511.722222222219</c:v>
                </c:pt>
                <c:pt idx="2841">
                  <c:v>43511.722916666666</c:v>
                </c:pt>
                <c:pt idx="2842">
                  <c:v>43511.723611111112</c:v>
                </c:pt>
                <c:pt idx="2843">
                  <c:v>43511.724305555559</c:v>
                </c:pt>
                <c:pt idx="2844">
                  <c:v>43511.724999999999</c:v>
                </c:pt>
                <c:pt idx="2845">
                  <c:v>43511.725694444445</c:v>
                </c:pt>
                <c:pt idx="2846">
                  <c:v>43511.726388888892</c:v>
                </c:pt>
                <c:pt idx="2847">
                  <c:v>43511.727083333331</c:v>
                </c:pt>
                <c:pt idx="2848">
                  <c:v>43511.727777777778</c:v>
                </c:pt>
                <c:pt idx="2849">
                  <c:v>43511.728472222225</c:v>
                </c:pt>
                <c:pt idx="2850">
                  <c:v>43511.729166666664</c:v>
                </c:pt>
                <c:pt idx="2851">
                  <c:v>43511.729861111111</c:v>
                </c:pt>
                <c:pt idx="2852">
                  <c:v>43511.730555555558</c:v>
                </c:pt>
                <c:pt idx="2853">
                  <c:v>43511.731249999997</c:v>
                </c:pt>
                <c:pt idx="2854">
                  <c:v>43511.731944444444</c:v>
                </c:pt>
                <c:pt idx="2855">
                  <c:v>43511.732638888891</c:v>
                </c:pt>
                <c:pt idx="2856">
                  <c:v>43511.73333333333</c:v>
                </c:pt>
                <c:pt idx="2857">
                  <c:v>43511.734027777777</c:v>
                </c:pt>
                <c:pt idx="2858">
                  <c:v>43511.734722222223</c:v>
                </c:pt>
                <c:pt idx="2859">
                  <c:v>43511.73541666667</c:v>
                </c:pt>
                <c:pt idx="2860">
                  <c:v>43511.736111111109</c:v>
                </c:pt>
                <c:pt idx="2861">
                  <c:v>43511.736805555556</c:v>
                </c:pt>
                <c:pt idx="2862">
                  <c:v>43511.737500000003</c:v>
                </c:pt>
                <c:pt idx="2863">
                  <c:v>43511.738194444442</c:v>
                </c:pt>
                <c:pt idx="2864">
                  <c:v>43511.738888888889</c:v>
                </c:pt>
                <c:pt idx="2865">
                  <c:v>43511.739583333336</c:v>
                </c:pt>
                <c:pt idx="2866">
                  <c:v>43511.740277777775</c:v>
                </c:pt>
                <c:pt idx="2867">
                  <c:v>43511.740972222222</c:v>
                </c:pt>
                <c:pt idx="2868">
                  <c:v>43511.741666666669</c:v>
                </c:pt>
                <c:pt idx="2869">
                  <c:v>43511.742361111108</c:v>
                </c:pt>
                <c:pt idx="2870">
                  <c:v>43511.743055555555</c:v>
                </c:pt>
                <c:pt idx="2871">
                  <c:v>43511.743750000001</c:v>
                </c:pt>
                <c:pt idx="2872">
                  <c:v>43511.744444444441</c:v>
                </c:pt>
                <c:pt idx="2873">
                  <c:v>43511.745138888888</c:v>
                </c:pt>
                <c:pt idx="2874">
                  <c:v>43511.745833333334</c:v>
                </c:pt>
                <c:pt idx="2875">
                  <c:v>43511.746527777781</c:v>
                </c:pt>
                <c:pt idx="2876">
                  <c:v>43511.74722222222</c:v>
                </c:pt>
                <c:pt idx="2877">
                  <c:v>43511.747916666667</c:v>
                </c:pt>
                <c:pt idx="2878">
                  <c:v>43511.748611111114</c:v>
                </c:pt>
                <c:pt idx="2879">
                  <c:v>43511.749305555553</c:v>
                </c:pt>
                <c:pt idx="2880">
                  <c:v>43511.75</c:v>
                </c:pt>
                <c:pt idx="2881">
                  <c:v>43511.750694444447</c:v>
                </c:pt>
                <c:pt idx="2882">
                  <c:v>43511.751388888886</c:v>
                </c:pt>
                <c:pt idx="2883">
                  <c:v>43511.752083333333</c:v>
                </c:pt>
                <c:pt idx="2884">
                  <c:v>43511.75277777778</c:v>
                </c:pt>
                <c:pt idx="2885">
                  <c:v>43511.753472222219</c:v>
                </c:pt>
                <c:pt idx="2886">
                  <c:v>43511.754166666666</c:v>
                </c:pt>
                <c:pt idx="2887">
                  <c:v>43511.754861111112</c:v>
                </c:pt>
                <c:pt idx="2888">
                  <c:v>43511.755555555559</c:v>
                </c:pt>
                <c:pt idx="2889">
                  <c:v>43511.756249999999</c:v>
                </c:pt>
                <c:pt idx="2890">
                  <c:v>43511.756944444445</c:v>
                </c:pt>
                <c:pt idx="2891">
                  <c:v>43511.757638888892</c:v>
                </c:pt>
                <c:pt idx="2892">
                  <c:v>43511.758333333331</c:v>
                </c:pt>
                <c:pt idx="2893">
                  <c:v>43511.759027777778</c:v>
                </c:pt>
                <c:pt idx="2894">
                  <c:v>43511.759722222225</c:v>
                </c:pt>
                <c:pt idx="2895">
                  <c:v>43511.760416666664</c:v>
                </c:pt>
                <c:pt idx="2896">
                  <c:v>43511.761111111111</c:v>
                </c:pt>
                <c:pt idx="2897">
                  <c:v>43511.761805555558</c:v>
                </c:pt>
                <c:pt idx="2898">
                  <c:v>43511.762499999997</c:v>
                </c:pt>
                <c:pt idx="2899">
                  <c:v>43511.763194444444</c:v>
                </c:pt>
                <c:pt idx="2900">
                  <c:v>43511.763888888891</c:v>
                </c:pt>
                <c:pt idx="2901">
                  <c:v>43511.76458333333</c:v>
                </c:pt>
                <c:pt idx="2902">
                  <c:v>43511.765277777777</c:v>
                </c:pt>
                <c:pt idx="2903">
                  <c:v>43511.765972222223</c:v>
                </c:pt>
                <c:pt idx="2904">
                  <c:v>43511.76666666667</c:v>
                </c:pt>
                <c:pt idx="2905">
                  <c:v>43511.767361111109</c:v>
                </c:pt>
                <c:pt idx="2906">
                  <c:v>43511.768055555556</c:v>
                </c:pt>
                <c:pt idx="2907">
                  <c:v>43511.768750000003</c:v>
                </c:pt>
                <c:pt idx="2908">
                  <c:v>43511.769444444442</c:v>
                </c:pt>
                <c:pt idx="2909">
                  <c:v>43511.770138888889</c:v>
                </c:pt>
                <c:pt idx="2910">
                  <c:v>43511.770833333336</c:v>
                </c:pt>
                <c:pt idx="2911">
                  <c:v>43511.771527777775</c:v>
                </c:pt>
                <c:pt idx="2912">
                  <c:v>43511.772222222222</c:v>
                </c:pt>
                <c:pt idx="2913">
                  <c:v>43511.772916666669</c:v>
                </c:pt>
                <c:pt idx="2914">
                  <c:v>43511.773611111108</c:v>
                </c:pt>
                <c:pt idx="2915">
                  <c:v>43511.774305555555</c:v>
                </c:pt>
                <c:pt idx="2916">
                  <c:v>43511.775000000001</c:v>
                </c:pt>
                <c:pt idx="2917">
                  <c:v>43511.775694444441</c:v>
                </c:pt>
                <c:pt idx="2918">
                  <c:v>43511.776388888888</c:v>
                </c:pt>
                <c:pt idx="2919">
                  <c:v>43511.777083333334</c:v>
                </c:pt>
                <c:pt idx="2920">
                  <c:v>43511.777777777781</c:v>
                </c:pt>
                <c:pt idx="2921">
                  <c:v>43511.77847222222</c:v>
                </c:pt>
                <c:pt idx="2922">
                  <c:v>43511.779166666667</c:v>
                </c:pt>
                <c:pt idx="2923">
                  <c:v>43511.779861111114</c:v>
                </c:pt>
                <c:pt idx="2924">
                  <c:v>43511.780555555553</c:v>
                </c:pt>
                <c:pt idx="2925">
                  <c:v>43511.78125</c:v>
                </c:pt>
                <c:pt idx="2926">
                  <c:v>43511.781944444447</c:v>
                </c:pt>
                <c:pt idx="2927">
                  <c:v>43511.782638888886</c:v>
                </c:pt>
                <c:pt idx="2928">
                  <c:v>43511.783333333333</c:v>
                </c:pt>
                <c:pt idx="2929">
                  <c:v>43511.78402777778</c:v>
                </c:pt>
                <c:pt idx="2930">
                  <c:v>43511.784722222219</c:v>
                </c:pt>
                <c:pt idx="2931">
                  <c:v>43511.785416666666</c:v>
                </c:pt>
                <c:pt idx="2932">
                  <c:v>43511.786111111112</c:v>
                </c:pt>
                <c:pt idx="2933">
                  <c:v>43511.786805555559</c:v>
                </c:pt>
                <c:pt idx="2934">
                  <c:v>43511.787499999999</c:v>
                </c:pt>
                <c:pt idx="2935">
                  <c:v>43511.788194444445</c:v>
                </c:pt>
                <c:pt idx="2936">
                  <c:v>43511.788888888892</c:v>
                </c:pt>
                <c:pt idx="2937">
                  <c:v>43511.789583333331</c:v>
                </c:pt>
                <c:pt idx="2938">
                  <c:v>43511.790277777778</c:v>
                </c:pt>
                <c:pt idx="2939">
                  <c:v>43511.790972222225</c:v>
                </c:pt>
                <c:pt idx="2940">
                  <c:v>43511.791666666664</c:v>
                </c:pt>
                <c:pt idx="2941">
                  <c:v>43511.792361111111</c:v>
                </c:pt>
                <c:pt idx="2942">
                  <c:v>43511.793055555558</c:v>
                </c:pt>
                <c:pt idx="2943">
                  <c:v>43511.793749999997</c:v>
                </c:pt>
                <c:pt idx="2944">
                  <c:v>43511.794444444444</c:v>
                </c:pt>
                <c:pt idx="2945">
                  <c:v>43511.795138888891</c:v>
                </c:pt>
                <c:pt idx="2946">
                  <c:v>43511.79583333333</c:v>
                </c:pt>
                <c:pt idx="2947">
                  <c:v>43511.796527777777</c:v>
                </c:pt>
                <c:pt idx="2948">
                  <c:v>43511.797222222223</c:v>
                </c:pt>
                <c:pt idx="2949">
                  <c:v>43511.79791666667</c:v>
                </c:pt>
                <c:pt idx="2950">
                  <c:v>43511.798611111109</c:v>
                </c:pt>
                <c:pt idx="2951">
                  <c:v>43511.799305555556</c:v>
                </c:pt>
                <c:pt idx="2952">
                  <c:v>43511.8</c:v>
                </c:pt>
                <c:pt idx="2953">
                  <c:v>43511.800694444442</c:v>
                </c:pt>
                <c:pt idx="2954">
                  <c:v>43511.801388888889</c:v>
                </c:pt>
                <c:pt idx="2955">
                  <c:v>43511.802083333336</c:v>
                </c:pt>
                <c:pt idx="2956">
                  <c:v>43511.802777777775</c:v>
                </c:pt>
                <c:pt idx="2957">
                  <c:v>43511.803472222222</c:v>
                </c:pt>
                <c:pt idx="2958">
                  <c:v>43511.804166666669</c:v>
                </c:pt>
                <c:pt idx="2959">
                  <c:v>43511.804861111108</c:v>
                </c:pt>
                <c:pt idx="2960">
                  <c:v>43511.805555555555</c:v>
                </c:pt>
                <c:pt idx="2961">
                  <c:v>43511.806250000001</c:v>
                </c:pt>
                <c:pt idx="2962">
                  <c:v>43511.806944444441</c:v>
                </c:pt>
                <c:pt idx="2963">
                  <c:v>43511.807638888888</c:v>
                </c:pt>
                <c:pt idx="2964">
                  <c:v>43511.808333333334</c:v>
                </c:pt>
                <c:pt idx="2965">
                  <c:v>43511.809027777781</c:v>
                </c:pt>
                <c:pt idx="2966">
                  <c:v>43511.80972222222</c:v>
                </c:pt>
                <c:pt idx="2967">
                  <c:v>43511.810416666667</c:v>
                </c:pt>
                <c:pt idx="2968">
                  <c:v>43511.811111111114</c:v>
                </c:pt>
                <c:pt idx="2969">
                  <c:v>43511.811805555553</c:v>
                </c:pt>
                <c:pt idx="2970">
                  <c:v>43511.8125</c:v>
                </c:pt>
                <c:pt idx="2971">
                  <c:v>43511.813194444447</c:v>
                </c:pt>
                <c:pt idx="2972">
                  <c:v>43511.813888888886</c:v>
                </c:pt>
                <c:pt idx="2973">
                  <c:v>43511.814583333333</c:v>
                </c:pt>
                <c:pt idx="2974">
                  <c:v>43511.81527777778</c:v>
                </c:pt>
                <c:pt idx="2975">
                  <c:v>43511.815972222219</c:v>
                </c:pt>
                <c:pt idx="2976">
                  <c:v>43511.816666666666</c:v>
                </c:pt>
                <c:pt idx="2977">
                  <c:v>43511.817361111112</c:v>
                </c:pt>
                <c:pt idx="2978">
                  <c:v>43511.818055555559</c:v>
                </c:pt>
                <c:pt idx="2979">
                  <c:v>43511.818749999999</c:v>
                </c:pt>
                <c:pt idx="2980">
                  <c:v>43511.819444444445</c:v>
                </c:pt>
                <c:pt idx="2981">
                  <c:v>43511.820138888892</c:v>
                </c:pt>
                <c:pt idx="2982">
                  <c:v>43511.820833333331</c:v>
                </c:pt>
                <c:pt idx="2983">
                  <c:v>43511.821527777778</c:v>
                </c:pt>
                <c:pt idx="2984">
                  <c:v>43511.822222222225</c:v>
                </c:pt>
                <c:pt idx="2985">
                  <c:v>43511.822916666664</c:v>
                </c:pt>
                <c:pt idx="2986">
                  <c:v>43511.823611111111</c:v>
                </c:pt>
                <c:pt idx="2987">
                  <c:v>43511.824305555558</c:v>
                </c:pt>
                <c:pt idx="2988">
                  <c:v>43511.824999999997</c:v>
                </c:pt>
                <c:pt idx="2989">
                  <c:v>43511.825694444444</c:v>
                </c:pt>
                <c:pt idx="2990">
                  <c:v>43511.826388888891</c:v>
                </c:pt>
                <c:pt idx="2991">
                  <c:v>43511.82708333333</c:v>
                </c:pt>
                <c:pt idx="2992">
                  <c:v>43511.827777777777</c:v>
                </c:pt>
                <c:pt idx="2993">
                  <c:v>43511.828472222223</c:v>
                </c:pt>
                <c:pt idx="2994">
                  <c:v>43511.82916666667</c:v>
                </c:pt>
                <c:pt idx="2995">
                  <c:v>43511.829861111109</c:v>
                </c:pt>
                <c:pt idx="2996">
                  <c:v>43511.830555555556</c:v>
                </c:pt>
                <c:pt idx="2997">
                  <c:v>43511.831250000003</c:v>
                </c:pt>
                <c:pt idx="2998">
                  <c:v>43511.831944444442</c:v>
                </c:pt>
                <c:pt idx="2999">
                  <c:v>43511.832638888889</c:v>
                </c:pt>
                <c:pt idx="3000">
                  <c:v>43511.833333333336</c:v>
                </c:pt>
                <c:pt idx="3001">
                  <c:v>43511.834027777775</c:v>
                </c:pt>
                <c:pt idx="3002">
                  <c:v>43511.834722222222</c:v>
                </c:pt>
                <c:pt idx="3003">
                  <c:v>43511.835416666669</c:v>
                </c:pt>
                <c:pt idx="3004">
                  <c:v>43511.836111111108</c:v>
                </c:pt>
                <c:pt idx="3005">
                  <c:v>43511.836805555555</c:v>
                </c:pt>
                <c:pt idx="3006">
                  <c:v>43511.837500000001</c:v>
                </c:pt>
                <c:pt idx="3007">
                  <c:v>43511.838194444441</c:v>
                </c:pt>
                <c:pt idx="3008">
                  <c:v>43511.838888888888</c:v>
                </c:pt>
                <c:pt idx="3009">
                  <c:v>43511.839583333334</c:v>
                </c:pt>
                <c:pt idx="3010">
                  <c:v>43511.840277777781</c:v>
                </c:pt>
                <c:pt idx="3011">
                  <c:v>43511.84097222222</c:v>
                </c:pt>
                <c:pt idx="3012">
                  <c:v>43511.841666666667</c:v>
                </c:pt>
                <c:pt idx="3013">
                  <c:v>43511.842361111114</c:v>
                </c:pt>
                <c:pt idx="3014">
                  <c:v>43511.843055555553</c:v>
                </c:pt>
                <c:pt idx="3015">
                  <c:v>43511.84375</c:v>
                </c:pt>
                <c:pt idx="3016">
                  <c:v>43511.844444444447</c:v>
                </c:pt>
                <c:pt idx="3017">
                  <c:v>43511.845138888886</c:v>
                </c:pt>
                <c:pt idx="3018">
                  <c:v>43511.845833333333</c:v>
                </c:pt>
                <c:pt idx="3019">
                  <c:v>43511.84652777778</c:v>
                </c:pt>
                <c:pt idx="3020">
                  <c:v>43511.847222222219</c:v>
                </c:pt>
                <c:pt idx="3021">
                  <c:v>43511.847916666666</c:v>
                </c:pt>
                <c:pt idx="3022">
                  <c:v>43511.848611111112</c:v>
                </c:pt>
                <c:pt idx="3023">
                  <c:v>43511.849305555559</c:v>
                </c:pt>
                <c:pt idx="3024">
                  <c:v>43511.85</c:v>
                </c:pt>
                <c:pt idx="3025">
                  <c:v>43511.850694444445</c:v>
                </c:pt>
                <c:pt idx="3026">
                  <c:v>43511.851388888892</c:v>
                </c:pt>
                <c:pt idx="3027">
                  <c:v>43511.852083333331</c:v>
                </c:pt>
                <c:pt idx="3028">
                  <c:v>43511.852777777778</c:v>
                </c:pt>
                <c:pt idx="3029">
                  <c:v>43511.853472222225</c:v>
                </c:pt>
                <c:pt idx="3030">
                  <c:v>43511.854166666664</c:v>
                </c:pt>
                <c:pt idx="3031">
                  <c:v>43511.854861111111</c:v>
                </c:pt>
                <c:pt idx="3032">
                  <c:v>43511.855555555558</c:v>
                </c:pt>
                <c:pt idx="3033">
                  <c:v>43511.856249999997</c:v>
                </c:pt>
                <c:pt idx="3034">
                  <c:v>43511.856944444444</c:v>
                </c:pt>
                <c:pt idx="3035">
                  <c:v>43511.857638888891</c:v>
                </c:pt>
                <c:pt idx="3036">
                  <c:v>43511.85833333333</c:v>
                </c:pt>
                <c:pt idx="3037">
                  <c:v>43511.859027777777</c:v>
                </c:pt>
                <c:pt idx="3038">
                  <c:v>43511.859722222223</c:v>
                </c:pt>
                <c:pt idx="3039">
                  <c:v>43511.86041666667</c:v>
                </c:pt>
                <c:pt idx="3040">
                  <c:v>43511.861111111109</c:v>
                </c:pt>
                <c:pt idx="3041">
                  <c:v>43511.861805555556</c:v>
                </c:pt>
                <c:pt idx="3042">
                  <c:v>43511.862500000003</c:v>
                </c:pt>
                <c:pt idx="3043">
                  <c:v>43511.863194444442</c:v>
                </c:pt>
                <c:pt idx="3044">
                  <c:v>43511.863888888889</c:v>
                </c:pt>
                <c:pt idx="3045">
                  <c:v>43511.864583333336</c:v>
                </c:pt>
                <c:pt idx="3046">
                  <c:v>43511.865277777775</c:v>
                </c:pt>
                <c:pt idx="3047">
                  <c:v>43511.865972222222</c:v>
                </c:pt>
                <c:pt idx="3048">
                  <c:v>43511.866666666669</c:v>
                </c:pt>
                <c:pt idx="3049">
                  <c:v>43511.867361111108</c:v>
                </c:pt>
                <c:pt idx="3050">
                  <c:v>43511.868055555555</c:v>
                </c:pt>
                <c:pt idx="3051">
                  <c:v>43511.868750000001</c:v>
                </c:pt>
                <c:pt idx="3052">
                  <c:v>43511.869444444441</c:v>
                </c:pt>
                <c:pt idx="3053">
                  <c:v>43511.870138888888</c:v>
                </c:pt>
                <c:pt idx="3054">
                  <c:v>43511.870833333334</c:v>
                </c:pt>
                <c:pt idx="3055">
                  <c:v>43511.871527777781</c:v>
                </c:pt>
                <c:pt idx="3056">
                  <c:v>43511.87222222222</c:v>
                </c:pt>
                <c:pt idx="3057">
                  <c:v>43511.872916666667</c:v>
                </c:pt>
                <c:pt idx="3058">
                  <c:v>43511.873611111114</c:v>
                </c:pt>
                <c:pt idx="3059">
                  <c:v>43511.874305555553</c:v>
                </c:pt>
                <c:pt idx="3060">
                  <c:v>43511.875</c:v>
                </c:pt>
                <c:pt idx="3061">
                  <c:v>43511.875694444447</c:v>
                </c:pt>
                <c:pt idx="3062">
                  <c:v>43511.876388888886</c:v>
                </c:pt>
                <c:pt idx="3063">
                  <c:v>43511.877083333333</c:v>
                </c:pt>
                <c:pt idx="3064">
                  <c:v>43511.87777777778</c:v>
                </c:pt>
                <c:pt idx="3065">
                  <c:v>43511.878472222219</c:v>
                </c:pt>
                <c:pt idx="3066">
                  <c:v>43511.879166666666</c:v>
                </c:pt>
                <c:pt idx="3067">
                  <c:v>43511.879861111112</c:v>
                </c:pt>
                <c:pt idx="3068">
                  <c:v>43511.880555555559</c:v>
                </c:pt>
                <c:pt idx="3069">
                  <c:v>43511.881249999999</c:v>
                </c:pt>
                <c:pt idx="3070">
                  <c:v>43511.881944444445</c:v>
                </c:pt>
                <c:pt idx="3071">
                  <c:v>43511.882638888892</c:v>
                </c:pt>
                <c:pt idx="3072">
                  <c:v>43511.883333333331</c:v>
                </c:pt>
                <c:pt idx="3073">
                  <c:v>43511.884027777778</c:v>
                </c:pt>
                <c:pt idx="3074">
                  <c:v>43511.884722222225</c:v>
                </c:pt>
                <c:pt idx="3075">
                  <c:v>43511.885416666664</c:v>
                </c:pt>
                <c:pt idx="3076">
                  <c:v>43511.886111111111</c:v>
                </c:pt>
                <c:pt idx="3077">
                  <c:v>43511.886805555558</c:v>
                </c:pt>
                <c:pt idx="3078">
                  <c:v>43511.887499999997</c:v>
                </c:pt>
                <c:pt idx="3079">
                  <c:v>43511.888194444444</c:v>
                </c:pt>
                <c:pt idx="3080">
                  <c:v>43511.888888888891</c:v>
                </c:pt>
                <c:pt idx="3081">
                  <c:v>43511.88958333333</c:v>
                </c:pt>
                <c:pt idx="3082">
                  <c:v>43511.890277777777</c:v>
                </c:pt>
                <c:pt idx="3083">
                  <c:v>43511.890972222223</c:v>
                </c:pt>
                <c:pt idx="3084">
                  <c:v>43511.89166666667</c:v>
                </c:pt>
                <c:pt idx="3085">
                  <c:v>43511.892361111109</c:v>
                </c:pt>
                <c:pt idx="3086">
                  <c:v>43511.893055555556</c:v>
                </c:pt>
                <c:pt idx="3087">
                  <c:v>43511.893750000003</c:v>
                </c:pt>
                <c:pt idx="3088">
                  <c:v>43511.894444444442</c:v>
                </c:pt>
                <c:pt idx="3089">
                  <c:v>43511.895138888889</c:v>
                </c:pt>
                <c:pt idx="3090">
                  <c:v>43511.895833333336</c:v>
                </c:pt>
                <c:pt idx="3091">
                  <c:v>43511.896527777775</c:v>
                </c:pt>
                <c:pt idx="3092">
                  <c:v>43511.897222222222</c:v>
                </c:pt>
                <c:pt idx="3093">
                  <c:v>43511.897916666669</c:v>
                </c:pt>
                <c:pt idx="3094">
                  <c:v>43511.898611111108</c:v>
                </c:pt>
                <c:pt idx="3095">
                  <c:v>43511.899305555555</c:v>
                </c:pt>
                <c:pt idx="3096">
                  <c:v>43511.9</c:v>
                </c:pt>
                <c:pt idx="3097">
                  <c:v>43511.900694444441</c:v>
                </c:pt>
                <c:pt idx="3098">
                  <c:v>43511.901388888888</c:v>
                </c:pt>
                <c:pt idx="3099">
                  <c:v>43511.902083333334</c:v>
                </c:pt>
                <c:pt idx="3100">
                  <c:v>43511.902777777781</c:v>
                </c:pt>
                <c:pt idx="3101">
                  <c:v>43511.90347222222</c:v>
                </c:pt>
                <c:pt idx="3102">
                  <c:v>43511.904166666667</c:v>
                </c:pt>
                <c:pt idx="3103">
                  <c:v>43511.904861111114</c:v>
                </c:pt>
                <c:pt idx="3104">
                  <c:v>43511.905555555553</c:v>
                </c:pt>
                <c:pt idx="3105">
                  <c:v>43511.90625</c:v>
                </c:pt>
                <c:pt idx="3106">
                  <c:v>43511.906944444447</c:v>
                </c:pt>
                <c:pt idx="3107">
                  <c:v>43511.907638888886</c:v>
                </c:pt>
                <c:pt idx="3108">
                  <c:v>43511.908333333333</c:v>
                </c:pt>
                <c:pt idx="3109">
                  <c:v>43511.90902777778</c:v>
                </c:pt>
                <c:pt idx="3110">
                  <c:v>43511.909722222219</c:v>
                </c:pt>
                <c:pt idx="3111">
                  <c:v>43511.910416666666</c:v>
                </c:pt>
                <c:pt idx="3112">
                  <c:v>43511.911111111112</c:v>
                </c:pt>
                <c:pt idx="3113">
                  <c:v>43511.911805555559</c:v>
                </c:pt>
                <c:pt idx="3114">
                  <c:v>43511.912499999999</c:v>
                </c:pt>
                <c:pt idx="3115">
                  <c:v>43511.913194444445</c:v>
                </c:pt>
                <c:pt idx="3116">
                  <c:v>43511.913888888892</c:v>
                </c:pt>
                <c:pt idx="3117">
                  <c:v>43511.914583333331</c:v>
                </c:pt>
                <c:pt idx="3118">
                  <c:v>43511.915277777778</c:v>
                </c:pt>
                <c:pt idx="3119">
                  <c:v>43511.915972222225</c:v>
                </c:pt>
                <c:pt idx="3120">
                  <c:v>43511.916666666664</c:v>
                </c:pt>
                <c:pt idx="3121">
                  <c:v>43511.917361111111</c:v>
                </c:pt>
                <c:pt idx="3122">
                  <c:v>43511.918055555558</c:v>
                </c:pt>
                <c:pt idx="3123">
                  <c:v>43511.918749999997</c:v>
                </c:pt>
                <c:pt idx="3124">
                  <c:v>43511.919444444444</c:v>
                </c:pt>
                <c:pt idx="3125">
                  <c:v>43511.920138888891</c:v>
                </c:pt>
                <c:pt idx="3126">
                  <c:v>43511.92083333333</c:v>
                </c:pt>
                <c:pt idx="3127">
                  <c:v>43511.921527777777</c:v>
                </c:pt>
                <c:pt idx="3128">
                  <c:v>43511.922222222223</c:v>
                </c:pt>
                <c:pt idx="3129">
                  <c:v>43511.92291666667</c:v>
                </c:pt>
                <c:pt idx="3130">
                  <c:v>43511.923611111109</c:v>
                </c:pt>
                <c:pt idx="3131">
                  <c:v>43511.924305555556</c:v>
                </c:pt>
                <c:pt idx="3132">
                  <c:v>43511.925000000003</c:v>
                </c:pt>
                <c:pt idx="3133">
                  <c:v>43511.925694444442</c:v>
                </c:pt>
                <c:pt idx="3134">
                  <c:v>43511.926388888889</c:v>
                </c:pt>
                <c:pt idx="3135">
                  <c:v>43511.927083333336</c:v>
                </c:pt>
                <c:pt idx="3136">
                  <c:v>43511.927777777775</c:v>
                </c:pt>
                <c:pt idx="3137">
                  <c:v>43511.928472222222</c:v>
                </c:pt>
                <c:pt idx="3138">
                  <c:v>43511.929166666669</c:v>
                </c:pt>
                <c:pt idx="3139">
                  <c:v>43511.929861111108</c:v>
                </c:pt>
                <c:pt idx="3140">
                  <c:v>43511.930555555555</c:v>
                </c:pt>
                <c:pt idx="3141">
                  <c:v>43511.931250000001</c:v>
                </c:pt>
                <c:pt idx="3142">
                  <c:v>43511.931944444441</c:v>
                </c:pt>
                <c:pt idx="3143">
                  <c:v>43511.932638888888</c:v>
                </c:pt>
                <c:pt idx="3144">
                  <c:v>43511.933333333334</c:v>
                </c:pt>
                <c:pt idx="3145">
                  <c:v>43511.934027777781</c:v>
                </c:pt>
                <c:pt idx="3146">
                  <c:v>43511.93472222222</c:v>
                </c:pt>
                <c:pt idx="3147">
                  <c:v>43511.935416666667</c:v>
                </c:pt>
                <c:pt idx="3148">
                  <c:v>43511.936111111114</c:v>
                </c:pt>
                <c:pt idx="3149">
                  <c:v>43511.936805555553</c:v>
                </c:pt>
                <c:pt idx="3150">
                  <c:v>43511.9375</c:v>
                </c:pt>
                <c:pt idx="3151">
                  <c:v>43511.938194444447</c:v>
                </c:pt>
                <c:pt idx="3152">
                  <c:v>43511.938888888886</c:v>
                </c:pt>
                <c:pt idx="3153">
                  <c:v>43511.939583333333</c:v>
                </c:pt>
                <c:pt idx="3154">
                  <c:v>43511.94027777778</c:v>
                </c:pt>
                <c:pt idx="3155">
                  <c:v>43511.940972222219</c:v>
                </c:pt>
                <c:pt idx="3156">
                  <c:v>43511.941666666666</c:v>
                </c:pt>
                <c:pt idx="3157">
                  <c:v>43511.942361111112</c:v>
                </c:pt>
                <c:pt idx="3158">
                  <c:v>43511.943055555559</c:v>
                </c:pt>
                <c:pt idx="3159">
                  <c:v>43511.943749999999</c:v>
                </c:pt>
                <c:pt idx="3160">
                  <c:v>43511.944444444445</c:v>
                </c:pt>
                <c:pt idx="3161">
                  <c:v>43511.945138888892</c:v>
                </c:pt>
                <c:pt idx="3162">
                  <c:v>43511.945833333331</c:v>
                </c:pt>
                <c:pt idx="3163">
                  <c:v>43511.946527777778</c:v>
                </c:pt>
                <c:pt idx="3164">
                  <c:v>43511.947222222225</c:v>
                </c:pt>
                <c:pt idx="3165">
                  <c:v>43511.947916666664</c:v>
                </c:pt>
                <c:pt idx="3166">
                  <c:v>43511.948611111111</c:v>
                </c:pt>
                <c:pt idx="3167">
                  <c:v>43511.949305555558</c:v>
                </c:pt>
                <c:pt idx="3168">
                  <c:v>43511.95</c:v>
                </c:pt>
                <c:pt idx="3169">
                  <c:v>43511.950694444444</c:v>
                </c:pt>
                <c:pt idx="3170">
                  <c:v>43511.951388888891</c:v>
                </c:pt>
                <c:pt idx="3171">
                  <c:v>43511.95208333333</c:v>
                </c:pt>
                <c:pt idx="3172">
                  <c:v>43511.952777777777</c:v>
                </c:pt>
                <c:pt idx="3173">
                  <c:v>43511.953472222223</c:v>
                </c:pt>
                <c:pt idx="3174">
                  <c:v>43511.95416666667</c:v>
                </c:pt>
                <c:pt idx="3175">
                  <c:v>43511.954861111109</c:v>
                </c:pt>
                <c:pt idx="3176">
                  <c:v>43511.955555555556</c:v>
                </c:pt>
                <c:pt idx="3177">
                  <c:v>43511.956250000003</c:v>
                </c:pt>
                <c:pt idx="3178">
                  <c:v>43511.956944444442</c:v>
                </c:pt>
                <c:pt idx="3179">
                  <c:v>43511.957638888889</c:v>
                </c:pt>
                <c:pt idx="3180">
                  <c:v>43511.958333333336</c:v>
                </c:pt>
                <c:pt idx="3181">
                  <c:v>43511.959027777775</c:v>
                </c:pt>
                <c:pt idx="3182">
                  <c:v>43511.959722222222</c:v>
                </c:pt>
                <c:pt idx="3183">
                  <c:v>43511.960416666669</c:v>
                </c:pt>
                <c:pt idx="3184">
                  <c:v>43511.961111111108</c:v>
                </c:pt>
                <c:pt idx="3185">
                  <c:v>43511.961805555555</c:v>
                </c:pt>
                <c:pt idx="3186">
                  <c:v>43511.962500000001</c:v>
                </c:pt>
                <c:pt idx="3187">
                  <c:v>43511.963194444441</c:v>
                </c:pt>
                <c:pt idx="3188">
                  <c:v>43511.963888888888</c:v>
                </c:pt>
                <c:pt idx="3189">
                  <c:v>43511.964583333334</c:v>
                </c:pt>
                <c:pt idx="3190">
                  <c:v>43511.965277777781</c:v>
                </c:pt>
                <c:pt idx="3191">
                  <c:v>43511.96597222222</c:v>
                </c:pt>
                <c:pt idx="3192">
                  <c:v>43511.966666666667</c:v>
                </c:pt>
                <c:pt idx="3193">
                  <c:v>43511.967361111114</c:v>
                </c:pt>
                <c:pt idx="3194">
                  <c:v>43511.968055555553</c:v>
                </c:pt>
                <c:pt idx="3195">
                  <c:v>43511.96875</c:v>
                </c:pt>
                <c:pt idx="3196">
                  <c:v>43511.969444444447</c:v>
                </c:pt>
                <c:pt idx="3197">
                  <c:v>43511.970138888886</c:v>
                </c:pt>
                <c:pt idx="3198">
                  <c:v>43511.970833333333</c:v>
                </c:pt>
                <c:pt idx="3199">
                  <c:v>43511.97152777778</c:v>
                </c:pt>
                <c:pt idx="3200">
                  <c:v>43511.972222222219</c:v>
                </c:pt>
                <c:pt idx="3201">
                  <c:v>43511.972916666666</c:v>
                </c:pt>
                <c:pt idx="3202">
                  <c:v>43511.973611111112</c:v>
                </c:pt>
                <c:pt idx="3203">
                  <c:v>43511.974305555559</c:v>
                </c:pt>
                <c:pt idx="3204">
                  <c:v>43511.974999999999</c:v>
                </c:pt>
                <c:pt idx="3205">
                  <c:v>43511.975694444445</c:v>
                </c:pt>
                <c:pt idx="3206">
                  <c:v>43511.976388888892</c:v>
                </c:pt>
                <c:pt idx="3207">
                  <c:v>43511.977083333331</c:v>
                </c:pt>
                <c:pt idx="3208">
                  <c:v>43511.977777777778</c:v>
                </c:pt>
                <c:pt idx="3209">
                  <c:v>43511.978472222225</c:v>
                </c:pt>
                <c:pt idx="3210">
                  <c:v>43511.979166666664</c:v>
                </c:pt>
                <c:pt idx="3211">
                  <c:v>43511.979861111111</c:v>
                </c:pt>
                <c:pt idx="3212">
                  <c:v>43511.980555555558</c:v>
                </c:pt>
                <c:pt idx="3213">
                  <c:v>43511.981249999997</c:v>
                </c:pt>
                <c:pt idx="3214">
                  <c:v>43511.981944444444</c:v>
                </c:pt>
                <c:pt idx="3215">
                  <c:v>43511.982638888891</c:v>
                </c:pt>
                <c:pt idx="3216">
                  <c:v>43511.98333333333</c:v>
                </c:pt>
                <c:pt idx="3217">
                  <c:v>43511.984027777777</c:v>
                </c:pt>
                <c:pt idx="3218">
                  <c:v>43511.984722222223</c:v>
                </c:pt>
                <c:pt idx="3219">
                  <c:v>43511.98541666667</c:v>
                </c:pt>
                <c:pt idx="3220">
                  <c:v>43511.986111111109</c:v>
                </c:pt>
                <c:pt idx="3221">
                  <c:v>43511.986805555556</c:v>
                </c:pt>
                <c:pt idx="3222">
                  <c:v>43511.987500000003</c:v>
                </c:pt>
                <c:pt idx="3223">
                  <c:v>43511.988194444442</c:v>
                </c:pt>
                <c:pt idx="3224">
                  <c:v>43511.988888888889</c:v>
                </c:pt>
                <c:pt idx="3225">
                  <c:v>43511.989583333336</c:v>
                </c:pt>
                <c:pt idx="3226">
                  <c:v>43511.990277777775</c:v>
                </c:pt>
                <c:pt idx="3227">
                  <c:v>43511.990972222222</c:v>
                </c:pt>
                <c:pt idx="3228">
                  <c:v>43511.991666666669</c:v>
                </c:pt>
                <c:pt idx="3229">
                  <c:v>43511.992361111108</c:v>
                </c:pt>
                <c:pt idx="3230">
                  <c:v>43511.993055555555</c:v>
                </c:pt>
                <c:pt idx="3231">
                  <c:v>43511.993750000001</c:v>
                </c:pt>
                <c:pt idx="3232">
                  <c:v>43511.994444444441</c:v>
                </c:pt>
                <c:pt idx="3233">
                  <c:v>43511.995138888888</c:v>
                </c:pt>
                <c:pt idx="3234">
                  <c:v>43511.995833333334</c:v>
                </c:pt>
                <c:pt idx="3235">
                  <c:v>43511.996527777781</c:v>
                </c:pt>
                <c:pt idx="3236">
                  <c:v>43511.99722222222</c:v>
                </c:pt>
                <c:pt idx="3237">
                  <c:v>43511.997916666667</c:v>
                </c:pt>
                <c:pt idx="3238">
                  <c:v>43511.998611111114</c:v>
                </c:pt>
                <c:pt idx="3239">
                  <c:v>43511.999305555553</c:v>
                </c:pt>
                <c:pt idx="3240">
                  <c:v>43512</c:v>
                </c:pt>
                <c:pt idx="3241">
                  <c:v>43512.000694444447</c:v>
                </c:pt>
                <c:pt idx="3242">
                  <c:v>43512.001388888886</c:v>
                </c:pt>
                <c:pt idx="3243">
                  <c:v>43512.002083333333</c:v>
                </c:pt>
                <c:pt idx="3244">
                  <c:v>43512.00277777778</c:v>
                </c:pt>
                <c:pt idx="3245">
                  <c:v>43512.003472222219</c:v>
                </c:pt>
                <c:pt idx="3246">
                  <c:v>43512.004166666666</c:v>
                </c:pt>
                <c:pt idx="3247">
                  <c:v>43512.004861111112</c:v>
                </c:pt>
                <c:pt idx="3248">
                  <c:v>43512.005555555559</c:v>
                </c:pt>
                <c:pt idx="3249">
                  <c:v>43512.006249999999</c:v>
                </c:pt>
                <c:pt idx="3250">
                  <c:v>43512.006944444445</c:v>
                </c:pt>
                <c:pt idx="3251">
                  <c:v>43512.007638888892</c:v>
                </c:pt>
                <c:pt idx="3252">
                  <c:v>43512.008333333331</c:v>
                </c:pt>
                <c:pt idx="3253">
                  <c:v>43512.009027777778</c:v>
                </c:pt>
                <c:pt idx="3254">
                  <c:v>43512.009722222225</c:v>
                </c:pt>
                <c:pt idx="3255">
                  <c:v>43512.010416666664</c:v>
                </c:pt>
                <c:pt idx="3256">
                  <c:v>43512.011111111111</c:v>
                </c:pt>
                <c:pt idx="3257">
                  <c:v>43512.011805555558</c:v>
                </c:pt>
                <c:pt idx="3258">
                  <c:v>43512.012499999997</c:v>
                </c:pt>
                <c:pt idx="3259">
                  <c:v>43512.013194444444</c:v>
                </c:pt>
                <c:pt idx="3260">
                  <c:v>43512.013888888891</c:v>
                </c:pt>
                <c:pt idx="3261">
                  <c:v>43512.01458333333</c:v>
                </c:pt>
                <c:pt idx="3262">
                  <c:v>43512.015277777777</c:v>
                </c:pt>
                <c:pt idx="3263">
                  <c:v>43512.015972222223</c:v>
                </c:pt>
                <c:pt idx="3264">
                  <c:v>43512.01666666667</c:v>
                </c:pt>
                <c:pt idx="3265">
                  <c:v>43512.017361111109</c:v>
                </c:pt>
                <c:pt idx="3266">
                  <c:v>43512.018055555556</c:v>
                </c:pt>
                <c:pt idx="3267">
                  <c:v>43512.018750000003</c:v>
                </c:pt>
                <c:pt idx="3268">
                  <c:v>43512.019444444442</c:v>
                </c:pt>
                <c:pt idx="3269">
                  <c:v>43512.020138888889</c:v>
                </c:pt>
                <c:pt idx="3270">
                  <c:v>43512.020833333336</c:v>
                </c:pt>
                <c:pt idx="3271">
                  <c:v>43512.021527777775</c:v>
                </c:pt>
                <c:pt idx="3272">
                  <c:v>43512.022222222222</c:v>
                </c:pt>
                <c:pt idx="3273">
                  <c:v>43512.022916666669</c:v>
                </c:pt>
                <c:pt idx="3274">
                  <c:v>43512.023611111108</c:v>
                </c:pt>
                <c:pt idx="3275">
                  <c:v>43512.024305555555</c:v>
                </c:pt>
                <c:pt idx="3276">
                  <c:v>43512.025000000001</c:v>
                </c:pt>
                <c:pt idx="3277">
                  <c:v>43512.025694444441</c:v>
                </c:pt>
                <c:pt idx="3278">
                  <c:v>43512.026388888888</c:v>
                </c:pt>
                <c:pt idx="3279">
                  <c:v>43512.027083333334</c:v>
                </c:pt>
                <c:pt idx="3280">
                  <c:v>43512.027777777781</c:v>
                </c:pt>
                <c:pt idx="3281">
                  <c:v>43512.02847222222</c:v>
                </c:pt>
                <c:pt idx="3282">
                  <c:v>43512.029166666667</c:v>
                </c:pt>
                <c:pt idx="3283">
                  <c:v>43512.029861111114</c:v>
                </c:pt>
                <c:pt idx="3284">
                  <c:v>43512.030555555553</c:v>
                </c:pt>
                <c:pt idx="3285">
                  <c:v>43512.03125</c:v>
                </c:pt>
                <c:pt idx="3286">
                  <c:v>43512.031944444447</c:v>
                </c:pt>
                <c:pt idx="3287">
                  <c:v>43512.032638888886</c:v>
                </c:pt>
                <c:pt idx="3288">
                  <c:v>43512.033333333333</c:v>
                </c:pt>
                <c:pt idx="3289">
                  <c:v>43512.03402777778</c:v>
                </c:pt>
                <c:pt idx="3290">
                  <c:v>43512.034722222219</c:v>
                </c:pt>
                <c:pt idx="3291">
                  <c:v>43512.035416666666</c:v>
                </c:pt>
                <c:pt idx="3292">
                  <c:v>43512.036111111112</c:v>
                </c:pt>
                <c:pt idx="3293">
                  <c:v>43512.036805555559</c:v>
                </c:pt>
                <c:pt idx="3294">
                  <c:v>43512.037499999999</c:v>
                </c:pt>
                <c:pt idx="3295">
                  <c:v>43512.038194444445</c:v>
                </c:pt>
                <c:pt idx="3296">
                  <c:v>43512.038888888892</c:v>
                </c:pt>
                <c:pt idx="3297">
                  <c:v>43512.039583333331</c:v>
                </c:pt>
                <c:pt idx="3298">
                  <c:v>43512.040277777778</c:v>
                </c:pt>
                <c:pt idx="3299">
                  <c:v>43512.040972222225</c:v>
                </c:pt>
                <c:pt idx="3300">
                  <c:v>43512.041666666664</c:v>
                </c:pt>
                <c:pt idx="3301">
                  <c:v>43512.042361111111</c:v>
                </c:pt>
                <c:pt idx="3302">
                  <c:v>43512.043055555558</c:v>
                </c:pt>
                <c:pt idx="3303">
                  <c:v>43512.043749999997</c:v>
                </c:pt>
                <c:pt idx="3304">
                  <c:v>43512.044444444444</c:v>
                </c:pt>
                <c:pt idx="3305">
                  <c:v>43512.045138888891</c:v>
                </c:pt>
                <c:pt idx="3306">
                  <c:v>43512.04583333333</c:v>
                </c:pt>
                <c:pt idx="3307">
                  <c:v>43512.046527777777</c:v>
                </c:pt>
                <c:pt idx="3308">
                  <c:v>43512.047222222223</c:v>
                </c:pt>
                <c:pt idx="3309">
                  <c:v>43512.04791666667</c:v>
                </c:pt>
                <c:pt idx="3310">
                  <c:v>43512.048611111109</c:v>
                </c:pt>
                <c:pt idx="3311">
                  <c:v>43512.049305555556</c:v>
                </c:pt>
                <c:pt idx="3312">
                  <c:v>43512.05</c:v>
                </c:pt>
                <c:pt idx="3313">
                  <c:v>43512.050694444442</c:v>
                </c:pt>
                <c:pt idx="3314">
                  <c:v>43512.051388888889</c:v>
                </c:pt>
                <c:pt idx="3315">
                  <c:v>43512.052083333336</c:v>
                </c:pt>
                <c:pt idx="3316">
                  <c:v>43512.052777777775</c:v>
                </c:pt>
                <c:pt idx="3317">
                  <c:v>43512.053472222222</c:v>
                </c:pt>
                <c:pt idx="3318">
                  <c:v>43512.054166666669</c:v>
                </c:pt>
                <c:pt idx="3319">
                  <c:v>43512.054861111108</c:v>
                </c:pt>
                <c:pt idx="3320">
                  <c:v>43512.055555555555</c:v>
                </c:pt>
                <c:pt idx="3321">
                  <c:v>43512.056250000001</c:v>
                </c:pt>
                <c:pt idx="3322">
                  <c:v>43512.056944444441</c:v>
                </c:pt>
                <c:pt idx="3323">
                  <c:v>43512.057638888888</c:v>
                </c:pt>
                <c:pt idx="3324">
                  <c:v>43512.058333333334</c:v>
                </c:pt>
                <c:pt idx="3325">
                  <c:v>43512.059027777781</c:v>
                </c:pt>
                <c:pt idx="3326">
                  <c:v>43512.05972222222</c:v>
                </c:pt>
                <c:pt idx="3327">
                  <c:v>43512.060416666667</c:v>
                </c:pt>
                <c:pt idx="3328">
                  <c:v>43512.061111111114</c:v>
                </c:pt>
                <c:pt idx="3329">
                  <c:v>43512.061805555553</c:v>
                </c:pt>
                <c:pt idx="3330">
                  <c:v>43512.0625</c:v>
                </c:pt>
                <c:pt idx="3331">
                  <c:v>43512.063194444447</c:v>
                </c:pt>
                <c:pt idx="3332">
                  <c:v>43512.063888888886</c:v>
                </c:pt>
                <c:pt idx="3333">
                  <c:v>43512.064583333333</c:v>
                </c:pt>
                <c:pt idx="3334">
                  <c:v>43512.06527777778</c:v>
                </c:pt>
                <c:pt idx="3335">
                  <c:v>43512.065972222219</c:v>
                </c:pt>
                <c:pt idx="3336">
                  <c:v>43512.066666666666</c:v>
                </c:pt>
                <c:pt idx="3337">
                  <c:v>43512.067361111112</c:v>
                </c:pt>
                <c:pt idx="3338">
                  <c:v>43512.068055555559</c:v>
                </c:pt>
                <c:pt idx="3339">
                  <c:v>43512.068749999999</c:v>
                </c:pt>
                <c:pt idx="3340">
                  <c:v>43512.069444444445</c:v>
                </c:pt>
                <c:pt idx="3341">
                  <c:v>43512.070138888892</c:v>
                </c:pt>
                <c:pt idx="3342">
                  <c:v>43512.070833333331</c:v>
                </c:pt>
                <c:pt idx="3343">
                  <c:v>43512.071527777778</c:v>
                </c:pt>
                <c:pt idx="3344">
                  <c:v>43512.072222222225</c:v>
                </c:pt>
                <c:pt idx="3345">
                  <c:v>43512.072916666664</c:v>
                </c:pt>
                <c:pt idx="3346">
                  <c:v>43512.073611111111</c:v>
                </c:pt>
                <c:pt idx="3347">
                  <c:v>43512.074305555558</c:v>
                </c:pt>
                <c:pt idx="3348">
                  <c:v>43512.074999999997</c:v>
                </c:pt>
                <c:pt idx="3349">
                  <c:v>43512.075694444444</c:v>
                </c:pt>
                <c:pt idx="3350">
                  <c:v>43512.076388888891</c:v>
                </c:pt>
                <c:pt idx="3351">
                  <c:v>43512.07708333333</c:v>
                </c:pt>
                <c:pt idx="3352">
                  <c:v>43512.077777777777</c:v>
                </c:pt>
                <c:pt idx="3353">
                  <c:v>43512.078472222223</c:v>
                </c:pt>
                <c:pt idx="3354">
                  <c:v>43512.07916666667</c:v>
                </c:pt>
                <c:pt idx="3355">
                  <c:v>43512.079861111109</c:v>
                </c:pt>
                <c:pt idx="3356">
                  <c:v>43512.080555555556</c:v>
                </c:pt>
                <c:pt idx="3357">
                  <c:v>43512.081250000003</c:v>
                </c:pt>
                <c:pt idx="3358">
                  <c:v>43512.081944444442</c:v>
                </c:pt>
                <c:pt idx="3359">
                  <c:v>43512.082638888889</c:v>
                </c:pt>
                <c:pt idx="3360">
                  <c:v>43512.083333333336</c:v>
                </c:pt>
                <c:pt idx="3361">
                  <c:v>43512.084027777775</c:v>
                </c:pt>
                <c:pt idx="3362">
                  <c:v>43512.084722222222</c:v>
                </c:pt>
                <c:pt idx="3363">
                  <c:v>43512.085416666669</c:v>
                </c:pt>
                <c:pt idx="3364">
                  <c:v>43512.086111111108</c:v>
                </c:pt>
                <c:pt idx="3365">
                  <c:v>43512.086805555555</c:v>
                </c:pt>
                <c:pt idx="3366">
                  <c:v>43512.087500000001</c:v>
                </c:pt>
                <c:pt idx="3367">
                  <c:v>43512.088194444441</c:v>
                </c:pt>
                <c:pt idx="3368">
                  <c:v>43512.088888888888</c:v>
                </c:pt>
                <c:pt idx="3369">
                  <c:v>43512.089583333334</c:v>
                </c:pt>
                <c:pt idx="3370">
                  <c:v>43512.090277777781</c:v>
                </c:pt>
                <c:pt idx="3371">
                  <c:v>43512.09097222222</c:v>
                </c:pt>
                <c:pt idx="3372">
                  <c:v>43512.091666666667</c:v>
                </c:pt>
                <c:pt idx="3373">
                  <c:v>43512.092361111114</c:v>
                </c:pt>
                <c:pt idx="3374">
                  <c:v>43512.093055555553</c:v>
                </c:pt>
                <c:pt idx="3375">
                  <c:v>43512.09375</c:v>
                </c:pt>
                <c:pt idx="3376">
                  <c:v>43512.094444444447</c:v>
                </c:pt>
                <c:pt idx="3377">
                  <c:v>43512.095138888886</c:v>
                </c:pt>
                <c:pt idx="3378">
                  <c:v>43512.095833333333</c:v>
                </c:pt>
                <c:pt idx="3379">
                  <c:v>43512.09652777778</c:v>
                </c:pt>
                <c:pt idx="3380">
                  <c:v>43512.097222222219</c:v>
                </c:pt>
                <c:pt idx="3381">
                  <c:v>43512.097916666666</c:v>
                </c:pt>
                <c:pt idx="3382">
                  <c:v>43512.098611111112</c:v>
                </c:pt>
                <c:pt idx="3383">
                  <c:v>43512.099305555559</c:v>
                </c:pt>
                <c:pt idx="3384">
                  <c:v>43512.1</c:v>
                </c:pt>
                <c:pt idx="3385">
                  <c:v>43512.100694444445</c:v>
                </c:pt>
                <c:pt idx="3386">
                  <c:v>43512.101388888892</c:v>
                </c:pt>
                <c:pt idx="3387">
                  <c:v>43512.102083333331</c:v>
                </c:pt>
                <c:pt idx="3388">
                  <c:v>43512.102777777778</c:v>
                </c:pt>
                <c:pt idx="3389">
                  <c:v>43512.103472222225</c:v>
                </c:pt>
                <c:pt idx="3390">
                  <c:v>43512.104166666664</c:v>
                </c:pt>
                <c:pt idx="3391">
                  <c:v>43512.104861111111</c:v>
                </c:pt>
                <c:pt idx="3392">
                  <c:v>43512.105555555558</c:v>
                </c:pt>
                <c:pt idx="3393">
                  <c:v>43512.106249999997</c:v>
                </c:pt>
                <c:pt idx="3394">
                  <c:v>43512.106944444444</c:v>
                </c:pt>
                <c:pt idx="3395">
                  <c:v>43512.107638888891</c:v>
                </c:pt>
                <c:pt idx="3396">
                  <c:v>43512.10833333333</c:v>
                </c:pt>
                <c:pt idx="3397">
                  <c:v>43512.109027777777</c:v>
                </c:pt>
                <c:pt idx="3398">
                  <c:v>43512.109722222223</c:v>
                </c:pt>
                <c:pt idx="3399">
                  <c:v>43512.11041666667</c:v>
                </c:pt>
                <c:pt idx="3400">
                  <c:v>43512.111111111109</c:v>
                </c:pt>
                <c:pt idx="3401">
                  <c:v>43512.111805555556</c:v>
                </c:pt>
                <c:pt idx="3402">
                  <c:v>43512.112500000003</c:v>
                </c:pt>
                <c:pt idx="3403">
                  <c:v>43512.113194444442</c:v>
                </c:pt>
                <c:pt idx="3404">
                  <c:v>43512.113888888889</c:v>
                </c:pt>
                <c:pt idx="3405">
                  <c:v>43512.114583333336</c:v>
                </c:pt>
                <c:pt idx="3406">
                  <c:v>43512.115277777775</c:v>
                </c:pt>
                <c:pt idx="3407">
                  <c:v>43512.115972222222</c:v>
                </c:pt>
                <c:pt idx="3408">
                  <c:v>43512.116666666669</c:v>
                </c:pt>
                <c:pt idx="3409">
                  <c:v>43512.117361111108</c:v>
                </c:pt>
                <c:pt idx="3410">
                  <c:v>43512.118055555555</c:v>
                </c:pt>
                <c:pt idx="3411">
                  <c:v>43512.118750000001</c:v>
                </c:pt>
                <c:pt idx="3412">
                  <c:v>43512.119444444441</c:v>
                </c:pt>
                <c:pt idx="3413">
                  <c:v>43512.120138888888</c:v>
                </c:pt>
                <c:pt idx="3414">
                  <c:v>43512.120833333334</c:v>
                </c:pt>
                <c:pt idx="3415">
                  <c:v>43512.121527777781</c:v>
                </c:pt>
                <c:pt idx="3416">
                  <c:v>43512.12222222222</c:v>
                </c:pt>
                <c:pt idx="3417">
                  <c:v>43512.122916666667</c:v>
                </c:pt>
                <c:pt idx="3418">
                  <c:v>43512.123611111114</c:v>
                </c:pt>
                <c:pt idx="3419">
                  <c:v>43512.124305555553</c:v>
                </c:pt>
                <c:pt idx="3420">
                  <c:v>43512.125</c:v>
                </c:pt>
                <c:pt idx="3421">
                  <c:v>43512.125694444447</c:v>
                </c:pt>
                <c:pt idx="3422">
                  <c:v>43512.126388888886</c:v>
                </c:pt>
                <c:pt idx="3423">
                  <c:v>43512.127083333333</c:v>
                </c:pt>
                <c:pt idx="3424">
                  <c:v>43512.12777777778</c:v>
                </c:pt>
                <c:pt idx="3425">
                  <c:v>43512.128472222219</c:v>
                </c:pt>
                <c:pt idx="3426">
                  <c:v>43512.129166666666</c:v>
                </c:pt>
                <c:pt idx="3427">
                  <c:v>43512.129861111112</c:v>
                </c:pt>
                <c:pt idx="3428">
                  <c:v>43512.130555555559</c:v>
                </c:pt>
                <c:pt idx="3429">
                  <c:v>43512.131249999999</c:v>
                </c:pt>
                <c:pt idx="3430">
                  <c:v>43512.131944444445</c:v>
                </c:pt>
                <c:pt idx="3431">
                  <c:v>43512.132638888892</c:v>
                </c:pt>
                <c:pt idx="3432">
                  <c:v>43512.133333333331</c:v>
                </c:pt>
                <c:pt idx="3433">
                  <c:v>43512.134027777778</c:v>
                </c:pt>
                <c:pt idx="3434">
                  <c:v>43512.134722222225</c:v>
                </c:pt>
                <c:pt idx="3435">
                  <c:v>43512.135416666664</c:v>
                </c:pt>
                <c:pt idx="3436">
                  <c:v>43512.136111111111</c:v>
                </c:pt>
                <c:pt idx="3437">
                  <c:v>43512.136805555558</c:v>
                </c:pt>
                <c:pt idx="3438">
                  <c:v>43512.137499999997</c:v>
                </c:pt>
                <c:pt idx="3439">
                  <c:v>43512.138194444444</c:v>
                </c:pt>
                <c:pt idx="3440">
                  <c:v>43512.138888888891</c:v>
                </c:pt>
                <c:pt idx="3441">
                  <c:v>43512.13958333333</c:v>
                </c:pt>
                <c:pt idx="3442">
                  <c:v>43512.140277777777</c:v>
                </c:pt>
                <c:pt idx="3443">
                  <c:v>43512.140972222223</c:v>
                </c:pt>
                <c:pt idx="3444">
                  <c:v>43512.14166666667</c:v>
                </c:pt>
                <c:pt idx="3445">
                  <c:v>43512.142361111109</c:v>
                </c:pt>
                <c:pt idx="3446">
                  <c:v>43512.143055555556</c:v>
                </c:pt>
                <c:pt idx="3447">
                  <c:v>43512.143750000003</c:v>
                </c:pt>
                <c:pt idx="3448">
                  <c:v>43512.144444444442</c:v>
                </c:pt>
                <c:pt idx="3449">
                  <c:v>43512.145138888889</c:v>
                </c:pt>
                <c:pt idx="3450">
                  <c:v>43512.145833333336</c:v>
                </c:pt>
                <c:pt idx="3451">
                  <c:v>43512.146527777775</c:v>
                </c:pt>
                <c:pt idx="3452">
                  <c:v>43512.147222222222</c:v>
                </c:pt>
                <c:pt idx="3453">
                  <c:v>43512.147916666669</c:v>
                </c:pt>
                <c:pt idx="3454">
                  <c:v>43512.148611111108</c:v>
                </c:pt>
                <c:pt idx="3455">
                  <c:v>43512.149305555555</c:v>
                </c:pt>
                <c:pt idx="3456">
                  <c:v>43512.15</c:v>
                </c:pt>
                <c:pt idx="3457">
                  <c:v>43512.150694444441</c:v>
                </c:pt>
                <c:pt idx="3458">
                  <c:v>43512.151388888888</c:v>
                </c:pt>
                <c:pt idx="3459">
                  <c:v>43512.152083333334</c:v>
                </c:pt>
                <c:pt idx="3460">
                  <c:v>43512.152777777781</c:v>
                </c:pt>
                <c:pt idx="3461">
                  <c:v>43512.15347222222</c:v>
                </c:pt>
                <c:pt idx="3462">
                  <c:v>43512.154166666667</c:v>
                </c:pt>
                <c:pt idx="3463">
                  <c:v>43512.154861111114</c:v>
                </c:pt>
                <c:pt idx="3464">
                  <c:v>43512.155555555553</c:v>
                </c:pt>
                <c:pt idx="3465">
                  <c:v>43512.15625</c:v>
                </c:pt>
                <c:pt idx="3466">
                  <c:v>43512.156944444447</c:v>
                </c:pt>
                <c:pt idx="3467">
                  <c:v>43512.157638888886</c:v>
                </c:pt>
                <c:pt idx="3468">
                  <c:v>43512.158333333333</c:v>
                </c:pt>
                <c:pt idx="3469">
                  <c:v>43512.15902777778</c:v>
                </c:pt>
                <c:pt idx="3470">
                  <c:v>43512.159722222219</c:v>
                </c:pt>
                <c:pt idx="3471">
                  <c:v>43512.160416666666</c:v>
                </c:pt>
                <c:pt idx="3472">
                  <c:v>43512.161111111112</c:v>
                </c:pt>
                <c:pt idx="3473">
                  <c:v>43512.161805555559</c:v>
                </c:pt>
                <c:pt idx="3474">
                  <c:v>43512.162499999999</c:v>
                </c:pt>
                <c:pt idx="3475">
                  <c:v>43512.163194444445</c:v>
                </c:pt>
                <c:pt idx="3476">
                  <c:v>43512.163888888892</c:v>
                </c:pt>
                <c:pt idx="3477">
                  <c:v>43512.164583333331</c:v>
                </c:pt>
                <c:pt idx="3478">
                  <c:v>43512.165277777778</c:v>
                </c:pt>
                <c:pt idx="3479">
                  <c:v>43512.165972222225</c:v>
                </c:pt>
                <c:pt idx="3480">
                  <c:v>43512.166666666664</c:v>
                </c:pt>
                <c:pt idx="3481">
                  <c:v>43512.167361111111</c:v>
                </c:pt>
                <c:pt idx="3482">
                  <c:v>43512.168055555558</c:v>
                </c:pt>
                <c:pt idx="3483">
                  <c:v>43512.168749999997</c:v>
                </c:pt>
                <c:pt idx="3484">
                  <c:v>43512.169444444444</c:v>
                </c:pt>
                <c:pt idx="3485">
                  <c:v>43512.170138888891</c:v>
                </c:pt>
                <c:pt idx="3486">
                  <c:v>43512.17083333333</c:v>
                </c:pt>
                <c:pt idx="3487">
                  <c:v>43512.171527777777</c:v>
                </c:pt>
                <c:pt idx="3488">
                  <c:v>43512.172222222223</c:v>
                </c:pt>
                <c:pt idx="3489">
                  <c:v>43512.17291666667</c:v>
                </c:pt>
                <c:pt idx="3490">
                  <c:v>43512.173611111109</c:v>
                </c:pt>
                <c:pt idx="3491">
                  <c:v>43512.174305555556</c:v>
                </c:pt>
                <c:pt idx="3492">
                  <c:v>43512.175000000003</c:v>
                </c:pt>
                <c:pt idx="3493">
                  <c:v>43512.175694444442</c:v>
                </c:pt>
                <c:pt idx="3494">
                  <c:v>43512.176388888889</c:v>
                </c:pt>
                <c:pt idx="3495">
                  <c:v>43512.177083333336</c:v>
                </c:pt>
                <c:pt idx="3496">
                  <c:v>43512.177777777775</c:v>
                </c:pt>
                <c:pt idx="3497">
                  <c:v>43512.178472222222</c:v>
                </c:pt>
                <c:pt idx="3498">
                  <c:v>43512.179166666669</c:v>
                </c:pt>
                <c:pt idx="3499">
                  <c:v>43512.179861111108</c:v>
                </c:pt>
                <c:pt idx="3500">
                  <c:v>43512.180555555555</c:v>
                </c:pt>
                <c:pt idx="3501">
                  <c:v>43512.181250000001</c:v>
                </c:pt>
                <c:pt idx="3502">
                  <c:v>43512.181944444441</c:v>
                </c:pt>
                <c:pt idx="3503">
                  <c:v>43512.182638888888</c:v>
                </c:pt>
                <c:pt idx="3504">
                  <c:v>43512.183333333334</c:v>
                </c:pt>
                <c:pt idx="3505">
                  <c:v>43512.184027777781</c:v>
                </c:pt>
                <c:pt idx="3506">
                  <c:v>43512.18472222222</c:v>
                </c:pt>
                <c:pt idx="3507">
                  <c:v>43512.185416666667</c:v>
                </c:pt>
                <c:pt idx="3508">
                  <c:v>43512.186111111114</c:v>
                </c:pt>
                <c:pt idx="3509">
                  <c:v>43512.186805555553</c:v>
                </c:pt>
                <c:pt idx="3510">
                  <c:v>43512.1875</c:v>
                </c:pt>
                <c:pt idx="3511">
                  <c:v>43512.188194444447</c:v>
                </c:pt>
                <c:pt idx="3512">
                  <c:v>43512.188888888886</c:v>
                </c:pt>
                <c:pt idx="3513">
                  <c:v>43512.189583333333</c:v>
                </c:pt>
                <c:pt idx="3514">
                  <c:v>43512.19027777778</c:v>
                </c:pt>
                <c:pt idx="3515">
                  <c:v>43512.190972222219</c:v>
                </c:pt>
                <c:pt idx="3516">
                  <c:v>43512.191666666666</c:v>
                </c:pt>
                <c:pt idx="3517">
                  <c:v>43512.192361111112</c:v>
                </c:pt>
                <c:pt idx="3518">
                  <c:v>43512.193055555559</c:v>
                </c:pt>
                <c:pt idx="3519">
                  <c:v>43512.193749999999</c:v>
                </c:pt>
                <c:pt idx="3520">
                  <c:v>43512.194444444445</c:v>
                </c:pt>
                <c:pt idx="3521">
                  <c:v>43512.195138888892</c:v>
                </c:pt>
                <c:pt idx="3522">
                  <c:v>43512.195833333331</c:v>
                </c:pt>
                <c:pt idx="3523">
                  <c:v>43512.196527777778</c:v>
                </c:pt>
                <c:pt idx="3524">
                  <c:v>43512.197222222225</c:v>
                </c:pt>
                <c:pt idx="3525">
                  <c:v>43512.197916666664</c:v>
                </c:pt>
                <c:pt idx="3526">
                  <c:v>43512.198611111111</c:v>
                </c:pt>
                <c:pt idx="3527">
                  <c:v>43512.199305555558</c:v>
                </c:pt>
                <c:pt idx="3528">
                  <c:v>43512.2</c:v>
                </c:pt>
                <c:pt idx="3529">
                  <c:v>43512.200694444444</c:v>
                </c:pt>
                <c:pt idx="3530">
                  <c:v>43512.201388888891</c:v>
                </c:pt>
                <c:pt idx="3531">
                  <c:v>43512.20208333333</c:v>
                </c:pt>
                <c:pt idx="3532">
                  <c:v>43512.202777777777</c:v>
                </c:pt>
                <c:pt idx="3533">
                  <c:v>43512.203472222223</c:v>
                </c:pt>
                <c:pt idx="3534">
                  <c:v>43512.20416666667</c:v>
                </c:pt>
                <c:pt idx="3535">
                  <c:v>43512.204861111109</c:v>
                </c:pt>
                <c:pt idx="3536">
                  <c:v>43512.205555555556</c:v>
                </c:pt>
                <c:pt idx="3537">
                  <c:v>43512.206250000003</c:v>
                </c:pt>
                <c:pt idx="3538">
                  <c:v>43512.206944444442</c:v>
                </c:pt>
                <c:pt idx="3539">
                  <c:v>43512.207638888889</c:v>
                </c:pt>
                <c:pt idx="3540">
                  <c:v>43512.208333333336</c:v>
                </c:pt>
                <c:pt idx="3541">
                  <c:v>43512.209027777775</c:v>
                </c:pt>
                <c:pt idx="3542">
                  <c:v>43512.209722222222</c:v>
                </c:pt>
                <c:pt idx="3543">
                  <c:v>43512.210416666669</c:v>
                </c:pt>
                <c:pt idx="3544">
                  <c:v>43512.211111111108</c:v>
                </c:pt>
                <c:pt idx="3545">
                  <c:v>43512.211805555555</c:v>
                </c:pt>
                <c:pt idx="3546">
                  <c:v>43512.212500000001</c:v>
                </c:pt>
                <c:pt idx="3547">
                  <c:v>43512.213194444441</c:v>
                </c:pt>
                <c:pt idx="3548">
                  <c:v>43512.213888888888</c:v>
                </c:pt>
                <c:pt idx="3549">
                  <c:v>43512.214583333334</c:v>
                </c:pt>
                <c:pt idx="3550">
                  <c:v>43512.215277777781</c:v>
                </c:pt>
                <c:pt idx="3551">
                  <c:v>43512.21597222222</c:v>
                </c:pt>
                <c:pt idx="3552">
                  <c:v>43512.216666666667</c:v>
                </c:pt>
                <c:pt idx="3553">
                  <c:v>43512.217361111114</c:v>
                </c:pt>
                <c:pt idx="3554">
                  <c:v>43512.218055555553</c:v>
                </c:pt>
                <c:pt idx="3555">
                  <c:v>43512.21875</c:v>
                </c:pt>
                <c:pt idx="3556">
                  <c:v>43512.219444444447</c:v>
                </c:pt>
                <c:pt idx="3557">
                  <c:v>43512.220138888886</c:v>
                </c:pt>
                <c:pt idx="3558">
                  <c:v>43512.220833333333</c:v>
                </c:pt>
                <c:pt idx="3559">
                  <c:v>43512.22152777778</c:v>
                </c:pt>
                <c:pt idx="3560">
                  <c:v>43512.222222222219</c:v>
                </c:pt>
                <c:pt idx="3561">
                  <c:v>43512.222916666666</c:v>
                </c:pt>
                <c:pt idx="3562">
                  <c:v>43512.223611111112</c:v>
                </c:pt>
                <c:pt idx="3563">
                  <c:v>43512.224305555559</c:v>
                </c:pt>
                <c:pt idx="3564">
                  <c:v>43512.224999999999</c:v>
                </c:pt>
                <c:pt idx="3565">
                  <c:v>43512.225694444445</c:v>
                </c:pt>
                <c:pt idx="3566">
                  <c:v>43512.226388888892</c:v>
                </c:pt>
                <c:pt idx="3567">
                  <c:v>43512.227083333331</c:v>
                </c:pt>
                <c:pt idx="3568">
                  <c:v>43512.227777777778</c:v>
                </c:pt>
                <c:pt idx="3569">
                  <c:v>43512.228472222225</c:v>
                </c:pt>
                <c:pt idx="3570">
                  <c:v>43512.229166666664</c:v>
                </c:pt>
                <c:pt idx="3571">
                  <c:v>43512.229861111111</c:v>
                </c:pt>
                <c:pt idx="3572">
                  <c:v>43512.230555555558</c:v>
                </c:pt>
                <c:pt idx="3573">
                  <c:v>43512.231249999997</c:v>
                </c:pt>
                <c:pt idx="3574">
                  <c:v>43512.231944444444</c:v>
                </c:pt>
                <c:pt idx="3575">
                  <c:v>43512.232638888891</c:v>
                </c:pt>
                <c:pt idx="3576">
                  <c:v>43512.23333333333</c:v>
                </c:pt>
                <c:pt idx="3577">
                  <c:v>43512.234027777777</c:v>
                </c:pt>
                <c:pt idx="3578">
                  <c:v>43512.234722222223</c:v>
                </c:pt>
                <c:pt idx="3579">
                  <c:v>43512.23541666667</c:v>
                </c:pt>
                <c:pt idx="3580">
                  <c:v>43512.236111111109</c:v>
                </c:pt>
                <c:pt idx="3581">
                  <c:v>43512.236805555556</c:v>
                </c:pt>
                <c:pt idx="3582">
                  <c:v>43512.237500000003</c:v>
                </c:pt>
                <c:pt idx="3583">
                  <c:v>43512.238194444442</c:v>
                </c:pt>
                <c:pt idx="3584">
                  <c:v>43512.238888888889</c:v>
                </c:pt>
                <c:pt idx="3585">
                  <c:v>43512.239583333336</c:v>
                </c:pt>
                <c:pt idx="3586">
                  <c:v>43512.240277777775</c:v>
                </c:pt>
                <c:pt idx="3587">
                  <c:v>43512.240972222222</c:v>
                </c:pt>
                <c:pt idx="3588">
                  <c:v>43512.241666666669</c:v>
                </c:pt>
                <c:pt idx="3589">
                  <c:v>43512.242361111108</c:v>
                </c:pt>
                <c:pt idx="3590">
                  <c:v>43512.243055555555</c:v>
                </c:pt>
                <c:pt idx="3591">
                  <c:v>43512.243750000001</c:v>
                </c:pt>
                <c:pt idx="3592">
                  <c:v>43512.244444444441</c:v>
                </c:pt>
                <c:pt idx="3593">
                  <c:v>43512.245138888888</c:v>
                </c:pt>
                <c:pt idx="3594">
                  <c:v>43512.245833333334</c:v>
                </c:pt>
                <c:pt idx="3595">
                  <c:v>43512.246527777781</c:v>
                </c:pt>
                <c:pt idx="3596">
                  <c:v>43512.24722222222</c:v>
                </c:pt>
                <c:pt idx="3597">
                  <c:v>43512.247916666667</c:v>
                </c:pt>
                <c:pt idx="3598">
                  <c:v>43512.248611111114</c:v>
                </c:pt>
                <c:pt idx="3599">
                  <c:v>43512.249305555553</c:v>
                </c:pt>
                <c:pt idx="3600">
                  <c:v>43512.25</c:v>
                </c:pt>
                <c:pt idx="3601">
                  <c:v>43512.250694444447</c:v>
                </c:pt>
                <c:pt idx="3602">
                  <c:v>43512.251388888886</c:v>
                </c:pt>
                <c:pt idx="3603">
                  <c:v>43512.252083333333</c:v>
                </c:pt>
                <c:pt idx="3604">
                  <c:v>43512.25277777778</c:v>
                </c:pt>
                <c:pt idx="3605">
                  <c:v>43512.253472222219</c:v>
                </c:pt>
                <c:pt idx="3606">
                  <c:v>43512.254166666666</c:v>
                </c:pt>
                <c:pt idx="3607">
                  <c:v>43512.254861111112</c:v>
                </c:pt>
                <c:pt idx="3608">
                  <c:v>43512.255555555559</c:v>
                </c:pt>
                <c:pt idx="3609">
                  <c:v>43512.256249999999</c:v>
                </c:pt>
                <c:pt idx="3610">
                  <c:v>43512.256944444445</c:v>
                </c:pt>
                <c:pt idx="3611">
                  <c:v>43512.257638888892</c:v>
                </c:pt>
                <c:pt idx="3612">
                  <c:v>43512.258333333331</c:v>
                </c:pt>
                <c:pt idx="3613">
                  <c:v>43512.259027777778</c:v>
                </c:pt>
                <c:pt idx="3614">
                  <c:v>43512.259722222225</c:v>
                </c:pt>
                <c:pt idx="3615">
                  <c:v>43512.260416666664</c:v>
                </c:pt>
                <c:pt idx="3616">
                  <c:v>43512.261111111111</c:v>
                </c:pt>
                <c:pt idx="3617">
                  <c:v>43512.261805555558</c:v>
                </c:pt>
                <c:pt idx="3618">
                  <c:v>43512.262499999997</c:v>
                </c:pt>
                <c:pt idx="3619">
                  <c:v>43512.263194444444</c:v>
                </c:pt>
                <c:pt idx="3620">
                  <c:v>43512.263888888891</c:v>
                </c:pt>
                <c:pt idx="3621">
                  <c:v>43512.26458333333</c:v>
                </c:pt>
                <c:pt idx="3622">
                  <c:v>43512.265277777777</c:v>
                </c:pt>
                <c:pt idx="3623">
                  <c:v>43512.265972222223</c:v>
                </c:pt>
                <c:pt idx="3624">
                  <c:v>43512.26666666667</c:v>
                </c:pt>
                <c:pt idx="3625">
                  <c:v>43512.267361111109</c:v>
                </c:pt>
                <c:pt idx="3626">
                  <c:v>43512.268055555556</c:v>
                </c:pt>
                <c:pt idx="3627">
                  <c:v>43512.268750000003</c:v>
                </c:pt>
                <c:pt idx="3628">
                  <c:v>43512.269444444442</c:v>
                </c:pt>
                <c:pt idx="3629">
                  <c:v>43512.270138888889</c:v>
                </c:pt>
                <c:pt idx="3630">
                  <c:v>43512.270833333336</c:v>
                </c:pt>
                <c:pt idx="3631">
                  <c:v>43512.271527777775</c:v>
                </c:pt>
                <c:pt idx="3632">
                  <c:v>43512.272222222222</c:v>
                </c:pt>
                <c:pt idx="3633">
                  <c:v>43512.272916666669</c:v>
                </c:pt>
                <c:pt idx="3634">
                  <c:v>43512.273611111108</c:v>
                </c:pt>
                <c:pt idx="3635">
                  <c:v>43512.274305555555</c:v>
                </c:pt>
                <c:pt idx="3636">
                  <c:v>43512.275000000001</c:v>
                </c:pt>
                <c:pt idx="3637">
                  <c:v>43512.275694444441</c:v>
                </c:pt>
                <c:pt idx="3638">
                  <c:v>43512.276388888888</c:v>
                </c:pt>
                <c:pt idx="3639">
                  <c:v>43512.277083333334</c:v>
                </c:pt>
                <c:pt idx="3640">
                  <c:v>43512.277777777781</c:v>
                </c:pt>
                <c:pt idx="3641">
                  <c:v>43512.27847222222</c:v>
                </c:pt>
                <c:pt idx="3642">
                  <c:v>43512.279166666667</c:v>
                </c:pt>
                <c:pt idx="3643">
                  <c:v>43512.279861111114</c:v>
                </c:pt>
                <c:pt idx="3644">
                  <c:v>43512.280555555553</c:v>
                </c:pt>
                <c:pt idx="3645">
                  <c:v>43512.28125</c:v>
                </c:pt>
                <c:pt idx="3646">
                  <c:v>43512.281944444447</c:v>
                </c:pt>
                <c:pt idx="3647">
                  <c:v>43512.282638888886</c:v>
                </c:pt>
                <c:pt idx="3648">
                  <c:v>43512.283333333333</c:v>
                </c:pt>
                <c:pt idx="3649">
                  <c:v>43512.28402777778</c:v>
                </c:pt>
                <c:pt idx="3650">
                  <c:v>43512.284722222219</c:v>
                </c:pt>
                <c:pt idx="3651">
                  <c:v>43512.285416666666</c:v>
                </c:pt>
                <c:pt idx="3652">
                  <c:v>43512.286111111112</c:v>
                </c:pt>
                <c:pt idx="3653">
                  <c:v>43512.286805555559</c:v>
                </c:pt>
                <c:pt idx="3654">
                  <c:v>43512.287499999999</c:v>
                </c:pt>
                <c:pt idx="3655">
                  <c:v>43512.288194444445</c:v>
                </c:pt>
                <c:pt idx="3656">
                  <c:v>43512.288888888892</c:v>
                </c:pt>
                <c:pt idx="3657">
                  <c:v>43512.289583333331</c:v>
                </c:pt>
                <c:pt idx="3658">
                  <c:v>43512.290277777778</c:v>
                </c:pt>
                <c:pt idx="3659">
                  <c:v>43512.290972222225</c:v>
                </c:pt>
                <c:pt idx="3660">
                  <c:v>43512.291666666664</c:v>
                </c:pt>
                <c:pt idx="3661">
                  <c:v>43512.292361111111</c:v>
                </c:pt>
                <c:pt idx="3662">
                  <c:v>43512.293055555558</c:v>
                </c:pt>
                <c:pt idx="3663">
                  <c:v>43512.293749999997</c:v>
                </c:pt>
                <c:pt idx="3664">
                  <c:v>43512.294444444444</c:v>
                </c:pt>
                <c:pt idx="3665">
                  <c:v>43512.295138888891</c:v>
                </c:pt>
                <c:pt idx="3666">
                  <c:v>43512.29583333333</c:v>
                </c:pt>
                <c:pt idx="3667">
                  <c:v>43512.296527777777</c:v>
                </c:pt>
                <c:pt idx="3668">
                  <c:v>43512.297222222223</c:v>
                </c:pt>
                <c:pt idx="3669">
                  <c:v>43512.29791666667</c:v>
                </c:pt>
                <c:pt idx="3670">
                  <c:v>43512.298611111109</c:v>
                </c:pt>
                <c:pt idx="3671">
                  <c:v>43512.299305555556</c:v>
                </c:pt>
                <c:pt idx="3672">
                  <c:v>43512.3</c:v>
                </c:pt>
                <c:pt idx="3673">
                  <c:v>43512.300694444442</c:v>
                </c:pt>
                <c:pt idx="3674">
                  <c:v>43512.301388888889</c:v>
                </c:pt>
                <c:pt idx="3675">
                  <c:v>43512.302083333336</c:v>
                </c:pt>
                <c:pt idx="3676">
                  <c:v>43512.302777777775</c:v>
                </c:pt>
                <c:pt idx="3677">
                  <c:v>43512.303472222222</c:v>
                </c:pt>
                <c:pt idx="3678">
                  <c:v>43512.304166666669</c:v>
                </c:pt>
                <c:pt idx="3679">
                  <c:v>43512.304861111108</c:v>
                </c:pt>
                <c:pt idx="3680">
                  <c:v>43512.305555555555</c:v>
                </c:pt>
                <c:pt idx="3681">
                  <c:v>43512.306250000001</c:v>
                </c:pt>
                <c:pt idx="3682">
                  <c:v>43512.306944444441</c:v>
                </c:pt>
                <c:pt idx="3683">
                  <c:v>43512.307638888888</c:v>
                </c:pt>
                <c:pt idx="3684">
                  <c:v>43512.308333333334</c:v>
                </c:pt>
                <c:pt idx="3685">
                  <c:v>43512.309027777781</c:v>
                </c:pt>
                <c:pt idx="3686">
                  <c:v>43512.30972222222</c:v>
                </c:pt>
                <c:pt idx="3687">
                  <c:v>43512.310416666667</c:v>
                </c:pt>
                <c:pt idx="3688">
                  <c:v>43512.311111111114</c:v>
                </c:pt>
                <c:pt idx="3689">
                  <c:v>43512.311805555553</c:v>
                </c:pt>
                <c:pt idx="3690">
                  <c:v>43512.3125</c:v>
                </c:pt>
                <c:pt idx="3691">
                  <c:v>43512.313194444447</c:v>
                </c:pt>
                <c:pt idx="3692">
                  <c:v>43512.313888888886</c:v>
                </c:pt>
                <c:pt idx="3693">
                  <c:v>43512.314583333333</c:v>
                </c:pt>
                <c:pt idx="3694">
                  <c:v>43512.31527777778</c:v>
                </c:pt>
                <c:pt idx="3695">
                  <c:v>43512.315972222219</c:v>
                </c:pt>
                <c:pt idx="3696">
                  <c:v>43512.316666666666</c:v>
                </c:pt>
                <c:pt idx="3697">
                  <c:v>43512.317361111112</c:v>
                </c:pt>
                <c:pt idx="3698">
                  <c:v>43512.318055555559</c:v>
                </c:pt>
                <c:pt idx="3699">
                  <c:v>43512.318749999999</c:v>
                </c:pt>
                <c:pt idx="3700">
                  <c:v>43512.319444444445</c:v>
                </c:pt>
                <c:pt idx="3701">
                  <c:v>43512.320138888892</c:v>
                </c:pt>
                <c:pt idx="3702">
                  <c:v>43512.320833333331</c:v>
                </c:pt>
                <c:pt idx="3703">
                  <c:v>43512.321527777778</c:v>
                </c:pt>
                <c:pt idx="3704">
                  <c:v>43512.322222222225</c:v>
                </c:pt>
                <c:pt idx="3705">
                  <c:v>43512.322916666664</c:v>
                </c:pt>
                <c:pt idx="3706">
                  <c:v>43512.323611111111</c:v>
                </c:pt>
                <c:pt idx="3707">
                  <c:v>43512.324305555558</c:v>
                </c:pt>
                <c:pt idx="3708">
                  <c:v>43512.324999999997</c:v>
                </c:pt>
                <c:pt idx="3709">
                  <c:v>43512.325694444444</c:v>
                </c:pt>
                <c:pt idx="3710">
                  <c:v>43512.326388888891</c:v>
                </c:pt>
                <c:pt idx="3711">
                  <c:v>43512.32708333333</c:v>
                </c:pt>
                <c:pt idx="3712">
                  <c:v>43512.327777777777</c:v>
                </c:pt>
                <c:pt idx="3713">
                  <c:v>43512.328472222223</c:v>
                </c:pt>
                <c:pt idx="3714">
                  <c:v>43512.32916666667</c:v>
                </c:pt>
                <c:pt idx="3715">
                  <c:v>43512.329861111109</c:v>
                </c:pt>
                <c:pt idx="3716">
                  <c:v>43512.330555555556</c:v>
                </c:pt>
                <c:pt idx="3717">
                  <c:v>43512.331250000003</c:v>
                </c:pt>
                <c:pt idx="3718">
                  <c:v>43512.331944444442</c:v>
                </c:pt>
                <c:pt idx="3719">
                  <c:v>43512.332638888889</c:v>
                </c:pt>
                <c:pt idx="3720">
                  <c:v>43512.333333333336</c:v>
                </c:pt>
                <c:pt idx="3721">
                  <c:v>43512.334027777775</c:v>
                </c:pt>
                <c:pt idx="3722">
                  <c:v>43512.334722222222</c:v>
                </c:pt>
                <c:pt idx="3723">
                  <c:v>43512.335416666669</c:v>
                </c:pt>
                <c:pt idx="3724">
                  <c:v>43512.336111111108</c:v>
                </c:pt>
                <c:pt idx="3725">
                  <c:v>43512.336805555555</c:v>
                </c:pt>
                <c:pt idx="3726">
                  <c:v>43512.337500000001</c:v>
                </c:pt>
                <c:pt idx="3727">
                  <c:v>43512.338194444441</c:v>
                </c:pt>
                <c:pt idx="3728">
                  <c:v>43512.338888888888</c:v>
                </c:pt>
                <c:pt idx="3729">
                  <c:v>43512.339583333334</c:v>
                </c:pt>
                <c:pt idx="3730">
                  <c:v>43512.340277777781</c:v>
                </c:pt>
                <c:pt idx="3731">
                  <c:v>43512.34097222222</c:v>
                </c:pt>
                <c:pt idx="3732">
                  <c:v>43512.341666666667</c:v>
                </c:pt>
                <c:pt idx="3733">
                  <c:v>43512.342361111114</c:v>
                </c:pt>
                <c:pt idx="3734">
                  <c:v>43512.343055555553</c:v>
                </c:pt>
                <c:pt idx="3735">
                  <c:v>43512.34375</c:v>
                </c:pt>
                <c:pt idx="3736">
                  <c:v>43512.344444444447</c:v>
                </c:pt>
                <c:pt idx="3737">
                  <c:v>43512.345138888886</c:v>
                </c:pt>
                <c:pt idx="3738">
                  <c:v>43512.345833333333</c:v>
                </c:pt>
                <c:pt idx="3739">
                  <c:v>43512.34652777778</c:v>
                </c:pt>
                <c:pt idx="3740">
                  <c:v>43512.347222222219</c:v>
                </c:pt>
                <c:pt idx="3741">
                  <c:v>43512.347916666666</c:v>
                </c:pt>
                <c:pt idx="3742">
                  <c:v>43512.348611111112</c:v>
                </c:pt>
                <c:pt idx="3743">
                  <c:v>43512.349305555559</c:v>
                </c:pt>
                <c:pt idx="3744">
                  <c:v>43512.35</c:v>
                </c:pt>
                <c:pt idx="3745">
                  <c:v>43512.350694444445</c:v>
                </c:pt>
                <c:pt idx="3746">
                  <c:v>43512.351388888892</c:v>
                </c:pt>
                <c:pt idx="3747">
                  <c:v>43512.352083333331</c:v>
                </c:pt>
                <c:pt idx="3748">
                  <c:v>43512.352777777778</c:v>
                </c:pt>
                <c:pt idx="3749">
                  <c:v>43512.353472222225</c:v>
                </c:pt>
                <c:pt idx="3750">
                  <c:v>43512.354166666664</c:v>
                </c:pt>
                <c:pt idx="3751">
                  <c:v>43512.354861111111</c:v>
                </c:pt>
                <c:pt idx="3752">
                  <c:v>43512.355555555558</c:v>
                </c:pt>
                <c:pt idx="3753">
                  <c:v>43512.356249999997</c:v>
                </c:pt>
                <c:pt idx="3754">
                  <c:v>43512.356944444444</c:v>
                </c:pt>
                <c:pt idx="3755">
                  <c:v>43512.357638888891</c:v>
                </c:pt>
                <c:pt idx="3756">
                  <c:v>43512.35833333333</c:v>
                </c:pt>
                <c:pt idx="3757">
                  <c:v>43512.359027777777</c:v>
                </c:pt>
                <c:pt idx="3758">
                  <c:v>43512.359722222223</c:v>
                </c:pt>
                <c:pt idx="3759">
                  <c:v>43512.36041666667</c:v>
                </c:pt>
                <c:pt idx="3760">
                  <c:v>43512.361111111109</c:v>
                </c:pt>
                <c:pt idx="3761">
                  <c:v>43512.361805555556</c:v>
                </c:pt>
                <c:pt idx="3762">
                  <c:v>43512.362500000003</c:v>
                </c:pt>
                <c:pt idx="3763">
                  <c:v>43512.363194444442</c:v>
                </c:pt>
                <c:pt idx="3764">
                  <c:v>43512.363888888889</c:v>
                </c:pt>
                <c:pt idx="3765">
                  <c:v>43512.364583333336</c:v>
                </c:pt>
                <c:pt idx="3766">
                  <c:v>43512.365277777775</c:v>
                </c:pt>
                <c:pt idx="3767">
                  <c:v>43512.365972222222</c:v>
                </c:pt>
                <c:pt idx="3768">
                  <c:v>43512.366666666669</c:v>
                </c:pt>
                <c:pt idx="3769">
                  <c:v>43512.367361111108</c:v>
                </c:pt>
                <c:pt idx="3770">
                  <c:v>43512.368055555555</c:v>
                </c:pt>
                <c:pt idx="3771">
                  <c:v>43512.368750000001</c:v>
                </c:pt>
                <c:pt idx="3772">
                  <c:v>43512.369444444441</c:v>
                </c:pt>
                <c:pt idx="3773">
                  <c:v>43512.370138888888</c:v>
                </c:pt>
                <c:pt idx="3774">
                  <c:v>43512.370833333334</c:v>
                </c:pt>
                <c:pt idx="3775">
                  <c:v>43512.371527777781</c:v>
                </c:pt>
                <c:pt idx="3776">
                  <c:v>43512.37222222222</c:v>
                </c:pt>
                <c:pt idx="3777">
                  <c:v>43512.372916666667</c:v>
                </c:pt>
                <c:pt idx="3778">
                  <c:v>43512.373611111114</c:v>
                </c:pt>
                <c:pt idx="3779">
                  <c:v>43512.374305555553</c:v>
                </c:pt>
                <c:pt idx="3780">
                  <c:v>43512.375</c:v>
                </c:pt>
                <c:pt idx="3781">
                  <c:v>43512.375694444447</c:v>
                </c:pt>
                <c:pt idx="3782">
                  <c:v>43512.376388888886</c:v>
                </c:pt>
                <c:pt idx="3783">
                  <c:v>43512.377083333333</c:v>
                </c:pt>
                <c:pt idx="3784">
                  <c:v>43512.37777777778</c:v>
                </c:pt>
                <c:pt idx="3785">
                  <c:v>43512.378472222219</c:v>
                </c:pt>
                <c:pt idx="3786">
                  <c:v>43512.379166666666</c:v>
                </c:pt>
                <c:pt idx="3787">
                  <c:v>43512.379861111112</c:v>
                </c:pt>
                <c:pt idx="3788">
                  <c:v>43512.380555555559</c:v>
                </c:pt>
                <c:pt idx="3789">
                  <c:v>43512.381249999999</c:v>
                </c:pt>
                <c:pt idx="3790">
                  <c:v>43512.381944444445</c:v>
                </c:pt>
                <c:pt idx="3791">
                  <c:v>43512.382638888892</c:v>
                </c:pt>
                <c:pt idx="3792">
                  <c:v>43512.383333333331</c:v>
                </c:pt>
                <c:pt idx="3793">
                  <c:v>43512.384027777778</c:v>
                </c:pt>
                <c:pt idx="3794">
                  <c:v>43512.384722222225</c:v>
                </c:pt>
                <c:pt idx="3795">
                  <c:v>43512.385416666664</c:v>
                </c:pt>
                <c:pt idx="3796">
                  <c:v>43512.386111111111</c:v>
                </c:pt>
                <c:pt idx="3797">
                  <c:v>43512.386805555558</c:v>
                </c:pt>
                <c:pt idx="3798">
                  <c:v>43512.387499999997</c:v>
                </c:pt>
                <c:pt idx="3799">
                  <c:v>43512.388194444444</c:v>
                </c:pt>
                <c:pt idx="3800">
                  <c:v>43512.388888888891</c:v>
                </c:pt>
                <c:pt idx="3801">
                  <c:v>43512.38958333333</c:v>
                </c:pt>
                <c:pt idx="3802">
                  <c:v>43512.390277777777</c:v>
                </c:pt>
                <c:pt idx="3803">
                  <c:v>43512.390972222223</c:v>
                </c:pt>
                <c:pt idx="3804">
                  <c:v>43512.39166666667</c:v>
                </c:pt>
                <c:pt idx="3805">
                  <c:v>43512.392361111109</c:v>
                </c:pt>
                <c:pt idx="3806">
                  <c:v>43512.393055555556</c:v>
                </c:pt>
                <c:pt idx="3807">
                  <c:v>43512.393750000003</c:v>
                </c:pt>
                <c:pt idx="3808">
                  <c:v>43512.394444444442</c:v>
                </c:pt>
                <c:pt idx="3809">
                  <c:v>43512.395138888889</c:v>
                </c:pt>
                <c:pt idx="3810">
                  <c:v>43512.395833333336</c:v>
                </c:pt>
                <c:pt idx="3811">
                  <c:v>43512.396527777775</c:v>
                </c:pt>
                <c:pt idx="3812">
                  <c:v>43512.397222222222</c:v>
                </c:pt>
                <c:pt idx="3813">
                  <c:v>43512.397916666669</c:v>
                </c:pt>
                <c:pt idx="3814">
                  <c:v>43512.398611111108</c:v>
                </c:pt>
                <c:pt idx="3815">
                  <c:v>43512.399305555555</c:v>
                </c:pt>
                <c:pt idx="3816">
                  <c:v>43512.4</c:v>
                </c:pt>
                <c:pt idx="3817">
                  <c:v>43512.400694444441</c:v>
                </c:pt>
                <c:pt idx="3818">
                  <c:v>43512.401388888888</c:v>
                </c:pt>
                <c:pt idx="3819">
                  <c:v>43512.402083333334</c:v>
                </c:pt>
                <c:pt idx="3820">
                  <c:v>43512.402777777781</c:v>
                </c:pt>
                <c:pt idx="3821">
                  <c:v>43512.40347222222</c:v>
                </c:pt>
                <c:pt idx="3822">
                  <c:v>43512.404166666667</c:v>
                </c:pt>
                <c:pt idx="3823">
                  <c:v>43512.404861111114</c:v>
                </c:pt>
                <c:pt idx="3824">
                  <c:v>43512.405555555553</c:v>
                </c:pt>
                <c:pt idx="3825">
                  <c:v>43512.40625</c:v>
                </c:pt>
                <c:pt idx="3826">
                  <c:v>43512.406944444447</c:v>
                </c:pt>
                <c:pt idx="3827">
                  <c:v>43512.407638888886</c:v>
                </c:pt>
                <c:pt idx="3828">
                  <c:v>43512.408333333333</c:v>
                </c:pt>
                <c:pt idx="3829">
                  <c:v>43512.40902777778</c:v>
                </c:pt>
                <c:pt idx="3830">
                  <c:v>43512.409722222219</c:v>
                </c:pt>
                <c:pt idx="3831">
                  <c:v>43512.410416666666</c:v>
                </c:pt>
                <c:pt idx="3832">
                  <c:v>43512.411111111112</c:v>
                </c:pt>
                <c:pt idx="3833">
                  <c:v>43512.411805555559</c:v>
                </c:pt>
                <c:pt idx="3834">
                  <c:v>43512.412499999999</c:v>
                </c:pt>
                <c:pt idx="3835">
                  <c:v>43512.413194444445</c:v>
                </c:pt>
                <c:pt idx="3836">
                  <c:v>43512.413888888892</c:v>
                </c:pt>
                <c:pt idx="3837">
                  <c:v>43512.414583333331</c:v>
                </c:pt>
                <c:pt idx="3838">
                  <c:v>43512.415277777778</c:v>
                </c:pt>
                <c:pt idx="3839">
                  <c:v>43512.415972222225</c:v>
                </c:pt>
                <c:pt idx="3840">
                  <c:v>43512.416666666664</c:v>
                </c:pt>
                <c:pt idx="3841">
                  <c:v>43512.417361111111</c:v>
                </c:pt>
                <c:pt idx="3842">
                  <c:v>43512.418055555558</c:v>
                </c:pt>
                <c:pt idx="3843">
                  <c:v>43512.418749999997</c:v>
                </c:pt>
                <c:pt idx="3844">
                  <c:v>43512.419444444444</c:v>
                </c:pt>
                <c:pt idx="3845">
                  <c:v>43512.420138888891</c:v>
                </c:pt>
                <c:pt idx="3846">
                  <c:v>43512.42083333333</c:v>
                </c:pt>
                <c:pt idx="3847">
                  <c:v>43512.421527777777</c:v>
                </c:pt>
                <c:pt idx="3848">
                  <c:v>43512.422222222223</c:v>
                </c:pt>
                <c:pt idx="3849">
                  <c:v>43512.42291666667</c:v>
                </c:pt>
                <c:pt idx="3850">
                  <c:v>43512.423611111109</c:v>
                </c:pt>
                <c:pt idx="3851">
                  <c:v>43512.424305555556</c:v>
                </c:pt>
                <c:pt idx="3852">
                  <c:v>43512.425000000003</c:v>
                </c:pt>
                <c:pt idx="3853">
                  <c:v>43512.425694444442</c:v>
                </c:pt>
                <c:pt idx="3854">
                  <c:v>43512.426388888889</c:v>
                </c:pt>
                <c:pt idx="3855">
                  <c:v>43512.427083333336</c:v>
                </c:pt>
                <c:pt idx="3856">
                  <c:v>43512.427777777775</c:v>
                </c:pt>
                <c:pt idx="3857">
                  <c:v>43512.428472222222</c:v>
                </c:pt>
                <c:pt idx="3858">
                  <c:v>43512.429166666669</c:v>
                </c:pt>
                <c:pt idx="3859">
                  <c:v>43512.429861111108</c:v>
                </c:pt>
                <c:pt idx="3860">
                  <c:v>43512.430555555555</c:v>
                </c:pt>
                <c:pt idx="3861">
                  <c:v>43512.431250000001</c:v>
                </c:pt>
                <c:pt idx="3862">
                  <c:v>43512.431944444441</c:v>
                </c:pt>
                <c:pt idx="3863">
                  <c:v>43512.432638888888</c:v>
                </c:pt>
                <c:pt idx="3864">
                  <c:v>43512.433333333334</c:v>
                </c:pt>
                <c:pt idx="3865">
                  <c:v>43512.434027777781</c:v>
                </c:pt>
                <c:pt idx="3866">
                  <c:v>43512.43472222222</c:v>
                </c:pt>
                <c:pt idx="3867">
                  <c:v>43512.435416666667</c:v>
                </c:pt>
                <c:pt idx="3868">
                  <c:v>43512.436111111114</c:v>
                </c:pt>
                <c:pt idx="3869">
                  <c:v>43512.436805555553</c:v>
                </c:pt>
                <c:pt idx="3870">
                  <c:v>43512.4375</c:v>
                </c:pt>
                <c:pt idx="3871">
                  <c:v>43512.438194444447</c:v>
                </c:pt>
                <c:pt idx="3872">
                  <c:v>43512.438888888886</c:v>
                </c:pt>
                <c:pt idx="3873">
                  <c:v>43512.439583333333</c:v>
                </c:pt>
                <c:pt idx="3874">
                  <c:v>43512.44027777778</c:v>
                </c:pt>
                <c:pt idx="3875">
                  <c:v>43512.440972222219</c:v>
                </c:pt>
                <c:pt idx="3876">
                  <c:v>43512.441666666666</c:v>
                </c:pt>
                <c:pt idx="3877">
                  <c:v>43512.442361111112</c:v>
                </c:pt>
                <c:pt idx="3878">
                  <c:v>43512.443055555559</c:v>
                </c:pt>
                <c:pt idx="3879">
                  <c:v>43512.443749999999</c:v>
                </c:pt>
                <c:pt idx="3880">
                  <c:v>43512.444444444445</c:v>
                </c:pt>
                <c:pt idx="3881">
                  <c:v>43512.445138888892</c:v>
                </c:pt>
                <c:pt idx="3882">
                  <c:v>43512.445833333331</c:v>
                </c:pt>
                <c:pt idx="3883">
                  <c:v>43512.446527777778</c:v>
                </c:pt>
                <c:pt idx="3884">
                  <c:v>43512.447222222225</c:v>
                </c:pt>
                <c:pt idx="3885">
                  <c:v>43512.447916666664</c:v>
                </c:pt>
                <c:pt idx="3886">
                  <c:v>43512.448611111111</c:v>
                </c:pt>
                <c:pt idx="3887">
                  <c:v>43512.449305555558</c:v>
                </c:pt>
                <c:pt idx="3888">
                  <c:v>43512.45</c:v>
                </c:pt>
                <c:pt idx="3889">
                  <c:v>43512.450694444444</c:v>
                </c:pt>
                <c:pt idx="3890">
                  <c:v>43512.451388888891</c:v>
                </c:pt>
                <c:pt idx="3891">
                  <c:v>43512.45208333333</c:v>
                </c:pt>
                <c:pt idx="3892">
                  <c:v>43512.452777777777</c:v>
                </c:pt>
                <c:pt idx="3893">
                  <c:v>43512.453472222223</c:v>
                </c:pt>
                <c:pt idx="3894">
                  <c:v>43512.45416666667</c:v>
                </c:pt>
                <c:pt idx="3895">
                  <c:v>43512.454861111109</c:v>
                </c:pt>
                <c:pt idx="3896">
                  <c:v>43512.455555555556</c:v>
                </c:pt>
                <c:pt idx="3897">
                  <c:v>43512.456250000003</c:v>
                </c:pt>
                <c:pt idx="3898">
                  <c:v>43512.456944444442</c:v>
                </c:pt>
                <c:pt idx="3899">
                  <c:v>43512.457638888889</c:v>
                </c:pt>
                <c:pt idx="3900">
                  <c:v>43512.458333333336</c:v>
                </c:pt>
                <c:pt idx="3901">
                  <c:v>43512.459027777775</c:v>
                </c:pt>
                <c:pt idx="3902">
                  <c:v>43512.459722222222</c:v>
                </c:pt>
                <c:pt idx="3903">
                  <c:v>43512.460416666669</c:v>
                </c:pt>
                <c:pt idx="3904">
                  <c:v>43512.461111111108</c:v>
                </c:pt>
                <c:pt idx="3905">
                  <c:v>43512.461805555555</c:v>
                </c:pt>
                <c:pt idx="3906">
                  <c:v>43512.462500000001</c:v>
                </c:pt>
                <c:pt idx="3907">
                  <c:v>43512.463194444441</c:v>
                </c:pt>
                <c:pt idx="3908">
                  <c:v>43512.463888888888</c:v>
                </c:pt>
                <c:pt idx="3909">
                  <c:v>43512.464583333334</c:v>
                </c:pt>
                <c:pt idx="3910">
                  <c:v>43512.465277777781</c:v>
                </c:pt>
                <c:pt idx="3911">
                  <c:v>43512.46597222222</c:v>
                </c:pt>
                <c:pt idx="3912">
                  <c:v>43512.466666666667</c:v>
                </c:pt>
                <c:pt idx="3913">
                  <c:v>43512.467361111114</c:v>
                </c:pt>
                <c:pt idx="3914">
                  <c:v>43512.468055555553</c:v>
                </c:pt>
                <c:pt idx="3915">
                  <c:v>43512.46875</c:v>
                </c:pt>
                <c:pt idx="3916">
                  <c:v>43512.469444444447</c:v>
                </c:pt>
                <c:pt idx="3917">
                  <c:v>43512.470138888886</c:v>
                </c:pt>
                <c:pt idx="3918">
                  <c:v>43512.470833333333</c:v>
                </c:pt>
                <c:pt idx="3919">
                  <c:v>43512.47152777778</c:v>
                </c:pt>
                <c:pt idx="3920">
                  <c:v>43512.472222222219</c:v>
                </c:pt>
                <c:pt idx="3921">
                  <c:v>43512.472916666666</c:v>
                </c:pt>
                <c:pt idx="3922">
                  <c:v>43512.473611111112</c:v>
                </c:pt>
                <c:pt idx="3923">
                  <c:v>43512.474305555559</c:v>
                </c:pt>
                <c:pt idx="3924">
                  <c:v>43512.474999999999</c:v>
                </c:pt>
                <c:pt idx="3925">
                  <c:v>43512.475694444445</c:v>
                </c:pt>
                <c:pt idx="3926">
                  <c:v>43512.476388888892</c:v>
                </c:pt>
                <c:pt idx="3927">
                  <c:v>43512.477083333331</c:v>
                </c:pt>
                <c:pt idx="3928">
                  <c:v>43512.477777777778</c:v>
                </c:pt>
                <c:pt idx="3929">
                  <c:v>43512.478472222225</c:v>
                </c:pt>
                <c:pt idx="3930">
                  <c:v>43512.479166666664</c:v>
                </c:pt>
                <c:pt idx="3931">
                  <c:v>43512.479861111111</c:v>
                </c:pt>
                <c:pt idx="3932">
                  <c:v>43512.480555555558</c:v>
                </c:pt>
                <c:pt idx="3933">
                  <c:v>43512.481249999997</c:v>
                </c:pt>
                <c:pt idx="3934">
                  <c:v>43512.481944444444</c:v>
                </c:pt>
                <c:pt idx="3935">
                  <c:v>43512.482638888891</c:v>
                </c:pt>
                <c:pt idx="3936">
                  <c:v>43512.48333333333</c:v>
                </c:pt>
                <c:pt idx="3937">
                  <c:v>43512.484027777777</c:v>
                </c:pt>
                <c:pt idx="3938">
                  <c:v>43512.484722222223</c:v>
                </c:pt>
                <c:pt idx="3939">
                  <c:v>43512.48541666667</c:v>
                </c:pt>
                <c:pt idx="3940">
                  <c:v>43512.486111111109</c:v>
                </c:pt>
                <c:pt idx="3941">
                  <c:v>43512.486805555556</c:v>
                </c:pt>
                <c:pt idx="3942">
                  <c:v>43512.487500000003</c:v>
                </c:pt>
                <c:pt idx="3943">
                  <c:v>43512.488194444442</c:v>
                </c:pt>
                <c:pt idx="3944">
                  <c:v>43512.488888888889</c:v>
                </c:pt>
                <c:pt idx="3945">
                  <c:v>43512.489583333336</c:v>
                </c:pt>
                <c:pt idx="3946">
                  <c:v>43512.490277777775</c:v>
                </c:pt>
                <c:pt idx="3947">
                  <c:v>43512.490972222222</c:v>
                </c:pt>
                <c:pt idx="3948">
                  <c:v>43512.491666666669</c:v>
                </c:pt>
                <c:pt idx="3949">
                  <c:v>43512.492361111108</c:v>
                </c:pt>
                <c:pt idx="3950">
                  <c:v>43512.493055555555</c:v>
                </c:pt>
                <c:pt idx="3951">
                  <c:v>43512.493750000001</c:v>
                </c:pt>
                <c:pt idx="3952">
                  <c:v>43512.494444444441</c:v>
                </c:pt>
                <c:pt idx="3953">
                  <c:v>43512.495138888888</c:v>
                </c:pt>
                <c:pt idx="3954">
                  <c:v>43512.495833333334</c:v>
                </c:pt>
                <c:pt idx="3955">
                  <c:v>43512.496527777781</c:v>
                </c:pt>
                <c:pt idx="3956">
                  <c:v>43512.49722222222</c:v>
                </c:pt>
                <c:pt idx="3957">
                  <c:v>43512.497916666667</c:v>
                </c:pt>
                <c:pt idx="3958">
                  <c:v>43512.498611111114</c:v>
                </c:pt>
                <c:pt idx="3959">
                  <c:v>43512.499305555553</c:v>
                </c:pt>
                <c:pt idx="3960">
                  <c:v>43512.5</c:v>
                </c:pt>
                <c:pt idx="3961">
                  <c:v>43512.500694444447</c:v>
                </c:pt>
                <c:pt idx="3962">
                  <c:v>43512.501388888886</c:v>
                </c:pt>
                <c:pt idx="3963">
                  <c:v>43512.502083333333</c:v>
                </c:pt>
                <c:pt idx="3964">
                  <c:v>43512.50277777778</c:v>
                </c:pt>
                <c:pt idx="3965">
                  <c:v>43512.503472222219</c:v>
                </c:pt>
                <c:pt idx="3966">
                  <c:v>43512.504166666666</c:v>
                </c:pt>
                <c:pt idx="3967">
                  <c:v>43512.504861111112</c:v>
                </c:pt>
                <c:pt idx="3968">
                  <c:v>43512.505555555559</c:v>
                </c:pt>
                <c:pt idx="3969">
                  <c:v>43512.506249999999</c:v>
                </c:pt>
                <c:pt idx="3970">
                  <c:v>43512.506944444445</c:v>
                </c:pt>
                <c:pt idx="3971">
                  <c:v>43512.507638888892</c:v>
                </c:pt>
                <c:pt idx="3972">
                  <c:v>43512.508333333331</c:v>
                </c:pt>
                <c:pt idx="3973">
                  <c:v>43512.509027777778</c:v>
                </c:pt>
                <c:pt idx="3974">
                  <c:v>43512.509722222225</c:v>
                </c:pt>
                <c:pt idx="3975">
                  <c:v>43512.510416666664</c:v>
                </c:pt>
                <c:pt idx="3976">
                  <c:v>43512.511111111111</c:v>
                </c:pt>
                <c:pt idx="3977">
                  <c:v>43512.511805555558</c:v>
                </c:pt>
                <c:pt idx="3978">
                  <c:v>43512.512499999997</c:v>
                </c:pt>
                <c:pt idx="3979">
                  <c:v>43512.513194444444</c:v>
                </c:pt>
                <c:pt idx="3980">
                  <c:v>43512.513888888891</c:v>
                </c:pt>
                <c:pt idx="3981">
                  <c:v>43512.51458333333</c:v>
                </c:pt>
                <c:pt idx="3982">
                  <c:v>43512.515277777777</c:v>
                </c:pt>
                <c:pt idx="3983">
                  <c:v>43512.515972222223</c:v>
                </c:pt>
                <c:pt idx="3984">
                  <c:v>43512.51666666667</c:v>
                </c:pt>
                <c:pt idx="3985">
                  <c:v>43512.517361111109</c:v>
                </c:pt>
                <c:pt idx="3986">
                  <c:v>43512.518055555556</c:v>
                </c:pt>
                <c:pt idx="3987">
                  <c:v>43512.518750000003</c:v>
                </c:pt>
                <c:pt idx="3988">
                  <c:v>43512.519444444442</c:v>
                </c:pt>
                <c:pt idx="3989">
                  <c:v>43512.520138888889</c:v>
                </c:pt>
                <c:pt idx="3990">
                  <c:v>43512.520833333336</c:v>
                </c:pt>
                <c:pt idx="3991">
                  <c:v>43512.521527777775</c:v>
                </c:pt>
                <c:pt idx="3992">
                  <c:v>43512.522222222222</c:v>
                </c:pt>
                <c:pt idx="3993">
                  <c:v>43512.522916666669</c:v>
                </c:pt>
                <c:pt idx="3994">
                  <c:v>43512.523611111108</c:v>
                </c:pt>
                <c:pt idx="3995">
                  <c:v>43512.524305555555</c:v>
                </c:pt>
                <c:pt idx="3996">
                  <c:v>43512.525000000001</c:v>
                </c:pt>
                <c:pt idx="3997">
                  <c:v>43512.525694444441</c:v>
                </c:pt>
                <c:pt idx="3998">
                  <c:v>43512.526388888888</c:v>
                </c:pt>
                <c:pt idx="3999">
                  <c:v>43512.527083333334</c:v>
                </c:pt>
                <c:pt idx="4000">
                  <c:v>43512.527777777781</c:v>
                </c:pt>
                <c:pt idx="4001">
                  <c:v>43512.52847222222</c:v>
                </c:pt>
                <c:pt idx="4002">
                  <c:v>43512.529166666667</c:v>
                </c:pt>
                <c:pt idx="4003">
                  <c:v>43512.529861111114</c:v>
                </c:pt>
                <c:pt idx="4004">
                  <c:v>43512.530555555553</c:v>
                </c:pt>
                <c:pt idx="4005">
                  <c:v>43512.53125</c:v>
                </c:pt>
                <c:pt idx="4006">
                  <c:v>43512.531944444447</c:v>
                </c:pt>
                <c:pt idx="4007">
                  <c:v>43512.532638888886</c:v>
                </c:pt>
                <c:pt idx="4008">
                  <c:v>43512.533333333333</c:v>
                </c:pt>
                <c:pt idx="4009">
                  <c:v>43512.53402777778</c:v>
                </c:pt>
                <c:pt idx="4010">
                  <c:v>43512.534722222219</c:v>
                </c:pt>
                <c:pt idx="4011">
                  <c:v>43512.535416666666</c:v>
                </c:pt>
                <c:pt idx="4012">
                  <c:v>43512.536111111112</c:v>
                </c:pt>
                <c:pt idx="4013">
                  <c:v>43512.536805555559</c:v>
                </c:pt>
                <c:pt idx="4014">
                  <c:v>43512.537499999999</c:v>
                </c:pt>
                <c:pt idx="4015">
                  <c:v>43512.538194444445</c:v>
                </c:pt>
                <c:pt idx="4016">
                  <c:v>43512.538888888892</c:v>
                </c:pt>
                <c:pt idx="4017">
                  <c:v>43512.539583333331</c:v>
                </c:pt>
                <c:pt idx="4018">
                  <c:v>43512.540277777778</c:v>
                </c:pt>
                <c:pt idx="4019">
                  <c:v>43512.540972222225</c:v>
                </c:pt>
                <c:pt idx="4020">
                  <c:v>43512.541666666664</c:v>
                </c:pt>
                <c:pt idx="4021">
                  <c:v>43512.542361111111</c:v>
                </c:pt>
                <c:pt idx="4022">
                  <c:v>43512.543055555558</c:v>
                </c:pt>
                <c:pt idx="4023">
                  <c:v>43512.543749999997</c:v>
                </c:pt>
                <c:pt idx="4024">
                  <c:v>43512.544444444444</c:v>
                </c:pt>
                <c:pt idx="4025">
                  <c:v>43512.545138888891</c:v>
                </c:pt>
                <c:pt idx="4026">
                  <c:v>43512.54583333333</c:v>
                </c:pt>
                <c:pt idx="4027">
                  <c:v>43512.546527777777</c:v>
                </c:pt>
                <c:pt idx="4028">
                  <c:v>43512.547222222223</c:v>
                </c:pt>
                <c:pt idx="4029">
                  <c:v>43512.54791666667</c:v>
                </c:pt>
                <c:pt idx="4030">
                  <c:v>43512.548611111109</c:v>
                </c:pt>
                <c:pt idx="4031">
                  <c:v>43512.549305555556</c:v>
                </c:pt>
                <c:pt idx="4032">
                  <c:v>43512.55</c:v>
                </c:pt>
                <c:pt idx="4033">
                  <c:v>43512.550694444442</c:v>
                </c:pt>
                <c:pt idx="4034">
                  <c:v>43512.551388888889</c:v>
                </c:pt>
                <c:pt idx="4035">
                  <c:v>43512.552083333336</c:v>
                </c:pt>
                <c:pt idx="4036">
                  <c:v>43512.552777777775</c:v>
                </c:pt>
                <c:pt idx="4037">
                  <c:v>43512.553472222222</c:v>
                </c:pt>
                <c:pt idx="4038">
                  <c:v>43512.554166666669</c:v>
                </c:pt>
                <c:pt idx="4039">
                  <c:v>43512.554861111108</c:v>
                </c:pt>
                <c:pt idx="4040">
                  <c:v>43512.555555555555</c:v>
                </c:pt>
                <c:pt idx="4041">
                  <c:v>43512.556250000001</c:v>
                </c:pt>
                <c:pt idx="4042">
                  <c:v>43512.556944444441</c:v>
                </c:pt>
                <c:pt idx="4043">
                  <c:v>43512.557638888888</c:v>
                </c:pt>
                <c:pt idx="4044">
                  <c:v>43512.558333333334</c:v>
                </c:pt>
                <c:pt idx="4045">
                  <c:v>43512.559027777781</c:v>
                </c:pt>
                <c:pt idx="4046">
                  <c:v>43512.55972222222</c:v>
                </c:pt>
                <c:pt idx="4047">
                  <c:v>43512.560416666667</c:v>
                </c:pt>
                <c:pt idx="4048">
                  <c:v>43512.561111111114</c:v>
                </c:pt>
                <c:pt idx="4049">
                  <c:v>43512.561805555553</c:v>
                </c:pt>
                <c:pt idx="4050">
                  <c:v>43512.5625</c:v>
                </c:pt>
                <c:pt idx="4051">
                  <c:v>43512.563194444447</c:v>
                </c:pt>
                <c:pt idx="4052">
                  <c:v>43512.563888888886</c:v>
                </c:pt>
                <c:pt idx="4053">
                  <c:v>43512.564583333333</c:v>
                </c:pt>
                <c:pt idx="4054">
                  <c:v>43512.56527777778</c:v>
                </c:pt>
                <c:pt idx="4055">
                  <c:v>43512.565972222219</c:v>
                </c:pt>
                <c:pt idx="4056">
                  <c:v>43512.566666666666</c:v>
                </c:pt>
                <c:pt idx="4057">
                  <c:v>43512.567361111112</c:v>
                </c:pt>
                <c:pt idx="4058">
                  <c:v>43512.568055555559</c:v>
                </c:pt>
                <c:pt idx="4059">
                  <c:v>43512.568749999999</c:v>
                </c:pt>
                <c:pt idx="4060">
                  <c:v>43512.569444444445</c:v>
                </c:pt>
                <c:pt idx="4061">
                  <c:v>43512.570138888892</c:v>
                </c:pt>
                <c:pt idx="4062">
                  <c:v>43512.570833333331</c:v>
                </c:pt>
                <c:pt idx="4063">
                  <c:v>43512.571527777778</c:v>
                </c:pt>
                <c:pt idx="4064">
                  <c:v>43512.572222222225</c:v>
                </c:pt>
                <c:pt idx="4065">
                  <c:v>43512.572916666664</c:v>
                </c:pt>
                <c:pt idx="4066">
                  <c:v>43512.573611111111</c:v>
                </c:pt>
                <c:pt idx="4067">
                  <c:v>43512.574305555558</c:v>
                </c:pt>
                <c:pt idx="4068">
                  <c:v>43512.574999999997</c:v>
                </c:pt>
                <c:pt idx="4069">
                  <c:v>43512.575694444444</c:v>
                </c:pt>
                <c:pt idx="4070">
                  <c:v>43512.576388888891</c:v>
                </c:pt>
                <c:pt idx="4071">
                  <c:v>43512.57708333333</c:v>
                </c:pt>
                <c:pt idx="4072">
                  <c:v>43512.577777777777</c:v>
                </c:pt>
                <c:pt idx="4073">
                  <c:v>43512.578472222223</c:v>
                </c:pt>
                <c:pt idx="4074">
                  <c:v>43512.57916666667</c:v>
                </c:pt>
                <c:pt idx="4075">
                  <c:v>43512.579861111109</c:v>
                </c:pt>
                <c:pt idx="4076">
                  <c:v>43512.580555555556</c:v>
                </c:pt>
                <c:pt idx="4077">
                  <c:v>43512.581250000003</c:v>
                </c:pt>
                <c:pt idx="4078">
                  <c:v>43512.581944444442</c:v>
                </c:pt>
                <c:pt idx="4079">
                  <c:v>43512.582638888889</c:v>
                </c:pt>
                <c:pt idx="4080">
                  <c:v>43512.583333333336</c:v>
                </c:pt>
                <c:pt idx="4081">
                  <c:v>43512.584027777775</c:v>
                </c:pt>
                <c:pt idx="4082">
                  <c:v>43512.584722222222</c:v>
                </c:pt>
                <c:pt idx="4083">
                  <c:v>43512.585416666669</c:v>
                </c:pt>
                <c:pt idx="4084">
                  <c:v>43512.586111111108</c:v>
                </c:pt>
                <c:pt idx="4085">
                  <c:v>43512.586805555555</c:v>
                </c:pt>
                <c:pt idx="4086">
                  <c:v>43512.587500000001</c:v>
                </c:pt>
                <c:pt idx="4087">
                  <c:v>43512.588194444441</c:v>
                </c:pt>
                <c:pt idx="4088">
                  <c:v>43512.588888888888</c:v>
                </c:pt>
                <c:pt idx="4089">
                  <c:v>43512.589583333334</c:v>
                </c:pt>
                <c:pt idx="4090">
                  <c:v>43512.590277777781</c:v>
                </c:pt>
                <c:pt idx="4091">
                  <c:v>43512.59097222222</c:v>
                </c:pt>
                <c:pt idx="4092">
                  <c:v>43512.591666666667</c:v>
                </c:pt>
                <c:pt idx="4093">
                  <c:v>43512.592361111114</c:v>
                </c:pt>
                <c:pt idx="4094">
                  <c:v>43512.593055555553</c:v>
                </c:pt>
                <c:pt idx="4095">
                  <c:v>43512.59375</c:v>
                </c:pt>
                <c:pt idx="4096">
                  <c:v>43512.594444444447</c:v>
                </c:pt>
                <c:pt idx="4097">
                  <c:v>43512.595138888886</c:v>
                </c:pt>
                <c:pt idx="4098">
                  <c:v>43512.595833333333</c:v>
                </c:pt>
                <c:pt idx="4099">
                  <c:v>43512.59652777778</c:v>
                </c:pt>
                <c:pt idx="4100">
                  <c:v>43512.597222222219</c:v>
                </c:pt>
                <c:pt idx="4101">
                  <c:v>43512.597916666666</c:v>
                </c:pt>
                <c:pt idx="4102">
                  <c:v>43512.598611111112</c:v>
                </c:pt>
                <c:pt idx="4103">
                  <c:v>43512.599305555559</c:v>
                </c:pt>
                <c:pt idx="4104">
                  <c:v>43512.6</c:v>
                </c:pt>
                <c:pt idx="4105">
                  <c:v>43512.600694444445</c:v>
                </c:pt>
                <c:pt idx="4106">
                  <c:v>43512.601388888892</c:v>
                </c:pt>
                <c:pt idx="4107">
                  <c:v>43512.602083333331</c:v>
                </c:pt>
                <c:pt idx="4108">
                  <c:v>43512.602777777778</c:v>
                </c:pt>
                <c:pt idx="4109">
                  <c:v>43512.603472222225</c:v>
                </c:pt>
                <c:pt idx="4110">
                  <c:v>43512.604166666664</c:v>
                </c:pt>
                <c:pt idx="4111">
                  <c:v>43512.604861111111</c:v>
                </c:pt>
                <c:pt idx="4112">
                  <c:v>43512.605555555558</c:v>
                </c:pt>
                <c:pt idx="4113">
                  <c:v>43512.606249999997</c:v>
                </c:pt>
                <c:pt idx="4114">
                  <c:v>43512.606944444444</c:v>
                </c:pt>
                <c:pt idx="4115">
                  <c:v>43512.607638888891</c:v>
                </c:pt>
                <c:pt idx="4116">
                  <c:v>43512.60833333333</c:v>
                </c:pt>
                <c:pt idx="4117">
                  <c:v>43512.609027777777</c:v>
                </c:pt>
                <c:pt idx="4118">
                  <c:v>43512.609722222223</c:v>
                </c:pt>
                <c:pt idx="4119">
                  <c:v>43512.61041666667</c:v>
                </c:pt>
                <c:pt idx="4120">
                  <c:v>43512.611111111109</c:v>
                </c:pt>
                <c:pt idx="4121">
                  <c:v>43512.611805555556</c:v>
                </c:pt>
                <c:pt idx="4122">
                  <c:v>43512.612500000003</c:v>
                </c:pt>
                <c:pt idx="4123">
                  <c:v>43512.613194444442</c:v>
                </c:pt>
                <c:pt idx="4124">
                  <c:v>43512.613888888889</c:v>
                </c:pt>
                <c:pt idx="4125">
                  <c:v>43512.614583333336</c:v>
                </c:pt>
                <c:pt idx="4126">
                  <c:v>43512.615277777775</c:v>
                </c:pt>
                <c:pt idx="4127">
                  <c:v>43512.615972222222</c:v>
                </c:pt>
                <c:pt idx="4128">
                  <c:v>43512.616666666669</c:v>
                </c:pt>
                <c:pt idx="4129">
                  <c:v>43512.617361111108</c:v>
                </c:pt>
                <c:pt idx="4130">
                  <c:v>43512.618055555555</c:v>
                </c:pt>
                <c:pt idx="4131">
                  <c:v>43512.618750000001</c:v>
                </c:pt>
                <c:pt idx="4132">
                  <c:v>43512.619444444441</c:v>
                </c:pt>
                <c:pt idx="4133">
                  <c:v>43512.620138888888</c:v>
                </c:pt>
                <c:pt idx="4134">
                  <c:v>43512.620833333334</c:v>
                </c:pt>
                <c:pt idx="4135">
                  <c:v>43512.621527777781</c:v>
                </c:pt>
                <c:pt idx="4136">
                  <c:v>43512.62222222222</c:v>
                </c:pt>
                <c:pt idx="4137">
                  <c:v>43512.622916666667</c:v>
                </c:pt>
                <c:pt idx="4138">
                  <c:v>43512.623611111114</c:v>
                </c:pt>
                <c:pt idx="4139">
                  <c:v>43512.624305555553</c:v>
                </c:pt>
                <c:pt idx="4140">
                  <c:v>43512.625</c:v>
                </c:pt>
                <c:pt idx="4141">
                  <c:v>43512.625694444447</c:v>
                </c:pt>
                <c:pt idx="4142">
                  <c:v>43512.626388888886</c:v>
                </c:pt>
                <c:pt idx="4143">
                  <c:v>43512.627083333333</c:v>
                </c:pt>
                <c:pt idx="4144">
                  <c:v>43512.62777777778</c:v>
                </c:pt>
                <c:pt idx="4145">
                  <c:v>43512.628472222219</c:v>
                </c:pt>
                <c:pt idx="4146">
                  <c:v>43512.629166666666</c:v>
                </c:pt>
                <c:pt idx="4147">
                  <c:v>43512.629861111112</c:v>
                </c:pt>
                <c:pt idx="4148">
                  <c:v>43512.630555555559</c:v>
                </c:pt>
                <c:pt idx="4149">
                  <c:v>43512.631249999999</c:v>
                </c:pt>
                <c:pt idx="4150">
                  <c:v>43512.631944444445</c:v>
                </c:pt>
                <c:pt idx="4151">
                  <c:v>43512.632638888892</c:v>
                </c:pt>
                <c:pt idx="4152">
                  <c:v>43512.633333333331</c:v>
                </c:pt>
                <c:pt idx="4153">
                  <c:v>43512.634027777778</c:v>
                </c:pt>
                <c:pt idx="4154">
                  <c:v>43512.634722222225</c:v>
                </c:pt>
                <c:pt idx="4155">
                  <c:v>43512.635416666664</c:v>
                </c:pt>
                <c:pt idx="4156">
                  <c:v>43512.636111111111</c:v>
                </c:pt>
                <c:pt idx="4157">
                  <c:v>43512.636805555558</c:v>
                </c:pt>
                <c:pt idx="4158">
                  <c:v>43512.637499999997</c:v>
                </c:pt>
                <c:pt idx="4159">
                  <c:v>43512.638194444444</c:v>
                </c:pt>
                <c:pt idx="4160">
                  <c:v>43512.638888888891</c:v>
                </c:pt>
                <c:pt idx="4161">
                  <c:v>43512.63958333333</c:v>
                </c:pt>
                <c:pt idx="4162">
                  <c:v>43512.640277777777</c:v>
                </c:pt>
                <c:pt idx="4163">
                  <c:v>43512.640972222223</c:v>
                </c:pt>
                <c:pt idx="4164">
                  <c:v>43512.64166666667</c:v>
                </c:pt>
                <c:pt idx="4165">
                  <c:v>43512.642361111109</c:v>
                </c:pt>
                <c:pt idx="4166">
                  <c:v>43512.643055555556</c:v>
                </c:pt>
                <c:pt idx="4167">
                  <c:v>43512.643750000003</c:v>
                </c:pt>
                <c:pt idx="4168">
                  <c:v>43512.644444444442</c:v>
                </c:pt>
                <c:pt idx="4169">
                  <c:v>43512.645138888889</c:v>
                </c:pt>
                <c:pt idx="4170">
                  <c:v>43512.645833333336</c:v>
                </c:pt>
                <c:pt idx="4171">
                  <c:v>43512.646527777775</c:v>
                </c:pt>
                <c:pt idx="4172">
                  <c:v>43512.647222222222</c:v>
                </c:pt>
                <c:pt idx="4173">
                  <c:v>43512.647916666669</c:v>
                </c:pt>
                <c:pt idx="4174">
                  <c:v>43512.648611111108</c:v>
                </c:pt>
                <c:pt idx="4175">
                  <c:v>43512.649305555555</c:v>
                </c:pt>
                <c:pt idx="4176">
                  <c:v>43512.65</c:v>
                </c:pt>
                <c:pt idx="4177">
                  <c:v>43512.650694444441</c:v>
                </c:pt>
                <c:pt idx="4178">
                  <c:v>43512.651388888888</c:v>
                </c:pt>
                <c:pt idx="4179">
                  <c:v>43512.652083333334</c:v>
                </c:pt>
                <c:pt idx="4180">
                  <c:v>43512.652777777781</c:v>
                </c:pt>
                <c:pt idx="4181">
                  <c:v>43512.65347222222</c:v>
                </c:pt>
                <c:pt idx="4182">
                  <c:v>43512.654166666667</c:v>
                </c:pt>
                <c:pt idx="4183">
                  <c:v>43512.654861111114</c:v>
                </c:pt>
                <c:pt idx="4184">
                  <c:v>43512.655555555553</c:v>
                </c:pt>
                <c:pt idx="4185">
                  <c:v>43512.65625</c:v>
                </c:pt>
                <c:pt idx="4186">
                  <c:v>43512.656944444447</c:v>
                </c:pt>
                <c:pt idx="4187">
                  <c:v>43512.657638888886</c:v>
                </c:pt>
                <c:pt idx="4188">
                  <c:v>43512.658333333333</c:v>
                </c:pt>
                <c:pt idx="4189">
                  <c:v>43512.65902777778</c:v>
                </c:pt>
                <c:pt idx="4190">
                  <c:v>43512.659722222219</c:v>
                </c:pt>
                <c:pt idx="4191">
                  <c:v>43512.660416666666</c:v>
                </c:pt>
                <c:pt idx="4192">
                  <c:v>43512.661111111112</c:v>
                </c:pt>
                <c:pt idx="4193">
                  <c:v>43512.661805555559</c:v>
                </c:pt>
                <c:pt idx="4194">
                  <c:v>43512.662499999999</c:v>
                </c:pt>
                <c:pt idx="4195">
                  <c:v>43512.663194444445</c:v>
                </c:pt>
                <c:pt idx="4196">
                  <c:v>43512.663888888892</c:v>
                </c:pt>
                <c:pt idx="4197">
                  <c:v>43512.664583333331</c:v>
                </c:pt>
                <c:pt idx="4198">
                  <c:v>43512.665277777778</c:v>
                </c:pt>
                <c:pt idx="4199">
                  <c:v>43512.665972222225</c:v>
                </c:pt>
                <c:pt idx="4200">
                  <c:v>43512.666666666664</c:v>
                </c:pt>
                <c:pt idx="4201">
                  <c:v>43512.667361111111</c:v>
                </c:pt>
                <c:pt idx="4202">
                  <c:v>43512.668055555558</c:v>
                </c:pt>
                <c:pt idx="4203">
                  <c:v>43512.668749999997</c:v>
                </c:pt>
                <c:pt idx="4204">
                  <c:v>43512.669444444444</c:v>
                </c:pt>
                <c:pt idx="4205">
                  <c:v>43512.670138888891</c:v>
                </c:pt>
                <c:pt idx="4206">
                  <c:v>43512.67083333333</c:v>
                </c:pt>
                <c:pt idx="4207">
                  <c:v>43512.671527777777</c:v>
                </c:pt>
                <c:pt idx="4208">
                  <c:v>43512.672222222223</c:v>
                </c:pt>
                <c:pt idx="4209">
                  <c:v>43512.67291666667</c:v>
                </c:pt>
                <c:pt idx="4210">
                  <c:v>43512.673611111109</c:v>
                </c:pt>
                <c:pt idx="4211">
                  <c:v>43512.674305555556</c:v>
                </c:pt>
                <c:pt idx="4212">
                  <c:v>43512.675000000003</c:v>
                </c:pt>
                <c:pt idx="4213">
                  <c:v>43512.675694444442</c:v>
                </c:pt>
                <c:pt idx="4214">
                  <c:v>43512.676388888889</c:v>
                </c:pt>
                <c:pt idx="4215">
                  <c:v>43512.677083333336</c:v>
                </c:pt>
                <c:pt idx="4216">
                  <c:v>43512.677777777775</c:v>
                </c:pt>
                <c:pt idx="4217">
                  <c:v>43512.678472222222</c:v>
                </c:pt>
                <c:pt idx="4218">
                  <c:v>43512.679166666669</c:v>
                </c:pt>
                <c:pt idx="4219">
                  <c:v>43512.679861111108</c:v>
                </c:pt>
                <c:pt idx="4220">
                  <c:v>43512.680555555555</c:v>
                </c:pt>
                <c:pt idx="4221">
                  <c:v>43512.681250000001</c:v>
                </c:pt>
                <c:pt idx="4222">
                  <c:v>43512.681944444441</c:v>
                </c:pt>
                <c:pt idx="4223">
                  <c:v>43512.682638888888</c:v>
                </c:pt>
                <c:pt idx="4224">
                  <c:v>43512.683333333334</c:v>
                </c:pt>
                <c:pt idx="4225">
                  <c:v>43512.684027777781</c:v>
                </c:pt>
                <c:pt idx="4226">
                  <c:v>43512.68472222222</c:v>
                </c:pt>
                <c:pt idx="4227">
                  <c:v>43512.685416666667</c:v>
                </c:pt>
                <c:pt idx="4228">
                  <c:v>43512.686111111114</c:v>
                </c:pt>
                <c:pt idx="4229">
                  <c:v>43512.686805555553</c:v>
                </c:pt>
                <c:pt idx="4230">
                  <c:v>43512.6875</c:v>
                </c:pt>
                <c:pt idx="4231">
                  <c:v>43512.688194444447</c:v>
                </c:pt>
                <c:pt idx="4232">
                  <c:v>43512.688888888886</c:v>
                </c:pt>
                <c:pt idx="4233">
                  <c:v>43512.689583333333</c:v>
                </c:pt>
                <c:pt idx="4234">
                  <c:v>43512.69027777778</c:v>
                </c:pt>
                <c:pt idx="4235">
                  <c:v>43512.690972222219</c:v>
                </c:pt>
                <c:pt idx="4236">
                  <c:v>43512.691666666666</c:v>
                </c:pt>
                <c:pt idx="4237">
                  <c:v>43512.692361111112</c:v>
                </c:pt>
                <c:pt idx="4238">
                  <c:v>43512.693055555559</c:v>
                </c:pt>
                <c:pt idx="4239">
                  <c:v>43512.693749999999</c:v>
                </c:pt>
                <c:pt idx="4240">
                  <c:v>43512.694444444445</c:v>
                </c:pt>
                <c:pt idx="4241">
                  <c:v>43512.695138888892</c:v>
                </c:pt>
                <c:pt idx="4242">
                  <c:v>43512.695833333331</c:v>
                </c:pt>
                <c:pt idx="4243">
                  <c:v>43512.696527777778</c:v>
                </c:pt>
                <c:pt idx="4244">
                  <c:v>43512.697222222225</c:v>
                </c:pt>
                <c:pt idx="4245">
                  <c:v>43512.697916666664</c:v>
                </c:pt>
                <c:pt idx="4246">
                  <c:v>43512.698611111111</c:v>
                </c:pt>
                <c:pt idx="4247">
                  <c:v>43512.699305555558</c:v>
                </c:pt>
                <c:pt idx="4248">
                  <c:v>43512.7</c:v>
                </c:pt>
                <c:pt idx="4249">
                  <c:v>43512.700694444444</c:v>
                </c:pt>
                <c:pt idx="4250">
                  <c:v>43512.701388888891</c:v>
                </c:pt>
                <c:pt idx="4251">
                  <c:v>43512.70208333333</c:v>
                </c:pt>
                <c:pt idx="4252">
                  <c:v>43512.702777777777</c:v>
                </c:pt>
                <c:pt idx="4253">
                  <c:v>43512.703472222223</c:v>
                </c:pt>
                <c:pt idx="4254">
                  <c:v>43512.70416666667</c:v>
                </c:pt>
                <c:pt idx="4255">
                  <c:v>43512.704861111109</c:v>
                </c:pt>
                <c:pt idx="4256">
                  <c:v>43512.705555555556</c:v>
                </c:pt>
                <c:pt idx="4257">
                  <c:v>43512.706250000003</c:v>
                </c:pt>
                <c:pt idx="4258">
                  <c:v>43512.706944444442</c:v>
                </c:pt>
                <c:pt idx="4259">
                  <c:v>43512.707638888889</c:v>
                </c:pt>
                <c:pt idx="4260">
                  <c:v>43512.708333333336</c:v>
                </c:pt>
                <c:pt idx="4261">
                  <c:v>43512.709027777775</c:v>
                </c:pt>
                <c:pt idx="4262">
                  <c:v>43512.709722222222</c:v>
                </c:pt>
                <c:pt idx="4263">
                  <c:v>43512.710416666669</c:v>
                </c:pt>
                <c:pt idx="4264">
                  <c:v>43512.711111111108</c:v>
                </c:pt>
                <c:pt idx="4265">
                  <c:v>43512.711805555555</c:v>
                </c:pt>
                <c:pt idx="4266">
                  <c:v>43512.712500000001</c:v>
                </c:pt>
                <c:pt idx="4267">
                  <c:v>43512.713194444441</c:v>
                </c:pt>
                <c:pt idx="4268">
                  <c:v>43512.713888888888</c:v>
                </c:pt>
                <c:pt idx="4269">
                  <c:v>43512.714583333334</c:v>
                </c:pt>
                <c:pt idx="4270">
                  <c:v>43512.715277777781</c:v>
                </c:pt>
                <c:pt idx="4271">
                  <c:v>43512.71597222222</c:v>
                </c:pt>
                <c:pt idx="4272">
                  <c:v>43512.716666666667</c:v>
                </c:pt>
                <c:pt idx="4273">
                  <c:v>43512.717361111114</c:v>
                </c:pt>
                <c:pt idx="4274">
                  <c:v>43512.718055555553</c:v>
                </c:pt>
                <c:pt idx="4275">
                  <c:v>43512.71875</c:v>
                </c:pt>
                <c:pt idx="4276">
                  <c:v>43512.719444444447</c:v>
                </c:pt>
                <c:pt idx="4277">
                  <c:v>43512.720138888886</c:v>
                </c:pt>
                <c:pt idx="4278">
                  <c:v>43512.720833333333</c:v>
                </c:pt>
                <c:pt idx="4279">
                  <c:v>43512.72152777778</c:v>
                </c:pt>
                <c:pt idx="4280">
                  <c:v>43512.722222222219</c:v>
                </c:pt>
                <c:pt idx="4281">
                  <c:v>43512.722916666666</c:v>
                </c:pt>
                <c:pt idx="4282">
                  <c:v>43512.723611111112</c:v>
                </c:pt>
                <c:pt idx="4283">
                  <c:v>43512.724305555559</c:v>
                </c:pt>
                <c:pt idx="4284">
                  <c:v>43512.724999999999</c:v>
                </c:pt>
                <c:pt idx="4285">
                  <c:v>43512.725694444445</c:v>
                </c:pt>
                <c:pt idx="4286">
                  <c:v>43512.726388888892</c:v>
                </c:pt>
                <c:pt idx="4287">
                  <c:v>43512.727083333331</c:v>
                </c:pt>
                <c:pt idx="4288">
                  <c:v>43512.727777777778</c:v>
                </c:pt>
                <c:pt idx="4289">
                  <c:v>43512.728472222225</c:v>
                </c:pt>
                <c:pt idx="4290">
                  <c:v>43512.729166666664</c:v>
                </c:pt>
                <c:pt idx="4291">
                  <c:v>43512.729861111111</c:v>
                </c:pt>
                <c:pt idx="4292">
                  <c:v>43512.730555555558</c:v>
                </c:pt>
                <c:pt idx="4293">
                  <c:v>43512.731249999997</c:v>
                </c:pt>
                <c:pt idx="4294">
                  <c:v>43512.731944444444</c:v>
                </c:pt>
                <c:pt idx="4295">
                  <c:v>43512.732638888891</c:v>
                </c:pt>
                <c:pt idx="4296">
                  <c:v>43512.73333333333</c:v>
                </c:pt>
                <c:pt idx="4297">
                  <c:v>43512.734027777777</c:v>
                </c:pt>
                <c:pt idx="4298">
                  <c:v>43512.734722222223</c:v>
                </c:pt>
                <c:pt idx="4299">
                  <c:v>43512.73541666667</c:v>
                </c:pt>
                <c:pt idx="4300">
                  <c:v>43512.736111111109</c:v>
                </c:pt>
                <c:pt idx="4301">
                  <c:v>43512.736805555556</c:v>
                </c:pt>
                <c:pt idx="4302">
                  <c:v>43512.737500000003</c:v>
                </c:pt>
                <c:pt idx="4303">
                  <c:v>43512.738194444442</c:v>
                </c:pt>
                <c:pt idx="4304">
                  <c:v>43512.738888888889</c:v>
                </c:pt>
                <c:pt idx="4305">
                  <c:v>43512.739583333336</c:v>
                </c:pt>
                <c:pt idx="4306">
                  <c:v>43512.740277777775</c:v>
                </c:pt>
                <c:pt idx="4307">
                  <c:v>43512.740972222222</c:v>
                </c:pt>
                <c:pt idx="4308">
                  <c:v>43512.741666666669</c:v>
                </c:pt>
                <c:pt idx="4309">
                  <c:v>43512.742361111108</c:v>
                </c:pt>
                <c:pt idx="4310">
                  <c:v>43512.743055555555</c:v>
                </c:pt>
                <c:pt idx="4311">
                  <c:v>43512.743750000001</c:v>
                </c:pt>
                <c:pt idx="4312">
                  <c:v>43512.744444444441</c:v>
                </c:pt>
                <c:pt idx="4313">
                  <c:v>43512.745138888888</c:v>
                </c:pt>
                <c:pt idx="4314">
                  <c:v>43512.745833333334</c:v>
                </c:pt>
                <c:pt idx="4315">
                  <c:v>43512.746527777781</c:v>
                </c:pt>
                <c:pt idx="4316">
                  <c:v>43512.74722222222</c:v>
                </c:pt>
                <c:pt idx="4317">
                  <c:v>43512.747916666667</c:v>
                </c:pt>
                <c:pt idx="4318">
                  <c:v>43512.748611111114</c:v>
                </c:pt>
                <c:pt idx="4319">
                  <c:v>43512.749305555553</c:v>
                </c:pt>
                <c:pt idx="4320">
                  <c:v>43512.75</c:v>
                </c:pt>
                <c:pt idx="4321">
                  <c:v>43512.750694444447</c:v>
                </c:pt>
                <c:pt idx="4322">
                  <c:v>43512.751388888886</c:v>
                </c:pt>
                <c:pt idx="4323">
                  <c:v>43512.752083333333</c:v>
                </c:pt>
                <c:pt idx="4324">
                  <c:v>43512.75277777778</c:v>
                </c:pt>
                <c:pt idx="4325">
                  <c:v>43512.753472222219</c:v>
                </c:pt>
                <c:pt idx="4326">
                  <c:v>43512.754166666666</c:v>
                </c:pt>
                <c:pt idx="4327">
                  <c:v>43512.754861111112</c:v>
                </c:pt>
                <c:pt idx="4328">
                  <c:v>43512.755555555559</c:v>
                </c:pt>
                <c:pt idx="4329">
                  <c:v>43512.756249999999</c:v>
                </c:pt>
                <c:pt idx="4330">
                  <c:v>43512.756944444445</c:v>
                </c:pt>
                <c:pt idx="4331">
                  <c:v>43512.757638888892</c:v>
                </c:pt>
                <c:pt idx="4332">
                  <c:v>43512.758333333331</c:v>
                </c:pt>
                <c:pt idx="4333">
                  <c:v>43512.759027777778</c:v>
                </c:pt>
                <c:pt idx="4334">
                  <c:v>43512.759722222225</c:v>
                </c:pt>
                <c:pt idx="4335">
                  <c:v>43512.760416666664</c:v>
                </c:pt>
                <c:pt idx="4336">
                  <c:v>43512.761111111111</c:v>
                </c:pt>
                <c:pt idx="4337">
                  <c:v>43512.761805555558</c:v>
                </c:pt>
                <c:pt idx="4338">
                  <c:v>43512.762499999997</c:v>
                </c:pt>
                <c:pt idx="4339">
                  <c:v>43512.763194444444</c:v>
                </c:pt>
                <c:pt idx="4340">
                  <c:v>43512.763888888891</c:v>
                </c:pt>
                <c:pt idx="4341">
                  <c:v>43512.76458333333</c:v>
                </c:pt>
                <c:pt idx="4342">
                  <c:v>43512.765277777777</c:v>
                </c:pt>
                <c:pt idx="4343">
                  <c:v>43512.765972222223</c:v>
                </c:pt>
                <c:pt idx="4344">
                  <c:v>43512.76666666667</c:v>
                </c:pt>
                <c:pt idx="4345">
                  <c:v>43512.767361111109</c:v>
                </c:pt>
                <c:pt idx="4346">
                  <c:v>43512.768055555556</c:v>
                </c:pt>
                <c:pt idx="4347">
                  <c:v>43512.768750000003</c:v>
                </c:pt>
                <c:pt idx="4348">
                  <c:v>43512.769444444442</c:v>
                </c:pt>
                <c:pt idx="4349">
                  <c:v>43512.770138888889</c:v>
                </c:pt>
                <c:pt idx="4350">
                  <c:v>43512.770833333336</c:v>
                </c:pt>
                <c:pt idx="4351">
                  <c:v>43512.771527777775</c:v>
                </c:pt>
                <c:pt idx="4352">
                  <c:v>43512.772222222222</c:v>
                </c:pt>
                <c:pt idx="4353">
                  <c:v>43512.772916666669</c:v>
                </c:pt>
                <c:pt idx="4354">
                  <c:v>43512.773611111108</c:v>
                </c:pt>
                <c:pt idx="4355">
                  <c:v>43512.774305555555</c:v>
                </c:pt>
                <c:pt idx="4356">
                  <c:v>43512.775000000001</c:v>
                </c:pt>
                <c:pt idx="4357">
                  <c:v>43512.775694444441</c:v>
                </c:pt>
                <c:pt idx="4358">
                  <c:v>43512.776388888888</c:v>
                </c:pt>
                <c:pt idx="4359">
                  <c:v>43512.777083333334</c:v>
                </c:pt>
                <c:pt idx="4360">
                  <c:v>43512.777777777781</c:v>
                </c:pt>
                <c:pt idx="4361">
                  <c:v>43512.77847222222</c:v>
                </c:pt>
                <c:pt idx="4362">
                  <c:v>43512.779166666667</c:v>
                </c:pt>
                <c:pt idx="4363">
                  <c:v>43512.779861111114</c:v>
                </c:pt>
                <c:pt idx="4364">
                  <c:v>43512.780555555553</c:v>
                </c:pt>
                <c:pt idx="4365">
                  <c:v>43512.78125</c:v>
                </c:pt>
                <c:pt idx="4366">
                  <c:v>43512.781944444447</c:v>
                </c:pt>
                <c:pt idx="4367">
                  <c:v>43512.782638888886</c:v>
                </c:pt>
                <c:pt idx="4368">
                  <c:v>43512.783333333333</c:v>
                </c:pt>
                <c:pt idx="4369">
                  <c:v>43512.78402777778</c:v>
                </c:pt>
                <c:pt idx="4370">
                  <c:v>43512.784722222219</c:v>
                </c:pt>
                <c:pt idx="4371">
                  <c:v>43512.785416666666</c:v>
                </c:pt>
                <c:pt idx="4372">
                  <c:v>43512.786111111112</c:v>
                </c:pt>
                <c:pt idx="4373">
                  <c:v>43512.786805555559</c:v>
                </c:pt>
                <c:pt idx="4374">
                  <c:v>43512.787499999999</c:v>
                </c:pt>
                <c:pt idx="4375">
                  <c:v>43512.788194444445</c:v>
                </c:pt>
                <c:pt idx="4376">
                  <c:v>43512.788888888892</c:v>
                </c:pt>
                <c:pt idx="4377">
                  <c:v>43512.789583333331</c:v>
                </c:pt>
                <c:pt idx="4378">
                  <c:v>43512.790277777778</c:v>
                </c:pt>
                <c:pt idx="4379">
                  <c:v>43512.790972222225</c:v>
                </c:pt>
                <c:pt idx="4380">
                  <c:v>43512.791666666664</c:v>
                </c:pt>
                <c:pt idx="4381">
                  <c:v>43512.792361111111</c:v>
                </c:pt>
                <c:pt idx="4382">
                  <c:v>43512.793055555558</c:v>
                </c:pt>
                <c:pt idx="4383">
                  <c:v>43512.793749999997</c:v>
                </c:pt>
                <c:pt idx="4384">
                  <c:v>43512.794444444444</c:v>
                </c:pt>
                <c:pt idx="4385">
                  <c:v>43512.795138888891</c:v>
                </c:pt>
                <c:pt idx="4386">
                  <c:v>43512.79583333333</c:v>
                </c:pt>
                <c:pt idx="4387">
                  <c:v>43512.796527777777</c:v>
                </c:pt>
                <c:pt idx="4388">
                  <c:v>43512.797222222223</c:v>
                </c:pt>
                <c:pt idx="4389">
                  <c:v>43512.79791666667</c:v>
                </c:pt>
                <c:pt idx="4390">
                  <c:v>43512.798611111109</c:v>
                </c:pt>
                <c:pt idx="4391">
                  <c:v>43512.799305555556</c:v>
                </c:pt>
                <c:pt idx="4392">
                  <c:v>43512.800000000003</c:v>
                </c:pt>
                <c:pt idx="4393">
                  <c:v>43512.800694444442</c:v>
                </c:pt>
                <c:pt idx="4394">
                  <c:v>43512.801388888889</c:v>
                </c:pt>
                <c:pt idx="4395">
                  <c:v>43512.802083333336</c:v>
                </c:pt>
                <c:pt idx="4396">
                  <c:v>43512.802777777775</c:v>
                </c:pt>
                <c:pt idx="4397">
                  <c:v>43512.803472222222</c:v>
                </c:pt>
                <c:pt idx="4398">
                  <c:v>43512.804166666669</c:v>
                </c:pt>
                <c:pt idx="4399">
                  <c:v>43512.804861111108</c:v>
                </c:pt>
                <c:pt idx="4400">
                  <c:v>43512.805555555555</c:v>
                </c:pt>
                <c:pt idx="4401">
                  <c:v>43512.806250000001</c:v>
                </c:pt>
                <c:pt idx="4402">
                  <c:v>43512.806944444441</c:v>
                </c:pt>
                <c:pt idx="4403">
                  <c:v>43512.807638888888</c:v>
                </c:pt>
                <c:pt idx="4404">
                  <c:v>43512.808333333334</c:v>
                </c:pt>
                <c:pt idx="4405">
                  <c:v>43512.809027777781</c:v>
                </c:pt>
                <c:pt idx="4406">
                  <c:v>43512.80972222222</c:v>
                </c:pt>
                <c:pt idx="4407">
                  <c:v>43512.810416666667</c:v>
                </c:pt>
                <c:pt idx="4408">
                  <c:v>43512.811111111114</c:v>
                </c:pt>
                <c:pt idx="4409">
                  <c:v>43512.811805555553</c:v>
                </c:pt>
                <c:pt idx="4410">
                  <c:v>43512.8125</c:v>
                </c:pt>
                <c:pt idx="4411">
                  <c:v>43512.813194444447</c:v>
                </c:pt>
                <c:pt idx="4412">
                  <c:v>43512.813888888886</c:v>
                </c:pt>
                <c:pt idx="4413">
                  <c:v>43512.814583333333</c:v>
                </c:pt>
                <c:pt idx="4414">
                  <c:v>43512.81527777778</c:v>
                </c:pt>
                <c:pt idx="4415">
                  <c:v>43512.815972222219</c:v>
                </c:pt>
                <c:pt idx="4416">
                  <c:v>43512.816666666666</c:v>
                </c:pt>
                <c:pt idx="4417">
                  <c:v>43512.817361111112</c:v>
                </c:pt>
                <c:pt idx="4418">
                  <c:v>43512.818055555559</c:v>
                </c:pt>
                <c:pt idx="4419">
                  <c:v>43512.818749999999</c:v>
                </c:pt>
                <c:pt idx="4420">
                  <c:v>43512.819444444445</c:v>
                </c:pt>
                <c:pt idx="4421">
                  <c:v>43512.820138888892</c:v>
                </c:pt>
                <c:pt idx="4422">
                  <c:v>43512.820833333331</c:v>
                </c:pt>
                <c:pt idx="4423">
                  <c:v>43512.821527777778</c:v>
                </c:pt>
                <c:pt idx="4424">
                  <c:v>43512.822222222225</c:v>
                </c:pt>
                <c:pt idx="4425">
                  <c:v>43512.822916666664</c:v>
                </c:pt>
                <c:pt idx="4426">
                  <c:v>43512.823611111111</c:v>
                </c:pt>
                <c:pt idx="4427">
                  <c:v>43512.824305555558</c:v>
                </c:pt>
                <c:pt idx="4428">
                  <c:v>43512.824999999997</c:v>
                </c:pt>
                <c:pt idx="4429">
                  <c:v>43512.825694444444</c:v>
                </c:pt>
                <c:pt idx="4430">
                  <c:v>43512.826388888891</c:v>
                </c:pt>
                <c:pt idx="4431">
                  <c:v>43512.82708333333</c:v>
                </c:pt>
                <c:pt idx="4432">
                  <c:v>43512.827777777777</c:v>
                </c:pt>
                <c:pt idx="4433">
                  <c:v>43512.828472222223</c:v>
                </c:pt>
                <c:pt idx="4434">
                  <c:v>43512.82916666667</c:v>
                </c:pt>
                <c:pt idx="4435">
                  <c:v>43512.829861111109</c:v>
                </c:pt>
                <c:pt idx="4436">
                  <c:v>43512.830555555556</c:v>
                </c:pt>
                <c:pt idx="4437">
                  <c:v>43512.831250000003</c:v>
                </c:pt>
                <c:pt idx="4438">
                  <c:v>43512.831944444442</c:v>
                </c:pt>
                <c:pt idx="4439">
                  <c:v>43512.832638888889</c:v>
                </c:pt>
                <c:pt idx="4440">
                  <c:v>43512.833333333336</c:v>
                </c:pt>
                <c:pt idx="4441">
                  <c:v>43512.834027777775</c:v>
                </c:pt>
                <c:pt idx="4442">
                  <c:v>43512.834722222222</c:v>
                </c:pt>
                <c:pt idx="4443">
                  <c:v>43512.835416666669</c:v>
                </c:pt>
                <c:pt idx="4444">
                  <c:v>43512.836111111108</c:v>
                </c:pt>
                <c:pt idx="4445">
                  <c:v>43512.836805555555</c:v>
                </c:pt>
                <c:pt idx="4446">
                  <c:v>43512.837500000001</c:v>
                </c:pt>
                <c:pt idx="4447">
                  <c:v>43512.838194444441</c:v>
                </c:pt>
                <c:pt idx="4448">
                  <c:v>43512.838888888888</c:v>
                </c:pt>
                <c:pt idx="4449">
                  <c:v>43512.839583333334</c:v>
                </c:pt>
                <c:pt idx="4450">
                  <c:v>43512.840277777781</c:v>
                </c:pt>
                <c:pt idx="4451">
                  <c:v>43512.84097222222</c:v>
                </c:pt>
                <c:pt idx="4452">
                  <c:v>43512.841666666667</c:v>
                </c:pt>
                <c:pt idx="4453">
                  <c:v>43512.842361111114</c:v>
                </c:pt>
                <c:pt idx="4454">
                  <c:v>43512.843055555553</c:v>
                </c:pt>
                <c:pt idx="4455">
                  <c:v>43512.84375</c:v>
                </c:pt>
                <c:pt idx="4456">
                  <c:v>43512.844444444447</c:v>
                </c:pt>
                <c:pt idx="4457">
                  <c:v>43512.845138888886</c:v>
                </c:pt>
                <c:pt idx="4458">
                  <c:v>43512.845833333333</c:v>
                </c:pt>
                <c:pt idx="4459">
                  <c:v>43512.84652777778</c:v>
                </c:pt>
                <c:pt idx="4460">
                  <c:v>43512.847222222219</c:v>
                </c:pt>
                <c:pt idx="4461">
                  <c:v>43512.847916666666</c:v>
                </c:pt>
                <c:pt idx="4462">
                  <c:v>43512.848611111112</c:v>
                </c:pt>
                <c:pt idx="4463">
                  <c:v>43512.849305555559</c:v>
                </c:pt>
                <c:pt idx="4464">
                  <c:v>43512.85</c:v>
                </c:pt>
                <c:pt idx="4465">
                  <c:v>43512.850694444445</c:v>
                </c:pt>
                <c:pt idx="4466">
                  <c:v>43512.851388888892</c:v>
                </c:pt>
                <c:pt idx="4467">
                  <c:v>43512.852083333331</c:v>
                </c:pt>
                <c:pt idx="4468">
                  <c:v>43512.852777777778</c:v>
                </c:pt>
                <c:pt idx="4469">
                  <c:v>43512.853472222225</c:v>
                </c:pt>
                <c:pt idx="4470">
                  <c:v>43512.854166666664</c:v>
                </c:pt>
                <c:pt idx="4471">
                  <c:v>43512.854861111111</c:v>
                </c:pt>
                <c:pt idx="4472">
                  <c:v>43512.855555555558</c:v>
                </c:pt>
                <c:pt idx="4473">
                  <c:v>43512.856249999997</c:v>
                </c:pt>
                <c:pt idx="4474">
                  <c:v>43512.856944444444</c:v>
                </c:pt>
                <c:pt idx="4475">
                  <c:v>43512.857638888891</c:v>
                </c:pt>
                <c:pt idx="4476">
                  <c:v>43512.85833333333</c:v>
                </c:pt>
                <c:pt idx="4477">
                  <c:v>43512.859027777777</c:v>
                </c:pt>
                <c:pt idx="4478">
                  <c:v>43512.859722222223</c:v>
                </c:pt>
                <c:pt idx="4479">
                  <c:v>43512.86041666667</c:v>
                </c:pt>
                <c:pt idx="4480">
                  <c:v>43512.861111111109</c:v>
                </c:pt>
                <c:pt idx="4481">
                  <c:v>43512.861805555556</c:v>
                </c:pt>
                <c:pt idx="4482">
                  <c:v>43512.862500000003</c:v>
                </c:pt>
                <c:pt idx="4483">
                  <c:v>43512.863194444442</c:v>
                </c:pt>
                <c:pt idx="4484">
                  <c:v>43512.863888888889</c:v>
                </c:pt>
                <c:pt idx="4485">
                  <c:v>43512.864583333336</c:v>
                </c:pt>
                <c:pt idx="4486">
                  <c:v>43512.865277777775</c:v>
                </c:pt>
                <c:pt idx="4487">
                  <c:v>43512.865972222222</c:v>
                </c:pt>
                <c:pt idx="4488">
                  <c:v>43512.866666666669</c:v>
                </c:pt>
                <c:pt idx="4489">
                  <c:v>43512.867361111108</c:v>
                </c:pt>
                <c:pt idx="4490">
                  <c:v>43512.868055555555</c:v>
                </c:pt>
                <c:pt idx="4491">
                  <c:v>43512.868750000001</c:v>
                </c:pt>
                <c:pt idx="4492">
                  <c:v>43512.869444444441</c:v>
                </c:pt>
                <c:pt idx="4493">
                  <c:v>43512.870138888888</c:v>
                </c:pt>
                <c:pt idx="4494">
                  <c:v>43512.870833333334</c:v>
                </c:pt>
                <c:pt idx="4495">
                  <c:v>43512.871527777781</c:v>
                </c:pt>
                <c:pt idx="4496">
                  <c:v>43512.87222222222</c:v>
                </c:pt>
                <c:pt idx="4497">
                  <c:v>43512.872916666667</c:v>
                </c:pt>
                <c:pt idx="4498">
                  <c:v>43512.873611111114</c:v>
                </c:pt>
                <c:pt idx="4499">
                  <c:v>43512.874305555553</c:v>
                </c:pt>
                <c:pt idx="4500">
                  <c:v>43512.875</c:v>
                </c:pt>
                <c:pt idx="4501">
                  <c:v>43512.875694444447</c:v>
                </c:pt>
                <c:pt idx="4502">
                  <c:v>43512.876388888886</c:v>
                </c:pt>
                <c:pt idx="4503">
                  <c:v>43512.877083333333</c:v>
                </c:pt>
                <c:pt idx="4504">
                  <c:v>43512.87777777778</c:v>
                </c:pt>
                <c:pt idx="4505">
                  <c:v>43512.878472222219</c:v>
                </c:pt>
                <c:pt idx="4506">
                  <c:v>43512.879166666666</c:v>
                </c:pt>
                <c:pt idx="4507">
                  <c:v>43512.879861111112</c:v>
                </c:pt>
                <c:pt idx="4508">
                  <c:v>43512.880555555559</c:v>
                </c:pt>
                <c:pt idx="4509">
                  <c:v>43512.881249999999</c:v>
                </c:pt>
                <c:pt idx="4510">
                  <c:v>43512.881944444445</c:v>
                </c:pt>
                <c:pt idx="4511">
                  <c:v>43512.882638888892</c:v>
                </c:pt>
                <c:pt idx="4512">
                  <c:v>43512.883333333331</c:v>
                </c:pt>
                <c:pt idx="4513">
                  <c:v>43512.884027777778</c:v>
                </c:pt>
                <c:pt idx="4514">
                  <c:v>43512.884722222225</c:v>
                </c:pt>
                <c:pt idx="4515">
                  <c:v>43512.885416666664</c:v>
                </c:pt>
                <c:pt idx="4516">
                  <c:v>43512.886111111111</c:v>
                </c:pt>
                <c:pt idx="4517">
                  <c:v>43512.886805555558</c:v>
                </c:pt>
                <c:pt idx="4518">
                  <c:v>43512.887499999997</c:v>
                </c:pt>
                <c:pt idx="4519">
                  <c:v>43512.888194444444</c:v>
                </c:pt>
                <c:pt idx="4520">
                  <c:v>43512.888888888891</c:v>
                </c:pt>
                <c:pt idx="4521">
                  <c:v>43512.88958333333</c:v>
                </c:pt>
                <c:pt idx="4522">
                  <c:v>43512.890277777777</c:v>
                </c:pt>
                <c:pt idx="4523">
                  <c:v>43512.890972222223</c:v>
                </c:pt>
                <c:pt idx="4524">
                  <c:v>43512.89166666667</c:v>
                </c:pt>
                <c:pt idx="4525">
                  <c:v>43512.892361111109</c:v>
                </c:pt>
                <c:pt idx="4526">
                  <c:v>43512.893055555556</c:v>
                </c:pt>
                <c:pt idx="4527">
                  <c:v>43512.893750000003</c:v>
                </c:pt>
                <c:pt idx="4528">
                  <c:v>43512.894444444442</c:v>
                </c:pt>
                <c:pt idx="4529">
                  <c:v>43512.895138888889</c:v>
                </c:pt>
                <c:pt idx="4530">
                  <c:v>43512.895833333336</c:v>
                </c:pt>
                <c:pt idx="4531">
                  <c:v>43512.896527777775</c:v>
                </c:pt>
                <c:pt idx="4532">
                  <c:v>43512.897222222222</c:v>
                </c:pt>
                <c:pt idx="4533">
                  <c:v>43512.897916666669</c:v>
                </c:pt>
                <c:pt idx="4534">
                  <c:v>43512.898611111108</c:v>
                </c:pt>
                <c:pt idx="4535">
                  <c:v>43512.899305555555</c:v>
                </c:pt>
                <c:pt idx="4536">
                  <c:v>43512.9</c:v>
                </c:pt>
                <c:pt idx="4537">
                  <c:v>43512.900694444441</c:v>
                </c:pt>
                <c:pt idx="4538">
                  <c:v>43512.901388888888</c:v>
                </c:pt>
                <c:pt idx="4539">
                  <c:v>43512.902083333334</c:v>
                </c:pt>
                <c:pt idx="4540">
                  <c:v>43512.902777777781</c:v>
                </c:pt>
                <c:pt idx="4541">
                  <c:v>43512.90347222222</c:v>
                </c:pt>
                <c:pt idx="4542">
                  <c:v>43512.904166666667</c:v>
                </c:pt>
                <c:pt idx="4543">
                  <c:v>43512.904861111114</c:v>
                </c:pt>
                <c:pt idx="4544">
                  <c:v>43512.905555555553</c:v>
                </c:pt>
                <c:pt idx="4545">
                  <c:v>43512.90625</c:v>
                </c:pt>
                <c:pt idx="4546">
                  <c:v>43512.906944444447</c:v>
                </c:pt>
                <c:pt idx="4547">
                  <c:v>43512.907638888886</c:v>
                </c:pt>
                <c:pt idx="4548">
                  <c:v>43512.908333333333</c:v>
                </c:pt>
                <c:pt idx="4549">
                  <c:v>43512.90902777778</c:v>
                </c:pt>
                <c:pt idx="4550">
                  <c:v>43512.909722222219</c:v>
                </c:pt>
                <c:pt idx="4551">
                  <c:v>43512.910416666666</c:v>
                </c:pt>
                <c:pt idx="4552">
                  <c:v>43512.911111111112</c:v>
                </c:pt>
                <c:pt idx="4553">
                  <c:v>43512.911805555559</c:v>
                </c:pt>
                <c:pt idx="4554">
                  <c:v>43512.912499999999</c:v>
                </c:pt>
                <c:pt idx="4555">
                  <c:v>43512.913194444445</c:v>
                </c:pt>
                <c:pt idx="4556">
                  <c:v>43512.913888888892</c:v>
                </c:pt>
                <c:pt idx="4557">
                  <c:v>43512.914583333331</c:v>
                </c:pt>
                <c:pt idx="4558">
                  <c:v>43512.915277777778</c:v>
                </c:pt>
                <c:pt idx="4559">
                  <c:v>43512.915972222225</c:v>
                </c:pt>
                <c:pt idx="4560">
                  <c:v>43512.916666666664</c:v>
                </c:pt>
                <c:pt idx="4561">
                  <c:v>43512.917361111111</c:v>
                </c:pt>
                <c:pt idx="4562">
                  <c:v>43512.918055555558</c:v>
                </c:pt>
                <c:pt idx="4563">
                  <c:v>43512.918749999997</c:v>
                </c:pt>
                <c:pt idx="4564">
                  <c:v>43512.919444444444</c:v>
                </c:pt>
                <c:pt idx="4565">
                  <c:v>43512.920138888891</c:v>
                </c:pt>
                <c:pt idx="4566">
                  <c:v>43512.92083333333</c:v>
                </c:pt>
                <c:pt idx="4567">
                  <c:v>43512.921527777777</c:v>
                </c:pt>
                <c:pt idx="4568">
                  <c:v>43512.922222222223</c:v>
                </c:pt>
                <c:pt idx="4569">
                  <c:v>43512.92291666667</c:v>
                </c:pt>
                <c:pt idx="4570">
                  <c:v>43512.923611111109</c:v>
                </c:pt>
                <c:pt idx="4571">
                  <c:v>43512.924305555556</c:v>
                </c:pt>
                <c:pt idx="4572">
                  <c:v>43512.925000000003</c:v>
                </c:pt>
                <c:pt idx="4573">
                  <c:v>43512.925694444442</c:v>
                </c:pt>
                <c:pt idx="4574">
                  <c:v>43512.926388888889</c:v>
                </c:pt>
                <c:pt idx="4575">
                  <c:v>43512.927083333336</c:v>
                </c:pt>
                <c:pt idx="4576">
                  <c:v>43512.927777777775</c:v>
                </c:pt>
                <c:pt idx="4577">
                  <c:v>43512.928472222222</c:v>
                </c:pt>
                <c:pt idx="4578">
                  <c:v>43512.929166666669</c:v>
                </c:pt>
                <c:pt idx="4579">
                  <c:v>43512.929861111108</c:v>
                </c:pt>
                <c:pt idx="4580">
                  <c:v>43512.930555555555</c:v>
                </c:pt>
                <c:pt idx="4581">
                  <c:v>43512.931250000001</c:v>
                </c:pt>
                <c:pt idx="4582">
                  <c:v>43512.931944444441</c:v>
                </c:pt>
                <c:pt idx="4583">
                  <c:v>43512.932638888888</c:v>
                </c:pt>
                <c:pt idx="4584">
                  <c:v>43512.933333333334</c:v>
                </c:pt>
                <c:pt idx="4585">
                  <c:v>43512.934027777781</c:v>
                </c:pt>
                <c:pt idx="4586">
                  <c:v>43512.93472222222</c:v>
                </c:pt>
                <c:pt idx="4587">
                  <c:v>43512.935416666667</c:v>
                </c:pt>
                <c:pt idx="4588">
                  <c:v>43512.936111111114</c:v>
                </c:pt>
                <c:pt idx="4589">
                  <c:v>43512.936805555553</c:v>
                </c:pt>
                <c:pt idx="4590">
                  <c:v>43512.9375</c:v>
                </c:pt>
                <c:pt idx="4591">
                  <c:v>43512.938194444447</c:v>
                </c:pt>
                <c:pt idx="4592">
                  <c:v>43512.938888888886</c:v>
                </c:pt>
                <c:pt idx="4593">
                  <c:v>43512.939583333333</c:v>
                </c:pt>
                <c:pt idx="4594">
                  <c:v>43512.94027777778</c:v>
                </c:pt>
                <c:pt idx="4595">
                  <c:v>43512.940972222219</c:v>
                </c:pt>
                <c:pt idx="4596">
                  <c:v>43512.941666666666</c:v>
                </c:pt>
                <c:pt idx="4597">
                  <c:v>43512.942361111112</c:v>
                </c:pt>
                <c:pt idx="4598">
                  <c:v>43512.943055555559</c:v>
                </c:pt>
                <c:pt idx="4599">
                  <c:v>43512.943749999999</c:v>
                </c:pt>
                <c:pt idx="4600">
                  <c:v>43512.944444444445</c:v>
                </c:pt>
                <c:pt idx="4601">
                  <c:v>43512.945138888892</c:v>
                </c:pt>
                <c:pt idx="4602">
                  <c:v>43512.945833333331</c:v>
                </c:pt>
                <c:pt idx="4603">
                  <c:v>43512.946527777778</c:v>
                </c:pt>
                <c:pt idx="4604">
                  <c:v>43512.947222222225</c:v>
                </c:pt>
                <c:pt idx="4605">
                  <c:v>43512.947916666664</c:v>
                </c:pt>
                <c:pt idx="4606">
                  <c:v>43512.948611111111</c:v>
                </c:pt>
                <c:pt idx="4607">
                  <c:v>43512.949305555558</c:v>
                </c:pt>
                <c:pt idx="4608">
                  <c:v>43512.95</c:v>
                </c:pt>
                <c:pt idx="4609">
                  <c:v>43512.950694444444</c:v>
                </c:pt>
                <c:pt idx="4610">
                  <c:v>43512.951388888891</c:v>
                </c:pt>
                <c:pt idx="4611">
                  <c:v>43512.95208333333</c:v>
                </c:pt>
                <c:pt idx="4612">
                  <c:v>43512.952777777777</c:v>
                </c:pt>
                <c:pt idx="4613">
                  <c:v>43512.953472222223</c:v>
                </c:pt>
                <c:pt idx="4614">
                  <c:v>43512.95416666667</c:v>
                </c:pt>
                <c:pt idx="4615">
                  <c:v>43512.954861111109</c:v>
                </c:pt>
                <c:pt idx="4616">
                  <c:v>43512.955555555556</c:v>
                </c:pt>
                <c:pt idx="4617">
                  <c:v>43512.956250000003</c:v>
                </c:pt>
                <c:pt idx="4618">
                  <c:v>43512.956944444442</c:v>
                </c:pt>
                <c:pt idx="4619">
                  <c:v>43512.957638888889</c:v>
                </c:pt>
                <c:pt idx="4620">
                  <c:v>43512.958333333336</c:v>
                </c:pt>
                <c:pt idx="4621">
                  <c:v>43512.959027777775</c:v>
                </c:pt>
                <c:pt idx="4622">
                  <c:v>43512.959722222222</c:v>
                </c:pt>
                <c:pt idx="4623">
                  <c:v>43512.960416666669</c:v>
                </c:pt>
                <c:pt idx="4624">
                  <c:v>43512.961111111108</c:v>
                </c:pt>
                <c:pt idx="4625">
                  <c:v>43512.961805555555</c:v>
                </c:pt>
                <c:pt idx="4626">
                  <c:v>43512.962500000001</c:v>
                </c:pt>
                <c:pt idx="4627">
                  <c:v>43512.963194444441</c:v>
                </c:pt>
                <c:pt idx="4628">
                  <c:v>43512.963888888888</c:v>
                </c:pt>
                <c:pt idx="4629">
                  <c:v>43512.964583333334</c:v>
                </c:pt>
                <c:pt idx="4630">
                  <c:v>43512.965277777781</c:v>
                </c:pt>
                <c:pt idx="4631">
                  <c:v>43512.96597222222</c:v>
                </c:pt>
                <c:pt idx="4632">
                  <c:v>43512.966666666667</c:v>
                </c:pt>
                <c:pt idx="4633">
                  <c:v>43512.967361111114</c:v>
                </c:pt>
                <c:pt idx="4634">
                  <c:v>43512.968055555553</c:v>
                </c:pt>
                <c:pt idx="4635">
                  <c:v>43512.96875</c:v>
                </c:pt>
                <c:pt idx="4636">
                  <c:v>43512.969444444447</c:v>
                </c:pt>
                <c:pt idx="4637">
                  <c:v>43512.970138888886</c:v>
                </c:pt>
                <c:pt idx="4638">
                  <c:v>43512.970833333333</c:v>
                </c:pt>
                <c:pt idx="4639">
                  <c:v>43512.97152777778</c:v>
                </c:pt>
                <c:pt idx="4640">
                  <c:v>43512.972222222219</c:v>
                </c:pt>
                <c:pt idx="4641">
                  <c:v>43512.972916666666</c:v>
                </c:pt>
                <c:pt idx="4642">
                  <c:v>43512.973611111112</c:v>
                </c:pt>
                <c:pt idx="4643">
                  <c:v>43512.974305555559</c:v>
                </c:pt>
                <c:pt idx="4644">
                  <c:v>43512.974999999999</c:v>
                </c:pt>
                <c:pt idx="4645">
                  <c:v>43512.975694444445</c:v>
                </c:pt>
                <c:pt idx="4646">
                  <c:v>43512.976388888892</c:v>
                </c:pt>
                <c:pt idx="4647">
                  <c:v>43512.977083333331</c:v>
                </c:pt>
                <c:pt idx="4648">
                  <c:v>43512.977777777778</c:v>
                </c:pt>
                <c:pt idx="4649">
                  <c:v>43512.978472222225</c:v>
                </c:pt>
                <c:pt idx="4650">
                  <c:v>43512.979166666664</c:v>
                </c:pt>
                <c:pt idx="4651">
                  <c:v>43512.979861111111</c:v>
                </c:pt>
                <c:pt idx="4652">
                  <c:v>43512.980555555558</c:v>
                </c:pt>
                <c:pt idx="4653">
                  <c:v>43512.981249999997</c:v>
                </c:pt>
                <c:pt idx="4654">
                  <c:v>43512.981944444444</c:v>
                </c:pt>
                <c:pt idx="4655">
                  <c:v>43512.982638888891</c:v>
                </c:pt>
                <c:pt idx="4656">
                  <c:v>43512.98333333333</c:v>
                </c:pt>
                <c:pt idx="4657">
                  <c:v>43512.984027777777</c:v>
                </c:pt>
                <c:pt idx="4658">
                  <c:v>43512.984722222223</c:v>
                </c:pt>
                <c:pt idx="4659">
                  <c:v>43512.98541666667</c:v>
                </c:pt>
                <c:pt idx="4660">
                  <c:v>43512.986111111109</c:v>
                </c:pt>
                <c:pt idx="4661">
                  <c:v>43512.986805555556</c:v>
                </c:pt>
                <c:pt idx="4662">
                  <c:v>43512.987500000003</c:v>
                </c:pt>
                <c:pt idx="4663">
                  <c:v>43512.988194444442</c:v>
                </c:pt>
                <c:pt idx="4664">
                  <c:v>43512.988888888889</c:v>
                </c:pt>
                <c:pt idx="4665">
                  <c:v>43512.989583333336</c:v>
                </c:pt>
                <c:pt idx="4666">
                  <c:v>43512.990277777775</c:v>
                </c:pt>
                <c:pt idx="4667">
                  <c:v>43512.990972222222</c:v>
                </c:pt>
                <c:pt idx="4668">
                  <c:v>43512.991666666669</c:v>
                </c:pt>
                <c:pt idx="4669">
                  <c:v>43512.992361111108</c:v>
                </c:pt>
                <c:pt idx="4670">
                  <c:v>43512.993055555555</c:v>
                </c:pt>
                <c:pt idx="4671">
                  <c:v>43512.993750000001</c:v>
                </c:pt>
                <c:pt idx="4672">
                  <c:v>43512.994444444441</c:v>
                </c:pt>
                <c:pt idx="4673">
                  <c:v>43512.995138888888</c:v>
                </c:pt>
                <c:pt idx="4674">
                  <c:v>43512.995833333334</c:v>
                </c:pt>
                <c:pt idx="4675">
                  <c:v>43512.996527777781</c:v>
                </c:pt>
                <c:pt idx="4676">
                  <c:v>43512.99722222222</c:v>
                </c:pt>
                <c:pt idx="4677">
                  <c:v>43512.997916666667</c:v>
                </c:pt>
                <c:pt idx="4678">
                  <c:v>43512.998611111114</c:v>
                </c:pt>
                <c:pt idx="4679">
                  <c:v>43512.999305555553</c:v>
                </c:pt>
                <c:pt idx="4680">
                  <c:v>43513</c:v>
                </c:pt>
                <c:pt idx="4681">
                  <c:v>43513.000694444447</c:v>
                </c:pt>
                <c:pt idx="4682">
                  <c:v>43513.001388888886</c:v>
                </c:pt>
                <c:pt idx="4683">
                  <c:v>43513.002083333333</c:v>
                </c:pt>
                <c:pt idx="4684">
                  <c:v>43513.00277777778</c:v>
                </c:pt>
                <c:pt idx="4685">
                  <c:v>43513.003472222219</c:v>
                </c:pt>
                <c:pt idx="4686">
                  <c:v>43513.004166666666</c:v>
                </c:pt>
                <c:pt idx="4687">
                  <c:v>43513.004861111112</c:v>
                </c:pt>
                <c:pt idx="4688">
                  <c:v>43513.005555555559</c:v>
                </c:pt>
                <c:pt idx="4689">
                  <c:v>43513.006249999999</c:v>
                </c:pt>
                <c:pt idx="4690">
                  <c:v>43513.006944444445</c:v>
                </c:pt>
                <c:pt idx="4691">
                  <c:v>43513.007638888892</c:v>
                </c:pt>
                <c:pt idx="4692">
                  <c:v>43513.008333333331</c:v>
                </c:pt>
                <c:pt idx="4693">
                  <c:v>43513.009027777778</c:v>
                </c:pt>
                <c:pt idx="4694">
                  <c:v>43513.009722222225</c:v>
                </c:pt>
                <c:pt idx="4695">
                  <c:v>43513.010416666664</c:v>
                </c:pt>
                <c:pt idx="4696">
                  <c:v>43513.011111111111</c:v>
                </c:pt>
                <c:pt idx="4697">
                  <c:v>43513.011805555558</c:v>
                </c:pt>
                <c:pt idx="4698">
                  <c:v>43513.012499999997</c:v>
                </c:pt>
                <c:pt idx="4699">
                  <c:v>43513.013194444444</c:v>
                </c:pt>
                <c:pt idx="4700">
                  <c:v>43513.013888888891</c:v>
                </c:pt>
                <c:pt idx="4701">
                  <c:v>43513.01458333333</c:v>
                </c:pt>
                <c:pt idx="4702">
                  <c:v>43513.015277777777</c:v>
                </c:pt>
                <c:pt idx="4703">
                  <c:v>43513.015972222223</c:v>
                </c:pt>
                <c:pt idx="4704">
                  <c:v>43513.01666666667</c:v>
                </c:pt>
                <c:pt idx="4705">
                  <c:v>43513.017361111109</c:v>
                </c:pt>
                <c:pt idx="4706">
                  <c:v>43513.018055555556</c:v>
                </c:pt>
                <c:pt idx="4707">
                  <c:v>43513.018750000003</c:v>
                </c:pt>
                <c:pt idx="4708">
                  <c:v>43513.019444444442</c:v>
                </c:pt>
                <c:pt idx="4709">
                  <c:v>43513.020138888889</c:v>
                </c:pt>
                <c:pt idx="4710">
                  <c:v>43513.020833333336</c:v>
                </c:pt>
                <c:pt idx="4711">
                  <c:v>43513.021527777775</c:v>
                </c:pt>
                <c:pt idx="4712">
                  <c:v>43513.022222222222</c:v>
                </c:pt>
                <c:pt idx="4713">
                  <c:v>43513.022916666669</c:v>
                </c:pt>
                <c:pt idx="4714">
                  <c:v>43513.023611111108</c:v>
                </c:pt>
                <c:pt idx="4715">
                  <c:v>43513.024305555555</c:v>
                </c:pt>
                <c:pt idx="4716">
                  <c:v>43513.025000000001</c:v>
                </c:pt>
                <c:pt idx="4717">
                  <c:v>43513.025694444441</c:v>
                </c:pt>
                <c:pt idx="4718">
                  <c:v>43513.026388888888</c:v>
                </c:pt>
                <c:pt idx="4719">
                  <c:v>43513.027083333334</c:v>
                </c:pt>
                <c:pt idx="4720">
                  <c:v>43513.027777777781</c:v>
                </c:pt>
                <c:pt idx="4721">
                  <c:v>43513.02847222222</c:v>
                </c:pt>
                <c:pt idx="4722">
                  <c:v>43513.029166666667</c:v>
                </c:pt>
                <c:pt idx="4723">
                  <c:v>43513.029861111114</c:v>
                </c:pt>
                <c:pt idx="4724">
                  <c:v>43513.030555555553</c:v>
                </c:pt>
                <c:pt idx="4725">
                  <c:v>43513.03125</c:v>
                </c:pt>
                <c:pt idx="4726">
                  <c:v>43513.031944444447</c:v>
                </c:pt>
                <c:pt idx="4727">
                  <c:v>43513.032638888886</c:v>
                </c:pt>
                <c:pt idx="4728">
                  <c:v>43513.033333333333</c:v>
                </c:pt>
                <c:pt idx="4729">
                  <c:v>43513.03402777778</c:v>
                </c:pt>
                <c:pt idx="4730">
                  <c:v>43513.034722222219</c:v>
                </c:pt>
                <c:pt idx="4731">
                  <c:v>43513.035416666666</c:v>
                </c:pt>
                <c:pt idx="4732">
                  <c:v>43513.036111111112</c:v>
                </c:pt>
                <c:pt idx="4733">
                  <c:v>43513.036805555559</c:v>
                </c:pt>
                <c:pt idx="4734">
                  <c:v>43513.037499999999</c:v>
                </c:pt>
                <c:pt idx="4735">
                  <c:v>43513.038194444445</c:v>
                </c:pt>
                <c:pt idx="4736">
                  <c:v>43513.038888888892</c:v>
                </c:pt>
                <c:pt idx="4737">
                  <c:v>43513.039583333331</c:v>
                </c:pt>
                <c:pt idx="4738">
                  <c:v>43513.040277777778</c:v>
                </c:pt>
                <c:pt idx="4739">
                  <c:v>43513.040972222225</c:v>
                </c:pt>
                <c:pt idx="4740">
                  <c:v>43513.041666666664</c:v>
                </c:pt>
                <c:pt idx="4741">
                  <c:v>43513.042361111111</c:v>
                </c:pt>
                <c:pt idx="4742">
                  <c:v>43513.043055555558</c:v>
                </c:pt>
                <c:pt idx="4743">
                  <c:v>43513.043749999997</c:v>
                </c:pt>
                <c:pt idx="4744">
                  <c:v>43513.044444444444</c:v>
                </c:pt>
                <c:pt idx="4745">
                  <c:v>43513.045138888891</c:v>
                </c:pt>
                <c:pt idx="4746">
                  <c:v>43513.04583333333</c:v>
                </c:pt>
                <c:pt idx="4747">
                  <c:v>43513.046527777777</c:v>
                </c:pt>
                <c:pt idx="4748">
                  <c:v>43513.047222222223</c:v>
                </c:pt>
                <c:pt idx="4749">
                  <c:v>43513.04791666667</c:v>
                </c:pt>
                <c:pt idx="4750">
                  <c:v>43513.048611111109</c:v>
                </c:pt>
                <c:pt idx="4751">
                  <c:v>43513.049305555556</c:v>
                </c:pt>
                <c:pt idx="4752">
                  <c:v>43513.05</c:v>
                </c:pt>
                <c:pt idx="4753">
                  <c:v>43513.050694444442</c:v>
                </c:pt>
                <c:pt idx="4754">
                  <c:v>43513.051388888889</c:v>
                </c:pt>
                <c:pt idx="4755">
                  <c:v>43513.052083333336</c:v>
                </c:pt>
                <c:pt idx="4756">
                  <c:v>43513.052777777775</c:v>
                </c:pt>
                <c:pt idx="4757">
                  <c:v>43513.053472222222</c:v>
                </c:pt>
                <c:pt idx="4758">
                  <c:v>43513.054166666669</c:v>
                </c:pt>
                <c:pt idx="4759">
                  <c:v>43513.054861111108</c:v>
                </c:pt>
                <c:pt idx="4760">
                  <c:v>43513.055555555555</c:v>
                </c:pt>
                <c:pt idx="4761">
                  <c:v>43513.056250000001</c:v>
                </c:pt>
                <c:pt idx="4762">
                  <c:v>43513.056944444441</c:v>
                </c:pt>
                <c:pt idx="4763">
                  <c:v>43513.057638888888</c:v>
                </c:pt>
                <c:pt idx="4764">
                  <c:v>43513.058333333334</c:v>
                </c:pt>
                <c:pt idx="4765">
                  <c:v>43513.059027777781</c:v>
                </c:pt>
                <c:pt idx="4766">
                  <c:v>43513.05972222222</c:v>
                </c:pt>
                <c:pt idx="4767">
                  <c:v>43513.060416666667</c:v>
                </c:pt>
                <c:pt idx="4768">
                  <c:v>43513.061111111114</c:v>
                </c:pt>
                <c:pt idx="4769">
                  <c:v>43513.061805555553</c:v>
                </c:pt>
                <c:pt idx="4770">
                  <c:v>43513.0625</c:v>
                </c:pt>
                <c:pt idx="4771">
                  <c:v>43513.063194444447</c:v>
                </c:pt>
                <c:pt idx="4772">
                  <c:v>43513.063888888886</c:v>
                </c:pt>
                <c:pt idx="4773">
                  <c:v>43513.064583333333</c:v>
                </c:pt>
                <c:pt idx="4774">
                  <c:v>43513.06527777778</c:v>
                </c:pt>
                <c:pt idx="4775">
                  <c:v>43513.065972222219</c:v>
                </c:pt>
                <c:pt idx="4776">
                  <c:v>43513.066666666666</c:v>
                </c:pt>
                <c:pt idx="4777">
                  <c:v>43513.067361111112</c:v>
                </c:pt>
                <c:pt idx="4778">
                  <c:v>43513.068055555559</c:v>
                </c:pt>
                <c:pt idx="4779">
                  <c:v>43513.068749999999</c:v>
                </c:pt>
                <c:pt idx="4780">
                  <c:v>43513.069444444445</c:v>
                </c:pt>
                <c:pt idx="4781">
                  <c:v>43513.070138888892</c:v>
                </c:pt>
                <c:pt idx="4782">
                  <c:v>43513.070833333331</c:v>
                </c:pt>
                <c:pt idx="4783">
                  <c:v>43513.071527777778</c:v>
                </c:pt>
                <c:pt idx="4784">
                  <c:v>43513.072222222225</c:v>
                </c:pt>
                <c:pt idx="4785">
                  <c:v>43513.072916666664</c:v>
                </c:pt>
                <c:pt idx="4786">
                  <c:v>43513.073611111111</c:v>
                </c:pt>
                <c:pt idx="4787">
                  <c:v>43513.074305555558</c:v>
                </c:pt>
                <c:pt idx="4788">
                  <c:v>43513.074999999997</c:v>
                </c:pt>
                <c:pt idx="4789">
                  <c:v>43513.075694444444</c:v>
                </c:pt>
                <c:pt idx="4790">
                  <c:v>43513.076388888891</c:v>
                </c:pt>
                <c:pt idx="4791">
                  <c:v>43513.07708333333</c:v>
                </c:pt>
                <c:pt idx="4792">
                  <c:v>43513.077777777777</c:v>
                </c:pt>
                <c:pt idx="4793">
                  <c:v>43513.078472222223</c:v>
                </c:pt>
                <c:pt idx="4794">
                  <c:v>43513.07916666667</c:v>
                </c:pt>
                <c:pt idx="4795">
                  <c:v>43513.079861111109</c:v>
                </c:pt>
                <c:pt idx="4796">
                  <c:v>43513.080555555556</c:v>
                </c:pt>
                <c:pt idx="4797">
                  <c:v>43513.081250000003</c:v>
                </c:pt>
                <c:pt idx="4798">
                  <c:v>43513.081944444442</c:v>
                </c:pt>
                <c:pt idx="4799">
                  <c:v>43513.082638888889</c:v>
                </c:pt>
                <c:pt idx="4800">
                  <c:v>43513.083333333336</c:v>
                </c:pt>
                <c:pt idx="4801">
                  <c:v>43513.084027777775</c:v>
                </c:pt>
                <c:pt idx="4802">
                  <c:v>43513.084722222222</c:v>
                </c:pt>
                <c:pt idx="4803">
                  <c:v>43513.085416666669</c:v>
                </c:pt>
                <c:pt idx="4804">
                  <c:v>43513.086111111108</c:v>
                </c:pt>
                <c:pt idx="4805">
                  <c:v>43513.086805555555</c:v>
                </c:pt>
                <c:pt idx="4806">
                  <c:v>43513.087500000001</c:v>
                </c:pt>
                <c:pt idx="4807">
                  <c:v>43513.088194444441</c:v>
                </c:pt>
                <c:pt idx="4808">
                  <c:v>43513.088888888888</c:v>
                </c:pt>
                <c:pt idx="4809">
                  <c:v>43513.089583333334</c:v>
                </c:pt>
                <c:pt idx="4810">
                  <c:v>43513.090277777781</c:v>
                </c:pt>
                <c:pt idx="4811">
                  <c:v>43513.09097222222</c:v>
                </c:pt>
                <c:pt idx="4812">
                  <c:v>43513.091666666667</c:v>
                </c:pt>
                <c:pt idx="4813">
                  <c:v>43513.092361111114</c:v>
                </c:pt>
                <c:pt idx="4814">
                  <c:v>43513.093055555553</c:v>
                </c:pt>
                <c:pt idx="4815">
                  <c:v>43513.09375</c:v>
                </c:pt>
                <c:pt idx="4816">
                  <c:v>43513.094444444447</c:v>
                </c:pt>
                <c:pt idx="4817">
                  <c:v>43513.095138888886</c:v>
                </c:pt>
                <c:pt idx="4818">
                  <c:v>43513.095833333333</c:v>
                </c:pt>
                <c:pt idx="4819">
                  <c:v>43513.09652777778</c:v>
                </c:pt>
                <c:pt idx="4820">
                  <c:v>43513.097222222219</c:v>
                </c:pt>
                <c:pt idx="4821">
                  <c:v>43513.097916666666</c:v>
                </c:pt>
                <c:pt idx="4822">
                  <c:v>43513.098611111112</c:v>
                </c:pt>
                <c:pt idx="4823">
                  <c:v>43513.099305555559</c:v>
                </c:pt>
                <c:pt idx="4824">
                  <c:v>43513.1</c:v>
                </c:pt>
                <c:pt idx="4825">
                  <c:v>43513.100694444445</c:v>
                </c:pt>
                <c:pt idx="4826">
                  <c:v>43513.101388888892</c:v>
                </c:pt>
                <c:pt idx="4827">
                  <c:v>43513.102083333331</c:v>
                </c:pt>
                <c:pt idx="4828">
                  <c:v>43513.102777777778</c:v>
                </c:pt>
                <c:pt idx="4829">
                  <c:v>43513.103472222225</c:v>
                </c:pt>
                <c:pt idx="4830">
                  <c:v>43513.104166666664</c:v>
                </c:pt>
                <c:pt idx="4831">
                  <c:v>43513.104861111111</c:v>
                </c:pt>
                <c:pt idx="4832">
                  <c:v>43513.105555555558</c:v>
                </c:pt>
                <c:pt idx="4833">
                  <c:v>43513.106249999997</c:v>
                </c:pt>
                <c:pt idx="4834">
                  <c:v>43513.106944444444</c:v>
                </c:pt>
                <c:pt idx="4835">
                  <c:v>43513.107638888891</c:v>
                </c:pt>
                <c:pt idx="4836">
                  <c:v>43513.10833333333</c:v>
                </c:pt>
                <c:pt idx="4837">
                  <c:v>43513.109027777777</c:v>
                </c:pt>
                <c:pt idx="4838">
                  <c:v>43513.109722222223</c:v>
                </c:pt>
                <c:pt idx="4839">
                  <c:v>43513.11041666667</c:v>
                </c:pt>
                <c:pt idx="4840">
                  <c:v>43513.111111111109</c:v>
                </c:pt>
                <c:pt idx="4841">
                  <c:v>43513.111805555556</c:v>
                </c:pt>
                <c:pt idx="4842">
                  <c:v>43513.112500000003</c:v>
                </c:pt>
                <c:pt idx="4843">
                  <c:v>43513.113194444442</c:v>
                </c:pt>
                <c:pt idx="4844">
                  <c:v>43513.113888888889</c:v>
                </c:pt>
                <c:pt idx="4845">
                  <c:v>43513.114583333336</c:v>
                </c:pt>
                <c:pt idx="4846">
                  <c:v>43513.115277777775</c:v>
                </c:pt>
                <c:pt idx="4847">
                  <c:v>43513.115972222222</c:v>
                </c:pt>
                <c:pt idx="4848">
                  <c:v>43513.116666666669</c:v>
                </c:pt>
                <c:pt idx="4849">
                  <c:v>43513.117361111108</c:v>
                </c:pt>
                <c:pt idx="4850">
                  <c:v>43513.118055555555</c:v>
                </c:pt>
                <c:pt idx="4851">
                  <c:v>43513.118750000001</c:v>
                </c:pt>
                <c:pt idx="4852">
                  <c:v>43513.119444444441</c:v>
                </c:pt>
                <c:pt idx="4853">
                  <c:v>43513.120138888888</c:v>
                </c:pt>
                <c:pt idx="4854">
                  <c:v>43513.120833333334</c:v>
                </c:pt>
                <c:pt idx="4855">
                  <c:v>43513.121527777781</c:v>
                </c:pt>
                <c:pt idx="4856">
                  <c:v>43513.12222222222</c:v>
                </c:pt>
                <c:pt idx="4857">
                  <c:v>43513.122916666667</c:v>
                </c:pt>
                <c:pt idx="4858">
                  <c:v>43513.123611111114</c:v>
                </c:pt>
                <c:pt idx="4859">
                  <c:v>43513.124305555553</c:v>
                </c:pt>
                <c:pt idx="4860">
                  <c:v>43513.125</c:v>
                </c:pt>
                <c:pt idx="4861">
                  <c:v>43513.125694444447</c:v>
                </c:pt>
                <c:pt idx="4862">
                  <c:v>43513.126388888886</c:v>
                </c:pt>
                <c:pt idx="4863">
                  <c:v>43513.127083333333</c:v>
                </c:pt>
                <c:pt idx="4864">
                  <c:v>43513.12777777778</c:v>
                </c:pt>
                <c:pt idx="4865">
                  <c:v>43513.128472222219</c:v>
                </c:pt>
                <c:pt idx="4866">
                  <c:v>43513.129166666666</c:v>
                </c:pt>
                <c:pt idx="4867">
                  <c:v>43513.129861111112</c:v>
                </c:pt>
                <c:pt idx="4868">
                  <c:v>43513.130555555559</c:v>
                </c:pt>
                <c:pt idx="4869">
                  <c:v>43513.131249999999</c:v>
                </c:pt>
                <c:pt idx="4870">
                  <c:v>43513.131944444445</c:v>
                </c:pt>
                <c:pt idx="4871">
                  <c:v>43513.132638888892</c:v>
                </c:pt>
                <c:pt idx="4872">
                  <c:v>43513.133333333331</c:v>
                </c:pt>
                <c:pt idx="4873">
                  <c:v>43513.134027777778</c:v>
                </c:pt>
                <c:pt idx="4874">
                  <c:v>43513.134722222225</c:v>
                </c:pt>
                <c:pt idx="4875">
                  <c:v>43513.135416666664</c:v>
                </c:pt>
                <c:pt idx="4876">
                  <c:v>43513.136111111111</c:v>
                </c:pt>
                <c:pt idx="4877">
                  <c:v>43513.136805555558</c:v>
                </c:pt>
                <c:pt idx="4878">
                  <c:v>43513.137499999997</c:v>
                </c:pt>
                <c:pt idx="4879">
                  <c:v>43513.138194444444</c:v>
                </c:pt>
                <c:pt idx="4880">
                  <c:v>43513.138888888891</c:v>
                </c:pt>
                <c:pt idx="4881">
                  <c:v>43513.13958333333</c:v>
                </c:pt>
                <c:pt idx="4882">
                  <c:v>43513.140277777777</c:v>
                </c:pt>
                <c:pt idx="4883">
                  <c:v>43513.140972222223</c:v>
                </c:pt>
                <c:pt idx="4884">
                  <c:v>43513.14166666667</c:v>
                </c:pt>
                <c:pt idx="4885">
                  <c:v>43513.142361111109</c:v>
                </c:pt>
                <c:pt idx="4886">
                  <c:v>43513.143055555556</c:v>
                </c:pt>
                <c:pt idx="4887">
                  <c:v>43513.143750000003</c:v>
                </c:pt>
                <c:pt idx="4888">
                  <c:v>43513.144444444442</c:v>
                </c:pt>
                <c:pt idx="4889">
                  <c:v>43513.145138888889</c:v>
                </c:pt>
                <c:pt idx="4890">
                  <c:v>43513.145833333336</c:v>
                </c:pt>
                <c:pt idx="4891">
                  <c:v>43513.146527777775</c:v>
                </c:pt>
                <c:pt idx="4892">
                  <c:v>43513.147222222222</c:v>
                </c:pt>
                <c:pt idx="4893">
                  <c:v>43513.147916666669</c:v>
                </c:pt>
                <c:pt idx="4894">
                  <c:v>43513.148611111108</c:v>
                </c:pt>
                <c:pt idx="4895">
                  <c:v>43513.149305555555</c:v>
                </c:pt>
                <c:pt idx="4896">
                  <c:v>43513.15</c:v>
                </c:pt>
                <c:pt idx="4897">
                  <c:v>43513.150694444441</c:v>
                </c:pt>
                <c:pt idx="4898">
                  <c:v>43513.151388888888</c:v>
                </c:pt>
                <c:pt idx="4899">
                  <c:v>43513.152083333334</c:v>
                </c:pt>
                <c:pt idx="4900">
                  <c:v>43513.152777777781</c:v>
                </c:pt>
                <c:pt idx="4901">
                  <c:v>43513.15347222222</c:v>
                </c:pt>
                <c:pt idx="4902">
                  <c:v>43513.154166666667</c:v>
                </c:pt>
                <c:pt idx="4903">
                  <c:v>43513.154861111114</c:v>
                </c:pt>
                <c:pt idx="4904">
                  <c:v>43513.155555555553</c:v>
                </c:pt>
                <c:pt idx="4905">
                  <c:v>43513.15625</c:v>
                </c:pt>
                <c:pt idx="4906">
                  <c:v>43513.156944444447</c:v>
                </c:pt>
                <c:pt idx="4907">
                  <c:v>43513.157638888886</c:v>
                </c:pt>
                <c:pt idx="4908">
                  <c:v>43513.158333333333</c:v>
                </c:pt>
                <c:pt idx="4909">
                  <c:v>43513.15902777778</c:v>
                </c:pt>
                <c:pt idx="4910">
                  <c:v>43513.159722222219</c:v>
                </c:pt>
                <c:pt idx="4911">
                  <c:v>43513.160416666666</c:v>
                </c:pt>
                <c:pt idx="4912">
                  <c:v>43513.161111111112</c:v>
                </c:pt>
                <c:pt idx="4913">
                  <c:v>43513.161805555559</c:v>
                </c:pt>
                <c:pt idx="4914">
                  <c:v>43513.162499999999</c:v>
                </c:pt>
                <c:pt idx="4915">
                  <c:v>43513.163194444445</c:v>
                </c:pt>
                <c:pt idx="4916">
                  <c:v>43513.163888888892</c:v>
                </c:pt>
                <c:pt idx="4917">
                  <c:v>43513.164583333331</c:v>
                </c:pt>
                <c:pt idx="4918">
                  <c:v>43513.165277777778</c:v>
                </c:pt>
                <c:pt idx="4919">
                  <c:v>43513.165972222225</c:v>
                </c:pt>
                <c:pt idx="4920">
                  <c:v>43513.166666666664</c:v>
                </c:pt>
                <c:pt idx="4921">
                  <c:v>43513.167361111111</c:v>
                </c:pt>
                <c:pt idx="4922">
                  <c:v>43513.168055555558</c:v>
                </c:pt>
                <c:pt idx="4923">
                  <c:v>43513.168749999997</c:v>
                </c:pt>
                <c:pt idx="4924">
                  <c:v>43513.169444444444</c:v>
                </c:pt>
                <c:pt idx="4925">
                  <c:v>43513.170138888891</c:v>
                </c:pt>
                <c:pt idx="4926">
                  <c:v>43513.17083333333</c:v>
                </c:pt>
                <c:pt idx="4927">
                  <c:v>43513.171527777777</c:v>
                </c:pt>
                <c:pt idx="4928">
                  <c:v>43513.172222222223</c:v>
                </c:pt>
                <c:pt idx="4929">
                  <c:v>43513.17291666667</c:v>
                </c:pt>
                <c:pt idx="4930">
                  <c:v>43513.173611111109</c:v>
                </c:pt>
                <c:pt idx="4931">
                  <c:v>43513.174305555556</c:v>
                </c:pt>
                <c:pt idx="4932">
                  <c:v>43513.175000000003</c:v>
                </c:pt>
                <c:pt idx="4933">
                  <c:v>43513.175694444442</c:v>
                </c:pt>
                <c:pt idx="4934">
                  <c:v>43513.176388888889</c:v>
                </c:pt>
                <c:pt idx="4935">
                  <c:v>43513.177083333336</c:v>
                </c:pt>
                <c:pt idx="4936">
                  <c:v>43513.177777777775</c:v>
                </c:pt>
                <c:pt idx="4937">
                  <c:v>43513.178472222222</c:v>
                </c:pt>
                <c:pt idx="4938">
                  <c:v>43513.179166666669</c:v>
                </c:pt>
                <c:pt idx="4939">
                  <c:v>43513.179861111108</c:v>
                </c:pt>
                <c:pt idx="4940">
                  <c:v>43513.180555555555</c:v>
                </c:pt>
                <c:pt idx="4941">
                  <c:v>43513.181250000001</c:v>
                </c:pt>
                <c:pt idx="4942">
                  <c:v>43513.181944444441</c:v>
                </c:pt>
                <c:pt idx="4943">
                  <c:v>43513.182638888888</c:v>
                </c:pt>
                <c:pt idx="4944">
                  <c:v>43513.183333333334</c:v>
                </c:pt>
                <c:pt idx="4945">
                  <c:v>43513.184027777781</c:v>
                </c:pt>
                <c:pt idx="4946">
                  <c:v>43513.18472222222</c:v>
                </c:pt>
                <c:pt idx="4947">
                  <c:v>43513.185416666667</c:v>
                </c:pt>
                <c:pt idx="4948">
                  <c:v>43513.186111111114</c:v>
                </c:pt>
                <c:pt idx="4949">
                  <c:v>43513.186805555553</c:v>
                </c:pt>
                <c:pt idx="4950">
                  <c:v>43513.1875</c:v>
                </c:pt>
                <c:pt idx="4951">
                  <c:v>43513.188194444447</c:v>
                </c:pt>
                <c:pt idx="4952">
                  <c:v>43513.188888888886</c:v>
                </c:pt>
                <c:pt idx="4953">
                  <c:v>43513.189583333333</c:v>
                </c:pt>
                <c:pt idx="4954">
                  <c:v>43513.19027777778</c:v>
                </c:pt>
                <c:pt idx="4955">
                  <c:v>43513.190972222219</c:v>
                </c:pt>
                <c:pt idx="4956">
                  <c:v>43513.191666666666</c:v>
                </c:pt>
                <c:pt idx="4957">
                  <c:v>43513.192361111112</c:v>
                </c:pt>
                <c:pt idx="4958">
                  <c:v>43513.193055555559</c:v>
                </c:pt>
                <c:pt idx="4959">
                  <c:v>43513.193749999999</c:v>
                </c:pt>
                <c:pt idx="4960">
                  <c:v>43513.194444444445</c:v>
                </c:pt>
                <c:pt idx="4961">
                  <c:v>43513.195138888892</c:v>
                </c:pt>
                <c:pt idx="4962">
                  <c:v>43513.195833333331</c:v>
                </c:pt>
                <c:pt idx="4963">
                  <c:v>43513.196527777778</c:v>
                </c:pt>
                <c:pt idx="4964">
                  <c:v>43513.197222222225</c:v>
                </c:pt>
                <c:pt idx="4965">
                  <c:v>43513.197916666664</c:v>
                </c:pt>
                <c:pt idx="4966">
                  <c:v>43513.198611111111</c:v>
                </c:pt>
                <c:pt idx="4967">
                  <c:v>43513.199305555558</c:v>
                </c:pt>
                <c:pt idx="4968">
                  <c:v>43513.2</c:v>
                </c:pt>
                <c:pt idx="4969">
                  <c:v>43513.200694444444</c:v>
                </c:pt>
                <c:pt idx="4970">
                  <c:v>43513.201388888891</c:v>
                </c:pt>
                <c:pt idx="4971">
                  <c:v>43513.20208333333</c:v>
                </c:pt>
                <c:pt idx="4972">
                  <c:v>43513.202777777777</c:v>
                </c:pt>
                <c:pt idx="4973">
                  <c:v>43513.203472222223</c:v>
                </c:pt>
                <c:pt idx="4974">
                  <c:v>43513.20416666667</c:v>
                </c:pt>
                <c:pt idx="4975">
                  <c:v>43513.204861111109</c:v>
                </c:pt>
                <c:pt idx="4976">
                  <c:v>43513.205555555556</c:v>
                </c:pt>
                <c:pt idx="4977">
                  <c:v>43513.206250000003</c:v>
                </c:pt>
                <c:pt idx="4978">
                  <c:v>43513.206944444442</c:v>
                </c:pt>
                <c:pt idx="4979">
                  <c:v>43513.207638888889</c:v>
                </c:pt>
                <c:pt idx="4980">
                  <c:v>43513.208333333336</c:v>
                </c:pt>
                <c:pt idx="4981">
                  <c:v>43513.209027777775</c:v>
                </c:pt>
                <c:pt idx="4982">
                  <c:v>43513.209722222222</c:v>
                </c:pt>
                <c:pt idx="4983">
                  <c:v>43513.210416666669</c:v>
                </c:pt>
                <c:pt idx="4984">
                  <c:v>43513.211111111108</c:v>
                </c:pt>
                <c:pt idx="4985">
                  <c:v>43513.211805555555</c:v>
                </c:pt>
                <c:pt idx="4986">
                  <c:v>43513.212500000001</c:v>
                </c:pt>
                <c:pt idx="4987">
                  <c:v>43513.213194444441</c:v>
                </c:pt>
                <c:pt idx="4988">
                  <c:v>43513.213888888888</c:v>
                </c:pt>
                <c:pt idx="4989">
                  <c:v>43513.214583333334</c:v>
                </c:pt>
                <c:pt idx="4990">
                  <c:v>43513.215277777781</c:v>
                </c:pt>
                <c:pt idx="4991">
                  <c:v>43513.21597222222</c:v>
                </c:pt>
                <c:pt idx="4992">
                  <c:v>43513.216666666667</c:v>
                </c:pt>
                <c:pt idx="4993">
                  <c:v>43513.217361111114</c:v>
                </c:pt>
                <c:pt idx="4994">
                  <c:v>43513.218055555553</c:v>
                </c:pt>
                <c:pt idx="4995">
                  <c:v>43513.21875</c:v>
                </c:pt>
                <c:pt idx="4996">
                  <c:v>43513.219444444447</c:v>
                </c:pt>
                <c:pt idx="4997">
                  <c:v>43513.220138888886</c:v>
                </c:pt>
                <c:pt idx="4998">
                  <c:v>43513.220833333333</c:v>
                </c:pt>
                <c:pt idx="4999">
                  <c:v>43513.22152777778</c:v>
                </c:pt>
                <c:pt idx="5000">
                  <c:v>43513.222222222219</c:v>
                </c:pt>
                <c:pt idx="5001">
                  <c:v>43513.222916666666</c:v>
                </c:pt>
                <c:pt idx="5002">
                  <c:v>43513.223611111112</c:v>
                </c:pt>
                <c:pt idx="5003">
                  <c:v>43513.224305555559</c:v>
                </c:pt>
                <c:pt idx="5004">
                  <c:v>43513.224999999999</c:v>
                </c:pt>
                <c:pt idx="5005">
                  <c:v>43513.225694444445</c:v>
                </c:pt>
                <c:pt idx="5006">
                  <c:v>43513.226388888892</c:v>
                </c:pt>
                <c:pt idx="5007">
                  <c:v>43513.227083333331</c:v>
                </c:pt>
                <c:pt idx="5008">
                  <c:v>43513.227777777778</c:v>
                </c:pt>
                <c:pt idx="5009">
                  <c:v>43513.228472222225</c:v>
                </c:pt>
                <c:pt idx="5010">
                  <c:v>43513.229166666664</c:v>
                </c:pt>
                <c:pt idx="5011">
                  <c:v>43513.229861111111</c:v>
                </c:pt>
                <c:pt idx="5012">
                  <c:v>43513.230555555558</c:v>
                </c:pt>
                <c:pt idx="5013">
                  <c:v>43513.231249999997</c:v>
                </c:pt>
                <c:pt idx="5014">
                  <c:v>43513.231944444444</c:v>
                </c:pt>
                <c:pt idx="5015">
                  <c:v>43513.232638888891</c:v>
                </c:pt>
                <c:pt idx="5016">
                  <c:v>43513.23333333333</c:v>
                </c:pt>
                <c:pt idx="5017">
                  <c:v>43513.234027777777</c:v>
                </c:pt>
                <c:pt idx="5018">
                  <c:v>43513.234722222223</c:v>
                </c:pt>
                <c:pt idx="5019">
                  <c:v>43513.23541666667</c:v>
                </c:pt>
                <c:pt idx="5020">
                  <c:v>43513.236111111109</c:v>
                </c:pt>
                <c:pt idx="5021">
                  <c:v>43513.236805555556</c:v>
                </c:pt>
                <c:pt idx="5022">
                  <c:v>43513.237500000003</c:v>
                </c:pt>
                <c:pt idx="5023">
                  <c:v>43513.238194444442</c:v>
                </c:pt>
                <c:pt idx="5024">
                  <c:v>43513.238888888889</c:v>
                </c:pt>
                <c:pt idx="5025">
                  <c:v>43513.239583333336</c:v>
                </c:pt>
                <c:pt idx="5026">
                  <c:v>43513.240277777775</c:v>
                </c:pt>
                <c:pt idx="5027">
                  <c:v>43513.240972222222</c:v>
                </c:pt>
                <c:pt idx="5028">
                  <c:v>43513.241666666669</c:v>
                </c:pt>
                <c:pt idx="5029">
                  <c:v>43513.242361111108</c:v>
                </c:pt>
                <c:pt idx="5030">
                  <c:v>43513.243055555555</c:v>
                </c:pt>
                <c:pt idx="5031">
                  <c:v>43513.243750000001</c:v>
                </c:pt>
                <c:pt idx="5032">
                  <c:v>43513.244444444441</c:v>
                </c:pt>
                <c:pt idx="5033">
                  <c:v>43513.245138888888</c:v>
                </c:pt>
                <c:pt idx="5034">
                  <c:v>43513.245833333334</c:v>
                </c:pt>
                <c:pt idx="5035">
                  <c:v>43513.246527777781</c:v>
                </c:pt>
                <c:pt idx="5036">
                  <c:v>43513.24722222222</c:v>
                </c:pt>
                <c:pt idx="5037">
                  <c:v>43513.247916666667</c:v>
                </c:pt>
                <c:pt idx="5038">
                  <c:v>43513.248611111114</c:v>
                </c:pt>
                <c:pt idx="5039">
                  <c:v>43513.249305555553</c:v>
                </c:pt>
                <c:pt idx="5040">
                  <c:v>43513.25</c:v>
                </c:pt>
                <c:pt idx="5041">
                  <c:v>43513.250694444447</c:v>
                </c:pt>
                <c:pt idx="5042">
                  <c:v>43513.251388888886</c:v>
                </c:pt>
                <c:pt idx="5043">
                  <c:v>43513.252083333333</c:v>
                </c:pt>
                <c:pt idx="5044">
                  <c:v>43513.25277777778</c:v>
                </c:pt>
                <c:pt idx="5045">
                  <c:v>43513.253472222219</c:v>
                </c:pt>
                <c:pt idx="5046">
                  <c:v>43513.254166666666</c:v>
                </c:pt>
                <c:pt idx="5047">
                  <c:v>43513.254861111112</c:v>
                </c:pt>
                <c:pt idx="5048">
                  <c:v>43513.255555555559</c:v>
                </c:pt>
                <c:pt idx="5049">
                  <c:v>43513.256249999999</c:v>
                </c:pt>
                <c:pt idx="5050">
                  <c:v>43513.256944444445</c:v>
                </c:pt>
                <c:pt idx="5051">
                  <c:v>43513.257638888892</c:v>
                </c:pt>
                <c:pt idx="5052">
                  <c:v>43513.258333333331</c:v>
                </c:pt>
                <c:pt idx="5053">
                  <c:v>43513.259027777778</c:v>
                </c:pt>
                <c:pt idx="5054">
                  <c:v>43513.259722222225</c:v>
                </c:pt>
                <c:pt idx="5055">
                  <c:v>43513.260416666664</c:v>
                </c:pt>
                <c:pt idx="5056">
                  <c:v>43513.261111111111</c:v>
                </c:pt>
                <c:pt idx="5057">
                  <c:v>43513.261805555558</c:v>
                </c:pt>
                <c:pt idx="5058">
                  <c:v>43513.262499999997</c:v>
                </c:pt>
                <c:pt idx="5059">
                  <c:v>43513.263194444444</c:v>
                </c:pt>
                <c:pt idx="5060">
                  <c:v>43513.263888888891</c:v>
                </c:pt>
                <c:pt idx="5061">
                  <c:v>43513.26458333333</c:v>
                </c:pt>
                <c:pt idx="5062">
                  <c:v>43513.265277777777</c:v>
                </c:pt>
                <c:pt idx="5063">
                  <c:v>43513.265972222223</c:v>
                </c:pt>
                <c:pt idx="5064">
                  <c:v>43513.26666666667</c:v>
                </c:pt>
                <c:pt idx="5065">
                  <c:v>43513.267361111109</c:v>
                </c:pt>
                <c:pt idx="5066">
                  <c:v>43513.268055555556</c:v>
                </c:pt>
                <c:pt idx="5067">
                  <c:v>43513.268750000003</c:v>
                </c:pt>
                <c:pt idx="5068">
                  <c:v>43513.269444444442</c:v>
                </c:pt>
                <c:pt idx="5069">
                  <c:v>43513.270138888889</c:v>
                </c:pt>
                <c:pt idx="5070">
                  <c:v>43513.270833333336</c:v>
                </c:pt>
                <c:pt idx="5071">
                  <c:v>43513.271527777775</c:v>
                </c:pt>
                <c:pt idx="5072">
                  <c:v>43513.272222222222</c:v>
                </c:pt>
                <c:pt idx="5073">
                  <c:v>43513.272916666669</c:v>
                </c:pt>
                <c:pt idx="5074">
                  <c:v>43513.273611111108</c:v>
                </c:pt>
                <c:pt idx="5075">
                  <c:v>43513.274305555555</c:v>
                </c:pt>
                <c:pt idx="5076">
                  <c:v>43513.275000000001</c:v>
                </c:pt>
                <c:pt idx="5077">
                  <c:v>43513.275694444441</c:v>
                </c:pt>
                <c:pt idx="5078">
                  <c:v>43513.276388888888</c:v>
                </c:pt>
                <c:pt idx="5079">
                  <c:v>43513.277083333334</c:v>
                </c:pt>
                <c:pt idx="5080">
                  <c:v>43513.277777777781</c:v>
                </c:pt>
                <c:pt idx="5081">
                  <c:v>43513.27847222222</c:v>
                </c:pt>
                <c:pt idx="5082">
                  <c:v>43513.279166666667</c:v>
                </c:pt>
                <c:pt idx="5083">
                  <c:v>43513.279861111114</c:v>
                </c:pt>
                <c:pt idx="5084">
                  <c:v>43513.280555555553</c:v>
                </c:pt>
                <c:pt idx="5085">
                  <c:v>43513.28125</c:v>
                </c:pt>
                <c:pt idx="5086">
                  <c:v>43513.281944444447</c:v>
                </c:pt>
                <c:pt idx="5087">
                  <c:v>43513.282638888886</c:v>
                </c:pt>
                <c:pt idx="5088">
                  <c:v>43513.283333333333</c:v>
                </c:pt>
                <c:pt idx="5089">
                  <c:v>43513.28402777778</c:v>
                </c:pt>
                <c:pt idx="5090">
                  <c:v>43513.284722222219</c:v>
                </c:pt>
                <c:pt idx="5091">
                  <c:v>43513.285416666666</c:v>
                </c:pt>
                <c:pt idx="5092">
                  <c:v>43513.286111111112</c:v>
                </c:pt>
                <c:pt idx="5093">
                  <c:v>43513.286805555559</c:v>
                </c:pt>
                <c:pt idx="5094">
                  <c:v>43513.287499999999</c:v>
                </c:pt>
                <c:pt idx="5095">
                  <c:v>43513.288194444445</c:v>
                </c:pt>
                <c:pt idx="5096">
                  <c:v>43513.288888888892</c:v>
                </c:pt>
                <c:pt idx="5097">
                  <c:v>43513.289583333331</c:v>
                </c:pt>
                <c:pt idx="5098">
                  <c:v>43513.290277777778</c:v>
                </c:pt>
                <c:pt idx="5099">
                  <c:v>43513.290972222225</c:v>
                </c:pt>
                <c:pt idx="5100">
                  <c:v>43513.291666666664</c:v>
                </c:pt>
                <c:pt idx="5101">
                  <c:v>43513.292361111111</c:v>
                </c:pt>
                <c:pt idx="5102">
                  <c:v>43513.293055555558</c:v>
                </c:pt>
                <c:pt idx="5103">
                  <c:v>43513.293749999997</c:v>
                </c:pt>
                <c:pt idx="5104">
                  <c:v>43513.294444444444</c:v>
                </c:pt>
                <c:pt idx="5105">
                  <c:v>43513.295138888891</c:v>
                </c:pt>
                <c:pt idx="5106">
                  <c:v>43513.29583333333</c:v>
                </c:pt>
                <c:pt idx="5107">
                  <c:v>43513.296527777777</c:v>
                </c:pt>
                <c:pt idx="5108">
                  <c:v>43513.297222222223</c:v>
                </c:pt>
                <c:pt idx="5109">
                  <c:v>43513.29791666667</c:v>
                </c:pt>
                <c:pt idx="5110">
                  <c:v>43513.298611111109</c:v>
                </c:pt>
                <c:pt idx="5111">
                  <c:v>43513.299305555556</c:v>
                </c:pt>
                <c:pt idx="5112">
                  <c:v>43513.3</c:v>
                </c:pt>
                <c:pt idx="5113">
                  <c:v>43513.300694444442</c:v>
                </c:pt>
                <c:pt idx="5114">
                  <c:v>43513.301388888889</c:v>
                </c:pt>
                <c:pt idx="5115">
                  <c:v>43513.302083333336</c:v>
                </c:pt>
                <c:pt idx="5116">
                  <c:v>43513.302777777775</c:v>
                </c:pt>
                <c:pt idx="5117">
                  <c:v>43513.303472222222</c:v>
                </c:pt>
                <c:pt idx="5118">
                  <c:v>43513.304166666669</c:v>
                </c:pt>
                <c:pt idx="5119">
                  <c:v>43513.304861111108</c:v>
                </c:pt>
                <c:pt idx="5120">
                  <c:v>43513.305555555555</c:v>
                </c:pt>
                <c:pt idx="5121">
                  <c:v>43513.306250000001</c:v>
                </c:pt>
                <c:pt idx="5122">
                  <c:v>43513.306944444441</c:v>
                </c:pt>
                <c:pt idx="5123">
                  <c:v>43513.307638888888</c:v>
                </c:pt>
                <c:pt idx="5124">
                  <c:v>43513.308333333334</c:v>
                </c:pt>
                <c:pt idx="5125">
                  <c:v>43513.309027777781</c:v>
                </c:pt>
                <c:pt idx="5126">
                  <c:v>43513.30972222222</c:v>
                </c:pt>
                <c:pt idx="5127">
                  <c:v>43513.310416666667</c:v>
                </c:pt>
                <c:pt idx="5128">
                  <c:v>43513.311111111114</c:v>
                </c:pt>
                <c:pt idx="5129">
                  <c:v>43513.311805555553</c:v>
                </c:pt>
                <c:pt idx="5130">
                  <c:v>43513.3125</c:v>
                </c:pt>
                <c:pt idx="5131">
                  <c:v>43513.313194444447</c:v>
                </c:pt>
                <c:pt idx="5132">
                  <c:v>43513.313888888886</c:v>
                </c:pt>
                <c:pt idx="5133">
                  <c:v>43513.314583333333</c:v>
                </c:pt>
                <c:pt idx="5134">
                  <c:v>43513.31527777778</c:v>
                </c:pt>
                <c:pt idx="5135">
                  <c:v>43513.315972222219</c:v>
                </c:pt>
                <c:pt idx="5136">
                  <c:v>43513.316666666666</c:v>
                </c:pt>
                <c:pt idx="5137">
                  <c:v>43513.317361111112</c:v>
                </c:pt>
                <c:pt idx="5138">
                  <c:v>43513.318055555559</c:v>
                </c:pt>
                <c:pt idx="5139">
                  <c:v>43513.318749999999</c:v>
                </c:pt>
                <c:pt idx="5140">
                  <c:v>43513.319444444445</c:v>
                </c:pt>
                <c:pt idx="5141">
                  <c:v>43513.320138888892</c:v>
                </c:pt>
                <c:pt idx="5142">
                  <c:v>43513.320833333331</c:v>
                </c:pt>
                <c:pt idx="5143">
                  <c:v>43513.321527777778</c:v>
                </c:pt>
                <c:pt idx="5144">
                  <c:v>43513.322222222225</c:v>
                </c:pt>
                <c:pt idx="5145">
                  <c:v>43513.322916666664</c:v>
                </c:pt>
                <c:pt idx="5146">
                  <c:v>43513.323611111111</c:v>
                </c:pt>
                <c:pt idx="5147">
                  <c:v>43513.324305555558</c:v>
                </c:pt>
                <c:pt idx="5148">
                  <c:v>43513.324999999997</c:v>
                </c:pt>
                <c:pt idx="5149">
                  <c:v>43513.325694444444</c:v>
                </c:pt>
                <c:pt idx="5150">
                  <c:v>43513.326388888891</c:v>
                </c:pt>
                <c:pt idx="5151">
                  <c:v>43513.32708333333</c:v>
                </c:pt>
                <c:pt idx="5152">
                  <c:v>43513.327777777777</c:v>
                </c:pt>
                <c:pt idx="5153">
                  <c:v>43513.328472222223</c:v>
                </c:pt>
                <c:pt idx="5154">
                  <c:v>43513.32916666667</c:v>
                </c:pt>
                <c:pt idx="5155">
                  <c:v>43513.329861111109</c:v>
                </c:pt>
                <c:pt idx="5156">
                  <c:v>43513.330555555556</c:v>
                </c:pt>
                <c:pt idx="5157">
                  <c:v>43513.331250000003</c:v>
                </c:pt>
                <c:pt idx="5158">
                  <c:v>43513.331944444442</c:v>
                </c:pt>
                <c:pt idx="5159">
                  <c:v>43513.332638888889</c:v>
                </c:pt>
                <c:pt idx="5160">
                  <c:v>43513.333333333336</c:v>
                </c:pt>
                <c:pt idx="5161">
                  <c:v>43513.334027777775</c:v>
                </c:pt>
                <c:pt idx="5162">
                  <c:v>43513.334722222222</c:v>
                </c:pt>
                <c:pt idx="5163">
                  <c:v>43513.335416666669</c:v>
                </c:pt>
                <c:pt idx="5164">
                  <c:v>43513.336111111108</c:v>
                </c:pt>
                <c:pt idx="5165">
                  <c:v>43513.336805555555</c:v>
                </c:pt>
                <c:pt idx="5166">
                  <c:v>43513.337500000001</c:v>
                </c:pt>
                <c:pt idx="5167">
                  <c:v>43513.338194444441</c:v>
                </c:pt>
                <c:pt idx="5168">
                  <c:v>43513.338888888888</c:v>
                </c:pt>
                <c:pt idx="5169">
                  <c:v>43513.339583333334</c:v>
                </c:pt>
                <c:pt idx="5170">
                  <c:v>43513.340277777781</c:v>
                </c:pt>
                <c:pt idx="5171">
                  <c:v>43513.34097222222</c:v>
                </c:pt>
                <c:pt idx="5172">
                  <c:v>43513.341666666667</c:v>
                </c:pt>
                <c:pt idx="5173">
                  <c:v>43513.342361111114</c:v>
                </c:pt>
                <c:pt idx="5174">
                  <c:v>43513.343055555553</c:v>
                </c:pt>
                <c:pt idx="5175">
                  <c:v>43513.34375</c:v>
                </c:pt>
                <c:pt idx="5176">
                  <c:v>43513.344444444447</c:v>
                </c:pt>
                <c:pt idx="5177">
                  <c:v>43513.345138888886</c:v>
                </c:pt>
                <c:pt idx="5178">
                  <c:v>43513.345833333333</c:v>
                </c:pt>
                <c:pt idx="5179">
                  <c:v>43513.34652777778</c:v>
                </c:pt>
                <c:pt idx="5180">
                  <c:v>43513.347222222219</c:v>
                </c:pt>
                <c:pt idx="5181">
                  <c:v>43513.347916666666</c:v>
                </c:pt>
                <c:pt idx="5182">
                  <c:v>43513.348611111112</c:v>
                </c:pt>
                <c:pt idx="5183">
                  <c:v>43513.349305555559</c:v>
                </c:pt>
                <c:pt idx="5184">
                  <c:v>43513.35</c:v>
                </c:pt>
                <c:pt idx="5185">
                  <c:v>43513.350694444445</c:v>
                </c:pt>
                <c:pt idx="5186">
                  <c:v>43513.351388888892</c:v>
                </c:pt>
                <c:pt idx="5187">
                  <c:v>43513.352083333331</c:v>
                </c:pt>
                <c:pt idx="5188">
                  <c:v>43513.352777777778</c:v>
                </c:pt>
                <c:pt idx="5189">
                  <c:v>43513.353472222225</c:v>
                </c:pt>
                <c:pt idx="5190">
                  <c:v>43513.354166666664</c:v>
                </c:pt>
                <c:pt idx="5191">
                  <c:v>43513.354861111111</c:v>
                </c:pt>
                <c:pt idx="5192">
                  <c:v>43513.355555555558</c:v>
                </c:pt>
                <c:pt idx="5193">
                  <c:v>43513.356249999997</c:v>
                </c:pt>
                <c:pt idx="5194">
                  <c:v>43513.356944444444</c:v>
                </c:pt>
                <c:pt idx="5195">
                  <c:v>43513.357638888891</c:v>
                </c:pt>
                <c:pt idx="5196">
                  <c:v>43513.35833333333</c:v>
                </c:pt>
                <c:pt idx="5197">
                  <c:v>43513.359027777777</c:v>
                </c:pt>
                <c:pt idx="5198">
                  <c:v>43513.359722222223</c:v>
                </c:pt>
                <c:pt idx="5199">
                  <c:v>43513.36041666667</c:v>
                </c:pt>
                <c:pt idx="5200">
                  <c:v>43513.361111111109</c:v>
                </c:pt>
                <c:pt idx="5201">
                  <c:v>43513.361805555556</c:v>
                </c:pt>
                <c:pt idx="5202">
                  <c:v>43513.362500000003</c:v>
                </c:pt>
                <c:pt idx="5203">
                  <c:v>43513.363194444442</c:v>
                </c:pt>
                <c:pt idx="5204">
                  <c:v>43513.363888888889</c:v>
                </c:pt>
                <c:pt idx="5205">
                  <c:v>43513.364583333336</c:v>
                </c:pt>
                <c:pt idx="5206">
                  <c:v>43513.365277777775</c:v>
                </c:pt>
                <c:pt idx="5207">
                  <c:v>43513.365972222222</c:v>
                </c:pt>
                <c:pt idx="5208">
                  <c:v>43513.366666666669</c:v>
                </c:pt>
                <c:pt idx="5209">
                  <c:v>43513.367361111108</c:v>
                </c:pt>
                <c:pt idx="5210">
                  <c:v>43513.368055555555</c:v>
                </c:pt>
                <c:pt idx="5211">
                  <c:v>43513.368750000001</c:v>
                </c:pt>
                <c:pt idx="5212">
                  <c:v>43513.369444444441</c:v>
                </c:pt>
                <c:pt idx="5213">
                  <c:v>43513.370138888888</c:v>
                </c:pt>
                <c:pt idx="5214">
                  <c:v>43513.370833333334</c:v>
                </c:pt>
                <c:pt idx="5215">
                  <c:v>43513.371527777781</c:v>
                </c:pt>
                <c:pt idx="5216">
                  <c:v>43513.37222222222</c:v>
                </c:pt>
                <c:pt idx="5217">
                  <c:v>43513.372916666667</c:v>
                </c:pt>
                <c:pt idx="5218">
                  <c:v>43513.373611111114</c:v>
                </c:pt>
                <c:pt idx="5219">
                  <c:v>43513.374305555553</c:v>
                </c:pt>
                <c:pt idx="5220">
                  <c:v>43513.375</c:v>
                </c:pt>
                <c:pt idx="5221">
                  <c:v>43513.375694444447</c:v>
                </c:pt>
                <c:pt idx="5222">
                  <c:v>43513.376388888886</c:v>
                </c:pt>
                <c:pt idx="5223">
                  <c:v>43513.377083333333</c:v>
                </c:pt>
                <c:pt idx="5224">
                  <c:v>43513.37777777778</c:v>
                </c:pt>
                <c:pt idx="5225">
                  <c:v>43513.378472222219</c:v>
                </c:pt>
                <c:pt idx="5226">
                  <c:v>43513.379166666666</c:v>
                </c:pt>
                <c:pt idx="5227">
                  <c:v>43513.379861111112</c:v>
                </c:pt>
                <c:pt idx="5228">
                  <c:v>43513.380555555559</c:v>
                </c:pt>
                <c:pt idx="5229">
                  <c:v>43513.381249999999</c:v>
                </c:pt>
                <c:pt idx="5230">
                  <c:v>43513.381944444445</c:v>
                </c:pt>
                <c:pt idx="5231">
                  <c:v>43513.382638888892</c:v>
                </c:pt>
                <c:pt idx="5232">
                  <c:v>43513.383333333331</c:v>
                </c:pt>
                <c:pt idx="5233">
                  <c:v>43513.384027777778</c:v>
                </c:pt>
                <c:pt idx="5234">
                  <c:v>43513.384722222225</c:v>
                </c:pt>
                <c:pt idx="5235">
                  <c:v>43513.385416666664</c:v>
                </c:pt>
                <c:pt idx="5236">
                  <c:v>43513.386111111111</c:v>
                </c:pt>
                <c:pt idx="5237">
                  <c:v>43513.386805555558</c:v>
                </c:pt>
                <c:pt idx="5238">
                  <c:v>43513.387499999997</c:v>
                </c:pt>
                <c:pt idx="5239">
                  <c:v>43513.388194444444</c:v>
                </c:pt>
                <c:pt idx="5240">
                  <c:v>43513.388888888891</c:v>
                </c:pt>
                <c:pt idx="5241">
                  <c:v>43513.38958333333</c:v>
                </c:pt>
                <c:pt idx="5242">
                  <c:v>43513.390277777777</c:v>
                </c:pt>
                <c:pt idx="5243">
                  <c:v>43513.390972222223</c:v>
                </c:pt>
                <c:pt idx="5244">
                  <c:v>43513.39166666667</c:v>
                </c:pt>
                <c:pt idx="5245">
                  <c:v>43513.392361111109</c:v>
                </c:pt>
                <c:pt idx="5246">
                  <c:v>43513.393055555556</c:v>
                </c:pt>
                <c:pt idx="5247">
                  <c:v>43513.393750000003</c:v>
                </c:pt>
                <c:pt idx="5248">
                  <c:v>43513.394444444442</c:v>
                </c:pt>
                <c:pt idx="5249">
                  <c:v>43513.395138888889</c:v>
                </c:pt>
                <c:pt idx="5250">
                  <c:v>43513.395833333336</c:v>
                </c:pt>
                <c:pt idx="5251">
                  <c:v>43513.396527777775</c:v>
                </c:pt>
                <c:pt idx="5252">
                  <c:v>43513.397222222222</c:v>
                </c:pt>
                <c:pt idx="5253">
                  <c:v>43513.397916666669</c:v>
                </c:pt>
                <c:pt idx="5254">
                  <c:v>43513.398611111108</c:v>
                </c:pt>
                <c:pt idx="5255">
                  <c:v>43513.399305555555</c:v>
                </c:pt>
                <c:pt idx="5256">
                  <c:v>43513.4</c:v>
                </c:pt>
                <c:pt idx="5257">
                  <c:v>43513.400694444441</c:v>
                </c:pt>
                <c:pt idx="5258">
                  <c:v>43513.401388888888</c:v>
                </c:pt>
                <c:pt idx="5259">
                  <c:v>43513.402083333334</c:v>
                </c:pt>
                <c:pt idx="5260">
                  <c:v>43513.402777777781</c:v>
                </c:pt>
                <c:pt idx="5261">
                  <c:v>43513.40347222222</c:v>
                </c:pt>
                <c:pt idx="5262">
                  <c:v>43513.404166666667</c:v>
                </c:pt>
                <c:pt idx="5263">
                  <c:v>43513.404861111114</c:v>
                </c:pt>
                <c:pt idx="5264">
                  <c:v>43513.405555555553</c:v>
                </c:pt>
                <c:pt idx="5265">
                  <c:v>43513.40625</c:v>
                </c:pt>
                <c:pt idx="5266">
                  <c:v>43513.406944444447</c:v>
                </c:pt>
                <c:pt idx="5267">
                  <c:v>43513.407638888886</c:v>
                </c:pt>
                <c:pt idx="5268">
                  <c:v>43513.408333333333</c:v>
                </c:pt>
                <c:pt idx="5269">
                  <c:v>43513.40902777778</c:v>
                </c:pt>
                <c:pt idx="5270">
                  <c:v>43513.409722222219</c:v>
                </c:pt>
                <c:pt idx="5271">
                  <c:v>43513.410416666666</c:v>
                </c:pt>
                <c:pt idx="5272">
                  <c:v>43513.411111111112</c:v>
                </c:pt>
                <c:pt idx="5273">
                  <c:v>43513.411805555559</c:v>
                </c:pt>
                <c:pt idx="5274">
                  <c:v>43513.412499999999</c:v>
                </c:pt>
                <c:pt idx="5275">
                  <c:v>43513.413194444445</c:v>
                </c:pt>
                <c:pt idx="5276">
                  <c:v>43513.413888888892</c:v>
                </c:pt>
                <c:pt idx="5277">
                  <c:v>43513.414583333331</c:v>
                </c:pt>
                <c:pt idx="5278">
                  <c:v>43513.415277777778</c:v>
                </c:pt>
                <c:pt idx="5279">
                  <c:v>43513.415972222225</c:v>
                </c:pt>
                <c:pt idx="5280">
                  <c:v>43513.416666666664</c:v>
                </c:pt>
                <c:pt idx="5281">
                  <c:v>43513.417361111111</c:v>
                </c:pt>
                <c:pt idx="5282">
                  <c:v>43513.418055555558</c:v>
                </c:pt>
                <c:pt idx="5283">
                  <c:v>43513.418749999997</c:v>
                </c:pt>
                <c:pt idx="5284">
                  <c:v>43513.419444444444</c:v>
                </c:pt>
                <c:pt idx="5285">
                  <c:v>43513.420138888891</c:v>
                </c:pt>
                <c:pt idx="5286">
                  <c:v>43513.42083333333</c:v>
                </c:pt>
                <c:pt idx="5287">
                  <c:v>43513.421527777777</c:v>
                </c:pt>
                <c:pt idx="5288">
                  <c:v>43513.422222222223</c:v>
                </c:pt>
                <c:pt idx="5289">
                  <c:v>43513.42291666667</c:v>
                </c:pt>
                <c:pt idx="5290">
                  <c:v>43513.423611111109</c:v>
                </c:pt>
                <c:pt idx="5291">
                  <c:v>43513.424305555556</c:v>
                </c:pt>
                <c:pt idx="5292">
                  <c:v>43513.425000000003</c:v>
                </c:pt>
                <c:pt idx="5293">
                  <c:v>43513.425694444442</c:v>
                </c:pt>
                <c:pt idx="5294">
                  <c:v>43513.426388888889</c:v>
                </c:pt>
                <c:pt idx="5295">
                  <c:v>43513.427083333336</c:v>
                </c:pt>
                <c:pt idx="5296">
                  <c:v>43513.427777777775</c:v>
                </c:pt>
                <c:pt idx="5297">
                  <c:v>43513.428472222222</c:v>
                </c:pt>
                <c:pt idx="5298">
                  <c:v>43513.429166666669</c:v>
                </c:pt>
                <c:pt idx="5299">
                  <c:v>43513.429861111108</c:v>
                </c:pt>
                <c:pt idx="5300">
                  <c:v>43513.430555555555</c:v>
                </c:pt>
                <c:pt idx="5301">
                  <c:v>43513.431250000001</c:v>
                </c:pt>
                <c:pt idx="5302">
                  <c:v>43513.431944444441</c:v>
                </c:pt>
                <c:pt idx="5303">
                  <c:v>43513.432638888888</c:v>
                </c:pt>
                <c:pt idx="5304">
                  <c:v>43513.433333333334</c:v>
                </c:pt>
                <c:pt idx="5305">
                  <c:v>43513.434027777781</c:v>
                </c:pt>
                <c:pt idx="5306">
                  <c:v>43513.43472222222</c:v>
                </c:pt>
                <c:pt idx="5307">
                  <c:v>43513.435416666667</c:v>
                </c:pt>
                <c:pt idx="5308">
                  <c:v>43513.436111111114</c:v>
                </c:pt>
                <c:pt idx="5309">
                  <c:v>43513.436805555553</c:v>
                </c:pt>
                <c:pt idx="5310">
                  <c:v>43513.4375</c:v>
                </c:pt>
                <c:pt idx="5311">
                  <c:v>43513.438194444447</c:v>
                </c:pt>
                <c:pt idx="5312">
                  <c:v>43513.438888888886</c:v>
                </c:pt>
                <c:pt idx="5313">
                  <c:v>43513.439583333333</c:v>
                </c:pt>
                <c:pt idx="5314">
                  <c:v>43513.44027777778</c:v>
                </c:pt>
                <c:pt idx="5315">
                  <c:v>43513.440972222219</c:v>
                </c:pt>
                <c:pt idx="5316">
                  <c:v>43513.441666666666</c:v>
                </c:pt>
                <c:pt idx="5317">
                  <c:v>43513.442361111112</c:v>
                </c:pt>
                <c:pt idx="5318">
                  <c:v>43513.443055555559</c:v>
                </c:pt>
                <c:pt idx="5319">
                  <c:v>43513.443749999999</c:v>
                </c:pt>
                <c:pt idx="5320">
                  <c:v>43513.444444444445</c:v>
                </c:pt>
                <c:pt idx="5321">
                  <c:v>43513.445138888892</c:v>
                </c:pt>
                <c:pt idx="5322">
                  <c:v>43513.445833333331</c:v>
                </c:pt>
                <c:pt idx="5323">
                  <c:v>43513.446527777778</c:v>
                </c:pt>
                <c:pt idx="5324">
                  <c:v>43513.447222222225</c:v>
                </c:pt>
                <c:pt idx="5325">
                  <c:v>43513.447916666664</c:v>
                </c:pt>
                <c:pt idx="5326">
                  <c:v>43513.448611111111</c:v>
                </c:pt>
                <c:pt idx="5327">
                  <c:v>43513.449305555558</c:v>
                </c:pt>
                <c:pt idx="5328">
                  <c:v>43513.45</c:v>
                </c:pt>
                <c:pt idx="5329">
                  <c:v>43513.450694444444</c:v>
                </c:pt>
                <c:pt idx="5330">
                  <c:v>43513.451388888891</c:v>
                </c:pt>
                <c:pt idx="5331">
                  <c:v>43513.45208333333</c:v>
                </c:pt>
                <c:pt idx="5332">
                  <c:v>43513.452777777777</c:v>
                </c:pt>
                <c:pt idx="5333">
                  <c:v>43513.453472222223</c:v>
                </c:pt>
                <c:pt idx="5334">
                  <c:v>43513.45416666667</c:v>
                </c:pt>
                <c:pt idx="5335">
                  <c:v>43513.454861111109</c:v>
                </c:pt>
                <c:pt idx="5336">
                  <c:v>43513.455555555556</c:v>
                </c:pt>
                <c:pt idx="5337">
                  <c:v>43513.456250000003</c:v>
                </c:pt>
                <c:pt idx="5338">
                  <c:v>43513.456944444442</c:v>
                </c:pt>
                <c:pt idx="5339">
                  <c:v>43513.457638888889</c:v>
                </c:pt>
                <c:pt idx="5340">
                  <c:v>43513.458333333336</c:v>
                </c:pt>
                <c:pt idx="5341">
                  <c:v>43513.459027777775</c:v>
                </c:pt>
                <c:pt idx="5342">
                  <c:v>43513.459722222222</c:v>
                </c:pt>
                <c:pt idx="5343">
                  <c:v>43513.460416666669</c:v>
                </c:pt>
                <c:pt idx="5344">
                  <c:v>43513.461111111108</c:v>
                </c:pt>
                <c:pt idx="5345">
                  <c:v>43513.461805555555</c:v>
                </c:pt>
                <c:pt idx="5346">
                  <c:v>43513.462500000001</c:v>
                </c:pt>
                <c:pt idx="5347">
                  <c:v>43513.463194444441</c:v>
                </c:pt>
                <c:pt idx="5348">
                  <c:v>43513.463888888888</c:v>
                </c:pt>
                <c:pt idx="5349">
                  <c:v>43513.464583333334</c:v>
                </c:pt>
                <c:pt idx="5350">
                  <c:v>43513.465277777781</c:v>
                </c:pt>
                <c:pt idx="5351">
                  <c:v>43513.46597222222</c:v>
                </c:pt>
                <c:pt idx="5352">
                  <c:v>43513.466666666667</c:v>
                </c:pt>
                <c:pt idx="5353">
                  <c:v>43513.467361111114</c:v>
                </c:pt>
                <c:pt idx="5354">
                  <c:v>43513.468055555553</c:v>
                </c:pt>
                <c:pt idx="5355">
                  <c:v>43513.46875</c:v>
                </c:pt>
                <c:pt idx="5356">
                  <c:v>43513.469444444447</c:v>
                </c:pt>
                <c:pt idx="5357">
                  <c:v>43513.470138888886</c:v>
                </c:pt>
                <c:pt idx="5358">
                  <c:v>43513.470833333333</c:v>
                </c:pt>
                <c:pt idx="5359">
                  <c:v>43513.47152777778</c:v>
                </c:pt>
                <c:pt idx="5360">
                  <c:v>43513.472222222219</c:v>
                </c:pt>
                <c:pt idx="5361">
                  <c:v>43513.472916666666</c:v>
                </c:pt>
                <c:pt idx="5362">
                  <c:v>43513.473611111112</c:v>
                </c:pt>
                <c:pt idx="5363">
                  <c:v>43513.474305555559</c:v>
                </c:pt>
                <c:pt idx="5364">
                  <c:v>43513.474999999999</c:v>
                </c:pt>
                <c:pt idx="5365">
                  <c:v>43513.475694444445</c:v>
                </c:pt>
                <c:pt idx="5366">
                  <c:v>43513.476388888892</c:v>
                </c:pt>
                <c:pt idx="5367">
                  <c:v>43513.477083333331</c:v>
                </c:pt>
                <c:pt idx="5368">
                  <c:v>43513.477777777778</c:v>
                </c:pt>
                <c:pt idx="5369">
                  <c:v>43513.478472222225</c:v>
                </c:pt>
                <c:pt idx="5370">
                  <c:v>43513.479166666664</c:v>
                </c:pt>
                <c:pt idx="5371">
                  <c:v>43513.479861111111</c:v>
                </c:pt>
                <c:pt idx="5372">
                  <c:v>43513.480555555558</c:v>
                </c:pt>
                <c:pt idx="5373">
                  <c:v>43513.481249999997</c:v>
                </c:pt>
                <c:pt idx="5374">
                  <c:v>43513.481944444444</c:v>
                </c:pt>
                <c:pt idx="5375">
                  <c:v>43513.482638888891</c:v>
                </c:pt>
                <c:pt idx="5376">
                  <c:v>43513.48333333333</c:v>
                </c:pt>
                <c:pt idx="5377">
                  <c:v>43513.484027777777</c:v>
                </c:pt>
                <c:pt idx="5378">
                  <c:v>43513.484722222223</c:v>
                </c:pt>
                <c:pt idx="5379">
                  <c:v>43513.48541666667</c:v>
                </c:pt>
                <c:pt idx="5380">
                  <c:v>43513.486111111109</c:v>
                </c:pt>
                <c:pt idx="5381">
                  <c:v>43513.486805555556</c:v>
                </c:pt>
                <c:pt idx="5382">
                  <c:v>43513.487500000003</c:v>
                </c:pt>
                <c:pt idx="5383">
                  <c:v>43513.488194444442</c:v>
                </c:pt>
                <c:pt idx="5384">
                  <c:v>43513.488888888889</c:v>
                </c:pt>
                <c:pt idx="5385">
                  <c:v>43513.489583333336</c:v>
                </c:pt>
                <c:pt idx="5386">
                  <c:v>43513.490277777775</c:v>
                </c:pt>
                <c:pt idx="5387">
                  <c:v>43513.490972222222</c:v>
                </c:pt>
                <c:pt idx="5388">
                  <c:v>43513.491666666669</c:v>
                </c:pt>
                <c:pt idx="5389">
                  <c:v>43513.492361111108</c:v>
                </c:pt>
                <c:pt idx="5390">
                  <c:v>43513.493055555555</c:v>
                </c:pt>
                <c:pt idx="5391">
                  <c:v>43513.493750000001</c:v>
                </c:pt>
                <c:pt idx="5392">
                  <c:v>43513.494444444441</c:v>
                </c:pt>
                <c:pt idx="5393">
                  <c:v>43513.495138888888</c:v>
                </c:pt>
                <c:pt idx="5394">
                  <c:v>43513.495833333334</c:v>
                </c:pt>
                <c:pt idx="5395">
                  <c:v>43513.496527777781</c:v>
                </c:pt>
                <c:pt idx="5396">
                  <c:v>43513.49722222222</c:v>
                </c:pt>
                <c:pt idx="5397">
                  <c:v>43513.497916666667</c:v>
                </c:pt>
                <c:pt idx="5398">
                  <c:v>43513.498611111114</c:v>
                </c:pt>
                <c:pt idx="5399">
                  <c:v>43513.499305555553</c:v>
                </c:pt>
                <c:pt idx="5400">
                  <c:v>43513.5</c:v>
                </c:pt>
                <c:pt idx="5401">
                  <c:v>43513.500694444447</c:v>
                </c:pt>
                <c:pt idx="5402">
                  <c:v>43513.501388888886</c:v>
                </c:pt>
                <c:pt idx="5403">
                  <c:v>43513.502083333333</c:v>
                </c:pt>
                <c:pt idx="5404">
                  <c:v>43513.50277777778</c:v>
                </c:pt>
                <c:pt idx="5405">
                  <c:v>43513.503472222219</c:v>
                </c:pt>
                <c:pt idx="5406">
                  <c:v>43513.504166666666</c:v>
                </c:pt>
                <c:pt idx="5407">
                  <c:v>43513.504861111112</c:v>
                </c:pt>
                <c:pt idx="5408">
                  <c:v>43513.505555555559</c:v>
                </c:pt>
                <c:pt idx="5409">
                  <c:v>43513.506249999999</c:v>
                </c:pt>
                <c:pt idx="5410">
                  <c:v>43513.506944444445</c:v>
                </c:pt>
                <c:pt idx="5411">
                  <c:v>43513.507638888892</c:v>
                </c:pt>
                <c:pt idx="5412">
                  <c:v>43513.508333333331</c:v>
                </c:pt>
                <c:pt idx="5413">
                  <c:v>43513.509027777778</c:v>
                </c:pt>
                <c:pt idx="5414">
                  <c:v>43513.509722222225</c:v>
                </c:pt>
                <c:pt idx="5415">
                  <c:v>43513.510416666664</c:v>
                </c:pt>
                <c:pt idx="5416">
                  <c:v>43513.511111111111</c:v>
                </c:pt>
                <c:pt idx="5417">
                  <c:v>43513.511805555558</c:v>
                </c:pt>
                <c:pt idx="5418">
                  <c:v>43513.512499999997</c:v>
                </c:pt>
                <c:pt idx="5419">
                  <c:v>43513.513194444444</c:v>
                </c:pt>
                <c:pt idx="5420">
                  <c:v>43513.513888888891</c:v>
                </c:pt>
                <c:pt idx="5421">
                  <c:v>43513.51458333333</c:v>
                </c:pt>
                <c:pt idx="5422">
                  <c:v>43513.515277777777</c:v>
                </c:pt>
                <c:pt idx="5423">
                  <c:v>43513.515972222223</c:v>
                </c:pt>
                <c:pt idx="5424">
                  <c:v>43513.51666666667</c:v>
                </c:pt>
                <c:pt idx="5425">
                  <c:v>43513.517361111109</c:v>
                </c:pt>
                <c:pt idx="5426">
                  <c:v>43513.518055555556</c:v>
                </c:pt>
                <c:pt idx="5427">
                  <c:v>43513.518750000003</c:v>
                </c:pt>
                <c:pt idx="5428">
                  <c:v>43513.519444444442</c:v>
                </c:pt>
                <c:pt idx="5429">
                  <c:v>43513.520138888889</c:v>
                </c:pt>
                <c:pt idx="5430">
                  <c:v>43513.520833333336</c:v>
                </c:pt>
                <c:pt idx="5431">
                  <c:v>43513.521527777775</c:v>
                </c:pt>
                <c:pt idx="5432">
                  <c:v>43513.522222222222</c:v>
                </c:pt>
                <c:pt idx="5433">
                  <c:v>43513.522916666669</c:v>
                </c:pt>
                <c:pt idx="5434">
                  <c:v>43513.523611111108</c:v>
                </c:pt>
                <c:pt idx="5435">
                  <c:v>43513.524305555555</c:v>
                </c:pt>
                <c:pt idx="5436">
                  <c:v>43513.525000000001</c:v>
                </c:pt>
                <c:pt idx="5437">
                  <c:v>43513.525694444441</c:v>
                </c:pt>
                <c:pt idx="5438">
                  <c:v>43513.526388888888</c:v>
                </c:pt>
                <c:pt idx="5439">
                  <c:v>43513.527083333334</c:v>
                </c:pt>
                <c:pt idx="5440">
                  <c:v>43513.527777777781</c:v>
                </c:pt>
                <c:pt idx="5441">
                  <c:v>43513.52847222222</c:v>
                </c:pt>
                <c:pt idx="5442">
                  <c:v>43513.529166666667</c:v>
                </c:pt>
                <c:pt idx="5443">
                  <c:v>43513.529861111114</c:v>
                </c:pt>
                <c:pt idx="5444">
                  <c:v>43513.530555555553</c:v>
                </c:pt>
                <c:pt idx="5445">
                  <c:v>43513.53125</c:v>
                </c:pt>
                <c:pt idx="5446">
                  <c:v>43513.531944444447</c:v>
                </c:pt>
                <c:pt idx="5447">
                  <c:v>43513.532638888886</c:v>
                </c:pt>
                <c:pt idx="5448">
                  <c:v>43513.533333333333</c:v>
                </c:pt>
                <c:pt idx="5449">
                  <c:v>43513.53402777778</c:v>
                </c:pt>
                <c:pt idx="5450">
                  <c:v>43513.534722222219</c:v>
                </c:pt>
                <c:pt idx="5451">
                  <c:v>43513.535416666666</c:v>
                </c:pt>
                <c:pt idx="5452">
                  <c:v>43513.536111111112</c:v>
                </c:pt>
                <c:pt idx="5453">
                  <c:v>43513.536805555559</c:v>
                </c:pt>
                <c:pt idx="5454">
                  <c:v>43513.537499999999</c:v>
                </c:pt>
                <c:pt idx="5455">
                  <c:v>43513.538194444445</c:v>
                </c:pt>
                <c:pt idx="5456">
                  <c:v>43513.538888888892</c:v>
                </c:pt>
                <c:pt idx="5457">
                  <c:v>43513.539583333331</c:v>
                </c:pt>
                <c:pt idx="5458">
                  <c:v>43513.540277777778</c:v>
                </c:pt>
                <c:pt idx="5459">
                  <c:v>43513.540972222225</c:v>
                </c:pt>
                <c:pt idx="5460">
                  <c:v>43513.541666666664</c:v>
                </c:pt>
                <c:pt idx="5461">
                  <c:v>43513.542361111111</c:v>
                </c:pt>
                <c:pt idx="5462">
                  <c:v>43513.543055555558</c:v>
                </c:pt>
                <c:pt idx="5463">
                  <c:v>43513.543749999997</c:v>
                </c:pt>
                <c:pt idx="5464">
                  <c:v>43513.544444444444</c:v>
                </c:pt>
                <c:pt idx="5465">
                  <c:v>43513.545138888891</c:v>
                </c:pt>
                <c:pt idx="5466">
                  <c:v>43513.54583333333</c:v>
                </c:pt>
                <c:pt idx="5467">
                  <c:v>43513.546527777777</c:v>
                </c:pt>
                <c:pt idx="5468">
                  <c:v>43513.547222222223</c:v>
                </c:pt>
                <c:pt idx="5469">
                  <c:v>43513.54791666667</c:v>
                </c:pt>
                <c:pt idx="5470">
                  <c:v>43513.548611111109</c:v>
                </c:pt>
                <c:pt idx="5471">
                  <c:v>43513.549305555556</c:v>
                </c:pt>
                <c:pt idx="5472">
                  <c:v>43513.55</c:v>
                </c:pt>
                <c:pt idx="5473">
                  <c:v>43513.550694444442</c:v>
                </c:pt>
                <c:pt idx="5474">
                  <c:v>43513.551388888889</c:v>
                </c:pt>
                <c:pt idx="5475">
                  <c:v>43513.552083333336</c:v>
                </c:pt>
                <c:pt idx="5476">
                  <c:v>43513.552777777775</c:v>
                </c:pt>
                <c:pt idx="5477">
                  <c:v>43513.553472222222</c:v>
                </c:pt>
                <c:pt idx="5478">
                  <c:v>43513.554166666669</c:v>
                </c:pt>
                <c:pt idx="5479">
                  <c:v>43513.554861111108</c:v>
                </c:pt>
                <c:pt idx="5480">
                  <c:v>43513.555555555555</c:v>
                </c:pt>
                <c:pt idx="5481">
                  <c:v>43513.556250000001</c:v>
                </c:pt>
                <c:pt idx="5482">
                  <c:v>43513.556944444441</c:v>
                </c:pt>
                <c:pt idx="5483">
                  <c:v>43513.557638888888</c:v>
                </c:pt>
                <c:pt idx="5484">
                  <c:v>43513.558333333334</c:v>
                </c:pt>
                <c:pt idx="5485">
                  <c:v>43513.559027777781</c:v>
                </c:pt>
                <c:pt idx="5486">
                  <c:v>43513.55972222222</c:v>
                </c:pt>
                <c:pt idx="5487">
                  <c:v>43513.560416666667</c:v>
                </c:pt>
                <c:pt idx="5488">
                  <c:v>43513.561111111114</c:v>
                </c:pt>
                <c:pt idx="5489">
                  <c:v>43513.561805555553</c:v>
                </c:pt>
                <c:pt idx="5490">
                  <c:v>43513.5625</c:v>
                </c:pt>
                <c:pt idx="5491">
                  <c:v>43513.563194444447</c:v>
                </c:pt>
                <c:pt idx="5492">
                  <c:v>43513.563888888886</c:v>
                </c:pt>
                <c:pt idx="5493">
                  <c:v>43513.564583333333</c:v>
                </c:pt>
                <c:pt idx="5494">
                  <c:v>43513.56527777778</c:v>
                </c:pt>
                <c:pt idx="5495">
                  <c:v>43513.565972222219</c:v>
                </c:pt>
                <c:pt idx="5496">
                  <c:v>43513.566666666666</c:v>
                </c:pt>
                <c:pt idx="5497">
                  <c:v>43513.567361111112</c:v>
                </c:pt>
                <c:pt idx="5498">
                  <c:v>43513.568055555559</c:v>
                </c:pt>
                <c:pt idx="5499">
                  <c:v>43513.568749999999</c:v>
                </c:pt>
                <c:pt idx="5500">
                  <c:v>43513.569444444445</c:v>
                </c:pt>
                <c:pt idx="5501">
                  <c:v>43513.570138888892</c:v>
                </c:pt>
                <c:pt idx="5502">
                  <c:v>43513.570833333331</c:v>
                </c:pt>
                <c:pt idx="5503">
                  <c:v>43513.571527777778</c:v>
                </c:pt>
                <c:pt idx="5504">
                  <c:v>43513.572222222225</c:v>
                </c:pt>
                <c:pt idx="5505">
                  <c:v>43513.572916666664</c:v>
                </c:pt>
                <c:pt idx="5506">
                  <c:v>43513.573611111111</c:v>
                </c:pt>
                <c:pt idx="5507">
                  <c:v>43513.574305555558</c:v>
                </c:pt>
                <c:pt idx="5508">
                  <c:v>43513.574999999997</c:v>
                </c:pt>
                <c:pt idx="5509">
                  <c:v>43513.575694444444</c:v>
                </c:pt>
                <c:pt idx="5510">
                  <c:v>43513.576388888891</c:v>
                </c:pt>
                <c:pt idx="5511">
                  <c:v>43513.57708333333</c:v>
                </c:pt>
                <c:pt idx="5512">
                  <c:v>43513.577777777777</c:v>
                </c:pt>
                <c:pt idx="5513">
                  <c:v>43513.578472222223</c:v>
                </c:pt>
                <c:pt idx="5514">
                  <c:v>43513.57916666667</c:v>
                </c:pt>
                <c:pt idx="5515">
                  <c:v>43513.579861111109</c:v>
                </c:pt>
                <c:pt idx="5516">
                  <c:v>43513.580555555556</c:v>
                </c:pt>
                <c:pt idx="5517">
                  <c:v>43513.581250000003</c:v>
                </c:pt>
                <c:pt idx="5518">
                  <c:v>43513.581944444442</c:v>
                </c:pt>
                <c:pt idx="5519">
                  <c:v>43513.582638888889</c:v>
                </c:pt>
                <c:pt idx="5520">
                  <c:v>43513.583333333336</c:v>
                </c:pt>
                <c:pt idx="5521">
                  <c:v>43513.584027777775</c:v>
                </c:pt>
                <c:pt idx="5522">
                  <c:v>43513.584722222222</c:v>
                </c:pt>
                <c:pt idx="5523">
                  <c:v>43513.585416666669</c:v>
                </c:pt>
                <c:pt idx="5524">
                  <c:v>43513.586111111108</c:v>
                </c:pt>
                <c:pt idx="5525">
                  <c:v>43513.586805555555</c:v>
                </c:pt>
                <c:pt idx="5526">
                  <c:v>43513.587500000001</c:v>
                </c:pt>
                <c:pt idx="5527">
                  <c:v>43513.588194444441</c:v>
                </c:pt>
                <c:pt idx="5528">
                  <c:v>43513.588888888888</c:v>
                </c:pt>
                <c:pt idx="5529">
                  <c:v>43513.589583333334</c:v>
                </c:pt>
                <c:pt idx="5530">
                  <c:v>43513.590277777781</c:v>
                </c:pt>
                <c:pt idx="5531">
                  <c:v>43513.59097222222</c:v>
                </c:pt>
                <c:pt idx="5532">
                  <c:v>43513.591666666667</c:v>
                </c:pt>
                <c:pt idx="5533">
                  <c:v>43513.592361111114</c:v>
                </c:pt>
                <c:pt idx="5534">
                  <c:v>43513.593055555553</c:v>
                </c:pt>
                <c:pt idx="5535">
                  <c:v>43513.59375</c:v>
                </c:pt>
                <c:pt idx="5536">
                  <c:v>43513.594444444447</c:v>
                </c:pt>
                <c:pt idx="5537">
                  <c:v>43513.595138888886</c:v>
                </c:pt>
                <c:pt idx="5538">
                  <c:v>43513.595833333333</c:v>
                </c:pt>
                <c:pt idx="5539">
                  <c:v>43513.59652777778</c:v>
                </c:pt>
                <c:pt idx="5540">
                  <c:v>43513.597222222219</c:v>
                </c:pt>
                <c:pt idx="5541">
                  <c:v>43513.597916666666</c:v>
                </c:pt>
                <c:pt idx="5542">
                  <c:v>43513.598611111112</c:v>
                </c:pt>
                <c:pt idx="5543">
                  <c:v>43513.599305555559</c:v>
                </c:pt>
                <c:pt idx="5544">
                  <c:v>43513.599999999999</c:v>
                </c:pt>
                <c:pt idx="5545">
                  <c:v>43513.600694444445</c:v>
                </c:pt>
                <c:pt idx="5546">
                  <c:v>43513.601388888892</c:v>
                </c:pt>
                <c:pt idx="5547">
                  <c:v>43513.602083333331</c:v>
                </c:pt>
                <c:pt idx="5548">
                  <c:v>43513.602777777778</c:v>
                </c:pt>
                <c:pt idx="5549">
                  <c:v>43513.603472222225</c:v>
                </c:pt>
                <c:pt idx="5550">
                  <c:v>43513.604166666664</c:v>
                </c:pt>
                <c:pt idx="5551">
                  <c:v>43513.604861111111</c:v>
                </c:pt>
                <c:pt idx="5552">
                  <c:v>43513.605555555558</c:v>
                </c:pt>
                <c:pt idx="5553">
                  <c:v>43513.606249999997</c:v>
                </c:pt>
                <c:pt idx="5554">
                  <c:v>43513.606944444444</c:v>
                </c:pt>
                <c:pt idx="5555">
                  <c:v>43513.607638888891</c:v>
                </c:pt>
                <c:pt idx="5556">
                  <c:v>43513.60833333333</c:v>
                </c:pt>
                <c:pt idx="5557">
                  <c:v>43513.609027777777</c:v>
                </c:pt>
                <c:pt idx="5558">
                  <c:v>43513.609722222223</c:v>
                </c:pt>
                <c:pt idx="5559">
                  <c:v>43513.61041666667</c:v>
                </c:pt>
                <c:pt idx="5560">
                  <c:v>43513.611111111109</c:v>
                </c:pt>
                <c:pt idx="5561">
                  <c:v>43513.611805555556</c:v>
                </c:pt>
                <c:pt idx="5562">
                  <c:v>43513.612500000003</c:v>
                </c:pt>
                <c:pt idx="5563">
                  <c:v>43513.613194444442</c:v>
                </c:pt>
                <c:pt idx="5564">
                  <c:v>43513.613888888889</c:v>
                </c:pt>
                <c:pt idx="5565">
                  <c:v>43513.614583333336</c:v>
                </c:pt>
                <c:pt idx="5566">
                  <c:v>43513.615277777775</c:v>
                </c:pt>
                <c:pt idx="5567">
                  <c:v>43513.615972222222</c:v>
                </c:pt>
                <c:pt idx="5568">
                  <c:v>43513.616666666669</c:v>
                </c:pt>
                <c:pt idx="5569">
                  <c:v>43513.617361111108</c:v>
                </c:pt>
                <c:pt idx="5570">
                  <c:v>43513.618055555555</c:v>
                </c:pt>
                <c:pt idx="5571">
                  <c:v>43513.618750000001</c:v>
                </c:pt>
                <c:pt idx="5572">
                  <c:v>43513.619444444441</c:v>
                </c:pt>
                <c:pt idx="5573">
                  <c:v>43513.620138888888</c:v>
                </c:pt>
                <c:pt idx="5574">
                  <c:v>43513.620833333334</c:v>
                </c:pt>
                <c:pt idx="5575">
                  <c:v>43513.621527777781</c:v>
                </c:pt>
                <c:pt idx="5576">
                  <c:v>43513.62222222222</c:v>
                </c:pt>
                <c:pt idx="5577">
                  <c:v>43513.622916666667</c:v>
                </c:pt>
                <c:pt idx="5578">
                  <c:v>43513.623611111114</c:v>
                </c:pt>
                <c:pt idx="5579">
                  <c:v>43513.624305555553</c:v>
                </c:pt>
                <c:pt idx="5580">
                  <c:v>43513.625</c:v>
                </c:pt>
                <c:pt idx="5581">
                  <c:v>43513.625694444447</c:v>
                </c:pt>
                <c:pt idx="5582">
                  <c:v>43513.626388888886</c:v>
                </c:pt>
                <c:pt idx="5583">
                  <c:v>43513.627083333333</c:v>
                </c:pt>
                <c:pt idx="5584">
                  <c:v>43513.62777777778</c:v>
                </c:pt>
                <c:pt idx="5585">
                  <c:v>43513.628472222219</c:v>
                </c:pt>
                <c:pt idx="5586">
                  <c:v>43513.629166666666</c:v>
                </c:pt>
                <c:pt idx="5587">
                  <c:v>43513.629861111112</c:v>
                </c:pt>
                <c:pt idx="5588">
                  <c:v>43513.630555555559</c:v>
                </c:pt>
                <c:pt idx="5589">
                  <c:v>43513.631249999999</c:v>
                </c:pt>
                <c:pt idx="5590">
                  <c:v>43513.631944444445</c:v>
                </c:pt>
                <c:pt idx="5591">
                  <c:v>43513.632638888892</c:v>
                </c:pt>
                <c:pt idx="5592">
                  <c:v>43513.633333333331</c:v>
                </c:pt>
                <c:pt idx="5593">
                  <c:v>43513.634027777778</c:v>
                </c:pt>
                <c:pt idx="5594">
                  <c:v>43513.634722222225</c:v>
                </c:pt>
                <c:pt idx="5595">
                  <c:v>43513.635416666664</c:v>
                </c:pt>
                <c:pt idx="5596">
                  <c:v>43513.636111111111</c:v>
                </c:pt>
                <c:pt idx="5597">
                  <c:v>43513.636805555558</c:v>
                </c:pt>
                <c:pt idx="5598">
                  <c:v>43513.637499999997</c:v>
                </c:pt>
                <c:pt idx="5599">
                  <c:v>43513.638194444444</c:v>
                </c:pt>
                <c:pt idx="5600">
                  <c:v>43513.638888888891</c:v>
                </c:pt>
                <c:pt idx="5601">
                  <c:v>43513.63958333333</c:v>
                </c:pt>
                <c:pt idx="5602">
                  <c:v>43513.640277777777</c:v>
                </c:pt>
                <c:pt idx="5603">
                  <c:v>43513.640972222223</c:v>
                </c:pt>
                <c:pt idx="5604">
                  <c:v>43513.64166666667</c:v>
                </c:pt>
                <c:pt idx="5605">
                  <c:v>43513.642361111109</c:v>
                </c:pt>
                <c:pt idx="5606">
                  <c:v>43513.643055555556</c:v>
                </c:pt>
                <c:pt idx="5607">
                  <c:v>43513.643750000003</c:v>
                </c:pt>
                <c:pt idx="5608">
                  <c:v>43513.644444444442</c:v>
                </c:pt>
                <c:pt idx="5609">
                  <c:v>43513.645138888889</c:v>
                </c:pt>
                <c:pt idx="5610">
                  <c:v>43513.645833333336</c:v>
                </c:pt>
                <c:pt idx="5611">
                  <c:v>43513.646527777775</c:v>
                </c:pt>
                <c:pt idx="5612">
                  <c:v>43513.647222222222</c:v>
                </c:pt>
                <c:pt idx="5613">
                  <c:v>43513.647916666669</c:v>
                </c:pt>
                <c:pt idx="5614">
                  <c:v>43513.648611111108</c:v>
                </c:pt>
                <c:pt idx="5615">
                  <c:v>43513.649305555555</c:v>
                </c:pt>
                <c:pt idx="5616">
                  <c:v>43513.65</c:v>
                </c:pt>
                <c:pt idx="5617">
                  <c:v>43513.650694444441</c:v>
                </c:pt>
                <c:pt idx="5618">
                  <c:v>43513.651388888888</c:v>
                </c:pt>
                <c:pt idx="5619">
                  <c:v>43513.652083333334</c:v>
                </c:pt>
                <c:pt idx="5620">
                  <c:v>43513.652777777781</c:v>
                </c:pt>
                <c:pt idx="5621">
                  <c:v>43513.65347222222</c:v>
                </c:pt>
                <c:pt idx="5622">
                  <c:v>43513.654166666667</c:v>
                </c:pt>
                <c:pt idx="5623">
                  <c:v>43513.654861111114</c:v>
                </c:pt>
                <c:pt idx="5624">
                  <c:v>43513.655555555553</c:v>
                </c:pt>
                <c:pt idx="5625">
                  <c:v>43513.65625</c:v>
                </c:pt>
                <c:pt idx="5626">
                  <c:v>43513.656944444447</c:v>
                </c:pt>
                <c:pt idx="5627">
                  <c:v>43513.657638888886</c:v>
                </c:pt>
                <c:pt idx="5628">
                  <c:v>43513.658333333333</c:v>
                </c:pt>
                <c:pt idx="5629">
                  <c:v>43513.65902777778</c:v>
                </c:pt>
                <c:pt idx="5630">
                  <c:v>43513.659722222219</c:v>
                </c:pt>
                <c:pt idx="5631">
                  <c:v>43513.660416666666</c:v>
                </c:pt>
                <c:pt idx="5632">
                  <c:v>43513.661111111112</c:v>
                </c:pt>
                <c:pt idx="5633">
                  <c:v>43513.661805555559</c:v>
                </c:pt>
                <c:pt idx="5634">
                  <c:v>43513.662499999999</c:v>
                </c:pt>
                <c:pt idx="5635">
                  <c:v>43513.663194444445</c:v>
                </c:pt>
                <c:pt idx="5636">
                  <c:v>43513.663888888892</c:v>
                </c:pt>
                <c:pt idx="5637">
                  <c:v>43513.664583333331</c:v>
                </c:pt>
                <c:pt idx="5638">
                  <c:v>43513.665277777778</c:v>
                </c:pt>
                <c:pt idx="5639">
                  <c:v>43513.665972222225</c:v>
                </c:pt>
                <c:pt idx="5640">
                  <c:v>43513.666666666664</c:v>
                </c:pt>
                <c:pt idx="5641">
                  <c:v>43513.667361111111</c:v>
                </c:pt>
                <c:pt idx="5642">
                  <c:v>43513.668055555558</c:v>
                </c:pt>
                <c:pt idx="5643">
                  <c:v>43513.668749999997</c:v>
                </c:pt>
                <c:pt idx="5644">
                  <c:v>43513.669444444444</c:v>
                </c:pt>
                <c:pt idx="5645">
                  <c:v>43513.670138888891</c:v>
                </c:pt>
                <c:pt idx="5646">
                  <c:v>43513.67083333333</c:v>
                </c:pt>
                <c:pt idx="5647">
                  <c:v>43513.671527777777</c:v>
                </c:pt>
                <c:pt idx="5648">
                  <c:v>43513.672222222223</c:v>
                </c:pt>
                <c:pt idx="5649">
                  <c:v>43513.67291666667</c:v>
                </c:pt>
                <c:pt idx="5650">
                  <c:v>43513.673611111109</c:v>
                </c:pt>
                <c:pt idx="5651">
                  <c:v>43513.674305555556</c:v>
                </c:pt>
                <c:pt idx="5652">
                  <c:v>43513.675000000003</c:v>
                </c:pt>
                <c:pt idx="5653">
                  <c:v>43513.675694444442</c:v>
                </c:pt>
                <c:pt idx="5654">
                  <c:v>43513.676388888889</c:v>
                </c:pt>
                <c:pt idx="5655">
                  <c:v>43513.677083333336</c:v>
                </c:pt>
                <c:pt idx="5656">
                  <c:v>43513.677777777775</c:v>
                </c:pt>
                <c:pt idx="5657">
                  <c:v>43513.678472222222</c:v>
                </c:pt>
                <c:pt idx="5658">
                  <c:v>43513.679166666669</c:v>
                </c:pt>
                <c:pt idx="5659">
                  <c:v>43513.679861111108</c:v>
                </c:pt>
                <c:pt idx="5660">
                  <c:v>43513.680555555555</c:v>
                </c:pt>
                <c:pt idx="5661">
                  <c:v>43513.681250000001</c:v>
                </c:pt>
                <c:pt idx="5662">
                  <c:v>43513.681944444441</c:v>
                </c:pt>
                <c:pt idx="5663">
                  <c:v>43513.682638888888</c:v>
                </c:pt>
                <c:pt idx="5664">
                  <c:v>43513.683333333334</c:v>
                </c:pt>
                <c:pt idx="5665">
                  <c:v>43513.684027777781</c:v>
                </c:pt>
                <c:pt idx="5666">
                  <c:v>43513.68472222222</c:v>
                </c:pt>
                <c:pt idx="5667">
                  <c:v>43513.685416666667</c:v>
                </c:pt>
                <c:pt idx="5668">
                  <c:v>43513.686111111114</c:v>
                </c:pt>
                <c:pt idx="5669">
                  <c:v>43513.686805555553</c:v>
                </c:pt>
                <c:pt idx="5670">
                  <c:v>43513.6875</c:v>
                </c:pt>
                <c:pt idx="5671">
                  <c:v>43513.688194444447</c:v>
                </c:pt>
                <c:pt idx="5672">
                  <c:v>43513.688888888886</c:v>
                </c:pt>
                <c:pt idx="5673">
                  <c:v>43513.689583333333</c:v>
                </c:pt>
                <c:pt idx="5674">
                  <c:v>43513.69027777778</c:v>
                </c:pt>
                <c:pt idx="5675">
                  <c:v>43513.690972222219</c:v>
                </c:pt>
                <c:pt idx="5676">
                  <c:v>43513.691666666666</c:v>
                </c:pt>
                <c:pt idx="5677">
                  <c:v>43513.692361111112</c:v>
                </c:pt>
                <c:pt idx="5678">
                  <c:v>43513.693055555559</c:v>
                </c:pt>
                <c:pt idx="5679">
                  <c:v>43513.693749999999</c:v>
                </c:pt>
                <c:pt idx="5680">
                  <c:v>43513.694444444445</c:v>
                </c:pt>
                <c:pt idx="5681">
                  <c:v>43513.695138888892</c:v>
                </c:pt>
                <c:pt idx="5682">
                  <c:v>43513.695833333331</c:v>
                </c:pt>
                <c:pt idx="5683">
                  <c:v>43513.696527777778</c:v>
                </c:pt>
                <c:pt idx="5684">
                  <c:v>43513.697222222225</c:v>
                </c:pt>
                <c:pt idx="5685">
                  <c:v>43513.697916666664</c:v>
                </c:pt>
                <c:pt idx="5686">
                  <c:v>43513.698611111111</c:v>
                </c:pt>
                <c:pt idx="5687">
                  <c:v>43513.699305555558</c:v>
                </c:pt>
                <c:pt idx="5688">
                  <c:v>43513.7</c:v>
                </c:pt>
                <c:pt idx="5689">
                  <c:v>43513.700694444444</c:v>
                </c:pt>
                <c:pt idx="5690">
                  <c:v>43513.701388888891</c:v>
                </c:pt>
                <c:pt idx="5691">
                  <c:v>43513.70208333333</c:v>
                </c:pt>
                <c:pt idx="5692">
                  <c:v>43513.702777777777</c:v>
                </c:pt>
                <c:pt idx="5693">
                  <c:v>43513.703472222223</c:v>
                </c:pt>
                <c:pt idx="5694">
                  <c:v>43513.70416666667</c:v>
                </c:pt>
                <c:pt idx="5695">
                  <c:v>43513.704861111109</c:v>
                </c:pt>
                <c:pt idx="5696">
                  <c:v>43513.705555555556</c:v>
                </c:pt>
                <c:pt idx="5697">
                  <c:v>43513.706250000003</c:v>
                </c:pt>
                <c:pt idx="5698">
                  <c:v>43513.706944444442</c:v>
                </c:pt>
                <c:pt idx="5699">
                  <c:v>43513.707638888889</c:v>
                </c:pt>
                <c:pt idx="5700">
                  <c:v>43513.708333333336</c:v>
                </c:pt>
                <c:pt idx="5701">
                  <c:v>43513.709027777775</c:v>
                </c:pt>
                <c:pt idx="5702">
                  <c:v>43513.709722222222</c:v>
                </c:pt>
                <c:pt idx="5703">
                  <c:v>43513.710416666669</c:v>
                </c:pt>
                <c:pt idx="5704">
                  <c:v>43513.711111111108</c:v>
                </c:pt>
                <c:pt idx="5705">
                  <c:v>43513.711805555555</c:v>
                </c:pt>
                <c:pt idx="5706">
                  <c:v>43513.712500000001</c:v>
                </c:pt>
                <c:pt idx="5707">
                  <c:v>43513.713194444441</c:v>
                </c:pt>
                <c:pt idx="5708">
                  <c:v>43513.713888888888</c:v>
                </c:pt>
                <c:pt idx="5709">
                  <c:v>43513.714583333334</c:v>
                </c:pt>
                <c:pt idx="5710">
                  <c:v>43513.715277777781</c:v>
                </c:pt>
                <c:pt idx="5711">
                  <c:v>43513.71597222222</c:v>
                </c:pt>
                <c:pt idx="5712">
                  <c:v>43513.716666666667</c:v>
                </c:pt>
                <c:pt idx="5713">
                  <c:v>43513.717361111114</c:v>
                </c:pt>
                <c:pt idx="5714">
                  <c:v>43513.718055555553</c:v>
                </c:pt>
                <c:pt idx="5715">
                  <c:v>43513.71875</c:v>
                </c:pt>
                <c:pt idx="5716">
                  <c:v>43513.719444444447</c:v>
                </c:pt>
                <c:pt idx="5717">
                  <c:v>43513.720138888886</c:v>
                </c:pt>
                <c:pt idx="5718">
                  <c:v>43513.720833333333</c:v>
                </c:pt>
                <c:pt idx="5719">
                  <c:v>43513.72152777778</c:v>
                </c:pt>
                <c:pt idx="5720">
                  <c:v>43513.722222222219</c:v>
                </c:pt>
                <c:pt idx="5721">
                  <c:v>43513.722916666666</c:v>
                </c:pt>
                <c:pt idx="5722">
                  <c:v>43513.723611111112</c:v>
                </c:pt>
                <c:pt idx="5723">
                  <c:v>43513.724305555559</c:v>
                </c:pt>
                <c:pt idx="5724">
                  <c:v>43513.724999999999</c:v>
                </c:pt>
                <c:pt idx="5725">
                  <c:v>43513.725694444445</c:v>
                </c:pt>
                <c:pt idx="5726">
                  <c:v>43513.726388888892</c:v>
                </c:pt>
                <c:pt idx="5727">
                  <c:v>43513.727083333331</c:v>
                </c:pt>
                <c:pt idx="5728">
                  <c:v>43513.727777777778</c:v>
                </c:pt>
                <c:pt idx="5729">
                  <c:v>43513.728472222225</c:v>
                </c:pt>
                <c:pt idx="5730">
                  <c:v>43513.729166666664</c:v>
                </c:pt>
                <c:pt idx="5731">
                  <c:v>43513.729861111111</c:v>
                </c:pt>
                <c:pt idx="5732">
                  <c:v>43513.730555555558</c:v>
                </c:pt>
                <c:pt idx="5733">
                  <c:v>43513.731249999997</c:v>
                </c:pt>
                <c:pt idx="5734">
                  <c:v>43513.731944444444</c:v>
                </c:pt>
                <c:pt idx="5735">
                  <c:v>43513.732638888891</c:v>
                </c:pt>
                <c:pt idx="5736">
                  <c:v>43513.73333333333</c:v>
                </c:pt>
                <c:pt idx="5737">
                  <c:v>43513.734027777777</c:v>
                </c:pt>
                <c:pt idx="5738">
                  <c:v>43513.734722222223</c:v>
                </c:pt>
                <c:pt idx="5739">
                  <c:v>43513.73541666667</c:v>
                </c:pt>
                <c:pt idx="5740">
                  <c:v>43513.736111111109</c:v>
                </c:pt>
                <c:pt idx="5741">
                  <c:v>43513.736805555556</c:v>
                </c:pt>
                <c:pt idx="5742">
                  <c:v>43513.737500000003</c:v>
                </c:pt>
                <c:pt idx="5743">
                  <c:v>43513.738194444442</c:v>
                </c:pt>
                <c:pt idx="5744">
                  <c:v>43513.738888888889</c:v>
                </c:pt>
                <c:pt idx="5745">
                  <c:v>43513.739583333336</c:v>
                </c:pt>
                <c:pt idx="5746">
                  <c:v>43513.740277777775</c:v>
                </c:pt>
                <c:pt idx="5747">
                  <c:v>43513.740972222222</c:v>
                </c:pt>
                <c:pt idx="5748">
                  <c:v>43513.741666666669</c:v>
                </c:pt>
                <c:pt idx="5749">
                  <c:v>43513.742361111108</c:v>
                </c:pt>
                <c:pt idx="5750">
                  <c:v>43513.743055555555</c:v>
                </c:pt>
                <c:pt idx="5751">
                  <c:v>43513.743750000001</c:v>
                </c:pt>
                <c:pt idx="5752">
                  <c:v>43513.744444444441</c:v>
                </c:pt>
                <c:pt idx="5753">
                  <c:v>43513.745138888888</c:v>
                </c:pt>
                <c:pt idx="5754">
                  <c:v>43513.745833333334</c:v>
                </c:pt>
                <c:pt idx="5755">
                  <c:v>43513.746527777781</c:v>
                </c:pt>
                <c:pt idx="5756">
                  <c:v>43513.74722222222</c:v>
                </c:pt>
                <c:pt idx="5757">
                  <c:v>43513.747916666667</c:v>
                </c:pt>
                <c:pt idx="5758">
                  <c:v>43513.748611111114</c:v>
                </c:pt>
                <c:pt idx="5759">
                  <c:v>43513.749305555553</c:v>
                </c:pt>
                <c:pt idx="5760">
                  <c:v>43513.75</c:v>
                </c:pt>
                <c:pt idx="5761">
                  <c:v>43513.750694444447</c:v>
                </c:pt>
                <c:pt idx="5762">
                  <c:v>43513.751388888886</c:v>
                </c:pt>
                <c:pt idx="5763">
                  <c:v>43513.752083333333</c:v>
                </c:pt>
                <c:pt idx="5764">
                  <c:v>43513.75277777778</c:v>
                </c:pt>
                <c:pt idx="5765">
                  <c:v>43513.753472222219</c:v>
                </c:pt>
                <c:pt idx="5766">
                  <c:v>43513.754166666666</c:v>
                </c:pt>
                <c:pt idx="5767">
                  <c:v>43513.754861111112</c:v>
                </c:pt>
                <c:pt idx="5768">
                  <c:v>43513.755555555559</c:v>
                </c:pt>
                <c:pt idx="5769">
                  <c:v>43513.756249999999</c:v>
                </c:pt>
                <c:pt idx="5770">
                  <c:v>43513.756944444445</c:v>
                </c:pt>
                <c:pt idx="5771">
                  <c:v>43513.757638888892</c:v>
                </c:pt>
                <c:pt idx="5772">
                  <c:v>43513.758333333331</c:v>
                </c:pt>
                <c:pt idx="5773">
                  <c:v>43513.759027777778</c:v>
                </c:pt>
                <c:pt idx="5774">
                  <c:v>43513.759722222225</c:v>
                </c:pt>
                <c:pt idx="5775">
                  <c:v>43513.760416666664</c:v>
                </c:pt>
                <c:pt idx="5776">
                  <c:v>43513.761111111111</c:v>
                </c:pt>
                <c:pt idx="5777">
                  <c:v>43513.761805555558</c:v>
                </c:pt>
                <c:pt idx="5778">
                  <c:v>43513.762499999997</c:v>
                </c:pt>
                <c:pt idx="5779">
                  <c:v>43513.763194444444</c:v>
                </c:pt>
                <c:pt idx="5780">
                  <c:v>43513.763888888891</c:v>
                </c:pt>
                <c:pt idx="5781">
                  <c:v>43513.76458333333</c:v>
                </c:pt>
                <c:pt idx="5782">
                  <c:v>43513.765277777777</c:v>
                </c:pt>
                <c:pt idx="5783">
                  <c:v>43513.765972222223</c:v>
                </c:pt>
                <c:pt idx="5784">
                  <c:v>43513.76666666667</c:v>
                </c:pt>
                <c:pt idx="5785">
                  <c:v>43513.767361111109</c:v>
                </c:pt>
                <c:pt idx="5786">
                  <c:v>43513.768055555556</c:v>
                </c:pt>
                <c:pt idx="5787">
                  <c:v>43513.768750000003</c:v>
                </c:pt>
                <c:pt idx="5788">
                  <c:v>43513.769444444442</c:v>
                </c:pt>
                <c:pt idx="5789">
                  <c:v>43513.770138888889</c:v>
                </c:pt>
                <c:pt idx="5790">
                  <c:v>43513.770833333336</c:v>
                </c:pt>
                <c:pt idx="5791">
                  <c:v>43513.771527777775</c:v>
                </c:pt>
                <c:pt idx="5792">
                  <c:v>43513.772222222222</c:v>
                </c:pt>
                <c:pt idx="5793">
                  <c:v>43513.772916666669</c:v>
                </c:pt>
                <c:pt idx="5794">
                  <c:v>43513.773611111108</c:v>
                </c:pt>
                <c:pt idx="5795">
                  <c:v>43513.774305555555</c:v>
                </c:pt>
                <c:pt idx="5796">
                  <c:v>43513.775000000001</c:v>
                </c:pt>
                <c:pt idx="5797">
                  <c:v>43513.775694444441</c:v>
                </c:pt>
                <c:pt idx="5798">
                  <c:v>43513.776388888888</c:v>
                </c:pt>
                <c:pt idx="5799">
                  <c:v>43513.777083333334</c:v>
                </c:pt>
                <c:pt idx="5800">
                  <c:v>43513.777777777781</c:v>
                </c:pt>
                <c:pt idx="5801">
                  <c:v>43513.77847222222</c:v>
                </c:pt>
                <c:pt idx="5802">
                  <c:v>43513.779166666667</c:v>
                </c:pt>
                <c:pt idx="5803">
                  <c:v>43513.779861111114</c:v>
                </c:pt>
                <c:pt idx="5804">
                  <c:v>43513.780555555553</c:v>
                </c:pt>
                <c:pt idx="5805">
                  <c:v>43513.78125</c:v>
                </c:pt>
                <c:pt idx="5806">
                  <c:v>43513.781944444447</c:v>
                </c:pt>
                <c:pt idx="5807">
                  <c:v>43513.782638888886</c:v>
                </c:pt>
                <c:pt idx="5808">
                  <c:v>43513.783333333333</c:v>
                </c:pt>
                <c:pt idx="5809">
                  <c:v>43513.78402777778</c:v>
                </c:pt>
                <c:pt idx="5810">
                  <c:v>43513.784722222219</c:v>
                </c:pt>
                <c:pt idx="5811">
                  <c:v>43513.785416666666</c:v>
                </c:pt>
                <c:pt idx="5812">
                  <c:v>43513.786111111112</c:v>
                </c:pt>
                <c:pt idx="5813">
                  <c:v>43513.786805555559</c:v>
                </c:pt>
                <c:pt idx="5814">
                  <c:v>43513.787499999999</c:v>
                </c:pt>
                <c:pt idx="5815">
                  <c:v>43513.788194444445</c:v>
                </c:pt>
                <c:pt idx="5816">
                  <c:v>43513.788888888892</c:v>
                </c:pt>
                <c:pt idx="5817">
                  <c:v>43513.789583333331</c:v>
                </c:pt>
                <c:pt idx="5818">
                  <c:v>43513.790277777778</c:v>
                </c:pt>
                <c:pt idx="5819">
                  <c:v>43513.790972222225</c:v>
                </c:pt>
                <c:pt idx="5820">
                  <c:v>43513.791666666664</c:v>
                </c:pt>
                <c:pt idx="5821">
                  <c:v>43513.792361111111</c:v>
                </c:pt>
                <c:pt idx="5822">
                  <c:v>43513.793055555558</c:v>
                </c:pt>
                <c:pt idx="5823">
                  <c:v>43513.793749999997</c:v>
                </c:pt>
                <c:pt idx="5824">
                  <c:v>43513.794444444444</c:v>
                </c:pt>
                <c:pt idx="5825">
                  <c:v>43513.795138888891</c:v>
                </c:pt>
                <c:pt idx="5826">
                  <c:v>43513.79583333333</c:v>
                </c:pt>
                <c:pt idx="5827">
                  <c:v>43513.796527777777</c:v>
                </c:pt>
                <c:pt idx="5828">
                  <c:v>43513.797222222223</c:v>
                </c:pt>
                <c:pt idx="5829">
                  <c:v>43513.79791666667</c:v>
                </c:pt>
                <c:pt idx="5830">
                  <c:v>43513.798611111109</c:v>
                </c:pt>
                <c:pt idx="5831">
                  <c:v>43513.799305555556</c:v>
                </c:pt>
                <c:pt idx="5832">
                  <c:v>43513.8</c:v>
                </c:pt>
                <c:pt idx="5833">
                  <c:v>43513.800694444442</c:v>
                </c:pt>
                <c:pt idx="5834">
                  <c:v>43513.801388888889</c:v>
                </c:pt>
                <c:pt idx="5835">
                  <c:v>43513.802083333336</c:v>
                </c:pt>
                <c:pt idx="5836">
                  <c:v>43513.802777777775</c:v>
                </c:pt>
                <c:pt idx="5837">
                  <c:v>43513.803472222222</c:v>
                </c:pt>
                <c:pt idx="5838">
                  <c:v>43513.804166666669</c:v>
                </c:pt>
                <c:pt idx="5839">
                  <c:v>43513.804861111108</c:v>
                </c:pt>
                <c:pt idx="5840">
                  <c:v>43513.805555555555</c:v>
                </c:pt>
                <c:pt idx="5841">
                  <c:v>43513.806250000001</c:v>
                </c:pt>
                <c:pt idx="5842">
                  <c:v>43513.806944444441</c:v>
                </c:pt>
                <c:pt idx="5843">
                  <c:v>43513.807638888888</c:v>
                </c:pt>
                <c:pt idx="5844">
                  <c:v>43513.808333333334</c:v>
                </c:pt>
                <c:pt idx="5845">
                  <c:v>43513.809027777781</c:v>
                </c:pt>
                <c:pt idx="5846">
                  <c:v>43513.80972222222</c:v>
                </c:pt>
                <c:pt idx="5847">
                  <c:v>43513.810416666667</c:v>
                </c:pt>
                <c:pt idx="5848">
                  <c:v>43513.811111111114</c:v>
                </c:pt>
                <c:pt idx="5849">
                  <c:v>43513.811805555553</c:v>
                </c:pt>
                <c:pt idx="5850">
                  <c:v>43513.8125</c:v>
                </c:pt>
                <c:pt idx="5851">
                  <c:v>43513.813194444447</c:v>
                </c:pt>
                <c:pt idx="5852">
                  <c:v>43513.813888888886</c:v>
                </c:pt>
                <c:pt idx="5853">
                  <c:v>43513.814583333333</c:v>
                </c:pt>
                <c:pt idx="5854">
                  <c:v>43513.81527777778</c:v>
                </c:pt>
                <c:pt idx="5855">
                  <c:v>43513.815972222219</c:v>
                </c:pt>
                <c:pt idx="5856">
                  <c:v>43513.816666666666</c:v>
                </c:pt>
                <c:pt idx="5857">
                  <c:v>43513.817361111112</c:v>
                </c:pt>
                <c:pt idx="5858">
                  <c:v>43513.818055555559</c:v>
                </c:pt>
                <c:pt idx="5859">
                  <c:v>43513.818749999999</c:v>
                </c:pt>
                <c:pt idx="5860">
                  <c:v>43513.819444444445</c:v>
                </c:pt>
                <c:pt idx="5861">
                  <c:v>43513.820138888892</c:v>
                </c:pt>
                <c:pt idx="5862">
                  <c:v>43513.820833333331</c:v>
                </c:pt>
                <c:pt idx="5863">
                  <c:v>43513.821527777778</c:v>
                </c:pt>
                <c:pt idx="5864">
                  <c:v>43513.822222222225</c:v>
                </c:pt>
                <c:pt idx="5865">
                  <c:v>43513.822916666664</c:v>
                </c:pt>
                <c:pt idx="5866">
                  <c:v>43513.823611111111</c:v>
                </c:pt>
                <c:pt idx="5867">
                  <c:v>43513.824305555558</c:v>
                </c:pt>
                <c:pt idx="5868">
                  <c:v>43513.824999999997</c:v>
                </c:pt>
                <c:pt idx="5869">
                  <c:v>43513.825694444444</c:v>
                </c:pt>
                <c:pt idx="5870">
                  <c:v>43513.826388888891</c:v>
                </c:pt>
                <c:pt idx="5871">
                  <c:v>43513.82708333333</c:v>
                </c:pt>
                <c:pt idx="5872">
                  <c:v>43513.827777777777</c:v>
                </c:pt>
                <c:pt idx="5873">
                  <c:v>43513.828472222223</c:v>
                </c:pt>
                <c:pt idx="5874">
                  <c:v>43513.82916666667</c:v>
                </c:pt>
                <c:pt idx="5875">
                  <c:v>43513.829861111109</c:v>
                </c:pt>
                <c:pt idx="5876">
                  <c:v>43513.830555555556</c:v>
                </c:pt>
                <c:pt idx="5877">
                  <c:v>43513.831250000003</c:v>
                </c:pt>
                <c:pt idx="5878">
                  <c:v>43513.831944444442</c:v>
                </c:pt>
                <c:pt idx="5879">
                  <c:v>43513.832638888889</c:v>
                </c:pt>
                <c:pt idx="5880">
                  <c:v>43513.833333333336</c:v>
                </c:pt>
                <c:pt idx="5881">
                  <c:v>43513.834027777775</c:v>
                </c:pt>
                <c:pt idx="5882">
                  <c:v>43513.834722222222</c:v>
                </c:pt>
                <c:pt idx="5883">
                  <c:v>43513.835416666669</c:v>
                </c:pt>
                <c:pt idx="5884">
                  <c:v>43513.836111111108</c:v>
                </c:pt>
                <c:pt idx="5885">
                  <c:v>43513.836805555555</c:v>
                </c:pt>
                <c:pt idx="5886">
                  <c:v>43513.837500000001</c:v>
                </c:pt>
                <c:pt idx="5887">
                  <c:v>43513.838194444441</c:v>
                </c:pt>
                <c:pt idx="5888">
                  <c:v>43513.838888888888</c:v>
                </c:pt>
                <c:pt idx="5889">
                  <c:v>43513.839583333334</c:v>
                </c:pt>
                <c:pt idx="5890">
                  <c:v>43513.840277777781</c:v>
                </c:pt>
                <c:pt idx="5891">
                  <c:v>43513.84097222222</c:v>
                </c:pt>
                <c:pt idx="5892">
                  <c:v>43513.841666666667</c:v>
                </c:pt>
                <c:pt idx="5893">
                  <c:v>43513.842361111114</c:v>
                </c:pt>
                <c:pt idx="5894">
                  <c:v>43513.843055555553</c:v>
                </c:pt>
                <c:pt idx="5895">
                  <c:v>43513.84375</c:v>
                </c:pt>
                <c:pt idx="5896">
                  <c:v>43513.844444444447</c:v>
                </c:pt>
                <c:pt idx="5897">
                  <c:v>43513.845138888886</c:v>
                </c:pt>
                <c:pt idx="5898">
                  <c:v>43513.845833333333</c:v>
                </c:pt>
                <c:pt idx="5899">
                  <c:v>43513.84652777778</c:v>
                </c:pt>
                <c:pt idx="5900">
                  <c:v>43513.847222222219</c:v>
                </c:pt>
                <c:pt idx="5901">
                  <c:v>43513.847916666666</c:v>
                </c:pt>
                <c:pt idx="5902">
                  <c:v>43513.848611111112</c:v>
                </c:pt>
                <c:pt idx="5903">
                  <c:v>43513.849305555559</c:v>
                </c:pt>
                <c:pt idx="5904">
                  <c:v>43513.85</c:v>
                </c:pt>
                <c:pt idx="5905">
                  <c:v>43513.850694444445</c:v>
                </c:pt>
                <c:pt idx="5906">
                  <c:v>43513.851388888892</c:v>
                </c:pt>
                <c:pt idx="5907">
                  <c:v>43513.852083333331</c:v>
                </c:pt>
                <c:pt idx="5908">
                  <c:v>43513.852777777778</c:v>
                </c:pt>
                <c:pt idx="5909">
                  <c:v>43513.853472222225</c:v>
                </c:pt>
                <c:pt idx="5910">
                  <c:v>43513.854166666664</c:v>
                </c:pt>
                <c:pt idx="5911">
                  <c:v>43513.854861111111</c:v>
                </c:pt>
                <c:pt idx="5912">
                  <c:v>43513.855555555558</c:v>
                </c:pt>
                <c:pt idx="5913">
                  <c:v>43513.856249999997</c:v>
                </c:pt>
                <c:pt idx="5914">
                  <c:v>43513.856944444444</c:v>
                </c:pt>
                <c:pt idx="5915">
                  <c:v>43513.857638888891</c:v>
                </c:pt>
                <c:pt idx="5916">
                  <c:v>43513.85833333333</c:v>
                </c:pt>
                <c:pt idx="5917">
                  <c:v>43513.859027777777</c:v>
                </c:pt>
                <c:pt idx="5918">
                  <c:v>43513.859722222223</c:v>
                </c:pt>
                <c:pt idx="5919">
                  <c:v>43513.86041666667</c:v>
                </c:pt>
                <c:pt idx="5920">
                  <c:v>43513.861111111109</c:v>
                </c:pt>
                <c:pt idx="5921">
                  <c:v>43513.861805555556</c:v>
                </c:pt>
                <c:pt idx="5922">
                  <c:v>43513.862500000003</c:v>
                </c:pt>
                <c:pt idx="5923">
                  <c:v>43513.863194444442</c:v>
                </c:pt>
                <c:pt idx="5924">
                  <c:v>43513.863888888889</c:v>
                </c:pt>
                <c:pt idx="5925">
                  <c:v>43513.864583333336</c:v>
                </c:pt>
                <c:pt idx="5926">
                  <c:v>43513.865277777775</c:v>
                </c:pt>
                <c:pt idx="5927">
                  <c:v>43513.865972222222</c:v>
                </c:pt>
                <c:pt idx="5928">
                  <c:v>43513.866666666669</c:v>
                </c:pt>
                <c:pt idx="5929">
                  <c:v>43513.867361111108</c:v>
                </c:pt>
                <c:pt idx="5930">
                  <c:v>43513.868055555555</c:v>
                </c:pt>
                <c:pt idx="5931">
                  <c:v>43513.868750000001</c:v>
                </c:pt>
                <c:pt idx="5932">
                  <c:v>43513.869444444441</c:v>
                </c:pt>
                <c:pt idx="5933">
                  <c:v>43513.870138888888</c:v>
                </c:pt>
                <c:pt idx="5934">
                  <c:v>43513.870833333334</c:v>
                </c:pt>
                <c:pt idx="5935">
                  <c:v>43513.871527777781</c:v>
                </c:pt>
                <c:pt idx="5936">
                  <c:v>43513.87222222222</c:v>
                </c:pt>
                <c:pt idx="5937">
                  <c:v>43513.872916666667</c:v>
                </c:pt>
                <c:pt idx="5938">
                  <c:v>43513.873611111114</c:v>
                </c:pt>
                <c:pt idx="5939">
                  <c:v>43513.874305555553</c:v>
                </c:pt>
                <c:pt idx="5940">
                  <c:v>43513.875</c:v>
                </c:pt>
                <c:pt idx="5941">
                  <c:v>43513.875694444447</c:v>
                </c:pt>
                <c:pt idx="5942">
                  <c:v>43513.876388888886</c:v>
                </c:pt>
                <c:pt idx="5943">
                  <c:v>43513.877083333333</c:v>
                </c:pt>
                <c:pt idx="5944">
                  <c:v>43513.87777777778</c:v>
                </c:pt>
                <c:pt idx="5945">
                  <c:v>43513.878472222219</c:v>
                </c:pt>
                <c:pt idx="5946">
                  <c:v>43513.879166666666</c:v>
                </c:pt>
                <c:pt idx="5947">
                  <c:v>43513.879861111112</c:v>
                </c:pt>
                <c:pt idx="5948">
                  <c:v>43513.880555555559</c:v>
                </c:pt>
                <c:pt idx="5949">
                  <c:v>43513.881249999999</c:v>
                </c:pt>
                <c:pt idx="5950">
                  <c:v>43513.881944444445</c:v>
                </c:pt>
                <c:pt idx="5951">
                  <c:v>43513.882638888892</c:v>
                </c:pt>
                <c:pt idx="5952">
                  <c:v>43513.883333333331</c:v>
                </c:pt>
                <c:pt idx="5953">
                  <c:v>43513.884027777778</c:v>
                </c:pt>
                <c:pt idx="5954">
                  <c:v>43513.884722222225</c:v>
                </c:pt>
                <c:pt idx="5955">
                  <c:v>43513.885416666664</c:v>
                </c:pt>
                <c:pt idx="5956">
                  <c:v>43513.886111111111</c:v>
                </c:pt>
                <c:pt idx="5957">
                  <c:v>43513.886805555558</c:v>
                </c:pt>
                <c:pt idx="5958">
                  <c:v>43513.887499999997</c:v>
                </c:pt>
                <c:pt idx="5959">
                  <c:v>43513.888194444444</c:v>
                </c:pt>
                <c:pt idx="5960">
                  <c:v>43513.888888888891</c:v>
                </c:pt>
                <c:pt idx="5961">
                  <c:v>43513.88958333333</c:v>
                </c:pt>
                <c:pt idx="5962">
                  <c:v>43513.890277777777</c:v>
                </c:pt>
                <c:pt idx="5963">
                  <c:v>43513.890972222223</c:v>
                </c:pt>
                <c:pt idx="5964">
                  <c:v>43513.89166666667</c:v>
                </c:pt>
                <c:pt idx="5965">
                  <c:v>43513.892361111109</c:v>
                </c:pt>
                <c:pt idx="5966">
                  <c:v>43513.893055555556</c:v>
                </c:pt>
                <c:pt idx="5967">
                  <c:v>43513.893750000003</c:v>
                </c:pt>
                <c:pt idx="5968">
                  <c:v>43513.894444444442</c:v>
                </c:pt>
                <c:pt idx="5969">
                  <c:v>43513.895138888889</c:v>
                </c:pt>
                <c:pt idx="5970">
                  <c:v>43513.895833333336</c:v>
                </c:pt>
                <c:pt idx="5971">
                  <c:v>43513.896527777775</c:v>
                </c:pt>
                <c:pt idx="5972">
                  <c:v>43513.897222222222</c:v>
                </c:pt>
                <c:pt idx="5973">
                  <c:v>43513.897916666669</c:v>
                </c:pt>
                <c:pt idx="5974">
                  <c:v>43513.898611111108</c:v>
                </c:pt>
                <c:pt idx="5975">
                  <c:v>43513.899305555555</c:v>
                </c:pt>
                <c:pt idx="5976">
                  <c:v>43513.9</c:v>
                </c:pt>
                <c:pt idx="5977">
                  <c:v>43513.900694444441</c:v>
                </c:pt>
                <c:pt idx="5978">
                  <c:v>43513.901388888888</c:v>
                </c:pt>
                <c:pt idx="5979">
                  <c:v>43513.902083333334</c:v>
                </c:pt>
                <c:pt idx="5980">
                  <c:v>43513.902777777781</c:v>
                </c:pt>
                <c:pt idx="5981">
                  <c:v>43513.90347222222</c:v>
                </c:pt>
                <c:pt idx="5982">
                  <c:v>43513.904166666667</c:v>
                </c:pt>
                <c:pt idx="5983">
                  <c:v>43513.904861111114</c:v>
                </c:pt>
                <c:pt idx="5984">
                  <c:v>43513.905555555553</c:v>
                </c:pt>
                <c:pt idx="5985">
                  <c:v>43513.90625</c:v>
                </c:pt>
                <c:pt idx="5986">
                  <c:v>43513.906944444447</c:v>
                </c:pt>
                <c:pt idx="5987">
                  <c:v>43513.907638888886</c:v>
                </c:pt>
                <c:pt idx="5988">
                  <c:v>43513.908333333333</c:v>
                </c:pt>
                <c:pt idx="5989">
                  <c:v>43513.90902777778</c:v>
                </c:pt>
                <c:pt idx="5990">
                  <c:v>43513.909722222219</c:v>
                </c:pt>
                <c:pt idx="5991">
                  <c:v>43513.910416666666</c:v>
                </c:pt>
                <c:pt idx="5992">
                  <c:v>43513.911111111112</c:v>
                </c:pt>
                <c:pt idx="5993">
                  <c:v>43513.911805555559</c:v>
                </c:pt>
                <c:pt idx="5994">
                  <c:v>43513.912499999999</c:v>
                </c:pt>
                <c:pt idx="5995">
                  <c:v>43513.913194444445</c:v>
                </c:pt>
                <c:pt idx="5996">
                  <c:v>43513.913888888892</c:v>
                </c:pt>
                <c:pt idx="5997">
                  <c:v>43513.914583333331</c:v>
                </c:pt>
                <c:pt idx="5998">
                  <c:v>43513.915277777778</c:v>
                </c:pt>
                <c:pt idx="5999">
                  <c:v>43513.915972222225</c:v>
                </c:pt>
                <c:pt idx="6000">
                  <c:v>43513.916666666664</c:v>
                </c:pt>
                <c:pt idx="6001">
                  <c:v>43513.917361111111</c:v>
                </c:pt>
                <c:pt idx="6002">
                  <c:v>43513.918055555558</c:v>
                </c:pt>
                <c:pt idx="6003">
                  <c:v>43513.918749999997</c:v>
                </c:pt>
                <c:pt idx="6004">
                  <c:v>43513.919444444444</c:v>
                </c:pt>
                <c:pt idx="6005">
                  <c:v>43513.920138888891</c:v>
                </c:pt>
                <c:pt idx="6006">
                  <c:v>43513.92083333333</c:v>
                </c:pt>
                <c:pt idx="6007">
                  <c:v>43513.921527777777</c:v>
                </c:pt>
                <c:pt idx="6008">
                  <c:v>43513.922222222223</c:v>
                </c:pt>
                <c:pt idx="6009">
                  <c:v>43513.92291666667</c:v>
                </c:pt>
                <c:pt idx="6010">
                  <c:v>43513.923611111109</c:v>
                </c:pt>
                <c:pt idx="6011">
                  <c:v>43513.924305555556</c:v>
                </c:pt>
                <c:pt idx="6012">
                  <c:v>43513.925000000003</c:v>
                </c:pt>
                <c:pt idx="6013">
                  <c:v>43513.925694444442</c:v>
                </c:pt>
                <c:pt idx="6014">
                  <c:v>43513.926388888889</c:v>
                </c:pt>
                <c:pt idx="6015">
                  <c:v>43513.927083333336</c:v>
                </c:pt>
                <c:pt idx="6016">
                  <c:v>43513.927777777775</c:v>
                </c:pt>
                <c:pt idx="6017">
                  <c:v>43513.928472222222</c:v>
                </c:pt>
                <c:pt idx="6018">
                  <c:v>43513.929166666669</c:v>
                </c:pt>
                <c:pt idx="6019">
                  <c:v>43513.929861111108</c:v>
                </c:pt>
                <c:pt idx="6020">
                  <c:v>43513.930555555555</c:v>
                </c:pt>
                <c:pt idx="6021">
                  <c:v>43513.931250000001</c:v>
                </c:pt>
                <c:pt idx="6022">
                  <c:v>43513.931944444441</c:v>
                </c:pt>
                <c:pt idx="6023">
                  <c:v>43513.932638888888</c:v>
                </c:pt>
                <c:pt idx="6024">
                  <c:v>43513.933333333334</c:v>
                </c:pt>
                <c:pt idx="6025">
                  <c:v>43513.934027777781</c:v>
                </c:pt>
                <c:pt idx="6026">
                  <c:v>43513.93472222222</c:v>
                </c:pt>
                <c:pt idx="6027">
                  <c:v>43513.935416666667</c:v>
                </c:pt>
                <c:pt idx="6028">
                  <c:v>43513.936111111114</c:v>
                </c:pt>
                <c:pt idx="6029">
                  <c:v>43513.936805555553</c:v>
                </c:pt>
                <c:pt idx="6030">
                  <c:v>43513.9375</c:v>
                </c:pt>
                <c:pt idx="6031">
                  <c:v>43513.938194444447</c:v>
                </c:pt>
                <c:pt idx="6032">
                  <c:v>43513.938888888886</c:v>
                </c:pt>
                <c:pt idx="6033">
                  <c:v>43513.939583333333</c:v>
                </c:pt>
                <c:pt idx="6034">
                  <c:v>43513.94027777778</c:v>
                </c:pt>
                <c:pt idx="6035">
                  <c:v>43513.940972222219</c:v>
                </c:pt>
                <c:pt idx="6036">
                  <c:v>43513.941666666666</c:v>
                </c:pt>
                <c:pt idx="6037">
                  <c:v>43513.942361111112</c:v>
                </c:pt>
                <c:pt idx="6038">
                  <c:v>43513.943055555559</c:v>
                </c:pt>
                <c:pt idx="6039">
                  <c:v>43513.943749999999</c:v>
                </c:pt>
                <c:pt idx="6040">
                  <c:v>43513.944444444445</c:v>
                </c:pt>
                <c:pt idx="6041">
                  <c:v>43513.945138888892</c:v>
                </c:pt>
                <c:pt idx="6042">
                  <c:v>43513.945833333331</c:v>
                </c:pt>
                <c:pt idx="6043">
                  <c:v>43513.946527777778</c:v>
                </c:pt>
                <c:pt idx="6044">
                  <c:v>43513.947222222225</c:v>
                </c:pt>
                <c:pt idx="6045">
                  <c:v>43513.947916666664</c:v>
                </c:pt>
                <c:pt idx="6046">
                  <c:v>43513.948611111111</c:v>
                </c:pt>
                <c:pt idx="6047">
                  <c:v>43513.949305555558</c:v>
                </c:pt>
                <c:pt idx="6048">
                  <c:v>43513.95</c:v>
                </c:pt>
                <c:pt idx="6049">
                  <c:v>43513.950694444444</c:v>
                </c:pt>
                <c:pt idx="6050">
                  <c:v>43513.951388888891</c:v>
                </c:pt>
                <c:pt idx="6051">
                  <c:v>43513.95208333333</c:v>
                </c:pt>
                <c:pt idx="6052">
                  <c:v>43513.952777777777</c:v>
                </c:pt>
                <c:pt idx="6053">
                  <c:v>43513.953472222223</c:v>
                </c:pt>
                <c:pt idx="6054">
                  <c:v>43513.95416666667</c:v>
                </c:pt>
                <c:pt idx="6055">
                  <c:v>43513.954861111109</c:v>
                </c:pt>
                <c:pt idx="6056">
                  <c:v>43513.955555555556</c:v>
                </c:pt>
                <c:pt idx="6057">
                  <c:v>43513.956250000003</c:v>
                </c:pt>
                <c:pt idx="6058">
                  <c:v>43513.956944444442</c:v>
                </c:pt>
                <c:pt idx="6059">
                  <c:v>43513.957638888889</c:v>
                </c:pt>
                <c:pt idx="6060">
                  <c:v>43513.958333333336</c:v>
                </c:pt>
                <c:pt idx="6061">
                  <c:v>43513.959027777775</c:v>
                </c:pt>
                <c:pt idx="6062">
                  <c:v>43513.959722222222</c:v>
                </c:pt>
                <c:pt idx="6063">
                  <c:v>43513.960416666669</c:v>
                </c:pt>
                <c:pt idx="6064">
                  <c:v>43513.961111111108</c:v>
                </c:pt>
                <c:pt idx="6065">
                  <c:v>43513.961805555555</c:v>
                </c:pt>
                <c:pt idx="6066">
                  <c:v>43513.962500000001</c:v>
                </c:pt>
                <c:pt idx="6067">
                  <c:v>43513.963194444441</c:v>
                </c:pt>
                <c:pt idx="6068">
                  <c:v>43513.963888888888</c:v>
                </c:pt>
                <c:pt idx="6069">
                  <c:v>43513.964583333334</c:v>
                </c:pt>
                <c:pt idx="6070">
                  <c:v>43513.965277777781</c:v>
                </c:pt>
                <c:pt idx="6071">
                  <c:v>43513.96597222222</c:v>
                </c:pt>
                <c:pt idx="6072">
                  <c:v>43513.966666666667</c:v>
                </c:pt>
                <c:pt idx="6073">
                  <c:v>43513.967361111114</c:v>
                </c:pt>
                <c:pt idx="6074">
                  <c:v>43513.968055555553</c:v>
                </c:pt>
                <c:pt idx="6075">
                  <c:v>43513.96875</c:v>
                </c:pt>
                <c:pt idx="6076">
                  <c:v>43513.969444444447</c:v>
                </c:pt>
                <c:pt idx="6077">
                  <c:v>43513.970138888886</c:v>
                </c:pt>
                <c:pt idx="6078">
                  <c:v>43513.970833333333</c:v>
                </c:pt>
                <c:pt idx="6079">
                  <c:v>43513.97152777778</c:v>
                </c:pt>
                <c:pt idx="6080">
                  <c:v>43513.972222222219</c:v>
                </c:pt>
                <c:pt idx="6081">
                  <c:v>43513.972916666666</c:v>
                </c:pt>
                <c:pt idx="6082">
                  <c:v>43513.973611111112</c:v>
                </c:pt>
                <c:pt idx="6083">
                  <c:v>43513.974305555559</c:v>
                </c:pt>
                <c:pt idx="6084">
                  <c:v>43513.974999999999</c:v>
                </c:pt>
                <c:pt idx="6085">
                  <c:v>43513.975694444445</c:v>
                </c:pt>
                <c:pt idx="6086">
                  <c:v>43513.976388888892</c:v>
                </c:pt>
                <c:pt idx="6087">
                  <c:v>43513.977083333331</c:v>
                </c:pt>
                <c:pt idx="6088">
                  <c:v>43513.977777777778</c:v>
                </c:pt>
                <c:pt idx="6089">
                  <c:v>43513.978472222225</c:v>
                </c:pt>
                <c:pt idx="6090">
                  <c:v>43513.979166666664</c:v>
                </c:pt>
                <c:pt idx="6091">
                  <c:v>43513.979861111111</c:v>
                </c:pt>
                <c:pt idx="6092">
                  <c:v>43513.980555555558</c:v>
                </c:pt>
                <c:pt idx="6093">
                  <c:v>43513.981249999997</c:v>
                </c:pt>
                <c:pt idx="6094">
                  <c:v>43513.981944444444</c:v>
                </c:pt>
                <c:pt idx="6095">
                  <c:v>43513.982638888891</c:v>
                </c:pt>
                <c:pt idx="6096">
                  <c:v>43513.98333333333</c:v>
                </c:pt>
                <c:pt idx="6097">
                  <c:v>43513.984027777777</c:v>
                </c:pt>
                <c:pt idx="6098">
                  <c:v>43513.984722222223</c:v>
                </c:pt>
                <c:pt idx="6099">
                  <c:v>43513.98541666667</c:v>
                </c:pt>
                <c:pt idx="6100">
                  <c:v>43513.986111111109</c:v>
                </c:pt>
                <c:pt idx="6101">
                  <c:v>43513.986805555556</c:v>
                </c:pt>
                <c:pt idx="6102">
                  <c:v>43513.987500000003</c:v>
                </c:pt>
                <c:pt idx="6103">
                  <c:v>43513.988194444442</c:v>
                </c:pt>
                <c:pt idx="6104">
                  <c:v>43513.988888888889</c:v>
                </c:pt>
                <c:pt idx="6105">
                  <c:v>43513.989583333336</c:v>
                </c:pt>
                <c:pt idx="6106">
                  <c:v>43513.990277777775</c:v>
                </c:pt>
                <c:pt idx="6107">
                  <c:v>43513.990972222222</c:v>
                </c:pt>
                <c:pt idx="6108">
                  <c:v>43513.991666666669</c:v>
                </c:pt>
                <c:pt idx="6109">
                  <c:v>43513.992361111108</c:v>
                </c:pt>
                <c:pt idx="6110">
                  <c:v>43513.993055555555</c:v>
                </c:pt>
                <c:pt idx="6111">
                  <c:v>43513.993750000001</c:v>
                </c:pt>
                <c:pt idx="6112">
                  <c:v>43513.994444444441</c:v>
                </c:pt>
                <c:pt idx="6113">
                  <c:v>43513.995138888888</c:v>
                </c:pt>
                <c:pt idx="6114">
                  <c:v>43513.995833333334</c:v>
                </c:pt>
                <c:pt idx="6115">
                  <c:v>43513.996527777781</c:v>
                </c:pt>
                <c:pt idx="6116">
                  <c:v>43513.99722222222</c:v>
                </c:pt>
                <c:pt idx="6117">
                  <c:v>43513.997916666667</c:v>
                </c:pt>
                <c:pt idx="6118">
                  <c:v>43513.998611111114</c:v>
                </c:pt>
                <c:pt idx="6119">
                  <c:v>43513.999305555553</c:v>
                </c:pt>
                <c:pt idx="6120">
                  <c:v>43514</c:v>
                </c:pt>
                <c:pt idx="6121">
                  <c:v>43514.000694444447</c:v>
                </c:pt>
                <c:pt idx="6122">
                  <c:v>43514.001388888886</c:v>
                </c:pt>
                <c:pt idx="6123">
                  <c:v>43514.002083333333</c:v>
                </c:pt>
                <c:pt idx="6124">
                  <c:v>43514.00277777778</c:v>
                </c:pt>
                <c:pt idx="6125">
                  <c:v>43514.003472222219</c:v>
                </c:pt>
                <c:pt idx="6126">
                  <c:v>43514.004166666666</c:v>
                </c:pt>
                <c:pt idx="6127">
                  <c:v>43514.004861111112</c:v>
                </c:pt>
                <c:pt idx="6128">
                  <c:v>43514.005555555559</c:v>
                </c:pt>
                <c:pt idx="6129">
                  <c:v>43514.006249999999</c:v>
                </c:pt>
                <c:pt idx="6130">
                  <c:v>43514.006944444445</c:v>
                </c:pt>
                <c:pt idx="6131">
                  <c:v>43514.007638888892</c:v>
                </c:pt>
                <c:pt idx="6132">
                  <c:v>43514.008333333331</c:v>
                </c:pt>
                <c:pt idx="6133">
                  <c:v>43514.009027777778</c:v>
                </c:pt>
                <c:pt idx="6134">
                  <c:v>43514.009722222225</c:v>
                </c:pt>
                <c:pt idx="6135">
                  <c:v>43514.010416666664</c:v>
                </c:pt>
                <c:pt idx="6136">
                  <c:v>43514.011111111111</c:v>
                </c:pt>
                <c:pt idx="6137">
                  <c:v>43514.011805555558</c:v>
                </c:pt>
                <c:pt idx="6138">
                  <c:v>43514.012499999997</c:v>
                </c:pt>
                <c:pt idx="6139">
                  <c:v>43514.013194444444</c:v>
                </c:pt>
                <c:pt idx="6140">
                  <c:v>43514.013888888891</c:v>
                </c:pt>
                <c:pt idx="6141">
                  <c:v>43514.01458333333</c:v>
                </c:pt>
                <c:pt idx="6142">
                  <c:v>43514.015277777777</c:v>
                </c:pt>
                <c:pt idx="6143">
                  <c:v>43514.015972222223</c:v>
                </c:pt>
                <c:pt idx="6144">
                  <c:v>43514.01666666667</c:v>
                </c:pt>
                <c:pt idx="6145">
                  <c:v>43514.017361111109</c:v>
                </c:pt>
                <c:pt idx="6146">
                  <c:v>43514.018055555556</c:v>
                </c:pt>
                <c:pt idx="6147">
                  <c:v>43514.018750000003</c:v>
                </c:pt>
                <c:pt idx="6148">
                  <c:v>43514.019444444442</c:v>
                </c:pt>
                <c:pt idx="6149">
                  <c:v>43514.020138888889</c:v>
                </c:pt>
                <c:pt idx="6150">
                  <c:v>43514.020833333336</c:v>
                </c:pt>
                <c:pt idx="6151">
                  <c:v>43514.021527777775</c:v>
                </c:pt>
                <c:pt idx="6152">
                  <c:v>43514.022222222222</c:v>
                </c:pt>
                <c:pt idx="6153">
                  <c:v>43514.022916666669</c:v>
                </c:pt>
                <c:pt idx="6154">
                  <c:v>43514.023611111108</c:v>
                </c:pt>
                <c:pt idx="6155">
                  <c:v>43514.024305555555</c:v>
                </c:pt>
                <c:pt idx="6156">
                  <c:v>43514.025000000001</c:v>
                </c:pt>
                <c:pt idx="6157">
                  <c:v>43514.025694444441</c:v>
                </c:pt>
                <c:pt idx="6158">
                  <c:v>43514.026388888888</c:v>
                </c:pt>
                <c:pt idx="6159">
                  <c:v>43514.027083333334</c:v>
                </c:pt>
                <c:pt idx="6160">
                  <c:v>43514.027777777781</c:v>
                </c:pt>
                <c:pt idx="6161">
                  <c:v>43514.02847222222</c:v>
                </c:pt>
                <c:pt idx="6162">
                  <c:v>43514.029166666667</c:v>
                </c:pt>
                <c:pt idx="6163">
                  <c:v>43514.029861111114</c:v>
                </c:pt>
                <c:pt idx="6164">
                  <c:v>43514.030555555553</c:v>
                </c:pt>
                <c:pt idx="6165">
                  <c:v>43514.03125</c:v>
                </c:pt>
                <c:pt idx="6166">
                  <c:v>43514.031944444447</c:v>
                </c:pt>
                <c:pt idx="6167">
                  <c:v>43514.032638888886</c:v>
                </c:pt>
                <c:pt idx="6168">
                  <c:v>43514.033333333333</c:v>
                </c:pt>
                <c:pt idx="6169">
                  <c:v>43514.03402777778</c:v>
                </c:pt>
                <c:pt idx="6170">
                  <c:v>43514.034722222219</c:v>
                </c:pt>
                <c:pt idx="6171">
                  <c:v>43514.035416666666</c:v>
                </c:pt>
                <c:pt idx="6172">
                  <c:v>43514.036111111112</c:v>
                </c:pt>
                <c:pt idx="6173">
                  <c:v>43514.036805555559</c:v>
                </c:pt>
                <c:pt idx="6174">
                  <c:v>43514.037499999999</c:v>
                </c:pt>
                <c:pt idx="6175">
                  <c:v>43514.038194444445</c:v>
                </c:pt>
                <c:pt idx="6176">
                  <c:v>43514.038888888892</c:v>
                </c:pt>
                <c:pt idx="6177">
                  <c:v>43514.039583333331</c:v>
                </c:pt>
                <c:pt idx="6178">
                  <c:v>43514.040277777778</c:v>
                </c:pt>
                <c:pt idx="6179">
                  <c:v>43514.040972222225</c:v>
                </c:pt>
                <c:pt idx="6180">
                  <c:v>43514.041666666664</c:v>
                </c:pt>
                <c:pt idx="6181">
                  <c:v>43514.042361111111</c:v>
                </c:pt>
                <c:pt idx="6182">
                  <c:v>43514.043055555558</c:v>
                </c:pt>
                <c:pt idx="6183">
                  <c:v>43514.043749999997</c:v>
                </c:pt>
                <c:pt idx="6184">
                  <c:v>43514.044444444444</c:v>
                </c:pt>
                <c:pt idx="6185">
                  <c:v>43514.045138888891</c:v>
                </c:pt>
                <c:pt idx="6186">
                  <c:v>43514.04583333333</c:v>
                </c:pt>
                <c:pt idx="6187">
                  <c:v>43514.046527777777</c:v>
                </c:pt>
                <c:pt idx="6188">
                  <c:v>43514.047222222223</c:v>
                </c:pt>
                <c:pt idx="6189">
                  <c:v>43514.04791666667</c:v>
                </c:pt>
                <c:pt idx="6190">
                  <c:v>43514.048611111109</c:v>
                </c:pt>
                <c:pt idx="6191">
                  <c:v>43514.049305555556</c:v>
                </c:pt>
                <c:pt idx="6192">
                  <c:v>43514.05</c:v>
                </c:pt>
                <c:pt idx="6193">
                  <c:v>43514.050694444442</c:v>
                </c:pt>
                <c:pt idx="6194">
                  <c:v>43514.051388888889</c:v>
                </c:pt>
                <c:pt idx="6195">
                  <c:v>43514.052083333336</c:v>
                </c:pt>
                <c:pt idx="6196">
                  <c:v>43514.052777777775</c:v>
                </c:pt>
                <c:pt idx="6197">
                  <c:v>43514.053472222222</c:v>
                </c:pt>
                <c:pt idx="6198">
                  <c:v>43514.054166666669</c:v>
                </c:pt>
                <c:pt idx="6199">
                  <c:v>43514.054861111108</c:v>
                </c:pt>
                <c:pt idx="6200">
                  <c:v>43514.055555555555</c:v>
                </c:pt>
                <c:pt idx="6201">
                  <c:v>43514.056250000001</c:v>
                </c:pt>
                <c:pt idx="6202">
                  <c:v>43514.056944444441</c:v>
                </c:pt>
                <c:pt idx="6203">
                  <c:v>43514.057638888888</c:v>
                </c:pt>
                <c:pt idx="6204">
                  <c:v>43514.058333333334</c:v>
                </c:pt>
                <c:pt idx="6205">
                  <c:v>43514.059027777781</c:v>
                </c:pt>
                <c:pt idx="6206">
                  <c:v>43514.05972222222</c:v>
                </c:pt>
                <c:pt idx="6207">
                  <c:v>43514.060416666667</c:v>
                </c:pt>
                <c:pt idx="6208">
                  <c:v>43514.061111111114</c:v>
                </c:pt>
                <c:pt idx="6209">
                  <c:v>43514.061805555553</c:v>
                </c:pt>
                <c:pt idx="6210">
                  <c:v>43514.0625</c:v>
                </c:pt>
                <c:pt idx="6211">
                  <c:v>43514.063194444447</c:v>
                </c:pt>
                <c:pt idx="6212">
                  <c:v>43514.063888888886</c:v>
                </c:pt>
                <c:pt idx="6213">
                  <c:v>43514.064583333333</c:v>
                </c:pt>
                <c:pt idx="6214">
                  <c:v>43514.06527777778</c:v>
                </c:pt>
                <c:pt idx="6215">
                  <c:v>43514.065972222219</c:v>
                </c:pt>
                <c:pt idx="6216">
                  <c:v>43514.066666666666</c:v>
                </c:pt>
                <c:pt idx="6217">
                  <c:v>43514.067361111112</c:v>
                </c:pt>
                <c:pt idx="6218">
                  <c:v>43514.068055555559</c:v>
                </c:pt>
                <c:pt idx="6219">
                  <c:v>43514.068749999999</c:v>
                </c:pt>
                <c:pt idx="6220">
                  <c:v>43514.069444444445</c:v>
                </c:pt>
                <c:pt idx="6221">
                  <c:v>43514.070138888892</c:v>
                </c:pt>
                <c:pt idx="6222">
                  <c:v>43514.070833333331</c:v>
                </c:pt>
                <c:pt idx="6223">
                  <c:v>43514.071527777778</c:v>
                </c:pt>
                <c:pt idx="6224">
                  <c:v>43514.072222222225</c:v>
                </c:pt>
                <c:pt idx="6225">
                  <c:v>43514.072916666664</c:v>
                </c:pt>
                <c:pt idx="6226">
                  <c:v>43514.073611111111</c:v>
                </c:pt>
                <c:pt idx="6227">
                  <c:v>43514.074305555558</c:v>
                </c:pt>
                <c:pt idx="6228">
                  <c:v>43514.074999999997</c:v>
                </c:pt>
                <c:pt idx="6229">
                  <c:v>43514.075694444444</c:v>
                </c:pt>
                <c:pt idx="6230">
                  <c:v>43514.076388888891</c:v>
                </c:pt>
                <c:pt idx="6231">
                  <c:v>43514.07708333333</c:v>
                </c:pt>
                <c:pt idx="6232">
                  <c:v>43514.077777777777</c:v>
                </c:pt>
                <c:pt idx="6233">
                  <c:v>43514.078472222223</c:v>
                </c:pt>
                <c:pt idx="6234">
                  <c:v>43514.07916666667</c:v>
                </c:pt>
                <c:pt idx="6235">
                  <c:v>43514.079861111109</c:v>
                </c:pt>
                <c:pt idx="6236">
                  <c:v>43514.080555555556</c:v>
                </c:pt>
                <c:pt idx="6237">
                  <c:v>43514.081250000003</c:v>
                </c:pt>
                <c:pt idx="6238">
                  <c:v>43514.081944444442</c:v>
                </c:pt>
                <c:pt idx="6239">
                  <c:v>43514.082638888889</c:v>
                </c:pt>
                <c:pt idx="6240">
                  <c:v>43514.083333333336</c:v>
                </c:pt>
                <c:pt idx="6241">
                  <c:v>43514.084027777775</c:v>
                </c:pt>
                <c:pt idx="6242">
                  <c:v>43514.084722222222</c:v>
                </c:pt>
                <c:pt idx="6243">
                  <c:v>43514.085416666669</c:v>
                </c:pt>
                <c:pt idx="6244">
                  <c:v>43514.086111111108</c:v>
                </c:pt>
                <c:pt idx="6245">
                  <c:v>43514.086805555555</c:v>
                </c:pt>
                <c:pt idx="6246">
                  <c:v>43514.087500000001</c:v>
                </c:pt>
                <c:pt idx="6247">
                  <c:v>43514.088194444441</c:v>
                </c:pt>
                <c:pt idx="6248">
                  <c:v>43514.088888888888</c:v>
                </c:pt>
                <c:pt idx="6249">
                  <c:v>43514.089583333334</c:v>
                </c:pt>
                <c:pt idx="6250">
                  <c:v>43514.090277777781</c:v>
                </c:pt>
                <c:pt idx="6251">
                  <c:v>43514.09097222222</c:v>
                </c:pt>
                <c:pt idx="6252">
                  <c:v>43514.091666666667</c:v>
                </c:pt>
                <c:pt idx="6253">
                  <c:v>43514.092361111114</c:v>
                </c:pt>
                <c:pt idx="6254">
                  <c:v>43514.093055555553</c:v>
                </c:pt>
                <c:pt idx="6255">
                  <c:v>43514.09375</c:v>
                </c:pt>
                <c:pt idx="6256">
                  <c:v>43514.094444444447</c:v>
                </c:pt>
                <c:pt idx="6257">
                  <c:v>43514.095138888886</c:v>
                </c:pt>
                <c:pt idx="6258">
                  <c:v>43514.095833333333</c:v>
                </c:pt>
                <c:pt idx="6259">
                  <c:v>43514.09652777778</c:v>
                </c:pt>
                <c:pt idx="6260">
                  <c:v>43514.097222222219</c:v>
                </c:pt>
                <c:pt idx="6261">
                  <c:v>43514.097916666666</c:v>
                </c:pt>
                <c:pt idx="6262">
                  <c:v>43514.098611111112</c:v>
                </c:pt>
                <c:pt idx="6263">
                  <c:v>43514.099305555559</c:v>
                </c:pt>
                <c:pt idx="6264">
                  <c:v>43514.1</c:v>
                </c:pt>
                <c:pt idx="6265">
                  <c:v>43514.100694444445</c:v>
                </c:pt>
                <c:pt idx="6266">
                  <c:v>43514.101388888892</c:v>
                </c:pt>
                <c:pt idx="6267">
                  <c:v>43514.102083333331</c:v>
                </c:pt>
                <c:pt idx="6268">
                  <c:v>43514.102777777778</c:v>
                </c:pt>
                <c:pt idx="6269">
                  <c:v>43514.103472222225</c:v>
                </c:pt>
                <c:pt idx="6270">
                  <c:v>43514.104166666664</c:v>
                </c:pt>
                <c:pt idx="6271">
                  <c:v>43514.104861111111</c:v>
                </c:pt>
                <c:pt idx="6272">
                  <c:v>43514.105555555558</c:v>
                </c:pt>
                <c:pt idx="6273">
                  <c:v>43514.106249999997</c:v>
                </c:pt>
                <c:pt idx="6274">
                  <c:v>43514.106944444444</c:v>
                </c:pt>
                <c:pt idx="6275">
                  <c:v>43514.107638888891</c:v>
                </c:pt>
                <c:pt idx="6276">
                  <c:v>43514.10833333333</c:v>
                </c:pt>
                <c:pt idx="6277">
                  <c:v>43514.109027777777</c:v>
                </c:pt>
                <c:pt idx="6278">
                  <c:v>43514.109722222223</c:v>
                </c:pt>
                <c:pt idx="6279">
                  <c:v>43514.11041666667</c:v>
                </c:pt>
                <c:pt idx="6280">
                  <c:v>43514.111111111109</c:v>
                </c:pt>
                <c:pt idx="6281">
                  <c:v>43514.111805555556</c:v>
                </c:pt>
                <c:pt idx="6282">
                  <c:v>43514.112500000003</c:v>
                </c:pt>
                <c:pt idx="6283">
                  <c:v>43514.113194444442</c:v>
                </c:pt>
                <c:pt idx="6284">
                  <c:v>43514.113888888889</c:v>
                </c:pt>
                <c:pt idx="6285">
                  <c:v>43514.114583333336</c:v>
                </c:pt>
                <c:pt idx="6286">
                  <c:v>43514.115277777775</c:v>
                </c:pt>
                <c:pt idx="6287">
                  <c:v>43514.115972222222</c:v>
                </c:pt>
                <c:pt idx="6288">
                  <c:v>43514.116666666669</c:v>
                </c:pt>
                <c:pt idx="6289">
                  <c:v>43514.117361111108</c:v>
                </c:pt>
                <c:pt idx="6290">
                  <c:v>43514.118055555555</c:v>
                </c:pt>
                <c:pt idx="6291">
                  <c:v>43514.118750000001</c:v>
                </c:pt>
                <c:pt idx="6292">
                  <c:v>43514.119444444441</c:v>
                </c:pt>
                <c:pt idx="6293">
                  <c:v>43514.120138888888</c:v>
                </c:pt>
                <c:pt idx="6294">
                  <c:v>43514.120833333334</c:v>
                </c:pt>
                <c:pt idx="6295">
                  <c:v>43514.121527777781</c:v>
                </c:pt>
                <c:pt idx="6296">
                  <c:v>43514.12222222222</c:v>
                </c:pt>
                <c:pt idx="6297">
                  <c:v>43514.122916666667</c:v>
                </c:pt>
                <c:pt idx="6298">
                  <c:v>43514.123611111114</c:v>
                </c:pt>
                <c:pt idx="6299">
                  <c:v>43514.124305555553</c:v>
                </c:pt>
                <c:pt idx="6300">
                  <c:v>43514.125</c:v>
                </c:pt>
                <c:pt idx="6301">
                  <c:v>43514.125694444447</c:v>
                </c:pt>
                <c:pt idx="6302">
                  <c:v>43514.126388888886</c:v>
                </c:pt>
                <c:pt idx="6303">
                  <c:v>43514.127083333333</c:v>
                </c:pt>
                <c:pt idx="6304">
                  <c:v>43514.12777777778</c:v>
                </c:pt>
                <c:pt idx="6305">
                  <c:v>43514.128472222219</c:v>
                </c:pt>
                <c:pt idx="6306">
                  <c:v>43514.129166666666</c:v>
                </c:pt>
                <c:pt idx="6307">
                  <c:v>43514.129861111112</c:v>
                </c:pt>
                <c:pt idx="6308">
                  <c:v>43514.130555555559</c:v>
                </c:pt>
                <c:pt idx="6309">
                  <c:v>43514.131249999999</c:v>
                </c:pt>
                <c:pt idx="6310">
                  <c:v>43514.131944444445</c:v>
                </c:pt>
                <c:pt idx="6311">
                  <c:v>43514.132638888892</c:v>
                </c:pt>
                <c:pt idx="6312">
                  <c:v>43514.133333333331</c:v>
                </c:pt>
                <c:pt idx="6313">
                  <c:v>43514.134027777778</c:v>
                </c:pt>
                <c:pt idx="6314">
                  <c:v>43514.134722222225</c:v>
                </c:pt>
                <c:pt idx="6315">
                  <c:v>43514.135416666664</c:v>
                </c:pt>
                <c:pt idx="6316">
                  <c:v>43514.136111111111</c:v>
                </c:pt>
                <c:pt idx="6317">
                  <c:v>43514.136805555558</c:v>
                </c:pt>
                <c:pt idx="6318">
                  <c:v>43514.137499999997</c:v>
                </c:pt>
                <c:pt idx="6319">
                  <c:v>43514.138194444444</c:v>
                </c:pt>
                <c:pt idx="6320">
                  <c:v>43514.138888888891</c:v>
                </c:pt>
                <c:pt idx="6321">
                  <c:v>43514.13958333333</c:v>
                </c:pt>
                <c:pt idx="6322">
                  <c:v>43514.140277777777</c:v>
                </c:pt>
                <c:pt idx="6323">
                  <c:v>43514.140972222223</c:v>
                </c:pt>
                <c:pt idx="6324">
                  <c:v>43514.14166666667</c:v>
                </c:pt>
                <c:pt idx="6325">
                  <c:v>43514.142361111109</c:v>
                </c:pt>
                <c:pt idx="6326">
                  <c:v>43514.143055555556</c:v>
                </c:pt>
                <c:pt idx="6327">
                  <c:v>43514.143750000003</c:v>
                </c:pt>
                <c:pt idx="6328">
                  <c:v>43514.144444444442</c:v>
                </c:pt>
                <c:pt idx="6329">
                  <c:v>43514.145138888889</c:v>
                </c:pt>
                <c:pt idx="6330">
                  <c:v>43514.145833333336</c:v>
                </c:pt>
                <c:pt idx="6331">
                  <c:v>43514.146527777775</c:v>
                </c:pt>
                <c:pt idx="6332">
                  <c:v>43514.147222222222</c:v>
                </c:pt>
                <c:pt idx="6333">
                  <c:v>43514.147916666669</c:v>
                </c:pt>
                <c:pt idx="6334">
                  <c:v>43514.148611111108</c:v>
                </c:pt>
                <c:pt idx="6335">
                  <c:v>43514.149305555555</c:v>
                </c:pt>
                <c:pt idx="6336">
                  <c:v>43514.15</c:v>
                </c:pt>
                <c:pt idx="6337">
                  <c:v>43514.150694444441</c:v>
                </c:pt>
                <c:pt idx="6338">
                  <c:v>43514.151388888888</c:v>
                </c:pt>
                <c:pt idx="6339">
                  <c:v>43514.152083333334</c:v>
                </c:pt>
                <c:pt idx="6340">
                  <c:v>43514.152777777781</c:v>
                </c:pt>
                <c:pt idx="6341">
                  <c:v>43514.15347222222</c:v>
                </c:pt>
                <c:pt idx="6342">
                  <c:v>43514.154166666667</c:v>
                </c:pt>
                <c:pt idx="6343">
                  <c:v>43514.154861111114</c:v>
                </c:pt>
                <c:pt idx="6344">
                  <c:v>43514.155555555553</c:v>
                </c:pt>
                <c:pt idx="6345">
                  <c:v>43514.15625</c:v>
                </c:pt>
                <c:pt idx="6346">
                  <c:v>43514.156944444447</c:v>
                </c:pt>
                <c:pt idx="6347">
                  <c:v>43514.157638888886</c:v>
                </c:pt>
                <c:pt idx="6348">
                  <c:v>43514.158333333333</c:v>
                </c:pt>
                <c:pt idx="6349">
                  <c:v>43514.15902777778</c:v>
                </c:pt>
                <c:pt idx="6350">
                  <c:v>43514.159722222219</c:v>
                </c:pt>
                <c:pt idx="6351">
                  <c:v>43514.160416666666</c:v>
                </c:pt>
                <c:pt idx="6352">
                  <c:v>43514.161111111112</c:v>
                </c:pt>
                <c:pt idx="6353">
                  <c:v>43514.161805555559</c:v>
                </c:pt>
                <c:pt idx="6354">
                  <c:v>43514.162499999999</c:v>
                </c:pt>
                <c:pt idx="6355">
                  <c:v>43514.163194444445</c:v>
                </c:pt>
                <c:pt idx="6356">
                  <c:v>43514.163888888892</c:v>
                </c:pt>
                <c:pt idx="6357">
                  <c:v>43514.164583333331</c:v>
                </c:pt>
                <c:pt idx="6358">
                  <c:v>43514.165277777778</c:v>
                </c:pt>
                <c:pt idx="6359">
                  <c:v>43514.165972222225</c:v>
                </c:pt>
                <c:pt idx="6360">
                  <c:v>43514.166666666664</c:v>
                </c:pt>
                <c:pt idx="6361">
                  <c:v>43514.167361111111</c:v>
                </c:pt>
                <c:pt idx="6362">
                  <c:v>43514.168055555558</c:v>
                </c:pt>
                <c:pt idx="6363">
                  <c:v>43514.168749999997</c:v>
                </c:pt>
                <c:pt idx="6364">
                  <c:v>43514.169444444444</c:v>
                </c:pt>
                <c:pt idx="6365">
                  <c:v>43514.170138888891</c:v>
                </c:pt>
                <c:pt idx="6366">
                  <c:v>43514.17083333333</c:v>
                </c:pt>
                <c:pt idx="6367">
                  <c:v>43514.171527777777</c:v>
                </c:pt>
                <c:pt idx="6368">
                  <c:v>43514.172222222223</c:v>
                </c:pt>
                <c:pt idx="6369">
                  <c:v>43514.17291666667</c:v>
                </c:pt>
                <c:pt idx="6370">
                  <c:v>43514.173611111109</c:v>
                </c:pt>
                <c:pt idx="6371">
                  <c:v>43514.174305555556</c:v>
                </c:pt>
                <c:pt idx="6372">
                  <c:v>43514.175000000003</c:v>
                </c:pt>
                <c:pt idx="6373">
                  <c:v>43514.175694444442</c:v>
                </c:pt>
                <c:pt idx="6374">
                  <c:v>43514.176388888889</c:v>
                </c:pt>
                <c:pt idx="6375">
                  <c:v>43514.177083333336</c:v>
                </c:pt>
                <c:pt idx="6376">
                  <c:v>43514.177777777775</c:v>
                </c:pt>
                <c:pt idx="6377">
                  <c:v>43514.178472222222</c:v>
                </c:pt>
                <c:pt idx="6378">
                  <c:v>43514.179166666669</c:v>
                </c:pt>
                <c:pt idx="6379">
                  <c:v>43514.179861111108</c:v>
                </c:pt>
                <c:pt idx="6380">
                  <c:v>43514.180555555555</c:v>
                </c:pt>
                <c:pt idx="6381">
                  <c:v>43514.181250000001</c:v>
                </c:pt>
                <c:pt idx="6382">
                  <c:v>43514.181944444441</c:v>
                </c:pt>
                <c:pt idx="6383">
                  <c:v>43514.182638888888</c:v>
                </c:pt>
                <c:pt idx="6384">
                  <c:v>43514.183333333334</c:v>
                </c:pt>
                <c:pt idx="6385">
                  <c:v>43514.184027777781</c:v>
                </c:pt>
                <c:pt idx="6386">
                  <c:v>43514.18472222222</c:v>
                </c:pt>
                <c:pt idx="6387">
                  <c:v>43514.185416666667</c:v>
                </c:pt>
                <c:pt idx="6388">
                  <c:v>43514.186111111114</c:v>
                </c:pt>
                <c:pt idx="6389">
                  <c:v>43514.186805555553</c:v>
                </c:pt>
                <c:pt idx="6390">
                  <c:v>43514.1875</c:v>
                </c:pt>
                <c:pt idx="6391">
                  <c:v>43514.188194444447</c:v>
                </c:pt>
                <c:pt idx="6392">
                  <c:v>43514.188888888886</c:v>
                </c:pt>
                <c:pt idx="6393">
                  <c:v>43514.189583333333</c:v>
                </c:pt>
                <c:pt idx="6394">
                  <c:v>43514.19027777778</c:v>
                </c:pt>
                <c:pt idx="6395">
                  <c:v>43514.190972222219</c:v>
                </c:pt>
                <c:pt idx="6396">
                  <c:v>43514.191666666666</c:v>
                </c:pt>
                <c:pt idx="6397">
                  <c:v>43514.192361111112</c:v>
                </c:pt>
                <c:pt idx="6398">
                  <c:v>43514.193055555559</c:v>
                </c:pt>
                <c:pt idx="6399">
                  <c:v>43514.193749999999</c:v>
                </c:pt>
                <c:pt idx="6400">
                  <c:v>43514.194444444445</c:v>
                </c:pt>
                <c:pt idx="6401">
                  <c:v>43514.195138888892</c:v>
                </c:pt>
                <c:pt idx="6402">
                  <c:v>43514.195833333331</c:v>
                </c:pt>
                <c:pt idx="6403">
                  <c:v>43514.196527777778</c:v>
                </c:pt>
                <c:pt idx="6404">
                  <c:v>43514.197222222225</c:v>
                </c:pt>
                <c:pt idx="6405">
                  <c:v>43514.197916666664</c:v>
                </c:pt>
                <c:pt idx="6406">
                  <c:v>43514.198611111111</c:v>
                </c:pt>
                <c:pt idx="6407">
                  <c:v>43514.199305555558</c:v>
                </c:pt>
                <c:pt idx="6408">
                  <c:v>43514.2</c:v>
                </c:pt>
                <c:pt idx="6409">
                  <c:v>43514.200694444444</c:v>
                </c:pt>
                <c:pt idx="6410">
                  <c:v>43514.201388888891</c:v>
                </c:pt>
                <c:pt idx="6411">
                  <c:v>43514.20208333333</c:v>
                </c:pt>
                <c:pt idx="6412">
                  <c:v>43514.202777777777</c:v>
                </c:pt>
                <c:pt idx="6413">
                  <c:v>43514.203472222223</c:v>
                </c:pt>
                <c:pt idx="6414">
                  <c:v>43514.20416666667</c:v>
                </c:pt>
                <c:pt idx="6415">
                  <c:v>43514.204861111109</c:v>
                </c:pt>
                <c:pt idx="6416">
                  <c:v>43514.205555555556</c:v>
                </c:pt>
                <c:pt idx="6417">
                  <c:v>43514.206250000003</c:v>
                </c:pt>
                <c:pt idx="6418">
                  <c:v>43514.206944444442</c:v>
                </c:pt>
                <c:pt idx="6419">
                  <c:v>43514.207638888889</c:v>
                </c:pt>
                <c:pt idx="6420">
                  <c:v>43514.208333333336</c:v>
                </c:pt>
                <c:pt idx="6421">
                  <c:v>43514.209027777775</c:v>
                </c:pt>
                <c:pt idx="6422">
                  <c:v>43514.209722222222</c:v>
                </c:pt>
                <c:pt idx="6423">
                  <c:v>43514.210416666669</c:v>
                </c:pt>
                <c:pt idx="6424">
                  <c:v>43514.211111111108</c:v>
                </c:pt>
                <c:pt idx="6425">
                  <c:v>43514.211805555555</c:v>
                </c:pt>
                <c:pt idx="6426">
                  <c:v>43514.212500000001</c:v>
                </c:pt>
                <c:pt idx="6427">
                  <c:v>43514.213194444441</c:v>
                </c:pt>
                <c:pt idx="6428">
                  <c:v>43514.213888888888</c:v>
                </c:pt>
                <c:pt idx="6429">
                  <c:v>43514.214583333334</c:v>
                </c:pt>
                <c:pt idx="6430">
                  <c:v>43514.215277777781</c:v>
                </c:pt>
                <c:pt idx="6431">
                  <c:v>43514.21597222222</c:v>
                </c:pt>
                <c:pt idx="6432">
                  <c:v>43514.216666666667</c:v>
                </c:pt>
                <c:pt idx="6433">
                  <c:v>43514.217361111114</c:v>
                </c:pt>
                <c:pt idx="6434">
                  <c:v>43514.218055555553</c:v>
                </c:pt>
                <c:pt idx="6435">
                  <c:v>43514.21875</c:v>
                </c:pt>
                <c:pt idx="6436">
                  <c:v>43514.219444444447</c:v>
                </c:pt>
                <c:pt idx="6437">
                  <c:v>43514.220138888886</c:v>
                </c:pt>
                <c:pt idx="6438">
                  <c:v>43514.220833333333</c:v>
                </c:pt>
                <c:pt idx="6439">
                  <c:v>43514.22152777778</c:v>
                </c:pt>
                <c:pt idx="6440">
                  <c:v>43514.222222222219</c:v>
                </c:pt>
                <c:pt idx="6441">
                  <c:v>43514.222916666666</c:v>
                </c:pt>
                <c:pt idx="6442">
                  <c:v>43514.223611111112</c:v>
                </c:pt>
                <c:pt idx="6443">
                  <c:v>43514.224305555559</c:v>
                </c:pt>
                <c:pt idx="6444">
                  <c:v>43514.224999999999</c:v>
                </c:pt>
                <c:pt idx="6445">
                  <c:v>43514.225694444445</c:v>
                </c:pt>
                <c:pt idx="6446">
                  <c:v>43514.226388888892</c:v>
                </c:pt>
                <c:pt idx="6447">
                  <c:v>43514.227083333331</c:v>
                </c:pt>
                <c:pt idx="6448">
                  <c:v>43514.227777777778</c:v>
                </c:pt>
                <c:pt idx="6449">
                  <c:v>43514.228472222225</c:v>
                </c:pt>
                <c:pt idx="6450">
                  <c:v>43514.229166666664</c:v>
                </c:pt>
                <c:pt idx="6451">
                  <c:v>43514.229861111111</c:v>
                </c:pt>
                <c:pt idx="6452">
                  <c:v>43514.230555555558</c:v>
                </c:pt>
                <c:pt idx="6453">
                  <c:v>43514.231249999997</c:v>
                </c:pt>
                <c:pt idx="6454">
                  <c:v>43514.231944444444</c:v>
                </c:pt>
                <c:pt idx="6455">
                  <c:v>43514.232638888891</c:v>
                </c:pt>
                <c:pt idx="6456">
                  <c:v>43514.23333333333</c:v>
                </c:pt>
                <c:pt idx="6457">
                  <c:v>43514.234027777777</c:v>
                </c:pt>
                <c:pt idx="6458">
                  <c:v>43514.234722222223</c:v>
                </c:pt>
                <c:pt idx="6459">
                  <c:v>43514.23541666667</c:v>
                </c:pt>
                <c:pt idx="6460">
                  <c:v>43514.236111111109</c:v>
                </c:pt>
                <c:pt idx="6461">
                  <c:v>43514.236805555556</c:v>
                </c:pt>
                <c:pt idx="6462">
                  <c:v>43514.237500000003</c:v>
                </c:pt>
                <c:pt idx="6463">
                  <c:v>43514.238194444442</c:v>
                </c:pt>
                <c:pt idx="6464">
                  <c:v>43514.238888888889</c:v>
                </c:pt>
                <c:pt idx="6465">
                  <c:v>43514.239583333336</c:v>
                </c:pt>
                <c:pt idx="6466">
                  <c:v>43514.240277777775</c:v>
                </c:pt>
                <c:pt idx="6467">
                  <c:v>43514.240972222222</c:v>
                </c:pt>
                <c:pt idx="6468">
                  <c:v>43514.241666666669</c:v>
                </c:pt>
                <c:pt idx="6469">
                  <c:v>43514.242361111108</c:v>
                </c:pt>
                <c:pt idx="6470">
                  <c:v>43514.243055555555</c:v>
                </c:pt>
                <c:pt idx="6471">
                  <c:v>43514.243750000001</c:v>
                </c:pt>
                <c:pt idx="6472">
                  <c:v>43514.244444444441</c:v>
                </c:pt>
                <c:pt idx="6473">
                  <c:v>43514.245138888888</c:v>
                </c:pt>
                <c:pt idx="6474">
                  <c:v>43514.245833333334</c:v>
                </c:pt>
                <c:pt idx="6475">
                  <c:v>43514.246527777781</c:v>
                </c:pt>
                <c:pt idx="6476">
                  <c:v>43514.24722222222</c:v>
                </c:pt>
                <c:pt idx="6477">
                  <c:v>43514.247916666667</c:v>
                </c:pt>
                <c:pt idx="6478">
                  <c:v>43514.248611111114</c:v>
                </c:pt>
                <c:pt idx="6479">
                  <c:v>43514.249305555553</c:v>
                </c:pt>
                <c:pt idx="6480">
                  <c:v>43514.25</c:v>
                </c:pt>
                <c:pt idx="6481">
                  <c:v>43514.250694444447</c:v>
                </c:pt>
                <c:pt idx="6482">
                  <c:v>43514.251388888886</c:v>
                </c:pt>
                <c:pt idx="6483">
                  <c:v>43514.252083333333</c:v>
                </c:pt>
                <c:pt idx="6484">
                  <c:v>43514.25277777778</c:v>
                </c:pt>
                <c:pt idx="6485">
                  <c:v>43514.253472222219</c:v>
                </c:pt>
                <c:pt idx="6486">
                  <c:v>43514.254166666666</c:v>
                </c:pt>
                <c:pt idx="6487">
                  <c:v>43514.254861111112</c:v>
                </c:pt>
                <c:pt idx="6488">
                  <c:v>43514.255555555559</c:v>
                </c:pt>
                <c:pt idx="6489">
                  <c:v>43514.256249999999</c:v>
                </c:pt>
                <c:pt idx="6490">
                  <c:v>43514.256944444445</c:v>
                </c:pt>
                <c:pt idx="6491">
                  <c:v>43514.257638888892</c:v>
                </c:pt>
                <c:pt idx="6492">
                  <c:v>43514.258333333331</c:v>
                </c:pt>
                <c:pt idx="6493">
                  <c:v>43514.259027777778</c:v>
                </c:pt>
                <c:pt idx="6494">
                  <c:v>43514.259722222225</c:v>
                </c:pt>
                <c:pt idx="6495">
                  <c:v>43514.260416666664</c:v>
                </c:pt>
                <c:pt idx="6496">
                  <c:v>43514.261111111111</c:v>
                </c:pt>
                <c:pt idx="6497">
                  <c:v>43514.261805555558</c:v>
                </c:pt>
                <c:pt idx="6498">
                  <c:v>43514.262499999997</c:v>
                </c:pt>
                <c:pt idx="6499">
                  <c:v>43514.263194444444</c:v>
                </c:pt>
                <c:pt idx="6500">
                  <c:v>43514.263888888891</c:v>
                </c:pt>
                <c:pt idx="6501">
                  <c:v>43514.26458333333</c:v>
                </c:pt>
                <c:pt idx="6502">
                  <c:v>43514.265277777777</c:v>
                </c:pt>
                <c:pt idx="6503">
                  <c:v>43514.265972222223</c:v>
                </c:pt>
                <c:pt idx="6504">
                  <c:v>43514.26666666667</c:v>
                </c:pt>
                <c:pt idx="6505">
                  <c:v>43514.267361111109</c:v>
                </c:pt>
                <c:pt idx="6506">
                  <c:v>43514.268055555556</c:v>
                </c:pt>
                <c:pt idx="6507">
                  <c:v>43514.268750000003</c:v>
                </c:pt>
                <c:pt idx="6508">
                  <c:v>43514.269444444442</c:v>
                </c:pt>
                <c:pt idx="6509">
                  <c:v>43514.270138888889</c:v>
                </c:pt>
                <c:pt idx="6510">
                  <c:v>43514.270833333336</c:v>
                </c:pt>
                <c:pt idx="6511">
                  <c:v>43514.271527777775</c:v>
                </c:pt>
                <c:pt idx="6512">
                  <c:v>43514.272222222222</c:v>
                </c:pt>
                <c:pt idx="6513">
                  <c:v>43514.272916666669</c:v>
                </c:pt>
                <c:pt idx="6514">
                  <c:v>43514.273611111108</c:v>
                </c:pt>
                <c:pt idx="6515">
                  <c:v>43514.274305555555</c:v>
                </c:pt>
                <c:pt idx="6516">
                  <c:v>43514.275000000001</c:v>
                </c:pt>
                <c:pt idx="6517">
                  <c:v>43514.275694444441</c:v>
                </c:pt>
                <c:pt idx="6518">
                  <c:v>43514.276388888888</c:v>
                </c:pt>
                <c:pt idx="6519">
                  <c:v>43514.277083333334</c:v>
                </c:pt>
                <c:pt idx="6520">
                  <c:v>43514.277777777781</c:v>
                </c:pt>
                <c:pt idx="6521">
                  <c:v>43514.27847222222</c:v>
                </c:pt>
                <c:pt idx="6522">
                  <c:v>43514.279166666667</c:v>
                </c:pt>
                <c:pt idx="6523">
                  <c:v>43514.279861111114</c:v>
                </c:pt>
                <c:pt idx="6524">
                  <c:v>43514.280555555553</c:v>
                </c:pt>
                <c:pt idx="6525">
                  <c:v>43514.28125</c:v>
                </c:pt>
                <c:pt idx="6526">
                  <c:v>43514.281944444447</c:v>
                </c:pt>
                <c:pt idx="6527">
                  <c:v>43514.282638888886</c:v>
                </c:pt>
                <c:pt idx="6528">
                  <c:v>43514.283333333333</c:v>
                </c:pt>
                <c:pt idx="6529">
                  <c:v>43514.28402777778</c:v>
                </c:pt>
                <c:pt idx="6530">
                  <c:v>43514.284722222219</c:v>
                </c:pt>
                <c:pt idx="6531">
                  <c:v>43514.285416666666</c:v>
                </c:pt>
                <c:pt idx="6532">
                  <c:v>43514.286111111112</c:v>
                </c:pt>
                <c:pt idx="6533">
                  <c:v>43514.286805555559</c:v>
                </c:pt>
                <c:pt idx="6534">
                  <c:v>43514.287499999999</c:v>
                </c:pt>
                <c:pt idx="6535">
                  <c:v>43514.288194444445</c:v>
                </c:pt>
                <c:pt idx="6536">
                  <c:v>43514.288888888892</c:v>
                </c:pt>
                <c:pt idx="6537">
                  <c:v>43514.289583333331</c:v>
                </c:pt>
                <c:pt idx="6538">
                  <c:v>43514.290277777778</c:v>
                </c:pt>
                <c:pt idx="6539">
                  <c:v>43514.290972222225</c:v>
                </c:pt>
                <c:pt idx="6540">
                  <c:v>43514.291666666664</c:v>
                </c:pt>
                <c:pt idx="6541">
                  <c:v>43514.292361111111</c:v>
                </c:pt>
                <c:pt idx="6542">
                  <c:v>43514.293055555558</c:v>
                </c:pt>
                <c:pt idx="6543">
                  <c:v>43514.293749999997</c:v>
                </c:pt>
                <c:pt idx="6544">
                  <c:v>43514.294444444444</c:v>
                </c:pt>
                <c:pt idx="6545">
                  <c:v>43514.295138888891</c:v>
                </c:pt>
                <c:pt idx="6546">
                  <c:v>43514.29583333333</c:v>
                </c:pt>
                <c:pt idx="6547">
                  <c:v>43514.296527777777</c:v>
                </c:pt>
                <c:pt idx="6548">
                  <c:v>43514.297222222223</c:v>
                </c:pt>
                <c:pt idx="6549">
                  <c:v>43514.29791666667</c:v>
                </c:pt>
                <c:pt idx="6550">
                  <c:v>43514.298611111109</c:v>
                </c:pt>
                <c:pt idx="6551">
                  <c:v>43514.299305555556</c:v>
                </c:pt>
                <c:pt idx="6552">
                  <c:v>43514.3</c:v>
                </c:pt>
                <c:pt idx="6553">
                  <c:v>43514.300694444442</c:v>
                </c:pt>
                <c:pt idx="6554">
                  <c:v>43514.301388888889</c:v>
                </c:pt>
                <c:pt idx="6555">
                  <c:v>43514.302083333336</c:v>
                </c:pt>
                <c:pt idx="6556">
                  <c:v>43514.302777777775</c:v>
                </c:pt>
                <c:pt idx="6557">
                  <c:v>43514.303472222222</c:v>
                </c:pt>
                <c:pt idx="6558">
                  <c:v>43514.304166666669</c:v>
                </c:pt>
                <c:pt idx="6559">
                  <c:v>43514.304861111108</c:v>
                </c:pt>
                <c:pt idx="6560">
                  <c:v>43514.305555555555</c:v>
                </c:pt>
                <c:pt idx="6561">
                  <c:v>43514.306250000001</c:v>
                </c:pt>
                <c:pt idx="6562">
                  <c:v>43514.306944444441</c:v>
                </c:pt>
                <c:pt idx="6563">
                  <c:v>43514.307638888888</c:v>
                </c:pt>
                <c:pt idx="6564">
                  <c:v>43514.308333333334</c:v>
                </c:pt>
                <c:pt idx="6565">
                  <c:v>43514.309027777781</c:v>
                </c:pt>
                <c:pt idx="6566">
                  <c:v>43514.30972222222</c:v>
                </c:pt>
                <c:pt idx="6567">
                  <c:v>43514.310416666667</c:v>
                </c:pt>
                <c:pt idx="6568">
                  <c:v>43514.311111111114</c:v>
                </c:pt>
                <c:pt idx="6569">
                  <c:v>43514.311805555553</c:v>
                </c:pt>
                <c:pt idx="6570">
                  <c:v>43514.3125</c:v>
                </c:pt>
                <c:pt idx="6571">
                  <c:v>43514.313194444447</c:v>
                </c:pt>
                <c:pt idx="6572">
                  <c:v>43514.313888888886</c:v>
                </c:pt>
                <c:pt idx="6573">
                  <c:v>43514.314583333333</c:v>
                </c:pt>
                <c:pt idx="6574">
                  <c:v>43514.31527777778</c:v>
                </c:pt>
                <c:pt idx="6575">
                  <c:v>43514.315972222219</c:v>
                </c:pt>
                <c:pt idx="6576">
                  <c:v>43514.316666666666</c:v>
                </c:pt>
                <c:pt idx="6577">
                  <c:v>43514.317361111112</c:v>
                </c:pt>
                <c:pt idx="6578">
                  <c:v>43514.318055555559</c:v>
                </c:pt>
                <c:pt idx="6579">
                  <c:v>43514.318749999999</c:v>
                </c:pt>
                <c:pt idx="6580">
                  <c:v>43514.319444444445</c:v>
                </c:pt>
                <c:pt idx="6581">
                  <c:v>43514.320138888892</c:v>
                </c:pt>
                <c:pt idx="6582">
                  <c:v>43514.320833333331</c:v>
                </c:pt>
                <c:pt idx="6583">
                  <c:v>43514.321527777778</c:v>
                </c:pt>
                <c:pt idx="6584">
                  <c:v>43514.322222222225</c:v>
                </c:pt>
                <c:pt idx="6585">
                  <c:v>43514.322916666664</c:v>
                </c:pt>
                <c:pt idx="6586">
                  <c:v>43514.323611111111</c:v>
                </c:pt>
                <c:pt idx="6587">
                  <c:v>43514.324305555558</c:v>
                </c:pt>
                <c:pt idx="6588">
                  <c:v>43514.324999999997</c:v>
                </c:pt>
                <c:pt idx="6589">
                  <c:v>43514.325694444444</c:v>
                </c:pt>
                <c:pt idx="6590">
                  <c:v>43514.326388888891</c:v>
                </c:pt>
                <c:pt idx="6591">
                  <c:v>43514.32708333333</c:v>
                </c:pt>
                <c:pt idx="6592">
                  <c:v>43514.327777777777</c:v>
                </c:pt>
                <c:pt idx="6593">
                  <c:v>43514.328472222223</c:v>
                </c:pt>
                <c:pt idx="6594">
                  <c:v>43514.32916666667</c:v>
                </c:pt>
                <c:pt idx="6595">
                  <c:v>43514.329861111109</c:v>
                </c:pt>
                <c:pt idx="6596">
                  <c:v>43514.330555555556</c:v>
                </c:pt>
                <c:pt idx="6597">
                  <c:v>43514.331250000003</c:v>
                </c:pt>
                <c:pt idx="6598">
                  <c:v>43514.331944444442</c:v>
                </c:pt>
                <c:pt idx="6599">
                  <c:v>43514.332638888889</c:v>
                </c:pt>
                <c:pt idx="6600">
                  <c:v>43514.333333333336</c:v>
                </c:pt>
                <c:pt idx="6601">
                  <c:v>43514.334027777775</c:v>
                </c:pt>
                <c:pt idx="6602">
                  <c:v>43514.334722222222</c:v>
                </c:pt>
                <c:pt idx="6603">
                  <c:v>43514.335416666669</c:v>
                </c:pt>
                <c:pt idx="6604">
                  <c:v>43514.336111111108</c:v>
                </c:pt>
                <c:pt idx="6605">
                  <c:v>43514.336805555555</c:v>
                </c:pt>
                <c:pt idx="6606">
                  <c:v>43514.337500000001</c:v>
                </c:pt>
                <c:pt idx="6607">
                  <c:v>43514.338194444441</c:v>
                </c:pt>
                <c:pt idx="6608">
                  <c:v>43514.338888888888</c:v>
                </c:pt>
                <c:pt idx="6609">
                  <c:v>43514.339583333334</c:v>
                </c:pt>
                <c:pt idx="6610">
                  <c:v>43514.340277777781</c:v>
                </c:pt>
                <c:pt idx="6611">
                  <c:v>43514.34097222222</c:v>
                </c:pt>
                <c:pt idx="6612">
                  <c:v>43514.341666666667</c:v>
                </c:pt>
                <c:pt idx="6613">
                  <c:v>43514.342361111114</c:v>
                </c:pt>
                <c:pt idx="6614">
                  <c:v>43514.343055555553</c:v>
                </c:pt>
                <c:pt idx="6615">
                  <c:v>43514.34375</c:v>
                </c:pt>
                <c:pt idx="6616">
                  <c:v>43514.344444444447</c:v>
                </c:pt>
                <c:pt idx="6617">
                  <c:v>43514.345138888886</c:v>
                </c:pt>
                <c:pt idx="6618">
                  <c:v>43514.345833333333</c:v>
                </c:pt>
                <c:pt idx="6619">
                  <c:v>43514.34652777778</c:v>
                </c:pt>
                <c:pt idx="6620">
                  <c:v>43514.347222222219</c:v>
                </c:pt>
                <c:pt idx="6621">
                  <c:v>43514.347916666666</c:v>
                </c:pt>
                <c:pt idx="6622">
                  <c:v>43514.348611111112</c:v>
                </c:pt>
                <c:pt idx="6623">
                  <c:v>43514.349305555559</c:v>
                </c:pt>
                <c:pt idx="6624">
                  <c:v>43514.35</c:v>
                </c:pt>
                <c:pt idx="6625">
                  <c:v>43514.350694444445</c:v>
                </c:pt>
                <c:pt idx="6626">
                  <c:v>43514.351388888892</c:v>
                </c:pt>
                <c:pt idx="6627">
                  <c:v>43514.352083333331</c:v>
                </c:pt>
                <c:pt idx="6628">
                  <c:v>43514.352777777778</c:v>
                </c:pt>
                <c:pt idx="6629">
                  <c:v>43514.353472222225</c:v>
                </c:pt>
                <c:pt idx="6630">
                  <c:v>43514.354166666664</c:v>
                </c:pt>
                <c:pt idx="6631">
                  <c:v>43514.354861111111</c:v>
                </c:pt>
                <c:pt idx="6632">
                  <c:v>43514.355555555558</c:v>
                </c:pt>
                <c:pt idx="6633">
                  <c:v>43514.356249999997</c:v>
                </c:pt>
                <c:pt idx="6634">
                  <c:v>43514.356944444444</c:v>
                </c:pt>
                <c:pt idx="6635">
                  <c:v>43514.357638888891</c:v>
                </c:pt>
                <c:pt idx="6636">
                  <c:v>43514.35833333333</c:v>
                </c:pt>
                <c:pt idx="6637">
                  <c:v>43514.359027777777</c:v>
                </c:pt>
                <c:pt idx="6638">
                  <c:v>43514.359722222223</c:v>
                </c:pt>
                <c:pt idx="6639">
                  <c:v>43514.36041666667</c:v>
                </c:pt>
                <c:pt idx="6640">
                  <c:v>43514.361111111109</c:v>
                </c:pt>
                <c:pt idx="6641">
                  <c:v>43514.361805555556</c:v>
                </c:pt>
                <c:pt idx="6642">
                  <c:v>43514.362500000003</c:v>
                </c:pt>
                <c:pt idx="6643">
                  <c:v>43514.363194444442</c:v>
                </c:pt>
                <c:pt idx="6644">
                  <c:v>43514.363888888889</c:v>
                </c:pt>
                <c:pt idx="6645">
                  <c:v>43514.364583333336</c:v>
                </c:pt>
                <c:pt idx="6646">
                  <c:v>43514.365277777775</c:v>
                </c:pt>
                <c:pt idx="6647">
                  <c:v>43514.365972222222</c:v>
                </c:pt>
                <c:pt idx="6648">
                  <c:v>43514.366666666669</c:v>
                </c:pt>
                <c:pt idx="6649">
                  <c:v>43514.367361111108</c:v>
                </c:pt>
                <c:pt idx="6650">
                  <c:v>43514.368055555555</c:v>
                </c:pt>
                <c:pt idx="6651">
                  <c:v>43514.368750000001</c:v>
                </c:pt>
                <c:pt idx="6652">
                  <c:v>43514.369444444441</c:v>
                </c:pt>
                <c:pt idx="6653">
                  <c:v>43514.370138888888</c:v>
                </c:pt>
                <c:pt idx="6654">
                  <c:v>43514.370833333334</c:v>
                </c:pt>
                <c:pt idx="6655">
                  <c:v>43514.371527777781</c:v>
                </c:pt>
                <c:pt idx="6656">
                  <c:v>43514.37222222222</c:v>
                </c:pt>
                <c:pt idx="6657">
                  <c:v>43514.372916666667</c:v>
                </c:pt>
                <c:pt idx="6658">
                  <c:v>43514.373611111114</c:v>
                </c:pt>
                <c:pt idx="6659">
                  <c:v>43514.374305555553</c:v>
                </c:pt>
                <c:pt idx="6660">
                  <c:v>43514.375</c:v>
                </c:pt>
                <c:pt idx="6661">
                  <c:v>43514.375694444447</c:v>
                </c:pt>
                <c:pt idx="6662">
                  <c:v>43514.376388888886</c:v>
                </c:pt>
                <c:pt idx="6663">
                  <c:v>43514.377083333333</c:v>
                </c:pt>
                <c:pt idx="6664">
                  <c:v>43514.37777777778</c:v>
                </c:pt>
                <c:pt idx="6665">
                  <c:v>43514.378472222219</c:v>
                </c:pt>
                <c:pt idx="6666">
                  <c:v>43514.379166666666</c:v>
                </c:pt>
                <c:pt idx="6667">
                  <c:v>43514.379861111112</c:v>
                </c:pt>
                <c:pt idx="6668">
                  <c:v>43514.380555555559</c:v>
                </c:pt>
                <c:pt idx="6669">
                  <c:v>43514.381249999999</c:v>
                </c:pt>
                <c:pt idx="6670">
                  <c:v>43514.381944444445</c:v>
                </c:pt>
                <c:pt idx="6671">
                  <c:v>43514.382638888892</c:v>
                </c:pt>
                <c:pt idx="6672">
                  <c:v>43514.383333333331</c:v>
                </c:pt>
                <c:pt idx="6673">
                  <c:v>43514.384027777778</c:v>
                </c:pt>
                <c:pt idx="6674">
                  <c:v>43514.384722222225</c:v>
                </c:pt>
                <c:pt idx="6675">
                  <c:v>43514.385416666664</c:v>
                </c:pt>
                <c:pt idx="6676">
                  <c:v>43514.386111111111</c:v>
                </c:pt>
                <c:pt idx="6677">
                  <c:v>43514.386805555558</c:v>
                </c:pt>
                <c:pt idx="6678">
                  <c:v>43514.387499999997</c:v>
                </c:pt>
                <c:pt idx="6679">
                  <c:v>43514.388194444444</c:v>
                </c:pt>
                <c:pt idx="6680">
                  <c:v>43514.388888888891</c:v>
                </c:pt>
                <c:pt idx="6681">
                  <c:v>43514.38958333333</c:v>
                </c:pt>
                <c:pt idx="6682">
                  <c:v>43514.390277777777</c:v>
                </c:pt>
                <c:pt idx="6683">
                  <c:v>43514.390972222223</c:v>
                </c:pt>
                <c:pt idx="6684">
                  <c:v>43514.39166666667</c:v>
                </c:pt>
                <c:pt idx="6685">
                  <c:v>43514.392361111109</c:v>
                </c:pt>
                <c:pt idx="6686">
                  <c:v>43514.393055555556</c:v>
                </c:pt>
                <c:pt idx="6687">
                  <c:v>43514.393750000003</c:v>
                </c:pt>
                <c:pt idx="6688">
                  <c:v>43514.394444444442</c:v>
                </c:pt>
                <c:pt idx="6689">
                  <c:v>43514.395138888889</c:v>
                </c:pt>
                <c:pt idx="6690">
                  <c:v>43514.395833333336</c:v>
                </c:pt>
                <c:pt idx="6691">
                  <c:v>43514.396527777775</c:v>
                </c:pt>
                <c:pt idx="6692">
                  <c:v>43514.397222222222</c:v>
                </c:pt>
                <c:pt idx="6693">
                  <c:v>43514.397916666669</c:v>
                </c:pt>
                <c:pt idx="6694">
                  <c:v>43514.398611111108</c:v>
                </c:pt>
                <c:pt idx="6695">
                  <c:v>43514.399305555555</c:v>
                </c:pt>
                <c:pt idx="6696">
                  <c:v>43514.400000000001</c:v>
                </c:pt>
                <c:pt idx="6697">
                  <c:v>43514.400694444441</c:v>
                </c:pt>
                <c:pt idx="6698">
                  <c:v>43514.401388888888</c:v>
                </c:pt>
                <c:pt idx="6699">
                  <c:v>43514.402083333334</c:v>
                </c:pt>
                <c:pt idx="6700">
                  <c:v>43514.402777777781</c:v>
                </c:pt>
                <c:pt idx="6701">
                  <c:v>43514.40347222222</c:v>
                </c:pt>
                <c:pt idx="6702">
                  <c:v>43514.404166666667</c:v>
                </c:pt>
                <c:pt idx="6703">
                  <c:v>43514.404861111114</c:v>
                </c:pt>
                <c:pt idx="6704">
                  <c:v>43514.405555555553</c:v>
                </c:pt>
                <c:pt idx="6705">
                  <c:v>43514.40625</c:v>
                </c:pt>
                <c:pt idx="6706">
                  <c:v>43514.406944444447</c:v>
                </c:pt>
                <c:pt idx="6707">
                  <c:v>43514.407638888886</c:v>
                </c:pt>
                <c:pt idx="6708">
                  <c:v>43514.408333333333</c:v>
                </c:pt>
                <c:pt idx="6709">
                  <c:v>43514.40902777778</c:v>
                </c:pt>
                <c:pt idx="6710">
                  <c:v>43514.409722222219</c:v>
                </c:pt>
                <c:pt idx="6711">
                  <c:v>43514.410416666666</c:v>
                </c:pt>
                <c:pt idx="6712">
                  <c:v>43514.411111111112</c:v>
                </c:pt>
                <c:pt idx="6713">
                  <c:v>43514.411805555559</c:v>
                </c:pt>
                <c:pt idx="6714">
                  <c:v>43514.412499999999</c:v>
                </c:pt>
                <c:pt idx="6715">
                  <c:v>43514.413194444445</c:v>
                </c:pt>
                <c:pt idx="6716">
                  <c:v>43514.413888888892</c:v>
                </c:pt>
                <c:pt idx="6717">
                  <c:v>43514.414583333331</c:v>
                </c:pt>
                <c:pt idx="6718">
                  <c:v>43514.415277777778</c:v>
                </c:pt>
                <c:pt idx="6719">
                  <c:v>43514.415972222225</c:v>
                </c:pt>
                <c:pt idx="6720">
                  <c:v>43514.416666666664</c:v>
                </c:pt>
                <c:pt idx="6721">
                  <c:v>43514.417361111111</c:v>
                </c:pt>
                <c:pt idx="6722">
                  <c:v>43514.418055555558</c:v>
                </c:pt>
                <c:pt idx="6723">
                  <c:v>43514.418749999997</c:v>
                </c:pt>
                <c:pt idx="6724">
                  <c:v>43514.419444444444</c:v>
                </c:pt>
                <c:pt idx="6725">
                  <c:v>43514.420138888891</c:v>
                </c:pt>
                <c:pt idx="6726">
                  <c:v>43514.42083333333</c:v>
                </c:pt>
                <c:pt idx="6727">
                  <c:v>43514.421527777777</c:v>
                </c:pt>
                <c:pt idx="6728">
                  <c:v>43514.422222222223</c:v>
                </c:pt>
                <c:pt idx="6729">
                  <c:v>43514.42291666667</c:v>
                </c:pt>
                <c:pt idx="6730">
                  <c:v>43514.423611111109</c:v>
                </c:pt>
                <c:pt idx="6731">
                  <c:v>43514.424305555556</c:v>
                </c:pt>
                <c:pt idx="6732">
                  <c:v>43514.425000000003</c:v>
                </c:pt>
                <c:pt idx="6733">
                  <c:v>43514.425694444442</c:v>
                </c:pt>
                <c:pt idx="6734">
                  <c:v>43514.426388888889</c:v>
                </c:pt>
                <c:pt idx="6735">
                  <c:v>43514.427083333336</c:v>
                </c:pt>
                <c:pt idx="6736">
                  <c:v>43514.427777777775</c:v>
                </c:pt>
                <c:pt idx="6737">
                  <c:v>43514.428472222222</c:v>
                </c:pt>
                <c:pt idx="6738">
                  <c:v>43514.429166666669</c:v>
                </c:pt>
                <c:pt idx="6739">
                  <c:v>43514.429861111108</c:v>
                </c:pt>
                <c:pt idx="6740">
                  <c:v>43514.430555555555</c:v>
                </c:pt>
                <c:pt idx="6741">
                  <c:v>43514.431250000001</c:v>
                </c:pt>
                <c:pt idx="6742">
                  <c:v>43514.431944444441</c:v>
                </c:pt>
                <c:pt idx="6743">
                  <c:v>43514.432638888888</c:v>
                </c:pt>
                <c:pt idx="6744">
                  <c:v>43514.433333333334</c:v>
                </c:pt>
                <c:pt idx="6745">
                  <c:v>43514.434027777781</c:v>
                </c:pt>
                <c:pt idx="6746">
                  <c:v>43514.43472222222</c:v>
                </c:pt>
                <c:pt idx="6747">
                  <c:v>43514.435416666667</c:v>
                </c:pt>
                <c:pt idx="6748">
                  <c:v>43514.436111111114</c:v>
                </c:pt>
                <c:pt idx="6749">
                  <c:v>43514.436805555553</c:v>
                </c:pt>
                <c:pt idx="6750">
                  <c:v>43514.4375</c:v>
                </c:pt>
                <c:pt idx="6751">
                  <c:v>43514.438194444447</c:v>
                </c:pt>
                <c:pt idx="6752">
                  <c:v>43514.438888888886</c:v>
                </c:pt>
                <c:pt idx="6753">
                  <c:v>43514.439583333333</c:v>
                </c:pt>
                <c:pt idx="6754">
                  <c:v>43514.44027777778</c:v>
                </c:pt>
                <c:pt idx="6755">
                  <c:v>43514.440972222219</c:v>
                </c:pt>
                <c:pt idx="6756">
                  <c:v>43514.441666666666</c:v>
                </c:pt>
                <c:pt idx="6757">
                  <c:v>43514.442361111112</c:v>
                </c:pt>
                <c:pt idx="6758">
                  <c:v>43514.443055555559</c:v>
                </c:pt>
                <c:pt idx="6759">
                  <c:v>43514.443749999999</c:v>
                </c:pt>
                <c:pt idx="6760">
                  <c:v>43514.444444444445</c:v>
                </c:pt>
                <c:pt idx="6761">
                  <c:v>43514.445138888892</c:v>
                </c:pt>
                <c:pt idx="6762">
                  <c:v>43514.445833333331</c:v>
                </c:pt>
                <c:pt idx="6763">
                  <c:v>43514.446527777778</c:v>
                </c:pt>
                <c:pt idx="6764">
                  <c:v>43514.447222222225</c:v>
                </c:pt>
                <c:pt idx="6765">
                  <c:v>43514.447916666664</c:v>
                </c:pt>
                <c:pt idx="6766">
                  <c:v>43514.448611111111</c:v>
                </c:pt>
                <c:pt idx="6767">
                  <c:v>43514.449305555558</c:v>
                </c:pt>
                <c:pt idx="6768">
                  <c:v>43514.45</c:v>
                </c:pt>
                <c:pt idx="6769">
                  <c:v>43514.450694444444</c:v>
                </c:pt>
                <c:pt idx="6770">
                  <c:v>43514.451388888891</c:v>
                </c:pt>
                <c:pt idx="6771">
                  <c:v>43514.45208333333</c:v>
                </c:pt>
                <c:pt idx="6772">
                  <c:v>43514.452777777777</c:v>
                </c:pt>
                <c:pt idx="6773">
                  <c:v>43514.453472222223</c:v>
                </c:pt>
                <c:pt idx="6774">
                  <c:v>43514.45416666667</c:v>
                </c:pt>
                <c:pt idx="6775">
                  <c:v>43514.454861111109</c:v>
                </c:pt>
                <c:pt idx="6776">
                  <c:v>43514.455555555556</c:v>
                </c:pt>
                <c:pt idx="6777">
                  <c:v>43514.456250000003</c:v>
                </c:pt>
                <c:pt idx="6778">
                  <c:v>43514.456944444442</c:v>
                </c:pt>
                <c:pt idx="6779">
                  <c:v>43514.457638888889</c:v>
                </c:pt>
                <c:pt idx="6780">
                  <c:v>43514.458333333336</c:v>
                </c:pt>
                <c:pt idx="6781">
                  <c:v>43514.459027777775</c:v>
                </c:pt>
                <c:pt idx="6782">
                  <c:v>43514.459722222222</c:v>
                </c:pt>
                <c:pt idx="6783">
                  <c:v>43514.460416666669</c:v>
                </c:pt>
                <c:pt idx="6784">
                  <c:v>43514.461111111108</c:v>
                </c:pt>
                <c:pt idx="6785">
                  <c:v>43514.461805555555</c:v>
                </c:pt>
                <c:pt idx="6786">
                  <c:v>43514.462500000001</c:v>
                </c:pt>
                <c:pt idx="6787">
                  <c:v>43514.463194444441</c:v>
                </c:pt>
                <c:pt idx="6788">
                  <c:v>43514.463888888888</c:v>
                </c:pt>
                <c:pt idx="6789">
                  <c:v>43514.464583333334</c:v>
                </c:pt>
                <c:pt idx="6790">
                  <c:v>43514.465277777781</c:v>
                </c:pt>
                <c:pt idx="6791">
                  <c:v>43514.46597222222</c:v>
                </c:pt>
                <c:pt idx="6792">
                  <c:v>43514.466666666667</c:v>
                </c:pt>
                <c:pt idx="6793">
                  <c:v>43514.467361111114</c:v>
                </c:pt>
                <c:pt idx="6794">
                  <c:v>43514.468055555553</c:v>
                </c:pt>
                <c:pt idx="6795">
                  <c:v>43514.46875</c:v>
                </c:pt>
                <c:pt idx="6796">
                  <c:v>43514.469444444447</c:v>
                </c:pt>
                <c:pt idx="6797">
                  <c:v>43514.470138888886</c:v>
                </c:pt>
                <c:pt idx="6798">
                  <c:v>43514.470833333333</c:v>
                </c:pt>
                <c:pt idx="6799">
                  <c:v>43514.47152777778</c:v>
                </c:pt>
                <c:pt idx="6800">
                  <c:v>43514.472222222219</c:v>
                </c:pt>
                <c:pt idx="6801">
                  <c:v>43514.472916666666</c:v>
                </c:pt>
                <c:pt idx="6802">
                  <c:v>43514.473611111112</c:v>
                </c:pt>
                <c:pt idx="6803">
                  <c:v>43514.474305555559</c:v>
                </c:pt>
                <c:pt idx="6804">
                  <c:v>43514.474999999999</c:v>
                </c:pt>
                <c:pt idx="6805">
                  <c:v>43514.475694444445</c:v>
                </c:pt>
                <c:pt idx="6806">
                  <c:v>43514.476388888892</c:v>
                </c:pt>
                <c:pt idx="6807">
                  <c:v>43514.477083333331</c:v>
                </c:pt>
                <c:pt idx="6808">
                  <c:v>43514.477777777778</c:v>
                </c:pt>
                <c:pt idx="6809">
                  <c:v>43514.478472222225</c:v>
                </c:pt>
                <c:pt idx="6810">
                  <c:v>43514.479166666664</c:v>
                </c:pt>
                <c:pt idx="6811">
                  <c:v>43514.479861111111</c:v>
                </c:pt>
                <c:pt idx="6812">
                  <c:v>43514.480555555558</c:v>
                </c:pt>
                <c:pt idx="6813">
                  <c:v>43514.481249999997</c:v>
                </c:pt>
                <c:pt idx="6814">
                  <c:v>43514.481944444444</c:v>
                </c:pt>
                <c:pt idx="6815">
                  <c:v>43514.482638888891</c:v>
                </c:pt>
                <c:pt idx="6816">
                  <c:v>43514.48333333333</c:v>
                </c:pt>
                <c:pt idx="6817">
                  <c:v>43514.484027777777</c:v>
                </c:pt>
                <c:pt idx="6818">
                  <c:v>43514.484722222223</c:v>
                </c:pt>
                <c:pt idx="6819">
                  <c:v>43514.48541666667</c:v>
                </c:pt>
                <c:pt idx="6820">
                  <c:v>43514.486111111109</c:v>
                </c:pt>
                <c:pt idx="6821">
                  <c:v>43514.486805555556</c:v>
                </c:pt>
                <c:pt idx="6822">
                  <c:v>43514.487500000003</c:v>
                </c:pt>
                <c:pt idx="6823">
                  <c:v>43514.488194444442</c:v>
                </c:pt>
                <c:pt idx="6824">
                  <c:v>43514.488888888889</c:v>
                </c:pt>
                <c:pt idx="6825">
                  <c:v>43514.489583333336</c:v>
                </c:pt>
                <c:pt idx="6826">
                  <c:v>43514.490277777775</c:v>
                </c:pt>
                <c:pt idx="6827">
                  <c:v>43514.490972222222</c:v>
                </c:pt>
                <c:pt idx="6828">
                  <c:v>43514.491666666669</c:v>
                </c:pt>
                <c:pt idx="6829">
                  <c:v>43514.492361111108</c:v>
                </c:pt>
                <c:pt idx="6830">
                  <c:v>43514.493055555555</c:v>
                </c:pt>
                <c:pt idx="6831">
                  <c:v>43514.493750000001</c:v>
                </c:pt>
                <c:pt idx="6832">
                  <c:v>43514.494444444441</c:v>
                </c:pt>
                <c:pt idx="6833">
                  <c:v>43514.495138888888</c:v>
                </c:pt>
                <c:pt idx="6834">
                  <c:v>43514.495833333334</c:v>
                </c:pt>
                <c:pt idx="6835">
                  <c:v>43514.496527777781</c:v>
                </c:pt>
                <c:pt idx="6836">
                  <c:v>43514.49722222222</c:v>
                </c:pt>
                <c:pt idx="6837">
                  <c:v>43514.497916666667</c:v>
                </c:pt>
                <c:pt idx="6838">
                  <c:v>43514.498611111114</c:v>
                </c:pt>
                <c:pt idx="6839">
                  <c:v>43514.499305555553</c:v>
                </c:pt>
                <c:pt idx="6840">
                  <c:v>43514.5</c:v>
                </c:pt>
                <c:pt idx="6841">
                  <c:v>43514.500694444447</c:v>
                </c:pt>
                <c:pt idx="6842">
                  <c:v>43514.501388888886</c:v>
                </c:pt>
                <c:pt idx="6843">
                  <c:v>43514.502083333333</c:v>
                </c:pt>
                <c:pt idx="6844">
                  <c:v>43514.50277777778</c:v>
                </c:pt>
                <c:pt idx="6845">
                  <c:v>43514.503472222219</c:v>
                </c:pt>
                <c:pt idx="6846">
                  <c:v>43514.504166666666</c:v>
                </c:pt>
                <c:pt idx="6847">
                  <c:v>43514.504861111112</c:v>
                </c:pt>
                <c:pt idx="6848">
                  <c:v>43514.505555555559</c:v>
                </c:pt>
                <c:pt idx="6849">
                  <c:v>43514.506249999999</c:v>
                </c:pt>
                <c:pt idx="6850">
                  <c:v>43514.506944444445</c:v>
                </c:pt>
                <c:pt idx="6851">
                  <c:v>43514.507638888892</c:v>
                </c:pt>
                <c:pt idx="6852">
                  <c:v>43514.508333333331</c:v>
                </c:pt>
                <c:pt idx="6853">
                  <c:v>43514.509027777778</c:v>
                </c:pt>
                <c:pt idx="6854">
                  <c:v>43514.509722222225</c:v>
                </c:pt>
                <c:pt idx="6855">
                  <c:v>43514.510416666664</c:v>
                </c:pt>
                <c:pt idx="6856">
                  <c:v>43514.511111111111</c:v>
                </c:pt>
                <c:pt idx="6857">
                  <c:v>43514.511805555558</c:v>
                </c:pt>
                <c:pt idx="6858">
                  <c:v>43514.512499999997</c:v>
                </c:pt>
                <c:pt idx="6859">
                  <c:v>43514.513194444444</c:v>
                </c:pt>
                <c:pt idx="6860">
                  <c:v>43514.513888888891</c:v>
                </c:pt>
                <c:pt idx="6861">
                  <c:v>43514.51458333333</c:v>
                </c:pt>
                <c:pt idx="6862">
                  <c:v>43514.515277777777</c:v>
                </c:pt>
                <c:pt idx="6863">
                  <c:v>43514.515972222223</c:v>
                </c:pt>
                <c:pt idx="6864">
                  <c:v>43514.51666666667</c:v>
                </c:pt>
                <c:pt idx="6865">
                  <c:v>43514.517361111109</c:v>
                </c:pt>
                <c:pt idx="6866">
                  <c:v>43514.518055555556</c:v>
                </c:pt>
                <c:pt idx="6867">
                  <c:v>43514.518750000003</c:v>
                </c:pt>
                <c:pt idx="6868">
                  <c:v>43514.519444444442</c:v>
                </c:pt>
                <c:pt idx="6869">
                  <c:v>43514.520138888889</c:v>
                </c:pt>
                <c:pt idx="6870">
                  <c:v>43514.520833333336</c:v>
                </c:pt>
                <c:pt idx="6871">
                  <c:v>43514.521527777775</c:v>
                </c:pt>
                <c:pt idx="6872">
                  <c:v>43514.522222222222</c:v>
                </c:pt>
                <c:pt idx="6873">
                  <c:v>43514.522916666669</c:v>
                </c:pt>
                <c:pt idx="6874">
                  <c:v>43514.523611111108</c:v>
                </c:pt>
                <c:pt idx="6875">
                  <c:v>43514.524305555555</c:v>
                </c:pt>
                <c:pt idx="6876">
                  <c:v>43514.525000000001</c:v>
                </c:pt>
                <c:pt idx="6877">
                  <c:v>43514.525694444441</c:v>
                </c:pt>
                <c:pt idx="6878">
                  <c:v>43514.526388888888</c:v>
                </c:pt>
                <c:pt idx="6879">
                  <c:v>43514.527083333334</c:v>
                </c:pt>
                <c:pt idx="6880">
                  <c:v>43514.527777777781</c:v>
                </c:pt>
                <c:pt idx="6881">
                  <c:v>43514.52847222222</c:v>
                </c:pt>
                <c:pt idx="6882">
                  <c:v>43514.529166666667</c:v>
                </c:pt>
                <c:pt idx="6883">
                  <c:v>43514.529861111114</c:v>
                </c:pt>
                <c:pt idx="6884">
                  <c:v>43514.530555555553</c:v>
                </c:pt>
                <c:pt idx="6885">
                  <c:v>43514.53125</c:v>
                </c:pt>
                <c:pt idx="6886">
                  <c:v>43514.531944444447</c:v>
                </c:pt>
                <c:pt idx="6887">
                  <c:v>43514.532638888886</c:v>
                </c:pt>
                <c:pt idx="6888">
                  <c:v>43514.533333333333</c:v>
                </c:pt>
                <c:pt idx="6889">
                  <c:v>43514.53402777778</c:v>
                </c:pt>
                <c:pt idx="6890">
                  <c:v>43514.534722222219</c:v>
                </c:pt>
                <c:pt idx="6891">
                  <c:v>43514.535416666666</c:v>
                </c:pt>
                <c:pt idx="6892">
                  <c:v>43514.536111111112</c:v>
                </c:pt>
                <c:pt idx="6893">
                  <c:v>43514.536805555559</c:v>
                </c:pt>
                <c:pt idx="6894">
                  <c:v>43514.537499999999</c:v>
                </c:pt>
                <c:pt idx="6895">
                  <c:v>43514.538194444445</c:v>
                </c:pt>
                <c:pt idx="6896">
                  <c:v>43514.538888888892</c:v>
                </c:pt>
                <c:pt idx="6897">
                  <c:v>43514.539583333331</c:v>
                </c:pt>
                <c:pt idx="6898">
                  <c:v>43514.540277777778</c:v>
                </c:pt>
                <c:pt idx="6899">
                  <c:v>43514.540972222225</c:v>
                </c:pt>
                <c:pt idx="6900">
                  <c:v>43514.541666666664</c:v>
                </c:pt>
                <c:pt idx="6901">
                  <c:v>43514.542361111111</c:v>
                </c:pt>
                <c:pt idx="6902">
                  <c:v>43514.543055555558</c:v>
                </c:pt>
                <c:pt idx="6903">
                  <c:v>43514.543749999997</c:v>
                </c:pt>
                <c:pt idx="6904">
                  <c:v>43514.544444444444</c:v>
                </c:pt>
                <c:pt idx="6905">
                  <c:v>43514.545138888891</c:v>
                </c:pt>
                <c:pt idx="6906">
                  <c:v>43514.54583333333</c:v>
                </c:pt>
                <c:pt idx="6907">
                  <c:v>43514.546527777777</c:v>
                </c:pt>
                <c:pt idx="6908">
                  <c:v>43514.547222222223</c:v>
                </c:pt>
                <c:pt idx="6909">
                  <c:v>43514.54791666667</c:v>
                </c:pt>
                <c:pt idx="6910">
                  <c:v>43514.548611111109</c:v>
                </c:pt>
                <c:pt idx="6911">
                  <c:v>43514.549305555556</c:v>
                </c:pt>
                <c:pt idx="6912">
                  <c:v>43514.55</c:v>
                </c:pt>
                <c:pt idx="6913">
                  <c:v>43514.550694444442</c:v>
                </c:pt>
                <c:pt idx="6914">
                  <c:v>43514.551388888889</c:v>
                </c:pt>
                <c:pt idx="6915">
                  <c:v>43514.552083333336</c:v>
                </c:pt>
                <c:pt idx="6916">
                  <c:v>43514.552777777775</c:v>
                </c:pt>
                <c:pt idx="6917">
                  <c:v>43514.553472222222</c:v>
                </c:pt>
                <c:pt idx="6918">
                  <c:v>43514.554166666669</c:v>
                </c:pt>
                <c:pt idx="6919">
                  <c:v>43514.554861111108</c:v>
                </c:pt>
                <c:pt idx="6920">
                  <c:v>43514.555555555555</c:v>
                </c:pt>
                <c:pt idx="6921">
                  <c:v>43514.556250000001</c:v>
                </c:pt>
                <c:pt idx="6922">
                  <c:v>43514.556944444441</c:v>
                </c:pt>
                <c:pt idx="6923">
                  <c:v>43514.557638888888</c:v>
                </c:pt>
                <c:pt idx="6924">
                  <c:v>43514.558333333334</c:v>
                </c:pt>
                <c:pt idx="6925">
                  <c:v>43514.559027777781</c:v>
                </c:pt>
                <c:pt idx="6926">
                  <c:v>43514.55972222222</c:v>
                </c:pt>
                <c:pt idx="6927">
                  <c:v>43514.560416666667</c:v>
                </c:pt>
                <c:pt idx="6928">
                  <c:v>43514.561111111114</c:v>
                </c:pt>
                <c:pt idx="6929">
                  <c:v>43514.561805555553</c:v>
                </c:pt>
                <c:pt idx="6930">
                  <c:v>43514.5625</c:v>
                </c:pt>
                <c:pt idx="6931">
                  <c:v>43514.563194444447</c:v>
                </c:pt>
                <c:pt idx="6932">
                  <c:v>43514.563888888886</c:v>
                </c:pt>
                <c:pt idx="6933">
                  <c:v>43514.564583333333</c:v>
                </c:pt>
                <c:pt idx="6934">
                  <c:v>43514.56527777778</c:v>
                </c:pt>
                <c:pt idx="6935">
                  <c:v>43514.565972222219</c:v>
                </c:pt>
                <c:pt idx="6936">
                  <c:v>43514.566666666666</c:v>
                </c:pt>
                <c:pt idx="6937">
                  <c:v>43514.567361111112</c:v>
                </c:pt>
                <c:pt idx="6938">
                  <c:v>43514.568055555559</c:v>
                </c:pt>
                <c:pt idx="6939">
                  <c:v>43514.568749999999</c:v>
                </c:pt>
                <c:pt idx="6940">
                  <c:v>43514.569444444445</c:v>
                </c:pt>
                <c:pt idx="6941">
                  <c:v>43514.570138888892</c:v>
                </c:pt>
                <c:pt idx="6942">
                  <c:v>43514.570833333331</c:v>
                </c:pt>
                <c:pt idx="6943">
                  <c:v>43514.571527777778</c:v>
                </c:pt>
                <c:pt idx="6944">
                  <c:v>43514.572222222225</c:v>
                </c:pt>
                <c:pt idx="6945">
                  <c:v>43514.572916666664</c:v>
                </c:pt>
                <c:pt idx="6946">
                  <c:v>43514.573611111111</c:v>
                </c:pt>
                <c:pt idx="6947">
                  <c:v>43514.574305555558</c:v>
                </c:pt>
                <c:pt idx="6948">
                  <c:v>43514.574999999997</c:v>
                </c:pt>
                <c:pt idx="6949">
                  <c:v>43514.575694444444</c:v>
                </c:pt>
                <c:pt idx="6950">
                  <c:v>43514.576388888891</c:v>
                </c:pt>
                <c:pt idx="6951">
                  <c:v>43514.57708333333</c:v>
                </c:pt>
                <c:pt idx="6952">
                  <c:v>43514.577777777777</c:v>
                </c:pt>
                <c:pt idx="6953">
                  <c:v>43514.578472222223</c:v>
                </c:pt>
                <c:pt idx="6954">
                  <c:v>43514.57916666667</c:v>
                </c:pt>
                <c:pt idx="6955">
                  <c:v>43514.579861111109</c:v>
                </c:pt>
                <c:pt idx="6956">
                  <c:v>43514.580555555556</c:v>
                </c:pt>
                <c:pt idx="6957">
                  <c:v>43514.581250000003</c:v>
                </c:pt>
                <c:pt idx="6958">
                  <c:v>43514.581944444442</c:v>
                </c:pt>
                <c:pt idx="6959">
                  <c:v>43514.582638888889</c:v>
                </c:pt>
                <c:pt idx="6960">
                  <c:v>43514.583333333336</c:v>
                </c:pt>
                <c:pt idx="6961">
                  <c:v>43514.584027777775</c:v>
                </c:pt>
                <c:pt idx="6962">
                  <c:v>43514.584722222222</c:v>
                </c:pt>
                <c:pt idx="6963">
                  <c:v>43514.585416666669</c:v>
                </c:pt>
                <c:pt idx="6964">
                  <c:v>43514.586111111108</c:v>
                </c:pt>
                <c:pt idx="6965">
                  <c:v>43514.586805555555</c:v>
                </c:pt>
                <c:pt idx="6966">
                  <c:v>43514.587500000001</c:v>
                </c:pt>
                <c:pt idx="6967">
                  <c:v>43514.588194444441</c:v>
                </c:pt>
                <c:pt idx="6968">
                  <c:v>43514.588888888888</c:v>
                </c:pt>
                <c:pt idx="6969">
                  <c:v>43514.589583333334</c:v>
                </c:pt>
                <c:pt idx="6970">
                  <c:v>43514.590277777781</c:v>
                </c:pt>
                <c:pt idx="6971">
                  <c:v>43514.59097222222</c:v>
                </c:pt>
                <c:pt idx="6972">
                  <c:v>43514.591666666667</c:v>
                </c:pt>
                <c:pt idx="6973">
                  <c:v>43514.592361111114</c:v>
                </c:pt>
                <c:pt idx="6974">
                  <c:v>43514.593055555553</c:v>
                </c:pt>
                <c:pt idx="6975">
                  <c:v>43514.59375</c:v>
                </c:pt>
                <c:pt idx="6976">
                  <c:v>43514.594444444447</c:v>
                </c:pt>
                <c:pt idx="6977">
                  <c:v>43514.595138888886</c:v>
                </c:pt>
                <c:pt idx="6978">
                  <c:v>43514.595833333333</c:v>
                </c:pt>
                <c:pt idx="6979">
                  <c:v>43514.59652777778</c:v>
                </c:pt>
                <c:pt idx="6980">
                  <c:v>43514.597222222219</c:v>
                </c:pt>
                <c:pt idx="6981">
                  <c:v>43514.597916666666</c:v>
                </c:pt>
                <c:pt idx="6982">
                  <c:v>43514.598611111112</c:v>
                </c:pt>
                <c:pt idx="6983">
                  <c:v>43514.599305555559</c:v>
                </c:pt>
                <c:pt idx="6984">
                  <c:v>43514.6</c:v>
                </c:pt>
                <c:pt idx="6985">
                  <c:v>43514.600694444445</c:v>
                </c:pt>
                <c:pt idx="6986">
                  <c:v>43514.601388888892</c:v>
                </c:pt>
                <c:pt idx="6987">
                  <c:v>43514.602083333331</c:v>
                </c:pt>
                <c:pt idx="6988">
                  <c:v>43514.602777777778</c:v>
                </c:pt>
                <c:pt idx="6989">
                  <c:v>43514.603472222225</c:v>
                </c:pt>
                <c:pt idx="6990">
                  <c:v>43514.604166666664</c:v>
                </c:pt>
                <c:pt idx="6991">
                  <c:v>43514.604861111111</c:v>
                </c:pt>
                <c:pt idx="6992">
                  <c:v>43514.605555555558</c:v>
                </c:pt>
                <c:pt idx="6993">
                  <c:v>43514.606249999997</c:v>
                </c:pt>
                <c:pt idx="6994">
                  <c:v>43514.606944444444</c:v>
                </c:pt>
                <c:pt idx="6995">
                  <c:v>43514.607638888891</c:v>
                </c:pt>
                <c:pt idx="6996">
                  <c:v>43514.60833333333</c:v>
                </c:pt>
                <c:pt idx="6997">
                  <c:v>43514.609027777777</c:v>
                </c:pt>
                <c:pt idx="6998">
                  <c:v>43514.609722222223</c:v>
                </c:pt>
                <c:pt idx="6999">
                  <c:v>43514.61041666667</c:v>
                </c:pt>
                <c:pt idx="7000">
                  <c:v>43514.611111111109</c:v>
                </c:pt>
                <c:pt idx="7001">
                  <c:v>43514.611805555556</c:v>
                </c:pt>
                <c:pt idx="7002">
                  <c:v>43514.612500000003</c:v>
                </c:pt>
                <c:pt idx="7003">
                  <c:v>43514.613194444442</c:v>
                </c:pt>
                <c:pt idx="7004">
                  <c:v>43514.613888888889</c:v>
                </c:pt>
                <c:pt idx="7005">
                  <c:v>43514.614583333336</c:v>
                </c:pt>
                <c:pt idx="7006">
                  <c:v>43514.615277777775</c:v>
                </c:pt>
                <c:pt idx="7007">
                  <c:v>43514.615972222222</c:v>
                </c:pt>
                <c:pt idx="7008">
                  <c:v>43514.616666666669</c:v>
                </c:pt>
                <c:pt idx="7009">
                  <c:v>43514.617361111108</c:v>
                </c:pt>
                <c:pt idx="7010">
                  <c:v>43514.618055555555</c:v>
                </c:pt>
                <c:pt idx="7011">
                  <c:v>43514.618750000001</c:v>
                </c:pt>
                <c:pt idx="7012">
                  <c:v>43514.619444444441</c:v>
                </c:pt>
                <c:pt idx="7013">
                  <c:v>43514.620138888888</c:v>
                </c:pt>
                <c:pt idx="7014">
                  <c:v>43514.620833333334</c:v>
                </c:pt>
                <c:pt idx="7015">
                  <c:v>43514.621527777781</c:v>
                </c:pt>
                <c:pt idx="7016">
                  <c:v>43514.62222222222</c:v>
                </c:pt>
                <c:pt idx="7017">
                  <c:v>43514.622916666667</c:v>
                </c:pt>
                <c:pt idx="7018">
                  <c:v>43514.623611111114</c:v>
                </c:pt>
                <c:pt idx="7019">
                  <c:v>43514.624305555553</c:v>
                </c:pt>
                <c:pt idx="7020">
                  <c:v>43514.625</c:v>
                </c:pt>
                <c:pt idx="7021">
                  <c:v>43514.625694444447</c:v>
                </c:pt>
                <c:pt idx="7022">
                  <c:v>43514.626388888886</c:v>
                </c:pt>
                <c:pt idx="7023">
                  <c:v>43514.627083333333</c:v>
                </c:pt>
                <c:pt idx="7024">
                  <c:v>43514.62777777778</c:v>
                </c:pt>
                <c:pt idx="7025">
                  <c:v>43514.628472222219</c:v>
                </c:pt>
                <c:pt idx="7026">
                  <c:v>43514.629166666666</c:v>
                </c:pt>
                <c:pt idx="7027">
                  <c:v>43514.629861111112</c:v>
                </c:pt>
                <c:pt idx="7028">
                  <c:v>43514.630555555559</c:v>
                </c:pt>
                <c:pt idx="7029">
                  <c:v>43514.631249999999</c:v>
                </c:pt>
                <c:pt idx="7030">
                  <c:v>43514.631944444445</c:v>
                </c:pt>
                <c:pt idx="7031">
                  <c:v>43514.632638888892</c:v>
                </c:pt>
                <c:pt idx="7032">
                  <c:v>43514.633333333331</c:v>
                </c:pt>
                <c:pt idx="7033">
                  <c:v>43514.634027777778</c:v>
                </c:pt>
                <c:pt idx="7034">
                  <c:v>43514.634722222225</c:v>
                </c:pt>
                <c:pt idx="7035">
                  <c:v>43514.635416666664</c:v>
                </c:pt>
                <c:pt idx="7036">
                  <c:v>43514.636111111111</c:v>
                </c:pt>
                <c:pt idx="7037">
                  <c:v>43514.636805555558</c:v>
                </c:pt>
                <c:pt idx="7038">
                  <c:v>43514.637499999997</c:v>
                </c:pt>
                <c:pt idx="7039">
                  <c:v>43514.638194444444</c:v>
                </c:pt>
                <c:pt idx="7040">
                  <c:v>43514.638888888891</c:v>
                </c:pt>
                <c:pt idx="7041">
                  <c:v>43514.63958333333</c:v>
                </c:pt>
                <c:pt idx="7042">
                  <c:v>43514.640277777777</c:v>
                </c:pt>
                <c:pt idx="7043">
                  <c:v>43514.640972222223</c:v>
                </c:pt>
                <c:pt idx="7044">
                  <c:v>43514.64166666667</c:v>
                </c:pt>
                <c:pt idx="7045">
                  <c:v>43514.642361111109</c:v>
                </c:pt>
                <c:pt idx="7046">
                  <c:v>43514.643055555556</c:v>
                </c:pt>
                <c:pt idx="7047">
                  <c:v>43514.643750000003</c:v>
                </c:pt>
                <c:pt idx="7048">
                  <c:v>43514.644444444442</c:v>
                </c:pt>
                <c:pt idx="7049">
                  <c:v>43514.645138888889</c:v>
                </c:pt>
                <c:pt idx="7050">
                  <c:v>43514.645833333336</c:v>
                </c:pt>
                <c:pt idx="7051">
                  <c:v>43514.646527777775</c:v>
                </c:pt>
                <c:pt idx="7052">
                  <c:v>43514.647222222222</c:v>
                </c:pt>
                <c:pt idx="7053">
                  <c:v>43514.647916666669</c:v>
                </c:pt>
                <c:pt idx="7054">
                  <c:v>43514.648611111108</c:v>
                </c:pt>
                <c:pt idx="7055">
                  <c:v>43514.649305555555</c:v>
                </c:pt>
                <c:pt idx="7056">
                  <c:v>43514.65</c:v>
                </c:pt>
                <c:pt idx="7057">
                  <c:v>43514.650694444441</c:v>
                </c:pt>
                <c:pt idx="7058">
                  <c:v>43514.651388888888</c:v>
                </c:pt>
                <c:pt idx="7059">
                  <c:v>43514.652083333334</c:v>
                </c:pt>
                <c:pt idx="7060">
                  <c:v>43514.652777777781</c:v>
                </c:pt>
                <c:pt idx="7061">
                  <c:v>43514.65347222222</c:v>
                </c:pt>
                <c:pt idx="7062">
                  <c:v>43514.654166666667</c:v>
                </c:pt>
                <c:pt idx="7063">
                  <c:v>43514.654861111114</c:v>
                </c:pt>
                <c:pt idx="7064">
                  <c:v>43514.655555555553</c:v>
                </c:pt>
                <c:pt idx="7065">
                  <c:v>43514.65625</c:v>
                </c:pt>
                <c:pt idx="7066">
                  <c:v>43514.656944444447</c:v>
                </c:pt>
                <c:pt idx="7067">
                  <c:v>43514.657638888886</c:v>
                </c:pt>
                <c:pt idx="7068">
                  <c:v>43514.658333333333</c:v>
                </c:pt>
                <c:pt idx="7069">
                  <c:v>43514.65902777778</c:v>
                </c:pt>
                <c:pt idx="7070">
                  <c:v>43514.659722222219</c:v>
                </c:pt>
                <c:pt idx="7071">
                  <c:v>43514.660416666666</c:v>
                </c:pt>
                <c:pt idx="7072">
                  <c:v>43514.661111111112</c:v>
                </c:pt>
                <c:pt idx="7073">
                  <c:v>43514.661805555559</c:v>
                </c:pt>
                <c:pt idx="7074">
                  <c:v>43514.662499999999</c:v>
                </c:pt>
                <c:pt idx="7075">
                  <c:v>43514.663194444445</c:v>
                </c:pt>
                <c:pt idx="7076">
                  <c:v>43514.663888888892</c:v>
                </c:pt>
                <c:pt idx="7077">
                  <c:v>43514.664583333331</c:v>
                </c:pt>
                <c:pt idx="7078">
                  <c:v>43514.665277777778</c:v>
                </c:pt>
                <c:pt idx="7079">
                  <c:v>43514.665972222225</c:v>
                </c:pt>
                <c:pt idx="7080">
                  <c:v>43514.666666666664</c:v>
                </c:pt>
                <c:pt idx="7081">
                  <c:v>43514.667361111111</c:v>
                </c:pt>
                <c:pt idx="7082">
                  <c:v>43514.668055555558</c:v>
                </c:pt>
                <c:pt idx="7083">
                  <c:v>43514.668749999997</c:v>
                </c:pt>
                <c:pt idx="7084">
                  <c:v>43514.669444444444</c:v>
                </c:pt>
                <c:pt idx="7085">
                  <c:v>43514.670138888891</c:v>
                </c:pt>
                <c:pt idx="7086">
                  <c:v>43514.67083333333</c:v>
                </c:pt>
                <c:pt idx="7087">
                  <c:v>43514.671527777777</c:v>
                </c:pt>
                <c:pt idx="7088">
                  <c:v>43514.672222222223</c:v>
                </c:pt>
                <c:pt idx="7089">
                  <c:v>43514.67291666667</c:v>
                </c:pt>
                <c:pt idx="7090">
                  <c:v>43514.673611111109</c:v>
                </c:pt>
                <c:pt idx="7091">
                  <c:v>43514.674305555556</c:v>
                </c:pt>
                <c:pt idx="7092">
                  <c:v>43514.675000000003</c:v>
                </c:pt>
                <c:pt idx="7093">
                  <c:v>43514.675694444442</c:v>
                </c:pt>
                <c:pt idx="7094">
                  <c:v>43514.676388888889</c:v>
                </c:pt>
                <c:pt idx="7095">
                  <c:v>43514.677083333336</c:v>
                </c:pt>
                <c:pt idx="7096">
                  <c:v>43514.677777777775</c:v>
                </c:pt>
                <c:pt idx="7097">
                  <c:v>43514.678472222222</c:v>
                </c:pt>
                <c:pt idx="7098">
                  <c:v>43514.679166666669</c:v>
                </c:pt>
                <c:pt idx="7099">
                  <c:v>43514.679861111108</c:v>
                </c:pt>
                <c:pt idx="7100">
                  <c:v>43514.680555555555</c:v>
                </c:pt>
                <c:pt idx="7101">
                  <c:v>43514.681250000001</c:v>
                </c:pt>
                <c:pt idx="7102">
                  <c:v>43514.681944444441</c:v>
                </c:pt>
                <c:pt idx="7103">
                  <c:v>43514.682638888888</c:v>
                </c:pt>
                <c:pt idx="7104">
                  <c:v>43514.683333333334</c:v>
                </c:pt>
                <c:pt idx="7105">
                  <c:v>43514.684027777781</c:v>
                </c:pt>
                <c:pt idx="7106">
                  <c:v>43514.68472222222</c:v>
                </c:pt>
                <c:pt idx="7107">
                  <c:v>43514.685416666667</c:v>
                </c:pt>
                <c:pt idx="7108">
                  <c:v>43514.686111111114</c:v>
                </c:pt>
                <c:pt idx="7109">
                  <c:v>43514.686805555553</c:v>
                </c:pt>
                <c:pt idx="7110">
                  <c:v>43514.6875</c:v>
                </c:pt>
                <c:pt idx="7111">
                  <c:v>43514.688194444447</c:v>
                </c:pt>
                <c:pt idx="7112">
                  <c:v>43514.688888888886</c:v>
                </c:pt>
                <c:pt idx="7113">
                  <c:v>43514.689583333333</c:v>
                </c:pt>
                <c:pt idx="7114">
                  <c:v>43514.69027777778</c:v>
                </c:pt>
                <c:pt idx="7115">
                  <c:v>43514.690972222219</c:v>
                </c:pt>
                <c:pt idx="7116">
                  <c:v>43514.691666666666</c:v>
                </c:pt>
                <c:pt idx="7117">
                  <c:v>43514.692361111112</c:v>
                </c:pt>
                <c:pt idx="7118">
                  <c:v>43514.693055555559</c:v>
                </c:pt>
                <c:pt idx="7119">
                  <c:v>43514.693749999999</c:v>
                </c:pt>
                <c:pt idx="7120">
                  <c:v>43514.694444444445</c:v>
                </c:pt>
                <c:pt idx="7121">
                  <c:v>43514.695138888892</c:v>
                </c:pt>
                <c:pt idx="7122">
                  <c:v>43514.695833333331</c:v>
                </c:pt>
                <c:pt idx="7123">
                  <c:v>43514.696527777778</c:v>
                </c:pt>
                <c:pt idx="7124">
                  <c:v>43514.697222222225</c:v>
                </c:pt>
                <c:pt idx="7125">
                  <c:v>43514.697916666664</c:v>
                </c:pt>
                <c:pt idx="7126">
                  <c:v>43514.698611111111</c:v>
                </c:pt>
                <c:pt idx="7127">
                  <c:v>43514.699305555558</c:v>
                </c:pt>
                <c:pt idx="7128">
                  <c:v>43514.7</c:v>
                </c:pt>
                <c:pt idx="7129">
                  <c:v>43514.700694444444</c:v>
                </c:pt>
                <c:pt idx="7130">
                  <c:v>43514.701388888891</c:v>
                </c:pt>
                <c:pt idx="7131">
                  <c:v>43514.70208333333</c:v>
                </c:pt>
                <c:pt idx="7132">
                  <c:v>43514.702777777777</c:v>
                </c:pt>
                <c:pt idx="7133">
                  <c:v>43514.703472222223</c:v>
                </c:pt>
                <c:pt idx="7134">
                  <c:v>43514.70416666667</c:v>
                </c:pt>
                <c:pt idx="7135">
                  <c:v>43514.704861111109</c:v>
                </c:pt>
                <c:pt idx="7136">
                  <c:v>43514.705555555556</c:v>
                </c:pt>
                <c:pt idx="7137">
                  <c:v>43514.706250000003</c:v>
                </c:pt>
                <c:pt idx="7138">
                  <c:v>43514.706944444442</c:v>
                </c:pt>
                <c:pt idx="7139">
                  <c:v>43514.707638888889</c:v>
                </c:pt>
                <c:pt idx="7140">
                  <c:v>43514.708333333336</c:v>
                </c:pt>
                <c:pt idx="7141">
                  <c:v>43514.709027777775</c:v>
                </c:pt>
                <c:pt idx="7142">
                  <c:v>43514.709722222222</c:v>
                </c:pt>
                <c:pt idx="7143">
                  <c:v>43514.710416666669</c:v>
                </c:pt>
                <c:pt idx="7144">
                  <c:v>43514.711111111108</c:v>
                </c:pt>
                <c:pt idx="7145">
                  <c:v>43514.711805555555</c:v>
                </c:pt>
                <c:pt idx="7146">
                  <c:v>43514.712500000001</c:v>
                </c:pt>
                <c:pt idx="7147">
                  <c:v>43514.713194444441</c:v>
                </c:pt>
                <c:pt idx="7148">
                  <c:v>43514.713888888888</c:v>
                </c:pt>
                <c:pt idx="7149">
                  <c:v>43514.714583333334</c:v>
                </c:pt>
                <c:pt idx="7150">
                  <c:v>43514.715277777781</c:v>
                </c:pt>
                <c:pt idx="7151">
                  <c:v>43514.71597222222</c:v>
                </c:pt>
                <c:pt idx="7152">
                  <c:v>43514.716666666667</c:v>
                </c:pt>
                <c:pt idx="7153">
                  <c:v>43514.717361111114</c:v>
                </c:pt>
                <c:pt idx="7154">
                  <c:v>43514.718055555553</c:v>
                </c:pt>
                <c:pt idx="7155">
                  <c:v>43514.71875</c:v>
                </c:pt>
                <c:pt idx="7156">
                  <c:v>43514.719444444447</c:v>
                </c:pt>
                <c:pt idx="7157">
                  <c:v>43514.720138888886</c:v>
                </c:pt>
                <c:pt idx="7158">
                  <c:v>43514.720833333333</c:v>
                </c:pt>
                <c:pt idx="7159">
                  <c:v>43514.72152777778</c:v>
                </c:pt>
                <c:pt idx="7160">
                  <c:v>43514.722222222219</c:v>
                </c:pt>
                <c:pt idx="7161">
                  <c:v>43514.722916666666</c:v>
                </c:pt>
                <c:pt idx="7162">
                  <c:v>43514.723611111112</c:v>
                </c:pt>
                <c:pt idx="7163">
                  <c:v>43514.724305555559</c:v>
                </c:pt>
                <c:pt idx="7164">
                  <c:v>43514.724999999999</c:v>
                </c:pt>
                <c:pt idx="7165">
                  <c:v>43514.725694444445</c:v>
                </c:pt>
                <c:pt idx="7166">
                  <c:v>43514.726388888892</c:v>
                </c:pt>
                <c:pt idx="7167">
                  <c:v>43514.727083333331</c:v>
                </c:pt>
                <c:pt idx="7168">
                  <c:v>43514.727777777778</c:v>
                </c:pt>
                <c:pt idx="7169">
                  <c:v>43514.728472222225</c:v>
                </c:pt>
                <c:pt idx="7170">
                  <c:v>43514.729166666664</c:v>
                </c:pt>
                <c:pt idx="7171">
                  <c:v>43514.729861111111</c:v>
                </c:pt>
                <c:pt idx="7172">
                  <c:v>43514.730555555558</c:v>
                </c:pt>
                <c:pt idx="7173">
                  <c:v>43514.731249999997</c:v>
                </c:pt>
                <c:pt idx="7174">
                  <c:v>43514.731944444444</c:v>
                </c:pt>
                <c:pt idx="7175">
                  <c:v>43514.732638888891</c:v>
                </c:pt>
                <c:pt idx="7176">
                  <c:v>43514.73333333333</c:v>
                </c:pt>
                <c:pt idx="7177">
                  <c:v>43514.734027777777</c:v>
                </c:pt>
                <c:pt idx="7178">
                  <c:v>43514.734722222223</c:v>
                </c:pt>
                <c:pt idx="7179">
                  <c:v>43514.73541666667</c:v>
                </c:pt>
                <c:pt idx="7180">
                  <c:v>43514.736111111109</c:v>
                </c:pt>
                <c:pt idx="7181">
                  <c:v>43514.736805555556</c:v>
                </c:pt>
                <c:pt idx="7182">
                  <c:v>43514.737500000003</c:v>
                </c:pt>
                <c:pt idx="7183">
                  <c:v>43514.738194444442</c:v>
                </c:pt>
                <c:pt idx="7184">
                  <c:v>43514.738888888889</c:v>
                </c:pt>
                <c:pt idx="7185">
                  <c:v>43514.739583333336</c:v>
                </c:pt>
                <c:pt idx="7186">
                  <c:v>43514.740277777775</c:v>
                </c:pt>
                <c:pt idx="7187">
                  <c:v>43514.740972222222</c:v>
                </c:pt>
                <c:pt idx="7188">
                  <c:v>43514.741666666669</c:v>
                </c:pt>
                <c:pt idx="7189">
                  <c:v>43514.742361111108</c:v>
                </c:pt>
                <c:pt idx="7190">
                  <c:v>43514.743055555555</c:v>
                </c:pt>
                <c:pt idx="7191">
                  <c:v>43514.743750000001</c:v>
                </c:pt>
                <c:pt idx="7192">
                  <c:v>43514.744444444441</c:v>
                </c:pt>
                <c:pt idx="7193">
                  <c:v>43514.745138888888</c:v>
                </c:pt>
                <c:pt idx="7194">
                  <c:v>43514.745833333334</c:v>
                </c:pt>
                <c:pt idx="7195">
                  <c:v>43514.746527777781</c:v>
                </c:pt>
                <c:pt idx="7196">
                  <c:v>43514.74722222222</c:v>
                </c:pt>
                <c:pt idx="7197">
                  <c:v>43514.747916666667</c:v>
                </c:pt>
                <c:pt idx="7198">
                  <c:v>43514.748611111114</c:v>
                </c:pt>
                <c:pt idx="7199">
                  <c:v>43514.749305555553</c:v>
                </c:pt>
                <c:pt idx="7200">
                  <c:v>43514.75</c:v>
                </c:pt>
                <c:pt idx="7201">
                  <c:v>43514.750694444447</c:v>
                </c:pt>
                <c:pt idx="7202">
                  <c:v>43514.751388888886</c:v>
                </c:pt>
                <c:pt idx="7203">
                  <c:v>43514.752083333333</c:v>
                </c:pt>
                <c:pt idx="7204">
                  <c:v>43514.75277777778</c:v>
                </c:pt>
                <c:pt idx="7205">
                  <c:v>43514.753472222219</c:v>
                </c:pt>
                <c:pt idx="7206">
                  <c:v>43514.754166666666</c:v>
                </c:pt>
                <c:pt idx="7207">
                  <c:v>43514.754861111112</c:v>
                </c:pt>
                <c:pt idx="7208">
                  <c:v>43514.755555555559</c:v>
                </c:pt>
                <c:pt idx="7209">
                  <c:v>43514.756249999999</c:v>
                </c:pt>
                <c:pt idx="7210">
                  <c:v>43514.756944444445</c:v>
                </c:pt>
                <c:pt idx="7211">
                  <c:v>43514.757638888892</c:v>
                </c:pt>
                <c:pt idx="7212">
                  <c:v>43514.758333333331</c:v>
                </c:pt>
                <c:pt idx="7213">
                  <c:v>43514.759027777778</c:v>
                </c:pt>
                <c:pt idx="7214">
                  <c:v>43514.759722222225</c:v>
                </c:pt>
                <c:pt idx="7215">
                  <c:v>43514.760416666664</c:v>
                </c:pt>
                <c:pt idx="7216">
                  <c:v>43514.761111111111</c:v>
                </c:pt>
                <c:pt idx="7217">
                  <c:v>43514.761805555558</c:v>
                </c:pt>
                <c:pt idx="7218">
                  <c:v>43514.762499999997</c:v>
                </c:pt>
                <c:pt idx="7219">
                  <c:v>43514.763194444444</c:v>
                </c:pt>
                <c:pt idx="7220">
                  <c:v>43514.763888888891</c:v>
                </c:pt>
                <c:pt idx="7221">
                  <c:v>43514.76458333333</c:v>
                </c:pt>
                <c:pt idx="7222">
                  <c:v>43514.765277777777</c:v>
                </c:pt>
                <c:pt idx="7223">
                  <c:v>43514.765972222223</c:v>
                </c:pt>
                <c:pt idx="7224">
                  <c:v>43514.76666666667</c:v>
                </c:pt>
                <c:pt idx="7225">
                  <c:v>43514.767361111109</c:v>
                </c:pt>
                <c:pt idx="7226">
                  <c:v>43514.768055555556</c:v>
                </c:pt>
                <c:pt idx="7227">
                  <c:v>43514.768750000003</c:v>
                </c:pt>
                <c:pt idx="7228">
                  <c:v>43514.769444444442</c:v>
                </c:pt>
                <c:pt idx="7229">
                  <c:v>43514.770138888889</c:v>
                </c:pt>
                <c:pt idx="7230">
                  <c:v>43514.770833333336</c:v>
                </c:pt>
                <c:pt idx="7231">
                  <c:v>43514.771527777775</c:v>
                </c:pt>
                <c:pt idx="7232">
                  <c:v>43514.772222222222</c:v>
                </c:pt>
                <c:pt idx="7233">
                  <c:v>43514.772916666669</c:v>
                </c:pt>
                <c:pt idx="7234">
                  <c:v>43514.773611111108</c:v>
                </c:pt>
                <c:pt idx="7235">
                  <c:v>43514.774305555555</c:v>
                </c:pt>
                <c:pt idx="7236">
                  <c:v>43514.775000000001</c:v>
                </c:pt>
                <c:pt idx="7237">
                  <c:v>43514.775694444441</c:v>
                </c:pt>
                <c:pt idx="7238">
                  <c:v>43514.776388888888</c:v>
                </c:pt>
                <c:pt idx="7239">
                  <c:v>43514.777083333334</c:v>
                </c:pt>
                <c:pt idx="7240">
                  <c:v>43514.777777777781</c:v>
                </c:pt>
                <c:pt idx="7241">
                  <c:v>43514.77847222222</c:v>
                </c:pt>
                <c:pt idx="7242">
                  <c:v>43514.779166666667</c:v>
                </c:pt>
                <c:pt idx="7243">
                  <c:v>43514.779861111114</c:v>
                </c:pt>
                <c:pt idx="7244">
                  <c:v>43514.780555555553</c:v>
                </c:pt>
                <c:pt idx="7245">
                  <c:v>43514.78125</c:v>
                </c:pt>
                <c:pt idx="7246">
                  <c:v>43514.781944444447</c:v>
                </c:pt>
                <c:pt idx="7247">
                  <c:v>43514.782638888886</c:v>
                </c:pt>
                <c:pt idx="7248">
                  <c:v>43514.783333333333</c:v>
                </c:pt>
                <c:pt idx="7249">
                  <c:v>43514.78402777778</c:v>
                </c:pt>
                <c:pt idx="7250">
                  <c:v>43514.784722222219</c:v>
                </c:pt>
                <c:pt idx="7251">
                  <c:v>43514.785416666666</c:v>
                </c:pt>
                <c:pt idx="7252">
                  <c:v>43514.786111111112</c:v>
                </c:pt>
                <c:pt idx="7253">
                  <c:v>43514.786805555559</c:v>
                </c:pt>
                <c:pt idx="7254">
                  <c:v>43514.787499999999</c:v>
                </c:pt>
                <c:pt idx="7255">
                  <c:v>43514.788194444445</c:v>
                </c:pt>
                <c:pt idx="7256">
                  <c:v>43514.788888888892</c:v>
                </c:pt>
                <c:pt idx="7257">
                  <c:v>43514.789583333331</c:v>
                </c:pt>
                <c:pt idx="7258">
                  <c:v>43514.790277777778</c:v>
                </c:pt>
                <c:pt idx="7259">
                  <c:v>43514.790972222225</c:v>
                </c:pt>
                <c:pt idx="7260">
                  <c:v>43514.791666666664</c:v>
                </c:pt>
                <c:pt idx="7261">
                  <c:v>43514.792361111111</c:v>
                </c:pt>
                <c:pt idx="7262">
                  <c:v>43514.793055555558</c:v>
                </c:pt>
                <c:pt idx="7263">
                  <c:v>43514.793749999997</c:v>
                </c:pt>
                <c:pt idx="7264">
                  <c:v>43514.794444444444</c:v>
                </c:pt>
                <c:pt idx="7265">
                  <c:v>43514.795138888891</c:v>
                </c:pt>
                <c:pt idx="7266">
                  <c:v>43514.79583333333</c:v>
                </c:pt>
                <c:pt idx="7267">
                  <c:v>43514.796527777777</c:v>
                </c:pt>
                <c:pt idx="7268">
                  <c:v>43514.797222222223</c:v>
                </c:pt>
                <c:pt idx="7269">
                  <c:v>43514.79791666667</c:v>
                </c:pt>
                <c:pt idx="7270">
                  <c:v>43514.798611111109</c:v>
                </c:pt>
                <c:pt idx="7271">
                  <c:v>43514.799305555556</c:v>
                </c:pt>
                <c:pt idx="7272">
                  <c:v>43514.8</c:v>
                </c:pt>
                <c:pt idx="7273">
                  <c:v>43514.800694444442</c:v>
                </c:pt>
                <c:pt idx="7274">
                  <c:v>43514.801388888889</c:v>
                </c:pt>
                <c:pt idx="7275">
                  <c:v>43514.802083333336</c:v>
                </c:pt>
                <c:pt idx="7276">
                  <c:v>43514.802777777775</c:v>
                </c:pt>
                <c:pt idx="7277">
                  <c:v>43514.803472222222</c:v>
                </c:pt>
                <c:pt idx="7278">
                  <c:v>43514.804166666669</c:v>
                </c:pt>
                <c:pt idx="7279">
                  <c:v>43514.804861111108</c:v>
                </c:pt>
                <c:pt idx="7280">
                  <c:v>43514.805555555555</c:v>
                </c:pt>
                <c:pt idx="7281">
                  <c:v>43514.806250000001</c:v>
                </c:pt>
                <c:pt idx="7282">
                  <c:v>43514.806944444441</c:v>
                </c:pt>
                <c:pt idx="7283">
                  <c:v>43514.807638888888</c:v>
                </c:pt>
                <c:pt idx="7284">
                  <c:v>43514.808333333334</c:v>
                </c:pt>
                <c:pt idx="7285">
                  <c:v>43514.809027777781</c:v>
                </c:pt>
                <c:pt idx="7286">
                  <c:v>43514.80972222222</c:v>
                </c:pt>
                <c:pt idx="7287">
                  <c:v>43514.810416666667</c:v>
                </c:pt>
                <c:pt idx="7288">
                  <c:v>43514.811111111114</c:v>
                </c:pt>
                <c:pt idx="7289">
                  <c:v>43514.811805555553</c:v>
                </c:pt>
                <c:pt idx="7290">
                  <c:v>43514.8125</c:v>
                </c:pt>
                <c:pt idx="7291">
                  <c:v>43514.813194444447</c:v>
                </c:pt>
                <c:pt idx="7292">
                  <c:v>43514.813888888886</c:v>
                </c:pt>
                <c:pt idx="7293">
                  <c:v>43514.814583333333</c:v>
                </c:pt>
                <c:pt idx="7294">
                  <c:v>43514.81527777778</c:v>
                </c:pt>
                <c:pt idx="7295">
                  <c:v>43514.815972222219</c:v>
                </c:pt>
                <c:pt idx="7296">
                  <c:v>43514.816666666666</c:v>
                </c:pt>
                <c:pt idx="7297">
                  <c:v>43514.817361111112</c:v>
                </c:pt>
                <c:pt idx="7298">
                  <c:v>43514.818055555559</c:v>
                </c:pt>
                <c:pt idx="7299">
                  <c:v>43514.818749999999</c:v>
                </c:pt>
                <c:pt idx="7300">
                  <c:v>43514.819444444445</c:v>
                </c:pt>
                <c:pt idx="7301">
                  <c:v>43514.820138888892</c:v>
                </c:pt>
                <c:pt idx="7302">
                  <c:v>43514.820833333331</c:v>
                </c:pt>
                <c:pt idx="7303">
                  <c:v>43514.821527777778</c:v>
                </c:pt>
                <c:pt idx="7304">
                  <c:v>43514.822222222225</c:v>
                </c:pt>
                <c:pt idx="7305">
                  <c:v>43514.822916666664</c:v>
                </c:pt>
                <c:pt idx="7306">
                  <c:v>43514.823611111111</c:v>
                </c:pt>
                <c:pt idx="7307">
                  <c:v>43514.824305555558</c:v>
                </c:pt>
                <c:pt idx="7308">
                  <c:v>43514.824999999997</c:v>
                </c:pt>
                <c:pt idx="7309">
                  <c:v>43514.825694444444</c:v>
                </c:pt>
                <c:pt idx="7310">
                  <c:v>43514.826388888891</c:v>
                </c:pt>
                <c:pt idx="7311">
                  <c:v>43514.82708333333</c:v>
                </c:pt>
                <c:pt idx="7312">
                  <c:v>43514.827777777777</c:v>
                </c:pt>
                <c:pt idx="7313">
                  <c:v>43514.828472222223</c:v>
                </c:pt>
                <c:pt idx="7314">
                  <c:v>43514.82916666667</c:v>
                </c:pt>
                <c:pt idx="7315">
                  <c:v>43514.829861111109</c:v>
                </c:pt>
                <c:pt idx="7316">
                  <c:v>43514.830555555556</c:v>
                </c:pt>
                <c:pt idx="7317">
                  <c:v>43514.831250000003</c:v>
                </c:pt>
                <c:pt idx="7318">
                  <c:v>43514.831944444442</c:v>
                </c:pt>
                <c:pt idx="7319">
                  <c:v>43514.832638888889</c:v>
                </c:pt>
                <c:pt idx="7320">
                  <c:v>43514.833333333336</c:v>
                </c:pt>
                <c:pt idx="7321">
                  <c:v>43514.834027777775</c:v>
                </c:pt>
                <c:pt idx="7322">
                  <c:v>43514.834722222222</c:v>
                </c:pt>
                <c:pt idx="7323">
                  <c:v>43514.835416666669</c:v>
                </c:pt>
                <c:pt idx="7324">
                  <c:v>43514.836111111108</c:v>
                </c:pt>
                <c:pt idx="7325">
                  <c:v>43514.836805555555</c:v>
                </c:pt>
                <c:pt idx="7326">
                  <c:v>43514.837500000001</c:v>
                </c:pt>
                <c:pt idx="7327">
                  <c:v>43514.838194444441</c:v>
                </c:pt>
                <c:pt idx="7328">
                  <c:v>43514.838888888888</c:v>
                </c:pt>
                <c:pt idx="7329">
                  <c:v>43514.839583333334</c:v>
                </c:pt>
                <c:pt idx="7330">
                  <c:v>43514.840277777781</c:v>
                </c:pt>
                <c:pt idx="7331">
                  <c:v>43514.84097222222</c:v>
                </c:pt>
                <c:pt idx="7332">
                  <c:v>43514.841666666667</c:v>
                </c:pt>
                <c:pt idx="7333">
                  <c:v>43514.842361111114</c:v>
                </c:pt>
                <c:pt idx="7334">
                  <c:v>43514.843055555553</c:v>
                </c:pt>
                <c:pt idx="7335">
                  <c:v>43514.84375</c:v>
                </c:pt>
                <c:pt idx="7336">
                  <c:v>43514.844444444447</c:v>
                </c:pt>
                <c:pt idx="7337">
                  <c:v>43514.845138888886</c:v>
                </c:pt>
                <c:pt idx="7338">
                  <c:v>43514.845833333333</c:v>
                </c:pt>
                <c:pt idx="7339">
                  <c:v>43514.84652777778</c:v>
                </c:pt>
                <c:pt idx="7340">
                  <c:v>43514.847222222219</c:v>
                </c:pt>
                <c:pt idx="7341">
                  <c:v>43514.847916666666</c:v>
                </c:pt>
                <c:pt idx="7342">
                  <c:v>43514.848611111112</c:v>
                </c:pt>
                <c:pt idx="7343">
                  <c:v>43514.849305555559</c:v>
                </c:pt>
                <c:pt idx="7344">
                  <c:v>43514.85</c:v>
                </c:pt>
                <c:pt idx="7345">
                  <c:v>43514.850694444445</c:v>
                </c:pt>
                <c:pt idx="7346">
                  <c:v>43514.851388888892</c:v>
                </c:pt>
                <c:pt idx="7347">
                  <c:v>43514.852083333331</c:v>
                </c:pt>
                <c:pt idx="7348">
                  <c:v>43514.852777777778</c:v>
                </c:pt>
                <c:pt idx="7349">
                  <c:v>43514.853472222225</c:v>
                </c:pt>
                <c:pt idx="7350">
                  <c:v>43514.854166666664</c:v>
                </c:pt>
                <c:pt idx="7351">
                  <c:v>43514.854861111111</c:v>
                </c:pt>
                <c:pt idx="7352">
                  <c:v>43514.855555555558</c:v>
                </c:pt>
                <c:pt idx="7353">
                  <c:v>43514.856249999997</c:v>
                </c:pt>
                <c:pt idx="7354">
                  <c:v>43514.856944444444</c:v>
                </c:pt>
                <c:pt idx="7355">
                  <c:v>43514.857638888891</c:v>
                </c:pt>
                <c:pt idx="7356">
                  <c:v>43514.85833333333</c:v>
                </c:pt>
                <c:pt idx="7357">
                  <c:v>43514.859027777777</c:v>
                </c:pt>
                <c:pt idx="7358">
                  <c:v>43514.859722222223</c:v>
                </c:pt>
                <c:pt idx="7359">
                  <c:v>43514.86041666667</c:v>
                </c:pt>
                <c:pt idx="7360">
                  <c:v>43514.861111111109</c:v>
                </c:pt>
                <c:pt idx="7361">
                  <c:v>43514.861805555556</c:v>
                </c:pt>
                <c:pt idx="7362">
                  <c:v>43514.862500000003</c:v>
                </c:pt>
                <c:pt idx="7363">
                  <c:v>43514.863194444442</c:v>
                </c:pt>
                <c:pt idx="7364">
                  <c:v>43514.863888888889</c:v>
                </c:pt>
                <c:pt idx="7365">
                  <c:v>43514.864583333336</c:v>
                </c:pt>
                <c:pt idx="7366">
                  <c:v>43514.865277777775</c:v>
                </c:pt>
                <c:pt idx="7367">
                  <c:v>43514.865972222222</c:v>
                </c:pt>
                <c:pt idx="7368">
                  <c:v>43514.866666666669</c:v>
                </c:pt>
                <c:pt idx="7369">
                  <c:v>43514.867361111108</c:v>
                </c:pt>
                <c:pt idx="7370">
                  <c:v>43514.868055555555</c:v>
                </c:pt>
                <c:pt idx="7371">
                  <c:v>43514.868750000001</c:v>
                </c:pt>
                <c:pt idx="7372">
                  <c:v>43514.869444444441</c:v>
                </c:pt>
                <c:pt idx="7373">
                  <c:v>43514.870138888888</c:v>
                </c:pt>
                <c:pt idx="7374">
                  <c:v>43514.870833333334</c:v>
                </c:pt>
                <c:pt idx="7375">
                  <c:v>43514.871527777781</c:v>
                </c:pt>
                <c:pt idx="7376">
                  <c:v>43514.87222222222</c:v>
                </c:pt>
                <c:pt idx="7377">
                  <c:v>43514.872916666667</c:v>
                </c:pt>
                <c:pt idx="7378">
                  <c:v>43514.873611111114</c:v>
                </c:pt>
                <c:pt idx="7379">
                  <c:v>43514.874305555553</c:v>
                </c:pt>
                <c:pt idx="7380">
                  <c:v>43514.875</c:v>
                </c:pt>
                <c:pt idx="7381">
                  <c:v>43514.875694444447</c:v>
                </c:pt>
                <c:pt idx="7382">
                  <c:v>43514.876388888886</c:v>
                </c:pt>
                <c:pt idx="7383">
                  <c:v>43514.877083333333</c:v>
                </c:pt>
                <c:pt idx="7384">
                  <c:v>43514.87777777778</c:v>
                </c:pt>
                <c:pt idx="7385">
                  <c:v>43514.878472222219</c:v>
                </c:pt>
                <c:pt idx="7386">
                  <c:v>43514.879166666666</c:v>
                </c:pt>
                <c:pt idx="7387">
                  <c:v>43514.879861111112</c:v>
                </c:pt>
                <c:pt idx="7388">
                  <c:v>43514.880555555559</c:v>
                </c:pt>
                <c:pt idx="7389">
                  <c:v>43514.881249999999</c:v>
                </c:pt>
                <c:pt idx="7390">
                  <c:v>43514.881944444445</c:v>
                </c:pt>
                <c:pt idx="7391">
                  <c:v>43514.882638888892</c:v>
                </c:pt>
                <c:pt idx="7392">
                  <c:v>43514.883333333331</c:v>
                </c:pt>
                <c:pt idx="7393">
                  <c:v>43514.884027777778</c:v>
                </c:pt>
                <c:pt idx="7394">
                  <c:v>43514.884722222225</c:v>
                </c:pt>
                <c:pt idx="7395">
                  <c:v>43514.885416666664</c:v>
                </c:pt>
                <c:pt idx="7396">
                  <c:v>43514.886111111111</c:v>
                </c:pt>
                <c:pt idx="7397">
                  <c:v>43514.886805555558</c:v>
                </c:pt>
                <c:pt idx="7398">
                  <c:v>43514.887499999997</c:v>
                </c:pt>
                <c:pt idx="7399">
                  <c:v>43514.888194444444</c:v>
                </c:pt>
                <c:pt idx="7400">
                  <c:v>43514.888888888891</c:v>
                </c:pt>
                <c:pt idx="7401">
                  <c:v>43514.88958333333</c:v>
                </c:pt>
                <c:pt idx="7402">
                  <c:v>43514.890277777777</c:v>
                </c:pt>
                <c:pt idx="7403">
                  <c:v>43514.890972222223</c:v>
                </c:pt>
                <c:pt idx="7404">
                  <c:v>43514.89166666667</c:v>
                </c:pt>
                <c:pt idx="7405">
                  <c:v>43514.892361111109</c:v>
                </c:pt>
                <c:pt idx="7406">
                  <c:v>43514.893055555556</c:v>
                </c:pt>
                <c:pt idx="7407">
                  <c:v>43514.893750000003</c:v>
                </c:pt>
                <c:pt idx="7408">
                  <c:v>43514.894444444442</c:v>
                </c:pt>
                <c:pt idx="7409">
                  <c:v>43514.895138888889</c:v>
                </c:pt>
                <c:pt idx="7410">
                  <c:v>43514.895833333336</c:v>
                </c:pt>
                <c:pt idx="7411">
                  <c:v>43514.896527777775</c:v>
                </c:pt>
                <c:pt idx="7412">
                  <c:v>43514.897222222222</c:v>
                </c:pt>
                <c:pt idx="7413">
                  <c:v>43514.897916666669</c:v>
                </c:pt>
                <c:pt idx="7414">
                  <c:v>43514.898611111108</c:v>
                </c:pt>
                <c:pt idx="7415">
                  <c:v>43514.899305555555</c:v>
                </c:pt>
                <c:pt idx="7416">
                  <c:v>43514.9</c:v>
                </c:pt>
                <c:pt idx="7417">
                  <c:v>43514.900694444441</c:v>
                </c:pt>
                <c:pt idx="7418">
                  <c:v>43514.901388888888</c:v>
                </c:pt>
                <c:pt idx="7419">
                  <c:v>43514.902083333334</c:v>
                </c:pt>
                <c:pt idx="7420">
                  <c:v>43514.902777777781</c:v>
                </c:pt>
                <c:pt idx="7421">
                  <c:v>43514.90347222222</c:v>
                </c:pt>
                <c:pt idx="7422">
                  <c:v>43514.904166666667</c:v>
                </c:pt>
                <c:pt idx="7423">
                  <c:v>43514.904861111114</c:v>
                </c:pt>
                <c:pt idx="7424">
                  <c:v>43514.905555555553</c:v>
                </c:pt>
                <c:pt idx="7425">
                  <c:v>43514.90625</c:v>
                </c:pt>
                <c:pt idx="7426">
                  <c:v>43514.906944444447</c:v>
                </c:pt>
                <c:pt idx="7427">
                  <c:v>43514.907638888886</c:v>
                </c:pt>
                <c:pt idx="7428">
                  <c:v>43514.908333333333</c:v>
                </c:pt>
                <c:pt idx="7429">
                  <c:v>43514.90902777778</c:v>
                </c:pt>
                <c:pt idx="7430">
                  <c:v>43514.909722222219</c:v>
                </c:pt>
                <c:pt idx="7431">
                  <c:v>43514.910416666666</c:v>
                </c:pt>
                <c:pt idx="7432">
                  <c:v>43514.911111111112</c:v>
                </c:pt>
                <c:pt idx="7433">
                  <c:v>43514.911805555559</c:v>
                </c:pt>
                <c:pt idx="7434">
                  <c:v>43514.912499999999</c:v>
                </c:pt>
                <c:pt idx="7435">
                  <c:v>43514.913194444445</c:v>
                </c:pt>
                <c:pt idx="7436">
                  <c:v>43514.913888888892</c:v>
                </c:pt>
                <c:pt idx="7437">
                  <c:v>43514.914583333331</c:v>
                </c:pt>
                <c:pt idx="7438">
                  <c:v>43514.915277777778</c:v>
                </c:pt>
                <c:pt idx="7439">
                  <c:v>43514.915972222225</c:v>
                </c:pt>
                <c:pt idx="7440">
                  <c:v>43514.916666666664</c:v>
                </c:pt>
                <c:pt idx="7441">
                  <c:v>43514.917361111111</c:v>
                </c:pt>
                <c:pt idx="7442">
                  <c:v>43514.918055555558</c:v>
                </c:pt>
                <c:pt idx="7443">
                  <c:v>43514.918749999997</c:v>
                </c:pt>
                <c:pt idx="7444">
                  <c:v>43514.919444444444</c:v>
                </c:pt>
                <c:pt idx="7445">
                  <c:v>43514.920138888891</c:v>
                </c:pt>
                <c:pt idx="7446">
                  <c:v>43514.92083333333</c:v>
                </c:pt>
                <c:pt idx="7447">
                  <c:v>43514.921527777777</c:v>
                </c:pt>
                <c:pt idx="7448">
                  <c:v>43514.922222222223</c:v>
                </c:pt>
                <c:pt idx="7449">
                  <c:v>43514.92291666667</c:v>
                </c:pt>
                <c:pt idx="7450">
                  <c:v>43514.923611111109</c:v>
                </c:pt>
                <c:pt idx="7451">
                  <c:v>43514.924305555556</c:v>
                </c:pt>
                <c:pt idx="7452">
                  <c:v>43514.925000000003</c:v>
                </c:pt>
                <c:pt idx="7453">
                  <c:v>43514.925694444442</c:v>
                </c:pt>
                <c:pt idx="7454">
                  <c:v>43514.926388888889</c:v>
                </c:pt>
                <c:pt idx="7455">
                  <c:v>43514.927083333336</c:v>
                </c:pt>
                <c:pt idx="7456">
                  <c:v>43514.927777777775</c:v>
                </c:pt>
                <c:pt idx="7457">
                  <c:v>43514.928472222222</c:v>
                </c:pt>
                <c:pt idx="7458">
                  <c:v>43514.929166666669</c:v>
                </c:pt>
                <c:pt idx="7459">
                  <c:v>43514.929861111108</c:v>
                </c:pt>
                <c:pt idx="7460">
                  <c:v>43514.930555555555</c:v>
                </c:pt>
                <c:pt idx="7461">
                  <c:v>43514.931250000001</c:v>
                </c:pt>
                <c:pt idx="7462">
                  <c:v>43514.931944444441</c:v>
                </c:pt>
                <c:pt idx="7463">
                  <c:v>43514.932638888888</c:v>
                </c:pt>
                <c:pt idx="7464">
                  <c:v>43514.933333333334</c:v>
                </c:pt>
                <c:pt idx="7465">
                  <c:v>43514.934027777781</c:v>
                </c:pt>
                <c:pt idx="7466">
                  <c:v>43514.93472222222</c:v>
                </c:pt>
                <c:pt idx="7467">
                  <c:v>43514.935416666667</c:v>
                </c:pt>
                <c:pt idx="7468">
                  <c:v>43514.936111111114</c:v>
                </c:pt>
                <c:pt idx="7469">
                  <c:v>43514.936805555553</c:v>
                </c:pt>
                <c:pt idx="7470">
                  <c:v>43514.9375</c:v>
                </c:pt>
                <c:pt idx="7471">
                  <c:v>43514.938194444447</c:v>
                </c:pt>
                <c:pt idx="7472">
                  <c:v>43514.938888888886</c:v>
                </c:pt>
                <c:pt idx="7473">
                  <c:v>43514.939583333333</c:v>
                </c:pt>
                <c:pt idx="7474">
                  <c:v>43514.94027777778</c:v>
                </c:pt>
                <c:pt idx="7475">
                  <c:v>43514.940972222219</c:v>
                </c:pt>
                <c:pt idx="7476">
                  <c:v>43514.941666666666</c:v>
                </c:pt>
                <c:pt idx="7477">
                  <c:v>43514.942361111112</c:v>
                </c:pt>
                <c:pt idx="7478">
                  <c:v>43514.943055555559</c:v>
                </c:pt>
                <c:pt idx="7479">
                  <c:v>43514.943749999999</c:v>
                </c:pt>
                <c:pt idx="7480">
                  <c:v>43514.944444444445</c:v>
                </c:pt>
                <c:pt idx="7481">
                  <c:v>43514.945138888892</c:v>
                </c:pt>
                <c:pt idx="7482">
                  <c:v>43514.945833333331</c:v>
                </c:pt>
                <c:pt idx="7483">
                  <c:v>43514.946527777778</c:v>
                </c:pt>
                <c:pt idx="7484">
                  <c:v>43514.947222222225</c:v>
                </c:pt>
                <c:pt idx="7485">
                  <c:v>43514.947916666664</c:v>
                </c:pt>
                <c:pt idx="7486">
                  <c:v>43514.948611111111</c:v>
                </c:pt>
                <c:pt idx="7487">
                  <c:v>43514.949305555558</c:v>
                </c:pt>
                <c:pt idx="7488">
                  <c:v>43514.95</c:v>
                </c:pt>
                <c:pt idx="7489">
                  <c:v>43514.950694444444</c:v>
                </c:pt>
                <c:pt idx="7490">
                  <c:v>43514.951388888891</c:v>
                </c:pt>
                <c:pt idx="7491">
                  <c:v>43514.95208333333</c:v>
                </c:pt>
                <c:pt idx="7492">
                  <c:v>43514.952777777777</c:v>
                </c:pt>
                <c:pt idx="7493">
                  <c:v>43514.953472222223</c:v>
                </c:pt>
                <c:pt idx="7494">
                  <c:v>43514.95416666667</c:v>
                </c:pt>
                <c:pt idx="7495">
                  <c:v>43514.954861111109</c:v>
                </c:pt>
                <c:pt idx="7496">
                  <c:v>43514.955555555556</c:v>
                </c:pt>
                <c:pt idx="7497">
                  <c:v>43514.956250000003</c:v>
                </c:pt>
                <c:pt idx="7498">
                  <c:v>43514.956944444442</c:v>
                </c:pt>
                <c:pt idx="7499">
                  <c:v>43514.957638888889</c:v>
                </c:pt>
                <c:pt idx="7500">
                  <c:v>43514.958333333336</c:v>
                </c:pt>
                <c:pt idx="7501">
                  <c:v>43514.959027777775</c:v>
                </c:pt>
                <c:pt idx="7502">
                  <c:v>43514.959722222222</c:v>
                </c:pt>
                <c:pt idx="7503">
                  <c:v>43514.960416666669</c:v>
                </c:pt>
                <c:pt idx="7504">
                  <c:v>43514.961111111108</c:v>
                </c:pt>
                <c:pt idx="7505">
                  <c:v>43514.961805555555</c:v>
                </c:pt>
                <c:pt idx="7506">
                  <c:v>43514.962500000001</c:v>
                </c:pt>
                <c:pt idx="7507">
                  <c:v>43514.963194444441</c:v>
                </c:pt>
                <c:pt idx="7508">
                  <c:v>43514.963888888888</c:v>
                </c:pt>
                <c:pt idx="7509">
                  <c:v>43514.964583333334</c:v>
                </c:pt>
                <c:pt idx="7510">
                  <c:v>43514.965277777781</c:v>
                </c:pt>
                <c:pt idx="7511">
                  <c:v>43514.96597222222</c:v>
                </c:pt>
                <c:pt idx="7512">
                  <c:v>43514.966666666667</c:v>
                </c:pt>
                <c:pt idx="7513">
                  <c:v>43514.967361111114</c:v>
                </c:pt>
                <c:pt idx="7514">
                  <c:v>43514.968055555553</c:v>
                </c:pt>
                <c:pt idx="7515">
                  <c:v>43514.96875</c:v>
                </c:pt>
                <c:pt idx="7516">
                  <c:v>43514.969444444447</c:v>
                </c:pt>
                <c:pt idx="7517">
                  <c:v>43514.970138888886</c:v>
                </c:pt>
                <c:pt idx="7518">
                  <c:v>43514.970833333333</c:v>
                </c:pt>
                <c:pt idx="7519">
                  <c:v>43514.97152777778</c:v>
                </c:pt>
                <c:pt idx="7520">
                  <c:v>43514.972222222219</c:v>
                </c:pt>
                <c:pt idx="7521">
                  <c:v>43514.972916666666</c:v>
                </c:pt>
                <c:pt idx="7522">
                  <c:v>43514.973611111112</c:v>
                </c:pt>
                <c:pt idx="7523">
                  <c:v>43514.974305555559</c:v>
                </c:pt>
                <c:pt idx="7524">
                  <c:v>43514.974999999999</c:v>
                </c:pt>
                <c:pt idx="7525">
                  <c:v>43514.975694444445</c:v>
                </c:pt>
                <c:pt idx="7526">
                  <c:v>43514.976388888892</c:v>
                </c:pt>
                <c:pt idx="7527">
                  <c:v>43514.977083333331</c:v>
                </c:pt>
                <c:pt idx="7528">
                  <c:v>43514.977777777778</c:v>
                </c:pt>
                <c:pt idx="7529">
                  <c:v>43514.978472222225</c:v>
                </c:pt>
                <c:pt idx="7530">
                  <c:v>43514.979166666664</c:v>
                </c:pt>
                <c:pt idx="7531">
                  <c:v>43514.979861111111</c:v>
                </c:pt>
                <c:pt idx="7532">
                  <c:v>43514.980555555558</c:v>
                </c:pt>
                <c:pt idx="7533">
                  <c:v>43514.981249999997</c:v>
                </c:pt>
                <c:pt idx="7534">
                  <c:v>43514.981944444444</c:v>
                </c:pt>
                <c:pt idx="7535">
                  <c:v>43514.982638888891</c:v>
                </c:pt>
                <c:pt idx="7536">
                  <c:v>43514.98333333333</c:v>
                </c:pt>
                <c:pt idx="7537">
                  <c:v>43514.984027777777</c:v>
                </c:pt>
                <c:pt idx="7538">
                  <c:v>43514.984722222223</c:v>
                </c:pt>
                <c:pt idx="7539">
                  <c:v>43514.98541666667</c:v>
                </c:pt>
                <c:pt idx="7540">
                  <c:v>43514.986111111109</c:v>
                </c:pt>
                <c:pt idx="7541">
                  <c:v>43514.986805555556</c:v>
                </c:pt>
                <c:pt idx="7542">
                  <c:v>43514.987500000003</c:v>
                </c:pt>
                <c:pt idx="7543">
                  <c:v>43514.988194444442</c:v>
                </c:pt>
                <c:pt idx="7544">
                  <c:v>43514.988888888889</c:v>
                </c:pt>
                <c:pt idx="7545">
                  <c:v>43514.989583333336</c:v>
                </c:pt>
                <c:pt idx="7546">
                  <c:v>43514.990277777775</c:v>
                </c:pt>
                <c:pt idx="7547">
                  <c:v>43514.990972222222</c:v>
                </c:pt>
                <c:pt idx="7548">
                  <c:v>43514.991666666669</c:v>
                </c:pt>
                <c:pt idx="7549">
                  <c:v>43514.992361111108</c:v>
                </c:pt>
                <c:pt idx="7550">
                  <c:v>43514.993055555555</c:v>
                </c:pt>
                <c:pt idx="7551">
                  <c:v>43514.993750000001</c:v>
                </c:pt>
                <c:pt idx="7552">
                  <c:v>43514.994444444441</c:v>
                </c:pt>
                <c:pt idx="7553">
                  <c:v>43514.995138888888</c:v>
                </c:pt>
                <c:pt idx="7554">
                  <c:v>43514.995833333334</c:v>
                </c:pt>
                <c:pt idx="7555">
                  <c:v>43514.996527777781</c:v>
                </c:pt>
                <c:pt idx="7556">
                  <c:v>43514.99722222222</c:v>
                </c:pt>
                <c:pt idx="7557">
                  <c:v>43514.997916666667</c:v>
                </c:pt>
                <c:pt idx="7558">
                  <c:v>43514.998611111114</c:v>
                </c:pt>
                <c:pt idx="7559">
                  <c:v>43514.999305555553</c:v>
                </c:pt>
                <c:pt idx="7560">
                  <c:v>43515</c:v>
                </c:pt>
                <c:pt idx="7561">
                  <c:v>43515.000694444447</c:v>
                </c:pt>
                <c:pt idx="7562">
                  <c:v>43515.001388888886</c:v>
                </c:pt>
                <c:pt idx="7563">
                  <c:v>43515.002083333333</c:v>
                </c:pt>
                <c:pt idx="7564">
                  <c:v>43515.00277777778</c:v>
                </c:pt>
                <c:pt idx="7565">
                  <c:v>43515.003472222219</c:v>
                </c:pt>
                <c:pt idx="7566">
                  <c:v>43515.004166666666</c:v>
                </c:pt>
                <c:pt idx="7567">
                  <c:v>43515.004861111112</c:v>
                </c:pt>
                <c:pt idx="7568">
                  <c:v>43515.005555555559</c:v>
                </c:pt>
                <c:pt idx="7569">
                  <c:v>43515.006249999999</c:v>
                </c:pt>
                <c:pt idx="7570">
                  <c:v>43515.006944444445</c:v>
                </c:pt>
                <c:pt idx="7571">
                  <c:v>43515.007638888892</c:v>
                </c:pt>
                <c:pt idx="7572">
                  <c:v>43515.008333333331</c:v>
                </c:pt>
                <c:pt idx="7573">
                  <c:v>43515.009027777778</c:v>
                </c:pt>
                <c:pt idx="7574">
                  <c:v>43515.009722222225</c:v>
                </c:pt>
                <c:pt idx="7575">
                  <c:v>43515.010416666664</c:v>
                </c:pt>
                <c:pt idx="7576">
                  <c:v>43515.011111111111</c:v>
                </c:pt>
                <c:pt idx="7577">
                  <c:v>43515.011805555558</c:v>
                </c:pt>
                <c:pt idx="7578">
                  <c:v>43515.012499999997</c:v>
                </c:pt>
                <c:pt idx="7579">
                  <c:v>43515.013194444444</c:v>
                </c:pt>
                <c:pt idx="7580">
                  <c:v>43515.013888888891</c:v>
                </c:pt>
                <c:pt idx="7581">
                  <c:v>43515.01458333333</c:v>
                </c:pt>
                <c:pt idx="7582">
                  <c:v>43515.015277777777</c:v>
                </c:pt>
                <c:pt idx="7583">
                  <c:v>43515.015972222223</c:v>
                </c:pt>
                <c:pt idx="7584">
                  <c:v>43515.01666666667</c:v>
                </c:pt>
                <c:pt idx="7585">
                  <c:v>43515.017361111109</c:v>
                </c:pt>
                <c:pt idx="7586">
                  <c:v>43515.018055555556</c:v>
                </c:pt>
                <c:pt idx="7587">
                  <c:v>43515.018750000003</c:v>
                </c:pt>
                <c:pt idx="7588">
                  <c:v>43515.019444444442</c:v>
                </c:pt>
                <c:pt idx="7589">
                  <c:v>43515.020138888889</c:v>
                </c:pt>
                <c:pt idx="7590">
                  <c:v>43515.020833333336</c:v>
                </c:pt>
                <c:pt idx="7591">
                  <c:v>43515.021527777775</c:v>
                </c:pt>
                <c:pt idx="7592">
                  <c:v>43515.022222222222</c:v>
                </c:pt>
                <c:pt idx="7593">
                  <c:v>43515.022916666669</c:v>
                </c:pt>
                <c:pt idx="7594">
                  <c:v>43515.023611111108</c:v>
                </c:pt>
                <c:pt idx="7595">
                  <c:v>43515.024305555555</c:v>
                </c:pt>
                <c:pt idx="7596">
                  <c:v>43515.025000000001</c:v>
                </c:pt>
                <c:pt idx="7597">
                  <c:v>43515.025694444441</c:v>
                </c:pt>
                <c:pt idx="7598">
                  <c:v>43515.026388888888</c:v>
                </c:pt>
                <c:pt idx="7599">
                  <c:v>43515.027083333334</c:v>
                </c:pt>
                <c:pt idx="7600">
                  <c:v>43515.027777777781</c:v>
                </c:pt>
                <c:pt idx="7601">
                  <c:v>43515.02847222222</c:v>
                </c:pt>
                <c:pt idx="7602">
                  <c:v>43515.029166666667</c:v>
                </c:pt>
                <c:pt idx="7603">
                  <c:v>43515.029861111114</c:v>
                </c:pt>
                <c:pt idx="7604">
                  <c:v>43515.030555555553</c:v>
                </c:pt>
                <c:pt idx="7605">
                  <c:v>43515.03125</c:v>
                </c:pt>
                <c:pt idx="7606">
                  <c:v>43515.031944444447</c:v>
                </c:pt>
                <c:pt idx="7607">
                  <c:v>43515.032638888886</c:v>
                </c:pt>
                <c:pt idx="7608">
                  <c:v>43515.033333333333</c:v>
                </c:pt>
                <c:pt idx="7609">
                  <c:v>43515.03402777778</c:v>
                </c:pt>
                <c:pt idx="7610">
                  <c:v>43515.034722222219</c:v>
                </c:pt>
                <c:pt idx="7611">
                  <c:v>43515.035416666666</c:v>
                </c:pt>
                <c:pt idx="7612">
                  <c:v>43515.036111111112</c:v>
                </c:pt>
                <c:pt idx="7613">
                  <c:v>43515.036805555559</c:v>
                </c:pt>
                <c:pt idx="7614">
                  <c:v>43515.037499999999</c:v>
                </c:pt>
                <c:pt idx="7615">
                  <c:v>43515.038194444445</c:v>
                </c:pt>
                <c:pt idx="7616">
                  <c:v>43515.038888888892</c:v>
                </c:pt>
                <c:pt idx="7617">
                  <c:v>43515.039583333331</c:v>
                </c:pt>
                <c:pt idx="7618">
                  <c:v>43515.040277777778</c:v>
                </c:pt>
                <c:pt idx="7619">
                  <c:v>43515.040972222225</c:v>
                </c:pt>
                <c:pt idx="7620">
                  <c:v>43515.041666666664</c:v>
                </c:pt>
                <c:pt idx="7621">
                  <c:v>43515.042361111111</c:v>
                </c:pt>
                <c:pt idx="7622">
                  <c:v>43515.043055555558</c:v>
                </c:pt>
                <c:pt idx="7623">
                  <c:v>43515.043749999997</c:v>
                </c:pt>
                <c:pt idx="7624">
                  <c:v>43515.044444444444</c:v>
                </c:pt>
                <c:pt idx="7625">
                  <c:v>43515.045138888891</c:v>
                </c:pt>
                <c:pt idx="7626">
                  <c:v>43515.04583333333</c:v>
                </c:pt>
                <c:pt idx="7627">
                  <c:v>43515.046527777777</c:v>
                </c:pt>
                <c:pt idx="7628">
                  <c:v>43515.047222222223</c:v>
                </c:pt>
                <c:pt idx="7629">
                  <c:v>43515.04791666667</c:v>
                </c:pt>
                <c:pt idx="7630">
                  <c:v>43515.048611111109</c:v>
                </c:pt>
                <c:pt idx="7631">
                  <c:v>43515.049305555556</c:v>
                </c:pt>
                <c:pt idx="7632">
                  <c:v>43515.05</c:v>
                </c:pt>
                <c:pt idx="7633">
                  <c:v>43515.050694444442</c:v>
                </c:pt>
                <c:pt idx="7634">
                  <c:v>43515.051388888889</c:v>
                </c:pt>
                <c:pt idx="7635">
                  <c:v>43515.052083333336</c:v>
                </c:pt>
                <c:pt idx="7636">
                  <c:v>43515.052777777775</c:v>
                </c:pt>
                <c:pt idx="7637">
                  <c:v>43515.053472222222</c:v>
                </c:pt>
                <c:pt idx="7638">
                  <c:v>43515.054166666669</c:v>
                </c:pt>
                <c:pt idx="7639">
                  <c:v>43515.054861111108</c:v>
                </c:pt>
                <c:pt idx="7640">
                  <c:v>43515.055555555555</c:v>
                </c:pt>
                <c:pt idx="7641">
                  <c:v>43515.056250000001</c:v>
                </c:pt>
                <c:pt idx="7642">
                  <c:v>43515.056944444441</c:v>
                </c:pt>
                <c:pt idx="7643">
                  <c:v>43515.057638888888</c:v>
                </c:pt>
                <c:pt idx="7644">
                  <c:v>43515.058333333334</c:v>
                </c:pt>
                <c:pt idx="7645">
                  <c:v>43515.059027777781</c:v>
                </c:pt>
                <c:pt idx="7646">
                  <c:v>43515.05972222222</c:v>
                </c:pt>
                <c:pt idx="7647">
                  <c:v>43515.060416666667</c:v>
                </c:pt>
                <c:pt idx="7648">
                  <c:v>43515.061111111114</c:v>
                </c:pt>
                <c:pt idx="7649">
                  <c:v>43515.061805555553</c:v>
                </c:pt>
                <c:pt idx="7650">
                  <c:v>43515.0625</c:v>
                </c:pt>
                <c:pt idx="7651">
                  <c:v>43515.063194444447</c:v>
                </c:pt>
                <c:pt idx="7652">
                  <c:v>43515.063888888886</c:v>
                </c:pt>
                <c:pt idx="7653">
                  <c:v>43515.064583333333</c:v>
                </c:pt>
                <c:pt idx="7654">
                  <c:v>43515.06527777778</c:v>
                </c:pt>
                <c:pt idx="7655">
                  <c:v>43515.065972222219</c:v>
                </c:pt>
                <c:pt idx="7656">
                  <c:v>43515.066666666666</c:v>
                </c:pt>
                <c:pt idx="7657">
                  <c:v>43515.067361111112</c:v>
                </c:pt>
                <c:pt idx="7658">
                  <c:v>43515.068055555559</c:v>
                </c:pt>
                <c:pt idx="7659">
                  <c:v>43515.068749999999</c:v>
                </c:pt>
                <c:pt idx="7660">
                  <c:v>43515.069444444445</c:v>
                </c:pt>
                <c:pt idx="7661">
                  <c:v>43515.070138888892</c:v>
                </c:pt>
                <c:pt idx="7662">
                  <c:v>43515.070833333331</c:v>
                </c:pt>
                <c:pt idx="7663">
                  <c:v>43515.071527777778</c:v>
                </c:pt>
                <c:pt idx="7664">
                  <c:v>43515.072222222225</c:v>
                </c:pt>
                <c:pt idx="7665">
                  <c:v>43515.072916666664</c:v>
                </c:pt>
                <c:pt idx="7666">
                  <c:v>43515.073611111111</c:v>
                </c:pt>
                <c:pt idx="7667">
                  <c:v>43515.074305555558</c:v>
                </c:pt>
                <c:pt idx="7668">
                  <c:v>43515.074999999997</c:v>
                </c:pt>
                <c:pt idx="7669">
                  <c:v>43515.075694444444</c:v>
                </c:pt>
                <c:pt idx="7670">
                  <c:v>43515.076388888891</c:v>
                </c:pt>
                <c:pt idx="7671">
                  <c:v>43515.07708333333</c:v>
                </c:pt>
                <c:pt idx="7672">
                  <c:v>43515.077777777777</c:v>
                </c:pt>
                <c:pt idx="7673">
                  <c:v>43515.078472222223</c:v>
                </c:pt>
                <c:pt idx="7674">
                  <c:v>43515.07916666667</c:v>
                </c:pt>
                <c:pt idx="7675">
                  <c:v>43515.079861111109</c:v>
                </c:pt>
                <c:pt idx="7676">
                  <c:v>43515.080555555556</c:v>
                </c:pt>
                <c:pt idx="7677">
                  <c:v>43515.081250000003</c:v>
                </c:pt>
                <c:pt idx="7678">
                  <c:v>43515.081944444442</c:v>
                </c:pt>
                <c:pt idx="7679">
                  <c:v>43515.082638888889</c:v>
                </c:pt>
                <c:pt idx="7680">
                  <c:v>43515.083333333336</c:v>
                </c:pt>
                <c:pt idx="7681">
                  <c:v>43515.084027777775</c:v>
                </c:pt>
                <c:pt idx="7682">
                  <c:v>43515.084722222222</c:v>
                </c:pt>
                <c:pt idx="7683">
                  <c:v>43515.085416666669</c:v>
                </c:pt>
                <c:pt idx="7684">
                  <c:v>43515.086111111108</c:v>
                </c:pt>
                <c:pt idx="7685">
                  <c:v>43515.086805555555</c:v>
                </c:pt>
                <c:pt idx="7686">
                  <c:v>43515.087500000001</c:v>
                </c:pt>
                <c:pt idx="7687">
                  <c:v>43515.088194444441</c:v>
                </c:pt>
                <c:pt idx="7688">
                  <c:v>43515.088888888888</c:v>
                </c:pt>
                <c:pt idx="7689">
                  <c:v>43515.089583333334</c:v>
                </c:pt>
                <c:pt idx="7690">
                  <c:v>43515.090277777781</c:v>
                </c:pt>
                <c:pt idx="7691">
                  <c:v>43515.09097222222</c:v>
                </c:pt>
                <c:pt idx="7692">
                  <c:v>43515.091666666667</c:v>
                </c:pt>
                <c:pt idx="7693">
                  <c:v>43515.092361111114</c:v>
                </c:pt>
                <c:pt idx="7694">
                  <c:v>43515.093055555553</c:v>
                </c:pt>
                <c:pt idx="7695">
                  <c:v>43515.09375</c:v>
                </c:pt>
                <c:pt idx="7696">
                  <c:v>43515.094444444447</c:v>
                </c:pt>
                <c:pt idx="7697">
                  <c:v>43515.095138888886</c:v>
                </c:pt>
                <c:pt idx="7698">
                  <c:v>43515.095833333333</c:v>
                </c:pt>
                <c:pt idx="7699">
                  <c:v>43515.09652777778</c:v>
                </c:pt>
                <c:pt idx="7700">
                  <c:v>43515.097222222219</c:v>
                </c:pt>
                <c:pt idx="7701">
                  <c:v>43515.097916666666</c:v>
                </c:pt>
                <c:pt idx="7702">
                  <c:v>43515.098611111112</c:v>
                </c:pt>
                <c:pt idx="7703">
                  <c:v>43515.099305555559</c:v>
                </c:pt>
                <c:pt idx="7704">
                  <c:v>43515.1</c:v>
                </c:pt>
                <c:pt idx="7705">
                  <c:v>43515.100694444445</c:v>
                </c:pt>
                <c:pt idx="7706">
                  <c:v>43515.101388888892</c:v>
                </c:pt>
                <c:pt idx="7707">
                  <c:v>43515.102083333331</c:v>
                </c:pt>
                <c:pt idx="7708">
                  <c:v>43515.102777777778</c:v>
                </c:pt>
                <c:pt idx="7709">
                  <c:v>43515.103472222225</c:v>
                </c:pt>
                <c:pt idx="7710">
                  <c:v>43515.104166666664</c:v>
                </c:pt>
                <c:pt idx="7711">
                  <c:v>43515.104861111111</c:v>
                </c:pt>
                <c:pt idx="7712">
                  <c:v>43515.105555555558</c:v>
                </c:pt>
                <c:pt idx="7713">
                  <c:v>43515.106249999997</c:v>
                </c:pt>
                <c:pt idx="7714">
                  <c:v>43515.106944444444</c:v>
                </c:pt>
                <c:pt idx="7715">
                  <c:v>43515.107638888891</c:v>
                </c:pt>
                <c:pt idx="7716">
                  <c:v>43515.10833333333</c:v>
                </c:pt>
                <c:pt idx="7717">
                  <c:v>43515.109027777777</c:v>
                </c:pt>
                <c:pt idx="7718">
                  <c:v>43515.109722222223</c:v>
                </c:pt>
                <c:pt idx="7719">
                  <c:v>43515.11041666667</c:v>
                </c:pt>
                <c:pt idx="7720">
                  <c:v>43515.111111111109</c:v>
                </c:pt>
                <c:pt idx="7721">
                  <c:v>43515.111805555556</c:v>
                </c:pt>
                <c:pt idx="7722">
                  <c:v>43515.112500000003</c:v>
                </c:pt>
                <c:pt idx="7723">
                  <c:v>43515.113194444442</c:v>
                </c:pt>
                <c:pt idx="7724">
                  <c:v>43515.113888888889</c:v>
                </c:pt>
                <c:pt idx="7725">
                  <c:v>43515.114583333336</c:v>
                </c:pt>
                <c:pt idx="7726">
                  <c:v>43515.115277777775</c:v>
                </c:pt>
                <c:pt idx="7727">
                  <c:v>43515.115972222222</c:v>
                </c:pt>
                <c:pt idx="7728">
                  <c:v>43515.116666666669</c:v>
                </c:pt>
                <c:pt idx="7729">
                  <c:v>43515.117361111108</c:v>
                </c:pt>
                <c:pt idx="7730">
                  <c:v>43515.118055555555</c:v>
                </c:pt>
                <c:pt idx="7731">
                  <c:v>43515.118750000001</c:v>
                </c:pt>
                <c:pt idx="7732">
                  <c:v>43515.119444444441</c:v>
                </c:pt>
                <c:pt idx="7733">
                  <c:v>43515.120138888888</c:v>
                </c:pt>
                <c:pt idx="7734">
                  <c:v>43515.120833333334</c:v>
                </c:pt>
                <c:pt idx="7735">
                  <c:v>43515.121527777781</c:v>
                </c:pt>
                <c:pt idx="7736">
                  <c:v>43515.12222222222</c:v>
                </c:pt>
                <c:pt idx="7737">
                  <c:v>43515.122916666667</c:v>
                </c:pt>
                <c:pt idx="7738">
                  <c:v>43515.123611111114</c:v>
                </c:pt>
                <c:pt idx="7739">
                  <c:v>43515.124305555553</c:v>
                </c:pt>
                <c:pt idx="7740">
                  <c:v>43515.125</c:v>
                </c:pt>
                <c:pt idx="7741">
                  <c:v>43515.125694444447</c:v>
                </c:pt>
                <c:pt idx="7742">
                  <c:v>43515.126388888886</c:v>
                </c:pt>
                <c:pt idx="7743">
                  <c:v>43515.127083333333</c:v>
                </c:pt>
                <c:pt idx="7744">
                  <c:v>43515.12777777778</c:v>
                </c:pt>
                <c:pt idx="7745">
                  <c:v>43515.128472222219</c:v>
                </c:pt>
                <c:pt idx="7746">
                  <c:v>43515.129166666666</c:v>
                </c:pt>
                <c:pt idx="7747">
                  <c:v>43515.129861111112</c:v>
                </c:pt>
                <c:pt idx="7748">
                  <c:v>43515.130555555559</c:v>
                </c:pt>
                <c:pt idx="7749">
                  <c:v>43515.131249999999</c:v>
                </c:pt>
                <c:pt idx="7750">
                  <c:v>43515.131944444445</c:v>
                </c:pt>
                <c:pt idx="7751">
                  <c:v>43515.132638888892</c:v>
                </c:pt>
                <c:pt idx="7752">
                  <c:v>43515.133333333331</c:v>
                </c:pt>
                <c:pt idx="7753">
                  <c:v>43515.134027777778</c:v>
                </c:pt>
                <c:pt idx="7754">
                  <c:v>43515.134722222225</c:v>
                </c:pt>
                <c:pt idx="7755">
                  <c:v>43515.135416666664</c:v>
                </c:pt>
                <c:pt idx="7756">
                  <c:v>43515.136111111111</c:v>
                </c:pt>
                <c:pt idx="7757">
                  <c:v>43515.136805555558</c:v>
                </c:pt>
                <c:pt idx="7758">
                  <c:v>43515.137499999997</c:v>
                </c:pt>
                <c:pt idx="7759">
                  <c:v>43515.138194444444</c:v>
                </c:pt>
                <c:pt idx="7760">
                  <c:v>43515.138888888891</c:v>
                </c:pt>
                <c:pt idx="7761">
                  <c:v>43515.13958333333</c:v>
                </c:pt>
                <c:pt idx="7762">
                  <c:v>43515.140277777777</c:v>
                </c:pt>
                <c:pt idx="7763">
                  <c:v>43515.140972222223</c:v>
                </c:pt>
                <c:pt idx="7764">
                  <c:v>43515.14166666667</c:v>
                </c:pt>
                <c:pt idx="7765">
                  <c:v>43515.142361111109</c:v>
                </c:pt>
                <c:pt idx="7766">
                  <c:v>43515.143055555556</c:v>
                </c:pt>
                <c:pt idx="7767">
                  <c:v>43515.143750000003</c:v>
                </c:pt>
                <c:pt idx="7768">
                  <c:v>43515.144444444442</c:v>
                </c:pt>
                <c:pt idx="7769">
                  <c:v>43515.145138888889</c:v>
                </c:pt>
                <c:pt idx="7770">
                  <c:v>43515.145833333336</c:v>
                </c:pt>
                <c:pt idx="7771">
                  <c:v>43515.146527777775</c:v>
                </c:pt>
                <c:pt idx="7772">
                  <c:v>43515.147222222222</c:v>
                </c:pt>
                <c:pt idx="7773">
                  <c:v>43515.147916666669</c:v>
                </c:pt>
                <c:pt idx="7774">
                  <c:v>43515.148611111108</c:v>
                </c:pt>
                <c:pt idx="7775">
                  <c:v>43515.149305555555</c:v>
                </c:pt>
                <c:pt idx="7776">
                  <c:v>43515.15</c:v>
                </c:pt>
                <c:pt idx="7777">
                  <c:v>43515.150694444441</c:v>
                </c:pt>
                <c:pt idx="7778">
                  <c:v>43515.151388888888</c:v>
                </c:pt>
                <c:pt idx="7779">
                  <c:v>43515.152083333334</c:v>
                </c:pt>
                <c:pt idx="7780">
                  <c:v>43515.152777777781</c:v>
                </c:pt>
                <c:pt idx="7781">
                  <c:v>43515.15347222222</c:v>
                </c:pt>
                <c:pt idx="7782">
                  <c:v>43515.154166666667</c:v>
                </c:pt>
                <c:pt idx="7783">
                  <c:v>43515.154861111114</c:v>
                </c:pt>
                <c:pt idx="7784">
                  <c:v>43515.155555555553</c:v>
                </c:pt>
                <c:pt idx="7785">
                  <c:v>43515.15625</c:v>
                </c:pt>
                <c:pt idx="7786">
                  <c:v>43515.156944444447</c:v>
                </c:pt>
                <c:pt idx="7787">
                  <c:v>43515.157638888886</c:v>
                </c:pt>
                <c:pt idx="7788">
                  <c:v>43515.158333333333</c:v>
                </c:pt>
                <c:pt idx="7789">
                  <c:v>43515.15902777778</c:v>
                </c:pt>
                <c:pt idx="7790">
                  <c:v>43515.159722222219</c:v>
                </c:pt>
                <c:pt idx="7791">
                  <c:v>43515.160416666666</c:v>
                </c:pt>
                <c:pt idx="7792">
                  <c:v>43515.161111111112</c:v>
                </c:pt>
                <c:pt idx="7793">
                  <c:v>43515.161805555559</c:v>
                </c:pt>
                <c:pt idx="7794">
                  <c:v>43515.162499999999</c:v>
                </c:pt>
                <c:pt idx="7795">
                  <c:v>43515.163194444445</c:v>
                </c:pt>
                <c:pt idx="7796">
                  <c:v>43515.163888888892</c:v>
                </c:pt>
                <c:pt idx="7797">
                  <c:v>43515.164583333331</c:v>
                </c:pt>
                <c:pt idx="7798">
                  <c:v>43515.165277777778</c:v>
                </c:pt>
                <c:pt idx="7799">
                  <c:v>43515.165972222225</c:v>
                </c:pt>
                <c:pt idx="7800">
                  <c:v>43515.166666666664</c:v>
                </c:pt>
                <c:pt idx="7801">
                  <c:v>43515.167361111111</c:v>
                </c:pt>
                <c:pt idx="7802">
                  <c:v>43515.168055555558</c:v>
                </c:pt>
                <c:pt idx="7803">
                  <c:v>43515.168749999997</c:v>
                </c:pt>
                <c:pt idx="7804">
                  <c:v>43515.169444444444</c:v>
                </c:pt>
                <c:pt idx="7805">
                  <c:v>43515.170138888891</c:v>
                </c:pt>
                <c:pt idx="7806">
                  <c:v>43515.17083333333</c:v>
                </c:pt>
                <c:pt idx="7807">
                  <c:v>43515.171527777777</c:v>
                </c:pt>
                <c:pt idx="7808">
                  <c:v>43515.172222222223</c:v>
                </c:pt>
                <c:pt idx="7809">
                  <c:v>43515.17291666667</c:v>
                </c:pt>
                <c:pt idx="7810">
                  <c:v>43515.173611111109</c:v>
                </c:pt>
                <c:pt idx="7811">
                  <c:v>43515.174305555556</c:v>
                </c:pt>
                <c:pt idx="7812">
                  <c:v>43515.175000000003</c:v>
                </c:pt>
                <c:pt idx="7813">
                  <c:v>43515.175694444442</c:v>
                </c:pt>
                <c:pt idx="7814">
                  <c:v>43515.176388888889</c:v>
                </c:pt>
                <c:pt idx="7815">
                  <c:v>43515.177083333336</c:v>
                </c:pt>
                <c:pt idx="7816">
                  <c:v>43515.177777777775</c:v>
                </c:pt>
                <c:pt idx="7817">
                  <c:v>43515.178472222222</c:v>
                </c:pt>
                <c:pt idx="7818">
                  <c:v>43515.179166666669</c:v>
                </c:pt>
                <c:pt idx="7819">
                  <c:v>43515.179861111108</c:v>
                </c:pt>
                <c:pt idx="7820">
                  <c:v>43515.180555555555</c:v>
                </c:pt>
                <c:pt idx="7821">
                  <c:v>43515.181250000001</c:v>
                </c:pt>
                <c:pt idx="7822">
                  <c:v>43515.181944444441</c:v>
                </c:pt>
                <c:pt idx="7823">
                  <c:v>43515.182638888888</c:v>
                </c:pt>
                <c:pt idx="7824">
                  <c:v>43515.183333333334</c:v>
                </c:pt>
                <c:pt idx="7825">
                  <c:v>43515.184027777781</c:v>
                </c:pt>
                <c:pt idx="7826">
                  <c:v>43515.18472222222</c:v>
                </c:pt>
                <c:pt idx="7827">
                  <c:v>43515.185416666667</c:v>
                </c:pt>
                <c:pt idx="7828">
                  <c:v>43515.186111111114</c:v>
                </c:pt>
                <c:pt idx="7829">
                  <c:v>43515.186805555553</c:v>
                </c:pt>
                <c:pt idx="7830">
                  <c:v>43515.1875</c:v>
                </c:pt>
                <c:pt idx="7831">
                  <c:v>43515.188194444447</c:v>
                </c:pt>
                <c:pt idx="7832">
                  <c:v>43515.188888888886</c:v>
                </c:pt>
                <c:pt idx="7833">
                  <c:v>43515.189583333333</c:v>
                </c:pt>
                <c:pt idx="7834">
                  <c:v>43515.19027777778</c:v>
                </c:pt>
                <c:pt idx="7835">
                  <c:v>43515.190972222219</c:v>
                </c:pt>
                <c:pt idx="7836">
                  <c:v>43515.191666666666</c:v>
                </c:pt>
                <c:pt idx="7837">
                  <c:v>43515.192361111112</c:v>
                </c:pt>
                <c:pt idx="7838">
                  <c:v>43515.193055555559</c:v>
                </c:pt>
                <c:pt idx="7839">
                  <c:v>43515.193749999999</c:v>
                </c:pt>
                <c:pt idx="7840">
                  <c:v>43515.194444444445</c:v>
                </c:pt>
                <c:pt idx="7841">
                  <c:v>43515.195138888892</c:v>
                </c:pt>
                <c:pt idx="7842">
                  <c:v>43515.195833333331</c:v>
                </c:pt>
                <c:pt idx="7843">
                  <c:v>43515.196527777778</c:v>
                </c:pt>
                <c:pt idx="7844">
                  <c:v>43515.197222222225</c:v>
                </c:pt>
                <c:pt idx="7845">
                  <c:v>43515.197916666664</c:v>
                </c:pt>
                <c:pt idx="7846">
                  <c:v>43515.198611111111</c:v>
                </c:pt>
                <c:pt idx="7847">
                  <c:v>43515.199305555558</c:v>
                </c:pt>
                <c:pt idx="7848">
                  <c:v>43515.199999999997</c:v>
                </c:pt>
                <c:pt idx="7849">
                  <c:v>43515.200694444444</c:v>
                </c:pt>
                <c:pt idx="7850">
                  <c:v>43515.201388888891</c:v>
                </c:pt>
                <c:pt idx="7851">
                  <c:v>43515.20208333333</c:v>
                </c:pt>
                <c:pt idx="7852">
                  <c:v>43515.202777777777</c:v>
                </c:pt>
                <c:pt idx="7853">
                  <c:v>43515.203472222223</c:v>
                </c:pt>
                <c:pt idx="7854">
                  <c:v>43515.20416666667</c:v>
                </c:pt>
                <c:pt idx="7855">
                  <c:v>43515.204861111109</c:v>
                </c:pt>
                <c:pt idx="7856">
                  <c:v>43515.205555555556</c:v>
                </c:pt>
                <c:pt idx="7857">
                  <c:v>43515.206250000003</c:v>
                </c:pt>
                <c:pt idx="7858">
                  <c:v>43515.206944444442</c:v>
                </c:pt>
                <c:pt idx="7859">
                  <c:v>43515.207638888889</c:v>
                </c:pt>
                <c:pt idx="7860">
                  <c:v>43515.208333333336</c:v>
                </c:pt>
                <c:pt idx="7861">
                  <c:v>43515.209027777775</c:v>
                </c:pt>
                <c:pt idx="7862">
                  <c:v>43515.209722222222</c:v>
                </c:pt>
                <c:pt idx="7863">
                  <c:v>43515.210416666669</c:v>
                </c:pt>
                <c:pt idx="7864">
                  <c:v>43515.211111111108</c:v>
                </c:pt>
                <c:pt idx="7865">
                  <c:v>43515.211805555555</c:v>
                </c:pt>
                <c:pt idx="7866">
                  <c:v>43515.212500000001</c:v>
                </c:pt>
                <c:pt idx="7867">
                  <c:v>43515.213194444441</c:v>
                </c:pt>
                <c:pt idx="7868">
                  <c:v>43515.213888888888</c:v>
                </c:pt>
                <c:pt idx="7869">
                  <c:v>43515.214583333334</c:v>
                </c:pt>
                <c:pt idx="7870">
                  <c:v>43515.215277777781</c:v>
                </c:pt>
                <c:pt idx="7871">
                  <c:v>43515.21597222222</c:v>
                </c:pt>
                <c:pt idx="7872">
                  <c:v>43515.216666666667</c:v>
                </c:pt>
                <c:pt idx="7873">
                  <c:v>43515.217361111114</c:v>
                </c:pt>
                <c:pt idx="7874">
                  <c:v>43515.218055555553</c:v>
                </c:pt>
                <c:pt idx="7875">
                  <c:v>43515.21875</c:v>
                </c:pt>
                <c:pt idx="7876">
                  <c:v>43515.219444444447</c:v>
                </c:pt>
                <c:pt idx="7877">
                  <c:v>43515.220138888886</c:v>
                </c:pt>
                <c:pt idx="7878">
                  <c:v>43515.220833333333</c:v>
                </c:pt>
                <c:pt idx="7879">
                  <c:v>43515.22152777778</c:v>
                </c:pt>
                <c:pt idx="7880">
                  <c:v>43515.222222222219</c:v>
                </c:pt>
                <c:pt idx="7881">
                  <c:v>43515.222916666666</c:v>
                </c:pt>
                <c:pt idx="7882">
                  <c:v>43515.223611111112</c:v>
                </c:pt>
                <c:pt idx="7883">
                  <c:v>43515.224305555559</c:v>
                </c:pt>
                <c:pt idx="7884">
                  <c:v>43515.224999999999</c:v>
                </c:pt>
                <c:pt idx="7885">
                  <c:v>43515.225694444445</c:v>
                </c:pt>
                <c:pt idx="7886">
                  <c:v>43515.226388888892</c:v>
                </c:pt>
                <c:pt idx="7887">
                  <c:v>43515.227083333331</c:v>
                </c:pt>
                <c:pt idx="7888">
                  <c:v>43515.227777777778</c:v>
                </c:pt>
                <c:pt idx="7889">
                  <c:v>43515.228472222225</c:v>
                </c:pt>
                <c:pt idx="7890">
                  <c:v>43515.229166666664</c:v>
                </c:pt>
                <c:pt idx="7891">
                  <c:v>43515.229861111111</c:v>
                </c:pt>
                <c:pt idx="7892">
                  <c:v>43515.230555555558</c:v>
                </c:pt>
                <c:pt idx="7893">
                  <c:v>43515.231249999997</c:v>
                </c:pt>
                <c:pt idx="7894">
                  <c:v>43515.231944444444</c:v>
                </c:pt>
                <c:pt idx="7895">
                  <c:v>43515.232638888891</c:v>
                </c:pt>
                <c:pt idx="7896">
                  <c:v>43515.23333333333</c:v>
                </c:pt>
                <c:pt idx="7897">
                  <c:v>43515.234027777777</c:v>
                </c:pt>
                <c:pt idx="7898">
                  <c:v>43515.234722222223</c:v>
                </c:pt>
                <c:pt idx="7899">
                  <c:v>43515.23541666667</c:v>
                </c:pt>
                <c:pt idx="7900">
                  <c:v>43515.236111111109</c:v>
                </c:pt>
                <c:pt idx="7901">
                  <c:v>43515.236805555556</c:v>
                </c:pt>
                <c:pt idx="7902">
                  <c:v>43515.237500000003</c:v>
                </c:pt>
                <c:pt idx="7903">
                  <c:v>43515.238194444442</c:v>
                </c:pt>
                <c:pt idx="7904">
                  <c:v>43515.238888888889</c:v>
                </c:pt>
                <c:pt idx="7905">
                  <c:v>43515.239583333336</c:v>
                </c:pt>
                <c:pt idx="7906">
                  <c:v>43515.240277777775</c:v>
                </c:pt>
                <c:pt idx="7907">
                  <c:v>43515.240972222222</c:v>
                </c:pt>
                <c:pt idx="7908">
                  <c:v>43515.241666666669</c:v>
                </c:pt>
                <c:pt idx="7909">
                  <c:v>43515.242361111108</c:v>
                </c:pt>
                <c:pt idx="7910">
                  <c:v>43515.243055555555</c:v>
                </c:pt>
                <c:pt idx="7911">
                  <c:v>43515.243750000001</c:v>
                </c:pt>
                <c:pt idx="7912">
                  <c:v>43515.244444444441</c:v>
                </c:pt>
                <c:pt idx="7913">
                  <c:v>43515.245138888888</c:v>
                </c:pt>
                <c:pt idx="7914">
                  <c:v>43515.245833333334</c:v>
                </c:pt>
                <c:pt idx="7915">
                  <c:v>43515.246527777781</c:v>
                </c:pt>
                <c:pt idx="7916">
                  <c:v>43515.24722222222</c:v>
                </c:pt>
                <c:pt idx="7917">
                  <c:v>43515.247916666667</c:v>
                </c:pt>
                <c:pt idx="7918">
                  <c:v>43515.248611111114</c:v>
                </c:pt>
                <c:pt idx="7919">
                  <c:v>43515.249305555553</c:v>
                </c:pt>
                <c:pt idx="7920">
                  <c:v>43515.25</c:v>
                </c:pt>
                <c:pt idx="7921">
                  <c:v>43515.250694444447</c:v>
                </c:pt>
                <c:pt idx="7922">
                  <c:v>43515.251388888886</c:v>
                </c:pt>
                <c:pt idx="7923">
                  <c:v>43515.252083333333</c:v>
                </c:pt>
                <c:pt idx="7924">
                  <c:v>43515.25277777778</c:v>
                </c:pt>
                <c:pt idx="7925">
                  <c:v>43515.253472222219</c:v>
                </c:pt>
                <c:pt idx="7926">
                  <c:v>43515.254166666666</c:v>
                </c:pt>
                <c:pt idx="7927">
                  <c:v>43515.254861111112</c:v>
                </c:pt>
                <c:pt idx="7928">
                  <c:v>43515.255555555559</c:v>
                </c:pt>
                <c:pt idx="7929">
                  <c:v>43515.256249999999</c:v>
                </c:pt>
                <c:pt idx="7930">
                  <c:v>43515.256944444445</c:v>
                </c:pt>
                <c:pt idx="7931">
                  <c:v>43515.257638888892</c:v>
                </c:pt>
                <c:pt idx="7932">
                  <c:v>43515.258333333331</c:v>
                </c:pt>
                <c:pt idx="7933">
                  <c:v>43515.259027777778</c:v>
                </c:pt>
                <c:pt idx="7934">
                  <c:v>43515.259722222225</c:v>
                </c:pt>
                <c:pt idx="7935">
                  <c:v>43515.260416666664</c:v>
                </c:pt>
                <c:pt idx="7936">
                  <c:v>43515.261111111111</c:v>
                </c:pt>
                <c:pt idx="7937">
                  <c:v>43515.261805555558</c:v>
                </c:pt>
                <c:pt idx="7938">
                  <c:v>43515.262499999997</c:v>
                </c:pt>
                <c:pt idx="7939">
                  <c:v>43515.263194444444</c:v>
                </c:pt>
                <c:pt idx="7940">
                  <c:v>43515.263888888891</c:v>
                </c:pt>
                <c:pt idx="7941">
                  <c:v>43515.26458333333</c:v>
                </c:pt>
                <c:pt idx="7942">
                  <c:v>43515.265277777777</c:v>
                </c:pt>
                <c:pt idx="7943">
                  <c:v>43515.265972222223</c:v>
                </c:pt>
                <c:pt idx="7944">
                  <c:v>43515.26666666667</c:v>
                </c:pt>
                <c:pt idx="7945">
                  <c:v>43515.267361111109</c:v>
                </c:pt>
                <c:pt idx="7946">
                  <c:v>43515.268055555556</c:v>
                </c:pt>
                <c:pt idx="7947">
                  <c:v>43515.268750000003</c:v>
                </c:pt>
                <c:pt idx="7948">
                  <c:v>43515.269444444442</c:v>
                </c:pt>
                <c:pt idx="7949">
                  <c:v>43515.270138888889</c:v>
                </c:pt>
                <c:pt idx="7950">
                  <c:v>43515.270833333336</c:v>
                </c:pt>
                <c:pt idx="7951">
                  <c:v>43515.271527777775</c:v>
                </c:pt>
                <c:pt idx="7952">
                  <c:v>43515.272222222222</c:v>
                </c:pt>
                <c:pt idx="7953">
                  <c:v>43515.272916666669</c:v>
                </c:pt>
                <c:pt idx="7954">
                  <c:v>43515.273611111108</c:v>
                </c:pt>
                <c:pt idx="7955">
                  <c:v>43515.274305555555</c:v>
                </c:pt>
                <c:pt idx="7956">
                  <c:v>43515.275000000001</c:v>
                </c:pt>
                <c:pt idx="7957">
                  <c:v>43515.275694444441</c:v>
                </c:pt>
                <c:pt idx="7958">
                  <c:v>43515.276388888888</c:v>
                </c:pt>
                <c:pt idx="7959">
                  <c:v>43515.277083333334</c:v>
                </c:pt>
                <c:pt idx="7960">
                  <c:v>43515.277777777781</c:v>
                </c:pt>
                <c:pt idx="7961">
                  <c:v>43515.27847222222</c:v>
                </c:pt>
                <c:pt idx="7962">
                  <c:v>43515.279166666667</c:v>
                </c:pt>
                <c:pt idx="7963">
                  <c:v>43515.279861111114</c:v>
                </c:pt>
                <c:pt idx="7964">
                  <c:v>43515.280555555553</c:v>
                </c:pt>
                <c:pt idx="7965">
                  <c:v>43515.28125</c:v>
                </c:pt>
                <c:pt idx="7966">
                  <c:v>43515.281944444447</c:v>
                </c:pt>
                <c:pt idx="7967">
                  <c:v>43515.282638888886</c:v>
                </c:pt>
                <c:pt idx="7968">
                  <c:v>43515.283333333333</c:v>
                </c:pt>
                <c:pt idx="7969">
                  <c:v>43515.28402777778</c:v>
                </c:pt>
                <c:pt idx="7970">
                  <c:v>43515.284722222219</c:v>
                </c:pt>
                <c:pt idx="7971">
                  <c:v>43515.285416666666</c:v>
                </c:pt>
                <c:pt idx="7972">
                  <c:v>43515.286111111112</c:v>
                </c:pt>
                <c:pt idx="7973">
                  <c:v>43515.286805555559</c:v>
                </c:pt>
                <c:pt idx="7974">
                  <c:v>43515.287499999999</c:v>
                </c:pt>
                <c:pt idx="7975">
                  <c:v>43515.288194444445</c:v>
                </c:pt>
                <c:pt idx="7976">
                  <c:v>43515.288888888892</c:v>
                </c:pt>
                <c:pt idx="7977">
                  <c:v>43515.289583333331</c:v>
                </c:pt>
                <c:pt idx="7978">
                  <c:v>43515.290277777778</c:v>
                </c:pt>
                <c:pt idx="7979">
                  <c:v>43515.290972222225</c:v>
                </c:pt>
                <c:pt idx="7980">
                  <c:v>43515.291666666664</c:v>
                </c:pt>
                <c:pt idx="7981">
                  <c:v>43515.292361111111</c:v>
                </c:pt>
                <c:pt idx="7982">
                  <c:v>43515.293055555558</c:v>
                </c:pt>
                <c:pt idx="7983">
                  <c:v>43515.293749999997</c:v>
                </c:pt>
                <c:pt idx="7984">
                  <c:v>43515.294444444444</c:v>
                </c:pt>
                <c:pt idx="7985">
                  <c:v>43515.295138888891</c:v>
                </c:pt>
                <c:pt idx="7986">
                  <c:v>43515.29583333333</c:v>
                </c:pt>
                <c:pt idx="7987">
                  <c:v>43515.296527777777</c:v>
                </c:pt>
                <c:pt idx="7988">
                  <c:v>43515.297222222223</c:v>
                </c:pt>
                <c:pt idx="7989">
                  <c:v>43515.29791666667</c:v>
                </c:pt>
                <c:pt idx="7990">
                  <c:v>43515.298611111109</c:v>
                </c:pt>
                <c:pt idx="7991">
                  <c:v>43515.299305555556</c:v>
                </c:pt>
                <c:pt idx="7992">
                  <c:v>43515.3</c:v>
                </c:pt>
                <c:pt idx="7993">
                  <c:v>43515.300694444442</c:v>
                </c:pt>
                <c:pt idx="7994">
                  <c:v>43515.301388888889</c:v>
                </c:pt>
                <c:pt idx="7995">
                  <c:v>43515.302083333336</c:v>
                </c:pt>
                <c:pt idx="7996">
                  <c:v>43515.302777777775</c:v>
                </c:pt>
                <c:pt idx="7997">
                  <c:v>43515.303472222222</c:v>
                </c:pt>
                <c:pt idx="7998">
                  <c:v>43515.304166666669</c:v>
                </c:pt>
                <c:pt idx="7999">
                  <c:v>43515.304861111108</c:v>
                </c:pt>
                <c:pt idx="8000">
                  <c:v>43515.305555555555</c:v>
                </c:pt>
                <c:pt idx="8001">
                  <c:v>43515.306250000001</c:v>
                </c:pt>
                <c:pt idx="8002">
                  <c:v>43515.306944444441</c:v>
                </c:pt>
                <c:pt idx="8003">
                  <c:v>43515.307638888888</c:v>
                </c:pt>
                <c:pt idx="8004">
                  <c:v>43515.308333333334</c:v>
                </c:pt>
                <c:pt idx="8005">
                  <c:v>43515.309027777781</c:v>
                </c:pt>
                <c:pt idx="8006">
                  <c:v>43515.30972222222</c:v>
                </c:pt>
                <c:pt idx="8007">
                  <c:v>43515.310416666667</c:v>
                </c:pt>
                <c:pt idx="8008">
                  <c:v>43515.311111111114</c:v>
                </c:pt>
                <c:pt idx="8009">
                  <c:v>43515.311805555553</c:v>
                </c:pt>
                <c:pt idx="8010">
                  <c:v>43515.3125</c:v>
                </c:pt>
                <c:pt idx="8011">
                  <c:v>43515.313194444447</c:v>
                </c:pt>
                <c:pt idx="8012">
                  <c:v>43515.313888888886</c:v>
                </c:pt>
                <c:pt idx="8013">
                  <c:v>43515.314583333333</c:v>
                </c:pt>
                <c:pt idx="8014">
                  <c:v>43515.31527777778</c:v>
                </c:pt>
                <c:pt idx="8015">
                  <c:v>43515.315972222219</c:v>
                </c:pt>
                <c:pt idx="8016">
                  <c:v>43515.316666666666</c:v>
                </c:pt>
                <c:pt idx="8017">
                  <c:v>43515.317361111112</c:v>
                </c:pt>
                <c:pt idx="8018">
                  <c:v>43515.318055555559</c:v>
                </c:pt>
                <c:pt idx="8019">
                  <c:v>43515.318749999999</c:v>
                </c:pt>
                <c:pt idx="8020">
                  <c:v>43515.319444444445</c:v>
                </c:pt>
                <c:pt idx="8021">
                  <c:v>43515.320138888892</c:v>
                </c:pt>
                <c:pt idx="8022">
                  <c:v>43515.320833333331</c:v>
                </c:pt>
                <c:pt idx="8023">
                  <c:v>43515.321527777778</c:v>
                </c:pt>
                <c:pt idx="8024">
                  <c:v>43515.322222222225</c:v>
                </c:pt>
                <c:pt idx="8025">
                  <c:v>43515.322916666664</c:v>
                </c:pt>
                <c:pt idx="8026">
                  <c:v>43515.323611111111</c:v>
                </c:pt>
                <c:pt idx="8027">
                  <c:v>43515.324305555558</c:v>
                </c:pt>
                <c:pt idx="8028">
                  <c:v>43515.324999999997</c:v>
                </c:pt>
                <c:pt idx="8029">
                  <c:v>43515.325694444444</c:v>
                </c:pt>
                <c:pt idx="8030">
                  <c:v>43515.326388888891</c:v>
                </c:pt>
                <c:pt idx="8031">
                  <c:v>43515.32708333333</c:v>
                </c:pt>
                <c:pt idx="8032">
                  <c:v>43515.327777777777</c:v>
                </c:pt>
                <c:pt idx="8033">
                  <c:v>43515.328472222223</c:v>
                </c:pt>
                <c:pt idx="8034">
                  <c:v>43515.32916666667</c:v>
                </c:pt>
                <c:pt idx="8035">
                  <c:v>43515.329861111109</c:v>
                </c:pt>
                <c:pt idx="8036">
                  <c:v>43515.330555555556</c:v>
                </c:pt>
                <c:pt idx="8037">
                  <c:v>43515.331250000003</c:v>
                </c:pt>
                <c:pt idx="8038">
                  <c:v>43515.331944444442</c:v>
                </c:pt>
                <c:pt idx="8039">
                  <c:v>43515.332638888889</c:v>
                </c:pt>
                <c:pt idx="8040">
                  <c:v>43515.333333333336</c:v>
                </c:pt>
                <c:pt idx="8041">
                  <c:v>43515.334027777775</c:v>
                </c:pt>
                <c:pt idx="8042">
                  <c:v>43515.334722222222</c:v>
                </c:pt>
                <c:pt idx="8043">
                  <c:v>43515.335416666669</c:v>
                </c:pt>
                <c:pt idx="8044">
                  <c:v>43515.336111111108</c:v>
                </c:pt>
                <c:pt idx="8045">
                  <c:v>43515.336805555555</c:v>
                </c:pt>
                <c:pt idx="8046">
                  <c:v>43515.337500000001</c:v>
                </c:pt>
                <c:pt idx="8047">
                  <c:v>43515.338194444441</c:v>
                </c:pt>
                <c:pt idx="8048">
                  <c:v>43515.338888888888</c:v>
                </c:pt>
                <c:pt idx="8049">
                  <c:v>43515.339583333334</c:v>
                </c:pt>
                <c:pt idx="8050">
                  <c:v>43515.340277777781</c:v>
                </c:pt>
                <c:pt idx="8051">
                  <c:v>43515.34097222222</c:v>
                </c:pt>
                <c:pt idx="8052">
                  <c:v>43515.341666666667</c:v>
                </c:pt>
                <c:pt idx="8053">
                  <c:v>43515.342361111114</c:v>
                </c:pt>
                <c:pt idx="8054">
                  <c:v>43515.343055555553</c:v>
                </c:pt>
                <c:pt idx="8055">
                  <c:v>43515.34375</c:v>
                </c:pt>
                <c:pt idx="8056">
                  <c:v>43515.344444444447</c:v>
                </c:pt>
                <c:pt idx="8057">
                  <c:v>43515.345138888886</c:v>
                </c:pt>
                <c:pt idx="8058">
                  <c:v>43515.345833333333</c:v>
                </c:pt>
                <c:pt idx="8059">
                  <c:v>43515.34652777778</c:v>
                </c:pt>
                <c:pt idx="8060">
                  <c:v>43515.347222222219</c:v>
                </c:pt>
                <c:pt idx="8061">
                  <c:v>43515.347916666666</c:v>
                </c:pt>
                <c:pt idx="8062">
                  <c:v>43515.348611111112</c:v>
                </c:pt>
                <c:pt idx="8063">
                  <c:v>43515.349305555559</c:v>
                </c:pt>
                <c:pt idx="8064">
                  <c:v>43515.35</c:v>
                </c:pt>
                <c:pt idx="8065">
                  <c:v>43515.350694444445</c:v>
                </c:pt>
                <c:pt idx="8066">
                  <c:v>43515.351388888892</c:v>
                </c:pt>
                <c:pt idx="8067">
                  <c:v>43515.352083333331</c:v>
                </c:pt>
                <c:pt idx="8068">
                  <c:v>43515.352777777778</c:v>
                </c:pt>
                <c:pt idx="8069">
                  <c:v>43515.353472222225</c:v>
                </c:pt>
                <c:pt idx="8070">
                  <c:v>43515.354166666664</c:v>
                </c:pt>
                <c:pt idx="8071">
                  <c:v>43515.354861111111</c:v>
                </c:pt>
                <c:pt idx="8072">
                  <c:v>43515.355555555558</c:v>
                </c:pt>
                <c:pt idx="8073">
                  <c:v>43515.356249999997</c:v>
                </c:pt>
                <c:pt idx="8074">
                  <c:v>43515.356944444444</c:v>
                </c:pt>
                <c:pt idx="8075">
                  <c:v>43515.357638888891</c:v>
                </c:pt>
                <c:pt idx="8076">
                  <c:v>43515.35833333333</c:v>
                </c:pt>
                <c:pt idx="8077">
                  <c:v>43515.359027777777</c:v>
                </c:pt>
                <c:pt idx="8078">
                  <c:v>43515.359722222223</c:v>
                </c:pt>
                <c:pt idx="8079">
                  <c:v>43515.36041666667</c:v>
                </c:pt>
                <c:pt idx="8080">
                  <c:v>43515.361111111109</c:v>
                </c:pt>
                <c:pt idx="8081">
                  <c:v>43515.361805555556</c:v>
                </c:pt>
                <c:pt idx="8082">
                  <c:v>43515.362500000003</c:v>
                </c:pt>
                <c:pt idx="8083">
                  <c:v>43515.363194444442</c:v>
                </c:pt>
                <c:pt idx="8084">
                  <c:v>43515.363888888889</c:v>
                </c:pt>
                <c:pt idx="8085">
                  <c:v>43515.364583333336</c:v>
                </c:pt>
                <c:pt idx="8086">
                  <c:v>43515.365277777775</c:v>
                </c:pt>
                <c:pt idx="8087">
                  <c:v>43515.365972222222</c:v>
                </c:pt>
                <c:pt idx="8088">
                  <c:v>43515.366666666669</c:v>
                </c:pt>
                <c:pt idx="8089">
                  <c:v>43515.367361111108</c:v>
                </c:pt>
                <c:pt idx="8090">
                  <c:v>43515.368055555555</c:v>
                </c:pt>
                <c:pt idx="8091">
                  <c:v>43515.368750000001</c:v>
                </c:pt>
                <c:pt idx="8092">
                  <c:v>43515.369444444441</c:v>
                </c:pt>
                <c:pt idx="8093">
                  <c:v>43515.370138888888</c:v>
                </c:pt>
                <c:pt idx="8094">
                  <c:v>43515.370833333334</c:v>
                </c:pt>
                <c:pt idx="8095">
                  <c:v>43515.371527777781</c:v>
                </c:pt>
                <c:pt idx="8096">
                  <c:v>43515.37222222222</c:v>
                </c:pt>
                <c:pt idx="8097">
                  <c:v>43515.372916666667</c:v>
                </c:pt>
                <c:pt idx="8098">
                  <c:v>43515.373611111114</c:v>
                </c:pt>
                <c:pt idx="8099">
                  <c:v>43515.374305555553</c:v>
                </c:pt>
                <c:pt idx="8100">
                  <c:v>43515.375</c:v>
                </c:pt>
                <c:pt idx="8101">
                  <c:v>43515.375694444447</c:v>
                </c:pt>
                <c:pt idx="8102">
                  <c:v>43515.376388888886</c:v>
                </c:pt>
                <c:pt idx="8103">
                  <c:v>43515.377083333333</c:v>
                </c:pt>
                <c:pt idx="8104">
                  <c:v>43515.37777777778</c:v>
                </c:pt>
                <c:pt idx="8105">
                  <c:v>43515.378472222219</c:v>
                </c:pt>
                <c:pt idx="8106">
                  <c:v>43515.379166666666</c:v>
                </c:pt>
                <c:pt idx="8107">
                  <c:v>43515.379861111112</c:v>
                </c:pt>
                <c:pt idx="8108">
                  <c:v>43515.380555555559</c:v>
                </c:pt>
                <c:pt idx="8109">
                  <c:v>43515.381249999999</c:v>
                </c:pt>
                <c:pt idx="8110">
                  <c:v>43515.381944444445</c:v>
                </c:pt>
                <c:pt idx="8111">
                  <c:v>43515.382638888892</c:v>
                </c:pt>
                <c:pt idx="8112">
                  <c:v>43515.383333333331</c:v>
                </c:pt>
                <c:pt idx="8113">
                  <c:v>43515.384027777778</c:v>
                </c:pt>
                <c:pt idx="8114">
                  <c:v>43515.384722222225</c:v>
                </c:pt>
                <c:pt idx="8115">
                  <c:v>43515.385416666664</c:v>
                </c:pt>
                <c:pt idx="8116">
                  <c:v>43515.386111111111</c:v>
                </c:pt>
                <c:pt idx="8117">
                  <c:v>43515.386805555558</c:v>
                </c:pt>
                <c:pt idx="8118">
                  <c:v>43515.387499999997</c:v>
                </c:pt>
                <c:pt idx="8119">
                  <c:v>43515.388194444444</c:v>
                </c:pt>
                <c:pt idx="8120">
                  <c:v>43515.388888888891</c:v>
                </c:pt>
                <c:pt idx="8121">
                  <c:v>43515.38958333333</c:v>
                </c:pt>
                <c:pt idx="8122">
                  <c:v>43515.390277777777</c:v>
                </c:pt>
                <c:pt idx="8123">
                  <c:v>43515.390972222223</c:v>
                </c:pt>
                <c:pt idx="8124">
                  <c:v>43515.39166666667</c:v>
                </c:pt>
                <c:pt idx="8125">
                  <c:v>43515.392361111109</c:v>
                </c:pt>
                <c:pt idx="8126">
                  <c:v>43515.393055555556</c:v>
                </c:pt>
                <c:pt idx="8127">
                  <c:v>43515.393750000003</c:v>
                </c:pt>
                <c:pt idx="8128">
                  <c:v>43515.394444444442</c:v>
                </c:pt>
                <c:pt idx="8129">
                  <c:v>43515.395138888889</c:v>
                </c:pt>
                <c:pt idx="8130">
                  <c:v>43515.395833333336</c:v>
                </c:pt>
                <c:pt idx="8131">
                  <c:v>43515.396527777775</c:v>
                </c:pt>
                <c:pt idx="8132">
                  <c:v>43515.397222222222</c:v>
                </c:pt>
                <c:pt idx="8133">
                  <c:v>43515.397916666669</c:v>
                </c:pt>
                <c:pt idx="8134">
                  <c:v>43515.398611111108</c:v>
                </c:pt>
                <c:pt idx="8135">
                  <c:v>43515.399305555555</c:v>
                </c:pt>
                <c:pt idx="8136">
                  <c:v>43515.4</c:v>
                </c:pt>
                <c:pt idx="8137">
                  <c:v>43515.400694444441</c:v>
                </c:pt>
                <c:pt idx="8138">
                  <c:v>43515.401388888888</c:v>
                </c:pt>
                <c:pt idx="8139">
                  <c:v>43515.402083333334</c:v>
                </c:pt>
                <c:pt idx="8140">
                  <c:v>43515.402777777781</c:v>
                </c:pt>
                <c:pt idx="8141">
                  <c:v>43515.40347222222</c:v>
                </c:pt>
                <c:pt idx="8142">
                  <c:v>43515.404166666667</c:v>
                </c:pt>
                <c:pt idx="8143">
                  <c:v>43515.404861111114</c:v>
                </c:pt>
                <c:pt idx="8144">
                  <c:v>43515.405555555553</c:v>
                </c:pt>
                <c:pt idx="8145">
                  <c:v>43515.40625</c:v>
                </c:pt>
                <c:pt idx="8146">
                  <c:v>43515.406944444447</c:v>
                </c:pt>
                <c:pt idx="8147">
                  <c:v>43515.407638888886</c:v>
                </c:pt>
                <c:pt idx="8148">
                  <c:v>43515.408333333333</c:v>
                </c:pt>
                <c:pt idx="8149">
                  <c:v>43515.40902777778</c:v>
                </c:pt>
                <c:pt idx="8150">
                  <c:v>43515.409722222219</c:v>
                </c:pt>
                <c:pt idx="8151">
                  <c:v>43515.410416666666</c:v>
                </c:pt>
                <c:pt idx="8152">
                  <c:v>43515.411111111112</c:v>
                </c:pt>
                <c:pt idx="8153">
                  <c:v>43515.411805555559</c:v>
                </c:pt>
                <c:pt idx="8154">
                  <c:v>43515.412499999999</c:v>
                </c:pt>
                <c:pt idx="8155">
                  <c:v>43515.413194444445</c:v>
                </c:pt>
                <c:pt idx="8156">
                  <c:v>43515.413888888892</c:v>
                </c:pt>
                <c:pt idx="8157">
                  <c:v>43515.414583333331</c:v>
                </c:pt>
                <c:pt idx="8158">
                  <c:v>43515.415277777778</c:v>
                </c:pt>
                <c:pt idx="8159">
                  <c:v>43515.415972222225</c:v>
                </c:pt>
                <c:pt idx="8160">
                  <c:v>43515.416666666664</c:v>
                </c:pt>
                <c:pt idx="8161">
                  <c:v>43515.417361111111</c:v>
                </c:pt>
                <c:pt idx="8162">
                  <c:v>43515.418055555558</c:v>
                </c:pt>
                <c:pt idx="8163">
                  <c:v>43515.418749999997</c:v>
                </c:pt>
                <c:pt idx="8164">
                  <c:v>43515.419444444444</c:v>
                </c:pt>
                <c:pt idx="8165">
                  <c:v>43515.420138888891</c:v>
                </c:pt>
                <c:pt idx="8166">
                  <c:v>43515.42083333333</c:v>
                </c:pt>
                <c:pt idx="8167">
                  <c:v>43515.421527777777</c:v>
                </c:pt>
                <c:pt idx="8168">
                  <c:v>43515.422222222223</c:v>
                </c:pt>
                <c:pt idx="8169">
                  <c:v>43515.42291666667</c:v>
                </c:pt>
                <c:pt idx="8170">
                  <c:v>43515.423611111109</c:v>
                </c:pt>
                <c:pt idx="8171">
                  <c:v>43515.424305555556</c:v>
                </c:pt>
                <c:pt idx="8172">
                  <c:v>43515.425000000003</c:v>
                </c:pt>
                <c:pt idx="8173">
                  <c:v>43515.425694444442</c:v>
                </c:pt>
                <c:pt idx="8174">
                  <c:v>43515.426388888889</c:v>
                </c:pt>
                <c:pt idx="8175">
                  <c:v>43515.427083333336</c:v>
                </c:pt>
                <c:pt idx="8176">
                  <c:v>43515.427777777775</c:v>
                </c:pt>
                <c:pt idx="8177">
                  <c:v>43515.428472222222</c:v>
                </c:pt>
                <c:pt idx="8178">
                  <c:v>43515.429166666669</c:v>
                </c:pt>
                <c:pt idx="8179">
                  <c:v>43515.429861111108</c:v>
                </c:pt>
                <c:pt idx="8180">
                  <c:v>43515.430555555555</c:v>
                </c:pt>
                <c:pt idx="8181">
                  <c:v>43515.431250000001</c:v>
                </c:pt>
                <c:pt idx="8182">
                  <c:v>43515.431944444441</c:v>
                </c:pt>
                <c:pt idx="8183">
                  <c:v>43515.432638888888</c:v>
                </c:pt>
                <c:pt idx="8184">
                  <c:v>43515.433333333334</c:v>
                </c:pt>
                <c:pt idx="8185">
                  <c:v>43515.434027777781</c:v>
                </c:pt>
                <c:pt idx="8186">
                  <c:v>43515.43472222222</c:v>
                </c:pt>
                <c:pt idx="8187">
                  <c:v>43515.435416666667</c:v>
                </c:pt>
                <c:pt idx="8188">
                  <c:v>43515.436111111114</c:v>
                </c:pt>
                <c:pt idx="8189">
                  <c:v>43515.436805555553</c:v>
                </c:pt>
                <c:pt idx="8190">
                  <c:v>43515.4375</c:v>
                </c:pt>
                <c:pt idx="8191">
                  <c:v>43515.438194444447</c:v>
                </c:pt>
                <c:pt idx="8192">
                  <c:v>43515.438888888886</c:v>
                </c:pt>
                <c:pt idx="8193">
                  <c:v>43515.439583333333</c:v>
                </c:pt>
                <c:pt idx="8194">
                  <c:v>43515.44027777778</c:v>
                </c:pt>
                <c:pt idx="8195">
                  <c:v>43515.440972222219</c:v>
                </c:pt>
                <c:pt idx="8196">
                  <c:v>43515.441666666666</c:v>
                </c:pt>
                <c:pt idx="8197">
                  <c:v>43515.442361111112</c:v>
                </c:pt>
                <c:pt idx="8198">
                  <c:v>43515.443055555559</c:v>
                </c:pt>
                <c:pt idx="8199">
                  <c:v>43515.443749999999</c:v>
                </c:pt>
                <c:pt idx="8200">
                  <c:v>43515.444444444445</c:v>
                </c:pt>
                <c:pt idx="8201">
                  <c:v>43515.445138888892</c:v>
                </c:pt>
                <c:pt idx="8202">
                  <c:v>43515.445833333331</c:v>
                </c:pt>
                <c:pt idx="8203">
                  <c:v>43515.446527777778</c:v>
                </c:pt>
                <c:pt idx="8204">
                  <c:v>43515.447222222225</c:v>
                </c:pt>
                <c:pt idx="8205">
                  <c:v>43515.447916666664</c:v>
                </c:pt>
                <c:pt idx="8206">
                  <c:v>43515.448611111111</c:v>
                </c:pt>
                <c:pt idx="8207">
                  <c:v>43515.449305555558</c:v>
                </c:pt>
                <c:pt idx="8208">
                  <c:v>43515.45</c:v>
                </c:pt>
                <c:pt idx="8209">
                  <c:v>43515.450694444444</c:v>
                </c:pt>
                <c:pt idx="8210">
                  <c:v>43515.451388888891</c:v>
                </c:pt>
                <c:pt idx="8211">
                  <c:v>43515.45208333333</c:v>
                </c:pt>
                <c:pt idx="8212">
                  <c:v>43515.452777777777</c:v>
                </c:pt>
                <c:pt idx="8213">
                  <c:v>43515.453472222223</c:v>
                </c:pt>
                <c:pt idx="8214">
                  <c:v>43515.45416666667</c:v>
                </c:pt>
                <c:pt idx="8215">
                  <c:v>43515.454861111109</c:v>
                </c:pt>
                <c:pt idx="8216">
                  <c:v>43515.455555555556</c:v>
                </c:pt>
                <c:pt idx="8217">
                  <c:v>43515.456250000003</c:v>
                </c:pt>
                <c:pt idx="8218">
                  <c:v>43515.456944444442</c:v>
                </c:pt>
                <c:pt idx="8219">
                  <c:v>43515.457638888889</c:v>
                </c:pt>
                <c:pt idx="8220">
                  <c:v>43515.458333333336</c:v>
                </c:pt>
                <c:pt idx="8221">
                  <c:v>43515.459027777775</c:v>
                </c:pt>
                <c:pt idx="8222">
                  <c:v>43515.459722222222</c:v>
                </c:pt>
                <c:pt idx="8223">
                  <c:v>43515.460416666669</c:v>
                </c:pt>
                <c:pt idx="8224">
                  <c:v>43515.461111111108</c:v>
                </c:pt>
                <c:pt idx="8225">
                  <c:v>43515.461805555555</c:v>
                </c:pt>
                <c:pt idx="8226">
                  <c:v>43515.462500000001</c:v>
                </c:pt>
                <c:pt idx="8227">
                  <c:v>43515.463194444441</c:v>
                </c:pt>
                <c:pt idx="8228">
                  <c:v>43515.463888888888</c:v>
                </c:pt>
                <c:pt idx="8229">
                  <c:v>43515.464583333334</c:v>
                </c:pt>
                <c:pt idx="8230">
                  <c:v>43515.465277777781</c:v>
                </c:pt>
                <c:pt idx="8231">
                  <c:v>43515.46597222222</c:v>
                </c:pt>
                <c:pt idx="8232">
                  <c:v>43515.466666666667</c:v>
                </c:pt>
                <c:pt idx="8233">
                  <c:v>43515.467361111114</c:v>
                </c:pt>
                <c:pt idx="8234">
                  <c:v>43515.468055555553</c:v>
                </c:pt>
                <c:pt idx="8235">
                  <c:v>43515.46875</c:v>
                </c:pt>
                <c:pt idx="8236">
                  <c:v>43515.469444444447</c:v>
                </c:pt>
                <c:pt idx="8237">
                  <c:v>43515.470138888886</c:v>
                </c:pt>
                <c:pt idx="8238">
                  <c:v>43515.470833333333</c:v>
                </c:pt>
                <c:pt idx="8239">
                  <c:v>43515.47152777778</c:v>
                </c:pt>
                <c:pt idx="8240">
                  <c:v>43515.472222222219</c:v>
                </c:pt>
                <c:pt idx="8241">
                  <c:v>43515.472916666666</c:v>
                </c:pt>
                <c:pt idx="8242">
                  <c:v>43515.473611111112</c:v>
                </c:pt>
                <c:pt idx="8243">
                  <c:v>43515.474305555559</c:v>
                </c:pt>
                <c:pt idx="8244">
                  <c:v>43515.474999999999</c:v>
                </c:pt>
                <c:pt idx="8245">
                  <c:v>43515.475694444445</c:v>
                </c:pt>
                <c:pt idx="8246">
                  <c:v>43515.476388888892</c:v>
                </c:pt>
                <c:pt idx="8247">
                  <c:v>43515.477083333331</c:v>
                </c:pt>
                <c:pt idx="8248">
                  <c:v>43515.477777777778</c:v>
                </c:pt>
                <c:pt idx="8249">
                  <c:v>43515.478472222225</c:v>
                </c:pt>
                <c:pt idx="8250">
                  <c:v>43515.479166666664</c:v>
                </c:pt>
                <c:pt idx="8251">
                  <c:v>43515.479861111111</c:v>
                </c:pt>
                <c:pt idx="8252">
                  <c:v>43515.480555555558</c:v>
                </c:pt>
                <c:pt idx="8253">
                  <c:v>43515.481249999997</c:v>
                </c:pt>
                <c:pt idx="8254">
                  <c:v>43515.481944444444</c:v>
                </c:pt>
                <c:pt idx="8255">
                  <c:v>43515.482638888891</c:v>
                </c:pt>
                <c:pt idx="8256">
                  <c:v>43515.48333333333</c:v>
                </c:pt>
                <c:pt idx="8257">
                  <c:v>43515.484027777777</c:v>
                </c:pt>
                <c:pt idx="8258">
                  <c:v>43515.484722222223</c:v>
                </c:pt>
                <c:pt idx="8259">
                  <c:v>43515.48541666667</c:v>
                </c:pt>
                <c:pt idx="8260">
                  <c:v>43515.486111111109</c:v>
                </c:pt>
                <c:pt idx="8261">
                  <c:v>43515.486805555556</c:v>
                </c:pt>
                <c:pt idx="8262">
                  <c:v>43515.487500000003</c:v>
                </c:pt>
                <c:pt idx="8263">
                  <c:v>43515.488194444442</c:v>
                </c:pt>
                <c:pt idx="8264">
                  <c:v>43515.488888888889</c:v>
                </c:pt>
                <c:pt idx="8265">
                  <c:v>43515.489583333336</c:v>
                </c:pt>
                <c:pt idx="8266">
                  <c:v>43515.490277777775</c:v>
                </c:pt>
                <c:pt idx="8267">
                  <c:v>43515.490972222222</c:v>
                </c:pt>
                <c:pt idx="8268">
                  <c:v>43515.491666666669</c:v>
                </c:pt>
                <c:pt idx="8269">
                  <c:v>43515.492361111108</c:v>
                </c:pt>
                <c:pt idx="8270">
                  <c:v>43515.493055555555</c:v>
                </c:pt>
                <c:pt idx="8271">
                  <c:v>43515.493750000001</c:v>
                </c:pt>
                <c:pt idx="8272">
                  <c:v>43515.494444444441</c:v>
                </c:pt>
                <c:pt idx="8273">
                  <c:v>43515.495138888888</c:v>
                </c:pt>
                <c:pt idx="8274">
                  <c:v>43515.495833333334</c:v>
                </c:pt>
                <c:pt idx="8275">
                  <c:v>43515.496527777781</c:v>
                </c:pt>
                <c:pt idx="8276">
                  <c:v>43515.49722222222</c:v>
                </c:pt>
                <c:pt idx="8277">
                  <c:v>43515.497916666667</c:v>
                </c:pt>
                <c:pt idx="8278">
                  <c:v>43515.498611111114</c:v>
                </c:pt>
                <c:pt idx="8279">
                  <c:v>43515.499305555553</c:v>
                </c:pt>
                <c:pt idx="8280">
                  <c:v>43515.5</c:v>
                </c:pt>
                <c:pt idx="8281">
                  <c:v>43515.500694444447</c:v>
                </c:pt>
                <c:pt idx="8282">
                  <c:v>43515.501388888886</c:v>
                </c:pt>
                <c:pt idx="8283">
                  <c:v>43515.502083333333</c:v>
                </c:pt>
                <c:pt idx="8284">
                  <c:v>43515.50277777778</c:v>
                </c:pt>
                <c:pt idx="8285">
                  <c:v>43515.503472222219</c:v>
                </c:pt>
                <c:pt idx="8286">
                  <c:v>43515.504166666666</c:v>
                </c:pt>
                <c:pt idx="8287">
                  <c:v>43515.504861111112</c:v>
                </c:pt>
                <c:pt idx="8288">
                  <c:v>43515.505555555559</c:v>
                </c:pt>
                <c:pt idx="8289">
                  <c:v>43515.506249999999</c:v>
                </c:pt>
                <c:pt idx="8290">
                  <c:v>43515.506944444445</c:v>
                </c:pt>
                <c:pt idx="8291">
                  <c:v>43515.507638888892</c:v>
                </c:pt>
                <c:pt idx="8292">
                  <c:v>43515.508333333331</c:v>
                </c:pt>
                <c:pt idx="8293">
                  <c:v>43515.509027777778</c:v>
                </c:pt>
                <c:pt idx="8294">
                  <c:v>43515.509722222225</c:v>
                </c:pt>
                <c:pt idx="8295">
                  <c:v>43515.510416666664</c:v>
                </c:pt>
                <c:pt idx="8296">
                  <c:v>43515.511111111111</c:v>
                </c:pt>
                <c:pt idx="8297">
                  <c:v>43515.511805555558</c:v>
                </c:pt>
                <c:pt idx="8298">
                  <c:v>43515.512499999997</c:v>
                </c:pt>
                <c:pt idx="8299">
                  <c:v>43515.513194444444</c:v>
                </c:pt>
                <c:pt idx="8300">
                  <c:v>43515.513888888891</c:v>
                </c:pt>
                <c:pt idx="8301">
                  <c:v>43515.51458333333</c:v>
                </c:pt>
                <c:pt idx="8302">
                  <c:v>43515.515277777777</c:v>
                </c:pt>
                <c:pt idx="8303">
                  <c:v>43515.515972222223</c:v>
                </c:pt>
                <c:pt idx="8304">
                  <c:v>43515.51666666667</c:v>
                </c:pt>
                <c:pt idx="8305">
                  <c:v>43515.517361111109</c:v>
                </c:pt>
                <c:pt idx="8306">
                  <c:v>43515.518055555556</c:v>
                </c:pt>
                <c:pt idx="8307">
                  <c:v>43515.518750000003</c:v>
                </c:pt>
                <c:pt idx="8308">
                  <c:v>43515.519444444442</c:v>
                </c:pt>
                <c:pt idx="8309">
                  <c:v>43515.520138888889</c:v>
                </c:pt>
                <c:pt idx="8310">
                  <c:v>43515.520833333336</c:v>
                </c:pt>
                <c:pt idx="8311">
                  <c:v>43515.521527777775</c:v>
                </c:pt>
                <c:pt idx="8312">
                  <c:v>43515.522222222222</c:v>
                </c:pt>
                <c:pt idx="8313">
                  <c:v>43515.522916666669</c:v>
                </c:pt>
                <c:pt idx="8314">
                  <c:v>43515.523611111108</c:v>
                </c:pt>
                <c:pt idx="8315">
                  <c:v>43515.524305555555</c:v>
                </c:pt>
                <c:pt idx="8316">
                  <c:v>43515.525000000001</c:v>
                </c:pt>
                <c:pt idx="8317">
                  <c:v>43515.525694444441</c:v>
                </c:pt>
                <c:pt idx="8318">
                  <c:v>43515.526388888888</c:v>
                </c:pt>
                <c:pt idx="8319">
                  <c:v>43515.527083333334</c:v>
                </c:pt>
                <c:pt idx="8320">
                  <c:v>43515.527777777781</c:v>
                </c:pt>
                <c:pt idx="8321">
                  <c:v>43515.52847222222</c:v>
                </c:pt>
                <c:pt idx="8322">
                  <c:v>43515.529166666667</c:v>
                </c:pt>
                <c:pt idx="8323">
                  <c:v>43515.529861111114</c:v>
                </c:pt>
                <c:pt idx="8324">
                  <c:v>43515.530555555553</c:v>
                </c:pt>
                <c:pt idx="8325">
                  <c:v>43515.53125</c:v>
                </c:pt>
                <c:pt idx="8326">
                  <c:v>43515.531944444447</c:v>
                </c:pt>
                <c:pt idx="8327">
                  <c:v>43515.532638888886</c:v>
                </c:pt>
                <c:pt idx="8328">
                  <c:v>43515.533333333333</c:v>
                </c:pt>
                <c:pt idx="8329">
                  <c:v>43515.53402777778</c:v>
                </c:pt>
                <c:pt idx="8330">
                  <c:v>43515.534722222219</c:v>
                </c:pt>
                <c:pt idx="8331">
                  <c:v>43515.535416666666</c:v>
                </c:pt>
                <c:pt idx="8332">
                  <c:v>43515.536111111112</c:v>
                </c:pt>
                <c:pt idx="8333">
                  <c:v>43515.536805555559</c:v>
                </c:pt>
                <c:pt idx="8334">
                  <c:v>43515.537499999999</c:v>
                </c:pt>
                <c:pt idx="8335">
                  <c:v>43515.538194444445</c:v>
                </c:pt>
                <c:pt idx="8336">
                  <c:v>43515.538888888892</c:v>
                </c:pt>
                <c:pt idx="8337">
                  <c:v>43515.539583333331</c:v>
                </c:pt>
                <c:pt idx="8338">
                  <c:v>43515.540277777778</c:v>
                </c:pt>
                <c:pt idx="8339">
                  <c:v>43515.540972222225</c:v>
                </c:pt>
                <c:pt idx="8340">
                  <c:v>43515.541666666664</c:v>
                </c:pt>
                <c:pt idx="8341">
                  <c:v>43515.542361111111</c:v>
                </c:pt>
                <c:pt idx="8342">
                  <c:v>43515.543055555558</c:v>
                </c:pt>
                <c:pt idx="8343">
                  <c:v>43515.543749999997</c:v>
                </c:pt>
                <c:pt idx="8344">
                  <c:v>43515.544444444444</c:v>
                </c:pt>
                <c:pt idx="8345">
                  <c:v>43515.545138888891</c:v>
                </c:pt>
                <c:pt idx="8346">
                  <c:v>43515.54583333333</c:v>
                </c:pt>
                <c:pt idx="8347">
                  <c:v>43515.546527777777</c:v>
                </c:pt>
                <c:pt idx="8348">
                  <c:v>43515.547222222223</c:v>
                </c:pt>
                <c:pt idx="8349">
                  <c:v>43515.54791666667</c:v>
                </c:pt>
                <c:pt idx="8350">
                  <c:v>43515.548611111109</c:v>
                </c:pt>
                <c:pt idx="8351">
                  <c:v>43515.549305555556</c:v>
                </c:pt>
                <c:pt idx="8352">
                  <c:v>43515.55</c:v>
                </c:pt>
                <c:pt idx="8353">
                  <c:v>43515.550694444442</c:v>
                </c:pt>
                <c:pt idx="8354">
                  <c:v>43515.551388888889</c:v>
                </c:pt>
                <c:pt idx="8355">
                  <c:v>43515.552083333336</c:v>
                </c:pt>
                <c:pt idx="8356">
                  <c:v>43515.552777777775</c:v>
                </c:pt>
                <c:pt idx="8357">
                  <c:v>43515.553472222222</c:v>
                </c:pt>
                <c:pt idx="8358">
                  <c:v>43515.554166666669</c:v>
                </c:pt>
                <c:pt idx="8359">
                  <c:v>43515.554861111108</c:v>
                </c:pt>
                <c:pt idx="8360">
                  <c:v>43515.555555555555</c:v>
                </c:pt>
                <c:pt idx="8361">
                  <c:v>43515.556250000001</c:v>
                </c:pt>
                <c:pt idx="8362">
                  <c:v>43515.556944444441</c:v>
                </c:pt>
                <c:pt idx="8363">
                  <c:v>43515.557638888888</c:v>
                </c:pt>
                <c:pt idx="8364">
                  <c:v>43515.558333333334</c:v>
                </c:pt>
                <c:pt idx="8365">
                  <c:v>43515.559027777781</c:v>
                </c:pt>
                <c:pt idx="8366">
                  <c:v>43515.55972222222</c:v>
                </c:pt>
                <c:pt idx="8367">
                  <c:v>43515.560416666667</c:v>
                </c:pt>
                <c:pt idx="8368">
                  <c:v>43515.561111111114</c:v>
                </c:pt>
                <c:pt idx="8369">
                  <c:v>43515.561805555553</c:v>
                </c:pt>
                <c:pt idx="8370">
                  <c:v>43515.5625</c:v>
                </c:pt>
                <c:pt idx="8371">
                  <c:v>43515.563194444447</c:v>
                </c:pt>
                <c:pt idx="8372">
                  <c:v>43515.563888888886</c:v>
                </c:pt>
                <c:pt idx="8373">
                  <c:v>43515.564583333333</c:v>
                </c:pt>
                <c:pt idx="8374">
                  <c:v>43515.56527777778</c:v>
                </c:pt>
                <c:pt idx="8375">
                  <c:v>43515.565972222219</c:v>
                </c:pt>
                <c:pt idx="8376">
                  <c:v>43515.566666666666</c:v>
                </c:pt>
                <c:pt idx="8377">
                  <c:v>43515.567361111112</c:v>
                </c:pt>
                <c:pt idx="8378">
                  <c:v>43515.568055555559</c:v>
                </c:pt>
                <c:pt idx="8379">
                  <c:v>43515.568749999999</c:v>
                </c:pt>
                <c:pt idx="8380">
                  <c:v>43515.569444444445</c:v>
                </c:pt>
                <c:pt idx="8381">
                  <c:v>43515.570138888892</c:v>
                </c:pt>
                <c:pt idx="8382">
                  <c:v>43515.570833333331</c:v>
                </c:pt>
                <c:pt idx="8383">
                  <c:v>43515.571527777778</c:v>
                </c:pt>
                <c:pt idx="8384">
                  <c:v>43515.572222222225</c:v>
                </c:pt>
                <c:pt idx="8385">
                  <c:v>43515.572916666664</c:v>
                </c:pt>
                <c:pt idx="8386">
                  <c:v>43515.573611111111</c:v>
                </c:pt>
                <c:pt idx="8387">
                  <c:v>43515.574305555558</c:v>
                </c:pt>
                <c:pt idx="8388">
                  <c:v>43515.574999999997</c:v>
                </c:pt>
                <c:pt idx="8389">
                  <c:v>43515.575694444444</c:v>
                </c:pt>
                <c:pt idx="8390">
                  <c:v>43515.576388888891</c:v>
                </c:pt>
                <c:pt idx="8391">
                  <c:v>43515.57708333333</c:v>
                </c:pt>
                <c:pt idx="8392">
                  <c:v>43515.577777777777</c:v>
                </c:pt>
                <c:pt idx="8393">
                  <c:v>43515.578472222223</c:v>
                </c:pt>
                <c:pt idx="8394">
                  <c:v>43515.57916666667</c:v>
                </c:pt>
                <c:pt idx="8395">
                  <c:v>43515.579861111109</c:v>
                </c:pt>
                <c:pt idx="8396">
                  <c:v>43515.580555555556</c:v>
                </c:pt>
                <c:pt idx="8397">
                  <c:v>43515.581250000003</c:v>
                </c:pt>
                <c:pt idx="8398">
                  <c:v>43515.581944444442</c:v>
                </c:pt>
                <c:pt idx="8399">
                  <c:v>43515.582638888889</c:v>
                </c:pt>
                <c:pt idx="8400">
                  <c:v>43515.583333333336</c:v>
                </c:pt>
                <c:pt idx="8401">
                  <c:v>43515.584027777775</c:v>
                </c:pt>
                <c:pt idx="8402">
                  <c:v>43515.584722222222</c:v>
                </c:pt>
                <c:pt idx="8403">
                  <c:v>43515.585416666669</c:v>
                </c:pt>
                <c:pt idx="8404">
                  <c:v>43515.586111111108</c:v>
                </c:pt>
                <c:pt idx="8405">
                  <c:v>43515.586805555555</c:v>
                </c:pt>
                <c:pt idx="8406">
                  <c:v>43515.587500000001</c:v>
                </c:pt>
                <c:pt idx="8407">
                  <c:v>43515.588194444441</c:v>
                </c:pt>
                <c:pt idx="8408">
                  <c:v>43515.588888888888</c:v>
                </c:pt>
                <c:pt idx="8409">
                  <c:v>43515.589583333334</c:v>
                </c:pt>
                <c:pt idx="8410">
                  <c:v>43515.590277777781</c:v>
                </c:pt>
                <c:pt idx="8411">
                  <c:v>43515.59097222222</c:v>
                </c:pt>
                <c:pt idx="8412">
                  <c:v>43515.591666666667</c:v>
                </c:pt>
                <c:pt idx="8413">
                  <c:v>43515.592361111114</c:v>
                </c:pt>
                <c:pt idx="8414">
                  <c:v>43515.593055555553</c:v>
                </c:pt>
                <c:pt idx="8415">
                  <c:v>43515.59375</c:v>
                </c:pt>
                <c:pt idx="8416">
                  <c:v>43515.594444444447</c:v>
                </c:pt>
                <c:pt idx="8417">
                  <c:v>43515.595138888886</c:v>
                </c:pt>
                <c:pt idx="8418">
                  <c:v>43515.595833333333</c:v>
                </c:pt>
                <c:pt idx="8419">
                  <c:v>43515.59652777778</c:v>
                </c:pt>
                <c:pt idx="8420">
                  <c:v>43515.597222222219</c:v>
                </c:pt>
                <c:pt idx="8421">
                  <c:v>43515.597916666666</c:v>
                </c:pt>
                <c:pt idx="8422">
                  <c:v>43515.598611111112</c:v>
                </c:pt>
                <c:pt idx="8423">
                  <c:v>43515.599305555559</c:v>
                </c:pt>
                <c:pt idx="8424">
                  <c:v>43515.6</c:v>
                </c:pt>
                <c:pt idx="8425">
                  <c:v>43515.600694444445</c:v>
                </c:pt>
                <c:pt idx="8426">
                  <c:v>43515.601388888892</c:v>
                </c:pt>
                <c:pt idx="8427">
                  <c:v>43515.602083333331</c:v>
                </c:pt>
                <c:pt idx="8428">
                  <c:v>43515.602777777778</c:v>
                </c:pt>
                <c:pt idx="8429">
                  <c:v>43515.603472222225</c:v>
                </c:pt>
                <c:pt idx="8430">
                  <c:v>43515.604166666664</c:v>
                </c:pt>
                <c:pt idx="8431">
                  <c:v>43515.604861111111</c:v>
                </c:pt>
                <c:pt idx="8432">
                  <c:v>43515.605555555558</c:v>
                </c:pt>
                <c:pt idx="8433">
                  <c:v>43515.606249999997</c:v>
                </c:pt>
                <c:pt idx="8434">
                  <c:v>43515.606944444444</c:v>
                </c:pt>
                <c:pt idx="8435">
                  <c:v>43515.607638888891</c:v>
                </c:pt>
                <c:pt idx="8436">
                  <c:v>43515.60833333333</c:v>
                </c:pt>
                <c:pt idx="8437">
                  <c:v>43515.609027777777</c:v>
                </c:pt>
                <c:pt idx="8438">
                  <c:v>43515.609722222223</c:v>
                </c:pt>
                <c:pt idx="8439">
                  <c:v>43515.61041666667</c:v>
                </c:pt>
                <c:pt idx="8440">
                  <c:v>43515.611111111109</c:v>
                </c:pt>
                <c:pt idx="8441">
                  <c:v>43515.611805555556</c:v>
                </c:pt>
                <c:pt idx="8442">
                  <c:v>43515.612500000003</c:v>
                </c:pt>
                <c:pt idx="8443">
                  <c:v>43515.613194444442</c:v>
                </c:pt>
                <c:pt idx="8444">
                  <c:v>43515.613888888889</c:v>
                </c:pt>
                <c:pt idx="8445">
                  <c:v>43515.614583333336</c:v>
                </c:pt>
                <c:pt idx="8446">
                  <c:v>43515.615277777775</c:v>
                </c:pt>
                <c:pt idx="8447">
                  <c:v>43515.615972222222</c:v>
                </c:pt>
                <c:pt idx="8448">
                  <c:v>43515.616666666669</c:v>
                </c:pt>
                <c:pt idx="8449">
                  <c:v>43515.617361111108</c:v>
                </c:pt>
                <c:pt idx="8450">
                  <c:v>43515.618055555555</c:v>
                </c:pt>
                <c:pt idx="8451">
                  <c:v>43515.618750000001</c:v>
                </c:pt>
                <c:pt idx="8452">
                  <c:v>43515.619444444441</c:v>
                </c:pt>
                <c:pt idx="8453">
                  <c:v>43515.620138888888</c:v>
                </c:pt>
                <c:pt idx="8454">
                  <c:v>43515.620833333334</c:v>
                </c:pt>
                <c:pt idx="8455">
                  <c:v>43515.621527777781</c:v>
                </c:pt>
                <c:pt idx="8456">
                  <c:v>43515.62222222222</c:v>
                </c:pt>
                <c:pt idx="8457">
                  <c:v>43515.622916666667</c:v>
                </c:pt>
                <c:pt idx="8458">
                  <c:v>43515.623611111114</c:v>
                </c:pt>
                <c:pt idx="8459">
                  <c:v>43515.624305555553</c:v>
                </c:pt>
                <c:pt idx="8460">
                  <c:v>43515.625</c:v>
                </c:pt>
                <c:pt idx="8461">
                  <c:v>43515.625694444447</c:v>
                </c:pt>
                <c:pt idx="8462">
                  <c:v>43515.626388888886</c:v>
                </c:pt>
                <c:pt idx="8463">
                  <c:v>43515.627083333333</c:v>
                </c:pt>
                <c:pt idx="8464">
                  <c:v>43515.62777777778</c:v>
                </c:pt>
                <c:pt idx="8465">
                  <c:v>43515.628472222219</c:v>
                </c:pt>
                <c:pt idx="8466">
                  <c:v>43515.629166666666</c:v>
                </c:pt>
                <c:pt idx="8467">
                  <c:v>43515.629861111112</c:v>
                </c:pt>
                <c:pt idx="8468">
                  <c:v>43515.630555555559</c:v>
                </c:pt>
                <c:pt idx="8469">
                  <c:v>43515.631249999999</c:v>
                </c:pt>
                <c:pt idx="8470">
                  <c:v>43515.631944444445</c:v>
                </c:pt>
                <c:pt idx="8471">
                  <c:v>43515.632638888892</c:v>
                </c:pt>
                <c:pt idx="8472">
                  <c:v>43515.633333333331</c:v>
                </c:pt>
                <c:pt idx="8473">
                  <c:v>43515.634027777778</c:v>
                </c:pt>
                <c:pt idx="8474">
                  <c:v>43515.634722222225</c:v>
                </c:pt>
                <c:pt idx="8475">
                  <c:v>43515.635416666664</c:v>
                </c:pt>
                <c:pt idx="8476">
                  <c:v>43515.636111111111</c:v>
                </c:pt>
                <c:pt idx="8477">
                  <c:v>43515.636805555558</c:v>
                </c:pt>
                <c:pt idx="8478">
                  <c:v>43515.637499999997</c:v>
                </c:pt>
                <c:pt idx="8479">
                  <c:v>43515.638194444444</c:v>
                </c:pt>
                <c:pt idx="8480">
                  <c:v>43515.638888888891</c:v>
                </c:pt>
                <c:pt idx="8481">
                  <c:v>43515.63958333333</c:v>
                </c:pt>
                <c:pt idx="8482">
                  <c:v>43515.640277777777</c:v>
                </c:pt>
                <c:pt idx="8483">
                  <c:v>43515.640972222223</c:v>
                </c:pt>
                <c:pt idx="8484">
                  <c:v>43515.64166666667</c:v>
                </c:pt>
                <c:pt idx="8485">
                  <c:v>43515.642361111109</c:v>
                </c:pt>
                <c:pt idx="8486">
                  <c:v>43515.643055555556</c:v>
                </c:pt>
                <c:pt idx="8487">
                  <c:v>43515.643750000003</c:v>
                </c:pt>
                <c:pt idx="8488">
                  <c:v>43515.644444444442</c:v>
                </c:pt>
                <c:pt idx="8489">
                  <c:v>43515.645138888889</c:v>
                </c:pt>
                <c:pt idx="8490">
                  <c:v>43515.645833333336</c:v>
                </c:pt>
                <c:pt idx="8491">
                  <c:v>43515.646527777775</c:v>
                </c:pt>
                <c:pt idx="8492">
                  <c:v>43515.647222222222</c:v>
                </c:pt>
                <c:pt idx="8493">
                  <c:v>43515.647916666669</c:v>
                </c:pt>
                <c:pt idx="8494">
                  <c:v>43515.648611111108</c:v>
                </c:pt>
                <c:pt idx="8495">
                  <c:v>43515.649305555555</c:v>
                </c:pt>
                <c:pt idx="8496">
                  <c:v>43515.65</c:v>
                </c:pt>
                <c:pt idx="8497">
                  <c:v>43515.650694444441</c:v>
                </c:pt>
                <c:pt idx="8498">
                  <c:v>43515.651388888888</c:v>
                </c:pt>
                <c:pt idx="8499">
                  <c:v>43515.652083333334</c:v>
                </c:pt>
                <c:pt idx="8500">
                  <c:v>43515.652777777781</c:v>
                </c:pt>
                <c:pt idx="8501">
                  <c:v>43515.65347222222</c:v>
                </c:pt>
                <c:pt idx="8502">
                  <c:v>43515.654166666667</c:v>
                </c:pt>
                <c:pt idx="8503">
                  <c:v>43515.654861111114</c:v>
                </c:pt>
                <c:pt idx="8504">
                  <c:v>43515.655555555553</c:v>
                </c:pt>
                <c:pt idx="8505">
                  <c:v>43515.65625</c:v>
                </c:pt>
                <c:pt idx="8506">
                  <c:v>43515.656944444447</c:v>
                </c:pt>
                <c:pt idx="8507">
                  <c:v>43515.657638888886</c:v>
                </c:pt>
                <c:pt idx="8508">
                  <c:v>43515.658333333333</c:v>
                </c:pt>
                <c:pt idx="8509">
                  <c:v>43515.65902777778</c:v>
                </c:pt>
                <c:pt idx="8510">
                  <c:v>43515.659722222219</c:v>
                </c:pt>
                <c:pt idx="8511">
                  <c:v>43515.660416666666</c:v>
                </c:pt>
                <c:pt idx="8512">
                  <c:v>43515.661111111112</c:v>
                </c:pt>
                <c:pt idx="8513">
                  <c:v>43515.661805555559</c:v>
                </c:pt>
                <c:pt idx="8514">
                  <c:v>43515.662499999999</c:v>
                </c:pt>
                <c:pt idx="8515">
                  <c:v>43515.663194444445</c:v>
                </c:pt>
                <c:pt idx="8516">
                  <c:v>43515.663888888892</c:v>
                </c:pt>
                <c:pt idx="8517">
                  <c:v>43515.664583333331</c:v>
                </c:pt>
                <c:pt idx="8518">
                  <c:v>43515.665277777778</c:v>
                </c:pt>
                <c:pt idx="8519">
                  <c:v>43515.665972222225</c:v>
                </c:pt>
                <c:pt idx="8520">
                  <c:v>43515.666666666664</c:v>
                </c:pt>
                <c:pt idx="8521">
                  <c:v>43515.667361111111</c:v>
                </c:pt>
                <c:pt idx="8522">
                  <c:v>43515.668055555558</c:v>
                </c:pt>
                <c:pt idx="8523">
                  <c:v>43515.668749999997</c:v>
                </c:pt>
                <c:pt idx="8524">
                  <c:v>43515.669444444444</c:v>
                </c:pt>
                <c:pt idx="8525">
                  <c:v>43515.670138888891</c:v>
                </c:pt>
                <c:pt idx="8526">
                  <c:v>43515.67083333333</c:v>
                </c:pt>
                <c:pt idx="8527">
                  <c:v>43515.671527777777</c:v>
                </c:pt>
                <c:pt idx="8528">
                  <c:v>43515.672222222223</c:v>
                </c:pt>
                <c:pt idx="8529">
                  <c:v>43515.67291666667</c:v>
                </c:pt>
                <c:pt idx="8530">
                  <c:v>43515.673611111109</c:v>
                </c:pt>
                <c:pt idx="8531">
                  <c:v>43515.674305555556</c:v>
                </c:pt>
                <c:pt idx="8532">
                  <c:v>43515.675000000003</c:v>
                </c:pt>
                <c:pt idx="8533">
                  <c:v>43515.675694444442</c:v>
                </c:pt>
                <c:pt idx="8534">
                  <c:v>43515.676388888889</c:v>
                </c:pt>
                <c:pt idx="8535">
                  <c:v>43515.677083333336</c:v>
                </c:pt>
                <c:pt idx="8536">
                  <c:v>43515.677777777775</c:v>
                </c:pt>
                <c:pt idx="8537">
                  <c:v>43515.678472222222</c:v>
                </c:pt>
                <c:pt idx="8538">
                  <c:v>43515.679166666669</c:v>
                </c:pt>
                <c:pt idx="8539">
                  <c:v>43515.679861111108</c:v>
                </c:pt>
                <c:pt idx="8540">
                  <c:v>43515.680555555555</c:v>
                </c:pt>
                <c:pt idx="8541">
                  <c:v>43515.681250000001</c:v>
                </c:pt>
                <c:pt idx="8542">
                  <c:v>43515.681944444441</c:v>
                </c:pt>
                <c:pt idx="8543">
                  <c:v>43515.682638888888</c:v>
                </c:pt>
                <c:pt idx="8544">
                  <c:v>43515.683333333334</c:v>
                </c:pt>
                <c:pt idx="8545">
                  <c:v>43515.684027777781</c:v>
                </c:pt>
                <c:pt idx="8546">
                  <c:v>43515.68472222222</c:v>
                </c:pt>
                <c:pt idx="8547">
                  <c:v>43515.685416666667</c:v>
                </c:pt>
                <c:pt idx="8548">
                  <c:v>43515.686111111114</c:v>
                </c:pt>
                <c:pt idx="8549">
                  <c:v>43515.686805555553</c:v>
                </c:pt>
                <c:pt idx="8550">
                  <c:v>43515.6875</c:v>
                </c:pt>
                <c:pt idx="8551">
                  <c:v>43515.688194444447</c:v>
                </c:pt>
                <c:pt idx="8552">
                  <c:v>43515.688888888886</c:v>
                </c:pt>
                <c:pt idx="8553">
                  <c:v>43515.689583333333</c:v>
                </c:pt>
                <c:pt idx="8554">
                  <c:v>43515.69027777778</c:v>
                </c:pt>
                <c:pt idx="8555">
                  <c:v>43515.690972222219</c:v>
                </c:pt>
                <c:pt idx="8556">
                  <c:v>43515.691666666666</c:v>
                </c:pt>
                <c:pt idx="8557">
                  <c:v>43515.692361111112</c:v>
                </c:pt>
                <c:pt idx="8558">
                  <c:v>43515.693055555559</c:v>
                </c:pt>
                <c:pt idx="8559">
                  <c:v>43515.693749999999</c:v>
                </c:pt>
                <c:pt idx="8560">
                  <c:v>43515.694444444445</c:v>
                </c:pt>
                <c:pt idx="8561">
                  <c:v>43515.695138888892</c:v>
                </c:pt>
                <c:pt idx="8562">
                  <c:v>43515.695833333331</c:v>
                </c:pt>
                <c:pt idx="8563">
                  <c:v>43515.696527777778</c:v>
                </c:pt>
                <c:pt idx="8564">
                  <c:v>43515.697222222225</c:v>
                </c:pt>
                <c:pt idx="8565">
                  <c:v>43515.697916666664</c:v>
                </c:pt>
                <c:pt idx="8566">
                  <c:v>43515.698611111111</c:v>
                </c:pt>
                <c:pt idx="8567">
                  <c:v>43515.699305555558</c:v>
                </c:pt>
                <c:pt idx="8568">
                  <c:v>43515.7</c:v>
                </c:pt>
                <c:pt idx="8569">
                  <c:v>43515.700694444444</c:v>
                </c:pt>
                <c:pt idx="8570">
                  <c:v>43515.701388888891</c:v>
                </c:pt>
                <c:pt idx="8571">
                  <c:v>43515.70208333333</c:v>
                </c:pt>
                <c:pt idx="8572">
                  <c:v>43515.702777777777</c:v>
                </c:pt>
                <c:pt idx="8573">
                  <c:v>43515.703472222223</c:v>
                </c:pt>
                <c:pt idx="8574">
                  <c:v>43515.70416666667</c:v>
                </c:pt>
                <c:pt idx="8575">
                  <c:v>43515.704861111109</c:v>
                </c:pt>
                <c:pt idx="8576">
                  <c:v>43515.705555555556</c:v>
                </c:pt>
                <c:pt idx="8577">
                  <c:v>43515.706250000003</c:v>
                </c:pt>
                <c:pt idx="8578">
                  <c:v>43515.706944444442</c:v>
                </c:pt>
                <c:pt idx="8579">
                  <c:v>43515.707638888889</c:v>
                </c:pt>
                <c:pt idx="8580">
                  <c:v>43515.708333333336</c:v>
                </c:pt>
                <c:pt idx="8581">
                  <c:v>43515.709027777775</c:v>
                </c:pt>
                <c:pt idx="8582">
                  <c:v>43515.709722222222</c:v>
                </c:pt>
                <c:pt idx="8583">
                  <c:v>43515.710416666669</c:v>
                </c:pt>
                <c:pt idx="8584">
                  <c:v>43515.711111111108</c:v>
                </c:pt>
                <c:pt idx="8585">
                  <c:v>43515.711805555555</c:v>
                </c:pt>
                <c:pt idx="8586">
                  <c:v>43515.712500000001</c:v>
                </c:pt>
                <c:pt idx="8587">
                  <c:v>43515.713194444441</c:v>
                </c:pt>
                <c:pt idx="8588">
                  <c:v>43515.713888888888</c:v>
                </c:pt>
                <c:pt idx="8589">
                  <c:v>43515.714583333334</c:v>
                </c:pt>
                <c:pt idx="8590">
                  <c:v>43515.715277777781</c:v>
                </c:pt>
                <c:pt idx="8591">
                  <c:v>43515.71597222222</c:v>
                </c:pt>
                <c:pt idx="8592">
                  <c:v>43515.716666666667</c:v>
                </c:pt>
                <c:pt idx="8593">
                  <c:v>43515.717361111114</c:v>
                </c:pt>
                <c:pt idx="8594">
                  <c:v>43515.718055555553</c:v>
                </c:pt>
                <c:pt idx="8595">
                  <c:v>43515.71875</c:v>
                </c:pt>
                <c:pt idx="8596">
                  <c:v>43515.719444444447</c:v>
                </c:pt>
                <c:pt idx="8597">
                  <c:v>43515.720138888886</c:v>
                </c:pt>
                <c:pt idx="8598">
                  <c:v>43515.720833333333</c:v>
                </c:pt>
                <c:pt idx="8599">
                  <c:v>43515.72152777778</c:v>
                </c:pt>
                <c:pt idx="8600">
                  <c:v>43515.722222222219</c:v>
                </c:pt>
                <c:pt idx="8601">
                  <c:v>43515.722916666666</c:v>
                </c:pt>
                <c:pt idx="8602">
                  <c:v>43515.723611111112</c:v>
                </c:pt>
                <c:pt idx="8603">
                  <c:v>43515.724305555559</c:v>
                </c:pt>
                <c:pt idx="8604">
                  <c:v>43515.724999999999</c:v>
                </c:pt>
                <c:pt idx="8605">
                  <c:v>43515.725694444445</c:v>
                </c:pt>
                <c:pt idx="8606">
                  <c:v>43515.726388888892</c:v>
                </c:pt>
                <c:pt idx="8607">
                  <c:v>43515.727083333331</c:v>
                </c:pt>
                <c:pt idx="8608">
                  <c:v>43515.727777777778</c:v>
                </c:pt>
                <c:pt idx="8609">
                  <c:v>43515.728472222225</c:v>
                </c:pt>
                <c:pt idx="8610">
                  <c:v>43515.729166666664</c:v>
                </c:pt>
                <c:pt idx="8611">
                  <c:v>43515.729861111111</c:v>
                </c:pt>
                <c:pt idx="8612">
                  <c:v>43515.730555555558</c:v>
                </c:pt>
                <c:pt idx="8613">
                  <c:v>43515.731249999997</c:v>
                </c:pt>
                <c:pt idx="8614">
                  <c:v>43515.731944444444</c:v>
                </c:pt>
                <c:pt idx="8615">
                  <c:v>43515.732638888891</c:v>
                </c:pt>
                <c:pt idx="8616">
                  <c:v>43515.73333333333</c:v>
                </c:pt>
                <c:pt idx="8617">
                  <c:v>43515.734027777777</c:v>
                </c:pt>
                <c:pt idx="8618">
                  <c:v>43515.734722222223</c:v>
                </c:pt>
                <c:pt idx="8619">
                  <c:v>43515.73541666667</c:v>
                </c:pt>
                <c:pt idx="8620">
                  <c:v>43515.736111111109</c:v>
                </c:pt>
                <c:pt idx="8621">
                  <c:v>43515.736805555556</c:v>
                </c:pt>
                <c:pt idx="8622">
                  <c:v>43515.737500000003</c:v>
                </c:pt>
                <c:pt idx="8623">
                  <c:v>43515.738194444442</c:v>
                </c:pt>
                <c:pt idx="8624">
                  <c:v>43515.738888888889</c:v>
                </c:pt>
                <c:pt idx="8625">
                  <c:v>43515.739583333336</c:v>
                </c:pt>
                <c:pt idx="8626">
                  <c:v>43515.740277777775</c:v>
                </c:pt>
                <c:pt idx="8627">
                  <c:v>43515.740972222222</c:v>
                </c:pt>
                <c:pt idx="8628">
                  <c:v>43515.741666666669</c:v>
                </c:pt>
                <c:pt idx="8629">
                  <c:v>43515.742361111108</c:v>
                </c:pt>
                <c:pt idx="8630">
                  <c:v>43515.743055555555</c:v>
                </c:pt>
                <c:pt idx="8631">
                  <c:v>43515.743750000001</c:v>
                </c:pt>
                <c:pt idx="8632">
                  <c:v>43515.744444444441</c:v>
                </c:pt>
                <c:pt idx="8633">
                  <c:v>43515.745138888888</c:v>
                </c:pt>
                <c:pt idx="8634">
                  <c:v>43515.745833333334</c:v>
                </c:pt>
                <c:pt idx="8635">
                  <c:v>43515.746527777781</c:v>
                </c:pt>
                <c:pt idx="8636">
                  <c:v>43515.74722222222</c:v>
                </c:pt>
                <c:pt idx="8637">
                  <c:v>43515.747916666667</c:v>
                </c:pt>
                <c:pt idx="8638">
                  <c:v>43515.748611111114</c:v>
                </c:pt>
                <c:pt idx="8639">
                  <c:v>43515.749305555553</c:v>
                </c:pt>
                <c:pt idx="8640">
                  <c:v>43515.75</c:v>
                </c:pt>
                <c:pt idx="8641">
                  <c:v>43515.750694444447</c:v>
                </c:pt>
                <c:pt idx="8642">
                  <c:v>43515.751388888886</c:v>
                </c:pt>
                <c:pt idx="8643">
                  <c:v>43515.752083333333</c:v>
                </c:pt>
                <c:pt idx="8644">
                  <c:v>43515.75277777778</c:v>
                </c:pt>
                <c:pt idx="8645">
                  <c:v>43515.753472222219</c:v>
                </c:pt>
                <c:pt idx="8646">
                  <c:v>43515.754166666666</c:v>
                </c:pt>
                <c:pt idx="8647">
                  <c:v>43515.754861111112</c:v>
                </c:pt>
                <c:pt idx="8648">
                  <c:v>43515.755555555559</c:v>
                </c:pt>
                <c:pt idx="8649">
                  <c:v>43515.756249999999</c:v>
                </c:pt>
                <c:pt idx="8650">
                  <c:v>43515.756944444445</c:v>
                </c:pt>
                <c:pt idx="8651">
                  <c:v>43515.757638888892</c:v>
                </c:pt>
                <c:pt idx="8652">
                  <c:v>43515.758333333331</c:v>
                </c:pt>
                <c:pt idx="8653">
                  <c:v>43515.759027777778</c:v>
                </c:pt>
                <c:pt idx="8654">
                  <c:v>43515.759722222225</c:v>
                </c:pt>
                <c:pt idx="8655">
                  <c:v>43515.760416666664</c:v>
                </c:pt>
                <c:pt idx="8656">
                  <c:v>43515.761111111111</c:v>
                </c:pt>
                <c:pt idx="8657">
                  <c:v>43515.761805555558</c:v>
                </c:pt>
                <c:pt idx="8658">
                  <c:v>43515.762499999997</c:v>
                </c:pt>
                <c:pt idx="8659">
                  <c:v>43515.763194444444</c:v>
                </c:pt>
                <c:pt idx="8660">
                  <c:v>43515.763888888891</c:v>
                </c:pt>
                <c:pt idx="8661">
                  <c:v>43515.76458333333</c:v>
                </c:pt>
                <c:pt idx="8662">
                  <c:v>43515.765277777777</c:v>
                </c:pt>
                <c:pt idx="8663">
                  <c:v>43515.765972222223</c:v>
                </c:pt>
                <c:pt idx="8664">
                  <c:v>43515.76666666667</c:v>
                </c:pt>
                <c:pt idx="8665">
                  <c:v>43515.767361111109</c:v>
                </c:pt>
                <c:pt idx="8666">
                  <c:v>43515.768055555556</c:v>
                </c:pt>
                <c:pt idx="8667">
                  <c:v>43515.768750000003</c:v>
                </c:pt>
                <c:pt idx="8668">
                  <c:v>43515.769444444442</c:v>
                </c:pt>
                <c:pt idx="8669">
                  <c:v>43515.770138888889</c:v>
                </c:pt>
                <c:pt idx="8670">
                  <c:v>43515.770833333336</c:v>
                </c:pt>
                <c:pt idx="8671">
                  <c:v>43515.771527777775</c:v>
                </c:pt>
                <c:pt idx="8672">
                  <c:v>43515.772222222222</c:v>
                </c:pt>
                <c:pt idx="8673">
                  <c:v>43515.772916666669</c:v>
                </c:pt>
                <c:pt idx="8674">
                  <c:v>43515.773611111108</c:v>
                </c:pt>
                <c:pt idx="8675">
                  <c:v>43515.774305555555</c:v>
                </c:pt>
                <c:pt idx="8676">
                  <c:v>43515.775000000001</c:v>
                </c:pt>
                <c:pt idx="8677">
                  <c:v>43515.775694444441</c:v>
                </c:pt>
                <c:pt idx="8678">
                  <c:v>43515.776388888888</c:v>
                </c:pt>
                <c:pt idx="8679">
                  <c:v>43515.777083333334</c:v>
                </c:pt>
                <c:pt idx="8680">
                  <c:v>43515.777777777781</c:v>
                </c:pt>
                <c:pt idx="8681">
                  <c:v>43515.77847222222</c:v>
                </c:pt>
                <c:pt idx="8682">
                  <c:v>43515.779166666667</c:v>
                </c:pt>
                <c:pt idx="8683">
                  <c:v>43515.779861111114</c:v>
                </c:pt>
                <c:pt idx="8684">
                  <c:v>43515.780555555553</c:v>
                </c:pt>
                <c:pt idx="8685">
                  <c:v>43515.78125</c:v>
                </c:pt>
                <c:pt idx="8686">
                  <c:v>43515.781944444447</c:v>
                </c:pt>
                <c:pt idx="8687">
                  <c:v>43515.782638888886</c:v>
                </c:pt>
                <c:pt idx="8688">
                  <c:v>43515.783333333333</c:v>
                </c:pt>
                <c:pt idx="8689">
                  <c:v>43515.78402777778</c:v>
                </c:pt>
                <c:pt idx="8690">
                  <c:v>43515.784722222219</c:v>
                </c:pt>
                <c:pt idx="8691">
                  <c:v>43515.785416666666</c:v>
                </c:pt>
                <c:pt idx="8692">
                  <c:v>43515.786111111112</c:v>
                </c:pt>
                <c:pt idx="8693">
                  <c:v>43515.786805555559</c:v>
                </c:pt>
                <c:pt idx="8694">
                  <c:v>43515.787499999999</c:v>
                </c:pt>
                <c:pt idx="8695">
                  <c:v>43515.788194444445</c:v>
                </c:pt>
                <c:pt idx="8696">
                  <c:v>43515.788888888892</c:v>
                </c:pt>
                <c:pt idx="8697">
                  <c:v>43515.789583333331</c:v>
                </c:pt>
                <c:pt idx="8698">
                  <c:v>43515.790277777778</c:v>
                </c:pt>
                <c:pt idx="8699">
                  <c:v>43515.790972222225</c:v>
                </c:pt>
                <c:pt idx="8700">
                  <c:v>43515.791666666664</c:v>
                </c:pt>
                <c:pt idx="8701">
                  <c:v>43515.792361111111</c:v>
                </c:pt>
                <c:pt idx="8702">
                  <c:v>43515.793055555558</c:v>
                </c:pt>
                <c:pt idx="8703">
                  <c:v>43515.793749999997</c:v>
                </c:pt>
                <c:pt idx="8704">
                  <c:v>43515.794444444444</c:v>
                </c:pt>
                <c:pt idx="8705">
                  <c:v>43515.795138888891</c:v>
                </c:pt>
                <c:pt idx="8706">
                  <c:v>43515.79583333333</c:v>
                </c:pt>
                <c:pt idx="8707">
                  <c:v>43515.796527777777</c:v>
                </c:pt>
                <c:pt idx="8708">
                  <c:v>43515.797222222223</c:v>
                </c:pt>
                <c:pt idx="8709">
                  <c:v>43515.79791666667</c:v>
                </c:pt>
                <c:pt idx="8710">
                  <c:v>43515.798611111109</c:v>
                </c:pt>
                <c:pt idx="8711">
                  <c:v>43515.799305555556</c:v>
                </c:pt>
                <c:pt idx="8712">
                  <c:v>43515.8</c:v>
                </c:pt>
                <c:pt idx="8713">
                  <c:v>43515.800694444442</c:v>
                </c:pt>
                <c:pt idx="8714">
                  <c:v>43515.801388888889</c:v>
                </c:pt>
                <c:pt idx="8715">
                  <c:v>43515.802083333336</c:v>
                </c:pt>
                <c:pt idx="8716">
                  <c:v>43515.802777777775</c:v>
                </c:pt>
                <c:pt idx="8717">
                  <c:v>43515.803472222222</c:v>
                </c:pt>
                <c:pt idx="8718">
                  <c:v>43515.804166666669</c:v>
                </c:pt>
                <c:pt idx="8719">
                  <c:v>43515.804861111108</c:v>
                </c:pt>
                <c:pt idx="8720">
                  <c:v>43515.805555555555</c:v>
                </c:pt>
                <c:pt idx="8721">
                  <c:v>43515.806250000001</c:v>
                </c:pt>
                <c:pt idx="8722">
                  <c:v>43515.806944444441</c:v>
                </c:pt>
                <c:pt idx="8723">
                  <c:v>43515.807638888888</c:v>
                </c:pt>
                <c:pt idx="8724">
                  <c:v>43515.808333333334</c:v>
                </c:pt>
                <c:pt idx="8725">
                  <c:v>43515.809027777781</c:v>
                </c:pt>
                <c:pt idx="8726">
                  <c:v>43515.80972222222</c:v>
                </c:pt>
                <c:pt idx="8727">
                  <c:v>43515.810416666667</c:v>
                </c:pt>
                <c:pt idx="8728">
                  <c:v>43515.811111111114</c:v>
                </c:pt>
                <c:pt idx="8729">
                  <c:v>43515.811805555553</c:v>
                </c:pt>
                <c:pt idx="8730">
                  <c:v>43515.8125</c:v>
                </c:pt>
                <c:pt idx="8731">
                  <c:v>43515.813194444447</c:v>
                </c:pt>
                <c:pt idx="8732">
                  <c:v>43515.813888888886</c:v>
                </c:pt>
                <c:pt idx="8733">
                  <c:v>43515.814583333333</c:v>
                </c:pt>
                <c:pt idx="8734">
                  <c:v>43515.81527777778</c:v>
                </c:pt>
                <c:pt idx="8735">
                  <c:v>43515.815972222219</c:v>
                </c:pt>
                <c:pt idx="8736">
                  <c:v>43515.816666666666</c:v>
                </c:pt>
                <c:pt idx="8737">
                  <c:v>43515.817361111112</c:v>
                </c:pt>
                <c:pt idx="8738">
                  <c:v>43515.818055555559</c:v>
                </c:pt>
                <c:pt idx="8739">
                  <c:v>43515.818749999999</c:v>
                </c:pt>
                <c:pt idx="8740">
                  <c:v>43515.819444444445</c:v>
                </c:pt>
                <c:pt idx="8741">
                  <c:v>43515.820138888892</c:v>
                </c:pt>
                <c:pt idx="8742">
                  <c:v>43515.820833333331</c:v>
                </c:pt>
                <c:pt idx="8743">
                  <c:v>43515.821527777778</c:v>
                </c:pt>
                <c:pt idx="8744">
                  <c:v>43515.822222222225</c:v>
                </c:pt>
                <c:pt idx="8745">
                  <c:v>43515.822916666664</c:v>
                </c:pt>
                <c:pt idx="8746">
                  <c:v>43515.823611111111</c:v>
                </c:pt>
                <c:pt idx="8747">
                  <c:v>43515.824305555558</c:v>
                </c:pt>
                <c:pt idx="8748">
                  <c:v>43515.824999999997</c:v>
                </c:pt>
                <c:pt idx="8749">
                  <c:v>43515.825694444444</c:v>
                </c:pt>
                <c:pt idx="8750">
                  <c:v>43515.826388888891</c:v>
                </c:pt>
                <c:pt idx="8751">
                  <c:v>43515.82708333333</c:v>
                </c:pt>
                <c:pt idx="8752">
                  <c:v>43515.827777777777</c:v>
                </c:pt>
                <c:pt idx="8753">
                  <c:v>43515.828472222223</c:v>
                </c:pt>
                <c:pt idx="8754">
                  <c:v>43515.82916666667</c:v>
                </c:pt>
                <c:pt idx="8755">
                  <c:v>43515.829861111109</c:v>
                </c:pt>
                <c:pt idx="8756">
                  <c:v>43515.830555555556</c:v>
                </c:pt>
                <c:pt idx="8757">
                  <c:v>43515.831250000003</c:v>
                </c:pt>
                <c:pt idx="8758">
                  <c:v>43515.831944444442</c:v>
                </c:pt>
                <c:pt idx="8759">
                  <c:v>43515.832638888889</c:v>
                </c:pt>
                <c:pt idx="8760">
                  <c:v>43515.833333333336</c:v>
                </c:pt>
                <c:pt idx="8761">
                  <c:v>43515.834027777775</c:v>
                </c:pt>
                <c:pt idx="8762">
                  <c:v>43515.834722222222</c:v>
                </c:pt>
                <c:pt idx="8763">
                  <c:v>43515.835416666669</c:v>
                </c:pt>
                <c:pt idx="8764">
                  <c:v>43515.836111111108</c:v>
                </c:pt>
                <c:pt idx="8765">
                  <c:v>43515.836805555555</c:v>
                </c:pt>
                <c:pt idx="8766">
                  <c:v>43515.837500000001</c:v>
                </c:pt>
                <c:pt idx="8767">
                  <c:v>43515.838194444441</c:v>
                </c:pt>
                <c:pt idx="8768">
                  <c:v>43515.838888888888</c:v>
                </c:pt>
                <c:pt idx="8769">
                  <c:v>43515.839583333334</c:v>
                </c:pt>
                <c:pt idx="8770">
                  <c:v>43515.840277777781</c:v>
                </c:pt>
                <c:pt idx="8771">
                  <c:v>43515.84097222222</c:v>
                </c:pt>
                <c:pt idx="8772">
                  <c:v>43515.841666666667</c:v>
                </c:pt>
                <c:pt idx="8773">
                  <c:v>43515.842361111114</c:v>
                </c:pt>
                <c:pt idx="8774">
                  <c:v>43515.843055555553</c:v>
                </c:pt>
                <c:pt idx="8775">
                  <c:v>43515.84375</c:v>
                </c:pt>
                <c:pt idx="8776">
                  <c:v>43515.844444444447</c:v>
                </c:pt>
                <c:pt idx="8777">
                  <c:v>43515.845138888886</c:v>
                </c:pt>
                <c:pt idx="8778">
                  <c:v>43515.845833333333</c:v>
                </c:pt>
                <c:pt idx="8779">
                  <c:v>43515.84652777778</c:v>
                </c:pt>
                <c:pt idx="8780">
                  <c:v>43515.847222222219</c:v>
                </c:pt>
                <c:pt idx="8781">
                  <c:v>43515.847916666666</c:v>
                </c:pt>
                <c:pt idx="8782">
                  <c:v>43515.848611111112</c:v>
                </c:pt>
                <c:pt idx="8783">
                  <c:v>43515.849305555559</c:v>
                </c:pt>
                <c:pt idx="8784">
                  <c:v>43515.85</c:v>
                </c:pt>
                <c:pt idx="8785">
                  <c:v>43515.850694444445</c:v>
                </c:pt>
                <c:pt idx="8786">
                  <c:v>43515.851388888892</c:v>
                </c:pt>
                <c:pt idx="8787">
                  <c:v>43515.852083333331</c:v>
                </c:pt>
                <c:pt idx="8788">
                  <c:v>43515.852777777778</c:v>
                </c:pt>
                <c:pt idx="8789">
                  <c:v>43515.853472222225</c:v>
                </c:pt>
                <c:pt idx="8790">
                  <c:v>43515.854166666664</c:v>
                </c:pt>
                <c:pt idx="8791">
                  <c:v>43515.854861111111</c:v>
                </c:pt>
                <c:pt idx="8792">
                  <c:v>43515.855555555558</c:v>
                </c:pt>
                <c:pt idx="8793">
                  <c:v>43515.856249999997</c:v>
                </c:pt>
                <c:pt idx="8794">
                  <c:v>43515.856944444444</c:v>
                </c:pt>
                <c:pt idx="8795">
                  <c:v>43515.857638888891</c:v>
                </c:pt>
                <c:pt idx="8796">
                  <c:v>43515.85833333333</c:v>
                </c:pt>
                <c:pt idx="8797">
                  <c:v>43515.859027777777</c:v>
                </c:pt>
                <c:pt idx="8798">
                  <c:v>43515.859722222223</c:v>
                </c:pt>
                <c:pt idx="8799">
                  <c:v>43515.86041666667</c:v>
                </c:pt>
                <c:pt idx="8800">
                  <c:v>43515.861111111109</c:v>
                </c:pt>
                <c:pt idx="8801">
                  <c:v>43515.861805555556</c:v>
                </c:pt>
                <c:pt idx="8802">
                  <c:v>43515.862500000003</c:v>
                </c:pt>
                <c:pt idx="8803">
                  <c:v>43515.863194444442</c:v>
                </c:pt>
                <c:pt idx="8804">
                  <c:v>43515.863888888889</c:v>
                </c:pt>
                <c:pt idx="8805">
                  <c:v>43515.864583333336</c:v>
                </c:pt>
                <c:pt idx="8806">
                  <c:v>43515.865277777775</c:v>
                </c:pt>
                <c:pt idx="8807">
                  <c:v>43515.865972222222</c:v>
                </c:pt>
                <c:pt idx="8808">
                  <c:v>43515.866666666669</c:v>
                </c:pt>
                <c:pt idx="8809">
                  <c:v>43515.867361111108</c:v>
                </c:pt>
                <c:pt idx="8810">
                  <c:v>43515.868055555555</c:v>
                </c:pt>
                <c:pt idx="8811">
                  <c:v>43515.868750000001</c:v>
                </c:pt>
                <c:pt idx="8812">
                  <c:v>43515.869444444441</c:v>
                </c:pt>
                <c:pt idx="8813">
                  <c:v>43515.870138888888</c:v>
                </c:pt>
                <c:pt idx="8814">
                  <c:v>43515.870833333334</c:v>
                </c:pt>
                <c:pt idx="8815">
                  <c:v>43515.871527777781</c:v>
                </c:pt>
                <c:pt idx="8816">
                  <c:v>43515.87222222222</c:v>
                </c:pt>
                <c:pt idx="8817">
                  <c:v>43515.872916666667</c:v>
                </c:pt>
                <c:pt idx="8818">
                  <c:v>43515.873611111114</c:v>
                </c:pt>
                <c:pt idx="8819">
                  <c:v>43515.874305555553</c:v>
                </c:pt>
                <c:pt idx="8820">
                  <c:v>43515.875</c:v>
                </c:pt>
                <c:pt idx="8821">
                  <c:v>43515.875694444447</c:v>
                </c:pt>
                <c:pt idx="8822">
                  <c:v>43515.876388888886</c:v>
                </c:pt>
                <c:pt idx="8823">
                  <c:v>43515.877083333333</c:v>
                </c:pt>
                <c:pt idx="8824">
                  <c:v>43515.87777777778</c:v>
                </c:pt>
                <c:pt idx="8825">
                  <c:v>43515.878472222219</c:v>
                </c:pt>
                <c:pt idx="8826">
                  <c:v>43515.879166666666</c:v>
                </c:pt>
                <c:pt idx="8827">
                  <c:v>43515.879861111112</c:v>
                </c:pt>
                <c:pt idx="8828">
                  <c:v>43515.880555555559</c:v>
                </c:pt>
                <c:pt idx="8829">
                  <c:v>43515.881249999999</c:v>
                </c:pt>
                <c:pt idx="8830">
                  <c:v>43515.881944444445</c:v>
                </c:pt>
                <c:pt idx="8831">
                  <c:v>43515.882638888892</c:v>
                </c:pt>
                <c:pt idx="8832">
                  <c:v>43515.883333333331</c:v>
                </c:pt>
                <c:pt idx="8833">
                  <c:v>43515.884027777778</c:v>
                </c:pt>
                <c:pt idx="8834">
                  <c:v>43515.884722222225</c:v>
                </c:pt>
                <c:pt idx="8835">
                  <c:v>43515.885416666664</c:v>
                </c:pt>
                <c:pt idx="8836">
                  <c:v>43515.886111111111</c:v>
                </c:pt>
                <c:pt idx="8837">
                  <c:v>43515.886805555558</c:v>
                </c:pt>
                <c:pt idx="8838">
                  <c:v>43515.887499999997</c:v>
                </c:pt>
                <c:pt idx="8839">
                  <c:v>43515.888194444444</c:v>
                </c:pt>
                <c:pt idx="8840">
                  <c:v>43515.888888888891</c:v>
                </c:pt>
                <c:pt idx="8841">
                  <c:v>43515.88958333333</c:v>
                </c:pt>
                <c:pt idx="8842">
                  <c:v>43515.890277777777</c:v>
                </c:pt>
                <c:pt idx="8843">
                  <c:v>43515.890972222223</c:v>
                </c:pt>
                <c:pt idx="8844">
                  <c:v>43515.89166666667</c:v>
                </c:pt>
                <c:pt idx="8845">
                  <c:v>43515.892361111109</c:v>
                </c:pt>
                <c:pt idx="8846">
                  <c:v>43515.893055555556</c:v>
                </c:pt>
                <c:pt idx="8847">
                  <c:v>43515.893750000003</c:v>
                </c:pt>
                <c:pt idx="8848">
                  <c:v>43515.894444444442</c:v>
                </c:pt>
                <c:pt idx="8849">
                  <c:v>43515.895138888889</c:v>
                </c:pt>
                <c:pt idx="8850">
                  <c:v>43515.895833333336</c:v>
                </c:pt>
                <c:pt idx="8851">
                  <c:v>43515.896527777775</c:v>
                </c:pt>
                <c:pt idx="8852">
                  <c:v>43515.897222222222</c:v>
                </c:pt>
                <c:pt idx="8853">
                  <c:v>43515.897916666669</c:v>
                </c:pt>
                <c:pt idx="8854">
                  <c:v>43515.898611111108</c:v>
                </c:pt>
                <c:pt idx="8855">
                  <c:v>43515.899305555555</c:v>
                </c:pt>
                <c:pt idx="8856">
                  <c:v>43515.9</c:v>
                </c:pt>
                <c:pt idx="8857">
                  <c:v>43515.900694444441</c:v>
                </c:pt>
                <c:pt idx="8858">
                  <c:v>43515.901388888888</c:v>
                </c:pt>
                <c:pt idx="8859">
                  <c:v>43515.902083333334</c:v>
                </c:pt>
                <c:pt idx="8860">
                  <c:v>43515.902777777781</c:v>
                </c:pt>
                <c:pt idx="8861">
                  <c:v>43515.90347222222</c:v>
                </c:pt>
                <c:pt idx="8862">
                  <c:v>43515.904166666667</c:v>
                </c:pt>
                <c:pt idx="8863">
                  <c:v>43515.904861111114</c:v>
                </c:pt>
                <c:pt idx="8864">
                  <c:v>43515.905555555553</c:v>
                </c:pt>
                <c:pt idx="8865">
                  <c:v>43515.90625</c:v>
                </c:pt>
                <c:pt idx="8866">
                  <c:v>43515.906944444447</c:v>
                </c:pt>
                <c:pt idx="8867">
                  <c:v>43515.907638888886</c:v>
                </c:pt>
                <c:pt idx="8868">
                  <c:v>43515.908333333333</c:v>
                </c:pt>
                <c:pt idx="8869">
                  <c:v>43515.90902777778</c:v>
                </c:pt>
                <c:pt idx="8870">
                  <c:v>43515.909722222219</c:v>
                </c:pt>
                <c:pt idx="8871">
                  <c:v>43515.910416666666</c:v>
                </c:pt>
                <c:pt idx="8872">
                  <c:v>43515.911111111112</c:v>
                </c:pt>
                <c:pt idx="8873">
                  <c:v>43515.911805555559</c:v>
                </c:pt>
                <c:pt idx="8874">
                  <c:v>43515.912499999999</c:v>
                </c:pt>
                <c:pt idx="8875">
                  <c:v>43515.913194444445</c:v>
                </c:pt>
                <c:pt idx="8876">
                  <c:v>43515.913888888892</c:v>
                </c:pt>
                <c:pt idx="8877">
                  <c:v>43515.914583333331</c:v>
                </c:pt>
                <c:pt idx="8878">
                  <c:v>43515.915277777778</c:v>
                </c:pt>
                <c:pt idx="8879">
                  <c:v>43515.915972222225</c:v>
                </c:pt>
                <c:pt idx="8880">
                  <c:v>43515.916666666664</c:v>
                </c:pt>
                <c:pt idx="8881">
                  <c:v>43515.917361111111</c:v>
                </c:pt>
                <c:pt idx="8882">
                  <c:v>43515.918055555558</c:v>
                </c:pt>
                <c:pt idx="8883">
                  <c:v>43515.918749999997</c:v>
                </c:pt>
                <c:pt idx="8884">
                  <c:v>43515.919444444444</c:v>
                </c:pt>
                <c:pt idx="8885">
                  <c:v>43515.920138888891</c:v>
                </c:pt>
                <c:pt idx="8886">
                  <c:v>43515.92083333333</c:v>
                </c:pt>
                <c:pt idx="8887">
                  <c:v>43515.921527777777</c:v>
                </c:pt>
                <c:pt idx="8888">
                  <c:v>43515.922222222223</c:v>
                </c:pt>
                <c:pt idx="8889">
                  <c:v>43515.92291666667</c:v>
                </c:pt>
                <c:pt idx="8890">
                  <c:v>43515.923611111109</c:v>
                </c:pt>
                <c:pt idx="8891">
                  <c:v>43515.924305555556</c:v>
                </c:pt>
                <c:pt idx="8892">
                  <c:v>43515.925000000003</c:v>
                </c:pt>
                <c:pt idx="8893">
                  <c:v>43515.925694444442</c:v>
                </c:pt>
                <c:pt idx="8894">
                  <c:v>43515.926388888889</c:v>
                </c:pt>
                <c:pt idx="8895">
                  <c:v>43515.927083333336</c:v>
                </c:pt>
                <c:pt idx="8896">
                  <c:v>43515.927777777775</c:v>
                </c:pt>
                <c:pt idx="8897">
                  <c:v>43515.928472222222</c:v>
                </c:pt>
                <c:pt idx="8898">
                  <c:v>43515.929166666669</c:v>
                </c:pt>
                <c:pt idx="8899">
                  <c:v>43515.929861111108</c:v>
                </c:pt>
                <c:pt idx="8900">
                  <c:v>43515.930555555555</c:v>
                </c:pt>
                <c:pt idx="8901">
                  <c:v>43515.931250000001</c:v>
                </c:pt>
                <c:pt idx="8902">
                  <c:v>43515.931944444441</c:v>
                </c:pt>
                <c:pt idx="8903">
                  <c:v>43515.932638888888</c:v>
                </c:pt>
                <c:pt idx="8904">
                  <c:v>43515.933333333334</c:v>
                </c:pt>
                <c:pt idx="8905">
                  <c:v>43515.934027777781</c:v>
                </c:pt>
                <c:pt idx="8906">
                  <c:v>43515.93472222222</c:v>
                </c:pt>
                <c:pt idx="8907">
                  <c:v>43515.935416666667</c:v>
                </c:pt>
                <c:pt idx="8908">
                  <c:v>43515.936111111114</c:v>
                </c:pt>
                <c:pt idx="8909">
                  <c:v>43515.936805555553</c:v>
                </c:pt>
                <c:pt idx="8910">
                  <c:v>43515.9375</c:v>
                </c:pt>
                <c:pt idx="8911">
                  <c:v>43515.938194444447</c:v>
                </c:pt>
                <c:pt idx="8912">
                  <c:v>43515.938888888886</c:v>
                </c:pt>
                <c:pt idx="8913">
                  <c:v>43515.939583333333</c:v>
                </c:pt>
                <c:pt idx="8914">
                  <c:v>43515.94027777778</c:v>
                </c:pt>
                <c:pt idx="8915">
                  <c:v>43515.940972222219</c:v>
                </c:pt>
                <c:pt idx="8916">
                  <c:v>43515.941666666666</c:v>
                </c:pt>
                <c:pt idx="8917">
                  <c:v>43515.942361111112</c:v>
                </c:pt>
                <c:pt idx="8918">
                  <c:v>43515.943055555559</c:v>
                </c:pt>
                <c:pt idx="8919">
                  <c:v>43515.943749999999</c:v>
                </c:pt>
                <c:pt idx="8920">
                  <c:v>43515.944444444445</c:v>
                </c:pt>
                <c:pt idx="8921">
                  <c:v>43515.945138888892</c:v>
                </c:pt>
                <c:pt idx="8922">
                  <c:v>43515.945833333331</c:v>
                </c:pt>
                <c:pt idx="8923">
                  <c:v>43515.946527777778</c:v>
                </c:pt>
                <c:pt idx="8924">
                  <c:v>43515.947222222225</c:v>
                </c:pt>
                <c:pt idx="8925">
                  <c:v>43515.947916666664</c:v>
                </c:pt>
                <c:pt idx="8926">
                  <c:v>43515.948611111111</c:v>
                </c:pt>
                <c:pt idx="8927">
                  <c:v>43515.949305555558</c:v>
                </c:pt>
                <c:pt idx="8928">
                  <c:v>43515.95</c:v>
                </c:pt>
                <c:pt idx="8929">
                  <c:v>43515.950694444444</c:v>
                </c:pt>
                <c:pt idx="8930">
                  <c:v>43515.951388888891</c:v>
                </c:pt>
                <c:pt idx="8931">
                  <c:v>43515.95208333333</c:v>
                </c:pt>
                <c:pt idx="8932">
                  <c:v>43515.952777777777</c:v>
                </c:pt>
                <c:pt idx="8933">
                  <c:v>43515.953472222223</c:v>
                </c:pt>
                <c:pt idx="8934">
                  <c:v>43515.95416666667</c:v>
                </c:pt>
                <c:pt idx="8935">
                  <c:v>43515.954861111109</c:v>
                </c:pt>
                <c:pt idx="8936">
                  <c:v>43515.955555555556</c:v>
                </c:pt>
                <c:pt idx="8937">
                  <c:v>43515.956250000003</c:v>
                </c:pt>
                <c:pt idx="8938">
                  <c:v>43515.956944444442</c:v>
                </c:pt>
                <c:pt idx="8939">
                  <c:v>43515.957638888889</c:v>
                </c:pt>
                <c:pt idx="8940">
                  <c:v>43515.958333333336</c:v>
                </c:pt>
                <c:pt idx="8941">
                  <c:v>43515.959027777775</c:v>
                </c:pt>
                <c:pt idx="8942">
                  <c:v>43515.959722222222</c:v>
                </c:pt>
                <c:pt idx="8943">
                  <c:v>43515.960416666669</c:v>
                </c:pt>
                <c:pt idx="8944">
                  <c:v>43515.961111111108</c:v>
                </c:pt>
                <c:pt idx="8945">
                  <c:v>43515.961805555555</c:v>
                </c:pt>
                <c:pt idx="8946">
                  <c:v>43515.962500000001</c:v>
                </c:pt>
                <c:pt idx="8947">
                  <c:v>43515.963194444441</c:v>
                </c:pt>
                <c:pt idx="8948">
                  <c:v>43515.963888888888</c:v>
                </c:pt>
                <c:pt idx="8949">
                  <c:v>43515.964583333334</c:v>
                </c:pt>
                <c:pt idx="8950">
                  <c:v>43515.965277777781</c:v>
                </c:pt>
                <c:pt idx="8951">
                  <c:v>43515.96597222222</c:v>
                </c:pt>
                <c:pt idx="8952">
                  <c:v>43515.966666666667</c:v>
                </c:pt>
                <c:pt idx="8953">
                  <c:v>43515.967361111114</c:v>
                </c:pt>
                <c:pt idx="8954">
                  <c:v>43515.968055555553</c:v>
                </c:pt>
                <c:pt idx="8955">
                  <c:v>43515.96875</c:v>
                </c:pt>
                <c:pt idx="8956">
                  <c:v>43515.969444444447</c:v>
                </c:pt>
                <c:pt idx="8957">
                  <c:v>43515.970138888886</c:v>
                </c:pt>
                <c:pt idx="8958">
                  <c:v>43515.970833333333</c:v>
                </c:pt>
                <c:pt idx="8959">
                  <c:v>43515.97152777778</c:v>
                </c:pt>
                <c:pt idx="8960">
                  <c:v>43515.972222222219</c:v>
                </c:pt>
                <c:pt idx="8961">
                  <c:v>43515.972916666666</c:v>
                </c:pt>
                <c:pt idx="8962">
                  <c:v>43515.973611111112</c:v>
                </c:pt>
                <c:pt idx="8963">
                  <c:v>43515.974305555559</c:v>
                </c:pt>
                <c:pt idx="8964">
                  <c:v>43515.974999999999</c:v>
                </c:pt>
                <c:pt idx="8965">
                  <c:v>43515.975694444445</c:v>
                </c:pt>
                <c:pt idx="8966">
                  <c:v>43515.976388888892</c:v>
                </c:pt>
                <c:pt idx="8967">
                  <c:v>43515.977083333331</c:v>
                </c:pt>
                <c:pt idx="8968">
                  <c:v>43515.977777777778</c:v>
                </c:pt>
                <c:pt idx="8969">
                  <c:v>43515.978472222225</c:v>
                </c:pt>
                <c:pt idx="8970">
                  <c:v>43515.979166666664</c:v>
                </c:pt>
                <c:pt idx="8971">
                  <c:v>43515.979861111111</c:v>
                </c:pt>
                <c:pt idx="8972">
                  <c:v>43515.980555555558</c:v>
                </c:pt>
                <c:pt idx="8973">
                  <c:v>43515.981249999997</c:v>
                </c:pt>
                <c:pt idx="8974">
                  <c:v>43515.981944444444</c:v>
                </c:pt>
                <c:pt idx="8975">
                  <c:v>43515.982638888891</c:v>
                </c:pt>
                <c:pt idx="8976">
                  <c:v>43515.98333333333</c:v>
                </c:pt>
                <c:pt idx="8977">
                  <c:v>43515.984027777777</c:v>
                </c:pt>
                <c:pt idx="8978">
                  <c:v>43515.984722222223</c:v>
                </c:pt>
                <c:pt idx="8979">
                  <c:v>43515.98541666667</c:v>
                </c:pt>
                <c:pt idx="8980">
                  <c:v>43515.986111111109</c:v>
                </c:pt>
                <c:pt idx="8981">
                  <c:v>43515.986805555556</c:v>
                </c:pt>
                <c:pt idx="8982">
                  <c:v>43515.987500000003</c:v>
                </c:pt>
                <c:pt idx="8983">
                  <c:v>43515.988194444442</c:v>
                </c:pt>
                <c:pt idx="8984">
                  <c:v>43515.988888888889</c:v>
                </c:pt>
                <c:pt idx="8985">
                  <c:v>43515.989583333336</c:v>
                </c:pt>
                <c:pt idx="8986">
                  <c:v>43515.990277777775</c:v>
                </c:pt>
                <c:pt idx="8987">
                  <c:v>43515.990972222222</c:v>
                </c:pt>
                <c:pt idx="8988">
                  <c:v>43515.991666666669</c:v>
                </c:pt>
                <c:pt idx="8989">
                  <c:v>43515.992361111108</c:v>
                </c:pt>
                <c:pt idx="8990">
                  <c:v>43515.993055555555</c:v>
                </c:pt>
                <c:pt idx="8991">
                  <c:v>43515.993750000001</c:v>
                </c:pt>
                <c:pt idx="8992">
                  <c:v>43515.994444444441</c:v>
                </c:pt>
                <c:pt idx="8993">
                  <c:v>43515.995138888888</c:v>
                </c:pt>
                <c:pt idx="8994">
                  <c:v>43515.995833333334</c:v>
                </c:pt>
                <c:pt idx="8995">
                  <c:v>43515.996527777781</c:v>
                </c:pt>
                <c:pt idx="8996">
                  <c:v>43515.99722222222</c:v>
                </c:pt>
                <c:pt idx="8997">
                  <c:v>43515.997916666667</c:v>
                </c:pt>
                <c:pt idx="8998">
                  <c:v>43515.998611111114</c:v>
                </c:pt>
                <c:pt idx="8999">
                  <c:v>43515.999305555553</c:v>
                </c:pt>
                <c:pt idx="9000">
                  <c:v>43516</c:v>
                </c:pt>
                <c:pt idx="9001">
                  <c:v>43516.000694444447</c:v>
                </c:pt>
                <c:pt idx="9002">
                  <c:v>43516.001388888886</c:v>
                </c:pt>
                <c:pt idx="9003">
                  <c:v>43516.002083333333</c:v>
                </c:pt>
                <c:pt idx="9004">
                  <c:v>43516.00277777778</c:v>
                </c:pt>
                <c:pt idx="9005">
                  <c:v>43516.003472222219</c:v>
                </c:pt>
                <c:pt idx="9006">
                  <c:v>43516.004166666666</c:v>
                </c:pt>
                <c:pt idx="9007">
                  <c:v>43516.004861111112</c:v>
                </c:pt>
                <c:pt idx="9008">
                  <c:v>43516.005555555559</c:v>
                </c:pt>
                <c:pt idx="9009">
                  <c:v>43516.006249999999</c:v>
                </c:pt>
                <c:pt idx="9010">
                  <c:v>43516.006944444445</c:v>
                </c:pt>
                <c:pt idx="9011">
                  <c:v>43516.007638888892</c:v>
                </c:pt>
                <c:pt idx="9012">
                  <c:v>43516.008333333331</c:v>
                </c:pt>
                <c:pt idx="9013">
                  <c:v>43516.009027777778</c:v>
                </c:pt>
                <c:pt idx="9014">
                  <c:v>43516.009722222225</c:v>
                </c:pt>
                <c:pt idx="9015">
                  <c:v>43516.010416666664</c:v>
                </c:pt>
                <c:pt idx="9016">
                  <c:v>43516.011111111111</c:v>
                </c:pt>
                <c:pt idx="9017">
                  <c:v>43516.011805555558</c:v>
                </c:pt>
                <c:pt idx="9018">
                  <c:v>43516.012499999997</c:v>
                </c:pt>
                <c:pt idx="9019">
                  <c:v>43516.013194444444</c:v>
                </c:pt>
                <c:pt idx="9020">
                  <c:v>43516.013888888891</c:v>
                </c:pt>
                <c:pt idx="9021">
                  <c:v>43516.01458333333</c:v>
                </c:pt>
                <c:pt idx="9022">
                  <c:v>43516.015277777777</c:v>
                </c:pt>
                <c:pt idx="9023">
                  <c:v>43516.015972222223</c:v>
                </c:pt>
                <c:pt idx="9024">
                  <c:v>43516.01666666667</c:v>
                </c:pt>
                <c:pt idx="9025">
                  <c:v>43516.017361111109</c:v>
                </c:pt>
                <c:pt idx="9026">
                  <c:v>43516.018055555556</c:v>
                </c:pt>
                <c:pt idx="9027">
                  <c:v>43516.018750000003</c:v>
                </c:pt>
                <c:pt idx="9028">
                  <c:v>43516.019444444442</c:v>
                </c:pt>
                <c:pt idx="9029">
                  <c:v>43516.020138888889</c:v>
                </c:pt>
                <c:pt idx="9030">
                  <c:v>43516.020833333336</c:v>
                </c:pt>
                <c:pt idx="9031">
                  <c:v>43516.021527777775</c:v>
                </c:pt>
                <c:pt idx="9032">
                  <c:v>43516.022222222222</c:v>
                </c:pt>
                <c:pt idx="9033">
                  <c:v>43516.022916666669</c:v>
                </c:pt>
                <c:pt idx="9034">
                  <c:v>43516.023611111108</c:v>
                </c:pt>
                <c:pt idx="9035">
                  <c:v>43516.024305555555</c:v>
                </c:pt>
                <c:pt idx="9036">
                  <c:v>43516.025000000001</c:v>
                </c:pt>
                <c:pt idx="9037">
                  <c:v>43516.025694444441</c:v>
                </c:pt>
                <c:pt idx="9038">
                  <c:v>43516.026388888888</c:v>
                </c:pt>
                <c:pt idx="9039">
                  <c:v>43516.027083333334</c:v>
                </c:pt>
                <c:pt idx="9040">
                  <c:v>43516.027777777781</c:v>
                </c:pt>
                <c:pt idx="9041">
                  <c:v>43516.02847222222</c:v>
                </c:pt>
                <c:pt idx="9042">
                  <c:v>43516.029166666667</c:v>
                </c:pt>
                <c:pt idx="9043">
                  <c:v>43516.029861111114</c:v>
                </c:pt>
                <c:pt idx="9044">
                  <c:v>43516.030555555553</c:v>
                </c:pt>
                <c:pt idx="9045">
                  <c:v>43516.03125</c:v>
                </c:pt>
                <c:pt idx="9046">
                  <c:v>43516.031944444447</c:v>
                </c:pt>
                <c:pt idx="9047">
                  <c:v>43516.032638888886</c:v>
                </c:pt>
                <c:pt idx="9048">
                  <c:v>43516.033333333333</c:v>
                </c:pt>
                <c:pt idx="9049">
                  <c:v>43516.03402777778</c:v>
                </c:pt>
                <c:pt idx="9050">
                  <c:v>43516.034722222219</c:v>
                </c:pt>
                <c:pt idx="9051">
                  <c:v>43516.035416666666</c:v>
                </c:pt>
                <c:pt idx="9052">
                  <c:v>43516.036111111112</c:v>
                </c:pt>
                <c:pt idx="9053">
                  <c:v>43516.036805555559</c:v>
                </c:pt>
                <c:pt idx="9054">
                  <c:v>43516.037499999999</c:v>
                </c:pt>
                <c:pt idx="9055">
                  <c:v>43516.038194444445</c:v>
                </c:pt>
                <c:pt idx="9056">
                  <c:v>43516.038888888892</c:v>
                </c:pt>
                <c:pt idx="9057">
                  <c:v>43516.039583333331</c:v>
                </c:pt>
                <c:pt idx="9058">
                  <c:v>43516.040277777778</c:v>
                </c:pt>
                <c:pt idx="9059">
                  <c:v>43516.040972222225</c:v>
                </c:pt>
                <c:pt idx="9060">
                  <c:v>43516.041666666664</c:v>
                </c:pt>
                <c:pt idx="9061">
                  <c:v>43516.042361111111</c:v>
                </c:pt>
                <c:pt idx="9062">
                  <c:v>43516.043055555558</c:v>
                </c:pt>
                <c:pt idx="9063">
                  <c:v>43516.043749999997</c:v>
                </c:pt>
                <c:pt idx="9064">
                  <c:v>43516.044444444444</c:v>
                </c:pt>
                <c:pt idx="9065">
                  <c:v>43516.045138888891</c:v>
                </c:pt>
                <c:pt idx="9066">
                  <c:v>43516.04583333333</c:v>
                </c:pt>
                <c:pt idx="9067">
                  <c:v>43516.046527777777</c:v>
                </c:pt>
                <c:pt idx="9068">
                  <c:v>43516.047222222223</c:v>
                </c:pt>
                <c:pt idx="9069">
                  <c:v>43516.04791666667</c:v>
                </c:pt>
                <c:pt idx="9070">
                  <c:v>43516.048611111109</c:v>
                </c:pt>
                <c:pt idx="9071">
                  <c:v>43516.049305555556</c:v>
                </c:pt>
                <c:pt idx="9072">
                  <c:v>43516.05</c:v>
                </c:pt>
                <c:pt idx="9073">
                  <c:v>43516.050694444442</c:v>
                </c:pt>
                <c:pt idx="9074">
                  <c:v>43516.051388888889</c:v>
                </c:pt>
                <c:pt idx="9075">
                  <c:v>43516.052083333336</c:v>
                </c:pt>
                <c:pt idx="9076">
                  <c:v>43516.052777777775</c:v>
                </c:pt>
                <c:pt idx="9077">
                  <c:v>43516.053472222222</c:v>
                </c:pt>
                <c:pt idx="9078">
                  <c:v>43516.054166666669</c:v>
                </c:pt>
                <c:pt idx="9079">
                  <c:v>43516.054861111108</c:v>
                </c:pt>
                <c:pt idx="9080">
                  <c:v>43516.055555555555</c:v>
                </c:pt>
                <c:pt idx="9081">
                  <c:v>43516.056250000001</c:v>
                </c:pt>
                <c:pt idx="9082">
                  <c:v>43516.056944444441</c:v>
                </c:pt>
                <c:pt idx="9083">
                  <c:v>43516.057638888888</c:v>
                </c:pt>
                <c:pt idx="9084">
                  <c:v>43516.058333333334</c:v>
                </c:pt>
                <c:pt idx="9085">
                  <c:v>43516.059027777781</c:v>
                </c:pt>
                <c:pt idx="9086">
                  <c:v>43516.05972222222</c:v>
                </c:pt>
                <c:pt idx="9087">
                  <c:v>43516.060416666667</c:v>
                </c:pt>
                <c:pt idx="9088">
                  <c:v>43516.061111111114</c:v>
                </c:pt>
                <c:pt idx="9089">
                  <c:v>43516.061805555553</c:v>
                </c:pt>
                <c:pt idx="9090">
                  <c:v>43516.0625</c:v>
                </c:pt>
                <c:pt idx="9091">
                  <c:v>43516.063194444447</c:v>
                </c:pt>
                <c:pt idx="9092">
                  <c:v>43516.063888888886</c:v>
                </c:pt>
                <c:pt idx="9093">
                  <c:v>43516.064583333333</c:v>
                </c:pt>
                <c:pt idx="9094">
                  <c:v>43516.06527777778</c:v>
                </c:pt>
                <c:pt idx="9095">
                  <c:v>43516.065972222219</c:v>
                </c:pt>
                <c:pt idx="9096">
                  <c:v>43516.066666666666</c:v>
                </c:pt>
                <c:pt idx="9097">
                  <c:v>43516.067361111112</c:v>
                </c:pt>
                <c:pt idx="9098">
                  <c:v>43516.068055555559</c:v>
                </c:pt>
                <c:pt idx="9099">
                  <c:v>43516.068749999999</c:v>
                </c:pt>
                <c:pt idx="9100">
                  <c:v>43516.069444444445</c:v>
                </c:pt>
                <c:pt idx="9101">
                  <c:v>43516.070138888892</c:v>
                </c:pt>
                <c:pt idx="9102">
                  <c:v>43516.070833333331</c:v>
                </c:pt>
                <c:pt idx="9103">
                  <c:v>43516.071527777778</c:v>
                </c:pt>
                <c:pt idx="9104">
                  <c:v>43516.072222222225</c:v>
                </c:pt>
                <c:pt idx="9105">
                  <c:v>43516.072916666664</c:v>
                </c:pt>
                <c:pt idx="9106">
                  <c:v>43516.073611111111</c:v>
                </c:pt>
                <c:pt idx="9107">
                  <c:v>43516.074305555558</c:v>
                </c:pt>
                <c:pt idx="9108">
                  <c:v>43516.074999999997</c:v>
                </c:pt>
                <c:pt idx="9109">
                  <c:v>43516.075694444444</c:v>
                </c:pt>
                <c:pt idx="9110">
                  <c:v>43516.076388888891</c:v>
                </c:pt>
                <c:pt idx="9111">
                  <c:v>43516.07708333333</c:v>
                </c:pt>
                <c:pt idx="9112">
                  <c:v>43516.077777777777</c:v>
                </c:pt>
                <c:pt idx="9113">
                  <c:v>43516.078472222223</c:v>
                </c:pt>
                <c:pt idx="9114">
                  <c:v>43516.07916666667</c:v>
                </c:pt>
                <c:pt idx="9115">
                  <c:v>43516.079861111109</c:v>
                </c:pt>
                <c:pt idx="9116">
                  <c:v>43516.080555555556</c:v>
                </c:pt>
                <c:pt idx="9117">
                  <c:v>43516.081250000003</c:v>
                </c:pt>
                <c:pt idx="9118">
                  <c:v>43516.081944444442</c:v>
                </c:pt>
                <c:pt idx="9119">
                  <c:v>43516.082638888889</c:v>
                </c:pt>
                <c:pt idx="9120">
                  <c:v>43516.083333333336</c:v>
                </c:pt>
                <c:pt idx="9121">
                  <c:v>43516.084027777775</c:v>
                </c:pt>
                <c:pt idx="9122">
                  <c:v>43516.084722222222</c:v>
                </c:pt>
                <c:pt idx="9123">
                  <c:v>43516.085416666669</c:v>
                </c:pt>
                <c:pt idx="9124">
                  <c:v>43516.086111111108</c:v>
                </c:pt>
                <c:pt idx="9125">
                  <c:v>43516.086805555555</c:v>
                </c:pt>
                <c:pt idx="9126">
                  <c:v>43516.087500000001</c:v>
                </c:pt>
                <c:pt idx="9127">
                  <c:v>43516.088194444441</c:v>
                </c:pt>
                <c:pt idx="9128">
                  <c:v>43516.088888888888</c:v>
                </c:pt>
                <c:pt idx="9129">
                  <c:v>43516.089583333334</c:v>
                </c:pt>
                <c:pt idx="9130">
                  <c:v>43516.090277777781</c:v>
                </c:pt>
                <c:pt idx="9131">
                  <c:v>43516.09097222222</c:v>
                </c:pt>
                <c:pt idx="9132">
                  <c:v>43516.091666666667</c:v>
                </c:pt>
                <c:pt idx="9133">
                  <c:v>43516.092361111114</c:v>
                </c:pt>
                <c:pt idx="9134">
                  <c:v>43516.093055555553</c:v>
                </c:pt>
                <c:pt idx="9135">
                  <c:v>43516.09375</c:v>
                </c:pt>
                <c:pt idx="9136">
                  <c:v>43516.094444444447</c:v>
                </c:pt>
                <c:pt idx="9137">
                  <c:v>43516.095138888886</c:v>
                </c:pt>
                <c:pt idx="9138">
                  <c:v>43516.095833333333</c:v>
                </c:pt>
                <c:pt idx="9139">
                  <c:v>43516.09652777778</c:v>
                </c:pt>
                <c:pt idx="9140">
                  <c:v>43516.097222222219</c:v>
                </c:pt>
                <c:pt idx="9141">
                  <c:v>43516.097916666666</c:v>
                </c:pt>
                <c:pt idx="9142">
                  <c:v>43516.098611111112</c:v>
                </c:pt>
                <c:pt idx="9143">
                  <c:v>43516.099305555559</c:v>
                </c:pt>
                <c:pt idx="9144">
                  <c:v>43516.1</c:v>
                </c:pt>
                <c:pt idx="9145">
                  <c:v>43516.100694444445</c:v>
                </c:pt>
                <c:pt idx="9146">
                  <c:v>43516.101388888892</c:v>
                </c:pt>
                <c:pt idx="9147">
                  <c:v>43516.102083333331</c:v>
                </c:pt>
                <c:pt idx="9148">
                  <c:v>43516.102777777778</c:v>
                </c:pt>
                <c:pt idx="9149">
                  <c:v>43516.103472222225</c:v>
                </c:pt>
                <c:pt idx="9150">
                  <c:v>43516.104166666664</c:v>
                </c:pt>
                <c:pt idx="9151">
                  <c:v>43516.104861111111</c:v>
                </c:pt>
                <c:pt idx="9152">
                  <c:v>43516.105555555558</c:v>
                </c:pt>
                <c:pt idx="9153">
                  <c:v>43516.106249999997</c:v>
                </c:pt>
                <c:pt idx="9154">
                  <c:v>43516.106944444444</c:v>
                </c:pt>
                <c:pt idx="9155">
                  <c:v>43516.107638888891</c:v>
                </c:pt>
                <c:pt idx="9156">
                  <c:v>43516.10833333333</c:v>
                </c:pt>
                <c:pt idx="9157">
                  <c:v>43516.109027777777</c:v>
                </c:pt>
                <c:pt idx="9158">
                  <c:v>43516.109722222223</c:v>
                </c:pt>
                <c:pt idx="9159">
                  <c:v>43516.11041666667</c:v>
                </c:pt>
                <c:pt idx="9160">
                  <c:v>43516.111111111109</c:v>
                </c:pt>
                <c:pt idx="9161">
                  <c:v>43516.111805555556</c:v>
                </c:pt>
                <c:pt idx="9162">
                  <c:v>43516.112500000003</c:v>
                </c:pt>
                <c:pt idx="9163">
                  <c:v>43516.113194444442</c:v>
                </c:pt>
                <c:pt idx="9164">
                  <c:v>43516.113888888889</c:v>
                </c:pt>
                <c:pt idx="9165">
                  <c:v>43516.114583333336</c:v>
                </c:pt>
                <c:pt idx="9166">
                  <c:v>43516.115277777775</c:v>
                </c:pt>
                <c:pt idx="9167">
                  <c:v>43516.115972222222</c:v>
                </c:pt>
                <c:pt idx="9168">
                  <c:v>43516.116666666669</c:v>
                </c:pt>
                <c:pt idx="9169">
                  <c:v>43516.117361111108</c:v>
                </c:pt>
                <c:pt idx="9170">
                  <c:v>43516.118055555555</c:v>
                </c:pt>
                <c:pt idx="9171">
                  <c:v>43516.118750000001</c:v>
                </c:pt>
                <c:pt idx="9172">
                  <c:v>43516.119444444441</c:v>
                </c:pt>
                <c:pt idx="9173">
                  <c:v>43516.120138888888</c:v>
                </c:pt>
                <c:pt idx="9174">
                  <c:v>43516.120833333334</c:v>
                </c:pt>
                <c:pt idx="9175">
                  <c:v>43516.121527777781</c:v>
                </c:pt>
                <c:pt idx="9176">
                  <c:v>43516.12222222222</c:v>
                </c:pt>
                <c:pt idx="9177">
                  <c:v>43516.122916666667</c:v>
                </c:pt>
                <c:pt idx="9178">
                  <c:v>43516.123611111114</c:v>
                </c:pt>
                <c:pt idx="9179">
                  <c:v>43516.124305555553</c:v>
                </c:pt>
                <c:pt idx="9180">
                  <c:v>43516.125</c:v>
                </c:pt>
                <c:pt idx="9181">
                  <c:v>43516.125694444447</c:v>
                </c:pt>
                <c:pt idx="9182">
                  <c:v>43516.126388888886</c:v>
                </c:pt>
                <c:pt idx="9183">
                  <c:v>43516.127083333333</c:v>
                </c:pt>
                <c:pt idx="9184">
                  <c:v>43516.12777777778</c:v>
                </c:pt>
                <c:pt idx="9185">
                  <c:v>43516.128472222219</c:v>
                </c:pt>
                <c:pt idx="9186">
                  <c:v>43516.129166666666</c:v>
                </c:pt>
                <c:pt idx="9187">
                  <c:v>43516.129861111112</c:v>
                </c:pt>
                <c:pt idx="9188">
                  <c:v>43516.130555555559</c:v>
                </c:pt>
                <c:pt idx="9189">
                  <c:v>43516.131249999999</c:v>
                </c:pt>
                <c:pt idx="9190">
                  <c:v>43516.131944444445</c:v>
                </c:pt>
                <c:pt idx="9191">
                  <c:v>43516.132638888892</c:v>
                </c:pt>
                <c:pt idx="9192">
                  <c:v>43516.133333333331</c:v>
                </c:pt>
                <c:pt idx="9193">
                  <c:v>43516.134027777778</c:v>
                </c:pt>
                <c:pt idx="9194">
                  <c:v>43516.134722222225</c:v>
                </c:pt>
                <c:pt idx="9195">
                  <c:v>43516.135416666664</c:v>
                </c:pt>
                <c:pt idx="9196">
                  <c:v>43516.136111111111</c:v>
                </c:pt>
                <c:pt idx="9197">
                  <c:v>43516.136805555558</c:v>
                </c:pt>
                <c:pt idx="9198">
                  <c:v>43516.137499999997</c:v>
                </c:pt>
                <c:pt idx="9199">
                  <c:v>43516.138194444444</c:v>
                </c:pt>
                <c:pt idx="9200">
                  <c:v>43516.138888888891</c:v>
                </c:pt>
                <c:pt idx="9201">
                  <c:v>43516.13958333333</c:v>
                </c:pt>
                <c:pt idx="9202">
                  <c:v>43516.140277777777</c:v>
                </c:pt>
                <c:pt idx="9203">
                  <c:v>43516.140972222223</c:v>
                </c:pt>
                <c:pt idx="9204">
                  <c:v>43516.14166666667</c:v>
                </c:pt>
                <c:pt idx="9205">
                  <c:v>43516.142361111109</c:v>
                </c:pt>
                <c:pt idx="9206">
                  <c:v>43516.143055555556</c:v>
                </c:pt>
                <c:pt idx="9207">
                  <c:v>43516.143750000003</c:v>
                </c:pt>
                <c:pt idx="9208">
                  <c:v>43516.144444444442</c:v>
                </c:pt>
                <c:pt idx="9209">
                  <c:v>43516.145138888889</c:v>
                </c:pt>
                <c:pt idx="9210">
                  <c:v>43516.145833333336</c:v>
                </c:pt>
                <c:pt idx="9211">
                  <c:v>43516.146527777775</c:v>
                </c:pt>
                <c:pt idx="9212">
                  <c:v>43516.147222222222</c:v>
                </c:pt>
                <c:pt idx="9213">
                  <c:v>43516.147916666669</c:v>
                </c:pt>
                <c:pt idx="9214">
                  <c:v>43516.148611111108</c:v>
                </c:pt>
                <c:pt idx="9215">
                  <c:v>43516.149305555555</c:v>
                </c:pt>
                <c:pt idx="9216">
                  <c:v>43516.15</c:v>
                </c:pt>
                <c:pt idx="9217">
                  <c:v>43516.150694444441</c:v>
                </c:pt>
                <c:pt idx="9218">
                  <c:v>43516.151388888888</c:v>
                </c:pt>
                <c:pt idx="9219">
                  <c:v>43516.152083333334</c:v>
                </c:pt>
                <c:pt idx="9220">
                  <c:v>43516.152777777781</c:v>
                </c:pt>
                <c:pt idx="9221">
                  <c:v>43516.15347222222</c:v>
                </c:pt>
                <c:pt idx="9222">
                  <c:v>43516.154166666667</c:v>
                </c:pt>
                <c:pt idx="9223">
                  <c:v>43516.154861111114</c:v>
                </c:pt>
                <c:pt idx="9224">
                  <c:v>43516.155555555553</c:v>
                </c:pt>
                <c:pt idx="9225">
                  <c:v>43516.15625</c:v>
                </c:pt>
                <c:pt idx="9226">
                  <c:v>43516.156944444447</c:v>
                </c:pt>
                <c:pt idx="9227">
                  <c:v>43516.157638888886</c:v>
                </c:pt>
                <c:pt idx="9228">
                  <c:v>43516.158333333333</c:v>
                </c:pt>
                <c:pt idx="9229">
                  <c:v>43516.15902777778</c:v>
                </c:pt>
                <c:pt idx="9230">
                  <c:v>43516.159722222219</c:v>
                </c:pt>
                <c:pt idx="9231">
                  <c:v>43516.160416666666</c:v>
                </c:pt>
                <c:pt idx="9232">
                  <c:v>43516.161111111112</c:v>
                </c:pt>
                <c:pt idx="9233">
                  <c:v>43516.161805555559</c:v>
                </c:pt>
                <c:pt idx="9234">
                  <c:v>43516.162499999999</c:v>
                </c:pt>
                <c:pt idx="9235">
                  <c:v>43516.163194444445</c:v>
                </c:pt>
                <c:pt idx="9236">
                  <c:v>43516.163888888892</c:v>
                </c:pt>
                <c:pt idx="9237">
                  <c:v>43516.164583333331</c:v>
                </c:pt>
                <c:pt idx="9238">
                  <c:v>43516.165277777778</c:v>
                </c:pt>
                <c:pt idx="9239">
                  <c:v>43516.165972222225</c:v>
                </c:pt>
                <c:pt idx="9240">
                  <c:v>43516.166666666664</c:v>
                </c:pt>
                <c:pt idx="9241">
                  <c:v>43516.167361111111</c:v>
                </c:pt>
                <c:pt idx="9242">
                  <c:v>43516.168055555558</c:v>
                </c:pt>
                <c:pt idx="9243">
                  <c:v>43516.168749999997</c:v>
                </c:pt>
                <c:pt idx="9244">
                  <c:v>43516.169444444444</c:v>
                </c:pt>
                <c:pt idx="9245">
                  <c:v>43516.170138888891</c:v>
                </c:pt>
                <c:pt idx="9246">
                  <c:v>43516.17083333333</c:v>
                </c:pt>
                <c:pt idx="9247">
                  <c:v>43516.171527777777</c:v>
                </c:pt>
                <c:pt idx="9248">
                  <c:v>43516.172222222223</c:v>
                </c:pt>
                <c:pt idx="9249">
                  <c:v>43516.17291666667</c:v>
                </c:pt>
                <c:pt idx="9250">
                  <c:v>43516.173611111109</c:v>
                </c:pt>
                <c:pt idx="9251">
                  <c:v>43516.174305555556</c:v>
                </c:pt>
                <c:pt idx="9252">
                  <c:v>43516.175000000003</c:v>
                </c:pt>
                <c:pt idx="9253">
                  <c:v>43516.175694444442</c:v>
                </c:pt>
                <c:pt idx="9254">
                  <c:v>43516.176388888889</c:v>
                </c:pt>
                <c:pt idx="9255">
                  <c:v>43516.177083333336</c:v>
                </c:pt>
                <c:pt idx="9256">
                  <c:v>43516.177777777775</c:v>
                </c:pt>
                <c:pt idx="9257">
                  <c:v>43516.178472222222</c:v>
                </c:pt>
                <c:pt idx="9258">
                  <c:v>43516.179166666669</c:v>
                </c:pt>
                <c:pt idx="9259">
                  <c:v>43516.179861111108</c:v>
                </c:pt>
                <c:pt idx="9260">
                  <c:v>43516.180555555555</c:v>
                </c:pt>
                <c:pt idx="9261">
                  <c:v>43516.181250000001</c:v>
                </c:pt>
                <c:pt idx="9262">
                  <c:v>43516.181944444441</c:v>
                </c:pt>
                <c:pt idx="9263">
                  <c:v>43516.182638888888</c:v>
                </c:pt>
                <c:pt idx="9264">
                  <c:v>43516.183333333334</c:v>
                </c:pt>
                <c:pt idx="9265">
                  <c:v>43516.184027777781</c:v>
                </c:pt>
                <c:pt idx="9266">
                  <c:v>43516.18472222222</c:v>
                </c:pt>
                <c:pt idx="9267">
                  <c:v>43516.185416666667</c:v>
                </c:pt>
                <c:pt idx="9268">
                  <c:v>43516.186111111114</c:v>
                </c:pt>
                <c:pt idx="9269">
                  <c:v>43516.186805555553</c:v>
                </c:pt>
                <c:pt idx="9270">
                  <c:v>43516.1875</c:v>
                </c:pt>
                <c:pt idx="9271">
                  <c:v>43516.188194444447</c:v>
                </c:pt>
                <c:pt idx="9272">
                  <c:v>43516.188888888886</c:v>
                </c:pt>
                <c:pt idx="9273">
                  <c:v>43516.189583333333</c:v>
                </c:pt>
                <c:pt idx="9274">
                  <c:v>43516.19027777778</c:v>
                </c:pt>
                <c:pt idx="9275">
                  <c:v>43516.190972222219</c:v>
                </c:pt>
                <c:pt idx="9276">
                  <c:v>43516.191666666666</c:v>
                </c:pt>
                <c:pt idx="9277">
                  <c:v>43516.192361111112</c:v>
                </c:pt>
                <c:pt idx="9278">
                  <c:v>43516.193055555559</c:v>
                </c:pt>
                <c:pt idx="9279">
                  <c:v>43516.193749999999</c:v>
                </c:pt>
                <c:pt idx="9280">
                  <c:v>43516.194444444445</c:v>
                </c:pt>
                <c:pt idx="9281">
                  <c:v>43516.195138888892</c:v>
                </c:pt>
                <c:pt idx="9282">
                  <c:v>43516.195833333331</c:v>
                </c:pt>
                <c:pt idx="9283">
                  <c:v>43516.196527777778</c:v>
                </c:pt>
                <c:pt idx="9284">
                  <c:v>43516.197222222225</c:v>
                </c:pt>
                <c:pt idx="9285">
                  <c:v>43516.197916666664</c:v>
                </c:pt>
                <c:pt idx="9286">
                  <c:v>43516.198611111111</c:v>
                </c:pt>
                <c:pt idx="9287">
                  <c:v>43516.199305555558</c:v>
                </c:pt>
                <c:pt idx="9288">
                  <c:v>43516.2</c:v>
                </c:pt>
                <c:pt idx="9289">
                  <c:v>43516.200694444444</c:v>
                </c:pt>
                <c:pt idx="9290">
                  <c:v>43516.201388888891</c:v>
                </c:pt>
                <c:pt idx="9291">
                  <c:v>43516.20208333333</c:v>
                </c:pt>
                <c:pt idx="9292">
                  <c:v>43516.202777777777</c:v>
                </c:pt>
                <c:pt idx="9293">
                  <c:v>43516.203472222223</c:v>
                </c:pt>
                <c:pt idx="9294">
                  <c:v>43516.20416666667</c:v>
                </c:pt>
                <c:pt idx="9295">
                  <c:v>43516.204861111109</c:v>
                </c:pt>
                <c:pt idx="9296">
                  <c:v>43516.205555555556</c:v>
                </c:pt>
                <c:pt idx="9297">
                  <c:v>43516.206250000003</c:v>
                </c:pt>
                <c:pt idx="9298">
                  <c:v>43516.206944444442</c:v>
                </c:pt>
                <c:pt idx="9299">
                  <c:v>43516.207638888889</c:v>
                </c:pt>
                <c:pt idx="9300">
                  <c:v>43516.208333333336</c:v>
                </c:pt>
                <c:pt idx="9301">
                  <c:v>43516.209027777775</c:v>
                </c:pt>
                <c:pt idx="9302">
                  <c:v>43516.209722222222</c:v>
                </c:pt>
                <c:pt idx="9303">
                  <c:v>43516.210416666669</c:v>
                </c:pt>
                <c:pt idx="9304">
                  <c:v>43516.211111111108</c:v>
                </c:pt>
                <c:pt idx="9305">
                  <c:v>43516.211805555555</c:v>
                </c:pt>
                <c:pt idx="9306">
                  <c:v>43516.212500000001</c:v>
                </c:pt>
                <c:pt idx="9307">
                  <c:v>43516.213194444441</c:v>
                </c:pt>
                <c:pt idx="9308">
                  <c:v>43516.213888888888</c:v>
                </c:pt>
                <c:pt idx="9309">
                  <c:v>43516.214583333334</c:v>
                </c:pt>
                <c:pt idx="9310">
                  <c:v>43516.215277777781</c:v>
                </c:pt>
                <c:pt idx="9311">
                  <c:v>43516.21597222222</c:v>
                </c:pt>
                <c:pt idx="9312">
                  <c:v>43516.216666666667</c:v>
                </c:pt>
                <c:pt idx="9313">
                  <c:v>43516.217361111114</c:v>
                </c:pt>
                <c:pt idx="9314">
                  <c:v>43516.218055555553</c:v>
                </c:pt>
                <c:pt idx="9315">
                  <c:v>43516.21875</c:v>
                </c:pt>
                <c:pt idx="9316">
                  <c:v>43516.219444444447</c:v>
                </c:pt>
                <c:pt idx="9317">
                  <c:v>43516.220138888886</c:v>
                </c:pt>
                <c:pt idx="9318">
                  <c:v>43516.220833333333</c:v>
                </c:pt>
                <c:pt idx="9319">
                  <c:v>43516.22152777778</c:v>
                </c:pt>
                <c:pt idx="9320">
                  <c:v>43516.222222222219</c:v>
                </c:pt>
                <c:pt idx="9321">
                  <c:v>43516.222916666666</c:v>
                </c:pt>
                <c:pt idx="9322">
                  <c:v>43516.223611111112</c:v>
                </c:pt>
                <c:pt idx="9323">
                  <c:v>43516.224305555559</c:v>
                </c:pt>
                <c:pt idx="9324">
                  <c:v>43516.224999999999</c:v>
                </c:pt>
                <c:pt idx="9325">
                  <c:v>43516.225694444445</c:v>
                </c:pt>
                <c:pt idx="9326">
                  <c:v>43516.226388888892</c:v>
                </c:pt>
                <c:pt idx="9327">
                  <c:v>43516.227083333331</c:v>
                </c:pt>
                <c:pt idx="9328">
                  <c:v>43516.227777777778</c:v>
                </c:pt>
                <c:pt idx="9329">
                  <c:v>43516.228472222225</c:v>
                </c:pt>
                <c:pt idx="9330">
                  <c:v>43516.229166666664</c:v>
                </c:pt>
                <c:pt idx="9331">
                  <c:v>43516.229861111111</c:v>
                </c:pt>
                <c:pt idx="9332">
                  <c:v>43516.230555555558</c:v>
                </c:pt>
                <c:pt idx="9333">
                  <c:v>43516.231249999997</c:v>
                </c:pt>
                <c:pt idx="9334">
                  <c:v>43516.231944444444</c:v>
                </c:pt>
                <c:pt idx="9335">
                  <c:v>43516.232638888891</c:v>
                </c:pt>
                <c:pt idx="9336">
                  <c:v>43516.23333333333</c:v>
                </c:pt>
                <c:pt idx="9337">
                  <c:v>43516.234027777777</c:v>
                </c:pt>
                <c:pt idx="9338">
                  <c:v>43516.234722222223</c:v>
                </c:pt>
                <c:pt idx="9339">
                  <c:v>43516.23541666667</c:v>
                </c:pt>
                <c:pt idx="9340">
                  <c:v>43516.236111111109</c:v>
                </c:pt>
                <c:pt idx="9341">
                  <c:v>43516.236805555556</c:v>
                </c:pt>
                <c:pt idx="9342">
                  <c:v>43516.237500000003</c:v>
                </c:pt>
                <c:pt idx="9343">
                  <c:v>43516.238194444442</c:v>
                </c:pt>
                <c:pt idx="9344">
                  <c:v>43516.238888888889</c:v>
                </c:pt>
                <c:pt idx="9345">
                  <c:v>43516.239583333336</c:v>
                </c:pt>
                <c:pt idx="9346">
                  <c:v>43516.240277777775</c:v>
                </c:pt>
                <c:pt idx="9347">
                  <c:v>43516.240972222222</c:v>
                </c:pt>
                <c:pt idx="9348">
                  <c:v>43516.241666666669</c:v>
                </c:pt>
                <c:pt idx="9349">
                  <c:v>43516.242361111108</c:v>
                </c:pt>
                <c:pt idx="9350">
                  <c:v>43516.243055555555</c:v>
                </c:pt>
                <c:pt idx="9351">
                  <c:v>43516.243750000001</c:v>
                </c:pt>
                <c:pt idx="9352">
                  <c:v>43516.244444444441</c:v>
                </c:pt>
                <c:pt idx="9353">
                  <c:v>43516.245138888888</c:v>
                </c:pt>
                <c:pt idx="9354">
                  <c:v>43516.245833333334</c:v>
                </c:pt>
                <c:pt idx="9355">
                  <c:v>43516.246527777781</c:v>
                </c:pt>
                <c:pt idx="9356">
                  <c:v>43516.24722222222</c:v>
                </c:pt>
                <c:pt idx="9357">
                  <c:v>43516.247916666667</c:v>
                </c:pt>
                <c:pt idx="9358">
                  <c:v>43516.248611111114</c:v>
                </c:pt>
                <c:pt idx="9359">
                  <c:v>43516.249305555553</c:v>
                </c:pt>
                <c:pt idx="9360">
                  <c:v>43516.25</c:v>
                </c:pt>
                <c:pt idx="9361">
                  <c:v>43516.250694444447</c:v>
                </c:pt>
                <c:pt idx="9362">
                  <c:v>43516.251388888886</c:v>
                </c:pt>
                <c:pt idx="9363">
                  <c:v>43516.252083333333</c:v>
                </c:pt>
                <c:pt idx="9364">
                  <c:v>43516.25277777778</c:v>
                </c:pt>
                <c:pt idx="9365">
                  <c:v>43516.253472222219</c:v>
                </c:pt>
                <c:pt idx="9366">
                  <c:v>43516.254166666666</c:v>
                </c:pt>
                <c:pt idx="9367">
                  <c:v>43516.254861111112</c:v>
                </c:pt>
                <c:pt idx="9368">
                  <c:v>43516.255555555559</c:v>
                </c:pt>
                <c:pt idx="9369">
                  <c:v>43516.256249999999</c:v>
                </c:pt>
                <c:pt idx="9370">
                  <c:v>43516.256944444445</c:v>
                </c:pt>
                <c:pt idx="9371">
                  <c:v>43516.257638888892</c:v>
                </c:pt>
                <c:pt idx="9372">
                  <c:v>43516.258333333331</c:v>
                </c:pt>
                <c:pt idx="9373">
                  <c:v>43516.259027777778</c:v>
                </c:pt>
                <c:pt idx="9374">
                  <c:v>43516.259722222225</c:v>
                </c:pt>
                <c:pt idx="9375">
                  <c:v>43516.260416666664</c:v>
                </c:pt>
                <c:pt idx="9376">
                  <c:v>43516.261111111111</c:v>
                </c:pt>
                <c:pt idx="9377">
                  <c:v>43516.261805555558</c:v>
                </c:pt>
                <c:pt idx="9378">
                  <c:v>43516.262499999997</c:v>
                </c:pt>
                <c:pt idx="9379">
                  <c:v>43516.263194444444</c:v>
                </c:pt>
                <c:pt idx="9380">
                  <c:v>43516.263888888891</c:v>
                </c:pt>
                <c:pt idx="9381">
                  <c:v>43516.26458333333</c:v>
                </c:pt>
                <c:pt idx="9382">
                  <c:v>43516.265277777777</c:v>
                </c:pt>
                <c:pt idx="9383">
                  <c:v>43516.265972222223</c:v>
                </c:pt>
                <c:pt idx="9384">
                  <c:v>43516.26666666667</c:v>
                </c:pt>
                <c:pt idx="9385">
                  <c:v>43516.267361111109</c:v>
                </c:pt>
                <c:pt idx="9386">
                  <c:v>43516.268055555556</c:v>
                </c:pt>
                <c:pt idx="9387">
                  <c:v>43516.268750000003</c:v>
                </c:pt>
                <c:pt idx="9388">
                  <c:v>43516.269444444442</c:v>
                </c:pt>
                <c:pt idx="9389">
                  <c:v>43516.270138888889</c:v>
                </c:pt>
                <c:pt idx="9390">
                  <c:v>43516.270833333336</c:v>
                </c:pt>
                <c:pt idx="9391">
                  <c:v>43516.271527777775</c:v>
                </c:pt>
                <c:pt idx="9392">
                  <c:v>43516.272222222222</c:v>
                </c:pt>
                <c:pt idx="9393">
                  <c:v>43516.272916666669</c:v>
                </c:pt>
                <c:pt idx="9394">
                  <c:v>43516.273611111108</c:v>
                </c:pt>
                <c:pt idx="9395">
                  <c:v>43516.274305555555</c:v>
                </c:pt>
                <c:pt idx="9396">
                  <c:v>43516.275000000001</c:v>
                </c:pt>
                <c:pt idx="9397">
                  <c:v>43516.275694444441</c:v>
                </c:pt>
                <c:pt idx="9398">
                  <c:v>43516.276388888888</c:v>
                </c:pt>
                <c:pt idx="9399">
                  <c:v>43516.277083333334</c:v>
                </c:pt>
                <c:pt idx="9400">
                  <c:v>43516.277777777781</c:v>
                </c:pt>
                <c:pt idx="9401">
                  <c:v>43516.27847222222</c:v>
                </c:pt>
                <c:pt idx="9402">
                  <c:v>43516.279166666667</c:v>
                </c:pt>
                <c:pt idx="9403">
                  <c:v>43516.279861111114</c:v>
                </c:pt>
                <c:pt idx="9404">
                  <c:v>43516.280555555553</c:v>
                </c:pt>
                <c:pt idx="9405">
                  <c:v>43516.28125</c:v>
                </c:pt>
                <c:pt idx="9406">
                  <c:v>43516.281944444447</c:v>
                </c:pt>
                <c:pt idx="9407">
                  <c:v>43516.282638888886</c:v>
                </c:pt>
                <c:pt idx="9408">
                  <c:v>43516.283333333333</c:v>
                </c:pt>
                <c:pt idx="9409">
                  <c:v>43516.28402777778</c:v>
                </c:pt>
                <c:pt idx="9410">
                  <c:v>43516.284722222219</c:v>
                </c:pt>
                <c:pt idx="9411">
                  <c:v>43516.285416666666</c:v>
                </c:pt>
                <c:pt idx="9412">
                  <c:v>43516.286111111112</c:v>
                </c:pt>
                <c:pt idx="9413">
                  <c:v>43516.286805555559</c:v>
                </c:pt>
                <c:pt idx="9414">
                  <c:v>43516.287499999999</c:v>
                </c:pt>
                <c:pt idx="9415">
                  <c:v>43516.288194444445</c:v>
                </c:pt>
                <c:pt idx="9416">
                  <c:v>43516.288888888892</c:v>
                </c:pt>
                <c:pt idx="9417">
                  <c:v>43516.289583333331</c:v>
                </c:pt>
                <c:pt idx="9418">
                  <c:v>43516.290277777778</c:v>
                </c:pt>
                <c:pt idx="9419">
                  <c:v>43516.290972222225</c:v>
                </c:pt>
                <c:pt idx="9420">
                  <c:v>43516.291666666664</c:v>
                </c:pt>
                <c:pt idx="9421">
                  <c:v>43516.292361111111</c:v>
                </c:pt>
                <c:pt idx="9422">
                  <c:v>43516.293055555558</c:v>
                </c:pt>
                <c:pt idx="9423">
                  <c:v>43516.293749999997</c:v>
                </c:pt>
                <c:pt idx="9424">
                  <c:v>43516.294444444444</c:v>
                </c:pt>
                <c:pt idx="9425">
                  <c:v>43516.295138888891</c:v>
                </c:pt>
                <c:pt idx="9426">
                  <c:v>43516.29583333333</c:v>
                </c:pt>
                <c:pt idx="9427">
                  <c:v>43516.296527777777</c:v>
                </c:pt>
                <c:pt idx="9428">
                  <c:v>43516.297222222223</c:v>
                </c:pt>
                <c:pt idx="9429">
                  <c:v>43516.29791666667</c:v>
                </c:pt>
                <c:pt idx="9430">
                  <c:v>43516.298611111109</c:v>
                </c:pt>
                <c:pt idx="9431">
                  <c:v>43516.299305555556</c:v>
                </c:pt>
                <c:pt idx="9432">
                  <c:v>43516.3</c:v>
                </c:pt>
                <c:pt idx="9433">
                  <c:v>43516.300694444442</c:v>
                </c:pt>
                <c:pt idx="9434">
                  <c:v>43516.301388888889</c:v>
                </c:pt>
                <c:pt idx="9435">
                  <c:v>43516.302083333336</c:v>
                </c:pt>
                <c:pt idx="9436">
                  <c:v>43516.302777777775</c:v>
                </c:pt>
                <c:pt idx="9437">
                  <c:v>43516.303472222222</c:v>
                </c:pt>
                <c:pt idx="9438">
                  <c:v>43516.304166666669</c:v>
                </c:pt>
                <c:pt idx="9439">
                  <c:v>43516.304861111108</c:v>
                </c:pt>
                <c:pt idx="9440">
                  <c:v>43516.305555555555</c:v>
                </c:pt>
                <c:pt idx="9441">
                  <c:v>43516.306250000001</c:v>
                </c:pt>
                <c:pt idx="9442">
                  <c:v>43516.306944444441</c:v>
                </c:pt>
                <c:pt idx="9443">
                  <c:v>43516.307638888888</c:v>
                </c:pt>
                <c:pt idx="9444">
                  <c:v>43516.308333333334</c:v>
                </c:pt>
                <c:pt idx="9445">
                  <c:v>43516.309027777781</c:v>
                </c:pt>
                <c:pt idx="9446">
                  <c:v>43516.30972222222</c:v>
                </c:pt>
                <c:pt idx="9447">
                  <c:v>43516.310416666667</c:v>
                </c:pt>
                <c:pt idx="9448">
                  <c:v>43516.311111111114</c:v>
                </c:pt>
                <c:pt idx="9449">
                  <c:v>43516.311805555553</c:v>
                </c:pt>
                <c:pt idx="9450">
                  <c:v>43516.3125</c:v>
                </c:pt>
                <c:pt idx="9451">
                  <c:v>43516.313194444447</c:v>
                </c:pt>
                <c:pt idx="9452">
                  <c:v>43516.313888888886</c:v>
                </c:pt>
                <c:pt idx="9453">
                  <c:v>43516.314583333333</c:v>
                </c:pt>
                <c:pt idx="9454">
                  <c:v>43516.31527777778</c:v>
                </c:pt>
                <c:pt idx="9455">
                  <c:v>43516.315972222219</c:v>
                </c:pt>
                <c:pt idx="9456">
                  <c:v>43516.316666666666</c:v>
                </c:pt>
                <c:pt idx="9457">
                  <c:v>43516.317361111112</c:v>
                </c:pt>
                <c:pt idx="9458">
                  <c:v>43516.318055555559</c:v>
                </c:pt>
                <c:pt idx="9459">
                  <c:v>43516.318749999999</c:v>
                </c:pt>
                <c:pt idx="9460">
                  <c:v>43516.319444444445</c:v>
                </c:pt>
                <c:pt idx="9461">
                  <c:v>43516.320138888892</c:v>
                </c:pt>
                <c:pt idx="9462">
                  <c:v>43516.320833333331</c:v>
                </c:pt>
                <c:pt idx="9463">
                  <c:v>43516.321527777778</c:v>
                </c:pt>
                <c:pt idx="9464">
                  <c:v>43516.322222222225</c:v>
                </c:pt>
                <c:pt idx="9465">
                  <c:v>43516.322916666664</c:v>
                </c:pt>
                <c:pt idx="9466">
                  <c:v>43516.323611111111</c:v>
                </c:pt>
                <c:pt idx="9467">
                  <c:v>43516.324305555558</c:v>
                </c:pt>
                <c:pt idx="9468">
                  <c:v>43516.324999999997</c:v>
                </c:pt>
                <c:pt idx="9469">
                  <c:v>43516.325694444444</c:v>
                </c:pt>
                <c:pt idx="9470">
                  <c:v>43516.326388888891</c:v>
                </c:pt>
                <c:pt idx="9471">
                  <c:v>43516.32708333333</c:v>
                </c:pt>
                <c:pt idx="9472">
                  <c:v>43516.327777777777</c:v>
                </c:pt>
                <c:pt idx="9473">
                  <c:v>43516.328472222223</c:v>
                </c:pt>
                <c:pt idx="9474">
                  <c:v>43516.32916666667</c:v>
                </c:pt>
                <c:pt idx="9475">
                  <c:v>43516.329861111109</c:v>
                </c:pt>
                <c:pt idx="9476">
                  <c:v>43516.330555555556</c:v>
                </c:pt>
                <c:pt idx="9477">
                  <c:v>43516.331250000003</c:v>
                </c:pt>
                <c:pt idx="9478">
                  <c:v>43516.331944444442</c:v>
                </c:pt>
                <c:pt idx="9479">
                  <c:v>43516.332638888889</c:v>
                </c:pt>
                <c:pt idx="9480">
                  <c:v>43516.333333333336</c:v>
                </c:pt>
                <c:pt idx="9481">
                  <c:v>43516.334027777775</c:v>
                </c:pt>
                <c:pt idx="9482">
                  <c:v>43516.334722222222</c:v>
                </c:pt>
                <c:pt idx="9483">
                  <c:v>43516.335416666669</c:v>
                </c:pt>
                <c:pt idx="9484">
                  <c:v>43516.336111111108</c:v>
                </c:pt>
                <c:pt idx="9485">
                  <c:v>43516.336805555555</c:v>
                </c:pt>
                <c:pt idx="9486">
                  <c:v>43516.337500000001</c:v>
                </c:pt>
                <c:pt idx="9487">
                  <c:v>43516.338194444441</c:v>
                </c:pt>
                <c:pt idx="9488">
                  <c:v>43516.338888888888</c:v>
                </c:pt>
                <c:pt idx="9489">
                  <c:v>43516.339583333334</c:v>
                </c:pt>
                <c:pt idx="9490">
                  <c:v>43516.340277777781</c:v>
                </c:pt>
                <c:pt idx="9491">
                  <c:v>43516.34097222222</c:v>
                </c:pt>
                <c:pt idx="9492">
                  <c:v>43516.341666666667</c:v>
                </c:pt>
                <c:pt idx="9493">
                  <c:v>43516.342361111114</c:v>
                </c:pt>
                <c:pt idx="9494">
                  <c:v>43516.343055555553</c:v>
                </c:pt>
                <c:pt idx="9495">
                  <c:v>43516.34375</c:v>
                </c:pt>
                <c:pt idx="9496">
                  <c:v>43516.344444444447</c:v>
                </c:pt>
                <c:pt idx="9497">
                  <c:v>43516.345138888886</c:v>
                </c:pt>
                <c:pt idx="9498">
                  <c:v>43516.345833333333</c:v>
                </c:pt>
                <c:pt idx="9499">
                  <c:v>43516.34652777778</c:v>
                </c:pt>
                <c:pt idx="9500">
                  <c:v>43516.347222222219</c:v>
                </c:pt>
                <c:pt idx="9501">
                  <c:v>43516.347916666666</c:v>
                </c:pt>
                <c:pt idx="9502">
                  <c:v>43516.348611111112</c:v>
                </c:pt>
                <c:pt idx="9503">
                  <c:v>43516.349305555559</c:v>
                </c:pt>
                <c:pt idx="9504">
                  <c:v>43516.35</c:v>
                </c:pt>
                <c:pt idx="9505">
                  <c:v>43516.350694444445</c:v>
                </c:pt>
                <c:pt idx="9506">
                  <c:v>43516.351388888892</c:v>
                </c:pt>
                <c:pt idx="9507">
                  <c:v>43516.352083333331</c:v>
                </c:pt>
                <c:pt idx="9508">
                  <c:v>43516.352777777778</c:v>
                </c:pt>
                <c:pt idx="9509">
                  <c:v>43516.353472222225</c:v>
                </c:pt>
                <c:pt idx="9510">
                  <c:v>43516.354166666664</c:v>
                </c:pt>
                <c:pt idx="9511">
                  <c:v>43516.354861111111</c:v>
                </c:pt>
                <c:pt idx="9512">
                  <c:v>43516.355555555558</c:v>
                </c:pt>
                <c:pt idx="9513">
                  <c:v>43516.356249999997</c:v>
                </c:pt>
                <c:pt idx="9514">
                  <c:v>43516.356944444444</c:v>
                </c:pt>
                <c:pt idx="9515">
                  <c:v>43516.357638888891</c:v>
                </c:pt>
                <c:pt idx="9516">
                  <c:v>43516.35833333333</c:v>
                </c:pt>
                <c:pt idx="9517">
                  <c:v>43516.359027777777</c:v>
                </c:pt>
                <c:pt idx="9518">
                  <c:v>43516.359722222223</c:v>
                </c:pt>
                <c:pt idx="9519">
                  <c:v>43516.36041666667</c:v>
                </c:pt>
                <c:pt idx="9520">
                  <c:v>43516.361111111109</c:v>
                </c:pt>
                <c:pt idx="9521">
                  <c:v>43516.361805555556</c:v>
                </c:pt>
                <c:pt idx="9522">
                  <c:v>43516.362500000003</c:v>
                </c:pt>
                <c:pt idx="9523">
                  <c:v>43516.363194444442</c:v>
                </c:pt>
                <c:pt idx="9524">
                  <c:v>43516.363888888889</c:v>
                </c:pt>
                <c:pt idx="9525">
                  <c:v>43516.364583333336</c:v>
                </c:pt>
                <c:pt idx="9526">
                  <c:v>43516.365277777775</c:v>
                </c:pt>
                <c:pt idx="9527">
                  <c:v>43516.365972222222</c:v>
                </c:pt>
                <c:pt idx="9528">
                  <c:v>43516.366666666669</c:v>
                </c:pt>
                <c:pt idx="9529">
                  <c:v>43516.367361111108</c:v>
                </c:pt>
                <c:pt idx="9530">
                  <c:v>43516.368055555555</c:v>
                </c:pt>
                <c:pt idx="9531">
                  <c:v>43516.368750000001</c:v>
                </c:pt>
                <c:pt idx="9532">
                  <c:v>43516.369444444441</c:v>
                </c:pt>
                <c:pt idx="9533">
                  <c:v>43516.370138888888</c:v>
                </c:pt>
                <c:pt idx="9534">
                  <c:v>43516.370833333334</c:v>
                </c:pt>
                <c:pt idx="9535">
                  <c:v>43516.371527777781</c:v>
                </c:pt>
                <c:pt idx="9536">
                  <c:v>43516.37222222222</c:v>
                </c:pt>
                <c:pt idx="9537">
                  <c:v>43516.372916666667</c:v>
                </c:pt>
                <c:pt idx="9538">
                  <c:v>43516.373611111114</c:v>
                </c:pt>
                <c:pt idx="9539">
                  <c:v>43516.374305555553</c:v>
                </c:pt>
                <c:pt idx="9540">
                  <c:v>43516.375</c:v>
                </c:pt>
                <c:pt idx="9541">
                  <c:v>43516.375694444447</c:v>
                </c:pt>
                <c:pt idx="9542">
                  <c:v>43516.376388888886</c:v>
                </c:pt>
                <c:pt idx="9543">
                  <c:v>43516.377083333333</c:v>
                </c:pt>
                <c:pt idx="9544">
                  <c:v>43516.37777777778</c:v>
                </c:pt>
                <c:pt idx="9545">
                  <c:v>43516.378472222219</c:v>
                </c:pt>
                <c:pt idx="9546">
                  <c:v>43516.379166666666</c:v>
                </c:pt>
                <c:pt idx="9547">
                  <c:v>43516.379861111112</c:v>
                </c:pt>
                <c:pt idx="9548">
                  <c:v>43516.380555555559</c:v>
                </c:pt>
                <c:pt idx="9549">
                  <c:v>43516.381249999999</c:v>
                </c:pt>
                <c:pt idx="9550">
                  <c:v>43516.381944444445</c:v>
                </c:pt>
                <c:pt idx="9551">
                  <c:v>43516.382638888892</c:v>
                </c:pt>
                <c:pt idx="9552">
                  <c:v>43516.383333333331</c:v>
                </c:pt>
                <c:pt idx="9553">
                  <c:v>43516.384027777778</c:v>
                </c:pt>
                <c:pt idx="9554">
                  <c:v>43516.384722222225</c:v>
                </c:pt>
                <c:pt idx="9555">
                  <c:v>43516.385416666664</c:v>
                </c:pt>
                <c:pt idx="9556">
                  <c:v>43516.386111111111</c:v>
                </c:pt>
                <c:pt idx="9557">
                  <c:v>43516.386805555558</c:v>
                </c:pt>
                <c:pt idx="9558">
                  <c:v>43516.387499999997</c:v>
                </c:pt>
                <c:pt idx="9559">
                  <c:v>43516.388194444444</c:v>
                </c:pt>
                <c:pt idx="9560">
                  <c:v>43516.388888888891</c:v>
                </c:pt>
                <c:pt idx="9561">
                  <c:v>43516.38958333333</c:v>
                </c:pt>
                <c:pt idx="9562">
                  <c:v>43516.390277777777</c:v>
                </c:pt>
                <c:pt idx="9563">
                  <c:v>43516.390972222223</c:v>
                </c:pt>
                <c:pt idx="9564">
                  <c:v>43516.39166666667</c:v>
                </c:pt>
                <c:pt idx="9565">
                  <c:v>43516.392361111109</c:v>
                </c:pt>
                <c:pt idx="9566">
                  <c:v>43516.393055555556</c:v>
                </c:pt>
                <c:pt idx="9567">
                  <c:v>43516.393750000003</c:v>
                </c:pt>
                <c:pt idx="9568">
                  <c:v>43516.394444444442</c:v>
                </c:pt>
                <c:pt idx="9569">
                  <c:v>43516.395138888889</c:v>
                </c:pt>
                <c:pt idx="9570">
                  <c:v>43516.395833333336</c:v>
                </c:pt>
                <c:pt idx="9571">
                  <c:v>43516.396527777775</c:v>
                </c:pt>
                <c:pt idx="9572">
                  <c:v>43516.397222222222</c:v>
                </c:pt>
                <c:pt idx="9573">
                  <c:v>43516.397916666669</c:v>
                </c:pt>
                <c:pt idx="9574">
                  <c:v>43516.398611111108</c:v>
                </c:pt>
                <c:pt idx="9575">
                  <c:v>43516.399305555555</c:v>
                </c:pt>
                <c:pt idx="9576">
                  <c:v>43516.4</c:v>
                </c:pt>
                <c:pt idx="9577">
                  <c:v>43516.400694444441</c:v>
                </c:pt>
                <c:pt idx="9578">
                  <c:v>43516.401388888888</c:v>
                </c:pt>
                <c:pt idx="9579">
                  <c:v>43516.402083333334</c:v>
                </c:pt>
                <c:pt idx="9580">
                  <c:v>43516.402777777781</c:v>
                </c:pt>
                <c:pt idx="9581">
                  <c:v>43516.40347222222</c:v>
                </c:pt>
                <c:pt idx="9582">
                  <c:v>43516.404166666667</c:v>
                </c:pt>
                <c:pt idx="9583">
                  <c:v>43516.404861111114</c:v>
                </c:pt>
                <c:pt idx="9584">
                  <c:v>43516.405555555553</c:v>
                </c:pt>
                <c:pt idx="9585">
                  <c:v>43516.40625</c:v>
                </c:pt>
                <c:pt idx="9586">
                  <c:v>43516.406944444447</c:v>
                </c:pt>
                <c:pt idx="9587">
                  <c:v>43516.407638888886</c:v>
                </c:pt>
                <c:pt idx="9588">
                  <c:v>43516.408333333333</c:v>
                </c:pt>
                <c:pt idx="9589">
                  <c:v>43516.40902777778</c:v>
                </c:pt>
                <c:pt idx="9590">
                  <c:v>43516.409722222219</c:v>
                </c:pt>
                <c:pt idx="9591">
                  <c:v>43516.410416666666</c:v>
                </c:pt>
                <c:pt idx="9592">
                  <c:v>43516.411111111112</c:v>
                </c:pt>
                <c:pt idx="9593">
                  <c:v>43516.411805555559</c:v>
                </c:pt>
                <c:pt idx="9594">
                  <c:v>43516.412499999999</c:v>
                </c:pt>
                <c:pt idx="9595">
                  <c:v>43516.413194444445</c:v>
                </c:pt>
                <c:pt idx="9596">
                  <c:v>43516.413888888892</c:v>
                </c:pt>
                <c:pt idx="9597">
                  <c:v>43516.414583333331</c:v>
                </c:pt>
                <c:pt idx="9598">
                  <c:v>43516.415277777778</c:v>
                </c:pt>
                <c:pt idx="9599">
                  <c:v>43516.415972222225</c:v>
                </c:pt>
                <c:pt idx="9600">
                  <c:v>43516.416666666664</c:v>
                </c:pt>
                <c:pt idx="9601">
                  <c:v>43516.417361111111</c:v>
                </c:pt>
                <c:pt idx="9602">
                  <c:v>43516.418055555558</c:v>
                </c:pt>
                <c:pt idx="9603">
                  <c:v>43516.418749999997</c:v>
                </c:pt>
                <c:pt idx="9604">
                  <c:v>43516.419444444444</c:v>
                </c:pt>
                <c:pt idx="9605">
                  <c:v>43516.420138888891</c:v>
                </c:pt>
                <c:pt idx="9606">
                  <c:v>43516.42083333333</c:v>
                </c:pt>
                <c:pt idx="9607">
                  <c:v>43516.421527777777</c:v>
                </c:pt>
                <c:pt idx="9608">
                  <c:v>43516.422222222223</c:v>
                </c:pt>
                <c:pt idx="9609">
                  <c:v>43516.42291666667</c:v>
                </c:pt>
                <c:pt idx="9610">
                  <c:v>43516.423611111109</c:v>
                </c:pt>
                <c:pt idx="9611">
                  <c:v>43516.424305555556</c:v>
                </c:pt>
                <c:pt idx="9612">
                  <c:v>43516.425000000003</c:v>
                </c:pt>
                <c:pt idx="9613">
                  <c:v>43516.425694444442</c:v>
                </c:pt>
                <c:pt idx="9614">
                  <c:v>43516.426388888889</c:v>
                </c:pt>
                <c:pt idx="9615">
                  <c:v>43516.427083333336</c:v>
                </c:pt>
                <c:pt idx="9616">
                  <c:v>43516.427777777775</c:v>
                </c:pt>
                <c:pt idx="9617">
                  <c:v>43516.428472222222</c:v>
                </c:pt>
                <c:pt idx="9618">
                  <c:v>43516.429166666669</c:v>
                </c:pt>
                <c:pt idx="9619">
                  <c:v>43516.429861111108</c:v>
                </c:pt>
                <c:pt idx="9620">
                  <c:v>43516.430555555555</c:v>
                </c:pt>
                <c:pt idx="9621">
                  <c:v>43516.431250000001</c:v>
                </c:pt>
                <c:pt idx="9622">
                  <c:v>43516.431944444441</c:v>
                </c:pt>
                <c:pt idx="9623">
                  <c:v>43516.432638888888</c:v>
                </c:pt>
                <c:pt idx="9624">
                  <c:v>43516.433333333334</c:v>
                </c:pt>
                <c:pt idx="9625">
                  <c:v>43516.434027777781</c:v>
                </c:pt>
                <c:pt idx="9626">
                  <c:v>43516.43472222222</c:v>
                </c:pt>
                <c:pt idx="9627">
                  <c:v>43516.435416666667</c:v>
                </c:pt>
                <c:pt idx="9628">
                  <c:v>43516.436111111114</c:v>
                </c:pt>
                <c:pt idx="9629">
                  <c:v>43516.436805555553</c:v>
                </c:pt>
                <c:pt idx="9630">
                  <c:v>43516.4375</c:v>
                </c:pt>
                <c:pt idx="9631">
                  <c:v>43516.438194444447</c:v>
                </c:pt>
                <c:pt idx="9632">
                  <c:v>43516.438888888886</c:v>
                </c:pt>
                <c:pt idx="9633">
                  <c:v>43516.439583333333</c:v>
                </c:pt>
                <c:pt idx="9634">
                  <c:v>43516.44027777778</c:v>
                </c:pt>
                <c:pt idx="9635">
                  <c:v>43516.440972222219</c:v>
                </c:pt>
                <c:pt idx="9636">
                  <c:v>43516.441666666666</c:v>
                </c:pt>
                <c:pt idx="9637">
                  <c:v>43516.442361111112</c:v>
                </c:pt>
                <c:pt idx="9638">
                  <c:v>43516.443055555559</c:v>
                </c:pt>
                <c:pt idx="9639">
                  <c:v>43516.443749999999</c:v>
                </c:pt>
                <c:pt idx="9640">
                  <c:v>43516.444444444445</c:v>
                </c:pt>
                <c:pt idx="9641">
                  <c:v>43516.445138888892</c:v>
                </c:pt>
                <c:pt idx="9642">
                  <c:v>43516.445833333331</c:v>
                </c:pt>
                <c:pt idx="9643">
                  <c:v>43516.446527777778</c:v>
                </c:pt>
                <c:pt idx="9644">
                  <c:v>43516.447222222225</c:v>
                </c:pt>
                <c:pt idx="9645">
                  <c:v>43516.447916666664</c:v>
                </c:pt>
                <c:pt idx="9646">
                  <c:v>43516.448611111111</c:v>
                </c:pt>
                <c:pt idx="9647">
                  <c:v>43516.449305555558</c:v>
                </c:pt>
                <c:pt idx="9648">
                  <c:v>43516.45</c:v>
                </c:pt>
                <c:pt idx="9649">
                  <c:v>43516.450694444444</c:v>
                </c:pt>
                <c:pt idx="9650">
                  <c:v>43516.451388888891</c:v>
                </c:pt>
                <c:pt idx="9651">
                  <c:v>43516.45208333333</c:v>
                </c:pt>
                <c:pt idx="9652">
                  <c:v>43516.452777777777</c:v>
                </c:pt>
                <c:pt idx="9653">
                  <c:v>43516.453472222223</c:v>
                </c:pt>
                <c:pt idx="9654">
                  <c:v>43516.45416666667</c:v>
                </c:pt>
                <c:pt idx="9655">
                  <c:v>43516.454861111109</c:v>
                </c:pt>
                <c:pt idx="9656">
                  <c:v>43516.455555555556</c:v>
                </c:pt>
                <c:pt idx="9657">
                  <c:v>43516.456250000003</c:v>
                </c:pt>
                <c:pt idx="9658">
                  <c:v>43516.456944444442</c:v>
                </c:pt>
                <c:pt idx="9659">
                  <c:v>43516.457638888889</c:v>
                </c:pt>
                <c:pt idx="9660">
                  <c:v>43516.458333333336</c:v>
                </c:pt>
                <c:pt idx="9661">
                  <c:v>43516.459027777775</c:v>
                </c:pt>
                <c:pt idx="9662">
                  <c:v>43516.459722222222</c:v>
                </c:pt>
                <c:pt idx="9663">
                  <c:v>43516.460416666669</c:v>
                </c:pt>
                <c:pt idx="9664">
                  <c:v>43516.461111111108</c:v>
                </c:pt>
                <c:pt idx="9665">
                  <c:v>43516.461805555555</c:v>
                </c:pt>
                <c:pt idx="9666">
                  <c:v>43516.462500000001</c:v>
                </c:pt>
                <c:pt idx="9667">
                  <c:v>43516.463194444441</c:v>
                </c:pt>
                <c:pt idx="9668">
                  <c:v>43516.463888888888</c:v>
                </c:pt>
                <c:pt idx="9669">
                  <c:v>43516.464583333334</c:v>
                </c:pt>
                <c:pt idx="9670">
                  <c:v>43516.465277777781</c:v>
                </c:pt>
                <c:pt idx="9671">
                  <c:v>43516.46597222222</c:v>
                </c:pt>
                <c:pt idx="9672">
                  <c:v>43516.466666666667</c:v>
                </c:pt>
                <c:pt idx="9673">
                  <c:v>43516.467361111114</c:v>
                </c:pt>
                <c:pt idx="9674">
                  <c:v>43516.468055555553</c:v>
                </c:pt>
                <c:pt idx="9675">
                  <c:v>43516.46875</c:v>
                </c:pt>
                <c:pt idx="9676">
                  <c:v>43516.469444444447</c:v>
                </c:pt>
                <c:pt idx="9677">
                  <c:v>43516.470138888886</c:v>
                </c:pt>
                <c:pt idx="9678">
                  <c:v>43516.470833333333</c:v>
                </c:pt>
                <c:pt idx="9679">
                  <c:v>43516.47152777778</c:v>
                </c:pt>
                <c:pt idx="9680">
                  <c:v>43516.472222222219</c:v>
                </c:pt>
                <c:pt idx="9681">
                  <c:v>43516.472916666666</c:v>
                </c:pt>
                <c:pt idx="9682">
                  <c:v>43516.473611111112</c:v>
                </c:pt>
                <c:pt idx="9683">
                  <c:v>43516.474305555559</c:v>
                </c:pt>
                <c:pt idx="9684">
                  <c:v>43516.474999999999</c:v>
                </c:pt>
                <c:pt idx="9685">
                  <c:v>43516.475694444445</c:v>
                </c:pt>
                <c:pt idx="9686">
                  <c:v>43516.476388888892</c:v>
                </c:pt>
                <c:pt idx="9687">
                  <c:v>43516.477083333331</c:v>
                </c:pt>
                <c:pt idx="9688">
                  <c:v>43516.477777777778</c:v>
                </c:pt>
                <c:pt idx="9689">
                  <c:v>43516.478472222225</c:v>
                </c:pt>
                <c:pt idx="9690">
                  <c:v>43516.479166666664</c:v>
                </c:pt>
                <c:pt idx="9691">
                  <c:v>43516.479861111111</c:v>
                </c:pt>
                <c:pt idx="9692">
                  <c:v>43516.480555555558</c:v>
                </c:pt>
                <c:pt idx="9693">
                  <c:v>43516.481249999997</c:v>
                </c:pt>
                <c:pt idx="9694">
                  <c:v>43516.481944444444</c:v>
                </c:pt>
                <c:pt idx="9695">
                  <c:v>43516.482638888891</c:v>
                </c:pt>
                <c:pt idx="9696">
                  <c:v>43516.48333333333</c:v>
                </c:pt>
                <c:pt idx="9697">
                  <c:v>43516.484027777777</c:v>
                </c:pt>
                <c:pt idx="9698">
                  <c:v>43516.484722222223</c:v>
                </c:pt>
                <c:pt idx="9699">
                  <c:v>43516.48541666667</c:v>
                </c:pt>
                <c:pt idx="9700">
                  <c:v>43516.486111111109</c:v>
                </c:pt>
                <c:pt idx="9701">
                  <c:v>43516.486805555556</c:v>
                </c:pt>
                <c:pt idx="9702">
                  <c:v>43516.487500000003</c:v>
                </c:pt>
                <c:pt idx="9703">
                  <c:v>43516.488194444442</c:v>
                </c:pt>
                <c:pt idx="9704">
                  <c:v>43516.488888888889</c:v>
                </c:pt>
                <c:pt idx="9705">
                  <c:v>43516.489583333336</c:v>
                </c:pt>
                <c:pt idx="9706">
                  <c:v>43516.490277777775</c:v>
                </c:pt>
                <c:pt idx="9707">
                  <c:v>43516.490972222222</c:v>
                </c:pt>
                <c:pt idx="9708">
                  <c:v>43516.491666666669</c:v>
                </c:pt>
                <c:pt idx="9709">
                  <c:v>43516.492361111108</c:v>
                </c:pt>
                <c:pt idx="9710">
                  <c:v>43516.493055555555</c:v>
                </c:pt>
                <c:pt idx="9711">
                  <c:v>43516.493750000001</c:v>
                </c:pt>
                <c:pt idx="9712">
                  <c:v>43516.494444444441</c:v>
                </c:pt>
                <c:pt idx="9713">
                  <c:v>43516.495138888888</c:v>
                </c:pt>
                <c:pt idx="9714">
                  <c:v>43516.495833333334</c:v>
                </c:pt>
                <c:pt idx="9715">
                  <c:v>43516.496527777781</c:v>
                </c:pt>
                <c:pt idx="9716">
                  <c:v>43516.49722222222</c:v>
                </c:pt>
                <c:pt idx="9717">
                  <c:v>43516.497916666667</c:v>
                </c:pt>
                <c:pt idx="9718">
                  <c:v>43516.498611111114</c:v>
                </c:pt>
                <c:pt idx="9719">
                  <c:v>43516.499305555553</c:v>
                </c:pt>
                <c:pt idx="9720">
                  <c:v>43516.5</c:v>
                </c:pt>
                <c:pt idx="9721">
                  <c:v>43516.500694444447</c:v>
                </c:pt>
                <c:pt idx="9722">
                  <c:v>43516.501388888886</c:v>
                </c:pt>
                <c:pt idx="9723">
                  <c:v>43516.502083333333</c:v>
                </c:pt>
                <c:pt idx="9724">
                  <c:v>43516.50277777778</c:v>
                </c:pt>
                <c:pt idx="9725">
                  <c:v>43516.503472222219</c:v>
                </c:pt>
                <c:pt idx="9726">
                  <c:v>43516.504166666666</c:v>
                </c:pt>
                <c:pt idx="9727">
                  <c:v>43516.504861111112</c:v>
                </c:pt>
                <c:pt idx="9728">
                  <c:v>43516.505555555559</c:v>
                </c:pt>
                <c:pt idx="9729">
                  <c:v>43516.506249999999</c:v>
                </c:pt>
                <c:pt idx="9730">
                  <c:v>43516.506944444445</c:v>
                </c:pt>
                <c:pt idx="9731">
                  <c:v>43516.507638888892</c:v>
                </c:pt>
                <c:pt idx="9732">
                  <c:v>43516.508333333331</c:v>
                </c:pt>
                <c:pt idx="9733">
                  <c:v>43516.509027777778</c:v>
                </c:pt>
                <c:pt idx="9734">
                  <c:v>43516.509722222225</c:v>
                </c:pt>
                <c:pt idx="9735">
                  <c:v>43516.510416666664</c:v>
                </c:pt>
                <c:pt idx="9736">
                  <c:v>43516.511111111111</c:v>
                </c:pt>
                <c:pt idx="9737">
                  <c:v>43516.511805555558</c:v>
                </c:pt>
                <c:pt idx="9738">
                  <c:v>43516.512499999997</c:v>
                </c:pt>
                <c:pt idx="9739">
                  <c:v>43516.513194444444</c:v>
                </c:pt>
                <c:pt idx="9740">
                  <c:v>43516.513888888891</c:v>
                </c:pt>
                <c:pt idx="9741">
                  <c:v>43516.51458333333</c:v>
                </c:pt>
                <c:pt idx="9742">
                  <c:v>43516.515277777777</c:v>
                </c:pt>
                <c:pt idx="9743">
                  <c:v>43516.515972222223</c:v>
                </c:pt>
                <c:pt idx="9744">
                  <c:v>43516.51666666667</c:v>
                </c:pt>
                <c:pt idx="9745">
                  <c:v>43516.517361111109</c:v>
                </c:pt>
                <c:pt idx="9746">
                  <c:v>43516.518055555556</c:v>
                </c:pt>
                <c:pt idx="9747">
                  <c:v>43516.518750000003</c:v>
                </c:pt>
                <c:pt idx="9748">
                  <c:v>43516.519444444442</c:v>
                </c:pt>
                <c:pt idx="9749">
                  <c:v>43516.520138888889</c:v>
                </c:pt>
                <c:pt idx="9750">
                  <c:v>43516.520833333336</c:v>
                </c:pt>
                <c:pt idx="9751">
                  <c:v>43516.521527777775</c:v>
                </c:pt>
                <c:pt idx="9752">
                  <c:v>43516.522222222222</c:v>
                </c:pt>
                <c:pt idx="9753">
                  <c:v>43516.522916666669</c:v>
                </c:pt>
                <c:pt idx="9754">
                  <c:v>43516.523611111108</c:v>
                </c:pt>
                <c:pt idx="9755">
                  <c:v>43516.524305555555</c:v>
                </c:pt>
                <c:pt idx="9756">
                  <c:v>43516.525000000001</c:v>
                </c:pt>
                <c:pt idx="9757">
                  <c:v>43516.525694444441</c:v>
                </c:pt>
                <c:pt idx="9758">
                  <c:v>43516.526388888888</c:v>
                </c:pt>
                <c:pt idx="9759">
                  <c:v>43516.527083333334</c:v>
                </c:pt>
                <c:pt idx="9760">
                  <c:v>43516.527777777781</c:v>
                </c:pt>
                <c:pt idx="9761">
                  <c:v>43516.52847222222</c:v>
                </c:pt>
                <c:pt idx="9762">
                  <c:v>43516.529166666667</c:v>
                </c:pt>
                <c:pt idx="9763">
                  <c:v>43516.529861111114</c:v>
                </c:pt>
                <c:pt idx="9764">
                  <c:v>43516.530555555553</c:v>
                </c:pt>
                <c:pt idx="9765">
                  <c:v>43516.53125</c:v>
                </c:pt>
                <c:pt idx="9766">
                  <c:v>43516.531944444447</c:v>
                </c:pt>
                <c:pt idx="9767">
                  <c:v>43516.532638888886</c:v>
                </c:pt>
                <c:pt idx="9768">
                  <c:v>43516.533333333333</c:v>
                </c:pt>
                <c:pt idx="9769">
                  <c:v>43516.53402777778</c:v>
                </c:pt>
                <c:pt idx="9770">
                  <c:v>43516.534722222219</c:v>
                </c:pt>
                <c:pt idx="9771">
                  <c:v>43516.535416666666</c:v>
                </c:pt>
                <c:pt idx="9772">
                  <c:v>43516.536111111112</c:v>
                </c:pt>
                <c:pt idx="9773">
                  <c:v>43516.536805555559</c:v>
                </c:pt>
                <c:pt idx="9774">
                  <c:v>43516.537499999999</c:v>
                </c:pt>
                <c:pt idx="9775">
                  <c:v>43516.538194444445</c:v>
                </c:pt>
                <c:pt idx="9776">
                  <c:v>43516.538888888892</c:v>
                </c:pt>
                <c:pt idx="9777">
                  <c:v>43516.539583333331</c:v>
                </c:pt>
                <c:pt idx="9778">
                  <c:v>43516.540277777778</c:v>
                </c:pt>
                <c:pt idx="9779">
                  <c:v>43516.540972222225</c:v>
                </c:pt>
                <c:pt idx="9780">
                  <c:v>43516.541666666664</c:v>
                </c:pt>
                <c:pt idx="9781">
                  <c:v>43516.542361111111</c:v>
                </c:pt>
                <c:pt idx="9782">
                  <c:v>43516.543055555558</c:v>
                </c:pt>
                <c:pt idx="9783">
                  <c:v>43516.543749999997</c:v>
                </c:pt>
                <c:pt idx="9784">
                  <c:v>43516.544444444444</c:v>
                </c:pt>
                <c:pt idx="9785">
                  <c:v>43516.545138888891</c:v>
                </c:pt>
                <c:pt idx="9786">
                  <c:v>43516.54583333333</c:v>
                </c:pt>
                <c:pt idx="9787">
                  <c:v>43516.546527777777</c:v>
                </c:pt>
                <c:pt idx="9788">
                  <c:v>43516.547222222223</c:v>
                </c:pt>
                <c:pt idx="9789">
                  <c:v>43516.54791666667</c:v>
                </c:pt>
                <c:pt idx="9790">
                  <c:v>43516.548611111109</c:v>
                </c:pt>
                <c:pt idx="9791">
                  <c:v>43516.549305555556</c:v>
                </c:pt>
                <c:pt idx="9792">
                  <c:v>43516.55</c:v>
                </c:pt>
                <c:pt idx="9793">
                  <c:v>43516.550694444442</c:v>
                </c:pt>
                <c:pt idx="9794">
                  <c:v>43516.551388888889</c:v>
                </c:pt>
                <c:pt idx="9795">
                  <c:v>43516.552083333336</c:v>
                </c:pt>
                <c:pt idx="9796">
                  <c:v>43516.552777777775</c:v>
                </c:pt>
                <c:pt idx="9797">
                  <c:v>43516.553472222222</c:v>
                </c:pt>
                <c:pt idx="9798">
                  <c:v>43516.554166666669</c:v>
                </c:pt>
                <c:pt idx="9799">
                  <c:v>43516.554861111108</c:v>
                </c:pt>
                <c:pt idx="9800">
                  <c:v>43516.555555555555</c:v>
                </c:pt>
                <c:pt idx="9801">
                  <c:v>43516.556250000001</c:v>
                </c:pt>
                <c:pt idx="9802">
                  <c:v>43516.556944444441</c:v>
                </c:pt>
                <c:pt idx="9803">
                  <c:v>43516.557638888888</c:v>
                </c:pt>
                <c:pt idx="9804">
                  <c:v>43516.558333333334</c:v>
                </c:pt>
                <c:pt idx="9805">
                  <c:v>43516.559027777781</c:v>
                </c:pt>
                <c:pt idx="9806">
                  <c:v>43516.55972222222</c:v>
                </c:pt>
                <c:pt idx="9807">
                  <c:v>43516.560416666667</c:v>
                </c:pt>
                <c:pt idx="9808">
                  <c:v>43516.561111111114</c:v>
                </c:pt>
                <c:pt idx="9809">
                  <c:v>43516.561805555553</c:v>
                </c:pt>
                <c:pt idx="9810">
                  <c:v>43516.5625</c:v>
                </c:pt>
                <c:pt idx="9811">
                  <c:v>43516.563194444447</c:v>
                </c:pt>
                <c:pt idx="9812">
                  <c:v>43516.563888888886</c:v>
                </c:pt>
                <c:pt idx="9813">
                  <c:v>43516.564583333333</c:v>
                </c:pt>
                <c:pt idx="9814">
                  <c:v>43516.56527777778</c:v>
                </c:pt>
                <c:pt idx="9815">
                  <c:v>43516.565972222219</c:v>
                </c:pt>
                <c:pt idx="9816">
                  <c:v>43516.566666666666</c:v>
                </c:pt>
                <c:pt idx="9817">
                  <c:v>43516.567361111112</c:v>
                </c:pt>
                <c:pt idx="9818">
                  <c:v>43516.568055555559</c:v>
                </c:pt>
                <c:pt idx="9819">
                  <c:v>43516.568749999999</c:v>
                </c:pt>
                <c:pt idx="9820">
                  <c:v>43516.569444444445</c:v>
                </c:pt>
                <c:pt idx="9821">
                  <c:v>43516.570138888892</c:v>
                </c:pt>
                <c:pt idx="9822">
                  <c:v>43516.570833333331</c:v>
                </c:pt>
                <c:pt idx="9823">
                  <c:v>43516.571527777778</c:v>
                </c:pt>
                <c:pt idx="9824">
                  <c:v>43516.572222222225</c:v>
                </c:pt>
                <c:pt idx="9825">
                  <c:v>43516.572916666664</c:v>
                </c:pt>
                <c:pt idx="9826">
                  <c:v>43516.573611111111</c:v>
                </c:pt>
                <c:pt idx="9827">
                  <c:v>43516.574305555558</c:v>
                </c:pt>
                <c:pt idx="9828">
                  <c:v>43516.574999999997</c:v>
                </c:pt>
                <c:pt idx="9829">
                  <c:v>43516.575694444444</c:v>
                </c:pt>
                <c:pt idx="9830">
                  <c:v>43516.576388888891</c:v>
                </c:pt>
                <c:pt idx="9831">
                  <c:v>43516.57708333333</c:v>
                </c:pt>
                <c:pt idx="9832">
                  <c:v>43516.577777777777</c:v>
                </c:pt>
                <c:pt idx="9833">
                  <c:v>43516.578472222223</c:v>
                </c:pt>
                <c:pt idx="9834">
                  <c:v>43516.57916666667</c:v>
                </c:pt>
                <c:pt idx="9835">
                  <c:v>43516.579861111109</c:v>
                </c:pt>
                <c:pt idx="9836">
                  <c:v>43516.580555555556</c:v>
                </c:pt>
                <c:pt idx="9837">
                  <c:v>43516.581250000003</c:v>
                </c:pt>
                <c:pt idx="9838">
                  <c:v>43516.581944444442</c:v>
                </c:pt>
                <c:pt idx="9839">
                  <c:v>43516.582638888889</c:v>
                </c:pt>
                <c:pt idx="9840">
                  <c:v>43516.583333333336</c:v>
                </c:pt>
                <c:pt idx="9841">
                  <c:v>43516.584027777775</c:v>
                </c:pt>
                <c:pt idx="9842">
                  <c:v>43516.584722222222</c:v>
                </c:pt>
                <c:pt idx="9843">
                  <c:v>43516.585416666669</c:v>
                </c:pt>
                <c:pt idx="9844">
                  <c:v>43516.586111111108</c:v>
                </c:pt>
                <c:pt idx="9845">
                  <c:v>43516.586805555555</c:v>
                </c:pt>
                <c:pt idx="9846">
                  <c:v>43516.587500000001</c:v>
                </c:pt>
                <c:pt idx="9847">
                  <c:v>43516.588194444441</c:v>
                </c:pt>
                <c:pt idx="9848">
                  <c:v>43516.588888888888</c:v>
                </c:pt>
                <c:pt idx="9849">
                  <c:v>43516.589583333334</c:v>
                </c:pt>
                <c:pt idx="9850">
                  <c:v>43516.590277777781</c:v>
                </c:pt>
                <c:pt idx="9851">
                  <c:v>43516.59097222222</c:v>
                </c:pt>
                <c:pt idx="9852">
                  <c:v>43516.591666666667</c:v>
                </c:pt>
                <c:pt idx="9853">
                  <c:v>43516.592361111114</c:v>
                </c:pt>
                <c:pt idx="9854">
                  <c:v>43516.593055555553</c:v>
                </c:pt>
                <c:pt idx="9855">
                  <c:v>43516.59375</c:v>
                </c:pt>
                <c:pt idx="9856">
                  <c:v>43516.594444444447</c:v>
                </c:pt>
                <c:pt idx="9857">
                  <c:v>43516.595138888886</c:v>
                </c:pt>
                <c:pt idx="9858">
                  <c:v>43516.595833333333</c:v>
                </c:pt>
                <c:pt idx="9859">
                  <c:v>43516.59652777778</c:v>
                </c:pt>
                <c:pt idx="9860">
                  <c:v>43516.597222222219</c:v>
                </c:pt>
                <c:pt idx="9861">
                  <c:v>43516.597916666666</c:v>
                </c:pt>
                <c:pt idx="9862">
                  <c:v>43516.598611111112</c:v>
                </c:pt>
                <c:pt idx="9863">
                  <c:v>43516.599305555559</c:v>
                </c:pt>
                <c:pt idx="9864">
                  <c:v>43516.6</c:v>
                </c:pt>
                <c:pt idx="9865">
                  <c:v>43516.600694444445</c:v>
                </c:pt>
                <c:pt idx="9866">
                  <c:v>43516.601388888892</c:v>
                </c:pt>
                <c:pt idx="9867">
                  <c:v>43516.602083333331</c:v>
                </c:pt>
                <c:pt idx="9868">
                  <c:v>43516.602777777778</c:v>
                </c:pt>
                <c:pt idx="9869">
                  <c:v>43516.603472222225</c:v>
                </c:pt>
                <c:pt idx="9870">
                  <c:v>43516.604166666664</c:v>
                </c:pt>
                <c:pt idx="9871">
                  <c:v>43516.604861111111</c:v>
                </c:pt>
                <c:pt idx="9872">
                  <c:v>43516.605555555558</c:v>
                </c:pt>
                <c:pt idx="9873">
                  <c:v>43516.606249999997</c:v>
                </c:pt>
                <c:pt idx="9874">
                  <c:v>43516.606944444444</c:v>
                </c:pt>
                <c:pt idx="9875">
                  <c:v>43516.607638888891</c:v>
                </c:pt>
                <c:pt idx="9876">
                  <c:v>43516.60833333333</c:v>
                </c:pt>
                <c:pt idx="9877">
                  <c:v>43516.609027777777</c:v>
                </c:pt>
                <c:pt idx="9878">
                  <c:v>43516.609722222223</c:v>
                </c:pt>
                <c:pt idx="9879">
                  <c:v>43516.61041666667</c:v>
                </c:pt>
                <c:pt idx="9880">
                  <c:v>43516.611111111109</c:v>
                </c:pt>
                <c:pt idx="9881">
                  <c:v>43516.611805555556</c:v>
                </c:pt>
                <c:pt idx="9882">
                  <c:v>43516.612500000003</c:v>
                </c:pt>
                <c:pt idx="9883">
                  <c:v>43516.613194444442</c:v>
                </c:pt>
                <c:pt idx="9884">
                  <c:v>43516.613888888889</c:v>
                </c:pt>
                <c:pt idx="9885">
                  <c:v>43516.614583333336</c:v>
                </c:pt>
                <c:pt idx="9886">
                  <c:v>43516.615277777775</c:v>
                </c:pt>
                <c:pt idx="9887">
                  <c:v>43516.615972222222</c:v>
                </c:pt>
                <c:pt idx="9888">
                  <c:v>43516.616666666669</c:v>
                </c:pt>
                <c:pt idx="9889">
                  <c:v>43516.617361111108</c:v>
                </c:pt>
                <c:pt idx="9890">
                  <c:v>43516.618055555555</c:v>
                </c:pt>
                <c:pt idx="9891">
                  <c:v>43516.618750000001</c:v>
                </c:pt>
                <c:pt idx="9892">
                  <c:v>43516.619444444441</c:v>
                </c:pt>
                <c:pt idx="9893">
                  <c:v>43516.620138888888</c:v>
                </c:pt>
                <c:pt idx="9894">
                  <c:v>43516.620833333334</c:v>
                </c:pt>
                <c:pt idx="9895">
                  <c:v>43516.621527777781</c:v>
                </c:pt>
                <c:pt idx="9896">
                  <c:v>43516.62222222222</c:v>
                </c:pt>
                <c:pt idx="9897">
                  <c:v>43516.622916666667</c:v>
                </c:pt>
                <c:pt idx="9898">
                  <c:v>43516.623611111114</c:v>
                </c:pt>
                <c:pt idx="9899">
                  <c:v>43516.624305555553</c:v>
                </c:pt>
                <c:pt idx="9900">
                  <c:v>43516.625</c:v>
                </c:pt>
                <c:pt idx="9901">
                  <c:v>43516.625694444447</c:v>
                </c:pt>
                <c:pt idx="9902">
                  <c:v>43516.626388888886</c:v>
                </c:pt>
                <c:pt idx="9903">
                  <c:v>43516.627083333333</c:v>
                </c:pt>
                <c:pt idx="9904">
                  <c:v>43516.62777777778</c:v>
                </c:pt>
                <c:pt idx="9905">
                  <c:v>43516.628472222219</c:v>
                </c:pt>
                <c:pt idx="9906">
                  <c:v>43516.629166666666</c:v>
                </c:pt>
                <c:pt idx="9907">
                  <c:v>43516.629861111112</c:v>
                </c:pt>
                <c:pt idx="9908">
                  <c:v>43516.630555555559</c:v>
                </c:pt>
                <c:pt idx="9909">
                  <c:v>43516.631249999999</c:v>
                </c:pt>
                <c:pt idx="9910">
                  <c:v>43516.631944444445</c:v>
                </c:pt>
                <c:pt idx="9911">
                  <c:v>43516.632638888892</c:v>
                </c:pt>
                <c:pt idx="9912">
                  <c:v>43516.633333333331</c:v>
                </c:pt>
                <c:pt idx="9913">
                  <c:v>43516.634027777778</c:v>
                </c:pt>
                <c:pt idx="9914">
                  <c:v>43516.634722222225</c:v>
                </c:pt>
                <c:pt idx="9915">
                  <c:v>43516.635416666664</c:v>
                </c:pt>
                <c:pt idx="9916">
                  <c:v>43516.636111111111</c:v>
                </c:pt>
                <c:pt idx="9917">
                  <c:v>43516.636805555558</c:v>
                </c:pt>
                <c:pt idx="9918">
                  <c:v>43516.637499999997</c:v>
                </c:pt>
                <c:pt idx="9919">
                  <c:v>43516.638194444444</c:v>
                </c:pt>
                <c:pt idx="9920">
                  <c:v>43516.638888888891</c:v>
                </c:pt>
                <c:pt idx="9921">
                  <c:v>43516.63958333333</c:v>
                </c:pt>
                <c:pt idx="9922">
                  <c:v>43516.640277777777</c:v>
                </c:pt>
                <c:pt idx="9923">
                  <c:v>43516.640972222223</c:v>
                </c:pt>
                <c:pt idx="9924">
                  <c:v>43516.64166666667</c:v>
                </c:pt>
                <c:pt idx="9925">
                  <c:v>43516.642361111109</c:v>
                </c:pt>
                <c:pt idx="9926">
                  <c:v>43516.643055555556</c:v>
                </c:pt>
                <c:pt idx="9927">
                  <c:v>43516.643750000003</c:v>
                </c:pt>
                <c:pt idx="9928">
                  <c:v>43516.644444444442</c:v>
                </c:pt>
                <c:pt idx="9929">
                  <c:v>43516.645138888889</c:v>
                </c:pt>
                <c:pt idx="9930">
                  <c:v>43516.645833333336</c:v>
                </c:pt>
                <c:pt idx="9931">
                  <c:v>43516.646527777775</c:v>
                </c:pt>
                <c:pt idx="9932">
                  <c:v>43516.647222222222</c:v>
                </c:pt>
                <c:pt idx="9933">
                  <c:v>43516.647916666669</c:v>
                </c:pt>
                <c:pt idx="9934">
                  <c:v>43516.648611111108</c:v>
                </c:pt>
                <c:pt idx="9935">
                  <c:v>43516.649305555555</c:v>
                </c:pt>
                <c:pt idx="9936">
                  <c:v>43516.65</c:v>
                </c:pt>
                <c:pt idx="9937">
                  <c:v>43516.650694444441</c:v>
                </c:pt>
                <c:pt idx="9938">
                  <c:v>43516.651388888888</c:v>
                </c:pt>
                <c:pt idx="9939">
                  <c:v>43516.652083333334</c:v>
                </c:pt>
                <c:pt idx="9940">
                  <c:v>43516.652777777781</c:v>
                </c:pt>
                <c:pt idx="9941">
                  <c:v>43516.65347222222</c:v>
                </c:pt>
                <c:pt idx="9942">
                  <c:v>43516.654166666667</c:v>
                </c:pt>
                <c:pt idx="9943">
                  <c:v>43516.654861111114</c:v>
                </c:pt>
                <c:pt idx="9944">
                  <c:v>43516.655555555553</c:v>
                </c:pt>
                <c:pt idx="9945">
                  <c:v>43516.65625</c:v>
                </c:pt>
                <c:pt idx="9946">
                  <c:v>43516.656944444447</c:v>
                </c:pt>
                <c:pt idx="9947">
                  <c:v>43516.657638888886</c:v>
                </c:pt>
                <c:pt idx="9948">
                  <c:v>43516.658333333333</c:v>
                </c:pt>
                <c:pt idx="9949">
                  <c:v>43516.65902777778</c:v>
                </c:pt>
                <c:pt idx="9950">
                  <c:v>43516.659722222219</c:v>
                </c:pt>
                <c:pt idx="9951">
                  <c:v>43516.660416666666</c:v>
                </c:pt>
                <c:pt idx="9952">
                  <c:v>43516.661111111112</c:v>
                </c:pt>
                <c:pt idx="9953">
                  <c:v>43516.661805555559</c:v>
                </c:pt>
                <c:pt idx="9954">
                  <c:v>43516.662499999999</c:v>
                </c:pt>
                <c:pt idx="9955">
                  <c:v>43516.663194444445</c:v>
                </c:pt>
                <c:pt idx="9956">
                  <c:v>43516.663888888892</c:v>
                </c:pt>
                <c:pt idx="9957">
                  <c:v>43516.664583333331</c:v>
                </c:pt>
                <c:pt idx="9958">
                  <c:v>43516.665277777778</c:v>
                </c:pt>
                <c:pt idx="9959">
                  <c:v>43516.665972222225</c:v>
                </c:pt>
                <c:pt idx="9960">
                  <c:v>43516.666666666664</c:v>
                </c:pt>
                <c:pt idx="9961">
                  <c:v>43516.667361111111</c:v>
                </c:pt>
                <c:pt idx="9962">
                  <c:v>43516.668055555558</c:v>
                </c:pt>
                <c:pt idx="9963">
                  <c:v>43516.668749999997</c:v>
                </c:pt>
                <c:pt idx="9964">
                  <c:v>43516.669444444444</c:v>
                </c:pt>
                <c:pt idx="9965">
                  <c:v>43516.670138888891</c:v>
                </c:pt>
                <c:pt idx="9966">
                  <c:v>43516.67083333333</c:v>
                </c:pt>
                <c:pt idx="9967">
                  <c:v>43516.671527777777</c:v>
                </c:pt>
                <c:pt idx="9968">
                  <c:v>43516.672222222223</c:v>
                </c:pt>
                <c:pt idx="9969">
                  <c:v>43516.67291666667</c:v>
                </c:pt>
                <c:pt idx="9970">
                  <c:v>43516.673611111109</c:v>
                </c:pt>
                <c:pt idx="9971">
                  <c:v>43516.674305555556</c:v>
                </c:pt>
                <c:pt idx="9972">
                  <c:v>43516.675000000003</c:v>
                </c:pt>
                <c:pt idx="9973">
                  <c:v>43516.675694444442</c:v>
                </c:pt>
                <c:pt idx="9974">
                  <c:v>43516.676388888889</c:v>
                </c:pt>
                <c:pt idx="9975">
                  <c:v>43516.677083333336</c:v>
                </c:pt>
                <c:pt idx="9976">
                  <c:v>43516.677777777775</c:v>
                </c:pt>
                <c:pt idx="9977">
                  <c:v>43516.678472222222</c:v>
                </c:pt>
                <c:pt idx="9978">
                  <c:v>43516.679166666669</c:v>
                </c:pt>
                <c:pt idx="9979">
                  <c:v>43516.679861111108</c:v>
                </c:pt>
                <c:pt idx="9980">
                  <c:v>43516.680555555555</c:v>
                </c:pt>
                <c:pt idx="9981">
                  <c:v>43516.681250000001</c:v>
                </c:pt>
                <c:pt idx="9982">
                  <c:v>43516.681944444441</c:v>
                </c:pt>
                <c:pt idx="9983">
                  <c:v>43516.682638888888</c:v>
                </c:pt>
                <c:pt idx="9984">
                  <c:v>43516.683333333334</c:v>
                </c:pt>
                <c:pt idx="9985">
                  <c:v>43516.684027777781</c:v>
                </c:pt>
                <c:pt idx="9986">
                  <c:v>43516.68472222222</c:v>
                </c:pt>
                <c:pt idx="9987">
                  <c:v>43516.685416666667</c:v>
                </c:pt>
                <c:pt idx="9988">
                  <c:v>43516.686111111114</c:v>
                </c:pt>
                <c:pt idx="9989">
                  <c:v>43516.686805555553</c:v>
                </c:pt>
                <c:pt idx="9990">
                  <c:v>43516.6875</c:v>
                </c:pt>
                <c:pt idx="9991">
                  <c:v>43516.688194444447</c:v>
                </c:pt>
                <c:pt idx="9992">
                  <c:v>43516.688888888886</c:v>
                </c:pt>
                <c:pt idx="9993">
                  <c:v>43516.689583333333</c:v>
                </c:pt>
                <c:pt idx="9994">
                  <c:v>43516.69027777778</c:v>
                </c:pt>
                <c:pt idx="9995">
                  <c:v>43516.690972222219</c:v>
                </c:pt>
                <c:pt idx="9996">
                  <c:v>43516.691666666666</c:v>
                </c:pt>
                <c:pt idx="9997">
                  <c:v>43516.692361111112</c:v>
                </c:pt>
                <c:pt idx="9998">
                  <c:v>43516.693055555559</c:v>
                </c:pt>
                <c:pt idx="9999">
                  <c:v>43516.693749999999</c:v>
                </c:pt>
                <c:pt idx="10000">
                  <c:v>43516.694444444445</c:v>
                </c:pt>
                <c:pt idx="10001">
                  <c:v>43516.695138888892</c:v>
                </c:pt>
                <c:pt idx="10002">
                  <c:v>43516.695833333331</c:v>
                </c:pt>
                <c:pt idx="10003">
                  <c:v>43516.696527777778</c:v>
                </c:pt>
                <c:pt idx="10004">
                  <c:v>43516.697222222225</c:v>
                </c:pt>
                <c:pt idx="10005">
                  <c:v>43516.697916666664</c:v>
                </c:pt>
                <c:pt idx="10006">
                  <c:v>43516.698611111111</c:v>
                </c:pt>
                <c:pt idx="10007">
                  <c:v>43516.699305555558</c:v>
                </c:pt>
                <c:pt idx="10008">
                  <c:v>43516.7</c:v>
                </c:pt>
                <c:pt idx="10009">
                  <c:v>43516.700694444444</c:v>
                </c:pt>
                <c:pt idx="10010">
                  <c:v>43516.701388888891</c:v>
                </c:pt>
                <c:pt idx="10011">
                  <c:v>43516.70208333333</c:v>
                </c:pt>
                <c:pt idx="10012">
                  <c:v>43516.702777777777</c:v>
                </c:pt>
                <c:pt idx="10013">
                  <c:v>43516.703472222223</c:v>
                </c:pt>
                <c:pt idx="10014">
                  <c:v>43516.70416666667</c:v>
                </c:pt>
                <c:pt idx="10015">
                  <c:v>43516.704861111109</c:v>
                </c:pt>
                <c:pt idx="10016">
                  <c:v>43516.705555555556</c:v>
                </c:pt>
                <c:pt idx="10017">
                  <c:v>43516.706250000003</c:v>
                </c:pt>
                <c:pt idx="10018">
                  <c:v>43516.706944444442</c:v>
                </c:pt>
                <c:pt idx="10019">
                  <c:v>43516.707638888889</c:v>
                </c:pt>
                <c:pt idx="10020">
                  <c:v>43516.708333333336</c:v>
                </c:pt>
                <c:pt idx="10021">
                  <c:v>43516.709027777775</c:v>
                </c:pt>
                <c:pt idx="10022">
                  <c:v>43516.709722222222</c:v>
                </c:pt>
                <c:pt idx="10023">
                  <c:v>43516.710416666669</c:v>
                </c:pt>
                <c:pt idx="10024">
                  <c:v>43516.711111111108</c:v>
                </c:pt>
                <c:pt idx="10025">
                  <c:v>43516.711805555555</c:v>
                </c:pt>
                <c:pt idx="10026">
                  <c:v>43516.712500000001</c:v>
                </c:pt>
                <c:pt idx="10027">
                  <c:v>43516.713194444441</c:v>
                </c:pt>
                <c:pt idx="10028">
                  <c:v>43516.713888888888</c:v>
                </c:pt>
                <c:pt idx="10029">
                  <c:v>43516.714583333334</c:v>
                </c:pt>
                <c:pt idx="10030">
                  <c:v>43516.715277777781</c:v>
                </c:pt>
                <c:pt idx="10031">
                  <c:v>43516.71597222222</c:v>
                </c:pt>
                <c:pt idx="10032">
                  <c:v>43516.716666666667</c:v>
                </c:pt>
                <c:pt idx="10033">
                  <c:v>43516.717361111114</c:v>
                </c:pt>
                <c:pt idx="10034">
                  <c:v>43516.718055555553</c:v>
                </c:pt>
                <c:pt idx="10035">
                  <c:v>43516.71875</c:v>
                </c:pt>
                <c:pt idx="10036">
                  <c:v>43516.719444444447</c:v>
                </c:pt>
                <c:pt idx="10037">
                  <c:v>43516.720138888886</c:v>
                </c:pt>
                <c:pt idx="10038">
                  <c:v>43516.720833333333</c:v>
                </c:pt>
                <c:pt idx="10039">
                  <c:v>43516.72152777778</c:v>
                </c:pt>
                <c:pt idx="10040">
                  <c:v>43516.722222222219</c:v>
                </c:pt>
                <c:pt idx="10041">
                  <c:v>43516.722916666666</c:v>
                </c:pt>
                <c:pt idx="10042">
                  <c:v>43516.723611111112</c:v>
                </c:pt>
                <c:pt idx="10043">
                  <c:v>43516.724305555559</c:v>
                </c:pt>
                <c:pt idx="10044">
                  <c:v>43516.724999999999</c:v>
                </c:pt>
                <c:pt idx="10045">
                  <c:v>43516.725694444445</c:v>
                </c:pt>
                <c:pt idx="10046">
                  <c:v>43516.726388888892</c:v>
                </c:pt>
                <c:pt idx="10047">
                  <c:v>43516.727083333331</c:v>
                </c:pt>
                <c:pt idx="10048">
                  <c:v>43516.727777777778</c:v>
                </c:pt>
                <c:pt idx="10049">
                  <c:v>43516.728472222225</c:v>
                </c:pt>
                <c:pt idx="10050">
                  <c:v>43516.729166666664</c:v>
                </c:pt>
                <c:pt idx="10051">
                  <c:v>43516.729861111111</c:v>
                </c:pt>
                <c:pt idx="10052">
                  <c:v>43516.730555555558</c:v>
                </c:pt>
                <c:pt idx="10053">
                  <c:v>43516.731249999997</c:v>
                </c:pt>
                <c:pt idx="10054">
                  <c:v>43516.731944444444</c:v>
                </c:pt>
                <c:pt idx="10055">
                  <c:v>43516.732638888891</c:v>
                </c:pt>
                <c:pt idx="10056">
                  <c:v>43516.73333333333</c:v>
                </c:pt>
                <c:pt idx="10057">
                  <c:v>43516.734027777777</c:v>
                </c:pt>
                <c:pt idx="10058">
                  <c:v>43516.734722222223</c:v>
                </c:pt>
                <c:pt idx="10059">
                  <c:v>43516.73541666667</c:v>
                </c:pt>
                <c:pt idx="10060">
                  <c:v>43516.736111111109</c:v>
                </c:pt>
                <c:pt idx="10061">
                  <c:v>43516.736805555556</c:v>
                </c:pt>
                <c:pt idx="10062">
                  <c:v>43516.737500000003</c:v>
                </c:pt>
                <c:pt idx="10063">
                  <c:v>43516.738194444442</c:v>
                </c:pt>
                <c:pt idx="10064">
                  <c:v>43516.738888888889</c:v>
                </c:pt>
                <c:pt idx="10065">
                  <c:v>43516.739583333336</c:v>
                </c:pt>
                <c:pt idx="10066">
                  <c:v>43516.740277777775</c:v>
                </c:pt>
                <c:pt idx="10067">
                  <c:v>43516.740972222222</c:v>
                </c:pt>
                <c:pt idx="10068">
                  <c:v>43516.741666666669</c:v>
                </c:pt>
                <c:pt idx="10069">
                  <c:v>43516.742361111108</c:v>
                </c:pt>
                <c:pt idx="10070">
                  <c:v>43516.743055555555</c:v>
                </c:pt>
                <c:pt idx="10071">
                  <c:v>43516.743750000001</c:v>
                </c:pt>
                <c:pt idx="10072">
                  <c:v>43516.744444444441</c:v>
                </c:pt>
                <c:pt idx="10073">
                  <c:v>43516.745138888888</c:v>
                </c:pt>
                <c:pt idx="10074">
                  <c:v>43516.745833333334</c:v>
                </c:pt>
                <c:pt idx="10075">
                  <c:v>43516.746527777781</c:v>
                </c:pt>
                <c:pt idx="10076">
                  <c:v>43516.74722222222</c:v>
                </c:pt>
                <c:pt idx="10077">
                  <c:v>43516.747916666667</c:v>
                </c:pt>
                <c:pt idx="10078">
                  <c:v>43516.748611111114</c:v>
                </c:pt>
                <c:pt idx="10079">
                  <c:v>43516.749305555553</c:v>
                </c:pt>
                <c:pt idx="10080">
                  <c:v>43516.75</c:v>
                </c:pt>
                <c:pt idx="10081">
                  <c:v>43516.750694444447</c:v>
                </c:pt>
                <c:pt idx="10082">
                  <c:v>43516.751388888886</c:v>
                </c:pt>
                <c:pt idx="10083">
                  <c:v>43516.752083333333</c:v>
                </c:pt>
                <c:pt idx="10084">
                  <c:v>43516.75277777778</c:v>
                </c:pt>
                <c:pt idx="10085">
                  <c:v>43516.753472222219</c:v>
                </c:pt>
                <c:pt idx="10086">
                  <c:v>43516.754166666666</c:v>
                </c:pt>
                <c:pt idx="10087">
                  <c:v>43516.754861111112</c:v>
                </c:pt>
                <c:pt idx="10088">
                  <c:v>43516.755555555559</c:v>
                </c:pt>
                <c:pt idx="10089">
                  <c:v>43516.756249999999</c:v>
                </c:pt>
                <c:pt idx="10090">
                  <c:v>43516.756944444445</c:v>
                </c:pt>
                <c:pt idx="10091">
                  <c:v>43516.757638888892</c:v>
                </c:pt>
                <c:pt idx="10092">
                  <c:v>43516.758333333331</c:v>
                </c:pt>
                <c:pt idx="10093">
                  <c:v>43516.759027777778</c:v>
                </c:pt>
                <c:pt idx="10094">
                  <c:v>43516.759722222225</c:v>
                </c:pt>
                <c:pt idx="10095">
                  <c:v>43516.760416666664</c:v>
                </c:pt>
                <c:pt idx="10096">
                  <c:v>43516.761111111111</c:v>
                </c:pt>
                <c:pt idx="10097">
                  <c:v>43516.761805555558</c:v>
                </c:pt>
                <c:pt idx="10098">
                  <c:v>43516.762499999997</c:v>
                </c:pt>
                <c:pt idx="10099">
                  <c:v>43516.763194444444</c:v>
                </c:pt>
                <c:pt idx="10100">
                  <c:v>43516.763888888891</c:v>
                </c:pt>
                <c:pt idx="10101">
                  <c:v>43516.76458333333</c:v>
                </c:pt>
                <c:pt idx="10102">
                  <c:v>43516.765277777777</c:v>
                </c:pt>
                <c:pt idx="10103">
                  <c:v>43516.765972222223</c:v>
                </c:pt>
                <c:pt idx="10104">
                  <c:v>43516.76666666667</c:v>
                </c:pt>
                <c:pt idx="10105">
                  <c:v>43516.767361111109</c:v>
                </c:pt>
                <c:pt idx="10106">
                  <c:v>43516.768055555556</c:v>
                </c:pt>
                <c:pt idx="10107">
                  <c:v>43516.768750000003</c:v>
                </c:pt>
                <c:pt idx="10108">
                  <c:v>43516.769444444442</c:v>
                </c:pt>
                <c:pt idx="10109">
                  <c:v>43516.770138888889</c:v>
                </c:pt>
                <c:pt idx="10110">
                  <c:v>43516.770833333336</c:v>
                </c:pt>
                <c:pt idx="10111">
                  <c:v>43516.771527777775</c:v>
                </c:pt>
                <c:pt idx="10112">
                  <c:v>43516.772222222222</c:v>
                </c:pt>
                <c:pt idx="10113">
                  <c:v>43516.772916666669</c:v>
                </c:pt>
                <c:pt idx="10114">
                  <c:v>43516.773611111108</c:v>
                </c:pt>
                <c:pt idx="10115">
                  <c:v>43516.774305555555</c:v>
                </c:pt>
                <c:pt idx="10116">
                  <c:v>43516.775000000001</c:v>
                </c:pt>
                <c:pt idx="10117">
                  <c:v>43516.775694444441</c:v>
                </c:pt>
                <c:pt idx="10118">
                  <c:v>43516.776388888888</c:v>
                </c:pt>
                <c:pt idx="10119">
                  <c:v>43516.777083333334</c:v>
                </c:pt>
                <c:pt idx="10120">
                  <c:v>43516.777777777781</c:v>
                </c:pt>
                <c:pt idx="10121">
                  <c:v>43516.77847222222</c:v>
                </c:pt>
                <c:pt idx="10122">
                  <c:v>43516.779166666667</c:v>
                </c:pt>
                <c:pt idx="10123">
                  <c:v>43516.779861111114</c:v>
                </c:pt>
                <c:pt idx="10124">
                  <c:v>43516.780555555553</c:v>
                </c:pt>
                <c:pt idx="10125">
                  <c:v>43516.78125</c:v>
                </c:pt>
                <c:pt idx="10126">
                  <c:v>43516.781944444447</c:v>
                </c:pt>
                <c:pt idx="10127">
                  <c:v>43516.782638888886</c:v>
                </c:pt>
                <c:pt idx="10128">
                  <c:v>43516.783333333333</c:v>
                </c:pt>
                <c:pt idx="10129">
                  <c:v>43516.78402777778</c:v>
                </c:pt>
                <c:pt idx="10130">
                  <c:v>43516.784722222219</c:v>
                </c:pt>
                <c:pt idx="10131">
                  <c:v>43516.785416666666</c:v>
                </c:pt>
                <c:pt idx="10132">
                  <c:v>43516.786111111112</c:v>
                </c:pt>
                <c:pt idx="10133">
                  <c:v>43516.786805555559</c:v>
                </c:pt>
                <c:pt idx="10134">
                  <c:v>43516.787499999999</c:v>
                </c:pt>
                <c:pt idx="10135">
                  <c:v>43516.788194444445</c:v>
                </c:pt>
                <c:pt idx="10136">
                  <c:v>43516.788888888892</c:v>
                </c:pt>
                <c:pt idx="10137">
                  <c:v>43516.789583333331</c:v>
                </c:pt>
                <c:pt idx="10138">
                  <c:v>43516.790277777778</c:v>
                </c:pt>
                <c:pt idx="10139">
                  <c:v>43516.790972222225</c:v>
                </c:pt>
                <c:pt idx="10140">
                  <c:v>43516.791666666664</c:v>
                </c:pt>
                <c:pt idx="10141">
                  <c:v>43516.792361111111</c:v>
                </c:pt>
                <c:pt idx="10142">
                  <c:v>43516.793055555558</c:v>
                </c:pt>
                <c:pt idx="10143">
                  <c:v>43516.793749999997</c:v>
                </c:pt>
                <c:pt idx="10144">
                  <c:v>43516.794444444444</c:v>
                </c:pt>
                <c:pt idx="10145">
                  <c:v>43516.795138888891</c:v>
                </c:pt>
                <c:pt idx="10146">
                  <c:v>43516.79583333333</c:v>
                </c:pt>
                <c:pt idx="10147">
                  <c:v>43516.796527777777</c:v>
                </c:pt>
                <c:pt idx="10148">
                  <c:v>43516.797222222223</c:v>
                </c:pt>
                <c:pt idx="10149">
                  <c:v>43516.79791666667</c:v>
                </c:pt>
                <c:pt idx="10150">
                  <c:v>43516.798611111109</c:v>
                </c:pt>
                <c:pt idx="10151">
                  <c:v>43516.799305555556</c:v>
                </c:pt>
                <c:pt idx="10152">
                  <c:v>43516.800000000003</c:v>
                </c:pt>
                <c:pt idx="10153">
                  <c:v>43516.800694444442</c:v>
                </c:pt>
                <c:pt idx="10154">
                  <c:v>43516.801388888889</c:v>
                </c:pt>
                <c:pt idx="10155">
                  <c:v>43516.802083333336</c:v>
                </c:pt>
                <c:pt idx="10156">
                  <c:v>43516.802777777775</c:v>
                </c:pt>
                <c:pt idx="10157">
                  <c:v>43516.803472222222</c:v>
                </c:pt>
                <c:pt idx="10158">
                  <c:v>43516.804166666669</c:v>
                </c:pt>
                <c:pt idx="10159">
                  <c:v>43516.804861111108</c:v>
                </c:pt>
                <c:pt idx="10160">
                  <c:v>43516.805555555555</c:v>
                </c:pt>
                <c:pt idx="10161">
                  <c:v>43516.806250000001</c:v>
                </c:pt>
                <c:pt idx="10162">
                  <c:v>43516.806944444441</c:v>
                </c:pt>
                <c:pt idx="10163">
                  <c:v>43516.807638888888</c:v>
                </c:pt>
                <c:pt idx="10164">
                  <c:v>43516.808333333334</c:v>
                </c:pt>
                <c:pt idx="10165">
                  <c:v>43516.809027777781</c:v>
                </c:pt>
                <c:pt idx="10166">
                  <c:v>43516.80972222222</c:v>
                </c:pt>
                <c:pt idx="10167">
                  <c:v>43516.810416666667</c:v>
                </c:pt>
                <c:pt idx="10168">
                  <c:v>43516.811111111114</c:v>
                </c:pt>
                <c:pt idx="10169">
                  <c:v>43516.811805555553</c:v>
                </c:pt>
                <c:pt idx="10170">
                  <c:v>43516.8125</c:v>
                </c:pt>
                <c:pt idx="10171">
                  <c:v>43516.813194444447</c:v>
                </c:pt>
                <c:pt idx="10172">
                  <c:v>43516.813888888886</c:v>
                </c:pt>
                <c:pt idx="10173">
                  <c:v>43516.814583333333</c:v>
                </c:pt>
                <c:pt idx="10174">
                  <c:v>43516.81527777778</c:v>
                </c:pt>
                <c:pt idx="10175">
                  <c:v>43516.815972222219</c:v>
                </c:pt>
                <c:pt idx="10176">
                  <c:v>43516.816666666666</c:v>
                </c:pt>
                <c:pt idx="10177">
                  <c:v>43516.817361111112</c:v>
                </c:pt>
                <c:pt idx="10178">
                  <c:v>43516.818055555559</c:v>
                </c:pt>
                <c:pt idx="10179">
                  <c:v>43516.818749999999</c:v>
                </c:pt>
                <c:pt idx="10180">
                  <c:v>43516.819444444445</c:v>
                </c:pt>
                <c:pt idx="10181">
                  <c:v>43516.820138888892</c:v>
                </c:pt>
                <c:pt idx="10182">
                  <c:v>43516.820833333331</c:v>
                </c:pt>
                <c:pt idx="10183">
                  <c:v>43516.821527777778</c:v>
                </c:pt>
                <c:pt idx="10184">
                  <c:v>43516.822222222225</c:v>
                </c:pt>
                <c:pt idx="10185">
                  <c:v>43516.822916666664</c:v>
                </c:pt>
                <c:pt idx="10186">
                  <c:v>43516.823611111111</c:v>
                </c:pt>
                <c:pt idx="10187">
                  <c:v>43516.824305555558</c:v>
                </c:pt>
                <c:pt idx="10188">
                  <c:v>43516.824999999997</c:v>
                </c:pt>
                <c:pt idx="10189">
                  <c:v>43516.825694444444</c:v>
                </c:pt>
                <c:pt idx="10190">
                  <c:v>43516.826388888891</c:v>
                </c:pt>
                <c:pt idx="10191">
                  <c:v>43516.82708333333</c:v>
                </c:pt>
                <c:pt idx="10192">
                  <c:v>43516.827777777777</c:v>
                </c:pt>
                <c:pt idx="10193">
                  <c:v>43516.828472222223</c:v>
                </c:pt>
                <c:pt idx="10194">
                  <c:v>43516.82916666667</c:v>
                </c:pt>
                <c:pt idx="10195">
                  <c:v>43516.829861111109</c:v>
                </c:pt>
                <c:pt idx="10196">
                  <c:v>43516.830555555556</c:v>
                </c:pt>
                <c:pt idx="10197">
                  <c:v>43516.831250000003</c:v>
                </c:pt>
                <c:pt idx="10198">
                  <c:v>43516.831944444442</c:v>
                </c:pt>
                <c:pt idx="10199">
                  <c:v>43516.832638888889</c:v>
                </c:pt>
                <c:pt idx="10200">
                  <c:v>43516.833333333336</c:v>
                </c:pt>
                <c:pt idx="10201">
                  <c:v>43516.834027777775</c:v>
                </c:pt>
                <c:pt idx="10202">
                  <c:v>43516.834722222222</c:v>
                </c:pt>
                <c:pt idx="10203">
                  <c:v>43516.835416666669</c:v>
                </c:pt>
                <c:pt idx="10204">
                  <c:v>43516.836111111108</c:v>
                </c:pt>
                <c:pt idx="10205">
                  <c:v>43516.836805555555</c:v>
                </c:pt>
                <c:pt idx="10206">
                  <c:v>43516.837500000001</c:v>
                </c:pt>
                <c:pt idx="10207">
                  <c:v>43516.838194444441</c:v>
                </c:pt>
                <c:pt idx="10208">
                  <c:v>43516.838888888888</c:v>
                </c:pt>
                <c:pt idx="10209">
                  <c:v>43516.839583333334</c:v>
                </c:pt>
                <c:pt idx="10210">
                  <c:v>43516.840277777781</c:v>
                </c:pt>
                <c:pt idx="10211">
                  <c:v>43516.84097222222</c:v>
                </c:pt>
                <c:pt idx="10212">
                  <c:v>43516.841666666667</c:v>
                </c:pt>
                <c:pt idx="10213">
                  <c:v>43516.842361111114</c:v>
                </c:pt>
                <c:pt idx="10214">
                  <c:v>43516.843055555553</c:v>
                </c:pt>
                <c:pt idx="10215">
                  <c:v>43516.84375</c:v>
                </c:pt>
                <c:pt idx="10216">
                  <c:v>43516.844444444447</c:v>
                </c:pt>
                <c:pt idx="10217">
                  <c:v>43516.845138888886</c:v>
                </c:pt>
                <c:pt idx="10218">
                  <c:v>43516.845833333333</c:v>
                </c:pt>
                <c:pt idx="10219">
                  <c:v>43516.84652777778</c:v>
                </c:pt>
                <c:pt idx="10220">
                  <c:v>43516.847222222219</c:v>
                </c:pt>
                <c:pt idx="10221">
                  <c:v>43516.847916666666</c:v>
                </c:pt>
                <c:pt idx="10222">
                  <c:v>43516.848611111112</c:v>
                </c:pt>
                <c:pt idx="10223">
                  <c:v>43516.849305555559</c:v>
                </c:pt>
                <c:pt idx="10224">
                  <c:v>43516.85</c:v>
                </c:pt>
                <c:pt idx="10225">
                  <c:v>43516.850694444445</c:v>
                </c:pt>
                <c:pt idx="10226">
                  <c:v>43516.851388888892</c:v>
                </c:pt>
                <c:pt idx="10227">
                  <c:v>43516.852083333331</c:v>
                </c:pt>
                <c:pt idx="10228">
                  <c:v>43516.852777777778</c:v>
                </c:pt>
                <c:pt idx="10229">
                  <c:v>43516.853472222225</c:v>
                </c:pt>
                <c:pt idx="10230">
                  <c:v>43516.854166666664</c:v>
                </c:pt>
                <c:pt idx="10231">
                  <c:v>43516.854861111111</c:v>
                </c:pt>
                <c:pt idx="10232">
                  <c:v>43516.855555555558</c:v>
                </c:pt>
                <c:pt idx="10233">
                  <c:v>43516.856249999997</c:v>
                </c:pt>
                <c:pt idx="10234">
                  <c:v>43516.856944444444</c:v>
                </c:pt>
                <c:pt idx="10235">
                  <c:v>43516.857638888891</c:v>
                </c:pt>
                <c:pt idx="10236">
                  <c:v>43516.85833333333</c:v>
                </c:pt>
                <c:pt idx="10237">
                  <c:v>43516.859027777777</c:v>
                </c:pt>
                <c:pt idx="10238">
                  <c:v>43516.859722222223</c:v>
                </c:pt>
                <c:pt idx="10239">
                  <c:v>43516.86041666667</c:v>
                </c:pt>
                <c:pt idx="10240">
                  <c:v>43516.861111111109</c:v>
                </c:pt>
                <c:pt idx="10241">
                  <c:v>43516.861805555556</c:v>
                </c:pt>
                <c:pt idx="10242">
                  <c:v>43516.862500000003</c:v>
                </c:pt>
                <c:pt idx="10243">
                  <c:v>43516.863194444442</c:v>
                </c:pt>
                <c:pt idx="10244">
                  <c:v>43516.863888888889</c:v>
                </c:pt>
                <c:pt idx="10245">
                  <c:v>43516.864583333336</c:v>
                </c:pt>
                <c:pt idx="10246">
                  <c:v>43516.865277777775</c:v>
                </c:pt>
                <c:pt idx="10247">
                  <c:v>43516.865972222222</c:v>
                </c:pt>
                <c:pt idx="10248">
                  <c:v>43516.866666666669</c:v>
                </c:pt>
                <c:pt idx="10249">
                  <c:v>43516.867361111108</c:v>
                </c:pt>
                <c:pt idx="10250">
                  <c:v>43516.868055555555</c:v>
                </c:pt>
                <c:pt idx="10251">
                  <c:v>43516.868750000001</c:v>
                </c:pt>
                <c:pt idx="10252">
                  <c:v>43516.869444444441</c:v>
                </c:pt>
                <c:pt idx="10253">
                  <c:v>43516.870138888888</c:v>
                </c:pt>
                <c:pt idx="10254">
                  <c:v>43516.870833333334</c:v>
                </c:pt>
                <c:pt idx="10255">
                  <c:v>43516.871527777781</c:v>
                </c:pt>
                <c:pt idx="10256">
                  <c:v>43516.87222222222</c:v>
                </c:pt>
                <c:pt idx="10257">
                  <c:v>43516.872916666667</c:v>
                </c:pt>
                <c:pt idx="10258">
                  <c:v>43516.873611111114</c:v>
                </c:pt>
                <c:pt idx="10259">
                  <c:v>43516.874305555553</c:v>
                </c:pt>
                <c:pt idx="10260">
                  <c:v>43516.875</c:v>
                </c:pt>
                <c:pt idx="10261">
                  <c:v>43516.875694444447</c:v>
                </c:pt>
                <c:pt idx="10262">
                  <c:v>43516.876388888886</c:v>
                </c:pt>
                <c:pt idx="10263">
                  <c:v>43516.877083333333</c:v>
                </c:pt>
                <c:pt idx="10264">
                  <c:v>43516.87777777778</c:v>
                </c:pt>
                <c:pt idx="10265">
                  <c:v>43516.878472222219</c:v>
                </c:pt>
                <c:pt idx="10266">
                  <c:v>43516.879166666666</c:v>
                </c:pt>
                <c:pt idx="10267">
                  <c:v>43516.879861111112</c:v>
                </c:pt>
                <c:pt idx="10268">
                  <c:v>43516.880555555559</c:v>
                </c:pt>
                <c:pt idx="10269">
                  <c:v>43516.881249999999</c:v>
                </c:pt>
                <c:pt idx="10270">
                  <c:v>43516.881944444445</c:v>
                </c:pt>
                <c:pt idx="10271">
                  <c:v>43516.882638888892</c:v>
                </c:pt>
                <c:pt idx="10272">
                  <c:v>43516.883333333331</c:v>
                </c:pt>
                <c:pt idx="10273">
                  <c:v>43516.884027777778</c:v>
                </c:pt>
                <c:pt idx="10274">
                  <c:v>43516.884722222225</c:v>
                </c:pt>
                <c:pt idx="10275">
                  <c:v>43516.885416666664</c:v>
                </c:pt>
                <c:pt idx="10276">
                  <c:v>43516.886111111111</c:v>
                </c:pt>
                <c:pt idx="10277">
                  <c:v>43516.886805555558</c:v>
                </c:pt>
                <c:pt idx="10278">
                  <c:v>43516.887499999997</c:v>
                </c:pt>
                <c:pt idx="10279">
                  <c:v>43516.888194444444</c:v>
                </c:pt>
                <c:pt idx="10280">
                  <c:v>43516.888888888891</c:v>
                </c:pt>
                <c:pt idx="10281">
                  <c:v>43516.88958333333</c:v>
                </c:pt>
                <c:pt idx="10282">
                  <c:v>43516.890277777777</c:v>
                </c:pt>
                <c:pt idx="10283">
                  <c:v>43516.890972222223</c:v>
                </c:pt>
                <c:pt idx="10284">
                  <c:v>43516.89166666667</c:v>
                </c:pt>
                <c:pt idx="10285">
                  <c:v>43516.892361111109</c:v>
                </c:pt>
                <c:pt idx="10286">
                  <c:v>43516.893055555556</c:v>
                </c:pt>
                <c:pt idx="10287">
                  <c:v>43516.893750000003</c:v>
                </c:pt>
                <c:pt idx="10288">
                  <c:v>43516.894444444442</c:v>
                </c:pt>
                <c:pt idx="10289">
                  <c:v>43516.895138888889</c:v>
                </c:pt>
                <c:pt idx="10290">
                  <c:v>43516.895833333336</c:v>
                </c:pt>
                <c:pt idx="10291">
                  <c:v>43516.896527777775</c:v>
                </c:pt>
                <c:pt idx="10292">
                  <c:v>43516.897222222222</c:v>
                </c:pt>
                <c:pt idx="10293">
                  <c:v>43516.897916666669</c:v>
                </c:pt>
                <c:pt idx="10294">
                  <c:v>43516.898611111108</c:v>
                </c:pt>
                <c:pt idx="10295">
                  <c:v>43516.899305555555</c:v>
                </c:pt>
                <c:pt idx="10296">
                  <c:v>43516.9</c:v>
                </c:pt>
                <c:pt idx="10297">
                  <c:v>43516.900694444441</c:v>
                </c:pt>
                <c:pt idx="10298">
                  <c:v>43516.901388888888</c:v>
                </c:pt>
                <c:pt idx="10299">
                  <c:v>43516.902083333334</c:v>
                </c:pt>
                <c:pt idx="10300">
                  <c:v>43516.902777777781</c:v>
                </c:pt>
                <c:pt idx="10301">
                  <c:v>43516.90347222222</c:v>
                </c:pt>
                <c:pt idx="10302">
                  <c:v>43516.904166666667</c:v>
                </c:pt>
                <c:pt idx="10303">
                  <c:v>43516.904861111114</c:v>
                </c:pt>
                <c:pt idx="10304">
                  <c:v>43516.905555555553</c:v>
                </c:pt>
                <c:pt idx="10305">
                  <c:v>43516.90625</c:v>
                </c:pt>
                <c:pt idx="10306">
                  <c:v>43516.906944444447</c:v>
                </c:pt>
                <c:pt idx="10307">
                  <c:v>43516.907638888886</c:v>
                </c:pt>
                <c:pt idx="10308">
                  <c:v>43516.908333333333</c:v>
                </c:pt>
                <c:pt idx="10309">
                  <c:v>43516.90902777778</c:v>
                </c:pt>
                <c:pt idx="10310">
                  <c:v>43516.909722222219</c:v>
                </c:pt>
                <c:pt idx="10311">
                  <c:v>43516.910416666666</c:v>
                </c:pt>
                <c:pt idx="10312">
                  <c:v>43516.911111111112</c:v>
                </c:pt>
                <c:pt idx="10313">
                  <c:v>43516.911805555559</c:v>
                </c:pt>
                <c:pt idx="10314">
                  <c:v>43516.912499999999</c:v>
                </c:pt>
                <c:pt idx="10315">
                  <c:v>43516.913194444445</c:v>
                </c:pt>
                <c:pt idx="10316">
                  <c:v>43516.913888888892</c:v>
                </c:pt>
                <c:pt idx="10317">
                  <c:v>43516.914583333331</c:v>
                </c:pt>
                <c:pt idx="10318">
                  <c:v>43516.915277777778</c:v>
                </c:pt>
                <c:pt idx="10319">
                  <c:v>43516.915972222225</c:v>
                </c:pt>
                <c:pt idx="10320">
                  <c:v>43516.916666666664</c:v>
                </c:pt>
                <c:pt idx="10321">
                  <c:v>43516.917361111111</c:v>
                </c:pt>
                <c:pt idx="10322">
                  <c:v>43516.918055555558</c:v>
                </c:pt>
                <c:pt idx="10323">
                  <c:v>43516.918749999997</c:v>
                </c:pt>
                <c:pt idx="10324">
                  <c:v>43516.919444444444</c:v>
                </c:pt>
                <c:pt idx="10325">
                  <c:v>43516.920138888891</c:v>
                </c:pt>
                <c:pt idx="10326">
                  <c:v>43516.92083333333</c:v>
                </c:pt>
                <c:pt idx="10327">
                  <c:v>43516.921527777777</c:v>
                </c:pt>
                <c:pt idx="10328">
                  <c:v>43516.922222222223</c:v>
                </c:pt>
                <c:pt idx="10329">
                  <c:v>43516.92291666667</c:v>
                </c:pt>
                <c:pt idx="10330">
                  <c:v>43516.923611111109</c:v>
                </c:pt>
                <c:pt idx="10331">
                  <c:v>43516.924305555556</c:v>
                </c:pt>
                <c:pt idx="10332">
                  <c:v>43516.925000000003</c:v>
                </c:pt>
                <c:pt idx="10333">
                  <c:v>43516.925694444442</c:v>
                </c:pt>
                <c:pt idx="10334">
                  <c:v>43516.926388888889</c:v>
                </c:pt>
                <c:pt idx="10335">
                  <c:v>43516.927083333336</c:v>
                </c:pt>
                <c:pt idx="10336">
                  <c:v>43516.927777777775</c:v>
                </c:pt>
                <c:pt idx="10337">
                  <c:v>43516.928472222222</c:v>
                </c:pt>
                <c:pt idx="10338">
                  <c:v>43516.929166666669</c:v>
                </c:pt>
                <c:pt idx="10339">
                  <c:v>43516.929861111108</c:v>
                </c:pt>
                <c:pt idx="10340">
                  <c:v>43516.930555555555</c:v>
                </c:pt>
                <c:pt idx="10341">
                  <c:v>43516.931250000001</c:v>
                </c:pt>
                <c:pt idx="10342">
                  <c:v>43516.931944444441</c:v>
                </c:pt>
                <c:pt idx="10343">
                  <c:v>43516.932638888888</c:v>
                </c:pt>
                <c:pt idx="10344">
                  <c:v>43516.933333333334</c:v>
                </c:pt>
                <c:pt idx="10345">
                  <c:v>43516.934027777781</c:v>
                </c:pt>
                <c:pt idx="10346">
                  <c:v>43516.93472222222</c:v>
                </c:pt>
                <c:pt idx="10347">
                  <c:v>43516.935416666667</c:v>
                </c:pt>
                <c:pt idx="10348">
                  <c:v>43516.936111111114</c:v>
                </c:pt>
                <c:pt idx="10349">
                  <c:v>43516.936805555553</c:v>
                </c:pt>
                <c:pt idx="10350">
                  <c:v>43516.9375</c:v>
                </c:pt>
                <c:pt idx="10351">
                  <c:v>43516.938194444447</c:v>
                </c:pt>
                <c:pt idx="10352">
                  <c:v>43516.938888888886</c:v>
                </c:pt>
                <c:pt idx="10353">
                  <c:v>43516.939583333333</c:v>
                </c:pt>
                <c:pt idx="10354">
                  <c:v>43516.94027777778</c:v>
                </c:pt>
                <c:pt idx="10355">
                  <c:v>43516.940972222219</c:v>
                </c:pt>
                <c:pt idx="10356">
                  <c:v>43516.941666666666</c:v>
                </c:pt>
                <c:pt idx="10357">
                  <c:v>43516.942361111112</c:v>
                </c:pt>
                <c:pt idx="10358">
                  <c:v>43516.943055555559</c:v>
                </c:pt>
                <c:pt idx="10359">
                  <c:v>43516.943749999999</c:v>
                </c:pt>
                <c:pt idx="10360">
                  <c:v>43516.944444444445</c:v>
                </c:pt>
                <c:pt idx="10361">
                  <c:v>43516.945138888892</c:v>
                </c:pt>
                <c:pt idx="10362">
                  <c:v>43516.945833333331</c:v>
                </c:pt>
                <c:pt idx="10363">
                  <c:v>43516.946527777778</c:v>
                </c:pt>
                <c:pt idx="10364">
                  <c:v>43516.947222222225</c:v>
                </c:pt>
                <c:pt idx="10365">
                  <c:v>43516.947916666664</c:v>
                </c:pt>
                <c:pt idx="10366">
                  <c:v>43516.948611111111</c:v>
                </c:pt>
                <c:pt idx="10367">
                  <c:v>43516.949305555558</c:v>
                </c:pt>
                <c:pt idx="10368">
                  <c:v>43516.95</c:v>
                </c:pt>
                <c:pt idx="10369">
                  <c:v>43516.950694444444</c:v>
                </c:pt>
                <c:pt idx="10370">
                  <c:v>43516.951388888891</c:v>
                </c:pt>
                <c:pt idx="10371">
                  <c:v>43516.95208333333</c:v>
                </c:pt>
                <c:pt idx="10372">
                  <c:v>43516.952777777777</c:v>
                </c:pt>
                <c:pt idx="10373">
                  <c:v>43516.953472222223</c:v>
                </c:pt>
                <c:pt idx="10374">
                  <c:v>43516.95416666667</c:v>
                </c:pt>
                <c:pt idx="10375">
                  <c:v>43516.954861111109</c:v>
                </c:pt>
                <c:pt idx="10376">
                  <c:v>43516.955555555556</c:v>
                </c:pt>
                <c:pt idx="10377">
                  <c:v>43516.956250000003</c:v>
                </c:pt>
                <c:pt idx="10378">
                  <c:v>43516.956944444442</c:v>
                </c:pt>
                <c:pt idx="10379">
                  <c:v>43516.957638888889</c:v>
                </c:pt>
                <c:pt idx="10380">
                  <c:v>43516.958333333336</c:v>
                </c:pt>
                <c:pt idx="10381">
                  <c:v>43516.959027777775</c:v>
                </c:pt>
                <c:pt idx="10382">
                  <c:v>43516.959722222222</c:v>
                </c:pt>
                <c:pt idx="10383">
                  <c:v>43516.960416666669</c:v>
                </c:pt>
                <c:pt idx="10384">
                  <c:v>43516.961111111108</c:v>
                </c:pt>
                <c:pt idx="10385">
                  <c:v>43516.961805555555</c:v>
                </c:pt>
                <c:pt idx="10386">
                  <c:v>43516.962500000001</c:v>
                </c:pt>
                <c:pt idx="10387">
                  <c:v>43516.963194444441</c:v>
                </c:pt>
                <c:pt idx="10388">
                  <c:v>43516.963888888888</c:v>
                </c:pt>
                <c:pt idx="10389">
                  <c:v>43516.964583333334</c:v>
                </c:pt>
                <c:pt idx="10390">
                  <c:v>43516.965277777781</c:v>
                </c:pt>
                <c:pt idx="10391">
                  <c:v>43516.96597222222</c:v>
                </c:pt>
                <c:pt idx="10392">
                  <c:v>43516.966666666667</c:v>
                </c:pt>
                <c:pt idx="10393">
                  <c:v>43516.967361111114</c:v>
                </c:pt>
                <c:pt idx="10394">
                  <c:v>43516.968055555553</c:v>
                </c:pt>
                <c:pt idx="10395">
                  <c:v>43516.96875</c:v>
                </c:pt>
                <c:pt idx="10396">
                  <c:v>43516.969444444447</c:v>
                </c:pt>
                <c:pt idx="10397">
                  <c:v>43516.970138888886</c:v>
                </c:pt>
                <c:pt idx="10398">
                  <c:v>43516.970833333333</c:v>
                </c:pt>
                <c:pt idx="10399">
                  <c:v>43516.97152777778</c:v>
                </c:pt>
                <c:pt idx="10400">
                  <c:v>43516.972222222219</c:v>
                </c:pt>
                <c:pt idx="10401">
                  <c:v>43516.972916666666</c:v>
                </c:pt>
                <c:pt idx="10402">
                  <c:v>43516.973611111112</c:v>
                </c:pt>
                <c:pt idx="10403">
                  <c:v>43516.974305555559</c:v>
                </c:pt>
                <c:pt idx="10404">
                  <c:v>43516.974999999999</c:v>
                </c:pt>
                <c:pt idx="10405">
                  <c:v>43516.975694444445</c:v>
                </c:pt>
                <c:pt idx="10406">
                  <c:v>43516.976388888892</c:v>
                </c:pt>
                <c:pt idx="10407">
                  <c:v>43516.977083333331</c:v>
                </c:pt>
                <c:pt idx="10408">
                  <c:v>43516.977777777778</c:v>
                </c:pt>
                <c:pt idx="10409">
                  <c:v>43516.978472222225</c:v>
                </c:pt>
                <c:pt idx="10410">
                  <c:v>43516.979166666664</c:v>
                </c:pt>
                <c:pt idx="10411">
                  <c:v>43516.979861111111</c:v>
                </c:pt>
                <c:pt idx="10412">
                  <c:v>43516.980555555558</c:v>
                </c:pt>
                <c:pt idx="10413">
                  <c:v>43516.981249999997</c:v>
                </c:pt>
                <c:pt idx="10414">
                  <c:v>43516.981944444444</c:v>
                </c:pt>
                <c:pt idx="10415">
                  <c:v>43516.982638888891</c:v>
                </c:pt>
                <c:pt idx="10416">
                  <c:v>43516.98333333333</c:v>
                </c:pt>
                <c:pt idx="10417">
                  <c:v>43516.984027777777</c:v>
                </c:pt>
                <c:pt idx="10418">
                  <c:v>43516.984722222223</c:v>
                </c:pt>
                <c:pt idx="10419">
                  <c:v>43516.98541666667</c:v>
                </c:pt>
                <c:pt idx="10420">
                  <c:v>43516.986111111109</c:v>
                </c:pt>
                <c:pt idx="10421">
                  <c:v>43516.986805555556</c:v>
                </c:pt>
                <c:pt idx="10422">
                  <c:v>43516.987500000003</c:v>
                </c:pt>
                <c:pt idx="10423">
                  <c:v>43516.988194444442</c:v>
                </c:pt>
                <c:pt idx="10424">
                  <c:v>43516.988888888889</c:v>
                </c:pt>
                <c:pt idx="10425">
                  <c:v>43516.989583333336</c:v>
                </c:pt>
                <c:pt idx="10426">
                  <c:v>43516.990277777775</c:v>
                </c:pt>
                <c:pt idx="10427">
                  <c:v>43516.990972222222</c:v>
                </c:pt>
                <c:pt idx="10428">
                  <c:v>43516.991666666669</c:v>
                </c:pt>
                <c:pt idx="10429">
                  <c:v>43516.992361111108</c:v>
                </c:pt>
                <c:pt idx="10430">
                  <c:v>43516.993055555555</c:v>
                </c:pt>
                <c:pt idx="10431">
                  <c:v>43516.993750000001</c:v>
                </c:pt>
                <c:pt idx="10432">
                  <c:v>43516.994444444441</c:v>
                </c:pt>
                <c:pt idx="10433">
                  <c:v>43516.995138888888</c:v>
                </c:pt>
                <c:pt idx="10434">
                  <c:v>43516.995833333334</c:v>
                </c:pt>
                <c:pt idx="10435">
                  <c:v>43516.996527777781</c:v>
                </c:pt>
                <c:pt idx="10436">
                  <c:v>43516.99722222222</c:v>
                </c:pt>
                <c:pt idx="10437">
                  <c:v>43516.997916666667</c:v>
                </c:pt>
                <c:pt idx="10438">
                  <c:v>43516.998611111114</c:v>
                </c:pt>
                <c:pt idx="10439">
                  <c:v>43516.999305555553</c:v>
                </c:pt>
                <c:pt idx="10440">
                  <c:v>43517</c:v>
                </c:pt>
                <c:pt idx="10441">
                  <c:v>43517.000694444447</c:v>
                </c:pt>
                <c:pt idx="10442">
                  <c:v>43517.001388888886</c:v>
                </c:pt>
                <c:pt idx="10443">
                  <c:v>43517.002083333333</c:v>
                </c:pt>
                <c:pt idx="10444">
                  <c:v>43517.00277777778</c:v>
                </c:pt>
                <c:pt idx="10445">
                  <c:v>43517.003472222219</c:v>
                </c:pt>
                <c:pt idx="10446">
                  <c:v>43517.004166666666</c:v>
                </c:pt>
                <c:pt idx="10447">
                  <c:v>43517.004861111112</c:v>
                </c:pt>
                <c:pt idx="10448">
                  <c:v>43517.005555555559</c:v>
                </c:pt>
                <c:pt idx="10449">
                  <c:v>43517.006249999999</c:v>
                </c:pt>
                <c:pt idx="10450">
                  <c:v>43517.006944444445</c:v>
                </c:pt>
                <c:pt idx="10451">
                  <c:v>43517.007638888892</c:v>
                </c:pt>
                <c:pt idx="10452">
                  <c:v>43517.008333333331</c:v>
                </c:pt>
                <c:pt idx="10453">
                  <c:v>43517.009027777778</c:v>
                </c:pt>
                <c:pt idx="10454">
                  <c:v>43517.009722222225</c:v>
                </c:pt>
                <c:pt idx="10455">
                  <c:v>43517.010416666664</c:v>
                </c:pt>
                <c:pt idx="10456">
                  <c:v>43517.011111111111</c:v>
                </c:pt>
                <c:pt idx="10457">
                  <c:v>43517.011805555558</c:v>
                </c:pt>
                <c:pt idx="10458">
                  <c:v>43517.012499999997</c:v>
                </c:pt>
                <c:pt idx="10459">
                  <c:v>43517.013194444444</c:v>
                </c:pt>
                <c:pt idx="10460">
                  <c:v>43517.013888888891</c:v>
                </c:pt>
                <c:pt idx="10461">
                  <c:v>43517.01458333333</c:v>
                </c:pt>
                <c:pt idx="10462">
                  <c:v>43517.015277777777</c:v>
                </c:pt>
                <c:pt idx="10463">
                  <c:v>43517.015972222223</c:v>
                </c:pt>
                <c:pt idx="10464">
                  <c:v>43517.01666666667</c:v>
                </c:pt>
                <c:pt idx="10465">
                  <c:v>43517.017361111109</c:v>
                </c:pt>
                <c:pt idx="10466">
                  <c:v>43517.018055555556</c:v>
                </c:pt>
                <c:pt idx="10467">
                  <c:v>43517.018750000003</c:v>
                </c:pt>
                <c:pt idx="10468">
                  <c:v>43517.019444444442</c:v>
                </c:pt>
                <c:pt idx="10469">
                  <c:v>43517.020138888889</c:v>
                </c:pt>
                <c:pt idx="10470">
                  <c:v>43517.020833333336</c:v>
                </c:pt>
                <c:pt idx="10471">
                  <c:v>43517.021527777775</c:v>
                </c:pt>
                <c:pt idx="10472">
                  <c:v>43517.022222222222</c:v>
                </c:pt>
                <c:pt idx="10473">
                  <c:v>43517.022916666669</c:v>
                </c:pt>
                <c:pt idx="10474">
                  <c:v>43517.023611111108</c:v>
                </c:pt>
                <c:pt idx="10475">
                  <c:v>43517.024305555555</c:v>
                </c:pt>
                <c:pt idx="10476">
                  <c:v>43517.025000000001</c:v>
                </c:pt>
                <c:pt idx="10477">
                  <c:v>43517.025694444441</c:v>
                </c:pt>
                <c:pt idx="10478">
                  <c:v>43517.026388888888</c:v>
                </c:pt>
                <c:pt idx="10479">
                  <c:v>43517.027083333334</c:v>
                </c:pt>
                <c:pt idx="10480">
                  <c:v>43517.027777777781</c:v>
                </c:pt>
                <c:pt idx="10481">
                  <c:v>43517.02847222222</c:v>
                </c:pt>
                <c:pt idx="10482">
                  <c:v>43517.029166666667</c:v>
                </c:pt>
                <c:pt idx="10483">
                  <c:v>43517.029861111114</c:v>
                </c:pt>
                <c:pt idx="10484">
                  <c:v>43517.030555555553</c:v>
                </c:pt>
                <c:pt idx="10485">
                  <c:v>43517.03125</c:v>
                </c:pt>
                <c:pt idx="10486">
                  <c:v>43517.031944444447</c:v>
                </c:pt>
                <c:pt idx="10487">
                  <c:v>43517.032638888886</c:v>
                </c:pt>
                <c:pt idx="10488">
                  <c:v>43517.033333333333</c:v>
                </c:pt>
                <c:pt idx="10489">
                  <c:v>43517.03402777778</c:v>
                </c:pt>
                <c:pt idx="10490">
                  <c:v>43517.034722222219</c:v>
                </c:pt>
                <c:pt idx="10491">
                  <c:v>43517.035416666666</c:v>
                </c:pt>
                <c:pt idx="10492">
                  <c:v>43517.036111111112</c:v>
                </c:pt>
                <c:pt idx="10493">
                  <c:v>43517.036805555559</c:v>
                </c:pt>
                <c:pt idx="10494">
                  <c:v>43517.037499999999</c:v>
                </c:pt>
                <c:pt idx="10495">
                  <c:v>43517.038194444445</c:v>
                </c:pt>
                <c:pt idx="10496">
                  <c:v>43517.038888888892</c:v>
                </c:pt>
                <c:pt idx="10497">
                  <c:v>43517.039583333331</c:v>
                </c:pt>
                <c:pt idx="10498">
                  <c:v>43517.040277777778</c:v>
                </c:pt>
                <c:pt idx="10499">
                  <c:v>43517.040972222225</c:v>
                </c:pt>
                <c:pt idx="10500">
                  <c:v>43517.041666666664</c:v>
                </c:pt>
                <c:pt idx="10501">
                  <c:v>43517.042361111111</c:v>
                </c:pt>
                <c:pt idx="10502">
                  <c:v>43517.043055555558</c:v>
                </c:pt>
                <c:pt idx="10503">
                  <c:v>43517.043749999997</c:v>
                </c:pt>
                <c:pt idx="10504">
                  <c:v>43517.044444444444</c:v>
                </c:pt>
                <c:pt idx="10505">
                  <c:v>43517.045138888891</c:v>
                </c:pt>
                <c:pt idx="10506">
                  <c:v>43517.04583333333</c:v>
                </c:pt>
                <c:pt idx="10507">
                  <c:v>43517.046527777777</c:v>
                </c:pt>
                <c:pt idx="10508">
                  <c:v>43517.047222222223</c:v>
                </c:pt>
                <c:pt idx="10509">
                  <c:v>43517.04791666667</c:v>
                </c:pt>
                <c:pt idx="10510">
                  <c:v>43517.048611111109</c:v>
                </c:pt>
                <c:pt idx="10511">
                  <c:v>43517.049305555556</c:v>
                </c:pt>
                <c:pt idx="10512">
                  <c:v>43517.05</c:v>
                </c:pt>
                <c:pt idx="10513">
                  <c:v>43517.050694444442</c:v>
                </c:pt>
                <c:pt idx="10514">
                  <c:v>43517.051388888889</c:v>
                </c:pt>
                <c:pt idx="10515">
                  <c:v>43517.052083333336</c:v>
                </c:pt>
                <c:pt idx="10516">
                  <c:v>43517.052777777775</c:v>
                </c:pt>
                <c:pt idx="10517">
                  <c:v>43517.053472222222</c:v>
                </c:pt>
                <c:pt idx="10518">
                  <c:v>43517.054166666669</c:v>
                </c:pt>
                <c:pt idx="10519">
                  <c:v>43517.054861111108</c:v>
                </c:pt>
                <c:pt idx="10520">
                  <c:v>43517.055555555555</c:v>
                </c:pt>
                <c:pt idx="10521">
                  <c:v>43517.056250000001</c:v>
                </c:pt>
                <c:pt idx="10522">
                  <c:v>43517.056944444441</c:v>
                </c:pt>
                <c:pt idx="10523">
                  <c:v>43517.057638888888</c:v>
                </c:pt>
                <c:pt idx="10524">
                  <c:v>43517.058333333334</c:v>
                </c:pt>
                <c:pt idx="10525">
                  <c:v>43517.059027777781</c:v>
                </c:pt>
                <c:pt idx="10526">
                  <c:v>43517.05972222222</c:v>
                </c:pt>
                <c:pt idx="10527">
                  <c:v>43517.060416666667</c:v>
                </c:pt>
                <c:pt idx="10528">
                  <c:v>43517.061111111114</c:v>
                </c:pt>
                <c:pt idx="10529">
                  <c:v>43517.061805555553</c:v>
                </c:pt>
                <c:pt idx="10530">
                  <c:v>43517.0625</c:v>
                </c:pt>
                <c:pt idx="10531">
                  <c:v>43517.063194444447</c:v>
                </c:pt>
                <c:pt idx="10532">
                  <c:v>43517.063888888886</c:v>
                </c:pt>
                <c:pt idx="10533">
                  <c:v>43517.064583333333</c:v>
                </c:pt>
                <c:pt idx="10534">
                  <c:v>43517.06527777778</c:v>
                </c:pt>
                <c:pt idx="10535">
                  <c:v>43517.065972222219</c:v>
                </c:pt>
                <c:pt idx="10536">
                  <c:v>43517.066666666666</c:v>
                </c:pt>
                <c:pt idx="10537">
                  <c:v>43517.067361111112</c:v>
                </c:pt>
                <c:pt idx="10538">
                  <c:v>43517.068055555559</c:v>
                </c:pt>
                <c:pt idx="10539">
                  <c:v>43517.068749999999</c:v>
                </c:pt>
                <c:pt idx="10540">
                  <c:v>43517.069444444445</c:v>
                </c:pt>
                <c:pt idx="10541">
                  <c:v>43517.070138888892</c:v>
                </c:pt>
                <c:pt idx="10542">
                  <c:v>43517.070833333331</c:v>
                </c:pt>
                <c:pt idx="10543">
                  <c:v>43517.071527777778</c:v>
                </c:pt>
                <c:pt idx="10544">
                  <c:v>43517.072222222225</c:v>
                </c:pt>
                <c:pt idx="10545">
                  <c:v>43517.072916666664</c:v>
                </c:pt>
                <c:pt idx="10546">
                  <c:v>43517.073611111111</c:v>
                </c:pt>
                <c:pt idx="10547">
                  <c:v>43517.074305555558</c:v>
                </c:pt>
                <c:pt idx="10548">
                  <c:v>43517.074999999997</c:v>
                </c:pt>
                <c:pt idx="10549">
                  <c:v>43517.075694444444</c:v>
                </c:pt>
                <c:pt idx="10550">
                  <c:v>43517.076388888891</c:v>
                </c:pt>
                <c:pt idx="10551">
                  <c:v>43517.07708333333</c:v>
                </c:pt>
                <c:pt idx="10552">
                  <c:v>43517.077777777777</c:v>
                </c:pt>
                <c:pt idx="10553">
                  <c:v>43517.078472222223</c:v>
                </c:pt>
                <c:pt idx="10554">
                  <c:v>43517.07916666667</c:v>
                </c:pt>
                <c:pt idx="10555">
                  <c:v>43517.079861111109</c:v>
                </c:pt>
                <c:pt idx="10556">
                  <c:v>43517.080555555556</c:v>
                </c:pt>
                <c:pt idx="10557">
                  <c:v>43517.081250000003</c:v>
                </c:pt>
                <c:pt idx="10558">
                  <c:v>43517.081944444442</c:v>
                </c:pt>
                <c:pt idx="10559">
                  <c:v>43517.082638888889</c:v>
                </c:pt>
                <c:pt idx="10560">
                  <c:v>43517.083333333336</c:v>
                </c:pt>
                <c:pt idx="10561">
                  <c:v>43517.084027777775</c:v>
                </c:pt>
                <c:pt idx="10562">
                  <c:v>43517.084722222222</c:v>
                </c:pt>
                <c:pt idx="10563">
                  <c:v>43517.085416666669</c:v>
                </c:pt>
                <c:pt idx="10564">
                  <c:v>43517.086111111108</c:v>
                </c:pt>
                <c:pt idx="10565">
                  <c:v>43517.086805555555</c:v>
                </c:pt>
                <c:pt idx="10566">
                  <c:v>43517.087500000001</c:v>
                </c:pt>
                <c:pt idx="10567">
                  <c:v>43517.088194444441</c:v>
                </c:pt>
                <c:pt idx="10568">
                  <c:v>43517.088888888888</c:v>
                </c:pt>
                <c:pt idx="10569">
                  <c:v>43517.089583333334</c:v>
                </c:pt>
                <c:pt idx="10570">
                  <c:v>43517.090277777781</c:v>
                </c:pt>
                <c:pt idx="10571">
                  <c:v>43517.09097222222</c:v>
                </c:pt>
                <c:pt idx="10572">
                  <c:v>43517.091666666667</c:v>
                </c:pt>
                <c:pt idx="10573">
                  <c:v>43517.092361111114</c:v>
                </c:pt>
                <c:pt idx="10574">
                  <c:v>43517.093055555553</c:v>
                </c:pt>
                <c:pt idx="10575">
                  <c:v>43517.09375</c:v>
                </c:pt>
                <c:pt idx="10576">
                  <c:v>43517.094444444447</c:v>
                </c:pt>
                <c:pt idx="10577">
                  <c:v>43517.095138888886</c:v>
                </c:pt>
                <c:pt idx="10578">
                  <c:v>43517.095833333333</c:v>
                </c:pt>
                <c:pt idx="10579">
                  <c:v>43517.09652777778</c:v>
                </c:pt>
                <c:pt idx="10580">
                  <c:v>43517.097222222219</c:v>
                </c:pt>
                <c:pt idx="10581">
                  <c:v>43517.097916666666</c:v>
                </c:pt>
                <c:pt idx="10582">
                  <c:v>43517.098611111112</c:v>
                </c:pt>
                <c:pt idx="10583">
                  <c:v>43517.099305555559</c:v>
                </c:pt>
                <c:pt idx="10584">
                  <c:v>43517.1</c:v>
                </c:pt>
                <c:pt idx="10585">
                  <c:v>43517.100694444445</c:v>
                </c:pt>
                <c:pt idx="10586">
                  <c:v>43517.101388888892</c:v>
                </c:pt>
                <c:pt idx="10587">
                  <c:v>43517.102083333331</c:v>
                </c:pt>
                <c:pt idx="10588">
                  <c:v>43517.102777777778</c:v>
                </c:pt>
                <c:pt idx="10589">
                  <c:v>43517.103472222225</c:v>
                </c:pt>
                <c:pt idx="10590">
                  <c:v>43517.104166666664</c:v>
                </c:pt>
                <c:pt idx="10591">
                  <c:v>43517.104861111111</c:v>
                </c:pt>
                <c:pt idx="10592">
                  <c:v>43517.105555555558</c:v>
                </c:pt>
                <c:pt idx="10593">
                  <c:v>43517.106249999997</c:v>
                </c:pt>
                <c:pt idx="10594">
                  <c:v>43517.106944444444</c:v>
                </c:pt>
                <c:pt idx="10595">
                  <c:v>43517.107638888891</c:v>
                </c:pt>
                <c:pt idx="10596">
                  <c:v>43517.10833333333</c:v>
                </c:pt>
                <c:pt idx="10597">
                  <c:v>43517.109027777777</c:v>
                </c:pt>
                <c:pt idx="10598">
                  <c:v>43517.109722222223</c:v>
                </c:pt>
                <c:pt idx="10599">
                  <c:v>43517.11041666667</c:v>
                </c:pt>
                <c:pt idx="10600">
                  <c:v>43517.111111111109</c:v>
                </c:pt>
                <c:pt idx="10601">
                  <c:v>43517.111805555556</c:v>
                </c:pt>
                <c:pt idx="10602">
                  <c:v>43517.112500000003</c:v>
                </c:pt>
                <c:pt idx="10603">
                  <c:v>43517.113194444442</c:v>
                </c:pt>
                <c:pt idx="10604">
                  <c:v>43517.113888888889</c:v>
                </c:pt>
                <c:pt idx="10605">
                  <c:v>43517.114583333336</c:v>
                </c:pt>
                <c:pt idx="10606">
                  <c:v>43517.115277777775</c:v>
                </c:pt>
                <c:pt idx="10607">
                  <c:v>43517.115972222222</c:v>
                </c:pt>
                <c:pt idx="10608">
                  <c:v>43517.116666666669</c:v>
                </c:pt>
                <c:pt idx="10609">
                  <c:v>43517.117361111108</c:v>
                </c:pt>
                <c:pt idx="10610">
                  <c:v>43517.118055555555</c:v>
                </c:pt>
                <c:pt idx="10611">
                  <c:v>43517.118750000001</c:v>
                </c:pt>
                <c:pt idx="10612">
                  <c:v>43517.119444444441</c:v>
                </c:pt>
                <c:pt idx="10613">
                  <c:v>43517.120138888888</c:v>
                </c:pt>
                <c:pt idx="10614">
                  <c:v>43517.120833333334</c:v>
                </c:pt>
                <c:pt idx="10615">
                  <c:v>43517.121527777781</c:v>
                </c:pt>
                <c:pt idx="10616">
                  <c:v>43517.12222222222</c:v>
                </c:pt>
                <c:pt idx="10617">
                  <c:v>43517.122916666667</c:v>
                </c:pt>
                <c:pt idx="10618">
                  <c:v>43517.123611111114</c:v>
                </c:pt>
                <c:pt idx="10619">
                  <c:v>43517.124305555553</c:v>
                </c:pt>
                <c:pt idx="10620">
                  <c:v>43517.125</c:v>
                </c:pt>
                <c:pt idx="10621">
                  <c:v>43517.125694444447</c:v>
                </c:pt>
                <c:pt idx="10622">
                  <c:v>43517.126388888886</c:v>
                </c:pt>
                <c:pt idx="10623">
                  <c:v>43517.127083333333</c:v>
                </c:pt>
                <c:pt idx="10624">
                  <c:v>43517.12777777778</c:v>
                </c:pt>
                <c:pt idx="10625">
                  <c:v>43517.128472222219</c:v>
                </c:pt>
                <c:pt idx="10626">
                  <c:v>43517.129166666666</c:v>
                </c:pt>
                <c:pt idx="10627">
                  <c:v>43517.129861111112</c:v>
                </c:pt>
                <c:pt idx="10628">
                  <c:v>43517.130555555559</c:v>
                </c:pt>
                <c:pt idx="10629">
                  <c:v>43517.131249999999</c:v>
                </c:pt>
                <c:pt idx="10630">
                  <c:v>43517.131944444445</c:v>
                </c:pt>
                <c:pt idx="10631">
                  <c:v>43517.132638888892</c:v>
                </c:pt>
                <c:pt idx="10632">
                  <c:v>43517.133333333331</c:v>
                </c:pt>
                <c:pt idx="10633">
                  <c:v>43517.134027777778</c:v>
                </c:pt>
                <c:pt idx="10634">
                  <c:v>43517.134722222225</c:v>
                </c:pt>
                <c:pt idx="10635">
                  <c:v>43517.135416666664</c:v>
                </c:pt>
                <c:pt idx="10636">
                  <c:v>43517.136111111111</c:v>
                </c:pt>
                <c:pt idx="10637">
                  <c:v>43517.136805555558</c:v>
                </c:pt>
                <c:pt idx="10638">
                  <c:v>43517.137499999997</c:v>
                </c:pt>
                <c:pt idx="10639">
                  <c:v>43517.138194444444</c:v>
                </c:pt>
                <c:pt idx="10640">
                  <c:v>43517.138888888891</c:v>
                </c:pt>
                <c:pt idx="10641">
                  <c:v>43517.13958333333</c:v>
                </c:pt>
                <c:pt idx="10642">
                  <c:v>43517.140277777777</c:v>
                </c:pt>
                <c:pt idx="10643">
                  <c:v>43517.140972222223</c:v>
                </c:pt>
                <c:pt idx="10644">
                  <c:v>43517.14166666667</c:v>
                </c:pt>
                <c:pt idx="10645">
                  <c:v>43517.142361111109</c:v>
                </c:pt>
                <c:pt idx="10646">
                  <c:v>43517.143055555556</c:v>
                </c:pt>
                <c:pt idx="10647">
                  <c:v>43517.143750000003</c:v>
                </c:pt>
                <c:pt idx="10648">
                  <c:v>43517.144444444442</c:v>
                </c:pt>
                <c:pt idx="10649">
                  <c:v>43517.145138888889</c:v>
                </c:pt>
                <c:pt idx="10650">
                  <c:v>43517.145833333336</c:v>
                </c:pt>
                <c:pt idx="10651">
                  <c:v>43517.146527777775</c:v>
                </c:pt>
                <c:pt idx="10652">
                  <c:v>43517.147222222222</c:v>
                </c:pt>
                <c:pt idx="10653">
                  <c:v>43517.147916666669</c:v>
                </c:pt>
                <c:pt idx="10654">
                  <c:v>43517.148611111108</c:v>
                </c:pt>
                <c:pt idx="10655">
                  <c:v>43517.149305555555</c:v>
                </c:pt>
                <c:pt idx="10656">
                  <c:v>43517.15</c:v>
                </c:pt>
                <c:pt idx="10657">
                  <c:v>43517.150694444441</c:v>
                </c:pt>
                <c:pt idx="10658">
                  <c:v>43517.151388888888</c:v>
                </c:pt>
                <c:pt idx="10659">
                  <c:v>43517.152083333334</c:v>
                </c:pt>
                <c:pt idx="10660">
                  <c:v>43517.152777777781</c:v>
                </c:pt>
                <c:pt idx="10661">
                  <c:v>43517.15347222222</c:v>
                </c:pt>
                <c:pt idx="10662">
                  <c:v>43517.154166666667</c:v>
                </c:pt>
                <c:pt idx="10663">
                  <c:v>43517.154861111114</c:v>
                </c:pt>
                <c:pt idx="10664">
                  <c:v>43517.155555555553</c:v>
                </c:pt>
                <c:pt idx="10665">
                  <c:v>43517.15625</c:v>
                </c:pt>
                <c:pt idx="10666">
                  <c:v>43517.156944444447</c:v>
                </c:pt>
                <c:pt idx="10667">
                  <c:v>43517.157638888886</c:v>
                </c:pt>
                <c:pt idx="10668">
                  <c:v>43517.158333333333</c:v>
                </c:pt>
                <c:pt idx="10669">
                  <c:v>43517.15902777778</c:v>
                </c:pt>
                <c:pt idx="10670">
                  <c:v>43517.159722222219</c:v>
                </c:pt>
                <c:pt idx="10671">
                  <c:v>43517.160416666666</c:v>
                </c:pt>
                <c:pt idx="10672">
                  <c:v>43517.161111111112</c:v>
                </c:pt>
                <c:pt idx="10673">
                  <c:v>43517.161805555559</c:v>
                </c:pt>
                <c:pt idx="10674">
                  <c:v>43517.162499999999</c:v>
                </c:pt>
                <c:pt idx="10675">
                  <c:v>43517.163194444445</c:v>
                </c:pt>
                <c:pt idx="10676">
                  <c:v>43517.163888888892</c:v>
                </c:pt>
                <c:pt idx="10677">
                  <c:v>43517.164583333331</c:v>
                </c:pt>
                <c:pt idx="10678">
                  <c:v>43517.165277777778</c:v>
                </c:pt>
                <c:pt idx="10679">
                  <c:v>43517.165972222225</c:v>
                </c:pt>
                <c:pt idx="10680">
                  <c:v>43517.166666666664</c:v>
                </c:pt>
                <c:pt idx="10681">
                  <c:v>43517.167361111111</c:v>
                </c:pt>
                <c:pt idx="10682">
                  <c:v>43517.168055555558</c:v>
                </c:pt>
                <c:pt idx="10683">
                  <c:v>43517.168749999997</c:v>
                </c:pt>
                <c:pt idx="10684">
                  <c:v>43517.169444444444</c:v>
                </c:pt>
                <c:pt idx="10685">
                  <c:v>43517.170138888891</c:v>
                </c:pt>
                <c:pt idx="10686">
                  <c:v>43517.17083333333</c:v>
                </c:pt>
                <c:pt idx="10687">
                  <c:v>43517.171527777777</c:v>
                </c:pt>
                <c:pt idx="10688">
                  <c:v>43517.172222222223</c:v>
                </c:pt>
                <c:pt idx="10689">
                  <c:v>43517.17291666667</c:v>
                </c:pt>
                <c:pt idx="10690">
                  <c:v>43517.173611111109</c:v>
                </c:pt>
                <c:pt idx="10691">
                  <c:v>43517.174305555556</c:v>
                </c:pt>
                <c:pt idx="10692">
                  <c:v>43517.175000000003</c:v>
                </c:pt>
                <c:pt idx="10693">
                  <c:v>43517.175694444442</c:v>
                </c:pt>
                <c:pt idx="10694">
                  <c:v>43517.176388888889</c:v>
                </c:pt>
                <c:pt idx="10695">
                  <c:v>43517.177083333336</c:v>
                </c:pt>
                <c:pt idx="10696">
                  <c:v>43517.177777777775</c:v>
                </c:pt>
                <c:pt idx="10697">
                  <c:v>43517.178472222222</c:v>
                </c:pt>
                <c:pt idx="10698">
                  <c:v>43517.179166666669</c:v>
                </c:pt>
                <c:pt idx="10699">
                  <c:v>43517.179861111108</c:v>
                </c:pt>
                <c:pt idx="10700">
                  <c:v>43517.180555555555</c:v>
                </c:pt>
                <c:pt idx="10701">
                  <c:v>43517.181250000001</c:v>
                </c:pt>
                <c:pt idx="10702">
                  <c:v>43517.181944444441</c:v>
                </c:pt>
                <c:pt idx="10703">
                  <c:v>43517.182638888888</c:v>
                </c:pt>
                <c:pt idx="10704">
                  <c:v>43517.183333333334</c:v>
                </c:pt>
                <c:pt idx="10705">
                  <c:v>43517.184027777781</c:v>
                </c:pt>
                <c:pt idx="10706">
                  <c:v>43517.18472222222</c:v>
                </c:pt>
                <c:pt idx="10707">
                  <c:v>43517.185416666667</c:v>
                </c:pt>
                <c:pt idx="10708">
                  <c:v>43517.186111111114</c:v>
                </c:pt>
                <c:pt idx="10709">
                  <c:v>43517.186805555553</c:v>
                </c:pt>
                <c:pt idx="10710">
                  <c:v>43517.1875</c:v>
                </c:pt>
                <c:pt idx="10711">
                  <c:v>43517.188194444447</c:v>
                </c:pt>
                <c:pt idx="10712">
                  <c:v>43517.188888888886</c:v>
                </c:pt>
                <c:pt idx="10713">
                  <c:v>43517.189583333333</c:v>
                </c:pt>
                <c:pt idx="10714">
                  <c:v>43517.19027777778</c:v>
                </c:pt>
                <c:pt idx="10715">
                  <c:v>43517.190972222219</c:v>
                </c:pt>
                <c:pt idx="10716">
                  <c:v>43517.191666666666</c:v>
                </c:pt>
                <c:pt idx="10717">
                  <c:v>43517.192361111112</c:v>
                </c:pt>
                <c:pt idx="10718">
                  <c:v>43517.193055555559</c:v>
                </c:pt>
                <c:pt idx="10719">
                  <c:v>43517.193749999999</c:v>
                </c:pt>
                <c:pt idx="10720">
                  <c:v>43517.194444444445</c:v>
                </c:pt>
                <c:pt idx="10721">
                  <c:v>43517.195138888892</c:v>
                </c:pt>
                <c:pt idx="10722">
                  <c:v>43517.195833333331</c:v>
                </c:pt>
                <c:pt idx="10723">
                  <c:v>43517.196527777778</c:v>
                </c:pt>
                <c:pt idx="10724">
                  <c:v>43517.197222222225</c:v>
                </c:pt>
                <c:pt idx="10725">
                  <c:v>43517.197916666664</c:v>
                </c:pt>
                <c:pt idx="10726">
                  <c:v>43517.198611111111</c:v>
                </c:pt>
                <c:pt idx="10727">
                  <c:v>43517.199305555558</c:v>
                </c:pt>
                <c:pt idx="10728">
                  <c:v>43517.2</c:v>
                </c:pt>
                <c:pt idx="10729">
                  <c:v>43517.200694444444</c:v>
                </c:pt>
                <c:pt idx="10730">
                  <c:v>43517.201388888891</c:v>
                </c:pt>
                <c:pt idx="10731">
                  <c:v>43517.20208333333</c:v>
                </c:pt>
                <c:pt idx="10732">
                  <c:v>43517.202777777777</c:v>
                </c:pt>
                <c:pt idx="10733">
                  <c:v>43517.203472222223</c:v>
                </c:pt>
                <c:pt idx="10734">
                  <c:v>43517.20416666667</c:v>
                </c:pt>
                <c:pt idx="10735">
                  <c:v>43517.204861111109</c:v>
                </c:pt>
                <c:pt idx="10736">
                  <c:v>43517.205555555556</c:v>
                </c:pt>
                <c:pt idx="10737">
                  <c:v>43517.206250000003</c:v>
                </c:pt>
                <c:pt idx="10738">
                  <c:v>43517.206944444442</c:v>
                </c:pt>
                <c:pt idx="10739">
                  <c:v>43517.207638888889</c:v>
                </c:pt>
                <c:pt idx="10740">
                  <c:v>43517.208333333336</c:v>
                </c:pt>
                <c:pt idx="10741">
                  <c:v>43517.209027777775</c:v>
                </c:pt>
                <c:pt idx="10742">
                  <c:v>43517.209722222222</c:v>
                </c:pt>
                <c:pt idx="10743">
                  <c:v>43517.210416666669</c:v>
                </c:pt>
                <c:pt idx="10744">
                  <c:v>43517.211111111108</c:v>
                </c:pt>
                <c:pt idx="10745">
                  <c:v>43517.211805555555</c:v>
                </c:pt>
                <c:pt idx="10746">
                  <c:v>43517.212500000001</c:v>
                </c:pt>
                <c:pt idx="10747">
                  <c:v>43517.213194444441</c:v>
                </c:pt>
                <c:pt idx="10748">
                  <c:v>43517.213888888888</c:v>
                </c:pt>
                <c:pt idx="10749">
                  <c:v>43517.214583333334</c:v>
                </c:pt>
                <c:pt idx="10750">
                  <c:v>43517.215277777781</c:v>
                </c:pt>
                <c:pt idx="10751">
                  <c:v>43517.21597222222</c:v>
                </c:pt>
                <c:pt idx="10752">
                  <c:v>43517.216666666667</c:v>
                </c:pt>
                <c:pt idx="10753">
                  <c:v>43517.217361111114</c:v>
                </c:pt>
                <c:pt idx="10754">
                  <c:v>43517.218055555553</c:v>
                </c:pt>
                <c:pt idx="10755">
                  <c:v>43517.21875</c:v>
                </c:pt>
                <c:pt idx="10756">
                  <c:v>43517.219444444447</c:v>
                </c:pt>
                <c:pt idx="10757">
                  <c:v>43517.220138888886</c:v>
                </c:pt>
                <c:pt idx="10758">
                  <c:v>43517.220833333333</c:v>
                </c:pt>
                <c:pt idx="10759">
                  <c:v>43517.22152777778</c:v>
                </c:pt>
                <c:pt idx="10760">
                  <c:v>43517.222222222219</c:v>
                </c:pt>
                <c:pt idx="10761">
                  <c:v>43517.222916666666</c:v>
                </c:pt>
                <c:pt idx="10762">
                  <c:v>43517.223611111112</c:v>
                </c:pt>
                <c:pt idx="10763">
                  <c:v>43517.224305555559</c:v>
                </c:pt>
                <c:pt idx="10764">
                  <c:v>43517.224999999999</c:v>
                </c:pt>
                <c:pt idx="10765">
                  <c:v>43517.225694444445</c:v>
                </c:pt>
                <c:pt idx="10766">
                  <c:v>43517.226388888892</c:v>
                </c:pt>
                <c:pt idx="10767">
                  <c:v>43517.227083333331</c:v>
                </c:pt>
                <c:pt idx="10768">
                  <c:v>43517.227777777778</c:v>
                </c:pt>
                <c:pt idx="10769">
                  <c:v>43517.228472222225</c:v>
                </c:pt>
                <c:pt idx="10770">
                  <c:v>43517.229166666664</c:v>
                </c:pt>
                <c:pt idx="10771">
                  <c:v>43517.229861111111</c:v>
                </c:pt>
                <c:pt idx="10772">
                  <c:v>43517.230555555558</c:v>
                </c:pt>
                <c:pt idx="10773">
                  <c:v>43517.231249999997</c:v>
                </c:pt>
                <c:pt idx="10774">
                  <c:v>43517.231944444444</c:v>
                </c:pt>
                <c:pt idx="10775">
                  <c:v>43517.232638888891</c:v>
                </c:pt>
                <c:pt idx="10776">
                  <c:v>43517.23333333333</c:v>
                </c:pt>
                <c:pt idx="10777">
                  <c:v>43517.234027777777</c:v>
                </c:pt>
                <c:pt idx="10778">
                  <c:v>43517.234722222223</c:v>
                </c:pt>
                <c:pt idx="10779">
                  <c:v>43517.23541666667</c:v>
                </c:pt>
                <c:pt idx="10780">
                  <c:v>43517.236111111109</c:v>
                </c:pt>
                <c:pt idx="10781">
                  <c:v>43517.236805555556</c:v>
                </c:pt>
                <c:pt idx="10782">
                  <c:v>43517.237500000003</c:v>
                </c:pt>
                <c:pt idx="10783">
                  <c:v>43517.238194444442</c:v>
                </c:pt>
                <c:pt idx="10784">
                  <c:v>43517.238888888889</c:v>
                </c:pt>
                <c:pt idx="10785">
                  <c:v>43517.239583333336</c:v>
                </c:pt>
                <c:pt idx="10786">
                  <c:v>43517.240277777775</c:v>
                </c:pt>
                <c:pt idx="10787">
                  <c:v>43517.240972222222</c:v>
                </c:pt>
                <c:pt idx="10788">
                  <c:v>43517.241666666669</c:v>
                </c:pt>
                <c:pt idx="10789">
                  <c:v>43517.242361111108</c:v>
                </c:pt>
                <c:pt idx="10790">
                  <c:v>43517.243055555555</c:v>
                </c:pt>
                <c:pt idx="10791">
                  <c:v>43517.243750000001</c:v>
                </c:pt>
                <c:pt idx="10792">
                  <c:v>43517.244444444441</c:v>
                </c:pt>
                <c:pt idx="10793">
                  <c:v>43517.245138888888</c:v>
                </c:pt>
                <c:pt idx="10794">
                  <c:v>43517.245833333334</c:v>
                </c:pt>
                <c:pt idx="10795">
                  <c:v>43517.246527777781</c:v>
                </c:pt>
                <c:pt idx="10796">
                  <c:v>43517.24722222222</c:v>
                </c:pt>
                <c:pt idx="10797">
                  <c:v>43517.247916666667</c:v>
                </c:pt>
                <c:pt idx="10798">
                  <c:v>43517.248611111114</c:v>
                </c:pt>
                <c:pt idx="10799">
                  <c:v>43517.249305555553</c:v>
                </c:pt>
                <c:pt idx="10800">
                  <c:v>43517.25</c:v>
                </c:pt>
                <c:pt idx="10801">
                  <c:v>43517.250694444447</c:v>
                </c:pt>
                <c:pt idx="10802">
                  <c:v>43517.251388888886</c:v>
                </c:pt>
                <c:pt idx="10803">
                  <c:v>43517.252083333333</c:v>
                </c:pt>
                <c:pt idx="10804">
                  <c:v>43517.25277777778</c:v>
                </c:pt>
                <c:pt idx="10805">
                  <c:v>43517.253472222219</c:v>
                </c:pt>
                <c:pt idx="10806">
                  <c:v>43517.254166666666</c:v>
                </c:pt>
                <c:pt idx="10807">
                  <c:v>43517.254861111112</c:v>
                </c:pt>
                <c:pt idx="10808">
                  <c:v>43517.255555555559</c:v>
                </c:pt>
                <c:pt idx="10809">
                  <c:v>43517.256249999999</c:v>
                </c:pt>
                <c:pt idx="10810">
                  <c:v>43517.256944444445</c:v>
                </c:pt>
                <c:pt idx="10811">
                  <c:v>43517.257638888892</c:v>
                </c:pt>
                <c:pt idx="10812">
                  <c:v>43517.258333333331</c:v>
                </c:pt>
                <c:pt idx="10813">
                  <c:v>43517.259027777778</c:v>
                </c:pt>
                <c:pt idx="10814">
                  <c:v>43517.259722222225</c:v>
                </c:pt>
                <c:pt idx="10815">
                  <c:v>43517.260416666664</c:v>
                </c:pt>
                <c:pt idx="10816">
                  <c:v>43517.261111111111</c:v>
                </c:pt>
                <c:pt idx="10817">
                  <c:v>43517.261805555558</c:v>
                </c:pt>
                <c:pt idx="10818">
                  <c:v>43517.262499999997</c:v>
                </c:pt>
                <c:pt idx="10819">
                  <c:v>43517.263194444444</c:v>
                </c:pt>
                <c:pt idx="10820">
                  <c:v>43517.263888888891</c:v>
                </c:pt>
                <c:pt idx="10821">
                  <c:v>43517.26458333333</c:v>
                </c:pt>
                <c:pt idx="10822">
                  <c:v>43517.265277777777</c:v>
                </c:pt>
                <c:pt idx="10823">
                  <c:v>43517.265972222223</c:v>
                </c:pt>
                <c:pt idx="10824">
                  <c:v>43517.26666666667</c:v>
                </c:pt>
                <c:pt idx="10825">
                  <c:v>43517.267361111109</c:v>
                </c:pt>
                <c:pt idx="10826">
                  <c:v>43517.268055555556</c:v>
                </c:pt>
                <c:pt idx="10827">
                  <c:v>43517.268750000003</c:v>
                </c:pt>
                <c:pt idx="10828">
                  <c:v>43517.269444444442</c:v>
                </c:pt>
                <c:pt idx="10829">
                  <c:v>43517.270138888889</c:v>
                </c:pt>
                <c:pt idx="10830">
                  <c:v>43517.270833333336</c:v>
                </c:pt>
                <c:pt idx="10831">
                  <c:v>43517.271527777775</c:v>
                </c:pt>
                <c:pt idx="10832">
                  <c:v>43517.272222222222</c:v>
                </c:pt>
                <c:pt idx="10833">
                  <c:v>43517.272916666669</c:v>
                </c:pt>
                <c:pt idx="10834">
                  <c:v>43517.273611111108</c:v>
                </c:pt>
                <c:pt idx="10835">
                  <c:v>43517.274305555555</c:v>
                </c:pt>
                <c:pt idx="10836">
                  <c:v>43517.275000000001</c:v>
                </c:pt>
                <c:pt idx="10837">
                  <c:v>43517.275694444441</c:v>
                </c:pt>
                <c:pt idx="10838">
                  <c:v>43517.276388888888</c:v>
                </c:pt>
                <c:pt idx="10839">
                  <c:v>43517.277083333334</c:v>
                </c:pt>
                <c:pt idx="10840">
                  <c:v>43517.277777777781</c:v>
                </c:pt>
                <c:pt idx="10841">
                  <c:v>43517.27847222222</c:v>
                </c:pt>
                <c:pt idx="10842">
                  <c:v>43517.279166666667</c:v>
                </c:pt>
                <c:pt idx="10843">
                  <c:v>43517.279861111114</c:v>
                </c:pt>
                <c:pt idx="10844">
                  <c:v>43517.280555555553</c:v>
                </c:pt>
                <c:pt idx="10845">
                  <c:v>43517.28125</c:v>
                </c:pt>
                <c:pt idx="10846">
                  <c:v>43517.281944444447</c:v>
                </c:pt>
                <c:pt idx="10847">
                  <c:v>43517.282638888886</c:v>
                </c:pt>
                <c:pt idx="10848">
                  <c:v>43517.283333333333</c:v>
                </c:pt>
                <c:pt idx="10849">
                  <c:v>43517.28402777778</c:v>
                </c:pt>
                <c:pt idx="10850">
                  <c:v>43517.284722222219</c:v>
                </c:pt>
                <c:pt idx="10851">
                  <c:v>43517.285416666666</c:v>
                </c:pt>
                <c:pt idx="10852">
                  <c:v>43517.286111111112</c:v>
                </c:pt>
                <c:pt idx="10853">
                  <c:v>43517.286805555559</c:v>
                </c:pt>
                <c:pt idx="10854">
                  <c:v>43517.287499999999</c:v>
                </c:pt>
                <c:pt idx="10855">
                  <c:v>43517.288194444445</c:v>
                </c:pt>
                <c:pt idx="10856">
                  <c:v>43517.288888888892</c:v>
                </c:pt>
                <c:pt idx="10857">
                  <c:v>43517.289583333331</c:v>
                </c:pt>
                <c:pt idx="10858">
                  <c:v>43517.290277777778</c:v>
                </c:pt>
                <c:pt idx="10859">
                  <c:v>43517.290972222225</c:v>
                </c:pt>
                <c:pt idx="10860">
                  <c:v>43517.291666666664</c:v>
                </c:pt>
                <c:pt idx="10861">
                  <c:v>43517.292361111111</c:v>
                </c:pt>
                <c:pt idx="10862">
                  <c:v>43517.293055555558</c:v>
                </c:pt>
                <c:pt idx="10863">
                  <c:v>43517.293749999997</c:v>
                </c:pt>
                <c:pt idx="10864">
                  <c:v>43517.294444444444</c:v>
                </c:pt>
                <c:pt idx="10865">
                  <c:v>43517.295138888891</c:v>
                </c:pt>
                <c:pt idx="10866">
                  <c:v>43517.29583333333</c:v>
                </c:pt>
                <c:pt idx="10867">
                  <c:v>43517.296527777777</c:v>
                </c:pt>
                <c:pt idx="10868">
                  <c:v>43517.297222222223</c:v>
                </c:pt>
                <c:pt idx="10869">
                  <c:v>43517.29791666667</c:v>
                </c:pt>
                <c:pt idx="10870">
                  <c:v>43517.298611111109</c:v>
                </c:pt>
                <c:pt idx="10871">
                  <c:v>43517.299305555556</c:v>
                </c:pt>
                <c:pt idx="10872">
                  <c:v>43517.3</c:v>
                </c:pt>
                <c:pt idx="10873">
                  <c:v>43517.300694444442</c:v>
                </c:pt>
                <c:pt idx="10874">
                  <c:v>43517.301388888889</c:v>
                </c:pt>
                <c:pt idx="10875">
                  <c:v>43517.302083333336</c:v>
                </c:pt>
                <c:pt idx="10876">
                  <c:v>43517.302777777775</c:v>
                </c:pt>
                <c:pt idx="10877">
                  <c:v>43517.303472222222</c:v>
                </c:pt>
                <c:pt idx="10878">
                  <c:v>43517.304166666669</c:v>
                </c:pt>
                <c:pt idx="10879">
                  <c:v>43517.304861111108</c:v>
                </c:pt>
                <c:pt idx="10880">
                  <c:v>43517.305555555555</c:v>
                </c:pt>
                <c:pt idx="10881">
                  <c:v>43517.306250000001</c:v>
                </c:pt>
                <c:pt idx="10882">
                  <c:v>43517.306944444441</c:v>
                </c:pt>
                <c:pt idx="10883">
                  <c:v>43517.307638888888</c:v>
                </c:pt>
                <c:pt idx="10884">
                  <c:v>43517.308333333334</c:v>
                </c:pt>
                <c:pt idx="10885">
                  <c:v>43517.309027777781</c:v>
                </c:pt>
                <c:pt idx="10886">
                  <c:v>43517.30972222222</c:v>
                </c:pt>
                <c:pt idx="10887">
                  <c:v>43517.310416666667</c:v>
                </c:pt>
                <c:pt idx="10888">
                  <c:v>43517.311111111114</c:v>
                </c:pt>
                <c:pt idx="10889">
                  <c:v>43517.311805555553</c:v>
                </c:pt>
                <c:pt idx="10890">
                  <c:v>43517.3125</c:v>
                </c:pt>
                <c:pt idx="10891">
                  <c:v>43517.313194444447</c:v>
                </c:pt>
                <c:pt idx="10892">
                  <c:v>43517.313888888886</c:v>
                </c:pt>
                <c:pt idx="10893">
                  <c:v>43517.314583333333</c:v>
                </c:pt>
                <c:pt idx="10894">
                  <c:v>43517.31527777778</c:v>
                </c:pt>
                <c:pt idx="10895">
                  <c:v>43517.315972222219</c:v>
                </c:pt>
                <c:pt idx="10896">
                  <c:v>43517.316666666666</c:v>
                </c:pt>
                <c:pt idx="10897">
                  <c:v>43517.317361111112</c:v>
                </c:pt>
                <c:pt idx="10898">
                  <c:v>43517.318055555559</c:v>
                </c:pt>
                <c:pt idx="10899">
                  <c:v>43517.318749999999</c:v>
                </c:pt>
                <c:pt idx="10900">
                  <c:v>43517.319444444445</c:v>
                </c:pt>
                <c:pt idx="10901">
                  <c:v>43517.320138888892</c:v>
                </c:pt>
                <c:pt idx="10902">
                  <c:v>43517.320833333331</c:v>
                </c:pt>
                <c:pt idx="10903">
                  <c:v>43517.321527777778</c:v>
                </c:pt>
                <c:pt idx="10904">
                  <c:v>43517.322222222225</c:v>
                </c:pt>
                <c:pt idx="10905">
                  <c:v>43517.322916666664</c:v>
                </c:pt>
                <c:pt idx="10906">
                  <c:v>43517.323611111111</c:v>
                </c:pt>
                <c:pt idx="10907">
                  <c:v>43517.324305555558</c:v>
                </c:pt>
                <c:pt idx="10908">
                  <c:v>43517.324999999997</c:v>
                </c:pt>
                <c:pt idx="10909">
                  <c:v>43517.325694444444</c:v>
                </c:pt>
                <c:pt idx="10910">
                  <c:v>43517.326388888891</c:v>
                </c:pt>
                <c:pt idx="10911">
                  <c:v>43517.32708333333</c:v>
                </c:pt>
                <c:pt idx="10912">
                  <c:v>43517.327777777777</c:v>
                </c:pt>
                <c:pt idx="10913">
                  <c:v>43517.328472222223</c:v>
                </c:pt>
                <c:pt idx="10914">
                  <c:v>43517.32916666667</c:v>
                </c:pt>
                <c:pt idx="10915">
                  <c:v>43517.329861111109</c:v>
                </c:pt>
                <c:pt idx="10916">
                  <c:v>43517.330555555556</c:v>
                </c:pt>
                <c:pt idx="10917">
                  <c:v>43517.331250000003</c:v>
                </c:pt>
                <c:pt idx="10918">
                  <c:v>43517.331944444442</c:v>
                </c:pt>
                <c:pt idx="10919">
                  <c:v>43517.332638888889</c:v>
                </c:pt>
                <c:pt idx="10920">
                  <c:v>43517.333333333336</c:v>
                </c:pt>
                <c:pt idx="10921">
                  <c:v>43517.334027777775</c:v>
                </c:pt>
                <c:pt idx="10922">
                  <c:v>43517.334722222222</c:v>
                </c:pt>
                <c:pt idx="10923">
                  <c:v>43517.335416666669</c:v>
                </c:pt>
                <c:pt idx="10924">
                  <c:v>43517.336111111108</c:v>
                </c:pt>
                <c:pt idx="10925">
                  <c:v>43517.336805555555</c:v>
                </c:pt>
                <c:pt idx="10926">
                  <c:v>43517.337500000001</c:v>
                </c:pt>
                <c:pt idx="10927">
                  <c:v>43517.338194444441</c:v>
                </c:pt>
                <c:pt idx="10928">
                  <c:v>43517.338888888888</c:v>
                </c:pt>
                <c:pt idx="10929">
                  <c:v>43517.339583333334</c:v>
                </c:pt>
                <c:pt idx="10930">
                  <c:v>43517.340277777781</c:v>
                </c:pt>
                <c:pt idx="10931">
                  <c:v>43517.34097222222</c:v>
                </c:pt>
                <c:pt idx="10932">
                  <c:v>43517.341666666667</c:v>
                </c:pt>
                <c:pt idx="10933">
                  <c:v>43517.342361111114</c:v>
                </c:pt>
                <c:pt idx="10934">
                  <c:v>43517.343055555553</c:v>
                </c:pt>
                <c:pt idx="10935">
                  <c:v>43517.34375</c:v>
                </c:pt>
                <c:pt idx="10936">
                  <c:v>43517.344444444447</c:v>
                </c:pt>
                <c:pt idx="10937">
                  <c:v>43517.345138888886</c:v>
                </c:pt>
                <c:pt idx="10938">
                  <c:v>43517.345833333333</c:v>
                </c:pt>
                <c:pt idx="10939">
                  <c:v>43517.34652777778</c:v>
                </c:pt>
                <c:pt idx="10940">
                  <c:v>43517.347222222219</c:v>
                </c:pt>
                <c:pt idx="10941">
                  <c:v>43517.347916666666</c:v>
                </c:pt>
                <c:pt idx="10942">
                  <c:v>43517.348611111112</c:v>
                </c:pt>
                <c:pt idx="10943">
                  <c:v>43517.349305555559</c:v>
                </c:pt>
                <c:pt idx="10944">
                  <c:v>43517.35</c:v>
                </c:pt>
                <c:pt idx="10945">
                  <c:v>43517.350694444445</c:v>
                </c:pt>
                <c:pt idx="10946">
                  <c:v>43517.351388888892</c:v>
                </c:pt>
                <c:pt idx="10947">
                  <c:v>43517.352083333331</c:v>
                </c:pt>
                <c:pt idx="10948">
                  <c:v>43517.352777777778</c:v>
                </c:pt>
                <c:pt idx="10949">
                  <c:v>43517.353472222225</c:v>
                </c:pt>
                <c:pt idx="10950">
                  <c:v>43517.354166666664</c:v>
                </c:pt>
                <c:pt idx="10951">
                  <c:v>43517.354861111111</c:v>
                </c:pt>
                <c:pt idx="10952">
                  <c:v>43517.355555555558</c:v>
                </c:pt>
                <c:pt idx="10953">
                  <c:v>43517.356249999997</c:v>
                </c:pt>
                <c:pt idx="10954">
                  <c:v>43517.356944444444</c:v>
                </c:pt>
                <c:pt idx="10955">
                  <c:v>43517.357638888891</c:v>
                </c:pt>
                <c:pt idx="10956">
                  <c:v>43517.35833333333</c:v>
                </c:pt>
                <c:pt idx="10957">
                  <c:v>43517.359027777777</c:v>
                </c:pt>
                <c:pt idx="10958">
                  <c:v>43517.359722222223</c:v>
                </c:pt>
                <c:pt idx="10959">
                  <c:v>43517.36041666667</c:v>
                </c:pt>
                <c:pt idx="10960">
                  <c:v>43517.361111111109</c:v>
                </c:pt>
                <c:pt idx="10961">
                  <c:v>43517.361805555556</c:v>
                </c:pt>
                <c:pt idx="10962">
                  <c:v>43517.362500000003</c:v>
                </c:pt>
                <c:pt idx="10963">
                  <c:v>43517.363194444442</c:v>
                </c:pt>
                <c:pt idx="10964">
                  <c:v>43517.363888888889</c:v>
                </c:pt>
                <c:pt idx="10965">
                  <c:v>43517.364583333336</c:v>
                </c:pt>
                <c:pt idx="10966">
                  <c:v>43517.365277777775</c:v>
                </c:pt>
                <c:pt idx="10967">
                  <c:v>43517.365972222222</c:v>
                </c:pt>
                <c:pt idx="10968">
                  <c:v>43517.366666666669</c:v>
                </c:pt>
                <c:pt idx="10969">
                  <c:v>43517.367361111108</c:v>
                </c:pt>
                <c:pt idx="10970">
                  <c:v>43517.368055555555</c:v>
                </c:pt>
                <c:pt idx="10971">
                  <c:v>43517.368750000001</c:v>
                </c:pt>
                <c:pt idx="10972">
                  <c:v>43517.369444444441</c:v>
                </c:pt>
                <c:pt idx="10973">
                  <c:v>43517.370138888888</c:v>
                </c:pt>
                <c:pt idx="10974">
                  <c:v>43517.370833333334</c:v>
                </c:pt>
                <c:pt idx="10975">
                  <c:v>43517.371527777781</c:v>
                </c:pt>
                <c:pt idx="10976">
                  <c:v>43517.37222222222</c:v>
                </c:pt>
                <c:pt idx="10977">
                  <c:v>43517.372916666667</c:v>
                </c:pt>
                <c:pt idx="10978">
                  <c:v>43517.373611111114</c:v>
                </c:pt>
                <c:pt idx="10979">
                  <c:v>43517.374305555553</c:v>
                </c:pt>
                <c:pt idx="10980">
                  <c:v>43517.375</c:v>
                </c:pt>
                <c:pt idx="10981">
                  <c:v>43517.375694444447</c:v>
                </c:pt>
                <c:pt idx="10982">
                  <c:v>43517.376388888886</c:v>
                </c:pt>
                <c:pt idx="10983">
                  <c:v>43517.377083333333</c:v>
                </c:pt>
                <c:pt idx="10984">
                  <c:v>43517.37777777778</c:v>
                </c:pt>
                <c:pt idx="10985">
                  <c:v>43517.378472222219</c:v>
                </c:pt>
                <c:pt idx="10986">
                  <c:v>43517.379166666666</c:v>
                </c:pt>
                <c:pt idx="10987">
                  <c:v>43517.379861111112</c:v>
                </c:pt>
                <c:pt idx="10988">
                  <c:v>43517.380555555559</c:v>
                </c:pt>
                <c:pt idx="10989">
                  <c:v>43517.381249999999</c:v>
                </c:pt>
                <c:pt idx="10990">
                  <c:v>43517.381944444445</c:v>
                </c:pt>
                <c:pt idx="10991">
                  <c:v>43517.382638888892</c:v>
                </c:pt>
                <c:pt idx="10992">
                  <c:v>43517.383333333331</c:v>
                </c:pt>
                <c:pt idx="10993">
                  <c:v>43517.384027777778</c:v>
                </c:pt>
                <c:pt idx="10994">
                  <c:v>43517.384722222225</c:v>
                </c:pt>
                <c:pt idx="10995">
                  <c:v>43517.385416666664</c:v>
                </c:pt>
                <c:pt idx="10996">
                  <c:v>43517.386111111111</c:v>
                </c:pt>
                <c:pt idx="10997">
                  <c:v>43517.386805555558</c:v>
                </c:pt>
                <c:pt idx="10998">
                  <c:v>43517.387499999997</c:v>
                </c:pt>
                <c:pt idx="10999">
                  <c:v>43517.388194444444</c:v>
                </c:pt>
                <c:pt idx="11000">
                  <c:v>43517.388888888891</c:v>
                </c:pt>
                <c:pt idx="11001">
                  <c:v>43517.38958333333</c:v>
                </c:pt>
                <c:pt idx="11002">
                  <c:v>43517.390277777777</c:v>
                </c:pt>
                <c:pt idx="11003">
                  <c:v>43517.390972222223</c:v>
                </c:pt>
                <c:pt idx="11004">
                  <c:v>43517.39166666667</c:v>
                </c:pt>
                <c:pt idx="11005">
                  <c:v>43517.392361111109</c:v>
                </c:pt>
                <c:pt idx="11006">
                  <c:v>43517.393055555556</c:v>
                </c:pt>
                <c:pt idx="11007">
                  <c:v>43517.393750000003</c:v>
                </c:pt>
                <c:pt idx="11008">
                  <c:v>43517.394444444442</c:v>
                </c:pt>
                <c:pt idx="11009">
                  <c:v>43517.395138888889</c:v>
                </c:pt>
                <c:pt idx="11010">
                  <c:v>43517.395833333336</c:v>
                </c:pt>
                <c:pt idx="11011">
                  <c:v>43517.396527777775</c:v>
                </c:pt>
                <c:pt idx="11012">
                  <c:v>43517.397222222222</c:v>
                </c:pt>
                <c:pt idx="11013">
                  <c:v>43517.397916666669</c:v>
                </c:pt>
                <c:pt idx="11014">
                  <c:v>43517.398611111108</c:v>
                </c:pt>
                <c:pt idx="11015">
                  <c:v>43517.399305555555</c:v>
                </c:pt>
                <c:pt idx="11016">
                  <c:v>43517.4</c:v>
                </c:pt>
                <c:pt idx="11017">
                  <c:v>43517.400694444441</c:v>
                </c:pt>
                <c:pt idx="11018">
                  <c:v>43517.401388888888</c:v>
                </c:pt>
                <c:pt idx="11019">
                  <c:v>43517.402083333334</c:v>
                </c:pt>
                <c:pt idx="11020">
                  <c:v>43517.402777777781</c:v>
                </c:pt>
                <c:pt idx="11021">
                  <c:v>43517.40347222222</c:v>
                </c:pt>
                <c:pt idx="11022">
                  <c:v>43517.404166666667</c:v>
                </c:pt>
                <c:pt idx="11023">
                  <c:v>43517.404861111114</c:v>
                </c:pt>
                <c:pt idx="11024">
                  <c:v>43517.405555555553</c:v>
                </c:pt>
                <c:pt idx="11025">
                  <c:v>43517.40625</c:v>
                </c:pt>
                <c:pt idx="11026">
                  <c:v>43517.406944444447</c:v>
                </c:pt>
                <c:pt idx="11027">
                  <c:v>43517.407638888886</c:v>
                </c:pt>
                <c:pt idx="11028">
                  <c:v>43517.408333333333</c:v>
                </c:pt>
                <c:pt idx="11029">
                  <c:v>43517.40902777778</c:v>
                </c:pt>
                <c:pt idx="11030">
                  <c:v>43517.409722222219</c:v>
                </c:pt>
                <c:pt idx="11031">
                  <c:v>43517.410416666666</c:v>
                </c:pt>
                <c:pt idx="11032">
                  <c:v>43517.411111111112</c:v>
                </c:pt>
                <c:pt idx="11033">
                  <c:v>43517.411805555559</c:v>
                </c:pt>
                <c:pt idx="11034">
                  <c:v>43517.412499999999</c:v>
                </c:pt>
                <c:pt idx="11035">
                  <c:v>43517.413194444445</c:v>
                </c:pt>
                <c:pt idx="11036">
                  <c:v>43517.413888888892</c:v>
                </c:pt>
                <c:pt idx="11037">
                  <c:v>43517.414583333331</c:v>
                </c:pt>
                <c:pt idx="11038">
                  <c:v>43517.415277777778</c:v>
                </c:pt>
                <c:pt idx="11039">
                  <c:v>43517.415972222225</c:v>
                </c:pt>
                <c:pt idx="11040">
                  <c:v>43517.416666666664</c:v>
                </c:pt>
                <c:pt idx="11041">
                  <c:v>43517.417361111111</c:v>
                </c:pt>
                <c:pt idx="11042">
                  <c:v>43517.418055555558</c:v>
                </c:pt>
                <c:pt idx="11043">
                  <c:v>43517.418749999997</c:v>
                </c:pt>
                <c:pt idx="11044">
                  <c:v>43517.419444444444</c:v>
                </c:pt>
                <c:pt idx="11045">
                  <c:v>43517.420138888891</c:v>
                </c:pt>
                <c:pt idx="11046">
                  <c:v>43517.42083333333</c:v>
                </c:pt>
                <c:pt idx="11047">
                  <c:v>43517.421527777777</c:v>
                </c:pt>
                <c:pt idx="11048">
                  <c:v>43517.422222222223</c:v>
                </c:pt>
                <c:pt idx="11049">
                  <c:v>43517.42291666667</c:v>
                </c:pt>
                <c:pt idx="11050">
                  <c:v>43517.423611111109</c:v>
                </c:pt>
                <c:pt idx="11051">
                  <c:v>43517.424305555556</c:v>
                </c:pt>
                <c:pt idx="11052">
                  <c:v>43517.425000000003</c:v>
                </c:pt>
                <c:pt idx="11053">
                  <c:v>43517.425694444442</c:v>
                </c:pt>
                <c:pt idx="11054">
                  <c:v>43517.426388888889</c:v>
                </c:pt>
                <c:pt idx="11055">
                  <c:v>43517.427083333336</c:v>
                </c:pt>
                <c:pt idx="11056">
                  <c:v>43517.427777777775</c:v>
                </c:pt>
                <c:pt idx="11057">
                  <c:v>43517.428472222222</c:v>
                </c:pt>
                <c:pt idx="11058">
                  <c:v>43517.429166666669</c:v>
                </c:pt>
                <c:pt idx="11059">
                  <c:v>43517.429861111108</c:v>
                </c:pt>
                <c:pt idx="11060">
                  <c:v>43517.430555555555</c:v>
                </c:pt>
                <c:pt idx="11061">
                  <c:v>43517.431250000001</c:v>
                </c:pt>
                <c:pt idx="11062">
                  <c:v>43517.431944444441</c:v>
                </c:pt>
                <c:pt idx="11063">
                  <c:v>43517.432638888888</c:v>
                </c:pt>
                <c:pt idx="11064">
                  <c:v>43517.433333333334</c:v>
                </c:pt>
                <c:pt idx="11065">
                  <c:v>43517.434027777781</c:v>
                </c:pt>
                <c:pt idx="11066">
                  <c:v>43517.43472222222</c:v>
                </c:pt>
                <c:pt idx="11067">
                  <c:v>43517.435416666667</c:v>
                </c:pt>
                <c:pt idx="11068">
                  <c:v>43517.436111111114</c:v>
                </c:pt>
                <c:pt idx="11069">
                  <c:v>43517.436805555553</c:v>
                </c:pt>
                <c:pt idx="11070">
                  <c:v>43517.4375</c:v>
                </c:pt>
                <c:pt idx="11071">
                  <c:v>43517.438194444447</c:v>
                </c:pt>
                <c:pt idx="11072">
                  <c:v>43517.438888888886</c:v>
                </c:pt>
                <c:pt idx="11073">
                  <c:v>43517.439583333333</c:v>
                </c:pt>
                <c:pt idx="11074">
                  <c:v>43517.44027777778</c:v>
                </c:pt>
                <c:pt idx="11075">
                  <c:v>43517.440972222219</c:v>
                </c:pt>
                <c:pt idx="11076">
                  <c:v>43517.441666666666</c:v>
                </c:pt>
                <c:pt idx="11077">
                  <c:v>43517.442361111112</c:v>
                </c:pt>
                <c:pt idx="11078">
                  <c:v>43517.443055555559</c:v>
                </c:pt>
                <c:pt idx="11079">
                  <c:v>43517.443749999999</c:v>
                </c:pt>
                <c:pt idx="11080">
                  <c:v>43517.444444444445</c:v>
                </c:pt>
                <c:pt idx="11081">
                  <c:v>43517.445138888892</c:v>
                </c:pt>
                <c:pt idx="11082">
                  <c:v>43517.445833333331</c:v>
                </c:pt>
                <c:pt idx="11083">
                  <c:v>43517.446527777778</c:v>
                </c:pt>
                <c:pt idx="11084">
                  <c:v>43517.447222222225</c:v>
                </c:pt>
                <c:pt idx="11085">
                  <c:v>43517.447916666664</c:v>
                </c:pt>
                <c:pt idx="11086">
                  <c:v>43517.448611111111</c:v>
                </c:pt>
                <c:pt idx="11087">
                  <c:v>43517.449305555558</c:v>
                </c:pt>
                <c:pt idx="11088">
                  <c:v>43517.45</c:v>
                </c:pt>
                <c:pt idx="11089">
                  <c:v>43517.450694444444</c:v>
                </c:pt>
                <c:pt idx="11090">
                  <c:v>43517.451388888891</c:v>
                </c:pt>
                <c:pt idx="11091">
                  <c:v>43517.45208333333</c:v>
                </c:pt>
                <c:pt idx="11092">
                  <c:v>43517.452777777777</c:v>
                </c:pt>
                <c:pt idx="11093">
                  <c:v>43517.453472222223</c:v>
                </c:pt>
                <c:pt idx="11094">
                  <c:v>43517.45416666667</c:v>
                </c:pt>
                <c:pt idx="11095">
                  <c:v>43517.454861111109</c:v>
                </c:pt>
                <c:pt idx="11096">
                  <c:v>43517.455555555556</c:v>
                </c:pt>
                <c:pt idx="11097">
                  <c:v>43517.456250000003</c:v>
                </c:pt>
                <c:pt idx="11098">
                  <c:v>43517.456944444442</c:v>
                </c:pt>
                <c:pt idx="11099">
                  <c:v>43517.457638888889</c:v>
                </c:pt>
                <c:pt idx="11100">
                  <c:v>43517.458333333336</c:v>
                </c:pt>
                <c:pt idx="11101">
                  <c:v>43517.459027777775</c:v>
                </c:pt>
                <c:pt idx="11102">
                  <c:v>43517.459722222222</c:v>
                </c:pt>
                <c:pt idx="11103">
                  <c:v>43517.460416666669</c:v>
                </c:pt>
                <c:pt idx="11104">
                  <c:v>43517.461111111108</c:v>
                </c:pt>
                <c:pt idx="11105">
                  <c:v>43517.461805555555</c:v>
                </c:pt>
                <c:pt idx="11106">
                  <c:v>43517.462500000001</c:v>
                </c:pt>
                <c:pt idx="11107">
                  <c:v>43517.463194444441</c:v>
                </c:pt>
                <c:pt idx="11108">
                  <c:v>43517.463888888888</c:v>
                </c:pt>
                <c:pt idx="11109">
                  <c:v>43517.464583333334</c:v>
                </c:pt>
                <c:pt idx="11110">
                  <c:v>43517.465277777781</c:v>
                </c:pt>
                <c:pt idx="11111">
                  <c:v>43517.46597222222</c:v>
                </c:pt>
                <c:pt idx="11112">
                  <c:v>43517.466666666667</c:v>
                </c:pt>
                <c:pt idx="11113">
                  <c:v>43517.467361111114</c:v>
                </c:pt>
                <c:pt idx="11114">
                  <c:v>43517.468055555553</c:v>
                </c:pt>
                <c:pt idx="11115">
                  <c:v>43517.46875</c:v>
                </c:pt>
                <c:pt idx="11116">
                  <c:v>43517.469444444447</c:v>
                </c:pt>
                <c:pt idx="11117">
                  <c:v>43517.470138888886</c:v>
                </c:pt>
                <c:pt idx="11118">
                  <c:v>43517.470833333333</c:v>
                </c:pt>
                <c:pt idx="11119">
                  <c:v>43517.47152777778</c:v>
                </c:pt>
                <c:pt idx="11120">
                  <c:v>43517.472222222219</c:v>
                </c:pt>
                <c:pt idx="11121">
                  <c:v>43517.472916666666</c:v>
                </c:pt>
                <c:pt idx="11122">
                  <c:v>43517.473611111112</c:v>
                </c:pt>
                <c:pt idx="11123">
                  <c:v>43517.474305555559</c:v>
                </c:pt>
                <c:pt idx="11124">
                  <c:v>43517.474999999999</c:v>
                </c:pt>
                <c:pt idx="11125">
                  <c:v>43517.475694444445</c:v>
                </c:pt>
                <c:pt idx="11126">
                  <c:v>43517.476388888892</c:v>
                </c:pt>
                <c:pt idx="11127">
                  <c:v>43517.477083333331</c:v>
                </c:pt>
                <c:pt idx="11128">
                  <c:v>43517.477777777778</c:v>
                </c:pt>
                <c:pt idx="11129">
                  <c:v>43517.478472222225</c:v>
                </c:pt>
                <c:pt idx="11130">
                  <c:v>43517.479166666664</c:v>
                </c:pt>
                <c:pt idx="11131">
                  <c:v>43517.479861111111</c:v>
                </c:pt>
                <c:pt idx="11132">
                  <c:v>43517.480555555558</c:v>
                </c:pt>
                <c:pt idx="11133">
                  <c:v>43517.481249999997</c:v>
                </c:pt>
                <c:pt idx="11134">
                  <c:v>43517.481944444444</c:v>
                </c:pt>
                <c:pt idx="11135">
                  <c:v>43517.482638888891</c:v>
                </c:pt>
                <c:pt idx="11136">
                  <c:v>43517.48333333333</c:v>
                </c:pt>
                <c:pt idx="11137">
                  <c:v>43517.484027777777</c:v>
                </c:pt>
                <c:pt idx="11138">
                  <c:v>43517.484722222223</c:v>
                </c:pt>
                <c:pt idx="11139">
                  <c:v>43517.48541666667</c:v>
                </c:pt>
                <c:pt idx="11140">
                  <c:v>43517.486111111109</c:v>
                </c:pt>
                <c:pt idx="11141">
                  <c:v>43517.486805555556</c:v>
                </c:pt>
                <c:pt idx="11142">
                  <c:v>43517.487500000003</c:v>
                </c:pt>
                <c:pt idx="11143">
                  <c:v>43517.488194444442</c:v>
                </c:pt>
                <c:pt idx="11144">
                  <c:v>43517.488888888889</c:v>
                </c:pt>
                <c:pt idx="11145">
                  <c:v>43517.489583333336</c:v>
                </c:pt>
                <c:pt idx="11146">
                  <c:v>43517.490277777775</c:v>
                </c:pt>
                <c:pt idx="11147">
                  <c:v>43517.490972222222</c:v>
                </c:pt>
                <c:pt idx="11148">
                  <c:v>43517.491666666669</c:v>
                </c:pt>
                <c:pt idx="11149">
                  <c:v>43517.492361111108</c:v>
                </c:pt>
                <c:pt idx="11150">
                  <c:v>43517.493055555555</c:v>
                </c:pt>
                <c:pt idx="11151">
                  <c:v>43517.493750000001</c:v>
                </c:pt>
                <c:pt idx="11152">
                  <c:v>43517.494444444441</c:v>
                </c:pt>
                <c:pt idx="11153">
                  <c:v>43517.495138888888</c:v>
                </c:pt>
                <c:pt idx="11154">
                  <c:v>43517.495833333334</c:v>
                </c:pt>
                <c:pt idx="11155">
                  <c:v>43517.496527777781</c:v>
                </c:pt>
                <c:pt idx="11156">
                  <c:v>43517.49722222222</c:v>
                </c:pt>
                <c:pt idx="11157">
                  <c:v>43517.497916666667</c:v>
                </c:pt>
                <c:pt idx="11158">
                  <c:v>43517.498611111114</c:v>
                </c:pt>
                <c:pt idx="11159">
                  <c:v>43517.499305555553</c:v>
                </c:pt>
                <c:pt idx="11160">
                  <c:v>43517.5</c:v>
                </c:pt>
                <c:pt idx="11161">
                  <c:v>43517.500694444447</c:v>
                </c:pt>
                <c:pt idx="11162">
                  <c:v>43517.501388888886</c:v>
                </c:pt>
                <c:pt idx="11163">
                  <c:v>43517.502083333333</c:v>
                </c:pt>
                <c:pt idx="11164">
                  <c:v>43517.50277777778</c:v>
                </c:pt>
                <c:pt idx="11165">
                  <c:v>43517.503472222219</c:v>
                </c:pt>
                <c:pt idx="11166">
                  <c:v>43517.504166666666</c:v>
                </c:pt>
                <c:pt idx="11167">
                  <c:v>43517.504861111112</c:v>
                </c:pt>
                <c:pt idx="11168">
                  <c:v>43517.505555555559</c:v>
                </c:pt>
                <c:pt idx="11169">
                  <c:v>43517.506249999999</c:v>
                </c:pt>
                <c:pt idx="11170">
                  <c:v>43517.506944444445</c:v>
                </c:pt>
                <c:pt idx="11171">
                  <c:v>43517.507638888892</c:v>
                </c:pt>
                <c:pt idx="11172">
                  <c:v>43517.508333333331</c:v>
                </c:pt>
                <c:pt idx="11173">
                  <c:v>43517.509027777778</c:v>
                </c:pt>
                <c:pt idx="11174">
                  <c:v>43517.509722222225</c:v>
                </c:pt>
                <c:pt idx="11175">
                  <c:v>43517.510416666664</c:v>
                </c:pt>
                <c:pt idx="11176">
                  <c:v>43517.511111111111</c:v>
                </c:pt>
                <c:pt idx="11177">
                  <c:v>43517.511805555558</c:v>
                </c:pt>
                <c:pt idx="11178">
                  <c:v>43517.512499999997</c:v>
                </c:pt>
                <c:pt idx="11179">
                  <c:v>43517.513194444444</c:v>
                </c:pt>
                <c:pt idx="11180">
                  <c:v>43517.513888888891</c:v>
                </c:pt>
                <c:pt idx="11181">
                  <c:v>43517.51458333333</c:v>
                </c:pt>
                <c:pt idx="11182">
                  <c:v>43517.515277777777</c:v>
                </c:pt>
                <c:pt idx="11183">
                  <c:v>43517.515972222223</c:v>
                </c:pt>
                <c:pt idx="11184">
                  <c:v>43517.51666666667</c:v>
                </c:pt>
                <c:pt idx="11185">
                  <c:v>43517.517361111109</c:v>
                </c:pt>
                <c:pt idx="11186">
                  <c:v>43517.518055555556</c:v>
                </c:pt>
                <c:pt idx="11187">
                  <c:v>43517.518750000003</c:v>
                </c:pt>
                <c:pt idx="11188">
                  <c:v>43517.519444444442</c:v>
                </c:pt>
                <c:pt idx="11189">
                  <c:v>43517.520138888889</c:v>
                </c:pt>
                <c:pt idx="11190">
                  <c:v>43517.520833333336</c:v>
                </c:pt>
                <c:pt idx="11191">
                  <c:v>43517.521527777775</c:v>
                </c:pt>
                <c:pt idx="11192">
                  <c:v>43517.522222222222</c:v>
                </c:pt>
                <c:pt idx="11193">
                  <c:v>43517.522916666669</c:v>
                </c:pt>
                <c:pt idx="11194">
                  <c:v>43517.523611111108</c:v>
                </c:pt>
                <c:pt idx="11195">
                  <c:v>43517.524305555555</c:v>
                </c:pt>
                <c:pt idx="11196">
                  <c:v>43517.525000000001</c:v>
                </c:pt>
                <c:pt idx="11197">
                  <c:v>43517.525694444441</c:v>
                </c:pt>
                <c:pt idx="11198">
                  <c:v>43517.526388888888</c:v>
                </c:pt>
                <c:pt idx="11199">
                  <c:v>43517.527083333334</c:v>
                </c:pt>
                <c:pt idx="11200">
                  <c:v>43517.527777777781</c:v>
                </c:pt>
                <c:pt idx="11201">
                  <c:v>43517.52847222222</c:v>
                </c:pt>
                <c:pt idx="11202">
                  <c:v>43517.529166666667</c:v>
                </c:pt>
                <c:pt idx="11203">
                  <c:v>43517.529861111114</c:v>
                </c:pt>
                <c:pt idx="11204">
                  <c:v>43517.530555555553</c:v>
                </c:pt>
                <c:pt idx="11205">
                  <c:v>43517.53125</c:v>
                </c:pt>
                <c:pt idx="11206">
                  <c:v>43517.531944444447</c:v>
                </c:pt>
                <c:pt idx="11207">
                  <c:v>43517.532638888886</c:v>
                </c:pt>
                <c:pt idx="11208">
                  <c:v>43517.533333333333</c:v>
                </c:pt>
                <c:pt idx="11209">
                  <c:v>43517.53402777778</c:v>
                </c:pt>
                <c:pt idx="11210">
                  <c:v>43517.534722222219</c:v>
                </c:pt>
                <c:pt idx="11211">
                  <c:v>43517.535416666666</c:v>
                </c:pt>
                <c:pt idx="11212">
                  <c:v>43517.536111111112</c:v>
                </c:pt>
                <c:pt idx="11213">
                  <c:v>43517.536805555559</c:v>
                </c:pt>
                <c:pt idx="11214">
                  <c:v>43517.537499999999</c:v>
                </c:pt>
                <c:pt idx="11215">
                  <c:v>43517.538194444445</c:v>
                </c:pt>
                <c:pt idx="11216">
                  <c:v>43517.538888888892</c:v>
                </c:pt>
                <c:pt idx="11217">
                  <c:v>43517.539583333331</c:v>
                </c:pt>
                <c:pt idx="11218">
                  <c:v>43517.540277777778</c:v>
                </c:pt>
                <c:pt idx="11219">
                  <c:v>43517.540972222225</c:v>
                </c:pt>
                <c:pt idx="11220">
                  <c:v>43517.541666666664</c:v>
                </c:pt>
                <c:pt idx="11221">
                  <c:v>43517.542361111111</c:v>
                </c:pt>
                <c:pt idx="11222">
                  <c:v>43517.543055555558</c:v>
                </c:pt>
                <c:pt idx="11223">
                  <c:v>43517.543749999997</c:v>
                </c:pt>
                <c:pt idx="11224">
                  <c:v>43517.544444444444</c:v>
                </c:pt>
                <c:pt idx="11225">
                  <c:v>43517.545138888891</c:v>
                </c:pt>
                <c:pt idx="11226">
                  <c:v>43517.54583333333</c:v>
                </c:pt>
                <c:pt idx="11227">
                  <c:v>43517.546527777777</c:v>
                </c:pt>
                <c:pt idx="11228">
                  <c:v>43517.547222222223</c:v>
                </c:pt>
                <c:pt idx="11229">
                  <c:v>43517.54791666667</c:v>
                </c:pt>
                <c:pt idx="11230">
                  <c:v>43517.548611111109</c:v>
                </c:pt>
                <c:pt idx="11231">
                  <c:v>43517.549305555556</c:v>
                </c:pt>
                <c:pt idx="11232">
                  <c:v>43517.55</c:v>
                </c:pt>
                <c:pt idx="11233">
                  <c:v>43517.550694444442</c:v>
                </c:pt>
                <c:pt idx="11234">
                  <c:v>43517.551388888889</c:v>
                </c:pt>
                <c:pt idx="11235">
                  <c:v>43517.552083333336</c:v>
                </c:pt>
                <c:pt idx="11236">
                  <c:v>43517.552777777775</c:v>
                </c:pt>
                <c:pt idx="11237">
                  <c:v>43517.553472222222</c:v>
                </c:pt>
                <c:pt idx="11238">
                  <c:v>43517.554166666669</c:v>
                </c:pt>
                <c:pt idx="11239">
                  <c:v>43517.554861111108</c:v>
                </c:pt>
                <c:pt idx="11240">
                  <c:v>43517.555555555555</c:v>
                </c:pt>
                <c:pt idx="11241">
                  <c:v>43517.556250000001</c:v>
                </c:pt>
                <c:pt idx="11242">
                  <c:v>43517.556944444441</c:v>
                </c:pt>
                <c:pt idx="11243">
                  <c:v>43517.557638888888</c:v>
                </c:pt>
                <c:pt idx="11244">
                  <c:v>43517.558333333334</c:v>
                </c:pt>
                <c:pt idx="11245">
                  <c:v>43517.559027777781</c:v>
                </c:pt>
                <c:pt idx="11246">
                  <c:v>43517.55972222222</c:v>
                </c:pt>
                <c:pt idx="11247">
                  <c:v>43517.560416666667</c:v>
                </c:pt>
                <c:pt idx="11248">
                  <c:v>43517.561111111114</c:v>
                </c:pt>
                <c:pt idx="11249">
                  <c:v>43517.561805555553</c:v>
                </c:pt>
                <c:pt idx="11250">
                  <c:v>43517.5625</c:v>
                </c:pt>
                <c:pt idx="11251">
                  <c:v>43517.563194444447</c:v>
                </c:pt>
                <c:pt idx="11252">
                  <c:v>43517.563888888886</c:v>
                </c:pt>
                <c:pt idx="11253">
                  <c:v>43517.564583333333</c:v>
                </c:pt>
                <c:pt idx="11254">
                  <c:v>43517.56527777778</c:v>
                </c:pt>
                <c:pt idx="11255">
                  <c:v>43517.565972222219</c:v>
                </c:pt>
                <c:pt idx="11256">
                  <c:v>43517.566666666666</c:v>
                </c:pt>
                <c:pt idx="11257">
                  <c:v>43517.567361111112</c:v>
                </c:pt>
                <c:pt idx="11258">
                  <c:v>43517.568055555559</c:v>
                </c:pt>
                <c:pt idx="11259">
                  <c:v>43517.568749999999</c:v>
                </c:pt>
                <c:pt idx="11260">
                  <c:v>43517.569444444445</c:v>
                </c:pt>
                <c:pt idx="11261">
                  <c:v>43517.570138888892</c:v>
                </c:pt>
                <c:pt idx="11262">
                  <c:v>43517.570833333331</c:v>
                </c:pt>
                <c:pt idx="11263">
                  <c:v>43517.571527777778</c:v>
                </c:pt>
                <c:pt idx="11264">
                  <c:v>43517.572222222225</c:v>
                </c:pt>
                <c:pt idx="11265">
                  <c:v>43517.572916666664</c:v>
                </c:pt>
                <c:pt idx="11266">
                  <c:v>43517.573611111111</c:v>
                </c:pt>
                <c:pt idx="11267">
                  <c:v>43517.574305555558</c:v>
                </c:pt>
                <c:pt idx="11268">
                  <c:v>43517.574999999997</c:v>
                </c:pt>
                <c:pt idx="11269">
                  <c:v>43517.575694444444</c:v>
                </c:pt>
                <c:pt idx="11270">
                  <c:v>43517.576388888891</c:v>
                </c:pt>
                <c:pt idx="11271">
                  <c:v>43517.57708333333</c:v>
                </c:pt>
                <c:pt idx="11272">
                  <c:v>43517.577777777777</c:v>
                </c:pt>
                <c:pt idx="11273">
                  <c:v>43517.578472222223</c:v>
                </c:pt>
                <c:pt idx="11274">
                  <c:v>43517.57916666667</c:v>
                </c:pt>
                <c:pt idx="11275">
                  <c:v>43517.579861111109</c:v>
                </c:pt>
                <c:pt idx="11276">
                  <c:v>43517.580555555556</c:v>
                </c:pt>
                <c:pt idx="11277">
                  <c:v>43517.581250000003</c:v>
                </c:pt>
                <c:pt idx="11278">
                  <c:v>43517.581944444442</c:v>
                </c:pt>
                <c:pt idx="11279">
                  <c:v>43517.582638888889</c:v>
                </c:pt>
                <c:pt idx="11280">
                  <c:v>43517.583333333336</c:v>
                </c:pt>
              </c:numCache>
            </c:numRef>
          </c:xVal>
          <c:yVal>
            <c:numRef>
              <c:f>ВОЛОГІСТЬ!$I$4:$I$11284</c:f>
              <c:numCache>
                <c:formatCode>0.0</c:formatCode>
                <c:ptCount val="11281"/>
                <c:pt idx="0">
                  <c:v>40</c:v>
                </c:pt>
                <c:pt idx="1">
                  <c:v>40</c:v>
                </c:pt>
                <c:pt idx="2">
                  <c:v>40</c:v>
                </c:pt>
                <c:pt idx="3">
                  <c:v>40</c:v>
                </c:pt>
                <c:pt idx="4">
                  <c:v>40</c:v>
                </c:pt>
                <c:pt idx="5">
                  <c:v>40</c:v>
                </c:pt>
                <c:pt idx="6">
                  <c:v>40</c:v>
                </c:pt>
                <c:pt idx="7">
                  <c:v>40</c:v>
                </c:pt>
                <c:pt idx="8">
                  <c:v>40</c:v>
                </c:pt>
                <c:pt idx="9">
                  <c:v>40</c:v>
                </c:pt>
                <c:pt idx="10">
                  <c:v>40</c:v>
                </c:pt>
                <c:pt idx="11">
                  <c:v>40</c:v>
                </c:pt>
                <c:pt idx="12">
                  <c:v>40</c:v>
                </c:pt>
                <c:pt idx="13">
                  <c:v>40</c:v>
                </c:pt>
                <c:pt idx="14">
                  <c:v>40</c:v>
                </c:pt>
                <c:pt idx="15">
                  <c:v>40</c:v>
                </c:pt>
                <c:pt idx="16">
                  <c:v>40</c:v>
                </c:pt>
                <c:pt idx="17">
                  <c:v>40</c:v>
                </c:pt>
                <c:pt idx="18">
                  <c:v>40</c:v>
                </c:pt>
                <c:pt idx="19">
                  <c:v>40</c:v>
                </c:pt>
                <c:pt idx="20">
                  <c:v>40</c:v>
                </c:pt>
                <c:pt idx="21">
                  <c:v>40</c:v>
                </c:pt>
                <c:pt idx="22">
                  <c:v>40</c:v>
                </c:pt>
                <c:pt idx="23">
                  <c:v>40</c:v>
                </c:pt>
                <c:pt idx="24">
                  <c:v>40</c:v>
                </c:pt>
                <c:pt idx="25">
                  <c:v>40</c:v>
                </c:pt>
                <c:pt idx="26">
                  <c:v>40</c:v>
                </c:pt>
                <c:pt idx="27">
                  <c:v>40</c:v>
                </c:pt>
                <c:pt idx="28">
                  <c:v>40</c:v>
                </c:pt>
                <c:pt idx="29">
                  <c:v>40</c:v>
                </c:pt>
                <c:pt idx="30">
                  <c:v>40</c:v>
                </c:pt>
                <c:pt idx="31">
                  <c:v>40</c:v>
                </c:pt>
                <c:pt idx="32">
                  <c:v>40</c:v>
                </c:pt>
                <c:pt idx="33">
                  <c:v>40</c:v>
                </c:pt>
                <c:pt idx="34">
                  <c:v>40</c:v>
                </c:pt>
                <c:pt idx="35">
                  <c:v>40</c:v>
                </c:pt>
                <c:pt idx="36">
                  <c:v>40</c:v>
                </c:pt>
                <c:pt idx="37">
                  <c:v>40</c:v>
                </c:pt>
                <c:pt idx="38">
                  <c:v>40</c:v>
                </c:pt>
                <c:pt idx="39">
                  <c:v>40</c:v>
                </c:pt>
                <c:pt idx="40">
                  <c:v>40</c:v>
                </c:pt>
                <c:pt idx="41">
                  <c:v>40</c:v>
                </c:pt>
                <c:pt idx="42">
                  <c:v>40</c:v>
                </c:pt>
                <c:pt idx="43">
                  <c:v>40</c:v>
                </c:pt>
                <c:pt idx="44">
                  <c:v>40</c:v>
                </c:pt>
                <c:pt idx="45">
                  <c:v>40</c:v>
                </c:pt>
                <c:pt idx="46">
                  <c:v>40</c:v>
                </c:pt>
                <c:pt idx="47">
                  <c:v>40</c:v>
                </c:pt>
                <c:pt idx="48">
                  <c:v>40</c:v>
                </c:pt>
                <c:pt idx="49">
                  <c:v>40</c:v>
                </c:pt>
                <c:pt idx="50">
                  <c:v>40</c:v>
                </c:pt>
                <c:pt idx="51">
                  <c:v>40</c:v>
                </c:pt>
                <c:pt idx="52">
                  <c:v>40</c:v>
                </c:pt>
                <c:pt idx="53">
                  <c:v>40</c:v>
                </c:pt>
                <c:pt idx="54">
                  <c:v>40</c:v>
                </c:pt>
                <c:pt idx="55">
                  <c:v>40</c:v>
                </c:pt>
                <c:pt idx="56">
                  <c:v>40</c:v>
                </c:pt>
                <c:pt idx="57">
                  <c:v>40</c:v>
                </c:pt>
                <c:pt idx="58">
                  <c:v>40</c:v>
                </c:pt>
                <c:pt idx="59">
                  <c:v>40</c:v>
                </c:pt>
                <c:pt idx="60">
                  <c:v>40</c:v>
                </c:pt>
                <c:pt idx="61">
                  <c:v>40</c:v>
                </c:pt>
                <c:pt idx="62">
                  <c:v>40</c:v>
                </c:pt>
                <c:pt idx="63">
                  <c:v>40</c:v>
                </c:pt>
                <c:pt idx="64">
                  <c:v>40</c:v>
                </c:pt>
                <c:pt idx="65">
                  <c:v>40</c:v>
                </c:pt>
                <c:pt idx="66">
                  <c:v>40</c:v>
                </c:pt>
                <c:pt idx="67">
                  <c:v>40</c:v>
                </c:pt>
                <c:pt idx="68">
                  <c:v>40</c:v>
                </c:pt>
                <c:pt idx="69">
                  <c:v>40</c:v>
                </c:pt>
                <c:pt idx="70">
                  <c:v>40</c:v>
                </c:pt>
                <c:pt idx="71">
                  <c:v>40</c:v>
                </c:pt>
                <c:pt idx="72">
                  <c:v>40</c:v>
                </c:pt>
                <c:pt idx="73">
                  <c:v>40</c:v>
                </c:pt>
                <c:pt idx="74">
                  <c:v>40</c:v>
                </c:pt>
                <c:pt idx="75">
                  <c:v>40</c:v>
                </c:pt>
                <c:pt idx="76">
                  <c:v>40</c:v>
                </c:pt>
                <c:pt idx="77">
                  <c:v>40</c:v>
                </c:pt>
                <c:pt idx="78">
                  <c:v>40</c:v>
                </c:pt>
                <c:pt idx="79">
                  <c:v>40</c:v>
                </c:pt>
                <c:pt idx="80">
                  <c:v>40</c:v>
                </c:pt>
                <c:pt idx="81">
                  <c:v>40</c:v>
                </c:pt>
                <c:pt idx="82">
                  <c:v>40</c:v>
                </c:pt>
                <c:pt idx="83">
                  <c:v>40</c:v>
                </c:pt>
                <c:pt idx="84">
                  <c:v>40</c:v>
                </c:pt>
                <c:pt idx="85">
                  <c:v>40</c:v>
                </c:pt>
                <c:pt idx="86">
                  <c:v>40</c:v>
                </c:pt>
                <c:pt idx="87">
                  <c:v>40</c:v>
                </c:pt>
                <c:pt idx="88">
                  <c:v>40</c:v>
                </c:pt>
                <c:pt idx="89">
                  <c:v>40</c:v>
                </c:pt>
                <c:pt idx="90">
                  <c:v>40</c:v>
                </c:pt>
                <c:pt idx="91">
                  <c:v>40</c:v>
                </c:pt>
                <c:pt idx="92">
                  <c:v>40</c:v>
                </c:pt>
                <c:pt idx="93">
                  <c:v>40</c:v>
                </c:pt>
                <c:pt idx="94">
                  <c:v>40</c:v>
                </c:pt>
                <c:pt idx="95">
                  <c:v>40</c:v>
                </c:pt>
                <c:pt idx="96">
                  <c:v>40</c:v>
                </c:pt>
                <c:pt idx="97">
                  <c:v>40</c:v>
                </c:pt>
                <c:pt idx="98">
                  <c:v>40</c:v>
                </c:pt>
                <c:pt idx="99">
                  <c:v>40</c:v>
                </c:pt>
                <c:pt idx="100">
                  <c:v>40</c:v>
                </c:pt>
                <c:pt idx="101">
                  <c:v>40</c:v>
                </c:pt>
                <c:pt idx="102">
                  <c:v>40</c:v>
                </c:pt>
                <c:pt idx="103">
                  <c:v>40</c:v>
                </c:pt>
                <c:pt idx="104">
                  <c:v>40</c:v>
                </c:pt>
                <c:pt idx="105">
                  <c:v>40</c:v>
                </c:pt>
                <c:pt idx="106">
                  <c:v>40</c:v>
                </c:pt>
                <c:pt idx="107">
                  <c:v>40</c:v>
                </c:pt>
                <c:pt idx="108">
                  <c:v>40</c:v>
                </c:pt>
                <c:pt idx="109">
                  <c:v>40</c:v>
                </c:pt>
                <c:pt idx="110">
                  <c:v>40</c:v>
                </c:pt>
                <c:pt idx="111">
                  <c:v>40</c:v>
                </c:pt>
                <c:pt idx="112">
                  <c:v>40</c:v>
                </c:pt>
                <c:pt idx="113">
                  <c:v>40</c:v>
                </c:pt>
                <c:pt idx="114">
                  <c:v>40</c:v>
                </c:pt>
                <c:pt idx="115">
                  <c:v>40</c:v>
                </c:pt>
                <c:pt idx="116">
                  <c:v>40</c:v>
                </c:pt>
                <c:pt idx="117">
                  <c:v>40</c:v>
                </c:pt>
                <c:pt idx="118">
                  <c:v>40</c:v>
                </c:pt>
                <c:pt idx="119">
                  <c:v>40</c:v>
                </c:pt>
                <c:pt idx="120">
                  <c:v>40</c:v>
                </c:pt>
                <c:pt idx="121">
                  <c:v>40</c:v>
                </c:pt>
                <c:pt idx="122">
                  <c:v>40</c:v>
                </c:pt>
                <c:pt idx="123">
                  <c:v>40</c:v>
                </c:pt>
                <c:pt idx="124">
                  <c:v>40</c:v>
                </c:pt>
                <c:pt idx="125">
                  <c:v>40</c:v>
                </c:pt>
                <c:pt idx="126">
                  <c:v>40</c:v>
                </c:pt>
                <c:pt idx="127">
                  <c:v>40</c:v>
                </c:pt>
                <c:pt idx="128">
                  <c:v>40</c:v>
                </c:pt>
                <c:pt idx="129">
                  <c:v>40</c:v>
                </c:pt>
                <c:pt idx="130">
                  <c:v>40</c:v>
                </c:pt>
                <c:pt idx="131">
                  <c:v>40</c:v>
                </c:pt>
                <c:pt idx="132">
                  <c:v>40</c:v>
                </c:pt>
                <c:pt idx="133">
                  <c:v>40</c:v>
                </c:pt>
                <c:pt idx="134">
                  <c:v>40</c:v>
                </c:pt>
                <c:pt idx="135">
                  <c:v>40</c:v>
                </c:pt>
                <c:pt idx="136">
                  <c:v>40</c:v>
                </c:pt>
                <c:pt idx="137">
                  <c:v>40</c:v>
                </c:pt>
                <c:pt idx="138">
                  <c:v>40</c:v>
                </c:pt>
                <c:pt idx="139">
                  <c:v>40</c:v>
                </c:pt>
                <c:pt idx="140">
                  <c:v>40</c:v>
                </c:pt>
                <c:pt idx="141">
                  <c:v>40</c:v>
                </c:pt>
                <c:pt idx="142">
                  <c:v>40</c:v>
                </c:pt>
                <c:pt idx="143">
                  <c:v>40</c:v>
                </c:pt>
                <c:pt idx="144">
                  <c:v>40</c:v>
                </c:pt>
                <c:pt idx="145">
                  <c:v>40</c:v>
                </c:pt>
                <c:pt idx="146">
                  <c:v>40</c:v>
                </c:pt>
                <c:pt idx="147">
                  <c:v>40</c:v>
                </c:pt>
                <c:pt idx="148">
                  <c:v>40</c:v>
                </c:pt>
                <c:pt idx="149">
                  <c:v>40</c:v>
                </c:pt>
                <c:pt idx="150">
                  <c:v>40</c:v>
                </c:pt>
                <c:pt idx="151">
                  <c:v>40</c:v>
                </c:pt>
                <c:pt idx="152">
                  <c:v>40</c:v>
                </c:pt>
                <c:pt idx="153">
                  <c:v>40</c:v>
                </c:pt>
                <c:pt idx="154">
                  <c:v>40</c:v>
                </c:pt>
                <c:pt idx="155">
                  <c:v>40</c:v>
                </c:pt>
                <c:pt idx="156">
                  <c:v>40</c:v>
                </c:pt>
                <c:pt idx="157">
                  <c:v>40</c:v>
                </c:pt>
                <c:pt idx="158">
                  <c:v>40</c:v>
                </c:pt>
                <c:pt idx="159">
                  <c:v>40</c:v>
                </c:pt>
                <c:pt idx="160">
                  <c:v>40</c:v>
                </c:pt>
                <c:pt idx="161">
                  <c:v>40</c:v>
                </c:pt>
                <c:pt idx="162">
                  <c:v>40</c:v>
                </c:pt>
                <c:pt idx="163">
                  <c:v>40</c:v>
                </c:pt>
                <c:pt idx="164">
                  <c:v>40</c:v>
                </c:pt>
                <c:pt idx="165">
                  <c:v>40</c:v>
                </c:pt>
                <c:pt idx="166">
                  <c:v>40</c:v>
                </c:pt>
                <c:pt idx="167">
                  <c:v>40</c:v>
                </c:pt>
                <c:pt idx="168">
                  <c:v>40</c:v>
                </c:pt>
                <c:pt idx="169">
                  <c:v>40</c:v>
                </c:pt>
                <c:pt idx="170">
                  <c:v>40</c:v>
                </c:pt>
                <c:pt idx="171">
                  <c:v>40</c:v>
                </c:pt>
                <c:pt idx="172">
                  <c:v>40</c:v>
                </c:pt>
                <c:pt idx="173">
                  <c:v>40</c:v>
                </c:pt>
                <c:pt idx="174">
                  <c:v>40</c:v>
                </c:pt>
                <c:pt idx="175">
                  <c:v>40</c:v>
                </c:pt>
                <c:pt idx="176">
                  <c:v>40</c:v>
                </c:pt>
                <c:pt idx="177">
                  <c:v>40</c:v>
                </c:pt>
                <c:pt idx="178">
                  <c:v>40</c:v>
                </c:pt>
                <c:pt idx="179">
                  <c:v>40</c:v>
                </c:pt>
                <c:pt idx="180">
                  <c:v>40</c:v>
                </c:pt>
                <c:pt idx="181">
                  <c:v>40</c:v>
                </c:pt>
                <c:pt idx="182">
                  <c:v>40</c:v>
                </c:pt>
                <c:pt idx="183">
                  <c:v>40</c:v>
                </c:pt>
                <c:pt idx="184">
                  <c:v>40</c:v>
                </c:pt>
                <c:pt idx="185">
                  <c:v>40</c:v>
                </c:pt>
                <c:pt idx="186">
                  <c:v>40</c:v>
                </c:pt>
                <c:pt idx="187">
                  <c:v>40</c:v>
                </c:pt>
                <c:pt idx="188">
                  <c:v>40</c:v>
                </c:pt>
                <c:pt idx="189">
                  <c:v>40</c:v>
                </c:pt>
                <c:pt idx="190">
                  <c:v>40</c:v>
                </c:pt>
                <c:pt idx="191">
                  <c:v>40</c:v>
                </c:pt>
                <c:pt idx="192">
                  <c:v>40</c:v>
                </c:pt>
                <c:pt idx="193">
                  <c:v>40</c:v>
                </c:pt>
                <c:pt idx="194">
                  <c:v>40</c:v>
                </c:pt>
                <c:pt idx="195">
                  <c:v>40</c:v>
                </c:pt>
                <c:pt idx="196">
                  <c:v>40</c:v>
                </c:pt>
                <c:pt idx="197">
                  <c:v>40</c:v>
                </c:pt>
                <c:pt idx="198">
                  <c:v>40</c:v>
                </c:pt>
                <c:pt idx="199">
                  <c:v>40</c:v>
                </c:pt>
                <c:pt idx="200">
                  <c:v>40</c:v>
                </c:pt>
                <c:pt idx="201">
                  <c:v>40</c:v>
                </c:pt>
                <c:pt idx="202">
                  <c:v>40</c:v>
                </c:pt>
                <c:pt idx="203">
                  <c:v>40</c:v>
                </c:pt>
                <c:pt idx="204">
                  <c:v>40</c:v>
                </c:pt>
                <c:pt idx="205">
                  <c:v>40</c:v>
                </c:pt>
                <c:pt idx="206">
                  <c:v>40</c:v>
                </c:pt>
                <c:pt idx="207">
                  <c:v>40</c:v>
                </c:pt>
                <c:pt idx="208">
                  <c:v>40</c:v>
                </c:pt>
                <c:pt idx="209">
                  <c:v>40</c:v>
                </c:pt>
                <c:pt idx="210">
                  <c:v>40</c:v>
                </c:pt>
                <c:pt idx="211">
                  <c:v>40</c:v>
                </c:pt>
                <c:pt idx="212">
                  <c:v>40</c:v>
                </c:pt>
                <c:pt idx="213">
                  <c:v>40</c:v>
                </c:pt>
                <c:pt idx="214">
                  <c:v>40</c:v>
                </c:pt>
                <c:pt idx="215">
                  <c:v>40</c:v>
                </c:pt>
                <c:pt idx="216">
                  <c:v>40</c:v>
                </c:pt>
                <c:pt idx="217">
                  <c:v>40</c:v>
                </c:pt>
                <c:pt idx="218">
                  <c:v>40</c:v>
                </c:pt>
                <c:pt idx="219">
                  <c:v>40</c:v>
                </c:pt>
                <c:pt idx="220">
                  <c:v>40</c:v>
                </c:pt>
                <c:pt idx="221">
                  <c:v>40</c:v>
                </c:pt>
                <c:pt idx="222">
                  <c:v>40</c:v>
                </c:pt>
                <c:pt idx="223">
                  <c:v>40</c:v>
                </c:pt>
                <c:pt idx="224">
                  <c:v>40</c:v>
                </c:pt>
                <c:pt idx="225">
                  <c:v>40</c:v>
                </c:pt>
                <c:pt idx="226">
                  <c:v>40</c:v>
                </c:pt>
                <c:pt idx="227">
                  <c:v>40</c:v>
                </c:pt>
                <c:pt idx="228">
                  <c:v>40</c:v>
                </c:pt>
                <c:pt idx="229">
                  <c:v>40</c:v>
                </c:pt>
                <c:pt idx="230">
                  <c:v>40</c:v>
                </c:pt>
                <c:pt idx="231">
                  <c:v>40</c:v>
                </c:pt>
                <c:pt idx="232">
                  <c:v>40</c:v>
                </c:pt>
                <c:pt idx="233">
                  <c:v>40</c:v>
                </c:pt>
                <c:pt idx="234">
                  <c:v>40</c:v>
                </c:pt>
                <c:pt idx="235">
                  <c:v>40</c:v>
                </c:pt>
                <c:pt idx="236">
                  <c:v>40</c:v>
                </c:pt>
                <c:pt idx="237">
                  <c:v>40</c:v>
                </c:pt>
                <c:pt idx="238">
                  <c:v>40</c:v>
                </c:pt>
                <c:pt idx="239">
                  <c:v>40</c:v>
                </c:pt>
                <c:pt idx="240">
                  <c:v>40</c:v>
                </c:pt>
                <c:pt idx="241">
                  <c:v>40</c:v>
                </c:pt>
                <c:pt idx="242">
                  <c:v>40</c:v>
                </c:pt>
                <c:pt idx="243">
                  <c:v>40</c:v>
                </c:pt>
                <c:pt idx="244">
                  <c:v>40</c:v>
                </c:pt>
                <c:pt idx="245">
                  <c:v>40</c:v>
                </c:pt>
                <c:pt idx="246">
                  <c:v>40</c:v>
                </c:pt>
                <c:pt idx="247">
                  <c:v>40</c:v>
                </c:pt>
                <c:pt idx="248">
                  <c:v>40</c:v>
                </c:pt>
                <c:pt idx="249">
                  <c:v>40</c:v>
                </c:pt>
                <c:pt idx="250">
                  <c:v>40</c:v>
                </c:pt>
                <c:pt idx="251">
                  <c:v>40</c:v>
                </c:pt>
                <c:pt idx="252">
                  <c:v>40</c:v>
                </c:pt>
                <c:pt idx="253">
                  <c:v>40</c:v>
                </c:pt>
                <c:pt idx="254">
                  <c:v>40</c:v>
                </c:pt>
                <c:pt idx="255">
                  <c:v>40</c:v>
                </c:pt>
                <c:pt idx="256">
                  <c:v>40</c:v>
                </c:pt>
                <c:pt idx="257">
                  <c:v>40</c:v>
                </c:pt>
                <c:pt idx="258">
                  <c:v>40</c:v>
                </c:pt>
                <c:pt idx="259">
                  <c:v>40</c:v>
                </c:pt>
                <c:pt idx="260">
                  <c:v>40</c:v>
                </c:pt>
                <c:pt idx="261">
                  <c:v>40</c:v>
                </c:pt>
                <c:pt idx="262">
                  <c:v>40</c:v>
                </c:pt>
                <c:pt idx="263">
                  <c:v>40</c:v>
                </c:pt>
                <c:pt idx="264">
                  <c:v>40</c:v>
                </c:pt>
                <c:pt idx="265">
                  <c:v>40</c:v>
                </c:pt>
                <c:pt idx="266">
                  <c:v>40</c:v>
                </c:pt>
                <c:pt idx="267">
                  <c:v>40</c:v>
                </c:pt>
                <c:pt idx="268">
                  <c:v>40</c:v>
                </c:pt>
                <c:pt idx="269">
                  <c:v>40</c:v>
                </c:pt>
                <c:pt idx="270">
                  <c:v>40</c:v>
                </c:pt>
                <c:pt idx="271">
                  <c:v>40</c:v>
                </c:pt>
                <c:pt idx="272">
                  <c:v>40</c:v>
                </c:pt>
                <c:pt idx="273">
                  <c:v>40</c:v>
                </c:pt>
                <c:pt idx="274">
                  <c:v>40</c:v>
                </c:pt>
                <c:pt idx="275">
                  <c:v>40</c:v>
                </c:pt>
                <c:pt idx="276">
                  <c:v>40</c:v>
                </c:pt>
                <c:pt idx="277">
                  <c:v>40</c:v>
                </c:pt>
                <c:pt idx="278">
                  <c:v>40</c:v>
                </c:pt>
                <c:pt idx="279">
                  <c:v>40</c:v>
                </c:pt>
                <c:pt idx="280">
                  <c:v>40</c:v>
                </c:pt>
                <c:pt idx="281">
                  <c:v>40</c:v>
                </c:pt>
                <c:pt idx="282">
                  <c:v>40</c:v>
                </c:pt>
                <c:pt idx="283">
                  <c:v>40</c:v>
                </c:pt>
                <c:pt idx="284">
                  <c:v>40</c:v>
                </c:pt>
                <c:pt idx="285">
                  <c:v>40</c:v>
                </c:pt>
                <c:pt idx="286">
                  <c:v>40</c:v>
                </c:pt>
                <c:pt idx="287">
                  <c:v>40</c:v>
                </c:pt>
                <c:pt idx="288">
                  <c:v>40</c:v>
                </c:pt>
                <c:pt idx="289">
                  <c:v>40</c:v>
                </c:pt>
                <c:pt idx="290">
                  <c:v>40</c:v>
                </c:pt>
                <c:pt idx="291">
                  <c:v>40</c:v>
                </c:pt>
                <c:pt idx="292">
                  <c:v>40</c:v>
                </c:pt>
                <c:pt idx="293">
                  <c:v>40</c:v>
                </c:pt>
                <c:pt idx="294">
                  <c:v>40</c:v>
                </c:pt>
                <c:pt idx="295">
                  <c:v>40</c:v>
                </c:pt>
                <c:pt idx="296">
                  <c:v>40</c:v>
                </c:pt>
                <c:pt idx="297">
                  <c:v>40</c:v>
                </c:pt>
                <c:pt idx="298">
                  <c:v>40</c:v>
                </c:pt>
                <c:pt idx="299">
                  <c:v>40</c:v>
                </c:pt>
                <c:pt idx="300">
                  <c:v>40</c:v>
                </c:pt>
                <c:pt idx="301">
                  <c:v>40</c:v>
                </c:pt>
                <c:pt idx="302">
                  <c:v>40</c:v>
                </c:pt>
                <c:pt idx="303">
                  <c:v>40</c:v>
                </c:pt>
                <c:pt idx="304">
                  <c:v>40</c:v>
                </c:pt>
                <c:pt idx="305">
                  <c:v>40</c:v>
                </c:pt>
                <c:pt idx="306">
                  <c:v>40</c:v>
                </c:pt>
                <c:pt idx="307">
                  <c:v>40</c:v>
                </c:pt>
                <c:pt idx="308">
                  <c:v>40</c:v>
                </c:pt>
                <c:pt idx="309">
                  <c:v>40</c:v>
                </c:pt>
                <c:pt idx="310">
                  <c:v>40</c:v>
                </c:pt>
                <c:pt idx="311">
                  <c:v>40</c:v>
                </c:pt>
                <c:pt idx="312">
                  <c:v>40</c:v>
                </c:pt>
                <c:pt idx="313">
                  <c:v>40</c:v>
                </c:pt>
                <c:pt idx="314">
                  <c:v>40</c:v>
                </c:pt>
                <c:pt idx="315">
                  <c:v>40</c:v>
                </c:pt>
                <c:pt idx="316">
                  <c:v>40</c:v>
                </c:pt>
                <c:pt idx="317">
                  <c:v>40</c:v>
                </c:pt>
                <c:pt idx="318">
                  <c:v>40</c:v>
                </c:pt>
                <c:pt idx="319">
                  <c:v>40</c:v>
                </c:pt>
                <c:pt idx="320">
                  <c:v>40</c:v>
                </c:pt>
                <c:pt idx="321">
                  <c:v>40</c:v>
                </c:pt>
                <c:pt idx="322">
                  <c:v>40</c:v>
                </c:pt>
                <c:pt idx="323">
                  <c:v>40</c:v>
                </c:pt>
                <c:pt idx="324">
                  <c:v>40</c:v>
                </c:pt>
                <c:pt idx="325">
                  <c:v>40</c:v>
                </c:pt>
                <c:pt idx="326">
                  <c:v>40</c:v>
                </c:pt>
                <c:pt idx="327">
                  <c:v>40</c:v>
                </c:pt>
                <c:pt idx="328">
                  <c:v>40</c:v>
                </c:pt>
                <c:pt idx="329">
                  <c:v>40</c:v>
                </c:pt>
                <c:pt idx="330">
                  <c:v>40</c:v>
                </c:pt>
                <c:pt idx="331">
                  <c:v>40</c:v>
                </c:pt>
                <c:pt idx="332">
                  <c:v>40</c:v>
                </c:pt>
                <c:pt idx="333">
                  <c:v>40</c:v>
                </c:pt>
                <c:pt idx="334">
                  <c:v>40</c:v>
                </c:pt>
                <c:pt idx="335">
                  <c:v>40</c:v>
                </c:pt>
                <c:pt idx="336">
                  <c:v>40</c:v>
                </c:pt>
                <c:pt idx="337">
                  <c:v>40</c:v>
                </c:pt>
                <c:pt idx="338">
                  <c:v>40</c:v>
                </c:pt>
                <c:pt idx="339">
                  <c:v>40</c:v>
                </c:pt>
                <c:pt idx="340">
                  <c:v>40</c:v>
                </c:pt>
                <c:pt idx="341">
                  <c:v>40</c:v>
                </c:pt>
                <c:pt idx="342">
                  <c:v>40</c:v>
                </c:pt>
                <c:pt idx="343">
                  <c:v>40</c:v>
                </c:pt>
                <c:pt idx="344">
                  <c:v>40</c:v>
                </c:pt>
                <c:pt idx="345">
                  <c:v>40</c:v>
                </c:pt>
                <c:pt idx="346">
                  <c:v>40</c:v>
                </c:pt>
                <c:pt idx="347">
                  <c:v>40</c:v>
                </c:pt>
                <c:pt idx="348">
                  <c:v>40</c:v>
                </c:pt>
                <c:pt idx="349">
                  <c:v>40</c:v>
                </c:pt>
                <c:pt idx="350">
                  <c:v>40</c:v>
                </c:pt>
                <c:pt idx="351">
                  <c:v>40</c:v>
                </c:pt>
                <c:pt idx="352">
                  <c:v>40</c:v>
                </c:pt>
                <c:pt idx="353">
                  <c:v>40</c:v>
                </c:pt>
                <c:pt idx="354">
                  <c:v>40</c:v>
                </c:pt>
                <c:pt idx="355">
                  <c:v>40</c:v>
                </c:pt>
                <c:pt idx="356">
                  <c:v>40</c:v>
                </c:pt>
                <c:pt idx="357">
                  <c:v>40</c:v>
                </c:pt>
                <c:pt idx="358">
                  <c:v>40</c:v>
                </c:pt>
                <c:pt idx="359">
                  <c:v>40</c:v>
                </c:pt>
                <c:pt idx="360">
                  <c:v>40</c:v>
                </c:pt>
                <c:pt idx="361">
                  <c:v>40</c:v>
                </c:pt>
                <c:pt idx="362">
                  <c:v>40</c:v>
                </c:pt>
                <c:pt idx="363">
                  <c:v>40</c:v>
                </c:pt>
                <c:pt idx="364">
                  <c:v>40</c:v>
                </c:pt>
                <c:pt idx="365">
                  <c:v>40</c:v>
                </c:pt>
                <c:pt idx="366">
                  <c:v>40</c:v>
                </c:pt>
                <c:pt idx="367">
                  <c:v>40</c:v>
                </c:pt>
                <c:pt idx="368">
                  <c:v>40</c:v>
                </c:pt>
                <c:pt idx="369">
                  <c:v>40</c:v>
                </c:pt>
                <c:pt idx="370">
                  <c:v>40</c:v>
                </c:pt>
                <c:pt idx="371">
                  <c:v>40</c:v>
                </c:pt>
                <c:pt idx="372">
                  <c:v>40</c:v>
                </c:pt>
                <c:pt idx="373">
                  <c:v>40</c:v>
                </c:pt>
                <c:pt idx="374">
                  <c:v>40</c:v>
                </c:pt>
                <c:pt idx="375">
                  <c:v>40</c:v>
                </c:pt>
                <c:pt idx="376">
                  <c:v>40</c:v>
                </c:pt>
                <c:pt idx="377">
                  <c:v>40</c:v>
                </c:pt>
                <c:pt idx="378">
                  <c:v>40</c:v>
                </c:pt>
                <c:pt idx="379">
                  <c:v>40</c:v>
                </c:pt>
                <c:pt idx="380">
                  <c:v>40</c:v>
                </c:pt>
                <c:pt idx="381">
                  <c:v>40</c:v>
                </c:pt>
                <c:pt idx="382">
                  <c:v>40</c:v>
                </c:pt>
                <c:pt idx="383">
                  <c:v>40</c:v>
                </c:pt>
                <c:pt idx="384">
                  <c:v>40</c:v>
                </c:pt>
                <c:pt idx="385">
                  <c:v>40</c:v>
                </c:pt>
                <c:pt idx="386">
                  <c:v>40</c:v>
                </c:pt>
                <c:pt idx="387">
                  <c:v>40</c:v>
                </c:pt>
                <c:pt idx="388">
                  <c:v>40</c:v>
                </c:pt>
                <c:pt idx="389">
                  <c:v>40</c:v>
                </c:pt>
                <c:pt idx="390">
                  <c:v>40</c:v>
                </c:pt>
                <c:pt idx="391">
                  <c:v>40</c:v>
                </c:pt>
                <c:pt idx="392">
                  <c:v>40</c:v>
                </c:pt>
                <c:pt idx="393">
                  <c:v>40</c:v>
                </c:pt>
                <c:pt idx="394">
                  <c:v>40</c:v>
                </c:pt>
                <c:pt idx="395">
                  <c:v>40</c:v>
                </c:pt>
                <c:pt idx="396">
                  <c:v>40</c:v>
                </c:pt>
                <c:pt idx="397">
                  <c:v>40</c:v>
                </c:pt>
                <c:pt idx="398">
                  <c:v>40</c:v>
                </c:pt>
                <c:pt idx="399">
                  <c:v>40</c:v>
                </c:pt>
                <c:pt idx="400">
                  <c:v>40</c:v>
                </c:pt>
                <c:pt idx="401">
                  <c:v>40</c:v>
                </c:pt>
                <c:pt idx="402">
                  <c:v>40</c:v>
                </c:pt>
                <c:pt idx="403">
                  <c:v>40</c:v>
                </c:pt>
                <c:pt idx="404">
                  <c:v>40</c:v>
                </c:pt>
                <c:pt idx="405">
                  <c:v>40</c:v>
                </c:pt>
                <c:pt idx="406">
                  <c:v>40</c:v>
                </c:pt>
                <c:pt idx="407">
                  <c:v>40</c:v>
                </c:pt>
                <c:pt idx="408">
                  <c:v>40</c:v>
                </c:pt>
                <c:pt idx="409">
                  <c:v>40</c:v>
                </c:pt>
                <c:pt idx="410">
                  <c:v>40</c:v>
                </c:pt>
                <c:pt idx="411">
                  <c:v>40</c:v>
                </c:pt>
                <c:pt idx="412">
                  <c:v>40</c:v>
                </c:pt>
                <c:pt idx="413">
                  <c:v>40</c:v>
                </c:pt>
                <c:pt idx="414">
                  <c:v>40</c:v>
                </c:pt>
                <c:pt idx="415">
                  <c:v>40</c:v>
                </c:pt>
                <c:pt idx="416">
                  <c:v>40</c:v>
                </c:pt>
                <c:pt idx="417">
                  <c:v>40</c:v>
                </c:pt>
                <c:pt idx="418">
                  <c:v>40</c:v>
                </c:pt>
                <c:pt idx="419">
                  <c:v>40</c:v>
                </c:pt>
                <c:pt idx="420">
                  <c:v>40</c:v>
                </c:pt>
                <c:pt idx="421">
                  <c:v>40</c:v>
                </c:pt>
                <c:pt idx="422">
                  <c:v>40</c:v>
                </c:pt>
                <c:pt idx="423">
                  <c:v>40</c:v>
                </c:pt>
                <c:pt idx="424">
                  <c:v>40</c:v>
                </c:pt>
                <c:pt idx="425">
                  <c:v>40</c:v>
                </c:pt>
                <c:pt idx="426">
                  <c:v>40</c:v>
                </c:pt>
                <c:pt idx="427">
                  <c:v>40</c:v>
                </c:pt>
                <c:pt idx="428">
                  <c:v>40</c:v>
                </c:pt>
                <c:pt idx="429">
                  <c:v>40</c:v>
                </c:pt>
                <c:pt idx="430">
                  <c:v>40</c:v>
                </c:pt>
                <c:pt idx="431">
                  <c:v>40</c:v>
                </c:pt>
                <c:pt idx="432">
                  <c:v>40</c:v>
                </c:pt>
                <c:pt idx="433">
                  <c:v>40</c:v>
                </c:pt>
                <c:pt idx="434">
                  <c:v>40</c:v>
                </c:pt>
                <c:pt idx="435">
                  <c:v>40</c:v>
                </c:pt>
                <c:pt idx="436">
                  <c:v>40</c:v>
                </c:pt>
                <c:pt idx="437">
                  <c:v>40</c:v>
                </c:pt>
                <c:pt idx="438">
                  <c:v>40</c:v>
                </c:pt>
                <c:pt idx="439">
                  <c:v>40</c:v>
                </c:pt>
                <c:pt idx="440">
                  <c:v>40</c:v>
                </c:pt>
                <c:pt idx="441">
                  <c:v>40</c:v>
                </c:pt>
                <c:pt idx="442">
                  <c:v>40</c:v>
                </c:pt>
                <c:pt idx="443">
                  <c:v>40</c:v>
                </c:pt>
                <c:pt idx="444">
                  <c:v>40</c:v>
                </c:pt>
                <c:pt idx="445">
                  <c:v>40</c:v>
                </c:pt>
                <c:pt idx="446">
                  <c:v>40</c:v>
                </c:pt>
                <c:pt idx="447">
                  <c:v>40</c:v>
                </c:pt>
                <c:pt idx="448">
                  <c:v>40</c:v>
                </c:pt>
                <c:pt idx="449">
                  <c:v>40</c:v>
                </c:pt>
                <c:pt idx="450">
                  <c:v>40</c:v>
                </c:pt>
                <c:pt idx="451">
                  <c:v>40</c:v>
                </c:pt>
                <c:pt idx="452">
                  <c:v>40</c:v>
                </c:pt>
                <c:pt idx="453">
                  <c:v>40</c:v>
                </c:pt>
                <c:pt idx="454">
                  <c:v>40</c:v>
                </c:pt>
                <c:pt idx="455">
                  <c:v>40</c:v>
                </c:pt>
                <c:pt idx="456">
                  <c:v>40</c:v>
                </c:pt>
                <c:pt idx="457">
                  <c:v>40</c:v>
                </c:pt>
                <c:pt idx="458">
                  <c:v>40</c:v>
                </c:pt>
                <c:pt idx="459">
                  <c:v>40</c:v>
                </c:pt>
                <c:pt idx="460">
                  <c:v>40</c:v>
                </c:pt>
                <c:pt idx="461">
                  <c:v>40</c:v>
                </c:pt>
                <c:pt idx="462">
                  <c:v>40</c:v>
                </c:pt>
                <c:pt idx="463">
                  <c:v>40</c:v>
                </c:pt>
                <c:pt idx="464">
                  <c:v>40</c:v>
                </c:pt>
                <c:pt idx="465">
                  <c:v>40</c:v>
                </c:pt>
                <c:pt idx="466">
                  <c:v>40</c:v>
                </c:pt>
                <c:pt idx="467">
                  <c:v>40</c:v>
                </c:pt>
                <c:pt idx="468">
                  <c:v>40</c:v>
                </c:pt>
                <c:pt idx="469">
                  <c:v>40</c:v>
                </c:pt>
                <c:pt idx="470">
                  <c:v>40</c:v>
                </c:pt>
                <c:pt idx="471">
                  <c:v>40</c:v>
                </c:pt>
                <c:pt idx="472">
                  <c:v>40</c:v>
                </c:pt>
                <c:pt idx="473">
                  <c:v>40</c:v>
                </c:pt>
                <c:pt idx="474">
                  <c:v>40</c:v>
                </c:pt>
                <c:pt idx="475">
                  <c:v>40</c:v>
                </c:pt>
                <c:pt idx="476">
                  <c:v>40</c:v>
                </c:pt>
                <c:pt idx="477">
                  <c:v>40</c:v>
                </c:pt>
                <c:pt idx="478">
                  <c:v>40</c:v>
                </c:pt>
                <c:pt idx="479">
                  <c:v>40</c:v>
                </c:pt>
                <c:pt idx="480">
                  <c:v>40</c:v>
                </c:pt>
                <c:pt idx="481">
                  <c:v>40</c:v>
                </c:pt>
                <c:pt idx="482">
                  <c:v>40</c:v>
                </c:pt>
                <c:pt idx="483">
                  <c:v>40</c:v>
                </c:pt>
                <c:pt idx="484">
                  <c:v>40</c:v>
                </c:pt>
                <c:pt idx="485">
                  <c:v>40</c:v>
                </c:pt>
                <c:pt idx="486">
                  <c:v>40</c:v>
                </c:pt>
                <c:pt idx="487">
                  <c:v>40</c:v>
                </c:pt>
                <c:pt idx="488">
                  <c:v>40</c:v>
                </c:pt>
                <c:pt idx="489">
                  <c:v>40</c:v>
                </c:pt>
                <c:pt idx="490">
                  <c:v>40</c:v>
                </c:pt>
                <c:pt idx="491">
                  <c:v>40</c:v>
                </c:pt>
                <c:pt idx="492">
                  <c:v>40</c:v>
                </c:pt>
                <c:pt idx="493">
                  <c:v>40</c:v>
                </c:pt>
                <c:pt idx="494">
                  <c:v>40</c:v>
                </c:pt>
                <c:pt idx="495">
                  <c:v>40</c:v>
                </c:pt>
                <c:pt idx="496">
                  <c:v>40</c:v>
                </c:pt>
                <c:pt idx="497">
                  <c:v>40</c:v>
                </c:pt>
                <c:pt idx="498">
                  <c:v>40</c:v>
                </c:pt>
                <c:pt idx="499">
                  <c:v>40</c:v>
                </c:pt>
                <c:pt idx="500">
                  <c:v>40</c:v>
                </c:pt>
                <c:pt idx="501">
                  <c:v>40</c:v>
                </c:pt>
                <c:pt idx="502">
                  <c:v>40</c:v>
                </c:pt>
                <c:pt idx="503">
                  <c:v>40</c:v>
                </c:pt>
                <c:pt idx="504">
                  <c:v>40</c:v>
                </c:pt>
                <c:pt idx="505">
                  <c:v>40</c:v>
                </c:pt>
                <c:pt idx="506">
                  <c:v>40</c:v>
                </c:pt>
                <c:pt idx="507">
                  <c:v>40</c:v>
                </c:pt>
                <c:pt idx="508">
                  <c:v>40</c:v>
                </c:pt>
                <c:pt idx="509">
                  <c:v>40</c:v>
                </c:pt>
                <c:pt idx="510">
                  <c:v>40</c:v>
                </c:pt>
                <c:pt idx="511">
                  <c:v>40</c:v>
                </c:pt>
                <c:pt idx="512">
                  <c:v>40</c:v>
                </c:pt>
                <c:pt idx="513">
                  <c:v>40</c:v>
                </c:pt>
                <c:pt idx="514">
                  <c:v>40</c:v>
                </c:pt>
                <c:pt idx="515">
                  <c:v>40</c:v>
                </c:pt>
                <c:pt idx="516">
                  <c:v>40</c:v>
                </c:pt>
                <c:pt idx="517">
                  <c:v>40</c:v>
                </c:pt>
                <c:pt idx="518">
                  <c:v>40</c:v>
                </c:pt>
                <c:pt idx="519">
                  <c:v>40</c:v>
                </c:pt>
                <c:pt idx="520">
                  <c:v>40</c:v>
                </c:pt>
                <c:pt idx="521">
                  <c:v>40</c:v>
                </c:pt>
                <c:pt idx="522">
                  <c:v>40</c:v>
                </c:pt>
                <c:pt idx="523">
                  <c:v>40</c:v>
                </c:pt>
                <c:pt idx="524">
                  <c:v>40</c:v>
                </c:pt>
                <c:pt idx="525">
                  <c:v>40</c:v>
                </c:pt>
                <c:pt idx="526">
                  <c:v>40</c:v>
                </c:pt>
                <c:pt idx="527">
                  <c:v>40</c:v>
                </c:pt>
                <c:pt idx="528">
                  <c:v>40</c:v>
                </c:pt>
                <c:pt idx="529">
                  <c:v>40</c:v>
                </c:pt>
                <c:pt idx="530">
                  <c:v>40</c:v>
                </c:pt>
                <c:pt idx="531">
                  <c:v>40</c:v>
                </c:pt>
                <c:pt idx="532">
                  <c:v>40</c:v>
                </c:pt>
                <c:pt idx="533">
                  <c:v>40</c:v>
                </c:pt>
                <c:pt idx="534">
                  <c:v>40</c:v>
                </c:pt>
                <c:pt idx="535">
                  <c:v>40</c:v>
                </c:pt>
                <c:pt idx="536">
                  <c:v>40</c:v>
                </c:pt>
                <c:pt idx="537">
                  <c:v>40</c:v>
                </c:pt>
                <c:pt idx="538">
                  <c:v>40</c:v>
                </c:pt>
                <c:pt idx="539">
                  <c:v>40</c:v>
                </c:pt>
                <c:pt idx="540">
                  <c:v>40</c:v>
                </c:pt>
                <c:pt idx="541">
                  <c:v>40</c:v>
                </c:pt>
                <c:pt idx="542">
                  <c:v>40</c:v>
                </c:pt>
                <c:pt idx="543">
                  <c:v>40</c:v>
                </c:pt>
                <c:pt idx="544">
                  <c:v>40</c:v>
                </c:pt>
                <c:pt idx="545">
                  <c:v>40</c:v>
                </c:pt>
                <c:pt idx="546">
                  <c:v>40</c:v>
                </c:pt>
                <c:pt idx="547">
                  <c:v>40</c:v>
                </c:pt>
                <c:pt idx="548">
                  <c:v>40</c:v>
                </c:pt>
                <c:pt idx="549">
                  <c:v>40</c:v>
                </c:pt>
                <c:pt idx="550">
                  <c:v>40</c:v>
                </c:pt>
                <c:pt idx="551">
                  <c:v>40</c:v>
                </c:pt>
                <c:pt idx="552">
                  <c:v>40</c:v>
                </c:pt>
                <c:pt idx="553">
                  <c:v>40</c:v>
                </c:pt>
                <c:pt idx="554">
                  <c:v>40</c:v>
                </c:pt>
                <c:pt idx="555">
                  <c:v>40</c:v>
                </c:pt>
                <c:pt idx="556">
                  <c:v>40</c:v>
                </c:pt>
                <c:pt idx="557">
                  <c:v>40</c:v>
                </c:pt>
                <c:pt idx="558">
                  <c:v>40</c:v>
                </c:pt>
                <c:pt idx="559">
                  <c:v>40</c:v>
                </c:pt>
                <c:pt idx="560">
                  <c:v>40</c:v>
                </c:pt>
                <c:pt idx="561">
                  <c:v>40</c:v>
                </c:pt>
                <c:pt idx="562">
                  <c:v>40</c:v>
                </c:pt>
                <c:pt idx="563">
                  <c:v>40</c:v>
                </c:pt>
                <c:pt idx="564">
                  <c:v>40</c:v>
                </c:pt>
                <c:pt idx="565">
                  <c:v>40</c:v>
                </c:pt>
                <c:pt idx="566">
                  <c:v>40</c:v>
                </c:pt>
                <c:pt idx="567">
                  <c:v>40</c:v>
                </c:pt>
                <c:pt idx="568">
                  <c:v>40</c:v>
                </c:pt>
                <c:pt idx="569">
                  <c:v>40</c:v>
                </c:pt>
                <c:pt idx="570">
                  <c:v>40</c:v>
                </c:pt>
                <c:pt idx="571">
                  <c:v>40</c:v>
                </c:pt>
                <c:pt idx="572">
                  <c:v>40</c:v>
                </c:pt>
                <c:pt idx="573">
                  <c:v>40</c:v>
                </c:pt>
                <c:pt idx="574">
                  <c:v>40</c:v>
                </c:pt>
                <c:pt idx="575">
                  <c:v>40</c:v>
                </c:pt>
                <c:pt idx="576">
                  <c:v>40</c:v>
                </c:pt>
                <c:pt idx="577">
                  <c:v>40</c:v>
                </c:pt>
                <c:pt idx="578">
                  <c:v>40</c:v>
                </c:pt>
                <c:pt idx="579">
                  <c:v>40</c:v>
                </c:pt>
                <c:pt idx="580">
                  <c:v>40</c:v>
                </c:pt>
                <c:pt idx="581">
                  <c:v>40</c:v>
                </c:pt>
                <c:pt idx="582">
                  <c:v>40</c:v>
                </c:pt>
                <c:pt idx="583">
                  <c:v>40</c:v>
                </c:pt>
                <c:pt idx="584">
                  <c:v>40</c:v>
                </c:pt>
                <c:pt idx="585">
                  <c:v>40</c:v>
                </c:pt>
                <c:pt idx="586">
                  <c:v>40</c:v>
                </c:pt>
                <c:pt idx="587">
                  <c:v>40</c:v>
                </c:pt>
                <c:pt idx="588">
                  <c:v>40</c:v>
                </c:pt>
                <c:pt idx="589">
                  <c:v>40</c:v>
                </c:pt>
                <c:pt idx="590">
                  <c:v>40</c:v>
                </c:pt>
                <c:pt idx="591">
                  <c:v>40</c:v>
                </c:pt>
                <c:pt idx="592">
                  <c:v>40</c:v>
                </c:pt>
                <c:pt idx="593">
                  <c:v>40</c:v>
                </c:pt>
                <c:pt idx="594">
                  <c:v>40</c:v>
                </c:pt>
                <c:pt idx="595">
                  <c:v>40</c:v>
                </c:pt>
                <c:pt idx="596">
                  <c:v>40</c:v>
                </c:pt>
                <c:pt idx="597">
                  <c:v>40</c:v>
                </c:pt>
                <c:pt idx="598">
                  <c:v>40</c:v>
                </c:pt>
                <c:pt idx="599">
                  <c:v>40</c:v>
                </c:pt>
                <c:pt idx="600">
                  <c:v>40</c:v>
                </c:pt>
                <c:pt idx="601">
                  <c:v>40</c:v>
                </c:pt>
                <c:pt idx="602">
                  <c:v>40</c:v>
                </c:pt>
                <c:pt idx="603">
                  <c:v>40</c:v>
                </c:pt>
                <c:pt idx="604">
                  <c:v>40</c:v>
                </c:pt>
                <c:pt idx="605">
                  <c:v>40</c:v>
                </c:pt>
                <c:pt idx="606">
                  <c:v>40</c:v>
                </c:pt>
                <c:pt idx="607">
                  <c:v>40</c:v>
                </c:pt>
                <c:pt idx="608">
                  <c:v>40</c:v>
                </c:pt>
                <c:pt idx="609">
                  <c:v>40</c:v>
                </c:pt>
                <c:pt idx="610">
                  <c:v>40</c:v>
                </c:pt>
                <c:pt idx="611">
                  <c:v>40</c:v>
                </c:pt>
                <c:pt idx="612">
                  <c:v>40</c:v>
                </c:pt>
                <c:pt idx="613">
                  <c:v>40</c:v>
                </c:pt>
                <c:pt idx="614">
                  <c:v>40</c:v>
                </c:pt>
                <c:pt idx="615">
                  <c:v>40</c:v>
                </c:pt>
                <c:pt idx="616">
                  <c:v>40</c:v>
                </c:pt>
                <c:pt idx="617">
                  <c:v>40</c:v>
                </c:pt>
                <c:pt idx="618">
                  <c:v>40</c:v>
                </c:pt>
                <c:pt idx="619">
                  <c:v>40</c:v>
                </c:pt>
                <c:pt idx="620">
                  <c:v>40</c:v>
                </c:pt>
                <c:pt idx="621">
                  <c:v>40</c:v>
                </c:pt>
                <c:pt idx="622">
                  <c:v>40</c:v>
                </c:pt>
                <c:pt idx="623">
                  <c:v>40</c:v>
                </c:pt>
                <c:pt idx="624">
                  <c:v>40</c:v>
                </c:pt>
                <c:pt idx="625">
                  <c:v>40</c:v>
                </c:pt>
                <c:pt idx="626">
                  <c:v>40</c:v>
                </c:pt>
                <c:pt idx="627">
                  <c:v>40</c:v>
                </c:pt>
                <c:pt idx="628">
                  <c:v>40</c:v>
                </c:pt>
                <c:pt idx="629">
                  <c:v>40</c:v>
                </c:pt>
                <c:pt idx="630">
                  <c:v>40</c:v>
                </c:pt>
                <c:pt idx="631">
                  <c:v>40</c:v>
                </c:pt>
                <c:pt idx="632">
                  <c:v>40</c:v>
                </c:pt>
                <c:pt idx="633">
                  <c:v>40</c:v>
                </c:pt>
                <c:pt idx="634">
                  <c:v>40</c:v>
                </c:pt>
                <c:pt idx="635">
                  <c:v>40</c:v>
                </c:pt>
                <c:pt idx="636">
                  <c:v>40</c:v>
                </c:pt>
                <c:pt idx="637">
                  <c:v>40</c:v>
                </c:pt>
                <c:pt idx="638">
                  <c:v>40</c:v>
                </c:pt>
                <c:pt idx="639">
                  <c:v>40</c:v>
                </c:pt>
                <c:pt idx="640">
                  <c:v>40</c:v>
                </c:pt>
                <c:pt idx="641">
                  <c:v>40</c:v>
                </c:pt>
                <c:pt idx="642">
                  <c:v>40</c:v>
                </c:pt>
                <c:pt idx="643">
                  <c:v>40</c:v>
                </c:pt>
                <c:pt idx="644">
                  <c:v>40</c:v>
                </c:pt>
                <c:pt idx="645">
                  <c:v>40</c:v>
                </c:pt>
                <c:pt idx="646">
                  <c:v>40</c:v>
                </c:pt>
                <c:pt idx="647">
                  <c:v>40</c:v>
                </c:pt>
                <c:pt idx="648">
                  <c:v>40</c:v>
                </c:pt>
                <c:pt idx="649">
                  <c:v>40</c:v>
                </c:pt>
                <c:pt idx="650">
                  <c:v>40</c:v>
                </c:pt>
                <c:pt idx="651">
                  <c:v>40</c:v>
                </c:pt>
                <c:pt idx="652">
                  <c:v>40</c:v>
                </c:pt>
                <c:pt idx="653">
                  <c:v>40</c:v>
                </c:pt>
                <c:pt idx="654">
                  <c:v>40</c:v>
                </c:pt>
                <c:pt idx="655">
                  <c:v>40</c:v>
                </c:pt>
                <c:pt idx="656">
                  <c:v>40</c:v>
                </c:pt>
                <c:pt idx="657">
                  <c:v>40</c:v>
                </c:pt>
                <c:pt idx="658">
                  <c:v>40</c:v>
                </c:pt>
                <c:pt idx="659">
                  <c:v>40</c:v>
                </c:pt>
                <c:pt idx="660">
                  <c:v>40</c:v>
                </c:pt>
                <c:pt idx="661">
                  <c:v>40</c:v>
                </c:pt>
                <c:pt idx="662">
                  <c:v>40</c:v>
                </c:pt>
                <c:pt idx="663">
                  <c:v>40</c:v>
                </c:pt>
                <c:pt idx="664">
                  <c:v>40</c:v>
                </c:pt>
                <c:pt idx="665">
                  <c:v>40</c:v>
                </c:pt>
                <c:pt idx="666">
                  <c:v>40</c:v>
                </c:pt>
                <c:pt idx="667">
                  <c:v>40</c:v>
                </c:pt>
                <c:pt idx="668">
                  <c:v>40</c:v>
                </c:pt>
                <c:pt idx="669">
                  <c:v>40</c:v>
                </c:pt>
                <c:pt idx="670">
                  <c:v>40</c:v>
                </c:pt>
                <c:pt idx="671">
                  <c:v>40</c:v>
                </c:pt>
                <c:pt idx="672">
                  <c:v>40</c:v>
                </c:pt>
                <c:pt idx="673">
                  <c:v>40</c:v>
                </c:pt>
                <c:pt idx="674">
                  <c:v>40</c:v>
                </c:pt>
                <c:pt idx="675">
                  <c:v>40</c:v>
                </c:pt>
                <c:pt idx="676">
                  <c:v>40</c:v>
                </c:pt>
                <c:pt idx="677">
                  <c:v>40</c:v>
                </c:pt>
                <c:pt idx="678">
                  <c:v>40</c:v>
                </c:pt>
                <c:pt idx="679">
                  <c:v>40</c:v>
                </c:pt>
                <c:pt idx="680">
                  <c:v>40</c:v>
                </c:pt>
                <c:pt idx="681">
                  <c:v>40</c:v>
                </c:pt>
                <c:pt idx="682">
                  <c:v>40</c:v>
                </c:pt>
                <c:pt idx="683">
                  <c:v>40</c:v>
                </c:pt>
                <c:pt idx="684">
                  <c:v>40</c:v>
                </c:pt>
                <c:pt idx="685">
                  <c:v>40</c:v>
                </c:pt>
                <c:pt idx="686">
                  <c:v>40</c:v>
                </c:pt>
                <c:pt idx="687">
                  <c:v>40</c:v>
                </c:pt>
                <c:pt idx="688">
                  <c:v>40</c:v>
                </c:pt>
                <c:pt idx="689">
                  <c:v>40</c:v>
                </c:pt>
                <c:pt idx="690">
                  <c:v>40</c:v>
                </c:pt>
                <c:pt idx="691">
                  <c:v>40</c:v>
                </c:pt>
                <c:pt idx="692">
                  <c:v>40</c:v>
                </c:pt>
                <c:pt idx="693">
                  <c:v>40</c:v>
                </c:pt>
                <c:pt idx="694">
                  <c:v>40</c:v>
                </c:pt>
                <c:pt idx="695">
                  <c:v>40</c:v>
                </c:pt>
                <c:pt idx="696">
                  <c:v>40</c:v>
                </c:pt>
                <c:pt idx="697">
                  <c:v>40</c:v>
                </c:pt>
                <c:pt idx="698">
                  <c:v>40</c:v>
                </c:pt>
                <c:pt idx="699">
                  <c:v>40</c:v>
                </c:pt>
                <c:pt idx="700">
                  <c:v>40</c:v>
                </c:pt>
                <c:pt idx="701">
                  <c:v>40</c:v>
                </c:pt>
                <c:pt idx="702">
                  <c:v>40</c:v>
                </c:pt>
                <c:pt idx="703">
                  <c:v>40</c:v>
                </c:pt>
                <c:pt idx="704">
                  <c:v>40</c:v>
                </c:pt>
                <c:pt idx="705">
                  <c:v>40</c:v>
                </c:pt>
                <c:pt idx="706">
                  <c:v>40</c:v>
                </c:pt>
                <c:pt idx="707">
                  <c:v>40</c:v>
                </c:pt>
                <c:pt idx="708">
                  <c:v>40</c:v>
                </c:pt>
                <c:pt idx="709">
                  <c:v>40</c:v>
                </c:pt>
                <c:pt idx="710">
                  <c:v>40</c:v>
                </c:pt>
                <c:pt idx="711">
                  <c:v>40</c:v>
                </c:pt>
                <c:pt idx="712">
                  <c:v>40</c:v>
                </c:pt>
                <c:pt idx="713">
                  <c:v>40</c:v>
                </c:pt>
                <c:pt idx="714">
                  <c:v>40</c:v>
                </c:pt>
                <c:pt idx="715">
                  <c:v>40</c:v>
                </c:pt>
                <c:pt idx="716">
                  <c:v>40</c:v>
                </c:pt>
                <c:pt idx="717">
                  <c:v>40</c:v>
                </c:pt>
                <c:pt idx="718">
                  <c:v>40</c:v>
                </c:pt>
                <c:pt idx="719">
                  <c:v>40</c:v>
                </c:pt>
                <c:pt idx="720">
                  <c:v>40</c:v>
                </c:pt>
                <c:pt idx="721">
                  <c:v>40</c:v>
                </c:pt>
                <c:pt idx="722">
                  <c:v>40</c:v>
                </c:pt>
                <c:pt idx="723">
                  <c:v>40</c:v>
                </c:pt>
                <c:pt idx="724">
                  <c:v>40</c:v>
                </c:pt>
                <c:pt idx="725">
                  <c:v>40</c:v>
                </c:pt>
                <c:pt idx="726">
                  <c:v>40</c:v>
                </c:pt>
                <c:pt idx="727">
                  <c:v>40</c:v>
                </c:pt>
                <c:pt idx="728">
                  <c:v>40</c:v>
                </c:pt>
                <c:pt idx="729">
                  <c:v>40</c:v>
                </c:pt>
                <c:pt idx="730">
                  <c:v>40</c:v>
                </c:pt>
                <c:pt idx="731">
                  <c:v>40</c:v>
                </c:pt>
                <c:pt idx="732">
                  <c:v>40</c:v>
                </c:pt>
                <c:pt idx="733">
                  <c:v>40</c:v>
                </c:pt>
                <c:pt idx="734">
                  <c:v>40</c:v>
                </c:pt>
                <c:pt idx="735">
                  <c:v>40</c:v>
                </c:pt>
                <c:pt idx="736">
                  <c:v>40</c:v>
                </c:pt>
                <c:pt idx="737">
                  <c:v>40</c:v>
                </c:pt>
                <c:pt idx="738">
                  <c:v>40</c:v>
                </c:pt>
                <c:pt idx="739">
                  <c:v>40</c:v>
                </c:pt>
                <c:pt idx="740">
                  <c:v>40</c:v>
                </c:pt>
                <c:pt idx="741">
                  <c:v>40</c:v>
                </c:pt>
                <c:pt idx="742">
                  <c:v>40</c:v>
                </c:pt>
                <c:pt idx="743">
                  <c:v>40</c:v>
                </c:pt>
                <c:pt idx="744">
                  <c:v>40</c:v>
                </c:pt>
                <c:pt idx="745">
                  <c:v>40</c:v>
                </c:pt>
                <c:pt idx="746">
                  <c:v>40</c:v>
                </c:pt>
                <c:pt idx="747">
                  <c:v>40</c:v>
                </c:pt>
                <c:pt idx="748">
                  <c:v>40</c:v>
                </c:pt>
                <c:pt idx="749">
                  <c:v>40</c:v>
                </c:pt>
                <c:pt idx="750">
                  <c:v>40</c:v>
                </c:pt>
                <c:pt idx="751">
                  <c:v>40</c:v>
                </c:pt>
                <c:pt idx="752">
                  <c:v>40</c:v>
                </c:pt>
                <c:pt idx="753">
                  <c:v>40</c:v>
                </c:pt>
                <c:pt idx="754">
                  <c:v>40</c:v>
                </c:pt>
                <c:pt idx="755">
                  <c:v>40</c:v>
                </c:pt>
                <c:pt idx="756">
                  <c:v>40</c:v>
                </c:pt>
                <c:pt idx="757">
                  <c:v>40</c:v>
                </c:pt>
                <c:pt idx="758">
                  <c:v>40</c:v>
                </c:pt>
                <c:pt idx="759">
                  <c:v>40</c:v>
                </c:pt>
                <c:pt idx="760">
                  <c:v>40</c:v>
                </c:pt>
                <c:pt idx="761">
                  <c:v>40</c:v>
                </c:pt>
                <c:pt idx="762">
                  <c:v>40</c:v>
                </c:pt>
                <c:pt idx="763">
                  <c:v>40</c:v>
                </c:pt>
                <c:pt idx="764">
                  <c:v>40</c:v>
                </c:pt>
                <c:pt idx="765">
                  <c:v>40</c:v>
                </c:pt>
                <c:pt idx="766">
                  <c:v>40</c:v>
                </c:pt>
                <c:pt idx="767">
                  <c:v>40</c:v>
                </c:pt>
                <c:pt idx="768">
                  <c:v>40</c:v>
                </c:pt>
                <c:pt idx="769">
                  <c:v>40</c:v>
                </c:pt>
                <c:pt idx="770">
                  <c:v>40</c:v>
                </c:pt>
                <c:pt idx="771">
                  <c:v>40</c:v>
                </c:pt>
                <c:pt idx="772">
                  <c:v>40</c:v>
                </c:pt>
                <c:pt idx="773">
                  <c:v>40</c:v>
                </c:pt>
                <c:pt idx="774">
                  <c:v>40</c:v>
                </c:pt>
                <c:pt idx="775">
                  <c:v>40</c:v>
                </c:pt>
                <c:pt idx="776">
                  <c:v>40</c:v>
                </c:pt>
                <c:pt idx="777">
                  <c:v>40</c:v>
                </c:pt>
                <c:pt idx="778">
                  <c:v>40</c:v>
                </c:pt>
                <c:pt idx="779">
                  <c:v>40</c:v>
                </c:pt>
                <c:pt idx="780">
                  <c:v>40</c:v>
                </c:pt>
                <c:pt idx="781">
                  <c:v>40</c:v>
                </c:pt>
                <c:pt idx="782">
                  <c:v>40</c:v>
                </c:pt>
                <c:pt idx="783">
                  <c:v>40</c:v>
                </c:pt>
                <c:pt idx="784">
                  <c:v>40</c:v>
                </c:pt>
                <c:pt idx="785">
                  <c:v>40</c:v>
                </c:pt>
                <c:pt idx="786">
                  <c:v>40</c:v>
                </c:pt>
                <c:pt idx="787">
                  <c:v>40</c:v>
                </c:pt>
                <c:pt idx="788">
                  <c:v>40</c:v>
                </c:pt>
                <c:pt idx="789">
                  <c:v>40</c:v>
                </c:pt>
                <c:pt idx="790">
                  <c:v>40</c:v>
                </c:pt>
                <c:pt idx="791">
                  <c:v>40</c:v>
                </c:pt>
                <c:pt idx="792">
                  <c:v>40</c:v>
                </c:pt>
                <c:pt idx="793">
                  <c:v>40</c:v>
                </c:pt>
                <c:pt idx="794">
                  <c:v>40</c:v>
                </c:pt>
                <c:pt idx="795">
                  <c:v>40</c:v>
                </c:pt>
                <c:pt idx="796">
                  <c:v>40</c:v>
                </c:pt>
                <c:pt idx="797">
                  <c:v>40</c:v>
                </c:pt>
                <c:pt idx="798">
                  <c:v>40</c:v>
                </c:pt>
                <c:pt idx="799">
                  <c:v>40</c:v>
                </c:pt>
                <c:pt idx="800">
                  <c:v>40</c:v>
                </c:pt>
                <c:pt idx="801">
                  <c:v>40</c:v>
                </c:pt>
                <c:pt idx="802">
                  <c:v>40</c:v>
                </c:pt>
                <c:pt idx="803">
                  <c:v>40</c:v>
                </c:pt>
                <c:pt idx="804">
                  <c:v>40</c:v>
                </c:pt>
                <c:pt idx="805">
                  <c:v>40</c:v>
                </c:pt>
                <c:pt idx="806">
                  <c:v>40</c:v>
                </c:pt>
                <c:pt idx="807">
                  <c:v>40</c:v>
                </c:pt>
                <c:pt idx="808">
                  <c:v>40</c:v>
                </c:pt>
                <c:pt idx="809">
                  <c:v>40</c:v>
                </c:pt>
                <c:pt idx="810">
                  <c:v>40</c:v>
                </c:pt>
                <c:pt idx="811">
                  <c:v>40</c:v>
                </c:pt>
                <c:pt idx="812">
                  <c:v>40</c:v>
                </c:pt>
                <c:pt idx="813">
                  <c:v>40</c:v>
                </c:pt>
                <c:pt idx="814">
                  <c:v>40</c:v>
                </c:pt>
                <c:pt idx="815">
                  <c:v>40</c:v>
                </c:pt>
                <c:pt idx="816">
                  <c:v>40</c:v>
                </c:pt>
                <c:pt idx="817">
                  <c:v>40</c:v>
                </c:pt>
                <c:pt idx="818">
                  <c:v>40</c:v>
                </c:pt>
                <c:pt idx="819">
                  <c:v>40</c:v>
                </c:pt>
                <c:pt idx="820">
                  <c:v>40</c:v>
                </c:pt>
                <c:pt idx="821">
                  <c:v>40</c:v>
                </c:pt>
                <c:pt idx="822">
                  <c:v>40</c:v>
                </c:pt>
                <c:pt idx="823">
                  <c:v>40</c:v>
                </c:pt>
                <c:pt idx="824">
                  <c:v>40</c:v>
                </c:pt>
                <c:pt idx="825">
                  <c:v>40</c:v>
                </c:pt>
                <c:pt idx="826">
                  <c:v>40</c:v>
                </c:pt>
                <c:pt idx="827">
                  <c:v>40</c:v>
                </c:pt>
                <c:pt idx="828">
                  <c:v>40</c:v>
                </c:pt>
                <c:pt idx="829">
                  <c:v>40</c:v>
                </c:pt>
                <c:pt idx="830">
                  <c:v>40</c:v>
                </c:pt>
                <c:pt idx="831">
                  <c:v>40</c:v>
                </c:pt>
                <c:pt idx="832">
                  <c:v>40</c:v>
                </c:pt>
                <c:pt idx="833">
                  <c:v>40</c:v>
                </c:pt>
                <c:pt idx="834">
                  <c:v>40</c:v>
                </c:pt>
                <c:pt idx="835">
                  <c:v>40</c:v>
                </c:pt>
                <c:pt idx="836">
                  <c:v>40</c:v>
                </c:pt>
                <c:pt idx="837">
                  <c:v>40</c:v>
                </c:pt>
                <c:pt idx="838">
                  <c:v>40</c:v>
                </c:pt>
                <c:pt idx="839">
                  <c:v>40</c:v>
                </c:pt>
                <c:pt idx="840">
                  <c:v>40</c:v>
                </c:pt>
                <c:pt idx="841">
                  <c:v>40</c:v>
                </c:pt>
                <c:pt idx="842">
                  <c:v>40</c:v>
                </c:pt>
                <c:pt idx="843">
                  <c:v>40</c:v>
                </c:pt>
                <c:pt idx="844">
                  <c:v>40</c:v>
                </c:pt>
                <c:pt idx="845">
                  <c:v>40</c:v>
                </c:pt>
                <c:pt idx="846">
                  <c:v>40</c:v>
                </c:pt>
                <c:pt idx="847">
                  <c:v>40</c:v>
                </c:pt>
                <c:pt idx="848">
                  <c:v>40</c:v>
                </c:pt>
                <c:pt idx="849">
                  <c:v>40</c:v>
                </c:pt>
                <c:pt idx="850">
                  <c:v>40</c:v>
                </c:pt>
                <c:pt idx="851">
                  <c:v>40</c:v>
                </c:pt>
                <c:pt idx="852">
                  <c:v>40</c:v>
                </c:pt>
                <c:pt idx="853">
                  <c:v>40</c:v>
                </c:pt>
                <c:pt idx="854">
                  <c:v>40</c:v>
                </c:pt>
                <c:pt idx="855">
                  <c:v>40</c:v>
                </c:pt>
                <c:pt idx="856">
                  <c:v>40</c:v>
                </c:pt>
                <c:pt idx="857">
                  <c:v>40</c:v>
                </c:pt>
                <c:pt idx="858">
                  <c:v>40</c:v>
                </c:pt>
                <c:pt idx="859">
                  <c:v>40</c:v>
                </c:pt>
                <c:pt idx="860">
                  <c:v>40</c:v>
                </c:pt>
                <c:pt idx="861">
                  <c:v>40</c:v>
                </c:pt>
                <c:pt idx="862">
                  <c:v>40</c:v>
                </c:pt>
                <c:pt idx="863">
                  <c:v>40</c:v>
                </c:pt>
                <c:pt idx="864">
                  <c:v>40</c:v>
                </c:pt>
                <c:pt idx="865">
                  <c:v>40</c:v>
                </c:pt>
                <c:pt idx="866">
                  <c:v>40</c:v>
                </c:pt>
                <c:pt idx="867">
                  <c:v>40</c:v>
                </c:pt>
                <c:pt idx="868">
                  <c:v>40</c:v>
                </c:pt>
                <c:pt idx="869">
                  <c:v>40</c:v>
                </c:pt>
                <c:pt idx="870">
                  <c:v>40</c:v>
                </c:pt>
                <c:pt idx="871">
                  <c:v>40</c:v>
                </c:pt>
                <c:pt idx="872">
                  <c:v>40</c:v>
                </c:pt>
                <c:pt idx="873">
                  <c:v>40</c:v>
                </c:pt>
                <c:pt idx="874">
                  <c:v>40</c:v>
                </c:pt>
                <c:pt idx="875">
                  <c:v>40</c:v>
                </c:pt>
                <c:pt idx="876">
                  <c:v>40</c:v>
                </c:pt>
                <c:pt idx="877">
                  <c:v>40</c:v>
                </c:pt>
                <c:pt idx="878">
                  <c:v>40</c:v>
                </c:pt>
                <c:pt idx="879">
                  <c:v>40</c:v>
                </c:pt>
                <c:pt idx="880">
                  <c:v>40</c:v>
                </c:pt>
                <c:pt idx="881">
                  <c:v>40</c:v>
                </c:pt>
                <c:pt idx="882">
                  <c:v>40</c:v>
                </c:pt>
                <c:pt idx="883">
                  <c:v>40</c:v>
                </c:pt>
                <c:pt idx="884">
                  <c:v>40</c:v>
                </c:pt>
                <c:pt idx="885">
                  <c:v>40</c:v>
                </c:pt>
                <c:pt idx="886">
                  <c:v>40</c:v>
                </c:pt>
                <c:pt idx="887">
                  <c:v>40</c:v>
                </c:pt>
                <c:pt idx="888">
                  <c:v>40</c:v>
                </c:pt>
                <c:pt idx="889">
                  <c:v>40</c:v>
                </c:pt>
                <c:pt idx="890">
                  <c:v>40</c:v>
                </c:pt>
                <c:pt idx="891">
                  <c:v>40</c:v>
                </c:pt>
                <c:pt idx="892">
                  <c:v>40</c:v>
                </c:pt>
                <c:pt idx="893">
                  <c:v>40</c:v>
                </c:pt>
                <c:pt idx="894">
                  <c:v>40</c:v>
                </c:pt>
                <c:pt idx="895">
                  <c:v>40</c:v>
                </c:pt>
                <c:pt idx="896">
                  <c:v>40</c:v>
                </c:pt>
                <c:pt idx="897">
                  <c:v>40</c:v>
                </c:pt>
                <c:pt idx="898">
                  <c:v>40</c:v>
                </c:pt>
                <c:pt idx="899">
                  <c:v>40</c:v>
                </c:pt>
                <c:pt idx="900">
                  <c:v>40</c:v>
                </c:pt>
                <c:pt idx="901">
                  <c:v>40</c:v>
                </c:pt>
                <c:pt idx="902">
                  <c:v>40</c:v>
                </c:pt>
                <c:pt idx="903">
                  <c:v>40</c:v>
                </c:pt>
                <c:pt idx="904">
                  <c:v>40</c:v>
                </c:pt>
                <c:pt idx="905">
                  <c:v>40</c:v>
                </c:pt>
                <c:pt idx="906">
                  <c:v>40</c:v>
                </c:pt>
                <c:pt idx="907">
                  <c:v>40</c:v>
                </c:pt>
                <c:pt idx="908">
                  <c:v>40</c:v>
                </c:pt>
                <c:pt idx="909">
                  <c:v>40</c:v>
                </c:pt>
                <c:pt idx="910">
                  <c:v>40</c:v>
                </c:pt>
                <c:pt idx="911">
                  <c:v>40</c:v>
                </c:pt>
                <c:pt idx="912">
                  <c:v>40</c:v>
                </c:pt>
                <c:pt idx="913">
                  <c:v>40</c:v>
                </c:pt>
                <c:pt idx="914">
                  <c:v>40</c:v>
                </c:pt>
                <c:pt idx="915">
                  <c:v>40</c:v>
                </c:pt>
                <c:pt idx="916">
                  <c:v>40</c:v>
                </c:pt>
                <c:pt idx="917">
                  <c:v>40</c:v>
                </c:pt>
                <c:pt idx="918">
                  <c:v>40</c:v>
                </c:pt>
                <c:pt idx="919">
                  <c:v>40</c:v>
                </c:pt>
                <c:pt idx="920">
                  <c:v>40</c:v>
                </c:pt>
                <c:pt idx="921">
                  <c:v>40</c:v>
                </c:pt>
                <c:pt idx="922">
                  <c:v>40</c:v>
                </c:pt>
                <c:pt idx="923">
                  <c:v>40</c:v>
                </c:pt>
                <c:pt idx="924">
                  <c:v>40</c:v>
                </c:pt>
                <c:pt idx="925">
                  <c:v>40</c:v>
                </c:pt>
                <c:pt idx="926">
                  <c:v>40</c:v>
                </c:pt>
                <c:pt idx="927">
                  <c:v>40</c:v>
                </c:pt>
                <c:pt idx="928">
                  <c:v>40</c:v>
                </c:pt>
                <c:pt idx="929">
                  <c:v>40</c:v>
                </c:pt>
                <c:pt idx="930">
                  <c:v>40</c:v>
                </c:pt>
                <c:pt idx="931">
                  <c:v>40</c:v>
                </c:pt>
                <c:pt idx="932">
                  <c:v>40</c:v>
                </c:pt>
                <c:pt idx="933">
                  <c:v>40</c:v>
                </c:pt>
                <c:pt idx="934">
                  <c:v>40</c:v>
                </c:pt>
                <c:pt idx="935">
                  <c:v>40</c:v>
                </c:pt>
                <c:pt idx="936">
                  <c:v>40</c:v>
                </c:pt>
                <c:pt idx="937">
                  <c:v>40</c:v>
                </c:pt>
                <c:pt idx="938">
                  <c:v>40</c:v>
                </c:pt>
                <c:pt idx="939">
                  <c:v>40</c:v>
                </c:pt>
                <c:pt idx="940">
                  <c:v>40</c:v>
                </c:pt>
                <c:pt idx="941">
                  <c:v>40</c:v>
                </c:pt>
                <c:pt idx="942">
                  <c:v>40</c:v>
                </c:pt>
                <c:pt idx="943">
                  <c:v>40</c:v>
                </c:pt>
                <c:pt idx="944">
                  <c:v>40</c:v>
                </c:pt>
                <c:pt idx="945">
                  <c:v>40</c:v>
                </c:pt>
                <c:pt idx="946">
                  <c:v>40</c:v>
                </c:pt>
                <c:pt idx="947">
                  <c:v>40</c:v>
                </c:pt>
                <c:pt idx="948">
                  <c:v>40</c:v>
                </c:pt>
                <c:pt idx="949">
                  <c:v>40</c:v>
                </c:pt>
                <c:pt idx="950">
                  <c:v>40</c:v>
                </c:pt>
                <c:pt idx="951">
                  <c:v>40</c:v>
                </c:pt>
                <c:pt idx="952">
                  <c:v>40</c:v>
                </c:pt>
                <c:pt idx="953">
                  <c:v>40</c:v>
                </c:pt>
                <c:pt idx="954">
                  <c:v>40</c:v>
                </c:pt>
                <c:pt idx="955">
                  <c:v>40</c:v>
                </c:pt>
                <c:pt idx="956">
                  <c:v>40</c:v>
                </c:pt>
                <c:pt idx="957">
                  <c:v>40</c:v>
                </c:pt>
                <c:pt idx="958">
                  <c:v>40</c:v>
                </c:pt>
                <c:pt idx="959">
                  <c:v>40</c:v>
                </c:pt>
                <c:pt idx="960">
                  <c:v>40</c:v>
                </c:pt>
                <c:pt idx="961">
                  <c:v>40</c:v>
                </c:pt>
                <c:pt idx="962">
                  <c:v>40</c:v>
                </c:pt>
                <c:pt idx="963">
                  <c:v>40</c:v>
                </c:pt>
                <c:pt idx="964">
                  <c:v>40</c:v>
                </c:pt>
                <c:pt idx="965">
                  <c:v>40</c:v>
                </c:pt>
                <c:pt idx="966">
                  <c:v>40</c:v>
                </c:pt>
                <c:pt idx="967">
                  <c:v>40</c:v>
                </c:pt>
                <c:pt idx="968">
                  <c:v>40</c:v>
                </c:pt>
                <c:pt idx="969">
                  <c:v>40</c:v>
                </c:pt>
                <c:pt idx="970">
                  <c:v>40</c:v>
                </c:pt>
                <c:pt idx="971">
                  <c:v>40</c:v>
                </c:pt>
                <c:pt idx="972">
                  <c:v>40</c:v>
                </c:pt>
                <c:pt idx="973">
                  <c:v>40</c:v>
                </c:pt>
                <c:pt idx="974">
                  <c:v>40</c:v>
                </c:pt>
                <c:pt idx="975">
                  <c:v>40</c:v>
                </c:pt>
                <c:pt idx="976">
                  <c:v>40</c:v>
                </c:pt>
                <c:pt idx="977">
                  <c:v>40</c:v>
                </c:pt>
                <c:pt idx="978">
                  <c:v>40</c:v>
                </c:pt>
                <c:pt idx="979">
                  <c:v>40</c:v>
                </c:pt>
                <c:pt idx="980">
                  <c:v>40</c:v>
                </c:pt>
                <c:pt idx="981">
                  <c:v>40</c:v>
                </c:pt>
                <c:pt idx="982">
                  <c:v>40</c:v>
                </c:pt>
                <c:pt idx="983">
                  <c:v>40</c:v>
                </c:pt>
                <c:pt idx="984">
                  <c:v>40</c:v>
                </c:pt>
                <c:pt idx="985">
                  <c:v>40</c:v>
                </c:pt>
                <c:pt idx="986">
                  <c:v>40</c:v>
                </c:pt>
                <c:pt idx="987">
                  <c:v>40</c:v>
                </c:pt>
                <c:pt idx="988">
                  <c:v>40</c:v>
                </c:pt>
                <c:pt idx="989">
                  <c:v>40</c:v>
                </c:pt>
                <c:pt idx="990">
                  <c:v>40</c:v>
                </c:pt>
                <c:pt idx="991">
                  <c:v>40</c:v>
                </c:pt>
                <c:pt idx="992">
                  <c:v>40</c:v>
                </c:pt>
                <c:pt idx="993">
                  <c:v>40</c:v>
                </c:pt>
                <c:pt idx="994">
                  <c:v>40</c:v>
                </c:pt>
                <c:pt idx="995">
                  <c:v>40</c:v>
                </c:pt>
                <c:pt idx="996">
                  <c:v>40</c:v>
                </c:pt>
                <c:pt idx="997">
                  <c:v>40</c:v>
                </c:pt>
                <c:pt idx="998">
                  <c:v>40</c:v>
                </c:pt>
                <c:pt idx="999">
                  <c:v>40</c:v>
                </c:pt>
                <c:pt idx="1000">
                  <c:v>40</c:v>
                </c:pt>
                <c:pt idx="1001">
                  <c:v>40</c:v>
                </c:pt>
                <c:pt idx="1002">
                  <c:v>40</c:v>
                </c:pt>
                <c:pt idx="1003">
                  <c:v>40</c:v>
                </c:pt>
                <c:pt idx="1004">
                  <c:v>40</c:v>
                </c:pt>
                <c:pt idx="1005">
                  <c:v>40</c:v>
                </c:pt>
                <c:pt idx="1006">
                  <c:v>40</c:v>
                </c:pt>
                <c:pt idx="1007">
                  <c:v>40</c:v>
                </c:pt>
                <c:pt idx="1008">
                  <c:v>40</c:v>
                </c:pt>
                <c:pt idx="1009">
                  <c:v>40</c:v>
                </c:pt>
                <c:pt idx="1010">
                  <c:v>40</c:v>
                </c:pt>
                <c:pt idx="1011">
                  <c:v>40</c:v>
                </c:pt>
                <c:pt idx="1012">
                  <c:v>40</c:v>
                </c:pt>
                <c:pt idx="1013">
                  <c:v>40</c:v>
                </c:pt>
                <c:pt idx="1014">
                  <c:v>40</c:v>
                </c:pt>
                <c:pt idx="1015">
                  <c:v>40</c:v>
                </c:pt>
                <c:pt idx="1016">
                  <c:v>40</c:v>
                </c:pt>
                <c:pt idx="1017">
                  <c:v>40</c:v>
                </c:pt>
                <c:pt idx="1018">
                  <c:v>40</c:v>
                </c:pt>
                <c:pt idx="1019">
                  <c:v>40</c:v>
                </c:pt>
                <c:pt idx="1020">
                  <c:v>40</c:v>
                </c:pt>
                <c:pt idx="1021">
                  <c:v>40</c:v>
                </c:pt>
                <c:pt idx="1022">
                  <c:v>40</c:v>
                </c:pt>
                <c:pt idx="1023">
                  <c:v>40</c:v>
                </c:pt>
                <c:pt idx="1024">
                  <c:v>40</c:v>
                </c:pt>
                <c:pt idx="1025">
                  <c:v>40</c:v>
                </c:pt>
                <c:pt idx="1026">
                  <c:v>40</c:v>
                </c:pt>
                <c:pt idx="1027">
                  <c:v>40</c:v>
                </c:pt>
                <c:pt idx="1028">
                  <c:v>40</c:v>
                </c:pt>
                <c:pt idx="1029">
                  <c:v>40</c:v>
                </c:pt>
                <c:pt idx="1030">
                  <c:v>40</c:v>
                </c:pt>
                <c:pt idx="1031">
                  <c:v>40</c:v>
                </c:pt>
                <c:pt idx="1032">
                  <c:v>40</c:v>
                </c:pt>
                <c:pt idx="1033">
                  <c:v>40</c:v>
                </c:pt>
                <c:pt idx="1034">
                  <c:v>40</c:v>
                </c:pt>
                <c:pt idx="1035">
                  <c:v>40</c:v>
                </c:pt>
                <c:pt idx="1036">
                  <c:v>40</c:v>
                </c:pt>
                <c:pt idx="1037">
                  <c:v>40</c:v>
                </c:pt>
                <c:pt idx="1038">
                  <c:v>40</c:v>
                </c:pt>
                <c:pt idx="1039">
                  <c:v>40</c:v>
                </c:pt>
                <c:pt idx="1040">
                  <c:v>40</c:v>
                </c:pt>
                <c:pt idx="1041">
                  <c:v>40</c:v>
                </c:pt>
                <c:pt idx="1042">
                  <c:v>40</c:v>
                </c:pt>
                <c:pt idx="1043">
                  <c:v>40</c:v>
                </c:pt>
                <c:pt idx="1044">
                  <c:v>40</c:v>
                </c:pt>
                <c:pt idx="1045">
                  <c:v>40</c:v>
                </c:pt>
                <c:pt idx="1046">
                  <c:v>40</c:v>
                </c:pt>
                <c:pt idx="1047">
                  <c:v>40</c:v>
                </c:pt>
                <c:pt idx="1048">
                  <c:v>40</c:v>
                </c:pt>
                <c:pt idx="1049">
                  <c:v>40</c:v>
                </c:pt>
                <c:pt idx="1050">
                  <c:v>40</c:v>
                </c:pt>
                <c:pt idx="1051">
                  <c:v>40</c:v>
                </c:pt>
                <c:pt idx="1052">
                  <c:v>40</c:v>
                </c:pt>
                <c:pt idx="1053">
                  <c:v>40</c:v>
                </c:pt>
                <c:pt idx="1054">
                  <c:v>40</c:v>
                </c:pt>
                <c:pt idx="1055">
                  <c:v>40</c:v>
                </c:pt>
                <c:pt idx="1056">
                  <c:v>40</c:v>
                </c:pt>
                <c:pt idx="1057">
                  <c:v>40</c:v>
                </c:pt>
                <c:pt idx="1058">
                  <c:v>40</c:v>
                </c:pt>
                <c:pt idx="1059">
                  <c:v>40</c:v>
                </c:pt>
                <c:pt idx="1060">
                  <c:v>40</c:v>
                </c:pt>
                <c:pt idx="1061">
                  <c:v>40</c:v>
                </c:pt>
                <c:pt idx="1062">
                  <c:v>40</c:v>
                </c:pt>
                <c:pt idx="1063">
                  <c:v>40</c:v>
                </c:pt>
                <c:pt idx="1064">
                  <c:v>40</c:v>
                </c:pt>
                <c:pt idx="1065">
                  <c:v>40</c:v>
                </c:pt>
                <c:pt idx="1066">
                  <c:v>40</c:v>
                </c:pt>
                <c:pt idx="1067">
                  <c:v>40</c:v>
                </c:pt>
                <c:pt idx="1068">
                  <c:v>40</c:v>
                </c:pt>
                <c:pt idx="1069">
                  <c:v>40</c:v>
                </c:pt>
                <c:pt idx="1070">
                  <c:v>40</c:v>
                </c:pt>
                <c:pt idx="1071">
                  <c:v>40</c:v>
                </c:pt>
                <c:pt idx="1072">
                  <c:v>40</c:v>
                </c:pt>
                <c:pt idx="1073">
                  <c:v>40</c:v>
                </c:pt>
                <c:pt idx="1074">
                  <c:v>40</c:v>
                </c:pt>
                <c:pt idx="1075">
                  <c:v>40</c:v>
                </c:pt>
                <c:pt idx="1076">
                  <c:v>40</c:v>
                </c:pt>
                <c:pt idx="1077">
                  <c:v>40</c:v>
                </c:pt>
                <c:pt idx="1078">
                  <c:v>40</c:v>
                </c:pt>
                <c:pt idx="1079">
                  <c:v>40</c:v>
                </c:pt>
                <c:pt idx="1080">
                  <c:v>40</c:v>
                </c:pt>
                <c:pt idx="1081">
                  <c:v>40</c:v>
                </c:pt>
                <c:pt idx="1082">
                  <c:v>40</c:v>
                </c:pt>
                <c:pt idx="1083">
                  <c:v>40</c:v>
                </c:pt>
                <c:pt idx="1084">
                  <c:v>40</c:v>
                </c:pt>
                <c:pt idx="1085">
                  <c:v>40</c:v>
                </c:pt>
                <c:pt idx="1086">
                  <c:v>40</c:v>
                </c:pt>
                <c:pt idx="1087">
                  <c:v>40</c:v>
                </c:pt>
                <c:pt idx="1088">
                  <c:v>40</c:v>
                </c:pt>
                <c:pt idx="1089">
                  <c:v>40</c:v>
                </c:pt>
                <c:pt idx="1090">
                  <c:v>40</c:v>
                </c:pt>
                <c:pt idx="1091">
                  <c:v>40</c:v>
                </c:pt>
                <c:pt idx="1092">
                  <c:v>40</c:v>
                </c:pt>
                <c:pt idx="1093">
                  <c:v>40</c:v>
                </c:pt>
                <c:pt idx="1094">
                  <c:v>40</c:v>
                </c:pt>
                <c:pt idx="1095">
                  <c:v>40</c:v>
                </c:pt>
                <c:pt idx="1096">
                  <c:v>40</c:v>
                </c:pt>
                <c:pt idx="1097">
                  <c:v>40</c:v>
                </c:pt>
                <c:pt idx="1098">
                  <c:v>40</c:v>
                </c:pt>
                <c:pt idx="1099">
                  <c:v>40</c:v>
                </c:pt>
                <c:pt idx="1100">
                  <c:v>40</c:v>
                </c:pt>
                <c:pt idx="1101">
                  <c:v>40</c:v>
                </c:pt>
                <c:pt idx="1102">
                  <c:v>40</c:v>
                </c:pt>
                <c:pt idx="1103">
                  <c:v>40</c:v>
                </c:pt>
                <c:pt idx="1104">
                  <c:v>40</c:v>
                </c:pt>
                <c:pt idx="1105">
                  <c:v>40</c:v>
                </c:pt>
                <c:pt idx="1106">
                  <c:v>40</c:v>
                </c:pt>
                <c:pt idx="1107">
                  <c:v>40</c:v>
                </c:pt>
                <c:pt idx="1108">
                  <c:v>40</c:v>
                </c:pt>
                <c:pt idx="1109">
                  <c:v>40</c:v>
                </c:pt>
                <c:pt idx="1110">
                  <c:v>40</c:v>
                </c:pt>
                <c:pt idx="1111">
                  <c:v>40</c:v>
                </c:pt>
                <c:pt idx="1112">
                  <c:v>40</c:v>
                </c:pt>
                <c:pt idx="1113">
                  <c:v>40</c:v>
                </c:pt>
                <c:pt idx="1114">
                  <c:v>40</c:v>
                </c:pt>
                <c:pt idx="1115">
                  <c:v>40</c:v>
                </c:pt>
                <c:pt idx="1116">
                  <c:v>40</c:v>
                </c:pt>
                <c:pt idx="1117">
                  <c:v>40</c:v>
                </c:pt>
                <c:pt idx="1118">
                  <c:v>40</c:v>
                </c:pt>
                <c:pt idx="1119">
                  <c:v>40</c:v>
                </c:pt>
                <c:pt idx="1120">
                  <c:v>40</c:v>
                </c:pt>
                <c:pt idx="1121">
                  <c:v>40</c:v>
                </c:pt>
                <c:pt idx="1122">
                  <c:v>40</c:v>
                </c:pt>
                <c:pt idx="1123">
                  <c:v>40</c:v>
                </c:pt>
                <c:pt idx="1124">
                  <c:v>40</c:v>
                </c:pt>
                <c:pt idx="1125">
                  <c:v>40</c:v>
                </c:pt>
                <c:pt idx="1126">
                  <c:v>40</c:v>
                </c:pt>
                <c:pt idx="1127">
                  <c:v>40</c:v>
                </c:pt>
                <c:pt idx="1128">
                  <c:v>40</c:v>
                </c:pt>
                <c:pt idx="1129">
                  <c:v>40</c:v>
                </c:pt>
                <c:pt idx="1130">
                  <c:v>40</c:v>
                </c:pt>
                <c:pt idx="1131">
                  <c:v>40</c:v>
                </c:pt>
                <c:pt idx="1132">
                  <c:v>40</c:v>
                </c:pt>
                <c:pt idx="1133">
                  <c:v>40</c:v>
                </c:pt>
                <c:pt idx="1134">
                  <c:v>40</c:v>
                </c:pt>
                <c:pt idx="1135">
                  <c:v>40</c:v>
                </c:pt>
                <c:pt idx="1136">
                  <c:v>40</c:v>
                </c:pt>
                <c:pt idx="1137">
                  <c:v>40</c:v>
                </c:pt>
                <c:pt idx="1138">
                  <c:v>40</c:v>
                </c:pt>
                <c:pt idx="1139">
                  <c:v>40</c:v>
                </c:pt>
                <c:pt idx="1140">
                  <c:v>40</c:v>
                </c:pt>
                <c:pt idx="1141">
                  <c:v>40</c:v>
                </c:pt>
                <c:pt idx="1142">
                  <c:v>40</c:v>
                </c:pt>
                <c:pt idx="1143">
                  <c:v>40</c:v>
                </c:pt>
                <c:pt idx="1144">
                  <c:v>40</c:v>
                </c:pt>
                <c:pt idx="1145">
                  <c:v>40</c:v>
                </c:pt>
                <c:pt idx="1146">
                  <c:v>40</c:v>
                </c:pt>
                <c:pt idx="1147">
                  <c:v>40</c:v>
                </c:pt>
                <c:pt idx="1148">
                  <c:v>40</c:v>
                </c:pt>
                <c:pt idx="1149">
                  <c:v>40</c:v>
                </c:pt>
                <c:pt idx="1150">
                  <c:v>40</c:v>
                </c:pt>
                <c:pt idx="1151">
                  <c:v>40</c:v>
                </c:pt>
                <c:pt idx="1152">
                  <c:v>40</c:v>
                </c:pt>
                <c:pt idx="1153">
                  <c:v>40</c:v>
                </c:pt>
                <c:pt idx="1154">
                  <c:v>40</c:v>
                </c:pt>
                <c:pt idx="1155">
                  <c:v>40</c:v>
                </c:pt>
                <c:pt idx="1156">
                  <c:v>40</c:v>
                </c:pt>
                <c:pt idx="1157">
                  <c:v>40</c:v>
                </c:pt>
                <c:pt idx="1158">
                  <c:v>40</c:v>
                </c:pt>
                <c:pt idx="1159">
                  <c:v>40</c:v>
                </c:pt>
                <c:pt idx="1160">
                  <c:v>40</c:v>
                </c:pt>
                <c:pt idx="1161">
                  <c:v>40</c:v>
                </c:pt>
                <c:pt idx="1162">
                  <c:v>40</c:v>
                </c:pt>
                <c:pt idx="1163">
                  <c:v>40</c:v>
                </c:pt>
                <c:pt idx="1164">
                  <c:v>40</c:v>
                </c:pt>
                <c:pt idx="1165">
                  <c:v>40</c:v>
                </c:pt>
                <c:pt idx="1166">
                  <c:v>40</c:v>
                </c:pt>
                <c:pt idx="1167">
                  <c:v>40</c:v>
                </c:pt>
                <c:pt idx="1168">
                  <c:v>40</c:v>
                </c:pt>
                <c:pt idx="1169">
                  <c:v>40</c:v>
                </c:pt>
                <c:pt idx="1170">
                  <c:v>40</c:v>
                </c:pt>
                <c:pt idx="1171">
                  <c:v>40</c:v>
                </c:pt>
                <c:pt idx="1172">
                  <c:v>40</c:v>
                </c:pt>
                <c:pt idx="1173">
                  <c:v>40</c:v>
                </c:pt>
                <c:pt idx="1174">
                  <c:v>40</c:v>
                </c:pt>
                <c:pt idx="1175">
                  <c:v>40</c:v>
                </c:pt>
                <c:pt idx="1176">
                  <c:v>40</c:v>
                </c:pt>
                <c:pt idx="1177">
                  <c:v>40</c:v>
                </c:pt>
                <c:pt idx="1178">
                  <c:v>40</c:v>
                </c:pt>
                <c:pt idx="1179">
                  <c:v>40</c:v>
                </c:pt>
                <c:pt idx="1180">
                  <c:v>40</c:v>
                </c:pt>
                <c:pt idx="1181">
                  <c:v>40</c:v>
                </c:pt>
                <c:pt idx="1182">
                  <c:v>40</c:v>
                </c:pt>
                <c:pt idx="1183">
                  <c:v>40</c:v>
                </c:pt>
                <c:pt idx="1184">
                  <c:v>40</c:v>
                </c:pt>
                <c:pt idx="1185">
                  <c:v>40</c:v>
                </c:pt>
                <c:pt idx="1186">
                  <c:v>40</c:v>
                </c:pt>
                <c:pt idx="1187">
                  <c:v>40</c:v>
                </c:pt>
                <c:pt idx="1188">
                  <c:v>40</c:v>
                </c:pt>
                <c:pt idx="1189">
                  <c:v>40</c:v>
                </c:pt>
                <c:pt idx="1190">
                  <c:v>40</c:v>
                </c:pt>
                <c:pt idx="1191">
                  <c:v>40</c:v>
                </c:pt>
                <c:pt idx="1192">
                  <c:v>40</c:v>
                </c:pt>
                <c:pt idx="1193">
                  <c:v>40</c:v>
                </c:pt>
                <c:pt idx="1194">
                  <c:v>40</c:v>
                </c:pt>
                <c:pt idx="1195">
                  <c:v>40</c:v>
                </c:pt>
                <c:pt idx="1196">
                  <c:v>40</c:v>
                </c:pt>
                <c:pt idx="1197">
                  <c:v>40</c:v>
                </c:pt>
                <c:pt idx="1198">
                  <c:v>40</c:v>
                </c:pt>
                <c:pt idx="1199">
                  <c:v>40</c:v>
                </c:pt>
                <c:pt idx="1200">
                  <c:v>40</c:v>
                </c:pt>
                <c:pt idx="1201">
                  <c:v>40</c:v>
                </c:pt>
                <c:pt idx="1202">
                  <c:v>40</c:v>
                </c:pt>
                <c:pt idx="1203">
                  <c:v>40</c:v>
                </c:pt>
                <c:pt idx="1204">
                  <c:v>40</c:v>
                </c:pt>
                <c:pt idx="1205">
                  <c:v>40</c:v>
                </c:pt>
                <c:pt idx="1206">
                  <c:v>40</c:v>
                </c:pt>
                <c:pt idx="1207">
                  <c:v>40</c:v>
                </c:pt>
                <c:pt idx="1208">
                  <c:v>40</c:v>
                </c:pt>
                <c:pt idx="1209">
                  <c:v>40</c:v>
                </c:pt>
                <c:pt idx="1210">
                  <c:v>40</c:v>
                </c:pt>
                <c:pt idx="1211">
                  <c:v>40</c:v>
                </c:pt>
                <c:pt idx="1212">
                  <c:v>40</c:v>
                </c:pt>
                <c:pt idx="1213">
                  <c:v>40</c:v>
                </c:pt>
                <c:pt idx="1214">
                  <c:v>40</c:v>
                </c:pt>
                <c:pt idx="1215">
                  <c:v>40</c:v>
                </c:pt>
                <c:pt idx="1216">
                  <c:v>40</c:v>
                </c:pt>
                <c:pt idx="1217">
                  <c:v>40</c:v>
                </c:pt>
                <c:pt idx="1218">
                  <c:v>40</c:v>
                </c:pt>
                <c:pt idx="1219">
                  <c:v>40</c:v>
                </c:pt>
                <c:pt idx="1220">
                  <c:v>40</c:v>
                </c:pt>
                <c:pt idx="1221">
                  <c:v>40</c:v>
                </c:pt>
                <c:pt idx="1222">
                  <c:v>40</c:v>
                </c:pt>
                <c:pt idx="1223">
                  <c:v>40</c:v>
                </c:pt>
                <c:pt idx="1224">
                  <c:v>40</c:v>
                </c:pt>
                <c:pt idx="1225">
                  <c:v>40</c:v>
                </c:pt>
                <c:pt idx="1226">
                  <c:v>40</c:v>
                </c:pt>
                <c:pt idx="1227">
                  <c:v>40</c:v>
                </c:pt>
                <c:pt idx="1228">
                  <c:v>40</c:v>
                </c:pt>
                <c:pt idx="1229">
                  <c:v>40</c:v>
                </c:pt>
                <c:pt idx="1230">
                  <c:v>40</c:v>
                </c:pt>
                <c:pt idx="1231">
                  <c:v>40</c:v>
                </c:pt>
                <c:pt idx="1232">
                  <c:v>40</c:v>
                </c:pt>
                <c:pt idx="1233">
                  <c:v>40</c:v>
                </c:pt>
                <c:pt idx="1234">
                  <c:v>40</c:v>
                </c:pt>
                <c:pt idx="1235">
                  <c:v>40</c:v>
                </c:pt>
                <c:pt idx="1236">
                  <c:v>40</c:v>
                </c:pt>
                <c:pt idx="1237">
                  <c:v>40</c:v>
                </c:pt>
                <c:pt idx="1238">
                  <c:v>40</c:v>
                </c:pt>
                <c:pt idx="1239">
                  <c:v>40</c:v>
                </c:pt>
                <c:pt idx="1240">
                  <c:v>40</c:v>
                </c:pt>
                <c:pt idx="1241">
                  <c:v>40</c:v>
                </c:pt>
                <c:pt idx="1242">
                  <c:v>40</c:v>
                </c:pt>
                <c:pt idx="1243">
                  <c:v>40</c:v>
                </c:pt>
                <c:pt idx="1244">
                  <c:v>40</c:v>
                </c:pt>
                <c:pt idx="1245">
                  <c:v>40</c:v>
                </c:pt>
                <c:pt idx="1246">
                  <c:v>40</c:v>
                </c:pt>
                <c:pt idx="1247">
                  <c:v>40</c:v>
                </c:pt>
                <c:pt idx="1248">
                  <c:v>40</c:v>
                </c:pt>
                <c:pt idx="1249">
                  <c:v>40</c:v>
                </c:pt>
                <c:pt idx="1250">
                  <c:v>40</c:v>
                </c:pt>
                <c:pt idx="1251">
                  <c:v>40</c:v>
                </c:pt>
                <c:pt idx="1252">
                  <c:v>40</c:v>
                </c:pt>
                <c:pt idx="1253">
                  <c:v>40</c:v>
                </c:pt>
                <c:pt idx="1254">
                  <c:v>40</c:v>
                </c:pt>
                <c:pt idx="1255">
                  <c:v>40</c:v>
                </c:pt>
                <c:pt idx="1256">
                  <c:v>40</c:v>
                </c:pt>
                <c:pt idx="1257">
                  <c:v>40</c:v>
                </c:pt>
                <c:pt idx="1258">
                  <c:v>40</c:v>
                </c:pt>
                <c:pt idx="1259">
                  <c:v>40</c:v>
                </c:pt>
                <c:pt idx="1260">
                  <c:v>40</c:v>
                </c:pt>
                <c:pt idx="1261">
                  <c:v>40</c:v>
                </c:pt>
                <c:pt idx="1262">
                  <c:v>40</c:v>
                </c:pt>
                <c:pt idx="1263">
                  <c:v>40</c:v>
                </c:pt>
                <c:pt idx="1264">
                  <c:v>40</c:v>
                </c:pt>
                <c:pt idx="1265">
                  <c:v>40</c:v>
                </c:pt>
                <c:pt idx="1266">
                  <c:v>40</c:v>
                </c:pt>
                <c:pt idx="1267">
                  <c:v>40</c:v>
                </c:pt>
                <c:pt idx="1268">
                  <c:v>40</c:v>
                </c:pt>
                <c:pt idx="1269">
                  <c:v>40</c:v>
                </c:pt>
                <c:pt idx="1270">
                  <c:v>40</c:v>
                </c:pt>
                <c:pt idx="1271">
                  <c:v>40</c:v>
                </c:pt>
                <c:pt idx="1272">
                  <c:v>40</c:v>
                </c:pt>
                <c:pt idx="1273">
                  <c:v>40</c:v>
                </c:pt>
                <c:pt idx="1274">
                  <c:v>40</c:v>
                </c:pt>
                <c:pt idx="1275">
                  <c:v>40</c:v>
                </c:pt>
                <c:pt idx="1276">
                  <c:v>40</c:v>
                </c:pt>
                <c:pt idx="1277">
                  <c:v>40</c:v>
                </c:pt>
                <c:pt idx="1278">
                  <c:v>40</c:v>
                </c:pt>
                <c:pt idx="1279">
                  <c:v>40</c:v>
                </c:pt>
                <c:pt idx="1280">
                  <c:v>40</c:v>
                </c:pt>
                <c:pt idx="1281">
                  <c:v>40</c:v>
                </c:pt>
                <c:pt idx="1282">
                  <c:v>40</c:v>
                </c:pt>
                <c:pt idx="1283">
                  <c:v>40</c:v>
                </c:pt>
                <c:pt idx="1284">
                  <c:v>40</c:v>
                </c:pt>
                <c:pt idx="1285">
                  <c:v>40</c:v>
                </c:pt>
                <c:pt idx="1286">
                  <c:v>40</c:v>
                </c:pt>
                <c:pt idx="1287">
                  <c:v>40</c:v>
                </c:pt>
                <c:pt idx="1288">
                  <c:v>40</c:v>
                </c:pt>
                <c:pt idx="1289">
                  <c:v>40</c:v>
                </c:pt>
                <c:pt idx="1290">
                  <c:v>40</c:v>
                </c:pt>
                <c:pt idx="1291">
                  <c:v>40</c:v>
                </c:pt>
                <c:pt idx="1292">
                  <c:v>40</c:v>
                </c:pt>
                <c:pt idx="1293">
                  <c:v>40</c:v>
                </c:pt>
                <c:pt idx="1294">
                  <c:v>40</c:v>
                </c:pt>
                <c:pt idx="1295">
                  <c:v>40</c:v>
                </c:pt>
                <c:pt idx="1296">
                  <c:v>40</c:v>
                </c:pt>
                <c:pt idx="1297">
                  <c:v>40</c:v>
                </c:pt>
                <c:pt idx="1298">
                  <c:v>40</c:v>
                </c:pt>
                <c:pt idx="1299">
                  <c:v>40</c:v>
                </c:pt>
                <c:pt idx="1300">
                  <c:v>40</c:v>
                </c:pt>
                <c:pt idx="1301">
                  <c:v>40</c:v>
                </c:pt>
                <c:pt idx="1302">
                  <c:v>40</c:v>
                </c:pt>
                <c:pt idx="1303">
                  <c:v>40</c:v>
                </c:pt>
                <c:pt idx="1304">
                  <c:v>40</c:v>
                </c:pt>
                <c:pt idx="1305">
                  <c:v>40</c:v>
                </c:pt>
                <c:pt idx="1306">
                  <c:v>40</c:v>
                </c:pt>
                <c:pt idx="1307">
                  <c:v>40</c:v>
                </c:pt>
                <c:pt idx="1308">
                  <c:v>40</c:v>
                </c:pt>
                <c:pt idx="1309">
                  <c:v>40</c:v>
                </c:pt>
                <c:pt idx="1310">
                  <c:v>40</c:v>
                </c:pt>
                <c:pt idx="1311">
                  <c:v>40</c:v>
                </c:pt>
                <c:pt idx="1312">
                  <c:v>40</c:v>
                </c:pt>
                <c:pt idx="1313">
                  <c:v>40</c:v>
                </c:pt>
                <c:pt idx="1314">
                  <c:v>40</c:v>
                </c:pt>
                <c:pt idx="1315">
                  <c:v>40</c:v>
                </c:pt>
                <c:pt idx="1316">
                  <c:v>40</c:v>
                </c:pt>
                <c:pt idx="1317">
                  <c:v>40</c:v>
                </c:pt>
                <c:pt idx="1318">
                  <c:v>40</c:v>
                </c:pt>
                <c:pt idx="1319">
                  <c:v>40</c:v>
                </c:pt>
                <c:pt idx="1320">
                  <c:v>40</c:v>
                </c:pt>
                <c:pt idx="1321">
                  <c:v>40</c:v>
                </c:pt>
                <c:pt idx="1322">
                  <c:v>40</c:v>
                </c:pt>
                <c:pt idx="1323">
                  <c:v>40</c:v>
                </c:pt>
                <c:pt idx="1324">
                  <c:v>40</c:v>
                </c:pt>
                <c:pt idx="1325">
                  <c:v>40</c:v>
                </c:pt>
                <c:pt idx="1326">
                  <c:v>40</c:v>
                </c:pt>
                <c:pt idx="1327">
                  <c:v>40</c:v>
                </c:pt>
                <c:pt idx="1328">
                  <c:v>40</c:v>
                </c:pt>
                <c:pt idx="1329">
                  <c:v>40</c:v>
                </c:pt>
                <c:pt idx="1330">
                  <c:v>40</c:v>
                </c:pt>
                <c:pt idx="1331">
                  <c:v>40</c:v>
                </c:pt>
                <c:pt idx="1332">
                  <c:v>40</c:v>
                </c:pt>
                <c:pt idx="1333">
                  <c:v>40</c:v>
                </c:pt>
                <c:pt idx="1334">
                  <c:v>40</c:v>
                </c:pt>
                <c:pt idx="1335">
                  <c:v>40</c:v>
                </c:pt>
                <c:pt idx="1336">
                  <c:v>40</c:v>
                </c:pt>
                <c:pt idx="1337">
                  <c:v>40</c:v>
                </c:pt>
                <c:pt idx="1338">
                  <c:v>40</c:v>
                </c:pt>
                <c:pt idx="1339">
                  <c:v>40</c:v>
                </c:pt>
                <c:pt idx="1340">
                  <c:v>40</c:v>
                </c:pt>
                <c:pt idx="1341">
                  <c:v>40</c:v>
                </c:pt>
                <c:pt idx="1342">
                  <c:v>40</c:v>
                </c:pt>
                <c:pt idx="1343">
                  <c:v>40</c:v>
                </c:pt>
                <c:pt idx="1344">
                  <c:v>40</c:v>
                </c:pt>
                <c:pt idx="1345">
                  <c:v>40</c:v>
                </c:pt>
                <c:pt idx="1346">
                  <c:v>40</c:v>
                </c:pt>
                <c:pt idx="1347">
                  <c:v>40</c:v>
                </c:pt>
                <c:pt idx="1348">
                  <c:v>40</c:v>
                </c:pt>
                <c:pt idx="1349">
                  <c:v>40</c:v>
                </c:pt>
                <c:pt idx="1350">
                  <c:v>40</c:v>
                </c:pt>
                <c:pt idx="1351">
                  <c:v>40</c:v>
                </c:pt>
                <c:pt idx="1352">
                  <c:v>40</c:v>
                </c:pt>
                <c:pt idx="1353">
                  <c:v>40</c:v>
                </c:pt>
                <c:pt idx="1354">
                  <c:v>40</c:v>
                </c:pt>
                <c:pt idx="1355">
                  <c:v>40</c:v>
                </c:pt>
                <c:pt idx="1356">
                  <c:v>40</c:v>
                </c:pt>
                <c:pt idx="1357">
                  <c:v>40</c:v>
                </c:pt>
                <c:pt idx="1358">
                  <c:v>40</c:v>
                </c:pt>
                <c:pt idx="1359">
                  <c:v>40</c:v>
                </c:pt>
                <c:pt idx="1360">
                  <c:v>40</c:v>
                </c:pt>
                <c:pt idx="1361">
                  <c:v>40</c:v>
                </c:pt>
                <c:pt idx="1362">
                  <c:v>40</c:v>
                </c:pt>
                <c:pt idx="1363">
                  <c:v>40</c:v>
                </c:pt>
                <c:pt idx="1364">
                  <c:v>40</c:v>
                </c:pt>
                <c:pt idx="1365">
                  <c:v>40</c:v>
                </c:pt>
                <c:pt idx="1366">
                  <c:v>40</c:v>
                </c:pt>
                <c:pt idx="1367">
                  <c:v>40</c:v>
                </c:pt>
                <c:pt idx="1368">
                  <c:v>40</c:v>
                </c:pt>
                <c:pt idx="1369">
                  <c:v>40</c:v>
                </c:pt>
                <c:pt idx="1370">
                  <c:v>40</c:v>
                </c:pt>
                <c:pt idx="1371">
                  <c:v>40</c:v>
                </c:pt>
                <c:pt idx="1372">
                  <c:v>40</c:v>
                </c:pt>
                <c:pt idx="1373">
                  <c:v>40</c:v>
                </c:pt>
                <c:pt idx="1374">
                  <c:v>40</c:v>
                </c:pt>
                <c:pt idx="1375">
                  <c:v>40</c:v>
                </c:pt>
                <c:pt idx="1376">
                  <c:v>40</c:v>
                </c:pt>
                <c:pt idx="1377">
                  <c:v>40</c:v>
                </c:pt>
                <c:pt idx="1378">
                  <c:v>40</c:v>
                </c:pt>
                <c:pt idx="1379">
                  <c:v>40</c:v>
                </c:pt>
                <c:pt idx="1380">
                  <c:v>40</c:v>
                </c:pt>
                <c:pt idx="1381">
                  <c:v>40</c:v>
                </c:pt>
                <c:pt idx="1382">
                  <c:v>40</c:v>
                </c:pt>
                <c:pt idx="1383">
                  <c:v>40</c:v>
                </c:pt>
                <c:pt idx="1384">
                  <c:v>40</c:v>
                </c:pt>
                <c:pt idx="1385">
                  <c:v>40</c:v>
                </c:pt>
                <c:pt idx="1386">
                  <c:v>40</c:v>
                </c:pt>
                <c:pt idx="1387">
                  <c:v>40</c:v>
                </c:pt>
                <c:pt idx="1388">
                  <c:v>40</c:v>
                </c:pt>
                <c:pt idx="1389">
                  <c:v>40</c:v>
                </c:pt>
                <c:pt idx="1390">
                  <c:v>40</c:v>
                </c:pt>
                <c:pt idx="1391">
                  <c:v>40</c:v>
                </c:pt>
                <c:pt idx="1392">
                  <c:v>40</c:v>
                </c:pt>
                <c:pt idx="1393">
                  <c:v>40</c:v>
                </c:pt>
                <c:pt idx="1394">
                  <c:v>40</c:v>
                </c:pt>
                <c:pt idx="1395">
                  <c:v>40</c:v>
                </c:pt>
                <c:pt idx="1396">
                  <c:v>40</c:v>
                </c:pt>
                <c:pt idx="1397">
                  <c:v>40</c:v>
                </c:pt>
                <c:pt idx="1398">
                  <c:v>40</c:v>
                </c:pt>
                <c:pt idx="1399">
                  <c:v>40</c:v>
                </c:pt>
                <c:pt idx="1400">
                  <c:v>40</c:v>
                </c:pt>
                <c:pt idx="1401">
                  <c:v>40</c:v>
                </c:pt>
                <c:pt idx="1402">
                  <c:v>40</c:v>
                </c:pt>
                <c:pt idx="1403">
                  <c:v>40</c:v>
                </c:pt>
                <c:pt idx="1404">
                  <c:v>40</c:v>
                </c:pt>
                <c:pt idx="1405">
                  <c:v>40</c:v>
                </c:pt>
                <c:pt idx="1406">
                  <c:v>40</c:v>
                </c:pt>
                <c:pt idx="1407">
                  <c:v>40</c:v>
                </c:pt>
                <c:pt idx="1408">
                  <c:v>40</c:v>
                </c:pt>
                <c:pt idx="1409">
                  <c:v>40</c:v>
                </c:pt>
                <c:pt idx="1410">
                  <c:v>40</c:v>
                </c:pt>
                <c:pt idx="1411">
                  <c:v>40</c:v>
                </c:pt>
                <c:pt idx="1412">
                  <c:v>40</c:v>
                </c:pt>
                <c:pt idx="1413">
                  <c:v>40</c:v>
                </c:pt>
                <c:pt idx="1414">
                  <c:v>40</c:v>
                </c:pt>
                <c:pt idx="1415">
                  <c:v>40</c:v>
                </c:pt>
                <c:pt idx="1416">
                  <c:v>40</c:v>
                </c:pt>
                <c:pt idx="1417">
                  <c:v>40</c:v>
                </c:pt>
                <c:pt idx="1418">
                  <c:v>40</c:v>
                </c:pt>
                <c:pt idx="1419">
                  <c:v>40</c:v>
                </c:pt>
                <c:pt idx="1420">
                  <c:v>40</c:v>
                </c:pt>
                <c:pt idx="1421">
                  <c:v>40</c:v>
                </c:pt>
                <c:pt idx="1422">
                  <c:v>40</c:v>
                </c:pt>
                <c:pt idx="1423">
                  <c:v>40</c:v>
                </c:pt>
                <c:pt idx="1424">
                  <c:v>40</c:v>
                </c:pt>
                <c:pt idx="1425">
                  <c:v>40</c:v>
                </c:pt>
                <c:pt idx="1426">
                  <c:v>40</c:v>
                </c:pt>
                <c:pt idx="1427">
                  <c:v>40</c:v>
                </c:pt>
                <c:pt idx="1428">
                  <c:v>40</c:v>
                </c:pt>
                <c:pt idx="1429">
                  <c:v>40</c:v>
                </c:pt>
                <c:pt idx="1430">
                  <c:v>40</c:v>
                </c:pt>
                <c:pt idx="1431">
                  <c:v>40</c:v>
                </c:pt>
                <c:pt idx="1432">
                  <c:v>40</c:v>
                </c:pt>
                <c:pt idx="1433">
                  <c:v>40</c:v>
                </c:pt>
                <c:pt idx="1434">
                  <c:v>40</c:v>
                </c:pt>
                <c:pt idx="1435">
                  <c:v>40</c:v>
                </c:pt>
                <c:pt idx="1436">
                  <c:v>40</c:v>
                </c:pt>
                <c:pt idx="1437">
                  <c:v>40</c:v>
                </c:pt>
                <c:pt idx="1438">
                  <c:v>40</c:v>
                </c:pt>
                <c:pt idx="1439">
                  <c:v>40</c:v>
                </c:pt>
                <c:pt idx="1440">
                  <c:v>40</c:v>
                </c:pt>
                <c:pt idx="1441">
                  <c:v>40</c:v>
                </c:pt>
                <c:pt idx="1442">
                  <c:v>40</c:v>
                </c:pt>
                <c:pt idx="1443">
                  <c:v>40</c:v>
                </c:pt>
                <c:pt idx="1444">
                  <c:v>40</c:v>
                </c:pt>
                <c:pt idx="1445">
                  <c:v>40</c:v>
                </c:pt>
                <c:pt idx="1446">
                  <c:v>40</c:v>
                </c:pt>
                <c:pt idx="1447">
                  <c:v>40</c:v>
                </c:pt>
                <c:pt idx="1448">
                  <c:v>40</c:v>
                </c:pt>
                <c:pt idx="1449">
                  <c:v>40</c:v>
                </c:pt>
                <c:pt idx="1450">
                  <c:v>40</c:v>
                </c:pt>
                <c:pt idx="1451">
                  <c:v>40</c:v>
                </c:pt>
                <c:pt idx="1452">
                  <c:v>40</c:v>
                </c:pt>
                <c:pt idx="1453">
                  <c:v>40</c:v>
                </c:pt>
                <c:pt idx="1454">
                  <c:v>40</c:v>
                </c:pt>
                <c:pt idx="1455">
                  <c:v>40</c:v>
                </c:pt>
                <c:pt idx="1456">
                  <c:v>40</c:v>
                </c:pt>
                <c:pt idx="1457">
                  <c:v>40</c:v>
                </c:pt>
                <c:pt idx="1458">
                  <c:v>40</c:v>
                </c:pt>
                <c:pt idx="1459">
                  <c:v>40</c:v>
                </c:pt>
                <c:pt idx="1460">
                  <c:v>40</c:v>
                </c:pt>
                <c:pt idx="1461">
                  <c:v>40</c:v>
                </c:pt>
                <c:pt idx="1462">
                  <c:v>40</c:v>
                </c:pt>
                <c:pt idx="1463">
                  <c:v>40</c:v>
                </c:pt>
                <c:pt idx="1464">
                  <c:v>40</c:v>
                </c:pt>
                <c:pt idx="1465">
                  <c:v>40</c:v>
                </c:pt>
                <c:pt idx="1466">
                  <c:v>40</c:v>
                </c:pt>
                <c:pt idx="1467">
                  <c:v>40</c:v>
                </c:pt>
                <c:pt idx="1468">
                  <c:v>40</c:v>
                </c:pt>
                <c:pt idx="1469">
                  <c:v>40</c:v>
                </c:pt>
                <c:pt idx="1470">
                  <c:v>40</c:v>
                </c:pt>
                <c:pt idx="1471">
                  <c:v>40</c:v>
                </c:pt>
                <c:pt idx="1472">
                  <c:v>40</c:v>
                </c:pt>
                <c:pt idx="1473">
                  <c:v>40</c:v>
                </c:pt>
                <c:pt idx="1474">
                  <c:v>40</c:v>
                </c:pt>
                <c:pt idx="1475">
                  <c:v>40</c:v>
                </c:pt>
                <c:pt idx="1476">
                  <c:v>40</c:v>
                </c:pt>
                <c:pt idx="1477">
                  <c:v>40</c:v>
                </c:pt>
                <c:pt idx="1478">
                  <c:v>40</c:v>
                </c:pt>
                <c:pt idx="1479">
                  <c:v>40</c:v>
                </c:pt>
                <c:pt idx="1480">
                  <c:v>40</c:v>
                </c:pt>
                <c:pt idx="1481">
                  <c:v>40</c:v>
                </c:pt>
                <c:pt idx="1482">
                  <c:v>40</c:v>
                </c:pt>
                <c:pt idx="1483">
                  <c:v>40</c:v>
                </c:pt>
                <c:pt idx="1484">
                  <c:v>40</c:v>
                </c:pt>
                <c:pt idx="1485">
                  <c:v>40</c:v>
                </c:pt>
                <c:pt idx="1486">
                  <c:v>40</c:v>
                </c:pt>
                <c:pt idx="1487">
                  <c:v>40</c:v>
                </c:pt>
                <c:pt idx="1488">
                  <c:v>40</c:v>
                </c:pt>
                <c:pt idx="1489">
                  <c:v>40</c:v>
                </c:pt>
                <c:pt idx="1490">
                  <c:v>40</c:v>
                </c:pt>
                <c:pt idx="1491">
                  <c:v>40</c:v>
                </c:pt>
                <c:pt idx="1492">
                  <c:v>40</c:v>
                </c:pt>
                <c:pt idx="1493">
                  <c:v>40</c:v>
                </c:pt>
                <c:pt idx="1494">
                  <c:v>40</c:v>
                </c:pt>
                <c:pt idx="1495">
                  <c:v>40</c:v>
                </c:pt>
                <c:pt idx="1496">
                  <c:v>40</c:v>
                </c:pt>
                <c:pt idx="1497">
                  <c:v>40</c:v>
                </c:pt>
                <c:pt idx="1498">
                  <c:v>40</c:v>
                </c:pt>
                <c:pt idx="1499">
                  <c:v>40</c:v>
                </c:pt>
                <c:pt idx="1500">
                  <c:v>40</c:v>
                </c:pt>
                <c:pt idx="1501">
                  <c:v>40</c:v>
                </c:pt>
                <c:pt idx="1502">
                  <c:v>40</c:v>
                </c:pt>
                <c:pt idx="1503">
                  <c:v>40</c:v>
                </c:pt>
                <c:pt idx="1504">
                  <c:v>40</c:v>
                </c:pt>
                <c:pt idx="1505">
                  <c:v>40</c:v>
                </c:pt>
                <c:pt idx="1506">
                  <c:v>40</c:v>
                </c:pt>
                <c:pt idx="1507">
                  <c:v>40</c:v>
                </c:pt>
                <c:pt idx="1508">
                  <c:v>40</c:v>
                </c:pt>
                <c:pt idx="1509">
                  <c:v>40</c:v>
                </c:pt>
                <c:pt idx="1510">
                  <c:v>40</c:v>
                </c:pt>
                <c:pt idx="1511">
                  <c:v>40</c:v>
                </c:pt>
                <c:pt idx="1512">
                  <c:v>40</c:v>
                </c:pt>
                <c:pt idx="1513">
                  <c:v>40</c:v>
                </c:pt>
                <c:pt idx="1514">
                  <c:v>40</c:v>
                </c:pt>
                <c:pt idx="1515">
                  <c:v>40</c:v>
                </c:pt>
                <c:pt idx="1516">
                  <c:v>40</c:v>
                </c:pt>
                <c:pt idx="1517">
                  <c:v>40</c:v>
                </c:pt>
                <c:pt idx="1518">
                  <c:v>40</c:v>
                </c:pt>
                <c:pt idx="1519">
                  <c:v>40</c:v>
                </c:pt>
                <c:pt idx="1520">
                  <c:v>40</c:v>
                </c:pt>
                <c:pt idx="1521">
                  <c:v>40</c:v>
                </c:pt>
                <c:pt idx="1522">
                  <c:v>40</c:v>
                </c:pt>
                <c:pt idx="1523">
                  <c:v>40</c:v>
                </c:pt>
                <c:pt idx="1524">
                  <c:v>40</c:v>
                </c:pt>
                <c:pt idx="1525">
                  <c:v>40</c:v>
                </c:pt>
                <c:pt idx="1526">
                  <c:v>40</c:v>
                </c:pt>
                <c:pt idx="1527">
                  <c:v>40</c:v>
                </c:pt>
                <c:pt idx="1528">
                  <c:v>40</c:v>
                </c:pt>
                <c:pt idx="1529">
                  <c:v>40</c:v>
                </c:pt>
                <c:pt idx="1530">
                  <c:v>40</c:v>
                </c:pt>
                <c:pt idx="1531">
                  <c:v>40</c:v>
                </c:pt>
                <c:pt idx="1532">
                  <c:v>40</c:v>
                </c:pt>
                <c:pt idx="1533">
                  <c:v>40</c:v>
                </c:pt>
                <c:pt idx="1534">
                  <c:v>40</c:v>
                </c:pt>
                <c:pt idx="1535">
                  <c:v>40</c:v>
                </c:pt>
                <c:pt idx="1536">
                  <c:v>40</c:v>
                </c:pt>
                <c:pt idx="1537">
                  <c:v>40</c:v>
                </c:pt>
                <c:pt idx="1538">
                  <c:v>40</c:v>
                </c:pt>
                <c:pt idx="1539">
                  <c:v>40</c:v>
                </c:pt>
                <c:pt idx="1540">
                  <c:v>40</c:v>
                </c:pt>
                <c:pt idx="1541">
                  <c:v>40</c:v>
                </c:pt>
                <c:pt idx="1542">
                  <c:v>40</c:v>
                </c:pt>
                <c:pt idx="1543">
                  <c:v>40</c:v>
                </c:pt>
                <c:pt idx="1544">
                  <c:v>40</c:v>
                </c:pt>
                <c:pt idx="1545">
                  <c:v>40</c:v>
                </c:pt>
                <c:pt idx="1546">
                  <c:v>40</c:v>
                </c:pt>
                <c:pt idx="1547">
                  <c:v>40</c:v>
                </c:pt>
                <c:pt idx="1548">
                  <c:v>40</c:v>
                </c:pt>
                <c:pt idx="1549">
                  <c:v>40</c:v>
                </c:pt>
                <c:pt idx="1550">
                  <c:v>40</c:v>
                </c:pt>
                <c:pt idx="1551">
                  <c:v>40</c:v>
                </c:pt>
                <c:pt idx="1552">
                  <c:v>40</c:v>
                </c:pt>
                <c:pt idx="1553">
                  <c:v>40</c:v>
                </c:pt>
                <c:pt idx="1554">
                  <c:v>40</c:v>
                </c:pt>
                <c:pt idx="1555">
                  <c:v>40</c:v>
                </c:pt>
                <c:pt idx="1556">
                  <c:v>40</c:v>
                </c:pt>
                <c:pt idx="1557">
                  <c:v>40</c:v>
                </c:pt>
                <c:pt idx="1558">
                  <c:v>40</c:v>
                </c:pt>
                <c:pt idx="1559">
                  <c:v>40</c:v>
                </c:pt>
                <c:pt idx="1560">
                  <c:v>40</c:v>
                </c:pt>
                <c:pt idx="1561">
                  <c:v>40</c:v>
                </c:pt>
                <c:pt idx="1562">
                  <c:v>40</c:v>
                </c:pt>
                <c:pt idx="1563">
                  <c:v>40</c:v>
                </c:pt>
                <c:pt idx="1564">
                  <c:v>40</c:v>
                </c:pt>
                <c:pt idx="1565">
                  <c:v>40</c:v>
                </c:pt>
                <c:pt idx="1566">
                  <c:v>40</c:v>
                </c:pt>
                <c:pt idx="1567">
                  <c:v>40</c:v>
                </c:pt>
                <c:pt idx="1568">
                  <c:v>40</c:v>
                </c:pt>
                <c:pt idx="1569">
                  <c:v>40</c:v>
                </c:pt>
                <c:pt idx="1570">
                  <c:v>40</c:v>
                </c:pt>
                <c:pt idx="1571">
                  <c:v>40</c:v>
                </c:pt>
                <c:pt idx="1572">
                  <c:v>40</c:v>
                </c:pt>
                <c:pt idx="1573">
                  <c:v>40</c:v>
                </c:pt>
                <c:pt idx="1574">
                  <c:v>40</c:v>
                </c:pt>
                <c:pt idx="1575">
                  <c:v>40</c:v>
                </c:pt>
                <c:pt idx="1576">
                  <c:v>40</c:v>
                </c:pt>
                <c:pt idx="1577">
                  <c:v>40</c:v>
                </c:pt>
                <c:pt idx="1578">
                  <c:v>40</c:v>
                </c:pt>
                <c:pt idx="1579">
                  <c:v>40</c:v>
                </c:pt>
                <c:pt idx="1580">
                  <c:v>40</c:v>
                </c:pt>
                <c:pt idx="1581">
                  <c:v>40</c:v>
                </c:pt>
                <c:pt idx="1582">
                  <c:v>40</c:v>
                </c:pt>
                <c:pt idx="1583">
                  <c:v>40</c:v>
                </c:pt>
                <c:pt idx="1584">
                  <c:v>40</c:v>
                </c:pt>
                <c:pt idx="1585">
                  <c:v>40</c:v>
                </c:pt>
                <c:pt idx="1586">
                  <c:v>40</c:v>
                </c:pt>
                <c:pt idx="1587">
                  <c:v>40</c:v>
                </c:pt>
                <c:pt idx="1588">
                  <c:v>40</c:v>
                </c:pt>
                <c:pt idx="1589">
                  <c:v>40</c:v>
                </c:pt>
                <c:pt idx="1590">
                  <c:v>40</c:v>
                </c:pt>
                <c:pt idx="1591">
                  <c:v>40</c:v>
                </c:pt>
                <c:pt idx="1592">
                  <c:v>40</c:v>
                </c:pt>
                <c:pt idx="1593">
                  <c:v>40</c:v>
                </c:pt>
                <c:pt idx="1594">
                  <c:v>40</c:v>
                </c:pt>
                <c:pt idx="1595">
                  <c:v>40</c:v>
                </c:pt>
                <c:pt idx="1596">
                  <c:v>40</c:v>
                </c:pt>
                <c:pt idx="1597">
                  <c:v>40</c:v>
                </c:pt>
                <c:pt idx="1598">
                  <c:v>40</c:v>
                </c:pt>
                <c:pt idx="1599">
                  <c:v>40</c:v>
                </c:pt>
                <c:pt idx="1600">
                  <c:v>40</c:v>
                </c:pt>
                <c:pt idx="1601">
                  <c:v>40</c:v>
                </c:pt>
                <c:pt idx="1602">
                  <c:v>40</c:v>
                </c:pt>
                <c:pt idx="1603">
                  <c:v>40</c:v>
                </c:pt>
                <c:pt idx="1604">
                  <c:v>40</c:v>
                </c:pt>
                <c:pt idx="1605">
                  <c:v>40</c:v>
                </c:pt>
                <c:pt idx="1606">
                  <c:v>40</c:v>
                </c:pt>
                <c:pt idx="1607">
                  <c:v>40</c:v>
                </c:pt>
                <c:pt idx="1608">
                  <c:v>40</c:v>
                </c:pt>
                <c:pt idx="1609">
                  <c:v>40</c:v>
                </c:pt>
                <c:pt idx="1610">
                  <c:v>40</c:v>
                </c:pt>
                <c:pt idx="1611">
                  <c:v>40</c:v>
                </c:pt>
                <c:pt idx="1612">
                  <c:v>40</c:v>
                </c:pt>
                <c:pt idx="1613">
                  <c:v>40</c:v>
                </c:pt>
                <c:pt idx="1614">
                  <c:v>40</c:v>
                </c:pt>
                <c:pt idx="1615">
                  <c:v>40</c:v>
                </c:pt>
                <c:pt idx="1616">
                  <c:v>40</c:v>
                </c:pt>
                <c:pt idx="1617">
                  <c:v>40</c:v>
                </c:pt>
                <c:pt idx="1618">
                  <c:v>40</c:v>
                </c:pt>
                <c:pt idx="1619">
                  <c:v>40</c:v>
                </c:pt>
                <c:pt idx="1620">
                  <c:v>40</c:v>
                </c:pt>
                <c:pt idx="1621">
                  <c:v>40</c:v>
                </c:pt>
                <c:pt idx="1622">
                  <c:v>40</c:v>
                </c:pt>
                <c:pt idx="1623">
                  <c:v>40</c:v>
                </c:pt>
                <c:pt idx="1624">
                  <c:v>40</c:v>
                </c:pt>
                <c:pt idx="1625">
                  <c:v>40</c:v>
                </c:pt>
                <c:pt idx="1626">
                  <c:v>40</c:v>
                </c:pt>
                <c:pt idx="1627">
                  <c:v>40</c:v>
                </c:pt>
                <c:pt idx="1628">
                  <c:v>40</c:v>
                </c:pt>
                <c:pt idx="1629">
                  <c:v>40</c:v>
                </c:pt>
                <c:pt idx="1630">
                  <c:v>40</c:v>
                </c:pt>
                <c:pt idx="1631">
                  <c:v>40</c:v>
                </c:pt>
                <c:pt idx="1632">
                  <c:v>40</c:v>
                </c:pt>
                <c:pt idx="1633">
                  <c:v>40</c:v>
                </c:pt>
                <c:pt idx="1634">
                  <c:v>40</c:v>
                </c:pt>
                <c:pt idx="1635">
                  <c:v>40</c:v>
                </c:pt>
                <c:pt idx="1636">
                  <c:v>40</c:v>
                </c:pt>
                <c:pt idx="1637">
                  <c:v>40</c:v>
                </c:pt>
                <c:pt idx="1638">
                  <c:v>40</c:v>
                </c:pt>
                <c:pt idx="1639">
                  <c:v>40</c:v>
                </c:pt>
                <c:pt idx="1640">
                  <c:v>40</c:v>
                </c:pt>
                <c:pt idx="1641">
                  <c:v>40</c:v>
                </c:pt>
                <c:pt idx="1642">
                  <c:v>40</c:v>
                </c:pt>
                <c:pt idx="1643">
                  <c:v>40</c:v>
                </c:pt>
                <c:pt idx="1644">
                  <c:v>40</c:v>
                </c:pt>
                <c:pt idx="1645">
                  <c:v>40</c:v>
                </c:pt>
                <c:pt idx="1646">
                  <c:v>40</c:v>
                </c:pt>
                <c:pt idx="1647">
                  <c:v>40</c:v>
                </c:pt>
                <c:pt idx="1648">
                  <c:v>40</c:v>
                </c:pt>
                <c:pt idx="1649">
                  <c:v>40</c:v>
                </c:pt>
                <c:pt idx="1650">
                  <c:v>40</c:v>
                </c:pt>
                <c:pt idx="1651">
                  <c:v>40</c:v>
                </c:pt>
                <c:pt idx="1652">
                  <c:v>40</c:v>
                </c:pt>
                <c:pt idx="1653">
                  <c:v>40</c:v>
                </c:pt>
                <c:pt idx="1654">
                  <c:v>40</c:v>
                </c:pt>
                <c:pt idx="1655">
                  <c:v>40</c:v>
                </c:pt>
                <c:pt idx="1656">
                  <c:v>40</c:v>
                </c:pt>
                <c:pt idx="1657">
                  <c:v>40</c:v>
                </c:pt>
                <c:pt idx="1658">
                  <c:v>40</c:v>
                </c:pt>
                <c:pt idx="1659">
                  <c:v>40</c:v>
                </c:pt>
                <c:pt idx="1660">
                  <c:v>40</c:v>
                </c:pt>
                <c:pt idx="1661">
                  <c:v>40</c:v>
                </c:pt>
                <c:pt idx="1662">
                  <c:v>40</c:v>
                </c:pt>
                <c:pt idx="1663">
                  <c:v>40</c:v>
                </c:pt>
                <c:pt idx="1664">
                  <c:v>40</c:v>
                </c:pt>
                <c:pt idx="1665">
                  <c:v>40</c:v>
                </c:pt>
                <c:pt idx="1666">
                  <c:v>40</c:v>
                </c:pt>
                <c:pt idx="1667">
                  <c:v>40</c:v>
                </c:pt>
                <c:pt idx="1668">
                  <c:v>40</c:v>
                </c:pt>
                <c:pt idx="1669">
                  <c:v>40</c:v>
                </c:pt>
                <c:pt idx="1670">
                  <c:v>40</c:v>
                </c:pt>
                <c:pt idx="1671">
                  <c:v>40</c:v>
                </c:pt>
                <c:pt idx="1672">
                  <c:v>40</c:v>
                </c:pt>
                <c:pt idx="1673">
                  <c:v>40</c:v>
                </c:pt>
                <c:pt idx="1674">
                  <c:v>40</c:v>
                </c:pt>
                <c:pt idx="1675">
                  <c:v>40</c:v>
                </c:pt>
                <c:pt idx="1676">
                  <c:v>40</c:v>
                </c:pt>
                <c:pt idx="1677">
                  <c:v>40</c:v>
                </c:pt>
                <c:pt idx="1678">
                  <c:v>40</c:v>
                </c:pt>
                <c:pt idx="1679">
                  <c:v>40</c:v>
                </c:pt>
                <c:pt idx="1680">
                  <c:v>40</c:v>
                </c:pt>
                <c:pt idx="1681">
                  <c:v>40</c:v>
                </c:pt>
                <c:pt idx="1682">
                  <c:v>40</c:v>
                </c:pt>
                <c:pt idx="1683">
                  <c:v>40</c:v>
                </c:pt>
                <c:pt idx="1684">
                  <c:v>40</c:v>
                </c:pt>
                <c:pt idx="1685">
                  <c:v>40</c:v>
                </c:pt>
                <c:pt idx="1686">
                  <c:v>40</c:v>
                </c:pt>
                <c:pt idx="1687">
                  <c:v>40</c:v>
                </c:pt>
                <c:pt idx="1688">
                  <c:v>40</c:v>
                </c:pt>
                <c:pt idx="1689">
                  <c:v>40</c:v>
                </c:pt>
                <c:pt idx="1690">
                  <c:v>40</c:v>
                </c:pt>
                <c:pt idx="1691">
                  <c:v>40</c:v>
                </c:pt>
                <c:pt idx="1692">
                  <c:v>40</c:v>
                </c:pt>
                <c:pt idx="1693">
                  <c:v>40</c:v>
                </c:pt>
                <c:pt idx="1694">
                  <c:v>40</c:v>
                </c:pt>
                <c:pt idx="1695">
                  <c:v>40</c:v>
                </c:pt>
                <c:pt idx="1696">
                  <c:v>40</c:v>
                </c:pt>
                <c:pt idx="1697">
                  <c:v>40</c:v>
                </c:pt>
                <c:pt idx="1698">
                  <c:v>40</c:v>
                </c:pt>
                <c:pt idx="1699">
                  <c:v>40</c:v>
                </c:pt>
                <c:pt idx="1700">
                  <c:v>40</c:v>
                </c:pt>
                <c:pt idx="1701">
                  <c:v>40</c:v>
                </c:pt>
                <c:pt idx="1702">
                  <c:v>40</c:v>
                </c:pt>
                <c:pt idx="1703">
                  <c:v>40</c:v>
                </c:pt>
                <c:pt idx="1704">
                  <c:v>40</c:v>
                </c:pt>
                <c:pt idx="1705">
                  <c:v>40</c:v>
                </c:pt>
                <c:pt idx="1706">
                  <c:v>40</c:v>
                </c:pt>
                <c:pt idx="1707">
                  <c:v>40</c:v>
                </c:pt>
                <c:pt idx="1708">
                  <c:v>40</c:v>
                </c:pt>
                <c:pt idx="1709">
                  <c:v>40</c:v>
                </c:pt>
                <c:pt idx="1710">
                  <c:v>40</c:v>
                </c:pt>
                <c:pt idx="1711">
                  <c:v>40</c:v>
                </c:pt>
                <c:pt idx="1712">
                  <c:v>40</c:v>
                </c:pt>
                <c:pt idx="1713">
                  <c:v>40</c:v>
                </c:pt>
                <c:pt idx="1714">
                  <c:v>40</c:v>
                </c:pt>
                <c:pt idx="1715">
                  <c:v>40</c:v>
                </c:pt>
                <c:pt idx="1716">
                  <c:v>40</c:v>
                </c:pt>
                <c:pt idx="1717">
                  <c:v>40</c:v>
                </c:pt>
                <c:pt idx="1718">
                  <c:v>40</c:v>
                </c:pt>
                <c:pt idx="1719">
                  <c:v>40</c:v>
                </c:pt>
                <c:pt idx="1720">
                  <c:v>40</c:v>
                </c:pt>
                <c:pt idx="1721">
                  <c:v>40</c:v>
                </c:pt>
                <c:pt idx="1722">
                  <c:v>40</c:v>
                </c:pt>
                <c:pt idx="1723">
                  <c:v>40</c:v>
                </c:pt>
                <c:pt idx="1724">
                  <c:v>40</c:v>
                </c:pt>
                <c:pt idx="1725">
                  <c:v>40</c:v>
                </c:pt>
                <c:pt idx="1726">
                  <c:v>40</c:v>
                </c:pt>
                <c:pt idx="1727">
                  <c:v>40</c:v>
                </c:pt>
                <c:pt idx="1728">
                  <c:v>40</c:v>
                </c:pt>
                <c:pt idx="1729">
                  <c:v>40</c:v>
                </c:pt>
                <c:pt idx="1730">
                  <c:v>40</c:v>
                </c:pt>
                <c:pt idx="1731">
                  <c:v>40</c:v>
                </c:pt>
                <c:pt idx="1732">
                  <c:v>40</c:v>
                </c:pt>
                <c:pt idx="1733">
                  <c:v>40</c:v>
                </c:pt>
                <c:pt idx="1734">
                  <c:v>40</c:v>
                </c:pt>
                <c:pt idx="1735">
                  <c:v>40</c:v>
                </c:pt>
                <c:pt idx="1736">
                  <c:v>40</c:v>
                </c:pt>
                <c:pt idx="1737">
                  <c:v>40</c:v>
                </c:pt>
                <c:pt idx="1738">
                  <c:v>40</c:v>
                </c:pt>
                <c:pt idx="1739">
                  <c:v>40</c:v>
                </c:pt>
                <c:pt idx="1740">
                  <c:v>40</c:v>
                </c:pt>
                <c:pt idx="1741">
                  <c:v>40</c:v>
                </c:pt>
                <c:pt idx="1742">
                  <c:v>40</c:v>
                </c:pt>
                <c:pt idx="1743">
                  <c:v>40</c:v>
                </c:pt>
                <c:pt idx="1744">
                  <c:v>40</c:v>
                </c:pt>
                <c:pt idx="1745">
                  <c:v>40</c:v>
                </c:pt>
                <c:pt idx="1746">
                  <c:v>40</c:v>
                </c:pt>
                <c:pt idx="1747">
                  <c:v>40</c:v>
                </c:pt>
                <c:pt idx="1748">
                  <c:v>40</c:v>
                </c:pt>
                <c:pt idx="1749">
                  <c:v>40</c:v>
                </c:pt>
                <c:pt idx="1750">
                  <c:v>40</c:v>
                </c:pt>
                <c:pt idx="1751">
                  <c:v>40</c:v>
                </c:pt>
                <c:pt idx="1752">
                  <c:v>40</c:v>
                </c:pt>
                <c:pt idx="1753">
                  <c:v>40</c:v>
                </c:pt>
                <c:pt idx="1754">
                  <c:v>40</c:v>
                </c:pt>
                <c:pt idx="1755">
                  <c:v>40</c:v>
                </c:pt>
                <c:pt idx="1756">
                  <c:v>40</c:v>
                </c:pt>
                <c:pt idx="1757">
                  <c:v>40</c:v>
                </c:pt>
                <c:pt idx="1758">
                  <c:v>40</c:v>
                </c:pt>
                <c:pt idx="1759">
                  <c:v>40</c:v>
                </c:pt>
                <c:pt idx="1760">
                  <c:v>40</c:v>
                </c:pt>
                <c:pt idx="1761">
                  <c:v>40</c:v>
                </c:pt>
                <c:pt idx="1762">
                  <c:v>40</c:v>
                </c:pt>
                <c:pt idx="1763">
                  <c:v>40</c:v>
                </c:pt>
                <c:pt idx="1764">
                  <c:v>40</c:v>
                </c:pt>
                <c:pt idx="1765">
                  <c:v>40</c:v>
                </c:pt>
                <c:pt idx="1766">
                  <c:v>40</c:v>
                </c:pt>
                <c:pt idx="1767">
                  <c:v>40</c:v>
                </c:pt>
                <c:pt idx="1768">
                  <c:v>40</c:v>
                </c:pt>
                <c:pt idx="1769">
                  <c:v>40</c:v>
                </c:pt>
                <c:pt idx="1770">
                  <c:v>40</c:v>
                </c:pt>
                <c:pt idx="1771">
                  <c:v>40</c:v>
                </c:pt>
                <c:pt idx="1772">
                  <c:v>40</c:v>
                </c:pt>
                <c:pt idx="1773">
                  <c:v>40</c:v>
                </c:pt>
                <c:pt idx="1774">
                  <c:v>40</c:v>
                </c:pt>
                <c:pt idx="1775">
                  <c:v>40</c:v>
                </c:pt>
                <c:pt idx="1776">
                  <c:v>40</c:v>
                </c:pt>
                <c:pt idx="1777">
                  <c:v>40</c:v>
                </c:pt>
                <c:pt idx="1778">
                  <c:v>40</c:v>
                </c:pt>
                <c:pt idx="1779">
                  <c:v>40</c:v>
                </c:pt>
                <c:pt idx="1780">
                  <c:v>40</c:v>
                </c:pt>
                <c:pt idx="1781">
                  <c:v>40</c:v>
                </c:pt>
                <c:pt idx="1782">
                  <c:v>40</c:v>
                </c:pt>
                <c:pt idx="1783">
                  <c:v>40</c:v>
                </c:pt>
                <c:pt idx="1784">
                  <c:v>40</c:v>
                </c:pt>
                <c:pt idx="1785">
                  <c:v>40</c:v>
                </c:pt>
                <c:pt idx="1786">
                  <c:v>40</c:v>
                </c:pt>
                <c:pt idx="1787">
                  <c:v>40</c:v>
                </c:pt>
                <c:pt idx="1788">
                  <c:v>40</c:v>
                </c:pt>
                <c:pt idx="1789">
                  <c:v>40</c:v>
                </c:pt>
                <c:pt idx="1790">
                  <c:v>40</c:v>
                </c:pt>
                <c:pt idx="1791">
                  <c:v>40</c:v>
                </c:pt>
                <c:pt idx="1792">
                  <c:v>40</c:v>
                </c:pt>
                <c:pt idx="1793">
                  <c:v>40</c:v>
                </c:pt>
                <c:pt idx="1794">
                  <c:v>40</c:v>
                </c:pt>
                <c:pt idx="1795">
                  <c:v>40</c:v>
                </c:pt>
                <c:pt idx="1796">
                  <c:v>40</c:v>
                </c:pt>
                <c:pt idx="1797">
                  <c:v>40</c:v>
                </c:pt>
                <c:pt idx="1798">
                  <c:v>40</c:v>
                </c:pt>
                <c:pt idx="1799">
                  <c:v>40</c:v>
                </c:pt>
                <c:pt idx="1800">
                  <c:v>40</c:v>
                </c:pt>
                <c:pt idx="1801">
                  <c:v>40</c:v>
                </c:pt>
                <c:pt idx="1802">
                  <c:v>40</c:v>
                </c:pt>
                <c:pt idx="1803">
                  <c:v>40</c:v>
                </c:pt>
                <c:pt idx="1804">
                  <c:v>40</c:v>
                </c:pt>
                <c:pt idx="1805">
                  <c:v>40</c:v>
                </c:pt>
                <c:pt idx="1806">
                  <c:v>40</c:v>
                </c:pt>
                <c:pt idx="1807">
                  <c:v>40</c:v>
                </c:pt>
                <c:pt idx="1808">
                  <c:v>40</c:v>
                </c:pt>
                <c:pt idx="1809">
                  <c:v>40</c:v>
                </c:pt>
                <c:pt idx="1810">
                  <c:v>40</c:v>
                </c:pt>
                <c:pt idx="1811">
                  <c:v>40</c:v>
                </c:pt>
                <c:pt idx="1812">
                  <c:v>40</c:v>
                </c:pt>
                <c:pt idx="1813">
                  <c:v>40</c:v>
                </c:pt>
                <c:pt idx="1814">
                  <c:v>40</c:v>
                </c:pt>
                <c:pt idx="1815">
                  <c:v>40</c:v>
                </c:pt>
                <c:pt idx="1816">
                  <c:v>40</c:v>
                </c:pt>
                <c:pt idx="1817">
                  <c:v>40</c:v>
                </c:pt>
                <c:pt idx="1818">
                  <c:v>40</c:v>
                </c:pt>
                <c:pt idx="1819">
                  <c:v>40</c:v>
                </c:pt>
                <c:pt idx="1820">
                  <c:v>40</c:v>
                </c:pt>
                <c:pt idx="1821">
                  <c:v>40</c:v>
                </c:pt>
                <c:pt idx="1822">
                  <c:v>40</c:v>
                </c:pt>
                <c:pt idx="1823">
                  <c:v>40</c:v>
                </c:pt>
                <c:pt idx="1824">
                  <c:v>40</c:v>
                </c:pt>
                <c:pt idx="1825">
                  <c:v>40</c:v>
                </c:pt>
                <c:pt idx="1826">
                  <c:v>40</c:v>
                </c:pt>
                <c:pt idx="1827">
                  <c:v>40</c:v>
                </c:pt>
                <c:pt idx="1828">
                  <c:v>40</c:v>
                </c:pt>
                <c:pt idx="1829">
                  <c:v>40</c:v>
                </c:pt>
                <c:pt idx="1830">
                  <c:v>40</c:v>
                </c:pt>
                <c:pt idx="1831">
                  <c:v>40</c:v>
                </c:pt>
                <c:pt idx="1832">
                  <c:v>40</c:v>
                </c:pt>
                <c:pt idx="1833">
                  <c:v>40</c:v>
                </c:pt>
                <c:pt idx="1834">
                  <c:v>40</c:v>
                </c:pt>
                <c:pt idx="1835">
                  <c:v>40</c:v>
                </c:pt>
                <c:pt idx="1836">
                  <c:v>40</c:v>
                </c:pt>
                <c:pt idx="1837">
                  <c:v>40</c:v>
                </c:pt>
                <c:pt idx="1838">
                  <c:v>40</c:v>
                </c:pt>
                <c:pt idx="1839">
                  <c:v>40</c:v>
                </c:pt>
                <c:pt idx="1840">
                  <c:v>40</c:v>
                </c:pt>
                <c:pt idx="1841">
                  <c:v>40</c:v>
                </c:pt>
                <c:pt idx="1842">
                  <c:v>40</c:v>
                </c:pt>
                <c:pt idx="1843">
                  <c:v>40</c:v>
                </c:pt>
                <c:pt idx="1844">
                  <c:v>40</c:v>
                </c:pt>
                <c:pt idx="1845">
                  <c:v>40</c:v>
                </c:pt>
                <c:pt idx="1846">
                  <c:v>40</c:v>
                </c:pt>
                <c:pt idx="1847">
                  <c:v>40</c:v>
                </c:pt>
                <c:pt idx="1848">
                  <c:v>40</c:v>
                </c:pt>
                <c:pt idx="1849">
                  <c:v>40</c:v>
                </c:pt>
                <c:pt idx="1850">
                  <c:v>40</c:v>
                </c:pt>
                <c:pt idx="1851">
                  <c:v>40</c:v>
                </c:pt>
                <c:pt idx="1852">
                  <c:v>40</c:v>
                </c:pt>
                <c:pt idx="1853">
                  <c:v>40</c:v>
                </c:pt>
                <c:pt idx="1854">
                  <c:v>40</c:v>
                </c:pt>
                <c:pt idx="1855">
                  <c:v>40</c:v>
                </c:pt>
                <c:pt idx="1856">
                  <c:v>40</c:v>
                </c:pt>
                <c:pt idx="1857">
                  <c:v>40</c:v>
                </c:pt>
                <c:pt idx="1858">
                  <c:v>40</c:v>
                </c:pt>
                <c:pt idx="1859">
                  <c:v>40</c:v>
                </c:pt>
                <c:pt idx="1860">
                  <c:v>40</c:v>
                </c:pt>
                <c:pt idx="1861">
                  <c:v>40</c:v>
                </c:pt>
                <c:pt idx="1862">
                  <c:v>40</c:v>
                </c:pt>
                <c:pt idx="1863">
                  <c:v>40</c:v>
                </c:pt>
                <c:pt idx="1864">
                  <c:v>40</c:v>
                </c:pt>
                <c:pt idx="1865">
                  <c:v>40</c:v>
                </c:pt>
                <c:pt idx="1866">
                  <c:v>40</c:v>
                </c:pt>
                <c:pt idx="1867">
                  <c:v>40</c:v>
                </c:pt>
                <c:pt idx="1868">
                  <c:v>40</c:v>
                </c:pt>
                <c:pt idx="1869">
                  <c:v>40</c:v>
                </c:pt>
                <c:pt idx="1870">
                  <c:v>40</c:v>
                </c:pt>
                <c:pt idx="1871">
                  <c:v>40</c:v>
                </c:pt>
                <c:pt idx="1872">
                  <c:v>40</c:v>
                </c:pt>
                <c:pt idx="1873">
                  <c:v>40</c:v>
                </c:pt>
                <c:pt idx="1874">
                  <c:v>40</c:v>
                </c:pt>
                <c:pt idx="1875">
                  <c:v>40</c:v>
                </c:pt>
                <c:pt idx="1876">
                  <c:v>40</c:v>
                </c:pt>
                <c:pt idx="1877">
                  <c:v>40</c:v>
                </c:pt>
                <c:pt idx="1878">
                  <c:v>40</c:v>
                </c:pt>
                <c:pt idx="1879">
                  <c:v>40</c:v>
                </c:pt>
                <c:pt idx="1880">
                  <c:v>40</c:v>
                </c:pt>
                <c:pt idx="1881">
                  <c:v>40</c:v>
                </c:pt>
                <c:pt idx="1882">
                  <c:v>40</c:v>
                </c:pt>
                <c:pt idx="1883">
                  <c:v>40</c:v>
                </c:pt>
                <c:pt idx="1884">
                  <c:v>40</c:v>
                </c:pt>
                <c:pt idx="1885">
                  <c:v>40</c:v>
                </c:pt>
                <c:pt idx="1886">
                  <c:v>40</c:v>
                </c:pt>
                <c:pt idx="1887">
                  <c:v>40</c:v>
                </c:pt>
                <c:pt idx="1888">
                  <c:v>40</c:v>
                </c:pt>
                <c:pt idx="1889">
                  <c:v>40</c:v>
                </c:pt>
                <c:pt idx="1890">
                  <c:v>40</c:v>
                </c:pt>
                <c:pt idx="1891">
                  <c:v>40</c:v>
                </c:pt>
                <c:pt idx="1892">
                  <c:v>40</c:v>
                </c:pt>
                <c:pt idx="1893">
                  <c:v>40</c:v>
                </c:pt>
                <c:pt idx="1894">
                  <c:v>40</c:v>
                </c:pt>
                <c:pt idx="1895">
                  <c:v>40</c:v>
                </c:pt>
                <c:pt idx="1896">
                  <c:v>40</c:v>
                </c:pt>
                <c:pt idx="1897">
                  <c:v>40</c:v>
                </c:pt>
                <c:pt idx="1898">
                  <c:v>40</c:v>
                </c:pt>
                <c:pt idx="1899">
                  <c:v>40</c:v>
                </c:pt>
                <c:pt idx="1900">
                  <c:v>40</c:v>
                </c:pt>
                <c:pt idx="1901">
                  <c:v>40</c:v>
                </c:pt>
                <c:pt idx="1902">
                  <c:v>40</c:v>
                </c:pt>
                <c:pt idx="1903">
                  <c:v>40</c:v>
                </c:pt>
                <c:pt idx="1904">
                  <c:v>40</c:v>
                </c:pt>
                <c:pt idx="1905">
                  <c:v>40</c:v>
                </c:pt>
                <c:pt idx="1906">
                  <c:v>40</c:v>
                </c:pt>
                <c:pt idx="1907">
                  <c:v>40</c:v>
                </c:pt>
                <c:pt idx="1908">
                  <c:v>40</c:v>
                </c:pt>
                <c:pt idx="1909">
                  <c:v>40</c:v>
                </c:pt>
                <c:pt idx="1910">
                  <c:v>40</c:v>
                </c:pt>
                <c:pt idx="1911">
                  <c:v>40</c:v>
                </c:pt>
                <c:pt idx="1912">
                  <c:v>40</c:v>
                </c:pt>
                <c:pt idx="1913">
                  <c:v>40</c:v>
                </c:pt>
                <c:pt idx="1914">
                  <c:v>40</c:v>
                </c:pt>
                <c:pt idx="1915">
                  <c:v>40</c:v>
                </c:pt>
                <c:pt idx="1916">
                  <c:v>40</c:v>
                </c:pt>
                <c:pt idx="1917">
                  <c:v>40</c:v>
                </c:pt>
                <c:pt idx="1918">
                  <c:v>40</c:v>
                </c:pt>
                <c:pt idx="1919">
                  <c:v>40</c:v>
                </c:pt>
                <c:pt idx="1920">
                  <c:v>40</c:v>
                </c:pt>
                <c:pt idx="1921">
                  <c:v>40</c:v>
                </c:pt>
                <c:pt idx="1922">
                  <c:v>40</c:v>
                </c:pt>
                <c:pt idx="1923">
                  <c:v>40</c:v>
                </c:pt>
                <c:pt idx="1924">
                  <c:v>40</c:v>
                </c:pt>
                <c:pt idx="1925">
                  <c:v>40</c:v>
                </c:pt>
                <c:pt idx="1926">
                  <c:v>40</c:v>
                </c:pt>
                <c:pt idx="1927">
                  <c:v>40</c:v>
                </c:pt>
                <c:pt idx="1928">
                  <c:v>40</c:v>
                </c:pt>
                <c:pt idx="1929">
                  <c:v>40</c:v>
                </c:pt>
                <c:pt idx="1930">
                  <c:v>40</c:v>
                </c:pt>
                <c:pt idx="1931">
                  <c:v>40</c:v>
                </c:pt>
                <c:pt idx="1932">
                  <c:v>40</c:v>
                </c:pt>
                <c:pt idx="1933">
                  <c:v>40</c:v>
                </c:pt>
                <c:pt idx="1934">
                  <c:v>40</c:v>
                </c:pt>
                <c:pt idx="1935">
                  <c:v>40</c:v>
                </c:pt>
                <c:pt idx="1936">
                  <c:v>40</c:v>
                </c:pt>
                <c:pt idx="1937">
                  <c:v>40</c:v>
                </c:pt>
                <c:pt idx="1938">
                  <c:v>40</c:v>
                </c:pt>
                <c:pt idx="1939">
                  <c:v>40</c:v>
                </c:pt>
                <c:pt idx="1940">
                  <c:v>40</c:v>
                </c:pt>
                <c:pt idx="1941">
                  <c:v>40</c:v>
                </c:pt>
                <c:pt idx="1942">
                  <c:v>40</c:v>
                </c:pt>
                <c:pt idx="1943">
                  <c:v>40</c:v>
                </c:pt>
                <c:pt idx="1944">
                  <c:v>40</c:v>
                </c:pt>
                <c:pt idx="1945">
                  <c:v>40</c:v>
                </c:pt>
                <c:pt idx="1946">
                  <c:v>40</c:v>
                </c:pt>
                <c:pt idx="1947">
                  <c:v>40</c:v>
                </c:pt>
                <c:pt idx="1948">
                  <c:v>40</c:v>
                </c:pt>
                <c:pt idx="1949">
                  <c:v>40</c:v>
                </c:pt>
                <c:pt idx="1950">
                  <c:v>40</c:v>
                </c:pt>
                <c:pt idx="1951">
                  <c:v>40</c:v>
                </c:pt>
                <c:pt idx="1952">
                  <c:v>40</c:v>
                </c:pt>
                <c:pt idx="1953">
                  <c:v>40</c:v>
                </c:pt>
                <c:pt idx="1954">
                  <c:v>40</c:v>
                </c:pt>
                <c:pt idx="1955">
                  <c:v>40</c:v>
                </c:pt>
                <c:pt idx="1956">
                  <c:v>40</c:v>
                </c:pt>
                <c:pt idx="1957">
                  <c:v>40</c:v>
                </c:pt>
                <c:pt idx="1958">
                  <c:v>40</c:v>
                </c:pt>
                <c:pt idx="1959">
                  <c:v>40</c:v>
                </c:pt>
                <c:pt idx="1960">
                  <c:v>40</c:v>
                </c:pt>
                <c:pt idx="1961">
                  <c:v>40</c:v>
                </c:pt>
                <c:pt idx="1962">
                  <c:v>40</c:v>
                </c:pt>
                <c:pt idx="1963">
                  <c:v>40</c:v>
                </c:pt>
                <c:pt idx="1964">
                  <c:v>40</c:v>
                </c:pt>
                <c:pt idx="1965">
                  <c:v>40</c:v>
                </c:pt>
                <c:pt idx="1966">
                  <c:v>40</c:v>
                </c:pt>
                <c:pt idx="1967">
                  <c:v>40</c:v>
                </c:pt>
                <c:pt idx="1968">
                  <c:v>40</c:v>
                </c:pt>
                <c:pt idx="1969">
                  <c:v>40</c:v>
                </c:pt>
                <c:pt idx="1970">
                  <c:v>40</c:v>
                </c:pt>
                <c:pt idx="1971">
                  <c:v>40</c:v>
                </c:pt>
                <c:pt idx="1972">
                  <c:v>40</c:v>
                </c:pt>
                <c:pt idx="1973">
                  <c:v>40</c:v>
                </c:pt>
                <c:pt idx="1974">
                  <c:v>40</c:v>
                </c:pt>
                <c:pt idx="1975">
                  <c:v>40</c:v>
                </c:pt>
                <c:pt idx="1976">
                  <c:v>40</c:v>
                </c:pt>
                <c:pt idx="1977">
                  <c:v>40</c:v>
                </c:pt>
                <c:pt idx="1978">
                  <c:v>40</c:v>
                </c:pt>
                <c:pt idx="1979">
                  <c:v>40</c:v>
                </c:pt>
                <c:pt idx="1980">
                  <c:v>40</c:v>
                </c:pt>
                <c:pt idx="1981">
                  <c:v>40</c:v>
                </c:pt>
                <c:pt idx="1982">
                  <c:v>40</c:v>
                </c:pt>
                <c:pt idx="1983">
                  <c:v>40</c:v>
                </c:pt>
                <c:pt idx="1984">
                  <c:v>40</c:v>
                </c:pt>
                <c:pt idx="1985">
                  <c:v>40</c:v>
                </c:pt>
                <c:pt idx="1986">
                  <c:v>40</c:v>
                </c:pt>
                <c:pt idx="1987">
                  <c:v>40</c:v>
                </c:pt>
                <c:pt idx="1988">
                  <c:v>40</c:v>
                </c:pt>
                <c:pt idx="1989">
                  <c:v>40</c:v>
                </c:pt>
                <c:pt idx="1990">
                  <c:v>40</c:v>
                </c:pt>
                <c:pt idx="1991">
                  <c:v>40</c:v>
                </c:pt>
                <c:pt idx="1992">
                  <c:v>40</c:v>
                </c:pt>
                <c:pt idx="1993">
                  <c:v>40</c:v>
                </c:pt>
                <c:pt idx="1994">
                  <c:v>40</c:v>
                </c:pt>
                <c:pt idx="1995">
                  <c:v>40</c:v>
                </c:pt>
                <c:pt idx="1996">
                  <c:v>40</c:v>
                </c:pt>
                <c:pt idx="1997">
                  <c:v>40</c:v>
                </c:pt>
                <c:pt idx="1998">
                  <c:v>40</c:v>
                </c:pt>
                <c:pt idx="1999">
                  <c:v>40</c:v>
                </c:pt>
                <c:pt idx="2000">
                  <c:v>40</c:v>
                </c:pt>
                <c:pt idx="2001">
                  <c:v>40</c:v>
                </c:pt>
                <c:pt idx="2002">
                  <c:v>40</c:v>
                </c:pt>
                <c:pt idx="2003">
                  <c:v>40</c:v>
                </c:pt>
                <c:pt idx="2004">
                  <c:v>40</c:v>
                </c:pt>
                <c:pt idx="2005">
                  <c:v>40</c:v>
                </c:pt>
                <c:pt idx="2006">
                  <c:v>40</c:v>
                </c:pt>
                <c:pt idx="2007">
                  <c:v>40</c:v>
                </c:pt>
                <c:pt idx="2008">
                  <c:v>40</c:v>
                </c:pt>
                <c:pt idx="2009">
                  <c:v>40</c:v>
                </c:pt>
                <c:pt idx="2010">
                  <c:v>40</c:v>
                </c:pt>
                <c:pt idx="2011">
                  <c:v>40</c:v>
                </c:pt>
                <c:pt idx="2012">
                  <c:v>40</c:v>
                </c:pt>
                <c:pt idx="2013">
                  <c:v>40</c:v>
                </c:pt>
                <c:pt idx="2014">
                  <c:v>40</c:v>
                </c:pt>
                <c:pt idx="2015">
                  <c:v>40</c:v>
                </c:pt>
                <c:pt idx="2016">
                  <c:v>40</c:v>
                </c:pt>
                <c:pt idx="2017">
                  <c:v>40</c:v>
                </c:pt>
                <c:pt idx="2018">
                  <c:v>40</c:v>
                </c:pt>
                <c:pt idx="2019">
                  <c:v>40</c:v>
                </c:pt>
                <c:pt idx="2020">
                  <c:v>40</c:v>
                </c:pt>
                <c:pt idx="2021">
                  <c:v>40</c:v>
                </c:pt>
                <c:pt idx="2022">
                  <c:v>40</c:v>
                </c:pt>
                <c:pt idx="2023">
                  <c:v>40</c:v>
                </c:pt>
                <c:pt idx="2024">
                  <c:v>40</c:v>
                </c:pt>
                <c:pt idx="2025">
                  <c:v>40</c:v>
                </c:pt>
                <c:pt idx="2026">
                  <c:v>40</c:v>
                </c:pt>
                <c:pt idx="2027">
                  <c:v>40</c:v>
                </c:pt>
                <c:pt idx="2028">
                  <c:v>40</c:v>
                </c:pt>
                <c:pt idx="2029">
                  <c:v>40</c:v>
                </c:pt>
                <c:pt idx="2030">
                  <c:v>40</c:v>
                </c:pt>
                <c:pt idx="2031">
                  <c:v>40</c:v>
                </c:pt>
                <c:pt idx="2032">
                  <c:v>40</c:v>
                </c:pt>
                <c:pt idx="2033">
                  <c:v>40</c:v>
                </c:pt>
                <c:pt idx="2034">
                  <c:v>40</c:v>
                </c:pt>
                <c:pt idx="2035">
                  <c:v>40</c:v>
                </c:pt>
                <c:pt idx="2036">
                  <c:v>40</c:v>
                </c:pt>
                <c:pt idx="2037">
                  <c:v>40</c:v>
                </c:pt>
                <c:pt idx="2038">
                  <c:v>40</c:v>
                </c:pt>
                <c:pt idx="2039">
                  <c:v>40</c:v>
                </c:pt>
                <c:pt idx="2040">
                  <c:v>40</c:v>
                </c:pt>
                <c:pt idx="2041">
                  <c:v>40</c:v>
                </c:pt>
                <c:pt idx="2042">
                  <c:v>40</c:v>
                </c:pt>
                <c:pt idx="2043">
                  <c:v>40</c:v>
                </c:pt>
                <c:pt idx="2044">
                  <c:v>40</c:v>
                </c:pt>
                <c:pt idx="2045">
                  <c:v>40</c:v>
                </c:pt>
                <c:pt idx="2046">
                  <c:v>40</c:v>
                </c:pt>
                <c:pt idx="2047">
                  <c:v>40</c:v>
                </c:pt>
                <c:pt idx="2048">
                  <c:v>40</c:v>
                </c:pt>
                <c:pt idx="2049">
                  <c:v>40</c:v>
                </c:pt>
                <c:pt idx="2050">
                  <c:v>40</c:v>
                </c:pt>
                <c:pt idx="2051">
                  <c:v>40</c:v>
                </c:pt>
                <c:pt idx="2052">
                  <c:v>40</c:v>
                </c:pt>
                <c:pt idx="2053">
                  <c:v>40</c:v>
                </c:pt>
                <c:pt idx="2054">
                  <c:v>40</c:v>
                </c:pt>
                <c:pt idx="2055">
                  <c:v>40</c:v>
                </c:pt>
                <c:pt idx="2056">
                  <c:v>40</c:v>
                </c:pt>
                <c:pt idx="2057">
                  <c:v>40</c:v>
                </c:pt>
                <c:pt idx="2058">
                  <c:v>40</c:v>
                </c:pt>
                <c:pt idx="2059">
                  <c:v>40</c:v>
                </c:pt>
                <c:pt idx="2060">
                  <c:v>40</c:v>
                </c:pt>
                <c:pt idx="2061">
                  <c:v>40</c:v>
                </c:pt>
                <c:pt idx="2062">
                  <c:v>40</c:v>
                </c:pt>
                <c:pt idx="2063">
                  <c:v>40</c:v>
                </c:pt>
                <c:pt idx="2064">
                  <c:v>40</c:v>
                </c:pt>
                <c:pt idx="2065">
                  <c:v>40</c:v>
                </c:pt>
                <c:pt idx="2066">
                  <c:v>40</c:v>
                </c:pt>
                <c:pt idx="2067">
                  <c:v>40</c:v>
                </c:pt>
                <c:pt idx="2068">
                  <c:v>40</c:v>
                </c:pt>
                <c:pt idx="2069">
                  <c:v>40</c:v>
                </c:pt>
                <c:pt idx="2070">
                  <c:v>40</c:v>
                </c:pt>
                <c:pt idx="2071">
                  <c:v>40</c:v>
                </c:pt>
                <c:pt idx="2072">
                  <c:v>40</c:v>
                </c:pt>
                <c:pt idx="2073">
                  <c:v>40</c:v>
                </c:pt>
                <c:pt idx="2074">
                  <c:v>40</c:v>
                </c:pt>
                <c:pt idx="2075">
                  <c:v>40</c:v>
                </c:pt>
                <c:pt idx="2076">
                  <c:v>40</c:v>
                </c:pt>
                <c:pt idx="2077">
                  <c:v>40</c:v>
                </c:pt>
                <c:pt idx="2078">
                  <c:v>40</c:v>
                </c:pt>
                <c:pt idx="2079">
                  <c:v>40</c:v>
                </c:pt>
                <c:pt idx="2080">
                  <c:v>40</c:v>
                </c:pt>
                <c:pt idx="2081">
                  <c:v>40</c:v>
                </c:pt>
                <c:pt idx="2082">
                  <c:v>40</c:v>
                </c:pt>
                <c:pt idx="2083">
                  <c:v>40</c:v>
                </c:pt>
                <c:pt idx="2084">
                  <c:v>40</c:v>
                </c:pt>
                <c:pt idx="2085">
                  <c:v>40</c:v>
                </c:pt>
                <c:pt idx="2086">
                  <c:v>40</c:v>
                </c:pt>
                <c:pt idx="2087">
                  <c:v>40</c:v>
                </c:pt>
                <c:pt idx="2088">
                  <c:v>40</c:v>
                </c:pt>
                <c:pt idx="2089">
                  <c:v>40</c:v>
                </c:pt>
                <c:pt idx="2090">
                  <c:v>40</c:v>
                </c:pt>
                <c:pt idx="2091">
                  <c:v>40</c:v>
                </c:pt>
                <c:pt idx="2092">
                  <c:v>40</c:v>
                </c:pt>
                <c:pt idx="2093">
                  <c:v>40</c:v>
                </c:pt>
                <c:pt idx="2094">
                  <c:v>40</c:v>
                </c:pt>
                <c:pt idx="2095">
                  <c:v>40</c:v>
                </c:pt>
                <c:pt idx="2096">
                  <c:v>40</c:v>
                </c:pt>
                <c:pt idx="2097">
                  <c:v>40</c:v>
                </c:pt>
                <c:pt idx="2098">
                  <c:v>40</c:v>
                </c:pt>
                <c:pt idx="2099">
                  <c:v>40</c:v>
                </c:pt>
                <c:pt idx="2100">
                  <c:v>40</c:v>
                </c:pt>
                <c:pt idx="2101">
                  <c:v>40</c:v>
                </c:pt>
                <c:pt idx="2102">
                  <c:v>40</c:v>
                </c:pt>
                <c:pt idx="2103">
                  <c:v>40</c:v>
                </c:pt>
                <c:pt idx="2104">
                  <c:v>40</c:v>
                </c:pt>
                <c:pt idx="2105">
                  <c:v>40</c:v>
                </c:pt>
                <c:pt idx="2106">
                  <c:v>40</c:v>
                </c:pt>
                <c:pt idx="2107">
                  <c:v>40</c:v>
                </c:pt>
                <c:pt idx="2108">
                  <c:v>40</c:v>
                </c:pt>
                <c:pt idx="2109">
                  <c:v>40</c:v>
                </c:pt>
                <c:pt idx="2110">
                  <c:v>40</c:v>
                </c:pt>
                <c:pt idx="2111">
                  <c:v>40</c:v>
                </c:pt>
                <c:pt idx="2112">
                  <c:v>40</c:v>
                </c:pt>
                <c:pt idx="2113">
                  <c:v>40</c:v>
                </c:pt>
                <c:pt idx="2114">
                  <c:v>40</c:v>
                </c:pt>
                <c:pt idx="2115">
                  <c:v>40</c:v>
                </c:pt>
                <c:pt idx="2116">
                  <c:v>40</c:v>
                </c:pt>
                <c:pt idx="2117">
                  <c:v>40</c:v>
                </c:pt>
                <c:pt idx="2118">
                  <c:v>40</c:v>
                </c:pt>
                <c:pt idx="2119">
                  <c:v>40</c:v>
                </c:pt>
                <c:pt idx="2120">
                  <c:v>40</c:v>
                </c:pt>
                <c:pt idx="2121">
                  <c:v>40</c:v>
                </c:pt>
                <c:pt idx="2122">
                  <c:v>40</c:v>
                </c:pt>
                <c:pt idx="2123">
                  <c:v>40</c:v>
                </c:pt>
                <c:pt idx="2124">
                  <c:v>40</c:v>
                </c:pt>
                <c:pt idx="2125">
                  <c:v>40</c:v>
                </c:pt>
                <c:pt idx="2126">
                  <c:v>40</c:v>
                </c:pt>
                <c:pt idx="2127">
                  <c:v>40</c:v>
                </c:pt>
                <c:pt idx="2128">
                  <c:v>40</c:v>
                </c:pt>
                <c:pt idx="2129">
                  <c:v>40</c:v>
                </c:pt>
                <c:pt idx="2130">
                  <c:v>40</c:v>
                </c:pt>
                <c:pt idx="2131">
                  <c:v>40</c:v>
                </c:pt>
                <c:pt idx="2132">
                  <c:v>40</c:v>
                </c:pt>
                <c:pt idx="2133">
                  <c:v>40</c:v>
                </c:pt>
                <c:pt idx="2134">
                  <c:v>40</c:v>
                </c:pt>
                <c:pt idx="2135">
                  <c:v>40</c:v>
                </c:pt>
                <c:pt idx="2136">
                  <c:v>40</c:v>
                </c:pt>
                <c:pt idx="2137">
                  <c:v>40</c:v>
                </c:pt>
                <c:pt idx="2138">
                  <c:v>40</c:v>
                </c:pt>
                <c:pt idx="2139">
                  <c:v>40</c:v>
                </c:pt>
                <c:pt idx="2140">
                  <c:v>40</c:v>
                </c:pt>
                <c:pt idx="2141">
                  <c:v>40</c:v>
                </c:pt>
                <c:pt idx="2142">
                  <c:v>40</c:v>
                </c:pt>
                <c:pt idx="2143">
                  <c:v>40</c:v>
                </c:pt>
                <c:pt idx="2144">
                  <c:v>40</c:v>
                </c:pt>
                <c:pt idx="2145">
                  <c:v>40</c:v>
                </c:pt>
                <c:pt idx="2146">
                  <c:v>40</c:v>
                </c:pt>
                <c:pt idx="2147">
                  <c:v>40</c:v>
                </c:pt>
                <c:pt idx="2148">
                  <c:v>40</c:v>
                </c:pt>
                <c:pt idx="2149">
                  <c:v>40</c:v>
                </c:pt>
                <c:pt idx="2150">
                  <c:v>40</c:v>
                </c:pt>
                <c:pt idx="2151">
                  <c:v>40</c:v>
                </c:pt>
                <c:pt idx="2152">
                  <c:v>40</c:v>
                </c:pt>
                <c:pt idx="2153">
                  <c:v>40</c:v>
                </c:pt>
                <c:pt idx="2154">
                  <c:v>40</c:v>
                </c:pt>
                <c:pt idx="2155">
                  <c:v>40</c:v>
                </c:pt>
                <c:pt idx="2156">
                  <c:v>40</c:v>
                </c:pt>
                <c:pt idx="2157">
                  <c:v>40</c:v>
                </c:pt>
                <c:pt idx="2158">
                  <c:v>40</c:v>
                </c:pt>
                <c:pt idx="2159">
                  <c:v>40</c:v>
                </c:pt>
                <c:pt idx="2160">
                  <c:v>40</c:v>
                </c:pt>
                <c:pt idx="2161">
                  <c:v>40</c:v>
                </c:pt>
                <c:pt idx="2162">
                  <c:v>40</c:v>
                </c:pt>
                <c:pt idx="2163">
                  <c:v>40</c:v>
                </c:pt>
                <c:pt idx="2164">
                  <c:v>40</c:v>
                </c:pt>
                <c:pt idx="2165">
                  <c:v>40</c:v>
                </c:pt>
                <c:pt idx="2166">
                  <c:v>40</c:v>
                </c:pt>
                <c:pt idx="2167">
                  <c:v>40</c:v>
                </c:pt>
                <c:pt idx="2168">
                  <c:v>40</c:v>
                </c:pt>
                <c:pt idx="2169">
                  <c:v>40</c:v>
                </c:pt>
                <c:pt idx="2170">
                  <c:v>40</c:v>
                </c:pt>
                <c:pt idx="2171">
                  <c:v>40</c:v>
                </c:pt>
                <c:pt idx="2172">
                  <c:v>40</c:v>
                </c:pt>
                <c:pt idx="2173">
                  <c:v>40</c:v>
                </c:pt>
                <c:pt idx="2174">
                  <c:v>40</c:v>
                </c:pt>
                <c:pt idx="2175">
                  <c:v>40</c:v>
                </c:pt>
                <c:pt idx="2176">
                  <c:v>40</c:v>
                </c:pt>
                <c:pt idx="2177">
                  <c:v>40</c:v>
                </c:pt>
                <c:pt idx="2178">
                  <c:v>40</c:v>
                </c:pt>
                <c:pt idx="2179">
                  <c:v>40</c:v>
                </c:pt>
                <c:pt idx="2180">
                  <c:v>40</c:v>
                </c:pt>
                <c:pt idx="2181">
                  <c:v>40</c:v>
                </c:pt>
                <c:pt idx="2182">
                  <c:v>40</c:v>
                </c:pt>
                <c:pt idx="2183">
                  <c:v>40</c:v>
                </c:pt>
                <c:pt idx="2184">
                  <c:v>40</c:v>
                </c:pt>
                <c:pt idx="2185">
                  <c:v>40</c:v>
                </c:pt>
                <c:pt idx="2186">
                  <c:v>40</c:v>
                </c:pt>
                <c:pt idx="2187">
                  <c:v>40</c:v>
                </c:pt>
                <c:pt idx="2188">
                  <c:v>40</c:v>
                </c:pt>
                <c:pt idx="2189">
                  <c:v>40</c:v>
                </c:pt>
                <c:pt idx="2190">
                  <c:v>40</c:v>
                </c:pt>
                <c:pt idx="2191">
                  <c:v>40</c:v>
                </c:pt>
                <c:pt idx="2192">
                  <c:v>40</c:v>
                </c:pt>
                <c:pt idx="2193">
                  <c:v>40</c:v>
                </c:pt>
                <c:pt idx="2194">
                  <c:v>40</c:v>
                </c:pt>
                <c:pt idx="2195">
                  <c:v>40</c:v>
                </c:pt>
                <c:pt idx="2196">
                  <c:v>40</c:v>
                </c:pt>
                <c:pt idx="2197">
                  <c:v>40</c:v>
                </c:pt>
                <c:pt idx="2198">
                  <c:v>40</c:v>
                </c:pt>
                <c:pt idx="2199">
                  <c:v>40</c:v>
                </c:pt>
                <c:pt idx="2200">
                  <c:v>40</c:v>
                </c:pt>
                <c:pt idx="2201">
                  <c:v>40</c:v>
                </c:pt>
                <c:pt idx="2202">
                  <c:v>40</c:v>
                </c:pt>
                <c:pt idx="2203">
                  <c:v>40</c:v>
                </c:pt>
                <c:pt idx="2204">
                  <c:v>40</c:v>
                </c:pt>
                <c:pt idx="2205">
                  <c:v>40</c:v>
                </c:pt>
                <c:pt idx="2206">
                  <c:v>40</c:v>
                </c:pt>
                <c:pt idx="2207">
                  <c:v>40</c:v>
                </c:pt>
                <c:pt idx="2208">
                  <c:v>40</c:v>
                </c:pt>
                <c:pt idx="2209">
                  <c:v>40</c:v>
                </c:pt>
                <c:pt idx="2210">
                  <c:v>40</c:v>
                </c:pt>
                <c:pt idx="2211">
                  <c:v>40</c:v>
                </c:pt>
                <c:pt idx="2212">
                  <c:v>40</c:v>
                </c:pt>
                <c:pt idx="2213">
                  <c:v>40</c:v>
                </c:pt>
                <c:pt idx="2214">
                  <c:v>40</c:v>
                </c:pt>
                <c:pt idx="2215">
                  <c:v>40</c:v>
                </c:pt>
                <c:pt idx="2216">
                  <c:v>40</c:v>
                </c:pt>
                <c:pt idx="2217">
                  <c:v>40</c:v>
                </c:pt>
                <c:pt idx="2218">
                  <c:v>40</c:v>
                </c:pt>
                <c:pt idx="2219">
                  <c:v>40</c:v>
                </c:pt>
                <c:pt idx="2220">
                  <c:v>40</c:v>
                </c:pt>
                <c:pt idx="2221">
                  <c:v>40</c:v>
                </c:pt>
                <c:pt idx="2222">
                  <c:v>40</c:v>
                </c:pt>
                <c:pt idx="2223">
                  <c:v>40</c:v>
                </c:pt>
                <c:pt idx="2224">
                  <c:v>40</c:v>
                </c:pt>
                <c:pt idx="2225">
                  <c:v>40</c:v>
                </c:pt>
                <c:pt idx="2226">
                  <c:v>40</c:v>
                </c:pt>
                <c:pt idx="2227">
                  <c:v>40</c:v>
                </c:pt>
                <c:pt idx="2228">
                  <c:v>40</c:v>
                </c:pt>
                <c:pt idx="2229">
                  <c:v>40</c:v>
                </c:pt>
                <c:pt idx="2230">
                  <c:v>40</c:v>
                </c:pt>
                <c:pt idx="2231">
                  <c:v>40</c:v>
                </c:pt>
                <c:pt idx="2232">
                  <c:v>40</c:v>
                </c:pt>
                <c:pt idx="2233">
                  <c:v>40</c:v>
                </c:pt>
                <c:pt idx="2234">
                  <c:v>40</c:v>
                </c:pt>
                <c:pt idx="2235">
                  <c:v>40</c:v>
                </c:pt>
                <c:pt idx="2236">
                  <c:v>40</c:v>
                </c:pt>
                <c:pt idx="2237">
                  <c:v>40</c:v>
                </c:pt>
                <c:pt idx="2238">
                  <c:v>40</c:v>
                </c:pt>
                <c:pt idx="2239">
                  <c:v>40</c:v>
                </c:pt>
                <c:pt idx="2240">
                  <c:v>40</c:v>
                </c:pt>
                <c:pt idx="2241">
                  <c:v>40</c:v>
                </c:pt>
                <c:pt idx="2242">
                  <c:v>40</c:v>
                </c:pt>
                <c:pt idx="2243">
                  <c:v>40</c:v>
                </c:pt>
                <c:pt idx="2244">
                  <c:v>40</c:v>
                </c:pt>
                <c:pt idx="2245">
                  <c:v>40</c:v>
                </c:pt>
                <c:pt idx="2246">
                  <c:v>40</c:v>
                </c:pt>
                <c:pt idx="2247">
                  <c:v>40</c:v>
                </c:pt>
                <c:pt idx="2248">
                  <c:v>40</c:v>
                </c:pt>
                <c:pt idx="2249">
                  <c:v>40</c:v>
                </c:pt>
                <c:pt idx="2250">
                  <c:v>40</c:v>
                </c:pt>
                <c:pt idx="2251">
                  <c:v>40</c:v>
                </c:pt>
                <c:pt idx="2252">
                  <c:v>40</c:v>
                </c:pt>
                <c:pt idx="2253">
                  <c:v>40</c:v>
                </c:pt>
                <c:pt idx="2254">
                  <c:v>40</c:v>
                </c:pt>
                <c:pt idx="2255">
                  <c:v>40</c:v>
                </c:pt>
                <c:pt idx="2256">
                  <c:v>40</c:v>
                </c:pt>
                <c:pt idx="2257">
                  <c:v>40</c:v>
                </c:pt>
                <c:pt idx="2258">
                  <c:v>40</c:v>
                </c:pt>
                <c:pt idx="2259">
                  <c:v>40</c:v>
                </c:pt>
                <c:pt idx="2260">
                  <c:v>40</c:v>
                </c:pt>
                <c:pt idx="2261">
                  <c:v>40</c:v>
                </c:pt>
                <c:pt idx="2262">
                  <c:v>40</c:v>
                </c:pt>
                <c:pt idx="2263">
                  <c:v>40</c:v>
                </c:pt>
                <c:pt idx="2264">
                  <c:v>40</c:v>
                </c:pt>
                <c:pt idx="2265">
                  <c:v>40</c:v>
                </c:pt>
                <c:pt idx="2266">
                  <c:v>40</c:v>
                </c:pt>
                <c:pt idx="2267">
                  <c:v>40</c:v>
                </c:pt>
                <c:pt idx="2268">
                  <c:v>40</c:v>
                </c:pt>
                <c:pt idx="2269">
                  <c:v>40</c:v>
                </c:pt>
                <c:pt idx="2270">
                  <c:v>40</c:v>
                </c:pt>
                <c:pt idx="2271">
                  <c:v>40</c:v>
                </c:pt>
                <c:pt idx="2272">
                  <c:v>40</c:v>
                </c:pt>
                <c:pt idx="2273">
                  <c:v>40</c:v>
                </c:pt>
                <c:pt idx="2274">
                  <c:v>40</c:v>
                </c:pt>
                <c:pt idx="2275">
                  <c:v>40</c:v>
                </c:pt>
                <c:pt idx="2276">
                  <c:v>40</c:v>
                </c:pt>
                <c:pt idx="2277">
                  <c:v>40</c:v>
                </c:pt>
                <c:pt idx="2278">
                  <c:v>40</c:v>
                </c:pt>
                <c:pt idx="2279">
                  <c:v>40</c:v>
                </c:pt>
                <c:pt idx="2280">
                  <c:v>40</c:v>
                </c:pt>
                <c:pt idx="2281">
                  <c:v>40</c:v>
                </c:pt>
                <c:pt idx="2282">
                  <c:v>40</c:v>
                </c:pt>
                <c:pt idx="2283">
                  <c:v>40</c:v>
                </c:pt>
                <c:pt idx="2284">
                  <c:v>40</c:v>
                </c:pt>
                <c:pt idx="2285">
                  <c:v>40</c:v>
                </c:pt>
                <c:pt idx="2286">
                  <c:v>40</c:v>
                </c:pt>
                <c:pt idx="2287">
                  <c:v>40</c:v>
                </c:pt>
                <c:pt idx="2288">
                  <c:v>40</c:v>
                </c:pt>
                <c:pt idx="2289">
                  <c:v>40</c:v>
                </c:pt>
                <c:pt idx="2290">
                  <c:v>40</c:v>
                </c:pt>
                <c:pt idx="2291">
                  <c:v>40</c:v>
                </c:pt>
                <c:pt idx="2292">
                  <c:v>40</c:v>
                </c:pt>
                <c:pt idx="2293">
                  <c:v>40</c:v>
                </c:pt>
                <c:pt idx="2294">
                  <c:v>40</c:v>
                </c:pt>
                <c:pt idx="2295">
                  <c:v>40</c:v>
                </c:pt>
                <c:pt idx="2296">
                  <c:v>40</c:v>
                </c:pt>
                <c:pt idx="2297">
                  <c:v>40</c:v>
                </c:pt>
                <c:pt idx="2298">
                  <c:v>40</c:v>
                </c:pt>
                <c:pt idx="2299">
                  <c:v>40</c:v>
                </c:pt>
                <c:pt idx="2300">
                  <c:v>40</c:v>
                </c:pt>
                <c:pt idx="2301">
                  <c:v>40</c:v>
                </c:pt>
                <c:pt idx="2302">
                  <c:v>40</c:v>
                </c:pt>
                <c:pt idx="2303">
                  <c:v>40</c:v>
                </c:pt>
                <c:pt idx="2304">
                  <c:v>40</c:v>
                </c:pt>
                <c:pt idx="2305">
                  <c:v>40</c:v>
                </c:pt>
                <c:pt idx="2306">
                  <c:v>40</c:v>
                </c:pt>
                <c:pt idx="2307">
                  <c:v>40</c:v>
                </c:pt>
                <c:pt idx="2308">
                  <c:v>40</c:v>
                </c:pt>
                <c:pt idx="2309">
                  <c:v>40</c:v>
                </c:pt>
                <c:pt idx="2310">
                  <c:v>40</c:v>
                </c:pt>
                <c:pt idx="2311">
                  <c:v>40</c:v>
                </c:pt>
                <c:pt idx="2312">
                  <c:v>40</c:v>
                </c:pt>
                <c:pt idx="2313">
                  <c:v>40</c:v>
                </c:pt>
                <c:pt idx="2314">
                  <c:v>40</c:v>
                </c:pt>
                <c:pt idx="2315">
                  <c:v>40</c:v>
                </c:pt>
                <c:pt idx="2316">
                  <c:v>40</c:v>
                </c:pt>
                <c:pt idx="2317">
                  <c:v>40</c:v>
                </c:pt>
                <c:pt idx="2318">
                  <c:v>40</c:v>
                </c:pt>
                <c:pt idx="2319">
                  <c:v>40</c:v>
                </c:pt>
                <c:pt idx="2320">
                  <c:v>40</c:v>
                </c:pt>
                <c:pt idx="2321">
                  <c:v>40</c:v>
                </c:pt>
                <c:pt idx="2322">
                  <c:v>40</c:v>
                </c:pt>
                <c:pt idx="2323">
                  <c:v>40</c:v>
                </c:pt>
                <c:pt idx="2324">
                  <c:v>40</c:v>
                </c:pt>
                <c:pt idx="2325">
                  <c:v>40</c:v>
                </c:pt>
                <c:pt idx="2326">
                  <c:v>40</c:v>
                </c:pt>
                <c:pt idx="2327">
                  <c:v>40</c:v>
                </c:pt>
                <c:pt idx="2328">
                  <c:v>40</c:v>
                </c:pt>
                <c:pt idx="2329">
                  <c:v>40</c:v>
                </c:pt>
                <c:pt idx="2330">
                  <c:v>40</c:v>
                </c:pt>
                <c:pt idx="2331">
                  <c:v>40</c:v>
                </c:pt>
                <c:pt idx="2332">
                  <c:v>40</c:v>
                </c:pt>
                <c:pt idx="2333">
                  <c:v>40</c:v>
                </c:pt>
                <c:pt idx="2334">
                  <c:v>40</c:v>
                </c:pt>
                <c:pt idx="2335">
                  <c:v>40</c:v>
                </c:pt>
                <c:pt idx="2336">
                  <c:v>40</c:v>
                </c:pt>
                <c:pt idx="2337">
                  <c:v>40</c:v>
                </c:pt>
                <c:pt idx="2338">
                  <c:v>40</c:v>
                </c:pt>
                <c:pt idx="2339">
                  <c:v>40</c:v>
                </c:pt>
                <c:pt idx="2340">
                  <c:v>40</c:v>
                </c:pt>
                <c:pt idx="2341">
                  <c:v>40</c:v>
                </c:pt>
                <c:pt idx="2342">
                  <c:v>40</c:v>
                </c:pt>
                <c:pt idx="2343">
                  <c:v>40</c:v>
                </c:pt>
                <c:pt idx="2344">
                  <c:v>40</c:v>
                </c:pt>
                <c:pt idx="2345">
                  <c:v>40</c:v>
                </c:pt>
                <c:pt idx="2346">
                  <c:v>40</c:v>
                </c:pt>
                <c:pt idx="2347">
                  <c:v>40</c:v>
                </c:pt>
                <c:pt idx="2348">
                  <c:v>40</c:v>
                </c:pt>
                <c:pt idx="2349">
                  <c:v>40</c:v>
                </c:pt>
                <c:pt idx="2350">
                  <c:v>40</c:v>
                </c:pt>
                <c:pt idx="2351">
                  <c:v>40</c:v>
                </c:pt>
                <c:pt idx="2352">
                  <c:v>40</c:v>
                </c:pt>
                <c:pt idx="2353">
                  <c:v>40</c:v>
                </c:pt>
                <c:pt idx="2354">
                  <c:v>40</c:v>
                </c:pt>
                <c:pt idx="2355">
                  <c:v>40</c:v>
                </c:pt>
                <c:pt idx="2356">
                  <c:v>40</c:v>
                </c:pt>
                <c:pt idx="2357">
                  <c:v>40</c:v>
                </c:pt>
                <c:pt idx="2358">
                  <c:v>40</c:v>
                </c:pt>
                <c:pt idx="2359">
                  <c:v>40</c:v>
                </c:pt>
                <c:pt idx="2360">
                  <c:v>40</c:v>
                </c:pt>
                <c:pt idx="2361">
                  <c:v>40</c:v>
                </c:pt>
                <c:pt idx="2362">
                  <c:v>40</c:v>
                </c:pt>
                <c:pt idx="2363">
                  <c:v>40</c:v>
                </c:pt>
                <c:pt idx="2364">
                  <c:v>40</c:v>
                </c:pt>
                <c:pt idx="2365">
                  <c:v>40</c:v>
                </c:pt>
                <c:pt idx="2366">
                  <c:v>40</c:v>
                </c:pt>
                <c:pt idx="2367">
                  <c:v>40</c:v>
                </c:pt>
                <c:pt idx="2368">
                  <c:v>40</c:v>
                </c:pt>
                <c:pt idx="2369">
                  <c:v>40</c:v>
                </c:pt>
                <c:pt idx="2370">
                  <c:v>40</c:v>
                </c:pt>
                <c:pt idx="2371">
                  <c:v>40</c:v>
                </c:pt>
                <c:pt idx="2372">
                  <c:v>40</c:v>
                </c:pt>
                <c:pt idx="2373">
                  <c:v>40</c:v>
                </c:pt>
                <c:pt idx="2374">
                  <c:v>40</c:v>
                </c:pt>
                <c:pt idx="2375">
                  <c:v>40</c:v>
                </c:pt>
                <c:pt idx="2376">
                  <c:v>40</c:v>
                </c:pt>
                <c:pt idx="2377">
                  <c:v>40</c:v>
                </c:pt>
                <c:pt idx="2378">
                  <c:v>40</c:v>
                </c:pt>
                <c:pt idx="2379">
                  <c:v>40</c:v>
                </c:pt>
                <c:pt idx="2380">
                  <c:v>40</c:v>
                </c:pt>
                <c:pt idx="2381">
                  <c:v>40</c:v>
                </c:pt>
                <c:pt idx="2382">
                  <c:v>40</c:v>
                </c:pt>
                <c:pt idx="2383">
                  <c:v>40</c:v>
                </c:pt>
                <c:pt idx="2384">
                  <c:v>40</c:v>
                </c:pt>
                <c:pt idx="2385">
                  <c:v>40</c:v>
                </c:pt>
                <c:pt idx="2386">
                  <c:v>40</c:v>
                </c:pt>
                <c:pt idx="2387">
                  <c:v>40</c:v>
                </c:pt>
                <c:pt idx="2388">
                  <c:v>40</c:v>
                </c:pt>
                <c:pt idx="2389">
                  <c:v>40</c:v>
                </c:pt>
                <c:pt idx="2390">
                  <c:v>40</c:v>
                </c:pt>
                <c:pt idx="2391">
                  <c:v>40</c:v>
                </c:pt>
                <c:pt idx="2392">
                  <c:v>40</c:v>
                </c:pt>
                <c:pt idx="2393">
                  <c:v>40</c:v>
                </c:pt>
                <c:pt idx="2394">
                  <c:v>40</c:v>
                </c:pt>
                <c:pt idx="2395">
                  <c:v>40</c:v>
                </c:pt>
                <c:pt idx="2396">
                  <c:v>40</c:v>
                </c:pt>
                <c:pt idx="2397">
                  <c:v>40</c:v>
                </c:pt>
                <c:pt idx="2398">
                  <c:v>40</c:v>
                </c:pt>
                <c:pt idx="2399">
                  <c:v>40</c:v>
                </c:pt>
                <c:pt idx="2400">
                  <c:v>40</c:v>
                </c:pt>
                <c:pt idx="2401">
                  <c:v>40</c:v>
                </c:pt>
                <c:pt idx="2402">
                  <c:v>40</c:v>
                </c:pt>
                <c:pt idx="2403">
                  <c:v>40</c:v>
                </c:pt>
                <c:pt idx="2404">
                  <c:v>40</c:v>
                </c:pt>
                <c:pt idx="2405">
                  <c:v>40</c:v>
                </c:pt>
                <c:pt idx="2406">
                  <c:v>40</c:v>
                </c:pt>
                <c:pt idx="2407">
                  <c:v>40</c:v>
                </c:pt>
                <c:pt idx="2408">
                  <c:v>40</c:v>
                </c:pt>
                <c:pt idx="2409">
                  <c:v>40</c:v>
                </c:pt>
                <c:pt idx="2410">
                  <c:v>40</c:v>
                </c:pt>
                <c:pt idx="2411">
                  <c:v>40</c:v>
                </c:pt>
                <c:pt idx="2412">
                  <c:v>40</c:v>
                </c:pt>
                <c:pt idx="2413">
                  <c:v>40</c:v>
                </c:pt>
                <c:pt idx="2414">
                  <c:v>40</c:v>
                </c:pt>
                <c:pt idx="2415">
                  <c:v>40</c:v>
                </c:pt>
                <c:pt idx="2416">
                  <c:v>40</c:v>
                </c:pt>
                <c:pt idx="2417">
                  <c:v>40</c:v>
                </c:pt>
                <c:pt idx="2418">
                  <c:v>40</c:v>
                </c:pt>
                <c:pt idx="2419">
                  <c:v>40</c:v>
                </c:pt>
                <c:pt idx="2420">
                  <c:v>40</c:v>
                </c:pt>
                <c:pt idx="2421">
                  <c:v>40</c:v>
                </c:pt>
                <c:pt idx="2422">
                  <c:v>40</c:v>
                </c:pt>
                <c:pt idx="2423">
                  <c:v>40</c:v>
                </c:pt>
                <c:pt idx="2424">
                  <c:v>40</c:v>
                </c:pt>
                <c:pt idx="2425">
                  <c:v>40</c:v>
                </c:pt>
                <c:pt idx="2426">
                  <c:v>40</c:v>
                </c:pt>
                <c:pt idx="2427">
                  <c:v>40</c:v>
                </c:pt>
                <c:pt idx="2428">
                  <c:v>40</c:v>
                </c:pt>
                <c:pt idx="2429">
                  <c:v>40</c:v>
                </c:pt>
                <c:pt idx="2430">
                  <c:v>40</c:v>
                </c:pt>
                <c:pt idx="2431">
                  <c:v>40</c:v>
                </c:pt>
                <c:pt idx="2432">
                  <c:v>40</c:v>
                </c:pt>
                <c:pt idx="2433">
                  <c:v>40</c:v>
                </c:pt>
                <c:pt idx="2434">
                  <c:v>40</c:v>
                </c:pt>
                <c:pt idx="2435">
                  <c:v>40</c:v>
                </c:pt>
                <c:pt idx="2436">
                  <c:v>40</c:v>
                </c:pt>
                <c:pt idx="2437">
                  <c:v>40</c:v>
                </c:pt>
                <c:pt idx="2438">
                  <c:v>40</c:v>
                </c:pt>
                <c:pt idx="2439">
                  <c:v>40</c:v>
                </c:pt>
                <c:pt idx="2440">
                  <c:v>40</c:v>
                </c:pt>
                <c:pt idx="2441">
                  <c:v>40</c:v>
                </c:pt>
                <c:pt idx="2442">
                  <c:v>40</c:v>
                </c:pt>
                <c:pt idx="2443">
                  <c:v>40</c:v>
                </c:pt>
                <c:pt idx="2444">
                  <c:v>40</c:v>
                </c:pt>
                <c:pt idx="2445">
                  <c:v>40</c:v>
                </c:pt>
                <c:pt idx="2446">
                  <c:v>40</c:v>
                </c:pt>
                <c:pt idx="2447">
                  <c:v>40</c:v>
                </c:pt>
                <c:pt idx="2448">
                  <c:v>40</c:v>
                </c:pt>
                <c:pt idx="2449">
                  <c:v>40</c:v>
                </c:pt>
                <c:pt idx="2450">
                  <c:v>40</c:v>
                </c:pt>
                <c:pt idx="2451">
                  <c:v>40</c:v>
                </c:pt>
                <c:pt idx="2452">
                  <c:v>40</c:v>
                </c:pt>
                <c:pt idx="2453">
                  <c:v>40</c:v>
                </c:pt>
                <c:pt idx="2454">
                  <c:v>40</c:v>
                </c:pt>
                <c:pt idx="2455">
                  <c:v>40</c:v>
                </c:pt>
                <c:pt idx="2456">
                  <c:v>40</c:v>
                </c:pt>
                <c:pt idx="2457">
                  <c:v>40</c:v>
                </c:pt>
                <c:pt idx="2458">
                  <c:v>40</c:v>
                </c:pt>
                <c:pt idx="2459">
                  <c:v>40</c:v>
                </c:pt>
                <c:pt idx="2460">
                  <c:v>40</c:v>
                </c:pt>
                <c:pt idx="2461">
                  <c:v>40</c:v>
                </c:pt>
                <c:pt idx="2462">
                  <c:v>40</c:v>
                </c:pt>
                <c:pt idx="2463">
                  <c:v>40</c:v>
                </c:pt>
                <c:pt idx="2464">
                  <c:v>40</c:v>
                </c:pt>
                <c:pt idx="2465">
                  <c:v>40</c:v>
                </c:pt>
                <c:pt idx="2466">
                  <c:v>40</c:v>
                </c:pt>
                <c:pt idx="2467">
                  <c:v>40</c:v>
                </c:pt>
                <c:pt idx="2468">
                  <c:v>40</c:v>
                </c:pt>
                <c:pt idx="2469">
                  <c:v>40</c:v>
                </c:pt>
                <c:pt idx="2470">
                  <c:v>40</c:v>
                </c:pt>
                <c:pt idx="2471">
                  <c:v>40</c:v>
                </c:pt>
                <c:pt idx="2472">
                  <c:v>40</c:v>
                </c:pt>
                <c:pt idx="2473">
                  <c:v>40</c:v>
                </c:pt>
                <c:pt idx="2474">
                  <c:v>40</c:v>
                </c:pt>
                <c:pt idx="2475">
                  <c:v>40</c:v>
                </c:pt>
                <c:pt idx="2476">
                  <c:v>40</c:v>
                </c:pt>
                <c:pt idx="2477">
                  <c:v>40</c:v>
                </c:pt>
                <c:pt idx="2478">
                  <c:v>40</c:v>
                </c:pt>
                <c:pt idx="2479">
                  <c:v>40</c:v>
                </c:pt>
                <c:pt idx="2480">
                  <c:v>40</c:v>
                </c:pt>
                <c:pt idx="2481">
                  <c:v>40</c:v>
                </c:pt>
                <c:pt idx="2482">
                  <c:v>40</c:v>
                </c:pt>
                <c:pt idx="2483">
                  <c:v>40</c:v>
                </c:pt>
                <c:pt idx="2484">
                  <c:v>40</c:v>
                </c:pt>
                <c:pt idx="2485">
                  <c:v>40</c:v>
                </c:pt>
                <c:pt idx="2486">
                  <c:v>40</c:v>
                </c:pt>
                <c:pt idx="2487">
                  <c:v>40</c:v>
                </c:pt>
                <c:pt idx="2488">
                  <c:v>40</c:v>
                </c:pt>
                <c:pt idx="2489">
                  <c:v>40</c:v>
                </c:pt>
                <c:pt idx="2490">
                  <c:v>40</c:v>
                </c:pt>
                <c:pt idx="2491">
                  <c:v>40</c:v>
                </c:pt>
                <c:pt idx="2492">
                  <c:v>40</c:v>
                </c:pt>
                <c:pt idx="2493">
                  <c:v>40</c:v>
                </c:pt>
                <c:pt idx="2494">
                  <c:v>40</c:v>
                </c:pt>
                <c:pt idx="2495">
                  <c:v>40</c:v>
                </c:pt>
                <c:pt idx="2496">
                  <c:v>40</c:v>
                </c:pt>
                <c:pt idx="2497">
                  <c:v>40</c:v>
                </c:pt>
                <c:pt idx="2498">
                  <c:v>40</c:v>
                </c:pt>
                <c:pt idx="2499">
                  <c:v>40</c:v>
                </c:pt>
                <c:pt idx="2500">
                  <c:v>40</c:v>
                </c:pt>
                <c:pt idx="2501">
                  <c:v>40</c:v>
                </c:pt>
                <c:pt idx="2502">
                  <c:v>40</c:v>
                </c:pt>
                <c:pt idx="2503">
                  <c:v>40</c:v>
                </c:pt>
                <c:pt idx="2504">
                  <c:v>40</c:v>
                </c:pt>
                <c:pt idx="2505">
                  <c:v>40</c:v>
                </c:pt>
                <c:pt idx="2506">
                  <c:v>40</c:v>
                </c:pt>
                <c:pt idx="2507">
                  <c:v>40</c:v>
                </c:pt>
                <c:pt idx="2508">
                  <c:v>40</c:v>
                </c:pt>
                <c:pt idx="2509">
                  <c:v>40</c:v>
                </c:pt>
                <c:pt idx="2510">
                  <c:v>40</c:v>
                </c:pt>
                <c:pt idx="2511">
                  <c:v>40</c:v>
                </c:pt>
                <c:pt idx="2512">
                  <c:v>40</c:v>
                </c:pt>
                <c:pt idx="2513">
                  <c:v>40</c:v>
                </c:pt>
                <c:pt idx="2514">
                  <c:v>40</c:v>
                </c:pt>
                <c:pt idx="2515">
                  <c:v>40</c:v>
                </c:pt>
                <c:pt idx="2516">
                  <c:v>40</c:v>
                </c:pt>
                <c:pt idx="2517">
                  <c:v>40</c:v>
                </c:pt>
                <c:pt idx="2518">
                  <c:v>40</c:v>
                </c:pt>
                <c:pt idx="2519">
                  <c:v>40</c:v>
                </c:pt>
                <c:pt idx="2520">
                  <c:v>40</c:v>
                </c:pt>
                <c:pt idx="2521">
                  <c:v>40</c:v>
                </c:pt>
                <c:pt idx="2522">
                  <c:v>40</c:v>
                </c:pt>
                <c:pt idx="2523">
                  <c:v>40</c:v>
                </c:pt>
                <c:pt idx="2524">
                  <c:v>40</c:v>
                </c:pt>
                <c:pt idx="2525">
                  <c:v>40</c:v>
                </c:pt>
                <c:pt idx="2526">
                  <c:v>40</c:v>
                </c:pt>
                <c:pt idx="2527">
                  <c:v>40</c:v>
                </c:pt>
                <c:pt idx="2528">
                  <c:v>40</c:v>
                </c:pt>
                <c:pt idx="2529">
                  <c:v>40</c:v>
                </c:pt>
                <c:pt idx="2530">
                  <c:v>40</c:v>
                </c:pt>
                <c:pt idx="2531">
                  <c:v>40</c:v>
                </c:pt>
                <c:pt idx="2532">
                  <c:v>40</c:v>
                </c:pt>
                <c:pt idx="2533">
                  <c:v>40</c:v>
                </c:pt>
                <c:pt idx="2534">
                  <c:v>40</c:v>
                </c:pt>
                <c:pt idx="2535">
                  <c:v>40</c:v>
                </c:pt>
                <c:pt idx="2536">
                  <c:v>40</c:v>
                </c:pt>
                <c:pt idx="2537">
                  <c:v>40</c:v>
                </c:pt>
                <c:pt idx="2538">
                  <c:v>40</c:v>
                </c:pt>
                <c:pt idx="2539">
                  <c:v>40</c:v>
                </c:pt>
                <c:pt idx="2540">
                  <c:v>40</c:v>
                </c:pt>
                <c:pt idx="2541">
                  <c:v>40</c:v>
                </c:pt>
                <c:pt idx="2542">
                  <c:v>40</c:v>
                </c:pt>
                <c:pt idx="2543">
                  <c:v>40</c:v>
                </c:pt>
                <c:pt idx="2544">
                  <c:v>40</c:v>
                </c:pt>
                <c:pt idx="2545">
                  <c:v>40</c:v>
                </c:pt>
                <c:pt idx="2546">
                  <c:v>40</c:v>
                </c:pt>
                <c:pt idx="2547">
                  <c:v>40</c:v>
                </c:pt>
                <c:pt idx="2548">
                  <c:v>40</c:v>
                </c:pt>
                <c:pt idx="2549">
                  <c:v>40</c:v>
                </c:pt>
                <c:pt idx="2550">
                  <c:v>40</c:v>
                </c:pt>
                <c:pt idx="2551">
                  <c:v>40</c:v>
                </c:pt>
                <c:pt idx="2552">
                  <c:v>40</c:v>
                </c:pt>
                <c:pt idx="2553">
                  <c:v>40</c:v>
                </c:pt>
                <c:pt idx="2554">
                  <c:v>40</c:v>
                </c:pt>
                <c:pt idx="2555">
                  <c:v>40</c:v>
                </c:pt>
                <c:pt idx="2556">
                  <c:v>40</c:v>
                </c:pt>
                <c:pt idx="2557">
                  <c:v>40</c:v>
                </c:pt>
                <c:pt idx="2558">
                  <c:v>40</c:v>
                </c:pt>
                <c:pt idx="2559">
                  <c:v>40</c:v>
                </c:pt>
                <c:pt idx="2560">
                  <c:v>40</c:v>
                </c:pt>
                <c:pt idx="2561">
                  <c:v>40</c:v>
                </c:pt>
                <c:pt idx="2562">
                  <c:v>40</c:v>
                </c:pt>
                <c:pt idx="2563">
                  <c:v>40</c:v>
                </c:pt>
                <c:pt idx="2564">
                  <c:v>40</c:v>
                </c:pt>
                <c:pt idx="2565">
                  <c:v>40</c:v>
                </c:pt>
                <c:pt idx="2566">
                  <c:v>40</c:v>
                </c:pt>
                <c:pt idx="2567">
                  <c:v>40</c:v>
                </c:pt>
                <c:pt idx="2568">
                  <c:v>40</c:v>
                </c:pt>
                <c:pt idx="2569">
                  <c:v>40</c:v>
                </c:pt>
                <c:pt idx="2570">
                  <c:v>40</c:v>
                </c:pt>
                <c:pt idx="2571">
                  <c:v>40</c:v>
                </c:pt>
                <c:pt idx="2572">
                  <c:v>40</c:v>
                </c:pt>
                <c:pt idx="2573">
                  <c:v>40</c:v>
                </c:pt>
                <c:pt idx="2574">
                  <c:v>40</c:v>
                </c:pt>
                <c:pt idx="2575">
                  <c:v>40</c:v>
                </c:pt>
                <c:pt idx="2576">
                  <c:v>40</c:v>
                </c:pt>
                <c:pt idx="2577">
                  <c:v>40</c:v>
                </c:pt>
                <c:pt idx="2578">
                  <c:v>40</c:v>
                </c:pt>
                <c:pt idx="2579">
                  <c:v>40</c:v>
                </c:pt>
                <c:pt idx="2580">
                  <c:v>40</c:v>
                </c:pt>
                <c:pt idx="2581">
                  <c:v>40</c:v>
                </c:pt>
                <c:pt idx="2582">
                  <c:v>40</c:v>
                </c:pt>
                <c:pt idx="2583">
                  <c:v>40</c:v>
                </c:pt>
                <c:pt idx="2584">
                  <c:v>40</c:v>
                </c:pt>
                <c:pt idx="2585">
                  <c:v>40</c:v>
                </c:pt>
                <c:pt idx="2586">
                  <c:v>40</c:v>
                </c:pt>
                <c:pt idx="2587">
                  <c:v>40</c:v>
                </c:pt>
                <c:pt idx="2588">
                  <c:v>40</c:v>
                </c:pt>
                <c:pt idx="2589">
                  <c:v>40</c:v>
                </c:pt>
                <c:pt idx="2590">
                  <c:v>40</c:v>
                </c:pt>
                <c:pt idx="2591">
                  <c:v>40</c:v>
                </c:pt>
                <c:pt idx="2592">
                  <c:v>40</c:v>
                </c:pt>
                <c:pt idx="2593">
                  <c:v>40</c:v>
                </c:pt>
                <c:pt idx="2594">
                  <c:v>40</c:v>
                </c:pt>
                <c:pt idx="2595">
                  <c:v>40</c:v>
                </c:pt>
                <c:pt idx="2596">
                  <c:v>40</c:v>
                </c:pt>
                <c:pt idx="2597">
                  <c:v>40</c:v>
                </c:pt>
                <c:pt idx="2598">
                  <c:v>40</c:v>
                </c:pt>
                <c:pt idx="2599">
                  <c:v>40</c:v>
                </c:pt>
                <c:pt idx="2600">
                  <c:v>40</c:v>
                </c:pt>
                <c:pt idx="2601">
                  <c:v>40</c:v>
                </c:pt>
                <c:pt idx="2602">
                  <c:v>40</c:v>
                </c:pt>
                <c:pt idx="2603">
                  <c:v>40</c:v>
                </c:pt>
                <c:pt idx="2604">
                  <c:v>40</c:v>
                </c:pt>
                <c:pt idx="2605">
                  <c:v>40</c:v>
                </c:pt>
                <c:pt idx="2606">
                  <c:v>40</c:v>
                </c:pt>
                <c:pt idx="2607">
                  <c:v>40</c:v>
                </c:pt>
                <c:pt idx="2608">
                  <c:v>40</c:v>
                </c:pt>
                <c:pt idx="2609">
                  <c:v>40</c:v>
                </c:pt>
                <c:pt idx="2610">
                  <c:v>40</c:v>
                </c:pt>
                <c:pt idx="2611">
                  <c:v>40</c:v>
                </c:pt>
                <c:pt idx="2612">
                  <c:v>40</c:v>
                </c:pt>
                <c:pt idx="2613">
                  <c:v>40</c:v>
                </c:pt>
                <c:pt idx="2614">
                  <c:v>40</c:v>
                </c:pt>
                <c:pt idx="2615">
                  <c:v>40</c:v>
                </c:pt>
                <c:pt idx="2616">
                  <c:v>40</c:v>
                </c:pt>
                <c:pt idx="2617">
                  <c:v>40</c:v>
                </c:pt>
                <c:pt idx="2618">
                  <c:v>40</c:v>
                </c:pt>
                <c:pt idx="2619">
                  <c:v>40</c:v>
                </c:pt>
                <c:pt idx="2620">
                  <c:v>40</c:v>
                </c:pt>
                <c:pt idx="2621">
                  <c:v>40</c:v>
                </c:pt>
                <c:pt idx="2622">
                  <c:v>40</c:v>
                </c:pt>
                <c:pt idx="2623">
                  <c:v>40</c:v>
                </c:pt>
                <c:pt idx="2624">
                  <c:v>40</c:v>
                </c:pt>
                <c:pt idx="2625">
                  <c:v>40</c:v>
                </c:pt>
                <c:pt idx="2626">
                  <c:v>40</c:v>
                </c:pt>
                <c:pt idx="2627">
                  <c:v>40</c:v>
                </c:pt>
                <c:pt idx="2628">
                  <c:v>40</c:v>
                </c:pt>
                <c:pt idx="2629">
                  <c:v>40</c:v>
                </c:pt>
                <c:pt idx="2630">
                  <c:v>40</c:v>
                </c:pt>
                <c:pt idx="2631">
                  <c:v>40</c:v>
                </c:pt>
                <c:pt idx="2632">
                  <c:v>40</c:v>
                </c:pt>
                <c:pt idx="2633">
                  <c:v>40</c:v>
                </c:pt>
                <c:pt idx="2634">
                  <c:v>40</c:v>
                </c:pt>
                <c:pt idx="2635">
                  <c:v>40</c:v>
                </c:pt>
                <c:pt idx="2636">
                  <c:v>40</c:v>
                </c:pt>
                <c:pt idx="2637">
                  <c:v>40</c:v>
                </c:pt>
                <c:pt idx="2638">
                  <c:v>40</c:v>
                </c:pt>
                <c:pt idx="2639">
                  <c:v>40</c:v>
                </c:pt>
                <c:pt idx="2640">
                  <c:v>40</c:v>
                </c:pt>
                <c:pt idx="2641">
                  <c:v>40</c:v>
                </c:pt>
                <c:pt idx="2642">
                  <c:v>40</c:v>
                </c:pt>
                <c:pt idx="2643">
                  <c:v>40</c:v>
                </c:pt>
                <c:pt idx="2644">
                  <c:v>40</c:v>
                </c:pt>
                <c:pt idx="2645">
                  <c:v>40</c:v>
                </c:pt>
                <c:pt idx="2646">
                  <c:v>40</c:v>
                </c:pt>
                <c:pt idx="2647">
                  <c:v>40</c:v>
                </c:pt>
                <c:pt idx="2648">
                  <c:v>40</c:v>
                </c:pt>
                <c:pt idx="2649">
                  <c:v>40</c:v>
                </c:pt>
                <c:pt idx="2650">
                  <c:v>40</c:v>
                </c:pt>
                <c:pt idx="2651">
                  <c:v>40</c:v>
                </c:pt>
                <c:pt idx="2652">
                  <c:v>40</c:v>
                </c:pt>
                <c:pt idx="2653">
                  <c:v>40</c:v>
                </c:pt>
                <c:pt idx="2654">
                  <c:v>40</c:v>
                </c:pt>
                <c:pt idx="2655">
                  <c:v>40</c:v>
                </c:pt>
                <c:pt idx="2656">
                  <c:v>40</c:v>
                </c:pt>
                <c:pt idx="2657">
                  <c:v>40</c:v>
                </c:pt>
                <c:pt idx="2658">
                  <c:v>40</c:v>
                </c:pt>
                <c:pt idx="2659">
                  <c:v>40</c:v>
                </c:pt>
                <c:pt idx="2660">
                  <c:v>40</c:v>
                </c:pt>
                <c:pt idx="2661">
                  <c:v>40</c:v>
                </c:pt>
                <c:pt idx="2662">
                  <c:v>40</c:v>
                </c:pt>
                <c:pt idx="2663">
                  <c:v>40</c:v>
                </c:pt>
                <c:pt idx="2664">
                  <c:v>40</c:v>
                </c:pt>
                <c:pt idx="2665">
                  <c:v>40</c:v>
                </c:pt>
                <c:pt idx="2666">
                  <c:v>40</c:v>
                </c:pt>
                <c:pt idx="2667">
                  <c:v>40</c:v>
                </c:pt>
                <c:pt idx="2668">
                  <c:v>40</c:v>
                </c:pt>
                <c:pt idx="2669">
                  <c:v>40</c:v>
                </c:pt>
                <c:pt idx="2670">
                  <c:v>40</c:v>
                </c:pt>
                <c:pt idx="2671">
                  <c:v>40</c:v>
                </c:pt>
                <c:pt idx="2672">
                  <c:v>40</c:v>
                </c:pt>
                <c:pt idx="2673">
                  <c:v>40</c:v>
                </c:pt>
                <c:pt idx="2674">
                  <c:v>40</c:v>
                </c:pt>
                <c:pt idx="2675">
                  <c:v>40</c:v>
                </c:pt>
                <c:pt idx="2676">
                  <c:v>40</c:v>
                </c:pt>
                <c:pt idx="2677">
                  <c:v>40</c:v>
                </c:pt>
                <c:pt idx="2678">
                  <c:v>40</c:v>
                </c:pt>
                <c:pt idx="2679">
                  <c:v>40</c:v>
                </c:pt>
                <c:pt idx="2680">
                  <c:v>40</c:v>
                </c:pt>
                <c:pt idx="2681">
                  <c:v>40</c:v>
                </c:pt>
                <c:pt idx="2682">
                  <c:v>40</c:v>
                </c:pt>
                <c:pt idx="2683">
                  <c:v>40</c:v>
                </c:pt>
                <c:pt idx="2684">
                  <c:v>40</c:v>
                </c:pt>
                <c:pt idx="2685">
                  <c:v>40</c:v>
                </c:pt>
                <c:pt idx="2686">
                  <c:v>40</c:v>
                </c:pt>
                <c:pt idx="2687">
                  <c:v>40</c:v>
                </c:pt>
                <c:pt idx="2688">
                  <c:v>40</c:v>
                </c:pt>
                <c:pt idx="2689">
                  <c:v>40</c:v>
                </c:pt>
                <c:pt idx="2690">
                  <c:v>40</c:v>
                </c:pt>
                <c:pt idx="2691">
                  <c:v>40</c:v>
                </c:pt>
                <c:pt idx="2692">
                  <c:v>40</c:v>
                </c:pt>
                <c:pt idx="2693">
                  <c:v>40</c:v>
                </c:pt>
                <c:pt idx="2694">
                  <c:v>40</c:v>
                </c:pt>
                <c:pt idx="2695">
                  <c:v>40</c:v>
                </c:pt>
                <c:pt idx="2696">
                  <c:v>40</c:v>
                </c:pt>
                <c:pt idx="2697">
                  <c:v>40</c:v>
                </c:pt>
                <c:pt idx="2698">
                  <c:v>40</c:v>
                </c:pt>
                <c:pt idx="2699">
                  <c:v>40</c:v>
                </c:pt>
                <c:pt idx="2700">
                  <c:v>40</c:v>
                </c:pt>
                <c:pt idx="2701">
                  <c:v>40</c:v>
                </c:pt>
                <c:pt idx="2702">
                  <c:v>40</c:v>
                </c:pt>
                <c:pt idx="2703">
                  <c:v>40</c:v>
                </c:pt>
                <c:pt idx="2704">
                  <c:v>40</c:v>
                </c:pt>
                <c:pt idx="2705">
                  <c:v>40</c:v>
                </c:pt>
                <c:pt idx="2706">
                  <c:v>40</c:v>
                </c:pt>
                <c:pt idx="2707">
                  <c:v>40</c:v>
                </c:pt>
                <c:pt idx="2708">
                  <c:v>40</c:v>
                </c:pt>
                <c:pt idx="2709">
                  <c:v>40</c:v>
                </c:pt>
                <c:pt idx="2710">
                  <c:v>40</c:v>
                </c:pt>
                <c:pt idx="2711">
                  <c:v>40</c:v>
                </c:pt>
                <c:pt idx="2712">
                  <c:v>40</c:v>
                </c:pt>
                <c:pt idx="2713">
                  <c:v>40</c:v>
                </c:pt>
                <c:pt idx="2714">
                  <c:v>40</c:v>
                </c:pt>
                <c:pt idx="2715">
                  <c:v>40</c:v>
                </c:pt>
                <c:pt idx="2716">
                  <c:v>40</c:v>
                </c:pt>
                <c:pt idx="2717">
                  <c:v>40</c:v>
                </c:pt>
                <c:pt idx="2718">
                  <c:v>40</c:v>
                </c:pt>
                <c:pt idx="2719">
                  <c:v>40</c:v>
                </c:pt>
                <c:pt idx="2720">
                  <c:v>40</c:v>
                </c:pt>
                <c:pt idx="2721">
                  <c:v>40</c:v>
                </c:pt>
                <c:pt idx="2722">
                  <c:v>40</c:v>
                </c:pt>
                <c:pt idx="2723">
                  <c:v>40</c:v>
                </c:pt>
                <c:pt idx="2724">
                  <c:v>40</c:v>
                </c:pt>
                <c:pt idx="2725">
                  <c:v>40</c:v>
                </c:pt>
                <c:pt idx="2726">
                  <c:v>40</c:v>
                </c:pt>
                <c:pt idx="2727">
                  <c:v>40</c:v>
                </c:pt>
                <c:pt idx="2728">
                  <c:v>40</c:v>
                </c:pt>
                <c:pt idx="2729">
                  <c:v>40</c:v>
                </c:pt>
                <c:pt idx="2730">
                  <c:v>40</c:v>
                </c:pt>
                <c:pt idx="2731">
                  <c:v>40</c:v>
                </c:pt>
                <c:pt idx="2732">
                  <c:v>40</c:v>
                </c:pt>
                <c:pt idx="2733">
                  <c:v>40</c:v>
                </c:pt>
                <c:pt idx="2734">
                  <c:v>40</c:v>
                </c:pt>
                <c:pt idx="2735">
                  <c:v>40</c:v>
                </c:pt>
                <c:pt idx="2736">
                  <c:v>40</c:v>
                </c:pt>
                <c:pt idx="2737">
                  <c:v>40</c:v>
                </c:pt>
                <c:pt idx="2738">
                  <c:v>40</c:v>
                </c:pt>
                <c:pt idx="2739">
                  <c:v>40</c:v>
                </c:pt>
                <c:pt idx="2740">
                  <c:v>40</c:v>
                </c:pt>
                <c:pt idx="2741">
                  <c:v>40</c:v>
                </c:pt>
                <c:pt idx="2742">
                  <c:v>40</c:v>
                </c:pt>
                <c:pt idx="2743">
                  <c:v>40</c:v>
                </c:pt>
                <c:pt idx="2744">
                  <c:v>40</c:v>
                </c:pt>
                <c:pt idx="2745">
                  <c:v>40</c:v>
                </c:pt>
                <c:pt idx="2746">
                  <c:v>40</c:v>
                </c:pt>
                <c:pt idx="2747">
                  <c:v>40</c:v>
                </c:pt>
                <c:pt idx="2748">
                  <c:v>40</c:v>
                </c:pt>
                <c:pt idx="2749">
                  <c:v>40</c:v>
                </c:pt>
                <c:pt idx="2750">
                  <c:v>40</c:v>
                </c:pt>
                <c:pt idx="2751">
                  <c:v>40</c:v>
                </c:pt>
                <c:pt idx="2752">
                  <c:v>40</c:v>
                </c:pt>
                <c:pt idx="2753">
                  <c:v>40</c:v>
                </c:pt>
                <c:pt idx="2754">
                  <c:v>40</c:v>
                </c:pt>
                <c:pt idx="2755">
                  <c:v>40</c:v>
                </c:pt>
                <c:pt idx="2756">
                  <c:v>40</c:v>
                </c:pt>
                <c:pt idx="2757">
                  <c:v>40</c:v>
                </c:pt>
                <c:pt idx="2758">
                  <c:v>40</c:v>
                </c:pt>
                <c:pt idx="2759">
                  <c:v>40</c:v>
                </c:pt>
                <c:pt idx="2760">
                  <c:v>40</c:v>
                </c:pt>
                <c:pt idx="2761">
                  <c:v>40</c:v>
                </c:pt>
                <c:pt idx="2762">
                  <c:v>40</c:v>
                </c:pt>
                <c:pt idx="2763">
                  <c:v>40</c:v>
                </c:pt>
                <c:pt idx="2764">
                  <c:v>40</c:v>
                </c:pt>
                <c:pt idx="2765">
                  <c:v>40</c:v>
                </c:pt>
                <c:pt idx="2766">
                  <c:v>40</c:v>
                </c:pt>
                <c:pt idx="2767">
                  <c:v>40</c:v>
                </c:pt>
                <c:pt idx="2768">
                  <c:v>40</c:v>
                </c:pt>
                <c:pt idx="2769">
                  <c:v>40</c:v>
                </c:pt>
                <c:pt idx="2770">
                  <c:v>40</c:v>
                </c:pt>
                <c:pt idx="2771">
                  <c:v>40</c:v>
                </c:pt>
                <c:pt idx="2772">
                  <c:v>40</c:v>
                </c:pt>
                <c:pt idx="2773">
                  <c:v>40</c:v>
                </c:pt>
                <c:pt idx="2774">
                  <c:v>40</c:v>
                </c:pt>
                <c:pt idx="2775">
                  <c:v>40</c:v>
                </c:pt>
                <c:pt idx="2776">
                  <c:v>40</c:v>
                </c:pt>
                <c:pt idx="2777">
                  <c:v>40</c:v>
                </c:pt>
                <c:pt idx="2778">
                  <c:v>40</c:v>
                </c:pt>
                <c:pt idx="2779">
                  <c:v>40</c:v>
                </c:pt>
                <c:pt idx="2780">
                  <c:v>40</c:v>
                </c:pt>
                <c:pt idx="2781">
                  <c:v>40</c:v>
                </c:pt>
                <c:pt idx="2782">
                  <c:v>40</c:v>
                </c:pt>
                <c:pt idx="2783">
                  <c:v>40</c:v>
                </c:pt>
                <c:pt idx="2784">
                  <c:v>40</c:v>
                </c:pt>
                <c:pt idx="2785">
                  <c:v>40</c:v>
                </c:pt>
                <c:pt idx="2786">
                  <c:v>40</c:v>
                </c:pt>
                <c:pt idx="2787">
                  <c:v>40</c:v>
                </c:pt>
                <c:pt idx="2788">
                  <c:v>40</c:v>
                </c:pt>
                <c:pt idx="2789">
                  <c:v>40</c:v>
                </c:pt>
                <c:pt idx="2790">
                  <c:v>40</c:v>
                </c:pt>
                <c:pt idx="2791">
                  <c:v>40</c:v>
                </c:pt>
                <c:pt idx="2792">
                  <c:v>40</c:v>
                </c:pt>
                <c:pt idx="2793">
                  <c:v>40</c:v>
                </c:pt>
                <c:pt idx="2794">
                  <c:v>40</c:v>
                </c:pt>
                <c:pt idx="2795">
                  <c:v>40</c:v>
                </c:pt>
                <c:pt idx="2796">
                  <c:v>40</c:v>
                </c:pt>
                <c:pt idx="2797">
                  <c:v>40</c:v>
                </c:pt>
                <c:pt idx="2798">
                  <c:v>40</c:v>
                </c:pt>
                <c:pt idx="2799">
                  <c:v>40</c:v>
                </c:pt>
                <c:pt idx="2800">
                  <c:v>40</c:v>
                </c:pt>
                <c:pt idx="2801">
                  <c:v>40</c:v>
                </c:pt>
                <c:pt idx="2802">
                  <c:v>40</c:v>
                </c:pt>
                <c:pt idx="2803">
                  <c:v>40</c:v>
                </c:pt>
                <c:pt idx="2804">
                  <c:v>40</c:v>
                </c:pt>
                <c:pt idx="2805">
                  <c:v>40</c:v>
                </c:pt>
                <c:pt idx="2806">
                  <c:v>40</c:v>
                </c:pt>
                <c:pt idx="2807">
                  <c:v>40</c:v>
                </c:pt>
                <c:pt idx="2808">
                  <c:v>40</c:v>
                </c:pt>
                <c:pt idx="2809">
                  <c:v>40</c:v>
                </c:pt>
                <c:pt idx="2810">
                  <c:v>40</c:v>
                </c:pt>
                <c:pt idx="2811">
                  <c:v>40</c:v>
                </c:pt>
                <c:pt idx="2812">
                  <c:v>40</c:v>
                </c:pt>
                <c:pt idx="2813">
                  <c:v>40</c:v>
                </c:pt>
                <c:pt idx="2814">
                  <c:v>40</c:v>
                </c:pt>
                <c:pt idx="2815">
                  <c:v>40</c:v>
                </c:pt>
                <c:pt idx="2816">
                  <c:v>40</c:v>
                </c:pt>
                <c:pt idx="2817">
                  <c:v>40</c:v>
                </c:pt>
                <c:pt idx="2818">
                  <c:v>40</c:v>
                </c:pt>
                <c:pt idx="2819">
                  <c:v>40</c:v>
                </c:pt>
                <c:pt idx="2820">
                  <c:v>40</c:v>
                </c:pt>
                <c:pt idx="2821">
                  <c:v>40</c:v>
                </c:pt>
                <c:pt idx="2822">
                  <c:v>40</c:v>
                </c:pt>
                <c:pt idx="2823">
                  <c:v>40</c:v>
                </c:pt>
                <c:pt idx="2824">
                  <c:v>40</c:v>
                </c:pt>
                <c:pt idx="2825">
                  <c:v>40</c:v>
                </c:pt>
                <c:pt idx="2826">
                  <c:v>40</c:v>
                </c:pt>
                <c:pt idx="2827">
                  <c:v>40</c:v>
                </c:pt>
                <c:pt idx="2828">
                  <c:v>40</c:v>
                </c:pt>
                <c:pt idx="2829">
                  <c:v>40</c:v>
                </c:pt>
                <c:pt idx="2830">
                  <c:v>40</c:v>
                </c:pt>
                <c:pt idx="2831">
                  <c:v>40</c:v>
                </c:pt>
                <c:pt idx="2832">
                  <c:v>40</c:v>
                </c:pt>
                <c:pt idx="2833">
                  <c:v>40</c:v>
                </c:pt>
                <c:pt idx="2834">
                  <c:v>40</c:v>
                </c:pt>
                <c:pt idx="2835">
                  <c:v>40</c:v>
                </c:pt>
                <c:pt idx="2836">
                  <c:v>40</c:v>
                </c:pt>
                <c:pt idx="2837">
                  <c:v>40</c:v>
                </c:pt>
                <c:pt idx="2838">
                  <c:v>40</c:v>
                </c:pt>
                <c:pt idx="2839">
                  <c:v>40</c:v>
                </c:pt>
                <c:pt idx="2840">
                  <c:v>40</c:v>
                </c:pt>
                <c:pt idx="2841">
                  <c:v>40</c:v>
                </c:pt>
                <c:pt idx="2842">
                  <c:v>40</c:v>
                </c:pt>
                <c:pt idx="2843">
                  <c:v>40</c:v>
                </c:pt>
                <c:pt idx="2844">
                  <c:v>40</c:v>
                </c:pt>
                <c:pt idx="2845">
                  <c:v>40</c:v>
                </c:pt>
                <c:pt idx="2846">
                  <c:v>40</c:v>
                </c:pt>
                <c:pt idx="2847">
                  <c:v>40</c:v>
                </c:pt>
                <c:pt idx="2848">
                  <c:v>40</c:v>
                </c:pt>
                <c:pt idx="2849">
                  <c:v>40</c:v>
                </c:pt>
                <c:pt idx="2850">
                  <c:v>40</c:v>
                </c:pt>
                <c:pt idx="2851">
                  <c:v>40</c:v>
                </c:pt>
                <c:pt idx="2852">
                  <c:v>40</c:v>
                </c:pt>
                <c:pt idx="2853">
                  <c:v>40</c:v>
                </c:pt>
                <c:pt idx="2854">
                  <c:v>40</c:v>
                </c:pt>
                <c:pt idx="2855">
                  <c:v>40</c:v>
                </c:pt>
                <c:pt idx="2856">
                  <c:v>40</c:v>
                </c:pt>
                <c:pt idx="2857">
                  <c:v>40</c:v>
                </c:pt>
                <c:pt idx="2858">
                  <c:v>40</c:v>
                </c:pt>
                <c:pt idx="2859">
                  <c:v>40</c:v>
                </c:pt>
                <c:pt idx="2860">
                  <c:v>40</c:v>
                </c:pt>
                <c:pt idx="2861">
                  <c:v>40</c:v>
                </c:pt>
                <c:pt idx="2862">
                  <c:v>40</c:v>
                </c:pt>
                <c:pt idx="2863">
                  <c:v>40</c:v>
                </c:pt>
                <c:pt idx="2864">
                  <c:v>40</c:v>
                </c:pt>
                <c:pt idx="2865">
                  <c:v>40</c:v>
                </c:pt>
                <c:pt idx="2866">
                  <c:v>40</c:v>
                </c:pt>
                <c:pt idx="2867">
                  <c:v>40</c:v>
                </c:pt>
                <c:pt idx="2868">
                  <c:v>40</c:v>
                </c:pt>
                <c:pt idx="2869">
                  <c:v>40</c:v>
                </c:pt>
                <c:pt idx="2870">
                  <c:v>40</c:v>
                </c:pt>
                <c:pt idx="2871">
                  <c:v>40</c:v>
                </c:pt>
                <c:pt idx="2872">
                  <c:v>40</c:v>
                </c:pt>
                <c:pt idx="2873">
                  <c:v>40</c:v>
                </c:pt>
                <c:pt idx="2874">
                  <c:v>40</c:v>
                </c:pt>
                <c:pt idx="2875">
                  <c:v>40</c:v>
                </c:pt>
                <c:pt idx="2876">
                  <c:v>40</c:v>
                </c:pt>
                <c:pt idx="2877">
                  <c:v>40</c:v>
                </c:pt>
                <c:pt idx="2878">
                  <c:v>40</c:v>
                </c:pt>
                <c:pt idx="2879">
                  <c:v>40</c:v>
                </c:pt>
                <c:pt idx="2880">
                  <c:v>40</c:v>
                </c:pt>
                <c:pt idx="2881">
                  <c:v>40</c:v>
                </c:pt>
                <c:pt idx="2882">
                  <c:v>40</c:v>
                </c:pt>
                <c:pt idx="2883">
                  <c:v>40</c:v>
                </c:pt>
                <c:pt idx="2884">
                  <c:v>40</c:v>
                </c:pt>
                <c:pt idx="2885">
                  <c:v>40</c:v>
                </c:pt>
                <c:pt idx="2886">
                  <c:v>40</c:v>
                </c:pt>
                <c:pt idx="2887">
                  <c:v>40</c:v>
                </c:pt>
                <c:pt idx="2888">
                  <c:v>40</c:v>
                </c:pt>
                <c:pt idx="2889">
                  <c:v>40</c:v>
                </c:pt>
                <c:pt idx="2890">
                  <c:v>40</c:v>
                </c:pt>
                <c:pt idx="2891">
                  <c:v>40</c:v>
                </c:pt>
                <c:pt idx="2892">
                  <c:v>40</c:v>
                </c:pt>
                <c:pt idx="2893">
                  <c:v>40</c:v>
                </c:pt>
                <c:pt idx="2894">
                  <c:v>40</c:v>
                </c:pt>
                <c:pt idx="2895">
                  <c:v>40</c:v>
                </c:pt>
                <c:pt idx="2896">
                  <c:v>40</c:v>
                </c:pt>
                <c:pt idx="2897">
                  <c:v>40</c:v>
                </c:pt>
                <c:pt idx="2898">
                  <c:v>40</c:v>
                </c:pt>
                <c:pt idx="2899">
                  <c:v>40</c:v>
                </c:pt>
                <c:pt idx="2900">
                  <c:v>40</c:v>
                </c:pt>
                <c:pt idx="2901">
                  <c:v>40</c:v>
                </c:pt>
                <c:pt idx="2902">
                  <c:v>40</c:v>
                </c:pt>
                <c:pt idx="2903">
                  <c:v>40</c:v>
                </c:pt>
                <c:pt idx="2904">
                  <c:v>40</c:v>
                </c:pt>
                <c:pt idx="2905">
                  <c:v>40</c:v>
                </c:pt>
                <c:pt idx="2906">
                  <c:v>40</c:v>
                </c:pt>
                <c:pt idx="2907">
                  <c:v>40</c:v>
                </c:pt>
                <c:pt idx="2908">
                  <c:v>40</c:v>
                </c:pt>
                <c:pt idx="2909">
                  <c:v>40</c:v>
                </c:pt>
                <c:pt idx="2910">
                  <c:v>40</c:v>
                </c:pt>
                <c:pt idx="2911">
                  <c:v>40</c:v>
                </c:pt>
                <c:pt idx="2912">
                  <c:v>40</c:v>
                </c:pt>
                <c:pt idx="2913">
                  <c:v>40</c:v>
                </c:pt>
                <c:pt idx="2914">
                  <c:v>40</c:v>
                </c:pt>
                <c:pt idx="2915">
                  <c:v>40</c:v>
                </c:pt>
                <c:pt idx="2916">
                  <c:v>40</c:v>
                </c:pt>
                <c:pt idx="2917">
                  <c:v>40</c:v>
                </c:pt>
                <c:pt idx="2918">
                  <c:v>40</c:v>
                </c:pt>
                <c:pt idx="2919">
                  <c:v>40</c:v>
                </c:pt>
                <c:pt idx="2920">
                  <c:v>40</c:v>
                </c:pt>
                <c:pt idx="2921">
                  <c:v>40</c:v>
                </c:pt>
                <c:pt idx="2922">
                  <c:v>40</c:v>
                </c:pt>
                <c:pt idx="2923">
                  <c:v>40</c:v>
                </c:pt>
                <c:pt idx="2924">
                  <c:v>40</c:v>
                </c:pt>
                <c:pt idx="2925">
                  <c:v>40</c:v>
                </c:pt>
                <c:pt idx="2926">
                  <c:v>40</c:v>
                </c:pt>
                <c:pt idx="2927">
                  <c:v>40</c:v>
                </c:pt>
                <c:pt idx="2928">
                  <c:v>40</c:v>
                </c:pt>
                <c:pt idx="2929">
                  <c:v>40</c:v>
                </c:pt>
                <c:pt idx="2930">
                  <c:v>40</c:v>
                </c:pt>
                <c:pt idx="2931">
                  <c:v>40</c:v>
                </c:pt>
                <c:pt idx="2932">
                  <c:v>40</c:v>
                </c:pt>
                <c:pt idx="2933">
                  <c:v>40</c:v>
                </c:pt>
                <c:pt idx="2934">
                  <c:v>40</c:v>
                </c:pt>
                <c:pt idx="2935">
                  <c:v>40</c:v>
                </c:pt>
                <c:pt idx="2936">
                  <c:v>40</c:v>
                </c:pt>
                <c:pt idx="2937">
                  <c:v>40</c:v>
                </c:pt>
                <c:pt idx="2938">
                  <c:v>40</c:v>
                </c:pt>
                <c:pt idx="2939">
                  <c:v>40</c:v>
                </c:pt>
                <c:pt idx="2940">
                  <c:v>40</c:v>
                </c:pt>
                <c:pt idx="2941">
                  <c:v>40</c:v>
                </c:pt>
                <c:pt idx="2942">
                  <c:v>40</c:v>
                </c:pt>
                <c:pt idx="2943">
                  <c:v>40</c:v>
                </c:pt>
                <c:pt idx="2944">
                  <c:v>40</c:v>
                </c:pt>
                <c:pt idx="2945">
                  <c:v>40</c:v>
                </c:pt>
                <c:pt idx="2946">
                  <c:v>40</c:v>
                </c:pt>
                <c:pt idx="2947">
                  <c:v>40</c:v>
                </c:pt>
                <c:pt idx="2948">
                  <c:v>40</c:v>
                </c:pt>
                <c:pt idx="2949">
                  <c:v>40</c:v>
                </c:pt>
                <c:pt idx="2950">
                  <c:v>40</c:v>
                </c:pt>
                <c:pt idx="2951">
                  <c:v>40</c:v>
                </c:pt>
                <c:pt idx="2952">
                  <c:v>40</c:v>
                </c:pt>
                <c:pt idx="2953">
                  <c:v>40</c:v>
                </c:pt>
                <c:pt idx="2954">
                  <c:v>40</c:v>
                </c:pt>
                <c:pt idx="2955">
                  <c:v>40</c:v>
                </c:pt>
                <c:pt idx="2956">
                  <c:v>40</c:v>
                </c:pt>
                <c:pt idx="2957">
                  <c:v>40</c:v>
                </c:pt>
                <c:pt idx="2958">
                  <c:v>40</c:v>
                </c:pt>
                <c:pt idx="2959">
                  <c:v>40</c:v>
                </c:pt>
                <c:pt idx="2960">
                  <c:v>40</c:v>
                </c:pt>
                <c:pt idx="2961">
                  <c:v>40</c:v>
                </c:pt>
                <c:pt idx="2962">
                  <c:v>40</c:v>
                </c:pt>
                <c:pt idx="2963">
                  <c:v>40</c:v>
                </c:pt>
                <c:pt idx="2964">
                  <c:v>40</c:v>
                </c:pt>
                <c:pt idx="2965">
                  <c:v>40</c:v>
                </c:pt>
                <c:pt idx="2966">
                  <c:v>40</c:v>
                </c:pt>
                <c:pt idx="2967">
                  <c:v>40</c:v>
                </c:pt>
                <c:pt idx="2968">
                  <c:v>40</c:v>
                </c:pt>
                <c:pt idx="2969">
                  <c:v>40</c:v>
                </c:pt>
                <c:pt idx="2970">
                  <c:v>40</c:v>
                </c:pt>
                <c:pt idx="2971">
                  <c:v>40</c:v>
                </c:pt>
                <c:pt idx="2972">
                  <c:v>40</c:v>
                </c:pt>
                <c:pt idx="2973">
                  <c:v>40</c:v>
                </c:pt>
                <c:pt idx="2974">
                  <c:v>40</c:v>
                </c:pt>
                <c:pt idx="2975">
                  <c:v>40</c:v>
                </c:pt>
                <c:pt idx="2976">
                  <c:v>40</c:v>
                </c:pt>
                <c:pt idx="2977">
                  <c:v>40</c:v>
                </c:pt>
                <c:pt idx="2978">
                  <c:v>40</c:v>
                </c:pt>
                <c:pt idx="2979">
                  <c:v>40</c:v>
                </c:pt>
                <c:pt idx="2980">
                  <c:v>40</c:v>
                </c:pt>
                <c:pt idx="2981">
                  <c:v>40</c:v>
                </c:pt>
                <c:pt idx="2982">
                  <c:v>40</c:v>
                </c:pt>
                <c:pt idx="2983">
                  <c:v>40</c:v>
                </c:pt>
                <c:pt idx="2984">
                  <c:v>40</c:v>
                </c:pt>
                <c:pt idx="2985">
                  <c:v>40</c:v>
                </c:pt>
                <c:pt idx="2986">
                  <c:v>40</c:v>
                </c:pt>
                <c:pt idx="2987">
                  <c:v>40</c:v>
                </c:pt>
                <c:pt idx="2988">
                  <c:v>40</c:v>
                </c:pt>
                <c:pt idx="2989">
                  <c:v>40</c:v>
                </c:pt>
                <c:pt idx="2990">
                  <c:v>40</c:v>
                </c:pt>
                <c:pt idx="2991">
                  <c:v>40</c:v>
                </c:pt>
                <c:pt idx="2992">
                  <c:v>40</c:v>
                </c:pt>
                <c:pt idx="2993">
                  <c:v>40</c:v>
                </c:pt>
                <c:pt idx="2994">
                  <c:v>40</c:v>
                </c:pt>
                <c:pt idx="2995">
                  <c:v>40</c:v>
                </c:pt>
                <c:pt idx="2996">
                  <c:v>40</c:v>
                </c:pt>
                <c:pt idx="2997">
                  <c:v>40</c:v>
                </c:pt>
                <c:pt idx="2998">
                  <c:v>40</c:v>
                </c:pt>
                <c:pt idx="2999">
                  <c:v>40</c:v>
                </c:pt>
                <c:pt idx="3000">
                  <c:v>40</c:v>
                </c:pt>
                <c:pt idx="3001">
                  <c:v>40</c:v>
                </c:pt>
                <c:pt idx="3002">
                  <c:v>40</c:v>
                </c:pt>
                <c:pt idx="3003">
                  <c:v>40</c:v>
                </c:pt>
                <c:pt idx="3004">
                  <c:v>40</c:v>
                </c:pt>
                <c:pt idx="3005">
                  <c:v>40</c:v>
                </c:pt>
                <c:pt idx="3006">
                  <c:v>40</c:v>
                </c:pt>
                <c:pt idx="3007">
                  <c:v>40</c:v>
                </c:pt>
                <c:pt idx="3008">
                  <c:v>40</c:v>
                </c:pt>
                <c:pt idx="3009">
                  <c:v>40</c:v>
                </c:pt>
                <c:pt idx="3010">
                  <c:v>40</c:v>
                </c:pt>
                <c:pt idx="3011">
                  <c:v>40</c:v>
                </c:pt>
                <c:pt idx="3012">
                  <c:v>40</c:v>
                </c:pt>
                <c:pt idx="3013">
                  <c:v>40</c:v>
                </c:pt>
                <c:pt idx="3014">
                  <c:v>40</c:v>
                </c:pt>
                <c:pt idx="3015">
                  <c:v>40</c:v>
                </c:pt>
                <c:pt idx="3016">
                  <c:v>40</c:v>
                </c:pt>
                <c:pt idx="3017">
                  <c:v>40</c:v>
                </c:pt>
                <c:pt idx="3018">
                  <c:v>40</c:v>
                </c:pt>
                <c:pt idx="3019">
                  <c:v>40</c:v>
                </c:pt>
                <c:pt idx="3020">
                  <c:v>40</c:v>
                </c:pt>
                <c:pt idx="3021">
                  <c:v>40</c:v>
                </c:pt>
                <c:pt idx="3022">
                  <c:v>40</c:v>
                </c:pt>
                <c:pt idx="3023">
                  <c:v>40</c:v>
                </c:pt>
                <c:pt idx="3024">
                  <c:v>40</c:v>
                </c:pt>
                <c:pt idx="3025">
                  <c:v>40</c:v>
                </c:pt>
                <c:pt idx="3026">
                  <c:v>40</c:v>
                </c:pt>
                <c:pt idx="3027">
                  <c:v>40</c:v>
                </c:pt>
                <c:pt idx="3028">
                  <c:v>40</c:v>
                </c:pt>
                <c:pt idx="3029">
                  <c:v>40</c:v>
                </c:pt>
                <c:pt idx="3030">
                  <c:v>40</c:v>
                </c:pt>
                <c:pt idx="3031">
                  <c:v>40</c:v>
                </c:pt>
                <c:pt idx="3032">
                  <c:v>40</c:v>
                </c:pt>
                <c:pt idx="3033">
                  <c:v>40</c:v>
                </c:pt>
                <c:pt idx="3034">
                  <c:v>40</c:v>
                </c:pt>
                <c:pt idx="3035">
                  <c:v>40</c:v>
                </c:pt>
                <c:pt idx="3036">
                  <c:v>40</c:v>
                </c:pt>
                <c:pt idx="3037">
                  <c:v>40</c:v>
                </c:pt>
                <c:pt idx="3038">
                  <c:v>40</c:v>
                </c:pt>
                <c:pt idx="3039">
                  <c:v>40</c:v>
                </c:pt>
                <c:pt idx="3040">
                  <c:v>40</c:v>
                </c:pt>
                <c:pt idx="3041">
                  <c:v>40</c:v>
                </c:pt>
                <c:pt idx="3042">
                  <c:v>40</c:v>
                </c:pt>
                <c:pt idx="3043">
                  <c:v>40</c:v>
                </c:pt>
                <c:pt idx="3044">
                  <c:v>40</c:v>
                </c:pt>
                <c:pt idx="3045">
                  <c:v>40</c:v>
                </c:pt>
                <c:pt idx="3046">
                  <c:v>40</c:v>
                </c:pt>
                <c:pt idx="3047">
                  <c:v>40</c:v>
                </c:pt>
                <c:pt idx="3048">
                  <c:v>40</c:v>
                </c:pt>
                <c:pt idx="3049">
                  <c:v>40</c:v>
                </c:pt>
                <c:pt idx="3050">
                  <c:v>40</c:v>
                </c:pt>
                <c:pt idx="3051">
                  <c:v>40</c:v>
                </c:pt>
                <c:pt idx="3052">
                  <c:v>40</c:v>
                </c:pt>
                <c:pt idx="3053">
                  <c:v>40</c:v>
                </c:pt>
                <c:pt idx="3054">
                  <c:v>40</c:v>
                </c:pt>
                <c:pt idx="3055">
                  <c:v>40</c:v>
                </c:pt>
                <c:pt idx="3056">
                  <c:v>40</c:v>
                </c:pt>
                <c:pt idx="3057">
                  <c:v>40</c:v>
                </c:pt>
                <c:pt idx="3058">
                  <c:v>40</c:v>
                </c:pt>
                <c:pt idx="3059">
                  <c:v>40</c:v>
                </c:pt>
                <c:pt idx="3060">
                  <c:v>40</c:v>
                </c:pt>
                <c:pt idx="3061">
                  <c:v>40</c:v>
                </c:pt>
                <c:pt idx="3062">
                  <c:v>40</c:v>
                </c:pt>
                <c:pt idx="3063">
                  <c:v>40</c:v>
                </c:pt>
                <c:pt idx="3064">
                  <c:v>40</c:v>
                </c:pt>
                <c:pt idx="3065">
                  <c:v>40</c:v>
                </c:pt>
                <c:pt idx="3066">
                  <c:v>40</c:v>
                </c:pt>
                <c:pt idx="3067">
                  <c:v>40</c:v>
                </c:pt>
                <c:pt idx="3068">
                  <c:v>40</c:v>
                </c:pt>
                <c:pt idx="3069">
                  <c:v>40</c:v>
                </c:pt>
                <c:pt idx="3070">
                  <c:v>40</c:v>
                </c:pt>
                <c:pt idx="3071">
                  <c:v>40</c:v>
                </c:pt>
                <c:pt idx="3072">
                  <c:v>40</c:v>
                </c:pt>
                <c:pt idx="3073">
                  <c:v>40</c:v>
                </c:pt>
                <c:pt idx="3074">
                  <c:v>40</c:v>
                </c:pt>
                <c:pt idx="3075">
                  <c:v>40</c:v>
                </c:pt>
                <c:pt idx="3076">
                  <c:v>40</c:v>
                </c:pt>
                <c:pt idx="3077">
                  <c:v>40</c:v>
                </c:pt>
                <c:pt idx="3078">
                  <c:v>40</c:v>
                </c:pt>
                <c:pt idx="3079">
                  <c:v>40</c:v>
                </c:pt>
                <c:pt idx="3080">
                  <c:v>40</c:v>
                </c:pt>
                <c:pt idx="3081">
                  <c:v>40</c:v>
                </c:pt>
                <c:pt idx="3082">
                  <c:v>40</c:v>
                </c:pt>
                <c:pt idx="3083">
                  <c:v>40</c:v>
                </c:pt>
                <c:pt idx="3084">
                  <c:v>40</c:v>
                </c:pt>
                <c:pt idx="3085">
                  <c:v>40</c:v>
                </c:pt>
                <c:pt idx="3086">
                  <c:v>40</c:v>
                </c:pt>
                <c:pt idx="3087">
                  <c:v>40</c:v>
                </c:pt>
                <c:pt idx="3088">
                  <c:v>40</c:v>
                </c:pt>
                <c:pt idx="3089">
                  <c:v>40</c:v>
                </c:pt>
                <c:pt idx="3090">
                  <c:v>40</c:v>
                </c:pt>
                <c:pt idx="3091">
                  <c:v>40</c:v>
                </c:pt>
                <c:pt idx="3092">
                  <c:v>40</c:v>
                </c:pt>
                <c:pt idx="3093">
                  <c:v>40</c:v>
                </c:pt>
                <c:pt idx="3094">
                  <c:v>40</c:v>
                </c:pt>
                <c:pt idx="3095">
                  <c:v>40</c:v>
                </c:pt>
                <c:pt idx="3096">
                  <c:v>40</c:v>
                </c:pt>
                <c:pt idx="3097">
                  <c:v>40</c:v>
                </c:pt>
                <c:pt idx="3098">
                  <c:v>40</c:v>
                </c:pt>
                <c:pt idx="3099">
                  <c:v>40</c:v>
                </c:pt>
                <c:pt idx="3100">
                  <c:v>40</c:v>
                </c:pt>
                <c:pt idx="3101">
                  <c:v>40</c:v>
                </c:pt>
                <c:pt idx="3102">
                  <c:v>40</c:v>
                </c:pt>
                <c:pt idx="3103">
                  <c:v>40</c:v>
                </c:pt>
                <c:pt idx="3104">
                  <c:v>40</c:v>
                </c:pt>
                <c:pt idx="3105">
                  <c:v>40</c:v>
                </c:pt>
                <c:pt idx="3106">
                  <c:v>40</c:v>
                </c:pt>
                <c:pt idx="3107">
                  <c:v>40</c:v>
                </c:pt>
                <c:pt idx="3108">
                  <c:v>40</c:v>
                </c:pt>
                <c:pt idx="3109">
                  <c:v>40</c:v>
                </c:pt>
                <c:pt idx="3110">
                  <c:v>40</c:v>
                </c:pt>
                <c:pt idx="3111">
                  <c:v>40</c:v>
                </c:pt>
                <c:pt idx="3112">
                  <c:v>40</c:v>
                </c:pt>
                <c:pt idx="3113">
                  <c:v>40</c:v>
                </c:pt>
                <c:pt idx="3114">
                  <c:v>40</c:v>
                </c:pt>
                <c:pt idx="3115">
                  <c:v>40</c:v>
                </c:pt>
                <c:pt idx="3116">
                  <c:v>40</c:v>
                </c:pt>
                <c:pt idx="3117">
                  <c:v>40</c:v>
                </c:pt>
                <c:pt idx="3118">
                  <c:v>40</c:v>
                </c:pt>
                <c:pt idx="3119">
                  <c:v>40</c:v>
                </c:pt>
                <c:pt idx="3120">
                  <c:v>40</c:v>
                </c:pt>
                <c:pt idx="3121">
                  <c:v>40</c:v>
                </c:pt>
                <c:pt idx="3122">
                  <c:v>40</c:v>
                </c:pt>
                <c:pt idx="3123">
                  <c:v>40</c:v>
                </c:pt>
                <c:pt idx="3124">
                  <c:v>40</c:v>
                </c:pt>
                <c:pt idx="3125">
                  <c:v>40</c:v>
                </c:pt>
                <c:pt idx="3126">
                  <c:v>40</c:v>
                </c:pt>
                <c:pt idx="3127">
                  <c:v>40</c:v>
                </c:pt>
                <c:pt idx="3128">
                  <c:v>40</c:v>
                </c:pt>
                <c:pt idx="3129">
                  <c:v>40</c:v>
                </c:pt>
                <c:pt idx="3130">
                  <c:v>40</c:v>
                </c:pt>
                <c:pt idx="3131">
                  <c:v>40</c:v>
                </c:pt>
                <c:pt idx="3132">
                  <c:v>40</c:v>
                </c:pt>
                <c:pt idx="3133">
                  <c:v>40</c:v>
                </c:pt>
                <c:pt idx="3134">
                  <c:v>40</c:v>
                </c:pt>
                <c:pt idx="3135">
                  <c:v>40</c:v>
                </c:pt>
                <c:pt idx="3136">
                  <c:v>40</c:v>
                </c:pt>
                <c:pt idx="3137">
                  <c:v>40</c:v>
                </c:pt>
                <c:pt idx="3138">
                  <c:v>40</c:v>
                </c:pt>
                <c:pt idx="3139">
                  <c:v>40</c:v>
                </c:pt>
                <c:pt idx="3140">
                  <c:v>40</c:v>
                </c:pt>
                <c:pt idx="3141">
                  <c:v>40</c:v>
                </c:pt>
                <c:pt idx="3142">
                  <c:v>40</c:v>
                </c:pt>
                <c:pt idx="3143">
                  <c:v>40</c:v>
                </c:pt>
                <c:pt idx="3144">
                  <c:v>40</c:v>
                </c:pt>
                <c:pt idx="3145">
                  <c:v>40</c:v>
                </c:pt>
                <c:pt idx="3146">
                  <c:v>40</c:v>
                </c:pt>
                <c:pt idx="3147">
                  <c:v>40</c:v>
                </c:pt>
                <c:pt idx="3148">
                  <c:v>40</c:v>
                </c:pt>
                <c:pt idx="3149">
                  <c:v>40</c:v>
                </c:pt>
                <c:pt idx="3150">
                  <c:v>40</c:v>
                </c:pt>
                <c:pt idx="3151">
                  <c:v>40</c:v>
                </c:pt>
                <c:pt idx="3152">
                  <c:v>40</c:v>
                </c:pt>
                <c:pt idx="3153">
                  <c:v>40</c:v>
                </c:pt>
                <c:pt idx="3154">
                  <c:v>40</c:v>
                </c:pt>
                <c:pt idx="3155">
                  <c:v>40</c:v>
                </c:pt>
                <c:pt idx="3156">
                  <c:v>40</c:v>
                </c:pt>
                <c:pt idx="3157">
                  <c:v>40</c:v>
                </c:pt>
                <c:pt idx="3158">
                  <c:v>40</c:v>
                </c:pt>
                <c:pt idx="3159">
                  <c:v>40</c:v>
                </c:pt>
                <c:pt idx="3160">
                  <c:v>40</c:v>
                </c:pt>
                <c:pt idx="3161">
                  <c:v>40</c:v>
                </c:pt>
                <c:pt idx="3162">
                  <c:v>40</c:v>
                </c:pt>
                <c:pt idx="3163">
                  <c:v>40</c:v>
                </c:pt>
                <c:pt idx="3164">
                  <c:v>40</c:v>
                </c:pt>
                <c:pt idx="3165">
                  <c:v>40</c:v>
                </c:pt>
                <c:pt idx="3166">
                  <c:v>40</c:v>
                </c:pt>
                <c:pt idx="3167">
                  <c:v>40</c:v>
                </c:pt>
                <c:pt idx="3168">
                  <c:v>40</c:v>
                </c:pt>
                <c:pt idx="3169">
                  <c:v>40</c:v>
                </c:pt>
                <c:pt idx="3170">
                  <c:v>40</c:v>
                </c:pt>
                <c:pt idx="3171">
                  <c:v>40</c:v>
                </c:pt>
                <c:pt idx="3172">
                  <c:v>40</c:v>
                </c:pt>
                <c:pt idx="3173">
                  <c:v>40</c:v>
                </c:pt>
                <c:pt idx="3174">
                  <c:v>40</c:v>
                </c:pt>
                <c:pt idx="3175">
                  <c:v>40</c:v>
                </c:pt>
                <c:pt idx="3176">
                  <c:v>40</c:v>
                </c:pt>
                <c:pt idx="3177">
                  <c:v>40</c:v>
                </c:pt>
                <c:pt idx="3178">
                  <c:v>40</c:v>
                </c:pt>
                <c:pt idx="3179">
                  <c:v>40</c:v>
                </c:pt>
                <c:pt idx="3180">
                  <c:v>40</c:v>
                </c:pt>
                <c:pt idx="3181">
                  <c:v>40</c:v>
                </c:pt>
                <c:pt idx="3182">
                  <c:v>40</c:v>
                </c:pt>
                <c:pt idx="3183">
                  <c:v>40</c:v>
                </c:pt>
                <c:pt idx="3184">
                  <c:v>40</c:v>
                </c:pt>
                <c:pt idx="3185">
                  <c:v>40</c:v>
                </c:pt>
                <c:pt idx="3186">
                  <c:v>40</c:v>
                </c:pt>
                <c:pt idx="3187">
                  <c:v>40</c:v>
                </c:pt>
                <c:pt idx="3188">
                  <c:v>40</c:v>
                </c:pt>
                <c:pt idx="3189">
                  <c:v>40</c:v>
                </c:pt>
                <c:pt idx="3190">
                  <c:v>40</c:v>
                </c:pt>
                <c:pt idx="3191">
                  <c:v>40</c:v>
                </c:pt>
                <c:pt idx="3192">
                  <c:v>40</c:v>
                </c:pt>
                <c:pt idx="3193">
                  <c:v>40</c:v>
                </c:pt>
                <c:pt idx="3194">
                  <c:v>40</c:v>
                </c:pt>
                <c:pt idx="3195">
                  <c:v>40</c:v>
                </c:pt>
                <c:pt idx="3196">
                  <c:v>40</c:v>
                </c:pt>
                <c:pt idx="3197">
                  <c:v>40</c:v>
                </c:pt>
                <c:pt idx="3198">
                  <c:v>40</c:v>
                </c:pt>
                <c:pt idx="3199">
                  <c:v>40</c:v>
                </c:pt>
                <c:pt idx="3200">
                  <c:v>40</c:v>
                </c:pt>
                <c:pt idx="3201">
                  <c:v>40</c:v>
                </c:pt>
                <c:pt idx="3202">
                  <c:v>40</c:v>
                </c:pt>
                <c:pt idx="3203">
                  <c:v>40</c:v>
                </c:pt>
                <c:pt idx="3204">
                  <c:v>40</c:v>
                </c:pt>
                <c:pt idx="3205">
                  <c:v>40</c:v>
                </c:pt>
                <c:pt idx="3206">
                  <c:v>40</c:v>
                </c:pt>
                <c:pt idx="3207">
                  <c:v>40</c:v>
                </c:pt>
                <c:pt idx="3208">
                  <c:v>40</c:v>
                </c:pt>
                <c:pt idx="3209">
                  <c:v>40</c:v>
                </c:pt>
                <c:pt idx="3210">
                  <c:v>40</c:v>
                </c:pt>
                <c:pt idx="3211">
                  <c:v>40</c:v>
                </c:pt>
                <c:pt idx="3212">
                  <c:v>40</c:v>
                </c:pt>
                <c:pt idx="3213">
                  <c:v>40</c:v>
                </c:pt>
                <c:pt idx="3214">
                  <c:v>40</c:v>
                </c:pt>
                <c:pt idx="3215">
                  <c:v>40</c:v>
                </c:pt>
                <c:pt idx="3216">
                  <c:v>40</c:v>
                </c:pt>
                <c:pt idx="3217">
                  <c:v>40</c:v>
                </c:pt>
                <c:pt idx="3218">
                  <c:v>40</c:v>
                </c:pt>
                <c:pt idx="3219">
                  <c:v>40</c:v>
                </c:pt>
                <c:pt idx="3220">
                  <c:v>40</c:v>
                </c:pt>
                <c:pt idx="3221">
                  <c:v>40</c:v>
                </c:pt>
                <c:pt idx="3222">
                  <c:v>40</c:v>
                </c:pt>
                <c:pt idx="3223">
                  <c:v>40</c:v>
                </c:pt>
                <c:pt idx="3224">
                  <c:v>40</c:v>
                </c:pt>
                <c:pt idx="3225">
                  <c:v>40</c:v>
                </c:pt>
                <c:pt idx="3226">
                  <c:v>40</c:v>
                </c:pt>
                <c:pt idx="3227">
                  <c:v>40</c:v>
                </c:pt>
                <c:pt idx="3228">
                  <c:v>40</c:v>
                </c:pt>
                <c:pt idx="3229">
                  <c:v>40</c:v>
                </c:pt>
                <c:pt idx="3230">
                  <c:v>40</c:v>
                </c:pt>
                <c:pt idx="3231">
                  <c:v>40</c:v>
                </c:pt>
                <c:pt idx="3232">
                  <c:v>40</c:v>
                </c:pt>
                <c:pt idx="3233">
                  <c:v>40</c:v>
                </c:pt>
                <c:pt idx="3234">
                  <c:v>40</c:v>
                </c:pt>
                <c:pt idx="3235">
                  <c:v>40</c:v>
                </c:pt>
                <c:pt idx="3236">
                  <c:v>40</c:v>
                </c:pt>
                <c:pt idx="3237">
                  <c:v>40</c:v>
                </c:pt>
                <c:pt idx="3238">
                  <c:v>40</c:v>
                </c:pt>
                <c:pt idx="3239">
                  <c:v>40</c:v>
                </c:pt>
                <c:pt idx="3240">
                  <c:v>40</c:v>
                </c:pt>
                <c:pt idx="3241">
                  <c:v>40</c:v>
                </c:pt>
                <c:pt idx="3242">
                  <c:v>40</c:v>
                </c:pt>
                <c:pt idx="3243">
                  <c:v>40</c:v>
                </c:pt>
                <c:pt idx="3244">
                  <c:v>40</c:v>
                </c:pt>
                <c:pt idx="3245">
                  <c:v>40</c:v>
                </c:pt>
                <c:pt idx="3246">
                  <c:v>40</c:v>
                </c:pt>
                <c:pt idx="3247">
                  <c:v>40</c:v>
                </c:pt>
                <c:pt idx="3248">
                  <c:v>40</c:v>
                </c:pt>
                <c:pt idx="3249">
                  <c:v>40</c:v>
                </c:pt>
                <c:pt idx="3250">
                  <c:v>40</c:v>
                </c:pt>
                <c:pt idx="3251">
                  <c:v>40</c:v>
                </c:pt>
                <c:pt idx="3252">
                  <c:v>40</c:v>
                </c:pt>
                <c:pt idx="3253">
                  <c:v>40</c:v>
                </c:pt>
                <c:pt idx="3254">
                  <c:v>40</c:v>
                </c:pt>
                <c:pt idx="3255">
                  <c:v>40</c:v>
                </c:pt>
                <c:pt idx="3256">
                  <c:v>40</c:v>
                </c:pt>
                <c:pt idx="3257">
                  <c:v>40</c:v>
                </c:pt>
                <c:pt idx="3258">
                  <c:v>40</c:v>
                </c:pt>
                <c:pt idx="3259">
                  <c:v>40</c:v>
                </c:pt>
                <c:pt idx="3260">
                  <c:v>40</c:v>
                </c:pt>
                <c:pt idx="3261">
                  <c:v>40</c:v>
                </c:pt>
                <c:pt idx="3262">
                  <c:v>40</c:v>
                </c:pt>
                <c:pt idx="3263">
                  <c:v>40</c:v>
                </c:pt>
                <c:pt idx="3264">
                  <c:v>40</c:v>
                </c:pt>
                <c:pt idx="3265">
                  <c:v>40</c:v>
                </c:pt>
                <c:pt idx="3266">
                  <c:v>40</c:v>
                </c:pt>
                <c:pt idx="3267">
                  <c:v>40</c:v>
                </c:pt>
                <c:pt idx="3268">
                  <c:v>40</c:v>
                </c:pt>
                <c:pt idx="3269">
                  <c:v>40</c:v>
                </c:pt>
                <c:pt idx="3270">
                  <c:v>40</c:v>
                </c:pt>
                <c:pt idx="3271">
                  <c:v>40</c:v>
                </c:pt>
                <c:pt idx="3272">
                  <c:v>40</c:v>
                </c:pt>
                <c:pt idx="3273">
                  <c:v>40</c:v>
                </c:pt>
                <c:pt idx="3274">
                  <c:v>40</c:v>
                </c:pt>
                <c:pt idx="3275">
                  <c:v>40</c:v>
                </c:pt>
                <c:pt idx="3276">
                  <c:v>40</c:v>
                </c:pt>
                <c:pt idx="3277">
                  <c:v>40</c:v>
                </c:pt>
                <c:pt idx="3278">
                  <c:v>40</c:v>
                </c:pt>
                <c:pt idx="3279">
                  <c:v>40</c:v>
                </c:pt>
                <c:pt idx="3280">
                  <c:v>40</c:v>
                </c:pt>
                <c:pt idx="3281">
                  <c:v>40</c:v>
                </c:pt>
                <c:pt idx="3282">
                  <c:v>40</c:v>
                </c:pt>
                <c:pt idx="3283">
                  <c:v>40</c:v>
                </c:pt>
                <c:pt idx="3284">
                  <c:v>40</c:v>
                </c:pt>
                <c:pt idx="3285">
                  <c:v>40</c:v>
                </c:pt>
                <c:pt idx="3286">
                  <c:v>40</c:v>
                </c:pt>
                <c:pt idx="3287">
                  <c:v>40</c:v>
                </c:pt>
                <c:pt idx="3288">
                  <c:v>40</c:v>
                </c:pt>
                <c:pt idx="3289">
                  <c:v>40</c:v>
                </c:pt>
                <c:pt idx="3290">
                  <c:v>40</c:v>
                </c:pt>
                <c:pt idx="3291">
                  <c:v>40</c:v>
                </c:pt>
                <c:pt idx="3292">
                  <c:v>40</c:v>
                </c:pt>
                <c:pt idx="3293">
                  <c:v>40</c:v>
                </c:pt>
                <c:pt idx="3294">
                  <c:v>40</c:v>
                </c:pt>
                <c:pt idx="3295">
                  <c:v>40</c:v>
                </c:pt>
                <c:pt idx="3296">
                  <c:v>40</c:v>
                </c:pt>
                <c:pt idx="3297">
                  <c:v>40</c:v>
                </c:pt>
                <c:pt idx="3298">
                  <c:v>40</c:v>
                </c:pt>
                <c:pt idx="3299">
                  <c:v>40</c:v>
                </c:pt>
                <c:pt idx="3300">
                  <c:v>40</c:v>
                </c:pt>
                <c:pt idx="3301">
                  <c:v>40</c:v>
                </c:pt>
                <c:pt idx="3302">
                  <c:v>40</c:v>
                </c:pt>
                <c:pt idx="3303">
                  <c:v>40</c:v>
                </c:pt>
                <c:pt idx="3304">
                  <c:v>40</c:v>
                </c:pt>
                <c:pt idx="3305">
                  <c:v>40</c:v>
                </c:pt>
                <c:pt idx="3306">
                  <c:v>40</c:v>
                </c:pt>
                <c:pt idx="3307">
                  <c:v>40</c:v>
                </c:pt>
                <c:pt idx="3308">
                  <c:v>40</c:v>
                </c:pt>
                <c:pt idx="3309">
                  <c:v>40</c:v>
                </c:pt>
                <c:pt idx="3310">
                  <c:v>40</c:v>
                </c:pt>
                <c:pt idx="3311">
                  <c:v>40</c:v>
                </c:pt>
                <c:pt idx="3312">
                  <c:v>40</c:v>
                </c:pt>
                <c:pt idx="3313">
                  <c:v>40</c:v>
                </c:pt>
                <c:pt idx="3314">
                  <c:v>40</c:v>
                </c:pt>
                <c:pt idx="3315">
                  <c:v>40</c:v>
                </c:pt>
                <c:pt idx="3316">
                  <c:v>40</c:v>
                </c:pt>
                <c:pt idx="3317">
                  <c:v>40</c:v>
                </c:pt>
                <c:pt idx="3318">
                  <c:v>40</c:v>
                </c:pt>
                <c:pt idx="3319">
                  <c:v>40</c:v>
                </c:pt>
                <c:pt idx="3320">
                  <c:v>40</c:v>
                </c:pt>
                <c:pt idx="3321">
                  <c:v>40</c:v>
                </c:pt>
                <c:pt idx="3322">
                  <c:v>40</c:v>
                </c:pt>
                <c:pt idx="3323">
                  <c:v>40</c:v>
                </c:pt>
                <c:pt idx="3324">
                  <c:v>40</c:v>
                </c:pt>
                <c:pt idx="3325">
                  <c:v>40</c:v>
                </c:pt>
                <c:pt idx="3326">
                  <c:v>40</c:v>
                </c:pt>
                <c:pt idx="3327">
                  <c:v>40</c:v>
                </c:pt>
                <c:pt idx="3328">
                  <c:v>40</c:v>
                </c:pt>
                <c:pt idx="3329">
                  <c:v>40</c:v>
                </c:pt>
                <c:pt idx="3330">
                  <c:v>40</c:v>
                </c:pt>
                <c:pt idx="3331">
                  <c:v>40</c:v>
                </c:pt>
                <c:pt idx="3332">
                  <c:v>40</c:v>
                </c:pt>
                <c:pt idx="3333">
                  <c:v>40</c:v>
                </c:pt>
                <c:pt idx="3334">
                  <c:v>40</c:v>
                </c:pt>
                <c:pt idx="3335">
                  <c:v>40</c:v>
                </c:pt>
                <c:pt idx="3336">
                  <c:v>40</c:v>
                </c:pt>
                <c:pt idx="3337">
                  <c:v>40</c:v>
                </c:pt>
                <c:pt idx="3338">
                  <c:v>40</c:v>
                </c:pt>
                <c:pt idx="3339">
                  <c:v>40</c:v>
                </c:pt>
                <c:pt idx="3340">
                  <c:v>40</c:v>
                </c:pt>
                <c:pt idx="3341">
                  <c:v>40</c:v>
                </c:pt>
                <c:pt idx="3342">
                  <c:v>40</c:v>
                </c:pt>
                <c:pt idx="3343">
                  <c:v>40</c:v>
                </c:pt>
                <c:pt idx="3344">
                  <c:v>40</c:v>
                </c:pt>
                <c:pt idx="3345">
                  <c:v>40</c:v>
                </c:pt>
                <c:pt idx="3346">
                  <c:v>40</c:v>
                </c:pt>
                <c:pt idx="3347">
                  <c:v>40</c:v>
                </c:pt>
                <c:pt idx="3348">
                  <c:v>40</c:v>
                </c:pt>
                <c:pt idx="3349">
                  <c:v>40</c:v>
                </c:pt>
                <c:pt idx="3350">
                  <c:v>40</c:v>
                </c:pt>
                <c:pt idx="3351">
                  <c:v>40</c:v>
                </c:pt>
                <c:pt idx="3352">
                  <c:v>40</c:v>
                </c:pt>
                <c:pt idx="3353">
                  <c:v>40</c:v>
                </c:pt>
                <c:pt idx="3354">
                  <c:v>40</c:v>
                </c:pt>
                <c:pt idx="3355">
                  <c:v>40</c:v>
                </c:pt>
                <c:pt idx="3356">
                  <c:v>40</c:v>
                </c:pt>
                <c:pt idx="3357">
                  <c:v>40</c:v>
                </c:pt>
                <c:pt idx="3358">
                  <c:v>40</c:v>
                </c:pt>
                <c:pt idx="3359">
                  <c:v>40</c:v>
                </c:pt>
                <c:pt idx="3360">
                  <c:v>40</c:v>
                </c:pt>
                <c:pt idx="3361">
                  <c:v>40</c:v>
                </c:pt>
                <c:pt idx="3362">
                  <c:v>40</c:v>
                </c:pt>
                <c:pt idx="3363">
                  <c:v>40</c:v>
                </c:pt>
                <c:pt idx="3364">
                  <c:v>40</c:v>
                </c:pt>
                <c:pt idx="3365">
                  <c:v>40</c:v>
                </c:pt>
                <c:pt idx="3366">
                  <c:v>40</c:v>
                </c:pt>
                <c:pt idx="3367">
                  <c:v>40</c:v>
                </c:pt>
                <c:pt idx="3368">
                  <c:v>40</c:v>
                </c:pt>
                <c:pt idx="3369">
                  <c:v>40</c:v>
                </c:pt>
                <c:pt idx="3370">
                  <c:v>40</c:v>
                </c:pt>
                <c:pt idx="3371">
                  <c:v>40</c:v>
                </c:pt>
                <c:pt idx="3372">
                  <c:v>40</c:v>
                </c:pt>
                <c:pt idx="3373">
                  <c:v>40</c:v>
                </c:pt>
                <c:pt idx="3374">
                  <c:v>40</c:v>
                </c:pt>
                <c:pt idx="3375">
                  <c:v>40</c:v>
                </c:pt>
                <c:pt idx="3376">
                  <c:v>40</c:v>
                </c:pt>
                <c:pt idx="3377">
                  <c:v>40</c:v>
                </c:pt>
                <c:pt idx="3378">
                  <c:v>40</c:v>
                </c:pt>
                <c:pt idx="3379">
                  <c:v>40</c:v>
                </c:pt>
                <c:pt idx="3380">
                  <c:v>40</c:v>
                </c:pt>
                <c:pt idx="3381">
                  <c:v>40</c:v>
                </c:pt>
                <c:pt idx="3382">
                  <c:v>40</c:v>
                </c:pt>
                <c:pt idx="3383">
                  <c:v>40</c:v>
                </c:pt>
                <c:pt idx="3384">
                  <c:v>40</c:v>
                </c:pt>
                <c:pt idx="3385">
                  <c:v>40</c:v>
                </c:pt>
                <c:pt idx="3386">
                  <c:v>40</c:v>
                </c:pt>
                <c:pt idx="3387">
                  <c:v>40</c:v>
                </c:pt>
                <c:pt idx="3388">
                  <c:v>40</c:v>
                </c:pt>
                <c:pt idx="3389">
                  <c:v>40</c:v>
                </c:pt>
                <c:pt idx="3390">
                  <c:v>40</c:v>
                </c:pt>
                <c:pt idx="3391">
                  <c:v>40</c:v>
                </c:pt>
                <c:pt idx="3392">
                  <c:v>40</c:v>
                </c:pt>
                <c:pt idx="3393">
                  <c:v>40</c:v>
                </c:pt>
                <c:pt idx="3394">
                  <c:v>40</c:v>
                </c:pt>
                <c:pt idx="3395">
                  <c:v>40</c:v>
                </c:pt>
                <c:pt idx="3396">
                  <c:v>40</c:v>
                </c:pt>
                <c:pt idx="3397">
                  <c:v>40</c:v>
                </c:pt>
                <c:pt idx="3398">
                  <c:v>40</c:v>
                </c:pt>
                <c:pt idx="3399">
                  <c:v>40</c:v>
                </c:pt>
                <c:pt idx="3400">
                  <c:v>40</c:v>
                </c:pt>
                <c:pt idx="3401">
                  <c:v>40</c:v>
                </c:pt>
                <c:pt idx="3402">
                  <c:v>40</c:v>
                </c:pt>
                <c:pt idx="3403">
                  <c:v>40</c:v>
                </c:pt>
                <c:pt idx="3404">
                  <c:v>40</c:v>
                </c:pt>
                <c:pt idx="3405">
                  <c:v>40</c:v>
                </c:pt>
                <c:pt idx="3406">
                  <c:v>40</c:v>
                </c:pt>
                <c:pt idx="3407">
                  <c:v>40</c:v>
                </c:pt>
                <c:pt idx="3408">
                  <c:v>40</c:v>
                </c:pt>
                <c:pt idx="3409">
                  <c:v>40</c:v>
                </c:pt>
                <c:pt idx="3410">
                  <c:v>40</c:v>
                </c:pt>
                <c:pt idx="3411">
                  <c:v>40</c:v>
                </c:pt>
                <c:pt idx="3412">
                  <c:v>40</c:v>
                </c:pt>
                <c:pt idx="3413">
                  <c:v>40</c:v>
                </c:pt>
                <c:pt idx="3414">
                  <c:v>40</c:v>
                </c:pt>
                <c:pt idx="3415">
                  <c:v>40</c:v>
                </c:pt>
                <c:pt idx="3416">
                  <c:v>40</c:v>
                </c:pt>
                <c:pt idx="3417">
                  <c:v>40</c:v>
                </c:pt>
                <c:pt idx="3418">
                  <c:v>40</c:v>
                </c:pt>
                <c:pt idx="3419">
                  <c:v>40</c:v>
                </c:pt>
                <c:pt idx="3420">
                  <c:v>40</c:v>
                </c:pt>
                <c:pt idx="3421">
                  <c:v>40</c:v>
                </c:pt>
                <c:pt idx="3422">
                  <c:v>40</c:v>
                </c:pt>
                <c:pt idx="3423">
                  <c:v>40</c:v>
                </c:pt>
                <c:pt idx="3424">
                  <c:v>40</c:v>
                </c:pt>
                <c:pt idx="3425">
                  <c:v>40</c:v>
                </c:pt>
                <c:pt idx="3426">
                  <c:v>40</c:v>
                </c:pt>
                <c:pt idx="3427">
                  <c:v>40</c:v>
                </c:pt>
                <c:pt idx="3428">
                  <c:v>40</c:v>
                </c:pt>
                <c:pt idx="3429">
                  <c:v>40</c:v>
                </c:pt>
                <c:pt idx="3430">
                  <c:v>40</c:v>
                </c:pt>
                <c:pt idx="3431">
                  <c:v>40</c:v>
                </c:pt>
                <c:pt idx="3432">
                  <c:v>40</c:v>
                </c:pt>
                <c:pt idx="3433">
                  <c:v>40</c:v>
                </c:pt>
                <c:pt idx="3434">
                  <c:v>40</c:v>
                </c:pt>
                <c:pt idx="3435">
                  <c:v>40</c:v>
                </c:pt>
                <c:pt idx="3436">
                  <c:v>40</c:v>
                </c:pt>
                <c:pt idx="3437">
                  <c:v>40</c:v>
                </c:pt>
                <c:pt idx="3438">
                  <c:v>40</c:v>
                </c:pt>
                <c:pt idx="3439">
                  <c:v>40</c:v>
                </c:pt>
                <c:pt idx="3440">
                  <c:v>40</c:v>
                </c:pt>
                <c:pt idx="3441">
                  <c:v>40</c:v>
                </c:pt>
                <c:pt idx="3442">
                  <c:v>40</c:v>
                </c:pt>
                <c:pt idx="3443">
                  <c:v>40</c:v>
                </c:pt>
                <c:pt idx="3444">
                  <c:v>40</c:v>
                </c:pt>
                <c:pt idx="3445">
                  <c:v>40</c:v>
                </c:pt>
                <c:pt idx="3446">
                  <c:v>40</c:v>
                </c:pt>
                <c:pt idx="3447">
                  <c:v>40</c:v>
                </c:pt>
                <c:pt idx="3448">
                  <c:v>40</c:v>
                </c:pt>
                <c:pt idx="3449">
                  <c:v>40</c:v>
                </c:pt>
                <c:pt idx="3450">
                  <c:v>40</c:v>
                </c:pt>
                <c:pt idx="3451">
                  <c:v>40</c:v>
                </c:pt>
                <c:pt idx="3452">
                  <c:v>40</c:v>
                </c:pt>
                <c:pt idx="3453">
                  <c:v>40</c:v>
                </c:pt>
                <c:pt idx="3454">
                  <c:v>40</c:v>
                </c:pt>
                <c:pt idx="3455">
                  <c:v>40</c:v>
                </c:pt>
                <c:pt idx="3456">
                  <c:v>40</c:v>
                </c:pt>
                <c:pt idx="3457">
                  <c:v>40</c:v>
                </c:pt>
                <c:pt idx="3458">
                  <c:v>40</c:v>
                </c:pt>
                <c:pt idx="3459">
                  <c:v>40</c:v>
                </c:pt>
                <c:pt idx="3460">
                  <c:v>40</c:v>
                </c:pt>
                <c:pt idx="3461">
                  <c:v>40</c:v>
                </c:pt>
                <c:pt idx="3462">
                  <c:v>40</c:v>
                </c:pt>
                <c:pt idx="3463">
                  <c:v>40</c:v>
                </c:pt>
                <c:pt idx="3464">
                  <c:v>40</c:v>
                </c:pt>
                <c:pt idx="3465">
                  <c:v>40</c:v>
                </c:pt>
                <c:pt idx="3466">
                  <c:v>40</c:v>
                </c:pt>
                <c:pt idx="3467">
                  <c:v>40</c:v>
                </c:pt>
                <c:pt idx="3468">
                  <c:v>40</c:v>
                </c:pt>
                <c:pt idx="3469">
                  <c:v>40</c:v>
                </c:pt>
                <c:pt idx="3470">
                  <c:v>40</c:v>
                </c:pt>
                <c:pt idx="3471">
                  <c:v>40</c:v>
                </c:pt>
                <c:pt idx="3472">
                  <c:v>40</c:v>
                </c:pt>
                <c:pt idx="3473">
                  <c:v>40</c:v>
                </c:pt>
                <c:pt idx="3474">
                  <c:v>40</c:v>
                </c:pt>
                <c:pt idx="3475">
                  <c:v>40</c:v>
                </c:pt>
                <c:pt idx="3476">
                  <c:v>40</c:v>
                </c:pt>
                <c:pt idx="3477">
                  <c:v>40</c:v>
                </c:pt>
                <c:pt idx="3478">
                  <c:v>40</c:v>
                </c:pt>
                <c:pt idx="3479">
                  <c:v>40</c:v>
                </c:pt>
                <c:pt idx="3480">
                  <c:v>40</c:v>
                </c:pt>
                <c:pt idx="3481">
                  <c:v>40</c:v>
                </c:pt>
                <c:pt idx="3482">
                  <c:v>40</c:v>
                </c:pt>
                <c:pt idx="3483">
                  <c:v>40</c:v>
                </c:pt>
                <c:pt idx="3484">
                  <c:v>40</c:v>
                </c:pt>
                <c:pt idx="3485">
                  <c:v>40</c:v>
                </c:pt>
                <c:pt idx="3486">
                  <c:v>40</c:v>
                </c:pt>
                <c:pt idx="3487">
                  <c:v>40</c:v>
                </c:pt>
                <c:pt idx="3488">
                  <c:v>40</c:v>
                </c:pt>
                <c:pt idx="3489">
                  <c:v>40</c:v>
                </c:pt>
                <c:pt idx="3490">
                  <c:v>40</c:v>
                </c:pt>
                <c:pt idx="3491">
                  <c:v>40</c:v>
                </c:pt>
                <c:pt idx="3492">
                  <c:v>40</c:v>
                </c:pt>
                <c:pt idx="3493">
                  <c:v>40</c:v>
                </c:pt>
                <c:pt idx="3494">
                  <c:v>40</c:v>
                </c:pt>
                <c:pt idx="3495">
                  <c:v>40</c:v>
                </c:pt>
                <c:pt idx="3496">
                  <c:v>40</c:v>
                </c:pt>
                <c:pt idx="3497">
                  <c:v>40</c:v>
                </c:pt>
                <c:pt idx="3498">
                  <c:v>40</c:v>
                </c:pt>
                <c:pt idx="3499">
                  <c:v>40</c:v>
                </c:pt>
                <c:pt idx="3500">
                  <c:v>40</c:v>
                </c:pt>
                <c:pt idx="3501">
                  <c:v>40</c:v>
                </c:pt>
                <c:pt idx="3502">
                  <c:v>40</c:v>
                </c:pt>
                <c:pt idx="3503">
                  <c:v>40</c:v>
                </c:pt>
                <c:pt idx="3504">
                  <c:v>40</c:v>
                </c:pt>
                <c:pt idx="3505">
                  <c:v>40</c:v>
                </c:pt>
                <c:pt idx="3506">
                  <c:v>40</c:v>
                </c:pt>
                <c:pt idx="3507">
                  <c:v>40</c:v>
                </c:pt>
                <c:pt idx="3508">
                  <c:v>40</c:v>
                </c:pt>
                <c:pt idx="3509">
                  <c:v>40</c:v>
                </c:pt>
                <c:pt idx="3510">
                  <c:v>40</c:v>
                </c:pt>
                <c:pt idx="3511">
                  <c:v>40</c:v>
                </c:pt>
                <c:pt idx="3512">
                  <c:v>40</c:v>
                </c:pt>
                <c:pt idx="3513">
                  <c:v>40</c:v>
                </c:pt>
                <c:pt idx="3514">
                  <c:v>40</c:v>
                </c:pt>
                <c:pt idx="3515">
                  <c:v>40</c:v>
                </c:pt>
                <c:pt idx="3516">
                  <c:v>40</c:v>
                </c:pt>
                <c:pt idx="3517">
                  <c:v>40</c:v>
                </c:pt>
                <c:pt idx="3518">
                  <c:v>40</c:v>
                </c:pt>
                <c:pt idx="3519">
                  <c:v>40</c:v>
                </c:pt>
                <c:pt idx="3520">
                  <c:v>40</c:v>
                </c:pt>
                <c:pt idx="3521">
                  <c:v>40</c:v>
                </c:pt>
                <c:pt idx="3522">
                  <c:v>40</c:v>
                </c:pt>
                <c:pt idx="3523">
                  <c:v>40</c:v>
                </c:pt>
                <c:pt idx="3524">
                  <c:v>40</c:v>
                </c:pt>
                <c:pt idx="3525">
                  <c:v>40</c:v>
                </c:pt>
                <c:pt idx="3526">
                  <c:v>40</c:v>
                </c:pt>
                <c:pt idx="3527">
                  <c:v>40</c:v>
                </c:pt>
                <c:pt idx="3528">
                  <c:v>40</c:v>
                </c:pt>
                <c:pt idx="3529">
                  <c:v>40</c:v>
                </c:pt>
                <c:pt idx="3530">
                  <c:v>40</c:v>
                </c:pt>
                <c:pt idx="3531">
                  <c:v>40</c:v>
                </c:pt>
                <c:pt idx="3532">
                  <c:v>40</c:v>
                </c:pt>
                <c:pt idx="3533">
                  <c:v>40</c:v>
                </c:pt>
                <c:pt idx="3534">
                  <c:v>40</c:v>
                </c:pt>
                <c:pt idx="3535">
                  <c:v>40</c:v>
                </c:pt>
                <c:pt idx="3536">
                  <c:v>40</c:v>
                </c:pt>
                <c:pt idx="3537">
                  <c:v>40</c:v>
                </c:pt>
                <c:pt idx="3538">
                  <c:v>40</c:v>
                </c:pt>
                <c:pt idx="3539">
                  <c:v>40</c:v>
                </c:pt>
                <c:pt idx="3540">
                  <c:v>40</c:v>
                </c:pt>
                <c:pt idx="3541">
                  <c:v>40</c:v>
                </c:pt>
                <c:pt idx="3542">
                  <c:v>40</c:v>
                </c:pt>
                <c:pt idx="3543">
                  <c:v>40</c:v>
                </c:pt>
                <c:pt idx="3544">
                  <c:v>40</c:v>
                </c:pt>
                <c:pt idx="3545">
                  <c:v>40</c:v>
                </c:pt>
                <c:pt idx="3546">
                  <c:v>40</c:v>
                </c:pt>
                <c:pt idx="3547">
                  <c:v>40</c:v>
                </c:pt>
                <c:pt idx="3548">
                  <c:v>40</c:v>
                </c:pt>
                <c:pt idx="3549">
                  <c:v>40</c:v>
                </c:pt>
                <c:pt idx="3550">
                  <c:v>40</c:v>
                </c:pt>
                <c:pt idx="3551">
                  <c:v>40</c:v>
                </c:pt>
                <c:pt idx="3552">
                  <c:v>40</c:v>
                </c:pt>
                <c:pt idx="3553">
                  <c:v>40</c:v>
                </c:pt>
                <c:pt idx="3554">
                  <c:v>40</c:v>
                </c:pt>
                <c:pt idx="3555">
                  <c:v>40</c:v>
                </c:pt>
                <c:pt idx="3556">
                  <c:v>40</c:v>
                </c:pt>
                <c:pt idx="3557">
                  <c:v>40</c:v>
                </c:pt>
                <c:pt idx="3558">
                  <c:v>40</c:v>
                </c:pt>
                <c:pt idx="3559">
                  <c:v>40</c:v>
                </c:pt>
                <c:pt idx="3560">
                  <c:v>40</c:v>
                </c:pt>
                <c:pt idx="3561">
                  <c:v>40</c:v>
                </c:pt>
                <c:pt idx="3562">
                  <c:v>40</c:v>
                </c:pt>
                <c:pt idx="3563">
                  <c:v>40</c:v>
                </c:pt>
                <c:pt idx="3564">
                  <c:v>40</c:v>
                </c:pt>
                <c:pt idx="3565">
                  <c:v>40</c:v>
                </c:pt>
                <c:pt idx="3566">
                  <c:v>40</c:v>
                </c:pt>
                <c:pt idx="3567">
                  <c:v>40</c:v>
                </c:pt>
                <c:pt idx="3568">
                  <c:v>40</c:v>
                </c:pt>
                <c:pt idx="3569">
                  <c:v>40</c:v>
                </c:pt>
                <c:pt idx="3570">
                  <c:v>40</c:v>
                </c:pt>
                <c:pt idx="3571">
                  <c:v>40</c:v>
                </c:pt>
                <c:pt idx="3572">
                  <c:v>40</c:v>
                </c:pt>
                <c:pt idx="3573">
                  <c:v>40</c:v>
                </c:pt>
                <c:pt idx="3574">
                  <c:v>40</c:v>
                </c:pt>
                <c:pt idx="3575">
                  <c:v>40</c:v>
                </c:pt>
                <c:pt idx="3576">
                  <c:v>40</c:v>
                </c:pt>
                <c:pt idx="3577">
                  <c:v>40</c:v>
                </c:pt>
                <c:pt idx="3578">
                  <c:v>40</c:v>
                </c:pt>
                <c:pt idx="3579">
                  <c:v>40</c:v>
                </c:pt>
                <c:pt idx="3580">
                  <c:v>40</c:v>
                </c:pt>
                <c:pt idx="3581">
                  <c:v>40</c:v>
                </c:pt>
                <c:pt idx="3582">
                  <c:v>40</c:v>
                </c:pt>
                <c:pt idx="3583">
                  <c:v>40</c:v>
                </c:pt>
                <c:pt idx="3584">
                  <c:v>40</c:v>
                </c:pt>
                <c:pt idx="3585">
                  <c:v>40</c:v>
                </c:pt>
                <c:pt idx="3586">
                  <c:v>40</c:v>
                </c:pt>
                <c:pt idx="3587">
                  <c:v>40</c:v>
                </c:pt>
                <c:pt idx="3588">
                  <c:v>40</c:v>
                </c:pt>
                <c:pt idx="3589">
                  <c:v>40</c:v>
                </c:pt>
                <c:pt idx="3590">
                  <c:v>40</c:v>
                </c:pt>
                <c:pt idx="3591">
                  <c:v>40</c:v>
                </c:pt>
                <c:pt idx="3592">
                  <c:v>40</c:v>
                </c:pt>
                <c:pt idx="3593">
                  <c:v>40</c:v>
                </c:pt>
                <c:pt idx="3594">
                  <c:v>40</c:v>
                </c:pt>
                <c:pt idx="3595">
                  <c:v>40</c:v>
                </c:pt>
                <c:pt idx="3596">
                  <c:v>40</c:v>
                </c:pt>
                <c:pt idx="3597">
                  <c:v>40</c:v>
                </c:pt>
                <c:pt idx="3598">
                  <c:v>40</c:v>
                </c:pt>
                <c:pt idx="3599">
                  <c:v>40</c:v>
                </c:pt>
                <c:pt idx="3600">
                  <c:v>40</c:v>
                </c:pt>
                <c:pt idx="3601">
                  <c:v>40</c:v>
                </c:pt>
                <c:pt idx="3602">
                  <c:v>40</c:v>
                </c:pt>
                <c:pt idx="3603">
                  <c:v>40</c:v>
                </c:pt>
                <c:pt idx="3604">
                  <c:v>40</c:v>
                </c:pt>
                <c:pt idx="3605">
                  <c:v>40</c:v>
                </c:pt>
                <c:pt idx="3606">
                  <c:v>40</c:v>
                </c:pt>
                <c:pt idx="3607">
                  <c:v>40</c:v>
                </c:pt>
                <c:pt idx="3608">
                  <c:v>40</c:v>
                </c:pt>
                <c:pt idx="3609">
                  <c:v>40</c:v>
                </c:pt>
                <c:pt idx="3610">
                  <c:v>40</c:v>
                </c:pt>
                <c:pt idx="3611">
                  <c:v>40</c:v>
                </c:pt>
                <c:pt idx="3612">
                  <c:v>40</c:v>
                </c:pt>
                <c:pt idx="3613">
                  <c:v>40</c:v>
                </c:pt>
                <c:pt idx="3614">
                  <c:v>40</c:v>
                </c:pt>
                <c:pt idx="3615">
                  <c:v>40</c:v>
                </c:pt>
                <c:pt idx="3616">
                  <c:v>40</c:v>
                </c:pt>
                <c:pt idx="3617">
                  <c:v>40</c:v>
                </c:pt>
                <c:pt idx="3618">
                  <c:v>40</c:v>
                </c:pt>
                <c:pt idx="3619">
                  <c:v>40</c:v>
                </c:pt>
                <c:pt idx="3620">
                  <c:v>40</c:v>
                </c:pt>
                <c:pt idx="3621">
                  <c:v>40</c:v>
                </c:pt>
                <c:pt idx="3622">
                  <c:v>40</c:v>
                </c:pt>
                <c:pt idx="3623">
                  <c:v>40</c:v>
                </c:pt>
                <c:pt idx="3624">
                  <c:v>40</c:v>
                </c:pt>
                <c:pt idx="3625">
                  <c:v>40</c:v>
                </c:pt>
                <c:pt idx="3626">
                  <c:v>40</c:v>
                </c:pt>
                <c:pt idx="3627">
                  <c:v>40</c:v>
                </c:pt>
                <c:pt idx="3628">
                  <c:v>40</c:v>
                </c:pt>
                <c:pt idx="3629">
                  <c:v>40</c:v>
                </c:pt>
                <c:pt idx="3630">
                  <c:v>40</c:v>
                </c:pt>
                <c:pt idx="3631">
                  <c:v>40</c:v>
                </c:pt>
                <c:pt idx="3632">
                  <c:v>40</c:v>
                </c:pt>
                <c:pt idx="3633">
                  <c:v>40</c:v>
                </c:pt>
                <c:pt idx="3634">
                  <c:v>40</c:v>
                </c:pt>
                <c:pt idx="3635">
                  <c:v>40</c:v>
                </c:pt>
                <c:pt idx="3636">
                  <c:v>40</c:v>
                </c:pt>
                <c:pt idx="3637">
                  <c:v>40</c:v>
                </c:pt>
                <c:pt idx="3638">
                  <c:v>40</c:v>
                </c:pt>
                <c:pt idx="3639">
                  <c:v>40</c:v>
                </c:pt>
                <c:pt idx="3640">
                  <c:v>40</c:v>
                </c:pt>
                <c:pt idx="3641">
                  <c:v>40</c:v>
                </c:pt>
                <c:pt idx="3642">
                  <c:v>40</c:v>
                </c:pt>
                <c:pt idx="3643">
                  <c:v>40</c:v>
                </c:pt>
                <c:pt idx="3644">
                  <c:v>40</c:v>
                </c:pt>
                <c:pt idx="3645">
                  <c:v>40</c:v>
                </c:pt>
                <c:pt idx="3646">
                  <c:v>40</c:v>
                </c:pt>
                <c:pt idx="3647">
                  <c:v>40</c:v>
                </c:pt>
                <c:pt idx="3648">
                  <c:v>40</c:v>
                </c:pt>
                <c:pt idx="3649">
                  <c:v>40</c:v>
                </c:pt>
                <c:pt idx="3650">
                  <c:v>40</c:v>
                </c:pt>
                <c:pt idx="3651">
                  <c:v>40</c:v>
                </c:pt>
                <c:pt idx="3652">
                  <c:v>40</c:v>
                </c:pt>
                <c:pt idx="3653">
                  <c:v>40</c:v>
                </c:pt>
                <c:pt idx="3654">
                  <c:v>40</c:v>
                </c:pt>
                <c:pt idx="3655">
                  <c:v>40</c:v>
                </c:pt>
                <c:pt idx="3656">
                  <c:v>40</c:v>
                </c:pt>
                <c:pt idx="3657">
                  <c:v>40</c:v>
                </c:pt>
                <c:pt idx="3658">
                  <c:v>40</c:v>
                </c:pt>
                <c:pt idx="3659">
                  <c:v>40</c:v>
                </c:pt>
                <c:pt idx="3660">
                  <c:v>40</c:v>
                </c:pt>
                <c:pt idx="3661">
                  <c:v>40</c:v>
                </c:pt>
                <c:pt idx="3662">
                  <c:v>40</c:v>
                </c:pt>
                <c:pt idx="3663">
                  <c:v>40</c:v>
                </c:pt>
                <c:pt idx="3664">
                  <c:v>40</c:v>
                </c:pt>
                <c:pt idx="3665">
                  <c:v>40</c:v>
                </c:pt>
                <c:pt idx="3666">
                  <c:v>40</c:v>
                </c:pt>
                <c:pt idx="3667">
                  <c:v>40</c:v>
                </c:pt>
                <c:pt idx="3668">
                  <c:v>40</c:v>
                </c:pt>
                <c:pt idx="3669">
                  <c:v>40</c:v>
                </c:pt>
                <c:pt idx="3670">
                  <c:v>40</c:v>
                </c:pt>
                <c:pt idx="3671">
                  <c:v>40</c:v>
                </c:pt>
                <c:pt idx="3672">
                  <c:v>40</c:v>
                </c:pt>
                <c:pt idx="3673">
                  <c:v>40</c:v>
                </c:pt>
                <c:pt idx="3674">
                  <c:v>40</c:v>
                </c:pt>
                <c:pt idx="3675">
                  <c:v>40</c:v>
                </c:pt>
                <c:pt idx="3676">
                  <c:v>40</c:v>
                </c:pt>
                <c:pt idx="3677">
                  <c:v>40</c:v>
                </c:pt>
                <c:pt idx="3678">
                  <c:v>40</c:v>
                </c:pt>
                <c:pt idx="3679">
                  <c:v>40</c:v>
                </c:pt>
                <c:pt idx="3680">
                  <c:v>40</c:v>
                </c:pt>
                <c:pt idx="3681">
                  <c:v>40</c:v>
                </c:pt>
                <c:pt idx="3682">
                  <c:v>40</c:v>
                </c:pt>
                <c:pt idx="3683">
                  <c:v>40</c:v>
                </c:pt>
                <c:pt idx="3684">
                  <c:v>40</c:v>
                </c:pt>
                <c:pt idx="3685">
                  <c:v>40</c:v>
                </c:pt>
                <c:pt idx="3686">
                  <c:v>40</c:v>
                </c:pt>
                <c:pt idx="3687">
                  <c:v>40</c:v>
                </c:pt>
                <c:pt idx="3688">
                  <c:v>40</c:v>
                </c:pt>
                <c:pt idx="3689">
                  <c:v>40</c:v>
                </c:pt>
                <c:pt idx="3690">
                  <c:v>40</c:v>
                </c:pt>
                <c:pt idx="3691">
                  <c:v>40</c:v>
                </c:pt>
                <c:pt idx="3692">
                  <c:v>40</c:v>
                </c:pt>
                <c:pt idx="3693">
                  <c:v>40</c:v>
                </c:pt>
                <c:pt idx="3694">
                  <c:v>40</c:v>
                </c:pt>
                <c:pt idx="3695">
                  <c:v>40</c:v>
                </c:pt>
                <c:pt idx="3696">
                  <c:v>40</c:v>
                </c:pt>
                <c:pt idx="3697">
                  <c:v>40</c:v>
                </c:pt>
                <c:pt idx="3698">
                  <c:v>40</c:v>
                </c:pt>
                <c:pt idx="3699">
                  <c:v>40</c:v>
                </c:pt>
                <c:pt idx="3700">
                  <c:v>40</c:v>
                </c:pt>
                <c:pt idx="3701">
                  <c:v>40</c:v>
                </c:pt>
                <c:pt idx="3702">
                  <c:v>40</c:v>
                </c:pt>
                <c:pt idx="3703">
                  <c:v>40</c:v>
                </c:pt>
                <c:pt idx="3704">
                  <c:v>40</c:v>
                </c:pt>
                <c:pt idx="3705">
                  <c:v>40</c:v>
                </c:pt>
                <c:pt idx="3706">
                  <c:v>40</c:v>
                </c:pt>
                <c:pt idx="3707">
                  <c:v>40</c:v>
                </c:pt>
                <c:pt idx="3708">
                  <c:v>40</c:v>
                </c:pt>
                <c:pt idx="3709">
                  <c:v>40</c:v>
                </c:pt>
                <c:pt idx="3710">
                  <c:v>40</c:v>
                </c:pt>
                <c:pt idx="3711">
                  <c:v>40</c:v>
                </c:pt>
                <c:pt idx="3712">
                  <c:v>40</c:v>
                </c:pt>
                <c:pt idx="3713">
                  <c:v>40</c:v>
                </c:pt>
                <c:pt idx="3714">
                  <c:v>40</c:v>
                </c:pt>
                <c:pt idx="3715">
                  <c:v>40</c:v>
                </c:pt>
                <c:pt idx="3716">
                  <c:v>40</c:v>
                </c:pt>
                <c:pt idx="3717">
                  <c:v>40</c:v>
                </c:pt>
                <c:pt idx="3718">
                  <c:v>40</c:v>
                </c:pt>
                <c:pt idx="3719">
                  <c:v>40</c:v>
                </c:pt>
                <c:pt idx="3720">
                  <c:v>40</c:v>
                </c:pt>
                <c:pt idx="3721">
                  <c:v>40</c:v>
                </c:pt>
                <c:pt idx="3722">
                  <c:v>40</c:v>
                </c:pt>
                <c:pt idx="3723">
                  <c:v>40</c:v>
                </c:pt>
                <c:pt idx="3724">
                  <c:v>40</c:v>
                </c:pt>
                <c:pt idx="3725">
                  <c:v>40</c:v>
                </c:pt>
                <c:pt idx="3726">
                  <c:v>40</c:v>
                </c:pt>
                <c:pt idx="3727">
                  <c:v>40</c:v>
                </c:pt>
                <c:pt idx="3728">
                  <c:v>40</c:v>
                </c:pt>
                <c:pt idx="3729">
                  <c:v>40</c:v>
                </c:pt>
                <c:pt idx="3730">
                  <c:v>40</c:v>
                </c:pt>
                <c:pt idx="3731">
                  <c:v>40</c:v>
                </c:pt>
                <c:pt idx="3732">
                  <c:v>40</c:v>
                </c:pt>
                <c:pt idx="3733">
                  <c:v>40</c:v>
                </c:pt>
                <c:pt idx="3734">
                  <c:v>40</c:v>
                </c:pt>
                <c:pt idx="3735">
                  <c:v>40</c:v>
                </c:pt>
                <c:pt idx="3736">
                  <c:v>40</c:v>
                </c:pt>
                <c:pt idx="3737">
                  <c:v>40</c:v>
                </c:pt>
                <c:pt idx="3738">
                  <c:v>40</c:v>
                </c:pt>
                <c:pt idx="3739">
                  <c:v>40</c:v>
                </c:pt>
                <c:pt idx="3740">
                  <c:v>40</c:v>
                </c:pt>
                <c:pt idx="3741">
                  <c:v>40</c:v>
                </c:pt>
                <c:pt idx="3742">
                  <c:v>40</c:v>
                </c:pt>
                <c:pt idx="3743">
                  <c:v>40</c:v>
                </c:pt>
                <c:pt idx="3744">
                  <c:v>40</c:v>
                </c:pt>
                <c:pt idx="3745">
                  <c:v>40</c:v>
                </c:pt>
                <c:pt idx="3746">
                  <c:v>40</c:v>
                </c:pt>
                <c:pt idx="3747">
                  <c:v>40</c:v>
                </c:pt>
                <c:pt idx="3748">
                  <c:v>40</c:v>
                </c:pt>
                <c:pt idx="3749">
                  <c:v>40</c:v>
                </c:pt>
                <c:pt idx="3750">
                  <c:v>40</c:v>
                </c:pt>
                <c:pt idx="3751">
                  <c:v>40</c:v>
                </c:pt>
                <c:pt idx="3752">
                  <c:v>40</c:v>
                </c:pt>
                <c:pt idx="3753">
                  <c:v>40</c:v>
                </c:pt>
                <c:pt idx="3754">
                  <c:v>40</c:v>
                </c:pt>
                <c:pt idx="3755">
                  <c:v>40</c:v>
                </c:pt>
                <c:pt idx="3756">
                  <c:v>40</c:v>
                </c:pt>
                <c:pt idx="3757">
                  <c:v>40</c:v>
                </c:pt>
                <c:pt idx="3758">
                  <c:v>40</c:v>
                </c:pt>
                <c:pt idx="3759">
                  <c:v>40</c:v>
                </c:pt>
                <c:pt idx="3760">
                  <c:v>40</c:v>
                </c:pt>
                <c:pt idx="3761">
                  <c:v>40</c:v>
                </c:pt>
                <c:pt idx="3762">
                  <c:v>40</c:v>
                </c:pt>
                <c:pt idx="3763">
                  <c:v>40</c:v>
                </c:pt>
                <c:pt idx="3764">
                  <c:v>40</c:v>
                </c:pt>
                <c:pt idx="3765">
                  <c:v>40</c:v>
                </c:pt>
                <c:pt idx="3766">
                  <c:v>40</c:v>
                </c:pt>
                <c:pt idx="3767">
                  <c:v>40</c:v>
                </c:pt>
                <c:pt idx="3768">
                  <c:v>40</c:v>
                </c:pt>
                <c:pt idx="3769">
                  <c:v>40</c:v>
                </c:pt>
                <c:pt idx="3770">
                  <c:v>40</c:v>
                </c:pt>
                <c:pt idx="3771">
                  <c:v>40</c:v>
                </c:pt>
                <c:pt idx="3772">
                  <c:v>40</c:v>
                </c:pt>
                <c:pt idx="3773">
                  <c:v>40</c:v>
                </c:pt>
                <c:pt idx="3774">
                  <c:v>40</c:v>
                </c:pt>
                <c:pt idx="3775">
                  <c:v>40</c:v>
                </c:pt>
                <c:pt idx="3776">
                  <c:v>40</c:v>
                </c:pt>
                <c:pt idx="3777">
                  <c:v>40</c:v>
                </c:pt>
                <c:pt idx="3778">
                  <c:v>40</c:v>
                </c:pt>
                <c:pt idx="3779">
                  <c:v>40</c:v>
                </c:pt>
                <c:pt idx="3780">
                  <c:v>40</c:v>
                </c:pt>
                <c:pt idx="3781">
                  <c:v>40</c:v>
                </c:pt>
                <c:pt idx="3782">
                  <c:v>40</c:v>
                </c:pt>
                <c:pt idx="3783">
                  <c:v>40</c:v>
                </c:pt>
                <c:pt idx="3784">
                  <c:v>40</c:v>
                </c:pt>
                <c:pt idx="3785">
                  <c:v>40</c:v>
                </c:pt>
                <c:pt idx="3786">
                  <c:v>40</c:v>
                </c:pt>
                <c:pt idx="3787">
                  <c:v>40</c:v>
                </c:pt>
                <c:pt idx="3788">
                  <c:v>40</c:v>
                </c:pt>
                <c:pt idx="3789">
                  <c:v>40</c:v>
                </c:pt>
                <c:pt idx="3790">
                  <c:v>40</c:v>
                </c:pt>
                <c:pt idx="3791">
                  <c:v>40</c:v>
                </c:pt>
                <c:pt idx="3792">
                  <c:v>40</c:v>
                </c:pt>
                <c:pt idx="3793">
                  <c:v>40</c:v>
                </c:pt>
                <c:pt idx="3794">
                  <c:v>40</c:v>
                </c:pt>
                <c:pt idx="3795">
                  <c:v>40</c:v>
                </c:pt>
                <c:pt idx="3796">
                  <c:v>40</c:v>
                </c:pt>
                <c:pt idx="3797">
                  <c:v>40</c:v>
                </c:pt>
                <c:pt idx="3798">
                  <c:v>40</c:v>
                </c:pt>
                <c:pt idx="3799">
                  <c:v>40</c:v>
                </c:pt>
                <c:pt idx="3800">
                  <c:v>40</c:v>
                </c:pt>
                <c:pt idx="3801">
                  <c:v>40</c:v>
                </c:pt>
                <c:pt idx="3802">
                  <c:v>40</c:v>
                </c:pt>
                <c:pt idx="3803">
                  <c:v>40</c:v>
                </c:pt>
                <c:pt idx="3804">
                  <c:v>40</c:v>
                </c:pt>
                <c:pt idx="3805">
                  <c:v>40</c:v>
                </c:pt>
                <c:pt idx="3806">
                  <c:v>40</c:v>
                </c:pt>
                <c:pt idx="3807">
                  <c:v>40</c:v>
                </c:pt>
                <c:pt idx="3808">
                  <c:v>40</c:v>
                </c:pt>
                <c:pt idx="3809">
                  <c:v>40</c:v>
                </c:pt>
                <c:pt idx="3810">
                  <c:v>40</c:v>
                </c:pt>
                <c:pt idx="3811">
                  <c:v>40</c:v>
                </c:pt>
                <c:pt idx="3812">
                  <c:v>40</c:v>
                </c:pt>
                <c:pt idx="3813">
                  <c:v>40</c:v>
                </c:pt>
                <c:pt idx="3814">
                  <c:v>40</c:v>
                </c:pt>
                <c:pt idx="3815">
                  <c:v>40</c:v>
                </c:pt>
                <c:pt idx="3816">
                  <c:v>40</c:v>
                </c:pt>
                <c:pt idx="3817">
                  <c:v>40</c:v>
                </c:pt>
                <c:pt idx="3818">
                  <c:v>40</c:v>
                </c:pt>
                <c:pt idx="3819">
                  <c:v>40</c:v>
                </c:pt>
                <c:pt idx="3820">
                  <c:v>40</c:v>
                </c:pt>
                <c:pt idx="3821">
                  <c:v>40</c:v>
                </c:pt>
                <c:pt idx="3822">
                  <c:v>40</c:v>
                </c:pt>
                <c:pt idx="3823">
                  <c:v>40</c:v>
                </c:pt>
                <c:pt idx="3824">
                  <c:v>40</c:v>
                </c:pt>
                <c:pt idx="3825">
                  <c:v>40</c:v>
                </c:pt>
                <c:pt idx="3826">
                  <c:v>40</c:v>
                </c:pt>
                <c:pt idx="3827">
                  <c:v>40</c:v>
                </c:pt>
                <c:pt idx="3828">
                  <c:v>40</c:v>
                </c:pt>
                <c:pt idx="3829">
                  <c:v>40</c:v>
                </c:pt>
                <c:pt idx="3830">
                  <c:v>40</c:v>
                </c:pt>
                <c:pt idx="3831">
                  <c:v>40</c:v>
                </c:pt>
                <c:pt idx="3832">
                  <c:v>40</c:v>
                </c:pt>
                <c:pt idx="3833">
                  <c:v>40</c:v>
                </c:pt>
                <c:pt idx="3834">
                  <c:v>40</c:v>
                </c:pt>
                <c:pt idx="3835">
                  <c:v>40</c:v>
                </c:pt>
                <c:pt idx="3836">
                  <c:v>40</c:v>
                </c:pt>
                <c:pt idx="3837">
                  <c:v>40</c:v>
                </c:pt>
                <c:pt idx="3838">
                  <c:v>40</c:v>
                </c:pt>
                <c:pt idx="3839">
                  <c:v>40</c:v>
                </c:pt>
                <c:pt idx="3840">
                  <c:v>40</c:v>
                </c:pt>
                <c:pt idx="3841">
                  <c:v>40</c:v>
                </c:pt>
                <c:pt idx="3842">
                  <c:v>40</c:v>
                </c:pt>
                <c:pt idx="3843">
                  <c:v>40</c:v>
                </c:pt>
                <c:pt idx="3844">
                  <c:v>40</c:v>
                </c:pt>
                <c:pt idx="3845">
                  <c:v>40</c:v>
                </c:pt>
                <c:pt idx="3846">
                  <c:v>40</c:v>
                </c:pt>
                <c:pt idx="3847">
                  <c:v>40</c:v>
                </c:pt>
                <c:pt idx="3848">
                  <c:v>40</c:v>
                </c:pt>
                <c:pt idx="3849">
                  <c:v>40</c:v>
                </c:pt>
                <c:pt idx="3850">
                  <c:v>40</c:v>
                </c:pt>
                <c:pt idx="3851">
                  <c:v>40</c:v>
                </c:pt>
                <c:pt idx="3852">
                  <c:v>40</c:v>
                </c:pt>
                <c:pt idx="3853">
                  <c:v>40</c:v>
                </c:pt>
                <c:pt idx="3854">
                  <c:v>40</c:v>
                </c:pt>
                <c:pt idx="3855">
                  <c:v>40</c:v>
                </c:pt>
                <c:pt idx="3856">
                  <c:v>40</c:v>
                </c:pt>
                <c:pt idx="3857">
                  <c:v>40</c:v>
                </c:pt>
                <c:pt idx="3858">
                  <c:v>40</c:v>
                </c:pt>
                <c:pt idx="3859">
                  <c:v>40</c:v>
                </c:pt>
                <c:pt idx="3860">
                  <c:v>40</c:v>
                </c:pt>
                <c:pt idx="3861">
                  <c:v>40</c:v>
                </c:pt>
                <c:pt idx="3862">
                  <c:v>40</c:v>
                </c:pt>
                <c:pt idx="3863">
                  <c:v>40</c:v>
                </c:pt>
                <c:pt idx="3864">
                  <c:v>40</c:v>
                </c:pt>
                <c:pt idx="3865">
                  <c:v>40</c:v>
                </c:pt>
                <c:pt idx="3866">
                  <c:v>40</c:v>
                </c:pt>
                <c:pt idx="3867">
                  <c:v>40</c:v>
                </c:pt>
                <c:pt idx="3868">
                  <c:v>40</c:v>
                </c:pt>
                <c:pt idx="3869">
                  <c:v>40</c:v>
                </c:pt>
                <c:pt idx="3870">
                  <c:v>40</c:v>
                </c:pt>
                <c:pt idx="3871">
                  <c:v>40</c:v>
                </c:pt>
                <c:pt idx="3872">
                  <c:v>40</c:v>
                </c:pt>
                <c:pt idx="3873">
                  <c:v>40</c:v>
                </c:pt>
                <c:pt idx="3874">
                  <c:v>40</c:v>
                </c:pt>
                <c:pt idx="3875">
                  <c:v>40</c:v>
                </c:pt>
                <c:pt idx="3876">
                  <c:v>40</c:v>
                </c:pt>
                <c:pt idx="3877">
                  <c:v>40</c:v>
                </c:pt>
                <c:pt idx="3878">
                  <c:v>40</c:v>
                </c:pt>
                <c:pt idx="3879">
                  <c:v>40</c:v>
                </c:pt>
                <c:pt idx="3880">
                  <c:v>40</c:v>
                </c:pt>
                <c:pt idx="3881">
                  <c:v>40</c:v>
                </c:pt>
                <c:pt idx="3882">
                  <c:v>40</c:v>
                </c:pt>
                <c:pt idx="3883">
                  <c:v>40</c:v>
                </c:pt>
                <c:pt idx="3884">
                  <c:v>40</c:v>
                </c:pt>
                <c:pt idx="3885">
                  <c:v>40</c:v>
                </c:pt>
                <c:pt idx="3886">
                  <c:v>40</c:v>
                </c:pt>
                <c:pt idx="3887">
                  <c:v>40</c:v>
                </c:pt>
                <c:pt idx="3888">
                  <c:v>40</c:v>
                </c:pt>
                <c:pt idx="3889">
                  <c:v>40</c:v>
                </c:pt>
                <c:pt idx="3890">
                  <c:v>40</c:v>
                </c:pt>
                <c:pt idx="3891">
                  <c:v>40</c:v>
                </c:pt>
                <c:pt idx="3892">
                  <c:v>40</c:v>
                </c:pt>
                <c:pt idx="3893">
                  <c:v>40</c:v>
                </c:pt>
                <c:pt idx="3894">
                  <c:v>40</c:v>
                </c:pt>
                <c:pt idx="3895">
                  <c:v>40</c:v>
                </c:pt>
                <c:pt idx="3896">
                  <c:v>40</c:v>
                </c:pt>
                <c:pt idx="3897">
                  <c:v>40</c:v>
                </c:pt>
                <c:pt idx="3898">
                  <c:v>40</c:v>
                </c:pt>
                <c:pt idx="3899">
                  <c:v>40</c:v>
                </c:pt>
                <c:pt idx="3900">
                  <c:v>40</c:v>
                </c:pt>
                <c:pt idx="3901">
                  <c:v>40</c:v>
                </c:pt>
                <c:pt idx="3902">
                  <c:v>40</c:v>
                </c:pt>
                <c:pt idx="3903">
                  <c:v>40</c:v>
                </c:pt>
                <c:pt idx="3904">
                  <c:v>40</c:v>
                </c:pt>
                <c:pt idx="3905">
                  <c:v>40</c:v>
                </c:pt>
                <c:pt idx="3906">
                  <c:v>40</c:v>
                </c:pt>
                <c:pt idx="3907">
                  <c:v>40</c:v>
                </c:pt>
                <c:pt idx="3908">
                  <c:v>40</c:v>
                </c:pt>
                <c:pt idx="3909">
                  <c:v>40</c:v>
                </c:pt>
                <c:pt idx="3910">
                  <c:v>40</c:v>
                </c:pt>
                <c:pt idx="3911">
                  <c:v>40</c:v>
                </c:pt>
                <c:pt idx="3912">
                  <c:v>40</c:v>
                </c:pt>
                <c:pt idx="3913">
                  <c:v>40</c:v>
                </c:pt>
                <c:pt idx="3914">
                  <c:v>40</c:v>
                </c:pt>
                <c:pt idx="3915">
                  <c:v>40</c:v>
                </c:pt>
                <c:pt idx="3916">
                  <c:v>40</c:v>
                </c:pt>
                <c:pt idx="3917">
                  <c:v>40</c:v>
                </c:pt>
                <c:pt idx="3918">
                  <c:v>40</c:v>
                </c:pt>
                <c:pt idx="3919">
                  <c:v>40</c:v>
                </c:pt>
                <c:pt idx="3920">
                  <c:v>40</c:v>
                </c:pt>
                <c:pt idx="3921">
                  <c:v>40</c:v>
                </c:pt>
                <c:pt idx="3922">
                  <c:v>40</c:v>
                </c:pt>
                <c:pt idx="3923">
                  <c:v>40</c:v>
                </c:pt>
                <c:pt idx="3924">
                  <c:v>40</c:v>
                </c:pt>
                <c:pt idx="3925">
                  <c:v>40</c:v>
                </c:pt>
                <c:pt idx="3926">
                  <c:v>40</c:v>
                </c:pt>
                <c:pt idx="3927">
                  <c:v>40</c:v>
                </c:pt>
                <c:pt idx="3928">
                  <c:v>40</c:v>
                </c:pt>
                <c:pt idx="3929">
                  <c:v>40</c:v>
                </c:pt>
                <c:pt idx="3930">
                  <c:v>40</c:v>
                </c:pt>
                <c:pt idx="3931">
                  <c:v>40</c:v>
                </c:pt>
                <c:pt idx="3932">
                  <c:v>40</c:v>
                </c:pt>
                <c:pt idx="3933">
                  <c:v>40</c:v>
                </c:pt>
                <c:pt idx="3934">
                  <c:v>40</c:v>
                </c:pt>
                <c:pt idx="3935">
                  <c:v>40</c:v>
                </c:pt>
                <c:pt idx="3936">
                  <c:v>40</c:v>
                </c:pt>
                <c:pt idx="3937">
                  <c:v>40</c:v>
                </c:pt>
                <c:pt idx="3938">
                  <c:v>40</c:v>
                </c:pt>
                <c:pt idx="3939">
                  <c:v>40</c:v>
                </c:pt>
                <c:pt idx="3940">
                  <c:v>40</c:v>
                </c:pt>
                <c:pt idx="3941">
                  <c:v>40</c:v>
                </c:pt>
                <c:pt idx="3942">
                  <c:v>40</c:v>
                </c:pt>
                <c:pt idx="3943">
                  <c:v>40</c:v>
                </c:pt>
                <c:pt idx="3944">
                  <c:v>40</c:v>
                </c:pt>
                <c:pt idx="3945">
                  <c:v>40</c:v>
                </c:pt>
                <c:pt idx="3946">
                  <c:v>40</c:v>
                </c:pt>
                <c:pt idx="3947">
                  <c:v>40</c:v>
                </c:pt>
                <c:pt idx="3948">
                  <c:v>40</c:v>
                </c:pt>
                <c:pt idx="3949">
                  <c:v>40</c:v>
                </c:pt>
                <c:pt idx="3950">
                  <c:v>40</c:v>
                </c:pt>
                <c:pt idx="3951">
                  <c:v>40</c:v>
                </c:pt>
                <c:pt idx="3952">
                  <c:v>40</c:v>
                </c:pt>
                <c:pt idx="3953">
                  <c:v>40</c:v>
                </c:pt>
                <c:pt idx="3954">
                  <c:v>40</c:v>
                </c:pt>
                <c:pt idx="3955">
                  <c:v>40</c:v>
                </c:pt>
                <c:pt idx="3956">
                  <c:v>40</c:v>
                </c:pt>
                <c:pt idx="3957">
                  <c:v>40</c:v>
                </c:pt>
                <c:pt idx="3958">
                  <c:v>40</c:v>
                </c:pt>
                <c:pt idx="3959">
                  <c:v>40</c:v>
                </c:pt>
                <c:pt idx="3960">
                  <c:v>40</c:v>
                </c:pt>
                <c:pt idx="3961">
                  <c:v>40</c:v>
                </c:pt>
                <c:pt idx="3962">
                  <c:v>40</c:v>
                </c:pt>
                <c:pt idx="3963">
                  <c:v>40</c:v>
                </c:pt>
                <c:pt idx="3964">
                  <c:v>40</c:v>
                </c:pt>
                <c:pt idx="3965">
                  <c:v>40</c:v>
                </c:pt>
                <c:pt idx="3966">
                  <c:v>40</c:v>
                </c:pt>
                <c:pt idx="3967">
                  <c:v>40</c:v>
                </c:pt>
                <c:pt idx="3968">
                  <c:v>40</c:v>
                </c:pt>
                <c:pt idx="3969">
                  <c:v>40</c:v>
                </c:pt>
                <c:pt idx="3970">
                  <c:v>40</c:v>
                </c:pt>
                <c:pt idx="3971">
                  <c:v>40</c:v>
                </c:pt>
                <c:pt idx="3972">
                  <c:v>40</c:v>
                </c:pt>
                <c:pt idx="3973">
                  <c:v>40</c:v>
                </c:pt>
                <c:pt idx="3974">
                  <c:v>40</c:v>
                </c:pt>
                <c:pt idx="3975">
                  <c:v>40</c:v>
                </c:pt>
                <c:pt idx="3976">
                  <c:v>40</c:v>
                </c:pt>
                <c:pt idx="3977">
                  <c:v>40</c:v>
                </c:pt>
                <c:pt idx="3978">
                  <c:v>40</c:v>
                </c:pt>
                <c:pt idx="3979">
                  <c:v>40</c:v>
                </c:pt>
                <c:pt idx="3980">
                  <c:v>40</c:v>
                </c:pt>
                <c:pt idx="3981">
                  <c:v>40</c:v>
                </c:pt>
                <c:pt idx="3982">
                  <c:v>40</c:v>
                </c:pt>
                <c:pt idx="3983">
                  <c:v>40</c:v>
                </c:pt>
                <c:pt idx="3984">
                  <c:v>40</c:v>
                </c:pt>
                <c:pt idx="3985">
                  <c:v>40</c:v>
                </c:pt>
                <c:pt idx="3986">
                  <c:v>40</c:v>
                </c:pt>
                <c:pt idx="3987">
                  <c:v>40</c:v>
                </c:pt>
                <c:pt idx="3988">
                  <c:v>40</c:v>
                </c:pt>
                <c:pt idx="3989">
                  <c:v>40</c:v>
                </c:pt>
                <c:pt idx="3990">
                  <c:v>40</c:v>
                </c:pt>
                <c:pt idx="3991">
                  <c:v>40</c:v>
                </c:pt>
                <c:pt idx="3992">
                  <c:v>40</c:v>
                </c:pt>
                <c:pt idx="3993">
                  <c:v>40</c:v>
                </c:pt>
                <c:pt idx="3994">
                  <c:v>40</c:v>
                </c:pt>
                <c:pt idx="3995">
                  <c:v>40</c:v>
                </c:pt>
                <c:pt idx="3996">
                  <c:v>40</c:v>
                </c:pt>
                <c:pt idx="3997">
                  <c:v>40</c:v>
                </c:pt>
                <c:pt idx="3998">
                  <c:v>40</c:v>
                </c:pt>
                <c:pt idx="3999">
                  <c:v>40</c:v>
                </c:pt>
                <c:pt idx="4000">
                  <c:v>40</c:v>
                </c:pt>
                <c:pt idx="4001">
                  <c:v>40</c:v>
                </c:pt>
                <c:pt idx="4002">
                  <c:v>40</c:v>
                </c:pt>
                <c:pt idx="4003">
                  <c:v>40</c:v>
                </c:pt>
                <c:pt idx="4004">
                  <c:v>40</c:v>
                </c:pt>
                <c:pt idx="4005">
                  <c:v>40</c:v>
                </c:pt>
                <c:pt idx="4006">
                  <c:v>40</c:v>
                </c:pt>
                <c:pt idx="4007">
                  <c:v>40</c:v>
                </c:pt>
                <c:pt idx="4008">
                  <c:v>40</c:v>
                </c:pt>
                <c:pt idx="4009">
                  <c:v>40</c:v>
                </c:pt>
                <c:pt idx="4010">
                  <c:v>40</c:v>
                </c:pt>
                <c:pt idx="4011">
                  <c:v>40</c:v>
                </c:pt>
                <c:pt idx="4012">
                  <c:v>40</c:v>
                </c:pt>
                <c:pt idx="4013">
                  <c:v>40</c:v>
                </c:pt>
                <c:pt idx="4014">
                  <c:v>40</c:v>
                </c:pt>
                <c:pt idx="4015">
                  <c:v>40</c:v>
                </c:pt>
                <c:pt idx="4016">
                  <c:v>40</c:v>
                </c:pt>
                <c:pt idx="4017">
                  <c:v>40</c:v>
                </c:pt>
                <c:pt idx="4018">
                  <c:v>40</c:v>
                </c:pt>
                <c:pt idx="4019">
                  <c:v>40</c:v>
                </c:pt>
                <c:pt idx="4020">
                  <c:v>40</c:v>
                </c:pt>
                <c:pt idx="4021">
                  <c:v>40</c:v>
                </c:pt>
                <c:pt idx="4022">
                  <c:v>40</c:v>
                </c:pt>
                <c:pt idx="4023">
                  <c:v>40</c:v>
                </c:pt>
                <c:pt idx="4024">
                  <c:v>40</c:v>
                </c:pt>
                <c:pt idx="4025">
                  <c:v>40</c:v>
                </c:pt>
                <c:pt idx="4026">
                  <c:v>40</c:v>
                </c:pt>
                <c:pt idx="4027">
                  <c:v>40</c:v>
                </c:pt>
                <c:pt idx="4028">
                  <c:v>40</c:v>
                </c:pt>
                <c:pt idx="4029">
                  <c:v>40</c:v>
                </c:pt>
                <c:pt idx="4030">
                  <c:v>40</c:v>
                </c:pt>
                <c:pt idx="4031">
                  <c:v>40</c:v>
                </c:pt>
                <c:pt idx="4032">
                  <c:v>40</c:v>
                </c:pt>
                <c:pt idx="4033">
                  <c:v>40</c:v>
                </c:pt>
                <c:pt idx="4034">
                  <c:v>40</c:v>
                </c:pt>
                <c:pt idx="4035">
                  <c:v>40</c:v>
                </c:pt>
                <c:pt idx="4036">
                  <c:v>40</c:v>
                </c:pt>
                <c:pt idx="4037">
                  <c:v>40</c:v>
                </c:pt>
                <c:pt idx="4038">
                  <c:v>40</c:v>
                </c:pt>
                <c:pt idx="4039">
                  <c:v>40</c:v>
                </c:pt>
                <c:pt idx="4040">
                  <c:v>40</c:v>
                </c:pt>
                <c:pt idx="4041">
                  <c:v>40</c:v>
                </c:pt>
                <c:pt idx="4042">
                  <c:v>40</c:v>
                </c:pt>
                <c:pt idx="4043">
                  <c:v>40</c:v>
                </c:pt>
                <c:pt idx="4044">
                  <c:v>40</c:v>
                </c:pt>
                <c:pt idx="4045">
                  <c:v>40</c:v>
                </c:pt>
                <c:pt idx="4046">
                  <c:v>40</c:v>
                </c:pt>
                <c:pt idx="4047">
                  <c:v>40</c:v>
                </c:pt>
                <c:pt idx="4048">
                  <c:v>40</c:v>
                </c:pt>
                <c:pt idx="4049">
                  <c:v>40</c:v>
                </c:pt>
                <c:pt idx="4050">
                  <c:v>40</c:v>
                </c:pt>
                <c:pt idx="4051">
                  <c:v>40</c:v>
                </c:pt>
                <c:pt idx="4052">
                  <c:v>40</c:v>
                </c:pt>
                <c:pt idx="4053">
                  <c:v>40</c:v>
                </c:pt>
                <c:pt idx="4054">
                  <c:v>40</c:v>
                </c:pt>
                <c:pt idx="4055">
                  <c:v>40</c:v>
                </c:pt>
                <c:pt idx="4056">
                  <c:v>40</c:v>
                </c:pt>
                <c:pt idx="4057">
                  <c:v>40</c:v>
                </c:pt>
                <c:pt idx="4058">
                  <c:v>40</c:v>
                </c:pt>
                <c:pt idx="4059">
                  <c:v>40</c:v>
                </c:pt>
                <c:pt idx="4060">
                  <c:v>40</c:v>
                </c:pt>
                <c:pt idx="4061">
                  <c:v>40</c:v>
                </c:pt>
                <c:pt idx="4062">
                  <c:v>40</c:v>
                </c:pt>
                <c:pt idx="4063">
                  <c:v>40</c:v>
                </c:pt>
                <c:pt idx="4064">
                  <c:v>40</c:v>
                </c:pt>
                <c:pt idx="4065">
                  <c:v>40</c:v>
                </c:pt>
                <c:pt idx="4066">
                  <c:v>40</c:v>
                </c:pt>
                <c:pt idx="4067">
                  <c:v>40</c:v>
                </c:pt>
                <c:pt idx="4068">
                  <c:v>40</c:v>
                </c:pt>
                <c:pt idx="4069">
                  <c:v>40</c:v>
                </c:pt>
                <c:pt idx="4070">
                  <c:v>40</c:v>
                </c:pt>
                <c:pt idx="4071">
                  <c:v>40</c:v>
                </c:pt>
                <c:pt idx="4072">
                  <c:v>40</c:v>
                </c:pt>
                <c:pt idx="4073">
                  <c:v>40</c:v>
                </c:pt>
                <c:pt idx="4074">
                  <c:v>40</c:v>
                </c:pt>
                <c:pt idx="4075">
                  <c:v>40</c:v>
                </c:pt>
                <c:pt idx="4076">
                  <c:v>40</c:v>
                </c:pt>
                <c:pt idx="4077">
                  <c:v>40</c:v>
                </c:pt>
                <c:pt idx="4078">
                  <c:v>40</c:v>
                </c:pt>
                <c:pt idx="4079">
                  <c:v>40</c:v>
                </c:pt>
                <c:pt idx="4080">
                  <c:v>40</c:v>
                </c:pt>
                <c:pt idx="4081">
                  <c:v>40</c:v>
                </c:pt>
                <c:pt idx="4082">
                  <c:v>40</c:v>
                </c:pt>
                <c:pt idx="4083">
                  <c:v>40</c:v>
                </c:pt>
                <c:pt idx="4084">
                  <c:v>40</c:v>
                </c:pt>
                <c:pt idx="4085">
                  <c:v>40</c:v>
                </c:pt>
                <c:pt idx="4086">
                  <c:v>40</c:v>
                </c:pt>
                <c:pt idx="4087">
                  <c:v>40</c:v>
                </c:pt>
                <c:pt idx="4088">
                  <c:v>40</c:v>
                </c:pt>
                <c:pt idx="4089">
                  <c:v>40</c:v>
                </c:pt>
                <c:pt idx="4090">
                  <c:v>40</c:v>
                </c:pt>
                <c:pt idx="4091">
                  <c:v>40</c:v>
                </c:pt>
                <c:pt idx="4092">
                  <c:v>40</c:v>
                </c:pt>
                <c:pt idx="4093">
                  <c:v>40</c:v>
                </c:pt>
                <c:pt idx="4094">
                  <c:v>40</c:v>
                </c:pt>
                <c:pt idx="4095">
                  <c:v>40</c:v>
                </c:pt>
                <c:pt idx="4096">
                  <c:v>40</c:v>
                </c:pt>
                <c:pt idx="4097">
                  <c:v>40</c:v>
                </c:pt>
                <c:pt idx="4098">
                  <c:v>40</c:v>
                </c:pt>
                <c:pt idx="4099">
                  <c:v>40</c:v>
                </c:pt>
                <c:pt idx="4100">
                  <c:v>40</c:v>
                </c:pt>
                <c:pt idx="4101">
                  <c:v>40</c:v>
                </c:pt>
                <c:pt idx="4102">
                  <c:v>40</c:v>
                </c:pt>
                <c:pt idx="4103">
                  <c:v>40</c:v>
                </c:pt>
                <c:pt idx="4104">
                  <c:v>40</c:v>
                </c:pt>
                <c:pt idx="4105">
                  <c:v>40</c:v>
                </c:pt>
                <c:pt idx="4106">
                  <c:v>40</c:v>
                </c:pt>
                <c:pt idx="4107">
                  <c:v>40</c:v>
                </c:pt>
                <c:pt idx="4108">
                  <c:v>40</c:v>
                </c:pt>
                <c:pt idx="4109">
                  <c:v>40</c:v>
                </c:pt>
                <c:pt idx="4110">
                  <c:v>40</c:v>
                </c:pt>
                <c:pt idx="4111">
                  <c:v>40</c:v>
                </c:pt>
                <c:pt idx="4112">
                  <c:v>40</c:v>
                </c:pt>
                <c:pt idx="4113">
                  <c:v>40</c:v>
                </c:pt>
                <c:pt idx="4114">
                  <c:v>40</c:v>
                </c:pt>
                <c:pt idx="4115">
                  <c:v>40</c:v>
                </c:pt>
                <c:pt idx="4116">
                  <c:v>40</c:v>
                </c:pt>
                <c:pt idx="4117">
                  <c:v>40</c:v>
                </c:pt>
                <c:pt idx="4118">
                  <c:v>40</c:v>
                </c:pt>
                <c:pt idx="4119">
                  <c:v>40</c:v>
                </c:pt>
                <c:pt idx="4120">
                  <c:v>40</c:v>
                </c:pt>
                <c:pt idx="4121">
                  <c:v>40</c:v>
                </c:pt>
                <c:pt idx="4122">
                  <c:v>40</c:v>
                </c:pt>
                <c:pt idx="4123">
                  <c:v>40</c:v>
                </c:pt>
                <c:pt idx="4124">
                  <c:v>40</c:v>
                </c:pt>
                <c:pt idx="4125">
                  <c:v>40</c:v>
                </c:pt>
                <c:pt idx="4126">
                  <c:v>40</c:v>
                </c:pt>
                <c:pt idx="4127">
                  <c:v>40</c:v>
                </c:pt>
                <c:pt idx="4128">
                  <c:v>40</c:v>
                </c:pt>
                <c:pt idx="4129">
                  <c:v>40</c:v>
                </c:pt>
                <c:pt idx="4130">
                  <c:v>40</c:v>
                </c:pt>
                <c:pt idx="4131">
                  <c:v>40</c:v>
                </c:pt>
                <c:pt idx="4132">
                  <c:v>40</c:v>
                </c:pt>
                <c:pt idx="4133">
                  <c:v>40</c:v>
                </c:pt>
                <c:pt idx="4134">
                  <c:v>40</c:v>
                </c:pt>
                <c:pt idx="4135">
                  <c:v>40</c:v>
                </c:pt>
                <c:pt idx="4136">
                  <c:v>40</c:v>
                </c:pt>
                <c:pt idx="4137">
                  <c:v>40</c:v>
                </c:pt>
                <c:pt idx="4138">
                  <c:v>40</c:v>
                </c:pt>
                <c:pt idx="4139">
                  <c:v>40</c:v>
                </c:pt>
                <c:pt idx="4140">
                  <c:v>40</c:v>
                </c:pt>
                <c:pt idx="4141">
                  <c:v>40</c:v>
                </c:pt>
                <c:pt idx="4142">
                  <c:v>40</c:v>
                </c:pt>
                <c:pt idx="4143">
                  <c:v>40</c:v>
                </c:pt>
                <c:pt idx="4144">
                  <c:v>40</c:v>
                </c:pt>
                <c:pt idx="4145">
                  <c:v>40</c:v>
                </c:pt>
                <c:pt idx="4146">
                  <c:v>40</c:v>
                </c:pt>
                <c:pt idx="4147">
                  <c:v>40</c:v>
                </c:pt>
                <c:pt idx="4148">
                  <c:v>40</c:v>
                </c:pt>
                <c:pt idx="4149">
                  <c:v>40</c:v>
                </c:pt>
                <c:pt idx="4150">
                  <c:v>40</c:v>
                </c:pt>
                <c:pt idx="4151">
                  <c:v>40</c:v>
                </c:pt>
                <c:pt idx="4152">
                  <c:v>40</c:v>
                </c:pt>
                <c:pt idx="4153">
                  <c:v>40</c:v>
                </c:pt>
                <c:pt idx="4154">
                  <c:v>40</c:v>
                </c:pt>
                <c:pt idx="4155">
                  <c:v>40</c:v>
                </c:pt>
                <c:pt idx="4156">
                  <c:v>40</c:v>
                </c:pt>
                <c:pt idx="4157">
                  <c:v>40</c:v>
                </c:pt>
                <c:pt idx="4158">
                  <c:v>40</c:v>
                </c:pt>
                <c:pt idx="4159">
                  <c:v>40</c:v>
                </c:pt>
                <c:pt idx="4160">
                  <c:v>40</c:v>
                </c:pt>
                <c:pt idx="4161">
                  <c:v>40</c:v>
                </c:pt>
                <c:pt idx="4162">
                  <c:v>40</c:v>
                </c:pt>
                <c:pt idx="4163">
                  <c:v>40</c:v>
                </c:pt>
                <c:pt idx="4164">
                  <c:v>40</c:v>
                </c:pt>
                <c:pt idx="4165">
                  <c:v>40</c:v>
                </c:pt>
                <c:pt idx="4166">
                  <c:v>40</c:v>
                </c:pt>
                <c:pt idx="4167">
                  <c:v>40</c:v>
                </c:pt>
                <c:pt idx="4168">
                  <c:v>40</c:v>
                </c:pt>
                <c:pt idx="4169">
                  <c:v>40</c:v>
                </c:pt>
                <c:pt idx="4170">
                  <c:v>40</c:v>
                </c:pt>
                <c:pt idx="4171">
                  <c:v>40</c:v>
                </c:pt>
                <c:pt idx="4172">
                  <c:v>40</c:v>
                </c:pt>
                <c:pt idx="4173">
                  <c:v>40</c:v>
                </c:pt>
                <c:pt idx="4174">
                  <c:v>40</c:v>
                </c:pt>
                <c:pt idx="4175">
                  <c:v>40</c:v>
                </c:pt>
                <c:pt idx="4176">
                  <c:v>40</c:v>
                </c:pt>
                <c:pt idx="4177">
                  <c:v>40</c:v>
                </c:pt>
                <c:pt idx="4178">
                  <c:v>40</c:v>
                </c:pt>
                <c:pt idx="4179">
                  <c:v>40</c:v>
                </c:pt>
                <c:pt idx="4180">
                  <c:v>40</c:v>
                </c:pt>
                <c:pt idx="4181">
                  <c:v>40</c:v>
                </c:pt>
                <c:pt idx="4182">
                  <c:v>40</c:v>
                </c:pt>
                <c:pt idx="4183">
                  <c:v>40</c:v>
                </c:pt>
                <c:pt idx="4184">
                  <c:v>40</c:v>
                </c:pt>
                <c:pt idx="4185">
                  <c:v>40</c:v>
                </c:pt>
                <c:pt idx="4186">
                  <c:v>40</c:v>
                </c:pt>
                <c:pt idx="4187">
                  <c:v>40</c:v>
                </c:pt>
                <c:pt idx="4188">
                  <c:v>40</c:v>
                </c:pt>
                <c:pt idx="4189">
                  <c:v>40</c:v>
                </c:pt>
                <c:pt idx="4190">
                  <c:v>40</c:v>
                </c:pt>
                <c:pt idx="4191">
                  <c:v>40</c:v>
                </c:pt>
                <c:pt idx="4192">
                  <c:v>40</c:v>
                </c:pt>
                <c:pt idx="4193">
                  <c:v>40</c:v>
                </c:pt>
                <c:pt idx="4194">
                  <c:v>40</c:v>
                </c:pt>
                <c:pt idx="4195">
                  <c:v>40</c:v>
                </c:pt>
                <c:pt idx="4196">
                  <c:v>40</c:v>
                </c:pt>
                <c:pt idx="4197">
                  <c:v>40</c:v>
                </c:pt>
                <c:pt idx="4198">
                  <c:v>40</c:v>
                </c:pt>
                <c:pt idx="4199">
                  <c:v>40</c:v>
                </c:pt>
                <c:pt idx="4200">
                  <c:v>40</c:v>
                </c:pt>
                <c:pt idx="4201">
                  <c:v>40</c:v>
                </c:pt>
                <c:pt idx="4202">
                  <c:v>40</c:v>
                </c:pt>
                <c:pt idx="4203">
                  <c:v>40</c:v>
                </c:pt>
                <c:pt idx="4204">
                  <c:v>40</c:v>
                </c:pt>
                <c:pt idx="4205">
                  <c:v>40</c:v>
                </c:pt>
                <c:pt idx="4206">
                  <c:v>40</c:v>
                </c:pt>
                <c:pt idx="4207">
                  <c:v>40</c:v>
                </c:pt>
                <c:pt idx="4208">
                  <c:v>40</c:v>
                </c:pt>
                <c:pt idx="4209">
                  <c:v>40</c:v>
                </c:pt>
                <c:pt idx="4210">
                  <c:v>40</c:v>
                </c:pt>
                <c:pt idx="4211">
                  <c:v>40</c:v>
                </c:pt>
                <c:pt idx="4212">
                  <c:v>40</c:v>
                </c:pt>
                <c:pt idx="4213">
                  <c:v>40</c:v>
                </c:pt>
                <c:pt idx="4214">
                  <c:v>40</c:v>
                </c:pt>
                <c:pt idx="4215">
                  <c:v>40</c:v>
                </c:pt>
                <c:pt idx="4216">
                  <c:v>40</c:v>
                </c:pt>
                <c:pt idx="4217">
                  <c:v>40</c:v>
                </c:pt>
                <c:pt idx="4218">
                  <c:v>40</c:v>
                </c:pt>
                <c:pt idx="4219">
                  <c:v>40</c:v>
                </c:pt>
                <c:pt idx="4220">
                  <c:v>40</c:v>
                </c:pt>
                <c:pt idx="4221">
                  <c:v>40</c:v>
                </c:pt>
                <c:pt idx="4222">
                  <c:v>40</c:v>
                </c:pt>
                <c:pt idx="4223">
                  <c:v>40</c:v>
                </c:pt>
                <c:pt idx="4224">
                  <c:v>40</c:v>
                </c:pt>
                <c:pt idx="4225">
                  <c:v>40</c:v>
                </c:pt>
                <c:pt idx="4226">
                  <c:v>40</c:v>
                </c:pt>
                <c:pt idx="4227">
                  <c:v>40</c:v>
                </c:pt>
                <c:pt idx="4228">
                  <c:v>40</c:v>
                </c:pt>
                <c:pt idx="4229">
                  <c:v>40</c:v>
                </c:pt>
                <c:pt idx="4230">
                  <c:v>40</c:v>
                </c:pt>
                <c:pt idx="4231">
                  <c:v>40</c:v>
                </c:pt>
                <c:pt idx="4232">
                  <c:v>40</c:v>
                </c:pt>
                <c:pt idx="4233">
                  <c:v>40</c:v>
                </c:pt>
                <c:pt idx="4234">
                  <c:v>40</c:v>
                </c:pt>
                <c:pt idx="4235">
                  <c:v>40</c:v>
                </c:pt>
                <c:pt idx="4236">
                  <c:v>40</c:v>
                </c:pt>
                <c:pt idx="4237">
                  <c:v>40</c:v>
                </c:pt>
                <c:pt idx="4238">
                  <c:v>40</c:v>
                </c:pt>
                <c:pt idx="4239">
                  <c:v>40</c:v>
                </c:pt>
                <c:pt idx="4240">
                  <c:v>40</c:v>
                </c:pt>
                <c:pt idx="4241">
                  <c:v>40</c:v>
                </c:pt>
                <c:pt idx="4242">
                  <c:v>40</c:v>
                </c:pt>
                <c:pt idx="4243">
                  <c:v>40</c:v>
                </c:pt>
                <c:pt idx="4244">
                  <c:v>40</c:v>
                </c:pt>
                <c:pt idx="4245">
                  <c:v>40</c:v>
                </c:pt>
                <c:pt idx="4246">
                  <c:v>40</c:v>
                </c:pt>
                <c:pt idx="4247">
                  <c:v>40</c:v>
                </c:pt>
                <c:pt idx="4248">
                  <c:v>40</c:v>
                </c:pt>
                <c:pt idx="4249">
                  <c:v>40</c:v>
                </c:pt>
                <c:pt idx="4250">
                  <c:v>40</c:v>
                </c:pt>
                <c:pt idx="4251">
                  <c:v>40</c:v>
                </c:pt>
                <c:pt idx="4252">
                  <c:v>40</c:v>
                </c:pt>
                <c:pt idx="4253">
                  <c:v>40</c:v>
                </c:pt>
                <c:pt idx="4254">
                  <c:v>40</c:v>
                </c:pt>
                <c:pt idx="4255">
                  <c:v>40</c:v>
                </c:pt>
                <c:pt idx="4256">
                  <c:v>40</c:v>
                </c:pt>
                <c:pt idx="4257">
                  <c:v>40</c:v>
                </c:pt>
                <c:pt idx="4258">
                  <c:v>40</c:v>
                </c:pt>
                <c:pt idx="4259">
                  <c:v>40</c:v>
                </c:pt>
                <c:pt idx="4260">
                  <c:v>40</c:v>
                </c:pt>
                <c:pt idx="4261">
                  <c:v>40</c:v>
                </c:pt>
                <c:pt idx="4262">
                  <c:v>40</c:v>
                </c:pt>
                <c:pt idx="4263">
                  <c:v>40</c:v>
                </c:pt>
                <c:pt idx="4264">
                  <c:v>40</c:v>
                </c:pt>
                <c:pt idx="4265">
                  <c:v>40</c:v>
                </c:pt>
                <c:pt idx="4266">
                  <c:v>40</c:v>
                </c:pt>
                <c:pt idx="4267">
                  <c:v>40</c:v>
                </c:pt>
                <c:pt idx="4268">
                  <c:v>40</c:v>
                </c:pt>
                <c:pt idx="4269">
                  <c:v>40</c:v>
                </c:pt>
                <c:pt idx="4270">
                  <c:v>40</c:v>
                </c:pt>
                <c:pt idx="4271">
                  <c:v>40</c:v>
                </c:pt>
                <c:pt idx="4272">
                  <c:v>40</c:v>
                </c:pt>
                <c:pt idx="4273">
                  <c:v>40</c:v>
                </c:pt>
                <c:pt idx="4274">
                  <c:v>40</c:v>
                </c:pt>
                <c:pt idx="4275">
                  <c:v>40</c:v>
                </c:pt>
                <c:pt idx="4276">
                  <c:v>40</c:v>
                </c:pt>
                <c:pt idx="4277">
                  <c:v>40</c:v>
                </c:pt>
                <c:pt idx="4278">
                  <c:v>40</c:v>
                </c:pt>
                <c:pt idx="4279">
                  <c:v>40</c:v>
                </c:pt>
                <c:pt idx="4280">
                  <c:v>40</c:v>
                </c:pt>
                <c:pt idx="4281">
                  <c:v>40</c:v>
                </c:pt>
                <c:pt idx="4282">
                  <c:v>40</c:v>
                </c:pt>
                <c:pt idx="4283">
                  <c:v>40</c:v>
                </c:pt>
                <c:pt idx="4284">
                  <c:v>40</c:v>
                </c:pt>
                <c:pt idx="4285">
                  <c:v>40</c:v>
                </c:pt>
                <c:pt idx="4286">
                  <c:v>40</c:v>
                </c:pt>
                <c:pt idx="4287">
                  <c:v>40</c:v>
                </c:pt>
                <c:pt idx="4288">
                  <c:v>40</c:v>
                </c:pt>
                <c:pt idx="4289">
                  <c:v>40</c:v>
                </c:pt>
                <c:pt idx="4290">
                  <c:v>40</c:v>
                </c:pt>
                <c:pt idx="4291">
                  <c:v>40</c:v>
                </c:pt>
                <c:pt idx="4292">
                  <c:v>40</c:v>
                </c:pt>
                <c:pt idx="4293">
                  <c:v>40</c:v>
                </c:pt>
                <c:pt idx="4294">
                  <c:v>40</c:v>
                </c:pt>
                <c:pt idx="4295">
                  <c:v>40</c:v>
                </c:pt>
                <c:pt idx="4296">
                  <c:v>40</c:v>
                </c:pt>
                <c:pt idx="4297">
                  <c:v>40</c:v>
                </c:pt>
                <c:pt idx="4298">
                  <c:v>40</c:v>
                </c:pt>
                <c:pt idx="4299">
                  <c:v>40</c:v>
                </c:pt>
                <c:pt idx="4300">
                  <c:v>40</c:v>
                </c:pt>
                <c:pt idx="4301">
                  <c:v>40</c:v>
                </c:pt>
                <c:pt idx="4302">
                  <c:v>40</c:v>
                </c:pt>
                <c:pt idx="4303">
                  <c:v>40</c:v>
                </c:pt>
                <c:pt idx="4304">
                  <c:v>40</c:v>
                </c:pt>
                <c:pt idx="4305">
                  <c:v>40</c:v>
                </c:pt>
                <c:pt idx="4306">
                  <c:v>40</c:v>
                </c:pt>
                <c:pt idx="4307">
                  <c:v>40</c:v>
                </c:pt>
                <c:pt idx="4308">
                  <c:v>40</c:v>
                </c:pt>
                <c:pt idx="4309">
                  <c:v>40</c:v>
                </c:pt>
                <c:pt idx="4310">
                  <c:v>40</c:v>
                </c:pt>
                <c:pt idx="4311">
                  <c:v>40</c:v>
                </c:pt>
                <c:pt idx="4312">
                  <c:v>40</c:v>
                </c:pt>
                <c:pt idx="4313">
                  <c:v>40</c:v>
                </c:pt>
                <c:pt idx="4314">
                  <c:v>40</c:v>
                </c:pt>
                <c:pt idx="4315">
                  <c:v>40</c:v>
                </c:pt>
                <c:pt idx="4316">
                  <c:v>40</c:v>
                </c:pt>
                <c:pt idx="4317">
                  <c:v>40</c:v>
                </c:pt>
                <c:pt idx="4318">
                  <c:v>40</c:v>
                </c:pt>
                <c:pt idx="4319">
                  <c:v>40</c:v>
                </c:pt>
                <c:pt idx="4320">
                  <c:v>40</c:v>
                </c:pt>
                <c:pt idx="4321">
                  <c:v>40</c:v>
                </c:pt>
                <c:pt idx="4322">
                  <c:v>40</c:v>
                </c:pt>
                <c:pt idx="4323">
                  <c:v>40</c:v>
                </c:pt>
                <c:pt idx="4324">
                  <c:v>40</c:v>
                </c:pt>
                <c:pt idx="4325">
                  <c:v>40</c:v>
                </c:pt>
                <c:pt idx="4326">
                  <c:v>40</c:v>
                </c:pt>
                <c:pt idx="4327">
                  <c:v>40</c:v>
                </c:pt>
                <c:pt idx="4328">
                  <c:v>40</c:v>
                </c:pt>
                <c:pt idx="4329">
                  <c:v>40</c:v>
                </c:pt>
                <c:pt idx="4330">
                  <c:v>40</c:v>
                </c:pt>
                <c:pt idx="4331">
                  <c:v>40</c:v>
                </c:pt>
                <c:pt idx="4332">
                  <c:v>40</c:v>
                </c:pt>
                <c:pt idx="4333">
                  <c:v>40</c:v>
                </c:pt>
                <c:pt idx="4334">
                  <c:v>40</c:v>
                </c:pt>
                <c:pt idx="4335">
                  <c:v>40</c:v>
                </c:pt>
                <c:pt idx="4336">
                  <c:v>40</c:v>
                </c:pt>
                <c:pt idx="4337">
                  <c:v>40</c:v>
                </c:pt>
                <c:pt idx="4338">
                  <c:v>40</c:v>
                </c:pt>
                <c:pt idx="4339">
                  <c:v>40</c:v>
                </c:pt>
                <c:pt idx="4340">
                  <c:v>40</c:v>
                </c:pt>
                <c:pt idx="4341">
                  <c:v>40</c:v>
                </c:pt>
                <c:pt idx="4342">
                  <c:v>40</c:v>
                </c:pt>
                <c:pt idx="4343">
                  <c:v>40</c:v>
                </c:pt>
                <c:pt idx="4344">
                  <c:v>40</c:v>
                </c:pt>
                <c:pt idx="4345">
                  <c:v>40</c:v>
                </c:pt>
                <c:pt idx="4346">
                  <c:v>40</c:v>
                </c:pt>
                <c:pt idx="4347">
                  <c:v>40</c:v>
                </c:pt>
                <c:pt idx="4348">
                  <c:v>40</c:v>
                </c:pt>
                <c:pt idx="4349">
                  <c:v>40</c:v>
                </c:pt>
                <c:pt idx="4350">
                  <c:v>40</c:v>
                </c:pt>
                <c:pt idx="4351">
                  <c:v>40</c:v>
                </c:pt>
                <c:pt idx="4352">
                  <c:v>40</c:v>
                </c:pt>
                <c:pt idx="4353">
                  <c:v>40</c:v>
                </c:pt>
                <c:pt idx="4354">
                  <c:v>40</c:v>
                </c:pt>
                <c:pt idx="4355">
                  <c:v>40</c:v>
                </c:pt>
                <c:pt idx="4356">
                  <c:v>40</c:v>
                </c:pt>
                <c:pt idx="4357">
                  <c:v>40</c:v>
                </c:pt>
                <c:pt idx="4358">
                  <c:v>40</c:v>
                </c:pt>
                <c:pt idx="4359">
                  <c:v>40</c:v>
                </c:pt>
                <c:pt idx="4360">
                  <c:v>40</c:v>
                </c:pt>
                <c:pt idx="4361">
                  <c:v>40</c:v>
                </c:pt>
                <c:pt idx="4362">
                  <c:v>40</c:v>
                </c:pt>
                <c:pt idx="4363">
                  <c:v>40</c:v>
                </c:pt>
                <c:pt idx="4364">
                  <c:v>40</c:v>
                </c:pt>
                <c:pt idx="4365">
                  <c:v>40</c:v>
                </c:pt>
                <c:pt idx="4366">
                  <c:v>40</c:v>
                </c:pt>
                <c:pt idx="4367">
                  <c:v>40</c:v>
                </c:pt>
                <c:pt idx="4368">
                  <c:v>40</c:v>
                </c:pt>
                <c:pt idx="4369">
                  <c:v>40</c:v>
                </c:pt>
                <c:pt idx="4370">
                  <c:v>40</c:v>
                </c:pt>
                <c:pt idx="4371">
                  <c:v>40</c:v>
                </c:pt>
                <c:pt idx="4372">
                  <c:v>40</c:v>
                </c:pt>
                <c:pt idx="4373">
                  <c:v>40</c:v>
                </c:pt>
                <c:pt idx="4374">
                  <c:v>40</c:v>
                </c:pt>
                <c:pt idx="4375">
                  <c:v>40</c:v>
                </c:pt>
                <c:pt idx="4376">
                  <c:v>40</c:v>
                </c:pt>
                <c:pt idx="4377">
                  <c:v>40</c:v>
                </c:pt>
                <c:pt idx="4378">
                  <c:v>40</c:v>
                </c:pt>
                <c:pt idx="4379">
                  <c:v>40</c:v>
                </c:pt>
                <c:pt idx="4380">
                  <c:v>40</c:v>
                </c:pt>
                <c:pt idx="4381">
                  <c:v>40</c:v>
                </c:pt>
                <c:pt idx="4382">
                  <c:v>40</c:v>
                </c:pt>
                <c:pt idx="4383">
                  <c:v>40</c:v>
                </c:pt>
                <c:pt idx="4384">
                  <c:v>40</c:v>
                </c:pt>
                <c:pt idx="4385">
                  <c:v>40</c:v>
                </c:pt>
                <c:pt idx="4386">
                  <c:v>40</c:v>
                </c:pt>
                <c:pt idx="4387">
                  <c:v>40</c:v>
                </c:pt>
                <c:pt idx="4388">
                  <c:v>40</c:v>
                </c:pt>
                <c:pt idx="4389">
                  <c:v>40</c:v>
                </c:pt>
                <c:pt idx="4390">
                  <c:v>40</c:v>
                </c:pt>
                <c:pt idx="4391">
                  <c:v>40</c:v>
                </c:pt>
                <c:pt idx="4392">
                  <c:v>40</c:v>
                </c:pt>
                <c:pt idx="4393">
                  <c:v>40</c:v>
                </c:pt>
                <c:pt idx="4394">
                  <c:v>40</c:v>
                </c:pt>
                <c:pt idx="4395">
                  <c:v>40</c:v>
                </c:pt>
                <c:pt idx="4396">
                  <c:v>40</c:v>
                </c:pt>
                <c:pt idx="4397">
                  <c:v>40</c:v>
                </c:pt>
                <c:pt idx="4398">
                  <c:v>40</c:v>
                </c:pt>
                <c:pt idx="4399">
                  <c:v>40</c:v>
                </c:pt>
                <c:pt idx="4400">
                  <c:v>40</c:v>
                </c:pt>
                <c:pt idx="4401">
                  <c:v>40</c:v>
                </c:pt>
                <c:pt idx="4402">
                  <c:v>40</c:v>
                </c:pt>
                <c:pt idx="4403">
                  <c:v>40</c:v>
                </c:pt>
                <c:pt idx="4404">
                  <c:v>40</c:v>
                </c:pt>
                <c:pt idx="4405">
                  <c:v>40</c:v>
                </c:pt>
                <c:pt idx="4406">
                  <c:v>40</c:v>
                </c:pt>
                <c:pt idx="4407">
                  <c:v>40</c:v>
                </c:pt>
                <c:pt idx="4408">
                  <c:v>40</c:v>
                </c:pt>
                <c:pt idx="4409">
                  <c:v>40</c:v>
                </c:pt>
                <c:pt idx="4410">
                  <c:v>40</c:v>
                </c:pt>
                <c:pt idx="4411">
                  <c:v>40</c:v>
                </c:pt>
                <c:pt idx="4412">
                  <c:v>40</c:v>
                </c:pt>
                <c:pt idx="4413">
                  <c:v>40</c:v>
                </c:pt>
                <c:pt idx="4414">
                  <c:v>40</c:v>
                </c:pt>
                <c:pt idx="4415">
                  <c:v>40</c:v>
                </c:pt>
                <c:pt idx="4416">
                  <c:v>40</c:v>
                </c:pt>
                <c:pt idx="4417">
                  <c:v>40</c:v>
                </c:pt>
                <c:pt idx="4418">
                  <c:v>40</c:v>
                </c:pt>
                <c:pt idx="4419">
                  <c:v>40</c:v>
                </c:pt>
                <c:pt idx="4420">
                  <c:v>40</c:v>
                </c:pt>
                <c:pt idx="4421">
                  <c:v>40</c:v>
                </c:pt>
                <c:pt idx="4422">
                  <c:v>40</c:v>
                </c:pt>
                <c:pt idx="4423">
                  <c:v>40</c:v>
                </c:pt>
                <c:pt idx="4424">
                  <c:v>40</c:v>
                </c:pt>
                <c:pt idx="4425">
                  <c:v>40</c:v>
                </c:pt>
                <c:pt idx="4426">
                  <c:v>40</c:v>
                </c:pt>
                <c:pt idx="4427">
                  <c:v>40</c:v>
                </c:pt>
                <c:pt idx="4428">
                  <c:v>40</c:v>
                </c:pt>
                <c:pt idx="4429">
                  <c:v>40</c:v>
                </c:pt>
                <c:pt idx="4430">
                  <c:v>40</c:v>
                </c:pt>
                <c:pt idx="4431">
                  <c:v>40</c:v>
                </c:pt>
                <c:pt idx="4432">
                  <c:v>40</c:v>
                </c:pt>
                <c:pt idx="4433">
                  <c:v>40</c:v>
                </c:pt>
                <c:pt idx="4434">
                  <c:v>40</c:v>
                </c:pt>
                <c:pt idx="4435">
                  <c:v>40</c:v>
                </c:pt>
                <c:pt idx="4436">
                  <c:v>40</c:v>
                </c:pt>
                <c:pt idx="4437">
                  <c:v>40</c:v>
                </c:pt>
                <c:pt idx="4438">
                  <c:v>40</c:v>
                </c:pt>
                <c:pt idx="4439">
                  <c:v>40</c:v>
                </c:pt>
                <c:pt idx="4440">
                  <c:v>40</c:v>
                </c:pt>
                <c:pt idx="4441">
                  <c:v>40</c:v>
                </c:pt>
                <c:pt idx="4442">
                  <c:v>40</c:v>
                </c:pt>
                <c:pt idx="4443">
                  <c:v>40</c:v>
                </c:pt>
                <c:pt idx="4444">
                  <c:v>40</c:v>
                </c:pt>
                <c:pt idx="4445">
                  <c:v>40</c:v>
                </c:pt>
                <c:pt idx="4446">
                  <c:v>40</c:v>
                </c:pt>
                <c:pt idx="4447">
                  <c:v>40</c:v>
                </c:pt>
                <c:pt idx="4448">
                  <c:v>40</c:v>
                </c:pt>
                <c:pt idx="4449">
                  <c:v>40</c:v>
                </c:pt>
                <c:pt idx="4450">
                  <c:v>40</c:v>
                </c:pt>
                <c:pt idx="4451">
                  <c:v>40</c:v>
                </c:pt>
                <c:pt idx="4452">
                  <c:v>40</c:v>
                </c:pt>
                <c:pt idx="4453">
                  <c:v>40</c:v>
                </c:pt>
                <c:pt idx="4454">
                  <c:v>40</c:v>
                </c:pt>
                <c:pt idx="4455">
                  <c:v>40</c:v>
                </c:pt>
                <c:pt idx="4456">
                  <c:v>40</c:v>
                </c:pt>
                <c:pt idx="4457">
                  <c:v>40</c:v>
                </c:pt>
                <c:pt idx="4458">
                  <c:v>40</c:v>
                </c:pt>
                <c:pt idx="4459">
                  <c:v>40</c:v>
                </c:pt>
                <c:pt idx="4460">
                  <c:v>40</c:v>
                </c:pt>
                <c:pt idx="4461">
                  <c:v>40</c:v>
                </c:pt>
                <c:pt idx="4462">
                  <c:v>40</c:v>
                </c:pt>
                <c:pt idx="4463">
                  <c:v>40</c:v>
                </c:pt>
                <c:pt idx="4464">
                  <c:v>40</c:v>
                </c:pt>
                <c:pt idx="4465">
                  <c:v>40</c:v>
                </c:pt>
                <c:pt idx="4466">
                  <c:v>40</c:v>
                </c:pt>
                <c:pt idx="4467">
                  <c:v>40</c:v>
                </c:pt>
                <c:pt idx="4468">
                  <c:v>40</c:v>
                </c:pt>
                <c:pt idx="4469">
                  <c:v>40</c:v>
                </c:pt>
                <c:pt idx="4470">
                  <c:v>40</c:v>
                </c:pt>
                <c:pt idx="4471">
                  <c:v>40</c:v>
                </c:pt>
                <c:pt idx="4472">
                  <c:v>40</c:v>
                </c:pt>
                <c:pt idx="4473">
                  <c:v>40</c:v>
                </c:pt>
                <c:pt idx="4474">
                  <c:v>40</c:v>
                </c:pt>
                <c:pt idx="4475">
                  <c:v>40</c:v>
                </c:pt>
                <c:pt idx="4476">
                  <c:v>40</c:v>
                </c:pt>
                <c:pt idx="4477">
                  <c:v>40</c:v>
                </c:pt>
                <c:pt idx="4478">
                  <c:v>40</c:v>
                </c:pt>
                <c:pt idx="4479">
                  <c:v>40</c:v>
                </c:pt>
                <c:pt idx="4480">
                  <c:v>40</c:v>
                </c:pt>
                <c:pt idx="4481">
                  <c:v>40</c:v>
                </c:pt>
                <c:pt idx="4482">
                  <c:v>40</c:v>
                </c:pt>
                <c:pt idx="4483">
                  <c:v>40</c:v>
                </c:pt>
                <c:pt idx="4484">
                  <c:v>40</c:v>
                </c:pt>
                <c:pt idx="4485">
                  <c:v>40</c:v>
                </c:pt>
                <c:pt idx="4486">
                  <c:v>40</c:v>
                </c:pt>
                <c:pt idx="4487">
                  <c:v>40</c:v>
                </c:pt>
                <c:pt idx="4488">
                  <c:v>40</c:v>
                </c:pt>
                <c:pt idx="4489">
                  <c:v>40</c:v>
                </c:pt>
                <c:pt idx="4490">
                  <c:v>40</c:v>
                </c:pt>
                <c:pt idx="4491">
                  <c:v>40</c:v>
                </c:pt>
                <c:pt idx="4492">
                  <c:v>40</c:v>
                </c:pt>
                <c:pt idx="4493">
                  <c:v>40</c:v>
                </c:pt>
                <c:pt idx="4494">
                  <c:v>40</c:v>
                </c:pt>
                <c:pt idx="4495">
                  <c:v>40</c:v>
                </c:pt>
                <c:pt idx="4496">
                  <c:v>40</c:v>
                </c:pt>
                <c:pt idx="4497">
                  <c:v>40</c:v>
                </c:pt>
                <c:pt idx="4498">
                  <c:v>40</c:v>
                </c:pt>
                <c:pt idx="4499">
                  <c:v>40</c:v>
                </c:pt>
                <c:pt idx="4500">
                  <c:v>40</c:v>
                </c:pt>
                <c:pt idx="4501">
                  <c:v>40</c:v>
                </c:pt>
                <c:pt idx="4502">
                  <c:v>40</c:v>
                </c:pt>
                <c:pt idx="4503">
                  <c:v>40</c:v>
                </c:pt>
                <c:pt idx="4504">
                  <c:v>40</c:v>
                </c:pt>
                <c:pt idx="4505">
                  <c:v>40</c:v>
                </c:pt>
                <c:pt idx="4506">
                  <c:v>40</c:v>
                </c:pt>
                <c:pt idx="4507">
                  <c:v>40</c:v>
                </c:pt>
                <c:pt idx="4508">
                  <c:v>40</c:v>
                </c:pt>
                <c:pt idx="4509">
                  <c:v>40</c:v>
                </c:pt>
                <c:pt idx="4510">
                  <c:v>40</c:v>
                </c:pt>
                <c:pt idx="4511">
                  <c:v>40</c:v>
                </c:pt>
                <c:pt idx="4512">
                  <c:v>40</c:v>
                </c:pt>
                <c:pt idx="4513">
                  <c:v>40</c:v>
                </c:pt>
                <c:pt idx="4514">
                  <c:v>40</c:v>
                </c:pt>
                <c:pt idx="4515">
                  <c:v>40</c:v>
                </c:pt>
                <c:pt idx="4516">
                  <c:v>40</c:v>
                </c:pt>
                <c:pt idx="4517">
                  <c:v>40</c:v>
                </c:pt>
                <c:pt idx="4518">
                  <c:v>40</c:v>
                </c:pt>
                <c:pt idx="4519">
                  <c:v>40</c:v>
                </c:pt>
                <c:pt idx="4520">
                  <c:v>40</c:v>
                </c:pt>
                <c:pt idx="4521">
                  <c:v>40</c:v>
                </c:pt>
                <c:pt idx="4522">
                  <c:v>40</c:v>
                </c:pt>
                <c:pt idx="4523">
                  <c:v>40</c:v>
                </c:pt>
                <c:pt idx="4524">
                  <c:v>40</c:v>
                </c:pt>
                <c:pt idx="4525">
                  <c:v>40</c:v>
                </c:pt>
                <c:pt idx="4526">
                  <c:v>40</c:v>
                </c:pt>
                <c:pt idx="4527">
                  <c:v>40</c:v>
                </c:pt>
                <c:pt idx="4528">
                  <c:v>40</c:v>
                </c:pt>
                <c:pt idx="4529">
                  <c:v>40</c:v>
                </c:pt>
                <c:pt idx="4530">
                  <c:v>40</c:v>
                </c:pt>
                <c:pt idx="4531">
                  <c:v>40</c:v>
                </c:pt>
                <c:pt idx="4532">
                  <c:v>40</c:v>
                </c:pt>
                <c:pt idx="4533">
                  <c:v>40</c:v>
                </c:pt>
                <c:pt idx="4534">
                  <c:v>40</c:v>
                </c:pt>
                <c:pt idx="4535">
                  <c:v>40</c:v>
                </c:pt>
                <c:pt idx="4536">
                  <c:v>40</c:v>
                </c:pt>
                <c:pt idx="4537">
                  <c:v>40</c:v>
                </c:pt>
                <c:pt idx="4538">
                  <c:v>40</c:v>
                </c:pt>
                <c:pt idx="4539">
                  <c:v>40</c:v>
                </c:pt>
                <c:pt idx="4540">
                  <c:v>40</c:v>
                </c:pt>
                <c:pt idx="4541">
                  <c:v>40</c:v>
                </c:pt>
                <c:pt idx="4542">
                  <c:v>40</c:v>
                </c:pt>
                <c:pt idx="4543">
                  <c:v>40</c:v>
                </c:pt>
                <c:pt idx="4544">
                  <c:v>40</c:v>
                </c:pt>
                <c:pt idx="4545">
                  <c:v>40</c:v>
                </c:pt>
                <c:pt idx="4546">
                  <c:v>40</c:v>
                </c:pt>
                <c:pt idx="4547">
                  <c:v>40</c:v>
                </c:pt>
                <c:pt idx="4548">
                  <c:v>40</c:v>
                </c:pt>
                <c:pt idx="4549">
                  <c:v>40</c:v>
                </c:pt>
                <c:pt idx="4550">
                  <c:v>40</c:v>
                </c:pt>
                <c:pt idx="4551">
                  <c:v>40</c:v>
                </c:pt>
                <c:pt idx="4552">
                  <c:v>40</c:v>
                </c:pt>
                <c:pt idx="4553">
                  <c:v>40</c:v>
                </c:pt>
                <c:pt idx="4554">
                  <c:v>40</c:v>
                </c:pt>
                <c:pt idx="4555">
                  <c:v>40</c:v>
                </c:pt>
                <c:pt idx="4556">
                  <c:v>40</c:v>
                </c:pt>
                <c:pt idx="4557">
                  <c:v>40</c:v>
                </c:pt>
                <c:pt idx="4558">
                  <c:v>40</c:v>
                </c:pt>
                <c:pt idx="4559">
                  <c:v>40</c:v>
                </c:pt>
                <c:pt idx="4560">
                  <c:v>40</c:v>
                </c:pt>
                <c:pt idx="4561">
                  <c:v>40</c:v>
                </c:pt>
                <c:pt idx="4562">
                  <c:v>40</c:v>
                </c:pt>
                <c:pt idx="4563">
                  <c:v>40</c:v>
                </c:pt>
                <c:pt idx="4564">
                  <c:v>40</c:v>
                </c:pt>
                <c:pt idx="4565">
                  <c:v>40</c:v>
                </c:pt>
                <c:pt idx="4566">
                  <c:v>40</c:v>
                </c:pt>
                <c:pt idx="4567">
                  <c:v>40</c:v>
                </c:pt>
                <c:pt idx="4568">
                  <c:v>40</c:v>
                </c:pt>
                <c:pt idx="4569">
                  <c:v>40</c:v>
                </c:pt>
                <c:pt idx="4570">
                  <c:v>40</c:v>
                </c:pt>
                <c:pt idx="4571">
                  <c:v>40</c:v>
                </c:pt>
                <c:pt idx="4572">
                  <c:v>40</c:v>
                </c:pt>
                <c:pt idx="4573">
                  <c:v>40</c:v>
                </c:pt>
                <c:pt idx="4574">
                  <c:v>40</c:v>
                </c:pt>
                <c:pt idx="4575">
                  <c:v>40</c:v>
                </c:pt>
                <c:pt idx="4576">
                  <c:v>40</c:v>
                </c:pt>
                <c:pt idx="4577">
                  <c:v>40</c:v>
                </c:pt>
                <c:pt idx="4578">
                  <c:v>40</c:v>
                </c:pt>
                <c:pt idx="4579">
                  <c:v>40</c:v>
                </c:pt>
                <c:pt idx="4580">
                  <c:v>40</c:v>
                </c:pt>
                <c:pt idx="4581">
                  <c:v>40</c:v>
                </c:pt>
                <c:pt idx="4582">
                  <c:v>40</c:v>
                </c:pt>
                <c:pt idx="4583">
                  <c:v>40</c:v>
                </c:pt>
                <c:pt idx="4584">
                  <c:v>40</c:v>
                </c:pt>
                <c:pt idx="4585">
                  <c:v>40</c:v>
                </c:pt>
                <c:pt idx="4586">
                  <c:v>40</c:v>
                </c:pt>
                <c:pt idx="4587">
                  <c:v>40</c:v>
                </c:pt>
                <c:pt idx="4588">
                  <c:v>40</c:v>
                </c:pt>
                <c:pt idx="4589">
                  <c:v>40</c:v>
                </c:pt>
                <c:pt idx="4590">
                  <c:v>40</c:v>
                </c:pt>
                <c:pt idx="4591">
                  <c:v>40</c:v>
                </c:pt>
                <c:pt idx="4592">
                  <c:v>40</c:v>
                </c:pt>
                <c:pt idx="4593">
                  <c:v>40</c:v>
                </c:pt>
                <c:pt idx="4594">
                  <c:v>40</c:v>
                </c:pt>
                <c:pt idx="4595">
                  <c:v>40</c:v>
                </c:pt>
                <c:pt idx="4596">
                  <c:v>40</c:v>
                </c:pt>
                <c:pt idx="4597">
                  <c:v>40</c:v>
                </c:pt>
                <c:pt idx="4598">
                  <c:v>40</c:v>
                </c:pt>
                <c:pt idx="4599">
                  <c:v>40</c:v>
                </c:pt>
                <c:pt idx="4600">
                  <c:v>40</c:v>
                </c:pt>
                <c:pt idx="4601">
                  <c:v>40</c:v>
                </c:pt>
                <c:pt idx="4602">
                  <c:v>40</c:v>
                </c:pt>
                <c:pt idx="4603">
                  <c:v>40</c:v>
                </c:pt>
                <c:pt idx="4604">
                  <c:v>40</c:v>
                </c:pt>
                <c:pt idx="4605">
                  <c:v>40</c:v>
                </c:pt>
                <c:pt idx="4606">
                  <c:v>40</c:v>
                </c:pt>
                <c:pt idx="4607">
                  <c:v>40</c:v>
                </c:pt>
                <c:pt idx="4608">
                  <c:v>40</c:v>
                </c:pt>
                <c:pt idx="4609">
                  <c:v>40</c:v>
                </c:pt>
                <c:pt idx="4610">
                  <c:v>40</c:v>
                </c:pt>
                <c:pt idx="4611">
                  <c:v>40</c:v>
                </c:pt>
                <c:pt idx="4612">
                  <c:v>40</c:v>
                </c:pt>
                <c:pt idx="4613">
                  <c:v>40</c:v>
                </c:pt>
                <c:pt idx="4614">
                  <c:v>40</c:v>
                </c:pt>
                <c:pt idx="4615">
                  <c:v>40</c:v>
                </c:pt>
                <c:pt idx="4616">
                  <c:v>40</c:v>
                </c:pt>
                <c:pt idx="4617">
                  <c:v>40</c:v>
                </c:pt>
                <c:pt idx="4618">
                  <c:v>40</c:v>
                </c:pt>
                <c:pt idx="4619">
                  <c:v>40</c:v>
                </c:pt>
                <c:pt idx="4620">
                  <c:v>40</c:v>
                </c:pt>
                <c:pt idx="4621">
                  <c:v>40</c:v>
                </c:pt>
                <c:pt idx="4622">
                  <c:v>40</c:v>
                </c:pt>
                <c:pt idx="4623">
                  <c:v>40</c:v>
                </c:pt>
                <c:pt idx="4624">
                  <c:v>40</c:v>
                </c:pt>
                <c:pt idx="4625">
                  <c:v>40</c:v>
                </c:pt>
                <c:pt idx="4626">
                  <c:v>40</c:v>
                </c:pt>
                <c:pt idx="4627">
                  <c:v>40</c:v>
                </c:pt>
                <c:pt idx="4628">
                  <c:v>40</c:v>
                </c:pt>
                <c:pt idx="4629">
                  <c:v>40</c:v>
                </c:pt>
                <c:pt idx="4630">
                  <c:v>40</c:v>
                </c:pt>
                <c:pt idx="4631">
                  <c:v>40</c:v>
                </c:pt>
                <c:pt idx="4632">
                  <c:v>40</c:v>
                </c:pt>
                <c:pt idx="4633">
                  <c:v>40</c:v>
                </c:pt>
                <c:pt idx="4634">
                  <c:v>40</c:v>
                </c:pt>
                <c:pt idx="4635">
                  <c:v>40</c:v>
                </c:pt>
                <c:pt idx="4636">
                  <c:v>40</c:v>
                </c:pt>
                <c:pt idx="4637">
                  <c:v>40</c:v>
                </c:pt>
                <c:pt idx="4638">
                  <c:v>40</c:v>
                </c:pt>
                <c:pt idx="4639">
                  <c:v>40</c:v>
                </c:pt>
                <c:pt idx="4640">
                  <c:v>40</c:v>
                </c:pt>
                <c:pt idx="4641">
                  <c:v>40</c:v>
                </c:pt>
                <c:pt idx="4642">
                  <c:v>40</c:v>
                </c:pt>
                <c:pt idx="4643">
                  <c:v>40</c:v>
                </c:pt>
                <c:pt idx="4644">
                  <c:v>40</c:v>
                </c:pt>
                <c:pt idx="4645">
                  <c:v>40</c:v>
                </c:pt>
                <c:pt idx="4646">
                  <c:v>40</c:v>
                </c:pt>
                <c:pt idx="4647">
                  <c:v>40</c:v>
                </c:pt>
                <c:pt idx="4648">
                  <c:v>40</c:v>
                </c:pt>
                <c:pt idx="4649">
                  <c:v>40</c:v>
                </c:pt>
                <c:pt idx="4650">
                  <c:v>40</c:v>
                </c:pt>
                <c:pt idx="4651">
                  <c:v>40</c:v>
                </c:pt>
                <c:pt idx="4652">
                  <c:v>40</c:v>
                </c:pt>
                <c:pt idx="4653">
                  <c:v>40</c:v>
                </c:pt>
                <c:pt idx="4654">
                  <c:v>40</c:v>
                </c:pt>
                <c:pt idx="4655">
                  <c:v>40</c:v>
                </c:pt>
                <c:pt idx="4656">
                  <c:v>40</c:v>
                </c:pt>
                <c:pt idx="4657">
                  <c:v>40</c:v>
                </c:pt>
                <c:pt idx="4658">
                  <c:v>40</c:v>
                </c:pt>
                <c:pt idx="4659">
                  <c:v>40</c:v>
                </c:pt>
                <c:pt idx="4660">
                  <c:v>40</c:v>
                </c:pt>
                <c:pt idx="4661">
                  <c:v>40</c:v>
                </c:pt>
                <c:pt idx="4662">
                  <c:v>40</c:v>
                </c:pt>
                <c:pt idx="4663">
                  <c:v>40</c:v>
                </c:pt>
                <c:pt idx="4664">
                  <c:v>40</c:v>
                </c:pt>
                <c:pt idx="4665">
                  <c:v>40</c:v>
                </c:pt>
                <c:pt idx="4666">
                  <c:v>40</c:v>
                </c:pt>
                <c:pt idx="4667">
                  <c:v>40</c:v>
                </c:pt>
                <c:pt idx="4668">
                  <c:v>40</c:v>
                </c:pt>
                <c:pt idx="4669">
                  <c:v>40</c:v>
                </c:pt>
                <c:pt idx="4670">
                  <c:v>40</c:v>
                </c:pt>
                <c:pt idx="4671">
                  <c:v>40</c:v>
                </c:pt>
                <c:pt idx="4672">
                  <c:v>40</c:v>
                </c:pt>
                <c:pt idx="4673">
                  <c:v>40</c:v>
                </c:pt>
                <c:pt idx="4674">
                  <c:v>40</c:v>
                </c:pt>
                <c:pt idx="4675">
                  <c:v>40</c:v>
                </c:pt>
                <c:pt idx="4676">
                  <c:v>40</c:v>
                </c:pt>
                <c:pt idx="4677">
                  <c:v>40</c:v>
                </c:pt>
                <c:pt idx="4678">
                  <c:v>40</c:v>
                </c:pt>
                <c:pt idx="4679">
                  <c:v>40</c:v>
                </c:pt>
                <c:pt idx="4680">
                  <c:v>40</c:v>
                </c:pt>
                <c:pt idx="4681">
                  <c:v>40</c:v>
                </c:pt>
                <c:pt idx="4682">
                  <c:v>40</c:v>
                </c:pt>
                <c:pt idx="4683">
                  <c:v>40</c:v>
                </c:pt>
                <c:pt idx="4684">
                  <c:v>40</c:v>
                </c:pt>
                <c:pt idx="4685">
                  <c:v>40</c:v>
                </c:pt>
                <c:pt idx="4686">
                  <c:v>40</c:v>
                </c:pt>
                <c:pt idx="4687">
                  <c:v>40</c:v>
                </c:pt>
                <c:pt idx="4688">
                  <c:v>40</c:v>
                </c:pt>
                <c:pt idx="4689">
                  <c:v>40</c:v>
                </c:pt>
                <c:pt idx="4690">
                  <c:v>40</c:v>
                </c:pt>
                <c:pt idx="4691">
                  <c:v>40</c:v>
                </c:pt>
                <c:pt idx="4692">
                  <c:v>40</c:v>
                </c:pt>
                <c:pt idx="4693">
                  <c:v>40</c:v>
                </c:pt>
                <c:pt idx="4694">
                  <c:v>40</c:v>
                </c:pt>
                <c:pt idx="4695">
                  <c:v>40</c:v>
                </c:pt>
                <c:pt idx="4696">
                  <c:v>40</c:v>
                </c:pt>
                <c:pt idx="4697">
                  <c:v>40</c:v>
                </c:pt>
                <c:pt idx="4698">
                  <c:v>40</c:v>
                </c:pt>
                <c:pt idx="4699">
                  <c:v>40</c:v>
                </c:pt>
                <c:pt idx="4700">
                  <c:v>40</c:v>
                </c:pt>
                <c:pt idx="4701">
                  <c:v>40</c:v>
                </c:pt>
                <c:pt idx="4702">
                  <c:v>40</c:v>
                </c:pt>
                <c:pt idx="4703">
                  <c:v>40</c:v>
                </c:pt>
                <c:pt idx="4704">
                  <c:v>40</c:v>
                </c:pt>
                <c:pt idx="4705">
                  <c:v>40</c:v>
                </c:pt>
                <c:pt idx="4706">
                  <c:v>40</c:v>
                </c:pt>
                <c:pt idx="4707">
                  <c:v>40</c:v>
                </c:pt>
                <c:pt idx="4708">
                  <c:v>40</c:v>
                </c:pt>
                <c:pt idx="4709">
                  <c:v>40</c:v>
                </c:pt>
                <c:pt idx="4710">
                  <c:v>40</c:v>
                </c:pt>
                <c:pt idx="4711">
                  <c:v>40</c:v>
                </c:pt>
                <c:pt idx="4712">
                  <c:v>40</c:v>
                </c:pt>
                <c:pt idx="4713">
                  <c:v>40</c:v>
                </c:pt>
                <c:pt idx="4714">
                  <c:v>40</c:v>
                </c:pt>
                <c:pt idx="4715">
                  <c:v>40</c:v>
                </c:pt>
                <c:pt idx="4716">
                  <c:v>40</c:v>
                </c:pt>
                <c:pt idx="4717">
                  <c:v>40</c:v>
                </c:pt>
                <c:pt idx="4718">
                  <c:v>40</c:v>
                </c:pt>
                <c:pt idx="4719">
                  <c:v>40</c:v>
                </c:pt>
                <c:pt idx="4720">
                  <c:v>40</c:v>
                </c:pt>
                <c:pt idx="4721">
                  <c:v>40</c:v>
                </c:pt>
                <c:pt idx="4722">
                  <c:v>40</c:v>
                </c:pt>
                <c:pt idx="4723">
                  <c:v>40</c:v>
                </c:pt>
                <c:pt idx="4724">
                  <c:v>40</c:v>
                </c:pt>
                <c:pt idx="4725">
                  <c:v>40</c:v>
                </c:pt>
                <c:pt idx="4726">
                  <c:v>40</c:v>
                </c:pt>
                <c:pt idx="4727">
                  <c:v>40</c:v>
                </c:pt>
                <c:pt idx="4728">
                  <c:v>40</c:v>
                </c:pt>
                <c:pt idx="4729">
                  <c:v>40</c:v>
                </c:pt>
                <c:pt idx="4730">
                  <c:v>40</c:v>
                </c:pt>
                <c:pt idx="4731">
                  <c:v>40</c:v>
                </c:pt>
                <c:pt idx="4732">
                  <c:v>40</c:v>
                </c:pt>
                <c:pt idx="4733">
                  <c:v>40</c:v>
                </c:pt>
                <c:pt idx="4734">
                  <c:v>40</c:v>
                </c:pt>
                <c:pt idx="4735">
                  <c:v>40</c:v>
                </c:pt>
                <c:pt idx="4736">
                  <c:v>40</c:v>
                </c:pt>
                <c:pt idx="4737">
                  <c:v>40</c:v>
                </c:pt>
                <c:pt idx="4738">
                  <c:v>40</c:v>
                </c:pt>
                <c:pt idx="4739">
                  <c:v>40</c:v>
                </c:pt>
                <c:pt idx="4740">
                  <c:v>40</c:v>
                </c:pt>
                <c:pt idx="4741">
                  <c:v>40</c:v>
                </c:pt>
                <c:pt idx="4742">
                  <c:v>40</c:v>
                </c:pt>
                <c:pt idx="4743">
                  <c:v>40</c:v>
                </c:pt>
                <c:pt idx="4744">
                  <c:v>40</c:v>
                </c:pt>
                <c:pt idx="4745">
                  <c:v>40</c:v>
                </c:pt>
                <c:pt idx="4746">
                  <c:v>40</c:v>
                </c:pt>
                <c:pt idx="4747">
                  <c:v>40</c:v>
                </c:pt>
                <c:pt idx="4748">
                  <c:v>40</c:v>
                </c:pt>
                <c:pt idx="4749">
                  <c:v>40</c:v>
                </c:pt>
                <c:pt idx="4750">
                  <c:v>40</c:v>
                </c:pt>
                <c:pt idx="4751">
                  <c:v>40</c:v>
                </c:pt>
                <c:pt idx="4752">
                  <c:v>40</c:v>
                </c:pt>
                <c:pt idx="4753">
                  <c:v>40</c:v>
                </c:pt>
                <c:pt idx="4754">
                  <c:v>40</c:v>
                </c:pt>
                <c:pt idx="4755">
                  <c:v>40</c:v>
                </c:pt>
                <c:pt idx="4756">
                  <c:v>40</c:v>
                </c:pt>
                <c:pt idx="4757">
                  <c:v>40</c:v>
                </c:pt>
                <c:pt idx="4758">
                  <c:v>40</c:v>
                </c:pt>
                <c:pt idx="4759">
                  <c:v>40</c:v>
                </c:pt>
                <c:pt idx="4760">
                  <c:v>40</c:v>
                </c:pt>
                <c:pt idx="4761">
                  <c:v>40</c:v>
                </c:pt>
                <c:pt idx="4762">
                  <c:v>40</c:v>
                </c:pt>
                <c:pt idx="4763">
                  <c:v>40</c:v>
                </c:pt>
                <c:pt idx="4764">
                  <c:v>40</c:v>
                </c:pt>
                <c:pt idx="4765">
                  <c:v>40</c:v>
                </c:pt>
                <c:pt idx="4766">
                  <c:v>40</c:v>
                </c:pt>
                <c:pt idx="4767">
                  <c:v>40</c:v>
                </c:pt>
                <c:pt idx="4768">
                  <c:v>40</c:v>
                </c:pt>
                <c:pt idx="4769">
                  <c:v>40</c:v>
                </c:pt>
                <c:pt idx="4770">
                  <c:v>40</c:v>
                </c:pt>
                <c:pt idx="4771">
                  <c:v>40</c:v>
                </c:pt>
                <c:pt idx="4772">
                  <c:v>40</c:v>
                </c:pt>
                <c:pt idx="4773">
                  <c:v>40</c:v>
                </c:pt>
                <c:pt idx="4774">
                  <c:v>40</c:v>
                </c:pt>
                <c:pt idx="4775">
                  <c:v>40</c:v>
                </c:pt>
                <c:pt idx="4776">
                  <c:v>40</c:v>
                </c:pt>
                <c:pt idx="4777">
                  <c:v>40</c:v>
                </c:pt>
                <c:pt idx="4778">
                  <c:v>40</c:v>
                </c:pt>
                <c:pt idx="4779">
                  <c:v>40</c:v>
                </c:pt>
                <c:pt idx="4780">
                  <c:v>40</c:v>
                </c:pt>
                <c:pt idx="4781">
                  <c:v>40</c:v>
                </c:pt>
                <c:pt idx="4782">
                  <c:v>40</c:v>
                </c:pt>
                <c:pt idx="4783">
                  <c:v>40</c:v>
                </c:pt>
                <c:pt idx="4784">
                  <c:v>40</c:v>
                </c:pt>
                <c:pt idx="4785">
                  <c:v>40</c:v>
                </c:pt>
                <c:pt idx="4786">
                  <c:v>40</c:v>
                </c:pt>
                <c:pt idx="4787">
                  <c:v>40</c:v>
                </c:pt>
                <c:pt idx="4788">
                  <c:v>40</c:v>
                </c:pt>
                <c:pt idx="4789">
                  <c:v>40</c:v>
                </c:pt>
                <c:pt idx="4790">
                  <c:v>40</c:v>
                </c:pt>
                <c:pt idx="4791">
                  <c:v>40</c:v>
                </c:pt>
                <c:pt idx="4792">
                  <c:v>40</c:v>
                </c:pt>
                <c:pt idx="4793">
                  <c:v>40</c:v>
                </c:pt>
                <c:pt idx="4794">
                  <c:v>40</c:v>
                </c:pt>
                <c:pt idx="4795">
                  <c:v>40</c:v>
                </c:pt>
                <c:pt idx="4796">
                  <c:v>40</c:v>
                </c:pt>
                <c:pt idx="4797">
                  <c:v>40</c:v>
                </c:pt>
                <c:pt idx="4798">
                  <c:v>40</c:v>
                </c:pt>
                <c:pt idx="4799">
                  <c:v>40</c:v>
                </c:pt>
                <c:pt idx="4800">
                  <c:v>40</c:v>
                </c:pt>
                <c:pt idx="4801">
                  <c:v>40</c:v>
                </c:pt>
                <c:pt idx="4802">
                  <c:v>40</c:v>
                </c:pt>
                <c:pt idx="4803">
                  <c:v>40</c:v>
                </c:pt>
                <c:pt idx="4804">
                  <c:v>40</c:v>
                </c:pt>
                <c:pt idx="4805">
                  <c:v>40</c:v>
                </c:pt>
                <c:pt idx="4806">
                  <c:v>40</c:v>
                </c:pt>
                <c:pt idx="4807">
                  <c:v>40</c:v>
                </c:pt>
                <c:pt idx="4808">
                  <c:v>40</c:v>
                </c:pt>
                <c:pt idx="4809">
                  <c:v>40</c:v>
                </c:pt>
                <c:pt idx="4810">
                  <c:v>40</c:v>
                </c:pt>
                <c:pt idx="4811">
                  <c:v>40</c:v>
                </c:pt>
                <c:pt idx="4812">
                  <c:v>40</c:v>
                </c:pt>
                <c:pt idx="4813">
                  <c:v>40</c:v>
                </c:pt>
                <c:pt idx="4814">
                  <c:v>40</c:v>
                </c:pt>
                <c:pt idx="4815">
                  <c:v>40</c:v>
                </c:pt>
                <c:pt idx="4816">
                  <c:v>40</c:v>
                </c:pt>
                <c:pt idx="4817">
                  <c:v>40</c:v>
                </c:pt>
                <c:pt idx="4818">
                  <c:v>40</c:v>
                </c:pt>
                <c:pt idx="4819">
                  <c:v>40</c:v>
                </c:pt>
                <c:pt idx="4820">
                  <c:v>40</c:v>
                </c:pt>
                <c:pt idx="4821">
                  <c:v>40</c:v>
                </c:pt>
                <c:pt idx="4822">
                  <c:v>40</c:v>
                </c:pt>
                <c:pt idx="4823">
                  <c:v>40</c:v>
                </c:pt>
                <c:pt idx="4824">
                  <c:v>40</c:v>
                </c:pt>
                <c:pt idx="4825">
                  <c:v>40</c:v>
                </c:pt>
                <c:pt idx="4826">
                  <c:v>40</c:v>
                </c:pt>
                <c:pt idx="4827">
                  <c:v>40</c:v>
                </c:pt>
                <c:pt idx="4828">
                  <c:v>40</c:v>
                </c:pt>
                <c:pt idx="4829">
                  <c:v>40</c:v>
                </c:pt>
                <c:pt idx="4830">
                  <c:v>40</c:v>
                </c:pt>
                <c:pt idx="4831">
                  <c:v>40</c:v>
                </c:pt>
                <c:pt idx="4832">
                  <c:v>40</c:v>
                </c:pt>
                <c:pt idx="4833">
                  <c:v>40</c:v>
                </c:pt>
                <c:pt idx="4834">
                  <c:v>40</c:v>
                </c:pt>
                <c:pt idx="4835">
                  <c:v>40</c:v>
                </c:pt>
                <c:pt idx="4836">
                  <c:v>40</c:v>
                </c:pt>
                <c:pt idx="4837">
                  <c:v>40</c:v>
                </c:pt>
                <c:pt idx="4838">
                  <c:v>40</c:v>
                </c:pt>
                <c:pt idx="4839">
                  <c:v>40</c:v>
                </c:pt>
                <c:pt idx="4840">
                  <c:v>40</c:v>
                </c:pt>
                <c:pt idx="4841">
                  <c:v>40</c:v>
                </c:pt>
                <c:pt idx="4842">
                  <c:v>40</c:v>
                </c:pt>
                <c:pt idx="4843">
                  <c:v>40</c:v>
                </c:pt>
                <c:pt idx="4844">
                  <c:v>40</c:v>
                </c:pt>
                <c:pt idx="4845">
                  <c:v>40</c:v>
                </c:pt>
                <c:pt idx="4846">
                  <c:v>40</c:v>
                </c:pt>
                <c:pt idx="4847">
                  <c:v>40</c:v>
                </c:pt>
                <c:pt idx="4848">
                  <c:v>40</c:v>
                </c:pt>
                <c:pt idx="4849">
                  <c:v>40</c:v>
                </c:pt>
                <c:pt idx="4850">
                  <c:v>40</c:v>
                </c:pt>
                <c:pt idx="4851">
                  <c:v>40</c:v>
                </c:pt>
                <c:pt idx="4852">
                  <c:v>40</c:v>
                </c:pt>
                <c:pt idx="4853">
                  <c:v>40</c:v>
                </c:pt>
                <c:pt idx="4854">
                  <c:v>40</c:v>
                </c:pt>
                <c:pt idx="4855">
                  <c:v>40</c:v>
                </c:pt>
                <c:pt idx="4856">
                  <c:v>40</c:v>
                </c:pt>
                <c:pt idx="4857">
                  <c:v>40</c:v>
                </c:pt>
                <c:pt idx="4858">
                  <c:v>40</c:v>
                </c:pt>
                <c:pt idx="4859">
                  <c:v>40</c:v>
                </c:pt>
                <c:pt idx="4860">
                  <c:v>40</c:v>
                </c:pt>
                <c:pt idx="4861">
                  <c:v>40</c:v>
                </c:pt>
                <c:pt idx="4862">
                  <c:v>40</c:v>
                </c:pt>
                <c:pt idx="4863">
                  <c:v>40</c:v>
                </c:pt>
                <c:pt idx="4864">
                  <c:v>40</c:v>
                </c:pt>
                <c:pt idx="4865">
                  <c:v>40</c:v>
                </c:pt>
                <c:pt idx="4866">
                  <c:v>40</c:v>
                </c:pt>
                <c:pt idx="4867">
                  <c:v>40</c:v>
                </c:pt>
                <c:pt idx="4868">
                  <c:v>40</c:v>
                </c:pt>
                <c:pt idx="4869">
                  <c:v>40</c:v>
                </c:pt>
                <c:pt idx="4870">
                  <c:v>40</c:v>
                </c:pt>
                <c:pt idx="4871">
                  <c:v>40</c:v>
                </c:pt>
                <c:pt idx="4872">
                  <c:v>40</c:v>
                </c:pt>
                <c:pt idx="4873">
                  <c:v>40</c:v>
                </c:pt>
                <c:pt idx="4874">
                  <c:v>40</c:v>
                </c:pt>
                <c:pt idx="4875">
                  <c:v>40</c:v>
                </c:pt>
                <c:pt idx="4876">
                  <c:v>40</c:v>
                </c:pt>
                <c:pt idx="4877">
                  <c:v>40</c:v>
                </c:pt>
                <c:pt idx="4878">
                  <c:v>40</c:v>
                </c:pt>
                <c:pt idx="4879">
                  <c:v>40</c:v>
                </c:pt>
                <c:pt idx="4880">
                  <c:v>40</c:v>
                </c:pt>
                <c:pt idx="4881">
                  <c:v>40</c:v>
                </c:pt>
                <c:pt idx="4882">
                  <c:v>40</c:v>
                </c:pt>
                <c:pt idx="4883">
                  <c:v>40</c:v>
                </c:pt>
                <c:pt idx="4884">
                  <c:v>40</c:v>
                </c:pt>
                <c:pt idx="4885">
                  <c:v>40</c:v>
                </c:pt>
                <c:pt idx="4886">
                  <c:v>40</c:v>
                </c:pt>
                <c:pt idx="4887">
                  <c:v>40</c:v>
                </c:pt>
                <c:pt idx="4888">
                  <c:v>40</c:v>
                </c:pt>
                <c:pt idx="4889">
                  <c:v>40</c:v>
                </c:pt>
                <c:pt idx="4890">
                  <c:v>40</c:v>
                </c:pt>
                <c:pt idx="4891">
                  <c:v>40</c:v>
                </c:pt>
                <c:pt idx="4892">
                  <c:v>40</c:v>
                </c:pt>
                <c:pt idx="4893">
                  <c:v>40</c:v>
                </c:pt>
                <c:pt idx="4894">
                  <c:v>40</c:v>
                </c:pt>
                <c:pt idx="4895">
                  <c:v>40</c:v>
                </c:pt>
                <c:pt idx="4896">
                  <c:v>40</c:v>
                </c:pt>
                <c:pt idx="4897">
                  <c:v>40</c:v>
                </c:pt>
                <c:pt idx="4898">
                  <c:v>40</c:v>
                </c:pt>
                <c:pt idx="4899">
                  <c:v>40</c:v>
                </c:pt>
                <c:pt idx="4900">
                  <c:v>40</c:v>
                </c:pt>
                <c:pt idx="4901">
                  <c:v>40</c:v>
                </c:pt>
                <c:pt idx="4902">
                  <c:v>40</c:v>
                </c:pt>
                <c:pt idx="4903">
                  <c:v>40</c:v>
                </c:pt>
                <c:pt idx="4904">
                  <c:v>40</c:v>
                </c:pt>
                <c:pt idx="4905">
                  <c:v>40</c:v>
                </c:pt>
                <c:pt idx="4906">
                  <c:v>40</c:v>
                </c:pt>
                <c:pt idx="4907">
                  <c:v>40</c:v>
                </c:pt>
                <c:pt idx="4908">
                  <c:v>40</c:v>
                </c:pt>
                <c:pt idx="4909">
                  <c:v>40</c:v>
                </c:pt>
                <c:pt idx="4910">
                  <c:v>40</c:v>
                </c:pt>
                <c:pt idx="4911">
                  <c:v>40</c:v>
                </c:pt>
                <c:pt idx="4912">
                  <c:v>40</c:v>
                </c:pt>
                <c:pt idx="4913">
                  <c:v>40</c:v>
                </c:pt>
                <c:pt idx="4914">
                  <c:v>40</c:v>
                </c:pt>
                <c:pt idx="4915">
                  <c:v>40</c:v>
                </c:pt>
                <c:pt idx="4916">
                  <c:v>40</c:v>
                </c:pt>
                <c:pt idx="4917">
                  <c:v>40</c:v>
                </c:pt>
                <c:pt idx="4918">
                  <c:v>40</c:v>
                </c:pt>
                <c:pt idx="4919">
                  <c:v>40</c:v>
                </c:pt>
                <c:pt idx="4920">
                  <c:v>40</c:v>
                </c:pt>
                <c:pt idx="4921">
                  <c:v>40</c:v>
                </c:pt>
                <c:pt idx="4922">
                  <c:v>40</c:v>
                </c:pt>
                <c:pt idx="4923">
                  <c:v>40</c:v>
                </c:pt>
                <c:pt idx="4924">
                  <c:v>40</c:v>
                </c:pt>
                <c:pt idx="4925">
                  <c:v>40</c:v>
                </c:pt>
                <c:pt idx="4926">
                  <c:v>40</c:v>
                </c:pt>
                <c:pt idx="4927">
                  <c:v>40</c:v>
                </c:pt>
                <c:pt idx="4928">
                  <c:v>40</c:v>
                </c:pt>
                <c:pt idx="4929">
                  <c:v>40</c:v>
                </c:pt>
                <c:pt idx="4930">
                  <c:v>40</c:v>
                </c:pt>
                <c:pt idx="4931">
                  <c:v>40</c:v>
                </c:pt>
                <c:pt idx="4932">
                  <c:v>40</c:v>
                </c:pt>
                <c:pt idx="4933">
                  <c:v>40</c:v>
                </c:pt>
                <c:pt idx="4934">
                  <c:v>40</c:v>
                </c:pt>
                <c:pt idx="4935">
                  <c:v>40</c:v>
                </c:pt>
                <c:pt idx="4936">
                  <c:v>40</c:v>
                </c:pt>
                <c:pt idx="4937">
                  <c:v>40</c:v>
                </c:pt>
                <c:pt idx="4938">
                  <c:v>40</c:v>
                </c:pt>
                <c:pt idx="4939">
                  <c:v>40</c:v>
                </c:pt>
                <c:pt idx="4940">
                  <c:v>40</c:v>
                </c:pt>
                <c:pt idx="4941">
                  <c:v>40</c:v>
                </c:pt>
                <c:pt idx="4942">
                  <c:v>40</c:v>
                </c:pt>
                <c:pt idx="4943">
                  <c:v>40</c:v>
                </c:pt>
                <c:pt idx="4944">
                  <c:v>40</c:v>
                </c:pt>
                <c:pt idx="4945">
                  <c:v>40</c:v>
                </c:pt>
                <c:pt idx="4946">
                  <c:v>40</c:v>
                </c:pt>
                <c:pt idx="4947">
                  <c:v>40</c:v>
                </c:pt>
                <c:pt idx="4948">
                  <c:v>40</c:v>
                </c:pt>
                <c:pt idx="4949">
                  <c:v>40</c:v>
                </c:pt>
                <c:pt idx="4950">
                  <c:v>40</c:v>
                </c:pt>
                <c:pt idx="4951">
                  <c:v>40</c:v>
                </c:pt>
                <c:pt idx="4952">
                  <c:v>40</c:v>
                </c:pt>
                <c:pt idx="4953">
                  <c:v>40</c:v>
                </c:pt>
                <c:pt idx="4954">
                  <c:v>40</c:v>
                </c:pt>
                <c:pt idx="4955">
                  <c:v>40</c:v>
                </c:pt>
                <c:pt idx="4956">
                  <c:v>40</c:v>
                </c:pt>
                <c:pt idx="4957">
                  <c:v>40</c:v>
                </c:pt>
                <c:pt idx="4958">
                  <c:v>40</c:v>
                </c:pt>
                <c:pt idx="4959">
                  <c:v>40</c:v>
                </c:pt>
                <c:pt idx="4960">
                  <c:v>40</c:v>
                </c:pt>
                <c:pt idx="4961">
                  <c:v>40</c:v>
                </c:pt>
                <c:pt idx="4962">
                  <c:v>40</c:v>
                </c:pt>
                <c:pt idx="4963">
                  <c:v>40</c:v>
                </c:pt>
                <c:pt idx="4964">
                  <c:v>40</c:v>
                </c:pt>
                <c:pt idx="4965">
                  <c:v>40</c:v>
                </c:pt>
                <c:pt idx="4966">
                  <c:v>40</c:v>
                </c:pt>
                <c:pt idx="4967">
                  <c:v>40</c:v>
                </c:pt>
                <c:pt idx="4968">
                  <c:v>40</c:v>
                </c:pt>
                <c:pt idx="4969">
                  <c:v>40</c:v>
                </c:pt>
                <c:pt idx="4970">
                  <c:v>40</c:v>
                </c:pt>
                <c:pt idx="4971">
                  <c:v>40</c:v>
                </c:pt>
                <c:pt idx="4972">
                  <c:v>40</c:v>
                </c:pt>
                <c:pt idx="4973">
                  <c:v>40</c:v>
                </c:pt>
                <c:pt idx="4974">
                  <c:v>40</c:v>
                </c:pt>
                <c:pt idx="4975">
                  <c:v>40</c:v>
                </c:pt>
                <c:pt idx="4976">
                  <c:v>40</c:v>
                </c:pt>
                <c:pt idx="4977">
                  <c:v>40</c:v>
                </c:pt>
                <c:pt idx="4978">
                  <c:v>40</c:v>
                </c:pt>
                <c:pt idx="4979">
                  <c:v>40</c:v>
                </c:pt>
                <c:pt idx="4980">
                  <c:v>40</c:v>
                </c:pt>
                <c:pt idx="4981">
                  <c:v>40</c:v>
                </c:pt>
                <c:pt idx="4982">
                  <c:v>40</c:v>
                </c:pt>
                <c:pt idx="4983">
                  <c:v>40</c:v>
                </c:pt>
                <c:pt idx="4984">
                  <c:v>40</c:v>
                </c:pt>
                <c:pt idx="4985">
                  <c:v>40</c:v>
                </c:pt>
                <c:pt idx="4986">
                  <c:v>40</c:v>
                </c:pt>
                <c:pt idx="4987">
                  <c:v>40</c:v>
                </c:pt>
                <c:pt idx="4988">
                  <c:v>40</c:v>
                </c:pt>
                <c:pt idx="4989">
                  <c:v>40</c:v>
                </c:pt>
                <c:pt idx="4990">
                  <c:v>40</c:v>
                </c:pt>
                <c:pt idx="4991">
                  <c:v>40</c:v>
                </c:pt>
                <c:pt idx="4992">
                  <c:v>40</c:v>
                </c:pt>
                <c:pt idx="4993">
                  <c:v>40</c:v>
                </c:pt>
                <c:pt idx="4994">
                  <c:v>40</c:v>
                </c:pt>
                <c:pt idx="4995">
                  <c:v>40</c:v>
                </c:pt>
                <c:pt idx="4996">
                  <c:v>40</c:v>
                </c:pt>
                <c:pt idx="4997">
                  <c:v>40</c:v>
                </c:pt>
                <c:pt idx="4998">
                  <c:v>40</c:v>
                </c:pt>
                <c:pt idx="4999">
                  <c:v>40</c:v>
                </c:pt>
                <c:pt idx="5000">
                  <c:v>40</c:v>
                </c:pt>
                <c:pt idx="5001">
                  <c:v>40</c:v>
                </c:pt>
                <c:pt idx="5002">
                  <c:v>40</c:v>
                </c:pt>
                <c:pt idx="5003">
                  <c:v>40</c:v>
                </c:pt>
                <c:pt idx="5004">
                  <c:v>40</c:v>
                </c:pt>
                <c:pt idx="5005">
                  <c:v>40</c:v>
                </c:pt>
                <c:pt idx="5006">
                  <c:v>40</c:v>
                </c:pt>
                <c:pt idx="5007">
                  <c:v>40</c:v>
                </c:pt>
                <c:pt idx="5008">
                  <c:v>40</c:v>
                </c:pt>
                <c:pt idx="5009">
                  <c:v>40</c:v>
                </c:pt>
                <c:pt idx="5010">
                  <c:v>40</c:v>
                </c:pt>
                <c:pt idx="5011">
                  <c:v>40</c:v>
                </c:pt>
                <c:pt idx="5012">
                  <c:v>40</c:v>
                </c:pt>
                <c:pt idx="5013">
                  <c:v>40</c:v>
                </c:pt>
                <c:pt idx="5014">
                  <c:v>40</c:v>
                </c:pt>
                <c:pt idx="5015">
                  <c:v>40</c:v>
                </c:pt>
                <c:pt idx="5016">
                  <c:v>40</c:v>
                </c:pt>
                <c:pt idx="5017">
                  <c:v>40</c:v>
                </c:pt>
                <c:pt idx="5018">
                  <c:v>40</c:v>
                </c:pt>
                <c:pt idx="5019">
                  <c:v>40</c:v>
                </c:pt>
                <c:pt idx="5020">
                  <c:v>40</c:v>
                </c:pt>
                <c:pt idx="5021">
                  <c:v>40</c:v>
                </c:pt>
                <c:pt idx="5022">
                  <c:v>40</c:v>
                </c:pt>
                <c:pt idx="5023">
                  <c:v>40</c:v>
                </c:pt>
                <c:pt idx="5024">
                  <c:v>40</c:v>
                </c:pt>
                <c:pt idx="5025">
                  <c:v>40</c:v>
                </c:pt>
                <c:pt idx="5026">
                  <c:v>40</c:v>
                </c:pt>
                <c:pt idx="5027">
                  <c:v>40</c:v>
                </c:pt>
                <c:pt idx="5028">
                  <c:v>40</c:v>
                </c:pt>
                <c:pt idx="5029">
                  <c:v>40</c:v>
                </c:pt>
                <c:pt idx="5030">
                  <c:v>40</c:v>
                </c:pt>
                <c:pt idx="5031">
                  <c:v>40</c:v>
                </c:pt>
                <c:pt idx="5032">
                  <c:v>40</c:v>
                </c:pt>
                <c:pt idx="5033">
                  <c:v>40</c:v>
                </c:pt>
                <c:pt idx="5034">
                  <c:v>40</c:v>
                </c:pt>
                <c:pt idx="5035">
                  <c:v>40</c:v>
                </c:pt>
                <c:pt idx="5036">
                  <c:v>40</c:v>
                </c:pt>
                <c:pt idx="5037">
                  <c:v>40</c:v>
                </c:pt>
                <c:pt idx="5038">
                  <c:v>40</c:v>
                </c:pt>
                <c:pt idx="5039">
                  <c:v>40</c:v>
                </c:pt>
                <c:pt idx="5040">
                  <c:v>40</c:v>
                </c:pt>
                <c:pt idx="5041">
                  <c:v>40</c:v>
                </c:pt>
                <c:pt idx="5042">
                  <c:v>40</c:v>
                </c:pt>
                <c:pt idx="5043">
                  <c:v>40</c:v>
                </c:pt>
                <c:pt idx="5044">
                  <c:v>40</c:v>
                </c:pt>
                <c:pt idx="5045">
                  <c:v>40</c:v>
                </c:pt>
                <c:pt idx="5046">
                  <c:v>40</c:v>
                </c:pt>
                <c:pt idx="5047">
                  <c:v>40</c:v>
                </c:pt>
                <c:pt idx="5048">
                  <c:v>40</c:v>
                </c:pt>
                <c:pt idx="5049">
                  <c:v>40</c:v>
                </c:pt>
                <c:pt idx="5050">
                  <c:v>40</c:v>
                </c:pt>
                <c:pt idx="5051">
                  <c:v>40</c:v>
                </c:pt>
                <c:pt idx="5052">
                  <c:v>40</c:v>
                </c:pt>
                <c:pt idx="5053">
                  <c:v>40</c:v>
                </c:pt>
                <c:pt idx="5054">
                  <c:v>40</c:v>
                </c:pt>
                <c:pt idx="5055">
                  <c:v>40</c:v>
                </c:pt>
                <c:pt idx="5056">
                  <c:v>40</c:v>
                </c:pt>
                <c:pt idx="5057">
                  <c:v>40</c:v>
                </c:pt>
                <c:pt idx="5058">
                  <c:v>40</c:v>
                </c:pt>
                <c:pt idx="5059">
                  <c:v>40</c:v>
                </c:pt>
                <c:pt idx="5060">
                  <c:v>40</c:v>
                </c:pt>
                <c:pt idx="5061">
                  <c:v>40</c:v>
                </c:pt>
                <c:pt idx="5062">
                  <c:v>40</c:v>
                </c:pt>
                <c:pt idx="5063">
                  <c:v>40</c:v>
                </c:pt>
                <c:pt idx="5064">
                  <c:v>40</c:v>
                </c:pt>
                <c:pt idx="5065">
                  <c:v>40</c:v>
                </c:pt>
                <c:pt idx="5066">
                  <c:v>40</c:v>
                </c:pt>
                <c:pt idx="5067">
                  <c:v>40</c:v>
                </c:pt>
                <c:pt idx="5068">
                  <c:v>40</c:v>
                </c:pt>
                <c:pt idx="5069">
                  <c:v>40</c:v>
                </c:pt>
                <c:pt idx="5070">
                  <c:v>40</c:v>
                </c:pt>
                <c:pt idx="5071">
                  <c:v>40</c:v>
                </c:pt>
                <c:pt idx="5072">
                  <c:v>40</c:v>
                </c:pt>
                <c:pt idx="5073">
                  <c:v>40</c:v>
                </c:pt>
                <c:pt idx="5074">
                  <c:v>40</c:v>
                </c:pt>
                <c:pt idx="5075">
                  <c:v>40</c:v>
                </c:pt>
                <c:pt idx="5076">
                  <c:v>40</c:v>
                </c:pt>
                <c:pt idx="5077">
                  <c:v>40</c:v>
                </c:pt>
                <c:pt idx="5078">
                  <c:v>40</c:v>
                </c:pt>
                <c:pt idx="5079">
                  <c:v>40</c:v>
                </c:pt>
                <c:pt idx="5080">
                  <c:v>40</c:v>
                </c:pt>
                <c:pt idx="5081">
                  <c:v>40</c:v>
                </c:pt>
                <c:pt idx="5082">
                  <c:v>40</c:v>
                </c:pt>
                <c:pt idx="5083">
                  <c:v>40</c:v>
                </c:pt>
                <c:pt idx="5084">
                  <c:v>40</c:v>
                </c:pt>
                <c:pt idx="5085">
                  <c:v>40</c:v>
                </c:pt>
                <c:pt idx="5086">
                  <c:v>40</c:v>
                </c:pt>
                <c:pt idx="5087">
                  <c:v>40</c:v>
                </c:pt>
                <c:pt idx="5088">
                  <c:v>40</c:v>
                </c:pt>
                <c:pt idx="5089">
                  <c:v>40</c:v>
                </c:pt>
                <c:pt idx="5090">
                  <c:v>40</c:v>
                </c:pt>
                <c:pt idx="5091">
                  <c:v>40</c:v>
                </c:pt>
                <c:pt idx="5092">
                  <c:v>40</c:v>
                </c:pt>
                <c:pt idx="5093">
                  <c:v>40</c:v>
                </c:pt>
                <c:pt idx="5094">
                  <c:v>40</c:v>
                </c:pt>
                <c:pt idx="5095">
                  <c:v>40</c:v>
                </c:pt>
                <c:pt idx="5096">
                  <c:v>40</c:v>
                </c:pt>
                <c:pt idx="5097">
                  <c:v>40</c:v>
                </c:pt>
                <c:pt idx="5098">
                  <c:v>40</c:v>
                </c:pt>
                <c:pt idx="5099">
                  <c:v>40</c:v>
                </c:pt>
                <c:pt idx="5100">
                  <c:v>40</c:v>
                </c:pt>
                <c:pt idx="5101">
                  <c:v>40</c:v>
                </c:pt>
                <c:pt idx="5102">
                  <c:v>40</c:v>
                </c:pt>
                <c:pt idx="5103">
                  <c:v>40</c:v>
                </c:pt>
                <c:pt idx="5104">
                  <c:v>40</c:v>
                </c:pt>
                <c:pt idx="5105">
                  <c:v>40</c:v>
                </c:pt>
                <c:pt idx="5106">
                  <c:v>40</c:v>
                </c:pt>
                <c:pt idx="5107">
                  <c:v>40</c:v>
                </c:pt>
                <c:pt idx="5108">
                  <c:v>40</c:v>
                </c:pt>
                <c:pt idx="5109">
                  <c:v>40</c:v>
                </c:pt>
                <c:pt idx="5110">
                  <c:v>40</c:v>
                </c:pt>
                <c:pt idx="5111">
                  <c:v>40</c:v>
                </c:pt>
                <c:pt idx="5112">
                  <c:v>40</c:v>
                </c:pt>
                <c:pt idx="5113">
                  <c:v>40</c:v>
                </c:pt>
                <c:pt idx="5114">
                  <c:v>40</c:v>
                </c:pt>
                <c:pt idx="5115">
                  <c:v>40</c:v>
                </c:pt>
                <c:pt idx="5116">
                  <c:v>40</c:v>
                </c:pt>
                <c:pt idx="5117">
                  <c:v>40</c:v>
                </c:pt>
                <c:pt idx="5118">
                  <c:v>40</c:v>
                </c:pt>
                <c:pt idx="5119">
                  <c:v>40</c:v>
                </c:pt>
                <c:pt idx="5120">
                  <c:v>40</c:v>
                </c:pt>
                <c:pt idx="5121">
                  <c:v>40</c:v>
                </c:pt>
                <c:pt idx="5122">
                  <c:v>40</c:v>
                </c:pt>
                <c:pt idx="5123">
                  <c:v>40</c:v>
                </c:pt>
                <c:pt idx="5124">
                  <c:v>40</c:v>
                </c:pt>
                <c:pt idx="5125">
                  <c:v>40</c:v>
                </c:pt>
                <c:pt idx="5126">
                  <c:v>40</c:v>
                </c:pt>
                <c:pt idx="5127">
                  <c:v>40</c:v>
                </c:pt>
                <c:pt idx="5128">
                  <c:v>40</c:v>
                </c:pt>
                <c:pt idx="5129">
                  <c:v>40</c:v>
                </c:pt>
                <c:pt idx="5130">
                  <c:v>40</c:v>
                </c:pt>
                <c:pt idx="5131">
                  <c:v>40</c:v>
                </c:pt>
                <c:pt idx="5132">
                  <c:v>40</c:v>
                </c:pt>
                <c:pt idx="5133">
                  <c:v>40</c:v>
                </c:pt>
                <c:pt idx="5134">
                  <c:v>40</c:v>
                </c:pt>
                <c:pt idx="5135">
                  <c:v>40</c:v>
                </c:pt>
                <c:pt idx="5136">
                  <c:v>40</c:v>
                </c:pt>
                <c:pt idx="5137">
                  <c:v>40</c:v>
                </c:pt>
                <c:pt idx="5138">
                  <c:v>40</c:v>
                </c:pt>
                <c:pt idx="5139">
                  <c:v>40</c:v>
                </c:pt>
                <c:pt idx="5140">
                  <c:v>40</c:v>
                </c:pt>
                <c:pt idx="5141">
                  <c:v>40</c:v>
                </c:pt>
                <c:pt idx="5142">
                  <c:v>40</c:v>
                </c:pt>
                <c:pt idx="5143">
                  <c:v>40</c:v>
                </c:pt>
                <c:pt idx="5144">
                  <c:v>40</c:v>
                </c:pt>
                <c:pt idx="5145">
                  <c:v>40</c:v>
                </c:pt>
                <c:pt idx="5146">
                  <c:v>40</c:v>
                </c:pt>
                <c:pt idx="5147">
                  <c:v>40</c:v>
                </c:pt>
                <c:pt idx="5148">
                  <c:v>40</c:v>
                </c:pt>
                <c:pt idx="5149">
                  <c:v>40</c:v>
                </c:pt>
                <c:pt idx="5150">
                  <c:v>40</c:v>
                </c:pt>
                <c:pt idx="5151">
                  <c:v>40</c:v>
                </c:pt>
                <c:pt idx="5152">
                  <c:v>40</c:v>
                </c:pt>
                <c:pt idx="5153">
                  <c:v>40</c:v>
                </c:pt>
                <c:pt idx="5154">
                  <c:v>40</c:v>
                </c:pt>
                <c:pt idx="5155">
                  <c:v>40</c:v>
                </c:pt>
                <c:pt idx="5156">
                  <c:v>40</c:v>
                </c:pt>
                <c:pt idx="5157">
                  <c:v>40</c:v>
                </c:pt>
                <c:pt idx="5158">
                  <c:v>40</c:v>
                </c:pt>
                <c:pt idx="5159">
                  <c:v>40</c:v>
                </c:pt>
                <c:pt idx="5160">
                  <c:v>40</c:v>
                </c:pt>
                <c:pt idx="5161">
                  <c:v>40</c:v>
                </c:pt>
                <c:pt idx="5162">
                  <c:v>40</c:v>
                </c:pt>
                <c:pt idx="5163">
                  <c:v>40</c:v>
                </c:pt>
                <c:pt idx="5164">
                  <c:v>40</c:v>
                </c:pt>
                <c:pt idx="5165">
                  <c:v>40</c:v>
                </c:pt>
                <c:pt idx="5166">
                  <c:v>40</c:v>
                </c:pt>
                <c:pt idx="5167">
                  <c:v>40</c:v>
                </c:pt>
                <c:pt idx="5168">
                  <c:v>40</c:v>
                </c:pt>
                <c:pt idx="5169">
                  <c:v>40</c:v>
                </c:pt>
                <c:pt idx="5170">
                  <c:v>40</c:v>
                </c:pt>
                <c:pt idx="5171">
                  <c:v>40</c:v>
                </c:pt>
                <c:pt idx="5172">
                  <c:v>40</c:v>
                </c:pt>
                <c:pt idx="5173">
                  <c:v>40</c:v>
                </c:pt>
                <c:pt idx="5174">
                  <c:v>40</c:v>
                </c:pt>
                <c:pt idx="5175">
                  <c:v>40</c:v>
                </c:pt>
                <c:pt idx="5176">
                  <c:v>40</c:v>
                </c:pt>
                <c:pt idx="5177">
                  <c:v>40</c:v>
                </c:pt>
                <c:pt idx="5178">
                  <c:v>40</c:v>
                </c:pt>
                <c:pt idx="5179">
                  <c:v>40</c:v>
                </c:pt>
                <c:pt idx="5180">
                  <c:v>40</c:v>
                </c:pt>
                <c:pt idx="5181">
                  <c:v>40</c:v>
                </c:pt>
                <c:pt idx="5182">
                  <c:v>40</c:v>
                </c:pt>
                <c:pt idx="5183">
                  <c:v>40</c:v>
                </c:pt>
                <c:pt idx="5184">
                  <c:v>40</c:v>
                </c:pt>
                <c:pt idx="5185">
                  <c:v>40</c:v>
                </c:pt>
                <c:pt idx="5186">
                  <c:v>40</c:v>
                </c:pt>
                <c:pt idx="5187">
                  <c:v>40</c:v>
                </c:pt>
                <c:pt idx="5188">
                  <c:v>40</c:v>
                </c:pt>
                <c:pt idx="5189">
                  <c:v>40</c:v>
                </c:pt>
                <c:pt idx="5190">
                  <c:v>40</c:v>
                </c:pt>
                <c:pt idx="5191">
                  <c:v>40</c:v>
                </c:pt>
                <c:pt idx="5192">
                  <c:v>40</c:v>
                </c:pt>
                <c:pt idx="5193">
                  <c:v>40</c:v>
                </c:pt>
                <c:pt idx="5194">
                  <c:v>40</c:v>
                </c:pt>
                <c:pt idx="5195">
                  <c:v>40</c:v>
                </c:pt>
                <c:pt idx="5196">
                  <c:v>40</c:v>
                </c:pt>
                <c:pt idx="5197">
                  <c:v>40</c:v>
                </c:pt>
                <c:pt idx="5198">
                  <c:v>40</c:v>
                </c:pt>
                <c:pt idx="5199">
                  <c:v>40</c:v>
                </c:pt>
                <c:pt idx="5200">
                  <c:v>40</c:v>
                </c:pt>
                <c:pt idx="5201">
                  <c:v>40</c:v>
                </c:pt>
                <c:pt idx="5202">
                  <c:v>40</c:v>
                </c:pt>
                <c:pt idx="5203">
                  <c:v>40</c:v>
                </c:pt>
                <c:pt idx="5204">
                  <c:v>40</c:v>
                </c:pt>
                <c:pt idx="5205">
                  <c:v>40</c:v>
                </c:pt>
                <c:pt idx="5206">
                  <c:v>40</c:v>
                </c:pt>
                <c:pt idx="5207">
                  <c:v>40</c:v>
                </c:pt>
                <c:pt idx="5208">
                  <c:v>40</c:v>
                </c:pt>
                <c:pt idx="5209">
                  <c:v>40</c:v>
                </c:pt>
                <c:pt idx="5210">
                  <c:v>40</c:v>
                </c:pt>
                <c:pt idx="5211">
                  <c:v>40</c:v>
                </c:pt>
                <c:pt idx="5212">
                  <c:v>40</c:v>
                </c:pt>
                <c:pt idx="5213">
                  <c:v>40</c:v>
                </c:pt>
                <c:pt idx="5214">
                  <c:v>40</c:v>
                </c:pt>
                <c:pt idx="5215">
                  <c:v>40</c:v>
                </c:pt>
                <c:pt idx="5216">
                  <c:v>40</c:v>
                </c:pt>
                <c:pt idx="5217">
                  <c:v>40</c:v>
                </c:pt>
                <c:pt idx="5218">
                  <c:v>40</c:v>
                </c:pt>
                <c:pt idx="5219">
                  <c:v>40</c:v>
                </c:pt>
                <c:pt idx="5220">
                  <c:v>40</c:v>
                </c:pt>
                <c:pt idx="5221">
                  <c:v>40</c:v>
                </c:pt>
                <c:pt idx="5222">
                  <c:v>40</c:v>
                </c:pt>
                <c:pt idx="5223">
                  <c:v>40</c:v>
                </c:pt>
                <c:pt idx="5224">
                  <c:v>40</c:v>
                </c:pt>
                <c:pt idx="5225">
                  <c:v>40</c:v>
                </c:pt>
                <c:pt idx="5226">
                  <c:v>40</c:v>
                </c:pt>
                <c:pt idx="5227">
                  <c:v>40</c:v>
                </c:pt>
                <c:pt idx="5228">
                  <c:v>40</c:v>
                </c:pt>
                <c:pt idx="5229">
                  <c:v>40</c:v>
                </c:pt>
                <c:pt idx="5230">
                  <c:v>40</c:v>
                </c:pt>
                <c:pt idx="5231">
                  <c:v>40</c:v>
                </c:pt>
                <c:pt idx="5232">
                  <c:v>40</c:v>
                </c:pt>
                <c:pt idx="5233">
                  <c:v>40</c:v>
                </c:pt>
                <c:pt idx="5234">
                  <c:v>40</c:v>
                </c:pt>
                <c:pt idx="5235">
                  <c:v>40</c:v>
                </c:pt>
                <c:pt idx="5236">
                  <c:v>40</c:v>
                </c:pt>
                <c:pt idx="5237">
                  <c:v>40</c:v>
                </c:pt>
                <c:pt idx="5238">
                  <c:v>40</c:v>
                </c:pt>
                <c:pt idx="5239">
                  <c:v>40</c:v>
                </c:pt>
                <c:pt idx="5240">
                  <c:v>40</c:v>
                </c:pt>
                <c:pt idx="5241">
                  <c:v>40</c:v>
                </c:pt>
                <c:pt idx="5242">
                  <c:v>40</c:v>
                </c:pt>
                <c:pt idx="5243">
                  <c:v>40</c:v>
                </c:pt>
                <c:pt idx="5244">
                  <c:v>40</c:v>
                </c:pt>
                <c:pt idx="5245">
                  <c:v>40</c:v>
                </c:pt>
                <c:pt idx="5246">
                  <c:v>40</c:v>
                </c:pt>
                <c:pt idx="5247">
                  <c:v>40</c:v>
                </c:pt>
                <c:pt idx="5248">
                  <c:v>40</c:v>
                </c:pt>
                <c:pt idx="5249">
                  <c:v>40</c:v>
                </c:pt>
                <c:pt idx="5250">
                  <c:v>40</c:v>
                </c:pt>
                <c:pt idx="5251">
                  <c:v>40</c:v>
                </c:pt>
                <c:pt idx="5252">
                  <c:v>40</c:v>
                </c:pt>
                <c:pt idx="5253">
                  <c:v>40</c:v>
                </c:pt>
                <c:pt idx="5254">
                  <c:v>40</c:v>
                </c:pt>
                <c:pt idx="5255">
                  <c:v>40</c:v>
                </c:pt>
                <c:pt idx="5256">
                  <c:v>40</c:v>
                </c:pt>
                <c:pt idx="5257">
                  <c:v>40</c:v>
                </c:pt>
                <c:pt idx="5258">
                  <c:v>40</c:v>
                </c:pt>
                <c:pt idx="5259">
                  <c:v>40</c:v>
                </c:pt>
                <c:pt idx="5260">
                  <c:v>40</c:v>
                </c:pt>
                <c:pt idx="5261">
                  <c:v>40</c:v>
                </c:pt>
                <c:pt idx="5262">
                  <c:v>40</c:v>
                </c:pt>
                <c:pt idx="5263">
                  <c:v>40</c:v>
                </c:pt>
                <c:pt idx="5264">
                  <c:v>40</c:v>
                </c:pt>
                <c:pt idx="5265">
                  <c:v>40</c:v>
                </c:pt>
                <c:pt idx="5266">
                  <c:v>40</c:v>
                </c:pt>
                <c:pt idx="5267">
                  <c:v>40</c:v>
                </c:pt>
                <c:pt idx="5268">
                  <c:v>40</c:v>
                </c:pt>
                <c:pt idx="5269">
                  <c:v>40</c:v>
                </c:pt>
                <c:pt idx="5270">
                  <c:v>40</c:v>
                </c:pt>
                <c:pt idx="5271">
                  <c:v>40</c:v>
                </c:pt>
                <c:pt idx="5272">
                  <c:v>40</c:v>
                </c:pt>
                <c:pt idx="5273">
                  <c:v>40</c:v>
                </c:pt>
                <c:pt idx="5274">
                  <c:v>40</c:v>
                </c:pt>
                <c:pt idx="5275">
                  <c:v>40</c:v>
                </c:pt>
                <c:pt idx="5276">
                  <c:v>40</c:v>
                </c:pt>
                <c:pt idx="5277">
                  <c:v>40</c:v>
                </c:pt>
                <c:pt idx="5278">
                  <c:v>40</c:v>
                </c:pt>
                <c:pt idx="5279">
                  <c:v>40</c:v>
                </c:pt>
                <c:pt idx="5280">
                  <c:v>40</c:v>
                </c:pt>
                <c:pt idx="5281">
                  <c:v>40</c:v>
                </c:pt>
                <c:pt idx="5282">
                  <c:v>40</c:v>
                </c:pt>
                <c:pt idx="5283">
                  <c:v>40</c:v>
                </c:pt>
                <c:pt idx="5284">
                  <c:v>40</c:v>
                </c:pt>
                <c:pt idx="5285">
                  <c:v>40</c:v>
                </c:pt>
                <c:pt idx="5286">
                  <c:v>40</c:v>
                </c:pt>
                <c:pt idx="5287">
                  <c:v>40</c:v>
                </c:pt>
                <c:pt idx="5288">
                  <c:v>40</c:v>
                </c:pt>
                <c:pt idx="5289">
                  <c:v>40</c:v>
                </c:pt>
                <c:pt idx="5290">
                  <c:v>40</c:v>
                </c:pt>
                <c:pt idx="5291">
                  <c:v>40</c:v>
                </c:pt>
                <c:pt idx="5292">
                  <c:v>40</c:v>
                </c:pt>
                <c:pt idx="5293">
                  <c:v>40</c:v>
                </c:pt>
                <c:pt idx="5294">
                  <c:v>40</c:v>
                </c:pt>
                <c:pt idx="5295">
                  <c:v>40</c:v>
                </c:pt>
                <c:pt idx="5296">
                  <c:v>40</c:v>
                </c:pt>
                <c:pt idx="5297">
                  <c:v>40</c:v>
                </c:pt>
                <c:pt idx="5298">
                  <c:v>40</c:v>
                </c:pt>
                <c:pt idx="5299">
                  <c:v>40</c:v>
                </c:pt>
                <c:pt idx="5300">
                  <c:v>40</c:v>
                </c:pt>
                <c:pt idx="5301">
                  <c:v>40</c:v>
                </c:pt>
                <c:pt idx="5302">
                  <c:v>40</c:v>
                </c:pt>
                <c:pt idx="5303">
                  <c:v>40</c:v>
                </c:pt>
                <c:pt idx="5304">
                  <c:v>40</c:v>
                </c:pt>
                <c:pt idx="5305">
                  <c:v>40</c:v>
                </c:pt>
                <c:pt idx="5306">
                  <c:v>40</c:v>
                </c:pt>
                <c:pt idx="5307">
                  <c:v>40</c:v>
                </c:pt>
                <c:pt idx="5308">
                  <c:v>40</c:v>
                </c:pt>
                <c:pt idx="5309">
                  <c:v>40</c:v>
                </c:pt>
                <c:pt idx="5310">
                  <c:v>40</c:v>
                </c:pt>
                <c:pt idx="5311">
                  <c:v>40</c:v>
                </c:pt>
                <c:pt idx="5312">
                  <c:v>40</c:v>
                </c:pt>
                <c:pt idx="5313">
                  <c:v>40</c:v>
                </c:pt>
                <c:pt idx="5314">
                  <c:v>40</c:v>
                </c:pt>
                <c:pt idx="5315">
                  <c:v>40</c:v>
                </c:pt>
                <c:pt idx="5316">
                  <c:v>40</c:v>
                </c:pt>
                <c:pt idx="5317">
                  <c:v>40</c:v>
                </c:pt>
                <c:pt idx="5318">
                  <c:v>40</c:v>
                </c:pt>
                <c:pt idx="5319">
                  <c:v>40</c:v>
                </c:pt>
                <c:pt idx="5320">
                  <c:v>40</c:v>
                </c:pt>
                <c:pt idx="5321">
                  <c:v>40</c:v>
                </c:pt>
                <c:pt idx="5322">
                  <c:v>40</c:v>
                </c:pt>
                <c:pt idx="5323">
                  <c:v>40</c:v>
                </c:pt>
                <c:pt idx="5324">
                  <c:v>40</c:v>
                </c:pt>
                <c:pt idx="5325">
                  <c:v>40</c:v>
                </c:pt>
                <c:pt idx="5326">
                  <c:v>40</c:v>
                </c:pt>
                <c:pt idx="5327">
                  <c:v>40</c:v>
                </c:pt>
                <c:pt idx="5328">
                  <c:v>40</c:v>
                </c:pt>
                <c:pt idx="5329">
                  <c:v>40</c:v>
                </c:pt>
                <c:pt idx="5330">
                  <c:v>40</c:v>
                </c:pt>
                <c:pt idx="5331">
                  <c:v>40</c:v>
                </c:pt>
                <c:pt idx="5332">
                  <c:v>40</c:v>
                </c:pt>
                <c:pt idx="5333">
                  <c:v>40</c:v>
                </c:pt>
                <c:pt idx="5334">
                  <c:v>40</c:v>
                </c:pt>
                <c:pt idx="5335">
                  <c:v>40</c:v>
                </c:pt>
                <c:pt idx="5336">
                  <c:v>40</c:v>
                </c:pt>
                <c:pt idx="5337">
                  <c:v>40</c:v>
                </c:pt>
                <c:pt idx="5338">
                  <c:v>40</c:v>
                </c:pt>
                <c:pt idx="5339">
                  <c:v>40</c:v>
                </c:pt>
                <c:pt idx="5340">
                  <c:v>40</c:v>
                </c:pt>
                <c:pt idx="5341">
                  <c:v>40</c:v>
                </c:pt>
                <c:pt idx="5342">
                  <c:v>40</c:v>
                </c:pt>
                <c:pt idx="5343">
                  <c:v>40</c:v>
                </c:pt>
                <c:pt idx="5344">
                  <c:v>40</c:v>
                </c:pt>
                <c:pt idx="5345">
                  <c:v>40</c:v>
                </c:pt>
                <c:pt idx="5346">
                  <c:v>40</c:v>
                </c:pt>
                <c:pt idx="5347">
                  <c:v>40</c:v>
                </c:pt>
                <c:pt idx="5348">
                  <c:v>40</c:v>
                </c:pt>
                <c:pt idx="5349">
                  <c:v>40</c:v>
                </c:pt>
                <c:pt idx="5350">
                  <c:v>40</c:v>
                </c:pt>
                <c:pt idx="5351">
                  <c:v>40</c:v>
                </c:pt>
                <c:pt idx="5352">
                  <c:v>40</c:v>
                </c:pt>
                <c:pt idx="5353">
                  <c:v>40</c:v>
                </c:pt>
                <c:pt idx="5354">
                  <c:v>40</c:v>
                </c:pt>
                <c:pt idx="5355">
                  <c:v>40</c:v>
                </c:pt>
                <c:pt idx="5356">
                  <c:v>40</c:v>
                </c:pt>
                <c:pt idx="5357">
                  <c:v>40</c:v>
                </c:pt>
                <c:pt idx="5358">
                  <c:v>40</c:v>
                </c:pt>
                <c:pt idx="5359">
                  <c:v>40</c:v>
                </c:pt>
                <c:pt idx="5360">
                  <c:v>40</c:v>
                </c:pt>
                <c:pt idx="5361">
                  <c:v>40</c:v>
                </c:pt>
                <c:pt idx="5362">
                  <c:v>40</c:v>
                </c:pt>
                <c:pt idx="5363">
                  <c:v>40</c:v>
                </c:pt>
                <c:pt idx="5364">
                  <c:v>40</c:v>
                </c:pt>
                <c:pt idx="5365">
                  <c:v>40</c:v>
                </c:pt>
                <c:pt idx="5366">
                  <c:v>40</c:v>
                </c:pt>
                <c:pt idx="5367">
                  <c:v>40</c:v>
                </c:pt>
                <c:pt idx="5368">
                  <c:v>40</c:v>
                </c:pt>
                <c:pt idx="5369">
                  <c:v>40</c:v>
                </c:pt>
                <c:pt idx="5370">
                  <c:v>40</c:v>
                </c:pt>
                <c:pt idx="5371">
                  <c:v>40</c:v>
                </c:pt>
                <c:pt idx="5372">
                  <c:v>40</c:v>
                </c:pt>
                <c:pt idx="5373">
                  <c:v>40</c:v>
                </c:pt>
                <c:pt idx="5374">
                  <c:v>40</c:v>
                </c:pt>
                <c:pt idx="5375">
                  <c:v>40</c:v>
                </c:pt>
                <c:pt idx="5376">
                  <c:v>40</c:v>
                </c:pt>
                <c:pt idx="5377">
                  <c:v>40</c:v>
                </c:pt>
                <c:pt idx="5378">
                  <c:v>40</c:v>
                </c:pt>
                <c:pt idx="5379">
                  <c:v>40</c:v>
                </c:pt>
                <c:pt idx="5380">
                  <c:v>40</c:v>
                </c:pt>
                <c:pt idx="5381">
                  <c:v>40</c:v>
                </c:pt>
                <c:pt idx="5382">
                  <c:v>40</c:v>
                </c:pt>
                <c:pt idx="5383">
                  <c:v>40</c:v>
                </c:pt>
                <c:pt idx="5384">
                  <c:v>40</c:v>
                </c:pt>
                <c:pt idx="5385">
                  <c:v>40</c:v>
                </c:pt>
                <c:pt idx="5386">
                  <c:v>40</c:v>
                </c:pt>
                <c:pt idx="5387">
                  <c:v>40</c:v>
                </c:pt>
                <c:pt idx="5388">
                  <c:v>40</c:v>
                </c:pt>
                <c:pt idx="5389">
                  <c:v>40</c:v>
                </c:pt>
                <c:pt idx="5390">
                  <c:v>40</c:v>
                </c:pt>
                <c:pt idx="5391">
                  <c:v>40</c:v>
                </c:pt>
                <c:pt idx="5392">
                  <c:v>40</c:v>
                </c:pt>
                <c:pt idx="5393">
                  <c:v>40</c:v>
                </c:pt>
                <c:pt idx="5394">
                  <c:v>40</c:v>
                </c:pt>
                <c:pt idx="5395">
                  <c:v>40</c:v>
                </c:pt>
                <c:pt idx="5396">
                  <c:v>40</c:v>
                </c:pt>
                <c:pt idx="5397">
                  <c:v>40</c:v>
                </c:pt>
                <c:pt idx="5398">
                  <c:v>40</c:v>
                </c:pt>
                <c:pt idx="5399">
                  <c:v>40</c:v>
                </c:pt>
                <c:pt idx="5400">
                  <c:v>40</c:v>
                </c:pt>
                <c:pt idx="5401">
                  <c:v>40</c:v>
                </c:pt>
                <c:pt idx="5402">
                  <c:v>40</c:v>
                </c:pt>
                <c:pt idx="5403">
                  <c:v>40</c:v>
                </c:pt>
                <c:pt idx="5404">
                  <c:v>40</c:v>
                </c:pt>
                <c:pt idx="5405">
                  <c:v>40</c:v>
                </c:pt>
                <c:pt idx="5406">
                  <c:v>40</c:v>
                </c:pt>
                <c:pt idx="5407">
                  <c:v>40</c:v>
                </c:pt>
                <c:pt idx="5408">
                  <c:v>40</c:v>
                </c:pt>
                <c:pt idx="5409">
                  <c:v>40</c:v>
                </c:pt>
                <c:pt idx="5410">
                  <c:v>40</c:v>
                </c:pt>
                <c:pt idx="5411">
                  <c:v>40</c:v>
                </c:pt>
                <c:pt idx="5412">
                  <c:v>40</c:v>
                </c:pt>
                <c:pt idx="5413">
                  <c:v>40</c:v>
                </c:pt>
                <c:pt idx="5414">
                  <c:v>40</c:v>
                </c:pt>
                <c:pt idx="5415">
                  <c:v>40</c:v>
                </c:pt>
                <c:pt idx="5416">
                  <c:v>40</c:v>
                </c:pt>
                <c:pt idx="5417">
                  <c:v>40</c:v>
                </c:pt>
                <c:pt idx="5418">
                  <c:v>40</c:v>
                </c:pt>
                <c:pt idx="5419">
                  <c:v>40</c:v>
                </c:pt>
                <c:pt idx="5420">
                  <c:v>40</c:v>
                </c:pt>
                <c:pt idx="5421">
                  <c:v>40</c:v>
                </c:pt>
                <c:pt idx="5422">
                  <c:v>40</c:v>
                </c:pt>
                <c:pt idx="5423">
                  <c:v>40</c:v>
                </c:pt>
                <c:pt idx="5424">
                  <c:v>40</c:v>
                </c:pt>
                <c:pt idx="5425">
                  <c:v>40</c:v>
                </c:pt>
                <c:pt idx="5426">
                  <c:v>40</c:v>
                </c:pt>
                <c:pt idx="5427">
                  <c:v>40</c:v>
                </c:pt>
                <c:pt idx="5428">
                  <c:v>40</c:v>
                </c:pt>
                <c:pt idx="5429">
                  <c:v>40</c:v>
                </c:pt>
                <c:pt idx="5430">
                  <c:v>40</c:v>
                </c:pt>
                <c:pt idx="5431">
                  <c:v>40</c:v>
                </c:pt>
                <c:pt idx="5432">
                  <c:v>40</c:v>
                </c:pt>
                <c:pt idx="5433">
                  <c:v>40</c:v>
                </c:pt>
                <c:pt idx="5434">
                  <c:v>40</c:v>
                </c:pt>
                <c:pt idx="5435">
                  <c:v>40</c:v>
                </c:pt>
                <c:pt idx="5436">
                  <c:v>40</c:v>
                </c:pt>
                <c:pt idx="5437">
                  <c:v>40</c:v>
                </c:pt>
                <c:pt idx="5438">
                  <c:v>40</c:v>
                </c:pt>
                <c:pt idx="5439">
                  <c:v>40</c:v>
                </c:pt>
                <c:pt idx="5440">
                  <c:v>40</c:v>
                </c:pt>
                <c:pt idx="5441">
                  <c:v>40</c:v>
                </c:pt>
                <c:pt idx="5442">
                  <c:v>40</c:v>
                </c:pt>
                <c:pt idx="5443">
                  <c:v>40</c:v>
                </c:pt>
                <c:pt idx="5444">
                  <c:v>40</c:v>
                </c:pt>
                <c:pt idx="5445">
                  <c:v>40</c:v>
                </c:pt>
                <c:pt idx="5446">
                  <c:v>40</c:v>
                </c:pt>
                <c:pt idx="5447">
                  <c:v>40</c:v>
                </c:pt>
                <c:pt idx="5448">
                  <c:v>40</c:v>
                </c:pt>
                <c:pt idx="5449">
                  <c:v>40</c:v>
                </c:pt>
                <c:pt idx="5450">
                  <c:v>40</c:v>
                </c:pt>
                <c:pt idx="5451">
                  <c:v>40</c:v>
                </c:pt>
                <c:pt idx="5452">
                  <c:v>40</c:v>
                </c:pt>
                <c:pt idx="5453">
                  <c:v>40</c:v>
                </c:pt>
                <c:pt idx="5454">
                  <c:v>40</c:v>
                </c:pt>
                <c:pt idx="5455">
                  <c:v>40</c:v>
                </c:pt>
                <c:pt idx="5456">
                  <c:v>40</c:v>
                </c:pt>
                <c:pt idx="5457">
                  <c:v>40</c:v>
                </c:pt>
                <c:pt idx="5458">
                  <c:v>40</c:v>
                </c:pt>
                <c:pt idx="5459">
                  <c:v>40</c:v>
                </c:pt>
                <c:pt idx="5460">
                  <c:v>40</c:v>
                </c:pt>
                <c:pt idx="5461">
                  <c:v>40</c:v>
                </c:pt>
                <c:pt idx="5462">
                  <c:v>40</c:v>
                </c:pt>
                <c:pt idx="5463">
                  <c:v>40</c:v>
                </c:pt>
                <c:pt idx="5464">
                  <c:v>40</c:v>
                </c:pt>
                <c:pt idx="5465">
                  <c:v>40</c:v>
                </c:pt>
                <c:pt idx="5466">
                  <c:v>40</c:v>
                </c:pt>
                <c:pt idx="5467">
                  <c:v>40</c:v>
                </c:pt>
                <c:pt idx="5468">
                  <c:v>40</c:v>
                </c:pt>
                <c:pt idx="5469">
                  <c:v>40</c:v>
                </c:pt>
                <c:pt idx="5470">
                  <c:v>40</c:v>
                </c:pt>
                <c:pt idx="5471">
                  <c:v>40</c:v>
                </c:pt>
                <c:pt idx="5472">
                  <c:v>40</c:v>
                </c:pt>
                <c:pt idx="5473">
                  <c:v>40</c:v>
                </c:pt>
                <c:pt idx="5474">
                  <c:v>40</c:v>
                </c:pt>
                <c:pt idx="5475">
                  <c:v>40</c:v>
                </c:pt>
                <c:pt idx="5476">
                  <c:v>40</c:v>
                </c:pt>
                <c:pt idx="5477">
                  <c:v>40</c:v>
                </c:pt>
                <c:pt idx="5478">
                  <c:v>40</c:v>
                </c:pt>
                <c:pt idx="5479">
                  <c:v>40</c:v>
                </c:pt>
                <c:pt idx="5480">
                  <c:v>40</c:v>
                </c:pt>
                <c:pt idx="5481">
                  <c:v>40</c:v>
                </c:pt>
                <c:pt idx="5482">
                  <c:v>40</c:v>
                </c:pt>
                <c:pt idx="5483">
                  <c:v>40</c:v>
                </c:pt>
                <c:pt idx="5484">
                  <c:v>40</c:v>
                </c:pt>
                <c:pt idx="5485">
                  <c:v>40</c:v>
                </c:pt>
                <c:pt idx="5486">
                  <c:v>40</c:v>
                </c:pt>
                <c:pt idx="5487">
                  <c:v>40</c:v>
                </c:pt>
                <c:pt idx="5488">
                  <c:v>40</c:v>
                </c:pt>
                <c:pt idx="5489">
                  <c:v>40</c:v>
                </c:pt>
                <c:pt idx="5490">
                  <c:v>40</c:v>
                </c:pt>
                <c:pt idx="5491">
                  <c:v>40</c:v>
                </c:pt>
                <c:pt idx="5492">
                  <c:v>40</c:v>
                </c:pt>
                <c:pt idx="5493">
                  <c:v>40</c:v>
                </c:pt>
                <c:pt idx="5494">
                  <c:v>40</c:v>
                </c:pt>
                <c:pt idx="5495">
                  <c:v>40</c:v>
                </c:pt>
                <c:pt idx="5496">
                  <c:v>40</c:v>
                </c:pt>
                <c:pt idx="5497">
                  <c:v>40</c:v>
                </c:pt>
                <c:pt idx="5498">
                  <c:v>40</c:v>
                </c:pt>
                <c:pt idx="5499">
                  <c:v>40</c:v>
                </c:pt>
                <c:pt idx="5500">
                  <c:v>40</c:v>
                </c:pt>
                <c:pt idx="5501">
                  <c:v>40</c:v>
                </c:pt>
                <c:pt idx="5502">
                  <c:v>40</c:v>
                </c:pt>
                <c:pt idx="5503">
                  <c:v>40</c:v>
                </c:pt>
                <c:pt idx="5504">
                  <c:v>40</c:v>
                </c:pt>
                <c:pt idx="5505">
                  <c:v>40</c:v>
                </c:pt>
                <c:pt idx="5506">
                  <c:v>40</c:v>
                </c:pt>
                <c:pt idx="5507">
                  <c:v>40</c:v>
                </c:pt>
                <c:pt idx="5508">
                  <c:v>40</c:v>
                </c:pt>
                <c:pt idx="5509">
                  <c:v>40</c:v>
                </c:pt>
                <c:pt idx="5510">
                  <c:v>40</c:v>
                </c:pt>
                <c:pt idx="5511">
                  <c:v>40</c:v>
                </c:pt>
                <c:pt idx="5512">
                  <c:v>40</c:v>
                </c:pt>
                <c:pt idx="5513">
                  <c:v>40</c:v>
                </c:pt>
                <c:pt idx="5514">
                  <c:v>40</c:v>
                </c:pt>
                <c:pt idx="5515">
                  <c:v>40</c:v>
                </c:pt>
                <c:pt idx="5516">
                  <c:v>40</c:v>
                </c:pt>
                <c:pt idx="5517">
                  <c:v>40</c:v>
                </c:pt>
                <c:pt idx="5518">
                  <c:v>40</c:v>
                </c:pt>
                <c:pt idx="5519">
                  <c:v>40</c:v>
                </c:pt>
                <c:pt idx="5520">
                  <c:v>40</c:v>
                </c:pt>
                <c:pt idx="5521">
                  <c:v>40</c:v>
                </c:pt>
                <c:pt idx="5522">
                  <c:v>40</c:v>
                </c:pt>
                <c:pt idx="5523">
                  <c:v>40</c:v>
                </c:pt>
                <c:pt idx="5524">
                  <c:v>40</c:v>
                </c:pt>
                <c:pt idx="5525">
                  <c:v>40</c:v>
                </c:pt>
                <c:pt idx="5526">
                  <c:v>40</c:v>
                </c:pt>
                <c:pt idx="5527">
                  <c:v>40</c:v>
                </c:pt>
                <c:pt idx="5528">
                  <c:v>40</c:v>
                </c:pt>
                <c:pt idx="5529">
                  <c:v>40</c:v>
                </c:pt>
                <c:pt idx="5530">
                  <c:v>40</c:v>
                </c:pt>
                <c:pt idx="5531">
                  <c:v>40</c:v>
                </c:pt>
                <c:pt idx="5532">
                  <c:v>40</c:v>
                </c:pt>
                <c:pt idx="5533">
                  <c:v>40</c:v>
                </c:pt>
                <c:pt idx="5534">
                  <c:v>40</c:v>
                </c:pt>
                <c:pt idx="5535">
                  <c:v>40</c:v>
                </c:pt>
                <c:pt idx="5536">
                  <c:v>40</c:v>
                </c:pt>
                <c:pt idx="5537">
                  <c:v>40</c:v>
                </c:pt>
                <c:pt idx="5538">
                  <c:v>40</c:v>
                </c:pt>
                <c:pt idx="5539">
                  <c:v>40</c:v>
                </c:pt>
                <c:pt idx="5540">
                  <c:v>40</c:v>
                </c:pt>
                <c:pt idx="5541">
                  <c:v>40</c:v>
                </c:pt>
                <c:pt idx="5542">
                  <c:v>40</c:v>
                </c:pt>
                <c:pt idx="5543">
                  <c:v>40</c:v>
                </c:pt>
                <c:pt idx="5544">
                  <c:v>40</c:v>
                </c:pt>
                <c:pt idx="5545">
                  <c:v>40</c:v>
                </c:pt>
                <c:pt idx="5546">
                  <c:v>40</c:v>
                </c:pt>
                <c:pt idx="5547">
                  <c:v>40</c:v>
                </c:pt>
                <c:pt idx="5548">
                  <c:v>40</c:v>
                </c:pt>
                <c:pt idx="5549">
                  <c:v>40</c:v>
                </c:pt>
                <c:pt idx="5550">
                  <c:v>40</c:v>
                </c:pt>
                <c:pt idx="5551">
                  <c:v>40</c:v>
                </c:pt>
                <c:pt idx="5552">
                  <c:v>40</c:v>
                </c:pt>
                <c:pt idx="5553">
                  <c:v>40</c:v>
                </c:pt>
                <c:pt idx="5554">
                  <c:v>40</c:v>
                </c:pt>
                <c:pt idx="5555">
                  <c:v>40</c:v>
                </c:pt>
                <c:pt idx="5556">
                  <c:v>40</c:v>
                </c:pt>
                <c:pt idx="5557">
                  <c:v>40</c:v>
                </c:pt>
                <c:pt idx="5558">
                  <c:v>40</c:v>
                </c:pt>
                <c:pt idx="5559">
                  <c:v>40</c:v>
                </c:pt>
                <c:pt idx="5560">
                  <c:v>40</c:v>
                </c:pt>
                <c:pt idx="5561">
                  <c:v>40</c:v>
                </c:pt>
                <c:pt idx="5562">
                  <c:v>40</c:v>
                </c:pt>
                <c:pt idx="5563">
                  <c:v>40</c:v>
                </c:pt>
                <c:pt idx="5564">
                  <c:v>40</c:v>
                </c:pt>
                <c:pt idx="5565">
                  <c:v>40</c:v>
                </c:pt>
                <c:pt idx="5566">
                  <c:v>40</c:v>
                </c:pt>
                <c:pt idx="5567">
                  <c:v>40</c:v>
                </c:pt>
                <c:pt idx="5568">
                  <c:v>40</c:v>
                </c:pt>
                <c:pt idx="5569">
                  <c:v>40</c:v>
                </c:pt>
                <c:pt idx="5570">
                  <c:v>40</c:v>
                </c:pt>
                <c:pt idx="5571">
                  <c:v>40</c:v>
                </c:pt>
                <c:pt idx="5572">
                  <c:v>40</c:v>
                </c:pt>
                <c:pt idx="5573">
                  <c:v>40</c:v>
                </c:pt>
                <c:pt idx="5574">
                  <c:v>40</c:v>
                </c:pt>
                <c:pt idx="5575">
                  <c:v>40</c:v>
                </c:pt>
                <c:pt idx="5576">
                  <c:v>40</c:v>
                </c:pt>
                <c:pt idx="5577">
                  <c:v>40</c:v>
                </c:pt>
                <c:pt idx="5578">
                  <c:v>40</c:v>
                </c:pt>
                <c:pt idx="5579">
                  <c:v>40</c:v>
                </c:pt>
                <c:pt idx="5580">
                  <c:v>40</c:v>
                </c:pt>
                <c:pt idx="5581">
                  <c:v>40</c:v>
                </c:pt>
                <c:pt idx="5582">
                  <c:v>40</c:v>
                </c:pt>
                <c:pt idx="5583">
                  <c:v>40</c:v>
                </c:pt>
                <c:pt idx="5584">
                  <c:v>40</c:v>
                </c:pt>
                <c:pt idx="5585">
                  <c:v>40</c:v>
                </c:pt>
                <c:pt idx="5586">
                  <c:v>40</c:v>
                </c:pt>
                <c:pt idx="5587">
                  <c:v>40</c:v>
                </c:pt>
                <c:pt idx="5588">
                  <c:v>40</c:v>
                </c:pt>
                <c:pt idx="5589">
                  <c:v>40</c:v>
                </c:pt>
                <c:pt idx="5590">
                  <c:v>40</c:v>
                </c:pt>
                <c:pt idx="5591">
                  <c:v>40</c:v>
                </c:pt>
                <c:pt idx="5592">
                  <c:v>40</c:v>
                </c:pt>
                <c:pt idx="5593">
                  <c:v>40</c:v>
                </c:pt>
                <c:pt idx="5594">
                  <c:v>40</c:v>
                </c:pt>
                <c:pt idx="5595">
                  <c:v>40</c:v>
                </c:pt>
                <c:pt idx="5596">
                  <c:v>40</c:v>
                </c:pt>
                <c:pt idx="5597">
                  <c:v>40</c:v>
                </c:pt>
                <c:pt idx="5598">
                  <c:v>40</c:v>
                </c:pt>
                <c:pt idx="5599">
                  <c:v>40</c:v>
                </c:pt>
                <c:pt idx="5600">
                  <c:v>40</c:v>
                </c:pt>
                <c:pt idx="5601">
                  <c:v>40</c:v>
                </c:pt>
                <c:pt idx="5602">
                  <c:v>40</c:v>
                </c:pt>
                <c:pt idx="5603">
                  <c:v>40</c:v>
                </c:pt>
                <c:pt idx="5604">
                  <c:v>40</c:v>
                </c:pt>
                <c:pt idx="5605">
                  <c:v>40</c:v>
                </c:pt>
                <c:pt idx="5606">
                  <c:v>40</c:v>
                </c:pt>
                <c:pt idx="5607">
                  <c:v>40</c:v>
                </c:pt>
                <c:pt idx="5608">
                  <c:v>40</c:v>
                </c:pt>
                <c:pt idx="5609">
                  <c:v>40</c:v>
                </c:pt>
                <c:pt idx="5610">
                  <c:v>40</c:v>
                </c:pt>
                <c:pt idx="5611">
                  <c:v>40</c:v>
                </c:pt>
                <c:pt idx="5612">
                  <c:v>40</c:v>
                </c:pt>
                <c:pt idx="5613">
                  <c:v>40</c:v>
                </c:pt>
                <c:pt idx="5614">
                  <c:v>40</c:v>
                </c:pt>
                <c:pt idx="5615">
                  <c:v>40</c:v>
                </c:pt>
                <c:pt idx="5616">
                  <c:v>40</c:v>
                </c:pt>
                <c:pt idx="5617">
                  <c:v>40</c:v>
                </c:pt>
                <c:pt idx="5618">
                  <c:v>40</c:v>
                </c:pt>
                <c:pt idx="5619">
                  <c:v>40</c:v>
                </c:pt>
                <c:pt idx="5620">
                  <c:v>40</c:v>
                </c:pt>
                <c:pt idx="5621">
                  <c:v>40</c:v>
                </c:pt>
                <c:pt idx="5622">
                  <c:v>40</c:v>
                </c:pt>
                <c:pt idx="5623">
                  <c:v>40</c:v>
                </c:pt>
                <c:pt idx="5624">
                  <c:v>40</c:v>
                </c:pt>
                <c:pt idx="5625">
                  <c:v>40</c:v>
                </c:pt>
                <c:pt idx="5626">
                  <c:v>40</c:v>
                </c:pt>
                <c:pt idx="5627">
                  <c:v>40</c:v>
                </c:pt>
                <c:pt idx="5628">
                  <c:v>40</c:v>
                </c:pt>
                <c:pt idx="5629">
                  <c:v>40</c:v>
                </c:pt>
                <c:pt idx="5630">
                  <c:v>40</c:v>
                </c:pt>
                <c:pt idx="5631">
                  <c:v>40</c:v>
                </c:pt>
                <c:pt idx="5632">
                  <c:v>40</c:v>
                </c:pt>
                <c:pt idx="5633">
                  <c:v>40</c:v>
                </c:pt>
                <c:pt idx="5634">
                  <c:v>40</c:v>
                </c:pt>
                <c:pt idx="5635">
                  <c:v>40</c:v>
                </c:pt>
                <c:pt idx="5636">
                  <c:v>40</c:v>
                </c:pt>
                <c:pt idx="5637">
                  <c:v>40</c:v>
                </c:pt>
                <c:pt idx="5638">
                  <c:v>40</c:v>
                </c:pt>
                <c:pt idx="5639">
                  <c:v>40</c:v>
                </c:pt>
                <c:pt idx="5640">
                  <c:v>40</c:v>
                </c:pt>
                <c:pt idx="5641">
                  <c:v>40</c:v>
                </c:pt>
                <c:pt idx="5642">
                  <c:v>40</c:v>
                </c:pt>
                <c:pt idx="5643">
                  <c:v>40</c:v>
                </c:pt>
                <c:pt idx="5644">
                  <c:v>40</c:v>
                </c:pt>
                <c:pt idx="5645">
                  <c:v>40</c:v>
                </c:pt>
                <c:pt idx="5646">
                  <c:v>40</c:v>
                </c:pt>
                <c:pt idx="5647">
                  <c:v>40</c:v>
                </c:pt>
                <c:pt idx="5648">
                  <c:v>40</c:v>
                </c:pt>
                <c:pt idx="5649">
                  <c:v>40</c:v>
                </c:pt>
                <c:pt idx="5650">
                  <c:v>40</c:v>
                </c:pt>
                <c:pt idx="5651">
                  <c:v>40</c:v>
                </c:pt>
                <c:pt idx="5652">
                  <c:v>40</c:v>
                </c:pt>
                <c:pt idx="5653">
                  <c:v>40</c:v>
                </c:pt>
                <c:pt idx="5654">
                  <c:v>40</c:v>
                </c:pt>
                <c:pt idx="5655">
                  <c:v>40</c:v>
                </c:pt>
                <c:pt idx="5656">
                  <c:v>40</c:v>
                </c:pt>
                <c:pt idx="5657">
                  <c:v>40</c:v>
                </c:pt>
                <c:pt idx="5658">
                  <c:v>40</c:v>
                </c:pt>
                <c:pt idx="5659">
                  <c:v>40</c:v>
                </c:pt>
                <c:pt idx="5660">
                  <c:v>40</c:v>
                </c:pt>
                <c:pt idx="5661">
                  <c:v>40</c:v>
                </c:pt>
                <c:pt idx="5662">
                  <c:v>40</c:v>
                </c:pt>
                <c:pt idx="5663">
                  <c:v>40</c:v>
                </c:pt>
                <c:pt idx="5664">
                  <c:v>40</c:v>
                </c:pt>
                <c:pt idx="5665">
                  <c:v>40</c:v>
                </c:pt>
                <c:pt idx="5666">
                  <c:v>40</c:v>
                </c:pt>
                <c:pt idx="5667">
                  <c:v>40</c:v>
                </c:pt>
                <c:pt idx="5668">
                  <c:v>40</c:v>
                </c:pt>
                <c:pt idx="5669">
                  <c:v>40</c:v>
                </c:pt>
                <c:pt idx="5670">
                  <c:v>40</c:v>
                </c:pt>
                <c:pt idx="5671">
                  <c:v>40</c:v>
                </c:pt>
                <c:pt idx="5672">
                  <c:v>40</c:v>
                </c:pt>
                <c:pt idx="5673">
                  <c:v>40</c:v>
                </c:pt>
                <c:pt idx="5674">
                  <c:v>40</c:v>
                </c:pt>
                <c:pt idx="5675">
                  <c:v>40</c:v>
                </c:pt>
                <c:pt idx="5676">
                  <c:v>40</c:v>
                </c:pt>
                <c:pt idx="5677">
                  <c:v>40</c:v>
                </c:pt>
                <c:pt idx="5678">
                  <c:v>40</c:v>
                </c:pt>
                <c:pt idx="5679">
                  <c:v>40</c:v>
                </c:pt>
                <c:pt idx="5680">
                  <c:v>40</c:v>
                </c:pt>
                <c:pt idx="5681">
                  <c:v>40</c:v>
                </c:pt>
                <c:pt idx="5682">
                  <c:v>40</c:v>
                </c:pt>
                <c:pt idx="5683">
                  <c:v>40</c:v>
                </c:pt>
                <c:pt idx="5684">
                  <c:v>40</c:v>
                </c:pt>
                <c:pt idx="5685">
                  <c:v>40</c:v>
                </c:pt>
                <c:pt idx="5686">
                  <c:v>40</c:v>
                </c:pt>
                <c:pt idx="5687">
                  <c:v>40</c:v>
                </c:pt>
                <c:pt idx="5688">
                  <c:v>40</c:v>
                </c:pt>
                <c:pt idx="5689">
                  <c:v>40</c:v>
                </c:pt>
                <c:pt idx="5690">
                  <c:v>40</c:v>
                </c:pt>
                <c:pt idx="5691">
                  <c:v>40</c:v>
                </c:pt>
                <c:pt idx="5692">
                  <c:v>40</c:v>
                </c:pt>
                <c:pt idx="5693">
                  <c:v>40</c:v>
                </c:pt>
                <c:pt idx="5694">
                  <c:v>40</c:v>
                </c:pt>
                <c:pt idx="5695">
                  <c:v>40</c:v>
                </c:pt>
                <c:pt idx="5696">
                  <c:v>40</c:v>
                </c:pt>
                <c:pt idx="5697">
                  <c:v>40</c:v>
                </c:pt>
                <c:pt idx="5698">
                  <c:v>40</c:v>
                </c:pt>
                <c:pt idx="5699">
                  <c:v>40</c:v>
                </c:pt>
                <c:pt idx="5700">
                  <c:v>40</c:v>
                </c:pt>
                <c:pt idx="5701">
                  <c:v>40</c:v>
                </c:pt>
                <c:pt idx="5702">
                  <c:v>40</c:v>
                </c:pt>
                <c:pt idx="5703">
                  <c:v>40</c:v>
                </c:pt>
                <c:pt idx="5704">
                  <c:v>40</c:v>
                </c:pt>
                <c:pt idx="5705">
                  <c:v>40</c:v>
                </c:pt>
                <c:pt idx="5706">
                  <c:v>40</c:v>
                </c:pt>
                <c:pt idx="5707">
                  <c:v>40</c:v>
                </c:pt>
                <c:pt idx="5708">
                  <c:v>40</c:v>
                </c:pt>
                <c:pt idx="5709">
                  <c:v>40</c:v>
                </c:pt>
                <c:pt idx="5710">
                  <c:v>40</c:v>
                </c:pt>
                <c:pt idx="5711">
                  <c:v>40</c:v>
                </c:pt>
                <c:pt idx="5712">
                  <c:v>40</c:v>
                </c:pt>
                <c:pt idx="5713">
                  <c:v>40</c:v>
                </c:pt>
                <c:pt idx="5714">
                  <c:v>40</c:v>
                </c:pt>
                <c:pt idx="5715">
                  <c:v>40</c:v>
                </c:pt>
                <c:pt idx="5716">
                  <c:v>40</c:v>
                </c:pt>
                <c:pt idx="5717">
                  <c:v>40</c:v>
                </c:pt>
                <c:pt idx="5718">
                  <c:v>40</c:v>
                </c:pt>
                <c:pt idx="5719">
                  <c:v>40</c:v>
                </c:pt>
                <c:pt idx="5720">
                  <c:v>40</c:v>
                </c:pt>
                <c:pt idx="5721">
                  <c:v>40</c:v>
                </c:pt>
                <c:pt idx="5722">
                  <c:v>40</c:v>
                </c:pt>
                <c:pt idx="5723">
                  <c:v>40</c:v>
                </c:pt>
                <c:pt idx="5724">
                  <c:v>40</c:v>
                </c:pt>
                <c:pt idx="5725">
                  <c:v>40</c:v>
                </c:pt>
                <c:pt idx="5726">
                  <c:v>40</c:v>
                </c:pt>
                <c:pt idx="5727">
                  <c:v>40</c:v>
                </c:pt>
                <c:pt idx="5728">
                  <c:v>40</c:v>
                </c:pt>
                <c:pt idx="5729">
                  <c:v>40</c:v>
                </c:pt>
                <c:pt idx="5730">
                  <c:v>40</c:v>
                </c:pt>
                <c:pt idx="5731">
                  <c:v>40</c:v>
                </c:pt>
                <c:pt idx="5732">
                  <c:v>40</c:v>
                </c:pt>
                <c:pt idx="5733">
                  <c:v>40</c:v>
                </c:pt>
                <c:pt idx="5734">
                  <c:v>40</c:v>
                </c:pt>
                <c:pt idx="5735">
                  <c:v>40</c:v>
                </c:pt>
                <c:pt idx="5736">
                  <c:v>40</c:v>
                </c:pt>
                <c:pt idx="5737">
                  <c:v>40</c:v>
                </c:pt>
                <c:pt idx="5738">
                  <c:v>40</c:v>
                </c:pt>
                <c:pt idx="5739">
                  <c:v>40</c:v>
                </c:pt>
                <c:pt idx="5740">
                  <c:v>40</c:v>
                </c:pt>
                <c:pt idx="5741">
                  <c:v>40</c:v>
                </c:pt>
                <c:pt idx="5742">
                  <c:v>40</c:v>
                </c:pt>
                <c:pt idx="5743">
                  <c:v>40</c:v>
                </c:pt>
                <c:pt idx="5744">
                  <c:v>40</c:v>
                </c:pt>
                <c:pt idx="5745">
                  <c:v>40</c:v>
                </c:pt>
                <c:pt idx="5746">
                  <c:v>40</c:v>
                </c:pt>
                <c:pt idx="5747">
                  <c:v>40</c:v>
                </c:pt>
                <c:pt idx="5748">
                  <c:v>40</c:v>
                </c:pt>
                <c:pt idx="5749">
                  <c:v>40</c:v>
                </c:pt>
                <c:pt idx="5750">
                  <c:v>40</c:v>
                </c:pt>
                <c:pt idx="5751">
                  <c:v>40</c:v>
                </c:pt>
                <c:pt idx="5752">
                  <c:v>40</c:v>
                </c:pt>
                <c:pt idx="5753">
                  <c:v>40</c:v>
                </c:pt>
                <c:pt idx="5754">
                  <c:v>40</c:v>
                </c:pt>
                <c:pt idx="5755">
                  <c:v>40</c:v>
                </c:pt>
                <c:pt idx="5756">
                  <c:v>40</c:v>
                </c:pt>
                <c:pt idx="5757">
                  <c:v>40</c:v>
                </c:pt>
                <c:pt idx="5758">
                  <c:v>40</c:v>
                </c:pt>
                <c:pt idx="5759">
                  <c:v>40</c:v>
                </c:pt>
                <c:pt idx="5760">
                  <c:v>40</c:v>
                </c:pt>
                <c:pt idx="5761">
                  <c:v>40</c:v>
                </c:pt>
                <c:pt idx="5762">
                  <c:v>40</c:v>
                </c:pt>
                <c:pt idx="5763">
                  <c:v>40</c:v>
                </c:pt>
                <c:pt idx="5764">
                  <c:v>40</c:v>
                </c:pt>
                <c:pt idx="5765">
                  <c:v>40</c:v>
                </c:pt>
                <c:pt idx="5766">
                  <c:v>40</c:v>
                </c:pt>
                <c:pt idx="5767">
                  <c:v>40</c:v>
                </c:pt>
                <c:pt idx="5768">
                  <c:v>40</c:v>
                </c:pt>
                <c:pt idx="5769">
                  <c:v>40</c:v>
                </c:pt>
                <c:pt idx="5770">
                  <c:v>40</c:v>
                </c:pt>
                <c:pt idx="5771">
                  <c:v>40</c:v>
                </c:pt>
                <c:pt idx="5772">
                  <c:v>40</c:v>
                </c:pt>
                <c:pt idx="5773">
                  <c:v>40</c:v>
                </c:pt>
                <c:pt idx="5774">
                  <c:v>40</c:v>
                </c:pt>
                <c:pt idx="5775">
                  <c:v>40</c:v>
                </c:pt>
                <c:pt idx="5776">
                  <c:v>40</c:v>
                </c:pt>
                <c:pt idx="5777">
                  <c:v>40</c:v>
                </c:pt>
                <c:pt idx="5778">
                  <c:v>40</c:v>
                </c:pt>
                <c:pt idx="5779">
                  <c:v>40</c:v>
                </c:pt>
                <c:pt idx="5780">
                  <c:v>40</c:v>
                </c:pt>
                <c:pt idx="5781">
                  <c:v>40</c:v>
                </c:pt>
                <c:pt idx="5782">
                  <c:v>40</c:v>
                </c:pt>
                <c:pt idx="5783">
                  <c:v>40</c:v>
                </c:pt>
                <c:pt idx="5784">
                  <c:v>40</c:v>
                </c:pt>
                <c:pt idx="5785">
                  <c:v>40</c:v>
                </c:pt>
                <c:pt idx="5786">
                  <c:v>40</c:v>
                </c:pt>
                <c:pt idx="5787">
                  <c:v>40</c:v>
                </c:pt>
                <c:pt idx="5788">
                  <c:v>40</c:v>
                </c:pt>
                <c:pt idx="5789">
                  <c:v>40</c:v>
                </c:pt>
                <c:pt idx="5790">
                  <c:v>40</c:v>
                </c:pt>
                <c:pt idx="5791">
                  <c:v>40</c:v>
                </c:pt>
                <c:pt idx="5792">
                  <c:v>40</c:v>
                </c:pt>
                <c:pt idx="5793">
                  <c:v>40</c:v>
                </c:pt>
                <c:pt idx="5794">
                  <c:v>40</c:v>
                </c:pt>
                <c:pt idx="5795">
                  <c:v>40</c:v>
                </c:pt>
                <c:pt idx="5796">
                  <c:v>40</c:v>
                </c:pt>
                <c:pt idx="5797">
                  <c:v>40</c:v>
                </c:pt>
                <c:pt idx="5798">
                  <c:v>40</c:v>
                </c:pt>
                <c:pt idx="5799">
                  <c:v>40</c:v>
                </c:pt>
                <c:pt idx="5800">
                  <c:v>40</c:v>
                </c:pt>
                <c:pt idx="5801">
                  <c:v>40</c:v>
                </c:pt>
                <c:pt idx="5802">
                  <c:v>40</c:v>
                </c:pt>
                <c:pt idx="5803">
                  <c:v>40</c:v>
                </c:pt>
                <c:pt idx="5804">
                  <c:v>40</c:v>
                </c:pt>
                <c:pt idx="5805">
                  <c:v>40</c:v>
                </c:pt>
                <c:pt idx="5806">
                  <c:v>40</c:v>
                </c:pt>
                <c:pt idx="5807">
                  <c:v>40</c:v>
                </c:pt>
                <c:pt idx="5808">
                  <c:v>40</c:v>
                </c:pt>
                <c:pt idx="5809">
                  <c:v>40</c:v>
                </c:pt>
                <c:pt idx="5810">
                  <c:v>40</c:v>
                </c:pt>
                <c:pt idx="5811">
                  <c:v>40</c:v>
                </c:pt>
                <c:pt idx="5812">
                  <c:v>40</c:v>
                </c:pt>
                <c:pt idx="5813">
                  <c:v>40</c:v>
                </c:pt>
                <c:pt idx="5814">
                  <c:v>40</c:v>
                </c:pt>
                <c:pt idx="5815">
                  <c:v>40</c:v>
                </c:pt>
                <c:pt idx="5816">
                  <c:v>40</c:v>
                </c:pt>
                <c:pt idx="5817">
                  <c:v>40</c:v>
                </c:pt>
                <c:pt idx="5818">
                  <c:v>40</c:v>
                </c:pt>
                <c:pt idx="5819">
                  <c:v>40</c:v>
                </c:pt>
                <c:pt idx="5820">
                  <c:v>40</c:v>
                </c:pt>
                <c:pt idx="5821">
                  <c:v>40</c:v>
                </c:pt>
                <c:pt idx="5822">
                  <c:v>40</c:v>
                </c:pt>
                <c:pt idx="5823">
                  <c:v>40</c:v>
                </c:pt>
                <c:pt idx="5824">
                  <c:v>40</c:v>
                </c:pt>
                <c:pt idx="5825">
                  <c:v>40</c:v>
                </c:pt>
                <c:pt idx="5826">
                  <c:v>40</c:v>
                </c:pt>
                <c:pt idx="5827">
                  <c:v>40</c:v>
                </c:pt>
                <c:pt idx="5828">
                  <c:v>40</c:v>
                </c:pt>
                <c:pt idx="5829">
                  <c:v>40</c:v>
                </c:pt>
                <c:pt idx="5830">
                  <c:v>40</c:v>
                </c:pt>
                <c:pt idx="5831">
                  <c:v>40</c:v>
                </c:pt>
                <c:pt idx="5832">
                  <c:v>40</c:v>
                </c:pt>
                <c:pt idx="5833">
                  <c:v>40</c:v>
                </c:pt>
                <c:pt idx="5834">
                  <c:v>40</c:v>
                </c:pt>
                <c:pt idx="5835">
                  <c:v>40</c:v>
                </c:pt>
                <c:pt idx="5836">
                  <c:v>40</c:v>
                </c:pt>
                <c:pt idx="5837">
                  <c:v>40</c:v>
                </c:pt>
                <c:pt idx="5838">
                  <c:v>40</c:v>
                </c:pt>
                <c:pt idx="5839">
                  <c:v>40</c:v>
                </c:pt>
                <c:pt idx="5840">
                  <c:v>40</c:v>
                </c:pt>
                <c:pt idx="5841">
                  <c:v>40</c:v>
                </c:pt>
                <c:pt idx="5842">
                  <c:v>40</c:v>
                </c:pt>
                <c:pt idx="5843">
                  <c:v>40</c:v>
                </c:pt>
                <c:pt idx="5844">
                  <c:v>40</c:v>
                </c:pt>
                <c:pt idx="5845">
                  <c:v>40</c:v>
                </c:pt>
                <c:pt idx="5846">
                  <c:v>40</c:v>
                </c:pt>
                <c:pt idx="5847">
                  <c:v>40</c:v>
                </c:pt>
                <c:pt idx="5848">
                  <c:v>40</c:v>
                </c:pt>
                <c:pt idx="5849">
                  <c:v>40</c:v>
                </c:pt>
                <c:pt idx="5850">
                  <c:v>40</c:v>
                </c:pt>
                <c:pt idx="5851">
                  <c:v>40</c:v>
                </c:pt>
                <c:pt idx="5852">
                  <c:v>40</c:v>
                </c:pt>
                <c:pt idx="5853">
                  <c:v>40</c:v>
                </c:pt>
                <c:pt idx="5854">
                  <c:v>40</c:v>
                </c:pt>
                <c:pt idx="5855">
                  <c:v>40</c:v>
                </c:pt>
                <c:pt idx="5856">
                  <c:v>40</c:v>
                </c:pt>
                <c:pt idx="5857">
                  <c:v>40</c:v>
                </c:pt>
                <c:pt idx="5858">
                  <c:v>40</c:v>
                </c:pt>
                <c:pt idx="5859">
                  <c:v>40</c:v>
                </c:pt>
                <c:pt idx="5860">
                  <c:v>40</c:v>
                </c:pt>
                <c:pt idx="5861">
                  <c:v>40</c:v>
                </c:pt>
                <c:pt idx="5862">
                  <c:v>40</c:v>
                </c:pt>
                <c:pt idx="5863">
                  <c:v>40</c:v>
                </c:pt>
                <c:pt idx="5864">
                  <c:v>40</c:v>
                </c:pt>
                <c:pt idx="5865">
                  <c:v>40</c:v>
                </c:pt>
                <c:pt idx="5866">
                  <c:v>40</c:v>
                </c:pt>
                <c:pt idx="5867">
                  <c:v>40</c:v>
                </c:pt>
                <c:pt idx="5868">
                  <c:v>40</c:v>
                </c:pt>
                <c:pt idx="5869">
                  <c:v>40</c:v>
                </c:pt>
                <c:pt idx="5870">
                  <c:v>40</c:v>
                </c:pt>
                <c:pt idx="5871">
                  <c:v>40</c:v>
                </c:pt>
                <c:pt idx="5872">
                  <c:v>40</c:v>
                </c:pt>
                <c:pt idx="5873">
                  <c:v>40</c:v>
                </c:pt>
                <c:pt idx="5874">
                  <c:v>40</c:v>
                </c:pt>
                <c:pt idx="5875">
                  <c:v>40</c:v>
                </c:pt>
                <c:pt idx="5876">
                  <c:v>40</c:v>
                </c:pt>
                <c:pt idx="5877">
                  <c:v>40</c:v>
                </c:pt>
                <c:pt idx="5878">
                  <c:v>40</c:v>
                </c:pt>
                <c:pt idx="5879">
                  <c:v>40</c:v>
                </c:pt>
                <c:pt idx="5880">
                  <c:v>40</c:v>
                </c:pt>
                <c:pt idx="5881">
                  <c:v>40</c:v>
                </c:pt>
                <c:pt idx="5882">
                  <c:v>40</c:v>
                </c:pt>
                <c:pt idx="5883">
                  <c:v>40</c:v>
                </c:pt>
                <c:pt idx="5884">
                  <c:v>40</c:v>
                </c:pt>
                <c:pt idx="5885">
                  <c:v>40</c:v>
                </c:pt>
                <c:pt idx="5886">
                  <c:v>40</c:v>
                </c:pt>
                <c:pt idx="5887">
                  <c:v>40</c:v>
                </c:pt>
                <c:pt idx="5888">
                  <c:v>40</c:v>
                </c:pt>
                <c:pt idx="5889">
                  <c:v>40</c:v>
                </c:pt>
                <c:pt idx="5890">
                  <c:v>40</c:v>
                </c:pt>
                <c:pt idx="5891">
                  <c:v>40</c:v>
                </c:pt>
                <c:pt idx="5892">
                  <c:v>40</c:v>
                </c:pt>
                <c:pt idx="5893">
                  <c:v>40</c:v>
                </c:pt>
                <c:pt idx="5894">
                  <c:v>40</c:v>
                </c:pt>
                <c:pt idx="5895">
                  <c:v>40</c:v>
                </c:pt>
                <c:pt idx="5896">
                  <c:v>40</c:v>
                </c:pt>
                <c:pt idx="5897">
                  <c:v>40</c:v>
                </c:pt>
                <c:pt idx="5898">
                  <c:v>40</c:v>
                </c:pt>
                <c:pt idx="5899">
                  <c:v>40</c:v>
                </c:pt>
                <c:pt idx="5900">
                  <c:v>40</c:v>
                </c:pt>
                <c:pt idx="5901">
                  <c:v>40</c:v>
                </c:pt>
                <c:pt idx="5902">
                  <c:v>40</c:v>
                </c:pt>
                <c:pt idx="5903">
                  <c:v>40</c:v>
                </c:pt>
                <c:pt idx="5904">
                  <c:v>40</c:v>
                </c:pt>
                <c:pt idx="5905">
                  <c:v>40</c:v>
                </c:pt>
                <c:pt idx="5906">
                  <c:v>40</c:v>
                </c:pt>
                <c:pt idx="5907">
                  <c:v>40</c:v>
                </c:pt>
                <c:pt idx="5908">
                  <c:v>40</c:v>
                </c:pt>
                <c:pt idx="5909">
                  <c:v>40</c:v>
                </c:pt>
                <c:pt idx="5910">
                  <c:v>40</c:v>
                </c:pt>
                <c:pt idx="5911">
                  <c:v>40</c:v>
                </c:pt>
                <c:pt idx="5912">
                  <c:v>40</c:v>
                </c:pt>
                <c:pt idx="5913">
                  <c:v>40</c:v>
                </c:pt>
                <c:pt idx="5914">
                  <c:v>40</c:v>
                </c:pt>
                <c:pt idx="5915">
                  <c:v>40</c:v>
                </c:pt>
                <c:pt idx="5916">
                  <c:v>40</c:v>
                </c:pt>
                <c:pt idx="5917">
                  <c:v>40</c:v>
                </c:pt>
                <c:pt idx="5918">
                  <c:v>40</c:v>
                </c:pt>
                <c:pt idx="5919">
                  <c:v>40</c:v>
                </c:pt>
                <c:pt idx="5920">
                  <c:v>40</c:v>
                </c:pt>
                <c:pt idx="5921">
                  <c:v>40</c:v>
                </c:pt>
                <c:pt idx="5922">
                  <c:v>40</c:v>
                </c:pt>
                <c:pt idx="5923">
                  <c:v>40</c:v>
                </c:pt>
                <c:pt idx="5924">
                  <c:v>40</c:v>
                </c:pt>
                <c:pt idx="5925">
                  <c:v>40</c:v>
                </c:pt>
                <c:pt idx="5926">
                  <c:v>40</c:v>
                </c:pt>
                <c:pt idx="5927">
                  <c:v>40</c:v>
                </c:pt>
                <c:pt idx="5928">
                  <c:v>40</c:v>
                </c:pt>
                <c:pt idx="5929">
                  <c:v>40</c:v>
                </c:pt>
                <c:pt idx="5930">
                  <c:v>40</c:v>
                </c:pt>
                <c:pt idx="5931">
                  <c:v>40</c:v>
                </c:pt>
                <c:pt idx="5932">
                  <c:v>40</c:v>
                </c:pt>
                <c:pt idx="5933">
                  <c:v>40</c:v>
                </c:pt>
                <c:pt idx="5934">
                  <c:v>40</c:v>
                </c:pt>
                <c:pt idx="5935">
                  <c:v>40</c:v>
                </c:pt>
                <c:pt idx="5936">
                  <c:v>40</c:v>
                </c:pt>
                <c:pt idx="5937">
                  <c:v>40</c:v>
                </c:pt>
                <c:pt idx="5938">
                  <c:v>40</c:v>
                </c:pt>
                <c:pt idx="5939">
                  <c:v>40</c:v>
                </c:pt>
                <c:pt idx="5940">
                  <c:v>40</c:v>
                </c:pt>
                <c:pt idx="5941">
                  <c:v>40</c:v>
                </c:pt>
                <c:pt idx="5942">
                  <c:v>40</c:v>
                </c:pt>
                <c:pt idx="5943">
                  <c:v>40</c:v>
                </c:pt>
                <c:pt idx="5944">
                  <c:v>40</c:v>
                </c:pt>
                <c:pt idx="5945">
                  <c:v>40</c:v>
                </c:pt>
                <c:pt idx="5946">
                  <c:v>40</c:v>
                </c:pt>
                <c:pt idx="5947">
                  <c:v>40</c:v>
                </c:pt>
                <c:pt idx="5948">
                  <c:v>40</c:v>
                </c:pt>
                <c:pt idx="5949">
                  <c:v>40</c:v>
                </c:pt>
                <c:pt idx="5950">
                  <c:v>40</c:v>
                </c:pt>
                <c:pt idx="5951">
                  <c:v>40</c:v>
                </c:pt>
                <c:pt idx="5952">
                  <c:v>40</c:v>
                </c:pt>
                <c:pt idx="5953">
                  <c:v>40</c:v>
                </c:pt>
                <c:pt idx="5954">
                  <c:v>40</c:v>
                </c:pt>
                <c:pt idx="5955">
                  <c:v>40</c:v>
                </c:pt>
                <c:pt idx="5956">
                  <c:v>40</c:v>
                </c:pt>
                <c:pt idx="5957">
                  <c:v>40</c:v>
                </c:pt>
                <c:pt idx="5958">
                  <c:v>40</c:v>
                </c:pt>
                <c:pt idx="5959">
                  <c:v>40</c:v>
                </c:pt>
                <c:pt idx="5960">
                  <c:v>40</c:v>
                </c:pt>
                <c:pt idx="5961">
                  <c:v>40</c:v>
                </c:pt>
                <c:pt idx="5962">
                  <c:v>40</c:v>
                </c:pt>
                <c:pt idx="5963">
                  <c:v>40</c:v>
                </c:pt>
                <c:pt idx="5964">
                  <c:v>40</c:v>
                </c:pt>
                <c:pt idx="5965">
                  <c:v>40</c:v>
                </c:pt>
                <c:pt idx="5966">
                  <c:v>40</c:v>
                </c:pt>
                <c:pt idx="5967">
                  <c:v>40</c:v>
                </c:pt>
                <c:pt idx="5968">
                  <c:v>40</c:v>
                </c:pt>
                <c:pt idx="5969">
                  <c:v>40</c:v>
                </c:pt>
                <c:pt idx="5970">
                  <c:v>40</c:v>
                </c:pt>
                <c:pt idx="5971">
                  <c:v>40</c:v>
                </c:pt>
                <c:pt idx="5972">
                  <c:v>40</c:v>
                </c:pt>
                <c:pt idx="5973">
                  <c:v>40</c:v>
                </c:pt>
                <c:pt idx="5974">
                  <c:v>40</c:v>
                </c:pt>
                <c:pt idx="5975">
                  <c:v>40</c:v>
                </c:pt>
                <c:pt idx="5976">
                  <c:v>40</c:v>
                </c:pt>
                <c:pt idx="5977">
                  <c:v>40</c:v>
                </c:pt>
                <c:pt idx="5978">
                  <c:v>40</c:v>
                </c:pt>
                <c:pt idx="5979">
                  <c:v>40</c:v>
                </c:pt>
                <c:pt idx="5980">
                  <c:v>40</c:v>
                </c:pt>
                <c:pt idx="5981">
                  <c:v>40</c:v>
                </c:pt>
                <c:pt idx="5982">
                  <c:v>40</c:v>
                </c:pt>
                <c:pt idx="5983">
                  <c:v>40</c:v>
                </c:pt>
                <c:pt idx="5984">
                  <c:v>40</c:v>
                </c:pt>
                <c:pt idx="5985">
                  <c:v>40</c:v>
                </c:pt>
                <c:pt idx="5986">
                  <c:v>40</c:v>
                </c:pt>
                <c:pt idx="5987">
                  <c:v>40</c:v>
                </c:pt>
                <c:pt idx="5988">
                  <c:v>40</c:v>
                </c:pt>
                <c:pt idx="5989">
                  <c:v>40</c:v>
                </c:pt>
                <c:pt idx="5990">
                  <c:v>40</c:v>
                </c:pt>
                <c:pt idx="5991">
                  <c:v>40</c:v>
                </c:pt>
                <c:pt idx="5992">
                  <c:v>40</c:v>
                </c:pt>
                <c:pt idx="5993">
                  <c:v>40</c:v>
                </c:pt>
                <c:pt idx="5994">
                  <c:v>40</c:v>
                </c:pt>
                <c:pt idx="5995">
                  <c:v>40</c:v>
                </c:pt>
                <c:pt idx="5996">
                  <c:v>40</c:v>
                </c:pt>
                <c:pt idx="5997">
                  <c:v>40</c:v>
                </c:pt>
                <c:pt idx="5998">
                  <c:v>40</c:v>
                </c:pt>
                <c:pt idx="5999">
                  <c:v>40</c:v>
                </c:pt>
                <c:pt idx="6000">
                  <c:v>40</c:v>
                </c:pt>
                <c:pt idx="6001">
                  <c:v>40</c:v>
                </c:pt>
                <c:pt idx="6002">
                  <c:v>40</c:v>
                </c:pt>
                <c:pt idx="6003">
                  <c:v>40</c:v>
                </c:pt>
                <c:pt idx="6004">
                  <c:v>40</c:v>
                </c:pt>
                <c:pt idx="6005">
                  <c:v>40</c:v>
                </c:pt>
                <c:pt idx="6006">
                  <c:v>40</c:v>
                </c:pt>
                <c:pt idx="6007">
                  <c:v>40</c:v>
                </c:pt>
                <c:pt idx="6008">
                  <c:v>40</c:v>
                </c:pt>
                <c:pt idx="6009">
                  <c:v>40</c:v>
                </c:pt>
                <c:pt idx="6010">
                  <c:v>40</c:v>
                </c:pt>
                <c:pt idx="6011">
                  <c:v>40</c:v>
                </c:pt>
                <c:pt idx="6012">
                  <c:v>40</c:v>
                </c:pt>
                <c:pt idx="6013">
                  <c:v>40</c:v>
                </c:pt>
                <c:pt idx="6014">
                  <c:v>40</c:v>
                </c:pt>
                <c:pt idx="6015">
                  <c:v>40</c:v>
                </c:pt>
                <c:pt idx="6016">
                  <c:v>40</c:v>
                </c:pt>
                <c:pt idx="6017">
                  <c:v>40</c:v>
                </c:pt>
                <c:pt idx="6018">
                  <c:v>40</c:v>
                </c:pt>
                <c:pt idx="6019">
                  <c:v>40</c:v>
                </c:pt>
                <c:pt idx="6020">
                  <c:v>40</c:v>
                </c:pt>
                <c:pt idx="6021">
                  <c:v>40</c:v>
                </c:pt>
                <c:pt idx="6022">
                  <c:v>40</c:v>
                </c:pt>
                <c:pt idx="6023">
                  <c:v>40</c:v>
                </c:pt>
                <c:pt idx="6024">
                  <c:v>40</c:v>
                </c:pt>
                <c:pt idx="6025">
                  <c:v>40</c:v>
                </c:pt>
                <c:pt idx="6026">
                  <c:v>40</c:v>
                </c:pt>
                <c:pt idx="6027">
                  <c:v>40</c:v>
                </c:pt>
                <c:pt idx="6028">
                  <c:v>40</c:v>
                </c:pt>
                <c:pt idx="6029">
                  <c:v>40</c:v>
                </c:pt>
                <c:pt idx="6030">
                  <c:v>40</c:v>
                </c:pt>
                <c:pt idx="6031">
                  <c:v>40</c:v>
                </c:pt>
                <c:pt idx="6032">
                  <c:v>40</c:v>
                </c:pt>
                <c:pt idx="6033">
                  <c:v>40</c:v>
                </c:pt>
                <c:pt idx="6034">
                  <c:v>40</c:v>
                </c:pt>
                <c:pt idx="6035">
                  <c:v>40</c:v>
                </c:pt>
                <c:pt idx="6036">
                  <c:v>40</c:v>
                </c:pt>
                <c:pt idx="6037">
                  <c:v>40</c:v>
                </c:pt>
                <c:pt idx="6038">
                  <c:v>40</c:v>
                </c:pt>
                <c:pt idx="6039">
                  <c:v>40</c:v>
                </c:pt>
                <c:pt idx="6040">
                  <c:v>40</c:v>
                </c:pt>
                <c:pt idx="6041">
                  <c:v>40</c:v>
                </c:pt>
                <c:pt idx="6042">
                  <c:v>40</c:v>
                </c:pt>
                <c:pt idx="6043">
                  <c:v>40</c:v>
                </c:pt>
                <c:pt idx="6044">
                  <c:v>40</c:v>
                </c:pt>
                <c:pt idx="6045">
                  <c:v>40</c:v>
                </c:pt>
                <c:pt idx="6046">
                  <c:v>40</c:v>
                </c:pt>
                <c:pt idx="6047">
                  <c:v>40</c:v>
                </c:pt>
                <c:pt idx="6048">
                  <c:v>40</c:v>
                </c:pt>
                <c:pt idx="6049">
                  <c:v>40</c:v>
                </c:pt>
                <c:pt idx="6050">
                  <c:v>40</c:v>
                </c:pt>
                <c:pt idx="6051">
                  <c:v>40</c:v>
                </c:pt>
                <c:pt idx="6052">
                  <c:v>40</c:v>
                </c:pt>
                <c:pt idx="6053">
                  <c:v>40</c:v>
                </c:pt>
                <c:pt idx="6054">
                  <c:v>40</c:v>
                </c:pt>
                <c:pt idx="6055">
                  <c:v>40</c:v>
                </c:pt>
                <c:pt idx="6056">
                  <c:v>40</c:v>
                </c:pt>
                <c:pt idx="6057">
                  <c:v>40</c:v>
                </c:pt>
                <c:pt idx="6058">
                  <c:v>40</c:v>
                </c:pt>
                <c:pt idx="6059">
                  <c:v>40</c:v>
                </c:pt>
                <c:pt idx="6060">
                  <c:v>40</c:v>
                </c:pt>
                <c:pt idx="6061">
                  <c:v>40</c:v>
                </c:pt>
                <c:pt idx="6062">
                  <c:v>40</c:v>
                </c:pt>
                <c:pt idx="6063">
                  <c:v>40</c:v>
                </c:pt>
                <c:pt idx="6064">
                  <c:v>40</c:v>
                </c:pt>
                <c:pt idx="6065">
                  <c:v>40</c:v>
                </c:pt>
                <c:pt idx="6066">
                  <c:v>40</c:v>
                </c:pt>
                <c:pt idx="6067">
                  <c:v>40</c:v>
                </c:pt>
                <c:pt idx="6068">
                  <c:v>40</c:v>
                </c:pt>
                <c:pt idx="6069">
                  <c:v>40</c:v>
                </c:pt>
                <c:pt idx="6070">
                  <c:v>40</c:v>
                </c:pt>
                <c:pt idx="6071">
                  <c:v>40</c:v>
                </c:pt>
                <c:pt idx="6072">
                  <c:v>40</c:v>
                </c:pt>
                <c:pt idx="6073">
                  <c:v>40</c:v>
                </c:pt>
                <c:pt idx="6074">
                  <c:v>40</c:v>
                </c:pt>
                <c:pt idx="6075">
                  <c:v>40</c:v>
                </c:pt>
                <c:pt idx="6076">
                  <c:v>40</c:v>
                </c:pt>
                <c:pt idx="6077">
                  <c:v>40</c:v>
                </c:pt>
                <c:pt idx="6078">
                  <c:v>40</c:v>
                </c:pt>
                <c:pt idx="6079">
                  <c:v>40</c:v>
                </c:pt>
                <c:pt idx="6080">
                  <c:v>40</c:v>
                </c:pt>
                <c:pt idx="6081">
                  <c:v>40</c:v>
                </c:pt>
                <c:pt idx="6082">
                  <c:v>40</c:v>
                </c:pt>
                <c:pt idx="6083">
                  <c:v>40</c:v>
                </c:pt>
                <c:pt idx="6084">
                  <c:v>40</c:v>
                </c:pt>
                <c:pt idx="6085">
                  <c:v>40</c:v>
                </c:pt>
                <c:pt idx="6086">
                  <c:v>40</c:v>
                </c:pt>
                <c:pt idx="6087">
                  <c:v>40</c:v>
                </c:pt>
                <c:pt idx="6088">
                  <c:v>40</c:v>
                </c:pt>
                <c:pt idx="6089">
                  <c:v>40</c:v>
                </c:pt>
                <c:pt idx="6090">
                  <c:v>40</c:v>
                </c:pt>
                <c:pt idx="6091">
                  <c:v>40</c:v>
                </c:pt>
                <c:pt idx="6092">
                  <c:v>40</c:v>
                </c:pt>
                <c:pt idx="6093">
                  <c:v>40</c:v>
                </c:pt>
                <c:pt idx="6094">
                  <c:v>40</c:v>
                </c:pt>
                <c:pt idx="6095">
                  <c:v>40</c:v>
                </c:pt>
                <c:pt idx="6096">
                  <c:v>40</c:v>
                </c:pt>
                <c:pt idx="6097">
                  <c:v>40</c:v>
                </c:pt>
                <c:pt idx="6098">
                  <c:v>40</c:v>
                </c:pt>
                <c:pt idx="6099">
                  <c:v>40</c:v>
                </c:pt>
                <c:pt idx="6100">
                  <c:v>40</c:v>
                </c:pt>
                <c:pt idx="6101">
                  <c:v>40</c:v>
                </c:pt>
                <c:pt idx="6102">
                  <c:v>40</c:v>
                </c:pt>
                <c:pt idx="6103">
                  <c:v>40</c:v>
                </c:pt>
                <c:pt idx="6104">
                  <c:v>40</c:v>
                </c:pt>
                <c:pt idx="6105">
                  <c:v>40</c:v>
                </c:pt>
                <c:pt idx="6106">
                  <c:v>40</c:v>
                </c:pt>
                <c:pt idx="6107">
                  <c:v>40</c:v>
                </c:pt>
                <c:pt idx="6108">
                  <c:v>40</c:v>
                </c:pt>
                <c:pt idx="6109">
                  <c:v>40</c:v>
                </c:pt>
                <c:pt idx="6110">
                  <c:v>40</c:v>
                </c:pt>
                <c:pt idx="6111">
                  <c:v>40</c:v>
                </c:pt>
                <c:pt idx="6112">
                  <c:v>40</c:v>
                </c:pt>
                <c:pt idx="6113">
                  <c:v>40</c:v>
                </c:pt>
                <c:pt idx="6114">
                  <c:v>40</c:v>
                </c:pt>
                <c:pt idx="6115">
                  <c:v>40</c:v>
                </c:pt>
                <c:pt idx="6116">
                  <c:v>40</c:v>
                </c:pt>
                <c:pt idx="6117">
                  <c:v>40</c:v>
                </c:pt>
                <c:pt idx="6118">
                  <c:v>40</c:v>
                </c:pt>
                <c:pt idx="6119">
                  <c:v>40</c:v>
                </c:pt>
                <c:pt idx="6120">
                  <c:v>40</c:v>
                </c:pt>
                <c:pt idx="6121">
                  <c:v>40</c:v>
                </c:pt>
                <c:pt idx="6122">
                  <c:v>40</c:v>
                </c:pt>
                <c:pt idx="6123">
                  <c:v>40</c:v>
                </c:pt>
                <c:pt idx="6124">
                  <c:v>40</c:v>
                </c:pt>
                <c:pt idx="6125">
                  <c:v>40</c:v>
                </c:pt>
                <c:pt idx="6126">
                  <c:v>40</c:v>
                </c:pt>
                <c:pt idx="6127">
                  <c:v>40</c:v>
                </c:pt>
                <c:pt idx="6128">
                  <c:v>40</c:v>
                </c:pt>
                <c:pt idx="6129">
                  <c:v>40</c:v>
                </c:pt>
                <c:pt idx="6130">
                  <c:v>40</c:v>
                </c:pt>
                <c:pt idx="6131">
                  <c:v>40</c:v>
                </c:pt>
                <c:pt idx="6132">
                  <c:v>40</c:v>
                </c:pt>
                <c:pt idx="6133">
                  <c:v>40</c:v>
                </c:pt>
                <c:pt idx="6134">
                  <c:v>40</c:v>
                </c:pt>
                <c:pt idx="6135">
                  <c:v>40</c:v>
                </c:pt>
                <c:pt idx="6136">
                  <c:v>40</c:v>
                </c:pt>
                <c:pt idx="6137">
                  <c:v>40</c:v>
                </c:pt>
                <c:pt idx="6138">
                  <c:v>40</c:v>
                </c:pt>
                <c:pt idx="6139">
                  <c:v>40</c:v>
                </c:pt>
                <c:pt idx="6140">
                  <c:v>40</c:v>
                </c:pt>
                <c:pt idx="6141">
                  <c:v>40</c:v>
                </c:pt>
                <c:pt idx="6142">
                  <c:v>40</c:v>
                </c:pt>
                <c:pt idx="6143">
                  <c:v>40</c:v>
                </c:pt>
                <c:pt idx="6144">
                  <c:v>40</c:v>
                </c:pt>
                <c:pt idx="6145">
                  <c:v>40</c:v>
                </c:pt>
                <c:pt idx="6146">
                  <c:v>40</c:v>
                </c:pt>
                <c:pt idx="6147">
                  <c:v>40</c:v>
                </c:pt>
                <c:pt idx="6148">
                  <c:v>40</c:v>
                </c:pt>
                <c:pt idx="6149">
                  <c:v>40</c:v>
                </c:pt>
                <c:pt idx="6150">
                  <c:v>40</c:v>
                </c:pt>
                <c:pt idx="6151">
                  <c:v>40</c:v>
                </c:pt>
                <c:pt idx="6152">
                  <c:v>40</c:v>
                </c:pt>
                <c:pt idx="6153">
                  <c:v>40</c:v>
                </c:pt>
                <c:pt idx="6154">
                  <c:v>40</c:v>
                </c:pt>
                <c:pt idx="6155">
                  <c:v>40</c:v>
                </c:pt>
                <c:pt idx="6156">
                  <c:v>40</c:v>
                </c:pt>
                <c:pt idx="6157">
                  <c:v>40</c:v>
                </c:pt>
                <c:pt idx="6158">
                  <c:v>40</c:v>
                </c:pt>
                <c:pt idx="6159">
                  <c:v>40</c:v>
                </c:pt>
                <c:pt idx="6160">
                  <c:v>40</c:v>
                </c:pt>
                <c:pt idx="6161">
                  <c:v>40</c:v>
                </c:pt>
                <c:pt idx="6162">
                  <c:v>40</c:v>
                </c:pt>
                <c:pt idx="6163">
                  <c:v>40</c:v>
                </c:pt>
                <c:pt idx="6164">
                  <c:v>40</c:v>
                </c:pt>
                <c:pt idx="6165">
                  <c:v>40</c:v>
                </c:pt>
                <c:pt idx="6166">
                  <c:v>40</c:v>
                </c:pt>
                <c:pt idx="6167">
                  <c:v>40</c:v>
                </c:pt>
                <c:pt idx="6168">
                  <c:v>40</c:v>
                </c:pt>
                <c:pt idx="6169">
                  <c:v>40</c:v>
                </c:pt>
                <c:pt idx="6170">
                  <c:v>40</c:v>
                </c:pt>
                <c:pt idx="6171">
                  <c:v>40</c:v>
                </c:pt>
                <c:pt idx="6172">
                  <c:v>40</c:v>
                </c:pt>
                <c:pt idx="6173">
                  <c:v>40</c:v>
                </c:pt>
                <c:pt idx="6174">
                  <c:v>40</c:v>
                </c:pt>
                <c:pt idx="6175">
                  <c:v>40</c:v>
                </c:pt>
                <c:pt idx="6176">
                  <c:v>40</c:v>
                </c:pt>
                <c:pt idx="6177">
                  <c:v>40</c:v>
                </c:pt>
                <c:pt idx="6178">
                  <c:v>40</c:v>
                </c:pt>
                <c:pt idx="6179">
                  <c:v>40</c:v>
                </c:pt>
                <c:pt idx="6180">
                  <c:v>40</c:v>
                </c:pt>
                <c:pt idx="6181">
                  <c:v>40</c:v>
                </c:pt>
                <c:pt idx="6182">
                  <c:v>40</c:v>
                </c:pt>
                <c:pt idx="6183">
                  <c:v>40</c:v>
                </c:pt>
                <c:pt idx="6184">
                  <c:v>40</c:v>
                </c:pt>
                <c:pt idx="6185">
                  <c:v>40</c:v>
                </c:pt>
                <c:pt idx="6186">
                  <c:v>40</c:v>
                </c:pt>
                <c:pt idx="6187">
                  <c:v>40</c:v>
                </c:pt>
                <c:pt idx="6188">
                  <c:v>40</c:v>
                </c:pt>
                <c:pt idx="6189">
                  <c:v>40</c:v>
                </c:pt>
                <c:pt idx="6190">
                  <c:v>40</c:v>
                </c:pt>
                <c:pt idx="6191">
                  <c:v>40</c:v>
                </c:pt>
                <c:pt idx="6192">
                  <c:v>40</c:v>
                </c:pt>
                <c:pt idx="6193">
                  <c:v>40</c:v>
                </c:pt>
                <c:pt idx="6194">
                  <c:v>40</c:v>
                </c:pt>
                <c:pt idx="6195">
                  <c:v>40</c:v>
                </c:pt>
                <c:pt idx="6196">
                  <c:v>40</c:v>
                </c:pt>
                <c:pt idx="6197">
                  <c:v>40</c:v>
                </c:pt>
                <c:pt idx="6198">
                  <c:v>40</c:v>
                </c:pt>
                <c:pt idx="6199">
                  <c:v>40</c:v>
                </c:pt>
                <c:pt idx="6200">
                  <c:v>40</c:v>
                </c:pt>
                <c:pt idx="6201">
                  <c:v>40</c:v>
                </c:pt>
                <c:pt idx="6202">
                  <c:v>40</c:v>
                </c:pt>
                <c:pt idx="6203">
                  <c:v>40</c:v>
                </c:pt>
                <c:pt idx="6204">
                  <c:v>40</c:v>
                </c:pt>
                <c:pt idx="6205">
                  <c:v>40</c:v>
                </c:pt>
                <c:pt idx="6206">
                  <c:v>40</c:v>
                </c:pt>
                <c:pt idx="6207">
                  <c:v>40</c:v>
                </c:pt>
                <c:pt idx="6208">
                  <c:v>40</c:v>
                </c:pt>
                <c:pt idx="6209">
                  <c:v>40</c:v>
                </c:pt>
                <c:pt idx="6210">
                  <c:v>40</c:v>
                </c:pt>
                <c:pt idx="6211">
                  <c:v>40</c:v>
                </c:pt>
                <c:pt idx="6212">
                  <c:v>40</c:v>
                </c:pt>
                <c:pt idx="6213">
                  <c:v>40</c:v>
                </c:pt>
                <c:pt idx="6214">
                  <c:v>40</c:v>
                </c:pt>
                <c:pt idx="6215">
                  <c:v>40</c:v>
                </c:pt>
                <c:pt idx="6216">
                  <c:v>40</c:v>
                </c:pt>
                <c:pt idx="6217">
                  <c:v>40</c:v>
                </c:pt>
                <c:pt idx="6218">
                  <c:v>40</c:v>
                </c:pt>
                <c:pt idx="6219">
                  <c:v>40</c:v>
                </c:pt>
                <c:pt idx="6220">
                  <c:v>40</c:v>
                </c:pt>
                <c:pt idx="6221">
                  <c:v>40</c:v>
                </c:pt>
                <c:pt idx="6222">
                  <c:v>40</c:v>
                </c:pt>
                <c:pt idx="6223">
                  <c:v>40</c:v>
                </c:pt>
                <c:pt idx="6224">
                  <c:v>40</c:v>
                </c:pt>
                <c:pt idx="6225">
                  <c:v>40</c:v>
                </c:pt>
                <c:pt idx="6226">
                  <c:v>40</c:v>
                </c:pt>
                <c:pt idx="6227">
                  <c:v>40</c:v>
                </c:pt>
                <c:pt idx="6228">
                  <c:v>40</c:v>
                </c:pt>
                <c:pt idx="6229">
                  <c:v>40</c:v>
                </c:pt>
                <c:pt idx="6230">
                  <c:v>40</c:v>
                </c:pt>
                <c:pt idx="6231">
                  <c:v>40</c:v>
                </c:pt>
                <c:pt idx="6232">
                  <c:v>40</c:v>
                </c:pt>
                <c:pt idx="6233">
                  <c:v>40</c:v>
                </c:pt>
                <c:pt idx="6234">
                  <c:v>40</c:v>
                </c:pt>
                <c:pt idx="6235">
                  <c:v>40</c:v>
                </c:pt>
                <c:pt idx="6236">
                  <c:v>40</c:v>
                </c:pt>
                <c:pt idx="6237">
                  <c:v>40</c:v>
                </c:pt>
                <c:pt idx="6238">
                  <c:v>40</c:v>
                </c:pt>
                <c:pt idx="6239">
                  <c:v>40</c:v>
                </c:pt>
                <c:pt idx="6240">
                  <c:v>40</c:v>
                </c:pt>
                <c:pt idx="6241">
                  <c:v>40</c:v>
                </c:pt>
                <c:pt idx="6242">
                  <c:v>40</c:v>
                </c:pt>
                <c:pt idx="6243">
                  <c:v>40</c:v>
                </c:pt>
                <c:pt idx="6244">
                  <c:v>40</c:v>
                </c:pt>
                <c:pt idx="6245">
                  <c:v>40</c:v>
                </c:pt>
                <c:pt idx="6246">
                  <c:v>40</c:v>
                </c:pt>
                <c:pt idx="6247">
                  <c:v>40</c:v>
                </c:pt>
                <c:pt idx="6248">
                  <c:v>40</c:v>
                </c:pt>
                <c:pt idx="6249">
                  <c:v>40</c:v>
                </c:pt>
                <c:pt idx="6250">
                  <c:v>40</c:v>
                </c:pt>
                <c:pt idx="6251">
                  <c:v>40</c:v>
                </c:pt>
                <c:pt idx="6252">
                  <c:v>40</c:v>
                </c:pt>
                <c:pt idx="6253">
                  <c:v>40</c:v>
                </c:pt>
                <c:pt idx="6254">
                  <c:v>40</c:v>
                </c:pt>
                <c:pt idx="6255">
                  <c:v>40</c:v>
                </c:pt>
                <c:pt idx="6256">
                  <c:v>40</c:v>
                </c:pt>
                <c:pt idx="6257">
                  <c:v>40</c:v>
                </c:pt>
                <c:pt idx="6258">
                  <c:v>40</c:v>
                </c:pt>
                <c:pt idx="6259">
                  <c:v>40</c:v>
                </c:pt>
                <c:pt idx="6260">
                  <c:v>40</c:v>
                </c:pt>
                <c:pt idx="6261">
                  <c:v>40</c:v>
                </c:pt>
                <c:pt idx="6262">
                  <c:v>40</c:v>
                </c:pt>
                <c:pt idx="6263">
                  <c:v>40</c:v>
                </c:pt>
                <c:pt idx="6264">
                  <c:v>40</c:v>
                </c:pt>
                <c:pt idx="6265">
                  <c:v>40</c:v>
                </c:pt>
                <c:pt idx="6266">
                  <c:v>40</c:v>
                </c:pt>
                <c:pt idx="6267">
                  <c:v>40</c:v>
                </c:pt>
                <c:pt idx="6268">
                  <c:v>40</c:v>
                </c:pt>
                <c:pt idx="6269">
                  <c:v>40</c:v>
                </c:pt>
                <c:pt idx="6270">
                  <c:v>40</c:v>
                </c:pt>
                <c:pt idx="6271">
                  <c:v>40</c:v>
                </c:pt>
                <c:pt idx="6272">
                  <c:v>40</c:v>
                </c:pt>
                <c:pt idx="6273">
                  <c:v>40</c:v>
                </c:pt>
                <c:pt idx="6274">
                  <c:v>40</c:v>
                </c:pt>
                <c:pt idx="6275">
                  <c:v>40</c:v>
                </c:pt>
                <c:pt idx="6276">
                  <c:v>40</c:v>
                </c:pt>
                <c:pt idx="6277">
                  <c:v>40</c:v>
                </c:pt>
                <c:pt idx="6278">
                  <c:v>40</c:v>
                </c:pt>
                <c:pt idx="6279">
                  <c:v>40</c:v>
                </c:pt>
                <c:pt idx="6280">
                  <c:v>40</c:v>
                </c:pt>
                <c:pt idx="6281">
                  <c:v>40</c:v>
                </c:pt>
                <c:pt idx="6282">
                  <c:v>40</c:v>
                </c:pt>
                <c:pt idx="6283">
                  <c:v>40</c:v>
                </c:pt>
                <c:pt idx="6284">
                  <c:v>40</c:v>
                </c:pt>
                <c:pt idx="6285">
                  <c:v>40</c:v>
                </c:pt>
                <c:pt idx="6286">
                  <c:v>40</c:v>
                </c:pt>
                <c:pt idx="6287">
                  <c:v>40</c:v>
                </c:pt>
                <c:pt idx="6288">
                  <c:v>40</c:v>
                </c:pt>
                <c:pt idx="6289">
                  <c:v>40</c:v>
                </c:pt>
                <c:pt idx="6290">
                  <c:v>40</c:v>
                </c:pt>
                <c:pt idx="6291">
                  <c:v>40</c:v>
                </c:pt>
                <c:pt idx="6292">
                  <c:v>40</c:v>
                </c:pt>
                <c:pt idx="6293">
                  <c:v>40</c:v>
                </c:pt>
                <c:pt idx="6294">
                  <c:v>40</c:v>
                </c:pt>
                <c:pt idx="6295">
                  <c:v>40</c:v>
                </c:pt>
                <c:pt idx="6296">
                  <c:v>40</c:v>
                </c:pt>
                <c:pt idx="6297">
                  <c:v>40</c:v>
                </c:pt>
                <c:pt idx="6298">
                  <c:v>40</c:v>
                </c:pt>
                <c:pt idx="6299">
                  <c:v>40</c:v>
                </c:pt>
                <c:pt idx="6300">
                  <c:v>40</c:v>
                </c:pt>
                <c:pt idx="6301">
                  <c:v>40</c:v>
                </c:pt>
                <c:pt idx="6302">
                  <c:v>40</c:v>
                </c:pt>
                <c:pt idx="6303">
                  <c:v>40</c:v>
                </c:pt>
                <c:pt idx="6304">
                  <c:v>40</c:v>
                </c:pt>
                <c:pt idx="6305">
                  <c:v>40</c:v>
                </c:pt>
                <c:pt idx="6306">
                  <c:v>40</c:v>
                </c:pt>
                <c:pt idx="6307">
                  <c:v>40</c:v>
                </c:pt>
                <c:pt idx="6308">
                  <c:v>40</c:v>
                </c:pt>
                <c:pt idx="6309">
                  <c:v>40</c:v>
                </c:pt>
                <c:pt idx="6310">
                  <c:v>40</c:v>
                </c:pt>
                <c:pt idx="6311">
                  <c:v>40</c:v>
                </c:pt>
                <c:pt idx="6312">
                  <c:v>40</c:v>
                </c:pt>
                <c:pt idx="6313">
                  <c:v>40</c:v>
                </c:pt>
                <c:pt idx="6314">
                  <c:v>40</c:v>
                </c:pt>
                <c:pt idx="6315">
                  <c:v>40</c:v>
                </c:pt>
                <c:pt idx="6316">
                  <c:v>40</c:v>
                </c:pt>
                <c:pt idx="6317">
                  <c:v>40</c:v>
                </c:pt>
                <c:pt idx="6318">
                  <c:v>40</c:v>
                </c:pt>
                <c:pt idx="6319">
                  <c:v>40</c:v>
                </c:pt>
                <c:pt idx="6320">
                  <c:v>40</c:v>
                </c:pt>
                <c:pt idx="6321">
                  <c:v>40</c:v>
                </c:pt>
                <c:pt idx="6322">
                  <c:v>40</c:v>
                </c:pt>
                <c:pt idx="6323">
                  <c:v>40</c:v>
                </c:pt>
                <c:pt idx="6324">
                  <c:v>40</c:v>
                </c:pt>
                <c:pt idx="6325">
                  <c:v>40</c:v>
                </c:pt>
                <c:pt idx="6326">
                  <c:v>40</c:v>
                </c:pt>
                <c:pt idx="6327">
                  <c:v>40</c:v>
                </c:pt>
                <c:pt idx="6328">
                  <c:v>40</c:v>
                </c:pt>
                <c:pt idx="6329">
                  <c:v>40</c:v>
                </c:pt>
                <c:pt idx="6330">
                  <c:v>40</c:v>
                </c:pt>
                <c:pt idx="6331">
                  <c:v>40</c:v>
                </c:pt>
                <c:pt idx="6332">
                  <c:v>40</c:v>
                </c:pt>
                <c:pt idx="6333">
                  <c:v>40</c:v>
                </c:pt>
                <c:pt idx="6334">
                  <c:v>40</c:v>
                </c:pt>
                <c:pt idx="6335">
                  <c:v>40</c:v>
                </c:pt>
                <c:pt idx="6336">
                  <c:v>40</c:v>
                </c:pt>
                <c:pt idx="6337">
                  <c:v>40</c:v>
                </c:pt>
                <c:pt idx="6338">
                  <c:v>40</c:v>
                </c:pt>
                <c:pt idx="6339">
                  <c:v>40</c:v>
                </c:pt>
                <c:pt idx="6340">
                  <c:v>40</c:v>
                </c:pt>
                <c:pt idx="6341">
                  <c:v>40</c:v>
                </c:pt>
                <c:pt idx="6342">
                  <c:v>40</c:v>
                </c:pt>
                <c:pt idx="6343">
                  <c:v>40</c:v>
                </c:pt>
                <c:pt idx="6344">
                  <c:v>40</c:v>
                </c:pt>
                <c:pt idx="6345">
                  <c:v>40</c:v>
                </c:pt>
                <c:pt idx="6346">
                  <c:v>40</c:v>
                </c:pt>
                <c:pt idx="6347">
                  <c:v>40</c:v>
                </c:pt>
                <c:pt idx="6348">
                  <c:v>40</c:v>
                </c:pt>
                <c:pt idx="6349">
                  <c:v>40</c:v>
                </c:pt>
                <c:pt idx="6350">
                  <c:v>40</c:v>
                </c:pt>
                <c:pt idx="6351">
                  <c:v>40</c:v>
                </c:pt>
                <c:pt idx="6352">
                  <c:v>40</c:v>
                </c:pt>
                <c:pt idx="6353">
                  <c:v>40</c:v>
                </c:pt>
                <c:pt idx="6354">
                  <c:v>40</c:v>
                </c:pt>
                <c:pt idx="6355">
                  <c:v>40</c:v>
                </c:pt>
                <c:pt idx="6356">
                  <c:v>40</c:v>
                </c:pt>
                <c:pt idx="6357">
                  <c:v>40</c:v>
                </c:pt>
                <c:pt idx="6358">
                  <c:v>40</c:v>
                </c:pt>
                <c:pt idx="6359">
                  <c:v>40</c:v>
                </c:pt>
                <c:pt idx="6360">
                  <c:v>40</c:v>
                </c:pt>
                <c:pt idx="6361">
                  <c:v>40</c:v>
                </c:pt>
                <c:pt idx="6362">
                  <c:v>40</c:v>
                </c:pt>
                <c:pt idx="6363">
                  <c:v>40</c:v>
                </c:pt>
                <c:pt idx="6364">
                  <c:v>40</c:v>
                </c:pt>
                <c:pt idx="6365">
                  <c:v>40</c:v>
                </c:pt>
                <c:pt idx="6366">
                  <c:v>40</c:v>
                </c:pt>
                <c:pt idx="6367">
                  <c:v>40</c:v>
                </c:pt>
                <c:pt idx="6368">
                  <c:v>40</c:v>
                </c:pt>
                <c:pt idx="6369">
                  <c:v>40</c:v>
                </c:pt>
                <c:pt idx="6370">
                  <c:v>40</c:v>
                </c:pt>
                <c:pt idx="6371">
                  <c:v>40</c:v>
                </c:pt>
                <c:pt idx="6372">
                  <c:v>40</c:v>
                </c:pt>
                <c:pt idx="6373">
                  <c:v>40</c:v>
                </c:pt>
                <c:pt idx="6374">
                  <c:v>40</c:v>
                </c:pt>
                <c:pt idx="6375">
                  <c:v>40</c:v>
                </c:pt>
                <c:pt idx="6376">
                  <c:v>40</c:v>
                </c:pt>
                <c:pt idx="6377">
                  <c:v>40</c:v>
                </c:pt>
                <c:pt idx="6378">
                  <c:v>40</c:v>
                </c:pt>
                <c:pt idx="6379">
                  <c:v>40</c:v>
                </c:pt>
                <c:pt idx="6380">
                  <c:v>40</c:v>
                </c:pt>
                <c:pt idx="6381">
                  <c:v>40</c:v>
                </c:pt>
                <c:pt idx="6382">
                  <c:v>40</c:v>
                </c:pt>
                <c:pt idx="6383">
                  <c:v>40</c:v>
                </c:pt>
                <c:pt idx="6384">
                  <c:v>40</c:v>
                </c:pt>
                <c:pt idx="6385">
                  <c:v>40</c:v>
                </c:pt>
                <c:pt idx="6386">
                  <c:v>40</c:v>
                </c:pt>
                <c:pt idx="6387">
                  <c:v>40</c:v>
                </c:pt>
                <c:pt idx="6388">
                  <c:v>40</c:v>
                </c:pt>
                <c:pt idx="6389">
                  <c:v>40</c:v>
                </c:pt>
                <c:pt idx="6390">
                  <c:v>40</c:v>
                </c:pt>
                <c:pt idx="6391">
                  <c:v>40</c:v>
                </c:pt>
                <c:pt idx="6392">
                  <c:v>40</c:v>
                </c:pt>
                <c:pt idx="6393">
                  <c:v>40</c:v>
                </c:pt>
                <c:pt idx="6394">
                  <c:v>40</c:v>
                </c:pt>
                <c:pt idx="6395">
                  <c:v>40</c:v>
                </c:pt>
                <c:pt idx="6396">
                  <c:v>40</c:v>
                </c:pt>
                <c:pt idx="6397">
                  <c:v>40</c:v>
                </c:pt>
                <c:pt idx="6398">
                  <c:v>40</c:v>
                </c:pt>
                <c:pt idx="6399">
                  <c:v>40</c:v>
                </c:pt>
                <c:pt idx="6400">
                  <c:v>40</c:v>
                </c:pt>
                <c:pt idx="6401">
                  <c:v>40</c:v>
                </c:pt>
                <c:pt idx="6402">
                  <c:v>40</c:v>
                </c:pt>
                <c:pt idx="6403">
                  <c:v>40</c:v>
                </c:pt>
                <c:pt idx="6404">
                  <c:v>40</c:v>
                </c:pt>
                <c:pt idx="6405">
                  <c:v>40</c:v>
                </c:pt>
                <c:pt idx="6406">
                  <c:v>40</c:v>
                </c:pt>
                <c:pt idx="6407">
                  <c:v>40</c:v>
                </c:pt>
                <c:pt idx="6408">
                  <c:v>40</c:v>
                </c:pt>
                <c:pt idx="6409">
                  <c:v>40</c:v>
                </c:pt>
                <c:pt idx="6410">
                  <c:v>40</c:v>
                </c:pt>
                <c:pt idx="6411">
                  <c:v>40</c:v>
                </c:pt>
                <c:pt idx="6412">
                  <c:v>40</c:v>
                </c:pt>
                <c:pt idx="6413">
                  <c:v>40</c:v>
                </c:pt>
                <c:pt idx="6414">
                  <c:v>40</c:v>
                </c:pt>
                <c:pt idx="6415">
                  <c:v>40</c:v>
                </c:pt>
                <c:pt idx="6416">
                  <c:v>40</c:v>
                </c:pt>
                <c:pt idx="6417">
                  <c:v>40</c:v>
                </c:pt>
                <c:pt idx="6418">
                  <c:v>40</c:v>
                </c:pt>
                <c:pt idx="6419">
                  <c:v>40</c:v>
                </c:pt>
                <c:pt idx="6420">
                  <c:v>40</c:v>
                </c:pt>
                <c:pt idx="6421">
                  <c:v>40</c:v>
                </c:pt>
                <c:pt idx="6422">
                  <c:v>40</c:v>
                </c:pt>
                <c:pt idx="6423">
                  <c:v>40</c:v>
                </c:pt>
                <c:pt idx="6424">
                  <c:v>40</c:v>
                </c:pt>
                <c:pt idx="6425">
                  <c:v>40</c:v>
                </c:pt>
                <c:pt idx="6426">
                  <c:v>40</c:v>
                </c:pt>
                <c:pt idx="6427">
                  <c:v>40</c:v>
                </c:pt>
                <c:pt idx="6428">
                  <c:v>40</c:v>
                </c:pt>
                <c:pt idx="6429">
                  <c:v>40</c:v>
                </c:pt>
                <c:pt idx="6430">
                  <c:v>40</c:v>
                </c:pt>
                <c:pt idx="6431">
                  <c:v>40</c:v>
                </c:pt>
                <c:pt idx="6432">
                  <c:v>40</c:v>
                </c:pt>
                <c:pt idx="6433">
                  <c:v>40</c:v>
                </c:pt>
                <c:pt idx="6434">
                  <c:v>40</c:v>
                </c:pt>
                <c:pt idx="6435">
                  <c:v>40</c:v>
                </c:pt>
                <c:pt idx="6436">
                  <c:v>40</c:v>
                </c:pt>
                <c:pt idx="6437">
                  <c:v>40</c:v>
                </c:pt>
                <c:pt idx="6438">
                  <c:v>40</c:v>
                </c:pt>
                <c:pt idx="6439">
                  <c:v>40</c:v>
                </c:pt>
                <c:pt idx="6440">
                  <c:v>40</c:v>
                </c:pt>
                <c:pt idx="6441">
                  <c:v>40</c:v>
                </c:pt>
                <c:pt idx="6442">
                  <c:v>40</c:v>
                </c:pt>
                <c:pt idx="6443">
                  <c:v>40</c:v>
                </c:pt>
                <c:pt idx="6444">
                  <c:v>40</c:v>
                </c:pt>
                <c:pt idx="6445">
                  <c:v>40</c:v>
                </c:pt>
                <c:pt idx="6446">
                  <c:v>40</c:v>
                </c:pt>
                <c:pt idx="6447">
                  <c:v>40</c:v>
                </c:pt>
                <c:pt idx="6448">
                  <c:v>40</c:v>
                </c:pt>
                <c:pt idx="6449">
                  <c:v>40</c:v>
                </c:pt>
                <c:pt idx="6450">
                  <c:v>40</c:v>
                </c:pt>
                <c:pt idx="6451">
                  <c:v>40</c:v>
                </c:pt>
                <c:pt idx="6452">
                  <c:v>40</c:v>
                </c:pt>
                <c:pt idx="6453">
                  <c:v>40</c:v>
                </c:pt>
                <c:pt idx="6454">
                  <c:v>40</c:v>
                </c:pt>
                <c:pt idx="6455">
                  <c:v>40</c:v>
                </c:pt>
                <c:pt idx="6456">
                  <c:v>40</c:v>
                </c:pt>
                <c:pt idx="6457">
                  <c:v>40</c:v>
                </c:pt>
                <c:pt idx="6458">
                  <c:v>40</c:v>
                </c:pt>
                <c:pt idx="6459">
                  <c:v>40</c:v>
                </c:pt>
                <c:pt idx="6460">
                  <c:v>40</c:v>
                </c:pt>
                <c:pt idx="6461">
                  <c:v>40</c:v>
                </c:pt>
                <c:pt idx="6462">
                  <c:v>40</c:v>
                </c:pt>
                <c:pt idx="6463">
                  <c:v>40</c:v>
                </c:pt>
                <c:pt idx="6464">
                  <c:v>40</c:v>
                </c:pt>
                <c:pt idx="6465">
                  <c:v>40</c:v>
                </c:pt>
                <c:pt idx="6466">
                  <c:v>40</c:v>
                </c:pt>
                <c:pt idx="6467">
                  <c:v>40</c:v>
                </c:pt>
                <c:pt idx="6468">
                  <c:v>40</c:v>
                </c:pt>
                <c:pt idx="6469">
                  <c:v>40</c:v>
                </c:pt>
                <c:pt idx="6470">
                  <c:v>40</c:v>
                </c:pt>
                <c:pt idx="6471">
                  <c:v>40</c:v>
                </c:pt>
                <c:pt idx="6472">
                  <c:v>40</c:v>
                </c:pt>
                <c:pt idx="6473">
                  <c:v>40</c:v>
                </c:pt>
                <c:pt idx="6474">
                  <c:v>40</c:v>
                </c:pt>
                <c:pt idx="6475">
                  <c:v>40</c:v>
                </c:pt>
                <c:pt idx="6476">
                  <c:v>40</c:v>
                </c:pt>
                <c:pt idx="6477">
                  <c:v>40</c:v>
                </c:pt>
                <c:pt idx="6478">
                  <c:v>40</c:v>
                </c:pt>
                <c:pt idx="6479">
                  <c:v>40</c:v>
                </c:pt>
                <c:pt idx="6480">
                  <c:v>40</c:v>
                </c:pt>
                <c:pt idx="6481">
                  <c:v>40</c:v>
                </c:pt>
                <c:pt idx="6482">
                  <c:v>40</c:v>
                </c:pt>
                <c:pt idx="6483">
                  <c:v>40</c:v>
                </c:pt>
                <c:pt idx="6484">
                  <c:v>40</c:v>
                </c:pt>
                <c:pt idx="6485">
                  <c:v>40</c:v>
                </c:pt>
                <c:pt idx="6486">
                  <c:v>40</c:v>
                </c:pt>
                <c:pt idx="6487">
                  <c:v>40</c:v>
                </c:pt>
                <c:pt idx="6488">
                  <c:v>40</c:v>
                </c:pt>
                <c:pt idx="6489">
                  <c:v>40</c:v>
                </c:pt>
                <c:pt idx="6490">
                  <c:v>40</c:v>
                </c:pt>
                <c:pt idx="6491">
                  <c:v>40</c:v>
                </c:pt>
                <c:pt idx="6492">
                  <c:v>40</c:v>
                </c:pt>
                <c:pt idx="6493">
                  <c:v>40</c:v>
                </c:pt>
                <c:pt idx="6494">
                  <c:v>40</c:v>
                </c:pt>
                <c:pt idx="6495">
                  <c:v>40</c:v>
                </c:pt>
                <c:pt idx="6496">
                  <c:v>40</c:v>
                </c:pt>
                <c:pt idx="6497">
                  <c:v>40</c:v>
                </c:pt>
                <c:pt idx="6498">
                  <c:v>40</c:v>
                </c:pt>
                <c:pt idx="6499">
                  <c:v>40</c:v>
                </c:pt>
                <c:pt idx="6500">
                  <c:v>40</c:v>
                </c:pt>
                <c:pt idx="6501">
                  <c:v>40</c:v>
                </c:pt>
                <c:pt idx="6502">
                  <c:v>40</c:v>
                </c:pt>
                <c:pt idx="6503">
                  <c:v>40</c:v>
                </c:pt>
                <c:pt idx="6504">
                  <c:v>40</c:v>
                </c:pt>
                <c:pt idx="6505">
                  <c:v>40</c:v>
                </c:pt>
                <c:pt idx="6506">
                  <c:v>40</c:v>
                </c:pt>
                <c:pt idx="6507">
                  <c:v>40</c:v>
                </c:pt>
                <c:pt idx="6508">
                  <c:v>40</c:v>
                </c:pt>
                <c:pt idx="6509">
                  <c:v>40</c:v>
                </c:pt>
                <c:pt idx="6510">
                  <c:v>40</c:v>
                </c:pt>
                <c:pt idx="6511">
                  <c:v>40</c:v>
                </c:pt>
                <c:pt idx="6512">
                  <c:v>40</c:v>
                </c:pt>
                <c:pt idx="6513">
                  <c:v>40</c:v>
                </c:pt>
                <c:pt idx="6514">
                  <c:v>40</c:v>
                </c:pt>
                <c:pt idx="6515">
                  <c:v>40</c:v>
                </c:pt>
                <c:pt idx="6516">
                  <c:v>40</c:v>
                </c:pt>
                <c:pt idx="6517">
                  <c:v>40</c:v>
                </c:pt>
                <c:pt idx="6518">
                  <c:v>40</c:v>
                </c:pt>
                <c:pt idx="6519">
                  <c:v>40</c:v>
                </c:pt>
                <c:pt idx="6520">
                  <c:v>40</c:v>
                </c:pt>
                <c:pt idx="6521">
                  <c:v>40</c:v>
                </c:pt>
                <c:pt idx="6522">
                  <c:v>40</c:v>
                </c:pt>
                <c:pt idx="6523">
                  <c:v>40</c:v>
                </c:pt>
                <c:pt idx="6524">
                  <c:v>40</c:v>
                </c:pt>
                <c:pt idx="6525">
                  <c:v>40</c:v>
                </c:pt>
                <c:pt idx="6526">
                  <c:v>40</c:v>
                </c:pt>
                <c:pt idx="6527">
                  <c:v>40</c:v>
                </c:pt>
                <c:pt idx="6528">
                  <c:v>40</c:v>
                </c:pt>
                <c:pt idx="6529">
                  <c:v>40</c:v>
                </c:pt>
                <c:pt idx="6530">
                  <c:v>40</c:v>
                </c:pt>
                <c:pt idx="6531">
                  <c:v>40</c:v>
                </c:pt>
                <c:pt idx="6532">
                  <c:v>40</c:v>
                </c:pt>
                <c:pt idx="6533">
                  <c:v>40</c:v>
                </c:pt>
                <c:pt idx="6534">
                  <c:v>40</c:v>
                </c:pt>
                <c:pt idx="6535">
                  <c:v>40</c:v>
                </c:pt>
                <c:pt idx="6536">
                  <c:v>40</c:v>
                </c:pt>
                <c:pt idx="6537">
                  <c:v>40</c:v>
                </c:pt>
                <c:pt idx="6538">
                  <c:v>40</c:v>
                </c:pt>
                <c:pt idx="6539">
                  <c:v>40</c:v>
                </c:pt>
                <c:pt idx="6540">
                  <c:v>40</c:v>
                </c:pt>
                <c:pt idx="6541">
                  <c:v>40</c:v>
                </c:pt>
                <c:pt idx="6542">
                  <c:v>40</c:v>
                </c:pt>
                <c:pt idx="6543">
                  <c:v>40</c:v>
                </c:pt>
                <c:pt idx="6544">
                  <c:v>40</c:v>
                </c:pt>
                <c:pt idx="6545">
                  <c:v>40</c:v>
                </c:pt>
                <c:pt idx="6546">
                  <c:v>40</c:v>
                </c:pt>
                <c:pt idx="6547">
                  <c:v>40</c:v>
                </c:pt>
                <c:pt idx="6548">
                  <c:v>40</c:v>
                </c:pt>
                <c:pt idx="6549">
                  <c:v>40</c:v>
                </c:pt>
                <c:pt idx="6550">
                  <c:v>40</c:v>
                </c:pt>
                <c:pt idx="6551">
                  <c:v>40</c:v>
                </c:pt>
                <c:pt idx="6552">
                  <c:v>40</c:v>
                </c:pt>
                <c:pt idx="6553">
                  <c:v>40</c:v>
                </c:pt>
                <c:pt idx="6554">
                  <c:v>40</c:v>
                </c:pt>
                <c:pt idx="6555">
                  <c:v>40</c:v>
                </c:pt>
                <c:pt idx="6556">
                  <c:v>40</c:v>
                </c:pt>
                <c:pt idx="6557">
                  <c:v>40</c:v>
                </c:pt>
                <c:pt idx="6558">
                  <c:v>40</c:v>
                </c:pt>
                <c:pt idx="6559">
                  <c:v>40</c:v>
                </c:pt>
                <c:pt idx="6560">
                  <c:v>40</c:v>
                </c:pt>
                <c:pt idx="6561">
                  <c:v>40</c:v>
                </c:pt>
                <c:pt idx="6562">
                  <c:v>40</c:v>
                </c:pt>
                <c:pt idx="6563">
                  <c:v>40</c:v>
                </c:pt>
                <c:pt idx="6564">
                  <c:v>40</c:v>
                </c:pt>
                <c:pt idx="6565">
                  <c:v>40</c:v>
                </c:pt>
                <c:pt idx="6566">
                  <c:v>40</c:v>
                </c:pt>
                <c:pt idx="6567">
                  <c:v>40</c:v>
                </c:pt>
                <c:pt idx="6568">
                  <c:v>40</c:v>
                </c:pt>
                <c:pt idx="6569">
                  <c:v>40</c:v>
                </c:pt>
                <c:pt idx="6570">
                  <c:v>40</c:v>
                </c:pt>
                <c:pt idx="6571">
                  <c:v>40</c:v>
                </c:pt>
                <c:pt idx="6572">
                  <c:v>40</c:v>
                </c:pt>
                <c:pt idx="6573">
                  <c:v>40</c:v>
                </c:pt>
                <c:pt idx="6574">
                  <c:v>40</c:v>
                </c:pt>
                <c:pt idx="6575">
                  <c:v>40</c:v>
                </c:pt>
                <c:pt idx="6576">
                  <c:v>40</c:v>
                </c:pt>
                <c:pt idx="6577">
                  <c:v>40</c:v>
                </c:pt>
                <c:pt idx="6578">
                  <c:v>40</c:v>
                </c:pt>
                <c:pt idx="6579">
                  <c:v>40</c:v>
                </c:pt>
                <c:pt idx="6580">
                  <c:v>40</c:v>
                </c:pt>
                <c:pt idx="6581">
                  <c:v>40</c:v>
                </c:pt>
                <c:pt idx="6582">
                  <c:v>40</c:v>
                </c:pt>
                <c:pt idx="6583">
                  <c:v>40</c:v>
                </c:pt>
                <c:pt idx="6584">
                  <c:v>40</c:v>
                </c:pt>
                <c:pt idx="6585">
                  <c:v>40</c:v>
                </c:pt>
                <c:pt idx="6586">
                  <c:v>40</c:v>
                </c:pt>
                <c:pt idx="6587">
                  <c:v>40</c:v>
                </c:pt>
                <c:pt idx="6588">
                  <c:v>40</c:v>
                </c:pt>
                <c:pt idx="6589">
                  <c:v>40</c:v>
                </c:pt>
                <c:pt idx="6590">
                  <c:v>40</c:v>
                </c:pt>
                <c:pt idx="6591">
                  <c:v>40</c:v>
                </c:pt>
                <c:pt idx="6592">
                  <c:v>40</c:v>
                </c:pt>
                <c:pt idx="6593">
                  <c:v>40</c:v>
                </c:pt>
                <c:pt idx="6594">
                  <c:v>40</c:v>
                </c:pt>
                <c:pt idx="6595">
                  <c:v>40</c:v>
                </c:pt>
                <c:pt idx="6596">
                  <c:v>40</c:v>
                </c:pt>
                <c:pt idx="6597">
                  <c:v>40</c:v>
                </c:pt>
                <c:pt idx="6598">
                  <c:v>40</c:v>
                </c:pt>
                <c:pt idx="6599">
                  <c:v>40</c:v>
                </c:pt>
                <c:pt idx="6600">
                  <c:v>40</c:v>
                </c:pt>
                <c:pt idx="6601">
                  <c:v>40</c:v>
                </c:pt>
                <c:pt idx="6602">
                  <c:v>40</c:v>
                </c:pt>
                <c:pt idx="6603">
                  <c:v>40</c:v>
                </c:pt>
                <c:pt idx="6604">
                  <c:v>40</c:v>
                </c:pt>
                <c:pt idx="6605">
                  <c:v>40</c:v>
                </c:pt>
                <c:pt idx="6606">
                  <c:v>40</c:v>
                </c:pt>
                <c:pt idx="6607">
                  <c:v>40</c:v>
                </c:pt>
                <c:pt idx="6608">
                  <c:v>40</c:v>
                </c:pt>
                <c:pt idx="6609">
                  <c:v>40</c:v>
                </c:pt>
                <c:pt idx="6610">
                  <c:v>40</c:v>
                </c:pt>
                <c:pt idx="6611">
                  <c:v>40</c:v>
                </c:pt>
                <c:pt idx="6612">
                  <c:v>40</c:v>
                </c:pt>
                <c:pt idx="6613">
                  <c:v>40</c:v>
                </c:pt>
                <c:pt idx="6614">
                  <c:v>40</c:v>
                </c:pt>
                <c:pt idx="6615">
                  <c:v>40</c:v>
                </c:pt>
                <c:pt idx="6616">
                  <c:v>40</c:v>
                </c:pt>
                <c:pt idx="6617">
                  <c:v>40</c:v>
                </c:pt>
                <c:pt idx="6618">
                  <c:v>40</c:v>
                </c:pt>
                <c:pt idx="6619">
                  <c:v>40</c:v>
                </c:pt>
                <c:pt idx="6620">
                  <c:v>40</c:v>
                </c:pt>
                <c:pt idx="6621">
                  <c:v>40</c:v>
                </c:pt>
                <c:pt idx="6622">
                  <c:v>40</c:v>
                </c:pt>
                <c:pt idx="6623">
                  <c:v>40</c:v>
                </c:pt>
                <c:pt idx="6624">
                  <c:v>40</c:v>
                </c:pt>
                <c:pt idx="6625">
                  <c:v>40</c:v>
                </c:pt>
                <c:pt idx="6626">
                  <c:v>40</c:v>
                </c:pt>
                <c:pt idx="6627">
                  <c:v>40</c:v>
                </c:pt>
                <c:pt idx="6628">
                  <c:v>40</c:v>
                </c:pt>
                <c:pt idx="6629">
                  <c:v>40</c:v>
                </c:pt>
                <c:pt idx="6630">
                  <c:v>40</c:v>
                </c:pt>
                <c:pt idx="6631">
                  <c:v>40</c:v>
                </c:pt>
                <c:pt idx="6632">
                  <c:v>40</c:v>
                </c:pt>
                <c:pt idx="6633">
                  <c:v>40</c:v>
                </c:pt>
                <c:pt idx="6634">
                  <c:v>40</c:v>
                </c:pt>
                <c:pt idx="6635">
                  <c:v>40</c:v>
                </c:pt>
                <c:pt idx="6636">
                  <c:v>40</c:v>
                </c:pt>
                <c:pt idx="6637">
                  <c:v>40</c:v>
                </c:pt>
                <c:pt idx="6638">
                  <c:v>40</c:v>
                </c:pt>
                <c:pt idx="6639">
                  <c:v>40</c:v>
                </c:pt>
                <c:pt idx="6640">
                  <c:v>40</c:v>
                </c:pt>
                <c:pt idx="6641">
                  <c:v>40</c:v>
                </c:pt>
                <c:pt idx="6642">
                  <c:v>40</c:v>
                </c:pt>
                <c:pt idx="6643">
                  <c:v>40</c:v>
                </c:pt>
                <c:pt idx="6644">
                  <c:v>40</c:v>
                </c:pt>
                <c:pt idx="6645">
                  <c:v>40</c:v>
                </c:pt>
                <c:pt idx="6646">
                  <c:v>40</c:v>
                </c:pt>
                <c:pt idx="6647">
                  <c:v>40</c:v>
                </c:pt>
                <c:pt idx="6648">
                  <c:v>40</c:v>
                </c:pt>
                <c:pt idx="6649">
                  <c:v>40</c:v>
                </c:pt>
                <c:pt idx="6650">
                  <c:v>40</c:v>
                </c:pt>
                <c:pt idx="6651">
                  <c:v>40</c:v>
                </c:pt>
                <c:pt idx="6652">
                  <c:v>40</c:v>
                </c:pt>
                <c:pt idx="6653">
                  <c:v>40</c:v>
                </c:pt>
                <c:pt idx="6654">
                  <c:v>40</c:v>
                </c:pt>
                <c:pt idx="6655">
                  <c:v>40</c:v>
                </c:pt>
                <c:pt idx="6656">
                  <c:v>40</c:v>
                </c:pt>
                <c:pt idx="6657">
                  <c:v>40</c:v>
                </c:pt>
                <c:pt idx="6658">
                  <c:v>40</c:v>
                </c:pt>
                <c:pt idx="6659">
                  <c:v>40</c:v>
                </c:pt>
                <c:pt idx="6660">
                  <c:v>40</c:v>
                </c:pt>
                <c:pt idx="6661">
                  <c:v>40</c:v>
                </c:pt>
                <c:pt idx="6662">
                  <c:v>40</c:v>
                </c:pt>
                <c:pt idx="6663">
                  <c:v>40</c:v>
                </c:pt>
                <c:pt idx="6664">
                  <c:v>40</c:v>
                </c:pt>
                <c:pt idx="6665">
                  <c:v>40</c:v>
                </c:pt>
                <c:pt idx="6666">
                  <c:v>40</c:v>
                </c:pt>
                <c:pt idx="6667">
                  <c:v>40</c:v>
                </c:pt>
                <c:pt idx="6668">
                  <c:v>40</c:v>
                </c:pt>
                <c:pt idx="6669">
                  <c:v>40</c:v>
                </c:pt>
                <c:pt idx="6670">
                  <c:v>40</c:v>
                </c:pt>
                <c:pt idx="6671">
                  <c:v>40</c:v>
                </c:pt>
                <c:pt idx="6672">
                  <c:v>40</c:v>
                </c:pt>
                <c:pt idx="6673">
                  <c:v>40</c:v>
                </c:pt>
                <c:pt idx="6674">
                  <c:v>40</c:v>
                </c:pt>
                <c:pt idx="6675">
                  <c:v>40</c:v>
                </c:pt>
                <c:pt idx="6676">
                  <c:v>40</c:v>
                </c:pt>
                <c:pt idx="6677">
                  <c:v>40</c:v>
                </c:pt>
                <c:pt idx="6678">
                  <c:v>40</c:v>
                </c:pt>
                <c:pt idx="6679">
                  <c:v>40</c:v>
                </c:pt>
                <c:pt idx="6680">
                  <c:v>40</c:v>
                </c:pt>
                <c:pt idx="6681">
                  <c:v>40</c:v>
                </c:pt>
                <c:pt idx="6682">
                  <c:v>40</c:v>
                </c:pt>
                <c:pt idx="6683">
                  <c:v>40</c:v>
                </c:pt>
                <c:pt idx="6684">
                  <c:v>40</c:v>
                </c:pt>
                <c:pt idx="6685">
                  <c:v>40</c:v>
                </c:pt>
                <c:pt idx="6686">
                  <c:v>40</c:v>
                </c:pt>
                <c:pt idx="6687">
                  <c:v>40</c:v>
                </c:pt>
                <c:pt idx="6688">
                  <c:v>40</c:v>
                </c:pt>
                <c:pt idx="6689">
                  <c:v>40</c:v>
                </c:pt>
                <c:pt idx="6690">
                  <c:v>40</c:v>
                </c:pt>
                <c:pt idx="6691">
                  <c:v>40</c:v>
                </c:pt>
                <c:pt idx="6692">
                  <c:v>40</c:v>
                </c:pt>
                <c:pt idx="6693">
                  <c:v>40</c:v>
                </c:pt>
                <c:pt idx="6694">
                  <c:v>40</c:v>
                </c:pt>
                <c:pt idx="6695">
                  <c:v>40</c:v>
                </c:pt>
                <c:pt idx="6696">
                  <c:v>40</c:v>
                </c:pt>
                <c:pt idx="6697">
                  <c:v>40</c:v>
                </c:pt>
                <c:pt idx="6698">
                  <c:v>40</c:v>
                </c:pt>
                <c:pt idx="6699">
                  <c:v>40</c:v>
                </c:pt>
                <c:pt idx="6700">
                  <c:v>40</c:v>
                </c:pt>
                <c:pt idx="6701">
                  <c:v>40</c:v>
                </c:pt>
                <c:pt idx="6702">
                  <c:v>40</c:v>
                </c:pt>
                <c:pt idx="6703">
                  <c:v>40</c:v>
                </c:pt>
                <c:pt idx="6704">
                  <c:v>40</c:v>
                </c:pt>
                <c:pt idx="6705">
                  <c:v>40</c:v>
                </c:pt>
                <c:pt idx="6706">
                  <c:v>40</c:v>
                </c:pt>
                <c:pt idx="6707">
                  <c:v>40</c:v>
                </c:pt>
                <c:pt idx="6708">
                  <c:v>40</c:v>
                </c:pt>
                <c:pt idx="6709">
                  <c:v>40</c:v>
                </c:pt>
                <c:pt idx="6710">
                  <c:v>40</c:v>
                </c:pt>
                <c:pt idx="6711">
                  <c:v>40</c:v>
                </c:pt>
                <c:pt idx="6712">
                  <c:v>40</c:v>
                </c:pt>
                <c:pt idx="6713">
                  <c:v>40</c:v>
                </c:pt>
                <c:pt idx="6714">
                  <c:v>40</c:v>
                </c:pt>
                <c:pt idx="6715">
                  <c:v>40</c:v>
                </c:pt>
                <c:pt idx="6716">
                  <c:v>40</c:v>
                </c:pt>
                <c:pt idx="6717">
                  <c:v>40</c:v>
                </c:pt>
                <c:pt idx="6718">
                  <c:v>40</c:v>
                </c:pt>
                <c:pt idx="6719">
                  <c:v>40</c:v>
                </c:pt>
                <c:pt idx="6720">
                  <c:v>40</c:v>
                </c:pt>
                <c:pt idx="6721">
                  <c:v>40</c:v>
                </c:pt>
                <c:pt idx="6722">
                  <c:v>40</c:v>
                </c:pt>
                <c:pt idx="6723">
                  <c:v>40</c:v>
                </c:pt>
                <c:pt idx="6724">
                  <c:v>40</c:v>
                </c:pt>
                <c:pt idx="6725">
                  <c:v>40</c:v>
                </c:pt>
                <c:pt idx="6726">
                  <c:v>40</c:v>
                </c:pt>
                <c:pt idx="6727">
                  <c:v>40</c:v>
                </c:pt>
                <c:pt idx="6728">
                  <c:v>40</c:v>
                </c:pt>
                <c:pt idx="6729">
                  <c:v>40</c:v>
                </c:pt>
                <c:pt idx="6730">
                  <c:v>40</c:v>
                </c:pt>
                <c:pt idx="6731">
                  <c:v>40</c:v>
                </c:pt>
                <c:pt idx="6732">
                  <c:v>40</c:v>
                </c:pt>
                <c:pt idx="6733">
                  <c:v>40</c:v>
                </c:pt>
                <c:pt idx="6734">
                  <c:v>40</c:v>
                </c:pt>
                <c:pt idx="6735">
                  <c:v>40</c:v>
                </c:pt>
                <c:pt idx="6736">
                  <c:v>40</c:v>
                </c:pt>
                <c:pt idx="6737">
                  <c:v>40</c:v>
                </c:pt>
                <c:pt idx="6738">
                  <c:v>40</c:v>
                </c:pt>
                <c:pt idx="6739">
                  <c:v>40</c:v>
                </c:pt>
                <c:pt idx="6740">
                  <c:v>40</c:v>
                </c:pt>
                <c:pt idx="6741">
                  <c:v>40</c:v>
                </c:pt>
                <c:pt idx="6742">
                  <c:v>40</c:v>
                </c:pt>
                <c:pt idx="6743">
                  <c:v>40</c:v>
                </c:pt>
                <c:pt idx="6744">
                  <c:v>40</c:v>
                </c:pt>
                <c:pt idx="6745">
                  <c:v>40</c:v>
                </c:pt>
                <c:pt idx="6746">
                  <c:v>40</c:v>
                </c:pt>
                <c:pt idx="6747">
                  <c:v>40</c:v>
                </c:pt>
                <c:pt idx="6748">
                  <c:v>40</c:v>
                </c:pt>
                <c:pt idx="6749">
                  <c:v>40</c:v>
                </c:pt>
                <c:pt idx="6750">
                  <c:v>40</c:v>
                </c:pt>
                <c:pt idx="6751">
                  <c:v>40</c:v>
                </c:pt>
                <c:pt idx="6752">
                  <c:v>40</c:v>
                </c:pt>
                <c:pt idx="6753">
                  <c:v>40</c:v>
                </c:pt>
                <c:pt idx="6754">
                  <c:v>40</c:v>
                </c:pt>
                <c:pt idx="6755">
                  <c:v>40</c:v>
                </c:pt>
                <c:pt idx="6756">
                  <c:v>40</c:v>
                </c:pt>
                <c:pt idx="6757">
                  <c:v>40</c:v>
                </c:pt>
                <c:pt idx="6758">
                  <c:v>40</c:v>
                </c:pt>
                <c:pt idx="6759">
                  <c:v>40</c:v>
                </c:pt>
                <c:pt idx="6760">
                  <c:v>40</c:v>
                </c:pt>
                <c:pt idx="6761">
                  <c:v>40</c:v>
                </c:pt>
                <c:pt idx="6762">
                  <c:v>40</c:v>
                </c:pt>
                <c:pt idx="6763">
                  <c:v>40</c:v>
                </c:pt>
                <c:pt idx="6764">
                  <c:v>40</c:v>
                </c:pt>
                <c:pt idx="6765">
                  <c:v>40</c:v>
                </c:pt>
                <c:pt idx="6766">
                  <c:v>40</c:v>
                </c:pt>
                <c:pt idx="6767">
                  <c:v>40</c:v>
                </c:pt>
                <c:pt idx="6768">
                  <c:v>40</c:v>
                </c:pt>
                <c:pt idx="6769">
                  <c:v>40</c:v>
                </c:pt>
                <c:pt idx="6770">
                  <c:v>40</c:v>
                </c:pt>
                <c:pt idx="6771">
                  <c:v>40</c:v>
                </c:pt>
                <c:pt idx="6772">
                  <c:v>40</c:v>
                </c:pt>
                <c:pt idx="6773">
                  <c:v>40</c:v>
                </c:pt>
                <c:pt idx="6774">
                  <c:v>40</c:v>
                </c:pt>
                <c:pt idx="6775">
                  <c:v>40</c:v>
                </c:pt>
                <c:pt idx="6776">
                  <c:v>40</c:v>
                </c:pt>
                <c:pt idx="6777">
                  <c:v>40</c:v>
                </c:pt>
                <c:pt idx="6778">
                  <c:v>40</c:v>
                </c:pt>
                <c:pt idx="6779">
                  <c:v>40</c:v>
                </c:pt>
                <c:pt idx="6780">
                  <c:v>40</c:v>
                </c:pt>
                <c:pt idx="6781">
                  <c:v>40</c:v>
                </c:pt>
                <c:pt idx="6782">
                  <c:v>40</c:v>
                </c:pt>
                <c:pt idx="6783">
                  <c:v>40</c:v>
                </c:pt>
                <c:pt idx="6784">
                  <c:v>40</c:v>
                </c:pt>
                <c:pt idx="6785">
                  <c:v>40</c:v>
                </c:pt>
                <c:pt idx="6786">
                  <c:v>40</c:v>
                </c:pt>
                <c:pt idx="6787">
                  <c:v>40</c:v>
                </c:pt>
                <c:pt idx="6788">
                  <c:v>40</c:v>
                </c:pt>
                <c:pt idx="6789">
                  <c:v>40</c:v>
                </c:pt>
                <c:pt idx="6790">
                  <c:v>40</c:v>
                </c:pt>
                <c:pt idx="6791">
                  <c:v>40</c:v>
                </c:pt>
                <c:pt idx="6792">
                  <c:v>40</c:v>
                </c:pt>
                <c:pt idx="6793">
                  <c:v>40</c:v>
                </c:pt>
                <c:pt idx="6794">
                  <c:v>40</c:v>
                </c:pt>
                <c:pt idx="6795">
                  <c:v>40</c:v>
                </c:pt>
                <c:pt idx="6796">
                  <c:v>40</c:v>
                </c:pt>
                <c:pt idx="6797">
                  <c:v>40</c:v>
                </c:pt>
                <c:pt idx="6798">
                  <c:v>40</c:v>
                </c:pt>
                <c:pt idx="6799">
                  <c:v>40</c:v>
                </c:pt>
                <c:pt idx="6800">
                  <c:v>40</c:v>
                </c:pt>
                <c:pt idx="6801">
                  <c:v>40</c:v>
                </c:pt>
                <c:pt idx="6802">
                  <c:v>40</c:v>
                </c:pt>
                <c:pt idx="6803">
                  <c:v>40</c:v>
                </c:pt>
                <c:pt idx="6804">
                  <c:v>40</c:v>
                </c:pt>
                <c:pt idx="6805">
                  <c:v>40</c:v>
                </c:pt>
                <c:pt idx="6806">
                  <c:v>40</c:v>
                </c:pt>
                <c:pt idx="6807">
                  <c:v>40</c:v>
                </c:pt>
                <c:pt idx="6808">
                  <c:v>40</c:v>
                </c:pt>
                <c:pt idx="6809">
                  <c:v>40</c:v>
                </c:pt>
                <c:pt idx="6810">
                  <c:v>40</c:v>
                </c:pt>
                <c:pt idx="6811">
                  <c:v>40</c:v>
                </c:pt>
                <c:pt idx="6812">
                  <c:v>40</c:v>
                </c:pt>
                <c:pt idx="6813">
                  <c:v>40</c:v>
                </c:pt>
                <c:pt idx="6814">
                  <c:v>40</c:v>
                </c:pt>
                <c:pt idx="6815">
                  <c:v>40</c:v>
                </c:pt>
                <c:pt idx="6816">
                  <c:v>40</c:v>
                </c:pt>
                <c:pt idx="6817">
                  <c:v>40</c:v>
                </c:pt>
                <c:pt idx="6818">
                  <c:v>40</c:v>
                </c:pt>
                <c:pt idx="6819">
                  <c:v>40</c:v>
                </c:pt>
                <c:pt idx="6820">
                  <c:v>40</c:v>
                </c:pt>
                <c:pt idx="6821">
                  <c:v>40</c:v>
                </c:pt>
                <c:pt idx="6822">
                  <c:v>40</c:v>
                </c:pt>
                <c:pt idx="6823">
                  <c:v>40</c:v>
                </c:pt>
                <c:pt idx="6824">
                  <c:v>40</c:v>
                </c:pt>
                <c:pt idx="6825">
                  <c:v>40</c:v>
                </c:pt>
                <c:pt idx="6826">
                  <c:v>40</c:v>
                </c:pt>
                <c:pt idx="6827">
                  <c:v>40</c:v>
                </c:pt>
                <c:pt idx="6828">
                  <c:v>40</c:v>
                </c:pt>
                <c:pt idx="6829">
                  <c:v>40</c:v>
                </c:pt>
                <c:pt idx="6830">
                  <c:v>40</c:v>
                </c:pt>
                <c:pt idx="6831">
                  <c:v>40</c:v>
                </c:pt>
                <c:pt idx="6832">
                  <c:v>40</c:v>
                </c:pt>
                <c:pt idx="6833">
                  <c:v>40</c:v>
                </c:pt>
                <c:pt idx="6834">
                  <c:v>40</c:v>
                </c:pt>
                <c:pt idx="6835">
                  <c:v>40</c:v>
                </c:pt>
                <c:pt idx="6836">
                  <c:v>40</c:v>
                </c:pt>
                <c:pt idx="6837">
                  <c:v>40</c:v>
                </c:pt>
                <c:pt idx="6838">
                  <c:v>40</c:v>
                </c:pt>
                <c:pt idx="6839">
                  <c:v>40</c:v>
                </c:pt>
                <c:pt idx="6840">
                  <c:v>40</c:v>
                </c:pt>
                <c:pt idx="6841">
                  <c:v>40</c:v>
                </c:pt>
                <c:pt idx="6842">
                  <c:v>40</c:v>
                </c:pt>
                <c:pt idx="6843">
                  <c:v>40</c:v>
                </c:pt>
                <c:pt idx="6844">
                  <c:v>40</c:v>
                </c:pt>
                <c:pt idx="6845">
                  <c:v>40</c:v>
                </c:pt>
                <c:pt idx="6846">
                  <c:v>40</c:v>
                </c:pt>
                <c:pt idx="6847">
                  <c:v>40</c:v>
                </c:pt>
                <c:pt idx="6848">
                  <c:v>40</c:v>
                </c:pt>
                <c:pt idx="6849">
                  <c:v>40</c:v>
                </c:pt>
                <c:pt idx="6850">
                  <c:v>40</c:v>
                </c:pt>
                <c:pt idx="6851">
                  <c:v>40</c:v>
                </c:pt>
                <c:pt idx="6852">
                  <c:v>40</c:v>
                </c:pt>
                <c:pt idx="6853">
                  <c:v>40</c:v>
                </c:pt>
                <c:pt idx="6854">
                  <c:v>40</c:v>
                </c:pt>
                <c:pt idx="6855">
                  <c:v>40</c:v>
                </c:pt>
                <c:pt idx="6856">
                  <c:v>40</c:v>
                </c:pt>
                <c:pt idx="6857">
                  <c:v>40</c:v>
                </c:pt>
                <c:pt idx="6858">
                  <c:v>40</c:v>
                </c:pt>
                <c:pt idx="6859">
                  <c:v>40</c:v>
                </c:pt>
                <c:pt idx="6860">
                  <c:v>40</c:v>
                </c:pt>
                <c:pt idx="6861">
                  <c:v>40</c:v>
                </c:pt>
                <c:pt idx="6862">
                  <c:v>40</c:v>
                </c:pt>
                <c:pt idx="6863">
                  <c:v>40</c:v>
                </c:pt>
                <c:pt idx="6864">
                  <c:v>40</c:v>
                </c:pt>
                <c:pt idx="6865">
                  <c:v>40</c:v>
                </c:pt>
                <c:pt idx="6866">
                  <c:v>40</c:v>
                </c:pt>
                <c:pt idx="6867">
                  <c:v>40</c:v>
                </c:pt>
                <c:pt idx="6868">
                  <c:v>40</c:v>
                </c:pt>
                <c:pt idx="6869">
                  <c:v>40</c:v>
                </c:pt>
                <c:pt idx="6870">
                  <c:v>40</c:v>
                </c:pt>
                <c:pt idx="6871">
                  <c:v>40</c:v>
                </c:pt>
                <c:pt idx="6872">
                  <c:v>40</c:v>
                </c:pt>
                <c:pt idx="6873">
                  <c:v>40</c:v>
                </c:pt>
                <c:pt idx="6874">
                  <c:v>40</c:v>
                </c:pt>
                <c:pt idx="6875">
                  <c:v>40</c:v>
                </c:pt>
                <c:pt idx="6876">
                  <c:v>40</c:v>
                </c:pt>
                <c:pt idx="6877">
                  <c:v>40</c:v>
                </c:pt>
                <c:pt idx="6878">
                  <c:v>40</c:v>
                </c:pt>
                <c:pt idx="6879">
                  <c:v>40</c:v>
                </c:pt>
                <c:pt idx="6880">
                  <c:v>40</c:v>
                </c:pt>
                <c:pt idx="6881">
                  <c:v>40</c:v>
                </c:pt>
                <c:pt idx="6882">
                  <c:v>40</c:v>
                </c:pt>
                <c:pt idx="6883">
                  <c:v>40</c:v>
                </c:pt>
                <c:pt idx="6884">
                  <c:v>40</c:v>
                </c:pt>
                <c:pt idx="6885">
                  <c:v>40</c:v>
                </c:pt>
                <c:pt idx="6886">
                  <c:v>40</c:v>
                </c:pt>
                <c:pt idx="6887">
                  <c:v>40</c:v>
                </c:pt>
                <c:pt idx="6888">
                  <c:v>40</c:v>
                </c:pt>
                <c:pt idx="6889">
                  <c:v>40</c:v>
                </c:pt>
                <c:pt idx="6890">
                  <c:v>40</c:v>
                </c:pt>
                <c:pt idx="6891">
                  <c:v>40</c:v>
                </c:pt>
                <c:pt idx="6892">
                  <c:v>40</c:v>
                </c:pt>
                <c:pt idx="6893">
                  <c:v>40</c:v>
                </c:pt>
                <c:pt idx="6894">
                  <c:v>40</c:v>
                </c:pt>
                <c:pt idx="6895">
                  <c:v>40</c:v>
                </c:pt>
                <c:pt idx="6896">
                  <c:v>40</c:v>
                </c:pt>
                <c:pt idx="6897">
                  <c:v>40</c:v>
                </c:pt>
                <c:pt idx="6898">
                  <c:v>40</c:v>
                </c:pt>
                <c:pt idx="6899">
                  <c:v>40</c:v>
                </c:pt>
                <c:pt idx="6900">
                  <c:v>40</c:v>
                </c:pt>
                <c:pt idx="6901">
                  <c:v>40</c:v>
                </c:pt>
                <c:pt idx="6902">
                  <c:v>40</c:v>
                </c:pt>
                <c:pt idx="6903">
                  <c:v>40</c:v>
                </c:pt>
                <c:pt idx="6904">
                  <c:v>40</c:v>
                </c:pt>
                <c:pt idx="6905">
                  <c:v>40</c:v>
                </c:pt>
                <c:pt idx="6906">
                  <c:v>40</c:v>
                </c:pt>
                <c:pt idx="6907">
                  <c:v>40</c:v>
                </c:pt>
                <c:pt idx="6908">
                  <c:v>40</c:v>
                </c:pt>
                <c:pt idx="6909">
                  <c:v>40</c:v>
                </c:pt>
                <c:pt idx="6910">
                  <c:v>40</c:v>
                </c:pt>
                <c:pt idx="6911">
                  <c:v>40</c:v>
                </c:pt>
                <c:pt idx="6912">
                  <c:v>40</c:v>
                </c:pt>
                <c:pt idx="6913">
                  <c:v>40</c:v>
                </c:pt>
                <c:pt idx="6914">
                  <c:v>40</c:v>
                </c:pt>
                <c:pt idx="6915">
                  <c:v>40</c:v>
                </c:pt>
                <c:pt idx="6916">
                  <c:v>40</c:v>
                </c:pt>
                <c:pt idx="6917">
                  <c:v>40</c:v>
                </c:pt>
                <c:pt idx="6918">
                  <c:v>40</c:v>
                </c:pt>
                <c:pt idx="6919">
                  <c:v>40</c:v>
                </c:pt>
                <c:pt idx="6920">
                  <c:v>40</c:v>
                </c:pt>
                <c:pt idx="6921">
                  <c:v>40</c:v>
                </c:pt>
                <c:pt idx="6922">
                  <c:v>40</c:v>
                </c:pt>
                <c:pt idx="6923">
                  <c:v>40</c:v>
                </c:pt>
                <c:pt idx="6924">
                  <c:v>40</c:v>
                </c:pt>
                <c:pt idx="6925">
                  <c:v>40</c:v>
                </c:pt>
                <c:pt idx="6926">
                  <c:v>40</c:v>
                </c:pt>
                <c:pt idx="6927">
                  <c:v>40</c:v>
                </c:pt>
                <c:pt idx="6928">
                  <c:v>40</c:v>
                </c:pt>
                <c:pt idx="6929">
                  <c:v>40</c:v>
                </c:pt>
                <c:pt idx="6930">
                  <c:v>40</c:v>
                </c:pt>
                <c:pt idx="6931">
                  <c:v>40</c:v>
                </c:pt>
                <c:pt idx="6932">
                  <c:v>40</c:v>
                </c:pt>
                <c:pt idx="6933">
                  <c:v>40</c:v>
                </c:pt>
                <c:pt idx="6934">
                  <c:v>40</c:v>
                </c:pt>
                <c:pt idx="6935">
                  <c:v>40</c:v>
                </c:pt>
                <c:pt idx="6936">
                  <c:v>40</c:v>
                </c:pt>
                <c:pt idx="6937">
                  <c:v>40</c:v>
                </c:pt>
                <c:pt idx="6938">
                  <c:v>40</c:v>
                </c:pt>
                <c:pt idx="6939">
                  <c:v>40</c:v>
                </c:pt>
                <c:pt idx="6940">
                  <c:v>40</c:v>
                </c:pt>
                <c:pt idx="6941">
                  <c:v>40</c:v>
                </c:pt>
                <c:pt idx="6942">
                  <c:v>40</c:v>
                </c:pt>
                <c:pt idx="6943">
                  <c:v>40</c:v>
                </c:pt>
                <c:pt idx="6944">
                  <c:v>40</c:v>
                </c:pt>
                <c:pt idx="6945">
                  <c:v>40</c:v>
                </c:pt>
                <c:pt idx="6946">
                  <c:v>40</c:v>
                </c:pt>
                <c:pt idx="6947">
                  <c:v>40</c:v>
                </c:pt>
                <c:pt idx="6948">
                  <c:v>40</c:v>
                </c:pt>
                <c:pt idx="6949">
                  <c:v>40</c:v>
                </c:pt>
                <c:pt idx="6950">
                  <c:v>40</c:v>
                </c:pt>
                <c:pt idx="6951">
                  <c:v>40</c:v>
                </c:pt>
                <c:pt idx="6952">
                  <c:v>40</c:v>
                </c:pt>
                <c:pt idx="6953">
                  <c:v>40</c:v>
                </c:pt>
                <c:pt idx="6954">
                  <c:v>40</c:v>
                </c:pt>
                <c:pt idx="6955">
                  <c:v>40</c:v>
                </c:pt>
                <c:pt idx="6956">
                  <c:v>40</c:v>
                </c:pt>
                <c:pt idx="6957">
                  <c:v>40</c:v>
                </c:pt>
                <c:pt idx="6958">
                  <c:v>40</c:v>
                </c:pt>
                <c:pt idx="6959">
                  <c:v>40</c:v>
                </c:pt>
                <c:pt idx="6960">
                  <c:v>40</c:v>
                </c:pt>
                <c:pt idx="6961">
                  <c:v>40</c:v>
                </c:pt>
                <c:pt idx="6962">
                  <c:v>40</c:v>
                </c:pt>
                <c:pt idx="6963">
                  <c:v>40</c:v>
                </c:pt>
                <c:pt idx="6964">
                  <c:v>40</c:v>
                </c:pt>
                <c:pt idx="6965">
                  <c:v>40</c:v>
                </c:pt>
                <c:pt idx="6966">
                  <c:v>40</c:v>
                </c:pt>
                <c:pt idx="6967">
                  <c:v>40</c:v>
                </c:pt>
                <c:pt idx="6968">
                  <c:v>40</c:v>
                </c:pt>
                <c:pt idx="6969">
                  <c:v>40</c:v>
                </c:pt>
                <c:pt idx="6970">
                  <c:v>40</c:v>
                </c:pt>
                <c:pt idx="6971">
                  <c:v>40</c:v>
                </c:pt>
                <c:pt idx="6972">
                  <c:v>40</c:v>
                </c:pt>
                <c:pt idx="6973">
                  <c:v>40</c:v>
                </c:pt>
                <c:pt idx="6974">
                  <c:v>40</c:v>
                </c:pt>
                <c:pt idx="6975">
                  <c:v>40</c:v>
                </c:pt>
                <c:pt idx="6976">
                  <c:v>40</c:v>
                </c:pt>
                <c:pt idx="6977">
                  <c:v>40</c:v>
                </c:pt>
                <c:pt idx="6978">
                  <c:v>40</c:v>
                </c:pt>
                <c:pt idx="6979">
                  <c:v>40</c:v>
                </c:pt>
                <c:pt idx="6980">
                  <c:v>40</c:v>
                </c:pt>
                <c:pt idx="6981">
                  <c:v>40</c:v>
                </c:pt>
                <c:pt idx="6982">
                  <c:v>40</c:v>
                </c:pt>
                <c:pt idx="6983">
                  <c:v>40</c:v>
                </c:pt>
                <c:pt idx="6984">
                  <c:v>40</c:v>
                </c:pt>
                <c:pt idx="6985">
                  <c:v>40</c:v>
                </c:pt>
                <c:pt idx="6986">
                  <c:v>40</c:v>
                </c:pt>
                <c:pt idx="6987">
                  <c:v>40</c:v>
                </c:pt>
                <c:pt idx="6988">
                  <c:v>40</c:v>
                </c:pt>
                <c:pt idx="6989">
                  <c:v>40</c:v>
                </c:pt>
                <c:pt idx="6990">
                  <c:v>40</c:v>
                </c:pt>
                <c:pt idx="6991">
                  <c:v>40</c:v>
                </c:pt>
                <c:pt idx="6992">
                  <c:v>40</c:v>
                </c:pt>
                <c:pt idx="6993">
                  <c:v>40</c:v>
                </c:pt>
                <c:pt idx="6994">
                  <c:v>40</c:v>
                </c:pt>
                <c:pt idx="6995">
                  <c:v>40</c:v>
                </c:pt>
                <c:pt idx="6996">
                  <c:v>40</c:v>
                </c:pt>
                <c:pt idx="6997">
                  <c:v>40</c:v>
                </c:pt>
                <c:pt idx="6998">
                  <c:v>40</c:v>
                </c:pt>
                <c:pt idx="6999">
                  <c:v>40</c:v>
                </c:pt>
                <c:pt idx="7000">
                  <c:v>40</c:v>
                </c:pt>
                <c:pt idx="7001">
                  <c:v>40</c:v>
                </c:pt>
                <c:pt idx="7002">
                  <c:v>40</c:v>
                </c:pt>
                <c:pt idx="7003">
                  <c:v>40</c:v>
                </c:pt>
                <c:pt idx="7004">
                  <c:v>40</c:v>
                </c:pt>
                <c:pt idx="7005">
                  <c:v>40</c:v>
                </c:pt>
                <c:pt idx="7006">
                  <c:v>40</c:v>
                </c:pt>
                <c:pt idx="7007">
                  <c:v>40</c:v>
                </c:pt>
                <c:pt idx="7008">
                  <c:v>40</c:v>
                </c:pt>
                <c:pt idx="7009">
                  <c:v>40</c:v>
                </c:pt>
                <c:pt idx="7010">
                  <c:v>40</c:v>
                </c:pt>
                <c:pt idx="7011">
                  <c:v>40</c:v>
                </c:pt>
                <c:pt idx="7012">
                  <c:v>40</c:v>
                </c:pt>
                <c:pt idx="7013">
                  <c:v>40</c:v>
                </c:pt>
                <c:pt idx="7014">
                  <c:v>40</c:v>
                </c:pt>
                <c:pt idx="7015">
                  <c:v>40</c:v>
                </c:pt>
                <c:pt idx="7016">
                  <c:v>40</c:v>
                </c:pt>
                <c:pt idx="7017">
                  <c:v>40</c:v>
                </c:pt>
                <c:pt idx="7018">
                  <c:v>40</c:v>
                </c:pt>
                <c:pt idx="7019">
                  <c:v>40</c:v>
                </c:pt>
                <c:pt idx="7020">
                  <c:v>40</c:v>
                </c:pt>
                <c:pt idx="7021">
                  <c:v>40</c:v>
                </c:pt>
                <c:pt idx="7022">
                  <c:v>40</c:v>
                </c:pt>
                <c:pt idx="7023">
                  <c:v>40</c:v>
                </c:pt>
                <c:pt idx="7024">
                  <c:v>40</c:v>
                </c:pt>
                <c:pt idx="7025">
                  <c:v>40</c:v>
                </c:pt>
                <c:pt idx="7026">
                  <c:v>40</c:v>
                </c:pt>
                <c:pt idx="7027">
                  <c:v>40</c:v>
                </c:pt>
                <c:pt idx="7028">
                  <c:v>40</c:v>
                </c:pt>
                <c:pt idx="7029">
                  <c:v>40</c:v>
                </c:pt>
                <c:pt idx="7030">
                  <c:v>40</c:v>
                </c:pt>
                <c:pt idx="7031">
                  <c:v>40</c:v>
                </c:pt>
                <c:pt idx="7032">
                  <c:v>40</c:v>
                </c:pt>
                <c:pt idx="7033">
                  <c:v>40</c:v>
                </c:pt>
                <c:pt idx="7034">
                  <c:v>40</c:v>
                </c:pt>
                <c:pt idx="7035">
                  <c:v>40</c:v>
                </c:pt>
                <c:pt idx="7036">
                  <c:v>40</c:v>
                </c:pt>
                <c:pt idx="7037">
                  <c:v>40</c:v>
                </c:pt>
                <c:pt idx="7038">
                  <c:v>40</c:v>
                </c:pt>
                <c:pt idx="7039">
                  <c:v>40</c:v>
                </c:pt>
                <c:pt idx="7040">
                  <c:v>40</c:v>
                </c:pt>
                <c:pt idx="7041">
                  <c:v>40</c:v>
                </c:pt>
                <c:pt idx="7042">
                  <c:v>40</c:v>
                </c:pt>
                <c:pt idx="7043">
                  <c:v>40</c:v>
                </c:pt>
                <c:pt idx="7044">
                  <c:v>40</c:v>
                </c:pt>
                <c:pt idx="7045">
                  <c:v>40</c:v>
                </c:pt>
                <c:pt idx="7046">
                  <c:v>40</c:v>
                </c:pt>
                <c:pt idx="7047">
                  <c:v>40</c:v>
                </c:pt>
                <c:pt idx="7048">
                  <c:v>40</c:v>
                </c:pt>
                <c:pt idx="7049">
                  <c:v>40</c:v>
                </c:pt>
                <c:pt idx="7050">
                  <c:v>40</c:v>
                </c:pt>
                <c:pt idx="7051">
                  <c:v>40</c:v>
                </c:pt>
                <c:pt idx="7052">
                  <c:v>40</c:v>
                </c:pt>
                <c:pt idx="7053">
                  <c:v>40</c:v>
                </c:pt>
                <c:pt idx="7054">
                  <c:v>40</c:v>
                </c:pt>
                <c:pt idx="7055">
                  <c:v>40</c:v>
                </c:pt>
                <c:pt idx="7056">
                  <c:v>40</c:v>
                </c:pt>
                <c:pt idx="7057">
                  <c:v>40</c:v>
                </c:pt>
                <c:pt idx="7058">
                  <c:v>40</c:v>
                </c:pt>
                <c:pt idx="7059">
                  <c:v>40</c:v>
                </c:pt>
                <c:pt idx="7060">
                  <c:v>40</c:v>
                </c:pt>
                <c:pt idx="7061">
                  <c:v>40</c:v>
                </c:pt>
                <c:pt idx="7062">
                  <c:v>40</c:v>
                </c:pt>
                <c:pt idx="7063">
                  <c:v>40</c:v>
                </c:pt>
                <c:pt idx="7064">
                  <c:v>40</c:v>
                </c:pt>
                <c:pt idx="7065">
                  <c:v>40</c:v>
                </c:pt>
                <c:pt idx="7066">
                  <c:v>40</c:v>
                </c:pt>
                <c:pt idx="7067">
                  <c:v>40</c:v>
                </c:pt>
                <c:pt idx="7068">
                  <c:v>40</c:v>
                </c:pt>
                <c:pt idx="7069">
                  <c:v>40</c:v>
                </c:pt>
                <c:pt idx="7070">
                  <c:v>40</c:v>
                </c:pt>
                <c:pt idx="7071">
                  <c:v>40</c:v>
                </c:pt>
                <c:pt idx="7072">
                  <c:v>40</c:v>
                </c:pt>
                <c:pt idx="7073">
                  <c:v>40</c:v>
                </c:pt>
                <c:pt idx="7074">
                  <c:v>40</c:v>
                </c:pt>
                <c:pt idx="7075">
                  <c:v>40</c:v>
                </c:pt>
                <c:pt idx="7076">
                  <c:v>40</c:v>
                </c:pt>
                <c:pt idx="7077">
                  <c:v>40</c:v>
                </c:pt>
                <c:pt idx="7078">
                  <c:v>40</c:v>
                </c:pt>
                <c:pt idx="7079">
                  <c:v>40</c:v>
                </c:pt>
                <c:pt idx="7080">
                  <c:v>40</c:v>
                </c:pt>
                <c:pt idx="7081">
                  <c:v>40</c:v>
                </c:pt>
                <c:pt idx="7082">
                  <c:v>40</c:v>
                </c:pt>
                <c:pt idx="7083">
                  <c:v>40</c:v>
                </c:pt>
                <c:pt idx="7084">
                  <c:v>40</c:v>
                </c:pt>
                <c:pt idx="7085">
                  <c:v>40</c:v>
                </c:pt>
                <c:pt idx="7086">
                  <c:v>40</c:v>
                </c:pt>
                <c:pt idx="7087">
                  <c:v>40</c:v>
                </c:pt>
                <c:pt idx="7088">
                  <c:v>40</c:v>
                </c:pt>
                <c:pt idx="7089">
                  <c:v>40</c:v>
                </c:pt>
                <c:pt idx="7090">
                  <c:v>40</c:v>
                </c:pt>
                <c:pt idx="7091">
                  <c:v>40</c:v>
                </c:pt>
                <c:pt idx="7092">
                  <c:v>40</c:v>
                </c:pt>
                <c:pt idx="7093">
                  <c:v>40</c:v>
                </c:pt>
                <c:pt idx="7094">
                  <c:v>40</c:v>
                </c:pt>
                <c:pt idx="7095">
                  <c:v>40</c:v>
                </c:pt>
                <c:pt idx="7096">
                  <c:v>40</c:v>
                </c:pt>
                <c:pt idx="7097">
                  <c:v>40</c:v>
                </c:pt>
                <c:pt idx="7098">
                  <c:v>40</c:v>
                </c:pt>
                <c:pt idx="7099">
                  <c:v>40</c:v>
                </c:pt>
                <c:pt idx="7100">
                  <c:v>40</c:v>
                </c:pt>
                <c:pt idx="7101">
                  <c:v>40</c:v>
                </c:pt>
                <c:pt idx="7102">
                  <c:v>40</c:v>
                </c:pt>
                <c:pt idx="7103">
                  <c:v>40</c:v>
                </c:pt>
                <c:pt idx="7104">
                  <c:v>40</c:v>
                </c:pt>
                <c:pt idx="7105">
                  <c:v>40</c:v>
                </c:pt>
                <c:pt idx="7106">
                  <c:v>40</c:v>
                </c:pt>
                <c:pt idx="7107">
                  <c:v>40</c:v>
                </c:pt>
                <c:pt idx="7108">
                  <c:v>40</c:v>
                </c:pt>
                <c:pt idx="7109">
                  <c:v>40</c:v>
                </c:pt>
                <c:pt idx="7110">
                  <c:v>40</c:v>
                </c:pt>
                <c:pt idx="7111">
                  <c:v>40</c:v>
                </c:pt>
                <c:pt idx="7112">
                  <c:v>40</c:v>
                </c:pt>
                <c:pt idx="7113">
                  <c:v>40</c:v>
                </c:pt>
                <c:pt idx="7114">
                  <c:v>40</c:v>
                </c:pt>
                <c:pt idx="7115">
                  <c:v>40</c:v>
                </c:pt>
                <c:pt idx="7116">
                  <c:v>40</c:v>
                </c:pt>
                <c:pt idx="7117">
                  <c:v>40</c:v>
                </c:pt>
                <c:pt idx="7118">
                  <c:v>40</c:v>
                </c:pt>
                <c:pt idx="7119">
                  <c:v>40</c:v>
                </c:pt>
                <c:pt idx="7120">
                  <c:v>40</c:v>
                </c:pt>
                <c:pt idx="7121">
                  <c:v>40</c:v>
                </c:pt>
                <c:pt idx="7122">
                  <c:v>40</c:v>
                </c:pt>
                <c:pt idx="7123">
                  <c:v>40</c:v>
                </c:pt>
                <c:pt idx="7124">
                  <c:v>40</c:v>
                </c:pt>
                <c:pt idx="7125">
                  <c:v>40</c:v>
                </c:pt>
                <c:pt idx="7126">
                  <c:v>40</c:v>
                </c:pt>
                <c:pt idx="7127">
                  <c:v>40</c:v>
                </c:pt>
                <c:pt idx="7128">
                  <c:v>40</c:v>
                </c:pt>
                <c:pt idx="7129">
                  <c:v>40</c:v>
                </c:pt>
                <c:pt idx="7130">
                  <c:v>40</c:v>
                </c:pt>
                <c:pt idx="7131">
                  <c:v>40</c:v>
                </c:pt>
                <c:pt idx="7132">
                  <c:v>40</c:v>
                </c:pt>
                <c:pt idx="7133">
                  <c:v>40</c:v>
                </c:pt>
                <c:pt idx="7134">
                  <c:v>40</c:v>
                </c:pt>
                <c:pt idx="7135">
                  <c:v>40</c:v>
                </c:pt>
                <c:pt idx="7136">
                  <c:v>40</c:v>
                </c:pt>
                <c:pt idx="7137">
                  <c:v>40</c:v>
                </c:pt>
                <c:pt idx="7138">
                  <c:v>40</c:v>
                </c:pt>
                <c:pt idx="7139">
                  <c:v>40</c:v>
                </c:pt>
                <c:pt idx="7140">
                  <c:v>40</c:v>
                </c:pt>
                <c:pt idx="7141">
                  <c:v>40</c:v>
                </c:pt>
                <c:pt idx="7142">
                  <c:v>40</c:v>
                </c:pt>
                <c:pt idx="7143">
                  <c:v>40</c:v>
                </c:pt>
                <c:pt idx="7144">
                  <c:v>40</c:v>
                </c:pt>
                <c:pt idx="7145">
                  <c:v>40</c:v>
                </c:pt>
                <c:pt idx="7146">
                  <c:v>40</c:v>
                </c:pt>
                <c:pt idx="7147">
                  <c:v>40</c:v>
                </c:pt>
                <c:pt idx="7148">
                  <c:v>40</c:v>
                </c:pt>
                <c:pt idx="7149">
                  <c:v>40</c:v>
                </c:pt>
                <c:pt idx="7150">
                  <c:v>40</c:v>
                </c:pt>
                <c:pt idx="7151">
                  <c:v>40</c:v>
                </c:pt>
                <c:pt idx="7152">
                  <c:v>40</c:v>
                </c:pt>
                <c:pt idx="7153">
                  <c:v>40</c:v>
                </c:pt>
                <c:pt idx="7154">
                  <c:v>40</c:v>
                </c:pt>
                <c:pt idx="7155">
                  <c:v>40</c:v>
                </c:pt>
                <c:pt idx="7156">
                  <c:v>40</c:v>
                </c:pt>
                <c:pt idx="7157">
                  <c:v>40</c:v>
                </c:pt>
                <c:pt idx="7158">
                  <c:v>40</c:v>
                </c:pt>
                <c:pt idx="7159">
                  <c:v>40</c:v>
                </c:pt>
                <c:pt idx="7160">
                  <c:v>40</c:v>
                </c:pt>
                <c:pt idx="7161">
                  <c:v>40</c:v>
                </c:pt>
                <c:pt idx="7162">
                  <c:v>40</c:v>
                </c:pt>
                <c:pt idx="7163">
                  <c:v>40</c:v>
                </c:pt>
                <c:pt idx="7164">
                  <c:v>40</c:v>
                </c:pt>
                <c:pt idx="7165">
                  <c:v>40</c:v>
                </c:pt>
                <c:pt idx="7166">
                  <c:v>40</c:v>
                </c:pt>
                <c:pt idx="7167">
                  <c:v>40</c:v>
                </c:pt>
                <c:pt idx="7168">
                  <c:v>40</c:v>
                </c:pt>
                <c:pt idx="7169">
                  <c:v>40</c:v>
                </c:pt>
                <c:pt idx="7170">
                  <c:v>40</c:v>
                </c:pt>
                <c:pt idx="7171">
                  <c:v>40</c:v>
                </c:pt>
                <c:pt idx="7172">
                  <c:v>40</c:v>
                </c:pt>
                <c:pt idx="7173">
                  <c:v>40</c:v>
                </c:pt>
                <c:pt idx="7174">
                  <c:v>40</c:v>
                </c:pt>
                <c:pt idx="7175">
                  <c:v>40</c:v>
                </c:pt>
                <c:pt idx="7176">
                  <c:v>40</c:v>
                </c:pt>
                <c:pt idx="7177">
                  <c:v>40</c:v>
                </c:pt>
                <c:pt idx="7178">
                  <c:v>40</c:v>
                </c:pt>
                <c:pt idx="7179">
                  <c:v>40</c:v>
                </c:pt>
                <c:pt idx="7180">
                  <c:v>40</c:v>
                </c:pt>
                <c:pt idx="7181">
                  <c:v>40</c:v>
                </c:pt>
                <c:pt idx="7182">
                  <c:v>40</c:v>
                </c:pt>
                <c:pt idx="7183">
                  <c:v>40</c:v>
                </c:pt>
                <c:pt idx="7184">
                  <c:v>40</c:v>
                </c:pt>
                <c:pt idx="7185">
                  <c:v>40</c:v>
                </c:pt>
                <c:pt idx="7186">
                  <c:v>40</c:v>
                </c:pt>
                <c:pt idx="7187">
                  <c:v>40</c:v>
                </c:pt>
                <c:pt idx="7188">
                  <c:v>40</c:v>
                </c:pt>
                <c:pt idx="7189">
                  <c:v>40</c:v>
                </c:pt>
                <c:pt idx="7190">
                  <c:v>40</c:v>
                </c:pt>
                <c:pt idx="7191">
                  <c:v>40</c:v>
                </c:pt>
                <c:pt idx="7192">
                  <c:v>40</c:v>
                </c:pt>
                <c:pt idx="7193">
                  <c:v>40</c:v>
                </c:pt>
                <c:pt idx="7194">
                  <c:v>40</c:v>
                </c:pt>
                <c:pt idx="7195">
                  <c:v>40</c:v>
                </c:pt>
                <c:pt idx="7196">
                  <c:v>40</c:v>
                </c:pt>
                <c:pt idx="7197">
                  <c:v>40</c:v>
                </c:pt>
                <c:pt idx="7198">
                  <c:v>40</c:v>
                </c:pt>
                <c:pt idx="7199">
                  <c:v>40</c:v>
                </c:pt>
                <c:pt idx="7200">
                  <c:v>40</c:v>
                </c:pt>
                <c:pt idx="7201">
                  <c:v>40</c:v>
                </c:pt>
                <c:pt idx="7202">
                  <c:v>40</c:v>
                </c:pt>
                <c:pt idx="7203">
                  <c:v>40</c:v>
                </c:pt>
                <c:pt idx="7204">
                  <c:v>40</c:v>
                </c:pt>
                <c:pt idx="7205">
                  <c:v>40</c:v>
                </c:pt>
                <c:pt idx="7206">
                  <c:v>40</c:v>
                </c:pt>
                <c:pt idx="7207">
                  <c:v>40</c:v>
                </c:pt>
                <c:pt idx="7208">
                  <c:v>40</c:v>
                </c:pt>
                <c:pt idx="7209">
                  <c:v>40</c:v>
                </c:pt>
                <c:pt idx="7210">
                  <c:v>40</c:v>
                </c:pt>
                <c:pt idx="7211">
                  <c:v>40</c:v>
                </c:pt>
                <c:pt idx="7212">
                  <c:v>40</c:v>
                </c:pt>
                <c:pt idx="7213">
                  <c:v>40</c:v>
                </c:pt>
                <c:pt idx="7214">
                  <c:v>40</c:v>
                </c:pt>
                <c:pt idx="7215">
                  <c:v>40</c:v>
                </c:pt>
                <c:pt idx="7216">
                  <c:v>40</c:v>
                </c:pt>
                <c:pt idx="7217">
                  <c:v>40</c:v>
                </c:pt>
                <c:pt idx="7218">
                  <c:v>40</c:v>
                </c:pt>
                <c:pt idx="7219">
                  <c:v>40</c:v>
                </c:pt>
                <c:pt idx="7220">
                  <c:v>40</c:v>
                </c:pt>
                <c:pt idx="7221">
                  <c:v>40</c:v>
                </c:pt>
                <c:pt idx="7222">
                  <c:v>40</c:v>
                </c:pt>
                <c:pt idx="7223">
                  <c:v>40</c:v>
                </c:pt>
                <c:pt idx="7224">
                  <c:v>40</c:v>
                </c:pt>
                <c:pt idx="7225">
                  <c:v>40</c:v>
                </c:pt>
                <c:pt idx="7226">
                  <c:v>40</c:v>
                </c:pt>
                <c:pt idx="7227">
                  <c:v>40</c:v>
                </c:pt>
                <c:pt idx="7228">
                  <c:v>40</c:v>
                </c:pt>
                <c:pt idx="7229">
                  <c:v>40</c:v>
                </c:pt>
                <c:pt idx="7230">
                  <c:v>40</c:v>
                </c:pt>
                <c:pt idx="7231">
                  <c:v>40</c:v>
                </c:pt>
                <c:pt idx="7232">
                  <c:v>40</c:v>
                </c:pt>
                <c:pt idx="7233">
                  <c:v>40</c:v>
                </c:pt>
                <c:pt idx="7234">
                  <c:v>40</c:v>
                </c:pt>
                <c:pt idx="7235">
                  <c:v>40</c:v>
                </c:pt>
                <c:pt idx="7236">
                  <c:v>40</c:v>
                </c:pt>
                <c:pt idx="7237">
                  <c:v>40</c:v>
                </c:pt>
                <c:pt idx="7238">
                  <c:v>40</c:v>
                </c:pt>
                <c:pt idx="7239">
                  <c:v>40</c:v>
                </c:pt>
                <c:pt idx="7240">
                  <c:v>40</c:v>
                </c:pt>
                <c:pt idx="7241">
                  <c:v>40</c:v>
                </c:pt>
                <c:pt idx="7242">
                  <c:v>40</c:v>
                </c:pt>
                <c:pt idx="7243">
                  <c:v>40</c:v>
                </c:pt>
                <c:pt idx="7244">
                  <c:v>40</c:v>
                </c:pt>
                <c:pt idx="7245">
                  <c:v>40</c:v>
                </c:pt>
                <c:pt idx="7246">
                  <c:v>40</c:v>
                </c:pt>
                <c:pt idx="7247">
                  <c:v>40</c:v>
                </c:pt>
                <c:pt idx="7248">
                  <c:v>40</c:v>
                </c:pt>
                <c:pt idx="7249">
                  <c:v>40</c:v>
                </c:pt>
                <c:pt idx="7250">
                  <c:v>40</c:v>
                </c:pt>
                <c:pt idx="7251">
                  <c:v>40</c:v>
                </c:pt>
                <c:pt idx="7252">
                  <c:v>40</c:v>
                </c:pt>
                <c:pt idx="7253">
                  <c:v>40</c:v>
                </c:pt>
                <c:pt idx="7254">
                  <c:v>40</c:v>
                </c:pt>
                <c:pt idx="7255">
                  <c:v>40</c:v>
                </c:pt>
                <c:pt idx="7256">
                  <c:v>40</c:v>
                </c:pt>
                <c:pt idx="7257">
                  <c:v>40</c:v>
                </c:pt>
                <c:pt idx="7258">
                  <c:v>40</c:v>
                </c:pt>
                <c:pt idx="7259">
                  <c:v>40</c:v>
                </c:pt>
                <c:pt idx="7260">
                  <c:v>40</c:v>
                </c:pt>
                <c:pt idx="7261">
                  <c:v>40</c:v>
                </c:pt>
                <c:pt idx="7262">
                  <c:v>40</c:v>
                </c:pt>
                <c:pt idx="7263">
                  <c:v>40</c:v>
                </c:pt>
                <c:pt idx="7264">
                  <c:v>40</c:v>
                </c:pt>
                <c:pt idx="7265">
                  <c:v>40</c:v>
                </c:pt>
                <c:pt idx="7266">
                  <c:v>40</c:v>
                </c:pt>
                <c:pt idx="7267">
                  <c:v>40</c:v>
                </c:pt>
                <c:pt idx="7268">
                  <c:v>40</c:v>
                </c:pt>
                <c:pt idx="7269">
                  <c:v>40</c:v>
                </c:pt>
                <c:pt idx="7270">
                  <c:v>40</c:v>
                </c:pt>
                <c:pt idx="7271">
                  <c:v>40</c:v>
                </c:pt>
                <c:pt idx="7272">
                  <c:v>40</c:v>
                </c:pt>
                <c:pt idx="7273">
                  <c:v>40</c:v>
                </c:pt>
                <c:pt idx="7274">
                  <c:v>40</c:v>
                </c:pt>
                <c:pt idx="7275">
                  <c:v>40</c:v>
                </c:pt>
                <c:pt idx="7276">
                  <c:v>40</c:v>
                </c:pt>
                <c:pt idx="7277">
                  <c:v>40</c:v>
                </c:pt>
                <c:pt idx="7278">
                  <c:v>40</c:v>
                </c:pt>
                <c:pt idx="7279">
                  <c:v>40</c:v>
                </c:pt>
                <c:pt idx="7280">
                  <c:v>40</c:v>
                </c:pt>
                <c:pt idx="7281">
                  <c:v>40</c:v>
                </c:pt>
                <c:pt idx="7282">
                  <c:v>40</c:v>
                </c:pt>
                <c:pt idx="7283">
                  <c:v>40</c:v>
                </c:pt>
                <c:pt idx="7284">
                  <c:v>40</c:v>
                </c:pt>
                <c:pt idx="7285">
                  <c:v>40</c:v>
                </c:pt>
                <c:pt idx="7286">
                  <c:v>40</c:v>
                </c:pt>
                <c:pt idx="7287">
                  <c:v>40</c:v>
                </c:pt>
                <c:pt idx="7288">
                  <c:v>40</c:v>
                </c:pt>
                <c:pt idx="7289">
                  <c:v>40</c:v>
                </c:pt>
                <c:pt idx="7290">
                  <c:v>40</c:v>
                </c:pt>
                <c:pt idx="7291">
                  <c:v>40</c:v>
                </c:pt>
                <c:pt idx="7292">
                  <c:v>40</c:v>
                </c:pt>
                <c:pt idx="7293">
                  <c:v>40</c:v>
                </c:pt>
                <c:pt idx="7294">
                  <c:v>40</c:v>
                </c:pt>
                <c:pt idx="7295">
                  <c:v>40</c:v>
                </c:pt>
                <c:pt idx="7296">
                  <c:v>40</c:v>
                </c:pt>
                <c:pt idx="7297">
                  <c:v>40</c:v>
                </c:pt>
                <c:pt idx="7298">
                  <c:v>40</c:v>
                </c:pt>
                <c:pt idx="7299">
                  <c:v>40</c:v>
                </c:pt>
                <c:pt idx="7300">
                  <c:v>40</c:v>
                </c:pt>
                <c:pt idx="7301">
                  <c:v>40</c:v>
                </c:pt>
                <c:pt idx="7302">
                  <c:v>40</c:v>
                </c:pt>
                <c:pt idx="7303">
                  <c:v>40</c:v>
                </c:pt>
                <c:pt idx="7304">
                  <c:v>40</c:v>
                </c:pt>
                <c:pt idx="7305">
                  <c:v>40</c:v>
                </c:pt>
                <c:pt idx="7306">
                  <c:v>40</c:v>
                </c:pt>
                <c:pt idx="7307">
                  <c:v>40</c:v>
                </c:pt>
                <c:pt idx="7308">
                  <c:v>40</c:v>
                </c:pt>
                <c:pt idx="7309">
                  <c:v>40</c:v>
                </c:pt>
                <c:pt idx="7310">
                  <c:v>40</c:v>
                </c:pt>
                <c:pt idx="7311">
                  <c:v>40</c:v>
                </c:pt>
                <c:pt idx="7312">
                  <c:v>40</c:v>
                </c:pt>
                <c:pt idx="7313">
                  <c:v>40</c:v>
                </c:pt>
                <c:pt idx="7314">
                  <c:v>40</c:v>
                </c:pt>
                <c:pt idx="7315">
                  <c:v>40</c:v>
                </c:pt>
                <c:pt idx="7316">
                  <c:v>40</c:v>
                </c:pt>
                <c:pt idx="7317">
                  <c:v>40</c:v>
                </c:pt>
                <c:pt idx="7318">
                  <c:v>40</c:v>
                </c:pt>
                <c:pt idx="7319">
                  <c:v>40</c:v>
                </c:pt>
                <c:pt idx="7320">
                  <c:v>40</c:v>
                </c:pt>
                <c:pt idx="7321">
                  <c:v>40</c:v>
                </c:pt>
                <c:pt idx="7322">
                  <c:v>40</c:v>
                </c:pt>
                <c:pt idx="7323">
                  <c:v>40</c:v>
                </c:pt>
                <c:pt idx="7324">
                  <c:v>40</c:v>
                </c:pt>
                <c:pt idx="7325">
                  <c:v>40</c:v>
                </c:pt>
                <c:pt idx="7326">
                  <c:v>40</c:v>
                </c:pt>
                <c:pt idx="7327">
                  <c:v>40</c:v>
                </c:pt>
                <c:pt idx="7328">
                  <c:v>40</c:v>
                </c:pt>
                <c:pt idx="7329">
                  <c:v>40</c:v>
                </c:pt>
                <c:pt idx="7330">
                  <c:v>40</c:v>
                </c:pt>
                <c:pt idx="7331">
                  <c:v>40</c:v>
                </c:pt>
                <c:pt idx="7332">
                  <c:v>40</c:v>
                </c:pt>
                <c:pt idx="7333">
                  <c:v>40</c:v>
                </c:pt>
                <c:pt idx="7334">
                  <c:v>40</c:v>
                </c:pt>
                <c:pt idx="7335">
                  <c:v>40</c:v>
                </c:pt>
                <c:pt idx="7336">
                  <c:v>40</c:v>
                </c:pt>
                <c:pt idx="7337">
                  <c:v>40</c:v>
                </c:pt>
                <c:pt idx="7338">
                  <c:v>40</c:v>
                </c:pt>
                <c:pt idx="7339">
                  <c:v>40</c:v>
                </c:pt>
                <c:pt idx="7340">
                  <c:v>40</c:v>
                </c:pt>
                <c:pt idx="7341">
                  <c:v>40</c:v>
                </c:pt>
                <c:pt idx="7342">
                  <c:v>40</c:v>
                </c:pt>
                <c:pt idx="7343">
                  <c:v>40</c:v>
                </c:pt>
                <c:pt idx="7344">
                  <c:v>40</c:v>
                </c:pt>
                <c:pt idx="7345">
                  <c:v>40</c:v>
                </c:pt>
                <c:pt idx="7346">
                  <c:v>40</c:v>
                </c:pt>
                <c:pt idx="7347">
                  <c:v>40</c:v>
                </c:pt>
                <c:pt idx="7348">
                  <c:v>40</c:v>
                </c:pt>
                <c:pt idx="7349">
                  <c:v>40</c:v>
                </c:pt>
                <c:pt idx="7350">
                  <c:v>40</c:v>
                </c:pt>
                <c:pt idx="7351">
                  <c:v>40</c:v>
                </c:pt>
                <c:pt idx="7352">
                  <c:v>40</c:v>
                </c:pt>
                <c:pt idx="7353">
                  <c:v>40</c:v>
                </c:pt>
                <c:pt idx="7354">
                  <c:v>40</c:v>
                </c:pt>
                <c:pt idx="7355">
                  <c:v>40</c:v>
                </c:pt>
                <c:pt idx="7356">
                  <c:v>40</c:v>
                </c:pt>
                <c:pt idx="7357">
                  <c:v>40</c:v>
                </c:pt>
                <c:pt idx="7358">
                  <c:v>40</c:v>
                </c:pt>
                <c:pt idx="7359">
                  <c:v>40</c:v>
                </c:pt>
                <c:pt idx="7360">
                  <c:v>40</c:v>
                </c:pt>
                <c:pt idx="7361">
                  <c:v>40</c:v>
                </c:pt>
                <c:pt idx="7362">
                  <c:v>40</c:v>
                </c:pt>
                <c:pt idx="7363">
                  <c:v>40</c:v>
                </c:pt>
                <c:pt idx="7364">
                  <c:v>40</c:v>
                </c:pt>
                <c:pt idx="7365">
                  <c:v>40</c:v>
                </c:pt>
                <c:pt idx="7366">
                  <c:v>40</c:v>
                </c:pt>
                <c:pt idx="7367">
                  <c:v>40</c:v>
                </c:pt>
                <c:pt idx="7368">
                  <c:v>40</c:v>
                </c:pt>
                <c:pt idx="7369">
                  <c:v>40</c:v>
                </c:pt>
                <c:pt idx="7370">
                  <c:v>40</c:v>
                </c:pt>
                <c:pt idx="7371">
                  <c:v>40</c:v>
                </c:pt>
                <c:pt idx="7372">
                  <c:v>40</c:v>
                </c:pt>
                <c:pt idx="7373">
                  <c:v>40</c:v>
                </c:pt>
                <c:pt idx="7374">
                  <c:v>40</c:v>
                </c:pt>
                <c:pt idx="7375">
                  <c:v>40</c:v>
                </c:pt>
                <c:pt idx="7376">
                  <c:v>40</c:v>
                </c:pt>
                <c:pt idx="7377">
                  <c:v>40</c:v>
                </c:pt>
                <c:pt idx="7378">
                  <c:v>40</c:v>
                </c:pt>
                <c:pt idx="7379">
                  <c:v>40</c:v>
                </c:pt>
                <c:pt idx="7380">
                  <c:v>40</c:v>
                </c:pt>
                <c:pt idx="7381">
                  <c:v>40</c:v>
                </c:pt>
                <c:pt idx="7382">
                  <c:v>40</c:v>
                </c:pt>
                <c:pt idx="7383">
                  <c:v>40</c:v>
                </c:pt>
                <c:pt idx="7384">
                  <c:v>40</c:v>
                </c:pt>
                <c:pt idx="7385">
                  <c:v>40</c:v>
                </c:pt>
                <c:pt idx="7386">
                  <c:v>40</c:v>
                </c:pt>
                <c:pt idx="7387">
                  <c:v>40</c:v>
                </c:pt>
                <c:pt idx="7388">
                  <c:v>40</c:v>
                </c:pt>
                <c:pt idx="7389">
                  <c:v>40</c:v>
                </c:pt>
                <c:pt idx="7390">
                  <c:v>40</c:v>
                </c:pt>
                <c:pt idx="7391">
                  <c:v>40</c:v>
                </c:pt>
                <c:pt idx="7392">
                  <c:v>40</c:v>
                </c:pt>
                <c:pt idx="7393">
                  <c:v>40</c:v>
                </c:pt>
                <c:pt idx="7394">
                  <c:v>40</c:v>
                </c:pt>
                <c:pt idx="7395">
                  <c:v>40</c:v>
                </c:pt>
                <c:pt idx="7396">
                  <c:v>40</c:v>
                </c:pt>
                <c:pt idx="7397">
                  <c:v>40</c:v>
                </c:pt>
                <c:pt idx="7398">
                  <c:v>40</c:v>
                </c:pt>
                <c:pt idx="7399">
                  <c:v>40</c:v>
                </c:pt>
                <c:pt idx="7400">
                  <c:v>40</c:v>
                </c:pt>
                <c:pt idx="7401">
                  <c:v>40</c:v>
                </c:pt>
                <c:pt idx="7402">
                  <c:v>40</c:v>
                </c:pt>
                <c:pt idx="7403">
                  <c:v>40</c:v>
                </c:pt>
                <c:pt idx="7404">
                  <c:v>40</c:v>
                </c:pt>
                <c:pt idx="7405">
                  <c:v>40</c:v>
                </c:pt>
                <c:pt idx="7406">
                  <c:v>40</c:v>
                </c:pt>
                <c:pt idx="7407">
                  <c:v>40</c:v>
                </c:pt>
                <c:pt idx="7408">
                  <c:v>40</c:v>
                </c:pt>
                <c:pt idx="7409">
                  <c:v>40</c:v>
                </c:pt>
                <c:pt idx="7410">
                  <c:v>40</c:v>
                </c:pt>
                <c:pt idx="7411">
                  <c:v>40</c:v>
                </c:pt>
                <c:pt idx="7412">
                  <c:v>40</c:v>
                </c:pt>
                <c:pt idx="7413">
                  <c:v>40</c:v>
                </c:pt>
                <c:pt idx="7414">
                  <c:v>40</c:v>
                </c:pt>
                <c:pt idx="7415">
                  <c:v>40</c:v>
                </c:pt>
                <c:pt idx="7416">
                  <c:v>40</c:v>
                </c:pt>
                <c:pt idx="7417">
                  <c:v>40</c:v>
                </c:pt>
                <c:pt idx="7418">
                  <c:v>40</c:v>
                </c:pt>
                <c:pt idx="7419">
                  <c:v>40</c:v>
                </c:pt>
                <c:pt idx="7420">
                  <c:v>40</c:v>
                </c:pt>
                <c:pt idx="7421">
                  <c:v>40</c:v>
                </c:pt>
                <c:pt idx="7422">
                  <c:v>40</c:v>
                </c:pt>
                <c:pt idx="7423">
                  <c:v>40</c:v>
                </c:pt>
                <c:pt idx="7424">
                  <c:v>40</c:v>
                </c:pt>
                <c:pt idx="7425">
                  <c:v>40</c:v>
                </c:pt>
                <c:pt idx="7426">
                  <c:v>40</c:v>
                </c:pt>
                <c:pt idx="7427">
                  <c:v>40</c:v>
                </c:pt>
                <c:pt idx="7428">
                  <c:v>40</c:v>
                </c:pt>
                <c:pt idx="7429">
                  <c:v>40</c:v>
                </c:pt>
                <c:pt idx="7430">
                  <c:v>40</c:v>
                </c:pt>
                <c:pt idx="7431">
                  <c:v>40</c:v>
                </c:pt>
                <c:pt idx="7432">
                  <c:v>40</c:v>
                </c:pt>
                <c:pt idx="7433">
                  <c:v>40</c:v>
                </c:pt>
                <c:pt idx="7434">
                  <c:v>40</c:v>
                </c:pt>
                <c:pt idx="7435">
                  <c:v>40</c:v>
                </c:pt>
                <c:pt idx="7436">
                  <c:v>40</c:v>
                </c:pt>
                <c:pt idx="7437">
                  <c:v>40</c:v>
                </c:pt>
                <c:pt idx="7438">
                  <c:v>40</c:v>
                </c:pt>
                <c:pt idx="7439">
                  <c:v>40</c:v>
                </c:pt>
                <c:pt idx="7440">
                  <c:v>40</c:v>
                </c:pt>
                <c:pt idx="7441">
                  <c:v>40</c:v>
                </c:pt>
                <c:pt idx="7442">
                  <c:v>40</c:v>
                </c:pt>
                <c:pt idx="7443">
                  <c:v>40</c:v>
                </c:pt>
                <c:pt idx="7444">
                  <c:v>40</c:v>
                </c:pt>
                <c:pt idx="7445">
                  <c:v>40</c:v>
                </c:pt>
                <c:pt idx="7446">
                  <c:v>40</c:v>
                </c:pt>
                <c:pt idx="7447">
                  <c:v>40</c:v>
                </c:pt>
                <c:pt idx="7448">
                  <c:v>40</c:v>
                </c:pt>
                <c:pt idx="7449">
                  <c:v>40</c:v>
                </c:pt>
                <c:pt idx="7450">
                  <c:v>40</c:v>
                </c:pt>
                <c:pt idx="7451">
                  <c:v>40</c:v>
                </c:pt>
                <c:pt idx="7452">
                  <c:v>40</c:v>
                </c:pt>
                <c:pt idx="7453">
                  <c:v>40</c:v>
                </c:pt>
                <c:pt idx="7454">
                  <c:v>40</c:v>
                </c:pt>
                <c:pt idx="7455">
                  <c:v>40</c:v>
                </c:pt>
                <c:pt idx="7456">
                  <c:v>40</c:v>
                </c:pt>
                <c:pt idx="7457">
                  <c:v>40</c:v>
                </c:pt>
                <c:pt idx="7458">
                  <c:v>40</c:v>
                </c:pt>
                <c:pt idx="7459">
                  <c:v>40</c:v>
                </c:pt>
                <c:pt idx="7460">
                  <c:v>40</c:v>
                </c:pt>
                <c:pt idx="7461">
                  <c:v>40</c:v>
                </c:pt>
                <c:pt idx="7462">
                  <c:v>40</c:v>
                </c:pt>
                <c:pt idx="7463">
                  <c:v>40</c:v>
                </c:pt>
                <c:pt idx="7464">
                  <c:v>40</c:v>
                </c:pt>
                <c:pt idx="7465">
                  <c:v>40</c:v>
                </c:pt>
                <c:pt idx="7466">
                  <c:v>40</c:v>
                </c:pt>
                <c:pt idx="7467">
                  <c:v>40</c:v>
                </c:pt>
                <c:pt idx="7468">
                  <c:v>40</c:v>
                </c:pt>
                <c:pt idx="7469">
                  <c:v>40</c:v>
                </c:pt>
                <c:pt idx="7470">
                  <c:v>40</c:v>
                </c:pt>
                <c:pt idx="7471">
                  <c:v>40</c:v>
                </c:pt>
                <c:pt idx="7472">
                  <c:v>40</c:v>
                </c:pt>
                <c:pt idx="7473">
                  <c:v>40</c:v>
                </c:pt>
                <c:pt idx="7474">
                  <c:v>40</c:v>
                </c:pt>
                <c:pt idx="7475">
                  <c:v>40</c:v>
                </c:pt>
                <c:pt idx="7476">
                  <c:v>40</c:v>
                </c:pt>
                <c:pt idx="7477">
                  <c:v>40</c:v>
                </c:pt>
                <c:pt idx="7478">
                  <c:v>40</c:v>
                </c:pt>
                <c:pt idx="7479">
                  <c:v>40</c:v>
                </c:pt>
                <c:pt idx="7480">
                  <c:v>40</c:v>
                </c:pt>
                <c:pt idx="7481">
                  <c:v>40</c:v>
                </c:pt>
                <c:pt idx="7482">
                  <c:v>40</c:v>
                </c:pt>
                <c:pt idx="7483">
                  <c:v>40</c:v>
                </c:pt>
                <c:pt idx="7484">
                  <c:v>40</c:v>
                </c:pt>
                <c:pt idx="7485">
                  <c:v>40</c:v>
                </c:pt>
                <c:pt idx="7486">
                  <c:v>40</c:v>
                </c:pt>
                <c:pt idx="7487">
                  <c:v>40</c:v>
                </c:pt>
                <c:pt idx="7488">
                  <c:v>40</c:v>
                </c:pt>
                <c:pt idx="7489">
                  <c:v>40</c:v>
                </c:pt>
                <c:pt idx="7490">
                  <c:v>40</c:v>
                </c:pt>
                <c:pt idx="7491">
                  <c:v>40</c:v>
                </c:pt>
                <c:pt idx="7492">
                  <c:v>40</c:v>
                </c:pt>
                <c:pt idx="7493">
                  <c:v>40</c:v>
                </c:pt>
                <c:pt idx="7494">
                  <c:v>40</c:v>
                </c:pt>
                <c:pt idx="7495">
                  <c:v>40</c:v>
                </c:pt>
                <c:pt idx="7496">
                  <c:v>40</c:v>
                </c:pt>
                <c:pt idx="7497">
                  <c:v>40</c:v>
                </c:pt>
                <c:pt idx="7498">
                  <c:v>40</c:v>
                </c:pt>
                <c:pt idx="7499">
                  <c:v>40</c:v>
                </c:pt>
                <c:pt idx="7500">
                  <c:v>40</c:v>
                </c:pt>
                <c:pt idx="7501">
                  <c:v>40</c:v>
                </c:pt>
                <c:pt idx="7502">
                  <c:v>40</c:v>
                </c:pt>
                <c:pt idx="7503">
                  <c:v>40</c:v>
                </c:pt>
                <c:pt idx="7504">
                  <c:v>40</c:v>
                </c:pt>
                <c:pt idx="7505">
                  <c:v>40</c:v>
                </c:pt>
                <c:pt idx="7506">
                  <c:v>40</c:v>
                </c:pt>
                <c:pt idx="7507">
                  <c:v>40</c:v>
                </c:pt>
                <c:pt idx="7508">
                  <c:v>40</c:v>
                </c:pt>
                <c:pt idx="7509">
                  <c:v>40</c:v>
                </c:pt>
                <c:pt idx="7510">
                  <c:v>40</c:v>
                </c:pt>
                <c:pt idx="7511">
                  <c:v>40</c:v>
                </c:pt>
                <c:pt idx="7512">
                  <c:v>40</c:v>
                </c:pt>
                <c:pt idx="7513">
                  <c:v>40</c:v>
                </c:pt>
                <c:pt idx="7514">
                  <c:v>40</c:v>
                </c:pt>
                <c:pt idx="7515">
                  <c:v>40</c:v>
                </c:pt>
                <c:pt idx="7516">
                  <c:v>40</c:v>
                </c:pt>
                <c:pt idx="7517">
                  <c:v>40</c:v>
                </c:pt>
                <c:pt idx="7518">
                  <c:v>40</c:v>
                </c:pt>
                <c:pt idx="7519">
                  <c:v>40</c:v>
                </c:pt>
                <c:pt idx="7520">
                  <c:v>40</c:v>
                </c:pt>
                <c:pt idx="7521">
                  <c:v>40</c:v>
                </c:pt>
                <c:pt idx="7522">
                  <c:v>40</c:v>
                </c:pt>
                <c:pt idx="7523">
                  <c:v>40</c:v>
                </c:pt>
                <c:pt idx="7524">
                  <c:v>40</c:v>
                </c:pt>
                <c:pt idx="7525">
                  <c:v>40</c:v>
                </c:pt>
                <c:pt idx="7526">
                  <c:v>40</c:v>
                </c:pt>
                <c:pt idx="7527">
                  <c:v>40</c:v>
                </c:pt>
                <c:pt idx="7528">
                  <c:v>40</c:v>
                </c:pt>
                <c:pt idx="7529">
                  <c:v>40</c:v>
                </c:pt>
                <c:pt idx="7530">
                  <c:v>40</c:v>
                </c:pt>
                <c:pt idx="7531">
                  <c:v>40</c:v>
                </c:pt>
                <c:pt idx="7532">
                  <c:v>40</c:v>
                </c:pt>
                <c:pt idx="7533">
                  <c:v>40</c:v>
                </c:pt>
                <c:pt idx="7534">
                  <c:v>40</c:v>
                </c:pt>
                <c:pt idx="7535">
                  <c:v>40</c:v>
                </c:pt>
                <c:pt idx="7536">
                  <c:v>40</c:v>
                </c:pt>
                <c:pt idx="7537">
                  <c:v>40</c:v>
                </c:pt>
                <c:pt idx="7538">
                  <c:v>40</c:v>
                </c:pt>
                <c:pt idx="7539">
                  <c:v>40</c:v>
                </c:pt>
                <c:pt idx="7540">
                  <c:v>40</c:v>
                </c:pt>
                <c:pt idx="7541">
                  <c:v>40</c:v>
                </c:pt>
                <c:pt idx="7542">
                  <c:v>40</c:v>
                </c:pt>
                <c:pt idx="7543">
                  <c:v>40</c:v>
                </c:pt>
                <c:pt idx="7544">
                  <c:v>40</c:v>
                </c:pt>
                <c:pt idx="7545">
                  <c:v>40</c:v>
                </c:pt>
                <c:pt idx="7546">
                  <c:v>40</c:v>
                </c:pt>
                <c:pt idx="7547">
                  <c:v>40</c:v>
                </c:pt>
                <c:pt idx="7548">
                  <c:v>40</c:v>
                </c:pt>
                <c:pt idx="7549">
                  <c:v>40</c:v>
                </c:pt>
                <c:pt idx="7550">
                  <c:v>40</c:v>
                </c:pt>
                <c:pt idx="7551">
                  <c:v>40</c:v>
                </c:pt>
                <c:pt idx="7552">
                  <c:v>40</c:v>
                </c:pt>
                <c:pt idx="7553">
                  <c:v>40</c:v>
                </c:pt>
                <c:pt idx="7554">
                  <c:v>40</c:v>
                </c:pt>
                <c:pt idx="7555">
                  <c:v>40</c:v>
                </c:pt>
                <c:pt idx="7556">
                  <c:v>40</c:v>
                </c:pt>
                <c:pt idx="7557">
                  <c:v>40</c:v>
                </c:pt>
                <c:pt idx="7558">
                  <c:v>40</c:v>
                </c:pt>
                <c:pt idx="7559">
                  <c:v>40</c:v>
                </c:pt>
                <c:pt idx="7560">
                  <c:v>40</c:v>
                </c:pt>
                <c:pt idx="7561">
                  <c:v>40</c:v>
                </c:pt>
                <c:pt idx="7562">
                  <c:v>40</c:v>
                </c:pt>
                <c:pt idx="7563">
                  <c:v>40</c:v>
                </c:pt>
                <c:pt idx="7564">
                  <c:v>40</c:v>
                </c:pt>
                <c:pt idx="7565">
                  <c:v>40</c:v>
                </c:pt>
                <c:pt idx="7566">
                  <c:v>40</c:v>
                </c:pt>
                <c:pt idx="7567">
                  <c:v>40</c:v>
                </c:pt>
                <c:pt idx="7568">
                  <c:v>40</c:v>
                </c:pt>
                <c:pt idx="7569">
                  <c:v>40</c:v>
                </c:pt>
                <c:pt idx="7570">
                  <c:v>40</c:v>
                </c:pt>
                <c:pt idx="7571">
                  <c:v>40</c:v>
                </c:pt>
                <c:pt idx="7572">
                  <c:v>40</c:v>
                </c:pt>
                <c:pt idx="7573">
                  <c:v>40</c:v>
                </c:pt>
                <c:pt idx="7574">
                  <c:v>40</c:v>
                </c:pt>
                <c:pt idx="7575">
                  <c:v>40</c:v>
                </c:pt>
                <c:pt idx="7576">
                  <c:v>40</c:v>
                </c:pt>
                <c:pt idx="7577">
                  <c:v>40</c:v>
                </c:pt>
                <c:pt idx="7578">
                  <c:v>40</c:v>
                </c:pt>
                <c:pt idx="7579">
                  <c:v>40</c:v>
                </c:pt>
                <c:pt idx="7580">
                  <c:v>40</c:v>
                </c:pt>
                <c:pt idx="7581">
                  <c:v>40</c:v>
                </c:pt>
                <c:pt idx="7582">
                  <c:v>40</c:v>
                </c:pt>
                <c:pt idx="7583">
                  <c:v>40</c:v>
                </c:pt>
                <c:pt idx="7584">
                  <c:v>40</c:v>
                </c:pt>
                <c:pt idx="7585">
                  <c:v>40</c:v>
                </c:pt>
                <c:pt idx="7586">
                  <c:v>40</c:v>
                </c:pt>
                <c:pt idx="7587">
                  <c:v>40</c:v>
                </c:pt>
                <c:pt idx="7588">
                  <c:v>40</c:v>
                </c:pt>
                <c:pt idx="7589">
                  <c:v>40</c:v>
                </c:pt>
                <c:pt idx="7590">
                  <c:v>40</c:v>
                </c:pt>
                <c:pt idx="7591">
                  <c:v>40</c:v>
                </c:pt>
                <c:pt idx="7592">
                  <c:v>40</c:v>
                </c:pt>
                <c:pt idx="7593">
                  <c:v>40</c:v>
                </c:pt>
                <c:pt idx="7594">
                  <c:v>40</c:v>
                </c:pt>
                <c:pt idx="7595">
                  <c:v>40</c:v>
                </c:pt>
                <c:pt idx="7596">
                  <c:v>40</c:v>
                </c:pt>
                <c:pt idx="7597">
                  <c:v>40</c:v>
                </c:pt>
                <c:pt idx="7598">
                  <c:v>40</c:v>
                </c:pt>
                <c:pt idx="7599">
                  <c:v>40</c:v>
                </c:pt>
                <c:pt idx="7600">
                  <c:v>40</c:v>
                </c:pt>
                <c:pt idx="7601">
                  <c:v>40</c:v>
                </c:pt>
                <c:pt idx="7602">
                  <c:v>40</c:v>
                </c:pt>
                <c:pt idx="7603">
                  <c:v>40</c:v>
                </c:pt>
                <c:pt idx="7604">
                  <c:v>40</c:v>
                </c:pt>
                <c:pt idx="7605">
                  <c:v>40</c:v>
                </c:pt>
                <c:pt idx="7606">
                  <c:v>40</c:v>
                </c:pt>
                <c:pt idx="7607">
                  <c:v>40</c:v>
                </c:pt>
                <c:pt idx="7608">
                  <c:v>40</c:v>
                </c:pt>
                <c:pt idx="7609">
                  <c:v>40</c:v>
                </c:pt>
                <c:pt idx="7610">
                  <c:v>40</c:v>
                </c:pt>
                <c:pt idx="7611">
                  <c:v>40</c:v>
                </c:pt>
                <c:pt idx="7612">
                  <c:v>40</c:v>
                </c:pt>
                <c:pt idx="7613">
                  <c:v>40</c:v>
                </c:pt>
                <c:pt idx="7614">
                  <c:v>40</c:v>
                </c:pt>
                <c:pt idx="7615">
                  <c:v>40</c:v>
                </c:pt>
                <c:pt idx="7616">
                  <c:v>40</c:v>
                </c:pt>
                <c:pt idx="7617">
                  <c:v>40</c:v>
                </c:pt>
                <c:pt idx="7618">
                  <c:v>40</c:v>
                </c:pt>
                <c:pt idx="7619">
                  <c:v>40</c:v>
                </c:pt>
                <c:pt idx="7620">
                  <c:v>40</c:v>
                </c:pt>
                <c:pt idx="7621">
                  <c:v>40</c:v>
                </c:pt>
                <c:pt idx="7622">
                  <c:v>40</c:v>
                </c:pt>
                <c:pt idx="7623">
                  <c:v>40</c:v>
                </c:pt>
                <c:pt idx="7624">
                  <c:v>40</c:v>
                </c:pt>
                <c:pt idx="7625">
                  <c:v>40</c:v>
                </c:pt>
                <c:pt idx="7626">
                  <c:v>40</c:v>
                </c:pt>
                <c:pt idx="7627">
                  <c:v>40</c:v>
                </c:pt>
                <c:pt idx="7628">
                  <c:v>40</c:v>
                </c:pt>
                <c:pt idx="7629">
                  <c:v>40</c:v>
                </c:pt>
                <c:pt idx="7630">
                  <c:v>40</c:v>
                </c:pt>
                <c:pt idx="7631">
                  <c:v>40</c:v>
                </c:pt>
                <c:pt idx="7632">
                  <c:v>40</c:v>
                </c:pt>
                <c:pt idx="7633">
                  <c:v>40</c:v>
                </c:pt>
                <c:pt idx="7634">
                  <c:v>40</c:v>
                </c:pt>
                <c:pt idx="7635">
                  <c:v>40</c:v>
                </c:pt>
                <c:pt idx="7636">
                  <c:v>40</c:v>
                </c:pt>
                <c:pt idx="7637">
                  <c:v>40</c:v>
                </c:pt>
                <c:pt idx="7638">
                  <c:v>40</c:v>
                </c:pt>
                <c:pt idx="7639">
                  <c:v>40</c:v>
                </c:pt>
                <c:pt idx="7640">
                  <c:v>40</c:v>
                </c:pt>
                <c:pt idx="7641">
                  <c:v>40</c:v>
                </c:pt>
                <c:pt idx="7642">
                  <c:v>40</c:v>
                </c:pt>
                <c:pt idx="7643">
                  <c:v>40</c:v>
                </c:pt>
                <c:pt idx="7644">
                  <c:v>40</c:v>
                </c:pt>
                <c:pt idx="7645">
                  <c:v>40</c:v>
                </c:pt>
                <c:pt idx="7646">
                  <c:v>40</c:v>
                </c:pt>
                <c:pt idx="7647">
                  <c:v>40</c:v>
                </c:pt>
                <c:pt idx="7648">
                  <c:v>40</c:v>
                </c:pt>
                <c:pt idx="7649">
                  <c:v>40</c:v>
                </c:pt>
                <c:pt idx="7650">
                  <c:v>40</c:v>
                </c:pt>
                <c:pt idx="7651">
                  <c:v>40</c:v>
                </c:pt>
                <c:pt idx="7652">
                  <c:v>40</c:v>
                </c:pt>
                <c:pt idx="7653">
                  <c:v>40</c:v>
                </c:pt>
                <c:pt idx="7654">
                  <c:v>40</c:v>
                </c:pt>
                <c:pt idx="7655">
                  <c:v>40</c:v>
                </c:pt>
                <c:pt idx="7656">
                  <c:v>40</c:v>
                </c:pt>
                <c:pt idx="7657">
                  <c:v>40</c:v>
                </c:pt>
                <c:pt idx="7658">
                  <c:v>40</c:v>
                </c:pt>
                <c:pt idx="7659">
                  <c:v>40</c:v>
                </c:pt>
                <c:pt idx="7660">
                  <c:v>40</c:v>
                </c:pt>
                <c:pt idx="7661">
                  <c:v>40</c:v>
                </c:pt>
                <c:pt idx="7662">
                  <c:v>40</c:v>
                </c:pt>
                <c:pt idx="7663">
                  <c:v>40</c:v>
                </c:pt>
                <c:pt idx="7664">
                  <c:v>40</c:v>
                </c:pt>
                <c:pt idx="7665">
                  <c:v>40</c:v>
                </c:pt>
                <c:pt idx="7666">
                  <c:v>40</c:v>
                </c:pt>
                <c:pt idx="7667">
                  <c:v>40</c:v>
                </c:pt>
                <c:pt idx="7668">
                  <c:v>40</c:v>
                </c:pt>
                <c:pt idx="7669">
                  <c:v>40</c:v>
                </c:pt>
                <c:pt idx="7670">
                  <c:v>40</c:v>
                </c:pt>
                <c:pt idx="7671">
                  <c:v>40</c:v>
                </c:pt>
                <c:pt idx="7672">
                  <c:v>40</c:v>
                </c:pt>
                <c:pt idx="7673">
                  <c:v>40</c:v>
                </c:pt>
                <c:pt idx="7674">
                  <c:v>40</c:v>
                </c:pt>
                <c:pt idx="7675">
                  <c:v>40</c:v>
                </c:pt>
                <c:pt idx="7676">
                  <c:v>40</c:v>
                </c:pt>
                <c:pt idx="7677">
                  <c:v>40</c:v>
                </c:pt>
                <c:pt idx="7678">
                  <c:v>40</c:v>
                </c:pt>
                <c:pt idx="7679">
                  <c:v>40</c:v>
                </c:pt>
                <c:pt idx="7680">
                  <c:v>40</c:v>
                </c:pt>
                <c:pt idx="7681">
                  <c:v>40</c:v>
                </c:pt>
                <c:pt idx="7682">
                  <c:v>40</c:v>
                </c:pt>
                <c:pt idx="7683">
                  <c:v>40</c:v>
                </c:pt>
                <c:pt idx="7684">
                  <c:v>40</c:v>
                </c:pt>
                <c:pt idx="7685">
                  <c:v>40</c:v>
                </c:pt>
                <c:pt idx="7686">
                  <c:v>40</c:v>
                </c:pt>
                <c:pt idx="7687">
                  <c:v>40</c:v>
                </c:pt>
                <c:pt idx="7688">
                  <c:v>40</c:v>
                </c:pt>
                <c:pt idx="7689">
                  <c:v>40</c:v>
                </c:pt>
                <c:pt idx="7690">
                  <c:v>40</c:v>
                </c:pt>
                <c:pt idx="7691">
                  <c:v>40</c:v>
                </c:pt>
                <c:pt idx="7692">
                  <c:v>40</c:v>
                </c:pt>
                <c:pt idx="7693">
                  <c:v>40</c:v>
                </c:pt>
                <c:pt idx="7694">
                  <c:v>40</c:v>
                </c:pt>
                <c:pt idx="7695">
                  <c:v>40</c:v>
                </c:pt>
                <c:pt idx="7696">
                  <c:v>40</c:v>
                </c:pt>
                <c:pt idx="7697">
                  <c:v>40</c:v>
                </c:pt>
                <c:pt idx="7698">
                  <c:v>40</c:v>
                </c:pt>
                <c:pt idx="7699">
                  <c:v>40</c:v>
                </c:pt>
                <c:pt idx="7700">
                  <c:v>40</c:v>
                </c:pt>
                <c:pt idx="7701">
                  <c:v>40</c:v>
                </c:pt>
                <c:pt idx="7702">
                  <c:v>40</c:v>
                </c:pt>
                <c:pt idx="7703">
                  <c:v>40</c:v>
                </c:pt>
                <c:pt idx="7704">
                  <c:v>40</c:v>
                </c:pt>
                <c:pt idx="7705">
                  <c:v>40</c:v>
                </c:pt>
                <c:pt idx="7706">
                  <c:v>40</c:v>
                </c:pt>
                <c:pt idx="7707">
                  <c:v>40</c:v>
                </c:pt>
                <c:pt idx="7708">
                  <c:v>40</c:v>
                </c:pt>
                <c:pt idx="7709">
                  <c:v>40</c:v>
                </c:pt>
                <c:pt idx="7710">
                  <c:v>40</c:v>
                </c:pt>
                <c:pt idx="7711">
                  <c:v>40</c:v>
                </c:pt>
                <c:pt idx="7712">
                  <c:v>40</c:v>
                </c:pt>
                <c:pt idx="7713">
                  <c:v>40</c:v>
                </c:pt>
                <c:pt idx="7714">
                  <c:v>40</c:v>
                </c:pt>
                <c:pt idx="7715">
                  <c:v>40</c:v>
                </c:pt>
                <c:pt idx="7716">
                  <c:v>40</c:v>
                </c:pt>
                <c:pt idx="7717">
                  <c:v>40</c:v>
                </c:pt>
                <c:pt idx="7718">
                  <c:v>40</c:v>
                </c:pt>
                <c:pt idx="7719">
                  <c:v>40</c:v>
                </c:pt>
                <c:pt idx="7720">
                  <c:v>40</c:v>
                </c:pt>
                <c:pt idx="7721">
                  <c:v>40</c:v>
                </c:pt>
                <c:pt idx="7722">
                  <c:v>40</c:v>
                </c:pt>
                <c:pt idx="7723">
                  <c:v>40</c:v>
                </c:pt>
                <c:pt idx="7724">
                  <c:v>40</c:v>
                </c:pt>
                <c:pt idx="7725">
                  <c:v>40</c:v>
                </c:pt>
                <c:pt idx="7726">
                  <c:v>40</c:v>
                </c:pt>
                <c:pt idx="7727">
                  <c:v>40</c:v>
                </c:pt>
                <c:pt idx="7728">
                  <c:v>40</c:v>
                </c:pt>
                <c:pt idx="7729">
                  <c:v>40</c:v>
                </c:pt>
                <c:pt idx="7730">
                  <c:v>40</c:v>
                </c:pt>
                <c:pt idx="7731">
                  <c:v>40</c:v>
                </c:pt>
                <c:pt idx="7732">
                  <c:v>40</c:v>
                </c:pt>
                <c:pt idx="7733">
                  <c:v>40</c:v>
                </c:pt>
                <c:pt idx="7734">
                  <c:v>40</c:v>
                </c:pt>
                <c:pt idx="7735">
                  <c:v>40</c:v>
                </c:pt>
                <c:pt idx="7736">
                  <c:v>40</c:v>
                </c:pt>
                <c:pt idx="7737">
                  <c:v>40</c:v>
                </c:pt>
                <c:pt idx="7738">
                  <c:v>40</c:v>
                </c:pt>
                <c:pt idx="7739">
                  <c:v>40</c:v>
                </c:pt>
                <c:pt idx="7740">
                  <c:v>40</c:v>
                </c:pt>
                <c:pt idx="7741">
                  <c:v>40</c:v>
                </c:pt>
                <c:pt idx="7742">
                  <c:v>40</c:v>
                </c:pt>
                <c:pt idx="7743">
                  <c:v>40</c:v>
                </c:pt>
                <c:pt idx="7744">
                  <c:v>40</c:v>
                </c:pt>
                <c:pt idx="7745">
                  <c:v>40</c:v>
                </c:pt>
                <c:pt idx="7746">
                  <c:v>40</c:v>
                </c:pt>
                <c:pt idx="7747">
                  <c:v>40</c:v>
                </c:pt>
                <c:pt idx="7748">
                  <c:v>40</c:v>
                </c:pt>
                <c:pt idx="7749">
                  <c:v>40</c:v>
                </c:pt>
                <c:pt idx="7750">
                  <c:v>40</c:v>
                </c:pt>
                <c:pt idx="7751">
                  <c:v>40</c:v>
                </c:pt>
                <c:pt idx="7752">
                  <c:v>40</c:v>
                </c:pt>
                <c:pt idx="7753">
                  <c:v>40</c:v>
                </c:pt>
                <c:pt idx="7754">
                  <c:v>40</c:v>
                </c:pt>
                <c:pt idx="7755">
                  <c:v>40</c:v>
                </c:pt>
                <c:pt idx="7756">
                  <c:v>40</c:v>
                </c:pt>
                <c:pt idx="7757">
                  <c:v>40</c:v>
                </c:pt>
                <c:pt idx="7758">
                  <c:v>40</c:v>
                </c:pt>
                <c:pt idx="7759">
                  <c:v>40</c:v>
                </c:pt>
                <c:pt idx="7760">
                  <c:v>40</c:v>
                </c:pt>
                <c:pt idx="7761">
                  <c:v>40</c:v>
                </c:pt>
                <c:pt idx="7762">
                  <c:v>40</c:v>
                </c:pt>
                <c:pt idx="7763">
                  <c:v>40</c:v>
                </c:pt>
                <c:pt idx="7764">
                  <c:v>40</c:v>
                </c:pt>
                <c:pt idx="7765">
                  <c:v>40</c:v>
                </c:pt>
                <c:pt idx="7766">
                  <c:v>40</c:v>
                </c:pt>
                <c:pt idx="7767">
                  <c:v>40</c:v>
                </c:pt>
                <c:pt idx="7768">
                  <c:v>40</c:v>
                </c:pt>
                <c:pt idx="7769">
                  <c:v>40</c:v>
                </c:pt>
                <c:pt idx="7770">
                  <c:v>40</c:v>
                </c:pt>
                <c:pt idx="7771">
                  <c:v>40</c:v>
                </c:pt>
                <c:pt idx="7772">
                  <c:v>40</c:v>
                </c:pt>
                <c:pt idx="7773">
                  <c:v>40</c:v>
                </c:pt>
                <c:pt idx="7774">
                  <c:v>40</c:v>
                </c:pt>
                <c:pt idx="7775">
                  <c:v>40</c:v>
                </c:pt>
                <c:pt idx="7776">
                  <c:v>40</c:v>
                </c:pt>
                <c:pt idx="7777">
                  <c:v>40</c:v>
                </c:pt>
                <c:pt idx="7778">
                  <c:v>40</c:v>
                </c:pt>
                <c:pt idx="7779">
                  <c:v>40</c:v>
                </c:pt>
                <c:pt idx="7780">
                  <c:v>40</c:v>
                </c:pt>
                <c:pt idx="7781">
                  <c:v>40</c:v>
                </c:pt>
                <c:pt idx="7782">
                  <c:v>40</c:v>
                </c:pt>
                <c:pt idx="7783">
                  <c:v>40</c:v>
                </c:pt>
                <c:pt idx="7784">
                  <c:v>40</c:v>
                </c:pt>
                <c:pt idx="7785">
                  <c:v>40</c:v>
                </c:pt>
                <c:pt idx="7786">
                  <c:v>40</c:v>
                </c:pt>
                <c:pt idx="7787">
                  <c:v>40</c:v>
                </c:pt>
                <c:pt idx="7788">
                  <c:v>40</c:v>
                </c:pt>
                <c:pt idx="7789">
                  <c:v>40</c:v>
                </c:pt>
                <c:pt idx="7790">
                  <c:v>40</c:v>
                </c:pt>
                <c:pt idx="7791">
                  <c:v>40</c:v>
                </c:pt>
                <c:pt idx="7792">
                  <c:v>40</c:v>
                </c:pt>
                <c:pt idx="7793">
                  <c:v>40</c:v>
                </c:pt>
                <c:pt idx="7794">
                  <c:v>40</c:v>
                </c:pt>
                <c:pt idx="7795">
                  <c:v>40</c:v>
                </c:pt>
                <c:pt idx="7796">
                  <c:v>40</c:v>
                </c:pt>
                <c:pt idx="7797">
                  <c:v>40</c:v>
                </c:pt>
                <c:pt idx="7798">
                  <c:v>40</c:v>
                </c:pt>
                <c:pt idx="7799">
                  <c:v>40</c:v>
                </c:pt>
                <c:pt idx="7800">
                  <c:v>40</c:v>
                </c:pt>
                <c:pt idx="7801">
                  <c:v>40</c:v>
                </c:pt>
                <c:pt idx="7802">
                  <c:v>40</c:v>
                </c:pt>
                <c:pt idx="7803">
                  <c:v>40</c:v>
                </c:pt>
                <c:pt idx="7804">
                  <c:v>40</c:v>
                </c:pt>
                <c:pt idx="7805">
                  <c:v>40</c:v>
                </c:pt>
                <c:pt idx="7806">
                  <c:v>40</c:v>
                </c:pt>
                <c:pt idx="7807">
                  <c:v>40</c:v>
                </c:pt>
                <c:pt idx="7808">
                  <c:v>40</c:v>
                </c:pt>
                <c:pt idx="7809">
                  <c:v>40</c:v>
                </c:pt>
                <c:pt idx="7810">
                  <c:v>40</c:v>
                </c:pt>
                <c:pt idx="7811">
                  <c:v>40</c:v>
                </c:pt>
                <c:pt idx="7812">
                  <c:v>40</c:v>
                </c:pt>
                <c:pt idx="7813">
                  <c:v>40</c:v>
                </c:pt>
                <c:pt idx="7814">
                  <c:v>40</c:v>
                </c:pt>
                <c:pt idx="7815">
                  <c:v>40</c:v>
                </c:pt>
                <c:pt idx="7816">
                  <c:v>40</c:v>
                </c:pt>
                <c:pt idx="7817">
                  <c:v>40</c:v>
                </c:pt>
                <c:pt idx="7818">
                  <c:v>40</c:v>
                </c:pt>
                <c:pt idx="7819">
                  <c:v>40</c:v>
                </c:pt>
                <c:pt idx="7820">
                  <c:v>40</c:v>
                </c:pt>
                <c:pt idx="7821">
                  <c:v>40</c:v>
                </c:pt>
                <c:pt idx="7822">
                  <c:v>40</c:v>
                </c:pt>
                <c:pt idx="7823">
                  <c:v>40</c:v>
                </c:pt>
                <c:pt idx="7824">
                  <c:v>40</c:v>
                </c:pt>
                <c:pt idx="7825">
                  <c:v>40</c:v>
                </c:pt>
                <c:pt idx="7826">
                  <c:v>40</c:v>
                </c:pt>
                <c:pt idx="7827">
                  <c:v>40</c:v>
                </c:pt>
                <c:pt idx="7828">
                  <c:v>40</c:v>
                </c:pt>
                <c:pt idx="7829">
                  <c:v>40</c:v>
                </c:pt>
                <c:pt idx="7830">
                  <c:v>40</c:v>
                </c:pt>
                <c:pt idx="7831">
                  <c:v>40</c:v>
                </c:pt>
                <c:pt idx="7832">
                  <c:v>40</c:v>
                </c:pt>
                <c:pt idx="7833">
                  <c:v>40</c:v>
                </c:pt>
                <c:pt idx="7834">
                  <c:v>40</c:v>
                </c:pt>
                <c:pt idx="7835">
                  <c:v>40</c:v>
                </c:pt>
                <c:pt idx="7836">
                  <c:v>40</c:v>
                </c:pt>
                <c:pt idx="7837">
                  <c:v>40</c:v>
                </c:pt>
                <c:pt idx="7838">
                  <c:v>40</c:v>
                </c:pt>
                <c:pt idx="7839">
                  <c:v>40</c:v>
                </c:pt>
                <c:pt idx="7840">
                  <c:v>40</c:v>
                </c:pt>
                <c:pt idx="7841">
                  <c:v>40</c:v>
                </c:pt>
                <c:pt idx="7842">
                  <c:v>40</c:v>
                </c:pt>
                <c:pt idx="7843">
                  <c:v>40</c:v>
                </c:pt>
                <c:pt idx="7844">
                  <c:v>40</c:v>
                </c:pt>
                <c:pt idx="7845">
                  <c:v>40</c:v>
                </c:pt>
                <c:pt idx="7846">
                  <c:v>40</c:v>
                </c:pt>
                <c:pt idx="7847">
                  <c:v>40</c:v>
                </c:pt>
                <c:pt idx="7848">
                  <c:v>40</c:v>
                </c:pt>
                <c:pt idx="7849">
                  <c:v>40</c:v>
                </c:pt>
                <c:pt idx="7850">
                  <c:v>40</c:v>
                </c:pt>
                <c:pt idx="7851">
                  <c:v>40</c:v>
                </c:pt>
                <c:pt idx="7852">
                  <c:v>40</c:v>
                </c:pt>
                <c:pt idx="7853">
                  <c:v>40</c:v>
                </c:pt>
                <c:pt idx="7854">
                  <c:v>40</c:v>
                </c:pt>
                <c:pt idx="7855">
                  <c:v>40</c:v>
                </c:pt>
                <c:pt idx="7856">
                  <c:v>40</c:v>
                </c:pt>
                <c:pt idx="7857">
                  <c:v>40</c:v>
                </c:pt>
                <c:pt idx="7858">
                  <c:v>40</c:v>
                </c:pt>
                <c:pt idx="7859">
                  <c:v>40</c:v>
                </c:pt>
                <c:pt idx="7860">
                  <c:v>40</c:v>
                </c:pt>
                <c:pt idx="7861">
                  <c:v>40</c:v>
                </c:pt>
                <c:pt idx="7862">
                  <c:v>40</c:v>
                </c:pt>
                <c:pt idx="7863">
                  <c:v>40</c:v>
                </c:pt>
                <c:pt idx="7864">
                  <c:v>40</c:v>
                </c:pt>
                <c:pt idx="7865">
                  <c:v>40</c:v>
                </c:pt>
                <c:pt idx="7866">
                  <c:v>40</c:v>
                </c:pt>
                <c:pt idx="7867">
                  <c:v>40</c:v>
                </c:pt>
                <c:pt idx="7868">
                  <c:v>40</c:v>
                </c:pt>
                <c:pt idx="7869">
                  <c:v>40</c:v>
                </c:pt>
                <c:pt idx="7870">
                  <c:v>40</c:v>
                </c:pt>
                <c:pt idx="7871">
                  <c:v>40</c:v>
                </c:pt>
                <c:pt idx="7872">
                  <c:v>40</c:v>
                </c:pt>
                <c:pt idx="7873">
                  <c:v>40</c:v>
                </c:pt>
                <c:pt idx="7874">
                  <c:v>40</c:v>
                </c:pt>
                <c:pt idx="7875">
                  <c:v>40</c:v>
                </c:pt>
                <c:pt idx="7876">
                  <c:v>40</c:v>
                </c:pt>
                <c:pt idx="7877">
                  <c:v>40</c:v>
                </c:pt>
                <c:pt idx="7878">
                  <c:v>40</c:v>
                </c:pt>
                <c:pt idx="7879">
                  <c:v>40</c:v>
                </c:pt>
                <c:pt idx="7880">
                  <c:v>40</c:v>
                </c:pt>
                <c:pt idx="7881">
                  <c:v>40</c:v>
                </c:pt>
                <c:pt idx="7882">
                  <c:v>40</c:v>
                </c:pt>
                <c:pt idx="7883">
                  <c:v>40</c:v>
                </c:pt>
                <c:pt idx="7884">
                  <c:v>40</c:v>
                </c:pt>
                <c:pt idx="7885">
                  <c:v>40</c:v>
                </c:pt>
                <c:pt idx="7886">
                  <c:v>40</c:v>
                </c:pt>
                <c:pt idx="7887">
                  <c:v>40</c:v>
                </c:pt>
                <c:pt idx="7888">
                  <c:v>40</c:v>
                </c:pt>
                <c:pt idx="7889">
                  <c:v>40</c:v>
                </c:pt>
                <c:pt idx="7890">
                  <c:v>40</c:v>
                </c:pt>
                <c:pt idx="7891">
                  <c:v>40</c:v>
                </c:pt>
                <c:pt idx="7892">
                  <c:v>40</c:v>
                </c:pt>
                <c:pt idx="7893">
                  <c:v>40</c:v>
                </c:pt>
                <c:pt idx="7894">
                  <c:v>40</c:v>
                </c:pt>
                <c:pt idx="7895">
                  <c:v>40</c:v>
                </c:pt>
                <c:pt idx="7896">
                  <c:v>40</c:v>
                </c:pt>
                <c:pt idx="7897">
                  <c:v>40</c:v>
                </c:pt>
                <c:pt idx="7898">
                  <c:v>40</c:v>
                </c:pt>
                <c:pt idx="7899">
                  <c:v>40</c:v>
                </c:pt>
                <c:pt idx="7900">
                  <c:v>40</c:v>
                </c:pt>
                <c:pt idx="7901">
                  <c:v>40</c:v>
                </c:pt>
                <c:pt idx="7902">
                  <c:v>40</c:v>
                </c:pt>
                <c:pt idx="7903">
                  <c:v>40</c:v>
                </c:pt>
                <c:pt idx="7904">
                  <c:v>40</c:v>
                </c:pt>
                <c:pt idx="7905">
                  <c:v>40</c:v>
                </c:pt>
                <c:pt idx="7906">
                  <c:v>40</c:v>
                </c:pt>
                <c:pt idx="7907">
                  <c:v>40</c:v>
                </c:pt>
                <c:pt idx="7908">
                  <c:v>40</c:v>
                </c:pt>
                <c:pt idx="7909">
                  <c:v>40</c:v>
                </c:pt>
                <c:pt idx="7910">
                  <c:v>40</c:v>
                </c:pt>
                <c:pt idx="7911">
                  <c:v>40</c:v>
                </c:pt>
                <c:pt idx="7912">
                  <c:v>40</c:v>
                </c:pt>
                <c:pt idx="7913">
                  <c:v>40</c:v>
                </c:pt>
                <c:pt idx="7914">
                  <c:v>40</c:v>
                </c:pt>
                <c:pt idx="7915">
                  <c:v>40</c:v>
                </c:pt>
                <c:pt idx="7916">
                  <c:v>40</c:v>
                </c:pt>
                <c:pt idx="7917">
                  <c:v>40</c:v>
                </c:pt>
                <c:pt idx="7918">
                  <c:v>40</c:v>
                </c:pt>
                <c:pt idx="7919">
                  <c:v>40</c:v>
                </c:pt>
                <c:pt idx="7920">
                  <c:v>40</c:v>
                </c:pt>
                <c:pt idx="7921">
                  <c:v>40</c:v>
                </c:pt>
                <c:pt idx="7922">
                  <c:v>40</c:v>
                </c:pt>
                <c:pt idx="7923">
                  <c:v>40</c:v>
                </c:pt>
                <c:pt idx="7924">
                  <c:v>40</c:v>
                </c:pt>
                <c:pt idx="7925">
                  <c:v>40</c:v>
                </c:pt>
                <c:pt idx="7926">
                  <c:v>40</c:v>
                </c:pt>
                <c:pt idx="7927">
                  <c:v>40</c:v>
                </c:pt>
                <c:pt idx="7928">
                  <c:v>40</c:v>
                </c:pt>
                <c:pt idx="7929">
                  <c:v>40</c:v>
                </c:pt>
                <c:pt idx="7930">
                  <c:v>40</c:v>
                </c:pt>
                <c:pt idx="7931">
                  <c:v>40</c:v>
                </c:pt>
                <c:pt idx="7932">
                  <c:v>40</c:v>
                </c:pt>
                <c:pt idx="7933">
                  <c:v>40</c:v>
                </c:pt>
                <c:pt idx="7934">
                  <c:v>40</c:v>
                </c:pt>
                <c:pt idx="7935">
                  <c:v>40</c:v>
                </c:pt>
                <c:pt idx="7936">
                  <c:v>40</c:v>
                </c:pt>
                <c:pt idx="7937">
                  <c:v>40</c:v>
                </c:pt>
                <c:pt idx="7938">
                  <c:v>40</c:v>
                </c:pt>
                <c:pt idx="7939">
                  <c:v>40</c:v>
                </c:pt>
                <c:pt idx="7940">
                  <c:v>40</c:v>
                </c:pt>
                <c:pt idx="7941">
                  <c:v>40</c:v>
                </c:pt>
                <c:pt idx="7942">
                  <c:v>40</c:v>
                </c:pt>
                <c:pt idx="7943">
                  <c:v>40</c:v>
                </c:pt>
                <c:pt idx="7944">
                  <c:v>40</c:v>
                </c:pt>
                <c:pt idx="7945">
                  <c:v>40</c:v>
                </c:pt>
                <c:pt idx="7946">
                  <c:v>40</c:v>
                </c:pt>
                <c:pt idx="7947">
                  <c:v>40</c:v>
                </c:pt>
                <c:pt idx="7948">
                  <c:v>40</c:v>
                </c:pt>
                <c:pt idx="7949">
                  <c:v>40</c:v>
                </c:pt>
                <c:pt idx="7950">
                  <c:v>40</c:v>
                </c:pt>
                <c:pt idx="7951">
                  <c:v>40</c:v>
                </c:pt>
                <c:pt idx="7952">
                  <c:v>40</c:v>
                </c:pt>
                <c:pt idx="7953">
                  <c:v>40</c:v>
                </c:pt>
                <c:pt idx="7954">
                  <c:v>40</c:v>
                </c:pt>
                <c:pt idx="7955">
                  <c:v>40</c:v>
                </c:pt>
                <c:pt idx="7956">
                  <c:v>40</c:v>
                </c:pt>
                <c:pt idx="7957">
                  <c:v>40</c:v>
                </c:pt>
                <c:pt idx="7958">
                  <c:v>40</c:v>
                </c:pt>
                <c:pt idx="7959">
                  <c:v>40</c:v>
                </c:pt>
                <c:pt idx="7960">
                  <c:v>40</c:v>
                </c:pt>
                <c:pt idx="7961">
                  <c:v>40</c:v>
                </c:pt>
                <c:pt idx="7962">
                  <c:v>40</c:v>
                </c:pt>
                <c:pt idx="7963">
                  <c:v>40</c:v>
                </c:pt>
                <c:pt idx="7964">
                  <c:v>40</c:v>
                </c:pt>
                <c:pt idx="7965">
                  <c:v>40</c:v>
                </c:pt>
                <c:pt idx="7966">
                  <c:v>40</c:v>
                </c:pt>
                <c:pt idx="7967">
                  <c:v>40</c:v>
                </c:pt>
                <c:pt idx="7968">
                  <c:v>40</c:v>
                </c:pt>
                <c:pt idx="7969">
                  <c:v>40</c:v>
                </c:pt>
                <c:pt idx="7970">
                  <c:v>40</c:v>
                </c:pt>
                <c:pt idx="7971">
                  <c:v>40</c:v>
                </c:pt>
                <c:pt idx="7972">
                  <c:v>40</c:v>
                </c:pt>
                <c:pt idx="7973">
                  <c:v>40</c:v>
                </c:pt>
                <c:pt idx="7974">
                  <c:v>40</c:v>
                </c:pt>
                <c:pt idx="7975">
                  <c:v>40</c:v>
                </c:pt>
                <c:pt idx="7976">
                  <c:v>40</c:v>
                </c:pt>
                <c:pt idx="7977">
                  <c:v>40</c:v>
                </c:pt>
                <c:pt idx="7978">
                  <c:v>40</c:v>
                </c:pt>
                <c:pt idx="7979">
                  <c:v>40</c:v>
                </c:pt>
                <c:pt idx="7980">
                  <c:v>40</c:v>
                </c:pt>
                <c:pt idx="7981">
                  <c:v>40</c:v>
                </c:pt>
                <c:pt idx="7982">
                  <c:v>40</c:v>
                </c:pt>
                <c:pt idx="7983">
                  <c:v>40</c:v>
                </c:pt>
                <c:pt idx="7984">
                  <c:v>40</c:v>
                </c:pt>
                <c:pt idx="7985">
                  <c:v>40</c:v>
                </c:pt>
                <c:pt idx="7986">
                  <c:v>40</c:v>
                </c:pt>
                <c:pt idx="7987">
                  <c:v>40</c:v>
                </c:pt>
                <c:pt idx="7988">
                  <c:v>40</c:v>
                </c:pt>
                <c:pt idx="7989">
                  <c:v>40</c:v>
                </c:pt>
                <c:pt idx="7990">
                  <c:v>40</c:v>
                </c:pt>
                <c:pt idx="7991">
                  <c:v>40</c:v>
                </c:pt>
                <c:pt idx="7992">
                  <c:v>40</c:v>
                </c:pt>
                <c:pt idx="7993">
                  <c:v>40</c:v>
                </c:pt>
                <c:pt idx="7994">
                  <c:v>40</c:v>
                </c:pt>
                <c:pt idx="7995">
                  <c:v>40</c:v>
                </c:pt>
                <c:pt idx="7996">
                  <c:v>40</c:v>
                </c:pt>
                <c:pt idx="7997">
                  <c:v>40</c:v>
                </c:pt>
                <c:pt idx="7998">
                  <c:v>40</c:v>
                </c:pt>
                <c:pt idx="7999">
                  <c:v>40</c:v>
                </c:pt>
                <c:pt idx="8000">
                  <c:v>40</c:v>
                </c:pt>
                <c:pt idx="8001">
                  <c:v>40</c:v>
                </c:pt>
                <c:pt idx="8002">
                  <c:v>40</c:v>
                </c:pt>
                <c:pt idx="8003">
                  <c:v>40</c:v>
                </c:pt>
                <c:pt idx="8004">
                  <c:v>40</c:v>
                </c:pt>
                <c:pt idx="8005">
                  <c:v>40</c:v>
                </c:pt>
                <c:pt idx="8006">
                  <c:v>40</c:v>
                </c:pt>
                <c:pt idx="8007">
                  <c:v>40</c:v>
                </c:pt>
                <c:pt idx="8008">
                  <c:v>40</c:v>
                </c:pt>
                <c:pt idx="8009">
                  <c:v>40</c:v>
                </c:pt>
                <c:pt idx="8010">
                  <c:v>40</c:v>
                </c:pt>
                <c:pt idx="8011">
                  <c:v>40</c:v>
                </c:pt>
                <c:pt idx="8012">
                  <c:v>40</c:v>
                </c:pt>
                <c:pt idx="8013">
                  <c:v>40</c:v>
                </c:pt>
                <c:pt idx="8014">
                  <c:v>40</c:v>
                </c:pt>
                <c:pt idx="8015">
                  <c:v>40</c:v>
                </c:pt>
                <c:pt idx="8016">
                  <c:v>40</c:v>
                </c:pt>
                <c:pt idx="8017">
                  <c:v>40</c:v>
                </c:pt>
                <c:pt idx="8018">
                  <c:v>40</c:v>
                </c:pt>
                <c:pt idx="8019">
                  <c:v>40</c:v>
                </c:pt>
                <c:pt idx="8020">
                  <c:v>40</c:v>
                </c:pt>
                <c:pt idx="8021">
                  <c:v>40</c:v>
                </c:pt>
                <c:pt idx="8022">
                  <c:v>40</c:v>
                </c:pt>
                <c:pt idx="8023">
                  <c:v>40</c:v>
                </c:pt>
                <c:pt idx="8024">
                  <c:v>40</c:v>
                </c:pt>
                <c:pt idx="8025">
                  <c:v>40</c:v>
                </c:pt>
                <c:pt idx="8026">
                  <c:v>40</c:v>
                </c:pt>
                <c:pt idx="8027">
                  <c:v>40</c:v>
                </c:pt>
                <c:pt idx="8028">
                  <c:v>40</c:v>
                </c:pt>
                <c:pt idx="8029">
                  <c:v>40</c:v>
                </c:pt>
                <c:pt idx="8030">
                  <c:v>40</c:v>
                </c:pt>
                <c:pt idx="8031">
                  <c:v>40</c:v>
                </c:pt>
                <c:pt idx="8032">
                  <c:v>40</c:v>
                </c:pt>
                <c:pt idx="8033">
                  <c:v>40</c:v>
                </c:pt>
                <c:pt idx="8034">
                  <c:v>40</c:v>
                </c:pt>
                <c:pt idx="8035">
                  <c:v>40</c:v>
                </c:pt>
                <c:pt idx="8036">
                  <c:v>40</c:v>
                </c:pt>
                <c:pt idx="8037">
                  <c:v>40</c:v>
                </c:pt>
                <c:pt idx="8038">
                  <c:v>40</c:v>
                </c:pt>
                <c:pt idx="8039">
                  <c:v>40</c:v>
                </c:pt>
                <c:pt idx="8040">
                  <c:v>40</c:v>
                </c:pt>
                <c:pt idx="8041">
                  <c:v>40</c:v>
                </c:pt>
                <c:pt idx="8042">
                  <c:v>40</c:v>
                </c:pt>
                <c:pt idx="8043">
                  <c:v>40</c:v>
                </c:pt>
                <c:pt idx="8044">
                  <c:v>40</c:v>
                </c:pt>
                <c:pt idx="8045">
                  <c:v>40</c:v>
                </c:pt>
                <c:pt idx="8046">
                  <c:v>40</c:v>
                </c:pt>
                <c:pt idx="8047">
                  <c:v>40</c:v>
                </c:pt>
                <c:pt idx="8048">
                  <c:v>40</c:v>
                </c:pt>
                <c:pt idx="8049">
                  <c:v>40</c:v>
                </c:pt>
                <c:pt idx="8050">
                  <c:v>40</c:v>
                </c:pt>
                <c:pt idx="8051">
                  <c:v>40</c:v>
                </c:pt>
                <c:pt idx="8052">
                  <c:v>40</c:v>
                </c:pt>
                <c:pt idx="8053">
                  <c:v>40</c:v>
                </c:pt>
                <c:pt idx="8054">
                  <c:v>40</c:v>
                </c:pt>
                <c:pt idx="8055">
                  <c:v>40</c:v>
                </c:pt>
                <c:pt idx="8056">
                  <c:v>40</c:v>
                </c:pt>
                <c:pt idx="8057">
                  <c:v>40</c:v>
                </c:pt>
                <c:pt idx="8058">
                  <c:v>40</c:v>
                </c:pt>
                <c:pt idx="8059">
                  <c:v>40</c:v>
                </c:pt>
                <c:pt idx="8060">
                  <c:v>40</c:v>
                </c:pt>
                <c:pt idx="8061">
                  <c:v>40</c:v>
                </c:pt>
                <c:pt idx="8062">
                  <c:v>40</c:v>
                </c:pt>
                <c:pt idx="8063">
                  <c:v>40</c:v>
                </c:pt>
                <c:pt idx="8064">
                  <c:v>40</c:v>
                </c:pt>
                <c:pt idx="8065">
                  <c:v>40</c:v>
                </c:pt>
                <c:pt idx="8066">
                  <c:v>40</c:v>
                </c:pt>
                <c:pt idx="8067">
                  <c:v>40</c:v>
                </c:pt>
                <c:pt idx="8068">
                  <c:v>40</c:v>
                </c:pt>
                <c:pt idx="8069">
                  <c:v>40</c:v>
                </c:pt>
                <c:pt idx="8070">
                  <c:v>40</c:v>
                </c:pt>
                <c:pt idx="8071">
                  <c:v>40</c:v>
                </c:pt>
                <c:pt idx="8072">
                  <c:v>40</c:v>
                </c:pt>
                <c:pt idx="8073">
                  <c:v>40</c:v>
                </c:pt>
                <c:pt idx="8074">
                  <c:v>40</c:v>
                </c:pt>
                <c:pt idx="8075">
                  <c:v>40</c:v>
                </c:pt>
                <c:pt idx="8076">
                  <c:v>40</c:v>
                </c:pt>
                <c:pt idx="8077">
                  <c:v>40</c:v>
                </c:pt>
                <c:pt idx="8078">
                  <c:v>40</c:v>
                </c:pt>
                <c:pt idx="8079">
                  <c:v>40</c:v>
                </c:pt>
                <c:pt idx="8080">
                  <c:v>40</c:v>
                </c:pt>
                <c:pt idx="8081">
                  <c:v>40</c:v>
                </c:pt>
                <c:pt idx="8082">
                  <c:v>40</c:v>
                </c:pt>
                <c:pt idx="8083">
                  <c:v>40</c:v>
                </c:pt>
                <c:pt idx="8084">
                  <c:v>40</c:v>
                </c:pt>
                <c:pt idx="8085">
                  <c:v>40</c:v>
                </c:pt>
                <c:pt idx="8086">
                  <c:v>40</c:v>
                </c:pt>
                <c:pt idx="8087">
                  <c:v>40</c:v>
                </c:pt>
                <c:pt idx="8088">
                  <c:v>40</c:v>
                </c:pt>
                <c:pt idx="8089">
                  <c:v>40</c:v>
                </c:pt>
                <c:pt idx="8090">
                  <c:v>40</c:v>
                </c:pt>
                <c:pt idx="8091">
                  <c:v>40</c:v>
                </c:pt>
                <c:pt idx="8092">
                  <c:v>40</c:v>
                </c:pt>
                <c:pt idx="8093">
                  <c:v>40</c:v>
                </c:pt>
                <c:pt idx="8094">
                  <c:v>40</c:v>
                </c:pt>
                <c:pt idx="8095">
                  <c:v>40</c:v>
                </c:pt>
                <c:pt idx="8096">
                  <c:v>40</c:v>
                </c:pt>
                <c:pt idx="8097">
                  <c:v>40</c:v>
                </c:pt>
                <c:pt idx="8098">
                  <c:v>40</c:v>
                </c:pt>
                <c:pt idx="8099">
                  <c:v>40</c:v>
                </c:pt>
                <c:pt idx="8100">
                  <c:v>40</c:v>
                </c:pt>
                <c:pt idx="8101">
                  <c:v>40</c:v>
                </c:pt>
                <c:pt idx="8102">
                  <c:v>40</c:v>
                </c:pt>
                <c:pt idx="8103">
                  <c:v>40</c:v>
                </c:pt>
                <c:pt idx="8104">
                  <c:v>40</c:v>
                </c:pt>
                <c:pt idx="8105">
                  <c:v>40</c:v>
                </c:pt>
                <c:pt idx="8106">
                  <c:v>40</c:v>
                </c:pt>
                <c:pt idx="8107">
                  <c:v>40</c:v>
                </c:pt>
                <c:pt idx="8108">
                  <c:v>40</c:v>
                </c:pt>
                <c:pt idx="8109">
                  <c:v>40</c:v>
                </c:pt>
                <c:pt idx="8110">
                  <c:v>40</c:v>
                </c:pt>
                <c:pt idx="8111">
                  <c:v>40</c:v>
                </c:pt>
                <c:pt idx="8112">
                  <c:v>40</c:v>
                </c:pt>
                <c:pt idx="8113">
                  <c:v>40</c:v>
                </c:pt>
                <c:pt idx="8114">
                  <c:v>40</c:v>
                </c:pt>
                <c:pt idx="8115">
                  <c:v>40</c:v>
                </c:pt>
                <c:pt idx="8116">
                  <c:v>40</c:v>
                </c:pt>
                <c:pt idx="8117">
                  <c:v>40</c:v>
                </c:pt>
                <c:pt idx="8118">
                  <c:v>40</c:v>
                </c:pt>
                <c:pt idx="8119">
                  <c:v>40</c:v>
                </c:pt>
                <c:pt idx="8120">
                  <c:v>40</c:v>
                </c:pt>
                <c:pt idx="8121">
                  <c:v>40</c:v>
                </c:pt>
                <c:pt idx="8122">
                  <c:v>40</c:v>
                </c:pt>
                <c:pt idx="8123">
                  <c:v>40</c:v>
                </c:pt>
                <c:pt idx="8124">
                  <c:v>40</c:v>
                </c:pt>
                <c:pt idx="8125">
                  <c:v>40</c:v>
                </c:pt>
                <c:pt idx="8126">
                  <c:v>40</c:v>
                </c:pt>
                <c:pt idx="8127">
                  <c:v>40</c:v>
                </c:pt>
                <c:pt idx="8128">
                  <c:v>40</c:v>
                </c:pt>
                <c:pt idx="8129">
                  <c:v>40</c:v>
                </c:pt>
                <c:pt idx="8130">
                  <c:v>40</c:v>
                </c:pt>
                <c:pt idx="8131">
                  <c:v>40</c:v>
                </c:pt>
                <c:pt idx="8132">
                  <c:v>40</c:v>
                </c:pt>
                <c:pt idx="8133">
                  <c:v>40</c:v>
                </c:pt>
                <c:pt idx="8134">
                  <c:v>40</c:v>
                </c:pt>
                <c:pt idx="8135">
                  <c:v>40</c:v>
                </c:pt>
                <c:pt idx="8136">
                  <c:v>40</c:v>
                </c:pt>
                <c:pt idx="8137">
                  <c:v>40</c:v>
                </c:pt>
                <c:pt idx="8138">
                  <c:v>40</c:v>
                </c:pt>
                <c:pt idx="8139">
                  <c:v>40</c:v>
                </c:pt>
                <c:pt idx="8140">
                  <c:v>40</c:v>
                </c:pt>
                <c:pt idx="8141">
                  <c:v>40</c:v>
                </c:pt>
                <c:pt idx="8142">
                  <c:v>40</c:v>
                </c:pt>
                <c:pt idx="8143">
                  <c:v>40</c:v>
                </c:pt>
                <c:pt idx="8144">
                  <c:v>40</c:v>
                </c:pt>
                <c:pt idx="8145">
                  <c:v>40</c:v>
                </c:pt>
                <c:pt idx="8146">
                  <c:v>40</c:v>
                </c:pt>
                <c:pt idx="8147">
                  <c:v>40</c:v>
                </c:pt>
                <c:pt idx="8148">
                  <c:v>40</c:v>
                </c:pt>
                <c:pt idx="8149">
                  <c:v>40</c:v>
                </c:pt>
                <c:pt idx="8150">
                  <c:v>40</c:v>
                </c:pt>
                <c:pt idx="8151">
                  <c:v>40</c:v>
                </c:pt>
                <c:pt idx="8152">
                  <c:v>40</c:v>
                </c:pt>
                <c:pt idx="8153">
                  <c:v>40</c:v>
                </c:pt>
                <c:pt idx="8154">
                  <c:v>40</c:v>
                </c:pt>
                <c:pt idx="8155">
                  <c:v>40</c:v>
                </c:pt>
                <c:pt idx="8156">
                  <c:v>40</c:v>
                </c:pt>
                <c:pt idx="8157">
                  <c:v>40</c:v>
                </c:pt>
                <c:pt idx="8158">
                  <c:v>40</c:v>
                </c:pt>
                <c:pt idx="8159">
                  <c:v>40</c:v>
                </c:pt>
                <c:pt idx="8160">
                  <c:v>40</c:v>
                </c:pt>
                <c:pt idx="8161">
                  <c:v>40</c:v>
                </c:pt>
                <c:pt idx="8162">
                  <c:v>40</c:v>
                </c:pt>
                <c:pt idx="8163">
                  <c:v>40</c:v>
                </c:pt>
                <c:pt idx="8164">
                  <c:v>40</c:v>
                </c:pt>
                <c:pt idx="8165">
                  <c:v>40</c:v>
                </c:pt>
                <c:pt idx="8166">
                  <c:v>40</c:v>
                </c:pt>
                <c:pt idx="8167">
                  <c:v>40</c:v>
                </c:pt>
                <c:pt idx="8168">
                  <c:v>40</c:v>
                </c:pt>
                <c:pt idx="8169">
                  <c:v>40</c:v>
                </c:pt>
                <c:pt idx="8170">
                  <c:v>40</c:v>
                </c:pt>
                <c:pt idx="8171">
                  <c:v>40</c:v>
                </c:pt>
                <c:pt idx="8172">
                  <c:v>40</c:v>
                </c:pt>
                <c:pt idx="8173">
                  <c:v>40</c:v>
                </c:pt>
                <c:pt idx="8174">
                  <c:v>40</c:v>
                </c:pt>
                <c:pt idx="8175">
                  <c:v>40</c:v>
                </c:pt>
                <c:pt idx="8176">
                  <c:v>40</c:v>
                </c:pt>
                <c:pt idx="8177">
                  <c:v>40</c:v>
                </c:pt>
                <c:pt idx="8178">
                  <c:v>40</c:v>
                </c:pt>
                <c:pt idx="8179">
                  <c:v>40</c:v>
                </c:pt>
                <c:pt idx="8180">
                  <c:v>40</c:v>
                </c:pt>
                <c:pt idx="8181">
                  <c:v>40</c:v>
                </c:pt>
                <c:pt idx="8182">
                  <c:v>40</c:v>
                </c:pt>
                <c:pt idx="8183">
                  <c:v>40</c:v>
                </c:pt>
                <c:pt idx="8184">
                  <c:v>40</c:v>
                </c:pt>
                <c:pt idx="8185">
                  <c:v>40</c:v>
                </c:pt>
                <c:pt idx="8186">
                  <c:v>40</c:v>
                </c:pt>
                <c:pt idx="8187">
                  <c:v>40</c:v>
                </c:pt>
                <c:pt idx="8188">
                  <c:v>40</c:v>
                </c:pt>
                <c:pt idx="8189">
                  <c:v>40</c:v>
                </c:pt>
                <c:pt idx="8190">
                  <c:v>40</c:v>
                </c:pt>
                <c:pt idx="8191">
                  <c:v>40</c:v>
                </c:pt>
                <c:pt idx="8192">
                  <c:v>40</c:v>
                </c:pt>
                <c:pt idx="8193">
                  <c:v>40</c:v>
                </c:pt>
                <c:pt idx="8194">
                  <c:v>40</c:v>
                </c:pt>
                <c:pt idx="8195">
                  <c:v>40</c:v>
                </c:pt>
                <c:pt idx="8196">
                  <c:v>40</c:v>
                </c:pt>
                <c:pt idx="8197">
                  <c:v>40</c:v>
                </c:pt>
                <c:pt idx="8198">
                  <c:v>40</c:v>
                </c:pt>
                <c:pt idx="8199">
                  <c:v>40</c:v>
                </c:pt>
                <c:pt idx="8200">
                  <c:v>40</c:v>
                </c:pt>
                <c:pt idx="8201">
                  <c:v>40</c:v>
                </c:pt>
                <c:pt idx="8202">
                  <c:v>40</c:v>
                </c:pt>
                <c:pt idx="8203">
                  <c:v>40</c:v>
                </c:pt>
                <c:pt idx="8204">
                  <c:v>40</c:v>
                </c:pt>
                <c:pt idx="8205">
                  <c:v>40</c:v>
                </c:pt>
                <c:pt idx="8206">
                  <c:v>40</c:v>
                </c:pt>
                <c:pt idx="8207">
                  <c:v>40</c:v>
                </c:pt>
                <c:pt idx="8208">
                  <c:v>40</c:v>
                </c:pt>
                <c:pt idx="8209">
                  <c:v>40</c:v>
                </c:pt>
                <c:pt idx="8210">
                  <c:v>40</c:v>
                </c:pt>
                <c:pt idx="8211">
                  <c:v>40</c:v>
                </c:pt>
                <c:pt idx="8212">
                  <c:v>40</c:v>
                </c:pt>
                <c:pt idx="8213">
                  <c:v>40</c:v>
                </c:pt>
                <c:pt idx="8214">
                  <c:v>40</c:v>
                </c:pt>
                <c:pt idx="8215">
                  <c:v>40</c:v>
                </c:pt>
                <c:pt idx="8216">
                  <c:v>40</c:v>
                </c:pt>
                <c:pt idx="8217">
                  <c:v>40</c:v>
                </c:pt>
                <c:pt idx="8218">
                  <c:v>40</c:v>
                </c:pt>
                <c:pt idx="8219">
                  <c:v>40</c:v>
                </c:pt>
                <c:pt idx="8220">
                  <c:v>40</c:v>
                </c:pt>
                <c:pt idx="8221">
                  <c:v>40</c:v>
                </c:pt>
                <c:pt idx="8222">
                  <c:v>40</c:v>
                </c:pt>
                <c:pt idx="8223">
                  <c:v>40</c:v>
                </c:pt>
                <c:pt idx="8224">
                  <c:v>40</c:v>
                </c:pt>
                <c:pt idx="8225">
                  <c:v>40</c:v>
                </c:pt>
                <c:pt idx="8226">
                  <c:v>40</c:v>
                </c:pt>
                <c:pt idx="8227">
                  <c:v>40</c:v>
                </c:pt>
                <c:pt idx="8228">
                  <c:v>40</c:v>
                </c:pt>
                <c:pt idx="8229">
                  <c:v>40</c:v>
                </c:pt>
                <c:pt idx="8230">
                  <c:v>40</c:v>
                </c:pt>
                <c:pt idx="8231">
                  <c:v>40</c:v>
                </c:pt>
                <c:pt idx="8232">
                  <c:v>40</c:v>
                </c:pt>
                <c:pt idx="8233">
                  <c:v>40</c:v>
                </c:pt>
                <c:pt idx="8234">
                  <c:v>40</c:v>
                </c:pt>
                <c:pt idx="8235">
                  <c:v>40</c:v>
                </c:pt>
                <c:pt idx="8236">
                  <c:v>40</c:v>
                </c:pt>
                <c:pt idx="8237">
                  <c:v>40</c:v>
                </c:pt>
                <c:pt idx="8238">
                  <c:v>40</c:v>
                </c:pt>
                <c:pt idx="8239">
                  <c:v>40</c:v>
                </c:pt>
                <c:pt idx="8240">
                  <c:v>40</c:v>
                </c:pt>
                <c:pt idx="8241">
                  <c:v>40</c:v>
                </c:pt>
                <c:pt idx="8242">
                  <c:v>40</c:v>
                </c:pt>
                <c:pt idx="8243">
                  <c:v>40</c:v>
                </c:pt>
                <c:pt idx="8244">
                  <c:v>40</c:v>
                </c:pt>
                <c:pt idx="8245">
                  <c:v>40</c:v>
                </c:pt>
                <c:pt idx="8246">
                  <c:v>40</c:v>
                </c:pt>
                <c:pt idx="8247">
                  <c:v>40</c:v>
                </c:pt>
                <c:pt idx="8248">
                  <c:v>40</c:v>
                </c:pt>
                <c:pt idx="8249">
                  <c:v>40</c:v>
                </c:pt>
                <c:pt idx="8250">
                  <c:v>40</c:v>
                </c:pt>
                <c:pt idx="8251">
                  <c:v>40</c:v>
                </c:pt>
                <c:pt idx="8252">
                  <c:v>40</c:v>
                </c:pt>
                <c:pt idx="8253">
                  <c:v>40</c:v>
                </c:pt>
                <c:pt idx="8254">
                  <c:v>40</c:v>
                </c:pt>
                <c:pt idx="8255">
                  <c:v>40</c:v>
                </c:pt>
                <c:pt idx="8256">
                  <c:v>40</c:v>
                </c:pt>
                <c:pt idx="8257">
                  <c:v>40</c:v>
                </c:pt>
                <c:pt idx="8258">
                  <c:v>40</c:v>
                </c:pt>
                <c:pt idx="8259">
                  <c:v>40</c:v>
                </c:pt>
                <c:pt idx="8260">
                  <c:v>40</c:v>
                </c:pt>
                <c:pt idx="8261">
                  <c:v>40</c:v>
                </c:pt>
                <c:pt idx="8262">
                  <c:v>40</c:v>
                </c:pt>
                <c:pt idx="8263">
                  <c:v>40</c:v>
                </c:pt>
                <c:pt idx="8264">
                  <c:v>40</c:v>
                </c:pt>
                <c:pt idx="8265">
                  <c:v>40</c:v>
                </c:pt>
                <c:pt idx="8266">
                  <c:v>40</c:v>
                </c:pt>
                <c:pt idx="8267">
                  <c:v>40</c:v>
                </c:pt>
                <c:pt idx="8268">
                  <c:v>40</c:v>
                </c:pt>
                <c:pt idx="8269">
                  <c:v>40</c:v>
                </c:pt>
                <c:pt idx="8270">
                  <c:v>40</c:v>
                </c:pt>
                <c:pt idx="8271">
                  <c:v>40</c:v>
                </c:pt>
                <c:pt idx="8272">
                  <c:v>40</c:v>
                </c:pt>
                <c:pt idx="8273">
                  <c:v>40</c:v>
                </c:pt>
                <c:pt idx="8274">
                  <c:v>40</c:v>
                </c:pt>
                <c:pt idx="8275">
                  <c:v>40</c:v>
                </c:pt>
                <c:pt idx="8276">
                  <c:v>40</c:v>
                </c:pt>
                <c:pt idx="8277">
                  <c:v>40</c:v>
                </c:pt>
                <c:pt idx="8278">
                  <c:v>40</c:v>
                </c:pt>
                <c:pt idx="8279">
                  <c:v>40</c:v>
                </c:pt>
                <c:pt idx="8280">
                  <c:v>40</c:v>
                </c:pt>
                <c:pt idx="8281">
                  <c:v>40</c:v>
                </c:pt>
                <c:pt idx="8282">
                  <c:v>40</c:v>
                </c:pt>
                <c:pt idx="8283">
                  <c:v>40</c:v>
                </c:pt>
                <c:pt idx="8284">
                  <c:v>40</c:v>
                </c:pt>
                <c:pt idx="8285">
                  <c:v>40</c:v>
                </c:pt>
                <c:pt idx="8286">
                  <c:v>40</c:v>
                </c:pt>
                <c:pt idx="8287">
                  <c:v>40</c:v>
                </c:pt>
                <c:pt idx="8288">
                  <c:v>40</c:v>
                </c:pt>
                <c:pt idx="8289">
                  <c:v>40</c:v>
                </c:pt>
                <c:pt idx="8290">
                  <c:v>40</c:v>
                </c:pt>
                <c:pt idx="8291">
                  <c:v>40</c:v>
                </c:pt>
                <c:pt idx="8292">
                  <c:v>40</c:v>
                </c:pt>
                <c:pt idx="8293">
                  <c:v>40</c:v>
                </c:pt>
                <c:pt idx="8294">
                  <c:v>40</c:v>
                </c:pt>
                <c:pt idx="8295">
                  <c:v>40</c:v>
                </c:pt>
                <c:pt idx="8296">
                  <c:v>40</c:v>
                </c:pt>
                <c:pt idx="8297">
                  <c:v>40</c:v>
                </c:pt>
                <c:pt idx="8298">
                  <c:v>40</c:v>
                </c:pt>
                <c:pt idx="8299">
                  <c:v>40</c:v>
                </c:pt>
                <c:pt idx="8300">
                  <c:v>40</c:v>
                </c:pt>
                <c:pt idx="8301">
                  <c:v>40</c:v>
                </c:pt>
                <c:pt idx="8302">
                  <c:v>40</c:v>
                </c:pt>
                <c:pt idx="8303">
                  <c:v>40</c:v>
                </c:pt>
                <c:pt idx="8304">
                  <c:v>40</c:v>
                </c:pt>
                <c:pt idx="8305">
                  <c:v>40</c:v>
                </c:pt>
                <c:pt idx="8306">
                  <c:v>40</c:v>
                </c:pt>
                <c:pt idx="8307">
                  <c:v>40</c:v>
                </c:pt>
                <c:pt idx="8308">
                  <c:v>40</c:v>
                </c:pt>
                <c:pt idx="8309">
                  <c:v>40</c:v>
                </c:pt>
                <c:pt idx="8310">
                  <c:v>40</c:v>
                </c:pt>
                <c:pt idx="8311">
                  <c:v>40</c:v>
                </c:pt>
                <c:pt idx="8312">
                  <c:v>40</c:v>
                </c:pt>
                <c:pt idx="8313">
                  <c:v>40</c:v>
                </c:pt>
                <c:pt idx="8314">
                  <c:v>40</c:v>
                </c:pt>
                <c:pt idx="8315">
                  <c:v>40</c:v>
                </c:pt>
                <c:pt idx="8316">
                  <c:v>40</c:v>
                </c:pt>
                <c:pt idx="8317">
                  <c:v>40</c:v>
                </c:pt>
                <c:pt idx="8318">
                  <c:v>40</c:v>
                </c:pt>
                <c:pt idx="8319">
                  <c:v>40</c:v>
                </c:pt>
                <c:pt idx="8320">
                  <c:v>40</c:v>
                </c:pt>
                <c:pt idx="8321">
                  <c:v>40</c:v>
                </c:pt>
                <c:pt idx="8322">
                  <c:v>40</c:v>
                </c:pt>
                <c:pt idx="8323">
                  <c:v>40</c:v>
                </c:pt>
                <c:pt idx="8324">
                  <c:v>40</c:v>
                </c:pt>
                <c:pt idx="8325">
                  <c:v>40</c:v>
                </c:pt>
                <c:pt idx="8326">
                  <c:v>40</c:v>
                </c:pt>
                <c:pt idx="8327">
                  <c:v>40</c:v>
                </c:pt>
                <c:pt idx="8328">
                  <c:v>40</c:v>
                </c:pt>
                <c:pt idx="8329">
                  <c:v>40</c:v>
                </c:pt>
                <c:pt idx="8330">
                  <c:v>40</c:v>
                </c:pt>
                <c:pt idx="8331">
                  <c:v>40</c:v>
                </c:pt>
                <c:pt idx="8332">
                  <c:v>40</c:v>
                </c:pt>
                <c:pt idx="8333">
                  <c:v>40</c:v>
                </c:pt>
                <c:pt idx="8334">
                  <c:v>40</c:v>
                </c:pt>
                <c:pt idx="8335">
                  <c:v>40</c:v>
                </c:pt>
                <c:pt idx="8336">
                  <c:v>40</c:v>
                </c:pt>
                <c:pt idx="8337">
                  <c:v>40</c:v>
                </c:pt>
                <c:pt idx="8338">
                  <c:v>40</c:v>
                </c:pt>
                <c:pt idx="8339">
                  <c:v>40</c:v>
                </c:pt>
                <c:pt idx="8340">
                  <c:v>40</c:v>
                </c:pt>
                <c:pt idx="8341">
                  <c:v>40</c:v>
                </c:pt>
                <c:pt idx="8342">
                  <c:v>40</c:v>
                </c:pt>
                <c:pt idx="8343">
                  <c:v>40</c:v>
                </c:pt>
                <c:pt idx="8344">
                  <c:v>40</c:v>
                </c:pt>
                <c:pt idx="8345">
                  <c:v>40</c:v>
                </c:pt>
                <c:pt idx="8346">
                  <c:v>40</c:v>
                </c:pt>
                <c:pt idx="8347">
                  <c:v>40</c:v>
                </c:pt>
                <c:pt idx="8348">
                  <c:v>40</c:v>
                </c:pt>
                <c:pt idx="8349">
                  <c:v>40</c:v>
                </c:pt>
                <c:pt idx="8350">
                  <c:v>40</c:v>
                </c:pt>
                <c:pt idx="8351">
                  <c:v>40</c:v>
                </c:pt>
                <c:pt idx="8352">
                  <c:v>40</c:v>
                </c:pt>
                <c:pt idx="8353">
                  <c:v>40</c:v>
                </c:pt>
                <c:pt idx="8354">
                  <c:v>40</c:v>
                </c:pt>
                <c:pt idx="8355">
                  <c:v>40</c:v>
                </c:pt>
                <c:pt idx="8356">
                  <c:v>40</c:v>
                </c:pt>
                <c:pt idx="8357">
                  <c:v>40</c:v>
                </c:pt>
                <c:pt idx="8358">
                  <c:v>40</c:v>
                </c:pt>
                <c:pt idx="8359">
                  <c:v>40</c:v>
                </c:pt>
                <c:pt idx="8360">
                  <c:v>40</c:v>
                </c:pt>
                <c:pt idx="8361">
                  <c:v>40</c:v>
                </c:pt>
                <c:pt idx="8362">
                  <c:v>40</c:v>
                </c:pt>
                <c:pt idx="8363">
                  <c:v>40</c:v>
                </c:pt>
                <c:pt idx="8364">
                  <c:v>40</c:v>
                </c:pt>
                <c:pt idx="8365">
                  <c:v>40</c:v>
                </c:pt>
                <c:pt idx="8366">
                  <c:v>40</c:v>
                </c:pt>
                <c:pt idx="8367">
                  <c:v>40</c:v>
                </c:pt>
                <c:pt idx="8368">
                  <c:v>40</c:v>
                </c:pt>
                <c:pt idx="8369">
                  <c:v>40</c:v>
                </c:pt>
                <c:pt idx="8370">
                  <c:v>40</c:v>
                </c:pt>
                <c:pt idx="8371">
                  <c:v>40</c:v>
                </c:pt>
                <c:pt idx="8372">
                  <c:v>40</c:v>
                </c:pt>
                <c:pt idx="8373">
                  <c:v>40</c:v>
                </c:pt>
                <c:pt idx="8374">
                  <c:v>40</c:v>
                </c:pt>
                <c:pt idx="8375">
                  <c:v>40</c:v>
                </c:pt>
                <c:pt idx="8376">
                  <c:v>40</c:v>
                </c:pt>
                <c:pt idx="8377">
                  <c:v>40</c:v>
                </c:pt>
                <c:pt idx="8378">
                  <c:v>40</c:v>
                </c:pt>
                <c:pt idx="8379">
                  <c:v>40</c:v>
                </c:pt>
                <c:pt idx="8380">
                  <c:v>40</c:v>
                </c:pt>
                <c:pt idx="8381">
                  <c:v>40</c:v>
                </c:pt>
                <c:pt idx="8382">
                  <c:v>40</c:v>
                </c:pt>
                <c:pt idx="8383">
                  <c:v>40</c:v>
                </c:pt>
                <c:pt idx="8384">
                  <c:v>40</c:v>
                </c:pt>
                <c:pt idx="8385">
                  <c:v>40</c:v>
                </c:pt>
                <c:pt idx="8386">
                  <c:v>40</c:v>
                </c:pt>
                <c:pt idx="8387">
                  <c:v>40</c:v>
                </c:pt>
                <c:pt idx="8388">
                  <c:v>40</c:v>
                </c:pt>
                <c:pt idx="8389">
                  <c:v>40</c:v>
                </c:pt>
                <c:pt idx="8390">
                  <c:v>40</c:v>
                </c:pt>
                <c:pt idx="8391">
                  <c:v>40</c:v>
                </c:pt>
                <c:pt idx="8392">
                  <c:v>40</c:v>
                </c:pt>
                <c:pt idx="8393">
                  <c:v>40</c:v>
                </c:pt>
                <c:pt idx="8394">
                  <c:v>40</c:v>
                </c:pt>
                <c:pt idx="8395">
                  <c:v>40</c:v>
                </c:pt>
                <c:pt idx="8396">
                  <c:v>40</c:v>
                </c:pt>
                <c:pt idx="8397">
                  <c:v>40</c:v>
                </c:pt>
                <c:pt idx="8398">
                  <c:v>40</c:v>
                </c:pt>
                <c:pt idx="8399">
                  <c:v>40</c:v>
                </c:pt>
                <c:pt idx="8400">
                  <c:v>40</c:v>
                </c:pt>
                <c:pt idx="8401">
                  <c:v>40</c:v>
                </c:pt>
                <c:pt idx="8402">
                  <c:v>40</c:v>
                </c:pt>
                <c:pt idx="8403">
                  <c:v>40</c:v>
                </c:pt>
                <c:pt idx="8404">
                  <c:v>40</c:v>
                </c:pt>
                <c:pt idx="8405">
                  <c:v>40</c:v>
                </c:pt>
                <c:pt idx="8406">
                  <c:v>40</c:v>
                </c:pt>
                <c:pt idx="8407">
                  <c:v>40</c:v>
                </c:pt>
                <c:pt idx="8408">
                  <c:v>40</c:v>
                </c:pt>
                <c:pt idx="8409">
                  <c:v>40</c:v>
                </c:pt>
                <c:pt idx="8410">
                  <c:v>40</c:v>
                </c:pt>
                <c:pt idx="8411">
                  <c:v>40</c:v>
                </c:pt>
                <c:pt idx="8412">
                  <c:v>40</c:v>
                </c:pt>
                <c:pt idx="8413">
                  <c:v>40</c:v>
                </c:pt>
                <c:pt idx="8414">
                  <c:v>40</c:v>
                </c:pt>
                <c:pt idx="8415">
                  <c:v>40</c:v>
                </c:pt>
                <c:pt idx="8416">
                  <c:v>40</c:v>
                </c:pt>
                <c:pt idx="8417">
                  <c:v>40</c:v>
                </c:pt>
                <c:pt idx="8418">
                  <c:v>40</c:v>
                </c:pt>
                <c:pt idx="8419">
                  <c:v>40</c:v>
                </c:pt>
                <c:pt idx="8420">
                  <c:v>40</c:v>
                </c:pt>
                <c:pt idx="8421">
                  <c:v>40</c:v>
                </c:pt>
                <c:pt idx="8422">
                  <c:v>40</c:v>
                </c:pt>
                <c:pt idx="8423">
                  <c:v>40</c:v>
                </c:pt>
                <c:pt idx="8424">
                  <c:v>40</c:v>
                </c:pt>
                <c:pt idx="8425">
                  <c:v>40</c:v>
                </c:pt>
                <c:pt idx="8426">
                  <c:v>40</c:v>
                </c:pt>
                <c:pt idx="8427">
                  <c:v>40</c:v>
                </c:pt>
                <c:pt idx="8428">
                  <c:v>40</c:v>
                </c:pt>
                <c:pt idx="8429">
                  <c:v>40</c:v>
                </c:pt>
                <c:pt idx="8430">
                  <c:v>40</c:v>
                </c:pt>
                <c:pt idx="8431">
                  <c:v>40</c:v>
                </c:pt>
                <c:pt idx="8432">
                  <c:v>40</c:v>
                </c:pt>
                <c:pt idx="8433">
                  <c:v>40</c:v>
                </c:pt>
                <c:pt idx="8434">
                  <c:v>40</c:v>
                </c:pt>
                <c:pt idx="8435">
                  <c:v>40</c:v>
                </c:pt>
                <c:pt idx="8436">
                  <c:v>40</c:v>
                </c:pt>
                <c:pt idx="8437">
                  <c:v>40</c:v>
                </c:pt>
                <c:pt idx="8438">
                  <c:v>40</c:v>
                </c:pt>
                <c:pt idx="8439">
                  <c:v>40</c:v>
                </c:pt>
                <c:pt idx="8440">
                  <c:v>40</c:v>
                </c:pt>
                <c:pt idx="8441">
                  <c:v>40</c:v>
                </c:pt>
                <c:pt idx="8442">
                  <c:v>40</c:v>
                </c:pt>
                <c:pt idx="8443">
                  <c:v>40</c:v>
                </c:pt>
                <c:pt idx="8444">
                  <c:v>40</c:v>
                </c:pt>
                <c:pt idx="8445">
                  <c:v>40</c:v>
                </c:pt>
                <c:pt idx="8446">
                  <c:v>40</c:v>
                </c:pt>
                <c:pt idx="8447">
                  <c:v>40</c:v>
                </c:pt>
                <c:pt idx="8448">
                  <c:v>40</c:v>
                </c:pt>
                <c:pt idx="8449">
                  <c:v>40</c:v>
                </c:pt>
                <c:pt idx="8450">
                  <c:v>40</c:v>
                </c:pt>
                <c:pt idx="8451">
                  <c:v>40</c:v>
                </c:pt>
                <c:pt idx="8452">
                  <c:v>40</c:v>
                </c:pt>
                <c:pt idx="8453">
                  <c:v>40</c:v>
                </c:pt>
                <c:pt idx="8454">
                  <c:v>40</c:v>
                </c:pt>
                <c:pt idx="8455">
                  <c:v>40</c:v>
                </c:pt>
                <c:pt idx="8456">
                  <c:v>40</c:v>
                </c:pt>
                <c:pt idx="8457">
                  <c:v>40</c:v>
                </c:pt>
                <c:pt idx="8458">
                  <c:v>40</c:v>
                </c:pt>
                <c:pt idx="8459">
                  <c:v>40</c:v>
                </c:pt>
                <c:pt idx="8460">
                  <c:v>40</c:v>
                </c:pt>
                <c:pt idx="8461">
                  <c:v>40</c:v>
                </c:pt>
                <c:pt idx="8462">
                  <c:v>40</c:v>
                </c:pt>
                <c:pt idx="8463">
                  <c:v>40</c:v>
                </c:pt>
                <c:pt idx="8464">
                  <c:v>40</c:v>
                </c:pt>
                <c:pt idx="8465">
                  <c:v>40</c:v>
                </c:pt>
                <c:pt idx="8466">
                  <c:v>40</c:v>
                </c:pt>
                <c:pt idx="8467">
                  <c:v>40</c:v>
                </c:pt>
                <c:pt idx="8468">
                  <c:v>40</c:v>
                </c:pt>
                <c:pt idx="8469">
                  <c:v>40</c:v>
                </c:pt>
                <c:pt idx="8470">
                  <c:v>40</c:v>
                </c:pt>
                <c:pt idx="8471">
                  <c:v>40</c:v>
                </c:pt>
                <c:pt idx="8472">
                  <c:v>40</c:v>
                </c:pt>
                <c:pt idx="8473">
                  <c:v>40</c:v>
                </c:pt>
                <c:pt idx="8474">
                  <c:v>40</c:v>
                </c:pt>
                <c:pt idx="8475">
                  <c:v>40</c:v>
                </c:pt>
                <c:pt idx="8476">
                  <c:v>40</c:v>
                </c:pt>
                <c:pt idx="8477">
                  <c:v>40</c:v>
                </c:pt>
                <c:pt idx="8478">
                  <c:v>40</c:v>
                </c:pt>
                <c:pt idx="8479">
                  <c:v>40</c:v>
                </c:pt>
                <c:pt idx="8480">
                  <c:v>40</c:v>
                </c:pt>
                <c:pt idx="8481">
                  <c:v>40</c:v>
                </c:pt>
                <c:pt idx="8482">
                  <c:v>40</c:v>
                </c:pt>
                <c:pt idx="8483">
                  <c:v>40</c:v>
                </c:pt>
                <c:pt idx="8484">
                  <c:v>40</c:v>
                </c:pt>
                <c:pt idx="8485">
                  <c:v>40</c:v>
                </c:pt>
                <c:pt idx="8486">
                  <c:v>40</c:v>
                </c:pt>
                <c:pt idx="8487">
                  <c:v>40</c:v>
                </c:pt>
                <c:pt idx="8488">
                  <c:v>40</c:v>
                </c:pt>
                <c:pt idx="8489">
                  <c:v>40</c:v>
                </c:pt>
                <c:pt idx="8490">
                  <c:v>40</c:v>
                </c:pt>
                <c:pt idx="8491">
                  <c:v>40</c:v>
                </c:pt>
                <c:pt idx="8492">
                  <c:v>40</c:v>
                </c:pt>
                <c:pt idx="8493">
                  <c:v>40</c:v>
                </c:pt>
                <c:pt idx="8494">
                  <c:v>40</c:v>
                </c:pt>
                <c:pt idx="8495">
                  <c:v>40</c:v>
                </c:pt>
                <c:pt idx="8496">
                  <c:v>40</c:v>
                </c:pt>
                <c:pt idx="8497">
                  <c:v>40</c:v>
                </c:pt>
                <c:pt idx="8498">
                  <c:v>40</c:v>
                </c:pt>
                <c:pt idx="8499">
                  <c:v>40</c:v>
                </c:pt>
                <c:pt idx="8500">
                  <c:v>40</c:v>
                </c:pt>
                <c:pt idx="8501">
                  <c:v>40</c:v>
                </c:pt>
                <c:pt idx="8502">
                  <c:v>40</c:v>
                </c:pt>
                <c:pt idx="8503">
                  <c:v>40</c:v>
                </c:pt>
                <c:pt idx="8504">
                  <c:v>40</c:v>
                </c:pt>
                <c:pt idx="8505">
                  <c:v>40</c:v>
                </c:pt>
                <c:pt idx="8506">
                  <c:v>40</c:v>
                </c:pt>
                <c:pt idx="8507">
                  <c:v>40</c:v>
                </c:pt>
                <c:pt idx="8508">
                  <c:v>40</c:v>
                </c:pt>
                <c:pt idx="8509">
                  <c:v>40</c:v>
                </c:pt>
                <c:pt idx="8510">
                  <c:v>40</c:v>
                </c:pt>
                <c:pt idx="8511">
                  <c:v>40</c:v>
                </c:pt>
                <c:pt idx="8512">
                  <c:v>40</c:v>
                </c:pt>
                <c:pt idx="8513">
                  <c:v>40</c:v>
                </c:pt>
                <c:pt idx="8514">
                  <c:v>40</c:v>
                </c:pt>
                <c:pt idx="8515">
                  <c:v>40</c:v>
                </c:pt>
                <c:pt idx="8516">
                  <c:v>40</c:v>
                </c:pt>
                <c:pt idx="8517">
                  <c:v>40</c:v>
                </c:pt>
                <c:pt idx="8518">
                  <c:v>40</c:v>
                </c:pt>
                <c:pt idx="8519">
                  <c:v>40</c:v>
                </c:pt>
                <c:pt idx="8520">
                  <c:v>40</c:v>
                </c:pt>
                <c:pt idx="8521">
                  <c:v>40</c:v>
                </c:pt>
                <c:pt idx="8522">
                  <c:v>40</c:v>
                </c:pt>
                <c:pt idx="8523">
                  <c:v>40</c:v>
                </c:pt>
                <c:pt idx="8524">
                  <c:v>40</c:v>
                </c:pt>
                <c:pt idx="8525">
                  <c:v>40</c:v>
                </c:pt>
                <c:pt idx="8526">
                  <c:v>40</c:v>
                </c:pt>
                <c:pt idx="8527">
                  <c:v>40</c:v>
                </c:pt>
                <c:pt idx="8528">
                  <c:v>40</c:v>
                </c:pt>
                <c:pt idx="8529">
                  <c:v>40</c:v>
                </c:pt>
                <c:pt idx="8530">
                  <c:v>40</c:v>
                </c:pt>
                <c:pt idx="8531">
                  <c:v>40</c:v>
                </c:pt>
                <c:pt idx="8532">
                  <c:v>40</c:v>
                </c:pt>
                <c:pt idx="8533">
                  <c:v>40</c:v>
                </c:pt>
                <c:pt idx="8534">
                  <c:v>40</c:v>
                </c:pt>
                <c:pt idx="8535">
                  <c:v>40</c:v>
                </c:pt>
                <c:pt idx="8536">
                  <c:v>40</c:v>
                </c:pt>
                <c:pt idx="8537">
                  <c:v>40</c:v>
                </c:pt>
                <c:pt idx="8538">
                  <c:v>40</c:v>
                </c:pt>
                <c:pt idx="8539">
                  <c:v>40</c:v>
                </c:pt>
                <c:pt idx="8540">
                  <c:v>40</c:v>
                </c:pt>
                <c:pt idx="8541">
                  <c:v>40</c:v>
                </c:pt>
                <c:pt idx="8542">
                  <c:v>40</c:v>
                </c:pt>
                <c:pt idx="8543">
                  <c:v>40</c:v>
                </c:pt>
                <c:pt idx="8544">
                  <c:v>40</c:v>
                </c:pt>
                <c:pt idx="8545">
                  <c:v>40</c:v>
                </c:pt>
                <c:pt idx="8546">
                  <c:v>40</c:v>
                </c:pt>
                <c:pt idx="8547">
                  <c:v>40</c:v>
                </c:pt>
                <c:pt idx="8548">
                  <c:v>40</c:v>
                </c:pt>
                <c:pt idx="8549">
                  <c:v>40</c:v>
                </c:pt>
                <c:pt idx="8550">
                  <c:v>40</c:v>
                </c:pt>
                <c:pt idx="8551">
                  <c:v>40</c:v>
                </c:pt>
                <c:pt idx="8552">
                  <c:v>40</c:v>
                </c:pt>
                <c:pt idx="8553">
                  <c:v>40</c:v>
                </c:pt>
                <c:pt idx="8554">
                  <c:v>40</c:v>
                </c:pt>
                <c:pt idx="8555">
                  <c:v>40</c:v>
                </c:pt>
                <c:pt idx="8556">
                  <c:v>40</c:v>
                </c:pt>
                <c:pt idx="8557">
                  <c:v>40</c:v>
                </c:pt>
                <c:pt idx="8558">
                  <c:v>40</c:v>
                </c:pt>
                <c:pt idx="8559">
                  <c:v>40</c:v>
                </c:pt>
                <c:pt idx="8560">
                  <c:v>40</c:v>
                </c:pt>
                <c:pt idx="8561">
                  <c:v>40</c:v>
                </c:pt>
                <c:pt idx="8562">
                  <c:v>40</c:v>
                </c:pt>
                <c:pt idx="8563">
                  <c:v>40</c:v>
                </c:pt>
                <c:pt idx="8564">
                  <c:v>40</c:v>
                </c:pt>
                <c:pt idx="8565">
                  <c:v>40</c:v>
                </c:pt>
                <c:pt idx="8566">
                  <c:v>40</c:v>
                </c:pt>
                <c:pt idx="8567">
                  <c:v>40</c:v>
                </c:pt>
                <c:pt idx="8568">
                  <c:v>40</c:v>
                </c:pt>
                <c:pt idx="8569">
                  <c:v>40</c:v>
                </c:pt>
                <c:pt idx="8570">
                  <c:v>40</c:v>
                </c:pt>
                <c:pt idx="8571">
                  <c:v>40</c:v>
                </c:pt>
                <c:pt idx="8572">
                  <c:v>40</c:v>
                </c:pt>
                <c:pt idx="8573">
                  <c:v>40</c:v>
                </c:pt>
                <c:pt idx="8574">
                  <c:v>40</c:v>
                </c:pt>
                <c:pt idx="8575">
                  <c:v>40</c:v>
                </c:pt>
                <c:pt idx="8576">
                  <c:v>40</c:v>
                </c:pt>
                <c:pt idx="8577">
                  <c:v>40</c:v>
                </c:pt>
                <c:pt idx="8578">
                  <c:v>40</c:v>
                </c:pt>
                <c:pt idx="8579">
                  <c:v>40</c:v>
                </c:pt>
                <c:pt idx="8580">
                  <c:v>40</c:v>
                </c:pt>
                <c:pt idx="8581">
                  <c:v>40</c:v>
                </c:pt>
                <c:pt idx="8582">
                  <c:v>40</c:v>
                </c:pt>
                <c:pt idx="8583">
                  <c:v>40</c:v>
                </c:pt>
                <c:pt idx="8584">
                  <c:v>40</c:v>
                </c:pt>
                <c:pt idx="8585">
                  <c:v>40</c:v>
                </c:pt>
                <c:pt idx="8586">
                  <c:v>40</c:v>
                </c:pt>
                <c:pt idx="8587">
                  <c:v>40</c:v>
                </c:pt>
                <c:pt idx="8588">
                  <c:v>40</c:v>
                </c:pt>
                <c:pt idx="8589">
                  <c:v>40</c:v>
                </c:pt>
                <c:pt idx="8590">
                  <c:v>40</c:v>
                </c:pt>
                <c:pt idx="8591">
                  <c:v>40</c:v>
                </c:pt>
                <c:pt idx="8592">
                  <c:v>40</c:v>
                </c:pt>
                <c:pt idx="8593">
                  <c:v>40</c:v>
                </c:pt>
                <c:pt idx="8594">
                  <c:v>40</c:v>
                </c:pt>
                <c:pt idx="8595">
                  <c:v>40</c:v>
                </c:pt>
                <c:pt idx="8596">
                  <c:v>40</c:v>
                </c:pt>
                <c:pt idx="8597">
                  <c:v>40</c:v>
                </c:pt>
                <c:pt idx="8598">
                  <c:v>40</c:v>
                </c:pt>
                <c:pt idx="8599">
                  <c:v>40</c:v>
                </c:pt>
                <c:pt idx="8600">
                  <c:v>40</c:v>
                </c:pt>
                <c:pt idx="8601">
                  <c:v>40</c:v>
                </c:pt>
                <c:pt idx="8602">
                  <c:v>40</c:v>
                </c:pt>
                <c:pt idx="8603">
                  <c:v>40</c:v>
                </c:pt>
                <c:pt idx="8604">
                  <c:v>40</c:v>
                </c:pt>
                <c:pt idx="8605">
                  <c:v>40</c:v>
                </c:pt>
                <c:pt idx="8606">
                  <c:v>40</c:v>
                </c:pt>
                <c:pt idx="8607">
                  <c:v>40</c:v>
                </c:pt>
                <c:pt idx="8608">
                  <c:v>40</c:v>
                </c:pt>
                <c:pt idx="8609">
                  <c:v>40</c:v>
                </c:pt>
                <c:pt idx="8610">
                  <c:v>40</c:v>
                </c:pt>
                <c:pt idx="8611">
                  <c:v>40</c:v>
                </c:pt>
                <c:pt idx="8612">
                  <c:v>40</c:v>
                </c:pt>
                <c:pt idx="8613">
                  <c:v>40</c:v>
                </c:pt>
                <c:pt idx="8614">
                  <c:v>40</c:v>
                </c:pt>
                <c:pt idx="8615">
                  <c:v>40</c:v>
                </c:pt>
                <c:pt idx="8616">
                  <c:v>40</c:v>
                </c:pt>
                <c:pt idx="8617">
                  <c:v>40</c:v>
                </c:pt>
                <c:pt idx="8618">
                  <c:v>40</c:v>
                </c:pt>
                <c:pt idx="8619">
                  <c:v>40</c:v>
                </c:pt>
                <c:pt idx="8620">
                  <c:v>40</c:v>
                </c:pt>
                <c:pt idx="8621">
                  <c:v>40</c:v>
                </c:pt>
                <c:pt idx="8622">
                  <c:v>40</c:v>
                </c:pt>
                <c:pt idx="8623">
                  <c:v>40</c:v>
                </c:pt>
                <c:pt idx="8624">
                  <c:v>40</c:v>
                </c:pt>
                <c:pt idx="8625">
                  <c:v>40</c:v>
                </c:pt>
                <c:pt idx="8626">
                  <c:v>40</c:v>
                </c:pt>
                <c:pt idx="8627">
                  <c:v>40</c:v>
                </c:pt>
                <c:pt idx="8628">
                  <c:v>40</c:v>
                </c:pt>
                <c:pt idx="8629">
                  <c:v>40</c:v>
                </c:pt>
                <c:pt idx="8630">
                  <c:v>40</c:v>
                </c:pt>
                <c:pt idx="8631">
                  <c:v>40</c:v>
                </c:pt>
                <c:pt idx="8632">
                  <c:v>40</c:v>
                </c:pt>
                <c:pt idx="8633">
                  <c:v>40</c:v>
                </c:pt>
                <c:pt idx="8634">
                  <c:v>40</c:v>
                </c:pt>
                <c:pt idx="8635">
                  <c:v>40</c:v>
                </c:pt>
                <c:pt idx="8636">
                  <c:v>40</c:v>
                </c:pt>
                <c:pt idx="8637">
                  <c:v>40</c:v>
                </c:pt>
                <c:pt idx="8638">
                  <c:v>40</c:v>
                </c:pt>
                <c:pt idx="8639">
                  <c:v>40</c:v>
                </c:pt>
                <c:pt idx="8640">
                  <c:v>40</c:v>
                </c:pt>
                <c:pt idx="8641">
                  <c:v>40</c:v>
                </c:pt>
                <c:pt idx="8642">
                  <c:v>40</c:v>
                </c:pt>
                <c:pt idx="8643">
                  <c:v>40</c:v>
                </c:pt>
                <c:pt idx="8644">
                  <c:v>40</c:v>
                </c:pt>
                <c:pt idx="8645">
                  <c:v>40</c:v>
                </c:pt>
                <c:pt idx="8646">
                  <c:v>40</c:v>
                </c:pt>
                <c:pt idx="8647">
                  <c:v>40</c:v>
                </c:pt>
                <c:pt idx="8648">
                  <c:v>40</c:v>
                </c:pt>
                <c:pt idx="8649">
                  <c:v>40</c:v>
                </c:pt>
                <c:pt idx="8650">
                  <c:v>40</c:v>
                </c:pt>
                <c:pt idx="8651">
                  <c:v>40</c:v>
                </c:pt>
                <c:pt idx="8652">
                  <c:v>40</c:v>
                </c:pt>
                <c:pt idx="8653">
                  <c:v>40</c:v>
                </c:pt>
                <c:pt idx="8654">
                  <c:v>40</c:v>
                </c:pt>
                <c:pt idx="8655">
                  <c:v>40</c:v>
                </c:pt>
                <c:pt idx="8656">
                  <c:v>40</c:v>
                </c:pt>
                <c:pt idx="8657">
                  <c:v>40</c:v>
                </c:pt>
                <c:pt idx="8658">
                  <c:v>40</c:v>
                </c:pt>
                <c:pt idx="8659">
                  <c:v>40</c:v>
                </c:pt>
                <c:pt idx="8660">
                  <c:v>40</c:v>
                </c:pt>
                <c:pt idx="8661">
                  <c:v>40</c:v>
                </c:pt>
                <c:pt idx="8662">
                  <c:v>40</c:v>
                </c:pt>
                <c:pt idx="8663">
                  <c:v>40</c:v>
                </c:pt>
                <c:pt idx="8664">
                  <c:v>40</c:v>
                </c:pt>
                <c:pt idx="8665">
                  <c:v>40</c:v>
                </c:pt>
                <c:pt idx="8666">
                  <c:v>40</c:v>
                </c:pt>
                <c:pt idx="8667">
                  <c:v>40</c:v>
                </c:pt>
                <c:pt idx="8668">
                  <c:v>40</c:v>
                </c:pt>
                <c:pt idx="8669">
                  <c:v>40</c:v>
                </c:pt>
                <c:pt idx="8670">
                  <c:v>40</c:v>
                </c:pt>
                <c:pt idx="8671">
                  <c:v>40</c:v>
                </c:pt>
                <c:pt idx="8672">
                  <c:v>40</c:v>
                </c:pt>
                <c:pt idx="8673">
                  <c:v>40</c:v>
                </c:pt>
                <c:pt idx="8674">
                  <c:v>40</c:v>
                </c:pt>
                <c:pt idx="8675">
                  <c:v>40</c:v>
                </c:pt>
                <c:pt idx="8676">
                  <c:v>40</c:v>
                </c:pt>
                <c:pt idx="8677">
                  <c:v>40</c:v>
                </c:pt>
                <c:pt idx="8678">
                  <c:v>40</c:v>
                </c:pt>
                <c:pt idx="8679">
                  <c:v>40</c:v>
                </c:pt>
                <c:pt idx="8680">
                  <c:v>40</c:v>
                </c:pt>
                <c:pt idx="8681">
                  <c:v>40</c:v>
                </c:pt>
                <c:pt idx="8682">
                  <c:v>40</c:v>
                </c:pt>
                <c:pt idx="8683">
                  <c:v>40</c:v>
                </c:pt>
                <c:pt idx="8684">
                  <c:v>40</c:v>
                </c:pt>
                <c:pt idx="8685">
                  <c:v>40</c:v>
                </c:pt>
                <c:pt idx="8686">
                  <c:v>40</c:v>
                </c:pt>
                <c:pt idx="8687">
                  <c:v>40</c:v>
                </c:pt>
                <c:pt idx="8688">
                  <c:v>40</c:v>
                </c:pt>
                <c:pt idx="8689">
                  <c:v>40</c:v>
                </c:pt>
                <c:pt idx="8690">
                  <c:v>40</c:v>
                </c:pt>
                <c:pt idx="8691">
                  <c:v>40</c:v>
                </c:pt>
                <c:pt idx="8692">
                  <c:v>40</c:v>
                </c:pt>
                <c:pt idx="8693">
                  <c:v>40</c:v>
                </c:pt>
                <c:pt idx="8694">
                  <c:v>40</c:v>
                </c:pt>
                <c:pt idx="8695">
                  <c:v>40</c:v>
                </c:pt>
                <c:pt idx="8696">
                  <c:v>40</c:v>
                </c:pt>
                <c:pt idx="8697">
                  <c:v>40</c:v>
                </c:pt>
                <c:pt idx="8698">
                  <c:v>40</c:v>
                </c:pt>
                <c:pt idx="8699">
                  <c:v>40</c:v>
                </c:pt>
                <c:pt idx="8700">
                  <c:v>40</c:v>
                </c:pt>
                <c:pt idx="8701">
                  <c:v>40</c:v>
                </c:pt>
                <c:pt idx="8702">
                  <c:v>40</c:v>
                </c:pt>
                <c:pt idx="8703">
                  <c:v>40</c:v>
                </c:pt>
                <c:pt idx="8704">
                  <c:v>40</c:v>
                </c:pt>
                <c:pt idx="8705">
                  <c:v>40</c:v>
                </c:pt>
                <c:pt idx="8706">
                  <c:v>40</c:v>
                </c:pt>
                <c:pt idx="8707">
                  <c:v>40</c:v>
                </c:pt>
                <c:pt idx="8708">
                  <c:v>40</c:v>
                </c:pt>
                <c:pt idx="8709">
                  <c:v>40</c:v>
                </c:pt>
                <c:pt idx="8710">
                  <c:v>40</c:v>
                </c:pt>
                <c:pt idx="8711">
                  <c:v>40</c:v>
                </c:pt>
                <c:pt idx="8712">
                  <c:v>40</c:v>
                </c:pt>
                <c:pt idx="8713">
                  <c:v>40</c:v>
                </c:pt>
                <c:pt idx="8714">
                  <c:v>40</c:v>
                </c:pt>
                <c:pt idx="8715">
                  <c:v>40</c:v>
                </c:pt>
                <c:pt idx="8716">
                  <c:v>40</c:v>
                </c:pt>
                <c:pt idx="8717">
                  <c:v>40</c:v>
                </c:pt>
                <c:pt idx="8718">
                  <c:v>40</c:v>
                </c:pt>
                <c:pt idx="8719">
                  <c:v>40</c:v>
                </c:pt>
                <c:pt idx="8720">
                  <c:v>40</c:v>
                </c:pt>
                <c:pt idx="8721">
                  <c:v>40</c:v>
                </c:pt>
                <c:pt idx="8722">
                  <c:v>40</c:v>
                </c:pt>
                <c:pt idx="8723">
                  <c:v>40</c:v>
                </c:pt>
                <c:pt idx="8724">
                  <c:v>40</c:v>
                </c:pt>
                <c:pt idx="8725">
                  <c:v>40</c:v>
                </c:pt>
                <c:pt idx="8726">
                  <c:v>40</c:v>
                </c:pt>
                <c:pt idx="8727">
                  <c:v>40</c:v>
                </c:pt>
                <c:pt idx="8728">
                  <c:v>40</c:v>
                </c:pt>
                <c:pt idx="8729">
                  <c:v>40</c:v>
                </c:pt>
                <c:pt idx="8730">
                  <c:v>40</c:v>
                </c:pt>
                <c:pt idx="8731">
                  <c:v>40</c:v>
                </c:pt>
                <c:pt idx="8732">
                  <c:v>40</c:v>
                </c:pt>
                <c:pt idx="8733">
                  <c:v>40</c:v>
                </c:pt>
                <c:pt idx="8734">
                  <c:v>40</c:v>
                </c:pt>
                <c:pt idx="8735">
                  <c:v>40</c:v>
                </c:pt>
                <c:pt idx="8736">
                  <c:v>40</c:v>
                </c:pt>
                <c:pt idx="8737">
                  <c:v>40</c:v>
                </c:pt>
                <c:pt idx="8738">
                  <c:v>40</c:v>
                </c:pt>
                <c:pt idx="8739">
                  <c:v>40</c:v>
                </c:pt>
                <c:pt idx="8740">
                  <c:v>40</c:v>
                </c:pt>
                <c:pt idx="8741">
                  <c:v>40</c:v>
                </c:pt>
                <c:pt idx="8742">
                  <c:v>40</c:v>
                </c:pt>
                <c:pt idx="8743">
                  <c:v>40</c:v>
                </c:pt>
                <c:pt idx="8744">
                  <c:v>40</c:v>
                </c:pt>
                <c:pt idx="8745">
                  <c:v>40</c:v>
                </c:pt>
                <c:pt idx="8746">
                  <c:v>40</c:v>
                </c:pt>
                <c:pt idx="8747">
                  <c:v>40</c:v>
                </c:pt>
                <c:pt idx="8748">
                  <c:v>40</c:v>
                </c:pt>
                <c:pt idx="8749">
                  <c:v>40</c:v>
                </c:pt>
                <c:pt idx="8750">
                  <c:v>40</c:v>
                </c:pt>
                <c:pt idx="8751">
                  <c:v>40</c:v>
                </c:pt>
                <c:pt idx="8752">
                  <c:v>40</c:v>
                </c:pt>
                <c:pt idx="8753">
                  <c:v>40</c:v>
                </c:pt>
                <c:pt idx="8754">
                  <c:v>40</c:v>
                </c:pt>
                <c:pt idx="8755">
                  <c:v>40</c:v>
                </c:pt>
                <c:pt idx="8756">
                  <c:v>40</c:v>
                </c:pt>
                <c:pt idx="8757">
                  <c:v>40</c:v>
                </c:pt>
                <c:pt idx="8758">
                  <c:v>40</c:v>
                </c:pt>
                <c:pt idx="8759">
                  <c:v>40</c:v>
                </c:pt>
                <c:pt idx="8760">
                  <c:v>40</c:v>
                </c:pt>
                <c:pt idx="8761">
                  <c:v>40</c:v>
                </c:pt>
                <c:pt idx="8762">
                  <c:v>40</c:v>
                </c:pt>
                <c:pt idx="8763">
                  <c:v>40</c:v>
                </c:pt>
                <c:pt idx="8764">
                  <c:v>40</c:v>
                </c:pt>
                <c:pt idx="8765">
                  <c:v>40</c:v>
                </c:pt>
                <c:pt idx="8766">
                  <c:v>40</c:v>
                </c:pt>
                <c:pt idx="8767">
                  <c:v>40</c:v>
                </c:pt>
                <c:pt idx="8768">
                  <c:v>40</c:v>
                </c:pt>
                <c:pt idx="8769">
                  <c:v>40</c:v>
                </c:pt>
                <c:pt idx="8770">
                  <c:v>40</c:v>
                </c:pt>
                <c:pt idx="8771">
                  <c:v>40</c:v>
                </c:pt>
                <c:pt idx="8772">
                  <c:v>40</c:v>
                </c:pt>
                <c:pt idx="8773">
                  <c:v>40</c:v>
                </c:pt>
                <c:pt idx="8774">
                  <c:v>40</c:v>
                </c:pt>
                <c:pt idx="8775">
                  <c:v>40</c:v>
                </c:pt>
                <c:pt idx="8776">
                  <c:v>40</c:v>
                </c:pt>
                <c:pt idx="8777">
                  <c:v>40</c:v>
                </c:pt>
                <c:pt idx="8778">
                  <c:v>40</c:v>
                </c:pt>
                <c:pt idx="8779">
                  <c:v>40</c:v>
                </c:pt>
                <c:pt idx="8780">
                  <c:v>40</c:v>
                </c:pt>
                <c:pt idx="8781">
                  <c:v>40</c:v>
                </c:pt>
                <c:pt idx="8782">
                  <c:v>40</c:v>
                </c:pt>
                <c:pt idx="8783">
                  <c:v>40</c:v>
                </c:pt>
                <c:pt idx="8784">
                  <c:v>40</c:v>
                </c:pt>
                <c:pt idx="8785">
                  <c:v>40</c:v>
                </c:pt>
                <c:pt idx="8786">
                  <c:v>40</c:v>
                </c:pt>
                <c:pt idx="8787">
                  <c:v>40</c:v>
                </c:pt>
                <c:pt idx="8788">
                  <c:v>40</c:v>
                </c:pt>
                <c:pt idx="8789">
                  <c:v>40</c:v>
                </c:pt>
                <c:pt idx="8790">
                  <c:v>40</c:v>
                </c:pt>
                <c:pt idx="8791">
                  <c:v>40</c:v>
                </c:pt>
                <c:pt idx="8792">
                  <c:v>40</c:v>
                </c:pt>
                <c:pt idx="8793">
                  <c:v>40</c:v>
                </c:pt>
                <c:pt idx="8794">
                  <c:v>40</c:v>
                </c:pt>
                <c:pt idx="8795">
                  <c:v>40</c:v>
                </c:pt>
                <c:pt idx="8796">
                  <c:v>40</c:v>
                </c:pt>
                <c:pt idx="8797">
                  <c:v>40</c:v>
                </c:pt>
                <c:pt idx="8798">
                  <c:v>40</c:v>
                </c:pt>
                <c:pt idx="8799">
                  <c:v>40</c:v>
                </c:pt>
                <c:pt idx="8800">
                  <c:v>40</c:v>
                </c:pt>
                <c:pt idx="8801">
                  <c:v>40</c:v>
                </c:pt>
                <c:pt idx="8802">
                  <c:v>40</c:v>
                </c:pt>
                <c:pt idx="8803">
                  <c:v>40</c:v>
                </c:pt>
                <c:pt idx="8804">
                  <c:v>40</c:v>
                </c:pt>
                <c:pt idx="8805">
                  <c:v>40</c:v>
                </c:pt>
                <c:pt idx="8806">
                  <c:v>40</c:v>
                </c:pt>
                <c:pt idx="8807">
                  <c:v>40</c:v>
                </c:pt>
                <c:pt idx="8808">
                  <c:v>40</c:v>
                </c:pt>
                <c:pt idx="8809">
                  <c:v>40</c:v>
                </c:pt>
                <c:pt idx="8810">
                  <c:v>40</c:v>
                </c:pt>
                <c:pt idx="8811">
                  <c:v>40</c:v>
                </c:pt>
                <c:pt idx="8812">
                  <c:v>40</c:v>
                </c:pt>
                <c:pt idx="8813">
                  <c:v>40</c:v>
                </c:pt>
                <c:pt idx="8814">
                  <c:v>40</c:v>
                </c:pt>
                <c:pt idx="8815">
                  <c:v>40</c:v>
                </c:pt>
                <c:pt idx="8816">
                  <c:v>40</c:v>
                </c:pt>
                <c:pt idx="8817">
                  <c:v>40</c:v>
                </c:pt>
                <c:pt idx="8818">
                  <c:v>40</c:v>
                </c:pt>
                <c:pt idx="8819">
                  <c:v>40</c:v>
                </c:pt>
                <c:pt idx="8820">
                  <c:v>40</c:v>
                </c:pt>
                <c:pt idx="8821">
                  <c:v>40</c:v>
                </c:pt>
                <c:pt idx="8822">
                  <c:v>40</c:v>
                </c:pt>
                <c:pt idx="8823">
                  <c:v>40</c:v>
                </c:pt>
                <c:pt idx="8824">
                  <c:v>40</c:v>
                </c:pt>
                <c:pt idx="8825">
                  <c:v>40</c:v>
                </c:pt>
                <c:pt idx="8826">
                  <c:v>40</c:v>
                </c:pt>
                <c:pt idx="8827">
                  <c:v>40</c:v>
                </c:pt>
                <c:pt idx="8828">
                  <c:v>40</c:v>
                </c:pt>
                <c:pt idx="8829">
                  <c:v>40</c:v>
                </c:pt>
                <c:pt idx="8830">
                  <c:v>40</c:v>
                </c:pt>
                <c:pt idx="8831">
                  <c:v>40</c:v>
                </c:pt>
                <c:pt idx="8832">
                  <c:v>40</c:v>
                </c:pt>
                <c:pt idx="8833">
                  <c:v>40</c:v>
                </c:pt>
                <c:pt idx="8834">
                  <c:v>40</c:v>
                </c:pt>
                <c:pt idx="8835">
                  <c:v>40</c:v>
                </c:pt>
                <c:pt idx="8836">
                  <c:v>40</c:v>
                </c:pt>
                <c:pt idx="8837">
                  <c:v>40</c:v>
                </c:pt>
                <c:pt idx="8838">
                  <c:v>40</c:v>
                </c:pt>
                <c:pt idx="8839">
                  <c:v>40</c:v>
                </c:pt>
                <c:pt idx="8840">
                  <c:v>40</c:v>
                </c:pt>
                <c:pt idx="8841">
                  <c:v>40</c:v>
                </c:pt>
                <c:pt idx="8842">
                  <c:v>40</c:v>
                </c:pt>
                <c:pt idx="8843">
                  <c:v>40</c:v>
                </c:pt>
                <c:pt idx="8844">
                  <c:v>40</c:v>
                </c:pt>
                <c:pt idx="8845">
                  <c:v>40</c:v>
                </c:pt>
                <c:pt idx="8846">
                  <c:v>40</c:v>
                </c:pt>
                <c:pt idx="8847">
                  <c:v>40</c:v>
                </c:pt>
                <c:pt idx="8848">
                  <c:v>40</c:v>
                </c:pt>
                <c:pt idx="8849">
                  <c:v>40</c:v>
                </c:pt>
                <c:pt idx="8850">
                  <c:v>40</c:v>
                </c:pt>
                <c:pt idx="8851">
                  <c:v>40</c:v>
                </c:pt>
                <c:pt idx="8852">
                  <c:v>40</c:v>
                </c:pt>
                <c:pt idx="8853">
                  <c:v>40</c:v>
                </c:pt>
                <c:pt idx="8854">
                  <c:v>40</c:v>
                </c:pt>
                <c:pt idx="8855">
                  <c:v>40</c:v>
                </c:pt>
                <c:pt idx="8856">
                  <c:v>40</c:v>
                </c:pt>
                <c:pt idx="8857">
                  <c:v>40</c:v>
                </c:pt>
                <c:pt idx="8858">
                  <c:v>40</c:v>
                </c:pt>
                <c:pt idx="8859">
                  <c:v>40</c:v>
                </c:pt>
                <c:pt idx="8860">
                  <c:v>40</c:v>
                </c:pt>
                <c:pt idx="8861">
                  <c:v>40</c:v>
                </c:pt>
                <c:pt idx="8862">
                  <c:v>40</c:v>
                </c:pt>
                <c:pt idx="8863">
                  <c:v>40</c:v>
                </c:pt>
                <c:pt idx="8864">
                  <c:v>40</c:v>
                </c:pt>
                <c:pt idx="8865">
                  <c:v>40</c:v>
                </c:pt>
                <c:pt idx="8866">
                  <c:v>40</c:v>
                </c:pt>
                <c:pt idx="8867">
                  <c:v>40</c:v>
                </c:pt>
                <c:pt idx="8868">
                  <c:v>40</c:v>
                </c:pt>
                <c:pt idx="8869">
                  <c:v>40</c:v>
                </c:pt>
                <c:pt idx="8870">
                  <c:v>40</c:v>
                </c:pt>
                <c:pt idx="8871">
                  <c:v>40</c:v>
                </c:pt>
                <c:pt idx="8872">
                  <c:v>40</c:v>
                </c:pt>
                <c:pt idx="8873">
                  <c:v>40</c:v>
                </c:pt>
                <c:pt idx="8874">
                  <c:v>40</c:v>
                </c:pt>
                <c:pt idx="8875">
                  <c:v>40</c:v>
                </c:pt>
                <c:pt idx="8876">
                  <c:v>40</c:v>
                </c:pt>
                <c:pt idx="8877">
                  <c:v>40</c:v>
                </c:pt>
                <c:pt idx="8878">
                  <c:v>40</c:v>
                </c:pt>
                <c:pt idx="8879">
                  <c:v>40</c:v>
                </c:pt>
                <c:pt idx="8880">
                  <c:v>40</c:v>
                </c:pt>
                <c:pt idx="8881">
                  <c:v>40</c:v>
                </c:pt>
                <c:pt idx="8882">
                  <c:v>40</c:v>
                </c:pt>
                <c:pt idx="8883">
                  <c:v>40</c:v>
                </c:pt>
                <c:pt idx="8884">
                  <c:v>40</c:v>
                </c:pt>
                <c:pt idx="8885">
                  <c:v>40</c:v>
                </c:pt>
                <c:pt idx="8886">
                  <c:v>40</c:v>
                </c:pt>
                <c:pt idx="8887">
                  <c:v>40</c:v>
                </c:pt>
                <c:pt idx="8888">
                  <c:v>40</c:v>
                </c:pt>
                <c:pt idx="8889">
                  <c:v>40</c:v>
                </c:pt>
                <c:pt idx="8890">
                  <c:v>40</c:v>
                </c:pt>
                <c:pt idx="8891">
                  <c:v>40</c:v>
                </c:pt>
                <c:pt idx="8892">
                  <c:v>40</c:v>
                </c:pt>
                <c:pt idx="8893">
                  <c:v>40</c:v>
                </c:pt>
                <c:pt idx="8894">
                  <c:v>40</c:v>
                </c:pt>
                <c:pt idx="8895">
                  <c:v>40</c:v>
                </c:pt>
                <c:pt idx="8896">
                  <c:v>40</c:v>
                </c:pt>
                <c:pt idx="8897">
                  <c:v>40</c:v>
                </c:pt>
                <c:pt idx="8898">
                  <c:v>40</c:v>
                </c:pt>
                <c:pt idx="8899">
                  <c:v>40</c:v>
                </c:pt>
                <c:pt idx="8900">
                  <c:v>40</c:v>
                </c:pt>
                <c:pt idx="8901">
                  <c:v>40</c:v>
                </c:pt>
                <c:pt idx="8902">
                  <c:v>40</c:v>
                </c:pt>
                <c:pt idx="8903">
                  <c:v>40</c:v>
                </c:pt>
                <c:pt idx="8904">
                  <c:v>40</c:v>
                </c:pt>
                <c:pt idx="8905">
                  <c:v>40</c:v>
                </c:pt>
                <c:pt idx="8906">
                  <c:v>40</c:v>
                </c:pt>
                <c:pt idx="8907">
                  <c:v>40</c:v>
                </c:pt>
                <c:pt idx="8908">
                  <c:v>40</c:v>
                </c:pt>
                <c:pt idx="8909">
                  <c:v>40</c:v>
                </c:pt>
                <c:pt idx="8910">
                  <c:v>40</c:v>
                </c:pt>
                <c:pt idx="8911">
                  <c:v>40</c:v>
                </c:pt>
                <c:pt idx="8912">
                  <c:v>40</c:v>
                </c:pt>
                <c:pt idx="8913">
                  <c:v>40</c:v>
                </c:pt>
                <c:pt idx="8914">
                  <c:v>40</c:v>
                </c:pt>
                <c:pt idx="8915">
                  <c:v>40</c:v>
                </c:pt>
                <c:pt idx="8916">
                  <c:v>40</c:v>
                </c:pt>
                <c:pt idx="8917">
                  <c:v>40</c:v>
                </c:pt>
                <c:pt idx="8918">
                  <c:v>40</c:v>
                </c:pt>
                <c:pt idx="8919">
                  <c:v>40</c:v>
                </c:pt>
                <c:pt idx="8920">
                  <c:v>40</c:v>
                </c:pt>
                <c:pt idx="8921">
                  <c:v>40</c:v>
                </c:pt>
                <c:pt idx="8922">
                  <c:v>40</c:v>
                </c:pt>
                <c:pt idx="8923">
                  <c:v>40</c:v>
                </c:pt>
                <c:pt idx="8924">
                  <c:v>40</c:v>
                </c:pt>
                <c:pt idx="8925">
                  <c:v>40</c:v>
                </c:pt>
                <c:pt idx="8926">
                  <c:v>40</c:v>
                </c:pt>
                <c:pt idx="8927">
                  <c:v>40</c:v>
                </c:pt>
                <c:pt idx="8928">
                  <c:v>40</c:v>
                </c:pt>
                <c:pt idx="8929">
                  <c:v>40</c:v>
                </c:pt>
                <c:pt idx="8930">
                  <c:v>40</c:v>
                </c:pt>
                <c:pt idx="8931">
                  <c:v>40</c:v>
                </c:pt>
                <c:pt idx="8932">
                  <c:v>40</c:v>
                </c:pt>
                <c:pt idx="8933">
                  <c:v>40</c:v>
                </c:pt>
                <c:pt idx="8934">
                  <c:v>40</c:v>
                </c:pt>
                <c:pt idx="8935">
                  <c:v>40</c:v>
                </c:pt>
                <c:pt idx="8936">
                  <c:v>40</c:v>
                </c:pt>
                <c:pt idx="8937">
                  <c:v>40</c:v>
                </c:pt>
                <c:pt idx="8938">
                  <c:v>40</c:v>
                </c:pt>
                <c:pt idx="8939">
                  <c:v>40</c:v>
                </c:pt>
                <c:pt idx="8940">
                  <c:v>40</c:v>
                </c:pt>
                <c:pt idx="8941">
                  <c:v>40</c:v>
                </c:pt>
                <c:pt idx="8942">
                  <c:v>40</c:v>
                </c:pt>
                <c:pt idx="8943">
                  <c:v>40</c:v>
                </c:pt>
                <c:pt idx="8944">
                  <c:v>40</c:v>
                </c:pt>
                <c:pt idx="8945">
                  <c:v>40</c:v>
                </c:pt>
                <c:pt idx="8946">
                  <c:v>40</c:v>
                </c:pt>
                <c:pt idx="8947">
                  <c:v>40</c:v>
                </c:pt>
                <c:pt idx="8948">
                  <c:v>40</c:v>
                </c:pt>
                <c:pt idx="8949">
                  <c:v>40</c:v>
                </c:pt>
                <c:pt idx="8950">
                  <c:v>40</c:v>
                </c:pt>
                <c:pt idx="8951">
                  <c:v>40</c:v>
                </c:pt>
                <c:pt idx="8952">
                  <c:v>40</c:v>
                </c:pt>
                <c:pt idx="8953">
                  <c:v>40</c:v>
                </c:pt>
                <c:pt idx="8954">
                  <c:v>40</c:v>
                </c:pt>
                <c:pt idx="8955">
                  <c:v>40</c:v>
                </c:pt>
                <c:pt idx="8956">
                  <c:v>40</c:v>
                </c:pt>
                <c:pt idx="8957">
                  <c:v>40</c:v>
                </c:pt>
                <c:pt idx="8958">
                  <c:v>40</c:v>
                </c:pt>
                <c:pt idx="8959">
                  <c:v>40</c:v>
                </c:pt>
                <c:pt idx="8960">
                  <c:v>40</c:v>
                </c:pt>
                <c:pt idx="8961">
                  <c:v>40</c:v>
                </c:pt>
                <c:pt idx="8962">
                  <c:v>40</c:v>
                </c:pt>
                <c:pt idx="8963">
                  <c:v>40</c:v>
                </c:pt>
                <c:pt idx="8964">
                  <c:v>40</c:v>
                </c:pt>
                <c:pt idx="8965">
                  <c:v>40</c:v>
                </c:pt>
                <c:pt idx="8966">
                  <c:v>40</c:v>
                </c:pt>
                <c:pt idx="8967">
                  <c:v>40</c:v>
                </c:pt>
                <c:pt idx="8968">
                  <c:v>40</c:v>
                </c:pt>
                <c:pt idx="8969">
                  <c:v>40</c:v>
                </c:pt>
                <c:pt idx="8970">
                  <c:v>40</c:v>
                </c:pt>
                <c:pt idx="8971">
                  <c:v>40</c:v>
                </c:pt>
                <c:pt idx="8972">
                  <c:v>40</c:v>
                </c:pt>
                <c:pt idx="8973">
                  <c:v>40</c:v>
                </c:pt>
                <c:pt idx="8974">
                  <c:v>40</c:v>
                </c:pt>
                <c:pt idx="8975">
                  <c:v>40</c:v>
                </c:pt>
                <c:pt idx="8976">
                  <c:v>40</c:v>
                </c:pt>
                <c:pt idx="8977">
                  <c:v>40</c:v>
                </c:pt>
                <c:pt idx="8978">
                  <c:v>40</c:v>
                </c:pt>
                <c:pt idx="8979">
                  <c:v>40</c:v>
                </c:pt>
                <c:pt idx="8980">
                  <c:v>40</c:v>
                </c:pt>
                <c:pt idx="8981">
                  <c:v>40</c:v>
                </c:pt>
                <c:pt idx="8982">
                  <c:v>40</c:v>
                </c:pt>
                <c:pt idx="8983">
                  <c:v>40</c:v>
                </c:pt>
                <c:pt idx="8984">
                  <c:v>40</c:v>
                </c:pt>
                <c:pt idx="8985">
                  <c:v>40</c:v>
                </c:pt>
                <c:pt idx="8986">
                  <c:v>40</c:v>
                </c:pt>
                <c:pt idx="8987">
                  <c:v>40</c:v>
                </c:pt>
                <c:pt idx="8988">
                  <c:v>40</c:v>
                </c:pt>
                <c:pt idx="8989">
                  <c:v>40</c:v>
                </c:pt>
                <c:pt idx="8990">
                  <c:v>40</c:v>
                </c:pt>
                <c:pt idx="8991">
                  <c:v>40</c:v>
                </c:pt>
                <c:pt idx="8992">
                  <c:v>40</c:v>
                </c:pt>
                <c:pt idx="8993">
                  <c:v>40</c:v>
                </c:pt>
                <c:pt idx="8994">
                  <c:v>40</c:v>
                </c:pt>
                <c:pt idx="8995">
                  <c:v>40</c:v>
                </c:pt>
                <c:pt idx="8996">
                  <c:v>40</c:v>
                </c:pt>
                <c:pt idx="8997">
                  <c:v>40</c:v>
                </c:pt>
                <c:pt idx="8998">
                  <c:v>40</c:v>
                </c:pt>
                <c:pt idx="8999">
                  <c:v>40</c:v>
                </c:pt>
                <c:pt idx="9000">
                  <c:v>40</c:v>
                </c:pt>
                <c:pt idx="9001">
                  <c:v>40</c:v>
                </c:pt>
                <c:pt idx="9002">
                  <c:v>40</c:v>
                </c:pt>
                <c:pt idx="9003">
                  <c:v>40</c:v>
                </c:pt>
                <c:pt idx="9004">
                  <c:v>40</c:v>
                </c:pt>
                <c:pt idx="9005">
                  <c:v>40</c:v>
                </c:pt>
                <c:pt idx="9006">
                  <c:v>40</c:v>
                </c:pt>
                <c:pt idx="9007">
                  <c:v>40</c:v>
                </c:pt>
                <c:pt idx="9008">
                  <c:v>40</c:v>
                </c:pt>
                <c:pt idx="9009">
                  <c:v>40</c:v>
                </c:pt>
                <c:pt idx="9010">
                  <c:v>40</c:v>
                </c:pt>
                <c:pt idx="9011">
                  <c:v>40</c:v>
                </c:pt>
                <c:pt idx="9012">
                  <c:v>40</c:v>
                </c:pt>
                <c:pt idx="9013">
                  <c:v>40</c:v>
                </c:pt>
                <c:pt idx="9014">
                  <c:v>40</c:v>
                </c:pt>
                <c:pt idx="9015">
                  <c:v>40</c:v>
                </c:pt>
                <c:pt idx="9016">
                  <c:v>40</c:v>
                </c:pt>
                <c:pt idx="9017">
                  <c:v>40</c:v>
                </c:pt>
                <c:pt idx="9018">
                  <c:v>40</c:v>
                </c:pt>
                <c:pt idx="9019">
                  <c:v>40</c:v>
                </c:pt>
                <c:pt idx="9020">
                  <c:v>40</c:v>
                </c:pt>
                <c:pt idx="9021">
                  <c:v>40</c:v>
                </c:pt>
                <c:pt idx="9022">
                  <c:v>40</c:v>
                </c:pt>
                <c:pt idx="9023">
                  <c:v>40</c:v>
                </c:pt>
                <c:pt idx="9024">
                  <c:v>40</c:v>
                </c:pt>
                <c:pt idx="9025">
                  <c:v>40</c:v>
                </c:pt>
                <c:pt idx="9026">
                  <c:v>40</c:v>
                </c:pt>
                <c:pt idx="9027">
                  <c:v>40</c:v>
                </c:pt>
                <c:pt idx="9028">
                  <c:v>40</c:v>
                </c:pt>
                <c:pt idx="9029">
                  <c:v>40</c:v>
                </c:pt>
                <c:pt idx="9030">
                  <c:v>40</c:v>
                </c:pt>
                <c:pt idx="9031">
                  <c:v>40</c:v>
                </c:pt>
                <c:pt idx="9032">
                  <c:v>40</c:v>
                </c:pt>
                <c:pt idx="9033">
                  <c:v>40</c:v>
                </c:pt>
                <c:pt idx="9034">
                  <c:v>40</c:v>
                </c:pt>
                <c:pt idx="9035">
                  <c:v>40</c:v>
                </c:pt>
                <c:pt idx="9036">
                  <c:v>40</c:v>
                </c:pt>
                <c:pt idx="9037">
                  <c:v>40</c:v>
                </c:pt>
                <c:pt idx="9038">
                  <c:v>40</c:v>
                </c:pt>
                <c:pt idx="9039">
                  <c:v>40</c:v>
                </c:pt>
                <c:pt idx="9040">
                  <c:v>40</c:v>
                </c:pt>
                <c:pt idx="9041">
                  <c:v>40</c:v>
                </c:pt>
                <c:pt idx="9042">
                  <c:v>40</c:v>
                </c:pt>
                <c:pt idx="9043">
                  <c:v>40</c:v>
                </c:pt>
                <c:pt idx="9044">
                  <c:v>40</c:v>
                </c:pt>
                <c:pt idx="9045">
                  <c:v>40</c:v>
                </c:pt>
                <c:pt idx="9046">
                  <c:v>40</c:v>
                </c:pt>
                <c:pt idx="9047">
                  <c:v>40</c:v>
                </c:pt>
                <c:pt idx="9048">
                  <c:v>40</c:v>
                </c:pt>
                <c:pt idx="9049">
                  <c:v>40</c:v>
                </c:pt>
                <c:pt idx="9050">
                  <c:v>40</c:v>
                </c:pt>
                <c:pt idx="9051">
                  <c:v>40</c:v>
                </c:pt>
                <c:pt idx="9052">
                  <c:v>40</c:v>
                </c:pt>
                <c:pt idx="9053">
                  <c:v>40</c:v>
                </c:pt>
                <c:pt idx="9054">
                  <c:v>40</c:v>
                </c:pt>
                <c:pt idx="9055">
                  <c:v>40</c:v>
                </c:pt>
                <c:pt idx="9056">
                  <c:v>40</c:v>
                </c:pt>
                <c:pt idx="9057">
                  <c:v>40</c:v>
                </c:pt>
                <c:pt idx="9058">
                  <c:v>40</c:v>
                </c:pt>
                <c:pt idx="9059">
                  <c:v>40</c:v>
                </c:pt>
                <c:pt idx="9060">
                  <c:v>40</c:v>
                </c:pt>
                <c:pt idx="9061">
                  <c:v>40</c:v>
                </c:pt>
                <c:pt idx="9062">
                  <c:v>40</c:v>
                </c:pt>
                <c:pt idx="9063">
                  <c:v>40</c:v>
                </c:pt>
                <c:pt idx="9064">
                  <c:v>40</c:v>
                </c:pt>
                <c:pt idx="9065">
                  <c:v>40</c:v>
                </c:pt>
                <c:pt idx="9066">
                  <c:v>40</c:v>
                </c:pt>
                <c:pt idx="9067">
                  <c:v>40</c:v>
                </c:pt>
                <c:pt idx="9068">
                  <c:v>40</c:v>
                </c:pt>
                <c:pt idx="9069">
                  <c:v>40</c:v>
                </c:pt>
                <c:pt idx="9070">
                  <c:v>40</c:v>
                </c:pt>
                <c:pt idx="9071">
                  <c:v>40</c:v>
                </c:pt>
                <c:pt idx="9072">
                  <c:v>40</c:v>
                </c:pt>
                <c:pt idx="9073">
                  <c:v>40</c:v>
                </c:pt>
                <c:pt idx="9074">
                  <c:v>40</c:v>
                </c:pt>
                <c:pt idx="9075">
                  <c:v>40</c:v>
                </c:pt>
                <c:pt idx="9076">
                  <c:v>40</c:v>
                </c:pt>
                <c:pt idx="9077">
                  <c:v>40</c:v>
                </c:pt>
                <c:pt idx="9078">
                  <c:v>40</c:v>
                </c:pt>
                <c:pt idx="9079">
                  <c:v>40</c:v>
                </c:pt>
                <c:pt idx="9080">
                  <c:v>40</c:v>
                </c:pt>
                <c:pt idx="9081">
                  <c:v>40</c:v>
                </c:pt>
                <c:pt idx="9082">
                  <c:v>40</c:v>
                </c:pt>
                <c:pt idx="9083">
                  <c:v>40</c:v>
                </c:pt>
                <c:pt idx="9084">
                  <c:v>40</c:v>
                </c:pt>
                <c:pt idx="9085">
                  <c:v>40</c:v>
                </c:pt>
                <c:pt idx="9086">
                  <c:v>40</c:v>
                </c:pt>
                <c:pt idx="9087">
                  <c:v>40</c:v>
                </c:pt>
                <c:pt idx="9088">
                  <c:v>40</c:v>
                </c:pt>
                <c:pt idx="9089">
                  <c:v>40</c:v>
                </c:pt>
                <c:pt idx="9090">
                  <c:v>40</c:v>
                </c:pt>
                <c:pt idx="9091">
                  <c:v>40</c:v>
                </c:pt>
                <c:pt idx="9092">
                  <c:v>40</c:v>
                </c:pt>
                <c:pt idx="9093">
                  <c:v>40</c:v>
                </c:pt>
                <c:pt idx="9094">
                  <c:v>40</c:v>
                </c:pt>
                <c:pt idx="9095">
                  <c:v>40</c:v>
                </c:pt>
                <c:pt idx="9096">
                  <c:v>40</c:v>
                </c:pt>
                <c:pt idx="9097">
                  <c:v>40</c:v>
                </c:pt>
                <c:pt idx="9098">
                  <c:v>40</c:v>
                </c:pt>
                <c:pt idx="9099">
                  <c:v>40</c:v>
                </c:pt>
                <c:pt idx="9100">
                  <c:v>40</c:v>
                </c:pt>
                <c:pt idx="9101">
                  <c:v>40</c:v>
                </c:pt>
                <c:pt idx="9102">
                  <c:v>40</c:v>
                </c:pt>
                <c:pt idx="9103">
                  <c:v>40</c:v>
                </c:pt>
                <c:pt idx="9104">
                  <c:v>40</c:v>
                </c:pt>
                <c:pt idx="9105">
                  <c:v>40</c:v>
                </c:pt>
                <c:pt idx="9106">
                  <c:v>40</c:v>
                </c:pt>
                <c:pt idx="9107">
                  <c:v>40</c:v>
                </c:pt>
                <c:pt idx="9108">
                  <c:v>40</c:v>
                </c:pt>
                <c:pt idx="9109">
                  <c:v>40</c:v>
                </c:pt>
                <c:pt idx="9110">
                  <c:v>40</c:v>
                </c:pt>
                <c:pt idx="9111">
                  <c:v>40</c:v>
                </c:pt>
                <c:pt idx="9112">
                  <c:v>40</c:v>
                </c:pt>
                <c:pt idx="9113">
                  <c:v>40</c:v>
                </c:pt>
                <c:pt idx="9114">
                  <c:v>40</c:v>
                </c:pt>
                <c:pt idx="9115">
                  <c:v>40</c:v>
                </c:pt>
                <c:pt idx="9116">
                  <c:v>40</c:v>
                </c:pt>
                <c:pt idx="9117">
                  <c:v>40</c:v>
                </c:pt>
                <c:pt idx="9118">
                  <c:v>40</c:v>
                </c:pt>
                <c:pt idx="9119">
                  <c:v>40</c:v>
                </c:pt>
                <c:pt idx="9120">
                  <c:v>40</c:v>
                </c:pt>
                <c:pt idx="9121">
                  <c:v>40</c:v>
                </c:pt>
                <c:pt idx="9122">
                  <c:v>40</c:v>
                </c:pt>
                <c:pt idx="9123">
                  <c:v>40</c:v>
                </c:pt>
                <c:pt idx="9124">
                  <c:v>40</c:v>
                </c:pt>
                <c:pt idx="9125">
                  <c:v>40</c:v>
                </c:pt>
                <c:pt idx="9126">
                  <c:v>40</c:v>
                </c:pt>
                <c:pt idx="9127">
                  <c:v>40</c:v>
                </c:pt>
                <c:pt idx="9128">
                  <c:v>40</c:v>
                </c:pt>
                <c:pt idx="9129">
                  <c:v>40</c:v>
                </c:pt>
                <c:pt idx="9130">
                  <c:v>40</c:v>
                </c:pt>
                <c:pt idx="9131">
                  <c:v>40</c:v>
                </c:pt>
                <c:pt idx="9132">
                  <c:v>40</c:v>
                </c:pt>
                <c:pt idx="9133">
                  <c:v>40</c:v>
                </c:pt>
                <c:pt idx="9134">
                  <c:v>40</c:v>
                </c:pt>
                <c:pt idx="9135">
                  <c:v>40</c:v>
                </c:pt>
                <c:pt idx="9136">
                  <c:v>40</c:v>
                </c:pt>
                <c:pt idx="9137">
                  <c:v>40</c:v>
                </c:pt>
                <c:pt idx="9138">
                  <c:v>40</c:v>
                </c:pt>
                <c:pt idx="9139">
                  <c:v>40</c:v>
                </c:pt>
                <c:pt idx="9140">
                  <c:v>40</c:v>
                </c:pt>
                <c:pt idx="9141">
                  <c:v>40</c:v>
                </c:pt>
                <c:pt idx="9142">
                  <c:v>40</c:v>
                </c:pt>
                <c:pt idx="9143">
                  <c:v>40</c:v>
                </c:pt>
                <c:pt idx="9144">
                  <c:v>40</c:v>
                </c:pt>
                <c:pt idx="9145">
                  <c:v>40</c:v>
                </c:pt>
                <c:pt idx="9146">
                  <c:v>40</c:v>
                </c:pt>
                <c:pt idx="9147">
                  <c:v>40</c:v>
                </c:pt>
                <c:pt idx="9148">
                  <c:v>40</c:v>
                </c:pt>
                <c:pt idx="9149">
                  <c:v>40</c:v>
                </c:pt>
                <c:pt idx="9150">
                  <c:v>40</c:v>
                </c:pt>
                <c:pt idx="9151">
                  <c:v>40</c:v>
                </c:pt>
                <c:pt idx="9152">
                  <c:v>40</c:v>
                </c:pt>
                <c:pt idx="9153">
                  <c:v>40</c:v>
                </c:pt>
                <c:pt idx="9154">
                  <c:v>40</c:v>
                </c:pt>
                <c:pt idx="9155">
                  <c:v>40</c:v>
                </c:pt>
                <c:pt idx="9156">
                  <c:v>40</c:v>
                </c:pt>
                <c:pt idx="9157">
                  <c:v>40</c:v>
                </c:pt>
                <c:pt idx="9158">
                  <c:v>40</c:v>
                </c:pt>
                <c:pt idx="9159">
                  <c:v>40</c:v>
                </c:pt>
                <c:pt idx="9160">
                  <c:v>40</c:v>
                </c:pt>
                <c:pt idx="9161">
                  <c:v>40</c:v>
                </c:pt>
                <c:pt idx="9162">
                  <c:v>40</c:v>
                </c:pt>
                <c:pt idx="9163">
                  <c:v>40</c:v>
                </c:pt>
                <c:pt idx="9164">
                  <c:v>40</c:v>
                </c:pt>
                <c:pt idx="9165">
                  <c:v>40</c:v>
                </c:pt>
                <c:pt idx="9166">
                  <c:v>40</c:v>
                </c:pt>
                <c:pt idx="9167">
                  <c:v>40</c:v>
                </c:pt>
                <c:pt idx="9168">
                  <c:v>40</c:v>
                </c:pt>
                <c:pt idx="9169">
                  <c:v>40</c:v>
                </c:pt>
                <c:pt idx="9170">
                  <c:v>40</c:v>
                </c:pt>
                <c:pt idx="9171">
                  <c:v>40</c:v>
                </c:pt>
                <c:pt idx="9172">
                  <c:v>40</c:v>
                </c:pt>
                <c:pt idx="9173">
                  <c:v>40</c:v>
                </c:pt>
                <c:pt idx="9174">
                  <c:v>40</c:v>
                </c:pt>
                <c:pt idx="9175">
                  <c:v>40</c:v>
                </c:pt>
                <c:pt idx="9176">
                  <c:v>40</c:v>
                </c:pt>
                <c:pt idx="9177">
                  <c:v>40</c:v>
                </c:pt>
                <c:pt idx="9178">
                  <c:v>40</c:v>
                </c:pt>
                <c:pt idx="9179">
                  <c:v>40</c:v>
                </c:pt>
                <c:pt idx="9180">
                  <c:v>40</c:v>
                </c:pt>
                <c:pt idx="9181">
                  <c:v>40</c:v>
                </c:pt>
                <c:pt idx="9182">
                  <c:v>40</c:v>
                </c:pt>
                <c:pt idx="9183">
                  <c:v>40</c:v>
                </c:pt>
                <c:pt idx="9184">
                  <c:v>40</c:v>
                </c:pt>
                <c:pt idx="9185">
                  <c:v>40</c:v>
                </c:pt>
                <c:pt idx="9186">
                  <c:v>40</c:v>
                </c:pt>
                <c:pt idx="9187">
                  <c:v>40</c:v>
                </c:pt>
                <c:pt idx="9188">
                  <c:v>40</c:v>
                </c:pt>
                <c:pt idx="9189">
                  <c:v>40</c:v>
                </c:pt>
                <c:pt idx="9190">
                  <c:v>40</c:v>
                </c:pt>
                <c:pt idx="9191">
                  <c:v>40</c:v>
                </c:pt>
                <c:pt idx="9192">
                  <c:v>40</c:v>
                </c:pt>
                <c:pt idx="9193">
                  <c:v>40</c:v>
                </c:pt>
                <c:pt idx="9194">
                  <c:v>40</c:v>
                </c:pt>
                <c:pt idx="9195">
                  <c:v>40</c:v>
                </c:pt>
                <c:pt idx="9196">
                  <c:v>40</c:v>
                </c:pt>
                <c:pt idx="9197">
                  <c:v>40</c:v>
                </c:pt>
                <c:pt idx="9198">
                  <c:v>40</c:v>
                </c:pt>
                <c:pt idx="9199">
                  <c:v>40</c:v>
                </c:pt>
                <c:pt idx="9200">
                  <c:v>40</c:v>
                </c:pt>
                <c:pt idx="9201">
                  <c:v>40</c:v>
                </c:pt>
                <c:pt idx="9202">
                  <c:v>40</c:v>
                </c:pt>
                <c:pt idx="9203">
                  <c:v>40</c:v>
                </c:pt>
                <c:pt idx="9204">
                  <c:v>40</c:v>
                </c:pt>
                <c:pt idx="9205">
                  <c:v>40</c:v>
                </c:pt>
                <c:pt idx="9206">
                  <c:v>40</c:v>
                </c:pt>
                <c:pt idx="9207">
                  <c:v>40</c:v>
                </c:pt>
                <c:pt idx="9208">
                  <c:v>40</c:v>
                </c:pt>
                <c:pt idx="9209">
                  <c:v>40</c:v>
                </c:pt>
                <c:pt idx="9210">
                  <c:v>40</c:v>
                </c:pt>
                <c:pt idx="9211">
                  <c:v>40</c:v>
                </c:pt>
                <c:pt idx="9212">
                  <c:v>40</c:v>
                </c:pt>
                <c:pt idx="9213">
                  <c:v>40</c:v>
                </c:pt>
                <c:pt idx="9214">
                  <c:v>40</c:v>
                </c:pt>
                <c:pt idx="9215">
                  <c:v>40</c:v>
                </c:pt>
                <c:pt idx="9216">
                  <c:v>40</c:v>
                </c:pt>
                <c:pt idx="9217">
                  <c:v>40</c:v>
                </c:pt>
                <c:pt idx="9218">
                  <c:v>40</c:v>
                </c:pt>
                <c:pt idx="9219">
                  <c:v>40</c:v>
                </c:pt>
                <c:pt idx="9220">
                  <c:v>40</c:v>
                </c:pt>
                <c:pt idx="9221">
                  <c:v>40</c:v>
                </c:pt>
                <c:pt idx="9222">
                  <c:v>40</c:v>
                </c:pt>
                <c:pt idx="9223">
                  <c:v>40</c:v>
                </c:pt>
                <c:pt idx="9224">
                  <c:v>40</c:v>
                </c:pt>
                <c:pt idx="9225">
                  <c:v>40</c:v>
                </c:pt>
                <c:pt idx="9226">
                  <c:v>40</c:v>
                </c:pt>
                <c:pt idx="9227">
                  <c:v>40</c:v>
                </c:pt>
                <c:pt idx="9228">
                  <c:v>40</c:v>
                </c:pt>
                <c:pt idx="9229">
                  <c:v>40</c:v>
                </c:pt>
                <c:pt idx="9230">
                  <c:v>40</c:v>
                </c:pt>
                <c:pt idx="9231">
                  <c:v>40</c:v>
                </c:pt>
                <c:pt idx="9232">
                  <c:v>40</c:v>
                </c:pt>
                <c:pt idx="9233">
                  <c:v>40</c:v>
                </c:pt>
                <c:pt idx="9234">
                  <c:v>40</c:v>
                </c:pt>
                <c:pt idx="9235">
                  <c:v>40</c:v>
                </c:pt>
                <c:pt idx="9236">
                  <c:v>40</c:v>
                </c:pt>
                <c:pt idx="9237">
                  <c:v>40</c:v>
                </c:pt>
                <c:pt idx="9238">
                  <c:v>40</c:v>
                </c:pt>
                <c:pt idx="9239">
                  <c:v>40</c:v>
                </c:pt>
                <c:pt idx="9240">
                  <c:v>40</c:v>
                </c:pt>
                <c:pt idx="9241">
                  <c:v>40</c:v>
                </c:pt>
                <c:pt idx="9242">
                  <c:v>40</c:v>
                </c:pt>
                <c:pt idx="9243">
                  <c:v>40</c:v>
                </c:pt>
                <c:pt idx="9244">
                  <c:v>40</c:v>
                </c:pt>
                <c:pt idx="9245">
                  <c:v>40</c:v>
                </c:pt>
                <c:pt idx="9246">
                  <c:v>40</c:v>
                </c:pt>
                <c:pt idx="9247">
                  <c:v>40</c:v>
                </c:pt>
                <c:pt idx="9248">
                  <c:v>40</c:v>
                </c:pt>
                <c:pt idx="9249">
                  <c:v>40</c:v>
                </c:pt>
                <c:pt idx="9250">
                  <c:v>40</c:v>
                </c:pt>
                <c:pt idx="9251">
                  <c:v>40</c:v>
                </c:pt>
                <c:pt idx="9252">
                  <c:v>40</c:v>
                </c:pt>
                <c:pt idx="9253">
                  <c:v>40</c:v>
                </c:pt>
                <c:pt idx="9254">
                  <c:v>40</c:v>
                </c:pt>
                <c:pt idx="9255">
                  <c:v>40</c:v>
                </c:pt>
                <c:pt idx="9256">
                  <c:v>40</c:v>
                </c:pt>
                <c:pt idx="9257">
                  <c:v>40</c:v>
                </c:pt>
                <c:pt idx="9258">
                  <c:v>40</c:v>
                </c:pt>
                <c:pt idx="9259">
                  <c:v>40</c:v>
                </c:pt>
                <c:pt idx="9260">
                  <c:v>40</c:v>
                </c:pt>
                <c:pt idx="9261">
                  <c:v>40</c:v>
                </c:pt>
                <c:pt idx="9262">
                  <c:v>40</c:v>
                </c:pt>
                <c:pt idx="9263">
                  <c:v>40</c:v>
                </c:pt>
                <c:pt idx="9264">
                  <c:v>40</c:v>
                </c:pt>
                <c:pt idx="9265">
                  <c:v>40</c:v>
                </c:pt>
                <c:pt idx="9266">
                  <c:v>40</c:v>
                </c:pt>
                <c:pt idx="9267">
                  <c:v>40</c:v>
                </c:pt>
                <c:pt idx="9268">
                  <c:v>40</c:v>
                </c:pt>
                <c:pt idx="9269">
                  <c:v>40</c:v>
                </c:pt>
                <c:pt idx="9270">
                  <c:v>40</c:v>
                </c:pt>
                <c:pt idx="9271">
                  <c:v>40</c:v>
                </c:pt>
                <c:pt idx="9272">
                  <c:v>40</c:v>
                </c:pt>
                <c:pt idx="9273">
                  <c:v>40</c:v>
                </c:pt>
                <c:pt idx="9274">
                  <c:v>40</c:v>
                </c:pt>
                <c:pt idx="9275">
                  <c:v>40</c:v>
                </c:pt>
                <c:pt idx="9276">
                  <c:v>40</c:v>
                </c:pt>
                <c:pt idx="9277">
                  <c:v>40</c:v>
                </c:pt>
                <c:pt idx="9278">
                  <c:v>40</c:v>
                </c:pt>
                <c:pt idx="9279">
                  <c:v>40</c:v>
                </c:pt>
                <c:pt idx="9280">
                  <c:v>40</c:v>
                </c:pt>
                <c:pt idx="9281">
                  <c:v>40</c:v>
                </c:pt>
                <c:pt idx="9282">
                  <c:v>40</c:v>
                </c:pt>
                <c:pt idx="9283">
                  <c:v>40</c:v>
                </c:pt>
                <c:pt idx="9284">
                  <c:v>40</c:v>
                </c:pt>
                <c:pt idx="9285">
                  <c:v>40</c:v>
                </c:pt>
                <c:pt idx="9286">
                  <c:v>40</c:v>
                </c:pt>
                <c:pt idx="9287">
                  <c:v>40</c:v>
                </c:pt>
                <c:pt idx="9288">
                  <c:v>40</c:v>
                </c:pt>
                <c:pt idx="9289">
                  <c:v>40</c:v>
                </c:pt>
                <c:pt idx="9290">
                  <c:v>40</c:v>
                </c:pt>
                <c:pt idx="9291">
                  <c:v>40</c:v>
                </c:pt>
                <c:pt idx="9292">
                  <c:v>40</c:v>
                </c:pt>
                <c:pt idx="9293">
                  <c:v>40</c:v>
                </c:pt>
                <c:pt idx="9294">
                  <c:v>40</c:v>
                </c:pt>
                <c:pt idx="9295">
                  <c:v>40</c:v>
                </c:pt>
                <c:pt idx="9296">
                  <c:v>40</c:v>
                </c:pt>
                <c:pt idx="9297">
                  <c:v>40</c:v>
                </c:pt>
                <c:pt idx="9298">
                  <c:v>40</c:v>
                </c:pt>
                <c:pt idx="9299">
                  <c:v>40</c:v>
                </c:pt>
                <c:pt idx="9300">
                  <c:v>40</c:v>
                </c:pt>
                <c:pt idx="9301">
                  <c:v>40</c:v>
                </c:pt>
                <c:pt idx="9302">
                  <c:v>40</c:v>
                </c:pt>
                <c:pt idx="9303">
                  <c:v>40</c:v>
                </c:pt>
                <c:pt idx="9304">
                  <c:v>40</c:v>
                </c:pt>
                <c:pt idx="9305">
                  <c:v>40</c:v>
                </c:pt>
                <c:pt idx="9306">
                  <c:v>40</c:v>
                </c:pt>
                <c:pt idx="9307">
                  <c:v>40</c:v>
                </c:pt>
                <c:pt idx="9308">
                  <c:v>40</c:v>
                </c:pt>
                <c:pt idx="9309">
                  <c:v>40</c:v>
                </c:pt>
                <c:pt idx="9310">
                  <c:v>40</c:v>
                </c:pt>
                <c:pt idx="9311">
                  <c:v>40</c:v>
                </c:pt>
                <c:pt idx="9312">
                  <c:v>40</c:v>
                </c:pt>
                <c:pt idx="9313">
                  <c:v>40</c:v>
                </c:pt>
                <c:pt idx="9314">
                  <c:v>40</c:v>
                </c:pt>
                <c:pt idx="9315">
                  <c:v>40</c:v>
                </c:pt>
                <c:pt idx="9316">
                  <c:v>40</c:v>
                </c:pt>
                <c:pt idx="9317">
                  <c:v>40</c:v>
                </c:pt>
                <c:pt idx="9318">
                  <c:v>40</c:v>
                </c:pt>
                <c:pt idx="9319">
                  <c:v>40</c:v>
                </c:pt>
                <c:pt idx="9320">
                  <c:v>40</c:v>
                </c:pt>
                <c:pt idx="9321">
                  <c:v>40</c:v>
                </c:pt>
                <c:pt idx="9322">
                  <c:v>40</c:v>
                </c:pt>
                <c:pt idx="9323">
                  <c:v>40</c:v>
                </c:pt>
                <c:pt idx="9324">
                  <c:v>40</c:v>
                </c:pt>
                <c:pt idx="9325">
                  <c:v>40</c:v>
                </c:pt>
                <c:pt idx="9326">
                  <c:v>40</c:v>
                </c:pt>
                <c:pt idx="9327">
                  <c:v>40</c:v>
                </c:pt>
                <c:pt idx="9328">
                  <c:v>40</c:v>
                </c:pt>
                <c:pt idx="9329">
                  <c:v>40</c:v>
                </c:pt>
                <c:pt idx="9330">
                  <c:v>40</c:v>
                </c:pt>
                <c:pt idx="9331">
                  <c:v>40</c:v>
                </c:pt>
                <c:pt idx="9332">
                  <c:v>40</c:v>
                </c:pt>
                <c:pt idx="9333">
                  <c:v>40</c:v>
                </c:pt>
                <c:pt idx="9334">
                  <c:v>40</c:v>
                </c:pt>
                <c:pt idx="9335">
                  <c:v>40</c:v>
                </c:pt>
                <c:pt idx="9336">
                  <c:v>40</c:v>
                </c:pt>
                <c:pt idx="9337">
                  <c:v>40</c:v>
                </c:pt>
                <c:pt idx="9338">
                  <c:v>40</c:v>
                </c:pt>
                <c:pt idx="9339">
                  <c:v>40</c:v>
                </c:pt>
                <c:pt idx="9340">
                  <c:v>40</c:v>
                </c:pt>
                <c:pt idx="9341">
                  <c:v>40</c:v>
                </c:pt>
                <c:pt idx="9342">
                  <c:v>40</c:v>
                </c:pt>
                <c:pt idx="9343">
                  <c:v>40</c:v>
                </c:pt>
                <c:pt idx="9344">
                  <c:v>40</c:v>
                </c:pt>
                <c:pt idx="9345">
                  <c:v>40</c:v>
                </c:pt>
                <c:pt idx="9346">
                  <c:v>40</c:v>
                </c:pt>
                <c:pt idx="9347">
                  <c:v>40</c:v>
                </c:pt>
                <c:pt idx="9348">
                  <c:v>40</c:v>
                </c:pt>
                <c:pt idx="9349">
                  <c:v>40</c:v>
                </c:pt>
                <c:pt idx="9350">
                  <c:v>40</c:v>
                </c:pt>
                <c:pt idx="9351">
                  <c:v>40</c:v>
                </c:pt>
                <c:pt idx="9352">
                  <c:v>40</c:v>
                </c:pt>
                <c:pt idx="9353">
                  <c:v>40</c:v>
                </c:pt>
                <c:pt idx="9354">
                  <c:v>40</c:v>
                </c:pt>
                <c:pt idx="9355">
                  <c:v>40</c:v>
                </c:pt>
                <c:pt idx="9356">
                  <c:v>40</c:v>
                </c:pt>
                <c:pt idx="9357">
                  <c:v>40</c:v>
                </c:pt>
                <c:pt idx="9358">
                  <c:v>40</c:v>
                </c:pt>
                <c:pt idx="9359">
                  <c:v>40</c:v>
                </c:pt>
                <c:pt idx="9360">
                  <c:v>40</c:v>
                </c:pt>
                <c:pt idx="9361">
                  <c:v>40</c:v>
                </c:pt>
                <c:pt idx="9362">
                  <c:v>40</c:v>
                </c:pt>
                <c:pt idx="9363">
                  <c:v>40</c:v>
                </c:pt>
                <c:pt idx="9364">
                  <c:v>40</c:v>
                </c:pt>
                <c:pt idx="9365">
                  <c:v>40</c:v>
                </c:pt>
                <c:pt idx="9366">
                  <c:v>40</c:v>
                </c:pt>
                <c:pt idx="9367">
                  <c:v>40</c:v>
                </c:pt>
                <c:pt idx="9368">
                  <c:v>40</c:v>
                </c:pt>
                <c:pt idx="9369">
                  <c:v>40</c:v>
                </c:pt>
                <c:pt idx="9370">
                  <c:v>40</c:v>
                </c:pt>
                <c:pt idx="9371">
                  <c:v>40</c:v>
                </c:pt>
                <c:pt idx="9372">
                  <c:v>40</c:v>
                </c:pt>
                <c:pt idx="9373">
                  <c:v>40</c:v>
                </c:pt>
                <c:pt idx="9374">
                  <c:v>40</c:v>
                </c:pt>
                <c:pt idx="9375">
                  <c:v>40</c:v>
                </c:pt>
                <c:pt idx="9376">
                  <c:v>40</c:v>
                </c:pt>
                <c:pt idx="9377">
                  <c:v>40</c:v>
                </c:pt>
                <c:pt idx="9378">
                  <c:v>40</c:v>
                </c:pt>
                <c:pt idx="9379">
                  <c:v>40</c:v>
                </c:pt>
                <c:pt idx="9380">
                  <c:v>40</c:v>
                </c:pt>
                <c:pt idx="9381">
                  <c:v>40</c:v>
                </c:pt>
                <c:pt idx="9382">
                  <c:v>40</c:v>
                </c:pt>
                <c:pt idx="9383">
                  <c:v>40</c:v>
                </c:pt>
                <c:pt idx="9384">
                  <c:v>40</c:v>
                </c:pt>
                <c:pt idx="9385">
                  <c:v>40</c:v>
                </c:pt>
                <c:pt idx="9386">
                  <c:v>40</c:v>
                </c:pt>
                <c:pt idx="9387">
                  <c:v>40</c:v>
                </c:pt>
                <c:pt idx="9388">
                  <c:v>40</c:v>
                </c:pt>
                <c:pt idx="9389">
                  <c:v>40</c:v>
                </c:pt>
                <c:pt idx="9390">
                  <c:v>40</c:v>
                </c:pt>
                <c:pt idx="9391">
                  <c:v>40</c:v>
                </c:pt>
                <c:pt idx="9392">
                  <c:v>40</c:v>
                </c:pt>
                <c:pt idx="9393">
                  <c:v>40</c:v>
                </c:pt>
                <c:pt idx="9394">
                  <c:v>40</c:v>
                </c:pt>
                <c:pt idx="9395">
                  <c:v>40</c:v>
                </c:pt>
                <c:pt idx="9396">
                  <c:v>40</c:v>
                </c:pt>
                <c:pt idx="9397">
                  <c:v>40</c:v>
                </c:pt>
                <c:pt idx="9398">
                  <c:v>40</c:v>
                </c:pt>
                <c:pt idx="9399">
                  <c:v>40</c:v>
                </c:pt>
                <c:pt idx="9400">
                  <c:v>40</c:v>
                </c:pt>
                <c:pt idx="9401">
                  <c:v>40</c:v>
                </c:pt>
                <c:pt idx="9402">
                  <c:v>40</c:v>
                </c:pt>
                <c:pt idx="9403">
                  <c:v>40</c:v>
                </c:pt>
                <c:pt idx="9404">
                  <c:v>40</c:v>
                </c:pt>
                <c:pt idx="9405">
                  <c:v>40</c:v>
                </c:pt>
                <c:pt idx="9406">
                  <c:v>40</c:v>
                </c:pt>
                <c:pt idx="9407">
                  <c:v>40</c:v>
                </c:pt>
                <c:pt idx="9408">
                  <c:v>40</c:v>
                </c:pt>
                <c:pt idx="9409">
                  <c:v>40</c:v>
                </c:pt>
                <c:pt idx="9410">
                  <c:v>40</c:v>
                </c:pt>
                <c:pt idx="9411">
                  <c:v>40</c:v>
                </c:pt>
                <c:pt idx="9412">
                  <c:v>40</c:v>
                </c:pt>
                <c:pt idx="9413">
                  <c:v>40</c:v>
                </c:pt>
                <c:pt idx="9414">
                  <c:v>40</c:v>
                </c:pt>
                <c:pt idx="9415">
                  <c:v>40</c:v>
                </c:pt>
                <c:pt idx="9416">
                  <c:v>40</c:v>
                </c:pt>
                <c:pt idx="9417">
                  <c:v>40</c:v>
                </c:pt>
                <c:pt idx="9418">
                  <c:v>40</c:v>
                </c:pt>
                <c:pt idx="9419">
                  <c:v>40</c:v>
                </c:pt>
                <c:pt idx="9420">
                  <c:v>40</c:v>
                </c:pt>
                <c:pt idx="9421">
                  <c:v>40</c:v>
                </c:pt>
                <c:pt idx="9422">
                  <c:v>40</c:v>
                </c:pt>
                <c:pt idx="9423">
                  <c:v>40</c:v>
                </c:pt>
                <c:pt idx="9424">
                  <c:v>40</c:v>
                </c:pt>
                <c:pt idx="9425">
                  <c:v>40</c:v>
                </c:pt>
                <c:pt idx="9426">
                  <c:v>40</c:v>
                </c:pt>
                <c:pt idx="9427">
                  <c:v>40</c:v>
                </c:pt>
                <c:pt idx="9428">
                  <c:v>40</c:v>
                </c:pt>
                <c:pt idx="9429">
                  <c:v>40</c:v>
                </c:pt>
                <c:pt idx="9430">
                  <c:v>40</c:v>
                </c:pt>
                <c:pt idx="9431">
                  <c:v>40</c:v>
                </c:pt>
                <c:pt idx="9432">
                  <c:v>40</c:v>
                </c:pt>
                <c:pt idx="9433">
                  <c:v>40</c:v>
                </c:pt>
                <c:pt idx="9434">
                  <c:v>40</c:v>
                </c:pt>
                <c:pt idx="9435">
                  <c:v>40</c:v>
                </c:pt>
                <c:pt idx="9436">
                  <c:v>40</c:v>
                </c:pt>
                <c:pt idx="9437">
                  <c:v>40</c:v>
                </c:pt>
                <c:pt idx="9438">
                  <c:v>40</c:v>
                </c:pt>
                <c:pt idx="9439">
                  <c:v>40</c:v>
                </c:pt>
                <c:pt idx="9440">
                  <c:v>40</c:v>
                </c:pt>
                <c:pt idx="9441">
                  <c:v>40</c:v>
                </c:pt>
                <c:pt idx="9442">
                  <c:v>40</c:v>
                </c:pt>
                <c:pt idx="9443">
                  <c:v>40</c:v>
                </c:pt>
                <c:pt idx="9444">
                  <c:v>40</c:v>
                </c:pt>
                <c:pt idx="9445">
                  <c:v>40</c:v>
                </c:pt>
                <c:pt idx="9446">
                  <c:v>40</c:v>
                </c:pt>
                <c:pt idx="9447">
                  <c:v>40</c:v>
                </c:pt>
                <c:pt idx="9448">
                  <c:v>40</c:v>
                </c:pt>
                <c:pt idx="9449">
                  <c:v>40</c:v>
                </c:pt>
                <c:pt idx="9450">
                  <c:v>40</c:v>
                </c:pt>
                <c:pt idx="9451">
                  <c:v>40</c:v>
                </c:pt>
                <c:pt idx="9452">
                  <c:v>40</c:v>
                </c:pt>
                <c:pt idx="9453">
                  <c:v>40</c:v>
                </c:pt>
                <c:pt idx="9454">
                  <c:v>40</c:v>
                </c:pt>
                <c:pt idx="9455">
                  <c:v>40</c:v>
                </c:pt>
                <c:pt idx="9456">
                  <c:v>40</c:v>
                </c:pt>
                <c:pt idx="9457">
                  <c:v>40</c:v>
                </c:pt>
                <c:pt idx="9458">
                  <c:v>40</c:v>
                </c:pt>
                <c:pt idx="9459">
                  <c:v>40</c:v>
                </c:pt>
                <c:pt idx="9460">
                  <c:v>40</c:v>
                </c:pt>
                <c:pt idx="9461">
                  <c:v>40</c:v>
                </c:pt>
                <c:pt idx="9462">
                  <c:v>40</c:v>
                </c:pt>
                <c:pt idx="9463">
                  <c:v>40</c:v>
                </c:pt>
                <c:pt idx="9464">
                  <c:v>40</c:v>
                </c:pt>
                <c:pt idx="9465">
                  <c:v>40</c:v>
                </c:pt>
                <c:pt idx="9466">
                  <c:v>40</c:v>
                </c:pt>
                <c:pt idx="9467">
                  <c:v>40</c:v>
                </c:pt>
                <c:pt idx="9468">
                  <c:v>40</c:v>
                </c:pt>
                <c:pt idx="9469">
                  <c:v>40</c:v>
                </c:pt>
                <c:pt idx="9470">
                  <c:v>40</c:v>
                </c:pt>
                <c:pt idx="9471">
                  <c:v>40</c:v>
                </c:pt>
                <c:pt idx="9472">
                  <c:v>40</c:v>
                </c:pt>
                <c:pt idx="9473">
                  <c:v>40</c:v>
                </c:pt>
                <c:pt idx="9474">
                  <c:v>40</c:v>
                </c:pt>
                <c:pt idx="9475">
                  <c:v>40</c:v>
                </c:pt>
                <c:pt idx="9476">
                  <c:v>40</c:v>
                </c:pt>
                <c:pt idx="9477">
                  <c:v>40</c:v>
                </c:pt>
                <c:pt idx="9478">
                  <c:v>40</c:v>
                </c:pt>
                <c:pt idx="9479">
                  <c:v>40</c:v>
                </c:pt>
                <c:pt idx="9480">
                  <c:v>40</c:v>
                </c:pt>
                <c:pt idx="9481">
                  <c:v>40</c:v>
                </c:pt>
                <c:pt idx="9482">
                  <c:v>40</c:v>
                </c:pt>
                <c:pt idx="9483">
                  <c:v>40</c:v>
                </c:pt>
                <c:pt idx="9484">
                  <c:v>40</c:v>
                </c:pt>
                <c:pt idx="9485">
                  <c:v>40</c:v>
                </c:pt>
                <c:pt idx="9486">
                  <c:v>40</c:v>
                </c:pt>
                <c:pt idx="9487">
                  <c:v>40</c:v>
                </c:pt>
                <c:pt idx="9488">
                  <c:v>40</c:v>
                </c:pt>
                <c:pt idx="9489">
                  <c:v>40</c:v>
                </c:pt>
                <c:pt idx="9490">
                  <c:v>40</c:v>
                </c:pt>
                <c:pt idx="9491">
                  <c:v>40</c:v>
                </c:pt>
                <c:pt idx="9492">
                  <c:v>40</c:v>
                </c:pt>
                <c:pt idx="9493">
                  <c:v>40</c:v>
                </c:pt>
                <c:pt idx="9494">
                  <c:v>40</c:v>
                </c:pt>
                <c:pt idx="9495">
                  <c:v>40</c:v>
                </c:pt>
                <c:pt idx="9496">
                  <c:v>40</c:v>
                </c:pt>
                <c:pt idx="9497">
                  <c:v>40</c:v>
                </c:pt>
                <c:pt idx="9498">
                  <c:v>40</c:v>
                </c:pt>
                <c:pt idx="9499">
                  <c:v>40</c:v>
                </c:pt>
                <c:pt idx="9500">
                  <c:v>40</c:v>
                </c:pt>
                <c:pt idx="9501">
                  <c:v>40</c:v>
                </c:pt>
                <c:pt idx="9502">
                  <c:v>40</c:v>
                </c:pt>
                <c:pt idx="9503">
                  <c:v>40</c:v>
                </c:pt>
                <c:pt idx="9504">
                  <c:v>40</c:v>
                </c:pt>
                <c:pt idx="9505">
                  <c:v>40</c:v>
                </c:pt>
                <c:pt idx="9506">
                  <c:v>40</c:v>
                </c:pt>
                <c:pt idx="9507">
                  <c:v>40</c:v>
                </c:pt>
                <c:pt idx="9508">
                  <c:v>40</c:v>
                </c:pt>
                <c:pt idx="9509">
                  <c:v>40</c:v>
                </c:pt>
                <c:pt idx="9510">
                  <c:v>40</c:v>
                </c:pt>
                <c:pt idx="9511">
                  <c:v>40</c:v>
                </c:pt>
                <c:pt idx="9512">
                  <c:v>40</c:v>
                </c:pt>
                <c:pt idx="9513">
                  <c:v>40</c:v>
                </c:pt>
                <c:pt idx="9514">
                  <c:v>40</c:v>
                </c:pt>
                <c:pt idx="9515">
                  <c:v>40</c:v>
                </c:pt>
                <c:pt idx="9516">
                  <c:v>40</c:v>
                </c:pt>
                <c:pt idx="9517">
                  <c:v>40</c:v>
                </c:pt>
                <c:pt idx="9518">
                  <c:v>40</c:v>
                </c:pt>
                <c:pt idx="9519">
                  <c:v>40</c:v>
                </c:pt>
                <c:pt idx="9520">
                  <c:v>40</c:v>
                </c:pt>
                <c:pt idx="9521">
                  <c:v>40</c:v>
                </c:pt>
                <c:pt idx="9522">
                  <c:v>40</c:v>
                </c:pt>
                <c:pt idx="9523">
                  <c:v>40</c:v>
                </c:pt>
                <c:pt idx="9524">
                  <c:v>40</c:v>
                </c:pt>
                <c:pt idx="9525">
                  <c:v>40</c:v>
                </c:pt>
                <c:pt idx="9526">
                  <c:v>40</c:v>
                </c:pt>
                <c:pt idx="9527">
                  <c:v>40</c:v>
                </c:pt>
                <c:pt idx="9528">
                  <c:v>40</c:v>
                </c:pt>
                <c:pt idx="9529">
                  <c:v>40</c:v>
                </c:pt>
                <c:pt idx="9530">
                  <c:v>40</c:v>
                </c:pt>
                <c:pt idx="9531">
                  <c:v>40</c:v>
                </c:pt>
                <c:pt idx="9532">
                  <c:v>40</c:v>
                </c:pt>
                <c:pt idx="9533">
                  <c:v>40</c:v>
                </c:pt>
                <c:pt idx="9534">
                  <c:v>40</c:v>
                </c:pt>
                <c:pt idx="9535">
                  <c:v>40</c:v>
                </c:pt>
                <c:pt idx="9536">
                  <c:v>40</c:v>
                </c:pt>
                <c:pt idx="9537">
                  <c:v>40</c:v>
                </c:pt>
                <c:pt idx="9538">
                  <c:v>40</c:v>
                </c:pt>
                <c:pt idx="9539">
                  <c:v>40</c:v>
                </c:pt>
                <c:pt idx="9540">
                  <c:v>40</c:v>
                </c:pt>
                <c:pt idx="9541">
                  <c:v>40</c:v>
                </c:pt>
                <c:pt idx="9542">
                  <c:v>40</c:v>
                </c:pt>
                <c:pt idx="9543">
                  <c:v>40</c:v>
                </c:pt>
                <c:pt idx="9544">
                  <c:v>40</c:v>
                </c:pt>
                <c:pt idx="9545">
                  <c:v>40</c:v>
                </c:pt>
                <c:pt idx="9546">
                  <c:v>40</c:v>
                </c:pt>
                <c:pt idx="9547">
                  <c:v>40</c:v>
                </c:pt>
                <c:pt idx="9548">
                  <c:v>40</c:v>
                </c:pt>
                <c:pt idx="9549">
                  <c:v>40</c:v>
                </c:pt>
                <c:pt idx="9550">
                  <c:v>40</c:v>
                </c:pt>
                <c:pt idx="9551">
                  <c:v>40</c:v>
                </c:pt>
                <c:pt idx="9552">
                  <c:v>40</c:v>
                </c:pt>
                <c:pt idx="9553">
                  <c:v>40</c:v>
                </c:pt>
                <c:pt idx="9554">
                  <c:v>40</c:v>
                </c:pt>
                <c:pt idx="9555">
                  <c:v>40</c:v>
                </c:pt>
                <c:pt idx="9556">
                  <c:v>40</c:v>
                </c:pt>
                <c:pt idx="9557">
                  <c:v>40</c:v>
                </c:pt>
                <c:pt idx="9558">
                  <c:v>40</c:v>
                </c:pt>
                <c:pt idx="9559">
                  <c:v>40</c:v>
                </c:pt>
                <c:pt idx="9560">
                  <c:v>40</c:v>
                </c:pt>
                <c:pt idx="9561">
                  <c:v>40</c:v>
                </c:pt>
                <c:pt idx="9562">
                  <c:v>40</c:v>
                </c:pt>
                <c:pt idx="9563">
                  <c:v>40</c:v>
                </c:pt>
                <c:pt idx="9564">
                  <c:v>40</c:v>
                </c:pt>
                <c:pt idx="9565">
                  <c:v>40</c:v>
                </c:pt>
                <c:pt idx="9566">
                  <c:v>40</c:v>
                </c:pt>
                <c:pt idx="9567">
                  <c:v>40</c:v>
                </c:pt>
                <c:pt idx="9568">
                  <c:v>40</c:v>
                </c:pt>
                <c:pt idx="9569">
                  <c:v>40</c:v>
                </c:pt>
                <c:pt idx="9570">
                  <c:v>40</c:v>
                </c:pt>
                <c:pt idx="9571">
                  <c:v>40</c:v>
                </c:pt>
                <c:pt idx="9572">
                  <c:v>40</c:v>
                </c:pt>
                <c:pt idx="9573">
                  <c:v>40</c:v>
                </c:pt>
                <c:pt idx="9574">
                  <c:v>40</c:v>
                </c:pt>
                <c:pt idx="9575">
                  <c:v>40</c:v>
                </c:pt>
                <c:pt idx="9576">
                  <c:v>40</c:v>
                </c:pt>
                <c:pt idx="9577">
                  <c:v>40</c:v>
                </c:pt>
                <c:pt idx="9578">
                  <c:v>40</c:v>
                </c:pt>
                <c:pt idx="9579">
                  <c:v>40</c:v>
                </c:pt>
                <c:pt idx="9580">
                  <c:v>40</c:v>
                </c:pt>
                <c:pt idx="9581">
                  <c:v>40</c:v>
                </c:pt>
                <c:pt idx="9582">
                  <c:v>40</c:v>
                </c:pt>
                <c:pt idx="9583">
                  <c:v>40</c:v>
                </c:pt>
                <c:pt idx="9584">
                  <c:v>40</c:v>
                </c:pt>
                <c:pt idx="9585">
                  <c:v>40</c:v>
                </c:pt>
                <c:pt idx="9586">
                  <c:v>40</c:v>
                </c:pt>
                <c:pt idx="9587">
                  <c:v>40</c:v>
                </c:pt>
                <c:pt idx="9588">
                  <c:v>40</c:v>
                </c:pt>
                <c:pt idx="9589">
                  <c:v>40</c:v>
                </c:pt>
                <c:pt idx="9590">
                  <c:v>40</c:v>
                </c:pt>
                <c:pt idx="9591">
                  <c:v>40</c:v>
                </c:pt>
                <c:pt idx="9592">
                  <c:v>40</c:v>
                </c:pt>
                <c:pt idx="9593">
                  <c:v>40</c:v>
                </c:pt>
                <c:pt idx="9594">
                  <c:v>40</c:v>
                </c:pt>
                <c:pt idx="9595">
                  <c:v>40</c:v>
                </c:pt>
                <c:pt idx="9596">
                  <c:v>40</c:v>
                </c:pt>
                <c:pt idx="9597">
                  <c:v>40</c:v>
                </c:pt>
                <c:pt idx="9598">
                  <c:v>40</c:v>
                </c:pt>
                <c:pt idx="9599">
                  <c:v>40</c:v>
                </c:pt>
                <c:pt idx="9600">
                  <c:v>40</c:v>
                </c:pt>
                <c:pt idx="9601">
                  <c:v>40</c:v>
                </c:pt>
                <c:pt idx="9602">
                  <c:v>40</c:v>
                </c:pt>
                <c:pt idx="9603">
                  <c:v>40</c:v>
                </c:pt>
                <c:pt idx="9604">
                  <c:v>40</c:v>
                </c:pt>
                <c:pt idx="9605">
                  <c:v>40</c:v>
                </c:pt>
                <c:pt idx="9606">
                  <c:v>40</c:v>
                </c:pt>
                <c:pt idx="9607">
                  <c:v>40</c:v>
                </c:pt>
                <c:pt idx="9608">
                  <c:v>40</c:v>
                </c:pt>
                <c:pt idx="9609">
                  <c:v>40</c:v>
                </c:pt>
                <c:pt idx="9610">
                  <c:v>40</c:v>
                </c:pt>
                <c:pt idx="9611">
                  <c:v>40</c:v>
                </c:pt>
                <c:pt idx="9612">
                  <c:v>40</c:v>
                </c:pt>
                <c:pt idx="9613">
                  <c:v>40</c:v>
                </c:pt>
                <c:pt idx="9614">
                  <c:v>40</c:v>
                </c:pt>
                <c:pt idx="9615">
                  <c:v>40</c:v>
                </c:pt>
                <c:pt idx="9616">
                  <c:v>40</c:v>
                </c:pt>
                <c:pt idx="9617">
                  <c:v>40</c:v>
                </c:pt>
                <c:pt idx="9618">
                  <c:v>40</c:v>
                </c:pt>
                <c:pt idx="9619">
                  <c:v>40</c:v>
                </c:pt>
                <c:pt idx="9620">
                  <c:v>40</c:v>
                </c:pt>
                <c:pt idx="9621">
                  <c:v>40</c:v>
                </c:pt>
                <c:pt idx="9622">
                  <c:v>40</c:v>
                </c:pt>
                <c:pt idx="9623">
                  <c:v>40</c:v>
                </c:pt>
                <c:pt idx="9624">
                  <c:v>40</c:v>
                </c:pt>
                <c:pt idx="9625">
                  <c:v>40</c:v>
                </c:pt>
                <c:pt idx="9626">
                  <c:v>40</c:v>
                </c:pt>
                <c:pt idx="9627">
                  <c:v>40</c:v>
                </c:pt>
                <c:pt idx="9628">
                  <c:v>40</c:v>
                </c:pt>
                <c:pt idx="9629">
                  <c:v>40</c:v>
                </c:pt>
                <c:pt idx="9630">
                  <c:v>40</c:v>
                </c:pt>
                <c:pt idx="9631">
                  <c:v>40</c:v>
                </c:pt>
                <c:pt idx="9632">
                  <c:v>40</c:v>
                </c:pt>
                <c:pt idx="9633">
                  <c:v>40</c:v>
                </c:pt>
                <c:pt idx="9634">
                  <c:v>40</c:v>
                </c:pt>
                <c:pt idx="9635">
                  <c:v>40</c:v>
                </c:pt>
                <c:pt idx="9636">
                  <c:v>40</c:v>
                </c:pt>
                <c:pt idx="9637">
                  <c:v>40</c:v>
                </c:pt>
                <c:pt idx="9638">
                  <c:v>40</c:v>
                </c:pt>
                <c:pt idx="9639">
                  <c:v>40</c:v>
                </c:pt>
                <c:pt idx="9640">
                  <c:v>40</c:v>
                </c:pt>
                <c:pt idx="9641">
                  <c:v>40</c:v>
                </c:pt>
                <c:pt idx="9642">
                  <c:v>40</c:v>
                </c:pt>
                <c:pt idx="9643">
                  <c:v>40</c:v>
                </c:pt>
                <c:pt idx="9644">
                  <c:v>40</c:v>
                </c:pt>
                <c:pt idx="9645">
                  <c:v>40</c:v>
                </c:pt>
                <c:pt idx="9646">
                  <c:v>40</c:v>
                </c:pt>
                <c:pt idx="9647">
                  <c:v>40</c:v>
                </c:pt>
                <c:pt idx="9648">
                  <c:v>40</c:v>
                </c:pt>
                <c:pt idx="9649">
                  <c:v>40</c:v>
                </c:pt>
                <c:pt idx="9650">
                  <c:v>40</c:v>
                </c:pt>
                <c:pt idx="9651">
                  <c:v>40</c:v>
                </c:pt>
                <c:pt idx="9652">
                  <c:v>40</c:v>
                </c:pt>
                <c:pt idx="9653">
                  <c:v>40</c:v>
                </c:pt>
                <c:pt idx="9654">
                  <c:v>40</c:v>
                </c:pt>
                <c:pt idx="9655">
                  <c:v>40</c:v>
                </c:pt>
                <c:pt idx="9656">
                  <c:v>40</c:v>
                </c:pt>
                <c:pt idx="9657">
                  <c:v>40</c:v>
                </c:pt>
                <c:pt idx="9658">
                  <c:v>40</c:v>
                </c:pt>
                <c:pt idx="9659">
                  <c:v>40</c:v>
                </c:pt>
                <c:pt idx="9660">
                  <c:v>40</c:v>
                </c:pt>
                <c:pt idx="9661">
                  <c:v>40</c:v>
                </c:pt>
                <c:pt idx="9662">
                  <c:v>40</c:v>
                </c:pt>
                <c:pt idx="9663">
                  <c:v>40</c:v>
                </c:pt>
                <c:pt idx="9664">
                  <c:v>40</c:v>
                </c:pt>
                <c:pt idx="9665">
                  <c:v>40</c:v>
                </c:pt>
                <c:pt idx="9666">
                  <c:v>40</c:v>
                </c:pt>
                <c:pt idx="9667">
                  <c:v>40</c:v>
                </c:pt>
                <c:pt idx="9668">
                  <c:v>40</c:v>
                </c:pt>
                <c:pt idx="9669">
                  <c:v>40</c:v>
                </c:pt>
                <c:pt idx="9670">
                  <c:v>40</c:v>
                </c:pt>
                <c:pt idx="9671">
                  <c:v>40</c:v>
                </c:pt>
                <c:pt idx="9672">
                  <c:v>40</c:v>
                </c:pt>
                <c:pt idx="9673">
                  <c:v>40</c:v>
                </c:pt>
                <c:pt idx="9674">
                  <c:v>40</c:v>
                </c:pt>
                <c:pt idx="9675">
                  <c:v>40</c:v>
                </c:pt>
                <c:pt idx="9676">
                  <c:v>40</c:v>
                </c:pt>
                <c:pt idx="9677">
                  <c:v>40</c:v>
                </c:pt>
                <c:pt idx="9678">
                  <c:v>40</c:v>
                </c:pt>
                <c:pt idx="9679">
                  <c:v>40</c:v>
                </c:pt>
                <c:pt idx="9680">
                  <c:v>40</c:v>
                </c:pt>
                <c:pt idx="9681">
                  <c:v>40</c:v>
                </c:pt>
                <c:pt idx="9682">
                  <c:v>40</c:v>
                </c:pt>
                <c:pt idx="9683">
                  <c:v>40</c:v>
                </c:pt>
                <c:pt idx="9684">
                  <c:v>40</c:v>
                </c:pt>
                <c:pt idx="9685">
                  <c:v>40</c:v>
                </c:pt>
                <c:pt idx="9686">
                  <c:v>40</c:v>
                </c:pt>
                <c:pt idx="9687">
                  <c:v>40</c:v>
                </c:pt>
                <c:pt idx="9688">
                  <c:v>40</c:v>
                </c:pt>
                <c:pt idx="9689">
                  <c:v>40</c:v>
                </c:pt>
                <c:pt idx="9690">
                  <c:v>40</c:v>
                </c:pt>
                <c:pt idx="9691">
                  <c:v>40</c:v>
                </c:pt>
                <c:pt idx="9692">
                  <c:v>40</c:v>
                </c:pt>
                <c:pt idx="9693">
                  <c:v>40</c:v>
                </c:pt>
                <c:pt idx="9694">
                  <c:v>40</c:v>
                </c:pt>
                <c:pt idx="9695">
                  <c:v>40</c:v>
                </c:pt>
                <c:pt idx="9696">
                  <c:v>40</c:v>
                </c:pt>
                <c:pt idx="9697">
                  <c:v>40</c:v>
                </c:pt>
                <c:pt idx="9698">
                  <c:v>40</c:v>
                </c:pt>
                <c:pt idx="9699">
                  <c:v>40</c:v>
                </c:pt>
                <c:pt idx="9700">
                  <c:v>40</c:v>
                </c:pt>
                <c:pt idx="9701">
                  <c:v>40</c:v>
                </c:pt>
                <c:pt idx="9702">
                  <c:v>40</c:v>
                </c:pt>
                <c:pt idx="9703">
                  <c:v>40</c:v>
                </c:pt>
                <c:pt idx="9704">
                  <c:v>40</c:v>
                </c:pt>
                <c:pt idx="9705">
                  <c:v>40</c:v>
                </c:pt>
                <c:pt idx="9706">
                  <c:v>40</c:v>
                </c:pt>
                <c:pt idx="9707">
                  <c:v>40</c:v>
                </c:pt>
                <c:pt idx="9708">
                  <c:v>40</c:v>
                </c:pt>
                <c:pt idx="9709">
                  <c:v>40</c:v>
                </c:pt>
                <c:pt idx="9710">
                  <c:v>40</c:v>
                </c:pt>
                <c:pt idx="9711">
                  <c:v>40</c:v>
                </c:pt>
                <c:pt idx="9712">
                  <c:v>40</c:v>
                </c:pt>
                <c:pt idx="9713">
                  <c:v>40</c:v>
                </c:pt>
                <c:pt idx="9714">
                  <c:v>40</c:v>
                </c:pt>
                <c:pt idx="9715">
                  <c:v>40</c:v>
                </c:pt>
                <c:pt idx="9716">
                  <c:v>40</c:v>
                </c:pt>
                <c:pt idx="9717">
                  <c:v>40</c:v>
                </c:pt>
                <c:pt idx="9718">
                  <c:v>40</c:v>
                </c:pt>
                <c:pt idx="9719">
                  <c:v>40</c:v>
                </c:pt>
                <c:pt idx="9720">
                  <c:v>40</c:v>
                </c:pt>
                <c:pt idx="9721">
                  <c:v>40</c:v>
                </c:pt>
                <c:pt idx="9722">
                  <c:v>40</c:v>
                </c:pt>
                <c:pt idx="9723">
                  <c:v>40</c:v>
                </c:pt>
                <c:pt idx="9724">
                  <c:v>40</c:v>
                </c:pt>
                <c:pt idx="9725">
                  <c:v>40</c:v>
                </c:pt>
                <c:pt idx="9726">
                  <c:v>40</c:v>
                </c:pt>
                <c:pt idx="9727">
                  <c:v>40</c:v>
                </c:pt>
                <c:pt idx="9728">
                  <c:v>40</c:v>
                </c:pt>
                <c:pt idx="9729">
                  <c:v>40</c:v>
                </c:pt>
                <c:pt idx="9730">
                  <c:v>40</c:v>
                </c:pt>
                <c:pt idx="9731">
                  <c:v>40</c:v>
                </c:pt>
                <c:pt idx="9732">
                  <c:v>40</c:v>
                </c:pt>
                <c:pt idx="9733">
                  <c:v>40</c:v>
                </c:pt>
                <c:pt idx="9734">
                  <c:v>40</c:v>
                </c:pt>
                <c:pt idx="9735">
                  <c:v>40</c:v>
                </c:pt>
                <c:pt idx="9736">
                  <c:v>40</c:v>
                </c:pt>
                <c:pt idx="9737">
                  <c:v>40</c:v>
                </c:pt>
                <c:pt idx="9738">
                  <c:v>40</c:v>
                </c:pt>
                <c:pt idx="9739">
                  <c:v>40</c:v>
                </c:pt>
                <c:pt idx="9740">
                  <c:v>40</c:v>
                </c:pt>
                <c:pt idx="9741">
                  <c:v>40</c:v>
                </c:pt>
                <c:pt idx="9742">
                  <c:v>40</c:v>
                </c:pt>
                <c:pt idx="9743">
                  <c:v>40</c:v>
                </c:pt>
                <c:pt idx="9744">
                  <c:v>40</c:v>
                </c:pt>
                <c:pt idx="9745">
                  <c:v>40</c:v>
                </c:pt>
                <c:pt idx="9746">
                  <c:v>40</c:v>
                </c:pt>
                <c:pt idx="9747">
                  <c:v>40</c:v>
                </c:pt>
                <c:pt idx="9748">
                  <c:v>40</c:v>
                </c:pt>
                <c:pt idx="9749">
                  <c:v>40</c:v>
                </c:pt>
                <c:pt idx="9750">
                  <c:v>40</c:v>
                </c:pt>
                <c:pt idx="9751">
                  <c:v>40</c:v>
                </c:pt>
                <c:pt idx="9752">
                  <c:v>40</c:v>
                </c:pt>
                <c:pt idx="9753">
                  <c:v>40</c:v>
                </c:pt>
                <c:pt idx="9754">
                  <c:v>40</c:v>
                </c:pt>
                <c:pt idx="9755">
                  <c:v>40</c:v>
                </c:pt>
                <c:pt idx="9756">
                  <c:v>40</c:v>
                </c:pt>
                <c:pt idx="9757">
                  <c:v>40</c:v>
                </c:pt>
                <c:pt idx="9758">
                  <c:v>40</c:v>
                </c:pt>
                <c:pt idx="9759">
                  <c:v>40</c:v>
                </c:pt>
                <c:pt idx="9760">
                  <c:v>40</c:v>
                </c:pt>
                <c:pt idx="9761">
                  <c:v>40</c:v>
                </c:pt>
                <c:pt idx="9762">
                  <c:v>40</c:v>
                </c:pt>
                <c:pt idx="9763">
                  <c:v>40</c:v>
                </c:pt>
                <c:pt idx="9764">
                  <c:v>40</c:v>
                </c:pt>
                <c:pt idx="9765">
                  <c:v>40</c:v>
                </c:pt>
                <c:pt idx="9766">
                  <c:v>40</c:v>
                </c:pt>
                <c:pt idx="9767">
                  <c:v>40</c:v>
                </c:pt>
                <c:pt idx="9768">
                  <c:v>40</c:v>
                </c:pt>
                <c:pt idx="9769">
                  <c:v>40</c:v>
                </c:pt>
                <c:pt idx="9770">
                  <c:v>40</c:v>
                </c:pt>
                <c:pt idx="9771">
                  <c:v>40</c:v>
                </c:pt>
                <c:pt idx="9772">
                  <c:v>40</c:v>
                </c:pt>
                <c:pt idx="9773">
                  <c:v>40</c:v>
                </c:pt>
                <c:pt idx="9774">
                  <c:v>40</c:v>
                </c:pt>
                <c:pt idx="9775">
                  <c:v>40</c:v>
                </c:pt>
                <c:pt idx="9776">
                  <c:v>40</c:v>
                </c:pt>
                <c:pt idx="9777">
                  <c:v>40</c:v>
                </c:pt>
                <c:pt idx="9778">
                  <c:v>40</c:v>
                </c:pt>
                <c:pt idx="9779">
                  <c:v>40</c:v>
                </c:pt>
                <c:pt idx="9780">
                  <c:v>40</c:v>
                </c:pt>
                <c:pt idx="9781">
                  <c:v>40</c:v>
                </c:pt>
                <c:pt idx="9782">
                  <c:v>40</c:v>
                </c:pt>
                <c:pt idx="9783">
                  <c:v>40</c:v>
                </c:pt>
                <c:pt idx="9784">
                  <c:v>40</c:v>
                </c:pt>
                <c:pt idx="9785">
                  <c:v>40</c:v>
                </c:pt>
                <c:pt idx="9786">
                  <c:v>40</c:v>
                </c:pt>
                <c:pt idx="9787">
                  <c:v>40</c:v>
                </c:pt>
                <c:pt idx="9788">
                  <c:v>40</c:v>
                </c:pt>
                <c:pt idx="9789">
                  <c:v>40</c:v>
                </c:pt>
                <c:pt idx="9790">
                  <c:v>40</c:v>
                </c:pt>
                <c:pt idx="9791">
                  <c:v>40</c:v>
                </c:pt>
                <c:pt idx="9792">
                  <c:v>40</c:v>
                </c:pt>
                <c:pt idx="9793">
                  <c:v>40</c:v>
                </c:pt>
                <c:pt idx="9794">
                  <c:v>40</c:v>
                </c:pt>
                <c:pt idx="9795">
                  <c:v>40</c:v>
                </c:pt>
                <c:pt idx="9796">
                  <c:v>40</c:v>
                </c:pt>
                <c:pt idx="9797">
                  <c:v>40</c:v>
                </c:pt>
                <c:pt idx="9798">
                  <c:v>40</c:v>
                </c:pt>
                <c:pt idx="9799">
                  <c:v>40</c:v>
                </c:pt>
                <c:pt idx="9800">
                  <c:v>40</c:v>
                </c:pt>
                <c:pt idx="9801">
                  <c:v>40</c:v>
                </c:pt>
                <c:pt idx="9802">
                  <c:v>40</c:v>
                </c:pt>
                <c:pt idx="9803">
                  <c:v>40</c:v>
                </c:pt>
                <c:pt idx="9804">
                  <c:v>40</c:v>
                </c:pt>
                <c:pt idx="9805">
                  <c:v>40</c:v>
                </c:pt>
                <c:pt idx="9806">
                  <c:v>40</c:v>
                </c:pt>
                <c:pt idx="9807">
                  <c:v>40</c:v>
                </c:pt>
                <c:pt idx="9808">
                  <c:v>40</c:v>
                </c:pt>
                <c:pt idx="9809">
                  <c:v>40</c:v>
                </c:pt>
                <c:pt idx="9810">
                  <c:v>40</c:v>
                </c:pt>
                <c:pt idx="9811">
                  <c:v>40</c:v>
                </c:pt>
                <c:pt idx="9812">
                  <c:v>40</c:v>
                </c:pt>
                <c:pt idx="9813">
                  <c:v>40</c:v>
                </c:pt>
                <c:pt idx="9814">
                  <c:v>40</c:v>
                </c:pt>
                <c:pt idx="9815">
                  <c:v>40</c:v>
                </c:pt>
                <c:pt idx="9816">
                  <c:v>40</c:v>
                </c:pt>
                <c:pt idx="9817">
                  <c:v>40</c:v>
                </c:pt>
                <c:pt idx="9818">
                  <c:v>40</c:v>
                </c:pt>
                <c:pt idx="9819">
                  <c:v>40</c:v>
                </c:pt>
                <c:pt idx="9820">
                  <c:v>40</c:v>
                </c:pt>
                <c:pt idx="9821">
                  <c:v>40</c:v>
                </c:pt>
                <c:pt idx="9822">
                  <c:v>40</c:v>
                </c:pt>
                <c:pt idx="9823">
                  <c:v>40</c:v>
                </c:pt>
                <c:pt idx="9824">
                  <c:v>40</c:v>
                </c:pt>
                <c:pt idx="9825">
                  <c:v>40</c:v>
                </c:pt>
                <c:pt idx="9826">
                  <c:v>40</c:v>
                </c:pt>
                <c:pt idx="9827">
                  <c:v>40</c:v>
                </c:pt>
                <c:pt idx="9828">
                  <c:v>40</c:v>
                </c:pt>
                <c:pt idx="9829">
                  <c:v>40</c:v>
                </c:pt>
                <c:pt idx="9830">
                  <c:v>40</c:v>
                </c:pt>
                <c:pt idx="9831">
                  <c:v>40</c:v>
                </c:pt>
                <c:pt idx="9832">
                  <c:v>40</c:v>
                </c:pt>
                <c:pt idx="9833">
                  <c:v>40</c:v>
                </c:pt>
                <c:pt idx="9834">
                  <c:v>40</c:v>
                </c:pt>
                <c:pt idx="9835">
                  <c:v>40</c:v>
                </c:pt>
                <c:pt idx="9836">
                  <c:v>40</c:v>
                </c:pt>
                <c:pt idx="9837">
                  <c:v>40</c:v>
                </c:pt>
                <c:pt idx="9838">
                  <c:v>40</c:v>
                </c:pt>
                <c:pt idx="9839">
                  <c:v>40</c:v>
                </c:pt>
                <c:pt idx="9840">
                  <c:v>40</c:v>
                </c:pt>
                <c:pt idx="9841">
                  <c:v>40</c:v>
                </c:pt>
                <c:pt idx="9842">
                  <c:v>40</c:v>
                </c:pt>
                <c:pt idx="9843">
                  <c:v>40</c:v>
                </c:pt>
                <c:pt idx="9844">
                  <c:v>40</c:v>
                </c:pt>
                <c:pt idx="9845">
                  <c:v>40</c:v>
                </c:pt>
                <c:pt idx="9846">
                  <c:v>40</c:v>
                </c:pt>
                <c:pt idx="9847">
                  <c:v>40</c:v>
                </c:pt>
                <c:pt idx="9848">
                  <c:v>40</c:v>
                </c:pt>
                <c:pt idx="9849">
                  <c:v>40</c:v>
                </c:pt>
                <c:pt idx="9850">
                  <c:v>40</c:v>
                </c:pt>
                <c:pt idx="9851">
                  <c:v>40</c:v>
                </c:pt>
                <c:pt idx="9852">
                  <c:v>40</c:v>
                </c:pt>
                <c:pt idx="9853">
                  <c:v>40</c:v>
                </c:pt>
                <c:pt idx="9854">
                  <c:v>40</c:v>
                </c:pt>
                <c:pt idx="9855">
                  <c:v>40</c:v>
                </c:pt>
                <c:pt idx="9856">
                  <c:v>40</c:v>
                </c:pt>
                <c:pt idx="9857">
                  <c:v>40</c:v>
                </c:pt>
                <c:pt idx="9858">
                  <c:v>40</c:v>
                </c:pt>
                <c:pt idx="9859">
                  <c:v>40</c:v>
                </c:pt>
                <c:pt idx="9860">
                  <c:v>40</c:v>
                </c:pt>
                <c:pt idx="9861">
                  <c:v>40</c:v>
                </c:pt>
                <c:pt idx="9862">
                  <c:v>40</c:v>
                </c:pt>
                <c:pt idx="9863">
                  <c:v>40</c:v>
                </c:pt>
                <c:pt idx="9864">
                  <c:v>40</c:v>
                </c:pt>
                <c:pt idx="9865">
                  <c:v>40</c:v>
                </c:pt>
                <c:pt idx="9866">
                  <c:v>40</c:v>
                </c:pt>
                <c:pt idx="9867">
                  <c:v>40</c:v>
                </c:pt>
                <c:pt idx="9868">
                  <c:v>40</c:v>
                </c:pt>
                <c:pt idx="9869">
                  <c:v>40</c:v>
                </c:pt>
                <c:pt idx="9870">
                  <c:v>40</c:v>
                </c:pt>
                <c:pt idx="9871">
                  <c:v>40</c:v>
                </c:pt>
                <c:pt idx="9872">
                  <c:v>40</c:v>
                </c:pt>
                <c:pt idx="9873">
                  <c:v>40</c:v>
                </c:pt>
                <c:pt idx="9874">
                  <c:v>40</c:v>
                </c:pt>
                <c:pt idx="9875">
                  <c:v>40</c:v>
                </c:pt>
                <c:pt idx="9876">
                  <c:v>40</c:v>
                </c:pt>
                <c:pt idx="9877">
                  <c:v>40</c:v>
                </c:pt>
                <c:pt idx="9878">
                  <c:v>40</c:v>
                </c:pt>
                <c:pt idx="9879">
                  <c:v>40</c:v>
                </c:pt>
                <c:pt idx="9880">
                  <c:v>40</c:v>
                </c:pt>
                <c:pt idx="9881">
                  <c:v>40</c:v>
                </c:pt>
                <c:pt idx="9882">
                  <c:v>40</c:v>
                </c:pt>
                <c:pt idx="9883">
                  <c:v>40</c:v>
                </c:pt>
                <c:pt idx="9884">
                  <c:v>40</c:v>
                </c:pt>
                <c:pt idx="9885">
                  <c:v>40</c:v>
                </c:pt>
                <c:pt idx="9886">
                  <c:v>40</c:v>
                </c:pt>
                <c:pt idx="9887">
                  <c:v>40</c:v>
                </c:pt>
                <c:pt idx="9888">
                  <c:v>40</c:v>
                </c:pt>
                <c:pt idx="9889">
                  <c:v>40</c:v>
                </c:pt>
                <c:pt idx="9890">
                  <c:v>40</c:v>
                </c:pt>
                <c:pt idx="9891">
                  <c:v>40</c:v>
                </c:pt>
                <c:pt idx="9892">
                  <c:v>40</c:v>
                </c:pt>
                <c:pt idx="9893">
                  <c:v>40</c:v>
                </c:pt>
                <c:pt idx="9894">
                  <c:v>40</c:v>
                </c:pt>
                <c:pt idx="9895">
                  <c:v>40</c:v>
                </c:pt>
                <c:pt idx="9896">
                  <c:v>40</c:v>
                </c:pt>
                <c:pt idx="9897">
                  <c:v>40</c:v>
                </c:pt>
                <c:pt idx="9898">
                  <c:v>40</c:v>
                </c:pt>
                <c:pt idx="9899">
                  <c:v>40</c:v>
                </c:pt>
                <c:pt idx="9900">
                  <c:v>40</c:v>
                </c:pt>
                <c:pt idx="9901">
                  <c:v>40</c:v>
                </c:pt>
                <c:pt idx="9902">
                  <c:v>40</c:v>
                </c:pt>
                <c:pt idx="9903">
                  <c:v>40</c:v>
                </c:pt>
                <c:pt idx="9904">
                  <c:v>40</c:v>
                </c:pt>
                <c:pt idx="9905">
                  <c:v>40</c:v>
                </c:pt>
                <c:pt idx="9906">
                  <c:v>40</c:v>
                </c:pt>
                <c:pt idx="9907">
                  <c:v>40</c:v>
                </c:pt>
                <c:pt idx="9908">
                  <c:v>40</c:v>
                </c:pt>
                <c:pt idx="9909">
                  <c:v>40</c:v>
                </c:pt>
                <c:pt idx="9910">
                  <c:v>40</c:v>
                </c:pt>
                <c:pt idx="9911">
                  <c:v>40</c:v>
                </c:pt>
                <c:pt idx="9912">
                  <c:v>40</c:v>
                </c:pt>
                <c:pt idx="9913">
                  <c:v>40</c:v>
                </c:pt>
                <c:pt idx="9914">
                  <c:v>40</c:v>
                </c:pt>
                <c:pt idx="9915">
                  <c:v>40</c:v>
                </c:pt>
                <c:pt idx="9916">
                  <c:v>40</c:v>
                </c:pt>
                <c:pt idx="9917">
                  <c:v>40</c:v>
                </c:pt>
                <c:pt idx="9918">
                  <c:v>40</c:v>
                </c:pt>
                <c:pt idx="9919">
                  <c:v>40</c:v>
                </c:pt>
                <c:pt idx="9920">
                  <c:v>40</c:v>
                </c:pt>
                <c:pt idx="9921">
                  <c:v>40</c:v>
                </c:pt>
                <c:pt idx="9922">
                  <c:v>40</c:v>
                </c:pt>
                <c:pt idx="9923">
                  <c:v>40</c:v>
                </c:pt>
                <c:pt idx="9924">
                  <c:v>40</c:v>
                </c:pt>
                <c:pt idx="9925">
                  <c:v>40</c:v>
                </c:pt>
                <c:pt idx="9926">
                  <c:v>40</c:v>
                </c:pt>
                <c:pt idx="9927">
                  <c:v>40</c:v>
                </c:pt>
                <c:pt idx="9928">
                  <c:v>40</c:v>
                </c:pt>
                <c:pt idx="9929">
                  <c:v>40</c:v>
                </c:pt>
                <c:pt idx="9930">
                  <c:v>40</c:v>
                </c:pt>
                <c:pt idx="9931">
                  <c:v>40</c:v>
                </c:pt>
                <c:pt idx="9932">
                  <c:v>40</c:v>
                </c:pt>
                <c:pt idx="9933">
                  <c:v>40</c:v>
                </c:pt>
                <c:pt idx="9934">
                  <c:v>40</c:v>
                </c:pt>
                <c:pt idx="9935">
                  <c:v>40</c:v>
                </c:pt>
                <c:pt idx="9936">
                  <c:v>40</c:v>
                </c:pt>
                <c:pt idx="9937">
                  <c:v>40</c:v>
                </c:pt>
                <c:pt idx="9938">
                  <c:v>40</c:v>
                </c:pt>
                <c:pt idx="9939">
                  <c:v>40</c:v>
                </c:pt>
                <c:pt idx="9940">
                  <c:v>40</c:v>
                </c:pt>
                <c:pt idx="9941">
                  <c:v>40</c:v>
                </c:pt>
                <c:pt idx="9942">
                  <c:v>40</c:v>
                </c:pt>
                <c:pt idx="9943">
                  <c:v>40</c:v>
                </c:pt>
                <c:pt idx="9944">
                  <c:v>40</c:v>
                </c:pt>
                <c:pt idx="9945">
                  <c:v>40</c:v>
                </c:pt>
                <c:pt idx="9946">
                  <c:v>40</c:v>
                </c:pt>
                <c:pt idx="9947">
                  <c:v>40</c:v>
                </c:pt>
                <c:pt idx="9948">
                  <c:v>40</c:v>
                </c:pt>
                <c:pt idx="9949">
                  <c:v>40</c:v>
                </c:pt>
                <c:pt idx="9950">
                  <c:v>40</c:v>
                </c:pt>
                <c:pt idx="9951">
                  <c:v>40</c:v>
                </c:pt>
                <c:pt idx="9952">
                  <c:v>40</c:v>
                </c:pt>
                <c:pt idx="9953">
                  <c:v>40</c:v>
                </c:pt>
                <c:pt idx="9954">
                  <c:v>40</c:v>
                </c:pt>
                <c:pt idx="9955">
                  <c:v>40</c:v>
                </c:pt>
                <c:pt idx="9956">
                  <c:v>40</c:v>
                </c:pt>
                <c:pt idx="9957">
                  <c:v>40</c:v>
                </c:pt>
                <c:pt idx="9958">
                  <c:v>40</c:v>
                </c:pt>
                <c:pt idx="9959">
                  <c:v>40</c:v>
                </c:pt>
                <c:pt idx="9960">
                  <c:v>40</c:v>
                </c:pt>
                <c:pt idx="9961">
                  <c:v>40</c:v>
                </c:pt>
                <c:pt idx="9962">
                  <c:v>40</c:v>
                </c:pt>
                <c:pt idx="9963">
                  <c:v>40</c:v>
                </c:pt>
                <c:pt idx="9964">
                  <c:v>40</c:v>
                </c:pt>
                <c:pt idx="9965">
                  <c:v>40</c:v>
                </c:pt>
                <c:pt idx="9966">
                  <c:v>40</c:v>
                </c:pt>
                <c:pt idx="9967">
                  <c:v>40</c:v>
                </c:pt>
                <c:pt idx="9968">
                  <c:v>40</c:v>
                </c:pt>
                <c:pt idx="9969">
                  <c:v>40</c:v>
                </c:pt>
                <c:pt idx="9970">
                  <c:v>40</c:v>
                </c:pt>
                <c:pt idx="9971">
                  <c:v>40</c:v>
                </c:pt>
                <c:pt idx="9972">
                  <c:v>40</c:v>
                </c:pt>
                <c:pt idx="9973">
                  <c:v>40</c:v>
                </c:pt>
                <c:pt idx="9974">
                  <c:v>40</c:v>
                </c:pt>
                <c:pt idx="9975">
                  <c:v>40</c:v>
                </c:pt>
                <c:pt idx="9976">
                  <c:v>40</c:v>
                </c:pt>
                <c:pt idx="9977">
                  <c:v>40</c:v>
                </c:pt>
                <c:pt idx="9978">
                  <c:v>40</c:v>
                </c:pt>
                <c:pt idx="9979">
                  <c:v>40</c:v>
                </c:pt>
                <c:pt idx="9980">
                  <c:v>40</c:v>
                </c:pt>
                <c:pt idx="9981">
                  <c:v>40</c:v>
                </c:pt>
                <c:pt idx="9982">
                  <c:v>40</c:v>
                </c:pt>
                <c:pt idx="9983">
                  <c:v>40</c:v>
                </c:pt>
                <c:pt idx="9984">
                  <c:v>40</c:v>
                </c:pt>
                <c:pt idx="9985">
                  <c:v>40</c:v>
                </c:pt>
                <c:pt idx="9986">
                  <c:v>40</c:v>
                </c:pt>
                <c:pt idx="9987">
                  <c:v>40</c:v>
                </c:pt>
                <c:pt idx="9988">
                  <c:v>40</c:v>
                </c:pt>
                <c:pt idx="9989">
                  <c:v>40</c:v>
                </c:pt>
                <c:pt idx="9990">
                  <c:v>40</c:v>
                </c:pt>
                <c:pt idx="9991">
                  <c:v>40</c:v>
                </c:pt>
                <c:pt idx="9992">
                  <c:v>40</c:v>
                </c:pt>
                <c:pt idx="9993">
                  <c:v>40</c:v>
                </c:pt>
                <c:pt idx="9994">
                  <c:v>40</c:v>
                </c:pt>
                <c:pt idx="9995">
                  <c:v>40</c:v>
                </c:pt>
                <c:pt idx="9996">
                  <c:v>40</c:v>
                </c:pt>
                <c:pt idx="9997">
                  <c:v>40</c:v>
                </c:pt>
                <c:pt idx="9998">
                  <c:v>40</c:v>
                </c:pt>
                <c:pt idx="9999">
                  <c:v>40</c:v>
                </c:pt>
                <c:pt idx="10000">
                  <c:v>40</c:v>
                </c:pt>
                <c:pt idx="10001">
                  <c:v>40</c:v>
                </c:pt>
                <c:pt idx="10002">
                  <c:v>40</c:v>
                </c:pt>
                <c:pt idx="10003">
                  <c:v>40</c:v>
                </c:pt>
                <c:pt idx="10004">
                  <c:v>40</c:v>
                </c:pt>
                <c:pt idx="10005">
                  <c:v>40</c:v>
                </c:pt>
                <c:pt idx="10006">
                  <c:v>40</c:v>
                </c:pt>
                <c:pt idx="10007">
                  <c:v>40</c:v>
                </c:pt>
                <c:pt idx="10008">
                  <c:v>40</c:v>
                </c:pt>
                <c:pt idx="10009">
                  <c:v>40</c:v>
                </c:pt>
                <c:pt idx="10010">
                  <c:v>40</c:v>
                </c:pt>
                <c:pt idx="10011">
                  <c:v>40</c:v>
                </c:pt>
                <c:pt idx="10012">
                  <c:v>40</c:v>
                </c:pt>
                <c:pt idx="10013">
                  <c:v>40</c:v>
                </c:pt>
                <c:pt idx="10014">
                  <c:v>40</c:v>
                </c:pt>
                <c:pt idx="10015">
                  <c:v>40</c:v>
                </c:pt>
                <c:pt idx="10016">
                  <c:v>40</c:v>
                </c:pt>
                <c:pt idx="10017">
                  <c:v>40</c:v>
                </c:pt>
                <c:pt idx="10018">
                  <c:v>40</c:v>
                </c:pt>
                <c:pt idx="10019">
                  <c:v>40</c:v>
                </c:pt>
                <c:pt idx="10020">
                  <c:v>40</c:v>
                </c:pt>
                <c:pt idx="10021">
                  <c:v>40</c:v>
                </c:pt>
                <c:pt idx="10022">
                  <c:v>40</c:v>
                </c:pt>
                <c:pt idx="10023">
                  <c:v>40</c:v>
                </c:pt>
                <c:pt idx="10024">
                  <c:v>40</c:v>
                </c:pt>
                <c:pt idx="10025">
                  <c:v>40</c:v>
                </c:pt>
                <c:pt idx="10026">
                  <c:v>40</c:v>
                </c:pt>
                <c:pt idx="10027">
                  <c:v>40</c:v>
                </c:pt>
                <c:pt idx="10028">
                  <c:v>40</c:v>
                </c:pt>
                <c:pt idx="10029">
                  <c:v>40</c:v>
                </c:pt>
                <c:pt idx="10030">
                  <c:v>40</c:v>
                </c:pt>
                <c:pt idx="10031">
                  <c:v>40</c:v>
                </c:pt>
                <c:pt idx="10032">
                  <c:v>40</c:v>
                </c:pt>
                <c:pt idx="10033">
                  <c:v>40</c:v>
                </c:pt>
                <c:pt idx="10034">
                  <c:v>40</c:v>
                </c:pt>
                <c:pt idx="10035">
                  <c:v>40</c:v>
                </c:pt>
                <c:pt idx="10036">
                  <c:v>40</c:v>
                </c:pt>
                <c:pt idx="10037">
                  <c:v>40</c:v>
                </c:pt>
                <c:pt idx="10038">
                  <c:v>40</c:v>
                </c:pt>
                <c:pt idx="10039">
                  <c:v>40</c:v>
                </c:pt>
                <c:pt idx="10040">
                  <c:v>40</c:v>
                </c:pt>
                <c:pt idx="10041">
                  <c:v>40</c:v>
                </c:pt>
                <c:pt idx="10042">
                  <c:v>40</c:v>
                </c:pt>
                <c:pt idx="10043">
                  <c:v>40</c:v>
                </c:pt>
                <c:pt idx="10044">
                  <c:v>40</c:v>
                </c:pt>
                <c:pt idx="10045">
                  <c:v>40</c:v>
                </c:pt>
                <c:pt idx="10046">
                  <c:v>40</c:v>
                </c:pt>
                <c:pt idx="10047">
                  <c:v>40</c:v>
                </c:pt>
                <c:pt idx="10048">
                  <c:v>40</c:v>
                </c:pt>
                <c:pt idx="10049">
                  <c:v>40</c:v>
                </c:pt>
                <c:pt idx="10050">
                  <c:v>40</c:v>
                </c:pt>
                <c:pt idx="10051">
                  <c:v>40</c:v>
                </c:pt>
                <c:pt idx="10052">
                  <c:v>40</c:v>
                </c:pt>
                <c:pt idx="10053">
                  <c:v>40</c:v>
                </c:pt>
                <c:pt idx="10054">
                  <c:v>40</c:v>
                </c:pt>
                <c:pt idx="10055">
                  <c:v>40</c:v>
                </c:pt>
                <c:pt idx="10056">
                  <c:v>40</c:v>
                </c:pt>
                <c:pt idx="10057">
                  <c:v>40</c:v>
                </c:pt>
                <c:pt idx="10058">
                  <c:v>40</c:v>
                </c:pt>
                <c:pt idx="10059">
                  <c:v>40</c:v>
                </c:pt>
                <c:pt idx="10060">
                  <c:v>40</c:v>
                </c:pt>
                <c:pt idx="10061">
                  <c:v>40</c:v>
                </c:pt>
                <c:pt idx="10062">
                  <c:v>40</c:v>
                </c:pt>
                <c:pt idx="10063">
                  <c:v>40</c:v>
                </c:pt>
                <c:pt idx="10064">
                  <c:v>40</c:v>
                </c:pt>
                <c:pt idx="10065">
                  <c:v>40</c:v>
                </c:pt>
                <c:pt idx="10066">
                  <c:v>40</c:v>
                </c:pt>
                <c:pt idx="10067">
                  <c:v>40</c:v>
                </c:pt>
                <c:pt idx="10068">
                  <c:v>40</c:v>
                </c:pt>
                <c:pt idx="10069">
                  <c:v>40</c:v>
                </c:pt>
                <c:pt idx="10070">
                  <c:v>40</c:v>
                </c:pt>
                <c:pt idx="10071">
                  <c:v>40</c:v>
                </c:pt>
                <c:pt idx="10072">
                  <c:v>40</c:v>
                </c:pt>
                <c:pt idx="10073">
                  <c:v>40</c:v>
                </c:pt>
                <c:pt idx="10074">
                  <c:v>40</c:v>
                </c:pt>
                <c:pt idx="10075">
                  <c:v>40</c:v>
                </c:pt>
                <c:pt idx="10076">
                  <c:v>40</c:v>
                </c:pt>
                <c:pt idx="10077">
                  <c:v>40</c:v>
                </c:pt>
                <c:pt idx="10078">
                  <c:v>40</c:v>
                </c:pt>
                <c:pt idx="10079">
                  <c:v>40</c:v>
                </c:pt>
                <c:pt idx="10080">
                  <c:v>40</c:v>
                </c:pt>
                <c:pt idx="10081">
                  <c:v>40</c:v>
                </c:pt>
                <c:pt idx="10082">
                  <c:v>40</c:v>
                </c:pt>
                <c:pt idx="10083">
                  <c:v>40</c:v>
                </c:pt>
                <c:pt idx="10084">
                  <c:v>40</c:v>
                </c:pt>
                <c:pt idx="10085">
                  <c:v>40</c:v>
                </c:pt>
                <c:pt idx="10086">
                  <c:v>40</c:v>
                </c:pt>
                <c:pt idx="10087">
                  <c:v>40</c:v>
                </c:pt>
                <c:pt idx="10088">
                  <c:v>40</c:v>
                </c:pt>
                <c:pt idx="10089">
                  <c:v>40</c:v>
                </c:pt>
                <c:pt idx="10090">
                  <c:v>40</c:v>
                </c:pt>
                <c:pt idx="10091">
                  <c:v>40</c:v>
                </c:pt>
                <c:pt idx="10092">
                  <c:v>40</c:v>
                </c:pt>
                <c:pt idx="10093">
                  <c:v>40</c:v>
                </c:pt>
                <c:pt idx="10094">
                  <c:v>40</c:v>
                </c:pt>
                <c:pt idx="10095">
                  <c:v>40</c:v>
                </c:pt>
                <c:pt idx="10096">
                  <c:v>40</c:v>
                </c:pt>
                <c:pt idx="10097">
                  <c:v>40</c:v>
                </c:pt>
                <c:pt idx="10098">
                  <c:v>40</c:v>
                </c:pt>
                <c:pt idx="10099">
                  <c:v>40</c:v>
                </c:pt>
                <c:pt idx="10100">
                  <c:v>40</c:v>
                </c:pt>
                <c:pt idx="10101">
                  <c:v>40</c:v>
                </c:pt>
                <c:pt idx="10102">
                  <c:v>40</c:v>
                </c:pt>
                <c:pt idx="10103">
                  <c:v>40</c:v>
                </c:pt>
                <c:pt idx="10104">
                  <c:v>40</c:v>
                </c:pt>
                <c:pt idx="10105">
                  <c:v>40</c:v>
                </c:pt>
                <c:pt idx="10106">
                  <c:v>40</c:v>
                </c:pt>
                <c:pt idx="10107">
                  <c:v>40</c:v>
                </c:pt>
                <c:pt idx="10108">
                  <c:v>40</c:v>
                </c:pt>
                <c:pt idx="10109">
                  <c:v>40</c:v>
                </c:pt>
                <c:pt idx="10110">
                  <c:v>40</c:v>
                </c:pt>
                <c:pt idx="10111">
                  <c:v>40</c:v>
                </c:pt>
                <c:pt idx="10112">
                  <c:v>40</c:v>
                </c:pt>
                <c:pt idx="10113">
                  <c:v>40</c:v>
                </c:pt>
                <c:pt idx="10114">
                  <c:v>40</c:v>
                </c:pt>
                <c:pt idx="10115">
                  <c:v>40</c:v>
                </c:pt>
                <c:pt idx="10116">
                  <c:v>40</c:v>
                </c:pt>
                <c:pt idx="10117">
                  <c:v>40</c:v>
                </c:pt>
                <c:pt idx="10118">
                  <c:v>40</c:v>
                </c:pt>
                <c:pt idx="10119">
                  <c:v>40</c:v>
                </c:pt>
                <c:pt idx="10120">
                  <c:v>40</c:v>
                </c:pt>
                <c:pt idx="10121">
                  <c:v>40</c:v>
                </c:pt>
                <c:pt idx="10122">
                  <c:v>40</c:v>
                </c:pt>
                <c:pt idx="10123">
                  <c:v>40</c:v>
                </c:pt>
                <c:pt idx="10124">
                  <c:v>40</c:v>
                </c:pt>
                <c:pt idx="10125">
                  <c:v>40</c:v>
                </c:pt>
                <c:pt idx="10126">
                  <c:v>40</c:v>
                </c:pt>
                <c:pt idx="10127">
                  <c:v>40</c:v>
                </c:pt>
                <c:pt idx="10128">
                  <c:v>40</c:v>
                </c:pt>
                <c:pt idx="10129">
                  <c:v>40</c:v>
                </c:pt>
                <c:pt idx="10130">
                  <c:v>40</c:v>
                </c:pt>
                <c:pt idx="10131">
                  <c:v>40</c:v>
                </c:pt>
                <c:pt idx="10132">
                  <c:v>40</c:v>
                </c:pt>
                <c:pt idx="10133">
                  <c:v>40</c:v>
                </c:pt>
                <c:pt idx="10134">
                  <c:v>40</c:v>
                </c:pt>
                <c:pt idx="10135">
                  <c:v>40</c:v>
                </c:pt>
                <c:pt idx="10136">
                  <c:v>40</c:v>
                </c:pt>
                <c:pt idx="10137">
                  <c:v>40</c:v>
                </c:pt>
                <c:pt idx="10138">
                  <c:v>40</c:v>
                </c:pt>
                <c:pt idx="10139">
                  <c:v>40</c:v>
                </c:pt>
                <c:pt idx="10140">
                  <c:v>40</c:v>
                </c:pt>
                <c:pt idx="10141">
                  <c:v>40</c:v>
                </c:pt>
                <c:pt idx="10142">
                  <c:v>40</c:v>
                </c:pt>
                <c:pt idx="10143">
                  <c:v>40</c:v>
                </c:pt>
                <c:pt idx="10144">
                  <c:v>40</c:v>
                </c:pt>
                <c:pt idx="10145">
                  <c:v>40</c:v>
                </c:pt>
                <c:pt idx="10146">
                  <c:v>40</c:v>
                </c:pt>
                <c:pt idx="10147">
                  <c:v>40</c:v>
                </c:pt>
                <c:pt idx="10148">
                  <c:v>40</c:v>
                </c:pt>
                <c:pt idx="10149">
                  <c:v>40</c:v>
                </c:pt>
                <c:pt idx="10150">
                  <c:v>40</c:v>
                </c:pt>
                <c:pt idx="10151">
                  <c:v>40</c:v>
                </c:pt>
                <c:pt idx="10152">
                  <c:v>40</c:v>
                </c:pt>
                <c:pt idx="10153">
                  <c:v>40</c:v>
                </c:pt>
                <c:pt idx="10154">
                  <c:v>40</c:v>
                </c:pt>
                <c:pt idx="10155">
                  <c:v>40</c:v>
                </c:pt>
                <c:pt idx="10156">
                  <c:v>40</c:v>
                </c:pt>
                <c:pt idx="10157">
                  <c:v>40</c:v>
                </c:pt>
                <c:pt idx="10158">
                  <c:v>40</c:v>
                </c:pt>
                <c:pt idx="10159">
                  <c:v>40</c:v>
                </c:pt>
                <c:pt idx="10160">
                  <c:v>40</c:v>
                </c:pt>
                <c:pt idx="10161">
                  <c:v>40</c:v>
                </c:pt>
                <c:pt idx="10162">
                  <c:v>40</c:v>
                </c:pt>
                <c:pt idx="10163">
                  <c:v>40</c:v>
                </c:pt>
                <c:pt idx="10164">
                  <c:v>40</c:v>
                </c:pt>
                <c:pt idx="10165">
                  <c:v>40</c:v>
                </c:pt>
                <c:pt idx="10166">
                  <c:v>40</c:v>
                </c:pt>
                <c:pt idx="10167">
                  <c:v>40</c:v>
                </c:pt>
                <c:pt idx="10168">
                  <c:v>40</c:v>
                </c:pt>
                <c:pt idx="10169">
                  <c:v>40</c:v>
                </c:pt>
                <c:pt idx="10170">
                  <c:v>40</c:v>
                </c:pt>
                <c:pt idx="10171">
                  <c:v>40</c:v>
                </c:pt>
                <c:pt idx="10172">
                  <c:v>40</c:v>
                </c:pt>
                <c:pt idx="10173">
                  <c:v>40</c:v>
                </c:pt>
                <c:pt idx="10174">
                  <c:v>40</c:v>
                </c:pt>
                <c:pt idx="10175">
                  <c:v>40</c:v>
                </c:pt>
                <c:pt idx="10176">
                  <c:v>40</c:v>
                </c:pt>
                <c:pt idx="10177">
                  <c:v>40</c:v>
                </c:pt>
                <c:pt idx="10178">
                  <c:v>40</c:v>
                </c:pt>
                <c:pt idx="10179">
                  <c:v>40</c:v>
                </c:pt>
                <c:pt idx="10180">
                  <c:v>40</c:v>
                </c:pt>
                <c:pt idx="10181">
                  <c:v>40</c:v>
                </c:pt>
                <c:pt idx="10182">
                  <c:v>40</c:v>
                </c:pt>
                <c:pt idx="10183">
                  <c:v>40</c:v>
                </c:pt>
                <c:pt idx="10184">
                  <c:v>40</c:v>
                </c:pt>
                <c:pt idx="10185">
                  <c:v>40</c:v>
                </c:pt>
                <c:pt idx="10186">
                  <c:v>40</c:v>
                </c:pt>
                <c:pt idx="10187">
                  <c:v>40</c:v>
                </c:pt>
                <c:pt idx="10188">
                  <c:v>40</c:v>
                </c:pt>
                <c:pt idx="10189">
                  <c:v>40</c:v>
                </c:pt>
                <c:pt idx="10190">
                  <c:v>40</c:v>
                </c:pt>
                <c:pt idx="10191">
                  <c:v>40</c:v>
                </c:pt>
                <c:pt idx="10192">
                  <c:v>40</c:v>
                </c:pt>
                <c:pt idx="10193">
                  <c:v>40</c:v>
                </c:pt>
                <c:pt idx="10194">
                  <c:v>40</c:v>
                </c:pt>
                <c:pt idx="10195">
                  <c:v>40</c:v>
                </c:pt>
                <c:pt idx="10196">
                  <c:v>40</c:v>
                </c:pt>
                <c:pt idx="10197">
                  <c:v>40</c:v>
                </c:pt>
                <c:pt idx="10198">
                  <c:v>40</c:v>
                </c:pt>
                <c:pt idx="10199">
                  <c:v>40</c:v>
                </c:pt>
                <c:pt idx="10200">
                  <c:v>40</c:v>
                </c:pt>
                <c:pt idx="10201">
                  <c:v>40</c:v>
                </c:pt>
                <c:pt idx="10202">
                  <c:v>40</c:v>
                </c:pt>
                <c:pt idx="10203">
                  <c:v>40</c:v>
                </c:pt>
                <c:pt idx="10204">
                  <c:v>40</c:v>
                </c:pt>
                <c:pt idx="10205">
                  <c:v>40</c:v>
                </c:pt>
                <c:pt idx="10206">
                  <c:v>40</c:v>
                </c:pt>
                <c:pt idx="10207">
                  <c:v>40</c:v>
                </c:pt>
                <c:pt idx="10208">
                  <c:v>40</c:v>
                </c:pt>
                <c:pt idx="10209">
                  <c:v>40</c:v>
                </c:pt>
                <c:pt idx="10210">
                  <c:v>40</c:v>
                </c:pt>
                <c:pt idx="10211">
                  <c:v>40</c:v>
                </c:pt>
                <c:pt idx="10212">
                  <c:v>40</c:v>
                </c:pt>
                <c:pt idx="10213">
                  <c:v>40</c:v>
                </c:pt>
                <c:pt idx="10214">
                  <c:v>40</c:v>
                </c:pt>
                <c:pt idx="10215">
                  <c:v>40</c:v>
                </c:pt>
                <c:pt idx="10216">
                  <c:v>40</c:v>
                </c:pt>
                <c:pt idx="10217">
                  <c:v>40</c:v>
                </c:pt>
                <c:pt idx="10218">
                  <c:v>40</c:v>
                </c:pt>
                <c:pt idx="10219">
                  <c:v>40</c:v>
                </c:pt>
                <c:pt idx="10220">
                  <c:v>40</c:v>
                </c:pt>
                <c:pt idx="10221">
                  <c:v>40</c:v>
                </c:pt>
                <c:pt idx="10222">
                  <c:v>40</c:v>
                </c:pt>
                <c:pt idx="10223">
                  <c:v>40</c:v>
                </c:pt>
                <c:pt idx="10224">
                  <c:v>40</c:v>
                </c:pt>
                <c:pt idx="10225">
                  <c:v>40</c:v>
                </c:pt>
                <c:pt idx="10226">
                  <c:v>40</c:v>
                </c:pt>
                <c:pt idx="10227">
                  <c:v>40</c:v>
                </c:pt>
                <c:pt idx="10228">
                  <c:v>40</c:v>
                </c:pt>
                <c:pt idx="10229">
                  <c:v>40</c:v>
                </c:pt>
                <c:pt idx="10230">
                  <c:v>40</c:v>
                </c:pt>
                <c:pt idx="10231">
                  <c:v>40</c:v>
                </c:pt>
                <c:pt idx="10232">
                  <c:v>40</c:v>
                </c:pt>
                <c:pt idx="10233">
                  <c:v>40</c:v>
                </c:pt>
                <c:pt idx="10234">
                  <c:v>40</c:v>
                </c:pt>
                <c:pt idx="10235">
                  <c:v>40</c:v>
                </c:pt>
                <c:pt idx="10236">
                  <c:v>40</c:v>
                </c:pt>
                <c:pt idx="10237">
                  <c:v>40</c:v>
                </c:pt>
                <c:pt idx="10238">
                  <c:v>40</c:v>
                </c:pt>
                <c:pt idx="10239">
                  <c:v>40</c:v>
                </c:pt>
                <c:pt idx="10240">
                  <c:v>40</c:v>
                </c:pt>
                <c:pt idx="10241">
                  <c:v>40</c:v>
                </c:pt>
                <c:pt idx="10242">
                  <c:v>40</c:v>
                </c:pt>
                <c:pt idx="10243">
                  <c:v>40</c:v>
                </c:pt>
                <c:pt idx="10244">
                  <c:v>40</c:v>
                </c:pt>
                <c:pt idx="10245">
                  <c:v>40</c:v>
                </c:pt>
                <c:pt idx="10246">
                  <c:v>40</c:v>
                </c:pt>
                <c:pt idx="10247">
                  <c:v>40</c:v>
                </c:pt>
                <c:pt idx="10248">
                  <c:v>40</c:v>
                </c:pt>
                <c:pt idx="10249">
                  <c:v>40</c:v>
                </c:pt>
                <c:pt idx="10250">
                  <c:v>40</c:v>
                </c:pt>
                <c:pt idx="10251">
                  <c:v>40</c:v>
                </c:pt>
                <c:pt idx="10252">
                  <c:v>40</c:v>
                </c:pt>
                <c:pt idx="10253">
                  <c:v>40</c:v>
                </c:pt>
                <c:pt idx="10254">
                  <c:v>40</c:v>
                </c:pt>
                <c:pt idx="10255">
                  <c:v>40</c:v>
                </c:pt>
                <c:pt idx="10256">
                  <c:v>40</c:v>
                </c:pt>
                <c:pt idx="10257">
                  <c:v>40</c:v>
                </c:pt>
                <c:pt idx="10258">
                  <c:v>40</c:v>
                </c:pt>
                <c:pt idx="10259">
                  <c:v>40</c:v>
                </c:pt>
                <c:pt idx="10260">
                  <c:v>40</c:v>
                </c:pt>
                <c:pt idx="10261">
                  <c:v>40</c:v>
                </c:pt>
                <c:pt idx="10262">
                  <c:v>40</c:v>
                </c:pt>
                <c:pt idx="10263">
                  <c:v>40</c:v>
                </c:pt>
                <c:pt idx="10264">
                  <c:v>40</c:v>
                </c:pt>
                <c:pt idx="10265">
                  <c:v>40</c:v>
                </c:pt>
                <c:pt idx="10266">
                  <c:v>40</c:v>
                </c:pt>
                <c:pt idx="10267">
                  <c:v>40</c:v>
                </c:pt>
                <c:pt idx="10268">
                  <c:v>40</c:v>
                </c:pt>
                <c:pt idx="10269">
                  <c:v>40</c:v>
                </c:pt>
                <c:pt idx="10270">
                  <c:v>40</c:v>
                </c:pt>
                <c:pt idx="10271">
                  <c:v>40</c:v>
                </c:pt>
                <c:pt idx="10272">
                  <c:v>40</c:v>
                </c:pt>
                <c:pt idx="10273">
                  <c:v>40</c:v>
                </c:pt>
                <c:pt idx="10274">
                  <c:v>40</c:v>
                </c:pt>
                <c:pt idx="10275">
                  <c:v>40</c:v>
                </c:pt>
                <c:pt idx="10276">
                  <c:v>40</c:v>
                </c:pt>
                <c:pt idx="10277">
                  <c:v>40</c:v>
                </c:pt>
                <c:pt idx="10278">
                  <c:v>40</c:v>
                </c:pt>
                <c:pt idx="10279">
                  <c:v>40</c:v>
                </c:pt>
                <c:pt idx="10280">
                  <c:v>40</c:v>
                </c:pt>
                <c:pt idx="10281">
                  <c:v>40</c:v>
                </c:pt>
                <c:pt idx="10282">
                  <c:v>40</c:v>
                </c:pt>
                <c:pt idx="10283">
                  <c:v>40</c:v>
                </c:pt>
                <c:pt idx="10284">
                  <c:v>40</c:v>
                </c:pt>
                <c:pt idx="10285">
                  <c:v>40</c:v>
                </c:pt>
                <c:pt idx="10286">
                  <c:v>40</c:v>
                </c:pt>
                <c:pt idx="10287">
                  <c:v>40</c:v>
                </c:pt>
                <c:pt idx="10288">
                  <c:v>40</c:v>
                </c:pt>
                <c:pt idx="10289">
                  <c:v>40</c:v>
                </c:pt>
                <c:pt idx="10290">
                  <c:v>40</c:v>
                </c:pt>
                <c:pt idx="10291">
                  <c:v>40</c:v>
                </c:pt>
                <c:pt idx="10292">
                  <c:v>40</c:v>
                </c:pt>
                <c:pt idx="10293">
                  <c:v>40</c:v>
                </c:pt>
                <c:pt idx="10294">
                  <c:v>40</c:v>
                </c:pt>
                <c:pt idx="10295">
                  <c:v>40</c:v>
                </c:pt>
                <c:pt idx="10296">
                  <c:v>40</c:v>
                </c:pt>
                <c:pt idx="10297">
                  <c:v>40</c:v>
                </c:pt>
                <c:pt idx="10298">
                  <c:v>40</c:v>
                </c:pt>
                <c:pt idx="10299">
                  <c:v>40</c:v>
                </c:pt>
                <c:pt idx="10300">
                  <c:v>40</c:v>
                </c:pt>
                <c:pt idx="10301">
                  <c:v>40</c:v>
                </c:pt>
                <c:pt idx="10302">
                  <c:v>40</c:v>
                </c:pt>
                <c:pt idx="10303">
                  <c:v>40</c:v>
                </c:pt>
                <c:pt idx="10304">
                  <c:v>40</c:v>
                </c:pt>
                <c:pt idx="10305">
                  <c:v>40</c:v>
                </c:pt>
                <c:pt idx="10306">
                  <c:v>40</c:v>
                </c:pt>
                <c:pt idx="10307">
                  <c:v>40</c:v>
                </c:pt>
                <c:pt idx="10308">
                  <c:v>40</c:v>
                </c:pt>
                <c:pt idx="10309">
                  <c:v>40</c:v>
                </c:pt>
                <c:pt idx="10310">
                  <c:v>40</c:v>
                </c:pt>
                <c:pt idx="10311">
                  <c:v>40</c:v>
                </c:pt>
                <c:pt idx="10312">
                  <c:v>40</c:v>
                </c:pt>
                <c:pt idx="10313">
                  <c:v>40</c:v>
                </c:pt>
                <c:pt idx="10314">
                  <c:v>40</c:v>
                </c:pt>
                <c:pt idx="10315">
                  <c:v>40</c:v>
                </c:pt>
                <c:pt idx="10316">
                  <c:v>40</c:v>
                </c:pt>
                <c:pt idx="10317">
                  <c:v>40</c:v>
                </c:pt>
                <c:pt idx="10318">
                  <c:v>40</c:v>
                </c:pt>
                <c:pt idx="10319">
                  <c:v>40</c:v>
                </c:pt>
                <c:pt idx="10320">
                  <c:v>40</c:v>
                </c:pt>
                <c:pt idx="10321">
                  <c:v>40</c:v>
                </c:pt>
                <c:pt idx="10322">
                  <c:v>40</c:v>
                </c:pt>
                <c:pt idx="10323">
                  <c:v>40</c:v>
                </c:pt>
                <c:pt idx="10324">
                  <c:v>40</c:v>
                </c:pt>
                <c:pt idx="10325">
                  <c:v>40</c:v>
                </c:pt>
                <c:pt idx="10326">
                  <c:v>40</c:v>
                </c:pt>
                <c:pt idx="10327">
                  <c:v>40</c:v>
                </c:pt>
                <c:pt idx="10328">
                  <c:v>40</c:v>
                </c:pt>
                <c:pt idx="10329">
                  <c:v>40</c:v>
                </c:pt>
                <c:pt idx="10330">
                  <c:v>40</c:v>
                </c:pt>
                <c:pt idx="10331">
                  <c:v>40</c:v>
                </c:pt>
                <c:pt idx="10332">
                  <c:v>40</c:v>
                </c:pt>
                <c:pt idx="10333">
                  <c:v>40</c:v>
                </c:pt>
                <c:pt idx="10334">
                  <c:v>40</c:v>
                </c:pt>
                <c:pt idx="10335">
                  <c:v>40</c:v>
                </c:pt>
                <c:pt idx="10336">
                  <c:v>40</c:v>
                </c:pt>
                <c:pt idx="10337">
                  <c:v>40</c:v>
                </c:pt>
                <c:pt idx="10338">
                  <c:v>40</c:v>
                </c:pt>
                <c:pt idx="10339">
                  <c:v>40</c:v>
                </c:pt>
                <c:pt idx="10340">
                  <c:v>40</c:v>
                </c:pt>
                <c:pt idx="10341">
                  <c:v>40</c:v>
                </c:pt>
                <c:pt idx="10342">
                  <c:v>40</c:v>
                </c:pt>
                <c:pt idx="10343">
                  <c:v>40</c:v>
                </c:pt>
                <c:pt idx="10344">
                  <c:v>40</c:v>
                </c:pt>
                <c:pt idx="10345">
                  <c:v>40</c:v>
                </c:pt>
                <c:pt idx="10346">
                  <c:v>40</c:v>
                </c:pt>
                <c:pt idx="10347">
                  <c:v>40</c:v>
                </c:pt>
                <c:pt idx="10348">
                  <c:v>40</c:v>
                </c:pt>
                <c:pt idx="10349">
                  <c:v>40</c:v>
                </c:pt>
                <c:pt idx="10350">
                  <c:v>40</c:v>
                </c:pt>
                <c:pt idx="10351">
                  <c:v>40</c:v>
                </c:pt>
                <c:pt idx="10352">
                  <c:v>40</c:v>
                </c:pt>
                <c:pt idx="10353">
                  <c:v>40</c:v>
                </c:pt>
                <c:pt idx="10354">
                  <c:v>40</c:v>
                </c:pt>
                <c:pt idx="10355">
                  <c:v>40</c:v>
                </c:pt>
                <c:pt idx="10356">
                  <c:v>40</c:v>
                </c:pt>
                <c:pt idx="10357">
                  <c:v>40</c:v>
                </c:pt>
                <c:pt idx="10358">
                  <c:v>40</c:v>
                </c:pt>
                <c:pt idx="10359">
                  <c:v>40</c:v>
                </c:pt>
                <c:pt idx="10360">
                  <c:v>40</c:v>
                </c:pt>
                <c:pt idx="10361">
                  <c:v>40</c:v>
                </c:pt>
                <c:pt idx="10362">
                  <c:v>40</c:v>
                </c:pt>
                <c:pt idx="10363">
                  <c:v>40</c:v>
                </c:pt>
                <c:pt idx="10364">
                  <c:v>40</c:v>
                </c:pt>
                <c:pt idx="10365">
                  <c:v>40</c:v>
                </c:pt>
                <c:pt idx="10366">
                  <c:v>40</c:v>
                </c:pt>
                <c:pt idx="10367">
                  <c:v>40</c:v>
                </c:pt>
                <c:pt idx="10368">
                  <c:v>40</c:v>
                </c:pt>
                <c:pt idx="10369">
                  <c:v>40</c:v>
                </c:pt>
                <c:pt idx="10370">
                  <c:v>40</c:v>
                </c:pt>
                <c:pt idx="10371">
                  <c:v>40</c:v>
                </c:pt>
                <c:pt idx="10372">
                  <c:v>40</c:v>
                </c:pt>
                <c:pt idx="10373">
                  <c:v>40</c:v>
                </c:pt>
                <c:pt idx="10374">
                  <c:v>40</c:v>
                </c:pt>
                <c:pt idx="10375">
                  <c:v>40</c:v>
                </c:pt>
                <c:pt idx="10376">
                  <c:v>40</c:v>
                </c:pt>
                <c:pt idx="10377">
                  <c:v>40</c:v>
                </c:pt>
                <c:pt idx="10378">
                  <c:v>40</c:v>
                </c:pt>
                <c:pt idx="10379">
                  <c:v>40</c:v>
                </c:pt>
                <c:pt idx="10380">
                  <c:v>40</c:v>
                </c:pt>
                <c:pt idx="10381">
                  <c:v>40</c:v>
                </c:pt>
                <c:pt idx="10382">
                  <c:v>40</c:v>
                </c:pt>
                <c:pt idx="10383">
                  <c:v>40</c:v>
                </c:pt>
                <c:pt idx="10384">
                  <c:v>40</c:v>
                </c:pt>
                <c:pt idx="10385">
                  <c:v>40</c:v>
                </c:pt>
                <c:pt idx="10386">
                  <c:v>40</c:v>
                </c:pt>
                <c:pt idx="10387">
                  <c:v>40</c:v>
                </c:pt>
                <c:pt idx="10388">
                  <c:v>40</c:v>
                </c:pt>
                <c:pt idx="10389">
                  <c:v>40</c:v>
                </c:pt>
                <c:pt idx="10390">
                  <c:v>40</c:v>
                </c:pt>
                <c:pt idx="10391">
                  <c:v>40</c:v>
                </c:pt>
                <c:pt idx="10392">
                  <c:v>40</c:v>
                </c:pt>
                <c:pt idx="10393">
                  <c:v>40</c:v>
                </c:pt>
                <c:pt idx="10394">
                  <c:v>40</c:v>
                </c:pt>
                <c:pt idx="10395">
                  <c:v>40</c:v>
                </c:pt>
                <c:pt idx="10396">
                  <c:v>40</c:v>
                </c:pt>
                <c:pt idx="10397">
                  <c:v>40</c:v>
                </c:pt>
                <c:pt idx="10398">
                  <c:v>40</c:v>
                </c:pt>
                <c:pt idx="10399">
                  <c:v>40</c:v>
                </c:pt>
                <c:pt idx="10400">
                  <c:v>40</c:v>
                </c:pt>
                <c:pt idx="10401">
                  <c:v>40</c:v>
                </c:pt>
                <c:pt idx="10402">
                  <c:v>40</c:v>
                </c:pt>
                <c:pt idx="10403">
                  <c:v>40</c:v>
                </c:pt>
                <c:pt idx="10404">
                  <c:v>40</c:v>
                </c:pt>
                <c:pt idx="10405">
                  <c:v>40</c:v>
                </c:pt>
                <c:pt idx="10406">
                  <c:v>40</c:v>
                </c:pt>
                <c:pt idx="10407">
                  <c:v>40</c:v>
                </c:pt>
                <c:pt idx="10408">
                  <c:v>40</c:v>
                </c:pt>
                <c:pt idx="10409">
                  <c:v>40</c:v>
                </c:pt>
                <c:pt idx="10410">
                  <c:v>40</c:v>
                </c:pt>
                <c:pt idx="10411">
                  <c:v>40</c:v>
                </c:pt>
                <c:pt idx="10412">
                  <c:v>40</c:v>
                </c:pt>
                <c:pt idx="10413">
                  <c:v>40</c:v>
                </c:pt>
                <c:pt idx="10414">
                  <c:v>40</c:v>
                </c:pt>
                <c:pt idx="10415">
                  <c:v>40</c:v>
                </c:pt>
                <c:pt idx="10416">
                  <c:v>40</c:v>
                </c:pt>
                <c:pt idx="10417">
                  <c:v>40</c:v>
                </c:pt>
                <c:pt idx="10418">
                  <c:v>40</c:v>
                </c:pt>
                <c:pt idx="10419">
                  <c:v>40</c:v>
                </c:pt>
                <c:pt idx="10420">
                  <c:v>40</c:v>
                </c:pt>
                <c:pt idx="10421">
                  <c:v>40</c:v>
                </c:pt>
                <c:pt idx="10422">
                  <c:v>40</c:v>
                </c:pt>
                <c:pt idx="10423">
                  <c:v>40</c:v>
                </c:pt>
                <c:pt idx="10424">
                  <c:v>40</c:v>
                </c:pt>
                <c:pt idx="10425">
                  <c:v>40</c:v>
                </c:pt>
                <c:pt idx="10426">
                  <c:v>40</c:v>
                </c:pt>
                <c:pt idx="10427">
                  <c:v>40</c:v>
                </c:pt>
                <c:pt idx="10428">
                  <c:v>40</c:v>
                </c:pt>
                <c:pt idx="10429">
                  <c:v>40</c:v>
                </c:pt>
                <c:pt idx="10430">
                  <c:v>40</c:v>
                </c:pt>
                <c:pt idx="10431">
                  <c:v>40</c:v>
                </c:pt>
                <c:pt idx="10432">
                  <c:v>40</c:v>
                </c:pt>
                <c:pt idx="10433">
                  <c:v>40</c:v>
                </c:pt>
                <c:pt idx="10434">
                  <c:v>40</c:v>
                </c:pt>
                <c:pt idx="10435">
                  <c:v>40</c:v>
                </c:pt>
                <c:pt idx="10436">
                  <c:v>40</c:v>
                </c:pt>
                <c:pt idx="10437">
                  <c:v>40</c:v>
                </c:pt>
                <c:pt idx="10438">
                  <c:v>40</c:v>
                </c:pt>
                <c:pt idx="10439">
                  <c:v>40</c:v>
                </c:pt>
                <c:pt idx="10440">
                  <c:v>40</c:v>
                </c:pt>
                <c:pt idx="10441">
                  <c:v>40</c:v>
                </c:pt>
                <c:pt idx="10442">
                  <c:v>40</c:v>
                </c:pt>
                <c:pt idx="10443">
                  <c:v>40</c:v>
                </c:pt>
                <c:pt idx="10444">
                  <c:v>40</c:v>
                </c:pt>
                <c:pt idx="10445">
                  <c:v>40</c:v>
                </c:pt>
                <c:pt idx="10446">
                  <c:v>40</c:v>
                </c:pt>
                <c:pt idx="10447">
                  <c:v>40</c:v>
                </c:pt>
                <c:pt idx="10448">
                  <c:v>40</c:v>
                </c:pt>
                <c:pt idx="10449">
                  <c:v>40</c:v>
                </c:pt>
                <c:pt idx="10450">
                  <c:v>40</c:v>
                </c:pt>
                <c:pt idx="10451">
                  <c:v>40</c:v>
                </c:pt>
                <c:pt idx="10452">
                  <c:v>40</c:v>
                </c:pt>
                <c:pt idx="10453">
                  <c:v>40</c:v>
                </c:pt>
                <c:pt idx="10454">
                  <c:v>40</c:v>
                </c:pt>
                <c:pt idx="10455">
                  <c:v>40</c:v>
                </c:pt>
                <c:pt idx="10456">
                  <c:v>40</c:v>
                </c:pt>
                <c:pt idx="10457">
                  <c:v>40</c:v>
                </c:pt>
                <c:pt idx="10458">
                  <c:v>40</c:v>
                </c:pt>
                <c:pt idx="10459">
                  <c:v>40</c:v>
                </c:pt>
                <c:pt idx="10460">
                  <c:v>40</c:v>
                </c:pt>
                <c:pt idx="10461">
                  <c:v>40</c:v>
                </c:pt>
                <c:pt idx="10462">
                  <c:v>40</c:v>
                </c:pt>
                <c:pt idx="10463">
                  <c:v>40</c:v>
                </c:pt>
                <c:pt idx="10464">
                  <c:v>40</c:v>
                </c:pt>
                <c:pt idx="10465">
                  <c:v>40</c:v>
                </c:pt>
                <c:pt idx="10466">
                  <c:v>40</c:v>
                </c:pt>
                <c:pt idx="10467">
                  <c:v>40</c:v>
                </c:pt>
                <c:pt idx="10468">
                  <c:v>40</c:v>
                </c:pt>
                <c:pt idx="10469">
                  <c:v>40</c:v>
                </c:pt>
                <c:pt idx="10470">
                  <c:v>40</c:v>
                </c:pt>
                <c:pt idx="10471">
                  <c:v>40</c:v>
                </c:pt>
                <c:pt idx="10472">
                  <c:v>40</c:v>
                </c:pt>
                <c:pt idx="10473">
                  <c:v>40</c:v>
                </c:pt>
                <c:pt idx="10474">
                  <c:v>40</c:v>
                </c:pt>
                <c:pt idx="10475">
                  <c:v>40</c:v>
                </c:pt>
                <c:pt idx="10476">
                  <c:v>40</c:v>
                </c:pt>
                <c:pt idx="10477">
                  <c:v>40</c:v>
                </c:pt>
                <c:pt idx="10478">
                  <c:v>40</c:v>
                </c:pt>
                <c:pt idx="10479">
                  <c:v>40</c:v>
                </c:pt>
                <c:pt idx="10480">
                  <c:v>40</c:v>
                </c:pt>
                <c:pt idx="10481">
                  <c:v>40</c:v>
                </c:pt>
                <c:pt idx="10482">
                  <c:v>40</c:v>
                </c:pt>
                <c:pt idx="10483">
                  <c:v>40</c:v>
                </c:pt>
                <c:pt idx="10484">
                  <c:v>40</c:v>
                </c:pt>
                <c:pt idx="10485">
                  <c:v>40</c:v>
                </c:pt>
                <c:pt idx="10486">
                  <c:v>40</c:v>
                </c:pt>
                <c:pt idx="10487">
                  <c:v>40</c:v>
                </c:pt>
                <c:pt idx="10488">
                  <c:v>40</c:v>
                </c:pt>
                <c:pt idx="10489">
                  <c:v>40</c:v>
                </c:pt>
                <c:pt idx="10490">
                  <c:v>40</c:v>
                </c:pt>
                <c:pt idx="10491">
                  <c:v>40</c:v>
                </c:pt>
                <c:pt idx="10492">
                  <c:v>40</c:v>
                </c:pt>
                <c:pt idx="10493">
                  <c:v>40</c:v>
                </c:pt>
                <c:pt idx="10494">
                  <c:v>40</c:v>
                </c:pt>
                <c:pt idx="10495">
                  <c:v>40</c:v>
                </c:pt>
                <c:pt idx="10496">
                  <c:v>40</c:v>
                </c:pt>
                <c:pt idx="10497">
                  <c:v>40</c:v>
                </c:pt>
                <c:pt idx="10498">
                  <c:v>40</c:v>
                </c:pt>
                <c:pt idx="10499">
                  <c:v>40</c:v>
                </c:pt>
                <c:pt idx="10500">
                  <c:v>40</c:v>
                </c:pt>
                <c:pt idx="10501">
                  <c:v>40</c:v>
                </c:pt>
                <c:pt idx="10502">
                  <c:v>40</c:v>
                </c:pt>
                <c:pt idx="10503">
                  <c:v>40</c:v>
                </c:pt>
                <c:pt idx="10504">
                  <c:v>40</c:v>
                </c:pt>
                <c:pt idx="10505">
                  <c:v>40</c:v>
                </c:pt>
                <c:pt idx="10506">
                  <c:v>40</c:v>
                </c:pt>
                <c:pt idx="10507">
                  <c:v>40</c:v>
                </c:pt>
                <c:pt idx="10508">
                  <c:v>40</c:v>
                </c:pt>
                <c:pt idx="10509">
                  <c:v>40</c:v>
                </c:pt>
                <c:pt idx="10510">
                  <c:v>40</c:v>
                </c:pt>
                <c:pt idx="10511">
                  <c:v>40</c:v>
                </c:pt>
                <c:pt idx="10512">
                  <c:v>40</c:v>
                </c:pt>
                <c:pt idx="10513">
                  <c:v>40</c:v>
                </c:pt>
                <c:pt idx="10514">
                  <c:v>40</c:v>
                </c:pt>
                <c:pt idx="10515">
                  <c:v>40</c:v>
                </c:pt>
                <c:pt idx="10516">
                  <c:v>40</c:v>
                </c:pt>
                <c:pt idx="10517">
                  <c:v>40</c:v>
                </c:pt>
                <c:pt idx="10518">
                  <c:v>40</c:v>
                </c:pt>
                <c:pt idx="10519">
                  <c:v>40</c:v>
                </c:pt>
                <c:pt idx="10520">
                  <c:v>40</c:v>
                </c:pt>
                <c:pt idx="10521">
                  <c:v>40</c:v>
                </c:pt>
                <c:pt idx="10522">
                  <c:v>40</c:v>
                </c:pt>
                <c:pt idx="10523">
                  <c:v>40</c:v>
                </c:pt>
                <c:pt idx="10524">
                  <c:v>40</c:v>
                </c:pt>
                <c:pt idx="10525">
                  <c:v>40</c:v>
                </c:pt>
                <c:pt idx="10526">
                  <c:v>40</c:v>
                </c:pt>
                <c:pt idx="10527">
                  <c:v>40</c:v>
                </c:pt>
                <c:pt idx="10528">
                  <c:v>40</c:v>
                </c:pt>
                <c:pt idx="10529">
                  <c:v>40</c:v>
                </c:pt>
                <c:pt idx="10530">
                  <c:v>40</c:v>
                </c:pt>
                <c:pt idx="10531">
                  <c:v>40</c:v>
                </c:pt>
                <c:pt idx="10532">
                  <c:v>40</c:v>
                </c:pt>
                <c:pt idx="10533">
                  <c:v>40</c:v>
                </c:pt>
                <c:pt idx="10534">
                  <c:v>40</c:v>
                </c:pt>
                <c:pt idx="10535">
                  <c:v>40</c:v>
                </c:pt>
                <c:pt idx="10536">
                  <c:v>40</c:v>
                </c:pt>
                <c:pt idx="10537">
                  <c:v>40</c:v>
                </c:pt>
                <c:pt idx="10538">
                  <c:v>40</c:v>
                </c:pt>
                <c:pt idx="10539">
                  <c:v>40</c:v>
                </c:pt>
                <c:pt idx="10540">
                  <c:v>40</c:v>
                </c:pt>
                <c:pt idx="10541">
                  <c:v>40</c:v>
                </c:pt>
                <c:pt idx="10542">
                  <c:v>40</c:v>
                </c:pt>
                <c:pt idx="10543">
                  <c:v>40</c:v>
                </c:pt>
                <c:pt idx="10544">
                  <c:v>40</c:v>
                </c:pt>
                <c:pt idx="10545">
                  <c:v>40</c:v>
                </c:pt>
                <c:pt idx="10546">
                  <c:v>40</c:v>
                </c:pt>
                <c:pt idx="10547">
                  <c:v>40</c:v>
                </c:pt>
                <c:pt idx="10548">
                  <c:v>40</c:v>
                </c:pt>
                <c:pt idx="10549">
                  <c:v>40</c:v>
                </c:pt>
                <c:pt idx="10550">
                  <c:v>40</c:v>
                </c:pt>
                <c:pt idx="10551">
                  <c:v>40</c:v>
                </c:pt>
                <c:pt idx="10552">
                  <c:v>40</c:v>
                </c:pt>
                <c:pt idx="10553">
                  <c:v>40</c:v>
                </c:pt>
                <c:pt idx="10554">
                  <c:v>40</c:v>
                </c:pt>
                <c:pt idx="10555">
                  <c:v>40</c:v>
                </c:pt>
                <c:pt idx="10556">
                  <c:v>40</c:v>
                </c:pt>
                <c:pt idx="10557">
                  <c:v>40</c:v>
                </c:pt>
                <c:pt idx="10558">
                  <c:v>40</c:v>
                </c:pt>
                <c:pt idx="10559">
                  <c:v>40</c:v>
                </c:pt>
                <c:pt idx="10560">
                  <c:v>40</c:v>
                </c:pt>
                <c:pt idx="10561">
                  <c:v>40</c:v>
                </c:pt>
                <c:pt idx="10562">
                  <c:v>40</c:v>
                </c:pt>
                <c:pt idx="10563">
                  <c:v>40</c:v>
                </c:pt>
                <c:pt idx="10564">
                  <c:v>40</c:v>
                </c:pt>
                <c:pt idx="10565">
                  <c:v>40</c:v>
                </c:pt>
                <c:pt idx="10566">
                  <c:v>40</c:v>
                </c:pt>
                <c:pt idx="10567">
                  <c:v>40</c:v>
                </c:pt>
                <c:pt idx="10568">
                  <c:v>40</c:v>
                </c:pt>
                <c:pt idx="10569">
                  <c:v>40</c:v>
                </c:pt>
                <c:pt idx="10570">
                  <c:v>40</c:v>
                </c:pt>
                <c:pt idx="10571">
                  <c:v>40</c:v>
                </c:pt>
                <c:pt idx="10572">
                  <c:v>40</c:v>
                </c:pt>
                <c:pt idx="10573">
                  <c:v>40</c:v>
                </c:pt>
                <c:pt idx="10574">
                  <c:v>40</c:v>
                </c:pt>
                <c:pt idx="10575">
                  <c:v>40</c:v>
                </c:pt>
                <c:pt idx="10576">
                  <c:v>40</c:v>
                </c:pt>
                <c:pt idx="10577">
                  <c:v>40</c:v>
                </c:pt>
                <c:pt idx="10578">
                  <c:v>40</c:v>
                </c:pt>
                <c:pt idx="10579">
                  <c:v>40</c:v>
                </c:pt>
                <c:pt idx="10580">
                  <c:v>40</c:v>
                </c:pt>
                <c:pt idx="10581">
                  <c:v>40</c:v>
                </c:pt>
                <c:pt idx="10582">
                  <c:v>40</c:v>
                </c:pt>
                <c:pt idx="10583">
                  <c:v>40</c:v>
                </c:pt>
                <c:pt idx="10584">
                  <c:v>40</c:v>
                </c:pt>
                <c:pt idx="10585">
                  <c:v>40</c:v>
                </c:pt>
                <c:pt idx="10586">
                  <c:v>40</c:v>
                </c:pt>
                <c:pt idx="10587">
                  <c:v>40</c:v>
                </c:pt>
                <c:pt idx="10588">
                  <c:v>40</c:v>
                </c:pt>
                <c:pt idx="10589">
                  <c:v>40</c:v>
                </c:pt>
                <c:pt idx="10590">
                  <c:v>40</c:v>
                </c:pt>
                <c:pt idx="10591">
                  <c:v>40</c:v>
                </c:pt>
                <c:pt idx="10592">
                  <c:v>40</c:v>
                </c:pt>
                <c:pt idx="10593">
                  <c:v>40</c:v>
                </c:pt>
                <c:pt idx="10594">
                  <c:v>40</c:v>
                </c:pt>
                <c:pt idx="10595">
                  <c:v>40</c:v>
                </c:pt>
                <c:pt idx="10596">
                  <c:v>40</c:v>
                </c:pt>
                <c:pt idx="10597">
                  <c:v>40</c:v>
                </c:pt>
                <c:pt idx="10598">
                  <c:v>40</c:v>
                </c:pt>
                <c:pt idx="10599">
                  <c:v>40</c:v>
                </c:pt>
                <c:pt idx="10600">
                  <c:v>40</c:v>
                </c:pt>
                <c:pt idx="10601">
                  <c:v>40</c:v>
                </c:pt>
                <c:pt idx="10602">
                  <c:v>40</c:v>
                </c:pt>
                <c:pt idx="10603">
                  <c:v>40</c:v>
                </c:pt>
                <c:pt idx="10604">
                  <c:v>40</c:v>
                </c:pt>
                <c:pt idx="10605">
                  <c:v>40</c:v>
                </c:pt>
                <c:pt idx="10606">
                  <c:v>40</c:v>
                </c:pt>
                <c:pt idx="10607">
                  <c:v>40</c:v>
                </c:pt>
                <c:pt idx="10608">
                  <c:v>40</c:v>
                </c:pt>
                <c:pt idx="10609">
                  <c:v>40</c:v>
                </c:pt>
                <c:pt idx="10610">
                  <c:v>40</c:v>
                </c:pt>
                <c:pt idx="10611">
                  <c:v>40</c:v>
                </c:pt>
                <c:pt idx="10612">
                  <c:v>40</c:v>
                </c:pt>
                <c:pt idx="10613">
                  <c:v>40</c:v>
                </c:pt>
                <c:pt idx="10614">
                  <c:v>40</c:v>
                </c:pt>
                <c:pt idx="10615">
                  <c:v>40</c:v>
                </c:pt>
                <c:pt idx="10616">
                  <c:v>40</c:v>
                </c:pt>
                <c:pt idx="10617">
                  <c:v>40</c:v>
                </c:pt>
                <c:pt idx="10618">
                  <c:v>40</c:v>
                </c:pt>
                <c:pt idx="10619">
                  <c:v>40</c:v>
                </c:pt>
                <c:pt idx="10620">
                  <c:v>40</c:v>
                </c:pt>
                <c:pt idx="10621">
                  <c:v>40</c:v>
                </c:pt>
                <c:pt idx="10622">
                  <c:v>40</c:v>
                </c:pt>
                <c:pt idx="10623">
                  <c:v>40</c:v>
                </c:pt>
                <c:pt idx="10624">
                  <c:v>40</c:v>
                </c:pt>
                <c:pt idx="10625">
                  <c:v>40</c:v>
                </c:pt>
                <c:pt idx="10626">
                  <c:v>40</c:v>
                </c:pt>
                <c:pt idx="10627">
                  <c:v>40</c:v>
                </c:pt>
                <c:pt idx="10628">
                  <c:v>40</c:v>
                </c:pt>
                <c:pt idx="10629">
                  <c:v>40</c:v>
                </c:pt>
                <c:pt idx="10630">
                  <c:v>40</c:v>
                </c:pt>
                <c:pt idx="10631">
                  <c:v>40</c:v>
                </c:pt>
                <c:pt idx="10632">
                  <c:v>40</c:v>
                </c:pt>
                <c:pt idx="10633">
                  <c:v>40</c:v>
                </c:pt>
                <c:pt idx="10634">
                  <c:v>40</c:v>
                </c:pt>
                <c:pt idx="10635">
                  <c:v>40</c:v>
                </c:pt>
                <c:pt idx="10636">
                  <c:v>40</c:v>
                </c:pt>
                <c:pt idx="10637">
                  <c:v>40</c:v>
                </c:pt>
                <c:pt idx="10638">
                  <c:v>40</c:v>
                </c:pt>
                <c:pt idx="10639">
                  <c:v>40</c:v>
                </c:pt>
                <c:pt idx="10640">
                  <c:v>40</c:v>
                </c:pt>
                <c:pt idx="10641">
                  <c:v>40</c:v>
                </c:pt>
                <c:pt idx="10642">
                  <c:v>40</c:v>
                </c:pt>
                <c:pt idx="10643">
                  <c:v>40</c:v>
                </c:pt>
                <c:pt idx="10644">
                  <c:v>40</c:v>
                </c:pt>
                <c:pt idx="10645">
                  <c:v>40</c:v>
                </c:pt>
                <c:pt idx="10646">
                  <c:v>40</c:v>
                </c:pt>
                <c:pt idx="10647">
                  <c:v>40</c:v>
                </c:pt>
                <c:pt idx="10648">
                  <c:v>40</c:v>
                </c:pt>
                <c:pt idx="10649">
                  <c:v>40</c:v>
                </c:pt>
                <c:pt idx="10650">
                  <c:v>40</c:v>
                </c:pt>
                <c:pt idx="10651">
                  <c:v>40</c:v>
                </c:pt>
                <c:pt idx="10652">
                  <c:v>40</c:v>
                </c:pt>
                <c:pt idx="10653">
                  <c:v>40</c:v>
                </c:pt>
                <c:pt idx="10654">
                  <c:v>40</c:v>
                </c:pt>
                <c:pt idx="10655">
                  <c:v>40</c:v>
                </c:pt>
                <c:pt idx="10656">
                  <c:v>40</c:v>
                </c:pt>
                <c:pt idx="10657">
                  <c:v>40</c:v>
                </c:pt>
                <c:pt idx="10658">
                  <c:v>40</c:v>
                </c:pt>
                <c:pt idx="10659">
                  <c:v>40</c:v>
                </c:pt>
                <c:pt idx="10660">
                  <c:v>40</c:v>
                </c:pt>
                <c:pt idx="10661">
                  <c:v>40</c:v>
                </c:pt>
                <c:pt idx="10662">
                  <c:v>40</c:v>
                </c:pt>
                <c:pt idx="10663">
                  <c:v>40</c:v>
                </c:pt>
                <c:pt idx="10664">
                  <c:v>40</c:v>
                </c:pt>
                <c:pt idx="10665">
                  <c:v>40</c:v>
                </c:pt>
                <c:pt idx="10666">
                  <c:v>40</c:v>
                </c:pt>
                <c:pt idx="10667">
                  <c:v>40</c:v>
                </c:pt>
                <c:pt idx="10668">
                  <c:v>40</c:v>
                </c:pt>
                <c:pt idx="10669">
                  <c:v>40</c:v>
                </c:pt>
                <c:pt idx="10670">
                  <c:v>40</c:v>
                </c:pt>
                <c:pt idx="10671">
                  <c:v>40</c:v>
                </c:pt>
                <c:pt idx="10672">
                  <c:v>40</c:v>
                </c:pt>
                <c:pt idx="10673">
                  <c:v>40</c:v>
                </c:pt>
                <c:pt idx="10674">
                  <c:v>40</c:v>
                </c:pt>
                <c:pt idx="10675">
                  <c:v>40</c:v>
                </c:pt>
                <c:pt idx="10676">
                  <c:v>40</c:v>
                </c:pt>
                <c:pt idx="10677">
                  <c:v>40</c:v>
                </c:pt>
                <c:pt idx="10678">
                  <c:v>40</c:v>
                </c:pt>
                <c:pt idx="10679">
                  <c:v>40</c:v>
                </c:pt>
                <c:pt idx="10680">
                  <c:v>40</c:v>
                </c:pt>
                <c:pt idx="10681">
                  <c:v>40</c:v>
                </c:pt>
                <c:pt idx="10682">
                  <c:v>40</c:v>
                </c:pt>
                <c:pt idx="10683">
                  <c:v>40</c:v>
                </c:pt>
                <c:pt idx="10684">
                  <c:v>40</c:v>
                </c:pt>
                <c:pt idx="10685">
                  <c:v>40</c:v>
                </c:pt>
                <c:pt idx="10686">
                  <c:v>40</c:v>
                </c:pt>
                <c:pt idx="10687">
                  <c:v>40</c:v>
                </c:pt>
                <c:pt idx="10688">
                  <c:v>40</c:v>
                </c:pt>
                <c:pt idx="10689">
                  <c:v>40</c:v>
                </c:pt>
                <c:pt idx="10690">
                  <c:v>40</c:v>
                </c:pt>
                <c:pt idx="10691">
                  <c:v>40</c:v>
                </c:pt>
                <c:pt idx="10692">
                  <c:v>40</c:v>
                </c:pt>
                <c:pt idx="10693">
                  <c:v>40</c:v>
                </c:pt>
                <c:pt idx="10694">
                  <c:v>40</c:v>
                </c:pt>
                <c:pt idx="10695">
                  <c:v>40</c:v>
                </c:pt>
                <c:pt idx="10696">
                  <c:v>40</c:v>
                </c:pt>
                <c:pt idx="10697">
                  <c:v>40</c:v>
                </c:pt>
                <c:pt idx="10698">
                  <c:v>40</c:v>
                </c:pt>
                <c:pt idx="10699">
                  <c:v>40</c:v>
                </c:pt>
                <c:pt idx="10700">
                  <c:v>40</c:v>
                </c:pt>
                <c:pt idx="10701">
                  <c:v>40</c:v>
                </c:pt>
                <c:pt idx="10702">
                  <c:v>40</c:v>
                </c:pt>
                <c:pt idx="10703">
                  <c:v>40</c:v>
                </c:pt>
                <c:pt idx="10704">
                  <c:v>40</c:v>
                </c:pt>
                <c:pt idx="10705">
                  <c:v>40</c:v>
                </c:pt>
                <c:pt idx="10706">
                  <c:v>40</c:v>
                </c:pt>
                <c:pt idx="10707">
                  <c:v>40</c:v>
                </c:pt>
                <c:pt idx="10708">
                  <c:v>40</c:v>
                </c:pt>
                <c:pt idx="10709">
                  <c:v>40</c:v>
                </c:pt>
                <c:pt idx="10710">
                  <c:v>40</c:v>
                </c:pt>
                <c:pt idx="10711">
                  <c:v>40</c:v>
                </c:pt>
                <c:pt idx="10712">
                  <c:v>40</c:v>
                </c:pt>
                <c:pt idx="10713">
                  <c:v>40</c:v>
                </c:pt>
                <c:pt idx="10714">
                  <c:v>40</c:v>
                </c:pt>
                <c:pt idx="10715">
                  <c:v>40</c:v>
                </c:pt>
                <c:pt idx="10716">
                  <c:v>40</c:v>
                </c:pt>
                <c:pt idx="10717">
                  <c:v>40</c:v>
                </c:pt>
                <c:pt idx="10718">
                  <c:v>40</c:v>
                </c:pt>
                <c:pt idx="10719">
                  <c:v>40</c:v>
                </c:pt>
                <c:pt idx="10720">
                  <c:v>40</c:v>
                </c:pt>
                <c:pt idx="10721">
                  <c:v>40</c:v>
                </c:pt>
                <c:pt idx="10722">
                  <c:v>40</c:v>
                </c:pt>
                <c:pt idx="10723">
                  <c:v>40</c:v>
                </c:pt>
                <c:pt idx="10724">
                  <c:v>40</c:v>
                </c:pt>
                <c:pt idx="10725">
                  <c:v>40</c:v>
                </c:pt>
                <c:pt idx="10726">
                  <c:v>40</c:v>
                </c:pt>
                <c:pt idx="10727">
                  <c:v>40</c:v>
                </c:pt>
                <c:pt idx="10728">
                  <c:v>40</c:v>
                </c:pt>
                <c:pt idx="10729">
                  <c:v>40</c:v>
                </c:pt>
                <c:pt idx="10730">
                  <c:v>40</c:v>
                </c:pt>
                <c:pt idx="10731">
                  <c:v>40</c:v>
                </c:pt>
                <c:pt idx="10732">
                  <c:v>40</c:v>
                </c:pt>
                <c:pt idx="10733">
                  <c:v>40</c:v>
                </c:pt>
                <c:pt idx="10734">
                  <c:v>40</c:v>
                </c:pt>
                <c:pt idx="10735">
                  <c:v>40</c:v>
                </c:pt>
                <c:pt idx="10736">
                  <c:v>40</c:v>
                </c:pt>
                <c:pt idx="10737">
                  <c:v>40</c:v>
                </c:pt>
                <c:pt idx="10738">
                  <c:v>40</c:v>
                </c:pt>
                <c:pt idx="10739">
                  <c:v>40</c:v>
                </c:pt>
                <c:pt idx="10740">
                  <c:v>40</c:v>
                </c:pt>
                <c:pt idx="10741">
                  <c:v>40</c:v>
                </c:pt>
                <c:pt idx="10742">
                  <c:v>40</c:v>
                </c:pt>
                <c:pt idx="10743">
                  <c:v>40</c:v>
                </c:pt>
                <c:pt idx="10744">
                  <c:v>40</c:v>
                </c:pt>
                <c:pt idx="10745">
                  <c:v>40</c:v>
                </c:pt>
                <c:pt idx="10746">
                  <c:v>40</c:v>
                </c:pt>
                <c:pt idx="10747">
                  <c:v>40</c:v>
                </c:pt>
                <c:pt idx="10748">
                  <c:v>40</c:v>
                </c:pt>
                <c:pt idx="10749">
                  <c:v>40</c:v>
                </c:pt>
                <c:pt idx="10750">
                  <c:v>40</c:v>
                </c:pt>
                <c:pt idx="10751">
                  <c:v>40</c:v>
                </c:pt>
                <c:pt idx="10752">
                  <c:v>40</c:v>
                </c:pt>
                <c:pt idx="10753">
                  <c:v>40</c:v>
                </c:pt>
                <c:pt idx="10754">
                  <c:v>40</c:v>
                </c:pt>
                <c:pt idx="10755">
                  <c:v>40</c:v>
                </c:pt>
                <c:pt idx="10756">
                  <c:v>40</c:v>
                </c:pt>
                <c:pt idx="10757">
                  <c:v>40</c:v>
                </c:pt>
                <c:pt idx="10758">
                  <c:v>40</c:v>
                </c:pt>
                <c:pt idx="10759">
                  <c:v>40</c:v>
                </c:pt>
                <c:pt idx="10760">
                  <c:v>40</c:v>
                </c:pt>
                <c:pt idx="10761">
                  <c:v>40</c:v>
                </c:pt>
                <c:pt idx="10762">
                  <c:v>40</c:v>
                </c:pt>
                <c:pt idx="10763">
                  <c:v>40</c:v>
                </c:pt>
                <c:pt idx="10764">
                  <c:v>40</c:v>
                </c:pt>
                <c:pt idx="10765">
                  <c:v>40</c:v>
                </c:pt>
                <c:pt idx="10766">
                  <c:v>40</c:v>
                </c:pt>
                <c:pt idx="10767">
                  <c:v>40</c:v>
                </c:pt>
                <c:pt idx="10768">
                  <c:v>40</c:v>
                </c:pt>
                <c:pt idx="10769">
                  <c:v>40</c:v>
                </c:pt>
                <c:pt idx="10770">
                  <c:v>40</c:v>
                </c:pt>
                <c:pt idx="10771">
                  <c:v>40</c:v>
                </c:pt>
                <c:pt idx="10772">
                  <c:v>40</c:v>
                </c:pt>
                <c:pt idx="10773">
                  <c:v>40</c:v>
                </c:pt>
                <c:pt idx="10774">
                  <c:v>40</c:v>
                </c:pt>
                <c:pt idx="10775">
                  <c:v>40</c:v>
                </c:pt>
                <c:pt idx="10776">
                  <c:v>40</c:v>
                </c:pt>
                <c:pt idx="10777">
                  <c:v>40</c:v>
                </c:pt>
                <c:pt idx="10778">
                  <c:v>40</c:v>
                </c:pt>
                <c:pt idx="10779">
                  <c:v>40</c:v>
                </c:pt>
                <c:pt idx="10780">
                  <c:v>40</c:v>
                </c:pt>
                <c:pt idx="10781">
                  <c:v>40</c:v>
                </c:pt>
                <c:pt idx="10782">
                  <c:v>40</c:v>
                </c:pt>
                <c:pt idx="10783">
                  <c:v>40</c:v>
                </c:pt>
                <c:pt idx="10784">
                  <c:v>40</c:v>
                </c:pt>
                <c:pt idx="10785">
                  <c:v>40</c:v>
                </c:pt>
                <c:pt idx="10786">
                  <c:v>40</c:v>
                </c:pt>
                <c:pt idx="10787">
                  <c:v>40</c:v>
                </c:pt>
                <c:pt idx="10788">
                  <c:v>40</c:v>
                </c:pt>
                <c:pt idx="10789">
                  <c:v>40</c:v>
                </c:pt>
                <c:pt idx="10790">
                  <c:v>40</c:v>
                </c:pt>
                <c:pt idx="10791">
                  <c:v>40</c:v>
                </c:pt>
                <c:pt idx="10792">
                  <c:v>40</c:v>
                </c:pt>
                <c:pt idx="10793">
                  <c:v>40</c:v>
                </c:pt>
                <c:pt idx="10794">
                  <c:v>40</c:v>
                </c:pt>
                <c:pt idx="10795">
                  <c:v>40</c:v>
                </c:pt>
                <c:pt idx="10796">
                  <c:v>40</c:v>
                </c:pt>
                <c:pt idx="10797">
                  <c:v>40</c:v>
                </c:pt>
                <c:pt idx="10798">
                  <c:v>40</c:v>
                </c:pt>
                <c:pt idx="10799">
                  <c:v>40</c:v>
                </c:pt>
                <c:pt idx="10800">
                  <c:v>40</c:v>
                </c:pt>
                <c:pt idx="10801">
                  <c:v>40</c:v>
                </c:pt>
                <c:pt idx="10802">
                  <c:v>40</c:v>
                </c:pt>
                <c:pt idx="10803">
                  <c:v>40</c:v>
                </c:pt>
                <c:pt idx="10804">
                  <c:v>40</c:v>
                </c:pt>
                <c:pt idx="10805">
                  <c:v>40</c:v>
                </c:pt>
                <c:pt idx="10806">
                  <c:v>40</c:v>
                </c:pt>
                <c:pt idx="10807">
                  <c:v>40</c:v>
                </c:pt>
                <c:pt idx="10808">
                  <c:v>40</c:v>
                </c:pt>
                <c:pt idx="10809">
                  <c:v>40</c:v>
                </c:pt>
                <c:pt idx="10810">
                  <c:v>40</c:v>
                </c:pt>
                <c:pt idx="10811">
                  <c:v>40</c:v>
                </c:pt>
                <c:pt idx="10812">
                  <c:v>40</c:v>
                </c:pt>
                <c:pt idx="10813">
                  <c:v>40</c:v>
                </c:pt>
                <c:pt idx="10814">
                  <c:v>40</c:v>
                </c:pt>
                <c:pt idx="10815">
                  <c:v>40</c:v>
                </c:pt>
                <c:pt idx="10816">
                  <c:v>40</c:v>
                </c:pt>
                <c:pt idx="10817">
                  <c:v>40</c:v>
                </c:pt>
                <c:pt idx="10818">
                  <c:v>40</c:v>
                </c:pt>
                <c:pt idx="10819">
                  <c:v>40</c:v>
                </c:pt>
                <c:pt idx="10820">
                  <c:v>40</c:v>
                </c:pt>
                <c:pt idx="10821">
                  <c:v>40</c:v>
                </c:pt>
                <c:pt idx="10822">
                  <c:v>40</c:v>
                </c:pt>
                <c:pt idx="10823">
                  <c:v>40</c:v>
                </c:pt>
                <c:pt idx="10824">
                  <c:v>40</c:v>
                </c:pt>
                <c:pt idx="10825">
                  <c:v>40</c:v>
                </c:pt>
                <c:pt idx="10826">
                  <c:v>40</c:v>
                </c:pt>
                <c:pt idx="10827">
                  <c:v>40</c:v>
                </c:pt>
                <c:pt idx="10828">
                  <c:v>40</c:v>
                </c:pt>
                <c:pt idx="10829">
                  <c:v>40</c:v>
                </c:pt>
                <c:pt idx="10830">
                  <c:v>40</c:v>
                </c:pt>
                <c:pt idx="10831">
                  <c:v>40</c:v>
                </c:pt>
                <c:pt idx="10832">
                  <c:v>40</c:v>
                </c:pt>
                <c:pt idx="10833">
                  <c:v>40</c:v>
                </c:pt>
                <c:pt idx="10834">
                  <c:v>40</c:v>
                </c:pt>
                <c:pt idx="10835">
                  <c:v>40</c:v>
                </c:pt>
                <c:pt idx="10836">
                  <c:v>40</c:v>
                </c:pt>
                <c:pt idx="10837">
                  <c:v>40</c:v>
                </c:pt>
                <c:pt idx="10838">
                  <c:v>40</c:v>
                </c:pt>
                <c:pt idx="10839">
                  <c:v>40</c:v>
                </c:pt>
                <c:pt idx="10840">
                  <c:v>40</c:v>
                </c:pt>
                <c:pt idx="10841">
                  <c:v>40</c:v>
                </c:pt>
                <c:pt idx="10842">
                  <c:v>40</c:v>
                </c:pt>
                <c:pt idx="10843">
                  <c:v>40</c:v>
                </c:pt>
                <c:pt idx="10844">
                  <c:v>40</c:v>
                </c:pt>
                <c:pt idx="10845">
                  <c:v>40</c:v>
                </c:pt>
                <c:pt idx="10846">
                  <c:v>40</c:v>
                </c:pt>
                <c:pt idx="10847">
                  <c:v>40</c:v>
                </c:pt>
                <c:pt idx="10848">
                  <c:v>40</c:v>
                </c:pt>
                <c:pt idx="10849">
                  <c:v>40</c:v>
                </c:pt>
                <c:pt idx="10850">
                  <c:v>40</c:v>
                </c:pt>
                <c:pt idx="10851">
                  <c:v>40</c:v>
                </c:pt>
                <c:pt idx="10852">
                  <c:v>40</c:v>
                </c:pt>
                <c:pt idx="10853">
                  <c:v>40</c:v>
                </c:pt>
                <c:pt idx="10854">
                  <c:v>40</c:v>
                </c:pt>
                <c:pt idx="10855">
                  <c:v>40</c:v>
                </c:pt>
                <c:pt idx="10856">
                  <c:v>40</c:v>
                </c:pt>
                <c:pt idx="10857">
                  <c:v>40</c:v>
                </c:pt>
                <c:pt idx="10858">
                  <c:v>40</c:v>
                </c:pt>
                <c:pt idx="10859">
                  <c:v>40</c:v>
                </c:pt>
                <c:pt idx="10860">
                  <c:v>40</c:v>
                </c:pt>
                <c:pt idx="10861">
                  <c:v>40</c:v>
                </c:pt>
                <c:pt idx="10862">
                  <c:v>40</c:v>
                </c:pt>
                <c:pt idx="10863">
                  <c:v>40</c:v>
                </c:pt>
                <c:pt idx="10864">
                  <c:v>40</c:v>
                </c:pt>
                <c:pt idx="10865">
                  <c:v>40</c:v>
                </c:pt>
                <c:pt idx="10866">
                  <c:v>40</c:v>
                </c:pt>
                <c:pt idx="10867">
                  <c:v>40</c:v>
                </c:pt>
                <c:pt idx="10868">
                  <c:v>40</c:v>
                </c:pt>
                <c:pt idx="10869">
                  <c:v>40</c:v>
                </c:pt>
                <c:pt idx="10870">
                  <c:v>40</c:v>
                </c:pt>
                <c:pt idx="10871">
                  <c:v>40</c:v>
                </c:pt>
                <c:pt idx="10872">
                  <c:v>40</c:v>
                </c:pt>
                <c:pt idx="10873">
                  <c:v>40</c:v>
                </c:pt>
                <c:pt idx="10874">
                  <c:v>40</c:v>
                </c:pt>
                <c:pt idx="10875">
                  <c:v>40</c:v>
                </c:pt>
                <c:pt idx="10876">
                  <c:v>40</c:v>
                </c:pt>
                <c:pt idx="10877">
                  <c:v>40</c:v>
                </c:pt>
                <c:pt idx="10878">
                  <c:v>40</c:v>
                </c:pt>
                <c:pt idx="10879">
                  <c:v>40</c:v>
                </c:pt>
                <c:pt idx="10880">
                  <c:v>40</c:v>
                </c:pt>
                <c:pt idx="10881">
                  <c:v>40</c:v>
                </c:pt>
                <c:pt idx="10882">
                  <c:v>40</c:v>
                </c:pt>
                <c:pt idx="10883">
                  <c:v>40</c:v>
                </c:pt>
                <c:pt idx="10884">
                  <c:v>40</c:v>
                </c:pt>
                <c:pt idx="10885">
                  <c:v>40</c:v>
                </c:pt>
                <c:pt idx="10886">
                  <c:v>40</c:v>
                </c:pt>
                <c:pt idx="10887">
                  <c:v>40</c:v>
                </c:pt>
                <c:pt idx="10888">
                  <c:v>40</c:v>
                </c:pt>
                <c:pt idx="10889">
                  <c:v>40</c:v>
                </c:pt>
                <c:pt idx="10890">
                  <c:v>40</c:v>
                </c:pt>
                <c:pt idx="10891">
                  <c:v>40</c:v>
                </c:pt>
                <c:pt idx="10892">
                  <c:v>40</c:v>
                </c:pt>
                <c:pt idx="10893">
                  <c:v>40</c:v>
                </c:pt>
                <c:pt idx="10894">
                  <c:v>40</c:v>
                </c:pt>
                <c:pt idx="10895">
                  <c:v>40</c:v>
                </c:pt>
                <c:pt idx="10896">
                  <c:v>40</c:v>
                </c:pt>
                <c:pt idx="10897">
                  <c:v>40</c:v>
                </c:pt>
                <c:pt idx="10898">
                  <c:v>40</c:v>
                </c:pt>
                <c:pt idx="10899">
                  <c:v>40</c:v>
                </c:pt>
                <c:pt idx="10900">
                  <c:v>40</c:v>
                </c:pt>
                <c:pt idx="10901">
                  <c:v>40</c:v>
                </c:pt>
                <c:pt idx="10902">
                  <c:v>40</c:v>
                </c:pt>
                <c:pt idx="10903">
                  <c:v>40</c:v>
                </c:pt>
                <c:pt idx="10904">
                  <c:v>40</c:v>
                </c:pt>
                <c:pt idx="10905">
                  <c:v>40</c:v>
                </c:pt>
                <c:pt idx="10906">
                  <c:v>40</c:v>
                </c:pt>
                <c:pt idx="10907">
                  <c:v>40</c:v>
                </c:pt>
                <c:pt idx="10908">
                  <c:v>40</c:v>
                </c:pt>
                <c:pt idx="10909">
                  <c:v>40</c:v>
                </c:pt>
                <c:pt idx="10910">
                  <c:v>40</c:v>
                </c:pt>
                <c:pt idx="10911">
                  <c:v>40</c:v>
                </c:pt>
                <c:pt idx="10912">
                  <c:v>40</c:v>
                </c:pt>
                <c:pt idx="10913">
                  <c:v>40</c:v>
                </c:pt>
                <c:pt idx="10914">
                  <c:v>40</c:v>
                </c:pt>
                <c:pt idx="10915">
                  <c:v>40</c:v>
                </c:pt>
                <c:pt idx="10916">
                  <c:v>40</c:v>
                </c:pt>
                <c:pt idx="10917">
                  <c:v>40</c:v>
                </c:pt>
                <c:pt idx="10918">
                  <c:v>40</c:v>
                </c:pt>
                <c:pt idx="10919">
                  <c:v>40</c:v>
                </c:pt>
                <c:pt idx="10920">
                  <c:v>40</c:v>
                </c:pt>
                <c:pt idx="10921">
                  <c:v>40</c:v>
                </c:pt>
                <c:pt idx="10922">
                  <c:v>40</c:v>
                </c:pt>
                <c:pt idx="10923">
                  <c:v>40</c:v>
                </c:pt>
                <c:pt idx="10924">
                  <c:v>40</c:v>
                </c:pt>
                <c:pt idx="10925">
                  <c:v>40</c:v>
                </c:pt>
                <c:pt idx="10926">
                  <c:v>40</c:v>
                </c:pt>
                <c:pt idx="10927">
                  <c:v>40</c:v>
                </c:pt>
                <c:pt idx="10928">
                  <c:v>40</c:v>
                </c:pt>
                <c:pt idx="10929">
                  <c:v>40</c:v>
                </c:pt>
                <c:pt idx="10930">
                  <c:v>40</c:v>
                </c:pt>
                <c:pt idx="10931">
                  <c:v>40</c:v>
                </c:pt>
                <c:pt idx="10932">
                  <c:v>40</c:v>
                </c:pt>
                <c:pt idx="10933">
                  <c:v>40</c:v>
                </c:pt>
                <c:pt idx="10934">
                  <c:v>40</c:v>
                </c:pt>
                <c:pt idx="10935">
                  <c:v>40</c:v>
                </c:pt>
                <c:pt idx="10936">
                  <c:v>40</c:v>
                </c:pt>
                <c:pt idx="10937">
                  <c:v>40</c:v>
                </c:pt>
                <c:pt idx="10938">
                  <c:v>40</c:v>
                </c:pt>
                <c:pt idx="10939">
                  <c:v>40</c:v>
                </c:pt>
                <c:pt idx="10940">
                  <c:v>40</c:v>
                </c:pt>
                <c:pt idx="10941">
                  <c:v>40</c:v>
                </c:pt>
                <c:pt idx="10942">
                  <c:v>40</c:v>
                </c:pt>
                <c:pt idx="10943">
                  <c:v>40</c:v>
                </c:pt>
                <c:pt idx="10944">
                  <c:v>40</c:v>
                </c:pt>
                <c:pt idx="10945">
                  <c:v>40</c:v>
                </c:pt>
                <c:pt idx="10946">
                  <c:v>40</c:v>
                </c:pt>
                <c:pt idx="10947">
                  <c:v>40</c:v>
                </c:pt>
                <c:pt idx="10948">
                  <c:v>40</c:v>
                </c:pt>
                <c:pt idx="10949">
                  <c:v>40</c:v>
                </c:pt>
                <c:pt idx="10950">
                  <c:v>40</c:v>
                </c:pt>
                <c:pt idx="10951">
                  <c:v>40</c:v>
                </c:pt>
                <c:pt idx="10952">
                  <c:v>40</c:v>
                </c:pt>
                <c:pt idx="10953">
                  <c:v>40</c:v>
                </c:pt>
                <c:pt idx="10954">
                  <c:v>40</c:v>
                </c:pt>
                <c:pt idx="10955">
                  <c:v>40</c:v>
                </c:pt>
                <c:pt idx="10956">
                  <c:v>40</c:v>
                </c:pt>
                <c:pt idx="10957">
                  <c:v>40</c:v>
                </c:pt>
                <c:pt idx="10958">
                  <c:v>40</c:v>
                </c:pt>
                <c:pt idx="10959">
                  <c:v>40</c:v>
                </c:pt>
                <c:pt idx="10960">
                  <c:v>40</c:v>
                </c:pt>
                <c:pt idx="10961">
                  <c:v>40</c:v>
                </c:pt>
                <c:pt idx="10962">
                  <c:v>40</c:v>
                </c:pt>
                <c:pt idx="10963">
                  <c:v>40</c:v>
                </c:pt>
                <c:pt idx="10964">
                  <c:v>40</c:v>
                </c:pt>
                <c:pt idx="10965">
                  <c:v>40</c:v>
                </c:pt>
                <c:pt idx="10966">
                  <c:v>40</c:v>
                </c:pt>
                <c:pt idx="10967">
                  <c:v>40</c:v>
                </c:pt>
                <c:pt idx="10968">
                  <c:v>40</c:v>
                </c:pt>
                <c:pt idx="10969">
                  <c:v>40</c:v>
                </c:pt>
                <c:pt idx="10970">
                  <c:v>40</c:v>
                </c:pt>
                <c:pt idx="10971">
                  <c:v>40</c:v>
                </c:pt>
                <c:pt idx="10972">
                  <c:v>40</c:v>
                </c:pt>
                <c:pt idx="10973">
                  <c:v>40</c:v>
                </c:pt>
                <c:pt idx="10974">
                  <c:v>40</c:v>
                </c:pt>
                <c:pt idx="10975">
                  <c:v>40</c:v>
                </c:pt>
                <c:pt idx="10976">
                  <c:v>40</c:v>
                </c:pt>
                <c:pt idx="10977">
                  <c:v>40</c:v>
                </c:pt>
                <c:pt idx="10978">
                  <c:v>40</c:v>
                </c:pt>
                <c:pt idx="10979">
                  <c:v>40</c:v>
                </c:pt>
                <c:pt idx="10980">
                  <c:v>40</c:v>
                </c:pt>
                <c:pt idx="10981">
                  <c:v>40</c:v>
                </c:pt>
                <c:pt idx="10982">
                  <c:v>40</c:v>
                </c:pt>
                <c:pt idx="10983">
                  <c:v>40</c:v>
                </c:pt>
                <c:pt idx="10984">
                  <c:v>40</c:v>
                </c:pt>
                <c:pt idx="10985">
                  <c:v>40</c:v>
                </c:pt>
                <c:pt idx="10986">
                  <c:v>40</c:v>
                </c:pt>
                <c:pt idx="10987">
                  <c:v>40</c:v>
                </c:pt>
                <c:pt idx="10988">
                  <c:v>40</c:v>
                </c:pt>
                <c:pt idx="10989">
                  <c:v>40</c:v>
                </c:pt>
                <c:pt idx="10990">
                  <c:v>40</c:v>
                </c:pt>
                <c:pt idx="10991">
                  <c:v>40</c:v>
                </c:pt>
                <c:pt idx="10992">
                  <c:v>40</c:v>
                </c:pt>
                <c:pt idx="10993">
                  <c:v>40</c:v>
                </c:pt>
                <c:pt idx="10994">
                  <c:v>40</c:v>
                </c:pt>
                <c:pt idx="10995">
                  <c:v>40</c:v>
                </c:pt>
                <c:pt idx="10996">
                  <c:v>40</c:v>
                </c:pt>
                <c:pt idx="10997">
                  <c:v>40</c:v>
                </c:pt>
                <c:pt idx="10998">
                  <c:v>40</c:v>
                </c:pt>
                <c:pt idx="10999">
                  <c:v>40</c:v>
                </c:pt>
                <c:pt idx="11000">
                  <c:v>40</c:v>
                </c:pt>
                <c:pt idx="11001">
                  <c:v>40</c:v>
                </c:pt>
                <c:pt idx="11002">
                  <c:v>40</c:v>
                </c:pt>
                <c:pt idx="11003">
                  <c:v>40</c:v>
                </c:pt>
                <c:pt idx="11004">
                  <c:v>40</c:v>
                </c:pt>
                <c:pt idx="11005">
                  <c:v>40</c:v>
                </c:pt>
                <c:pt idx="11006">
                  <c:v>40</c:v>
                </c:pt>
                <c:pt idx="11007">
                  <c:v>40</c:v>
                </c:pt>
                <c:pt idx="11008">
                  <c:v>40</c:v>
                </c:pt>
                <c:pt idx="11009">
                  <c:v>40</c:v>
                </c:pt>
                <c:pt idx="11010">
                  <c:v>40</c:v>
                </c:pt>
                <c:pt idx="11011">
                  <c:v>40</c:v>
                </c:pt>
                <c:pt idx="11012">
                  <c:v>40</c:v>
                </c:pt>
                <c:pt idx="11013">
                  <c:v>40</c:v>
                </c:pt>
                <c:pt idx="11014">
                  <c:v>40</c:v>
                </c:pt>
                <c:pt idx="11015">
                  <c:v>40</c:v>
                </c:pt>
                <c:pt idx="11016">
                  <c:v>40</c:v>
                </c:pt>
                <c:pt idx="11017">
                  <c:v>40</c:v>
                </c:pt>
                <c:pt idx="11018">
                  <c:v>40</c:v>
                </c:pt>
                <c:pt idx="11019">
                  <c:v>40</c:v>
                </c:pt>
                <c:pt idx="11020">
                  <c:v>40</c:v>
                </c:pt>
                <c:pt idx="11021">
                  <c:v>40</c:v>
                </c:pt>
                <c:pt idx="11022">
                  <c:v>40</c:v>
                </c:pt>
                <c:pt idx="11023">
                  <c:v>40</c:v>
                </c:pt>
                <c:pt idx="11024">
                  <c:v>40</c:v>
                </c:pt>
                <c:pt idx="11025">
                  <c:v>40</c:v>
                </c:pt>
                <c:pt idx="11026">
                  <c:v>40</c:v>
                </c:pt>
                <c:pt idx="11027">
                  <c:v>40</c:v>
                </c:pt>
                <c:pt idx="11028">
                  <c:v>40</c:v>
                </c:pt>
                <c:pt idx="11029">
                  <c:v>40</c:v>
                </c:pt>
                <c:pt idx="11030">
                  <c:v>40</c:v>
                </c:pt>
                <c:pt idx="11031">
                  <c:v>40</c:v>
                </c:pt>
                <c:pt idx="11032">
                  <c:v>40</c:v>
                </c:pt>
                <c:pt idx="11033">
                  <c:v>40</c:v>
                </c:pt>
                <c:pt idx="11034">
                  <c:v>40</c:v>
                </c:pt>
                <c:pt idx="11035">
                  <c:v>40</c:v>
                </c:pt>
                <c:pt idx="11036">
                  <c:v>40</c:v>
                </c:pt>
                <c:pt idx="11037">
                  <c:v>40</c:v>
                </c:pt>
                <c:pt idx="11038">
                  <c:v>40</c:v>
                </c:pt>
                <c:pt idx="11039">
                  <c:v>40</c:v>
                </c:pt>
                <c:pt idx="11040">
                  <c:v>40</c:v>
                </c:pt>
                <c:pt idx="11041">
                  <c:v>40</c:v>
                </c:pt>
                <c:pt idx="11042">
                  <c:v>40</c:v>
                </c:pt>
                <c:pt idx="11043">
                  <c:v>40</c:v>
                </c:pt>
                <c:pt idx="11044">
                  <c:v>40</c:v>
                </c:pt>
                <c:pt idx="11045">
                  <c:v>40</c:v>
                </c:pt>
                <c:pt idx="11046">
                  <c:v>40</c:v>
                </c:pt>
                <c:pt idx="11047">
                  <c:v>40</c:v>
                </c:pt>
                <c:pt idx="11048">
                  <c:v>40</c:v>
                </c:pt>
                <c:pt idx="11049">
                  <c:v>40</c:v>
                </c:pt>
                <c:pt idx="11050">
                  <c:v>40</c:v>
                </c:pt>
                <c:pt idx="11051">
                  <c:v>40</c:v>
                </c:pt>
                <c:pt idx="11052">
                  <c:v>40</c:v>
                </c:pt>
                <c:pt idx="11053">
                  <c:v>40</c:v>
                </c:pt>
                <c:pt idx="11054">
                  <c:v>40</c:v>
                </c:pt>
                <c:pt idx="11055">
                  <c:v>40</c:v>
                </c:pt>
                <c:pt idx="11056">
                  <c:v>40</c:v>
                </c:pt>
                <c:pt idx="11057">
                  <c:v>40</c:v>
                </c:pt>
                <c:pt idx="11058">
                  <c:v>40</c:v>
                </c:pt>
                <c:pt idx="11059">
                  <c:v>40</c:v>
                </c:pt>
                <c:pt idx="11060">
                  <c:v>40</c:v>
                </c:pt>
                <c:pt idx="11061">
                  <c:v>40</c:v>
                </c:pt>
                <c:pt idx="11062">
                  <c:v>40</c:v>
                </c:pt>
                <c:pt idx="11063">
                  <c:v>40</c:v>
                </c:pt>
                <c:pt idx="11064">
                  <c:v>40</c:v>
                </c:pt>
                <c:pt idx="11065">
                  <c:v>40</c:v>
                </c:pt>
                <c:pt idx="11066">
                  <c:v>40</c:v>
                </c:pt>
                <c:pt idx="11067">
                  <c:v>40</c:v>
                </c:pt>
                <c:pt idx="11068">
                  <c:v>40</c:v>
                </c:pt>
                <c:pt idx="11069">
                  <c:v>40</c:v>
                </c:pt>
                <c:pt idx="11070">
                  <c:v>40</c:v>
                </c:pt>
                <c:pt idx="11071">
                  <c:v>40</c:v>
                </c:pt>
                <c:pt idx="11072">
                  <c:v>40</c:v>
                </c:pt>
                <c:pt idx="11073">
                  <c:v>40</c:v>
                </c:pt>
                <c:pt idx="11074">
                  <c:v>40</c:v>
                </c:pt>
                <c:pt idx="11075">
                  <c:v>40</c:v>
                </c:pt>
                <c:pt idx="11076">
                  <c:v>40</c:v>
                </c:pt>
                <c:pt idx="11077">
                  <c:v>40</c:v>
                </c:pt>
                <c:pt idx="11078">
                  <c:v>40</c:v>
                </c:pt>
                <c:pt idx="11079">
                  <c:v>40</c:v>
                </c:pt>
                <c:pt idx="11080">
                  <c:v>40</c:v>
                </c:pt>
                <c:pt idx="11081">
                  <c:v>40</c:v>
                </c:pt>
                <c:pt idx="11082">
                  <c:v>40</c:v>
                </c:pt>
                <c:pt idx="11083">
                  <c:v>40</c:v>
                </c:pt>
                <c:pt idx="11084">
                  <c:v>40</c:v>
                </c:pt>
                <c:pt idx="11085">
                  <c:v>40</c:v>
                </c:pt>
                <c:pt idx="11086">
                  <c:v>40</c:v>
                </c:pt>
                <c:pt idx="11087">
                  <c:v>40</c:v>
                </c:pt>
                <c:pt idx="11088">
                  <c:v>40</c:v>
                </c:pt>
                <c:pt idx="11089">
                  <c:v>40</c:v>
                </c:pt>
                <c:pt idx="11090">
                  <c:v>40</c:v>
                </c:pt>
                <c:pt idx="11091">
                  <c:v>40</c:v>
                </c:pt>
                <c:pt idx="11092">
                  <c:v>40</c:v>
                </c:pt>
                <c:pt idx="11093">
                  <c:v>40</c:v>
                </c:pt>
                <c:pt idx="11094">
                  <c:v>40</c:v>
                </c:pt>
                <c:pt idx="11095">
                  <c:v>40</c:v>
                </c:pt>
                <c:pt idx="11096">
                  <c:v>40</c:v>
                </c:pt>
                <c:pt idx="11097">
                  <c:v>40</c:v>
                </c:pt>
                <c:pt idx="11098">
                  <c:v>40</c:v>
                </c:pt>
                <c:pt idx="11099">
                  <c:v>40</c:v>
                </c:pt>
                <c:pt idx="11100">
                  <c:v>40</c:v>
                </c:pt>
                <c:pt idx="11101">
                  <c:v>40</c:v>
                </c:pt>
                <c:pt idx="11102">
                  <c:v>40</c:v>
                </c:pt>
                <c:pt idx="11103">
                  <c:v>40</c:v>
                </c:pt>
                <c:pt idx="11104">
                  <c:v>40</c:v>
                </c:pt>
                <c:pt idx="11105">
                  <c:v>40</c:v>
                </c:pt>
                <c:pt idx="11106">
                  <c:v>40</c:v>
                </c:pt>
                <c:pt idx="11107">
                  <c:v>40</c:v>
                </c:pt>
                <c:pt idx="11108">
                  <c:v>40</c:v>
                </c:pt>
                <c:pt idx="11109">
                  <c:v>40</c:v>
                </c:pt>
                <c:pt idx="11110">
                  <c:v>40</c:v>
                </c:pt>
                <c:pt idx="11111">
                  <c:v>40</c:v>
                </c:pt>
                <c:pt idx="11112">
                  <c:v>40</c:v>
                </c:pt>
                <c:pt idx="11113">
                  <c:v>40</c:v>
                </c:pt>
                <c:pt idx="11114">
                  <c:v>40</c:v>
                </c:pt>
                <c:pt idx="11115">
                  <c:v>40</c:v>
                </c:pt>
                <c:pt idx="11116">
                  <c:v>40</c:v>
                </c:pt>
                <c:pt idx="11117">
                  <c:v>40</c:v>
                </c:pt>
                <c:pt idx="11118">
                  <c:v>40</c:v>
                </c:pt>
                <c:pt idx="11119">
                  <c:v>40</c:v>
                </c:pt>
                <c:pt idx="11120">
                  <c:v>40</c:v>
                </c:pt>
                <c:pt idx="11121">
                  <c:v>40</c:v>
                </c:pt>
                <c:pt idx="11122">
                  <c:v>40</c:v>
                </c:pt>
                <c:pt idx="11123">
                  <c:v>40</c:v>
                </c:pt>
                <c:pt idx="11124">
                  <c:v>40</c:v>
                </c:pt>
                <c:pt idx="11125">
                  <c:v>40</c:v>
                </c:pt>
                <c:pt idx="11126">
                  <c:v>40</c:v>
                </c:pt>
                <c:pt idx="11127">
                  <c:v>40</c:v>
                </c:pt>
                <c:pt idx="11128">
                  <c:v>40</c:v>
                </c:pt>
                <c:pt idx="11129">
                  <c:v>40</c:v>
                </c:pt>
                <c:pt idx="11130">
                  <c:v>40</c:v>
                </c:pt>
                <c:pt idx="11131">
                  <c:v>40</c:v>
                </c:pt>
                <c:pt idx="11132">
                  <c:v>40</c:v>
                </c:pt>
                <c:pt idx="11133">
                  <c:v>40</c:v>
                </c:pt>
                <c:pt idx="11134">
                  <c:v>40</c:v>
                </c:pt>
                <c:pt idx="11135">
                  <c:v>40</c:v>
                </c:pt>
                <c:pt idx="11136">
                  <c:v>40</c:v>
                </c:pt>
                <c:pt idx="11137">
                  <c:v>40</c:v>
                </c:pt>
                <c:pt idx="11138">
                  <c:v>40</c:v>
                </c:pt>
                <c:pt idx="11139">
                  <c:v>40</c:v>
                </c:pt>
                <c:pt idx="11140">
                  <c:v>40</c:v>
                </c:pt>
                <c:pt idx="11141">
                  <c:v>40</c:v>
                </c:pt>
                <c:pt idx="11142">
                  <c:v>40</c:v>
                </c:pt>
                <c:pt idx="11143">
                  <c:v>40</c:v>
                </c:pt>
                <c:pt idx="11144">
                  <c:v>40</c:v>
                </c:pt>
                <c:pt idx="11145">
                  <c:v>40</c:v>
                </c:pt>
                <c:pt idx="11146">
                  <c:v>40</c:v>
                </c:pt>
                <c:pt idx="11147">
                  <c:v>40</c:v>
                </c:pt>
                <c:pt idx="11148">
                  <c:v>40</c:v>
                </c:pt>
                <c:pt idx="11149">
                  <c:v>40</c:v>
                </c:pt>
                <c:pt idx="11150">
                  <c:v>40</c:v>
                </c:pt>
                <c:pt idx="11151">
                  <c:v>40</c:v>
                </c:pt>
                <c:pt idx="11152">
                  <c:v>40</c:v>
                </c:pt>
                <c:pt idx="11153">
                  <c:v>40</c:v>
                </c:pt>
                <c:pt idx="11154">
                  <c:v>40</c:v>
                </c:pt>
                <c:pt idx="11155">
                  <c:v>40</c:v>
                </c:pt>
                <c:pt idx="11156">
                  <c:v>40</c:v>
                </c:pt>
                <c:pt idx="11157">
                  <c:v>40</c:v>
                </c:pt>
                <c:pt idx="11158">
                  <c:v>40</c:v>
                </c:pt>
                <c:pt idx="11159">
                  <c:v>40</c:v>
                </c:pt>
                <c:pt idx="11160">
                  <c:v>40</c:v>
                </c:pt>
                <c:pt idx="11161">
                  <c:v>40</c:v>
                </c:pt>
                <c:pt idx="11162">
                  <c:v>40</c:v>
                </c:pt>
                <c:pt idx="11163">
                  <c:v>40</c:v>
                </c:pt>
                <c:pt idx="11164">
                  <c:v>40</c:v>
                </c:pt>
                <c:pt idx="11165">
                  <c:v>40</c:v>
                </c:pt>
                <c:pt idx="11166">
                  <c:v>40</c:v>
                </c:pt>
                <c:pt idx="11167">
                  <c:v>40</c:v>
                </c:pt>
                <c:pt idx="11168">
                  <c:v>40</c:v>
                </c:pt>
                <c:pt idx="11169">
                  <c:v>40</c:v>
                </c:pt>
                <c:pt idx="11170">
                  <c:v>40</c:v>
                </c:pt>
                <c:pt idx="11171">
                  <c:v>40</c:v>
                </c:pt>
                <c:pt idx="11172">
                  <c:v>40</c:v>
                </c:pt>
                <c:pt idx="11173">
                  <c:v>40</c:v>
                </c:pt>
                <c:pt idx="11174">
                  <c:v>40</c:v>
                </c:pt>
                <c:pt idx="11175">
                  <c:v>40</c:v>
                </c:pt>
                <c:pt idx="11176">
                  <c:v>40</c:v>
                </c:pt>
                <c:pt idx="11177">
                  <c:v>40</c:v>
                </c:pt>
                <c:pt idx="11178">
                  <c:v>40</c:v>
                </c:pt>
                <c:pt idx="11179">
                  <c:v>40</c:v>
                </c:pt>
                <c:pt idx="11180">
                  <c:v>40</c:v>
                </c:pt>
                <c:pt idx="11181">
                  <c:v>40</c:v>
                </c:pt>
                <c:pt idx="11182">
                  <c:v>40</c:v>
                </c:pt>
                <c:pt idx="11183">
                  <c:v>40</c:v>
                </c:pt>
                <c:pt idx="11184">
                  <c:v>40</c:v>
                </c:pt>
                <c:pt idx="11185">
                  <c:v>40</c:v>
                </c:pt>
                <c:pt idx="11186">
                  <c:v>40</c:v>
                </c:pt>
                <c:pt idx="11187">
                  <c:v>40</c:v>
                </c:pt>
                <c:pt idx="11188">
                  <c:v>40</c:v>
                </c:pt>
                <c:pt idx="11189">
                  <c:v>40</c:v>
                </c:pt>
                <c:pt idx="11190">
                  <c:v>40</c:v>
                </c:pt>
                <c:pt idx="11191">
                  <c:v>40</c:v>
                </c:pt>
                <c:pt idx="11192">
                  <c:v>40</c:v>
                </c:pt>
                <c:pt idx="11193">
                  <c:v>40</c:v>
                </c:pt>
                <c:pt idx="11194">
                  <c:v>40</c:v>
                </c:pt>
                <c:pt idx="11195">
                  <c:v>40</c:v>
                </c:pt>
                <c:pt idx="11196">
                  <c:v>40</c:v>
                </c:pt>
                <c:pt idx="11197">
                  <c:v>40</c:v>
                </c:pt>
                <c:pt idx="11198">
                  <c:v>40</c:v>
                </c:pt>
                <c:pt idx="11199">
                  <c:v>40</c:v>
                </c:pt>
                <c:pt idx="11200">
                  <c:v>40</c:v>
                </c:pt>
                <c:pt idx="11201">
                  <c:v>40</c:v>
                </c:pt>
                <c:pt idx="11202">
                  <c:v>40</c:v>
                </c:pt>
                <c:pt idx="11203">
                  <c:v>40</c:v>
                </c:pt>
                <c:pt idx="11204">
                  <c:v>40</c:v>
                </c:pt>
                <c:pt idx="11205">
                  <c:v>40</c:v>
                </c:pt>
                <c:pt idx="11206">
                  <c:v>40</c:v>
                </c:pt>
                <c:pt idx="11207">
                  <c:v>40</c:v>
                </c:pt>
                <c:pt idx="11208">
                  <c:v>40</c:v>
                </c:pt>
                <c:pt idx="11209">
                  <c:v>40</c:v>
                </c:pt>
                <c:pt idx="11210">
                  <c:v>40</c:v>
                </c:pt>
                <c:pt idx="11211">
                  <c:v>40</c:v>
                </c:pt>
                <c:pt idx="11212">
                  <c:v>40</c:v>
                </c:pt>
                <c:pt idx="11213">
                  <c:v>40</c:v>
                </c:pt>
                <c:pt idx="11214">
                  <c:v>40</c:v>
                </c:pt>
                <c:pt idx="11215">
                  <c:v>40</c:v>
                </c:pt>
                <c:pt idx="11216">
                  <c:v>40</c:v>
                </c:pt>
                <c:pt idx="11217">
                  <c:v>40</c:v>
                </c:pt>
                <c:pt idx="11218">
                  <c:v>40</c:v>
                </c:pt>
                <c:pt idx="11219">
                  <c:v>40</c:v>
                </c:pt>
                <c:pt idx="11220">
                  <c:v>40</c:v>
                </c:pt>
                <c:pt idx="11221">
                  <c:v>40</c:v>
                </c:pt>
                <c:pt idx="11222">
                  <c:v>40</c:v>
                </c:pt>
                <c:pt idx="11223">
                  <c:v>40</c:v>
                </c:pt>
                <c:pt idx="11224">
                  <c:v>40</c:v>
                </c:pt>
                <c:pt idx="11225">
                  <c:v>40</c:v>
                </c:pt>
                <c:pt idx="11226">
                  <c:v>40</c:v>
                </c:pt>
                <c:pt idx="11227">
                  <c:v>40</c:v>
                </c:pt>
                <c:pt idx="11228">
                  <c:v>40</c:v>
                </c:pt>
                <c:pt idx="11229">
                  <c:v>40</c:v>
                </c:pt>
                <c:pt idx="11230">
                  <c:v>40</c:v>
                </c:pt>
                <c:pt idx="11231">
                  <c:v>40</c:v>
                </c:pt>
                <c:pt idx="11232">
                  <c:v>40</c:v>
                </c:pt>
                <c:pt idx="11233">
                  <c:v>40</c:v>
                </c:pt>
                <c:pt idx="11234">
                  <c:v>40</c:v>
                </c:pt>
                <c:pt idx="11235">
                  <c:v>40</c:v>
                </c:pt>
                <c:pt idx="11236">
                  <c:v>40</c:v>
                </c:pt>
                <c:pt idx="11237">
                  <c:v>40</c:v>
                </c:pt>
                <c:pt idx="11238">
                  <c:v>40</c:v>
                </c:pt>
                <c:pt idx="11239">
                  <c:v>40</c:v>
                </c:pt>
                <c:pt idx="11240">
                  <c:v>40</c:v>
                </c:pt>
                <c:pt idx="11241">
                  <c:v>40</c:v>
                </c:pt>
                <c:pt idx="11242">
                  <c:v>40</c:v>
                </c:pt>
                <c:pt idx="11243">
                  <c:v>40</c:v>
                </c:pt>
                <c:pt idx="11244">
                  <c:v>40</c:v>
                </c:pt>
                <c:pt idx="11245">
                  <c:v>40</c:v>
                </c:pt>
                <c:pt idx="11246">
                  <c:v>40</c:v>
                </c:pt>
                <c:pt idx="11247">
                  <c:v>40</c:v>
                </c:pt>
                <c:pt idx="11248">
                  <c:v>40</c:v>
                </c:pt>
                <c:pt idx="11249">
                  <c:v>40</c:v>
                </c:pt>
                <c:pt idx="11250">
                  <c:v>40</c:v>
                </c:pt>
                <c:pt idx="11251">
                  <c:v>40</c:v>
                </c:pt>
                <c:pt idx="11252">
                  <c:v>40</c:v>
                </c:pt>
                <c:pt idx="11253">
                  <c:v>40</c:v>
                </c:pt>
                <c:pt idx="11254">
                  <c:v>40</c:v>
                </c:pt>
                <c:pt idx="11255">
                  <c:v>40</c:v>
                </c:pt>
                <c:pt idx="11256">
                  <c:v>40</c:v>
                </c:pt>
                <c:pt idx="11257">
                  <c:v>40</c:v>
                </c:pt>
                <c:pt idx="11258">
                  <c:v>40</c:v>
                </c:pt>
                <c:pt idx="11259">
                  <c:v>40</c:v>
                </c:pt>
                <c:pt idx="11260">
                  <c:v>40</c:v>
                </c:pt>
                <c:pt idx="11261">
                  <c:v>40</c:v>
                </c:pt>
                <c:pt idx="11262">
                  <c:v>40</c:v>
                </c:pt>
                <c:pt idx="11263">
                  <c:v>40</c:v>
                </c:pt>
                <c:pt idx="11264">
                  <c:v>40</c:v>
                </c:pt>
                <c:pt idx="11265">
                  <c:v>40</c:v>
                </c:pt>
                <c:pt idx="11266">
                  <c:v>40</c:v>
                </c:pt>
                <c:pt idx="11267">
                  <c:v>40</c:v>
                </c:pt>
                <c:pt idx="11268">
                  <c:v>40</c:v>
                </c:pt>
                <c:pt idx="11269">
                  <c:v>40</c:v>
                </c:pt>
                <c:pt idx="11270">
                  <c:v>40</c:v>
                </c:pt>
                <c:pt idx="11271">
                  <c:v>40</c:v>
                </c:pt>
                <c:pt idx="11272">
                  <c:v>40</c:v>
                </c:pt>
                <c:pt idx="11273">
                  <c:v>40</c:v>
                </c:pt>
                <c:pt idx="11274">
                  <c:v>40</c:v>
                </c:pt>
                <c:pt idx="11275">
                  <c:v>40</c:v>
                </c:pt>
                <c:pt idx="11276">
                  <c:v>40</c:v>
                </c:pt>
                <c:pt idx="11277">
                  <c:v>40</c:v>
                </c:pt>
                <c:pt idx="11278">
                  <c:v>40</c:v>
                </c:pt>
                <c:pt idx="11279">
                  <c:v>40</c:v>
                </c:pt>
                <c:pt idx="11280">
                  <c:v>40</c:v>
                </c:pt>
              </c:numCache>
            </c:numRef>
          </c:yVal>
          <c:smooth val="0"/>
          <c:extLst>
            <c:ext xmlns:c16="http://schemas.microsoft.com/office/drawing/2014/chart" uri="{C3380CC4-5D6E-409C-BE32-E72D297353CC}">
              <c16:uniqueId val="{00000002-BF47-41FF-B061-1A55DB541291}"/>
            </c:ext>
          </c:extLst>
        </c:ser>
        <c:dLbls>
          <c:showLegendKey val="0"/>
          <c:showVal val="0"/>
          <c:showCatName val="0"/>
          <c:showSerName val="0"/>
          <c:showPercent val="0"/>
          <c:showBubbleSize val="0"/>
        </c:dLbls>
        <c:axId val="76011168"/>
        <c:axId val="76012256"/>
      </c:scatterChart>
      <c:scatterChart>
        <c:scatterStyle val="lineMarker"/>
        <c:varyColors val="0"/>
        <c:ser>
          <c:idx val="3"/>
          <c:order val="1"/>
          <c:tx>
            <c:strRef>
              <c:f>ВОЛОГІСТЬ!$F$3</c:f>
              <c:strCache>
                <c:ptCount val="1"/>
                <c:pt idx="0">
                  <c:v>H(центр)</c:v>
                </c:pt>
              </c:strCache>
            </c:strRef>
          </c:tx>
          <c:spPr>
            <a:ln w="19050">
              <a:solidFill>
                <a:srgbClr val="0070C0"/>
              </a:solidFill>
              <a:prstDash val="solid"/>
            </a:ln>
          </c:spPr>
          <c:marker>
            <c:symbol val="none"/>
          </c:marker>
          <c:xVal>
            <c:numRef>
              <c:f>ВОЛОГІСТЬ!$B$4:$B$11284</c:f>
              <c:numCache>
                <c:formatCode>m/d/yyyy\ h:mm</c:formatCode>
                <c:ptCount val="11281"/>
                <c:pt idx="0">
                  <c:v>43509.75</c:v>
                </c:pt>
                <c:pt idx="1">
                  <c:v>43509.750694444447</c:v>
                </c:pt>
                <c:pt idx="2">
                  <c:v>43509.751388888886</c:v>
                </c:pt>
                <c:pt idx="3">
                  <c:v>43509.752083333333</c:v>
                </c:pt>
                <c:pt idx="4">
                  <c:v>43509.75277777778</c:v>
                </c:pt>
                <c:pt idx="5">
                  <c:v>43509.753472222219</c:v>
                </c:pt>
                <c:pt idx="6">
                  <c:v>43509.754166666666</c:v>
                </c:pt>
                <c:pt idx="7">
                  <c:v>43509.754861111112</c:v>
                </c:pt>
                <c:pt idx="8">
                  <c:v>43509.755555555559</c:v>
                </c:pt>
                <c:pt idx="9">
                  <c:v>43509.756249999999</c:v>
                </c:pt>
                <c:pt idx="10">
                  <c:v>43509.756944444445</c:v>
                </c:pt>
                <c:pt idx="11">
                  <c:v>43509.757638888892</c:v>
                </c:pt>
                <c:pt idx="12">
                  <c:v>43509.758333333331</c:v>
                </c:pt>
                <c:pt idx="13">
                  <c:v>43509.759027777778</c:v>
                </c:pt>
                <c:pt idx="14">
                  <c:v>43509.759722222225</c:v>
                </c:pt>
                <c:pt idx="15">
                  <c:v>43509.760416666664</c:v>
                </c:pt>
                <c:pt idx="16">
                  <c:v>43509.761111111111</c:v>
                </c:pt>
                <c:pt idx="17">
                  <c:v>43509.761805555558</c:v>
                </c:pt>
                <c:pt idx="18">
                  <c:v>43509.762499999997</c:v>
                </c:pt>
                <c:pt idx="19">
                  <c:v>43509.763194444444</c:v>
                </c:pt>
                <c:pt idx="20">
                  <c:v>43509.763888888891</c:v>
                </c:pt>
                <c:pt idx="21">
                  <c:v>43509.76458333333</c:v>
                </c:pt>
                <c:pt idx="22">
                  <c:v>43509.765277777777</c:v>
                </c:pt>
                <c:pt idx="23">
                  <c:v>43509.765972222223</c:v>
                </c:pt>
                <c:pt idx="24">
                  <c:v>43509.76666666667</c:v>
                </c:pt>
                <c:pt idx="25">
                  <c:v>43509.767361111109</c:v>
                </c:pt>
                <c:pt idx="26">
                  <c:v>43509.768055555556</c:v>
                </c:pt>
                <c:pt idx="27">
                  <c:v>43509.768750000003</c:v>
                </c:pt>
                <c:pt idx="28">
                  <c:v>43509.769444444442</c:v>
                </c:pt>
                <c:pt idx="29">
                  <c:v>43509.770138888889</c:v>
                </c:pt>
                <c:pt idx="30">
                  <c:v>43509.770833333336</c:v>
                </c:pt>
                <c:pt idx="31">
                  <c:v>43509.771527777775</c:v>
                </c:pt>
                <c:pt idx="32">
                  <c:v>43509.772222222222</c:v>
                </c:pt>
                <c:pt idx="33">
                  <c:v>43509.772916666669</c:v>
                </c:pt>
                <c:pt idx="34">
                  <c:v>43509.773611111108</c:v>
                </c:pt>
                <c:pt idx="35">
                  <c:v>43509.774305555555</c:v>
                </c:pt>
                <c:pt idx="36">
                  <c:v>43509.775000000001</c:v>
                </c:pt>
                <c:pt idx="37">
                  <c:v>43509.775694444441</c:v>
                </c:pt>
                <c:pt idx="38">
                  <c:v>43509.776388888888</c:v>
                </c:pt>
                <c:pt idx="39">
                  <c:v>43509.777083333334</c:v>
                </c:pt>
                <c:pt idx="40">
                  <c:v>43509.777777777781</c:v>
                </c:pt>
                <c:pt idx="41">
                  <c:v>43509.77847222222</c:v>
                </c:pt>
                <c:pt idx="42">
                  <c:v>43509.779166666667</c:v>
                </c:pt>
                <c:pt idx="43">
                  <c:v>43509.779861111114</c:v>
                </c:pt>
                <c:pt idx="44">
                  <c:v>43509.780555555553</c:v>
                </c:pt>
                <c:pt idx="45">
                  <c:v>43509.78125</c:v>
                </c:pt>
                <c:pt idx="46">
                  <c:v>43509.781944444447</c:v>
                </c:pt>
                <c:pt idx="47">
                  <c:v>43509.782638888886</c:v>
                </c:pt>
                <c:pt idx="48">
                  <c:v>43509.783333333333</c:v>
                </c:pt>
                <c:pt idx="49">
                  <c:v>43509.78402777778</c:v>
                </c:pt>
                <c:pt idx="50">
                  <c:v>43509.784722222219</c:v>
                </c:pt>
                <c:pt idx="51">
                  <c:v>43509.785416666666</c:v>
                </c:pt>
                <c:pt idx="52">
                  <c:v>43509.786111111112</c:v>
                </c:pt>
                <c:pt idx="53">
                  <c:v>43509.786805555559</c:v>
                </c:pt>
                <c:pt idx="54">
                  <c:v>43509.787499999999</c:v>
                </c:pt>
                <c:pt idx="55">
                  <c:v>43509.788194444445</c:v>
                </c:pt>
                <c:pt idx="56">
                  <c:v>43509.788888888892</c:v>
                </c:pt>
                <c:pt idx="57">
                  <c:v>43509.789583333331</c:v>
                </c:pt>
                <c:pt idx="58">
                  <c:v>43509.790277777778</c:v>
                </c:pt>
                <c:pt idx="59">
                  <c:v>43509.790972222225</c:v>
                </c:pt>
                <c:pt idx="60">
                  <c:v>43509.791666666664</c:v>
                </c:pt>
                <c:pt idx="61">
                  <c:v>43509.792361111111</c:v>
                </c:pt>
                <c:pt idx="62">
                  <c:v>43509.793055555558</c:v>
                </c:pt>
                <c:pt idx="63">
                  <c:v>43509.793749999997</c:v>
                </c:pt>
                <c:pt idx="64">
                  <c:v>43509.794444444444</c:v>
                </c:pt>
                <c:pt idx="65">
                  <c:v>43509.795138888891</c:v>
                </c:pt>
                <c:pt idx="66">
                  <c:v>43509.79583333333</c:v>
                </c:pt>
                <c:pt idx="67">
                  <c:v>43509.796527777777</c:v>
                </c:pt>
                <c:pt idx="68">
                  <c:v>43509.797222222223</c:v>
                </c:pt>
                <c:pt idx="69">
                  <c:v>43509.79791666667</c:v>
                </c:pt>
                <c:pt idx="70">
                  <c:v>43509.798611111109</c:v>
                </c:pt>
                <c:pt idx="71">
                  <c:v>43509.799305555556</c:v>
                </c:pt>
                <c:pt idx="72">
                  <c:v>43509.8</c:v>
                </c:pt>
                <c:pt idx="73">
                  <c:v>43509.800694444442</c:v>
                </c:pt>
                <c:pt idx="74">
                  <c:v>43509.801388888889</c:v>
                </c:pt>
                <c:pt idx="75">
                  <c:v>43509.802083333336</c:v>
                </c:pt>
                <c:pt idx="76">
                  <c:v>43509.802777777775</c:v>
                </c:pt>
                <c:pt idx="77">
                  <c:v>43509.803472222222</c:v>
                </c:pt>
                <c:pt idx="78">
                  <c:v>43509.804166666669</c:v>
                </c:pt>
                <c:pt idx="79">
                  <c:v>43509.804861111108</c:v>
                </c:pt>
                <c:pt idx="80">
                  <c:v>43509.805555555555</c:v>
                </c:pt>
                <c:pt idx="81">
                  <c:v>43509.806250000001</c:v>
                </c:pt>
                <c:pt idx="82">
                  <c:v>43509.806944444441</c:v>
                </c:pt>
                <c:pt idx="83">
                  <c:v>43509.807638888888</c:v>
                </c:pt>
                <c:pt idx="84">
                  <c:v>43509.808333333334</c:v>
                </c:pt>
                <c:pt idx="85">
                  <c:v>43509.809027777781</c:v>
                </c:pt>
                <c:pt idx="86">
                  <c:v>43509.80972222222</c:v>
                </c:pt>
                <c:pt idx="87">
                  <c:v>43509.810416666667</c:v>
                </c:pt>
                <c:pt idx="88">
                  <c:v>43509.811111111114</c:v>
                </c:pt>
                <c:pt idx="89">
                  <c:v>43509.811805555553</c:v>
                </c:pt>
                <c:pt idx="90">
                  <c:v>43509.8125</c:v>
                </c:pt>
                <c:pt idx="91">
                  <c:v>43509.813194444447</c:v>
                </c:pt>
                <c:pt idx="92">
                  <c:v>43509.813888888886</c:v>
                </c:pt>
                <c:pt idx="93">
                  <c:v>43509.814583333333</c:v>
                </c:pt>
                <c:pt idx="94">
                  <c:v>43509.81527777778</c:v>
                </c:pt>
                <c:pt idx="95">
                  <c:v>43509.815972222219</c:v>
                </c:pt>
                <c:pt idx="96">
                  <c:v>43509.816666666666</c:v>
                </c:pt>
                <c:pt idx="97">
                  <c:v>43509.817361111112</c:v>
                </c:pt>
                <c:pt idx="98">
                  <c:v>43509.818055555559</c:v>
                </c:pt>
                <c:pt idx="99">
                  <c:v>43509.818749999999</c:v>
                </c:pt>
                <c:pt idx="100">
                  <c:v>43509.819444444445</c:v>
                </c:pt>
                <c:pt idx="101">
                  <c:v>43509.820138888892</c:v>
                </c:pt>
                <c:pt idx="102">
                  <c:v>43509.820833333331</c:v>
                </c:pt>
                <c:pt idx="103">
                  <c:v>43509.821527777778</c:v>
                </c:pt>
                <c:pt idx="104">
                  <c:v>43509.822222222225</c:v>
                </c:pt>
                <c:pt idx="105">
                  <c:v>43509.822916666664</c:v>
                </c:pt>
                <c:pt idx="106">
                  <c:v>43509.823611111111</c:v>
                </c:pt>
                <c:pt idx="107">
                  <c:v>43509.824305555558</c:v>
                </c:pt>
                <c:pt idx="108">
                  <c:v>43509.824999999997</c:v>
                </c:pt>
                <c:pt idx="109">
                  <c:v>43509.825694444444</c:v>
                </c:pt>
                <c:pt idx="110">
                  <c:v>43509.826388888891</c:v>
                </c:pt>
                <c:pt idx="111">
                  <c:v>43509.82708333333</c:v>
                </c:pt>
                <c:pt idx="112">
                  <c:v>43509.827777777777</c:v>
                </c:pt>
                <c:pt idx="113">
                  <c:v>43509.828472222223</c:v>
                </c:pt>
                <c:pt idx="114">
                  <c:v>43509.82916666667</c:v>
                </c:pt>
                <c:pt idx="115">
                  <c:v>43509.829861111109</c:v>
                </c:pt>
                <c:pt idx="116">
                  <c:v>43509.830555555556</c:v>
                </c:pt>
                <c:pt idx="117">
                  <c:v>43509.831250000003</c:v>
                </c:pt>
                <c:pt idx="118">
                  <c:v>43509.831944444442</c:v>
                </c:pt>
                <c:pt idx="119">
                  <c:v>43509.832638888889</c:v>
                </c:pt>
                <c:pt idx="120">
                  <c:v>43509.833333333336</c:v>
                </c:pt>
                <c:pt idx="121">
                  <c:v>43509.834027777775</c:v>
                </c:pt>
                <c:pt idx="122">
                  <c:v>43509.834722222222</c:v>
                </c:pt>
                <c:pt idx="123">
                  <c:v>43509.835416666669</c:v>
                </c:pt>
                <c:pt idx="124">
                  <c:v>43509.836111111108</c:v>
                </c:pt>
                <c:pt idx="125">
                  <c:v>43509.836805555555</c:v>
                </c:pt>
                <c:pt idx="126">
                  <c:v>43509.837500000001</c:v>
                </c:pt>
                <c:pt idx="127">
                  <c:v>43509.838194444441</c:v>
                </c:pt>
                <c:pt idx="128">
                  <c:v>43509.838888888888</c:v>
                </c:pt>
                <c:pt idx="129">
                  <c:v>43509.839583333334</c:v>
                </c:pt>
                <c:pt idx="130">
                  <c:v>43509.840277777781</c:v>
                </c:pt>
                <c:pt idx="131">
                  <c:v>43509.84097222222</c:v>
                </c:pt>
                <c:pt idx="132">
                  <c:v>43509.841666666667</c:v>
                </c:pt>
                <c:pt idx="133">
                  <c:v>43509.842361111114</c:v>
                </c:pt>
                <c:pt idx="134">
                  <c:v>43509.843055555553</c:v>
                </c:pt>
                <c:pt idx="135">
                  <c:v>43509.84375</c:v>
                </c:pt>
                <c:pt idx="136">
                  <c:v>43509.844444444447</c:v>
                </c:pt>
                <c:pt idx="137">
                  <c:v>43509.845138888886</c:v>
                </c:pt>
                <c:pt idx="138">
                  <c:v>43509.845833333333</c:v>
                </c:pt>
                <c:pt idx="139">
                  <c:v>43509.84652777778</c:v>
                </c:pt>
                <c:pt idx="140">
                  <c:v>43509.847222222219</c:v>
                </c:pt>
                <c:pt idx="141">
                  <c:v>43509.847916666666</c:v>
                </c:pt>
                <c:pt idx="142">
                  <c:v>43509.848611111112</c:v>
                </c:pt>
                <c:pt idx="143">
                  <c:v>43509.849305555559</c:v>
                </c:pt>
                <c:pt idx="144">
                  <c:v>43509.85</c:v>
                </c:pt>
                <c:pt idx="145">
                  <c:v>43509.850694444445</c:v>
                </c:pt>
                <c:pt idx="146">
                  <c:v>43509.851388888892</c:v>
                </c:pt>
                <c:pt idx="147">
                  <c:v>43509.852083333331</c:v>
                </c:pt>
                <c:pt idx="148">
                  <c:v>43509.852777777778</c:v>
                </c:pt>
                <c:pt idx="149">
                  <c:v>43509.853472222225</c:v>
                </c:pt>
                <c:pt idx="150">
                  <c:v>43509.854166666664</c:v>
                </c:pt>
                <c:pt idx="151">
                  <c:v>43509.854861111111</c:v>
                </c:pt>
                <c:pt idx="152">
                  <c:v>43509.855555555558</c:v>
                </c:pt>
                <c:pt idx="153">
                  <c:v>43509.856249999997</c:v>
                </c:pt>
                <c:pt idx="154">
                  <c:v>43509.856944444444</c:v>
                </c:pt>
                <c:pt idx="155">
                  <c:v>43509.857638888891</c:v>
                </c:pt>
                <c:pt idx="156">
                  <c:v>43509.85833333333</c:v>
                </c:pt>
                <c:pt idx="157">
                  <c:v>43509.859027777777</c:v>
                </c:pt>
                <c:pt idx="158">
                  <c:v>43509.859722222223</c:v>
                </c:pt>
                <c:pt idx="159">
                  <c:v>43509.86041666667</c:v>
                </c:pt>
                <c:pt idx="160">
                  <c:v>43509.861111111109</c:v>
                </c:pt>
                <c:pt idx="161">
                  <c:v>43509.861805555556</c:v>
                </c:pt>
                <c:pt idx="162">
                  <c:v>43509.862500000003</c:v>
                </c:pt>
                <c:pt idx="163">
                  <c:v>43509.863194444442</c:v>
                </c:pt>
                <c:pt idx="164">
                  <c:v>43509.863888888889</c:v>
                </c:pt>
                <c:pt idx="165">
                  <c:v>43509.864583333336</c:v>
                </c:pt>
                <c:pt idx="166">
                  <c:v>43509.865277777775</c:v>
                </c:pt>
                <c:pt idx="167">
                  <c:v>43509.865972222222</c:v>
                </c:pt>
                <c:pt idx="168">
                  <c:v>43509.866666666669</c:v>
                </c:pt>
                <c:pt idx="169">
                  <c:v>43509.867361111108</c:v>
                </c:pt>
                <c:pt idx="170">
                  <c:v>43509.868055555555</c:v>
                </c:pt>
                <c:pt idx="171">
                  <c:v>43509.868750000001</c:v>
                </c:pt>
                <c:pt idx="172">
                  <c:v>43509.869444444441</c:v>
                </c:pt>
                <c:pt idx="173">
                  <c:v>43509.870138888888</c:v>
                </c:pt>
                <c:pt idx="174">
                  <c:v>43509.870833333334</c:v>
                </c:pt>
                <c:pt idx="175">
                  <c:v>43509.871527777781</c:v>
                </c:pt>
                <c:pt idx="176">
                  <c:v>43509.87222222222</c:v>
                </c:pt>
                <c:pt idx="177">
                  <c:v>43509.872916666667</c:v>
                </c:pt>
                <c:pt idx="178">
                  <c:v>43509.873611111114</c:v>
                </c:pt>
                <c:pt idx="179">
                  <c:v>43509.874305555553</c:v>
                </c:pt>
                <c:pt idx="180">
                  <c:v>43509.875</c:v>
                </c:pt>
                <c:pt idx="181">
                  <c:v>43509.875694444447</c:v>
                </c:pt>
                <c:pt idx="182">
                  <c:v>43509.876388888886</c:v>
                </c:pt>
                <c:pt idx="183">
                  <c:v>43509.877083333333</c:v>
                </c:pt>
                <c:pt idx="184">
                  <c:v>43509.87777777778</c:v>
                </c:pt>
                <c:pt idx="185">
                  <c:v>43509.878472222219</c:v>
                </c:pt>
                <c:pt idx="186">
                  <c:v>43509.879166666666</c:v>
                </c:pt>
                <c:pt idx="187">
                  <c:v>43509.879861111112</c:v>
                </c:pt>
                <c:pt idx="188">
                  <c:v>43509.880555555559</c:v>
                </c:pt>
                <c:pt idx="189">
                  <c:v>43509.881249999999</c:v>
                </c:pt>
                <c:pt idx="190">
                  <c:v>43509.881944444445</c:v>
                </c:pt>
                <c:pt idx="191">
                  <c:v>43509.882638888892</c:v>
                </c:pt>
                <c:pt idx="192">
                  <c:v>43509.883333333331</c:v>
                </c:pt>
                <c:pt idx="193">
                  <c:v>43509.884027777778</c:v>
                </c:pt>
                <c:pt idx="194">
                  <c:v>43509.884722222225</c:v>
                </c:pt>
                <c:pt idx="195">
                  <c:v>43509.885416666664</c:v>
                </c:pt>
                <c:pt idx="196">
                  <c:v>43509.886111111111</c:v>
                </c:pt>
                <c:pt idx="197">
                  <c:v>43509.886805555558</c:v>
                </c:pt>
                <c:pt idx="198">
                  <c:v>43509.887499999997</c:v>
                </c:pt>
                <c:pt idx="199">
                  <c:v>43509.888194444444</c:v>
                </c:pt>
                <c:pt idx="200">
                  <c:v>43509.888888888891</c:v>
                </c:pt>
                <c:pt idx="201">
                  <c:v>43509.88958333333</c:v>
                </c:pt>
                <c:pt idx="202">
                  <c:v>43509.890277777777</c:v>
                </c:pt>
                <c:pt idx="203">
                  <c:v>43509.890972222223</c:v>
                </c:pt>
                <c:pt idx="204">
                  <c:v>43509.89166666667</c:v>
                </c:pt>
                <c:pt idx="205">
                  <c:v>43509.892361111109</c:v>
                </c:pt>
                <c:pt idx="206">
                  <c:v>43509.893055555556</c:v>
                </c:pt>
                <c:pt idx="207">
                  <c:v>43509.893750000003</c:v>
                </c:pt>
                <c:pt idx="208">
                  <c:v>43509.894444444442</c:v>
                </c:pt>
                <c:pt idx="209">
                  <c:v>43509.895138888889</c:v>
                </c:pt>
                <c:pt idx="210">
                  <c:v>43509.895833333336</c:v>
                </c:pt>
                <c:pt idx="211">
                  <c:v>43509.896527777775</c:v>
                </c:pt>
                <c:pt idx="212">
                  <c:v>43509.897222222222</c:v>
                </c:pt>
                <c:pt idx="213">
                  <c:v>43509.897916666669</c:v>
                </c:pt>
                <c:pt idx="214">
                  <c:v>43509.898611111108</c:v>
                </c:pt>
                <c:pt idx="215">
                  <c:v>43509.899305555555</c:v>
                </c:pt>
                <c:pt idx="216">
                  <c:v>43509.9</c:v>
                </c:pt>
                <c:pt idx="217">
                  <c:v>43509.900694444441</c:v>
                </c:pt>
                <c:pt idx="218">
                  <c:v>43509.901388888888</c:v>
                </c:pt>
                <c:pt idx="219">
                  <c:v>43509.902083333334</c:v>
                </c:pt>
                <c:pt idx="220">
                  <c:v>43509.902777777781</c:v>
                </c:pt>
                <c:pt idx="221">
                  <c:v>43509.90347222222</c:v>
                </c:pt>
                <c:pt idx="222">
                  <c:v>43509.904166666667</c:v>
                </c:pt>
                <c:pt idx="223">
                  <c:v>43509.904861111114</c:v>
                </c:pt>
                <c:pt idx="224">
                  <c:v>43509.905555555553</c:v>
                </c:pt>
                <c:pt idx="225">
                  <c:v>43509.90625</c:v>
                </c:pt>
                <c:pt idx="226">
                  <c:v>43509.906944444447</c:v>
                </c:pt>
                <c:pt idx="227">
                  <c:v>43509.907638888886</c:v>
                </c:pt>
                <c:pt idx="228">
                  <c:v>43509.908333333333</c:v>
                </c:pt>
                <c:pt idx="229">
                  <c:v>43509.90902777778</c:v>
                </c:pt>
                <c:pt idx="230">
                  <c:v>43509.909722222219</c:v>
                </c:pt>
                <c:pt idx="231">
                  <c:v>43509.910416666666</c:v>
                </c:pt>
                <c:pt idx="232">
                  <c:v>43509.911111111112</c:v>
                </c:pt>
                <c:pt idx="233">
                  <c:v>43509.911805555559</c:v>
                </c:pt>
                <c:pt idx="234">
                  <c:v>43509.912499999999</c:v>
                </c:pt>
                <c:pt idx="235">
                  <c:v>43509.913194444445</c:v>
                </c:pt>
                <c:pt idx="236">
                  <c:v>43509.913888888892</c:v>
                </c:pt>
                <c:pt idx="237">
                  <c:v>43509.914583333331</c:v>
                </c:pt>
                <c:pt idx="238">
                  <c:v>43509.915277777778</c:v>
                </c:pt>
                <c:pt idx="239">
                  <c:v>43509.915972222225</c:v>
                </c:pt>
                <c:pt idx="240">
                  <c:v>43509.916666666664</c:v>
                </c:pt>
                <c:pt idx="241">
                  <c:v>43509.917361111111</c:v>
                </c:pt>
                <c:pt idx="242">
                  <c:v>43509.918055555558</c:v>
                </c:pt>
                <c:pt idx="243">
                  <c:v>43509.918749999997</c:v>
                </c:pt>
                <c:pt idx="244">
                  <c:v>43509.919444444444</c:v>
                </c:pt>
                <c:pt idx="245">
                  <c:v>43509.920138888891</c:v>
                </c:pt>
                <c:pt idx="246">
                  <c:v>43509.92083333333</c:v>
                </c:pt>
                <c:pt idx="247">
                  <c:v>43509.921527777777</c:v>
                </c:pt>
                <c:pt idx="248">
                  <c:v>43509.922222222223</c:v>
                </c:pt>
                <c:pt idx="249">
                  <c:v>43509.92291666667</c:v>
                </c:pt>
                <c:pt idx="250">
                  <c:v>43509.923611111109</c:v>
                </c:pt>
                <c:pt idx="251">
                  <c:v>43509.924305555556</c:v>
                </c:pt>
                <c:pt idx="252">
                  <c:v>43509.925000000003</c:v>
                </c:pt>
                <c:pt idx="253">
                  <c:v>43509.925694444442</c:v>
                </c:pt>
                <c:pt idx="254">
                  <c:v>43509.926388888889</c:v>
                </c:pt>
                <c:pt idx="255">
                  <c:v>43509.927083333336</c:v>
                </c:pt>
                <c:pt idx="256">
                  <c:v>43509.927777777775</c:v>
                </c:pt>
                <c:pt idx="257">
                  <c:v>43509.928472222222</c:v>
                </c:pt>
                <c:pt idx="258">
                  <c:v>43509.929166666669</c:v>
                </c:pt>
                <c:pt idx="259">
                  <c:v>43509.929861111108</c:v>
                </c:pt>
                <c:pt idx="260">
                  <c:v>43509.930555555555</c:v>
                </c:pt>
                <c:pt idx="261">
                  <c:v>43509.931250000001</c:v>
                </c:pt>
                <c:pt idx="262">
                  <c:v>43509.931944444441</c:v>
                </c:pt>
                <c:pt idx="263">
                  <c:v>43509.932638888888</c:v>
                </c:pt>
                <c:pt idx="264">
                  <c:v>43509.933333333334</c:v>
                </c:pt>
                <c:pt idx="265">
                  <c:v>43509.934027777781</c:v>
                </c:pt>
                <c:pt idx="266">
                  <c:v>43509.93472222222</c:v>
                </c:pt>
                <c:pt idx="267">
                  <c:v>43509.935416666667</c:v>
                </c:pt>
                <c:pt idx="268">
                  <c:v>43509.936111111114</c:v>
                </c:pt>
                <c:pt idx="269">
                  <c:v>43509.936805555553</c:v>
                </c:pt>
                <c:pt idx="270">
                  <c:v>43509.9375</c:v>
                </c:pt>
                <c:pt idx="271">
                  <c:v>43509.938194444447</c:v>
                </c:pt>
                <c:pt idx="272">
                  <c:v>43509.938888888886</c:v>
                </c:pt>
                <c:pt idx="273">
                  <c:v>43509.939583333333</c:v>
                </c:pt>
                <c:pt idx="274">
                  <c:v>43509.94027777778</c:v>
                </c:pt>
                <c:pt idx="275">
                  <c:v>43509.940972222219</c:v>
                </c:pt>
                <c:pt idx="276">
                  <c:v>43509.941666666666</c:v>
                </c:pt>
                <c:pt idx="277">
                  <c:v>43509.942361111112</c:v>
                </c:pt>
                <c:pt idx="278">
                  <c:v>43509.943055555559</c:v>
                </c:pt>
                <c:pt idx="279">
                  <c:v>43509.943749999999</c:v>
                </c:pt>
                <c:pt idx="280">
                  <c:v>43509.944444444445</c:v>
                </c:pt>
                <c:pt idx="281">
                  <c:v>43509.945138888892</c:v>
                </c:pt>
                <c:pt idx="282">
                  <c:v>43509.945833333331</c:v>
                </c:pt>
                <c:pt idx="283">
                  <c:v>43509.946527777778</c:v>
                </c:pt>
                <c:pt idx="284">
                  <c:v>43509.947222222225</c:v>
                </c:pt>
                <c:pt idx="285">
                  <c:v>43509.947916666664</c:v>
                </c:pt>
                <c:pt idx="286">
                  <c:v>43509.948611111111</c:v>
                </c:pt>
                <c:pt idx="287">
                  <c:v>43509.949305555558</c:v>
                </c:pt>
                <c:pt idx="288">
                  <c:v>43509.95</c:v>
                </c:pt>
                <c:pt idx="289">
                  <c:v>43509.950694444444</c:v>
                </c:pt>
                <c:pt idx="290">
                  <c:v>43509.951388888891</c:v>
                </c:pt>
                <c:pt idx="291">
                  <c:v>43509.95208333333</c:v>
                </c:pt>
                <c:pt idx="292">
                  <c:v>43509.952777777777</c:v>
                </c:pt>
                <c:pt idx="293">
                  <c:v>43509.953472222223</c:v>
                </c:pt>
                <c:pt idx="294">
                  <c:v>43509.95416666667</c:v>
                </c:pt>
                <c:pt idx="295">
                  <c:v>43509.954861111109</c:v>
                </c:pt>
                <c:pt idx="296">
                  <c:v>43509.955555555556</c:v>
                </c:pt>
                <c:pt idx="297">
                  <c:v>43509.956250000003</c:v>
                </c:pt>
                <c:pt idx="298">
                  <c:v>43509.956944444442</c:v>
                </c:pt>
                <c:pt idx="299">
                  <c:v>43509.957638888889</c:v>
                </c:pt>
                <c:pt idx="300">
                  <c:v>43509.958333333336</c:v>
                </c:pt>
                <c:pt idx="301">
                  <c:v>43509.959027777775</c:v>
                </c:pt>
                <c:pt idx="302">
                  <c:v>43509.959722222222</c:v>
                </c:pt>
                <c:pt idx="303">
                  <c:v>43509.960416666669</c:v>
                </c:pt>
                <c:pt idx="304">
                  <c:v>43509.961111111108</c:v>
                </c:pt>
                <c:pt idx="305">
                  <c:v>43509.961805555555</c:v>
                </c:pt>
                <c:pt idx="306">
                  <c:v>43509.962500000001</c:v>
                </c:pt>
                <c:pt idx="307">
                  <c:v>43509.963194444441</c:v>
                </c:pt>
                <c:pt idx="308">
                  <c:v>43509.963888888888</c:v>
                </c:pt>
                <c:pt idx="309">
                  <c:v>43509.964583333334</c:v>
                </c:pt>
                <c:pt idx="310">
                  <c:v>43509.965277777781</c:v>
                </c:pt>
                <c:pt idx="311">
                  <c:v>43509.96597222222</c:v>
                </c:pt>
                <c:pt idx="312">
                  <c:v>43509.966666666667</c:v>
                </c:pt>
                <c:pt idx="313">
                  <c:v>43509.967361111114</c:v>
                </c:pt>
                <c:pt idx="314">
                  <c:v>43509.968055555553</c:v>
                </c:pt>
                <c:pt idx="315">
                  <c:v>43509.96875</c:v>
                </c:pt>
                <c:pt idx="316">
                  <c:v>43509.969444444447</c:v>
                </c:pt>
                <c:pt idx="317">
                  <c:v>43509.970138888886</c:v>
                </c:pt>
                <c:pt idx="318">
                  <c:v>43509.970833333333</c:v>
                </c:pt>
                <c:pt idx="319">
                  <c:v>43509.97152777778</c:v>
                </c:pt>
                <c:pt idx="320">
                  <c:v>43509.972222222219</c:v>
                </c:pt>
                <c:pt idx="321">
                  <c:v>43509.972916666666</c:v>
                </c:pt>
                <c:pt idx="322">
                  <c:v>43509.973611111112</c:v>
                </c:pt>
                <c:pt idx="323">
                  <c:v>43509.974305555559</c:v>
                </c:pt>
                <c:pt idx="324">
                  <c:v>43509.974999999999</c:v>
                </c:pt>
                <c:pt idx="325">
                  <c:v>43509.975694444445</c:v>
                </c:pt>
                <c:pt idx="326">
                  <c:v>43509.976388888892</c:v>
                </c:pt>
                <c:pt idx="327">
                  <c:v>43509.977083333331</c:v>
                </c:pt>
                <c:pt idx="328">
                  <c:v>43509.977777777778</c:v>
                </c:pt>
                <c:pt idx="329">
                  <c:v>43509.978472222225</c:v>
                </c:pt>
                <c:pt idx="330">
                  <c:v>43509.979166666664</c:v>
                </c:pt>
                <c:pt idx="331">
                  <c:v>43509.979861111111</c:v>
                </c:pt>
                <c:pt idx="332">
                  <c:v>43509.980555555558</c:v>
                </c:pt>
                <c:pt idx="333">
                  <c:v>43509.981249999997</c:v>
                </c:pt>
                <c:pt idx="334">
                  <c:v>43509.981944444444</c:v>
                </c:pt>
                <c:pt idx="335">
                  <c:v>43509.982638888891</c:v>
                </c:pt>
                <c:pt idx="336">
                  <c:v>43509.98333333333</c:v>
                </c:pt>
                <c:pt idx="337">
                  <c:v>43509.984027777777</c:v>
                </c:pt>
                <c:pt idx="338">
                  <c:v>43509.984722222223</c:v>
                </c:pt>
                <c:pt idx="339">
                  <c:v>43509.98541666667</c:v>
                </c:pt>
                <c:pt idx="340">
                  <c:v>43509.986111111109</c:v>
                </c:pt>
                <c:pt idx="341">
                  <c:v>43509.986805555556</c:v>
                </c:pt>
                <c:pt idx="342">
                  <c:v>43509.987500000003</c:v>
                </c:pt>
                <c:pt idx="343">
                  <c:v>43509.988194444442</c:v>
                </c:pt>
                <c:pt idx="344">
                  <c:v>43509.988888888889</c:v>
                </c:pt>
                <c:pt idx="345">
                  <c:v>43509.989583333336</c:v>
                </c:pt>
                <c:pt idx="346">
                  <c:v>43509.990277777775</c:v>
                </c:pt>
                <c:pt idx="347">
                  <c:v>43509.990972222222</c:v>
                </c:pt>
                <c:pt idx="348">
                  <c:v>43509.991666666669</c:v>
                </c:pt>
                <c:pt idx="349">
                  <c:v>43509.992361111108</c:v>
                </c:pt>
                <c:pt idx="350">
                  <c:v>43509.993055555555</c:v>
                </c:pt>
                <c:pt idx="351">
                  <c:v>43509.993750000001</c:v>
                </c:pt>
                <c:pt idx="352">
                  <c:v>43509.994444444441</c:v>
                </c:pt>
                <c:pt idx="353">
                  <c:v>43509.995138888888</c:v>
                </c:pt>
                <c:pt idx="354">
                  <c:v>43509.995833333334</c:v>
                </c:pt>
                <c:pt idx="355">
                  <c:v>43509.996527777781</c:v>
                </c:pt>
                <c:pt idx="356">
                  <c:v>43509.99722222222</c:v>
                </c:pt>
                <c:pt idx="357">
                  <c:v>43509.997916666667</c:v>
                </c:pt>
                <c:pt idx="358">
                  <c:v>43509.998611111114</c:v>
                </c:pt>
                <c:pt idx="359">
                  <c:v>43509.999305555553</c:v>
                </c:pt>
                <c:pt idx="360">
                  <c:v>43510</c:v>
                </c:pt>
                <c:pt idx="361">
                  <c:v>43510.000694444447</c:v>
                </c:pt>
                <c:pt idx="362">
                  <c:v>43510.001388888886</c:v>
                </c:pt>
                <c:pt idx="363">
                  <c:v>43510.002083333333</c:v>
                </c:pt>
                <c:pt idx="364">
                  <c:v>43510.00277777778</c:v>
                </c:pt>
                <c:pt idx="365">
                  <c:v>43510.003472222219</c:v>
                </c:pt>
                <c:pt idx="366">
                  <c:v>43510.004166666666</c:v>
                </c:pt>
                <c:pt idx="367">
                  <c:v>43510.004861111112</c:v>
                </c:pt>
                <c:pt idx="368">
                  <c:v>43510.005555555559</c:v>
                </c:pt>
                <c:pt idx="369">
                  <c:v>43510.006249999999</c:v>
                </c:pt>
                <c:pt idx="370">
                  <c:v>43510.006944444445</c:v>
                </c:pt>
                <c:pt idx="371">
                  <c:v>43510.007638888892</c:v>
                </c:pt>
                <c:pt idx="372">
                  <c:v>43510.008333333331</c:v>
                </c:pt>
                <c:pt idx="373">
                  <c:v>43510.009027777778</c:v>
                </c:pt>
                <c:pt idx="374">
                  <c:v>43510.009722222225</c:v>
                </c:pt>
                <c:pt idx="375">
                  <c:v>43510.010416666664</c:v>
                </c:pt>
                <c:pt idx="376">
                  <c:v>43510.011111111111</c:v>
                </c:pt>
                <c:pt idx="377">
                  <c:v>43510.011805555558</c:v>
                </c:pt>
                <c:pt idx="378">
                  <c:v>43510.012499999997</c:v>
                </c:pt>
                <c:pt idx="379">
                  <c:v>43510.013194444444</c:v>
                </c:pt>
                <c:pt idx="380">
                  <c:v>43510.013888888891</c:v>
                </c:pt>
                <c:pt idx="381">
                  <c:v>43510.01458333333</c:v>
                </c:pt>
                <c:pt idx="382">
                  <c:v>43510.015277777777</c:v>
                </c:pt>
                <c:pt idx="383">
                  <c:v>43510.015972222223</c:v>
                </c:pt>
                <c:pt idx="384">
                  <c:v>43510.01666666667</c:v>
                </c:pt>
                <c:pt idx="385">
                  <c:v>43510.017361111109</c:v>
                </c:pt>
                <c:pt idx="386">
                  <c:v>43510.018055555556</c:v>
                </c:pt>
                <c:pt idx="387">
                  <c:v>43510.018750000003</c:v>
                </c:pt>
                <c:pt idx="388">
                  <c:v>43510.019444444442</c:v>
                </c:pt>
                <c:pt idx="389">
                  <c:v>43510.020138888889</c:v>
                </c:pt>
                <c:pt idx="390">
                  <c:v>43510.020833333336</c:v>
                </c:pt>
                <c:pt idx="391">
                  <c:v>43510.021527777775</c:v>
                </c:pt>
                <c:pt idx="392">
                  <c:v>43510.022222222222</c:v>
                </c:pt>
                <c:pt idx="393">
                  <c:v>43510.022916666669</c:v>
                </c:pt>
                <c:pt idx="394">
                  <c:v>43510.023611111108</c:v>
                </c:pt>
                <c:pt idx="395">
                  <c:v>43510.024305555555</c:v>
                </c:pt>
                <c:pt idx="396">
                  <c:v>43510.025000000001</c:v>
                </c:pt>
                <c:pt idx="397">
                  <c:v>43510.025694444441</c:v>
                </c:pt>
                <c:pt idx="398">
                  <c:v>43510.026388888888</c:v>
                </c:pt>
                <c:pt idx="399">
                  <c:v>43510.027083333334</c:v>
                </c:pt>
                <c:pt idx="400">
                  <c:v>43510.027777777781</c:v>
                </c:pt>
                <c:pt idx="401">
                  <c:v>43510.02847222222</c:v>
                </c:pt>
                <c:pt idx="402">
                  <c:v>43510.029166666667</c:v>
                </c:pt>
                <c:pt idx="403">
                  <c:v>43510.029861111114</c:v>
                </c:pt>
                <c:pt idx="404">
                  <c:v>43510.030555555553</c:v>
                </c:pt>
                <c:pt idx="405">
                  <c:v>43510.03125</c:v>
                </c:pt>
                <c:pt idx="406">
                  <c:v>43510.031944444447</c:v>
                </c:pt>
                <c:pt idx="407">
                  <c:v>43510.032638888886</c:v>
                </c:pt>
                <c:pt idx="408">
                  <c:v>43510.033333333333</c:v>
                </c:pt>
                <c:pt idx="409">
                  <c:v>43510.03402777778</c:v>
                </c:pt>
                <c:pt idx="410">
                  <c:v>43510.034722222219</c:v>
                </c:pt>
                <c:pt idx="411">
                  <c:v>43510.035416666666</c:v>
                </c:pt>
                <c:pt idx="412">
                  <c:v>43510.036111111112</c:v>
                </c:pt>
                <c:pt idx="413">
                  <c:v>43510.036805555559</c:v>
                </c:pt>
                <c:pt idx="414">
                  <c:v>43510.037499999999</c:v>
                </c:pt>
                <c:pt idx="415">
                  <c:v>43510.038194444445</c:v>
                </c:pt>
                <c:pt idx="416">
                  <c:v>43510.038888888892</c:v>
                </c:pt>
                <c:pt idx="417">
                  <c:v>43510.039583333331</c:v>
                </c:pt>
                <c:pt idx="418">
                  <c:v>43510.040277777778</c:v>
                </c:pt>
                <c:pt idx="419">
                  <c:v>43510.040972222225</c:v>
                </c:pt>
                <c:pt idx="420">
                  <c:v>43510.041666666664</c:v>
                </c:pt>
                <c:pt idx="421">
                  <c:v>43510.042361111111</c:v>
                </c:pt>
                <c:pt idx="422">
                  <c:v>43510.043055555558</c:v>
                </c:pt>
                <c:pt idx="423">
                  <c:v>43510.043749999997</c:v>
                </c:pt>
                <c:pt idx="424">
                  <c:v>43510.044444444444</c:v>
                </c:pt>
                <c:pt idx="425">
                  <c:v>43510.045138888891</c:v>
                </c:pt>
                <c:pt idx="426">
                  <c:v>43510.04583333333</c:v>
                </c:pt>
                <c:pt idx="427">
                  <c:v>43510.046527777777</c:v>
                </c:pt>
                <c:pt idx="428">
                  <c:v>43510.047222222223</c:v>
                </c:pt>
                <c:pt idx="429">
                  <c:v>43510.04791666667</c:v>
                </c:pt>
                <c:pt idx="430">
                  <c:v>43510.048611111109</c:v>
                </c:pt>
                <c:pt idx="431">
                  <c:v>43510.049305555556</c:v>
                </c:pt>
                <c:pt idx="432">
                  <c:v>43510.05</c:v>
                </c:pt>
                <c:pt idx="433">
                  <c:v>43510.050694444442</c:v>
                </c:pt>
                <c:pt idx="434">
                  <c:v>43510.051388888889</c:v>
                </c:pt>
                <c:pt idx="435">
                  <c:v>43510.052083333336</c:v>
                </c:pt>
                <c:pt idx="436">
                  <c:v>43510.052777777775</c:v>
                </c:pt>
                <c:pt idx="437">
                  <c:v>43510.053472222222</c:v>
                </c:pt>
                <c:pt idx="438">
                  <c:v>43510.054166666669</c:v>
                </c:pt>
                <c:pt idx="439">
                  <c:v>43510.054861111108</c:v>
                </c:pt>
                <c:pt idx="440">
                  <c:v>43510.055555555555</c:v>
                </c:pt>
                <c:pt idx="441">
                  <c:v>43510.056250000001</c:v>
                </c:pt>
                <c:pt idx="442">
                  <c:v>43510.056944444441</c:v>
                </c:pt>
                <c:pt idx="443">
                  <c:v>43510.057638888888</c:v>
                </c:pt>
                <c:pt idx="444">
                  <c:v>43510.058333333334</c:v>
                </c:pt>
                <c:pt idx="445">
                  <c:v>43510.059027777781</c:v>
                </c:pt>
                <c:pt idx="446">
                  <c:v>43510.05972222222</c:v>
                </c:pt>
                <c:pt idx="447">
                  <c:v>43510.060416666667</c:v>
                </c:pt>
                <c:pt idx="448">
                  <c:v>43510.061111111114</c:v>
                </c:pt>
                <c:pt idx="449">
                  <c:v>43510.061805555553</c:v>
                </c:pt>
                <c:pt idx="450">
                  <c:v>43510.0625</c:v>
                </c:pt>
                <c:pt idx="451">
                  <c:v>43510.063194444447</c:v>
                </c:pt>
                <c:pt idx="452">
                  <c:v>43510.063888888886</c:v>
                </c:pt>
                <c:pt idx="453">
                  <c:v>43510.064583333333</c:v>
                </c:pt>
                <c:pt idx="454">
                  <c:v>43510.06527777778</c:v>
                </c:pt>
                <c:pt idx="455">
                  <c:v>43510.065972222219</c:v>
                </c:pt>
                <c:pt idx="456">
                  <c:v>43510.066666666666</c:v>
                </c:pt>
                <c:pt idx="457">
                  <c:v>43510.067361111112</c:v>
                </c:pt>
                <c:pt idx="458">
                  <c:v>43510.068055555559</c:v>
                </c:pt>
                <c:pt idx="459">
                  <c:v>43510.068749999999</c:v>
                </c:pt>
                <c:pt idx="460">
                  <c:v>43510.069444444445</c:v>
                </c:pt>
                <c:pt idx="461">
                  <c:v>43510.070138888892</c:v>
                </c:pt>
                <c:pt idx="462">
                  <c:v>43510.070833333331</c:v>
                </c:pt>
                <c:pt idx="463">
                  <c:v>43510.071527777778</c:v>
                </c:pt>
                <c:pt idx="464">
                  <c:v>43510.072222222225</c:v>
                </c:pt>
                <c:pt idx="465">
                  <c:v>43510.072916666664</c:v>
                </c:pt>
                <c:pt idx="466">
                  <c:v>43510.073611111111</c:v>
                </c:pt>
                <c:pt idx="467">
                  <c:v>43510.074305555558</c:v>
                </c:pt>
                <c:pt idx="468">
                  <c:v>43510.074999999997</c:v>
                </c:pt>
                <c:pt idx="469">
                  <c:v>43510.075694444444</c:v>
                </c:pt>
                <c:pt idx="470">
                  <c:v>43510.076388888891</c:v>
                </c:pt>
                <c:pt idx="471">
                  <c:v>43510.07708333333</c:v>
                </c:pt>
                <c:pt idx="472">
                  <c:v>43510.077777777777</c:v>
                </c:pt>
                <c:pt idx="473">
                  <c:v>43510.078472222223</c:v>
                </c:pt>
                <c:pt idx="474">
                  <c:v>43510.07916666667</c:v>
                </c:pt>
                <c:pt idx="475">
                  <c:v>43510.079861111109</c:v>
                </c:pt>
                <c:pt idx="476">
                  <c:v>43510.080555555556</c:v>
                </c:pt>
                <c:pt idx="477">
                  <c:v>43510.081250000003</c:v>
                </c:pt>
                <c:pt idx="478">
                  <c:v>43510.081944444442</c:v>
                </c:pt>
                <c:pt idx="479">
                  <c:v>43510.082638888889</c:v>
                </c:pt>
                <c:pt idx="480">
                  <c:v>43510.083333333336</c:v>
                </c:pt>
                <c:pt idx="481">
                  <c:v>43510.084027777775</c:v>
                </c:pt>
                <c:pt idx="482">
                  <c:v>43510.084722222222</c:v>
                </c:pt>
                <c:pt idx="483">
                  <c:v>43510.085416666669</c:v>
                </c:pt>
                <c:pt idx="484">
                  <c:v>43510.086111111108</c:v>
                </c:pt>
                <c:pt idx="485">
                  <c:v>43510.086805555555</c:v>
                </c:pt>
                <c:pt idx="486">
                  <c:v>43510.087500000001</c:v>
                </c:pt>
                <c:pt idx="487">
                  <c:v>43510.088194444441</c:v>
                </c:pt>
                <c:pt idx="488">
                  <c:v>43510.088888888888</c:v>
                </c:pt>
                <c:pt idx="489">
                  <c:v>43510.089583333334</c:v>
                </c:pt>
                <c:pt idx="490">
                  <c:v>43510.090277777781</c:v>
                </c:pt>
                <c:pt idx="491">
                  <c:v>43510.09097222222</c:v>
                </c:pt>
                <c:pt idx="492">
                  <c:v>43510.091666666667</c:v>
                </c:pt>
                <c:pt idx="493">
                  <c:v>43510.092361111114</c:v>
                </c:pt>
                <c:pt idx="494">
                  <c:v>43510.093055555553</c:v>
                </c:pt>
                <c:pt idx="495">
                  <c:v>43510.09375</c:v>
                </c:pt>
                <c:pt idx="496">
                  <c:v>43510.094444444447</c:v>
                </c:pt>
                <c:pt idx="497">
                  <c:v>43510.095138888886</c:v>
                </c:pt>
                <c:pt idx="498">
                  <c:v>43510.095833333333</c:v>
                </c:pt>
                <c:pt idx="499">
                  <c:v>43510.09652777778</c:v>
                </c:pt>
                <c:pt idx="500">
                  <c:v>43510.097222222219</c:v>
                </c:pt>
                <c:pt idx="501">
                  <c:v>43510.097916666666</c:v>
                </c:pt>
                <c:pt idx="502">
                  <c:v>43510.098611111112</c:v>
                </c:pt>
                <c:pt idx="503">
                  <c:v>43510.099305555559</c:v>
                </c:pt>
                <c:pt idx="504">
                  <c:v>43510.1</c:v>
                </c:pt>
                <c:pt idx="505">
                  <c:v>43510.100694444445</c:v>
                </c:pt>
                <c:pt idx="506">
                  <c:v>43510.101388888892</c:v>
                </c:pt>
                <c:pt idx="507">
                  <c:v>43510.102083333331</c:v>
                </c:pt>
                <c:pt idx="508">
                  <c:v>43510.102777777778</c:v>
                </c:pt>
                <c:pt idx="509">
                  <c:v>43510.103472222225</c:v>
                </c:pt>
                <c:pt idx="510">
                  <c:v>43510.104166666664</c:v>
                </c:pt>
                <c:pt idx="511">
                  <c:v>43510.104861111111</c:v>
                </c:pt>
                <c:pt idx="512">
                  <c:v>43510.105555555558</c:v>
                </c:pt>
                <c:pt idx="513">
                  <c:v>43510.106249999997</c:v>
                </c:pt>
                <c:pt idx="514">
                  <c:v>43510.106944444444</c:v>
                </c:pt>
                <c:pt idx="515">
                  <c:v>43510.107638888891</c:v>
                </c:pt>
                <c:pt idx="516">
                  <c:v>43510.10833333333</c:v>
                </c:pt>
                <c:pt idx="517">
                  <c:v>43510.109027777777</c:v>
                </c:pt>
                <c:pt idx="518">
                  <c:v>43510.109722222223</c:v>
                </c:pt>
                <c:pt idx="519">
                  <c:v>43510.11041666667</c:v>
                </c:pt>
                <c:pt idx="520">
                  <c:v>43510.111111111109</c:v>
                </c:pt>
                <c:pt idx="521">
                  <c:v>43510.111805555556</c:v>
                </c:pt>
                <c:pt idx="522">
                  <c:v>43510.112500000003</c:v>
                </c:pt>
                <c:pt idx="523">
                  <c:v>43510.113194444442</c:v>
                </c:pt>
                <c:pt idx="524">
                  <c:v>43510.113888888889</c:v>
                </c:pt>
                <c:pt idx="525">
                  <c:v>43510.114583333336</c:v>
                </c:pt>
                <c:pt idx="526">
                  <c:v>43510.115277777775</c:v>
                </c:pt>
                <c:pt idx="527">
                  <c:v>43510.115972222222</c:v>
                </c:pt>
                <c:pt idx="528">
                  <c:v>43510.116666666669</c:v>
                </c:pt>
                <c:pt idx="529">
                  <c:v>43510.117361111108</c:v>
                </c:pt>
                <c:pt idx="530">
                  <c:v>43510.118055555555</c:v>
                </c:pt>
                <c:pt idx="531">
                  <c:v>43510.118750000001</c:v>
                </c:pt>
                <c:pt idx="532">
                  <c:v>43510.119444444441</c:v>
                </c:pt>
                <c:pt idx="533">
                  <c:v>43510.120138888888</c:v>
                </c:pt>
                <c:pt idx="534">
                  <c:v>43510.120833333334</c:v>
                </c:pt>
                <c:pt idx="535">
                  <c:v>43510.121527777781</c:v>
                </c:pt>
                <c:pt idx="536">
                  <c:v>43510.12222222222</c:v>
                </c:pt>
                <c:pt idx="537">
                  <c:v>43510.122916666667</c:v>
                </c:pt>
                <c:pt idx="538">
                  <c:v>43510.123611111114</c:v>
                </c:pt>
                <c:pt idx="539">
                  <c:v>43510.124305555553</c:v>
                </c:pt>
                <c:pt idx="540">
                  <c:v>43510.125</c:v>
                </c:pt>
                <c:pt idx="541">
                  <c:v>43510.125694444447</c:v>
                </c:pt>
                <c:pt idx="542">
                  <c:v>43510.126388888886</c:v>
                </c:pt>
                <c:pt idx="543">
                  <c:v>43510.127083333333</c:v>
                </c:pt>
                <c:pt idx="544">
                  <c:v>43510.12777777778</c:v>
                </c:pt>
                <c:pt idx="545">
                  <c:v>43510.128472222219</c:v>
                </c:pt>
                <c:pt idx="546">
                  <c:v>43510.129166666666</c:v>
                </c:pt>
                <c:pt idx="547">
                  <c:v>43510.129861111112</c:v>
                </c:pt>
                <c:pt idx="548">
                  <c:v>43510.130555555559</c:v>
                </c:pt>
                <c:pt idx="549">
                  <c:v>43510.131249999999</c:v>
                </c:pt>
                <c:pt idx="550">
                  <c:v>43510.131944444445</c:v>
                </c:pt>
                <c:pt idx="551">
                  <c:v>43510.132638888892</c:v>
                </c:pt>
                <c:pt idx="552">
                  <c:v>43510.133333333331</c:v>
                </c:pt>
                <c:pt idx="553">
                  <c:v>43510.134027777778</c:v>
                </c:pt>
                <c:pt idx="554">
                  <c:v>43510.134722222225</c:v>
                </c:pt>
                <c:pt idx="555">
                  <c:v>43510.135416666664</c:v>
                </c:pt>
                <c:pt idx="556">
                  <c:v>43510.136111111111</c:v>
                </c:pt>
                <c:pt idx="557">
                  <c:v>43510.136805555558</c:v>
                </c:pt>
                <c:pt idx="558">
                  <c:v>43510.137499999997</c:v>
                </c:pt>
                <c:pt idx="559">
                  <c:v>43510.138194444444</c:v>
                </c:pt>
                <c:pt idx="560">
                  <c:v>43510.138888888891</c:v>
                </c:pt>
                <c:pt idx="561">
                  <c:v>43510.13958333333</c:v>
                </c:pt>
                <c:pt idx="562">
                  <c:v>43510.140277777777</c:v>
                </c:pt>
                <c:pt idx="563">
                  <c:v>43510.140972222223</c:v>
                </c:pt>
                <c:pt idx="564">
                  <c:v>43510.14166666667</c:v>
                </c:pt>
                <c:pt idx="565">
                  <c:v>43510.142361111109</c:v>
                </c:pt>
                <c:pt idx="566">
                  <c:v>43510.143055555556</c:v>
                </c:pt>
                <c:pt idx="567">
                  <c:v>43510.143750000003</c:v>
                </c:pt>
                <c:pt idx="568">
                  <c:v>43510.144444444442</c:v>
                </c:pt>
                <c:pt idx="569">
                  <c:v>43510.145138888889</c:v>
                </c:pt>
                <c:pt idx="570">
                  <c:v>43510.145833333336</c:v>
                </c:pt>
                <c:pt idx="571">
                  <c:v>43510.146527777775</c:v>
                </c:pt>
                <c:pt idx="572">
                  <c:v>43510.147222222222</c:v>
                </c:pt>
                <c:pt idx="573">
                  <c:v>43510.147916666669</c:v>
                </c:pt>
                <c:pt idx="574">
                  <c:v>43510.148611111108</c:v>
                </c:pt>
                <c:pt idx="575">
                  <c:v>43510.149305555555</c:v>
                </c:pt>
                <c:pt idx="576">
                  <c:v>43510.15</c:v>
                </c:pt>
                <c:pt idx="577">
                  <c:v>43510.150694444441</c:v>
                </c:pt>
                <c:pt idx="578">
                  <c:v>43510.151388888888</c:v>
                </c:pt>
                <c:pt idx="579">
                  <c:v>43510.152083333334</c:v>
                </c:pt>
                <c:pt idx="580">
                  <c:v>43510.152777777781</c:v>
                </c:pt>
                <c:pt idx="581">
                  <c:v>43510.15347222222</c:v>
                </c:pt>
                <c:pt idx="582">
                  <c:v>43510.154166666667</c:v>
                </c:pt>
                <c:pt idx="583">
                  <c:v>43510.154861111114</c:v>
                </c:pt>
                <c:pt idx="584">
                  <c:v>43510.155555555553</c:v>
                </c:pt>
                <c:pt idx="585">
                  <c:v>43510.15625</c:v>
                </c:pt>
                <c:pt idx="586">
                  <c:v>43510.156944444447</c:v>
                </c:pt>
                <c:pt idx="587">
                  <c:v>43510.157638888886</c:v>
                </c:pt>
                <c:pt idx="588">
                  <c:v>43510.158333333333</c:v>
                </c:pt>
                <c:pt idx="589">
                  <c:v>43510.15902777778</c:v>
                </c:pt>
                <c:pt idx="590">
                  <c:v>43510.159722222219</c:v>
                </c:pt>
                <c:pt idx="591">
                  <c:v>43510.160416666666</c:v>
                </c:pt>
                <c:pt idx="592">
                  <c:v>43510.161111111112</c:v>
                </c:pt>
                <c:pt idx="593">
                  <c:v>43510.161805555559</c:v>
                </c:pt>
                <c:pt idx="594">
                  <c:v>43510.162499999999</c:v>
                </c:pt>
                <c:pt idx="595">
                  <c:v>43510.163194444445</c:v>
                </c:pt>
                <c:pt idx="596">
                  <c:v>43510.163888888892</c:v>
                </c:pt>
                <c:pt idx="597">
                  <c:v>43510.164583333331</c:v>
                </c:pt>
                <c:pt idx="598">
                  <c:v>43510.165277777778</c:v>
                </c:pt>
                <c:pt idx="599">
                  <c:v>43510.165972222225</c:v>
                </c:pt>
                <c:pt idx="600">
                  <c:v>43510.166666666664</c:v>
                </c:pt>
                <c:pt idx="601">
                  <c:v>43510.167361111111</c:v>
                </c:pt>
                <c:pt idx="602">
                  <c:v>43510.168055555558</c:v>
                </c:pt>
                <c:pt idx="603">
                  <c:v>43510.168749999997</c:v>
                </c:pt>
                <c:pt idx="604">
                  <c:v>43510.169444444444</c:v>
                </c:pt>
                <c:pt idx="605">
                  <c:v>43510.170138888891</c:v>
                </c:pt>
                <c:pt idx="606">
                  <c:v>43510.17083333333</c:v>
                </c:pt>
                <c:pt idx="607">
                  <c:v>43510.171527777777</c:v>
                </c:pt>
                <c:pt idx="608">
                  <c:v>43510.172222222223</c:v>
                </c:pt>
                <c:pt idx="609">
                  <c:v>43510.17291666667</c:v>
                </c:pt>
                <c:pt idx="610">
                  <c:v>43510.173611111109</c:v>
                </c:pt>
                <c:pt idx="611">
                  <c:v>43510.174305555556</c:v>
                </c:pt>
                <c:pt idx="612">
                  <c:v>43510.175000000003</c:v>
                </c:pt>
                <c:pt idx="613">
                  <c:v>43510.175694444442</c:v>
                </c:pt>
                <c:pt idx="614">
                  <c:v>43510.176388888889</c:v>
                </c:pt>
                <c:pt idx="615">
                  <c:v>43510.177083333336</c:v>
                </c:pt>
                <c:pt idx="616">
                  <c:v>43510.177777777775</c:v>
                </c:pt>
                <c:pt idx="617">
                  <c:v>43510.178472222222</c:v>
                </c:pt>
                <c:pt idx="618">
                  <c:v>43510.179166666669</c:v>
                </c:pt>
                <c:pt idx="619">
                  <c:v>43510.179861111108</c:v>
                </c:pt>
                <c:pt idx="620">
                  <c:v>43510.180555555555</c:v>
                </c:pt>
                <c:pt idx="621">
                  <c:v>43510.181250000001</c:v>
                </c:pt>
                <c:pt idx="622">
                  <c:v>43510.181944444441</c:v>
                </c:pt>
                <c:pt idx="623">
                  <c:v>43510.182638888888</c:v>
                </c:pt>
                <c:pt idx="624">
                  <c:v>43510.183333333334</c:v>
                </c:pt>
                <c:pt idx="625">
                  <c:v>43510.184027777781</c:v>
                </c:pt>
                <c:pt idx="626">
                  <c:v>43510.18472222222</c:v>
                </c:pt>
                <c:pt idx="627">
                  <c:v>43510.185416666667</c:v>
                </c:pt>
                <c:pt idx="628">
                  <c:v>43510.186111111114</c:v>
                </c:pt>
                <c:pt idx="629">
                  <c:v>43510.186805555553</c:v>
                </c:pt>
                <c:pt idx="630">
                  <c:v>43510.1875</c:v>
                </c:pt>
                <c:pt idx="631">
                  <c:v>43510.188194444447</c:v>
                </c:pt>
                <c:pt idx="632">
                  <c:v>43510.188888888886</c:v>
                </c:pt>
                <c:pt idx="633">
                  <c:v>43510.189583333333</c:v>
                </c:pt>
                <c:pt idx="634">
                  <c:v>43510.19027777778</c:v>
                </c:pt>
                <c:pt idx="635">
                  <c:v>43510.190972222219</c:v>
                </c:pt>
                <c:pt idx="636">
                  <c:v>43510.191666666666</c:v>
                </c:pt>
                <c:pt idx="637">
                  <c:v>43510.192361111112</c:v>
                </c:pt>
                <c:pt idx="638">
                  <c:v>43510.193055555559</c:v>
                </c:pt>
                <c:pt idx="639">
                  <c:v>43510.193749999999</c:v>
                </c:pt>
                <c:pt idx="640">
                  <c:v>43510.194444444445</c:v>
                </c:pt>
                <c:pt idx="641">
                  <c:v>43510.195138888892</c:v>
                </c:pt>
                <c:pt idx="642">
                  <c:v>43510.195833333331</c:v>
                </c:pt>
                <c:pt idx="643">
                  <c:v>43510.196527777778</c:v>
                </c:pt>
                <c:pt idx="644">
                  <c:v>43510.197222222225</c:v>
                </c:pt>
                <c:pt idx="645">
                  <c:v>43510.197916666664</c:v>
                </c:pt>
                <c:pt idx="646">
                  <c:v>43510.198611111111</c:v>
                </c:pt>
                <c:pt idx="647">
                  <c:v>43510.199305555558</c:v>
                </c:pt>
                <c:pt idx="648">
                  <c:v>43510.2</c:v>
                </c:pt>
                <c:pt idx="649">
                  <c:v>43510.200694444444</c:v>
                </c:pt>
                <c:pt idx="650">
                  <c:v>43510.201388888891</c:v>
                </c:pt>
                <c:pt idx="651">
                  <c:v>43510.20208333333</c:v>
                </c:pt>
                <c:pt idx="652">
                  <c:v>43510.202777777777</c:v>
                </c:pt>
                <c:pt idx="653">
                  <c:v>43510.203472222223</c:v>
                </c:pt>
                <c:pt idx="654">
                  <c:v>43510.20416666667</c:v>
                </c:pt>
                <c:pt idx="655">
                  <c:v>43510.204861111109</c:v>
                </c:pt>
                <c:pt idx="656">
                  <c:v>43510.205555555556</c:v>
                </c:pt>
                <c:pt idx="657">
                  <c:v>43510.206250000003</c:v>
                </c:pt>
                <c:pt idx="658">
                  <c:v>43510.206944444442</c:v>
                </c:pt>
                <c:pt idx="659">
                  <c:v>43510.207638888889</c:v>
                </c:pt>
                <c:pt idx="660">
                  <c:v>43510.208333333336</c:v>
                </c:pt>
                <c:pt idx="661">
                  <c:v>43510.209027777775</c:v>
                </c:pt>
                <c:pt idx="662">
                  <c:v>43510.209722222222</c:v>
                </c:pt>
                <c:pt idx="663">
                  <c:v>43510.210416666669</c:v>
                </c:pt>
                <c:pt idx="664">
                  <c:v>43510.211111111108</c:v>
                </c:pt>
                <c:pt idx="665">
                  <c:v>43510.211805555555</c:v>
                </c:pt>
                <c:pt idx="666">
                  <c:v>43510.212500000001</c:v>
                </c:pt>
                <c:pt idx="667">
                  <c:v>43510.213194444441</c:v>
                </c:pt>
                <c:pt idx="668">
                  <c:v>43510.213888888888</c:v>
                </c:pt>
                <c:pt idx="669">
                  <c:v>43510.214583333334</c:v>
                </c:pt>
                <c:pt idx="670">
                  <c:v>43510.215277777781</c:v>
                </c:pt>
                <c:pt idx="671">
                  <c:v>43510.21597222222</c:v>
                </c:pt>
                <c:pt idx="672">
                  <c:v>43510.216666666667</c:v>
                </c:pt>
                <c:pt idx="673">
                  <c:v>43510.217361111114</c:v>
                </c:pt>
                <c:pt idx="674">
                  <c:v>43510.218055555553</c:v>
                </c:pt>
                <c:pt idx="675">
                  <c:v>43510.21875</c:v>
                </c:pt>
                <c:pt idx="676">
                  <c:v>43510.219444444447</c:v>
                </c:pt>
                <c:pt idx="677">
                  <c:v>43510.220138888886</c:v>
                </c:pt>
                <c:pt idx="678">
                  <c:v>43510.220833333333</c:v>
                </c:pt>
                <c:pt idx="679">
                  <c:v>43510.22152777778</c:v>
                </c:pt>
                <c:pt idx="680">
                  <c:v>43510.222222222219</c:v>
                </c:pt>
                <c:pt idx="681">
                  <c:v>43510.222916666666</c:v>
                </c:pt>
                <c:pt idx="682">
                  <c:v>43510.223611111112</c:v>
                </c:pt>
                <c:pt idx="683">
                  <c:v>43510.224305555559</c:v>
                </c:pt>
                <c:pt idx="684">
                  <c:v>43510.224999999999</c:v>
                </c:pt>
                <c:pt idx="685">
                  <c:v>43510.225694444445</c:v>
                </c:pt>
                <c:pt idx="686">
                  <c:v>43510.226388888892</c:v>
                </c:pt>
                <c:pt idx="687">
                  <c:v>43510.227083333331</c:v>
                </c:pt>
                <c:pt idx="688">
                  <c:v>43510.227777777778</c:v>
                </c:pt>
                <c:pt idx="689">
                  <c:v>43510.228472222225</c:v>
                </c:pt>
                <c:pt idx="690">
                  <c:v>43510.229166666664</c:v>
                </c:pt>
                <c:pt idx="691">
                  <c:v>43510.229861111111</c:v>
                </c:pt>
                <c:pt idx="692">
                  <c:v>43510.230555555558</c:v>
                </c:pt>
                <c:pt idx="693">
                  <c:v>43510.231249999997</c:v>
                </c:pt>
                <c:pt idx="694">
                  <c:v>43510.231944444444</c:v>
                </c:pt>
                <c:pt idx="695">
                  <c:v>43510.232638888891</c:v>
                </c:pt>
                <c:pt idx="696">
                  <c:v>43510.23333333333</c:v>
                </c:pt>
                <c:pt idx="697">
                  <c:v>43510.234027777777</c:v>
                </c:pt>
                <c:pt idx="698">
                  <c:v>43510.234722222223</c:v>
                </c:pt>
                <c:pt idx="699">
                  <c:v>43510.23541666667</c:v>
                </c:pt>
                <c:pt idx="700">
                  <c:v>43510.236111111109</c:v>
                </c:pt>
                <c:pt idx="701">
                  <c:v>43510.236805555556</c:v>
                </c:pt>
                <c:pt idx="702">
                  <c:v>43510.237500000003</c:v>
                </c:pt>
                <c:pt idx="703">
                  <c:v>43510.238194444442</c:v>
                </c:pt>
                <c:pt idx="704">
                  <c:v>43510.238888888889</c:v>
                </c:pt>
                <c:pt idx="705">
                  <c:v>43510.239583333336</c:v>
                </c:pt>
                <c:pt idx="706">
                  <c:v>43510.240277777775</c:v>
                </c:pt>
                <c:pt idx="707">
                  <c:v>43510.240972222222</c:v>
                </c:pt>
                <c:pt idx="708">
                  <c:v>43510.241666666669</c:v>
                </c:pt>
                <c:pt idx="709">
                  <c:v>43510.242361111108</c:v>
                </c:pt>
                <c:pt idx="710">
                  <c:v>43510.243055555555</c:v>
                </c:pt>
                <c:pt idx="711">
                  <c:v>43510.243750000001</c:v>
                </c:pt>
                <c:pt idx="712">
                  <c:v>43510.244444444441</c:v>
                </c:pt>
                <c:pt idx="713">
                  <c:v>43510.245138888888</c:v>
                </c:pt>
                <c:pt idx="714">
                  <c:v>43510.245833333334</c:v>
                </c:pt>
                <c:pt idx="715">
                  <c:v>43510.246527777781</c:v>
                </c:pt>
                <c:pt idx="716">
                  <c:v>43510.24722222222</c:v>
                </c:pt>
                <c:pt idx="717">
                  <c:v>43510.247916666667</c:v>
                </c:pt>
                <c:pt idx="718">
                  <c:v>43510.248611111114</c:v>
                </c:pt>
                <c:pt idx="719">
                  <c:v>43510.249305555553</c:v>
                </c:pt>
                <c:pt idx="720">
                  <c:v>43510.25</c:v>
                </c:pt>
                <c:pt idx="721">
                  <c:v>43510.250694444447</c:v>
                </c:pt>
                <c:pt idx="722">
                  <c:v>43510.251388888886</c:v>
                </c:pt>
                <c:pt idx="723">
                  <c:v>43510.252083333333</c:v>
                </c:pt>
                <c:pt idx="724">
                  <c:v>43510.25277777778</c:v>
                </c:pt>
                <c:pt idx="725">
                  <c:v>43510.253472222219</c:v>
                </c:pt>
                <c:pt idx="726">
                  <c:v>43510.254166666666</c:v>
                </c:pt>
                <c:pt idx="727">
                  <c:v>43510.254861111112</c:v>
                </c:pt>
                <c:pt idx="728">
                  <c:v>43510.255555555559</c:v>
                </c:pt>
                <c:pt idx="729">
                  <c:v>43510.256249999999</c:v>
                </c:pt>
                <c:pt idx="730">
                  <c:v>43510.256944444445</c:v>
                </c:pt>
                <c:pt idx="731">
                  <c:v>43510.257638888892</c:v>
                </c:pt>
                <c:pt idx="732">
                  <c:v>43510.258333333331</c:v>
                </c:pt>
                <c:pt idx="733">
                  <c:v>43510.259027777778</c:v>
                </c:pt>
                <c:pt idx="734">
                  <c:v>43510.259722222225</c:v>
                </c:pt>
                <c:pt idx="735">
                  <c:v>43510.260416666664</c:v>
                </c:pt>
                <c:pt idx="736">
                  <c:v>43510.261111111111</c:v>
                </c:pt>
                <c:pt idx="737">
                  <c:v>43510.261805555558</c:v>
                </c:pt>
                <c:pt idx="738">
                  <c:v>43510.262499999997</c:v>
                </c:pt>
                <c:pt idx="739">
                  <c:v>43510.263194444444</c:v>
                </c:pt>
                <c:pt idx="740">
                  <c:v>43510.263888888891</c:v>
                </c:pt>
                <c:pt idx="741">
                  <c:v>43510.26458333333</c:v>
                </c:pt>
                <c:pt idx="742">
                  <c:v>43510.265277777777</c:v>
                </c:pt>
                <c:pt idx="743">
                  <c:v>43510.265972222223</c:v>
                </c:pt>
                <c:pt idx="744">
                  <c:v>43510.26666666667</c:v>
                </c:pt>
                <c:pt idx="745">
                  <c:v>43510.267361111109</c:v>
                </c:pt>
                <c:pt idx="746">
                  <c:v>43510.268055555556</c:v>
                </c:pt>
                <c:pt idx="747">
                  <c:v>43510.268750000003</c:v>
                </c:pt>
                <c:pt idx="748">
                  <c:v>43510.269444444442</c:v>
                </c:pt>
                <c:pt idx="749">
                  <c:v>43510.270138888889</c:v>
                </c:pt>
                <c:pt idx="750">
                  <c:v>43510.270833333336</c:v>
                </c:pt>
                <c:pt idx="751">
                  <c:v>43510.271527777775</c:v>
                </c:pt>
                <c:pt idx="752">
                  <c:v>43510.272222222222</c:v>
                </c:pt>
                <c:pt idx="753">
                  <c:v>43510.272916666669</c:v>
                </c:pt>
                <c:pt idx="754">
                  <c:v>43510.273611111108</c:v>
                </c:pt>
                <c:pt idx="755">
                  <c:v>43510.274305555555</c:v>
                </c:pt>
                <c:pt idx="756">
                  <c:v>43510.275000000001</c:v>
                </c:pt>
                <c:pt idx="757">
                  <c:v>43510.275694444441</c:v>
                </c:pt>
                <c:pt idx="758">
                  <c:v>43510.276388888888</c:v>
                </c:pt>
                <c:pt idx="759">
                  <c:v>43510.277083333334</c:v>
                </c:pt>
                <c:pt idx="760">
                  <c:v>43510.277777777781</c:v>
                </c:pt>
                <c:pt idx="761">
                  <c:v>43510.27847222222</c:v>
                </c:pt>
                <c:pt idx="762">
                  <c:v>43510.279166666667</c:v>
                </c:pt>
                <c:pt idx="763">
                  <c:v>43510.279861111114</c:v>
                </c:pt>
                <c:pt idx="764">
                  <c:v>43510.280555555553</c:v>
                </c:pt>
                <c:pt idx="765">
                  <c:v>43510.28125</c:v>
                </c:pt>
                <c:pt idx="766">
                  <c:v>43510.281944444447</c:v>
                </c:pt>
                <c:pt idx="767">
                  <c:v>43510.282638888886</c:v>
                </c:pt>
                <c:pt idx="768">
                  <c:v>43510.283333333333</c:v>
                </c:pt>
                <c:pt idx="769">
                  <c:v>43510.28402777778</c:v>
                </c:pt>
                <c:pt idx="770">
                  <c:v>43510.284722222219</c:v>
                </c:pt>
                <c:pt idx="771">
                  <c:v>43510.285416666666</c:v>
                </c:pt>
                <c:pt idx="772">
                  <c:v>43510.286111111112</c:v>
                </c:pt>
                <c:pt idx="773">
                  <c:v>43510.286805555559</c:v>
                </c:pt>
                <c:pt idx="774">
                  <c:v>43510.287499999999</c:v>
                </c:pt>
                <c:pt idx="775">
                  <c:v>43510.288194444445</c:v>
                </c:pt>
                <c:pt idx="776">
                  <c:v>43510.288888888892</c:v>
                </c:pt>
                <c:pt idx="777">
                  <c:v>43510.289583333331</c:v>
                </c:pt>
                <c:pt idx="778">
                  <c:v>43510.290277777778</c:v>
                </c:pt>
                <c:pt idx="779">
                  <c:v>43510.290972222225</c:v>
                </c:pt>
                <c:pt idx="780">
                  <c:v>43510.291666666664</c:v>
                </c:pt>
                <c:pt idx="781">
                  <c:v>43510.292361111111</c:v>
                </c:pt>
                <c:pt idx="782">
                  <c:v>43510.293055555558</c:v>
                </c:pt>
                <c:pt idx="783">
                  <c:v>43510.293749999997</c:v>
                </c:pt>
                <c:pt idx="784">
                  <c:v>43510.294444444444</c:v>
                </c:pt>
                <c:pt idx="785">
                  <c:v>43510.295138888891</c:v>
                </c:pt>
                <c:pt idx="786">
                  <c:v>43510.29583333333</c:v>
                </c:pt>
                <c:pt idx="787">
                  <c:v>43510.296527777777</c:v>
                </c:pt>
                <c:pt idx="788">
                  <c:v>43510.297222222223</c:v>
                </c:pt>
                <c:pt idx="789">
                  <c:v>43510.29791666667</c:v>
                </c:pt>
                <c:pt idx="790">
                  <c:v>43510.298611111109</c:v>
                </c:pt>
                <c:pt idx="791">
                  <c:v>43510.299305555556</c:v>
                </c:pt>
                <c:pt idx="792">
                  <c:v>43510.3</c:v>
                </c:pt>
                <c:pt idx="793">
                  <c:v>43510.300694444442</c:v>
                </c:pt>
                <c:pt idx="794">
                  <c:v>43510.301388888889</c:v>
                </c:pt>
                <c:pt idx="795">
                  <c:v>43510.302083333336</c:v>
                </c:pt>
                <c:pt idx="796">
                  <c:v>43510.302777777775</c:v>
                </c:pt>
                <c:pt idx="797">
                  <c:v>43510.303472222222</c:v>
                </c:pt>
                <c:pt idx="798">
                  <c:v>43510.304166666669</c:v>
                </c:pt>
                <c:pt idx="799">
                  <c:v>43510.304861111108</c:v>
                </c:pt>
                <c:pt idx="800">
                  <c:v>43510.305555555555</c:v>
                </c:pt>
                <c:pt idx="801">
                  <c:v>43510.306250000001</c:v>
                </c:pt>
                <c:pt idx="802">
                  <c:v>43510.306944444441</c:v>
                </c:pt>
                <c:pt idx="803">
                  <c:v>43510.307638888888</c:v>
                </c:pt>
                <c:pt idx="804">
                  <c:v>43510.308333333334</c:v>
                </c:pt>
                <c:pt idx="805">
                  <c:v>43510.309027777781</c:v>
                </c:pt>
                <c:pt idx="806">
                  <c:v>43510.30972222222</c:v>
                </c:pt>
                <c:pt idx="807">
                  <c:v>43510.310416666667</c:v>
                </c:pt>
                <c:pt idx="808">
                  <c:v>43510.311111111114</c:v>
                </c:pt>
                <c:pt idx="809">
                  <c:v>43510.311805555553</c:v>
                </c:pt>
                <c:pt idx="810">
                  <c:v>43510.3125</c:v>
                </c:pt>
                <c:pt idx="811">
                  <c:v>43510.313194444447</c:v>
                </c:pt>
                <c:pt idx="812">
                  <c:v>43510.313888888886</c:v>
                </c:pt>
                <c:pt idx="813">
                  <c:v>43510.314583333333</c:v>
                </c:pt>
                <c:pt idx="814">
                  <c:v>43510.31527777778</c:v>
                </c:pt>
                <c:pt idx="815">
                  <c:v>43510.315972222219</c:v>
                </c:pt>
                <c:pt idx="816">
                  <c:v>43510.316666666666</c:v>
                </c:pt>
                <c:pt idx="817">
                  <c:v>43510.317361111112</c:v>
                </c:pt>
                <c:pt idx="818">
                  <c:v>43510.318055555559</c:v>
                </c:pt>
                <c:pt idx="819">
                  <c:v>43510.318749999999</c:v>
                </c:pt>
                <c:pt idx="820">
                  <c:v>43510.319444444445</c:v>
                </c:pt>
                <c:pt idx="821">
                  <c:v>43510.320138888892</c:v>
                </c:pt>
                <c:pt idx="822">
                  <c:v>43510.320833333331</c:v>
                </c:pt>
                <c:pt idx="823">
                  <c:v>43510.321527777778</c:v>
                </c:pt>
                <c:pt idx="824">
                  <c:v>43510.322222222225</c:v>
                </c:pt>
                <c:pt idx="825">
                  <c:v>43510.322916666664</c:v>
                </c:pt>
                <c:pt idx="826">
                  <c:v>43510.323611111111</c:v>
                </c:pt>
                <c:pt idx="827">
                  <c:v>43510.324305555558</c:v>
                </c:pt>
                <c:pt idx="828">
                  <c:v>43510.324999999997</c:v>
                </c:pt>
                <c:pt idx="829">
                  <c:v>43510.325694444444</c:v>
                </c:pt>
                <c:pt idx="830">
                  <c:v>43510.326388888891</c:v>
                </c:pt>
                <c:pt idx="831">
                  <c:v>43510.32708333333</c:v>
                </c:pt>
                <c:pt idx="832">
                  <c:v>43510.327777777777</c:v>
                </c:pt>
                <c:pt idx="833">
                  <c:v>43510.328472222223</c:v>
                </c:pt>
                <c:pt idx="834">
                  <c:v>43510.32916666667</c:v>
                </c:pt>
                <c:pt idx="835">
                  <c:v>43510.329861111109</c:v>
                </c:pt>
                <c:pt idx="836">
                  <c:v>43510.330555555556</c:v>
                </c:pt>
                <c:pt idx="837">
                  <c:v>43510.331250000003</c:v>
                </c:pt>
                <c:pt idx="838">
                  <c:v>43510.331944444442</c:v>
                </c:pt>
                <c:pt idx="839">
                  <c:v>43510.332638888889</c:v>
                </c:pt>
                <c:pt idx="840">
                  <c:v>43510.333333333336</c:v>
                </c:pt>
                <c:pt idx="841">
                  <c:v>43510.334027777775</c:v>
                </c:pt>
                <c:pt idx="842">
                  <c:v>43510.334722222222</c:v>
                </c:pt>
                <c:pt idx="843">
                  <c:v>43510.335416666669</c:v>
                </c:pt>
                <c:pt idx="844">
                  <c:v>43510.336111111108</c:v>
                </c:pt>
                <c:pt idx="845">
                  <c:v>43510.336805555555</c:v>
                </c:pt>
                <c:pt idx="846">
                  <c:v>43510.337500000001</c:v>
                </c:pt>
                <c:pt idx="847">
                  <c:v>43510.338194444441</c:v>
                </c:pt>
                <c:pt idx="848">
                  <c:v>43510.338888888888</c:v>
                </c:pt>
                <c:pt idx="849">
                  <c:v>43510.339583333334</c:v>
                </c:pt>
                <c:pt idx="850">
                  <c:v>43510.340277777781</c:v>
                </c:pt>
                <c:pt idx="851">
                  <c:v>43510.34097222222</c:v>
                </c:pt>
                <c:pt idx="852">
                  <c:v>43510.341666666667</c:v>
                </c:pt>
                <c:pt idx="853">
                  <c:v>43510.342361111114</c:v>
                </c:pt>
                <c:pt idx="854">
                  <c:v>43510.343055555553</c:v>
                </c:pt>
                <c:pt idx="855">
                  <c:v>43510.34375</c:v>
                </c:pt>
                <c:pt idx="856">
                  <c:v>43510.344444444447</c:v>
                </c:pt>
                <c:pt idx="857">
                  <c:v>43510.345138888886</c:v>
                </c:pt>
                <c:pt idx="858">
                  <c:v>43510.345833333333</c:v>
                </c:pt>
                <c:pt idx="859">
                  <c:v>43510.34652777778</c:v>
                </c:pt>
                <c:pt idx="860">
                  <c:v>43510.347222222219</c:v>
                </c:pt>
                <c:pt idx="861">
                  <c:v>43510.347916666666</c:v>
                </c:pt>
                <c:pt idx="862">
                  <c:v>43510.348611111112</c:v>
                </c:pt>
                <c:pt idx="863">
                  <c:v>43510.349305555559</c:v>
                </c:pt>
                <c:pt idx="864">
                  <c:v>43510.35</c:v>
                </c:pt>
                <c:pt idx="865">
                  <c:v>43510.350694444445</c:v>
                </c:pt>
                <c:pt idx="866">
                  <c:v>43510.351388888892</c:v>
                </c:pt>
                <c:pt idx="867">
                  <c:v>43510.352083333331</c:v>
                </c:pt>
                <c:pt idx="868">
                  <c:v>43510.352777777778</c:v>
                </c:pt>
                <c:pt idx="869">
                  <c:v>43510.353472222225</c:v>
                </c:pt>
                <c:pt idx="870">
                  <c:v>43510.354166666664</c:v>
                </c:pt>
                <c:pt idx="871">
                  <c:v>43510.354861111111</c:v>
                </c:pt>
                <c:pt idx="872">
                  <c:v>43510.355555555558</c:v>
                </c:pt>
                <c:pt idx="873">
                  <c:v>43510.356249999997</c:v>
                </c:pt>
                <c:pt idx="874">
                  <c:v>43510.356944444444</c:v>
                </c:pt>
                <c:pt idx="875">
                  <c:v>43510.357638888891</c:v>
                </c:pt>
                <c:pt idx="876">
                  <c:v>43510.35833333333</c:v>
                </c:pt>
                <c:pt idx="877">
                  <c:v>43510.359027777777</c:v>
                </c:pt>
                <c:pt idx="878">
                  <c:v>43510.359722222223</c:v>
                </c:pt>
                <c:pt idx="879">
                  <c:v>43510.36041666667</c:v>
                </c:pt>
                <c:pt idx="880">
                  <c:v>43510.361111111109</c:v>
                </c:pt>
                <c:pt idx="881">
                  <c:v>43510.361805555556</c:v>
                </c:pt>
                <c:pt idx="882">
                  <c:v>43510.362500000003</c:v>
                </c:pt>
                <c:pt idx="883">
                  <c:v>43510.363194444442</c:v>
                </c:pt>
                <c:pt idx="884">
                  <c:v>43510.363888888889</c:v>
                </c:pt>
                <c:pt idx="885">
                  <c:v>43510.364583333336</c:v>
                </c:pt>
                <c:pt idx="886">
                  <c:v>43510.365277777775</c:v>
                </c:pt>
                <c:pt idx="887">
                  <c:v>43510.365972222222</c:v>
                </c:pt>
                <c:pt idx="888">
                  <c:v>43510.366666666669</c:v>
                </c:pt>
                <c:pt idx="889">
                  <c:v>43510.367361111108</c:v>
                </c:pt>
                <c:pt idx="890">
                  <c:v>43510.368055555555</c:v>
                </c:pt>
                <c:pt idx="891">
                  <c:v>43510.368750000001</c:v>
                </c:pt>
                <c:pt idx="892">
                  <c:v>43510.369444444441</c:v>
                </c:pt>
                <c:pt idx="893">
                  <c:v>43510.370138888888</c:v>
                </c:pt>
                <c:pt idx="894">
                  <c:v>43510.370833333334</c:v>
                </c:pt>
                <c:pt idx="895">
                  <c:v>43510.371527777781</c:v>
                </c:pt>
                <c:pt idx="896">
                  <c:v>43510.37222222222</c:v>
                </c:pt>
                <c:pt idx="897">
                  <c:v>43510.372916666667</c:v>
                </c:pt>
                <c:pt idx="898">
                  <c:v>43510.373611111114</c:v>
                </c:pt>
                <c:pt idx="899">
                  <c:v>43510.374305555553</c:v>
                </c:pt>
                <c:pt idx="900">
                  <c:v>43510.375</c:v>
                </c:pt>
                <c:pt idx="901">
                  <c:v>43510.375694444447</c:v>
                </c:pt>
                <c:pt idx="902">
                  <c:v>43510.376388888886</c:v>
                </c:pt>
                <c:pt idx="903">
                  <c:v>43510.377083333333</c:v>
                </c:pt>
                <c:pt idx="904">
                  <c:v>43510.37777777778</c:v>
                </c:pt>
                <c:pt idx="905">
                  <c:v>43510.378472222219</c:v>
                </c:pt>
                <c:pt idx="906">
                  <c:v>43510.379166666666</c:v>
                </c:pt>
                <c:pt idx="907">
                  <c:v>43510.379861111112</c:v>
                </c:pt>
                <c:pt idx="908">
                  <c:v>43510.380555555559</c:v>
                </c:pt>
                <c:pt idx="909">
                  <c:v>43510.381249999999</c:v>
                </c:pt>
                <c:pt idx="910">
                  <c:v>43510.381944444445</c:v>
                </c:pt>
                <c:pt idx="911">
                  <c:v>43510.382638888892</c:v>
                </c:pt>
                <c:pt idx="912">
                  <c:v>43510.383333333331</c:v>
                </c:pt>
                <c:pt idx="913">
                  <c:v>43510.384027777778</c:v>
                </c:pt>
                <c:pt idx="914">
                  <c:v>43510.384722222225</c:v>
                </c:pt>
                <c:pt idx="915">
                  <c:v>43510.385416666664</c:v>
                </c:pt>
                <c:pt idx="916">
                  <c:v>43510.386111111111</c:v>
                </c:pt>
                <c:pt idx="917">
                  <c:v>43510.386805555558</c:v>
                </c:pt>
                <c:pt idx="918">
                  <c:v>43510.387499999997</c:v>
                </c:pt>
                <c:pt idx="919">
                  <c:v>43510.388194444444</c:v>
                </c:pt>
                <c:pt idx="920">
                  <c:v>43510.388888888891</c:v>
                </c:pt>
                <c:pt idx="921">
                  <c:v>43510.38958333333</c:v>
                </c:pt>
                <c:pt idx="922">
                  <c:v>43510.390277777777</c:v>
                </c:pt>
                <c:pt idx="923">
                  <c:v>43510.390972222223</c:v>
                </c:pt>
                <c:pt idx="924">
                  <c:v>43510.39166666667</c:v>
                </c:pt>
                <c:pt idx="925">
                  <c:v>43510.392361111109</c:v>
                </c:pt>
                <c:pt idx="926">
                  <c:v>43510.393055555556</c:v>
                </c:pt>
                <c:pt idx="927">
                  <c:v>43510.393750000003</c:v>
                </c:pt>
                <c:pt idx="928">
                  <c:v>43510.394444444442</c:v>
                </c:pt>
                <c:pt idx="929">
                  <c:v>43510.395138888889</c:v>
                </c:pt>
                <c:pt idx="930">
                  <c:v>43510.395833333336</c:v>
                </c:pt>
                <c:pt idx="931">
                  <c:v>43510.396527777775</c:v>
                </c:pt>
                <c:pt idx="932">
                  <c:v>43510.397222222222</c:v>
                </c:pt>
                <c:pt idx="933">
                  <c:v>43510.397916666669</c:v>
                </c:pt>
                <c:pt idx="934">
                  <c:v>43510.398611111108</c:v>
                </c:pt>
                <c:pt idx="935">
                  <c:v>43510.399305555555</c:v>
                </c:pt>
                <c:pt idx="936">
                  <c:v>43510.400000000001</c:v>
                </c:pt>
                <c:pt idx="937">
                  <c:v>43510.400694444441</c:v>
                </c:pt>
                <c:pt idx="938">
                  <c:v>43510.401388888888</c:v>
                </c:pt>
                <c:pt idx="939">
                  <c:v>43510.402083333334</c:v>
                </c:pt>
                <c:pt idx="940">
                  <c:v>43510.402777777781</c:v>
                </c:pt>
                <c:pt idx="941">
                  <c:v>43510.40347222222</c:v>
                </c:pt>
                <c:pt idx="942">
                  <c:v>43510.404166666667</c:v>
                </c:pt>
                <c:pt idx="943">
                  <c:v>43510.404861111114</c:v>
                </c:pt>
                <c:pt idx="944">
                  <c:v>43510.405555555553</c:v>
                </c:pt>
                <c:pt idx="945">
                  <c:v>43510.40625</c:v>
                </c:pt>
                <c:pt idx="946">
                  <c:v>43510.406944444447</c:v>
                </c:pt>
                <c:pt idx="947">
                  <c:v>43510.407638888886</c:v>
                </c:pt>
                <c:pt idx="948">
                  <c:v>43510.408333333333</c:v>
                </c:pt>
                <c:pt idx="949">
                  <c:v>43510.40902777778</c:v>
                </c:pt>
                <c:pt idx="950">
                  <c:v>43510.409722222219</c:v>
                </c:pt>
                <c:pt idx="951">
                  <c:v>43510.410416666666</c:v>
                </c:pt>
                <c:pt idx="952">
                  <c:v>43510.411111111112</c:v>
                </c:pt>
                <c:pt idx="953">
                  <c:v>43510.411805555559</c:v>
                </c:pt>
                <c:pt idx="954">
                  <c:v>43510.412499999999</c:v>
                </c:pt>
                <c:pt idx="955">
                  <c:v>43510.413194444445</c:v>
                </c:pt>
                <c:pt idx="956">
                  <c:v>43510.413888888892</c:v>
                </c:pt>
                <c:pt idx="957">
                  <c:v>43510.414583333331</c:v>
                </c:pt>
                <c:pt idx="958">
                  <c:v>43510.415277777778</c:v>
                </c:pt>
                <c:pt idx="959">
                  <c:v>43510.415972222225</c:v>
                </c:pt>
                <c:pt idx="960">
                  <c:v>43510.416666666664</c:v>
                </c:pt>
                <c:pt idx="961">
                  <c:v>43510.417361111111</c:v>
                </c:pt>
                <c:pt idx="962">
                  <c:v>43510.418055555558</c:v>
                </c:pt>
                <c:pt idx="963">
                  <c:v>43510.418749999997</c:v>
                </c:pt>
                <c:pt idx="964">
                  <c:v>43510.419444444444</c:v>
                </c:pt>
                <c:pt idx="965">
                  <c:v>43510.420138888891</c:v>
                </c:pt>
                <c:pt idx="966">
                  <c:v>43510.42083333333</c:v>
                </c:pt>
                <c:pt idx="967">
                  <c:v>43510.421527777777</c:v>
                </c:pt>
                <c:pt idx="968">
                  <c:v>43510.422222222223</c:v>
                </c:pt>
                <c:pt idx="969">
                  <c:v>43510.42291666667</c:v>
                </c:pt>
                <c:pt idx="970">
                  <c:v>43510.423611111109</c:v>
                </c:pt>
                <c:pt idx="971">
                  <c:v>43510.424305555556</c:v>
                </c:pt>
                <c:pt idx="972">
                  <c:v>43510.425000000003</c:v>
                </c:pt>
                <c:pt idx="973">
                  <c:v>43510.425694444442</c:v>
                </c:pt>
                <c:pt idx="974">
                  <c:v>43510.426388888889</c:v>
                </c:pt>
                <c:pt idx="975">
                  <c:v>43510.427083333336</c:v>
                </c:pt>
                <c:pt idx="976">
                  <c:v>43510.427777777775</c:v>
                </c:pt>
                <c:pt idx="977">
                  <c:v>43510.428472222222</c:v>
                </c:pt>
                <c:pt idx="978">
                  <c:v>43510.429166666669</c:v>
                </c:pt>
                <c:pt idx="979">
                  <c:v>43510.429861111108</c:v>
                </c:pt>
                <c:pt idx="980">
                  <c:v>43510.430555555555</c:v>
                </c:pt>
                <c:pt idx="981">
                  <c:v>43510.431250000001</c:v>
                </c:pt>
                <c:pt idx="982">
                  <c:v>43510.431944444441</c:v>
                </c:pt>
                <c:pt idx="983">
                  <c:v>43510.432638888888</c:v>
                </c:pt>
                <c:pt idx="984">
                  <c:v>43510.433333333334</c:v>
                </c:pt>
                <c:pt idx="985">
                  <c:v>43510.434027777781</c:v>
                </c:pt>
                <c:pt idx="986">
                  <c:v>43510.43472222222</c:v>
                </c:pt>
                <c:pt idx="987">
                  <c:v>43510.435416666667</c:v>
                </c:pt>
                <c:pt idx="988">
                  <c:v>43510.436111111114</c:v>
                </c:pt>
                <c:pt idx="989">
                  <c:v>43510.436805555553</c:v>
                </c:pt>
                <c:pt idx="990">
                  <c:v>43510.4375</c:v>
                </c:pt>
                <c:pt idx="991">
                  <c:v>43510.438194444447</c:v>
                </c:pt>
                <c:pt idx="992">
                  <c:v>43510.438888888886</c:v>
                </c:pt>
                <c:pt idx="993">
                  <c:v>43510.439583333333</c:v>
                </c:pt>
                <c:pt idx="994">
                  <c:v>43510.44027777778</c:v>
                </c:pt>
                <c:pt idx="995">
                  <c:v>43510.440972222219</c:v>
                </c:pt>
                <c:pt idx="996">
                  <c:v>43510.441666666666</c:v>
                </c:pt>
                <c:pt idx="997">
                  <c:v>43510.442361111112</c:v>
                </c:pt>
                <c:pt idx="998">
                  <c:v>43510.443055555559</c:v>
                </c:pt>
                <c:pt idx="999">
                  <c:v>43510.443749999999</c:v>
                </c:pt>
                <c:pt idx="1000">
                  <c:v>43510.444444444445</c:v>
                </c:pt>
                <c:pt idx="1001">
                  <c:v>43510.445138888892</c:v>
                </c:pt>
                <c:pt idx="1002">
                  <c:v>43510.445833333331</c:v>
                </c:pt>
                <c:pt idx="1003">
                  <c:v>43510.446527777778</c:v>
                </c:pt>
                <c:pt idx="1004">
                  <c:v>43510.447222222225</c:v>
                </c:pt>
                <c:pt idx="1005">
                  <c:v>43510.447916666664</c:v>
                </c:pt>
                <c:pt idx="1006">
                  <c:v>43510.448611111111</c:v>
                </c:pt>
                <c:pt idx="1007">
                  <c:v>43510.449305555558</c:v>
                </c:pt>
                <c:pt idx="1008">
                  <c:v>43510.45</c:v>
                </c:pt>
                <c:pt idx="1009">
                  <c:v>43510.450694444444</c:v>
                </c:pt>
                <c:pt idx="1010">
                  <c:v>43510.451388888891</c:v>
                </c:pt>
                <c:pt idx="1011">
                  <c:v>43510.45208333333</c:v>
                </c:pt>
                <c:pt idx="1012">
                  <c:v>43510.452777777777</c:v>
                </c:pt>
                <c:pt idx="1013">
                  <c:v>43510.453472222223</c:v>
                </c:pt>
                <c:pt idx="1014">
                  <c:v>43510.45416666667</c:v>
                </c:pt>
                <c:pt idx="1015">
                  <c:v>43510.454861111109</c:v>
                </c:pt>
                <c:pt idx="1016">
                  <c:v>43510.455555555556</c:v>
                </c:pt>
                <c:pt idx="1017">
                  <c:v>43510.456250000003</c:v>
                </c:pt>
                <c:pt idx="1018">
                  <c:v>43510.456944444442</c:v>
                </c:pt>
                <c:pt idx="1019">
                  <c:v>43510.457638888889</c:v>
                </c:pt>
                <c:pt idx="1020">
                  <c:v>43510.458333333336</c:v>
                </c:pt>
                <c:pt idx="1021">
                  <c:v>43510.459027777775</c:v>
                </c:pt>
                <c:pt idx="1022">
                  <c:v>43510.459722222222</c:v>
                </c:pt>
                <c:pt idx="1023">
                  <c:v>43510.460416666669</c:v>
                </c:pt>
                <c:pt idx="1024">
                  <c:v>43510.461111111108</c:v>
                </c:pt>
                <c:pt idx="1025">
                  <c:v>43510.461805555555</c:v>
                </c:pt>
                <c:pt idx="1026">
                  <c:v>43510.462500000001</c:v>
                </c:pt>
                <c:pt idx="1027">
                  <c:v>43510.463194444441</c:v>
                </c:pt>
                <c:pt idx="1028">
                  <c:v>43510.463888888888</c:v>
                </c:pt>
                <c:pt idx="1029">
                  <c:v>43510.464583333334</c:v>
                </c:pt>
                <c:pt idx="1030">
                  <c:v>43510.465277777781</c:v>
                </c:pt>
                <c:pt idx="1031">
                  <c:v>43510.46597222222</c:v>
                </c:pt>
                <c:pt idx="1032">
                  <c:v>43510.466666666667</c:v>
                </c:pt>
                <c:pt idx="1033">
                  <c:v>43510.467361111114</c:v>
                </c:pt>
                <c:pt idx="1034">
                  <c:v>43510.468055555553</c:v>
                </c:pt>
                <c:pt idx="1035">
                  <c:v>43510.46875</c:v>
                </c:pt>
                <c:pt idx="1036">
                  <c:v>43510.469444444447</c:v>
                </c:pt>
                <c:pt idx="1037">
                  <c:v>43510.470138888886</c:v>
                </c:pt>
                <c:pt idx="1038">
                  <c:v>43510.470833333333</c:v>
                </c:pt>
                <c:pt idx="1039">
                  <c:v>43510.47152777778</c:v>
                </c:pt>
                <c:pt idx="1040">
                  <c:v>43510.472222222219</c:v>
                </c:pt>
                <c:pt idx="1041">
                  <c:v>43510.472916666666</c:v>
                </c:pt>
                <c:pt idx="1042">
                  <c:v>43510.473611111112</c:v>
                </c:pt>
                <c:pt idx="1043">
                  <c:v>43510.474305555559</c:v>
                </c:pt>
                <c:pt idx="1044">
                  <c:v>43510.474999999999</c:v>
                </c:pt>
                <c:pt idx="1045">
                  <c:v>43510.475694444445</c:v>
                </c:pt>
                <c:pt idx="1046">
                  <c:v>43510.476388888892</c:v>
                </c:pt>
                <c:pt idx="1047">
                  <c:v>43510.477083333331</c:v>
                </c:pt>
                <c:pt idx="1048">
                  <c:v>43510.477777777778</c:v>
                </c:pt>
                <c:pt idx="1049">
                  <c:v>43510.478472222225</c:v>
                </c:pt>
                <c:pt idx="1050">
                  <c:v>43510.479166666664</c:v>
                </c:pt>
                <c:pt idx="1051">
                  <c:v>43510.479861111111</c:v>
                </c:pt>
                <c:pt idx="1052">
                  <c:v>43510.480555555558</c:v>
                </c:pt>
                <c:pt idx="1053">
                  <c:v>43510.481249999997</c:v>
                </c:pt>
                <c:pt idx="1054">
                  <c:v>43510.481944444444</c:v>
                </c:pt>
                <c:pt idx="1055">
                  <c:v>43510.482638888891</c:v>
                </c:pt>
                <c:pt idx="1056">
                  <c:v>43510.48333333333</c:v>
                </c:pt>
                <c:pt idx="1057">
                  <c:v>43510.484027777777</c:v>
                </c:pt>
                <c:pt idx="1058">
                  <c:v>43510.484722222223</c:v>
                </c:pt>
                <c:pt idx="1059">
                  <c:v>43510.48541666667</c:v>
                </c:pt>
                <c:pt idx="1060">
                  <c:v>43510.486111111109</c:v>
                </c:pt>
                <c:pt idx="1061">
                  <c:v>43510.486805555556</c:v>
                </c:pt>
                <c:pt idx="1062">
                  <c:v>43510.487500000003</c:v>
                </c:pt>
                <c:pt idx="1063">
                  <c:v>43510.488194444442</c:v>
                </c:pt>
                <c:pt idx="1064">
                  <c:v>43510.488888888889</c:v>
                </c:pt>
                <c:pt idx="1065">
                  <c:v>43510.489583333336</c:v>
                </c:pt>
                <c:pt idx="1066">
                  <c:v>43510.490277777775</c:v>
                </c:pt>
                <c:pt idx="1067">
                  <c:v>43510.490972222222</c:v>
                </c:pt>
                <c:pt idx="1068">
                  <c:v>43510.491666666669</c:v>
                </c:pt>
                <c:pt idx="1069">
                  <c:v>43510.492361111108</c:v>
                </c:pt>
                <c:pt idx="1070">
                  <c:v>43510.493055555555</c:v>
                </c:pt>
                <c:pt idx="1071">
                  <c:v>43510.493750000001</c:v>
                </c:pt>
                <c:pt idx="1072">
                  <c:v>43510.494444444441</c:v>
                </c:pt>
                <c:pt idx="1073">
                  <c:v>43510.495138888888</c:v>
                </c:pt>
                <c:pt idx="1074">
                  <c:v>43510.495833333334</c:v>
                </c:pt>
                <c:pt idx="1075">
                  <c:v>43510.496527777781</c:v>
                </c:pt>
                <c:pt idx="1076">
                  <c:v>43510.49722222222</c:v>
                </c:pt>
                <c:pt idx="1077">
                  <c:v>43510.497916666667</c:v>
                </c:pt>
                <c:pt idx="1078">
                  <c:v>43510.498611111114</c:v>
                </c:pt>
                <c:pt idx="1079">
                  <c:v>43510.499305555553</c:v>
                </c:pt>
                <c:pt idx="1080">
                  <c:v>43510.5</c:v>
                </c:pt>
                <c:pt idx="1081">
                  <c:v>43510.500694444447</c:v>
                </c:pt>
                <c:pt idx="1082">
                  <c:v>43510.501388888886</c:v>
                </c:pt>
                <c:pt idx="1083">
                  <c:v>43510.502083333333</c:v>
                </c:pt>
                <c:pt idx="1084">
                  <c:v>43510.50277777778</c:v>
                </c:pt>
                <c:pt idx="1085">
                  <c:v>43510.503472222219</c:v>
                </c:pt>
                <c:pt idx="1086">
                  <c:v>43510.504166666666</c:v>
                </c:pt>
                <c:pt idx="1087">
                  <c:v>43510.504861111112</c:v>
                </c:pt>
                <c:pt idx="1088">
                  <c:v>43510.505555555559</c:v>
                </c:pt>
                <c:pt idx="1089">
                  <c:v>43510.506249999999</c:v>
                </c:pt>
                <c:pt idx="1090">
                  <c:v>43510.506944444445</c:v>
                </c:pt>
                <c:pt idx="1091">
                  <c:v>43510.507638888892</c:v>
                </c:pt>
                <c:pt idx="1092">
                  <c:v>43510.508333333331</c:v>
                </c:pt>
                <c:pt idx="1093">
                  <c:v>43510.509027777778</c:v>
                </c:pt>
                <c:pt idx="1094">
                  <c:v>43510.509722222225</c:v>
                </c:pt>
                <c:pt idx="1095">
                  <c:v>43510.510416666664</c:v>
                </c:pt>
                <c:pt idx="1096">
                  <c:v>43510.511111111111</c:v>
                </c:pt>
                <c:pt idx="1097">
                  <c:v>43510.511805555558</c:v>
                </c:pt>
                <c:pt idx="1098">
                  <c:v>43510.512499999997</c:v>
                </c:pt>
                <c:pt idx="1099">
                  <c:v>43510.513194444444</c:v>
                </c:pt>
                <c:pt idx="1100">
                  <c:v>43510.513888888891</c:v>
                </c:pt>
                <c:pt idx="1101">
                  <c:v>43510.51458333333</c:v>
                </c:pt>
                <c:pt idx="1102">
                  <c:v>43510.515277777777</c:v>
                </c:pt>
                <c:pt idx="1103">
                  <c:v>43510.515972222223</c:v>
                </c:pt>
                <c:pt idx="1104">
                  <c:v>43510.51666666667</c:v>
                </c:pt>
                <c:pt idx="1105">
                  <c:v>43510.517361111109</c:v>
                </c:pt>
                <c:pt idx="1106">
                  <c:v>43510.518055555556</c:v>
                </c:pt>
                <c:pt idx="1107">
                  <c:v>43510.518750000003</c:v>
                </c:pt>
                <c:pt idx="1108">
                  <c:v>43510.519444444442</c:v>
                </c:pt>
                <c:pt idx="1109">
                  <c:v>43510.520138888889</c:v>
                </c:pt>
                <c:pt idx="1110">
                  <c:v>43510.520833333336</c:v>
                </c:pt>
                <c:pt idx="1111">
                  <c:v>43510.521527777775</c:v>
                </c:pt>
                <c:pt idx="1112">
                  <c:v>43510.522222222222</c:v>
                </c:pt>
                <c:pt idx="1113">
                  <c:v>43510.522916666669</c:v>
                </c:pt>
                <c:pt idx="1114">
                  <c:v>43510.523611111108</c:v>
                </c:pt>
                <c:pt idx="1115">
                  <c:v>43510.524305555555</c:v>
                </c:pt>
                <c:pt idx="1116">
                  <c:v>43510.525000000001</c:v>
                </c:pt>
                <c:pt idx="1117">
                  <c:v>43510.525694444441</c:v>
                </c:pt>
                <c:pt idx="1118">
                  <c:v>43510.526388888888</c:v>
                </c:pt>
                <c:pt idx="1119">
                  <c:v>43510.527083333334</c:v>
                </c:pt>
                <c:pt idx="1120">
                  <c:v>43510.527777777781</c:v>
                </c:pt>
                <c:pt idx="1121">
                  <c:v>43510.52847222222</c:v>
                </c:pt>
                <c:pt idx="1122">
                  <c:v>43510.529166666667</c:v>
                </c:pt>
                <c:pt idx="1123">
                  <c:v>43510.529861111114</c:v>
                </c:pt>
                <c:pt idx="1124">
                  <c:v>43510.530555555553</c:v>
                </c:pt>
                <c:pt idx="1125">
                  <c:v>43510.53125</c:v>
                </c:pt>
                <c:pt idx="1126">
                  <c:v>43510.531944444447</c:v>
                </c:pt>
                <c:pt idx="1127">
                  <c:v>43510.532638888886</c:v>
                </c:pt>
                <c:pt idx="1128">
                  <c:v>43510.533333333333</c:v>
                </c:pt>
                <c:pt idx="1129">
                  <c:v>43510.53402777778</c:v>
                </c:pt>
                <c:pt idx="1130">
                  <c:v>43510.534722222219</c:v>
                </c:pt>
                <c:pt idx="1131">
                  <c:v>43510.535416666666</c:v>
                </c:pt>
                <c:pt idx="1132">
                  <c:v>43510.536111111112</c:v>
                </c:pt>
                <c:pt idx="1133">
                  <c:v>43510.536805555559</c:v>
                </c:pt>
                <c:pt idx="1134">
                  <c:v>43510.537499999999</c:v>
                </c:pt>
                <c:pt idx="1135">
                  <c:v>43510.538194444445</c:v>
                </c:pt>
                <c:pt idx="1136">
                  <c:v>43510.538888888892</c:v>
                </c:pt>
                <c:pt idx="1137">
                  <c:v>43510.539583333331</c:v>
                </c:pt>
                <c:pt idx="1138">
                  <c:v>43510.540277777778</c:v>
                </c:pt>
                <c:pt idx="1139">
                  <c:v>43510.540972222225</c:v>
                </c:pt>
                <c:pt idx="1140">
                  <c:v>43510.541666666664</c:v>
                </c:pt>
                <c:pt idx="1141">
                  <c:v>43510.542361111111</c:v>
                </c:pt>
                <c:pt idx="1142">
                  <c:v>43510.543055555558</c:v>
                </c:pt>
                <c:pt idx="1143">
                  <c:v>43510.543749999997</c:v>
                </c:pt>
                <c:pt idx="1144">
                  <c:v>43510.544444444444</c:v>
                </c:pt>
                <c:pt idx="1145">
                  <c:v>43510.545138888891</c:v>
                </c:pt>
                <c:pt idx="1146">
                  <c:v>43510.54583333333</c:v>
                </c:pt>
                <c:pt idx="1147">
                  <c:v>43510.546527777777</c:v>
                </c:pt>
                <c:pt idx="1148">
                  <c:v>43510.547222222223</c:v>
                </c:pt>
                <c:pt idx="1149">
                  <c:v>43510.54791666667</c:v>
                </c:pt>
                <c:pt idx="1150">
                  <c:v>43510.548611111109</c:v>
                </c:pt>
                <c:pt idx="1151">
                  <c:v>43510.549305555556</c:v>
                </c:pt>
                <c:pt idx="1152">
                  <c:v>43510.55</c:v>
                </c:pt>
                <c:pt idx="1153">
                  <c:v>43510.550694444442</c:v>
                </c:pt>
                <c:pt idx="1154">
                  <c:v>43510.551388888889</c:v>
                </c:pt>
                <c:pt idx="1155">
                  <c:v>43510.552083333336</c:v>
                </c:pt>
                <c:pt idx="1156">
                  <c:v>43510.552777777775</c:v>
                </c:pt>
                <c:pt idx="1157">
                  <c:v>43510.553472222222</c:v>
                </c:pt>
                <c:pt idx="1158">
                  <c:v>43510.554166666669</c:v>
                </c:pt>
                <c:pt idx="1159">
                  <c:v>43510.554861111108</c:v>
                </c:pt>
                <c:pt idx="1160">
                  <c:v>43510.555555555555</c:v>
                </c:pt>
                <c:pt idx="1161">
                  <c:v>43510.556250000001</c:v>
                </c:pt>
                <c:pt idx="1162">
                  <c:v>43510.556944444441</c:v>
                </c:pt>
                <c:pt idx="1163">
                  <c:v>43510.557638888888</c:v>
                </c:pt>
                <c:pt idx="1164">
                  <c:v>43510.558333333334</c:v>
                </c:pt>
                <c:pt idx="1165">
                  <c:v>43510.559027777781</c:v>
                </c:pt>
                <c:pt idx="1166">
                  <c:v>43510.55972222222</c:v>
                </c:pt>
                <c:pt idx="1167">
                  <c:v>43510.560416666667</c:v>
                </c:pt>
                <c:pt idx="1168">
                  <c:v>43510.561111111114</c:v>
                </c:pt>
                <c:pt idx="1169">
                  <c:v>43510.561805555553</c:v>
                </c:pt>
                <c:pt idx="1170">
                  <c:v>43510.5625</c:v>
                </c:pt>
                <c:pt idx="1171">
                  <c:v>43510.563194444447</c:v>
                </c:pt>
                <c:pt idx="1172">
                  <c:v>43510.563888888886</c:v>
                </c:pt>
                <c:pt idx="1173">
                  <c:v>43510.564583333333</c:v>
                </c:pt>
                <c:pt idx="1174">
                  <c:v>43510.56527777778</c:v>
                </c:pt>
                <c:pt idx="1175">
                  <c:v>43510.565972222219</c:v>
                </c:pt>
                <c:pt idx="1176">
                  <c:v>43510.566666666666</c:v>
                </c:pt>
                <c:pt idx="1177">
                  <c:v>43510.567361111112</c:v>
                </c:pt>
                <c:pt idx="1178">
                  <c:v>43510.568055555559</c:v>
                </c:pt>
                <c:pt idx="1179">
                  <c:v>43510.568749999999</c:v>
                </c:pt>
                <c:pt idx="1180">
                  <c:v>43510.569444444445</c:v>
                </c:pt>
                <c:pt idx="1181">
                  <c:v>43510.570138888892</c:v>
                </c:pt>
                <c:pt idx="1182">
                  <c:v>43510.570833333331</c:v>
                </c:pt>
                <c:pt idx="1183">
                  <c:v>43510.571527777778</c:v>
                </c:pt>
                <c:pt idx="1184">
                  <c:v>43510.572222222225</c:v>
                </c:pt>
                <c:pt idx="1185">
                  <c:v>43510.572916666664</c:v>
                </c:pt>
                <c:pt idx="1186">
                  <c:v>43510.573611111111</c:v>
                </c:pt>
                <c:pt idx="1187">
                  <c:v>43510.574305555558</c:v>
                </c:pt>
                <c:pt idx="1188">
                  <c:v>43510.574999999997</c:v>
                </c:pt>
                <c:pt idx="1189">
                  <c:v>43510.575694444444</c:v>
                </c:pt>
                <c:pt idx="1190">
                  <c:v>43510.576388888891</c:v>
                </c:pt>
                <c:pt idx="1191">
                  <c:v>43510.57708333333</c:v>
                </c:pt>
                <c:pt idx="1192">
                  <c:v>43510.577777777777</c:v>
                </c:pt>
                <c:pt idx="1193">
                  <c:v>43510.578472222223</c:v>
                </c:pt>
                <c:pt idx="1194">
                  <c:v>43510.57916666667</c:v>
                </c:pt>
                <c:pt idx="1195">
                  <c:v>43510.579861111109</c:v>
                </c:pt>
                <c:pt idx="1196">
                  <c:v>43510.580555555556</c:v>
                </c:pt>
                <c:pt idx="1197">
                  <c:v>43510.581250000003</c:v>
                </c:pt>
                <c:pt idx="1198">
                  <c:v>43510.581944444442</c:v>
                </c:pt>
                <c:pt idx="1199">
                  <c:v>43510.582638888889</c:v>
                </c:pt>
                <c:pt idx="1200">
                  <c:v>43510.583333333336</c:v>
                </c:pt>
                <c:pt idx="1201">
                  <c:v>43510.584027777775</c:v>
                </c:pt>
                <c:pt idx="1202">
                  <c:v>43510.584722222222</c:v>
                </c:pt>
                <c:pt idx="1203">
                  <c:v>43510.585416666669</c:v>
                </c:pt>
                <c:pt idx="1204">
                  <c:v>43510.586111111108</c:v>
                </c:pt>
                <c:pt idx="1205">
                  <c:v>43510.586805555555</c:v>
                </c:pt>
                <c:pt idx="1206">
                  <c:v>43510.587500000001</c:v>
                </c:pt>
                <c:pt idx="1207">
                  <c:v>43510.588194444441</c:v>
                </c:pt>
                <c:pt idx="1208">
                  <c:v>43510.588888888888</c:v>
                </c:pt>
                <c:pt idx="1209">
                  <c:v>43510.589583333334</c:v>
                </c:pt>
                <c:pt idx="1210">
                  <c:v>43510.590277777781</c:v>
                </c:pt>
                <c:pt idx="1211">
                  <c:v>43510.59097222222</c:v>
                </c:pt>
                <c:pt idx="1212">
                  <c:v>43510.591666666667</c:v>
                </c:pt>
                <c:pt idx="1213">
                  <c:v>43510.592361111114</c:v>
                </c:pt>
                <c:pt idx="1214">
                  <c:v>43510.593055555553</c:v>
                </c:pt>
                <c:pt idx="1215">
                  <c:v>43510.59375</c:v>
                </c:pt>
                <c:pt idx="1216">
                  <c:v>43510.594444444447</c:v>
                </c:pt>
                <c:pt idx="1217">
                  <c:v>43510.595138888886</c:v>
                </c:pt>
                <c:pt idx="1218">
                  <c:v>43510.595833333333</c:v>
                </c:pt>
                <c:pt idx="1219">
                  <c:v>43510.59652777778</c:v>
                </c:pt>
                <c:pt idx="1220">
                  <c:v>43510.597222222219</c:v>
                </c:pt>
                <c:pt idx="1221">
                  <c:v>43510.597916666666</c:v>
                </c:pt>
                <c:pt idx="1222">
                  <c:v>43510.598611111112</c:v>
                </c:pt>
                <c:pt idx="1223">
                  <c:v>43510.599305555559</c:v>
                </c:pt>
                <c:pt idx="1224">
                  <c:v>43510.6</c:v>
                </c:pt>
                <c:pt idx="1225">
                  <c:v>43510.600694444445</c:v>
                </c:pt>
                <c:pt idx="1226">
                  <c:v>43510.601388888892</c:v>
                </c:pt>
                <c:pt idx="1227">
                  <c:v>43510.602083333331</c:v>
                </c:pt>
                <c:pt idx="1228">
                  <c:v>43510.602777777778</c:v>
                </c:pt>
                <c:pt idx="1229">
                  <c:v>43510.603472222225</c:v>
                </c:pt>
                <c:pt idx="1230">
                  <c:v>43510.604166666664</c:v>
                </c:pt>
                <c:pt idx="1231">
                  <c:v>43510.604861111111</c:v>
                </c:pt>
                <c:pt idx="1232">
                  <c:v>43510.605555555558</c:v>
                </c:pt>
                <c:pt idx="1233">
                  <c:v>43510.606249999997</c:v>
                </c:pt>
                <c:pt idx="1234">
                  <c:v>43510.606944444444</c:v>
                </c:pt>
                <c:pt idx="1235">
                  <c:v>43510.607638888891</c:v>
                </c:pt>
                <c:pt idx="1236">
                  <c:v>43510.60833333333</c:v>
                </c:pt>
                <c:pt idx="1237">
                  <c:v>43510.609027777777</c:v>
                </c:pt>
                <c:pt idx="1238">
                  <c:v>43510.609722222223</c:v>
                </c:pt>
                <c:pt idx="1239">
                  <c:v>43510.61041666667</c:v>
                </c:pt>
                <c:pt idx="1240">
                  <c:v>43510.611111111109</c:v>
                </c:pt>
                <c:pt idx="1241">
                  <c:v>43510.611805555556</c:v>
                </c:pt>
                <c:pt idx="1242">
                  <c:v>43510.612500000003</c:v>
                </c:pt>
                <c:pt idx="1243">
                  <c:v>43510.613194444442</c:v>
                </c:pt>
                <c:pt idx="1244">
                  <c:v>43510.613888888889</c:v>
                </c:pt>
                <c:pt idx="1245">
                  <c:v>43510.614583333336</c:v>
                </c:pt>
                <c:pt idx="1246">
                  <c:v>43510.615277777775</c:v>
                </c:pt>
                <c:pt idx="1247">
                  <c:v>43510.615972222222</c:v>
                </c:pt>
                <c:pt idx="1248">
                  <c:v>43510.616666666669</c:v>
                </c:pt>
                <c:pt idx="1249">
                  <c:v>43510.617361111108</c:v>
                </c:pt>
                <c:pt idx="1250">
                  <c:v>43510.618055555555</c:v>
                </c:pt>
                <c:pt idx="1251">
                  <c:v>43510.618750000001</c:v>
                </c:pt>
                <c:pt idx="1252">
                  <c:v>43510.619444444441</c:v>
                </c:pt>
                <c:pt idx="1253">
                  <c:v>43510.620138888888</c:v>
                </c:pt>
                <c:pt idx="1254">
                  <c:v>43510.620833333334</c:v>
                </c:pt>
                <c:pt idx="1255">
                  <c:v>43510.621527777781</c:v>
                </c:pt>
                <c:pt idx="1256">
                  <c:v>43510.62222222222</c:v>
                </c:pt>
                <c:pt idx="1257">
                  <c:v>43510.622916666667</c:v>
                </c:pt>
                <c:pt idx="1258">
                  <c:v>43510.623611111114</c:v>
                </c:pt>
                <c:pt idx="1259">
                  <c:v>43510.624305555553</c:v>
                </c:pt>
                <c:pt idx="1260">
                  <c:v>43510.625</c:v>
                </c:pt>
                <c:pt idx="1261">
                  <c:v>43510.625694444447</c:v>
                </c:pt>
                <c:pt idx="1262">
                  <c:v>43510.626388888886</c:v>
                </c:pt>
                <c:pt idx="1263">
                  <c:v>43510.627083333333</c:v>
                </c:pt>
                <c:pt idx="1264">
                  <c:v>43510.62777777778</c:v>
                </c:pt>
                <c:pt idx="1265">
                  <c:v>43510.628472222219</c:v>
                </c:pt>
                <c:pt idx="1266">
                  <c:v>43510.629166666666</c:v>
                </c:pt>
                <c:pt idx="1267">
                  <c:v>43510.629861111112</c:v>
                </c:pt>
                <c:pt idx="1268">
                  <c:v>43510.630555555559</c:v>
                </c:pt>
                <c:pt idx="1269">
                  <c:v>43510.631249999999</c:v>
                </c:pt>
                <c:pt idx="1270">
                  <c:v>43510.631944444445</c:v>
                </c:pt>
                <c:pt idx="1271">
                  <c:v>43510.632638888892</c:v>
                </c:pt>
                <c:pt idx="1272">
                  <c:v>43510.633333333331</c:v>
                </c:pt>
                <c:pt idx="1273">
                  <c:v>43510.634027777778</c:v>
                </c:pt>
                <c:pt idx="1274">
                  <c:v>43510.634722222225</c:v>
                </c:pt>
                <c:pt idx="1275">
                  <c:v>43510.635416666664</c:v>
                </c:pt>
                <c:pt idx="1276">
                  <c:v>43510.636111111111</c:v>
                </c:pt>
                <c:pt idx="1277">
                  <c:v>43510.636805555558</c:v>
                </c:pt>
                <c:pt idx="1278">
                  <c:v>43510.637499999997</c:v>
                </c:pt>
                <c:pt idx="1279">
                  <c:v>43510.638194444444</c:v>
                </c:pt>
                <c:pt idx="1280">
                  <c:v>43510.638888888891</c:v>
                </c:pt>
                <c:pt idx="1281">
                  <c:v>43510.63958333333</c:v>
                </c:pt>
                <c:pt idx="1282">
                  <c:v>43510.640277777777</c:v>
                </c:pt>
                <c:pt idx="1283">
                  <c:v>43510.640972222223</c:v>
                </c:pt>
                <c:pt idx="1284">
                  <c:v>43510.64166666667</c:v>
                </c:pt>
                <c:pt idx="1285">
                  <c:v>43510.642361111109</c:v>
                </c:pt>
                <c:pt idx="1286">
                  <c:v>43510.643055555556</c:v>
                </c:pt>
                <c:pt idx="1287">
                  <c:v>43510.643750000003</c:v>
                </c:pt>
                <c:pt idx="1288">
                  <c:v>43510.644444444442</c:v>
                </c:pt>
                <c:pt idx="1289">
                  <c:v>43510.645138888889</c:v>
                </c:pt>
                <c:pt idx="1290">
                  <c:v>43510.645833333336</c:v>
                </c:pt>
                <c:pt idx="1291">
                  <c:v>43510.646527777775</c:v>
                </c:pt>
                <c:pt idx="1292">
                  <c:v>43510.647222222222</c:v>
                </c:pt>
                <c:pt idx="1293">
                  <c:v>43510.647916666669</c:v>
                </c:pt>
                <c:pt idx="1294">
                  <c:v>43510.648611111108</c:v>
                </c:pt>
                <c:pt idx="1295">
                  <c:v>43510.649305555555</c:v>
                </c:pt>
                <c:pt idx="1296">
                  <c:v>43510.65</c:v>
                </c:pt>
                <c:pt idx="1297">
                  <c:v>43510.650694444441</c:v>
                </c:pt>
                <c:pt idx="1298">
                  <c:v>43510.651388888888</c:v>
                </c:pt>
                <c:pt idx="1299">
                  <c:v>43510.652083333334</c:v>
                </c:pt>
                <c:pt idx="1300">
                  <c:v>43510.652777777781</c:v>
                </c:pt>
                <c:pt idx="1301">
                  <c:v>43510.65347222222</c:v>
                </c:pt>
                <c:pt idx="1302">
                  <c:v>43510.654166666667</c:v>
                </c:pt>
                <c:pt idx="1303">
                  <c:v>43510.654861111114</c:v>
                </c:pt>
                <c:pt idx="1304">
                  <c:v>43510.655555555553</c:v>
                </c:pt>
                <c:pt idx="1305">
                  <c:v>43510.65625</c:v>
                </c:pt>
                <c:pt idx="1306">
                  <c:v>43510.656944444447</c:v>
                </c:pt>
                <c:pt idx="1307">
                  <c:v>43510.657638888886</c:v>
                </c:pt>
                <c:pt idx="1308">
                  <c:v>43510.658333333333</c:v>
                </c:pt>
                <c:pt idx="1309">
                  <c:v>43510.65902777778</c:v>
                </c:pt>
                <c:pt idx="1310">
                  <c:v>43510.659722222219</c:v>
                </c:pt>
                <c:pt idx="1311">
                  <c:v>43510.660416666666</c:v>
                </c:pt>
                <c:pt idx="1312">
                  <c:v>43510.661111111112</c:v>
                </c:pt>
                <c:pt idx="1313">
                  <c:v>43510.661805555559</c:v>
                </c:pt>
                <c:pt idx="1314">
                  <c:v>43510.662499999999</c:v>
                </c:pt>
                <c:pt idx="1315">
                  <c:v>43510.663194444445</c:v>
                </c:pt>
                <c:pt idx="1316">
                  <c:v>43510.663888888892</c:v>
                </c:pt>
                <c:pt idx="1317">
                  <c:v>43510.664583333331</c:v>
                </c:pt>
                <c:pt idx="1318">
                  <c:v>43510.665277777778</c:v>
                </c:pt>
                <c:pt idx="1319">
                  <c:v>43510.665972222225</c:v>
                </c:pt>
                <c:pt idx="1320">
                  <c:v>43510.666666666664</c:v>
                </c:pt>
                <c:pt idx="1321">
                  <c:v>43510.667361111111</c:v>
                </c:pt>
                <c:pt idx="1322">
                  <c:v>43510.668055555558</c:v>
                </c:pt>
                <c:pt idx="1323">
                  <c:v>43510.668749999997</c:v>
                </c:pt>
                <c:pt idx="1324">
                  <c:v>43510.669444444444</c:v>
                </c:pt>
                <c:pt idx="1325">
                  <c:v>43510.670138888891</c:v>
                </c:pt>
                <c:pt idx="1326">
                  <c:v>43510.67083333333</c:v>
                </c:pt>
                <c:pt idx="1327">
                  <c:v>43510.671527777777</c:v>
                </c:pt>
                <c:pt idx="1328">
                  <c:v>43510.672222222223</c:v>
                </c:pt>
                <c:pt idx="1329">
                  <c:v>43510.67291666667</c:v>
                </c:pt>
                <c:pt idx="1330">
                  <c:v>43510.673611111109</c:v>
                </c:pt>
                <c:pt idx="1331">
                  <c:v>43510.674305555556</c:v>
                </c:pt>
                <c:pt idx="1332">
                  <c:v>43510.675000000003</c:v>
                </c:pt>
                <c:pt idx="1333">
                  <c:v>43510.675694444442</c:v>
                </c:pt>
                <c:pt idx="1334">
                  <c:v>43510.676388888889</c:v>
                </c:pt>
                <c:pt idx="1335">
                  <c:v>43510.677083333336</c:v>
                </c:pt>
                <c:pt idx="1336">
                  <c:v>43510.677777777775</c:v>
                </c:pt>
                <c:pt idx="1337">
                  <c:v>43510.678472222222</c:v>
                </c:pt>
                <c:pt idx="1338">
                  <c:v>43510.679166666669</c:v>
                </c:pt>
                <c:pt idx="1339">
                  <c:v>43510.679861111108</c:v>
                </c:pt>
                <c:pt idx="1340">
                  <c:v>43510.680555555555</c:v>
                </c:pt>
                <c:pt idx="1341">
                  <c:v>43510.681250000001</c:v>
                </c:pt>
                <c:pt idx="1342">
                  <c:v>43510.681944444441</c:v>
                </c:pt>
                <c:pt idx="1343">
                  <c:v>43510.682638888888</c:v>
                </c:pt>
                <c:pt idx="1344">
                  <c:v>43510.683333333334</c:v>
                </c:pt>
                <c:pt idx="1345">
                  <c:v>43510.684027777781</c:v>
                </c:pt>
                <c:pt idx="1346">
                  <c:v>43510.68472222222</c:v>
                </c:pt>
                <c:pt idx="1347">
                  <c:v>43510.685416666667</c:v>
                </c:pt>
                <c:pt idx="1348">
                  <c:v>43510.686111111114</c:v>
                </c:pt>
                <c:pt idx="1349">
                  <c:v>43510.686805555553</c:v>
                </c:pt>
                <c:pt idx="1350">
                  <c:v>43510.6875</c:v>
                </c:pt>
                <c:pt idx="1351">
                  <c:v>43510.688194444447</c:v>
                </c:pt>
                <c:pt idx="1352">
                  <c:v>43510.688888888886</c:v>
                </c:pt>
                <c:pt idx="1353">
                  <c:v>43510.689583333333</c:v>
                </c:pt>
                <c:pt idx="1354">
                  <c:v>43510.69027777778</c:v>
                </c:pt>
                <c:pt idx="1355">
                  <c:v>43510.690972222219</c:v>
                </c:pt>
                <c:pt idx="1356">
                  <c:v>43510.691666666666</c:v>
                </c:pt>
                <c:pt idx="1357">
                  <c:v>43510.692361111112</c:v>
                </c:pt>
                <c:pt idx="1358">
                  <c:v>43510.693055555559</c:v>
                </c:pt>
                <c:pt idx="1359">
                  <c:v>43510.693749999999</c:v>
                </c:pt>
                <c:pt idx="1360">
                  <c:v>43510.694444444445</c:v>
                </c:pt>
                <c:pt idx="1361">
                  <c:v>43510.695138888892</c:v>
                </c:pt>
                <c:pt idx="1362">
                  <c:v>43510.695833333331</c:v>
                </c:pt>
                <c:pt idx="1363">
                  <c:v>43510.696527777778</c:v>
                </c:pt>
                <c:pt idx="1364">
                  <c:v>43510.697222222225</c:v>
                </c:pt>
                <c:pt idx="1365">
                  <c:v>43510.697916666664</c:v>
                </c:pt>
                <c:pt idx="1366">
                  <c:v>43510.698611111111</c:v>
                </c:pt>
                <c:pt idx="1367">
                  <c:v>43510.699305555558</c:v>
                </c:pt>
                <c:pt idx="1368">
                  <c:v>43510.7</c:v>
                </c:pt>
                <c:pt idx="1369">
                  <c:v>43510.700694444444</c:v>
                </c:pt>
                <c:pt idx="1370">
                  <c:v>43510.701388888891</c:v>
                </c:pt>
                <c:pt idx="1371">
                  <c:v>43510.70208333333</c:v>
                </c:pt>
                <c:pt idx="1372">
                  <c:v>43510.702777777777</c:v>
                </c:pt>
                <c:pt idx="1373">
                  <c:v>43510.703472222223</c:v>
                </c:pt>
                <c:pt idx="1374">
                  <c:v>43510.70416666667</c:v>
                </c:pt>
                <c:pt idx="1375">
                  <c:v>43510.704861111109</c:v>
                </c:pt>
                <c:pt idx="1376">
                  <c:v>43510.705555555556</c:v>
                </c:pt>
                <c:pt idx="1377">
                  <c:v>43510.706250000003</c:v>
                </c:pt>
                <c:pt idx="1378">
                  <c:v>43510.706944444442</c:v>
                </c:pt>
                <c:pt idx="1379">
                  <c:v>43510.707638888889</c:v>
                </c:pt>
                <c:pt idx="1380">
                  <c:v>43510.708333333336</c:v>
                </c:pt>
                <c:pt idx="1381">
                  <c:v>43510.709027777775</c:v>
                </c:pt>
                <c:pt idx="1382">
                  <c:v>43510.709722222222</c:v>
                </c:pt>
                <c:pt idx="1383">
                  <c:v>43510.710416666669</c:v>
                </c:pt>
                <c:pt idx="1384">
                  <c:v>43510.711111111108</c:v>
                </c:pt>
                <c:pt idx="1385">
                  <c:v>43510.711805555555</c:v>
                </c:pt>
                <c:pt idx="1386">
                  <c:v>43510.712500000001</c:v>
                </c:pt>
                <c:pt idx="1387">
                  <c:v>43510.713194444441</c:v>
                </c:pt>
                <c:pt idx="1388">
                  <c:v>43510.713888888888</c:v>
                </c:pt>
                <c:pt idx="1389">
                  <c:v>43510.714583333334</c:v>
                </c:pt>
                <c:pt idx="1390">
                  <c:v>43510.715277777781</c:v>
                </c:pt>
                <c:pt idx="1391">
                  <c:v>43510.71597222222</c:v>
                </c:pt>
                <c:pt idx="1392">
                  <c:v>43510.716666666667</c:v>
                </c:pt>
                <c:pt idx="1393">
                  <c:v>43510.717361111114</c:v>
                </c:pt>
                <c:pt idx="1394">
                  <c:v>43510.718055555553</c:v>
                </c:pt>
                <c:pt idx="1395">
                  <c:v>43510.71875</c:v>
                </c:pt>
                <c:pt idx="1396">
                  <c:v>43510.719444444447</c:v>
                </c:pt>
                <c:pt idx="1397">
                  <c:v>43510.720138888886</c:v>
                </c:pt>
                <c:pt idx="1398">
                  <c:v>43510.720833333333</c:v>
                </c:pt>
                <c:pt idx="1399">
                  <c:v>43510.72152777778</c:v>
                </c:pt>
                <c:pt idx="1400">
                  <c:v>43510.722222222219</c:v>
                </c:pt>
                <c:pt idx="1401">
                  <c:v>43510.722916666666</c:v>
                </c:pt>
                <c:pt idx="1402">
                  <c:v>43510.723611111112</c:v>
                </c:pt>
                <c:pt idx="1403">
                  <c:v>43510.724305555559</c:v>
                </c:pt>
                <c:pt idx="1404">
                  <c:v>43510.724999999999</c:v>
                </c:pt>
                <c:pt idx="1405">
                  <c:v>43510.725694444445</c:v>
                </c:pt>
                <c:pt idx="1406">
                  <c:v>43510.726388888892</c:v>
                </c:pt>
                <c:pt idx="1407">
                  <c:v>43510.727083333331</c:v>
                </c:pt>
                <c:pt idx="1408">
                  <c:v>43510.727777777778</c:v>
                </c:pt>
                <c:pt idx="1409">
                  <c:v>43510.728472222225</c:v>
                </c:pt>
                <c:pt idx="1410">
                  <c:v>43510.729166666664</c:v>
                </c:pt>
                <c:pt idx="1411">
                  <c:v>43510.729861111111</c:v>
                </c:pt>
                <c:pt idx="1412">
                  <c:v>43510.730555555558</c:v>
                </c:pt>
                <c:pt idx="1413">
                  <c:v>43510.731249999997</c:v>
                </c:pt>
                <c:pt idx="1414">
                  <c:v>43510.731944444444</c:v>
                </c:pt>
                <c:pt idx="1415">
                  <c:v>43510.732638888891</c:v>
                </c:pt>
                <c:pt idx="1416">
                  <c:v>43510.73333333333</c:v>
                </c:pt>
                <c:pt idx="1417">
                  <c:v>43510.734027777777</c:v>
                </c:pt>
                <c:pt idx="1418">
                  <c:v>43510.734722222223</c:v>
                </c:pt>
                <c:pt idx="1419">
                  <c:v>43510.73541666667</c:v>
                </c:pt>
                <c:pt idx="1420">
                  <c:v>43510.736111111109</c:v>
                </c:pt>
                <c:pt idx="1421">
                  <c:v>43510.736805555556</c:v>
                </c:pt>
                <c:pt idx="1422">
                  <c:v>43510.737500000003</c:v>
                </c:pt>
                <c:pt idx="1423">
                  <c:v>43510.738194444442</c:v>
                </c:pt>
                <c:pt idx="1424">
                  <c:v>43510.738888888889</c:v>
                </c:pt>
                <c:pt idx="1425">
                  <c:v>43510.739583333336</c:v>
                </c:pt>
                <c:pt idx="1426">
                  <c:v>43510.740277777775</c:v>
                </c:pt>
                <c:pt idx="1427">
                  <c:v>43510.740972222222</c:v>
                </c:pt>
                <c:pt idx="1428">
                  <c:v>43510.741666666669</c:v>
                </c:pt>
                <c:pt idx="1429">
                  <c:v>43510.742361111108</c:v>
                </c:pt>
                <c:pt idx="1430">
                  <c:v>43510.743055555555</c:v>
                </c:pt>
                <c:pt idx="1431">
                  <c:v>43510.743750000001</c:v>
                </c:pt>
                <c:pt idx="1432">
                  <c:v>43510.744444444441</c:v>
                </c:pt>
                <c:pt idx="1433">
                  <c:v>43510.745138888888</c:v>
                </c:pt>
                <c:pt idx="1434">
                  <c:v>43510.745833333334</c:v>
                </c:pt>
                <c:pt idx="1435">
                  <c:v>43510.746527777781</c:v>
                </c:pt>
                <c:pt idx="1436">
                  <c:v>43510.74722222222</c:v>
                </c:pt>
                <c:pt idx="1437">
                  <c:v>43510.747916666667</c:v>
                </c:pt>
                <c:pt idx="1438">
                  <c:v>43510.748611111114</c:v>
                </c:pt>
                <c:pt idx="1439">
                  <c:v>43510.749305555553</c:v>
                </c:pt>
                <c:pt idx="1440">
                  <c:v>43510.75</c:v>
                </c:pt>
                <c:pt idx="1441">
                  <c:v>43510.750694444447</c:v>
                </c:pt>
                <c:pt idx="1442">
                  <c:v>43510.751388888886</c:v>
                </c:pt>
                <c:pt idx="1443">
                  <c:v>43510.752083333333</c:v>
                </c:pt>
                <c:pt idx="1444">
                  <c:v>43510.75277777778</c:v>
                </c:pt>
                <c:pt idx="1445">
                  <c:v>43510.753472222219</c:v>
                </c:pt>
                <c:pt idx="1446">
                  <c:v>43510.754166666666</c:v>
                </c:pt>
                <c:pt idx="1447">
                  <c:v>43510.754861111112</c:v>
                </c:pt>
                <c:pt idx="1448">
                  <c:v>43510.755555555559</c:v>
                </c:pt>
                <c:pt idx="1449">
                  <c:v>43510.756249999999</c:v>
                </c:pt>
                <c:pt idx="1450">
                  <c:v>43510.756944444445</c:v>
                </c:pt>
                <c:pt idx="1451">
                  <c:v>43510.757638888892</c:v>
                </c:pt>
                <c:pt idx="1452">
                  <c:v>43510.758333333331</c:v>
                </c:pt>
                <c:pt idx="1453">
                  <c:v>43510.759027777778</c:v>
                </c:pt>
                <c:pt idx="1454">
                  <c:v>43510.759722222225</c:v>
                </c:pt>
                <c:pt idx="1455">
                  <c:v>43510.760416666664</c:v>
                </c:pt>
                <c:pt idx="1456">
                  <c:v>43510.761111111111</c:v>
                </c:pt>
                <c:pt idx="1457">
                  <c:v>43510.761805555558</c:v>
                </c:pt>
                <c:pt idx="1458">
                  <c:v>43510.762499999997</c:v>
                </c:pt>
                <c:pt idx="1459">
                  <c:v>43510.763194444444</c:v>
                </c:pt>
                <c:pt idx="1460">
                  <c:v>43510.763888888891</c:v>
                </c:pt>
                <c:pt idx="1461">
                  <c:v>43510.76458333333</c:v>
                </c:pt>
                <c:pt idx="1462">
                  <c:v>43510.765277777777</c:v>
                </c:pt>
                <c:pt idx="1463">
                  <c:v>43510.765972222223</c:v>
                </c:pt>
                <c:pt idx="1464">
                  <c:v>43510.76666666667</c:v>
                </c:pt>
                <c:pt idx="1465">
                  <c:v>43510.767361111109</c:v>
                </c:pt>
                <c:pt idx="1466">
                  <c:v>43510.768055555556</c:v>
                </c:pt>
                <c:pt idx="1467">
                  <c:v>43510.768750000003</c:v>
                </c:pt>
                <c:pt idx="1468">
                  <c:v>43510.769444444442</c:v>
                </c:pt>
                <c:pt idx="1469">
                  <c:v>43510.770138888889</c:v>
                </c:pt>
                <c:pt idx="1470">
                  <c:v>43510.770833333336</c:v>
                </c:pt>
                <c:pt idx="1471">
                  <c:v>43510.771527777775</c:v>
                </c:pt>
                <c:pt idx="1472">
                  <c:v>43510.772222222222</c:v>
                </c:pt>
                <c:pt idx="1473">
                  <c:v>43510.772916666669</c:v>
                </c:pt>
                <c:pt idx="1474">
                  <c:v>43510.773611111108</c:v>
                </c:pt>
                <c:pt idx="1475">
                  <c:v>43510.774305555555</c:v>
                </c:pt>
                <c:pt idx="1476">
                  <c:v>43510.775000000001</c:v>
                </c:pt>
                <c:pt idx="1477">
                  <c:v>43510.775694444441</c:v>
                </c:pt>
                <c:pt idx="1478">
                  <c:v>43510.776388888888</c:v>
                </c:pt>
                <c:pt idx="1479">
                  <c:v>43510.777083333334</c:v>
                </c:pt>
                <c:pt idx="1480">
                  <c:v>43510.777777777781</c:v>
                </c:pt>
                <c:pt idx="1481">
                  <c:v>43510.77847222222</c:v>
                </c:pt>
                <c:pt idx="1482">
                  <c:v>43510.779166666667</c:v>
                </c:pt>
                <c:pt idx="1483">
                  <c:v>43510.779861111114</c:v>
                </c:pt>
                <c:pt idx="1484">
                  <c:v>43510.780555555553</c:v>
                </c:pt>
                <c:pt idx="1485">
                  <c:v>43510.78125</c:v>
                </c:pt>
                <c:pt idx="1486">
                  <c:v>43510.781944444447</c:v>
                </c:pt>
                <c:pt idx="1487">
                  <c:v>43510.782638888886</c:v>
                </c:pt>
                <c:pt idx="1488">
                  <c:v>43510.783333333333</c:v>
                </c:pt>
                <c:pt idx="1489">
                  <c:v>43510.78402777778</c:v>
                </c:pt>
                <c:pt idx="1490">
                  <c:v>43510.784722222219</c:v>
                </c:pt>
                <c:pt idx="1491">
                  <c:v>43510.785416666666</c:v>
                </c:pt>
                <c:pt idx="1492">
                  <c:v>43510.786111111112</c:v>
                </c:pt>
                <c:pt idx="1493">
                  <c:v>43510.786805555559</c:v>
                </c:pt>
                <c:pt idx="1494">
                  <c:v>43510.787499999999</c:v>
                </c:pt>
                <c:pt idx="1495">
                  <c:v>43510.788194444445</c:v>
                </c:pt>
                <c:pt idx="1496">
                  <c:v>43510.788888888892</c:v>
                </c:pt>
                <c:pt idx="1497">
                  <c:v>43510.789583333331</c:v>
                </c:pt>
                <c:pt idx="1498">
                  <c:v>43510.790277777778</c:v>
                </c:pt>
                <c:pt idx="1499">
                  <c:v>43510.790972222225</c:v>
                </c:pt>
                <c:pt idx="1500">
                  <c:v>43510.791666666664</c:v>
                </c:pt>
                <c:pt idx="1501">
                  <c:v>43510.792361111111</c:v>
                </c:pt>
                <c:pt idx="1502">
                  <c:v>43510.793055555558</c:v>
                </c:pt>
                <c:pt idx="1503">
                  <c:v>43510.793749999997</c:v>
                </c:pt>
                <c:pt idx="1504">
                  <c:v>43510.794444444444</c:v>
                </c:pt>
                <c:pt idx="1505">
                  <c:v>43510.795138888891</c:v>
                </c:pt>
                <c:pt idx="1506">
                  <c:v>43510.79583333333</c:v>
                </c:pt>
                <c:pt idx="1507">
                  <c:v>43510.796527777777</c:v>
                </c:pt>
                <c:pt idx="1508">
                  <c:v>43510.797222222223</c:v>
                </c:pt>
                <c:pt idx="1509">
                  <c:v>43510.79791666667</c:v>
                </c:pt>
                <c:pt idx="1510">
                  <c:v>43510.798611111109</c:v>
                </c:pt>
                <c:pt idx="1511">
                  <c:v>43510.799305555556</c:v>
                </c:pt>
                <c:pt idx="1512">
                  <c:v>43510.8</c:v>
                </c:pt>
                <c:pt idx="1513">
                  <c:v>43510.800694444442</c:v>
                </c:pt>
                <c:pt idx="1514">
                  <c:v>43510.801388888889</c:v>
                </c:pt>
                <c:pt idx="1515">
                  <c:v>43510.802083333336</c:v>
                </c:pt>
                <c:pt idx="1516">
                  <c:v>43510.802777777775</c:v>
                </c:pt>
                <c:pt idx="1517">
                  <c:v>43510.803472222222</c:v>
                </c:pt>
                <c:pt idx="1518">
                  <c:v>43510.804166666669</c:v>
                </c:pt>
                <c:pt idx="1519">
                  <c:v>43510.804861111108</c:v>
                </c:pt>
                <c:pt idx="1520">
                  <c:v>43510.805555555555</c:v>
                </c:pt>
                <c:pt idx="1521">
                  <c:v>43510.806250000001</c:v>
                </c:pt>
                <c:pt idx="1522">
                  <c:v>43510.806944444441</c:v>
                </c:pt>
                <c:pt idx="1523">
                  <c:v>43510.807638888888</c:v>
                </c:pt>
                <c:pt idx="1524">
                  <c:v>43510.808333333334</c:v>
                </c:pt>
                <c:pt idx="1525">
                  <c:v>43510.809027777781</c:v>
                </c:pt>
                <c:pt idx="1526">
                  <c:v>43510.80972222222</c:v>
                </c:pt>
                <c:pt idx="1527">
                  <c:v>43510.810416666667</c:v>
                </c:pt>
                <c:pt idx="1528">
                  <c:v>43510.811111111114</c:v>
                </c:pt>
                <c:pt idx="1529">
                  <c:v>43510.811805555553</c:v>
                </c:pt>
                <c:pt idx="1530">
                  <c:v>43510.8125</c:v>
                </c:pt>
                <c:pt idx="1531">
                  <c:v>43510.813194444447</c:v>
                </c:pt>
                <c:pt idx="1532">
                  <c:v>43510.813888888886</c:v>
                </c:pt>
                <c:pt idx="1533">
                  <c:v>43510.814583333333</c:v>
                </c:pt>
                <c:pt idx="1534">
                  <c:v>43510.81527777778</c:v>
                </c:pt>
                <c:pt idx="1535">
                  <c:v>43510.815972222219</c:v>
                </c:pt>
                <c:pt idx="1536">
                  <c:v>43510.816666666666</c:v>
                </c:pt>
                <c:pt idx="1537">
                  <c:v>43510.817361111112</c:v>
                </c:pt>
                <c:pt idx="1538">
                  <c:v>43510.818055555559</c:v>
                </c:pt>
                <c:pt idx="1539">
                  <c:v>43510.818749999999</c:v>
                </c:pt>
                <c:pt idx="1540">
                  <c:v>43510.819444444445</c:v>
                </c:pt>
                <c:pt idx="1541">
                  <c:v>43510.820138888892</c:v>
                </c:pt>
                <c:pt idx="1542">
                  <c:v>43510.820833333331</c:v>
                </c:pt>
                <c:pt idx="1543">
                  <c:v>43510.821527777778</c:v>
                </c:pt>
                <c:pt idx="1544">
                  <c:v>43510.822222222225</c:v>
                </c:pt>
                <c:pt idx="1545">
                  <c:v>43510.822916666664</c:v>
                </c:pt>
                <c:pt idx="1546">
                  <c:v>43510.823611111111</c:v>
                </c:pt>
                <c:pt idx="1547">
                  <c:v>43510.824305555558</c:v>
                </c:pt>
                <c:pt idx="1548">
                  <c:v>43510.824999999997</c:v>
                </c:pt>
                <c:pt idx="1549">
                  <c:v>43510.825694444444</c:v>
                </c:pt>
                <c:pt idx="1550">
                  <c:v>43510.826388888891</c:v>
                </c:pt>
                <c:pt idx="1551">
                  <c:v>43510.82708333333</c:v>
                </c:pt>
                <c:pt idx="1552">
                  <c:v>43510.827777777777</c:v>
                </c:pt>
                <c:pt idx="1553">
                  <c:v>43510.828472222223</c:v>
                </c:pt>
                <c:pt idx="1554">
                  <c:v>43510.82916666667</c:v>
                </c:pt>
                <c:pt idx="1555">
                  <c:v>43510.829861111109</c:v>
                </c:pt>
                <c:pt idx="1556">
                  <c:v>43510.830555555556</c:v>
                </c:pt>
                <c:pt idx="1557">
                  <c:v>43510.831250000003</c:v>
                </c:pt>
                <c:pt idx="1558">
                  <c:v>43510.831944444442</c:v>
                </c:pt>
                <c:pt idx="1559">
                  <c:v>43510.832638888889</c:v>
                </c:pt>
                <c:pt idx="1560">
                  <c:v>43510.833333333336</c:v>
                </c:pt>
                <c:pt idx="1561">
                  <c:v>43510.834027777775</c:v>
                </c:pt>
                <c:pt idx="1562">
                  <c:v>43510.834722222222</c:v>
                </c:pt>
                <c:pt idx="1563">
                  <c:v>43510.835416666669</c:v>
                </c:pt>
                <c:pt idx="1564">
                  <c:v>43510.836111111108</c:v>
                </c:pt>
                <c:pt idx="1565">
                  <c:v>43510.836805555555</c:v>
                </c:pt>
                <c:pt idx="1566">
                  <c:v>43510.837500000001</c:v>
                </c:pt>
                <c:pt idx="1567">
                  <c:v>43510.838194444441</c:v>
                </c:pt>
                <c:pt idx="1568">
                  <c:v>43510.838888888888</c:v>
                </c:pt>
                <c:pt idx="1569">
                  <c:v>43510.839583333334</c:v>
                </c:pt>
                <c:pt idx="1570">
                  <c:v>43510.840277777781</c:v>
                </c:pt>
                <c:pt idx="1571">
                  <c:v>43510.84097222222</c:v>
                </c:pt>
                <c:pt idx="1572">
                  <c:v>43510.841666666667</c:v>
                </c:pt>
                <c:pt idx="1573">
                  <c:v>43510.842361111114</c:v>
                </c:pt>
                <c:pt idx="1574">
                  <c:v>43510.843055555553</c:v>
                </c:pt>
                <c:pt idx="1575">
                  <c:v>43510.84375</c:v>
                </c:pt>
                <c:pt idx="1576">
                  <c:v>43510.844444444447</c:v>
                </c:pt>
                <c:pt idx="1577">
                  <c:v>43510.845138888886</c:v>
                </c:pt>
                <c:pt idx="1578">
                  <c:v>43510.845833333333</c:v>
                </c:pt>
                <c:pt idx="1579">
                  <c:v>43510.84652777778</c:v>
                </c:pt>
                <c:pt idx="1580">
                  <c:v>43510.847222222219</c:v>
                </c:pt>
                <c:pt idx="1581">
                  <c:v>43510.847916666666</c:v>
                </c:pt>
                <c:pt idx="1582">
                  <c:v>43510.848611111112</c:v>
                </c:pt>
                <c:pt idx="1583">
                  <c:v>43510.849305555559</c:v>
                </c:pt>
                <c:pt idx="1584">
                  <c:v>43510.85</c:v>
                </c:pt>
                <c:pt idx="1585">
                  <c:v>43510.850694444445</c:v>
                </c:pt>
                <c:pt idx="1586">
                  <c:v>43510.851388888892</c:v>
                </c:pt>
                <c:pt idx="1587">
                  <c:v>43510.852083333331</c:v>
                </c:pt>
                <c:pt idx="1588">
                  <c:v>43510.852777777778</c:v>
                </c:pt>
                <c:pt idx="1589">
                  <c:v>43510.853472222225</c:v>
                </c:pt>
                <c:pt idx="1590">
                  <c:v>43510.854166666664</c:v>
                </c:pt>
                <c:pt idx="1591">
                  <c:v>43510.854861111111</c:v>
                </c:pt>
                <c:pt idx="1592">
                  <c:v>43510.855555555558</c:v>
                </c:pt>
                <c:pt idx="1593">
                  <c:v>43510.856249999997</c:v>
                </c:pt>
                <c:pt idx="1594">
                  <c:v>43510.856944444444</c:v>
                </c:pt>
                <c:pt idx="1595">
                  <c:v>43510.857638888891</c:v>
                </c:pt>
                <c:pt idx="1596">
                  <c:v>43510.85833333333</c:v>
                </c:pt>
                <c:pt idx="1597">
                  <c:v>43510.859027777777</c:v>
                </c:pt>
                <c:pt idx="1598">
                  <c:v>43510.859722222223</c:v>
                </c:pt>
                <c:pt idx="1599">
                  <c:v>43510.86041666667</c:v>
                </c:pt>
                <c:pt idx="1600">
                  <c:v>43510.861111111109</c:v>
                </c:pt>
                <c:pt idx="1601">
                  <c:v>43510.861805555556</c:v>
                </c:pt>
                <c:pt idx="1602">
                  <c:v>43510.862500000003</c:v>
                </c:pt>
                <c:pt idx="1603">
                  <c:v>43510.863194444442</c:v>
                </c:pt>
                <c:pt idx="1604">
                  <c:v>43510.863888888889</c:v>
                </c:pt>
                <c:pt idx="1605">
                  <c:v>43510.864583333336</c:v>
                </c:pt>
                <c:pt idx="1606">
                  <c:v>43510.865277777775</c:v>
                </c:pt>
                <c:pt idx="1607">
                  <c:v>43510.865972222222</c:v>
                </c:pt>
                <c:pt idx="1608">
                  <c:v>43510.866666666669</c:v>
                </c:pt>
                <c:pt idx="1609">
                  <c:v>43510.867361111108</c:v>
                </c:pt>
                <c:pt idx="1610">
                  <c:v>43510.868055555555</c:v>
                </c:pt>
                <c:pt idx="1611">
                  <c:v>43510.868750000001</c:v>
                </c:pt>
                <c:pt idx="1612">
                  <c:v>43510.869444444441</c:v>
                </c:pt>
                <c:pt idx="1613">
                  <c:v>43510.870138888888</c:v>
                </c:pt>
                <c:pt idx="1614">
                  <c:v>43510.870833333334</c:v>
                </c:pt>
                <c:pt idx="1615">
                  <c:v>43510.871527777781</c:v>
                </c:pt>
                <c:pt idx="1616">
                  <c:v>43510.87222222222</c:v>
                </c:pt>
                <c:pt idx="1617">
                  <c:v>43510.872916666667</c:v>
                </c:pt>
                <c:pt idx="1618">
                  <c:v>43510.873611111114</c:v>
                </c:pt>
                <c:pt idx="1619">
                  <c:v>43510.874305555553</c:v>
                </c:pt>
                <c:pt idx="1620">
                  <c:v>43510.875</c:v>
                </c:pt>
                <c:pt idx="1621">
                  <c:v>43510.875694444447</c:v>
                </c:pt>
                <c:pt idx="1622">
                  <c:v>43510.876388888886</c:v>
                </c:pt>
                <c:pt idx="1623">
                  <c:v>43510.877083333333</c:v>
                </c:pt>
                <c:pt idx="1624">
                  <c:v>43510.87777777778</c:v>
                </c:pt>
                <c:pt idx="1625">
                  <c:v>43510.878472222219</c:v>
                </c:pt>
                <c:pt idx="1626">
                  <c:v>43510.879166666666</c:v>
                </c:pt>
                <c:pt idx="1627">
                  <c:v>43510.879861111112</c:v>
                </c:pt>
                <c:pt idx="1628">
                  <c:v>43510.880555555559</c:v>
                </c:pt>
                <c:pt idx="1629">
                  <c:v>43510.881249999999</c:v>
                </c:pt>
                <c:pt idx="1630">
                  <c:v>43510.881944444445</c:v>
                </c:pt>
                <c:pt idx="1631">
                  <c:v>43510.882638888892</c:v>
                </c:pt>
                <c:pt idx="1632">
                  <c:v>43510.883333333331</c:v>
                </c:pt>
                <c:pt idx="1633">
                  <c:v>43510.884027777778</c:v>
                </c:pt>
                <c:pt idx="1634">
                  <c:v>43510.884722222225</c:v>
                </c:pt>
                <c:pt idx="1635">
                  <c:v>43510.885416666664</c:v>
                </c:pt>
                <c:pt idx="1636">
                  <c:v>43510.886111111111</c:v>
                </c:pt>
                <c:pt idx="1637">
                  <c:v>43510.886805555558</c:v>
                </c:pt>
                <c:pt idx="1638">
                  <c:v>43510.887499999997</c:v>
                </c:pt>
                <c:pt idx="1639">
                  <c:v>43510.888194444444</c:v>
                </c:pt>
                <c:pt idx="1640">
                  <c:v>43510.888888888891</c:v>
                </c:pt>
                <c:pt idx="1641">
                  <c:v>43510.88958333333</c:v>
                </c:pt>
                <c:pt idx="1642">
                  <c:v>43510.890277777777</c:v>
                </c:pt>
                <c:pt idx="1643">
                  <c:v>43510.890972222223</c:v>
                </c:pt>
                <c:pt idx="1644">
                  <c:v>43510.89166666667</c:v>
                </c:pt>
                <c:pt idx="1645">
                  <c:v>43510.892361111109</c:v>
                </c:pt>
                <c:pt idx="1646">
                  <c:v>43510.893055555556</c:v>
                </c:pt>
                <c:pt idx="1647">
                  <c:v>43510.893750000003</c:v>
                </c:pt>
                <c:pt idx="1648">
                  <c:v>43510.894444444442</c:v>
                </c:pt>
                <c:pt idx="1649">
                  <c:v>43510.895138888889</c:v>
                </c:pt>
                <c:pt idx="1650">
                  <c:v>43510.895833333336</c:v>
                </c:pt>
                <c:pt idx="1651">
                  <c:v>43510.896527777775</c:v>
                </c:pt>
                <c:pt idx="1652">
                  <c:v>43510.897222222222</c:v>
                </c:pt>
                <c:pt idx="1653">
                  <c:v>43510.897916666669</c:v>
                </c:pt>
                <c:pt idx="1654">
                  <c:v>43510.898611111108</c:v>
                </c:pt>
                <c:pt idx="1655">
                  <c:v>43510.899305555555</c:v>
                </c:pt>
                <c:pt idx="1656">
                  <c:v>43510.9</c:v>
                </c:pt>
                <c:pt idx="1657">
                  <c:v>43510.900694444441</c:v>
                </c:pt>
                <c:pt idx="1658">
                  <c:v>43510.901388888888</c:v>
                </c:pt>
                <c:pt idx="1659">
                  <c:v>43510.902083333334</c:v>
                </c:pt>
                <c:pt idx="1660">
                  <c:v>43510.902777777781</c:v>
                </c:pt>
                <c:pt idx="1661">
                  <c:v>43510.90347222222</c:v>
                </c:pt>
                <c:pt idx="1662">
                  <c:v>43510.904166666667</c:v>
                </c:pt>
                <c:pt idx="1663">
                  <c:v>43510.904861111114</c:v>
                </c:pt>
                <c:pt idx="1664">
                  <c:v>43510.905555555553</c:v>
                </c:pt>
                <c:pt idx="1665">
                  <c:v>43510.90625</c:v>
                </c:pt>
                <c:pt idx="1666">
                  <c:v>43510.906944444447</c:v>
                </c:pt>
                <c:pt idx="1667">
                  <c:v>43510.907638888886</c:v>
                </c:pt>
                <c:pt idx="1668">
                  <c:v>43510.908333333333</c:v>
                </c:pt>
                <c:pt idx="1669">
                  <c:v>43510.90902777778</c:v>
                </c:pt>
                <c:pt idx="1670">
                  <c:v>43510.909722222219</c:v>
                </c:pt>
                <c:pt idx="1671">
                  <c:v>43510.910416666666</c:v>
                </c:pt>
                <c:pt idx="1672">
                  <c:v>43510.911111111112</c:v>
                </c:pt>
                <c:pt idx="1673">
                  <c:v>43510.911805555559</c:v>
                </c:pt>
                <c:pt idx="1674">
                  <c:v>43510.912499999999</c:v>
                </c:pt>
                <c:pt idx="1675">
                  <c:v>43510.913194444445</c:v>
                </c:pt>
                <c:pt idx="1676">
                  <c:v>43510.913888888892</c:v>
                </c:pt>
                <c:pt idx="1677">
                  <c:v>43510.914583333331</c:v>
                </c:pt>
                <c:pt idx="1678">
                  <c:v>43510.915277777778</c:v>
                </c:pt>
                <c:pt idx="1679">
                  <c:v>43510.915972222225</c:v>
                </c:pt>
                <c:pt idx="1680">
                  <c:v>43510.916666666664</c:v>
                </c:pt>
                <c:pt idx="1681">
                  <c:v>43510.917361111111</c:v>
                </c:pt>
                <c:pt idx="1682">
                  <c:v>43510.918055555558</c:v>
                </c:pt>
                <c:pt idx="1683">
                  <c:v>43510.918749999997</c:v>
                </c:pt>
                <c:pt idx="1684">
                  <c:v>43510.919444444444</c:v>
                </c:pt>
                <c:pt idx="1685">
                  <c:v>43510.920138888891</c:v>
                </c:pt>
                <c:pt idx="1686">
                  <c:v>43510.92083333333</c:v>
                </c:pt>
                <c:pt idx="1687">
                  <c:v>43510.921527777777</c:v>
                </c:pt>
                <c:pt idx="1688">
                  <c:v>43510.922222222223</c:v>
                </c:pt>
                <c:pt idx="1689">
                  <c:v>43510.92291666667</c:v>
                </c:pt>
                <c:pt idx="1690">
                  <c:v>43510.923611111109</c:v>
                </c:pt>
                <c:pt idx="1691">
                  <c:v>43510.924305555556</c:v>
                </c:pt>
                <c:pt idx="1692">
                  <c:v>43510.925000000003</c:v>
                </c:pt>
                <c:pt idx="1693">
                  <c:v>43510.925694444442</c:v>
                </c:pt>
                <c:pt idx="1694">
                  <c:v>43510.926388888889</c:v>
                </c:pt>
                <c:pt idx="1695">
                  <c:v>43510.927083333336</c:v>
                </c:pt>
                <c:pt idx="1696">
                  <c:v>43510.927777777775</c:v>
                </c:pt>
                <c:pt idx="1697">
                  <c:v>43510.928472222222</c:v>
                </c:pt>
                <c:pt idx="1698">
                  <c:v>43510.929166666669</c:v>
                </c:pt>
                <c:pt idx="1699">
                  <c:v>43510.929861111108</c:v>
                </c:pt>
                <c:pt idx="1700">
                  <c:v>43510.930555555555</c:v>
                </c:pt>
                <c:pt idx="1701">
                  <c:v>43510.931250000001</c:v>
                </c:pt>
                <c:pt idx="1702">
                  <c:v>43510.931944444441</c:v>
                </c:pt>
                <c:pt idx="1703">
                  <c:v>43510.932638888888</c:v>
                </c:pt>
                <c:pt idx="1704">
                  <c:v>43510.933333333334</c:v>
                </c:pt>
                <c:pt idx="1705">
                  <c:v>43510.934027777781</c:v>
                </c:pt>
                <c:pt idx="1706">
                  <c:v>43510.93472222222</c:v>
                </c:pt>
                <c:pt idx="1707">
                  <c:v>43510.935416666667</c:v>
                </c:pt>
                <c:pt idx="1708">
                  <c:v>43510.936111111114</c:v>
                </c:pt>
                <c:pt idx="1709">
                  <c:v>43510.936805555553</c:v>
                </c:pt>
                <c:pt idx="1710">
                  <c:v>43510.9375</c:v>
                </c:pt>
                <c:pt idx="1711">
                  <c:v>43510.938194444447</c:v>
                </c:pt>
                <c:pt idx="1712">
                  <c:v>43510.938888888886</c:v>
                </c:pt>
                <c:pt idx="1713">
                  <c:v>43510.939583333333</c:v>
                </c:pt>
                <c:pt idx="1714">
                  <c:v>43510.94027777778</c:v>
                </c:pt>
                <c:pt idx="1715">
                  <c:v>43510.940972222219</c:v>
                </c:pt>
                <c:pt idx="1716">
                  <c:v>43510.941666666666</c:v>
                </c:pt>
                <c:pt idx="1717">
                  <c:v>43510.942361111112</c:v>
                </c:pt>
                <c:pt idx="1718">
                  <c:v>43510.943055555559</c:v>
                </c:pt>
                <c:pt idx="1719">
                  <c:v>43510.943749999999</c:v>
                </c:pt>
                <c:pt idx="1720">
                  <c:v>43510.944444444445</c:v>
                </c:pt>
                <c:pt idx="1721">
                  <c:v>43510.945138888892</c:v>
                </c:pt>
                <c:pt idx="1722">
                  <c:v>43510.945833333331</c:v>
                </c:pt>
                <c:pt idx="1723">
                  <c:v>43510.946527777778</c:v>
                </c:pt>
                <c:pt idx="1724">
                  <c:v>43510.947222222225</c:v>
                </c:pt>
                <c:pt idx="1725">
                  <c:v>43510.947916666664</c:v>
                </c:pt>
                <c:pt idx="1726">
                  <c:v>43510.948611111111</c:v>
                </c:pt>
                <c:pt idx="1727">
                  <c:v>43510.949305555558</c:v>
                </c:pt>
                <c:pt idx="1728">
                  <c:v>43510.95</c:v>
                </c:pt>
                <c:pt idx="1729">
                  <c:v>43510.950694444444</c:v>
                </c:pt>
                <c:pt idx="1730">
                  <c:v>43510.951388888891</c:v>
                </c:pt>
                <c:pt idx="1731">
                  <c:v>43510.95208333333</c:v>
                </c:pt>
                <c:pt idx="1732">
                  <c:v>43510.952777777777</c:v>
                </c:pt>
                <c:pt idx="1733">
                  <c:v>43510.953472222223</c:v>
                </c:pt>
                <c:pt idx="1734">
                  <c:v>43510.95416666667</c:v>
                </c:pt>
                <c:pt idx="1735">
                  <c:v>43510.954861111109</c:v>
                </c:pt>
                <c:pt idx="1736">
                  <c:v>43510.955555555556</c:v>
                </c:pt>
                <c:pt idx="1737">
                  <c:v>43510.956250000003</c:v>
                </c:pt>
                <c:pt idx="1738">
                  <c:v>43510.956944444442</c:v>
                </c:pt>
                <c:pt idx="1739">
                  <c:v>43510.957638888889</c:v>
                </c:pt>
                <c:pt idx="1740">
                  <c:v>43510.958333333336</c:v>
                </c:pt>
                <c:pt idx="1741">
                  <c:v>43510.959027777775</c:v>
                </c:pt>
                <c:pt idx="1742">
                  <c:v>43510.959722222222</c:v>
                </c:pt>
                <c:pt idx="1743">
                  <c:v>43510.960416666669</c:v>
                </c:pt>
                <c:pt idx="1744">
                  <c:v>43510.961111111108</c:v>
                </c:pt>
                <c:pt idx="1745">
                  <c:v>43510.961805555555</c:v>
                </c:pt>
                <c:pt idx="1746">
                  <c:v>43510.962500000001</c:v>
                </c:pt>
                <c:pt idx="1747">
                  <c:v>43510.963194444441</c:v>
                </c:pt>
                <c:pt idx="1748">
                  <c:v>43510.963888888888</c:v>
                </c:pt>
                <c:pt idx="1749">
                  <c:v>43510.964583333334</c:v>
                </c:pt>
                <c:pt idx="1750">
                  <c:v>43510.965277777781</c:v>
                </c:pt>
                <c:pt idx="1751">
                  <c:v>43510.96597222222</c:v>
                </c:pt>
                <c:pt idx="1752">
                  <c:v>43510.966666666667</c:v>
                </c:pt>
                <c:pt idx="1753">
                  <c:v>43510.967361111114</c:v>
                </c:pt>
                <c:pt idx="1754">
                  <c:v>43510.968055555553</c:v>
                </c:pt>
                <c:pt idx="1755">
                  <c:v>43510.96875</c:v>
                </c:pt>
                <c:pt idx="1756">
                  <c:v>43510.969444444447</c:v>
                </c:pt>
                <c:pt idx="1757">
                  <c:v>43510.970138888886</c:v>
                </c:pt>
                <c:pt idx="1758">
                  <c:v>43510.970833333333</c:v>
                </c:pt>
                <c:pt idx="1759">
                  <c:v>43510.97152777778</c:v>
                </c:pt>
                <c:pt idx="1760">
                  <c:v>43510.972222222219</c:v>
                </c:pt>
                <c:pt idx="1761">
                  <c:v>43510.972916666666</c:v>
                </c:pt>
                <c:pt idx="1762">
                  <c:v>43510.973611111112</c:v>
                </c:pt>
                <c:pt idx="1763">
                  <c:v>43510.974305555559</c:v>
                </c:pt>
                <c:pt idx="1764">
                  <c:v>43510.974999999999</c:v>
                </c:pt>
                <c:pt idx="1765">
                  <c:v>43510.975694444445</c:v>
                </c:pt>
                <c:pt idx="1766">
                  <c:v>43510.976388888892</c:v>
                </c:pt>
                <c:pt idx="1767">
                  <c:v>43510.977083333331</c:v>
                </c:pt>
                <c:pt idx="1768">
                  <c:v>43510.977777777778</c:v>
                </c:pt>
                <c:pt idx="1769">
                  <c:v>43510.978472222225</c:v>
                </c:pt>
                <c:pt idx="1770">
                  <c:v>43510.979166666664</c:v>
                </c:pt>
                <c:pt idx="1771">
                  <c:v>43510.979861111111</c:v>
                </c:pt>
                <c:pt idx="1772">
                  <c:v>43510.980555555558</c:v>
                </c:pt>
                <c:pt idx="1773">
                  <c:v>43510.981249999997</c:v>
                </c:pt>
                <c:pt idx="1774">
                  <c:v>43510.981944444444</c:v>
                </c:pt>
                <c:pt idx="1775">
                  <c:v>43510.982638888891</c:v>
                </c:pt>
                <c:pt idx="1776">
                  <c:v>43510.98333333333</c:v>
                </c:pt>
                <c:pt idx="1777">
                  <c:v>43510.984027777777</c:v>
                </c:pt>
                <c:pt idx="1778">
                  <c:v>43510.984722222223</c:v>
                </c:pt>
                <c:pt idx="1779">
                  <c:v>43510.98541666667</c:v>
                </c:pt>
                <c:pt idx="1780">
                  <c:v>43510.986111111109</c:v>
                </c:pt>
                <c:pt idx="1781">
                  <c:v>43510.986805555556</c:v>
                </c:pt>
                <c:pt idx="1782">
                  <c:v>43510.987500000003</c:v>
                </c:pt>
                <c:pt idx="1783">
                  <c:v>43510.988194444442</c:v>
                </c:pt>
                <c:pt idx="1784">
                  <c:v>43510.988888888889</c:v>
                </c:pt>
                <c:pt idx="1785">
                  <c:v>43510.989583333336</c:v>
                </c:pt>
                <c:pt idx="1786">
                  <c:v>43510.990277777775</c:v>
                </c:pt>
                <c:pt idx="1787">
                  <c:v>43510.990972222222</c:v>
                </c:pt>
                <c:pt idx="1788">
                  <c:v>43510.991666666669</c:v>
                </c:pt>
                <c:pt idx="1789">
                  <c:v>43510.992361111108</c:v>
                </c:pt>
                <c:pt idx="1790">
                  <c:v>43510.993055555555</c:v>
                </c:pt>
                <c:pt idx="1791">
                  <c:v>43510.993750000001</c:v>
                </c:pt>
                <c:pt idx="1792">
                  <c:v>43510.994444444441</c:v>
                </c:pt>
                <c:pt idx="1793">
                  <c:v>43510.995138888888</c:v>
                </c:pt>
                <c:pt idx="1794">
                  <c:v>43510.995833333334</c:v>
                </c:pt>
                <c:pt idx="1795">
                  <c:v>43510.996527777781</c:v>
                </c:pt>
                <c:pt idx="1796">
                  <c:v>43510.99722222222</c:v>
                </c:pt>
                <c:pt idx="1797">
                  <c:v>43510.997916666667</c:v>
                </c:pt>
                <c:pt idx="1798">
                  <c:v>43510.998611111114</c:v>
                </c:pt>
                <c:pt idx="1799">
                  <c:v>43510.999305555553</c:v>
                </c:pt>
                <c:pt idx="1800">
                  <c:v>43511</c:v>
                </c:pt>
                <c:pt idx="1801">
                  <c:v>43511.000694444447</c:v>
                </c:pt>
                <c:pt idx="1802">
                  <c:v>43511.001388888886</c:v>
                </c:pt>
                <c:pt idx="1803">
                  <c:v>43511.002083333333</c:v>
                </c:pt>
                <c:pt idx="1804">
                  <c:v>43511.00277777778</c:v>
                </c:pt>
                <c:pt idx="1805">
                  <c:v>43511.003472222219</c:v>
                </c:pt>
                <c:pt idx="1806">
                  <c:v>43511.004166666666</c:v>
                </c:pt>
                <c:pt idx="1807">
                  <c:v>43511.004861111112</c:v>
                </c:pt>
                <c:pt idx="1808">
                  <c:v>43511.005555555559</c:v>
                </c:pt>
                <c:pt idx="1809">
                  <c:v>43511.006249999999</c:v>
                </c:pt>
                <c:pt idx="1810">
                  <c:v>43511.006944444445</c:v>
                </c:pt>
                <c:pt idx="1811">
                  <c:v>43511.007638888892</c:v>
                </c:pt>
                <c:pt idx="1812">
                  <c:v>43511.008333333331</c:v>
                </c:pt>
                <c:pt idx="1813">
                  <c:v>43511.009027777778</c:v>
                </c:pt>
                <c:pt idx="1814">
                  <c:v>43511.009722222225</c:v>
                </c:pt>
                <c:pt idx="1815">
                  <c:v>43511.010416666664</c:v>
                </c:pt>
                <c:pt idx="1816">
                  <c:v>43511.011111111111</c:v>
                </c:pt>
                <c:pt idx="1817">
                  <c:v>43511.011805555558</c:v>
                </c:pt>
                <c:pt idx="1818">
                  <c:v>43511.012499999997</c:v>
                </c:pt>
                <c:pt idx="1819">
                  <c:v>43511.013194444444</c:v>
                </c:pt>
                <c:pt idx="1820">
                  <c:v>43511.013888888891</c:v>
                </c:pt>
                <c:pt idx="1821">
                  <c:v>43511.01458333333</c:v>
                </c:pt>
                <c:pt idx="1822">
                  <c:v>43511.015277777777</c:v>
                </c:pt>
                <c:pt idx="1823">
                  <c:v>43511.015972222223</c:v>
                </c:pt>
                <c:pt idx="1824">
                  <c:v>43511.01666666667</c:v>
                </c:pt>
                <c:pt idx="1825">
                  <c:v>43511.017361111109</c:v>
                </c:pt>
                <c:pt idx="1826">
                  <c:v>43511.018055555556</c:v>
                </c:pt>
                <c:pt idx="1827">
                  <c:v>43511.018750000003</c:v>
                </c:pt>
                <c:pt idx="1828">
                  <c:v>43511.019444444442</c:v>
                </c:pt>
                <c:pt idx="1829">
                  <c:v>43511.020138888889</c:v>
                </c:pt>
                <c:pt idx="1830">
                  <c:v>43511.020833333336</c:v>
                </c:pt>
                <c:pt idx="1831">
                  <c:v>43511.021527777775</c:v>
                </c:pt>
                <c:pt idx="1832">
                  <c:v>43511.022222222222</c:v>
                </c:pt>
                <c:pt idx="1833">
                  <c:v>43511.022916666669</c:v>
                </c:pt>
                <c:pt idx="1834">
                  <c:v>43511.023611111108</c:v>
                </c:pt>
                <c:pt idx="1835">
                  <c:v>43511.024305555555</c:v>
                </c:pt>
                <c:pt idx="1836">
                  <c:v>43511.025000000001</c:v>
                </c:pt>
                <c:pt idx="1837">
                  <c:v>43511.025694444441</c:v>
                </c:pt>
                <c:pt idx="1838">
                  <c:v>43511.026388888888</c:v>
                </c:pt>
                <c:pt idx="1839">
                  <c:v>43511.027083333334</c:v>
                </c:pt>
                <c:pt idx="1840">
                  <c:v>43511.027777777781</c:v>
                </c:pt>
                <c:pt idx="1841">
                  <c:v>43511.02847222222</c:v>
                </c:pt>
                <c:pt idx="1842">
                  <c:v>43511.029166666667</c:v>
                </c:pt>
                <c:pt idx="1843">
                  <c:v>43511.029861111114</c:v>
                </c:pt>
                <c:pt idx="1844">
                  <c:v>43511.030555555553</c:v>
                </c:pt>
                <c:pt idx="1845">
                  <c:v>43511.03125</c:v>
                </c:pt>
                <c:pt idx="1846">
                  <c:v>43511.031944444447</c:v>
                </c:pt>
                <c:pt idx="1847">
                  <c:v>43511.032638888886</c:v>
                </c:pt>
                <c:pt idx="1848">
                  <c:v>43511.033333333333</c:v>
                </c:pt>
                <c:pt idx="1849">
                  <c:v>43511.03402777778</c:v>
                </c:pt>
                <c:pt idx="1850">
                  <c:v>43511.034722222219</c:v>
                </c:pt>
                <c:pt idx="1851">
                  <c:v>43511.035416666666</c:v>
                </c:pt>
                <c:pt idx="1852">
                  <c:v>43511.036111111112</c:v>
                </c:pt>
                <c:pt idx="1853">
                  <c:v>43511.036805555559</c:v>
                </c:pt>
                <c:pt idx="1854">
                  <c:v>43511.037499999999</c:v>
                </c:pt>
                <c:pt idx="1855">
                  <c:v>43511.038194444445</c:v>
                </c:pt>
                <c:pt idx="1856">
                  <c:v>43511.038888888892</c:v>
                </c:pt>
                <c:pt idx="1857">
                  <c:v>43511.039583333331</c:v>
                </c:pt>
                <c:pt idx="1858">
                  <c:v>43511.040277777778</c:v>
                </c:pt>
                <c:pt idx="1859">
                  <c:v>43511.040972222225</c:v>
                </c:pt>
                <c:pt idx="1860">
                  <c:v>43511.041666666664</c:v>
                </c:pt>
                <c:pt idx="1861">
                  <c:v>43511.042361111111</c:v>
                </c:pt>
                <c:pt idx="1862">
                  <c:v>43511.043055555558</c:v>
                </c:pt>
                <c:pt idx="1863">
                  <c:v>43511.043749999997</c:v>
                </c:pt>
                <c:pt idx="1864">
                  <c:v>43511.044444444444</c:v>
                </c:pt>
                <c:pt idx="1865">
                  <c:v>43511.045138888891</c:v>
                </c:pt>
                <c:pt idx="1866">
                  <c:v>43511.04583333333</c:v>
                </c:pt>
                <c:pt idx="1867">
                  <c:v>43511.046527777777</c:v>
                </c:pt>
                <c:pt idx="1868">
                  <c:v>43511.047222222223</c:v>
                </c:pt>
                <c:pt idx="1869">
                  <c:v>43511.04791666667</c:v>
                </c:pt>
                <c:pt idx="1870">
                  <c:v>43511.048611111109</c:v>
                </c:pt>
                <c:pt idx="1871">
                  <c:v>43511.049305555556</c:v>
                </c:pt>
                <c:pt idx="1872">
                  <c:v>43511.05</c:v>
                </c:pt>
                <c:pt idx="1873">
                  <c:v>43511.050694444442</c:v>
                </c:pt>
                <c:pt idx="1874">
                  <c:v>43511.051388888889</c:v>
                </c:pt>
                <c:pt idx="1875">
                  <c:v>43511.052083333336</c:v>
                </c:pt>
                <c:pt idx="1876">
                  <c:v>43511.052777777775</c:v>
                </c:pt>
                <c:pt idx="1877">
                  <c:v>43511.053472222222</c:v>
                </c:pt>
                <c:pt idx="1878">
                  <c:v>43511.054166666669</c:v>
                </c:pt>
                <c:pt idx="1879">
                  <c:v>43511.054861111108</c:v>
                </c:pt>
                <c:pt idx="1880">
                  <c:v>43511.055555555555</c:v>
                </c:pt>
                <c:pt idx="1881">
                  <c:v>43511.056250000001</c:v>
                </c:pt>
                <c:pt idx="1882">
                  <c:v>43511.056944444441</c:v>
                </c:pt>
                <c:pt idx="1883">
                  <c:v>43511.057638888888</c:v>
                </c:pt>
                <c:pt idx="1884">
                  <c:v>43511.058333333334</c:v>
                </c:pt>
                <c:pt idx="1885">
                  <c:v>43511.059027777781</c:v>
                </c:pt>
                <c:pt idx="1886">
                  <c:v>43511.05972222222</c:v>
                </c:pt>
                <c:pt idx="1887">
                  <c:v>43511.060416666667</c:v>
                </c:pt>
                <c:pt idx="1888">
                  <c:v>43511.061111111114</c:v>
                </c:pt>
                <c:pt idx="1889">
                  <c:v>43511.061805555553</c:v>
                </c:pt>
                <c:pt idx="1890">
                  <c:v>43511.0625</c:v>
                </c:pt>
                <c:pt idx="1891">
                  <c:v>43511.063194444447</c:v>
                </c:pt>
                <c:pt idx="1892">
                  <c:v>43511.063888888886</c:v>
                </c:pt>
                <c:pt idx="1893">
                  <c:v>43511.064583333333</c:v>
                </c:pt>
                <c:pt idx="1894">
                  <c:v>43511.06527777778</c:v>
                </c:pt>
                <c:pt idx="1895">
                  <c:v>43511.065972222219</c:v>
                </c:pt>
                <c:pt idx="1896">
                  <c:v>43511.066666666666</c:v>
                </c:pt>
                <c:pt idx="1897">
                  <c:v>43511.067361111112</c:v>
                </c:pt>
                <c:pt idx="1898">
                  <c:v>43511.068055555559</c:v>
                </c:pt>
                <c:pt idx="1899">
                  <c:v>43511.068749999999</c:v>
                </c:pt>
                <c:pt idx="1900">
                  <c:v>43511.069444444445</c:v>
                </c:pt>
                <c:pt idx="1901">
                  <c:v>43511.070138888892</c:v>
                </c:pt>
                <c:pt idx="1902">
                  <c:v>43511.070833333331</c:v>
                </c:pt>
                <c:pt idx="1903">
                  <c:v>43511.071527777778</c:v>
                </c:pt>
                <c:pt idx="1904">
                  <c:v>43511.072222222225</c:v>
                </c:pt>
                <c:pt idx="1905">
                  <c:v>43511.072916666664</c:v>
                </c:pt>
                <c:pt idx="1906">
                  <c:v>43511.073611111111</c:v>
                </c:pt>
                <c:pt idx="1907">
                  <c:v>43511.074305555558</c:v>
                </c:pt>
                <c:pt idx="1908">
                  <c:v>43511.074999999997</c:v>
                </c:pt>
                <c:pt idx="1909">
                  <c:v>43511.075694444444</c:v>
                </c:pt>
                <c:pt idx="1910">
                  <c:v>43511.076388888891</c:v>
                </c:pt>
                <c:pt idx="1911">
                  <c:v>43511.07708333333</c:v>
                </c:pt>
                <c:pt idx="1912">
                  <c:v>43511.077777777777</c:v>
                </c:pt>
                <c:pt idx="1913">
                  <c:v>43511.078472222223</c:v>
                </c:pt>
                <c:pt idx="1914">
                  <c:v>43511.07916666667</c:v>
                </c:pt>
                <c:pt idx="1915">
                  <c:v>43511.079861111109</c:v>
                </c:pt>
                <c:pt idx="1916">
                  <c:v>43511.080555555556</c:v>
                </c:pt>
                <c:pt idx="1917">
                  <c:v>43511.081250000003</c:v>
                </c:pt>
                <c:pt idx="1918">
                  <c:v>43511.081944444442</c:v>
                </c:pt>
                <c:pt idx="1919">
                  <c:v>43511.082638888889</c:v>
                </c:pt>
                <c:pt idx="1920">
                  <c:v>43511.083333333336</c:v>
                </c:pt>
                <c:pt idx="1921">
                  <c:v>43511.084027777775</c:v>
                </c:pt>
                <c:pt idx="1922">
                  <c:v>43511.084722222222</c:v>
                </c:pt>
                <c:pt idx="1923">
                  <c:v>43511.085416666669</c:v>
                </c:pt>
                <c:pt idx="1924">
                  <c:v>43511.086111111108</c:v>
                </c:pt>
                <c:pt idx="1925">
                  <c:v>43511.086805555555</c:v>
                </c:pt>
                <c:pt idx="1926">
                  <c:v>43511.087500000001</c:v>
                </c:pt>
                <c:pt idx="1927">
                  <c:v>43511.088194444441</c:v>
                </c:pt>
                <c:pt idx="1928">
                  <c:v>43511.088888888888</c:v>
                </c:pt>
                <c:pt idx="1929">
                  <c:v>43511.089583333334</c:v>
                </c:pt>
                <c:pt idx="1930">
                  <c:v>43511.090277777781</c:v>
                </c:pt>
                <c:pt idx="1931">
                  <c:v>43511.09097222222</c:v>
                </c:pt>
                <c:pt idx="1932">
                  <c:v>43511.091666666667</c:v>
                </c:pt>
                <c:pt idx="1933">
                  <c:v>43511.092361111114</c:v>
                </c:pt>
                <c:pt idx="1934">
                  <c:v>43511.093055555553</c:v>
                </c:pt>
                <c:pt idx="1935">
                  <c:v>43511.09375</c:v>
                </c:pt>
                <c:pt idx="1936">
                  <c:v>43511.094444444447</c:v>
                </c:pt>
                <c:pt idx="1937">
                  <c:v>43511.095138888886</c:v>
                </c:pt>
                <c:pt idx="1938">
                  <c:v>43511.095833333333</c:v>
                </c:pt>
                <c:pt idx="1939">
                  <c:v>43511.09652777778</c:v>
                </c:pt>
                <c:pt idx="1940">
                  <c:v>43511.097222222219</c:v>
                </c:pt>
                <c:pt idx="1941">
                  <c:v>43511.097916666666</c:v>
                </c:pt>
                <c:pt idx="1942">
                  <c:v>43511.098611111112</c:v>
                </c:pt>
                <c:pt idx="1943">
                  <c:v>43511.099305555559</c:v>
                </c:pt>
                <c:pt idx="1944">
                  <c:v>43511.1</c:v>
                </c:pt>
                <c:pt idx="1945">
                  <c:v>43511.100694444445</c:v>
                </c:pt>
                <c:pt idx="1946">
                  <c:v>43511.101388888892</c:v>
                </c:pt>
                <c:pt idx="1947">
                  <c:v>43511.102083333331</c:v>
                </c:pt>
                <c:pt idx="1948">
                  <c:v>43511.102777777778</c:v>
                </c:pt>
                <c:pt idx="1949">
                  <c:v>43511.103472222225</c:v>
                </c:pt>
                <c:pt idx="1950">
                  <c:v>43511.104166666664</c:v>
                </c:pt>
                <c:pt idx="1951">
                  <c:v>43511.104861111111</c:v>
                </c:pt>
                <c:pt idx="1952">
                  <c:v>43511.105555555558</c:v>
                </c:pt>
                <c:pt idx="1953">
                  <c:v>43511.106249999997</c:v>
                </c:pt>
                <c:pt idx="1954">
                  <c:v>43511.106944444444</c:v>
                </c:pt>
                <c:pt idx="1955">
                  <c:v>43511.107638888891</c:v>
                </c:pt>
                <c:pt idx="1956">
                  <c:v>43511.10833333333</c:v>
                </c:pt>
                <c:pt idx="1957">
                  <c:v>43511.109027777777</c:v>
                </c:pt>
                <c:pt idx="1958">
                  <c:v>43511.109722222223</c:v>
                </c:pt>
                <c:pt idx="1959">
                  <c:v>43511.11041666667</c:v>
                </c:pt>
                <c:pt idx="1960">
                  <c:v>43511.111111111109</c:v>
                </c:pt>
                <c:pt idx="1961">
                  <c:v>43511.111805555556</c:v>
                </c:pt>
                <c:pt idx="1962">
                  <c:v>43511.112500000003</c:v>
                </c:pt>
                <c:pt idx="1963">
                  <c:v>43511.113194444442</c:v>
                </c:pt>
                <c:pt idx="1964">
                  <c:v>43511.113888888889</c:v>
                </c:pt>
                <c:pt idx="1965">
                  <c:v>43511.114583333336</c:v>
                </c:pt>
                <c:pt idx="1966">
                  <c:v>43511.115277777775</c:v>
                </c:pt>
                <c:pt idx="1967">
                  <c:v>43511.115972222222</c:v>
                </c:pt>
                <c:pt idx="1968">
                  <c:v>43511.116666666669</c:v>
                </c:pt>
                <c:pt idx="1969">
                  <c:v>43511.117361111108</c:v>
                </c:pt>
                <c:pt idx="1970">
                  <c:v>43511.118055555555</c:v>
                </c:pt>
                <c:pt idx="1971">
                  <c:v>43511.118750000001</c:v>
                </c:pt>
                <c:pt idx="1972">
                  <c:v>43511.119444444441</c:v>
                </c:pt>
                <c:pt idx="1973">
                  <c:v>43511.120138888888</c:v>
                </c:pt>
                <c:pt idx="1974">
                  <c:v>43511.120833333334</c:v>
                </c:pt>
                <c:pt idx="1975">
                  <c:v>43511.121527777781</c:v>
                </c:pt>
                <c:pt idx="1976">
                  <c:v>43511.12222222222</c:v>
                </c:pt>
                <c:pt idx="1977">
                  <c:v>43511.122916666667</c:v>
                </c:pt>
                <c:pt idx="1978">
                  <c:v>43511.123611111114</c:v>
                </c:pt>
                <c:pt idx="1979">
                  <c:v>43511.124305555553</c:v>
                </c:pt>
                <c:pt idx="1980">
                  <c:v>43511.125</c:v>
                </c:pt>
                <c:pt idx="1981">
                  <c:v>43511.125694444447</c:v>
                </c:pt>
                <c:pt idx="1982">
                  <c:v>43511.126388888886</c:v>
                </c:pt>
                <c:pt idx="1983">
                  <c:v>43511.127083333333</c:v>
                </c:pt>
                <c:pt idx="1984">
                  <c:v>43511.12777777778</c:v>
                </c:pt>
                <c:pt idx="1985">
                  <c:v>43511.128472222219</c:v>
                </c:pt>
                <c:pt idx="1986">
                  <c:v>43511.129166666666</c:v>
                </c:pt>
                <c:pt idx="1987">
                  <c:v>43511.129861111112</c:v>
                </c:pt>
                <c:pt idx="1988">
                  <c:v>43511.130555555559</c:v>
                </c:pt>
                <c:pt idx="1989">
                  <c:v>43511.131249999999</c:v>
                </c:pt>
                <c:pt idx="1990">
                  <c:v>43511.131944444445</c:v>
                </c:pt>
                <c:pt idx="1991">
                  <c:v>43511.132638888892</c:v>
                </c:pt>
                <c:pt idx="1992">
                  <c:v>43511.133333333331</c:v>
                </c:pt>
                <c:pt idx="1993">
                  <c:v>43511.134027777778</c:v>
                </c:pt>
                <c:pt idx="1994">
                  <c:v>43511.134722222225</c:v>
                </c:pt>
                <c:pt idx="1995">
                  <c:v>43511.135416666664</c:v>
                </c:pt>
                <c:pt idx="1996">
                  <c:v>43511.136111111111</c:v>
                </c:pt>
                <c:pt idx="1997">
                  <c:v>43511.136805555558</c:v>
                </c:pt>
                <c:pt idx="1998">
                  <c:v>43511.137499999997</c:v>
                </c:pt>
                <c:pt idx="1999">
                  <c:v>43511.138194444444</c:v>
                </c:pt>
                <c:pt idx="2000">
                  <c:v>43511.138888888891</c:v>
                </c:pt>
                <c:pt idx="2001">
                  <c:v>43511.13958333333</c:v>
                </c:pt>
                <c:pt idx="2002">
                  <c:v>43511.140277777777</c:v>
                </c:pt>
                <c:pt idx="2003">
                  <c:v>43511.140972222223</c:v>
                </c:pt>
                <c:pt idx="2004">
                  <c:v>43511.14166666667</c:v>
                </c:pt>
                <c:pt idx="2005">
                  <c:v>43511.142361111109</c:v>
                </c:pt>
                <c:pt idx="2006">
                  <c:v>43511.143055555556</c:v>
                </c:pt>
                <c:pt idx="2007">
                  <c:v>43511.143750000003</c:v>
                </c:pt>
                <c:pt idx="2008">
                  <c:v>43511.144444444442</c:v>
                </c:pt>
                <c:pt idx="2009">
                  <c:v>43511.145138888889</c:v>
                </c:pt>
                <c:pt idx="2010">
                  <c:v>43511.145833333336</c:v>
                </c:pt>
                <c:pt idx="2011">
                  <c:v>43511.146527777775</c:v>
                </c:pt>
                <c:pt idx="2012">
                  <c:v>43511.147222222222</c:v>
                </c:pt>
                <c:pt idx="2013">
                  <c:v>43511.147916666669</c:v>
                </c:pt>
                <c:pt idx="2014">
                  <c:v>43511.148611111108</c:v>
                </c:pt>
                <c:pt idx="2015">
                  <c:v>43511.149305555555</c:v>
                </c:pt>
                <c:pt idx="2016">
                  <c:v>43511.15</c:v>
                </c:pt>
                <c:pt idx="2017">
                  <c:v>43511.150694444441</c:v>
                </c:pt>
                <c:pt idx="2018">
                  <c:v>43511.151388888888</c:v>
                </c:pt>
                <c:pt idx="2019">
                  <c:v>43511.152083333334</c:v>
                </c:pt>
                <c:pt idx="2020">
                  <c:v>43511.152777777781</c:v>
                </c:pt>
                <c:pt idx="2021">
                  <c:v>43511.15347222222</c:v>
                </c:pt>
                <c:pt idx="2022">
                  <c:v>43511.154166666667</c:v>
                </c:pt>
                <c:pt idx="2023">
                  <c:v>43511.154861111114</c:v>
                </c:pt>
                <c:pt idx="2024">
                  <c:v>43511.155555555553</c:v>
                </c:pt>
                <c:pt idx="2025">
                  <c:v>43511.15625</c:v>
                </c:pt>
                <c:pt idx="2026">
                  <c:v>43511.156944444447</c:v>
                </c:pt>
                <c:pt idx="2027">
                  <c:v>43511.157638888886</c:v>
                </c:pt>
                <c:pt idx="2028">
                  <c:v>43511.158333333333</c:v>
                </c:pt>
                <c:pt idx="2029">
                  <c:v>43511.15902777778</c:v>
                </c:pt>
                <c:pt idx="2030">
                  <c:v>43511.159722222219</c:v>
                </c:pt>
                <c:pt idx="2031">
                  <c:v>43511.160416666666</c:v>
                </c:pt>
                <c:pt idx="2032">
                  <c:v>43511.161111111112</c:v>
                </c:pt>
                <c:pt idx="2033">
                  <c:v>43511.161805555559</c:v>
                </c:pt>
                <c:pt idx="2034">
                  <c:v>43511.162499999999</c:v>
                </c:pt>
                <c:pt idx="2035">
                  <c:v>43511.163194444445</c:v>
                </c:pt>
                <c:pt idx="2036">
                  <c:v>43511.163888888892</c:v>
                </c:pt>
                <c:pt idx="2037">
                  <c:v>43511.164583333331</c:v>
                </c:pt>
                <c:pt idx="2038">
                  <c:v>43511.165277777778</c:v>
                </c:pt>
                <c:pt idx="2039">
                  <c:v>43511.165972222225</c:v>
                </c:pt>
                <c:pt idx="2040">
                  <c:v>43511.166666666664</c:v>
                </c:pt>
                <c:pt idx="2041">
                  <c:v>43511.167361111111</c:v>
                </c:pt>
                <c:pt idx="2042">
                  <c:v>43511.168055555558</c:v>
                </c:pt>
                <c:pt idx="2043">
                  <c:v>43511.168749999997</c:v>
                </c:pt>
                <c:pt idx="2044">
                  <c:v>43511.169444444444</c:v>
                </c:pt>
                <c:pt idx="2045">
                  <c:v>43511.170138888891</c:v>
                </c:pt>
                <c:pt idx="2046">
                  <c:v>43511.17083333333</c:v>
                </c:pt>
                <c:pt idx="2047">
                  <c:v>43511.171527777777</c:v>
                </c:pt>
                <c:pt idx="2048">
                  <c:v>43511.172222222223</c:v>
                </c:pt>
                <c:pt idx="2049">
                  <c:v>43511.17291666667</c:v>
                </c:pt>
                <c:pt idx="2050">
                  <c:v>43511.173611111109</c:v>
                </c:pt>
                <c:pt idx="2051">
                  <c:v>43511.174305555556</c:v>
                </c:pt>
                <c:pt idx="2052">
                  <c:v>43511.175000000003</c:v>
                </c:pt>
                <c:pt idx="2053">
                  <c:v>43511.175694444442</c:v>
                </c:pt>
                <c:pt idx="2054">
                  <c:v>43511.176388888889</c:v>
                </c:pt>
                <c:pt idx="2055">
                  <c:v>43511.177083333336</c:v>
                </c:pt>
                <c:pt idx="2056">
                  <c:v>43511.177777777775</c:v>
                </c:pt>
                <c:pt idx="2057">
                  <c:v>43511.178472222222</c:v>
                </c:pt>
                <c:pt idx="2058">
                  <c:v>43511.179166666669</c:v>
                </c:pt>
                <c:pt idx="2059">
                  <c:v>43511.179861111108</c:v>
                </c:pt>
                <c:pt idx="2060">
                  <c:v>43511.180555555555</c:v>
                </c:pt>
                <c:pt idx="2061">
                  <c:v>43511.181250000001</c:v>
                </c:pt>
                <c:pt idx="2062">
                  <c:v>43511.181944444441</c:v>
                </c:pt>
                <c:pt idx="2063">
                  <c:v>43511.182638888888</c:v>
                </c:pt>
                <c:pt idx="2064">
                  <c:v>43511.183333333334</c:v>
                </c:pt>
                <c:pt idx="2065">
                  <c:v>43511.184027777781</c:v>
                </c:pt>
                <c:pt idx="2066">
                  <c:v>43511.18472222222</c:v>
                </c:pt>
                <c:pt idx="2067">
                  <c:v>43511.185416666667</c:v>
                </c:pt>
                <c:pt idx="2068">
                  <c:v>43511.186111111114</c:v>
                </c:pt>
                <c:pt idx="2069">
                  <c:v>43511.186805555553</c:v>
                </c:pt>
                <c:pt idx="2070">
                  <c:v>43511.1875</c:v>
                </c:pt>
                <c:pt idx="2071">
                  <c:v>43511.188194444447</c:v>
                </c:pt>
                <c:pt idx="2072">
                  <c:v>43511.188888888886</c:v>
                </c:pt>
                <c:pt idx="2073">
                  <c:v>43511.189583333333</c:v>
                </c:pt>
                <c:pt idx="2074">
                  <c:v>43511.19027777778</c:v>
                </c:pt>
                <c:pt idx="2075">
                  <c:v>43511.190972222219</c:v>
                </c:pt>
                <c:pt idx="2076">
                  <c:v>43511.191666666666</c:v>
                </c:pt>
                <c:pt idx="2077">
                  <c:v>43511.192361111112</c:v>
                </c:pt>
                <c:pt idx="2078">
                  <c:v>43511.193055555559</c:v>
                </c:pt>
                <c:pt idx="2079">
                  <c:v>43511.193749999999</c:v>
                </c:pt>
                <c:pt idx="2080">
                  <c:v>43511.194444444445</c:v>
                </c:pt>
                <c:pt idx="2081">
                  <c:v>43511.195138888892</c:v>
                </c:pt>
                <c:pt idx="2082">
                  <c:v>43511.195833333331</c:v>
                </c:pt>
                <c:pt idx="2083">
                  <c:v>43511.196527777778</c:v>
                </c:pt>
                <c:pt idx="2084">
                  <c:v>43511.197222222225</c:v>
                </c:pt>
                <c:pt idx="2085">
                  <c:v>43511.197916666664</c:v>
                </c:pt>
                <c:pt idx="2086">
                  <c:v>43511.198611111111</c:v>
                </c:pt>
                <c:pt idx="2087">
                  <c:v>43511.199305555558</c:v>
                </c:pt>
                <c:pt idx="2088">
                  <c:v>43511.199999999997</c:v>
                </c:pt>
                <c:pt idx="2089">
                  <c:v>43511.200694444444</c:v>
                </c:pt>
                <c:pt idx="2090">
                  <c:v>43511.201388888891</c:v>
                </c:pt>
                <c:pt idx="2091">
                  <c:v>43511.20208333333</c:v>
                </c:pt>
                <c:pt idx="2092">
                  <c:v>43511.202777777777</c:v>
                </c:pt>
                <c:pt idx="2093">
                  <c:v>43511.203472222223</c:v>
                </c:pt>
                <c:pt idx="2094">
                  <c:v>43511.20416666667</c:v>
                </c:pt>
                <c:pt idx="2095">
                  <c:v>43511.204861111109</c:v>
                </c:pt>
                <c:pt idx="2096">
                  <c:v>43511.205555555556</c:v>
                </c:pt>
                <c:pt idx="2097">
                  <c:v>43511.206250000003</c:v>
                </c:pt>
                <c:pt idx="2098">
                  <c:v>43511.206944444442</c:v>
                </c:pt>
                <c:pt idx="2099">
                  <c:v>43511.207638888889</c:v>
                </c:pt>
                <c:pt idx="2100">
                  <c:v>43511.208333333336</c:v>
                </c:pt>
                <c:pt idx="2101">
                  <c:v>43511.209027777775</c:v>
                </c:pt>
                <c:pt idx="2102">
                  <c:v>43511.209722222222</c:v>
                </c:pt>
                <c:pt idx="2103">
                  <c:v>43511.210416666669</c:v>
                </c:pt>
                <c:pt idx="2104">
                  <c:v>43511.211111111108</c:v>
                </c:pt>
                <c:pt idx="2105">
                  <c:v>43511.211805555555</c:v>
                </c:pt>
                <c:pt idx="2106">
                  <c:v>43511.212500000001</c:v>
                </c:pt>
                <c:pt idx="2107">
                  <c:v>43511.213194444441</c:v>
                </c:pt>
                <c:pt idx="2108">
                  <c:v>43511.213888888888</c:v>
                </c:pt>
                <c:pt idx="2109">
                  <c:v>43511.214583333334</c:v>
                </c:pt>
                <c:pt idx="2110">
                  <c:v>43511.215277777781</c:v>
                </c:pt>
                <c:pt idx="2111">
                  <c:v>43511.21597222222</c:v>
                </c:pt>
                <c:pt idx="2112">
                  <c:v>43511.216666666667</c:v>
                </c:pt>
                <c:pt idx="2113">
                  <c:v>43511.217361111114</c:v>
                </c:pt>
                <c:pt idx="2114">
                  <c:v>43511.218055555553</c:v>
                </c:pt>
                <c:pt idx="2115">
                  <c:v>43511.21875</c:v>
                </c:pt>
                <c:pt idx="2116">
                  <c:v>43511.219444444447</c:v>
                </c:pt>
                <c:pt idx="2117">
                  <c:v>43511.220138888886</c:v>
                </c:pt>
                <c:pt idx="2118">
                  <c:v>43511.220833333333</c:v>
                </c:pt>
                <c:pt idx="2119">
                  <c:v>43511.22152777778</c:v>
                </c:pt>
                <c:pt idx="2120">
                  <c:v>43511.222222222219</c:v>
                </c:pt>
                <c:pt idx="2121">
                  <c:v>43511.222916666666</c:v>
                </c:pt>
                <c:pt idx="2122">
                  <c:v>43511.223611111112</c:v>
                </c:pt>
                <c:pt idx="2123">
                  <c:v>43511.224305555559</c:v>
                </c:pt>
                <c:pt idx="2124">
                  <c:v>43511.224999999999</c:v>
                </c:pt>
                <c:pt idx="2125">
                  <c:v>43511.225694444445</c:v>
                </c:pt>
                <c:pt idx="2126">
                  <c:v>43511.226388888892</c:v>
                </c:pt>
                <c:pt idx="2127">
                  <c:v>43511.227083333331</c:v>
                </c:pt>
                <c:pt idx="2128">
                  <c:v>43511.227777777778</c:v>
                </c:pt>
                <c:pt idx="2129">
                  <c:v>43511.228472222225</c:v>
                </c:pt>
                <c:pt idx="2130">
                  <c:v>43511.229166666664</c:v>
                </c:pt>
                <c:pt idx="2131">
                  <c:v>43511.229861111111</c:v>
                </c:pt>
                <c:pt idx="2132">
                  <c:v>43511.230555555558</c:v>
                </c:pt>
                <c:pt idx="2133">
                  <c:v>43511.231249999997</c:v>
                </c:pt>
                <c:pt idx="2134">
                  <c:v>43511.231944444444</c:v>
                </c:pt>
                <c:pt idx="2135">
                  <c:v>43511.232638888891</c:v>
                </c:pt>
                <c:pt idx="2136">
                  <c:v>43511.23333333333</c:v>
                </c:pt>
                <c:pt idx="2137">
                  <c:v>43511.234027777777</c:v>
                </c:pt>
                <c:pt idx="2138">
                  <c:v>43511.234722222223</c:v>
                </c:pt>
                <c:pt idx="2139">
                  <c:v>43511.23541666667</c:v>
                </c:pt>
                <c:pt idx="2140">
                  <c:v>43511.236111111109</c:v>
                </c:pt>
                <c:pt idx="2141">
                  <c:v>43511.236805555556</c:v>
                </c:pt>
                <c:pt idx="2142">
                  <c:v>43511.237500000003</c:v>
                </c:pt>
                <c:pt idx="2143">
                  <c:v>43511.238194444442</c:v>
                </c:pt>
                <c:pt idx="2144">
                  <c:v>43511.238888888889</c:v>
                </c:pt>
                <c:pt idx="2145">
                  <c:v>43511.239583333336</c:v>
                </c:pt>
                <c:pt idx="2146">
                  <c:v>43511.240277777775</c:v>
                </c:pt>
                <c:pt idx="2147">
                  <c:v>43511.240972222222</c:v>
                </c:pt>
                <c:pt idx="2148">
                  <c:v>43511.241666666669</c:v>
                </c:pt>
                <c:pt idx="2149">
                  <c:v>43511.242361111108</c:v>
                </c:pt>
                <c:pt idx="2150">
                  <c:v>43511.243055555555</c:v>
                </c:pt>
                <c:pt idx="2151">
                  <c:v>43511.243750000001</c:v>
                </c:pt>
                <c:pt idx="2152">
                  <c:v>43511.244444444441</c:v>
                </c:pt>
                <c:pt idx="2153">
                  <c:v>43511.245138888888</c:v>
                </c:pt>
                <c:pt idx="2154">
                  <c:v>43511.245833333334</c:v>
                </c:pt>
                <c:pt idx="2155">
                  <c:v>43511.246527777781</c:v>
                </c:pt>
                <c:pt idx="2156">
                  <c:v>43511.24722222222</c:v>
                </c:pt>
                <c:pt idx="2157">
                  <c:v>43511.247916666667</c:v>
                </c:pt>
                <c:pt idx="2158">
                  <c:v>43511.248611111114</c:v>
                </c:pt>
                <c:pt idx="2159">
                  <c:v>43511.249305555553</c:v>
                </c:pt>
                <c:pt idx="2160">
                  <c:v>43511.25</c:v>
                </c:pt>
                <c:pt idx="2161">
                  <c:v>43511.250694444447</c:v>
                </c:pt>
                <c:pt idx="2162">
                  <c:v>43511.251388888886</c:v>
                </c:pt>
                <c:pt idx="2163">
                  <c:v>43511.252083333333</c:v>
                </c:pt>
                <c:pt idx="2164">
                  <c:v>43511.25277777778</c:v>
                </c:pt>
                <c:pt idx="2165">
                  <c:v>43511.253472222219</c:v>
                </c:pt>
                <c:pt idx="2166">
                  <c:v>43511.254166666666</c:v>
                </c:pt>
                <c:pt idx="2167">
                  <c:v>43511.254861111112</c:v>
                </c:pt>
                <c:pt idx="2168">
                  <c:v>43511.255555555559</c:v>
                </c:pt>
                <c:pt idx="2169">
                  <c:v>43511.256249999999</c:v>
                </c:pt>
                <c:pt idx="2170">
                  <c:v>43511.256944444445</c:v>
                </c:pt>
                <c:pt idx="2171">
                  <c:v>43511.257638888892</c:v>
                </c:pt>
                <c:pt idx="2172">
                  <c:v>43511.258333333331</c:v>
                </c:pt>
                <c:pt idx="2173">
                  <c:v>43511.259027777778</c:v>
                </c:pt>
                <c:pt idx="2174">
                  <c:v>43511.259722222225</c:v>
                </c:pt>
                <c:pt idx="2175">
                  <c:v>43511.260416666664</c:v>
                </c:pt>
                <c:pt idx="2176">
                  <c:v>43511.261111111111</c:v>
                </c:pt>
                <c:pt idx="2177">
                  <c:v>43511.261805555558</c:v>
                </c:pt>
                <c:pt idx="2178">
                  <c:v>43511.262499999997</c:v>
                </c:pt>
                <c:pt idx="2179">
                  <c:v>43511.263194444444</c:v>
                </c:pt>
                <c:pt idx="2180">
                  <c:v>43511.263888888891</c:v>
                </c:pt>
                <c:pt idx="2181">
                  <c:v>43511.26458333333</c:v>
                </c:pt>
                <c:pt idx="2182">
                  <c:v>43511.265277777777</c:v>
                </c:pt>
                <c:pt idx="2183">
                  <c:v>43511.265972222223</c:v>
                </c:pt>
                <c:pt idx="2184">
                  <c:v>43511.26666666667</c:v>
                </c:pt>
                <c:pt idx="2185">
                  <c:v>43511.267361111109</c:v>
                </c:pt>
                <c:pt idx="2186">
                  <c:v>43511.268055555556</c:v>
                </c:pt>
                <c:pt idx="2187">
                  <c:v>43511.268750000003</c:v>
                </c:pt>
                <c:pt idx="2188">
                  <c:v>43511.269444444442</c:v>
                </c:pt>
                <c:pt idx="2189">
                  <c:v>43511.270138888889</c:v>
                </c:pt>
                <c:pt idx="2190">
                  <c:v>43511.270833333336</c:v>
                </c:pt>
                <c:pt idx="2191">
                  <c:v>43511.271527777775</c:v>
                </c:pt>
                <c:pt idx="2192">
                  <c:v>43511.272222222222</c:v>
                </c:pt>
                <c:pt idx="2193">
                  <c:v>43511.272916666669</c:v>
                </c:pt>
                <c:pt idx="2194">
                  <c:v>43511.273611111108</c:v>
                </c:pt>
                <c:pt idx="2195">
                  <c:v>43511.274305555555</c:v>
                </c:pt>
                <c:pt idx="2196">
                  <c:v>43511.275000000001</c:v>
                </c:pt>
                <c:pt idx="2197">
                  <c:v>43511.275694444441</c:v>
                </c:pt>
                <c:pt idx="2198">
                  <c:v>43511.276388888888</c:v>
                </c:pt>
                <c:pt idx="2199">
                  <c:v>43511.277083333334</c:v>
                </c:pt>
                <c:pt idx="2200">
                  <c:v>43511.277777777781</c:v>
                </c:pt>
                <c:pt idx="2201">
                  <c:v>43511.27847222222</c:v>
                </c:pt>
                <c:pt idx="2202">
                  <c:v>43511.279166666667</c:v>
                </c:pt>
                <c:pt idx="2203">
                  <c:v>43511.279861111114</c:v>
                </c:pt>
                <c:pt idx="2204">
                  <c:v>43511.280555555553</c:v>
                </c:pt>
                <c:pt idx="2205">
                  <c:v>43511.28125</c:v>
                </c:pt>
                <c:pt idx="2206">
                  <c:v>43511.281944444447</c:v>
                </c:pt>
                <c:pt idx="2207">
                  <c:v>43511.282638888886</c:v>
                </c:pt>
                <c:pt idx="2208">
                  <c:v>43511.283333333333</c:v>
                </c:pt>
                <c:pt idx="2209">
                  <c:v>43511.28402777778</c:v>
                </c:pt>
                <c:pt idx="2210">
                  <c:v>43511.284722222219</c:v>
                </c:pt>
                <c:pt idx="2211">
                  <c:v>43511.285416666666</c:v>
                </c:pt>
                <c:pt idx="2212">
                  <c:v>43511.286111111112</c:v>
                </c:pt>
                <c:pt idx="2213">
                  <c:v>43511.286805555559</c:v>
                </c:pt>
                <c:pt idx="2214">
                  <c:v>43511.287499999999</c:v>
                </c:pt>
                <c:pt idx="2215">
                  <c:v>43511.288194444445</c:v>
                </c:pt>
                <c:pt idx="2216">
                  <c:v>43511.288888888892</c:v>
                </c:pt>
                <c:pt idx="2217">
                  <c:v>43511.289583333331</c:v>
                </c:pt>
                <c:pt idx="2218">
                  <c:v>43511.290277777778</c:v>
                </c:pt>
                <c:pt idx="2219">
                  <c:v>43511.290972222225</c:v>
                </c:pt>
                <c:pt idx="2220">
                  <c:v>43511.291666666664</c:v>
                </c:pt>
                <c:pt idx="2221">
                  <c:v>43511.292361111111</c:v>
                </c:pt>
                <c:pt idx="2222">
                  <c:v>43511.293055555558</c:v>
                </c:pt>
                <c:pt idx="2223">
                  <c:v>43511.293749999997</c:v>
                </c:pt>
                <c:pt idx="2224">
                  <c:v>43511.294444444444</c:v>
                </c:pt>
                <c:pt idx="2225">
                  <c:v>43511.295138888891</c:v>
                </c:pt>
                <c:pt idx="2226">
                  <c:v>43511.29583333333</c:v>
                </c:pt>
                <c:pt idx="2227">
                  <c:v>43511.296527777777</c:v>
                </c:pt>
                <c:pt idx="2228">
                  <c:v>43511.297222222223</c:v>
                </c:pt>
                <c:pt idx="2229">
                  <c:v>43511.29791666667</c:v>
                </c:pt>
                <c:pt idx="2230">
                  <c:v>43511.298611111109</c:v>
                </c:pt>
                <c:pt idx="2231">
                  <c:v>43511.299305555556</c:v>
                </c:pt>
                <c:pt idx="2232">
                  <c:v>43511.3</c:v>
                </c:pt>
                <c:pt idx="2233">
                  <c:v>43511.300694444442</c:v>
                </c:pt>
                <c:pt idx="2234">
                  <c:v>43511.301388888889</c:v>
                </c:pt>
                <c:pt idx="2235">
                  <c:v>43511.302083333336</c:v>
                </c:pt>
                <c:pt idx="2236">
                  <c:v>43511.302777777775</c:v>
                </c:pt>
                <c:pt idx="2237">
                  <c:v>43511.303472222222</c:v>
                </c:pt>
                <c:pt idx="2238">
                  <c:v>43511.304166666669</c:v>
                </c:pt>
                <c:pt idx="2239">
                  <c:v>43511.304861111108</c:v>
                </c:pt>
                <c:pt idx="2240">
                  <c:v>43511.305555555555</c:v>
                </c:pt>
                <c:pt idx="2241">
                  <c:v>43511.306250000001</c:v>
                </c:pt>
                <c:pt idx="2242">
                  <c:v>43511.306944444441</c:v>
                </c:pt>
                <c:pt idx="2243">
                  <c:v>43511.307638888888</c:v>
                </c:pt>
                <c:pt idx="2244">
                  <c:v>43511.308333333334</c:v>
                </c:pt>
                <c:pt idx="2245">
                  <c:v>43511.309027777781</c:v>
                </c:pt>
                <c:pt idx="2246">
                  <c:v>43511.30972222222</c:v>
                </c:pt>
                <c:pt idx="2247">
                  <c:v>43511.310416666667</c:v>
                </c:pt>
                <c:pt idx="2248">
                  <c:v>43511.311111111114</c:v>
                </c:pt>
                <c:pt idx="2249">
                  <c:v>43511.311805555553</c:v>
                </c:pt>
                <c:pt idx="2250">
                  <c:v>43511.3125</c:v>
                </c:pt>
                <c:pt idx="2251">
                  <c:v>43511.313194444447</c:v>
                </c:pt>
                <c:pt idx="2252">
                  <c:v>43511.313888888886</c:v>
                </c:pt>
                <c:pt idx="2253">
                  <c:v>43511.314583333333</c:v>
                </c:pt>
                <c:pt idx="2254">
                  <c:v>43511.31527777778</c:v>
                </c:pt>
                <c:pt idx="2255">
                  <c:v>43511.315972222219</c:v>
                </c:pt>
                <c:pt idx="2256">
                  <c:v>43511.316666666666</c:v>
                </c:pt>
                <c:pt idx="2257">
                  <c:v>43511.317361111112</c:v>
                </c:pt>
                <c:pt idx="2258">
                  <c:v>43511.318055555559</c:v>
                </c:pt>
                <c:pt idx="2259">
                  <c:v>43511.318749999999</c:v>
                </c:pt>
                <c:pt idx="2260">
                  <c:v>43511.319444444445</c:v>
                </c:pt>
                <c:pt idx="2261">
                  <c:v>43511.320138888892</c:v>
                </c:pt>
                <c:pt idx="2262">
                  <c:v>43511.320833333331</c:v>
                </c:pt>
                <c:pt idx="2263">
                  <c:v>43511.321527777778</c:v>
                </c:pt>
                <c:pt idx="2264">
                  <c:v>43511.322222222225</c:v>
                </c:pt>
                <c:pt idx="2265">
                  <c:v>43511.322916666664</c:v>
                </c:pt>
                <c:pt idx="2266">
                  <c:v>43511.323611111111</c:v>
                </c:pt>
                <c:pt idx="2267">
                  <c:v>43511.324305555558</c:v>
                </c:pt>
                <c:pt idx="2268">
                  <c:v>43511.324999999997</c:v>
                </c:pt>
                <c:pt idx="2269">
                  <c:v>43511.325694444444</c:v>
                </c:pt>
                <c:pt idx="2270">
                  <c:v>43511.326388888891</c:v>
                </c:pt>
                <c:pt idx="2271">
                  <c:v>43511.32708333333</c:v>
                </c:pt>
                <c:pt idx="2272">
                  <c:v>43511.327777777777</c:v>
                </c:pt>
                <c:pt idx="2273">
                  <c:v>43511.328472222223</c:v>
                </c:pt>
                <c:pt idx="2274">
                  <c:v>43511.32916666667</c:v>
                </c:pt>
                <c:pt idx="2275">
                  <c:v>43511.329861111109</c:v>
                </c:pt>
                <c:pt idx="2276">
                  <c:v>43511.330555555556</c:v>
                </c:pt>
                <c:pt idx="2277">
                  <c:v>43511.331250000003</c:v>
                </c:pt>
                <c:pt idx="2278">
                  <c:v>43511.331944444442</c:v>
                </c:pt>
                <c:pt idx="2279">
                  <c:v>43511.332638888889</c:v>
                </c:pt>
                <c:pt idx="2280">
                  <c:v>43511.333333333336</c:v>
                </c:pt>
                <c:pt idx="2281">
                  <c:v>43511.334027777775</c:v>
                </c:pt>
                <c:pt idx="2282">
                  <c:v>43511.334722222222</c:v>
                </c:pt>
                <c:pt idx="2283">
                  <c:v>43511.335416666669</c:v>
                </c:pt>
                <c:pt idx="2284">
                  <c:v>43511.336111111108</c:v>
                </c:pt>
                <c:pt idx="2285">
                  <c:v>43511.336805555555</c:v>
                </c:pt>
                <c:pt idx="2286">
                  <c:v>43511.337500000001</c:v>
                </c:pt>
                <c:pt idx="2287">
                  <c:v>43511.338194444441</c:v>
                </c:pt>
                <c:pt idx="2288">
                  <c:v>43511.338888888888</c:v>
                </c:pt>
                <c:pt idx="2289">
                  <c:v>43511.339583333334</c:v>
                </c:pt>
                <c:pt idx="2290">
                  <c:v>43511.340277777781</c:v>
                </c:pt>
                <c:pt idx="2291">
                  <c:v>43511.34097222222</c:v>
                </c:pt>
                <c:pt idx="2292">
                  <c:v>43511.341666666667</c:v>
                </c:pt>
                <c:pt idx="2293">
                  <c:v>43511.342361111114</c:v>
                </c:pt>
                <c:pt idx="2294">
                  <c:v>43511.343055555553</c:v>
                </c:pt>
                <c:pt idx="2295">
                  <c:v>43511.34375</c:v>
                </c:pt>
                <c:pt idx="2296">
                  <c:v>43511.344444444447</c:v>
                </c:pt>
                <c:pt idx="2297">
                  <c:v>43511.345138888886</c:v>
                </c:pt>
                <c:pt idx="2298">
                  <c:v>43511.345833333333</c:v>
                </c:pt>
                <c:pt idx="2299">
                  <c:v>43511.34652777778</c:v>
                </c:pt>
                <c:pt idx="2300">
                  <c:v>43511.347222222219</c:v>
                </c:pt>
                <c:pt idx="2301">
                  <c:v>43511.347916666666</c:v>
                </c:pt>
                <c:pt idx="2302">
                  <c:v>43511.348611111112</c:v>
                </c:pt>
                <c:pt idx="2303">
                  <c:v>43511.349305555559</c:v>
                </c:pt>
                <c:pt idx="2304">
                  <c:v>43511.35</c:v>
                </c:pt>
                <c:pt idx="2305">
                  <c:v>43511.350694444445</c:v>
                </c:pt>
                <c:pt idx="2306">
                  <c:v>43511.351388888892</c:v>
                </c:pt>
                <c:pt idx="2307">
                  <c:v>43511.352083333331</c:v>
                </c:pt>
                <c:pt idx="2308">
                  <c:v>43511.352777777778</c:v>
                </c:pt>
                <c:pt idx="2309">
                  <c:v>43511.353472222225</c:v>
                </c:pt>
                <c:pt idx="2310">
                  <c:v>43511.354166666664</c:v>
                </c:pt>
                <c:pt idx="2311">
                  <c:v>43511.354861111111</c:v>
                </c:pt>
                <c:pt idx="2312">
                  <c:v>43511.355555555558</c:v>
                </c:pt>
                <c:pt idx="2313">
                  <c:v>43511.356249999997</c:v>
                </c:pt>
                <c:pt idx="2314">
                  <c:v>43511.356944444444</c:v>
                </c:pt>
                <c:pt idx="2315">
                  <c:v>43511.357638888891</c:v>
                </c:pt>
                <c:pt idx="2316">
                  <c:v>43511.35833333333</c:v>
                </c:pt>
                <c:pt idx="2317">
                  <c:v>43511.359027777777</c:v>
                </c:pt>
                <c:pt idx="2318">
                  <c:v>43511.359722222223</c:v>
                </c:pt>
                <c:pt idx="2319">
                  <c:v>43511.36041666667</c:v>
                </c:pt>
                <c:pt idx="2320">
                  <c:v>43511.361111111109</c:v>
                </c:pt>
                <c:pt idx="2321">
                  <c:v>43511.361805555556</c:v>
                </c:pt>
                <c:pt idx="2322">
                  <c:v>43511.362500000003</c:v>
                </c:pt>
                <c:pt idx="2323">
                  <c:v>43511.363194444442</c:v>
                </c:pt>
                <c:pt idx="2324">
                  <c:v>43511.363888888889</c:v>
                </c:pt>
                <c:pt idx="2325">
                  <c:v>43511.364583333336</c:v>
                </c:pt>
                <c:pt idx="2326">
                  <c:v>43511.365277777775</c:v>
                </c:pt>
                <c:pt idx="2327">
                  <c:v>43511.365972222222</c:v>
                </c:pt>
                <c:pt idx="2328">
                  <c:v>43511.366666666669</c:v>
                </c:pt>
                <c:pt idx="2329">
                  <c:v>43511.367361111108</c:v>
                </c:pt>
                <c:pt idx="2330">
                  <c:v>43511.368055555555</c:v>
                </c:pt>
                <c:pt idx="2331">
                  <c:v>43511.368750000001</c:v>
                </c:pt>
                <c:pt idx="2332">
                  <c:v>43511.369444444441</c:v>
                </c:pt>
                <c:pt idx="2333">
                  <c:v>43511.370138888888</c:v>
                </c:pt>
                <c:pt idx="2334">
                  <c:v>43511.370833333334</c:v>
                </c:pt>
                <c:pt idx="2335">
                  <c:v>43511.371527777781</c:v>
                </c:pt>
                <c:pt idx="2336">
                  <c:v>43511.37222222222</c:v>
                </c:pt>
                <c:pt idx="2337">
                  <c:v>43511.372916666667</c:v>
                </c:pt>
                <c:pt idx="2338">
                  <c:v>43511.373611111114</c:v>
                </c:pt>
                <c:pt idx="2339">
                  <c:v>43511.374305555553</c:v>
                </c:pt>
                <c:pt idx="2340">
                  <c:v>43511.375</c:v>
                </c:pt>
                <c:pt idx="2341">
                  <c:v>43511.375694444447</c:v>
                </c:pt>
                <c:pt idx="2342">
                  <c:v>43511.376388888886</c:v>
                </c:pt>
                <c:pt idx="2343">
                  <c:v>43511.377083333333</c:v>
                </c:pt>
                <c:pt idx="2344">
                  <c:v>43511.37777777778</c:v>
                </c:pt>
                <c:pt idx="2345">
                  <c:v>43511.378472222219</c:v>
                </c:pt>
                <c:pt idx="2346">
                  <c:v>43511.379166666666</c:v>
                </c:pt>
                <c:pt idx="2347">
                  <c:v>43511.379861111112</c:v>
                </c:pt>
                <c:pt idx="2348">
                  <c:v>43511.380555555559</c:v>
                </c:pt>
                <c:pt idx="2349">
                  <c:v>43511.381249999999</c:v>
                </c:pt>
                <c:pt idx="2350">
                  <c:v>43511.381944444445</c:v>
                </c:pt>
                <c:pt idx="2351">
                  <c:v>43511.382638888892</c:v>
                </c:pt>
                <c:pt idx="2352">
                  <c:v>43511.383333333331</c:v>
                </c:pt>
                <c:pt idx="2353">
                  <c:v>43511.384027777778</c:v>
                </c:pt>
                <c:pt idx="2354">
                  <c:v>43511.384722222225</c:v>
                </c:pt>
                <c:pt idx="2355">
                  <c:v>43511.385416666664</c:v>
                </c:pt>
                <c:pt idx="2356">
                  <c:v>43511.386111111111</c:v>
                </c:pt>
                <c:pt idx="2357">
                  <c:v>43511.386805555558</c:v>
                </c:pt>
                <c:pt idx="2358">
                  <c:v>43511.387499999997</c:v>
                </c:pt>
                <c:pt idx="2359">
                  <c:v>43511.388194444444</c:v>
                </c:pt>
                <c:pt idx="2360">
                  <c:v>43511.388888888891</c:v>
                </c:pt>
                <c:pt idx="2361">
                  <c:v>43511.38958333333</c:v>
                </c:pt>
                <c:pt idx="2362">
                  <c:v>43511.390277777777</c:v>
                </c:pt>
                <c:pt idx="2363">
                  <c:v>43511.390972222223</c:v>
                </c:pt>
                <c:pt idx="2364">
                  <c:v>43511.39166666667</c:v>
                </c:pt>
                <c:pt idx="2365">
                  <c:v>43511.392361111109</c:v>
                </c:pt>
                <c:pt idx="2366">
                  <c:v>43511.393055555556</c:v>
                </c:pt>
                <c:pt idx="2367">
                  <c:v>43511.393750000003</c:v>
                </c:pt>
                <c:pt idx="2368">
                  <c:v>43511.394444444442</c:v>
                </c:pt>
                <c:pt idx="2369">
                  <c:v>43511.395138888889</c:v>
                </c:pt>
                <c:pt idx="2370">
                  <c:v>43511.395833333336</c:v>
                </c:pt>
                <c:pt idx="2371">
                  <c:v>43511.396527777775</c:v>
                </c:pt>
                <c:pt idx="2372">
                  <c:v>43511.397222222222</c:v>
                </c:pt>
                <c:pt idx="2373">
                  <c:v>43511.397916666669</c:v>
                </c:pt>
                <c:pt idx="2374">
                  <c:v>43511.398611111108</c:v>
                </c:pt>
                <c:pt idx="2375">
                  <c:v>43511.399305555555</c:v>
                </c:pt>
                <c:pt idx="2376">
                  <c:v>43511.4</c:v>
                </c:pt>
                <c:pt idx="2377">
                  <c:v>43511.400694444441</c:v>
                </c:pt>
                <c:pt idx="2378">
                  <c:v>43511.401388888888</c:v>
                </c:pt>
                <c:pt idx="2379">
                  <c:v>43511.402083333334</c:v>
                </c:pt>
                <c:pt idx="2380">
                  <c:v>43511.402777777781</c:v>
                </c:pt>
                <c:pt idx="2381">
                  <c:v>43511.40347222222</c:v>
                </c:pt>
                <c:pt idx="2382">
                  <c:v>43511.404166666667</c:v>
                </c:pt>
                <c:pt idx="2383">
                  <c:v>43511.404861111114</c:v>
                </c:pt>
                <c:pt idx="2384">
                  <c:v>43511.405555555553</c:v>
                </c:pt>
                <c:pt idx="2385">
                  <c:v>43511.40625</c:v>
                </c:pt>
                <c:pt idx="2386">
                  <c:v>43511.406944444447</c:v>
                </c:pt>
                <c:pt idx="2387">
                  <c:v>43511.407638888886</c:v>
                </c:pt>
                <c:pt idx="2388">
                  <c:v>43511.408333333333</c:v>
                </c:pt>
                <c:pt idx="2389">
                  <c:v>43511.40902777778</c:v>
                </c:pt>
                <c:pt idx="2390">
                  <c:v>43511.409722222219</c:v>
                </c:pt>
                <c:pt idx="2391">
                  <c:v>43511.410416666666</c:v>
                </c:pt>
                <c:pt idx="2392">
                  <c:v>43511.411111111112</c:v>
                </c:pt>
                <c:pt idx="2393">
                  <c:v>43511.411805555559</c:v>
                </c:pt>
                <c:pt idx="2394">
                  <c:v>43511.412499999999</c:v>
                </c:pt>
                <c:pt idx="2395">
                  <c:v>43511.413194444445</c:v>
                </c:pt>
                <c:pt idx="2396">
                  <c:v>43511.413888888892</c:v>
                </c:pt>
                <c:pt idx="2397">
                  <c:v>43511.414583333331</c:v>
                </c:pt>
                <c:pt idx="2398">
                  <c:v>43511.415277777778</c:v>
                </c:pt>
                <c:pt idx="2399">
                  <c:v>43511.415972222225</c:v>
                </c:pt>
                <c:pt idx="2400">
                  <c:v>43511.416666666664</c:v>
                </c:pt>
                <c:pt idx="2401">
                  <c:v>43511.417361111111</c:v>
                </c:pt>
                <c:pt idx="2402">
                  <c:v>43511.418055555558</c:v>
                </c:pt>
                <c:pt idx="2403">
                  <c:v>43511.418749999997</c:v>
                </c:pt>
                <c:pt idx="2404">
                  <c:v>43511.419444444444</c:v>
                </c:pt>
                <c:pt idx="2405">
                  <c:v>43511.420138888891</c:v>
                </c:pt>
                <c:pt idx="2406">
                  <c:v>43511.42083333333</c:v>
                </c:pt>
                <c:pt idx="2407">
                  <c:v>43511.421527777777</c:v>
                </c:pt>
                <c:pt idx="2408">
                  <c:v>43511.422222222223</c:v>
                </c:pt>
                <c:pt idx="2409">
                  <c:v>43511.42291666667</c:v>
                </c:pt>
                <c:pt idx="2410">
                  <c:v>43511.423611111109</c:v>
                </c:pt>
                <c:pt idx="2411">
                  <c:v>43511.424305555556</c:v>
                </c:pt>
                <c:pt idx="2412">
                  <c:v>43511.425000000003</c:v>
                </c:pt>
                <c:pt idx="2413">
                  <c:v>43511.425694444442</c:v>
                </c:pt>
                <c:pt idx="2414">
                  <c:v>43511.426388888889</c:v>
                </c:pt>
                <c:pt idx="2415">
                  <c:v>43511.427083333336</c:v>
                </c:pt>
                <c:pt idx="2416">
                  <c:v>43511.427777777775</c:v>
                </c:pt>
                <c:pt idx="2417">
                  <c:v>43511.428472222222</c:v>
                </c:pt>
                <c:pt idx="2418">
                  <c:v>43511.429166666669</c:v>
                </c:pt>
                <c:pt idx="2419">
                  <c:v>43511.429861111108</c:v>
                </c:pt>
                <c:pt idx="2420">
                  <c:v>43511.430555555555</c:v>
                </c:pt>
                <c:pt idx="2421">
                  <c:v>43511.431250000001</c:v>
                </c:pt>
                <c:pt idx="2422">
                  <c:v>43511.431944444441</c:v>
                </c:pt>
                <c:pt idx="2423">
                  <c:v>43511.432638888888</c:v>
                </c:pt>
                <c:pt idx="2424">
                  <c:v>43511.433333333334</c:v>
                </c:pt>
                <c:pt idx="2425">
                  <c:v>43511.434027777781</c:v>
                </c:pt>
                <c:pt idx="2426">
                  <c:v>43511.43472222222</c:v>
                </c:pt>
                <c:pt idx="2427">
                  <c:v>43511.435416666667</c:v>
                </c:pt>
                <c:pt idx="2428">
                  <c:v>43511.436111111114</c:v>
                </c:pt>
                <c:pt idx="2429">
                  <c:v>43511.436805555553</c:v>
                </c:pt>
                <c:pt idx="2430">
                  <c:v>43511.4375</c:v>
                </c:pt>
                <c:pt idx="2431">
                  <c:v>43511.438194444447</c:v>
                </c:pt>
                <c:pt idx="2432">
                  <c:v>43511.438888888886</c:v>
                </c:pt>
                <c:pt idx="2433">
                  <c:v>43511.439583333333</c:v>
                </c:pt>
                <c:pt idx="2434">
                  <c:v>43511.44027777778</c:v>
                </c:pt>
                <c:pt idx="2435">
                  <c:v>43511.440972222219</c:v>
                </c:pt>
                <c:pt idx="2436">
                  <c:v>43511.441666666666</c:v>
                </c:pt>
                <c:pt idx="2437">
                  <c:v>43511.442361111112</c:v>
                </c:pt>
                <c:pt idx="2438">
                  <c:v>43511.443055555559</c:v>
                </c:pt>
                <c:pt idx="2439">
                  <c:v>43511.443749999999</c:v>
                </c:pt>
                <c:pt idx="2440">
                  <c:v>43511.444444444445</c:v>
                </c:pt>
                <c:pt idx="2441">
                  <c:v>43511.445138888892</c:v>
                </c:pt>
                <c:pt idx="2442">
                  <c:v>43511.445833333331</c:v>
                </c:pt>
                <c:pt idx="2443">
                  <c:v>43511.446527777778</c:v>
                </c:pt>
                <c:pt idx="2444">
                  <c:v>43511.447222222225</c:v>
                </c:pt>
                <c:pt idx="2445">
                  <c:v>43511.447916666664</c:v>
                </c:pt>
                <c:pt idx="2446">
                  <c:v>43511.448611111111</c:v>
                </c:pt>
                <c:pt idx="2447">
                  <c:v>43511.449305555558</c:v>
                </c:pt>
                <c:pt idx="2448">
                  <c:v>43511.45</c:v>
                </c:pt>
                <c:pt idx="2449">
                  <c:v>43511.450694444444</c:v>
                </c:pt>
                <c:pt idx="2450">
                  <c:v>43511.451388888891</c:v>
                </c:pt>
                <c:pt idx="2451">
                  <c:v>43511.45208333333</c:v>
                </c:pt>
                <c:pt idx="2452">
                  <c:v>43511.452777777777</c:v>
                </c:pt>
                <c:pt idx="2453">
                  <c:v>43511.453472222223</c:v>
                </c:pt>
                <c:pt idx="2454">
                  <c:v>43511.45416666667</c:v>
                </c:pt>
                <c:pt idx="2455">
                  <c:v>43511.454861111109</c:v>
                </c:pt>
                <c:pt idx="2456">
                  <c:v>43511.455555555556</c:v>
                </c:pt>
                <c:pt idx="2457">
                  <c:v>43511.456250000003</c:v>
                </c:pt>
                <c:pt idx="2458">
                  <c:v>43511.456944444442</c:v>
                </c:pt>
                <c:pt idx="2459">
                  <c:v>43511.457638888889</c:v>
                </c:pt>
                <c:pt idx="2460">
                  <c:v>43511.458333333336</c:v>
                </c:pt>
                <c:pt idx="2461">
                  <c:v>43511.459027777775</c:v>
                </c:pt>
                <c:pt idx="2462">
                  <c:v>43511.459722222222</c:v>
                </c:pt>
                <c:pt idx="2463">
                  <c:v>43511.460416666669</c:v>
                </c:pt>
                <c:pt idx="2464">
                  <c:v>43511.461111111108</c:v>
                </c:pt>
                <c:pt idx="2465">
                  <c:v>43511.461805555555</c:v>
                </c:pt>
                <c:pt idx="2466">
                  <c:v>43511.462500000001</c:v>
                </c:pt>
                <c:pt idx="2467">
                  <c:v>43511.463194444441</c:v>
                </c:pt>
                <c:pt idx="2468">
                  <c:v>43511.463888888888</c:v>
                </c:pt>
                <c:pt idx="2469">
                  <c:v>43511.464583333334</c:v>
                </c:pt>
                <c:pt idx="2470">
                  <c:v>43511.465277777781</c:v>
                </c:pt>
                <c:pt idx="2471">
                  <c:v>43511.46597222222</c:v>
                </c:pt>
                <c:pt idx="2472">
                  <c:v>43511.466666666667</c:v>
                </c:pt>
                <c:pt idx="2473">
                  <c:v>43511.467361111114</c:v>
                </c:pt>
                <c:pt idx="2474">
                  <c:v>43511.468055555553</c:v>
                </c:pt>
                <c:pt idx="2475">
                  <c:v>43511.46875</c:v>
                </c:pt>
                <c:pt idx="2476">
                  <c:v>43511.469444444447</c:v>
                </c:pt>
                <c:pt idx="2477">
                  <c:v>43511.470138888886</c:v>
                </c:pt>
                <c:pt idx="2478">
                  <c:v>43511.470833333333</c:v>
                </c:pt>
                <c:pt idx="2479">
                  <c:v>43511.47152777778</c:v>
                </c:pt>
                <c:pt idx="2480">
                  <c:v>43511.472222222219</c:v>
                </c:pt>
                <c:pt idx="2481">
                  <c:v>43511.472916666666</c:v>
                </c:pt>
                <c:pt idx="2482">
                  <c:v>43511.473611111112</c:v>
                </c:pt>
                <c:pt idx="2483">
                  <c:v>43511.474305555559</c:v>
                </c:pt>
                <c:pt idx="2484">
                  <c:v>43511.474999999999</c:v>
                </c:pt>
                <c:pt idx="2485">
                  <c:v>43511.475694444445</c:v>
                </c:pt>
                <c:pt idx="2486">
                  <c:v>43511.476388888892</c:v>
                </c:pt>
                <c:pt idx="2487">
                  <c:v>43511.477083333331</c:v>
                </c:pt>
                <c:pt idx="2488">
                  <c:v>43511.477777777778</c:v>
                </c:pt>
                <c:pt idx="2489">
                  <c:v>43511.478472222225</c:v>
                </c:pt>
                <c:pt idx="2490">
                  <c:v>43511.479166666664</c:v>
                </c:pt>
                <c:pt idx="2491">
                  <c:v>43511.479861111111</c:v>
                </c:pt>
                <c:pt idx="2492">
                  <c:v>43511.480555555558</c:v>
                </c:pt>
                <c:pt idx="2493">
                  <c:v>43511.481249999997</c:v>
                </c:pt>
                <c:pt idx="2494">
                  <c:v>43511.481944444444</c:v>
                </c:pt>
                <c:pt idx="2495">
                  <c:v>43511.482638888891</c:v>
                </c:pt>
                <c:pt idx="2496">
                  <c:v>43511.48333333333</c:v>
                </c:pt>
                <c:pt idx="2497">
                  <c:v>43511.484027777777</c:v>
                </c:pt>
                <c:pt idx="2498">
                  <c:v>43511.484722222223</c:v>
                </c:pt>
                <c:pt idx="2499">
                  <c:v>43511.48541666667</c:v>
                </c:pt>
                <c:pt idx="2500">
                  <c:v>43511.486111111109</c:v>
                </c:pt>
                <c:pt idx="2501">
                  <c:v>43511.486805555556</c:v>
                </c:pt>
                <c:pt idx="2502">
                  <c:v>43511.487500000003</c:v>
                </c:pt>
                <c:pt idx="2503">
                  <c:v>43511.488194444442</c:v>
                </c:pt>
                <c:pt idx="2504">
                  <c:v>43511.488888888889</c:v>
                </c:pt>
                <c:pt idx="2505">
                  <c:v>43511.489583333336</c:v>
                </c:pt>
                <c:pt idx="2506">
                  <c:v>43511.490277777775</c:v>
                </c:pt>
                <c:pt idx="2507">
                  <c:v>43511.490972222222</c:v>
                </c:pt>
                <c:pt idx="2508">
                  <c:v>43511.491666666669</c:v>
                </c:pt>
                <c:pt idx="2509">
                  <c:v>43511.492361111108</c:v>
                </c:pt>
                <c:pt idx="2510">
                  <c:v>43511.493055555555</c:v>
                </c:pt>
                <c:pt idx="2511">
                  <c:v>43511.493750000001</c:v>
                </c:pt>
                <c:pt idx="2512">
                  <c:v>43511.494444444441</c:v>
                </c:pt>
                <c:pt idx="2513">
                  <c:v>43511.495138888888</c:v>
                </c:pt>
                <c:pt idx="2514">
                  <c:v>43511.495833333334</c:v>
                </c:pt>
                <c:pt idx="2515">
                  <c:v>43511.496527777781</c:v>
                </c:pt>
                <c:pt idx="2516">
                  <c:v>43511.49722222222</c:v>
                </c:pt>
                <c:pt idx="2517">
                  <c:v>43511.497916666667</c:v>
                </c:pt>
                <c:pt idx="2518">
                  <c:v>43511.498611111114</c:v>
                </c:pt>
                <c:pt idx="2519">
                  <c:v>43511.499305555553</c:v>
                </c:pt>
                <c:pt idx="2520">
                  <c:v>43511.5</c:v>
                </c:pt>
                <c:pt idx="2521">
                  <c:v>43511.500694444447</c:v>
                </c:pt>
                <c:pt idx="2522">
                  <c:v>43511.501388888886</c:v>
                </c:pt>
                <c:pt idx="2523">
                  <c:v>43511.502083333333</c:v>
                </c:pt>
                <c:pt idx="2524">
                  <c:v>43511.50277777778</c:v>
                </c:pt>
                <c:pt idx="2525">
                  <c:v>43511.503472222219</c:v>
                </c:pt>
                <c:pt idx="2526">
                  <c:v>43511.504166666666</c:v>
                </c:pt>
                <c:pt idx="2527">
                  <c:v>43511.504861111112</c:v>
                </c:pt>
                <c:pt idx="2528">
                  <c:v>43511.505555555559</c:v>
                </c:pt>
                <c:pt idx="2529">
                  <c:v>43511.506249999999</c:v>
                </c:pt>
                <c:pt idx="2530">
                  <c:v>43511.506944444445</c:v>
                </c:pt>
                <c:pt idx="2531">
                  <c:v>43511.507638888892</c:v>
                </c:pt>
                <c:pt idx="2532">
                  <c:v>43511.508333333331</c:v>
                </c:pt>
                <c:pt idx="2533">
                  <c:v>43511.509027777778</c:v>
                </c:pt>
                <c:pt idx="2534">
                  <c:v>43511.509722222225</c:v>
                </c:pt>
                <c:pt idx="2535">
                  <c:v>43511.510416666664</c:v>
                </c:pt>
                <c:pt idx="2536">
                  <c:v>43511.511111111111</c:v>
                </c:pt>
                <c:pt idx="2537">
                  <c:v>43511.511805555558</c:v>
                </c:pt>
                <c:pt idx="2538">
                  <c:v>43511.512499999997</c:v>
                </c:pt>
                <c:pt idx="2539">
                  <c:v>43511.513194444444</c:v>
                </c:pt>
                <c:pt idx="2540">
                  <c:v>43511.513888888891</c:v>
                </c:pt>
                <c:pt idx="2541">
                  <c:v>43511.51458333333</c:v>
                </c:pt>
                <c:pt idx="2542">
                  <c:v>43511.515277777777</c:v>
                </c:pt>
                <c:pt idx="2543">
                  <c:v>43511.515972222223</c:v>
                </c:pt>
                <c:pt idx="2544">
                  <c:v>43511.51666666667</c:v>
                </c:pt>
                <c:pt idx="2545">
                  <c:v>43511.517361111109</c:v>
                </c:pt>
                <c:pt idx="2546">
                  <c:v>43511.518055555556</c:v>
                </c:pt>
                <c:pt idx="2547">
                  <c:v>43511.518750000003</c:v>
                </c:pt>
                <c:pt idx="2548">
                  <c:v>43511.519444444442</c:v>
                </c:pt>
                <c:pt idx="2549">
                  <c:v>43511.520138888889</c:v>
                </c:pt>
                <c:pt idx="2550">
                  <c:v>43511.520833333336</c:v>
                </c:pt>
                <c:pt idx="2551">
                  <c:v>43511.521527777775</c:v>
                </c:pt>
                <c:pt idx="2552">
                  <c:v>43511.522222222222</c:v>
                </c:pt>
                <c:pt idx="2553">
                  <c:v>43511.522916666669</c:v>
                </c:pt>
                <c:pt idx="2554">
                  <c:v>43511.523611111108</c:v>
                </c:pt>
                <c:pt idx="2555">
                  <c:v>43511.524305555555</c:v>
                </c:pt>
                <c:pt idx="2556">
                  <c:v>43511.525000000001</c:v>
                </c:pt>
                <c:pt idx="2557">
                  <c:v>43511.525694444441</c:v>
                </c:pt>
                <c:pt idx="2558">
                  <c:v>43511.526388888888</c:v>
                </c:pt>
                <c:pt idx="2559">
                  <c:v>43511.527083333334</c:v>
                </c:pt>
                <c:pt idx="2560">
                  <c:v>43511.527777777781</c:v>
                </c:pt>
                <c:pt idx="2561">
                  <c:v>43511.52847222222</c:v>
                </c:pt>
                <c:pt idx="2562">
                  <c:v>43511.529166666667</c:v>
                </c:pt>
                <c:pt idx="2563">
                  <c:v>43511.529861111114</c:v>
                </c:pt>
                <c:pt idx="2564">
                  <c:v>43511.530555555553</c:v>
                </c:pt>
                <c:pt idx="2565">
                  <c:v>43511.53125</c:v>
                </c:pt>
                <c:pt idx="2566">
                  <c:v>43511.531944444447</c:v>
                </c:pt>
                <c:pt idx="2567">
                  <c:v>43511.532638888886</c:v>
                </c:pt>
                <c:pt idx="2568">
                  <c:v>43511.533333333333</c:v>
                </c:pt>
                <c:pt idx="2569">
                  <c:v>43511.53402777778</c:v>
                </c:pt>
                <c:pt idx="2570">
                  <c:v>43511.534722222219</c:v>
                </c:pt>
                <c:pt idx="2571">
                  <c:v>43511.535416666666</c:v>
                </c:pt>
                <c:pt idx="2572">
                  <c:v>43511.536111111112</c:v>
                </c:pt>
                <c:pt idx="2573">
                  <c:v>43511.536805555559</c:v>
                </c:pt>
                <c:pt idx="2574">
                  <c:v>43511.537499999999</c:v>
                </c:pt>
                <c:pt idx="2575">
                  <c:v>43511.538194444445</c:v>
                </c:pt>
                <c:pt idx="2576">
                  <c:v>43511.538888888892</c:v>
                </c:pt>
                <c:pt idx="2577">
                  <c:v>43511.539583333331</c:v>
                </c:pt>
                <c:pt idx="2578">
                  <c:v>43511.540277777778</c:v>
                </c:pt>
                <c:pt idx="2579">
                  <c:v>43511.540972222225</c:v>
                </c:pt>
                <c:pt idx="2580">
                  <c:v>43511.541666666664</c:v>
                </c:pt>
                <c:pt idx="2581">
                  <c:v>43511.542361111111</c:v>
                </c:pt>
                <c:pt idx="2582">
                  <c:v>43511.543055555558</c:v>
                </c:pt>
                <c:pt idx="2583">
                  <c:v>43511.543749999997</c:v>
                </c:pt>
                <c:pt idx="2584">
                  <c:v>43511.544444444444</c:v>
                </c:pt>
                <c:pt idx="2585">
                  <c:v>43511.545138888891</c:v>
                </c:pt>
                <c:pt idx="2586">
                  <c:v>43511.54583333333</c:v>
                </c:pt>
                <c:pt idx="2587">
                  <c:v>43511.546527777777</c:v>
                </c:pt>
                <c:pt idx="2588">
                  <c:v>43511.547222222223</c:v>
                </c:pt>
                <c:pt idx="2589">
                  <c:v>43511.54791666667</c:v>
                </c:pt>
                <c:pt idx="2590">
                  <c:v>43511.548611111109</c:v>
                </c:pt>
                <c:pt idx="2591">
                  <c:v>43511.549305555556</c:v>
                </c:pt>
                <c:pt idx="2592">
                  <c:v>43511.55</c:v>
                </c:pt>
                <c:pt idx="2593">
                  <c:v>43511.550694444442</c:v>
                </c:pt>
                <c:pt idx="2594">
                  <c:v>43511.551388888889</c:v>
                </c:pt>
                <c:pt idx="2595">
                  <c:v>43511.552083333336</c:v>
                </c:pt>
                <c:pt idx="2596">
                  <c:v>43511.552777777775</c:v>
                </c:pt>
                <c:pt idx="2597">
                  <c:v>43511.553472222222</c:v>
                </c:pt>
                <c:pt idx="2598">
                  <c:v>43511.554166666669</c:v>
                </c:pt>
                <c:pt idx="2599">
                  <c:v>43511.554861111108</c:v>
                </c:pt>
                <c:pt idx="2600">
                  <c:v>43511.555555555555</c:v>
                </c:pt>
                <c:pt idx="2601">
                  <c:v>43511.556250000001</c:v>
                </c:pt>
                <c:pt idx="2602">
                  <c:v>43511.556944444441</c:v>
                </c:pt>
                <c:pt idx="2603">
                  <c:v>43511.557638888888</c:v>
                </c:pt>
                <c:pt idx="2604">
                  <c:v>43511.558333333334</c:v>
                </c:pt>
                <c:pt idx="2605">
                  <c:v>43511.559027777781</c:v>
                </c:pt>
                <c:pt idx="2606">
                  <c:v>43511.55972222222</c:v>
                </c:pt>
                <c:pt idx="2607">
                  <c:v>43511.560416666667</c:v>
                </c:pt>
                <c:pt idx="2608">
                  <c:v>43511.561111111114</c:v>
                </c:pt>
                <c:pt idx="2609">
                  <c:v>43511.561805555553</c:v>
                </c:pt>
                <c:pt idx="2610">
                  <c:v>43511.5625</c:v>
                </c:pt>
                <c:pt idx="2611">
                  <c:v>43511.563194444447</c:v>
                </c:pt>
                <c:pt idx="2612">
                  <c:v>43511.563888888886</c:v>
                </c:pt>
                <c:pt idx="2613">
                  <c:v>43511.564583333333</c:v>
                </c:pt>
                <c:pt idx="2614">
                  <c:v>43511.56527777778</c:v>
                </c:pt>
                <c:pt idx="2615">
                  <c:v>43511.565972222219</c:v>
                </c:pt>
                <c:pt idx="2616">
                  <c:v>43511.566666666666</c:v>
                </c:pt>
                <c:pt idx="2617">
                  <c:v>43511.567361111112</c:v>
                </c:pt>
                <c:pt idx="2618">
                  <c:v>43511.568055555559</c:v>
                </c:pt>
                <c:pt idx="2619">
                  <c:v>43511.568749999999</c:v>
                </c:pt>
                <c:pt idx="2620">
                  <c:v>43511.569444444445</c:v>
                </c:pt>
                <c:pt idx="2621">
                  <c:v>43511.570138888892</c:v>
                </c:pt>
                <c:pt idx="2622">
                  <c:v>43511.570833333331</c:v>
                </c:pt>
                <c:pt idx="2623">
                  <c:v>43511.571527777778</c:v>
                </c:pt>
                <c:pt idx="2624">
                  <c:v>43511.572222222225</c:v>
                </c:pt>
                <c:pt idx="2625">
                  <c:v>43511.572916666664</c:v>
                </c:pt>
                <c:pt idx="2626">
                  <c:v>43511.573611111111</c:v>
                </c:pt>
                <c:pt idx="2627">
                  <c:v>43511.574305555558</c:v>
                </c:pt>
                <c:pt idx="2628">
                  <c:v>43511.574999999997</c:v>
                </c:pt>
                <c:pt idx="2629">
                  <c:v>43511.575694444444</c:v>
                </c:pt>
                <c:pt idx="2630">
                  <c:v>43511.576388888891</c:v>
                </c:pt>
                <c:pt idx="2631">
                  <c:v>43511.57708333333</c:v>
                </c:pt>
                <c:pt idx="2632">
                  <c:v>43511.577777777777</c:v>
                </c:pt>
                <c:pt idx="2633">
                  <c:v>43511.578472222223</c:v>
                </c:pt>
                <c:pt idx="2634">
                  <c:v>43511.57916666667</c:v>
                </c:pt>
                <c:pt idx="2635">
                  <c:v>43511.579861111109</c:v>
                </c:pt>
                <c:pt idx="2636">
                  <c:v>43511.580555555556</c:v>
                </c:pt>
                <c:pt idx="2637">
                  <c:v>43511.581250000003</c:v>
                </c:pt>
                <c:pt idx="2638">
                  <c:v>43511.581944444442</c:v>
                </c:pt>
                <c:pt idx="2639">
                  <c:v>43511.582638888889</c:v>
                </c:pt>
                <c:pt idx="2640">
                  <c:v>43511.583333333336</c:v>
                </c:pt>
                <c:pt idx="2641">
                  <c:v>43511.584027777775</c:v>
                </c:pt>
                <c:pt idx="2642">
                  <c:v>43511.584722222222</c:v>
                </c:pt>
                <c:pt idx="2643">
                  <c:v>43511.585416666669</c:v>
                </c:pt>
                <c:pt idx="2644">
                  <c:v>43511.586111111108</c:v>
                </c:pt>
                <c:pt idx="2645">
                  <c:v>43511.586805555555</c:v>
                </c:pt>
                <c:pt idx="2646">
                  <c:v>43511.587500000001</c:v>
                </c:pt>
                <c:pt idx="2647">
                  <c:v>43511.588194444441</c:v>
                </c:pt>
                <c:pt idx="2648">
                  <c:v>43511.588888888888</c:v>
                </c:pt>
                <c:pt idx="2649">
                  <c:v>43511.589583333334</c:v>
                </c:pt>
                <c:pt idx="2650">
                  <c:v>43511.590277777781</c:v>
                </c:pt>
                <c:pt idx="2651">
                  <c:v>43511.59097222222</c:v>
                </c:pt>
                <c:pt idx="2652">
                  <c:v>43511.591666666667</c:v>
                </c:pt>
                <c:pt idx="2653">
                  <c:v>43511.592361111114</c:v>
                </c:pt>
                <c:pt idx="2654">
                  <c:v>43511.593055555553</c:v>
                </c:pt>
                <c:pt idx="2655">
                  <c:v>43511.59375</c:v>
                </c:pt>
                <c:pt idx="2656">
                  <c:v>43511.594444444447</c:v>
                </c:pt>
                <c:pt idx="2657">
                  <c:v>43511.595138888886</c:v>
                </c:pt>
                <c:pt idx="2658">
                  <c:v>43511.595833333333</c:v>
                </c:pt>
                <c:pt idx="2659">
                  <c:v>43511.59652777778</c:v>
                </c:pt>
                <c:pt idx="2660">
                  <c:v>43511.597222222219</c:v>
                </c:pt>
                <c:pt idx="2661">
                  <c:v>43511.597916666666</c:v>
                </c:pt>
                <c:pt idx="2662">
                  <c:v>43511.598611111112</c:v>
                </c:pt>
                <c:pt idx="2663">
                  <c:v>43511.599305555559</c:v>
                </c:pt>
                <c:pt idx="2664">
                  <c:v>43511.6</c:v>
                </c:pt>
                <c:pt idx="2665">
                  <c:v>43511.600694444445</c:v>
                </c:pt>
                <c:pt idx="2666">
                  <c:v>43511.601388888892</c:v>
                </c:pt>
                <c:pt idx="2667">
                  <c:v>43511.602083333331</c:v>
                </c:pt>
                <c:pt idx="2668">
                  <c:v>43511.602777777778</c:v>
                </c:pt>
                <c:pt idx="2669">
                  <c:v>43511.603472222225</c:v>
                </c:pt>
                <c:pt idx="2670">
                  <c:v>43511.604166666664</c:v>
                </c:pt>
                <c:pt idx="2671">
                  <c:v>43511.604861111111</c:v>
                </c:pt>
                <c:pt idx="2672">
                  <c:v>43511.605555555558</c:v>
                </c:pt>
                <c:pt idx="2673">
                  <c:v>43511.606249999997</c:v>
                </c:pt>
                <c:pt idx="2674">
                  <c:v>43511.606944444444</c:v>
                </c:pt>
                <c:pt idx="2675">
                  <c:v>43511.607638888891</c:v>
                </c:pt>
                <c:pt idx="2676">
                  <c:v>43511.60833333333</c:v>
                </c:pt>
                <c:pt idx="2677">
                  <c:v>43511.609027777777</c:v>
                </c:pt>
                <c:pt idx="2678">
                  <c:v>43511.609722222223</c:v>
                </c:pt>
                <c:pt idx="2679">
                  <c:v>43511.61041666667</c:v>
                </c:pt>
                <c:pt idx="2680">
                  <c:v>43511.611111111109</c:v>
                </c:pt>
                <c:pt idx="2681">
                  <c:v>43511.611805555556</c:v>
                </c:pt>
                <c:pt idx="2682">
                  <c:v>43511.612500000003</c:v>
                </c:pt>
                <c:pt idx="2683">
                  <c:v>43511.613194444442</c:v>
                </c:pt>
                <c:pt idx="2684">
                  <c:v>43511.613888888889</c:v>
                </c:pt>
                <c:pt idx="2685">
                  <c:v>43511.614583333336</c:v>
                </c:pt>
                <c:pt idx="2686">
                  <c:v>43511.615277777775</c:v>
                </c:pt>
                <c:pt idx="2687">
                  <c:v>43511.615972222222</c:v>
                </c:pt>
                <c:pt idx="2688">
                  <c:v>43511.616666666669</c:v>
                </c:pt>
                <c:pt idx="2689">
                  <c:v>43511.617361111108</c:v>
                </c:pt>
                <c:pt idx="2690">
                  <c:v>43511.618055555555</c:v>
                </c:pt>
                <c:pt idx="2691">
                  <c:v>43511.618750000001</c:v>
                </c:pt>
                <c:pt idx="2692">
                  <c:v>43511.619444444441</c:v>
                </c:pt>
                <c:pt idx="2693">
                  <c:v>43511.620138888888</c:v>
                </c:pt>
                <c:pt idx="2694">
                  <c:v>43511.620833333334</c:v>
                </c:pt>
                <c:pt idx="2695">
                  <c:v>43511.621527777781</c:v>
                </c:pt>
                <c:pt idx="2696">
                  <c:v>43511.62222222222</c:v>
                </c:pt>
                <c:pt idx="2697">
                  <c:v>43511.622916666667</c:v>
                </c:pt>
                <c:pt idx="2698">
                  <c:v>43511.623611111114</c:v>
                </c:pt>
                <c:pt idx="2699">
                  <c:v>43511.624305555553</c:v>
                </c:pt>
                <c:pt idx="2700">
                  <c:v>43511.625</c:v>
                </c:pt>
                <c:pt idx="2701">
                  <c:v>43511.625694444447</c:v>
                </c:pt>
                <c:pt idx="2702">
                  <c:v>43511.626388888886</c:v>
                </c:pt>
                <c:pt idx="2703">
                  <c:v>43511.627083333333</c:v>
                </c:pt>
                <c:pt idx="2704">
                  <c:v>43511.62777777778</c:v>
                </c:pt>
                <c:pt idx="2705">
                  <c:v>43511.628472222219</c:v>
                </c:pt>
                <c:pt idx="2706">
                  <c:v>43511.629166666666</c:v>
                </c:pt>
                <c:pt idx="2707">
                  <c:v>43511.629861111112</c:v>
                </c:pt>
                <c:pt idx="2708">
                  <c:v>43511.630555555559</c:v>
                </c:pt>
                <c:pt idx="2709">
                  <c:v>43511.631249999999</c:v>
                </c:pt>
                <c:pt idx="2710">
                  <c:v>43511.631944444445</c:v>
                </c:pt>
                <c:pt idx="2711">
                  <c:v>43511.632638888892</c:v>
                </c:pt>
                <c:pt idx="2712">
                  <c:v>43511.633333333331</c:v>
                </c:pt>
                <c:pt idx="2713">
                  <c:v>43511.634027777778</c:v>
                </c:pt>
                <c:pt idx="2714">
                  <c:v>43511.634722222225</c:v>
                </c:pt>
                <c:pt idx="2715">
                  <c:v>43511.635416666664</c:v>
                </c:pt>
                <c:pt idx="2716">
                  <c:v>43511.636111111111</c:v>
                </c:pt>
                <c:pt idx="2717">
                  <c:v>43511.636805555558</c:v>
                </c:pt>
                <c:pt idx="2718">
                  <c:v>43511.637499999997</c:v>
                </c:pt>
                <c:pt idx="2719">
                  <c:v>43511.638194444444</c:v>
                </c:pt>
                <c:pt idx="2720">
                  <c:v>43511.638888888891</c:v>
                </c:pt>
                <c:pt idx="2721">
                  <c:v>43511.63958333333</c:v>
                </c:pt>
                <c:pt idx="2722">
                  <c:v>43511.640277777777</c:v>
                </c:pt>
                <c:pt idx="2723">
                  <c:v>43511.640972222223</c:v>
                </c:pt>
                <c:pt idx="2724">
                  <c:v>43511.64166666667</c:v>
                </c:pt>
                <c:pt idx="2725">
                  <c:v>43511.642361111109</c:v>
                </c:pt>
                <c:pt idx="2726">
                  <c:v>43511.643055555556</c:v>
                </c:pt>
                <c:pt idx="2727">
                  <c:v>43511.643750000003</c:v>
                </c:pt>
                <c:pt idx="2728">
                  <c:v>43511.644444444442</c:v>
                </c:pt>
                <c:pt idx="2729">
                  <c:v>43511.645138888889</c:v>
                </c:pt>
                <c:pt idx="2730">
                  <c:v>43511.645833333336</c:v>
                </c:pt>
                <c:pt idx="2731">
                  <c:v>43511.646527777775</c:v>
                </c:pt>
                <c:pt idx="2732">
                  <c:v>43511.647222222222</c:v>
                </c:pt>
                <c:pt idx="2733">
                  <c:v>43511.647916666669</c:v>
                </c:pt>
                <c:pt idx="2734">
                  <c:v>43511.648611111108</c:v>
                </c:pt>
                <c:pt idx="2735">
                  <c:v>43511.649305555555</c:v>
                </c:pt>
                <c:pt idx="2736">
                  <c:v>43511.65</c:v>
                </c:pt>
                <c:pt idx="2737">
                  <c:v>43511.650694444441</c:v>
                </c:pt>
                <c:pt idx="2738">
                  <c:v>43511.651388888888</c:v>
                </c:pt>
                <c:pt idx="2739">
                  <c:v>43511.652083333334</c:v>
                </c:pt>
                <c:pt idx="2740">
                  <c:v>43511.652777777781</c:v>
                </c:pt>
                <c:pt idx="2741">
                  <c:v>43511.65347222222</c:v>
                </c:pt>
                <c:pt idx="2742">
                  <c:v>43511.654166666667</c:v>
                </c:pt>
                <c:pt idx="2743">
                  <c:v>43511.654861111114</c:v>
                </c:pt>
                <c:pt idx="2744">
                  <c:v>43511.655555555553</c:v>
                </c:pt>
                <c:pt idx="2745">
                  <c:v>43511.65625</c:v>
                </c:pt>
                <c:pt idx="2746">
                  <c:v>43511.656944444447</c:v>
                </c:pt>
                <c:pt idx="2747">
                  <c:v>43511.657638888886</c:v>
                </c:pt>
                <c:pt idx="2748">
                  <c:v>43511.658333333333</c:v>
                </c:pt>
                <c:pt idx="2749">
                  <c:v>43511.65902777778</c:v>
                </c:pt>
                <c:pt idx="2750">
                  <c:v>43511.659722222219</c:v>
                </c:pt>
                <c:pt idx="2751">
                  <c:v>43511.660416666666</c:v>
                </c:pt>
                <c:pt idx="2752">
                  <c:v>43511.661111111112</c:v>
                </c:pt>
                <c:pt idx="2753">
                  <c:v>43511.661805555559</c:v>
                </c:pt>
                <c:pt idx="2754">
                  <c:v>43511.662499999999</c:v>
                </c:pt>
                <c:pt idx="2755">
                  <c:v>43511.663194444445</c:v>
                </c:pt>
                <c:pt idx="2756">
                  <c:v>43511.663888888892</c:v>
                </c:pt>
                <c:pt idx="2757">
                  <c:v>43511.664583333331</c:v>
                </c:pt>
                <c:pt idx="2758">
                  <c:v>43511.665277777778</c:v>
                </c:pt>
                <c:pt idx="2759">
                  <c:v>43511.665972222225</c:v>
                </c:pt>
                <c:pt idx="2760">
                  <c:v>43511.666666666664</c:v>
                </c:pt>
                <c:pt idx="2761">
                  <c:v>43511.667361111111</c:v>
                </c:pt>
                <c:pt idx="2762">
                  <c:v>43511.668055555558</c:v>
                </c:pt>
                <c:pt idx="2763">
                  <c:v>43511.668749999997</c:v>
                </c:pt>
                <c:pt idx="2764">
                  <c:v>43511.669444444444</c:v>
                </c:pt>
                <c:pt idx="2765">
                  <c:v>43511.670138888891</c:v>
                </c:pt>
                <c:pt idx="2766">
                  <c:v>43511.67083333333</c:v>
                </c:pt>
                <c:pt idx="2767">
                  <c:v>43511.671527777777</c:v>
                </c:pt>
                <c:pt idx="2768">
                  <c:v>43511.672222222223</c:v>
                </c:pt>
                <c:pt idx="2769">
                  <c:v>43511.67291666667</c:v>
                </c:pt>
                <c:pt idx="2770">
                  <c:v>43511.673611111109</c:v>
                </c:pt>
                <c:pt idx="2771">
                  <c:v>43511.674305555556</c:v>
                </c:pt>
                <c:pt idx="2772">
                  <c:v>43511.675000000003</c:v>
                </c:pt>
                <c:pt idx="2773">
                  <c:v>43511.675694444442</c:v>
                </c:pt>
                <c:pt idx="2774">
                  <c:v>43511.676388888889</c:v>
                </c:pt>
                <c:pt idx="2775">
                  <c:v>43511.677083333336</c:v>
                </c:pt>
                <c:pt idx="2776">
                  <c:v>43511.677777777775</c:v>
                </c:pt>
                <c:pt idx="2777">
                  <c:v>43511.678472222222</c:v>
                </c:pt>
                <c:pt idx="2778">
                  <c:v>43511.679166666669</c:v>
                </c:pt>
                <c:pt idx="2779">
                  <c:v>43511.679861111108</c:v>
                </c:pt>
                <c:pt idx="2780">
                  <c:v>43511.680555555555</c:v>
                </c:pt>
                <c:pt idx="2781">
                  <c:v>43511.681250000001</c:v>
                </c:pt>
                <c:pt idx="2782">
                  <c:v>43511.681944444441</c:v>
                </c:pt>
                <c:pt idx="2783">
                  <c:v>43511.682638888888</c:v>
                </c:pt>
                <c:pt idx="2784">
                  <c:v>43511.683333333334</c:v>
                </c:pt>
                <c:pt idx="2785">
                  <c:v>43511.684027777781</c:v>
                </c:pt>
                <c:pt idx="2786">
                  <c:v>43511.68472222222</c:v>
                </c:pt>
                <c:pt idx="2787">
                  <c:v>43511.685416666667</c:v>
                </c:pt>
                <c:pt idx="2788">
                  <c:v>43511.686111111114</c:v>
                </c:pt>
                <c:pt idx="2789">
                  <c:v>43511.686805555553</c:v>
                </c:pt>
                <c:pt idx="2790">
                  <c:v>43511.6875</c:v>
                </c:pt>
                <c:pt idx="2791">
                  <c:v>43511.688194444447</c:v>
                </c:pt>
                <c:pt idx="2792">
                  <c:v>43511.688888888886</c:v>
                </c:pt>
                <c:pt idx="2793">
                  <c:v>43511.689583333333</c:v>
                </c:pt>
                <c:pt idx="2794">
                  <c:v>43511.69027777778</c:v>
                </c:pt>
                <c:pt idx="2795">
                  <c:v>43511.690972222219</c:v>
                </c:pt>
                <c:pt idx="2796">
                  <c:v>43511.691666666666</c:v>
                </c:pt>
                <c:pt idx="2797">
                  <c:v>43511.692361111112</c:v>
                </c:pt>
                <c:pt idx="2798">
                  <c:v>43511.693055555559</c:v>
                </c:pt>
                <c:pt idx="2799">
                  <c:v>43511.693749999999</c:v>
                </c:pt>
                <c:pt idx="2800">
                  <c:v>43511.694444444445</c:v>
                </c:pt>
                <c:pt idx="2801">
                  <c:v>43511.695138888892</c:v>
                </c:pt>
                <c:pt idx="2802">
                  <c:v>43511.695833333331</c:v>
                </c:pt>
                <c:pt idx="2803">
                  <c:v>43511.696527777778</c:v>
                </c:pt>
                <c:pt idx="2804">
                  <c:v>43511.697222222225</c:v>
                </c:pt>
                <c:pt idx="2805">
                  <c:v>43511.697916666664</c:v>
                </c:pt>
                <c:pt idx="2806">
                  <c:v>43511.698611111111</c:v>
                </c:pt>
                <c:pt idx="2807">
                  <c:v>43511.699305555558</c:v>
                </c:pt>
                <c:pt idx="2808">
                  <c:v>43511.7</c:v>
                </c:pt>
                <c:pt idx="2809">
                  <c:v>43511.700694444444</c:v>
                </c:pt>
                <c:pt idx="2810">
                  <c:v>43511.701388888891</c:v>
                </c:pt>
                <c:pt idx="2811">
                  <c:v>43511.70208333333</c:v>
                </c:pt>
                <c:pt idx="2812">
                  <c:v>43511.702777777777</c:v>
                </c:pt>
                <c:pt idx="2813">
                  <c:v>43511.703472222223</c:v>
                </c:pt>
                <c:pt idx="2814">
                  <c:v>43511.70416666667</c:v>
                </c:pt>
                <c:pt idx="2815">
                  <c:v>43511.704861111109</c:v>
                </c:pt>
                <c:pt idx="2816">
                  <c:v>43511.705555555556</c:v>
                </c:pt>
                <c:pt idx="2817">
                  <c:v>43511.706250000003</c:v>
                </c:pt>
                <c:pt idx="2818">
                  <c:v>43511.706944444442</c:v>
                </c:pt>
                <c:pt idx="2819">
                  <c:v>43511.707638888889</c:v>
                </c:pt>
                <c:pt idx="2820">
                  <c:v>43511.708333333336</c:v>
                </c:pt>
                <c:pt idx="2821">
                  <c:v>43511.709027777775</c:v>
                </c:pt>
                <c:pt idx="2822">
                  <c:v>43511.709722222222</c:v>
                </c:pt>
                <c:pt idx="2823">
                  <c:v>43511.710416666669</c:v>
                </c:pt>
                <c:pt idx="2824">
                  <c:v>43511.711111111108</c:v>
                </c:pt>
                <c:pt idx="2825">
                  <c:v>43511.711805555555</c:v>
                </c:pt>
                <c:pt idx="2826">
                  <c:v>43511.712500000001</c:v>
                </c:pt>
                <c:pt idx="2827">
                  <c:v>43511.713194444441</c:v>
                </c:pt>
                <c:pt idx="2828">
                  <c:v>43511.713888888888</c:v>
                </c:pt>
                <c:pt idx="2829">
                  <c:v>43511.714583333334</c:v>
                </c:pt>
                <c:pt idx="2830">
                  <c:v>43511.715277777781</c:v>
                </c:pt>
                <c:pt idx="2831">
                  <c:v>43511.71597222222</c:v>
                </c:pt>
                <c:pt idx="2832">
                  <c:v>43511.716666666667</c:v>
                </c:pt>
                <c:pt idx="2833">
                  <c:v>43511.717361111114</c:v>
                </c:pt>
                <c:pt idx="2834">
                  <c:v>43511.718055555553</c:v>
                </c:pt>
                <c:pt idx="2835">
                  <c:v>43511.71875</c:v>
                </c:pt>
                <c:pt idx="2836">
                  <c:v>43511.719444444447</c:v>
                </c:pt>
                <c:pt idx="2837">
                  <c:v>43511.720138888886</c:v>
                </c:pt>
                <c:pt idx="2838">
                  <c:v>43511.720833333333</c:v>
                </c:pt>
                <c:pt idx="2839">
                  <c:v>43511.72152777778</c:v>
                </c:pt>
                <c:pt idx="2840">
                  <c:v>43511.722222222219</c:v>
                </c:pt>
                <c:pt idx="2841">
                  <c:v>43511.722916666666</c:v>
                </c:pt>
                <c:pt idx="2842">
                  <c:v>43511.723611111112</c:v>
                </c:pt>
                <c:pt idx="2843">
                  <c:v>43511.724305555559</c:v>
                </c:pt>
                <c:pt idx="2844">
                  <c:v>43511.724999999999</c:v>
                </c:pt>
                <c:pt idx="2845">
                  <c:v>43511.725694444445</c:v>
                </c:pt>
                <c:pt idx="2846">
                  <c:v>43511.726388888892</c:v>
                </c:pt>
                <c:pt idx="2847">
                  <c:v>43511.727083333331</c:v>
                </c:pt>
                <c:pt idx="2848">
                  <c:v>43511.727777777778</c:v>
                </c:pt>
                <c:pt idx="2849">
                  <c:v>43511.728472222225</c:v>
                </c:pt>
                <c:pt idx="2850">
                  <c:v>43511.729166666664</c:v>
                </c:pt>
                <c:pt idx="2851">
                  <c:v>43511.729861111111</c:v>
                </c:pt>
                <c:pt idx="2852">
                  <c:v>43511.730555555558</c:v>
                </c:pt>
                <c:pt idx="2853">
                  <c:v>43511.731249999997</c:v>
                </c:pt>
                <c:pt idx="2854">
                  <c:v>43511.731944444444</c:v>
                </c:pt>
                <c:pt idx="2855">
                  <c:v>43511.732638888891</c:v>
                </c:pt>
                <c:pt idx="2856">
                  <c:v>43511.73333333333</c:v>
                </c:pt>
                <c:pt idx="2857">
                  <c:v>43511.734027777777</c:v>
                </c:pt>
                <c:pt idx="2858">
                  <c:v>43511.734722222223</c:v>
                </c:pt>
                <c:pt idx="2859">
                  <c:v>43511.73541666667</c:v>
                </c:pt>
                <c:pt idx="2860">
                  <c:v>43511.736111111109</c:v>
                </c:pt>
                <c:pt idx="2861">
                  <c:v>43511.736805555556</c:v>
                </c:pt>
                <c:pt idx="2862">
                  <c:v>43511.737500000003</c:v>
                </c:pt>
                <c:pt idx="2863">
                  <c:v>43511.738194444442</c:v>
                </c:pt>
                <c:pt idx="2864">
                  <c:v>43511.738888888889</c:v>
                </c:pt>
                <c:pt idx="2865">
                  <c:v>43511.739583333336</c:v>
                </c:pt>
                <c:pt idx="2866">
                  <c:v>43511.740277777775</c:v>
                </c:pt>
                <c:pt idx="2867">
                  <c:v>43511.740972222222</c:v>
                </c:pt>
                <c:pt idx="2868">
                  <c:v>43511.741666666669</c:v>
                </c:pt>
                <c:pt idx="2869">
                  <c:v>43511.742361111108</c:v>
                </c:pt>
                <c:pt idx="2870">
                  <c:v>43511.743055555555</c:v>
                </c:pt>
                <c:pt idx="2871">
                  <c:v>43511.743750000001</c:v>
                </c:pt>
                <c:pt idx="2872">
                  <c:v>43511.744444444441</c:v>
                </c:pt>
                <c:pt idx="2873">
                  <c:v>43511.745138888888</c:v>
                </c:pt>
                <c:pt idx="2874">
                  <c:v>43511.745833333334</c:v>
                </c:pt>
                <c:pt idx="2875">
                  <c:v>43511.746527777781</c:v>
                </c:pt>
                <c:pt idx="2876">
                  <c:v>43511.74722222222</c:v>
                </c:pt>
                <c:pt idx="2877">
                  <c:v>43511.747916666667</c:v>
                </c:pt>
                <c:pt idx="2878">
                  <c:v>43511.748611111114</c:v>
                </c:pt>
                <c:pt idx="2879">
                  <c:v>43511.749305555553</c:v>
                </c:pt>
                <c:pt idx="2880">
                  <c:v>43511.75</c:v>
                </c:pt>
                <c:pt idx="2881">
                  <c:v>43511.750694444447</c:v>
                </c:pt>
                <c:pt idx="2882">
                  <c:v>43511.751388888886</c:v>
                </c:pt>
                <c:pt idx="2883">
                  <c:v>43511.752083333333</c:v>
                </c:pt>
                <c:pt idx="2884">
                  <c:v>43511.75277777778</c:v>
                </c:pt>
                <c:pt idx="2885">
                  <c:v>43511.753472222219</c:v>
                </c:pt>
                <c:pt idx="2886">
                  <c:v>43511.754166666666</c:v>
                </c:pt>
                <c:pt idx="2887">
                  <c:v>43511.754861111112</c:v>
                </c:pt>
                <c:pt idx="2888">
                  <c:v>43511.755555555559</c:v>
                </c:pt>
                <c:pt idx="2889">
                  <c:v>43511.756249999999</c:v>
                </c:pt>
                <c:pt idx="2890">
                  <c:v>43511.756944444445</c:v>
                </c:pt>
                <c:pt idx="2891">
                  <c:v>43511.757638888892</c:v>
                </c:pt>
                <c:pt idx="2892">
                  <c:v>43511.758333333331</c:v>
                </c:pt>
                <c:pt idx="2893">
                  <c:v>43511.759027777778</c:v>
                </c:pt>
                <c:pt idx="2894">
                  <c:v>43511.759722222225</c:v>
                </c:pt>
                <c:pt idx="2895">
                  <c:v>43511.760416666664</c:v>
                </c:pt>
                <c:pt idx="2896">
                  <c:v>43511.761111111111</c:v>
                </c:pt>
                <c:pt idx="2897">
                  <c:v>43511.761805555558</c:v>
                </c:pt>
                <c:pt idx="2898">
                  <c:v>43511.762499999997</c:v>
                </c:pt>
                <c:pt idx="2899">
                  <c:v>43511.763194444444</c:v>
                </c:pt>
                <c:pt idx="2900">
                  <c:v>43511.763888888891</c:v>
                </c:pt>
                <c:pt idx="2901">
                  <c:v>43511.76458333333</c:v>
                </c:pt>
                <c:pt idx="2902">
                  <c:v>43511.765277777777</c:v>
                </c:pt>
                <c:pt idx="2903">
                  <c:v>43511.765972222223</c:v>
                </c:pt>
                <c:pt idx="2904">
                  <c:v>43511.76666666667</c:v>
                </c:pt>
                <c:pt idx="2905">
                  <c:v>43511.767361111109</c:v>
                </c:pt>
                <c:pt idx="2906">
                  <c:v>43511.768055555556</c:v>
                </c:pt>
                <c:pt idx="2907">
                  <c:v>43511.768750000003</c:v>
                </c:pt>
                <c:pt idx="2908">
                  <c:v>43511.769444444442</c:v>
                </c:pt>
                <c:pt idx="2909">
                  <c:v>43511.770138888889</c:v>
                </c:pt>
                <c:pt idx="2910">
                  <c:v>43511.770833333336</c:v>
                </c:pt>
                <c:pt idx="2911">
                  <c:v>43511.771527777775</c:v>
                </c:pt>
                <c:pt idx="2912">
                  <c:v>43511.772222222222</c:v>
                </c:pt>
                <c:pt idx="2913">
                  <c:v>43511.772916666669</c:v>
                </c:pt>
                <c:pt idx="2914">
                  <c:v>43511.773611111108</c:v>
                </c:pt>
                <c:pt idx="2915">
                  <c:v>43511.774305555555</c:v>
                </c:pt>
                <c:pt idx="2916">
                  <c:v>43511.775000000001</c:v>
                </c:pt>
                <c:pt idx="2917">
                  <c:v>43511.775694444441</c:v>
                </c:pt>
                <c:pt idx="2918">
                  <c:v>43511.776388888888</c:v>
                </c:pt>
                <c:pt idx="2919">
                  <c:v>43511.777083333334</c:v>
                </c:pt>
                <c:pt idx="2920">
                  <c:v>43511.777777777781</c:v>
                </c:pt>
                <c:pt idx="2921">
                  <c:v>43511.77847222222</c:v>
                </c:pt>
                <c:pt idx="2922">
                  <c:v>43511.779166666667</c:v>
                </c:pt>
                <c:pt idx="2923">
                  <c:v>43511.779861111114</c:v>
                </c:pt>
                <c:pt idx="2924">
                  <c:v>43511.780555555553</c:v>
                </c:pt>
                <c:pt idx="2925">
                  <c:v>43511.78125</c:v>
                </c:pt>
                <c:pt idx="2926">
                  <c:v>43511.781944444447</c:v>
                </c:pt>
                <c:pt idx="2927">
                  <c:v>43511.782638888886</c:v>
                </c:pt>
                <c:pt idx="2928">
                  <c:v>43511.783333333333</c:v>
                </c:pt>
                <c:pt idx="2929">
                  <c:v>43511.78402777778</c:v>
                </c:pt>
                <c:pt idx="2930">
                  <c:v>43511.784722222219</c:v>
                </c:pt>
                <c:pt idx="2931">
                  <c:v>43511.785416666666</c:v>
                </c:pt>
                <c:pt idx="2932">
                  <c:v>43511.786111111112</c:v>
                </c:pt>
                <c:pt idx="2933">
                  <c:v>43511.786805555559</c:v>
                </c:pt>
                <c:pt idx="2934">
                  <c:v>43511.787499999999</c:v>
                </c:pt>
                <c:pt idx="2935">
                  <c:v>43511.788194444445</c:v>
                </c:pt>
                <c:pt idx="2936">
                  <c:v>43511.788888888892</c:v>
                </c:pt>
                <c:pt idx="2937">
                  <c:v>43511.789583333331</c:v>
                </c:pt>
                <c:pt idx="2938">
                  <c:v>43511.790277777778</c:v>
                </c:pt>
                <c:pt idx="2939">
                  <c:v>43511.790972222225</c:v>
                </c:pt>
                <c:pt idx="2940">
                  <c:v>43511.791666666664</c:v>
                </c:pt>
                <c:pt idx="2941">
                  <c:v>43511.792361111111</c:v>
                </c:pt>
                <c:pt idx="2942">
                  <c:v>43511.793055555558</c:v>
                </c:pt>
                <c:pt idx="2943">
                  <c:v>43511.793749999997</c:v>
                </c:pt>
                <c:pt idx="2944">
                  <c:v>43511.794444444444</c:v>
                </c:pt>
                <c:pt idx="2945">
                  <c:v>43511.795138888891</c:v>
                </c:pt>
                <c:pt idx="2946">
                  <c:v>43511.79583333333</c:v>
                </c:pt>
                <c:pt idx="2947">
                  <c:v>43511.796527777777</c:v>
                </c:pt>
                <c:pt idx="2948">
                  <c:v>43511.797222222223</c:v>
                </c:pt>
                <c:pt idx="2949">
                  <c:v>43511.79791666667</c:v>
                </c:pt>
                <c:pt idx="2950">
                  <c:v>43511.798611111109</c:v>
                </c:pt>
                <c:pt idx="2951">
                  <c:v>43511.799305555556</c:v>
                </c:pt>
                <c:pt idx="2952">
                  <c:v>43511.8</c:v>
                </c:pt>
                <c:pt idx="2953">
                  <c:v>43511.800694444442</c:v>
                </c:pt>
                <c:pt idx="2954">
                  <c:v>43511.801388888889</c:v>
                </c:pt>
                <c:pt idx="2955">
                  <c:v>43511.802083333336</c:v>
                </c:pt>
                <c:pt idx="2956">
                  <c:v>43511.802777777775</c:v>
                </c:pt>
                <c:pt idx="2957">
                  <c:v>43511.803472222222</c:v>
                </c:pt>
                <c:pt idx="2958">
                  <c:v>43511.804166666669</c:v>
                </c:pt>
                <c:pt idx="2959">
                  <c:v>43511.804861111108</c:v>
                </c:pt>
                <c:pt idx="2960">
                  <c:v>43511.805555555555</c:v>
                </c:pt>
                <c:pt idx="2961">
                  <c:v>43511.806250000001</c:v>
                </c:pt>
                <c:pt idx="2962">
                  <c:v>43511.806944444441</c:v>
                </c:pt>
                <c:pt idx="2963">
                  <c:v>43511.807638888888</c:v>
                </c:pt>
                <c:pt idx="2964">
                  <c:v>43511.808333333334</c:v>
                </c:pt>
                <c:pt idx="2965">
                  <c:v>43511.809027777781</c:v>
                </c:pt>
                <c:pt idx="2966">
                  <c:v>43511.80972222222</c:v>
                </c:pt>
                <c:pt idx="2967">
                  <c:v>43511.810416666667</c:v>
                </c:pt>
                <c:pt idx="2968">
                  <c:v>43511.811111111114</c:v>
                </c:pt>
                <c:pt idx="2969">
                  <c:v>43511.811805555553</c:v>
                </c:pt>
                <c:pt idx="2970">
                  <c:v>43511.8125</c:v>
                </c:pt>
                <c:pt idx="2971">
                  <c:v>43511.813194444447</c:v>
                </c:pt>
                <c:pt idx="2972">
                  <c:v>43511.813888888886</c:v>
                </c:pt>
                <c:pt idx="2973">
                  <c:v>43511.814583333333</c:v>
                </c:pt>
                <c:pt idx="2974">
                  <c:v>43511.81527777778</c:v>
                </c:pt>
                <c:pt idx="2975">
                  <c:v>43511.815972222219</c:v>
                </c:pt>
                <c:pt idx="2976">
                  <c:v>43511.816666666666</c:v>
                </c:pt>
                <c:pt idx="2977">
                  <c:v>43511.817361111112</c:v>
                </c:pt>
                <c:pt idx="2978">
                  <c:v>43511.818055555559</c:v>
                </c:pt>
                <c:pt idx="2979">
                  <c:v>43511.818749999999</c:v>
                </c:pt>
                <c:pt idx="2980">
                  <c:v>43511.819444444445</c:v>
                </c:pt>
                <c:pt idx="2981">
                  <c:v>43511.820138888892</c:v>
                </c:pt>
                <c:pt idx="2982">
                  <c:v>43511.820833333331</c:v>
                </c:pt>
                <c:pt idx="2983">
                  <c:v>43511.821527777778</c:v>
                </c:pt>
                <c:pt idx="2984">
                  <c:v>43511.822222222225</c:v>
                </c:pt>
                <c:pt idx="2985">
                  <c:v>43511.822916666664</c:v>
                </c:pt>
                <c:pt idx="2986">
                  <c:v>43511.823611111111</c:v>
                </c:pt>
                <c:pt idx="2987">
                  <c:v>43511.824305555558</c:v>
                </c:pt>
                <c:pt idx="2988">
                  <c:v>43511.824999999997</c:v>
                </c:pt>
                <c:pt idx="2989">
                  <c:v>43511.825694444444</c:v>
                </c:pt>
                <c:pt idx="2990">
                  <c:v>43511.826388888891</c:v>
                </c:pt>
                <c:pt idx="2991">
                  <c:v>43511.82708333333</c:v>
                </c:pt>
                <c:pt idx="2992">
                  <c:v>43511.827777777777</c:v>
                </c:pt>
                <c:pt idx="2993">
                  <c:v>43511.828472222223</c:v>
                </c:pt>
                <c:pt idx="2994">
                  <c:v>43511.82916666667</c:v>
                </c:pt>
                <c:pt idx="2995">
                  <c:v>43511.829861111109</c:v>
                </c:pt>
                <c:pt idx="2996">
                  <c:v>43511.830555555556</c:v>
                </c:pt>
                <c:pt idx="2997">
                  <c:v>43511.831250000003</c:v>
                </c:pt>
                <c:pt idx="2998">
                  <c:v>43511.831944444442</c:v>
                </c:pt>
                <c:pt idx="2999">
                  <c:v>43511.832638888889</c:v>
                </c:pt>
                <c:pt idx="3000">
                  <c:v>43511.833333333336</c:v>
                </c:pt>
                <c:pt idx="3001">
                  <c:v>43511.834027777775</c:v>
                </c:pt>
                <c:pt idx="3002">
                  <c:v>43511.834722222222</c:v>
                </c:pt>
                <c:pt idx="3003">
                  <c:v>43511.835416666669</c:v>
                </c:pt>
                <c:pt idx="3004">
                  <c:v>43511.836111111108</c:v>
                </c:pt>
                <c:pt idx="3005">
                  <c:v>43511.836805555555</c:v>
                </c:pt>
                <c:pt idx="3006">
                  <c:v>43511.837500000001</c:v>
                </c:pt>
                <c:pt idx="3007">
                  <c:v>43511.838194444441</c:v>
                </c:pt>
                <c:pt idx="3008">
                  <c:v>43511.838888888888</c:v>
                </c:pt>
                <c:pt idx="3009">
                  <c:v>43511.839583333334</c:v>
                </c:pt>
                <c:pt idx="3010">
                  <c:v>43511.840277777781</c:v>
                </c:pt>
                <c:pt idx="3011">
                  <c:v>43511.84097222222</c:v>
                </c:pt>
                <c:pt idx="3012">
                  <c:v>43511.841666666667</c:v>
                </c:pt>
                <c:pt idx="3013">
                  <c:v>43511.842361111114</c:v>
                </c:pt>
                <c:pt idx="3014">
                  <c:v>43511.843055555553</c:v>
                </c:pt>
                <c:pt idx="3015">
                  <c:v>43511.84375</c:v>
                </c:pt>
                <c:pt idx="3016">
                  <c:v>43511.844444444447</c:v>
                </c:pt>
                <c:pt idx="3017">
                  <c:v>43511.845138888886</c:v>
                </c:pt>
                <c:pt idx="3018">
                  <c:v>43511.845833333333</c:v>
                </c:pt>
                <c:pt idx="3019">
                  <c:v>43511.84652777778</c:v>
                </c:pt>
                <c:pt idx="3020">
                  <c:v>43511.847222222219</c:v>
                </c:pt>
                <c:pt idx="3021">
                  <c:v>43511.847916666666</c:v>
                </c:pt>
                <c:pt idx="3022">
                  <c:v>43511.848611111112</c:v>
                </c:pt>
                <c:pt idx="3023">
                  <c:v>43511.849305555559</c:v>
                </c:pt>
                <c:pt idx="3024">
                  <c:v>43511.85</c:v>
                </c:pt>
                <c:pt idx="3025">
                  <c:v>43511.850694444445</c:v>
                </c:pt>
                <c:pt idx="3026">
                  <c:v>43511.851388888892</c:v>
                </c:pt>
                <c:pt idx="3027">
                  <c:v>43511.852083333331</c:v>
                </c:pt>
                <c:pt idx="3028">
                  <c:v>43511.852777777778</c:v>
                </c:pt>
                <c:pt idx="3029">
                  <c:v>43511.853472222225</c:v>
                </c:pt>
                <c:pt idx="3030">
                  <c:v>43511.854166666664</c:v>
                </c:pt>
                <c:pt idx="3031">
                  <c:v>43511.854861111111</c:v>
                </c:pt>
                <c:pt idx="3032">
                  <c:v>43511.855555555558</c:v>
                </c:pt>
                <c:pt idx="3033">
                  <c:v>43511.856249999997</c:v>
                </c:pt>
                <c:pt idx="3034">
                  <c:v>43511.856944444444</c:v>
                </c:pt>
                <c:pt idx="3035">
                  <c:v>43511.857638888891</c:v>
                </c:pt>
                <c:pt idx="3036">
                  <c:v>43511.85833333333</c:v>
                </c:pt>
                <c:pt idx="3037">
                  <c:v>43511.859027777777</c:v>
                </c:pt>
                <c:pt idx="3038">
                  <c:v>43511.859722222223</c:v>
                </c:pt>
                <c:pt idx="3039">
                  <c:v>43511.86041666667</c:v>
                </c:pt>
                <c:pt idx="3040">
                  <c:v>43511.861111111109</c:v>
                </c:pt>
                <c:pt idx="3041">
                  <c:v>43511.861805555556</c:v>
                </c:pt>
                <c:pt idx="3042">
                  <c:v>43511.862500000003</c:v>
                </c:pt>
                <c:pt idx="3043">
                  <c:v>43511.863194444442</c:v>
                </c:pt>
                <c:pt idx="3044">
                  <c:v>43511.863888888889</c:v>
                </c:pt>
                <c:pt idx="3045">
                  <c:v>43511.864583333336</c:v>
                </c:pt>
                <c:pt idx="3046">
                  <c:v>43511.865277777775</c:v>
                </c:pt>
                <c:pt idx="3047">
                  <c:v>43511.865972222222</c:v>
                </c:pt>
                <c:pt idx="3048">
                  <c:v>43511.866666666669</c:v>
                </c:pt>
                <c:pt idx="3049">
                  <c:v>43511.867361111108</c:v>
                </c:pt>
                <c:pt idx="3050">
                  <c:v>43511.868055555555</c:v>
                </c:pt>
                <c:pt idx="3051">
                  <c:v>43511.868750000001</c:v>
                </c:pt>
                <c:pt idx="3052">
                  <c:v>43511.869444444441</c:v>
                </c:pt>
                <c:pt idx="3053">
                  <c:v>43511.870138888888</c:v>
                </c:pt>
                <c:pt idx="3054">
                  <c:v>43511.870833333334</c:v>
                </c:pt>
                <c:pt idx="3055">
                  <c:v>43511.871527777781</c:v>
                </c:pt>
                <c:pt idx="3056">
                  <c:v>43511.87222222222</c:v>
                </c:pt>
                <c:pt idx="3057">
                  <c:v>43511.872916666667</c:v>
                </c:pt>
                <c:pt idx="3058">
                  <c:v>43511.873611111114</c:v>
                </c:pt>
                <c:pt idx="3059">
                  <c:v>43511.874305555553</c:v>
                </c:pt>
                <c:pt idx="3060">
                  <c:v>43511.875</c:v>
                </c:pt>
                <c:pt idx="3061">
                  <c:v>43511.875694444447</c:v>
                </c:pt>
                <c:pt idx="3062">
                  <c:v>43511.876388888886</c:v>
                </c:pt>
                <c:pt idx="3063">
                  <c:v>43511.877083333333</c:v>
                </c:pt>
                <c:pt idx="3064">
                  <c:v>43511.87777777778</c:v>
                </c:pt>
                <c:pt idx="3065">
                  <c:v>43511.878472222219</c:v>
                </c:pt>
                <c:pt idx="3066">
                  <c:v>43511.879166666666</c:v>
                </c:pt>
                <c:pt idx="3067">
                  <c:v>43511.879861111112</c:v>
                </c:pt>
                <c:pt idx="3068">
                  <c:v>43511.880555555559</c:v>
                </c:pt>
                <c:pt idx="3069">
                  <c:v>43511.881249999999</c:v>
                </c:pt>
                <c:pt idx="3070">
                  <c:v>43511.881944444445</c:v>
                </c:pt>
                <c:pt idx="3071">
                  <c:v>43511.882638888892</c:v>
                </c:pt>
                <c:pt idx="3072">
                  <c:v>43511.883333333331</c:v>
                </c:pt>
                <c:pt idx="3073">
                  <c:v>43511.884027777778</c:v>
                </c:pt>
                <c:pt idx="3074">
                  <c:v>43511.884722222225</c:v>
                </c:pt>
                <c:pt idx="3075">
                  <c:v>43511.885416666664</c:v>
                </c:pt>
                <c:pt idx="3076">
                  <c:v>43511.886111111111</c:v>
                </c:pt>
                <c:pt idx="3077">
                  <c:v>43511.886805555558</c:v>
                </c:pt>
                <c:pt idx="3078">
                  <c:v>43511.887499999997</c:v>
                </c:pt>
                <c:pt idx="3079">
                  <c:v>43511.888194444444</c:v>
                </c:pt>
                <c:pt idx="3080">
                  <c:v>43511.888888888891</c:v>
                </c:pt>
                <c:pt idx="3081">
                  <c:v>43511.88958333333</c:v>
                </c:pt>
                <c:pt idx="3082">
                  <c:v>43511.890277777777</c:v>
                </c:pt>
                <c:pt idx="3083">
                  <c:v>43511.890972222223</c:v>
                </c:pt>
                <c:pt idx="3084">
                  <c:v>43511.89166666667</c:v>
                </c:pt>
                <c:pt idx="3085">
                  <c:v>43511.892361111109</c:v>
                </c:pt>
                <c:pt idx="3086">
                  <c:v>43511.893055555556</c:v>
                </c:pt>
                <c:pt idx="3087">
                  <c:v>43511.893750000003</c:v>
                </c:pt>
                <c:pt idx="3088">
                  <c:v>43511.894444444442</c:v>
                </c:pt>
                <c:pt idx="3089">
                  <c:v>43511.895138888889</c:v>
                </c:pt>
                <c:pt idx="3090">
                  <c:v>43511.895833333336</c:v>
                </c:pt>
                <c:pt idx="3091">
                  <c:v>43511.896527777775</c:v>
                </c:pt>
                <c:pt idx="3092">
                  <c:v>43511.897222222222</c:v>
                </c:pt>
                <c:pt idx="3093">
                  <c:v>43511.897916666669</c:v>
                </c:pt>
                <c:pt idx="3094">
                  <c:v>43511.898611111108</c:v>
                </c:pt>
                <c:pt idx="3095">
                  <c:v>43511.899305555555</c:v>
                </c:pt>
                <c:pt idx="3096">
                  <c:v>43511.9</c:v>
                </c:pt>
                <c:pt idx="3097">
                  <c:v>43511.900694444441</c:v>
                </c:pt>
                <c:pt idx="3098">
                  <c:v>43511.901388888888</c:v>
                </c:pt>
                <c:pt idx="3099">
                  <c:v>43511.902083333334</c:v>
                </c:pt>
                <c:pt idx="3100">
                  <c:v>43511.902777777781</c:v>
                </c:pt>
                <c:pt idx="3101">
                  <c:v>43511.90347222222</c:v>
                </c:pt>
                <c:pt idx="3102">
                  <c:v>43511.904166666667</c:v>
                </c:pt>
                <c:pt idx="3103">
                  <c:v>43511.904861111114</c:v>
                </c:pt>
                <c:pt idx="3104">
                  <c:v>43511.905555555553</c:v>
                </c:pt>
                <c:pt idx="3105">
                  <c:v>43511.90625</c:v>
                </c:pt>
                <c:pt idx="3106">
                  <c:v>43511.906944444447</c:v>
                </c:pt>
                <c:pt idx="3107">
                  <c:v>43511.907638888886</c:v>
                </c:pt>
                <c:pt idx="3108">
                  <c:v>43511.908333333333</c:v>
                </c:pt>
                <c:pt idx="3109">
                  <c:v>43511.90902777778</c:v>
                </c:pt>
                <c:pt idx="3110">
                  <c:v>43511.909722222219</c:v>
                </c:pt>
                <c:pt idx="3111">
                  <c:v>43511.910416666666</c:v>
                </c:pt>
                <c:pt idx="3112">
                  <c:v>43511.911111111112</c:v>
                </c:pt>
                <c:pt idx="3113">
                  <c:v>43511.911805555559</c:v>
                </c:pt>
                <c:pt idx="3114">
                  <c:v>43511.912499999999</c:v>
                </c:pt>
                <c:pt idx="3115">
                  <c:v>43511.913194444445</c:v>
                </c:pt>
                <c:pt idx="3116">
                  <c:v>43511.913888888892</c:v>
                </c:pt>
                <c:pt idx="3117">
                  <c:v>43511.914583333331</c:v>
                </c:pt>
                <c:pt idx="3118">
                  <c:v>43511.915277777778</c:v>
                </c:pt>
                <c:pt idx="3119">
                  <c:v>43511.915972222225</c:v>
                </c:pt>
                <c:pt idx="3120">
                  <c:v>43511.916666666664</c:v>
                </c:pt>
                <c:pt idx="3121">
                  <c:v>43511.917361111111</c:v>
                </c:pt>
                <c:pt idx="3122">
                  <c:v>43511.918055555558</c:v>
                </c:pt>
                <c:pt idx="3123">
                  <c:v>43511.918749999997</c:v>
                </c:pt>
                <c:pt idx="3124">
                  <c:v>43511.919444444444</c:v>
                </c:pt>
                <c:pt idx="3125">
                  <c:v>43511.920138888891</c:v>
                </c:pt>
                <c:pt idx="3126">
                  <c:v>43511.92083333333</c:v>
                </c:pt>
                <c:pt idx="3127">
                  <c:v>43511.921527777777</c:v>
                </c:pt>
                <c:pt idx="3128">
                  <c:v>43511.922222222223</c:v>
                </c:pt>
                <c:pt idx="3129">
                  <c:v>43511.92291666667</c:v>
                </c:pt>
                <c:pt idx="3130">
                  <c:v>43511.923611111109</c:v>
                </c:pt>
                <c:pt idx="3131">
                  <c:v>43511.924305555556</c:v>
                </c:pt>
                <c:pt idx="3132">
                  <c:v>43511.925000000003</c:v>
                </c:pt>
                <c:pt idx="3133">
                  <c:v>43511.925694444442</c:v>
                </c:pt>
                <c:pt idx="3134">
                  <c:v>43511.926388888889</c:v>
                </c:pt>
                <c:pt idx="3135">
                  <c:v>43511.927083333336</c:v>
                </c:pt>
                <c:pt idx="3136">
                  <c:v>43511.927777777775</c:v>
                </c:pt>
                <c:pt idx="3137">
                  <c:v>43511.928472222222</c:v>
                </c:pt>
                <c:pt idx="3138">
                  <c:v>43511.929166666669</c:v>
                </c:pt>
                <c:pt idx="3139">
                  <c:v>43511.929861111108</c:v>
                </c:pt>
                <c:pt idx="3140">
                  <c:v>43511.930555555555</c:v>
                </c:pt>
                <c:pt idx="3141">
                  <c:v>43511.931250000001</c:v>
                </c:pt>
                <c:pt idx="3142">
                  <c:v>43511.931944444441</c:v>
                </c:pt>
                <c:pt idx="3143">
                  <c:v>43511.932638888888</c:v>
                </c:pt>
                <c:pt idx="3144">
                  <c:v>43511.933333333334</c:v>
                </c:pt>
                <c:pt idx="3145">
                  <c:v>43511.934027777781</c:v>
                </c:pt>
                <c:pt idx="3146">
                  <c:v>43511.93472222222</c:v>
                </c:pt>
                <c:pt idx="3147">
                  <c:v>43511.935416666667</c:v>
                </c:pt>
                <c:pt idx="3148">
                  <c:v>43511.936111111114</c:v>
                </c:pt>
                <c:pt idx="3149">
                  <c:v>43511.936805555553</c:v>
                </c:pt>
                <c:pt idx="3150">
                  <c:v>43511.9375</c:v>
                </c:pt>
                <c:pt idx="3151">
                  <c:v>43511.938194444447</c:v>
                </c:pt>
                <c:pt idx="3152">
                  <c:v>43511.938888888886</c:v>
                </c:pt>
                <c:pt idx="3153">
                  <c:v>43511.939583333333</c:v>
                </c:pt>
                <c:pt idx="3154">
                  <c:v>43511.94027777778</c:v>
                </c:pt>
                <c:pt idx="3155">
                  <c:v>43511.940972222219</c:v>
                </c:pt>
                <c:pt idx="3156">
                  <c:v>43511.941666666666</c:v>
                </c:pt>
                <c:pt idx="3157">
                  <c:v>43511.942361111112</c:v>
                </c:pt>
                <c:pt idx="3158">
                  <c:v>43511.943055555559</c:v>
                </c:pt>
                <c:pt idx="3159">
                  <c:v>43511.943749999999</c:v>
                </c:pt>
                <c:pt idx="3160">
                  <c:v>43511.944444444445</c:v>
                </c:pt>
                <c:pt idx="3161">
                  <c:v>43511.945138888892</c:v>
                </c:pt>
                <c:pt idx="3162">
                  <c:v>43511.945833333331</c:v>
                </c:pt>
                <c:pt idx="3163">
                  <c:v>43511.946527777778</c:v>
                </c:pt>
                <c:pt idx="3164">
                  <c:v>43511.947222222225</c:v>
                </c:pt>
                <c:pt idx="3165">
                  <c:v>43511.947916666664</c:v>
                </c:pt>
                <c:pt idx="3166">
                  <c:v>43511.948611111111</c:v>
                </c:pt>
                <c:pt idx="3167">
                  <c:v>43511.949305555558</c:v>
                </c:pt>
                <c:pt idx="3168">
                  <c:v>43511.95</c:v>
                </c:pt>
                <c:pt idx="3169">
                  <c:v>43511.950694444444</c:v>
                </c:pt>
                <c:pt idx="3170">
                  <c:v>43511.951388888891</c:v>
                </c:pt>
                <c:pt idx="3171">
                  <c:v>43511.95208333333</c:v>
                </c:pt>
                <c:pt idx="3172">
                  <c:v>43511.952777777777</c:v>
                </c:pt>
                <c:pt idx="3173">
                  <c:v>43511.953472222223</c:v>
                </c:pt>
                <c:pt idx="3174">
                  <c:v>43511.95416666667</c:v>
                </c:pt>
                <c:pt idx="3175">
                  <c:v>43511.954861111109</c:v>
                </c:pt>
                <c:pt idx="3176">
                  <c:v>43511.955555555556</c:v>
                </c:pt>
                <c:pt idx="3177">
                  <c:v>43511.956250000003</c:v>
                </c:pt>
                <c:pt idx="3178">
                  <c:v>43511.956944444442</c:v>
                </c:pt>
                <c:pt idx="3179">
                  <c:v>43511.957638888889</c:v>
                </c:pt>
                <c:pt idx="3180">
                  <c:v>43511.958333333336</c:v>
                </c:pt>
                <c:pt idx="3181">
                  <c:v>43511.959027777775</c:v>
                </c:pt>
                <c:pt idx="3182">
                  <c:v>43511.959722222222</c:v>
                </c:pt>
                <c:pt idx="3183">
                  <c:v>43511.960416666669</c:v>
                </c:pt>
                <c:pt idx="3184">
                  <c:v>43511.961111111108</c:v>
                </c:pt>
                <c:pt idx="3185">
                  <c:v>43511.961805555555</c:v>
                </c:pt>
                <c:pt idx="3186">
                  <c:v>43511.962500000001</c:v>
                </c:pt>
                <c:pt idx="3187">
                  <c:v>43511.963194444441</c:v>
                </c:pt>
                <c:pt idx="3188">
                  <c:v>43511.963888888888</c:v>
                </c:pt>
                <c:pt idx="3189">
                  <c:v>43511.964583333334</c:v>
                </c:pt>
                <c:pt idx="3190">
                  <c:v>43511.965277777781</c:v>
                </c:pt>
                <c:pt idx="3191">
                  <c:v>43511.96597222222</c:v>
                </c:pt>
                <c:pt idx="3192">
                  <c:v>43511.966666666667</c:v>
                </c:pt>
                <c:pt idx="3193">
                  <c:v>43511.967361111114</c:v>
                </c:pt>
                <c:pt idx="3194">
                  <c:v>43511.968055555553</c:v>
                </c:pt>
                <c:pt idx="3195">
                  <c:v>43511.96875</c:v>
                </c:pt>
                <c:pt idx="3196">
                  <c:v>43511.969444444447</c:v>
                </c:pt>
                <c:pt idx="3197">
                  <c:v>43511.970138888886</c:v>
                </c:pt>
                <c:pt idx="3198">
                  <c:v>43511.970833333333</c:v>
                </c:pt>
                <c:pt idx="3199">
                  <c:v>43511.97152777778</c:v>
                </c:pt>
                <c:pt idx="3200">
                  <c:v>43511.972222222219</c:v>
                </c:pt>
                <c:pt idx="3201">
                  <c:v>43511.972916666666</c:v>
                </c:pt>
                <c:pt idx="3202">
                  <c:v>43511.973611111112</c:v>
                </c:pt>
                <c:pt idx="3203">
                  <c:v>43511.974305555559</c:v>
                </c:pt>
                <c:pt idx="3204">
                  <c:v>43511.974999999999</c:v>
                </c:pt>
                <c:pt idx="3205">
                  <c:v>43511.975694444445</c:v>
                </c:pt>
                <c:pt idx="3206">
                  <c:v>43511.976388888892</c:v>
                </c:pt>
                <c:pt idx="3207">
                  <c:v>43511.977083333331</c:v>
                </c:pt>
                <c:pt idx="3208">
                  <c:v>43511.977777777778</c:v>
                </c:pt>
                <c:pt idx="3209">
                  <c:v>43511.978472222225</c:v>
                </c:pt>
                <c:pt idx="3210">
                  <c:v>43511.979166666664</c:v>
                </c:pt>
                <c:pt idx="3211">
                  <c:v>43511.979861111111</c:v>
                </c:pt>
                <c:pt idx="3212">
                  <c:v>43511.980555555558</c:v>
                </c:pt>
                <c:pt idx="3213">
                  <c:v>43511.981249999997</c:v>
                </c:pt>
                <c:pt idx="3214">
                  <c:v>43511.981944444444</c:v>
                </c:pt>
                <c:pt idx="3215">
                  <c:v>43511.982638888891</c:v>
                </c:pt>
                <c:pt idx="3216">
                  <c:v>43511.98333333333</c:v>
                </c:pt>
                <c:pt idx="3217">
                  <c:v>43511.984027777777</c:v>
                </c:pt>
                <c:pt idx="3218">
                  <c:v>43511.984722222223</c:v>
                </c:pt>
                <c:pt idx="3219">
                  <c:v>43511.98541666667</c:v>
                </c:pt>
                <c:pt idx="3220">
                  <c:v>43511.986111111109</c:v>
                </c:pt>
                <c:pt idx="3221">
                  <c:v>43511.986805555556</c:v>
                </c:pt>
                <c:pt idx="3222">
                  <c:v>43511.987500000003</c:v>
                </c:pt>
                <c:pt idx="3223">
                  <c:v>43511.988194444442</c:v>
                </c:pt>
                <c:pt idx="3224">
                  <c:v>43511.988888888889</c:v>
                </c:pt>
                <c:pt idx="3225">
                  <c:v>43511.989583333336</c:v>
                </c:pt>
                <c:pt idx="3226">
                  <c:v>43511.990277777775</c:v>
                </c:pt>
                <c:pt idx="3227">
                  <c:v>43511.990972222222</c:v>
                </c:pt>
                <c:pt idx="3228">
                  <c:v>43511.991666666669</c:v>
                </c:pt>
                <c:pt idx="3229">
                  <c:v>43511.992361111108</c:v>
                </c:pt>
                <c:pt idx="3230">
                  <c:v>43511.993055555555</c:v>
                </c:pt>
                <c:pt idx="3231">
                  <c:v>43511.993750000001</c:v>
                </c:pt>
                <c:pt idx="3232">
                  <c:v>43511.994444444441</c:v>
                </c:pt>
                <c:pt idx="3233">
                  <c:v>43511.995138888888</c:v>
                </c:pt>
                <c:pt idx="3234">
                  <c:v>43511.995833333334</c:v>
                </c:pt>
                <c:pt idx="3235">
                  <c:v>43511.996527777781</c:v>
                </c:pt>
                <c:pt idx="3236">
                  <c:v>43511.99722222222</c:v>
                </c:pt>
                <c:pt idx="3237">
                  <c:v>43511.997916666667</c:v>
                </c:pt>
                <c:pt idx="3238">
                  <c:v>43511.998611111114</c:v>
                </c:pt>
                <c:pt idx="3239">
                  <c:v>43511.999305555553</c:v>
                </c:pt>
                <c:pt idx="3240">
                  <c:v>43512</c:v>
                </c:pt>
                <c:pt idx="3241">
                  <c:v>43512.000694444447</c:v>
                </c:pt>
                <c:pt idx="3242">
                  <c:v>43512.001388888886</c:v>
                </c:pt>
                <c:pt idx="3243">
                  <c:v>43512.002083333333</c:v>
                </c:pt>
                <c:pt idx="3244">
                  <c:v>43512.00277777778</c:v>
                </c:pt>
                <c:pt idx="3245">
                  <c:v>43512.003472222219</c:v>
                </c:pt>
                <c:pt idx="3246">
                  <c:v>43512.004166666666</c:v>
                </c:pt>
                <c:pt idx="3247">
                  <c:v>43512.004861111112</c:v>
                </c:pt>
                <c:pt idx="3248">
                  <c:v>43512.005555555559</c:v>
                </c:pt>
                <c:pt idx="3249">
                  <c:v>43512.006249999999</c:v>
                </c:pt>
                <c:pt idx="3250">
                  <c:v>43512.006944444445</c:v>
                </c:pt>
                <c:pt idx="3251">
                  <c:v>43512.007638888892</c:v>
                </c:pt>
                <c:pt idx="3252">
                  <c:v>43512.008333333331</c:v>
                </c:pt>
                <c:pt idx="3253">
                  <c:v>43512.009027777778</c:v>
                </c:pt>
                <c:pt idx="3254">
                  <c:v>43512.009722222225</c:v>
                </c:pt>
                <c:pt idx="3255">
                  <c:v>43512.010416666664</c:v>
                </c:pt>
                <c:pt idx="3256">
                  <c:v>43512.011111111111</c:v>
                </c:pt>
                <c:pt idx="3257">
                  <c:v>43512.011805555558</c:v>
                </c:pt>
                <c:pt idx="3258">
                  <c:v>43512.012499999997</c:v>
                </c:pt>
                <c:pt idx="3259">
                  <c:v>43512.013194444444</c:v>
                </c:pt>
                <c:pt idx="3260">
                  <c:v>43512.013888888891</c:v>
                </c:pt>
                <c:pt idx="3261">
                  <c:v>43512.01458333333</c:v>
                </c:pt>
                <c:pt idx="3262">
                  <c:v>43512.015277777777</c:v>
                </c:pt>
                <c:pt idx="3263">
                  <c:v>43512.015972222223</c:v>
                </c:pt>
                <c:pt idx="3264">
                  <c:v>43512.01666666667</c:v>
                </c:pt>
                <c:pt idx="3265">
                  <c:v>43512.017361111109</c:v>
                </c:pt>
                <c:pt idx="3266">
                  <c:v>43512.018055555556</c:v>
                </c:pt>
                <c:pt idx="3267">
                  <c:v>43512.018750000003</c:v>
                </c:pt>
                <c:pt idx="3268">
                  <c:v>43512.019444444442</c:v>
                </c:pt>
                <c:pt idx="3269">
                  <c:v>43512.020138888889</c:v>
                </c:pt>
                <c:pt idx="3270">
                  <c:v>43512.020833333336</c:v>
                </c:pt>
                <c:pt idx="3271">
                  <c:v>43512.021527777775</c:v>
                </c:pt>
                <c:pt idx="3272">
                  <c:v>43512.022222222222</c:v>
                </c:pt>
                <c:pt idx="3273">
                  <c:v>43512.022916666669</c:v>
                </c:pt>
                <c:pt idx="3274">
                  <c:v>43512.023611111108</c:v>
                </c:pt>
                <c:pt idx="3275">
                  <c:v>43512.024305555555</c:v>
                </c:pt>
                <c:pt idx="3276">
                  <c:v>43512.025000000001</c:v>
                </c:pt>
                <c:pt idx="3277">
                  <c:v>43512.025694444441</c:v>
                </c:pt>
                <c:pt idx="3278">
                  <c:v>43512.026388888888</c:v>
                </c:pt>
                <c:pt idx="3279">
                  <c:v>43512.027083333334</c:v>
                </c:pt>
                <c:pt idx="3280">
                  <c:v>43512.027777777781</c:v>
                </c:pt>
                <c:pt idx="3281">
                  <c:v>43512.02847222222</c:v>
                </c:pt>
                <c:pt idx="3282">
                  <c:v>43512.029166666667</c:v>
                </c:pt>
                <c:pt idx="3283">
                  <c:v>43512.029861111114</c:v>
                </c:pt>
                <c:pt idx="3284">
                  <c:v>43512.030555555553</c:v>
                </c:pt>
                <c:pt idx="3285">
                  <c:v>43512.03125</c:v>
                </c:pt>
                <c:pt idx="3286">
                  <c:v>43512.031944444447</c:v>
                </c:pt>
                <c:pt idx="3287">
                  <c:v>43512.032638888886</c:v>
                </c:pt>
                <c:pt idx="3288">
                  <c:v>43512.033333333333</c:v>
                </c:pt>
                <c:pt idx="3289">
                  <c:v>43512.03402777778</c:v>
                </c:pt>
                <c:pt idx="3290">
                  <c:v>43512.034722222219</c:v>
                </c:pt>
                <c:pt idx="3291">
                  <c:v>43512.035416666666</c:v>
                </c:pt>
                <c:pt idx="3292">
                  <c:v>43512.036111111112</c:v>
                </c:pt>
                <c:pt idx="3293">
                  <c:v>43512.036805555559</c:v>
                </c:pt>
                <c:pt idx="3294">
                  <c:v>43512.037499999999</c:v>
                </c:pt>
                <c:pt idx="3295">
                  <c:v>43512.038194444445</c:v>
                </c:pt>
                <c:pt idx="3296">
                  <c:v>43512.038888888892</c:v>
                </c:pt>
                <c:pt idx="3297">
                  <c:v>43512.039583333331</c:v>
                </c:pt>
                <c:pt idx="3298">
                  <c:v>43512.040277777778</c:v>
                </c:pt>
                <c:pt idx="3299">
                  <c:v>43512.040972222225</c:v>
                </c:pt>
                <c:pt idx="3300">
                  <c:v>43512.041666666664</c:v>
                </c:pt>
                <c:pt idx="3301">
                  <c:v>43512.042361111111</c:v>
                </c:pt>
                <c:pt idx="3302">
                  <c:v>43512.043055555558</c:v>
                </c:pt>
                <c:pt idx="3303">
                  <c:v>43512.043749999997</c:v>
                </c:pt>
                <c:pt idx="3304">
                  <c:v>43512.044444444444</c:v>
                </c:pt>
                <c:pt idx="3305">
                  <c:v>43512.045138888891</c:v>
                </c:pt>
                <c:pt idx="3306">
                  <c:v>43512.04583333333</c:v>
                </c:pt>
                <c:pt idx="3307">
                  <c:v>43512.046527777777</c:v>
                </c:pt>
                <c:pt idx="3308">
                  <c:v>43512.047222222223</c:v>
                </c:pt>
                <c:pt idx="3309">
                  <c:v>43512.04791666667</c:v>
                </c:pt>
                <c:pt idx="3310">
                  <c:v>43512.048611111109</c:v>
                </c:pt>
                <c:pt idx="3311">
                  <c:v>43512.049305555556</c:v>
                </c:pt>
                <c:pt idx="3312">
                  <c:v>43512.05</c:v>
                </c:pt>
                <c:pt idx="3313">
                  <c:v>43512.050694444442</c:v>
                </c:pt>
                <c:pt idx="3314">
                  <c:v>43512.051388888889</c:v>
                </c:pt>
                <c:pt idx="3315">
                  <c:v>43512.052083333336</c:v>
                </c:pt>
                <c:pt idx="3316">
                  <c:v>43512.052777777775</c:v>
                </c:pt>
                <c:pt idx="3317">
                  <c:v>43512.053472222222</c:v>
                </c:pt>
                <c:pt idx="3318">
                  <c:v>43512.054166666669</c:v>
                </c:pt>
                <c:pt idx="3319">
                  <c:v>43512.054861111108</c:v>
                </c:pt>
                <c:pt idx="3320">
                  <c:v>43512.055555555555</c:v>
                </c:pt>
                <c:pt idx="3321">
                  <c:v>43512.056250000001</c:v>
                </c:pt>
                <c:pt idx="3322">
                  <c:v>43512.056944444441</c:v>
                </c:pt>
                <c:pt idx="3323">
                  <c:v>43512.057638888888</c:v>
                </c:pt>
                <c:pt idx="3324">
                  <c:v>43512.058333333334</c:v>
                </c:pt>
                <c:pt idx="3325">
                  <c:v>43512.059027777781</c:v>
                </c:pt>
                <c:pt idx="3326">
                  <c:v>43512.05972222222</c:v>
                </c:pt>
                <c:pt idx="3327">
                  <c:v>43512.060416666667</c:v>
                </c:pt>
                <c:pt idx="3328">
                  <c:v>43512.061111111114</c:v>
                </c:pt>
                <c:pt idx="3329">
                  <c:v>43512.061805555553</c:v>
                </c:pt>
                <c:pt idx="3330">
                  <c:v>43512.0625</c:v>
                </c:pt>
                <c:pt idx="3331">
                  <c:v>43512.063194444447</c:v>
                </c:pt>
                <c:pt idx="3332">
                  <c:v>43512.063888888886</c:v>
                </c:pt>
                <c:pt idx="3333">
                  <c:v>43512.064583333333</c:v>
                </c:pt>
                <c:pt idx="3334">
                  <c:v>43512.06527777778</c:v>
                </c:pt>
                <c:pt idx="3335">
                  <c:v>43512.065972222219</c:v>
                </c:pt>
                <c:pt idx="3336">
                  <c:v>43512.066666666666</c:v>
                </c:pt>
                <c:pt idx="3337">
                  <c:v>43512.067361111112</c:v>
                </c:pt>
                <c:pt idx="3338">
                  <c:v>43512.068055555559</c:v>
                </c:pt>
                <c:pt idx="3339">
                  <c:v>43512.068749999999</c:v>
                </c:pt>
                <c:pt idx="3340">
                  <c:v>43512.069444444445</c:v>
                </c:pt>
                <c:pt idx="3341">
                  <c:v>43512.070138888892</c:v>
                </c:pt>
                <c:pt idx="3342">
                  <c:v>43512.070833333331</c:v>
                </c:pt>
                <c:pt idx="3343">
                  <c:v>43512.071527777778</c:v>
                </c:pt>
                <c:pt idx="3344">
                  <c:v>43512.072222222225</c:v>
                </c:pt>
                <c:pt idx="3345">
                  <c:v>43512.072916666664</c:v>
                </c:pt>
                <c:pt idx="3346">
                  <c:v>43512.073611111111</c:v>
                </c:pt>
                <c:pt idx="3347">
                  <c:v>43512.074305555558</c:v>
                </c:pt>
                <c:pt idx="3348">
                  <c:v>43512.074999999997</c:v>
                </c:pt>
                <c:pt idx="3349">
                  <c:v>43512.075694444444</c:v>
                </c:pt>
                <c:pt idx="3350">
                  <c:v>43512.076388888891</c:v>
                </c:pt>
                <c:pt idx="3351">
                  <c:v>43512.07708333333</c:v>
                </c:pt>
                <c:pt idx="3352">
                  <c:v>43512.077777777777</c:v>
                </c:pt>
                <c:pt idx="3353">
                  <c:v>43512.078472222223</c:v>
                </c:pt>
                <c:pt idx="3354">
                  <c:v>43512.07916666667</c:v>
                </c:pt>
                <c:pt idx="3355">
                  <c:v>43512.079861111109</c:v>
                </c:pt>
                <c:pt idx="3356">
                  <c:v>43512.080555555556</c:v>
                </c:pt>
                <c:pt idx="3357">
                  <c:v>43512.081250000003</c:v>
                </c:pt>
                <c:pt idx="3358">
                  <c:v>43512.081944444442</c:v>
                </c:pt>
                <c:pt idx="3359">
                  <c:v>43512.082638888889</c:v>
                </c:pt>
                <c:pt idx="3360">
                  <c:v>43512.083333333336</c:v>
                </c:pt>
                <c:pt idx="3361">
                  <c:v>43512.084027777775</c:v>
                </c:pt>
                <c:pt idx="3362">
                  <c:v>43512.084722222222</c:v>
                </c:pt>
                <c:pt idx="3363">
                  <c:v>43512.085416666669</c:v>
                </c:pt>
                <c:pt idx="3364">
                  <c:v>43512.086111111108</c:v>
                </c:pt>
                <c:pt idx="3365">
                  <c:v>43512.086805555555</c:v>
                </c:pt>
                <c:pt idx="3366">
                  <c:v>43512.087500000001</c:v>
                </c:pt>
                <c:pt idx="3367">
                  <c:v>43512.088194444441</c:v>
                </c:pt>
                <c:pt idx="3368">
                  <c:v>43512.088888888888</c:v>
                </c:pt>
                <c:pt idx="3369">
                  <c:v>43512.089583333334</c:v>
                </c:pt>
                <c:pt idx="3370">
                  <c:v>43512.090277777781</c:v>
                </c:pt>
                <c:pt idx="3371">
                  <c:v>43512.09097222222</c:v>
                </c:pt>
                <c:pt idx="3372">
                  <c:v>43512.091666666667</c:v>
                </c:pt>
                <c:pt idx="3373">
                  <c:v>43512.092361111114</c:v>
                </c:pt>
                <c:pt idx="3374">
                  <c:v>43512.093055555553</c:v>
                </c:pt>
                <c:pt idx="3375">
                  <c:v>43512.09375</c:v>
                </c:pt>
                <c:pt idx="3376">
                  <c:v>43512.094444444447</c:v>
                </c:pt>
                <c:pt idx="3377">
                  <c:v>43512.095138888886</c:v>
                </c:pt>
                <c:pt idx="3378">
                  <c:v>43512.095833333333</c:v>
                </c:pt>
                <c:pt idx="3379">
                  <c:v>43512.09652777778</c:v>
                </c:pt>
                <c:pt idx="3380">
                  <c:v>43512.097222222219</c:v>
                </c:pt>
                <c:pt idx="3381">
                  <c:v>43512.097916666666</c:v>
                </c:pt>
                <c:pt idx="3382">
                  <c:v>43512.098611111112</c:v>
                </c:pt>
                <c:pt idx="3383">
                  <c:v>43512.099305555559</c:v>
                </c:pt>
                <c:pt idx="3384">
                  <c:v>43512.1</c:v>
                </c:pt>
                <c:pt idx="3385">
                  <c:v>43512.100694444445</c:v>
                </c:pt>
                <c:pt idx="3386">
                  <c:v>43512.101388888892</c:v>
                </c:pt>
                <c:pt idx="3387">
                  <c:v>43512.102083333331</c:v>
                </c:pt>
                <c:pt idx="3388">
                  <c:v>43512.102777777778</c:v>
                </c:pt>
                <c:pt idx="3389">
                  <c:v>43512.103472222225</c:v>
                </c:pt>
                <c:pt idx="3390">
                  <c:v>43512.104166666664</c:v>
                </c:pt>
                <c:pt idx="3391">
                  <c:v>43512.104861111111</c:v>
                </c:pt>
                <c:pt idx="3392">
                  <c:v>43512.105555555558</c:v>
                </c:pt>
                <c:pt idx="3393">
                  <c:v>43512.106249999997</c:v>
                </c:pt>
                <c:pt idx="3394">
                  <c:v>43512.106944444444</c:v>
                </c:pt>
                <c:pt idx="3395">
                  <c:v>43512.107638888891</c:v>
                </c:pt>
                <c:pt idx="3396">
                  <c:v>43512.10833333333</c:v>
                </c:pt>
                <c:pt idx="3397">
                  <c:v>43512.109027777777</c:v>
                </c:pt>
                <c:pt idx="3398">
                  <c:v>43512.109722222223</c:v>
                </c:pt>
                <c:pt idx="3399">
                  <c:v>43512.11041666667</c:v>
                </c:pt>
                <c:pt idx="3400">
                  <c:v>43512.111111111109</c:v>
                </c:pt>
                <c:pt idx="3401">
                  <c:v>43512.111805555556</c:v>
                </c:pt>
                <c:pt idx="3402">
                  <c:v>43512.112500000003</c:v>
                </c:pt>
                <c:pt idx="3403">
                  <c:v>43512.113194444442</c:v>
                </c:pt>
                <c:pt idx="3404">
                  <c:v>43512.113888888889</c:v>
                </c:pt>
                <c:pt idx="3405">
                  <c:v>43512.114583333336</c:v>
                </c:pt>
                <c:pt idx="3406">
                  <c:v>43512.115277777775</c:v>
                </c:pt>
                <c:pt idx="3407">
                  <c:v>43512.115972222222</c:v>
                </c:pt>
                <c:pt idx="3408">
                  <c:v>43512.116666666669</c:v>
                </c:pt>
                <c:pt idx="3409">
                  <c:v>43512.117361111108</c:v>
                </c:pt>
                <c:pt idx="3410">
                  <c:v>43512.118055555555</c:v>
                </c:pt>
                <c:pt idx="3411">
                  <c:v>43512.118750000001</c:v>
                </c:pt>
                <c:pt idx="3412">
                  <c:v>43512.119444444441</c:v>
                </c:pt>
                <c:pt idx="3413">
                  <c:v>43512.120138888888</c:v>
                </c:pt>
                <c:pt idx="3414">
                  <c:v>43512.120833333334</c:v>
                </c:pt>
                <c:pt idx="3415">
                  <c:v>43512.121527777781</c:v>
                </c:pt>
                <c:pt idx="3416">
                  <c:v>43512.12222222222</c:v>
                </c:pt>
                <c:pt idx="3417">
                  <c:v>43512.122916666667</c:v>
                </c:pt>
                <c:pt idx="3418">
                  <c:v>43512.123611111114</c:v>
                </c:pt>
                <c:pt idx="3419">
                  <c:v>43512.124305555553</c:v>
                </c:pt>
                <c:pt idx="3420">
                  <c:v>43512.125</c:v>
                </c:pt>
                <c:pt idx="3421">
                  <c:v>43512.125694444447</c:v>
                </c:pt>
                <c:pt idx="3422">
                  <c:v>43512.126388888886</c:v>
                </c:pt>
                <c:pt idx="3423">
                  <c:v>43512.127083333333</c:v>
                </c:pt>
                <c:pt idx="3424">
                  <c:v>43512.12777777778</c:v>
                </c:pt>
                <c:pt idx="3425">
                  <c:v>43512.128472222219</c:v>
                </c:pt>
                <c:pt idx="3426">
                  <c:v>43512.129166666666</c:v>
                </c:pt>
                <c:pt idx="3427">
                  <c:v>43512.129861111112</c:v>
                </c:pt>
                <c:pt idx="3428">
                  <c:v>43512.130555555559</c:v>
                </c:pt>
                <c:pt idx="3429">
                  <c:v>43512.131249999999</c:v>
                </c:pt>
                <c:pt idx="3430">
                  <c:v>43512.131944444445</c:v>
                </c:pt>
                <c:pt idx="3431">
                  <c:v>43512.132638888892</c:v>
                </c:pt>
                <c:pt idx="3432">
                  <c:v>43512.133333333331</c:v>
                </c:pt>
                <c:pt idx="3433">
                  <c:v>43512.134027777778</c:v>
                </c:pt>
                <c:pt idx="3434">
                  <c:v>43512.134722222225</c:v>
                </c:pt>
                <c:pt idx="3435">
                  <c:v>43512.135416666664</c:v>
                </c:pt>
                <c:pt idx="3436">
                  <c:v>43512.136111111111</c:v>
                </c:pt>
                <c:pt idx="3437">
                  <c:v>43512.136805555558</c:v>
                </c:pt>
                <c:pt idx="3438">
                  <c:v>43512.137499999997</c:v>
                </c:pt>
                <c:pt idx="3439">
                  <c:v>43512.138194444444</c:v>
                </c:pt>
                <c:pt idx="3440">
                  <c:v>43512.138888888891</c:v>
                </c:pt>
                <c:pt idx="3441">
                  <c:v>43512.13958333333</c:v>
                </c:pt>
                <c:pt idx="3442">
                  <c:v>43512.140277777777</c:v>
                </c:pt>
                <c:pt idx="3443">
                  <c:v>43512.140972222223</c:v>
                </c:pt>
                <c:pt idx="3444">
                  <c:v>43512.14166666667</c:v>
                </c:pt>
                <c:pt idx="3445">
                  <c:v>43512.142361111109</c:v>
                </c:pt>
                <c:pt idx="3446">
                  <c:v>43512.143055555556</c:v>
                </c:pt>
                <c:pt idx="3447">
                  <c:v>43512.143750000003</c:v>
                </c:pt>
                <c:pt idx="3448">
                  <c:v>43512.144444444442</c:v>
                </c:pt>
                <c:pt idx="3449">
                  <c:v>43512.145138888889</c:v>
                </c:pt>
                <c:pt idx="3450">
                  <c:v>43512.145833333336</c:v>
                </c:pt>
                <c:pt idx="3451">
                  <c:v>43512.146527777775</c:v>
                </c:pt>
                <c:pt idx="3452">
                  <c:v>43512.147222222222</c:v>
                </c:pt>
                <c:pt idx="3453">
                  <c:v>43512.147916666669</c:v>
                </c:pt>
                <c:pt idx="3454">
                  <c:v>43512.148611111108</c:v>
                </c:pt>
                <c:pt idx="3455">
                  <c:v>43512.149305555555</c:v>
                </c:pt>
                <c:pt idx="3456">
                  <c:v>43512.15</c:v>
                </c:pt>
                <c:pt idx="3457">
                  <c:v>43512.150694444441</c:v>
                </c:pt>
                <c:pt idx="3458">
                  <c:v>43512.151388888888</c:v>
                </c:pt>
                <c:pt idx="3459">
                  <c:v>43512.152083333334</c:v>
                </c:pt>
                <c:pt idx="3460">
                  <c:v>43512.152777777781</c:v>
                </c:pt>
                <c:pt idx="3461">
                  <c:v>43512.15347222222</c:v>
                </c:pt>
                <c:pt idx="3462">
                  <c:v>43512.154166666667</c:v>
                </c:pt>
                <c:pt idx="3463">
                  <c:v>43512.154861111114</c:v>
                </c:pt>
                <c:pt idx="3464">
                  <c:v>43512.155555555553</c:v>
                </c:pt>
                <c:pt idx="3465">
                  <c:v>43512.15625</c:v>
                </c:pt>
                <c:pt idx="3466">
                  <c:v>43512.156944444447</c:v>
                </c:pt>
                <c:pt idx="3467">
                  <c:v>43512.157638888886</c:v>
                </c:pt>
                <c:pt idx="3468">
                  <c:v>43512.158333333333</c:v>
                </c:pt>
                <c:pt idx="3469">
                  <c:v>43512.15902777778</c:v>
                </c:pt>
                <c:pt idx="3470">
                  <c:v>43512.159722222219</c:v>
                </c:pt>
                <c:pt idx="3471">
                  <c:v>43512.160416666666</c:v>
                </c:pt>
                <c:pt idx="3472">
                  <c:v>43512.161111111112</c:v>
                </c:pt>
                <c:pt idx="3473">
                  <c:v>43512.161805555559</c:v>
                </c:pt>
                <c:pt idx="3474">
                  <c:v>43512.162499999999</c:v>
                </c:pt>
                <c:pt idx="3475">
                  <c:v>43512.163194444445</c:v>
                </c:pt>
                <c:pt idx="3476">
                  <c:v>43512.163888888892</c:v>
                </c:pt>
                <c:pt idx="3477">
                  <c:v>43512.164583333331</c:v>
                </c:pt>
                <c:pt idx="3478">
                  <c:v>43512.165277777778</c:v>
                </c:pt>
                <c:pt idx="3479">
                  <c:v>43512.165972222225</c:v>
                </c:pt>
                <c:pt idx="3480">
                  <c:v>43512.166666666664</c:v>
                </c:pt>
                <c:pt idx="3481">
                  <c:v>43512.167361111111</c:v>
                </c:pt>
                <c:pt idx="3482">
                  <c:v>43512.168055555558</c:v>
                </c:pt>
                <c:pt idx="3483">
                  <c:v>43512.168749999997</c:v>
                </c:pt>
                <c:pt idx="3484">
                  <c:v>43512.169444444444</c:v>
                </c:pt>
                <c:pt idx="3485">
                  <c:v>43512.170138888891</c:v>
                </c:pt>
                <c:pt idx="3486">
                  <c:v>43512.17083333333</c:v>
                </c:pt>
                <c:pt idx="3487">
                  <c:v>43512.171527777777</c:v>
                </c:pt>
                <c:pt idx="3488">
                  <c:v>43512.172222222223</c:v>
                </c:pt>
                <c:pt idx="3489">
                  <c:v>43512.17291666667</c:v>
                </c:pt>
                <c:pt idx="3490">
                  <c:v>43512.173611111109</c:v>
                </c:pt>
                <c:pt idx="3491">
                  <c:v>43512.174305555556</c:v>
                </c:pt>
                <c:pt idx="3492">
                  <c:v>43512.175000000003</c:v>
                </c:pt>
                <c:pt idx="3493">
                  <c:v>43512.175694444442</c:v>
                </c:pt>
                <c:pt idx="3494">
                  <c:v>43512.176388888889</c:v>
                </c:pt>
                <c:pt idx="3495">
                  <c:v>43512.177083333336</c:v>
                </c:pt>
                <c:pt idx="3496">
                  <c:v>43512.177777777775</c:v>
                </c:pt>
                <c:pt idx="3497">
                  <c:v>43512.178472222222</c:v>
                </c:pt>
                <c:pt idx="3498">
                  <c:v>43512.179166666669</c:v>
                </c:pt>
                <c:pt idx="3499">
                  <c:v>43512.179861111108</c:v>
                </c:pt>
                <c:pt idx="3500">
                  <c:v>43512.180555555555</c:v>
                </c:pt>
                <c:pt idx="3501">
                  <c:v>43512.181250000001</c:v>
                </c:pt>
                <c:pt idx="3502">
                  <c:v>43512.181944444441</c:v>
                </c:pt>
                <c:pt idx="3503">
                  <c:v>43512.182638888888</c:v>
                </c:pt>
                <c:pt idx="3504">
                  <c:v>43512.183333333334</c:v>
                </c:pt>
                <c:pt idx="3505">
                  <c:v>43512.184027777781</c:v>
                </c:pt>
                <c:pt idx="3506">
                  <c:v>43512.18472222222</c:v>
                </c:pt>
                <c:pt idx="3507">
                  <c:v>43512.185416666667</c:v>
                </c:pt>
                <c:pt idx="3508">
                  <c:v>43512.186111111114</c:v>
                </c:pt>
                <c:pt idx="3509">
                  <c:v>43512.186805555553</c:v>
                </c:pt>
                <c:pt idx="3510">
                  <c:v>43512.1875</c:v>
                </c:pt>
                <c:pt idx="3511">
                  <c:v>43512.188194444447</c:v>
                </c:pt>
                <c:pt idx="3512">
                  <c:v>43512.188888888886</c:v>
                </c:pt>
                <c:pt idx="3513">
                  <c:v>43512.189583333333</c:v>
                </c:pt>
                <c:pt idx="3514">
                  <c:v>43512.19027777778</c:v>
                </c:pt>
                <c:pt idx="3515">
                  <c:v>43512.190972222219</c:v>
                </c:pt>
                <c:pt idx="3516">
                  <c:v>43512.191666666666</c:v>
                </c:pt>
                <c:pt idx="3517">
                  <c:v>43512.192361111112</c:v>
                </c:pt>
                <c:pt idx="3518">
                  <c:v>43512.193055555559</c:v>
                </c:pt>
                <c:pt idx="3519">
                  <c:v>43512.193749999999</c:v>
                </c:pt>
                <c:pt idx="3520">
                  <c:v>43512.194444444445</c:v>
                </c:pt>
                <c:pt idx="3521">
                  <c:v>43512.195138888892</c:v>
                </c:pt>
                <c:pt idx="3522">
                  <c:v>43512.195833333331</c:v>
                </c:pt>
                <c:pt idx="3523">
                  <c:v>43512.196527777778</c:v>
                </c:pt>
                <c:pt idx="3524">
                  <c:v>43512.197222222225</c:v>
                </c:pt>
                <c:pt idx="3525">
                  <c:v>43512.197916666664</c:v>
                </c:pt>
                <c:pt idx="3526">
                  <c:v>43512.198611111111</c:v>
                </c:pt>
                <c:pt idx="3527">
                  <c:v>43512.199305555558</c:v>
                </c:pt>
                <c:pt idx="3528">
                  <c:v>43512.2</c:v>
                </c:pt>
                <c:pt idx="3529">
                  <c:v>43512.200694444444</c:v>
                </c:pt>
                <c:pt idx="3530">
                  <c:v>43512.201388888891</c:v>
                </c:pt>
                <c:pt idx="3531">
                  <c:v>43512.20208333333</c:v>
                </c:pt>
                <c:pt idx="3532">
                  <c:v>43512.202777777777</c:v>
                </c:pt>
                <c:pt idx="3533">
                  <c:v>43512.203472222223</c:v>
                </c:pt>
                <c:pt idx="3534">
                  <c:v>43512.20416666667</c:v>
                </c:pt>
                <c:pt idx="3535">
                  <c:v>43512.204861111109</c:v>
                </c:pt>
                <c:pt idx="3536">
                  <c:v>43512.205555555556</c:v>
                </c:pt>
                <c:pt idx="3537">
                  <c:v>43512.206250000003</c:v>
                </c:pt>
                <c:pt idx="3538">
                  <c:v>43512.206944444442</c:v>
                </c:pt>
                <c:pt idx="3539">
                  <c:v>43512.207638888889</c:v>
                </c:pt>
                <c:pt idx="3540">
                  <c:v>43512.208333333336</c:v>
                </c:pt>
                <c:pt idx="3541">
                  <c:v>43512.209027777775</c:v>
                </c:pt>
                <c:pt idx="3542">
                  <c:v>43512.209722222222</c:v>
                </c:pt>
                <c:pt idx="3543">
                  <c:v>43512.210416666669</c:v>
                </c:pt>
                <c:pt idx="3544">
                  <c:v>43512.211111111108</c:v>
                </c:pt>
                <c:pt idx="3545">
                  <c:v>43512.211805555555</c:v>
                </c:pt>
                <c:pt idx="3546">
                  <c:v>43512.212500000001</c:v>
                </c:pt>
                <c:pt idx="3547">
                  <c:v>43512.213194444441</c:v>
                </c:pt>
                <c:pt idx="3548">
                  <c:v>43512.213888888888</c:v>
                </c:pt>
                <c:pt idx="3549">
                  <c:v>43512.214583333334</c:v>
                </c:pt>
                <c:pt idx="3550">
                  <c:v>43512.215277777781</c:v>
                </c:pt>
                <c:pt idx="3551">
                  <c:v>43512.21597222222</c:v>
                </c:pt>
                <c:pt idx="3552">
                  <c:v>43512.216666666667</c:v>
                </c:pt>
                <c:pt idx="3553">
                  <c:v>43512.217361111114</c:v>
                </c:pt>
                <c:pt idx="3554">
                  <c:v>43512.218055555553</c:v>
                </c:pt>
                <c:pt idx="3555">
                  <c:v>43512.21875</c:v>
                </c:pt>
                <c:pt idx="3556">
                  <c:v>43512.219444444447</c:v>
                </c:pt>
                <c:pt idx="3557">
                  <c:v>43512.220138888886</c:v>
                </c:pt>
                <c:pt idx="3558">
                  <c:v>43512.220833333333</c:v>
                </c:pt>
                <c:pt idx="3559">
                  <c:v>43512.22152777778</c:v>
                </c:pt>
                <c:pt idx="3560">
                  <c:v>43512.222222222219</c:v>
                </c:pt>
                <c:pt idx="3561">
                  <c:v>43512.222916666666</c:v>
                </c:pt>
                <c:pt idx="3562">
                  <c:v>43512.223611111112</c:v>
                </c:pt>
                <c:pt idx="3563">
                  <c:v>43512.224305555559</c:v>
                </c:pt>
                <c:pt idx="3564">
                  <c:v>43512.224999999999</c:v>
                </c:pt>
                <c:pt idx="3565">
                  <c:v>43512.225694444445</c:v>
                </c:pt>
                <c:pt idx="3566">
                  <c:v>43512.226388888892</c:v>
                </c:pt>
                <c:pt idx="3567">
                  <c:v>43512.227083333331</c:v>
                </c:pt>
                <c:pt idx="3568">
                  <c:v>43512.227777777778</c:v>
                </c:pt>
                <c:pt idx="3569">
                  <c:v>43512.228472222225</c:v>
                </c:pt>
                <c:pt idx="3570">
                  <c:v>43512.229166666664</c:v>
                </c:pt>
                <c:pt idx="3571">
                  <c:v>43512.229861111111</c:v>
                </c:pt>
                <c:pt idx="3572">
                  <c:v>43512.230555555558</c:v>
                </c:pt>
                <c:pt idx="3573">
                  <c:v>43512.231249999997</c:v>
                </c:pt>
                <c:pt idx="3574">
                  <c:v>43512.231944444444</c:v>
                </c:pt>
                <c:pt idx="3575">
                  <c:v>43512.232638888891</c:v>
                </c:pt>
                <c:pt idx="3576">
                  <c:v>43512.23333333333</c:v>
                </c:pt>
                <c:pt idx="3577">
                  <c:v>43512.234027777777</c:v>
                </c:pt>
                <c:pt idx="3578">
                  <c:v>43512.234722222223</c:v>
                </c:pt>
                <c:pt idx="3579">
                  <c:v>43512.23541666667</c:v>
                </c:pt>
                <c:pt idx="3580">
                  <c:v>43512.236111111109</c:v>
                </c:pt>
                <c:pt idx="3581">
                  <c:v>43512.236805555556</c:v>
                </c:pt>
                <c:pt idx="3582">
                  <c:v>43512.237500000003</c:v>
                </c:pt>
                <c:pt idx="3583">
                  <c:v>43512.238194444442</c:v>
                </c:pt>
                <c:pt idx="3584">
                  <c:v>43512.238888888889</c:v>
                </c:pt>
                <c:pt idx="3585">
                  <c:v>43512.239583333336</c:v>
                </c:pt>
                <c:pt idx="3586">
                  <c:v>43512.240277777775</c:v>
                </c:pt>
                <c:pt idx="3587">
                  <c:v>43512.240972222222</c:v>
                </c:pt>
                <c:pt idx="3588">
                  <c:v>43512.241666666669</c:v>
                </c:pt>
                <c:pt idx="3589">
                  <c:v>43512.242361111108</c:v>
                </c:pt>
                <c:pt idx="3590">
                  <c:v>43512.243055555555</c:v>
                </c:pt>
                <c:pt idx="3591">
                  <c:v>43512.243750000001</c:v>
                </c:pt>
                <c:pt idx="3592">
                  <c:v>43512.244444444441</c:v>
                </c:pt>
                <c:pt idx="3593">
                  <c:v>43512.245138888888</c:v>
                </c:pt>
                <c:pt idx="3594">
                  <c:v>43512.245833333334</c:v>
                </c:pt>
                <c:pt idx="3595">
                  <c:v>43512.246527777781</c:v>
                </c:pt>
                <c:pt idx="3596">
                  <c:v>43512.24722222222</c:v>
                </c:pt>
                <c:pt idx="3597">
                  <c:v>43512.247916666667</c:v>
                </c:pt>
                <c:pt idx="3598">
                  <c:v>43512.248611111114</c:v>
                </c:pt>
                <c:pt idx="3599">
                  <c:v>43512.249305555553</c:v>
                </c:pt>
                <c:pt idx="3600">
                  <c:v>43512.25</c:v>
                </c:pt>
                <c:pt idx="3601">
                  <c:v>43512.250694444447</c:v>
                </c:pt>
                <c:pt idx="3602">
                  <c:v>43512.251388888886</c:v>
                </c:pt>
                <c:pt idx="3603">
                  <c:v>43512.252083333333</c:v>
                </c:pt>
                <c:pt idx="3604">
                  <c:v>43512.25277777778</c:v>
                </c:pt>
                <c:pt idx="3605">
                  <c:v>43512.253472222219</c:v>
                </c:pt>
                <c:pt idx="3606">
                  <c:v>43512.254166666666</c:v>
                </c:pt>
                <c:pt idx="3607">
                  <c:v>43512.254861111112</c:v>
                </c:pt>
                <c:pt idx="3608">
                  <c:v>43512.255555555559</c:v>
                </c:pt>
                <c:pt idx="3609">
                  <c:v>43512.256249999999</c:v>
                </c:pt>
                <c:pt idx="3610">
                  <c:v>43512.256944444445</c:v>
                </c:pt>
                <c:pt idx="3611">
                  <c:v>43512.257638888892</c:v>
                </c:pt>
                <c:pt idx="3612">
                  <c:v>43512.258333333331</c:v>
                </c:pt>
                <c:pt idx="3613">
                  <c:v>43512.259027777778</c:v>
                </c:pt>
                <c:pt idx="3614">
                  <c:v>43512.259722222225</c:v>
                </c:pt>
                <c:pt idx="3615">
                  <c:v>43512.260416666664</c:v>
                </c:pt>
                <c:pt idx="3616">
                  <c:v>43512.261111111111</c:v>
                </c:pt>
                <c:pt idx="3617">
                  <c:v>43512.261805555558</c:v>
                </c:pt>
                <c:pt idx="3618">
                  <c:v>43512.262499999997</c:v>
                </c:pt>
                <c:pt idx="3619">
                  <c:v>43512.263194444444</c:v>
                </c:pt>
                <c:pt idx="3620">
                  <c:v>43512.263888888891</c:v>
                </c:pt>
                <c:pt idx="3621">
                  <c:v>43512.26458333333</c:v>
                </c:pt>
                <c:pt idx="3622">
                  <c:v>43512.265277777777</c:v>
                </c:pt>
                <c:pt idx="3623">
                  <c:v>43512.265972222223</c:v>
                </c:pt>
                <c:pt idx="3624">
                  <c:v>43512.26666666667</c:v>
                </c:pt>
                <c:pt idx="3625">
                  <c:v>43512.267361111109</c:v>
                </c:pt>
                <c:pt idx="3626">
                  <c:v>43512.268055555556</c:v>
                </c:pt>
                <c:pt idx="3627">
                  <c:v>43512.268750000003</c:v>
                </c:pt>
                <c:pt idx="3628">
                  <c:v>43512.269444444442</c:v>
                </c:pt>
                <c:pt idx="3629">
                  <c:v>43512.270138888889</c:v>
                </c:pt>
                <c:pt idx="3630">
                  <c:v>43512.270833333336</c:v>
                </c:pt>
                <c:pt idx="3631">
                  <c:v>43512.271527777775</c:v>
                </c:pt>
                <c:pt idx="3632">
                  <c:v>43512.272222222222</c:v>
                </c:pt>
                <c:pt idx="3633">
                  <c:v>43512.272916666669</c:v>
                </c:pt>
                <c:pt idx="3634">
                  <c:v>43512.273611111108</c:v>
                </c:pt>
                <c:pt idx="3635">
                  <c:v>43512.274305555555</c:v>
                </c:pt>
                <c:pt idx="3636">
                  <c:v>43512.275000000001</c:v>
                </c:pt>
                <c:pt idx="3637">
                  <c:v>43512.275694444441</c:v>
                </c:pt>
                <c:pt idx="3638">
                  <c:v>43512.276388888888</c:v>
                </c:pt>
                <c:pt idx="3639">
                  <c:v>43512.277083333334</c:v>
                </c:pt>
                <c:pt idx="3640">
                  <c:v>43512.277777777781</c:v>
                </c:pt>
                <c:pt idx="3641">
                  <c:v>43512.27847222222</c:v>
                </c:pt>
                <c:pt idx="3642">
                  <c:v>43512.279166666667</c:v>
                </c:pt>
                <c:pt idx="3643">
                  <c:v>43512.279861111114</c:v>
                </c:pt>
                <c:pt idx="3644">
                  <c:v>43512.280555555553</c:v>
                </c:pt>
                <c:pt idx="3645">
                  <c:v>43512.28125</c:v>
                </c:pt>
                <c:pt idx="3646">
                  <c:v>43512.281944444447</c:v>
                </c:pt>
                <c:pt idx="3647">
                  <c:v>43512.282638888886</c:v>
                </c:pt>
                <c:pt idx="3648">
                  <c:v>43512.283333333333</c:v>
                </c:pt>
                <c:pt idx="3649">
                  <c:v>43512.28402777778</c:v>
                </c:pt>
                <c:pt idx="3650">
                  <c:v>43512.284722222219</c:v>
                </c:pt>
                <c:pt idx="3651">
                  <c:v>43512.285416666666</c:v>
                </c:pt>
                <c:pt idx="3652">
                  <c:v>43512.286111111112</c:v>
                </c:pt>
                <c:pt idx="3653">
                  <c:v>43512.286805555559</c:v>
                </c:pt>
                <c:pt idx="3654">
                  <c:v>43512.287499999999</c:v>
                </c:pt>
                <c:pt idx="3655">
                  <c:v>43512.288194444445</c:v>
                </c:pt>
                <c:pt idx="3656">
                  <c:v>43512.288888888892</c:v>
                </c:pt>
                <c:pt idx="3657">
                  <c:v>43512.289583333331</c:v>
                </c:pt>
                <c:pt idx="3658">
                  <c:v>43512.290277777778</c:v>
                </c:pt>
                <c:pt idx="3659">
                  <c:v>43512.290972222225</c:v>
                </c:pt>
                <c:pt idx="3660">
                  <c:v>43512.291666666664</c:v>
                </c:pt>
                <c:pt idx="3661">
                  <c:v>43512.292361111111</c:v>
                </c:pt>
                <c:pt idx="3662">
                  <c:v>43512.293055555558</c:v>
                </c:pt>
                <c:pt idx="3663">
                  <c:v>43512.293749999997</c:v>
                </c:pt>
                <c:pt idx="3664">
                  <c:v>43512.294444444444</c:v>
                </c:pt>
                <c:pt idx="3665">
                  <c:v>43512.295138888891</c:v>
                </c:pt>
                <c:pt idx="3666">
                  <c:v>43512.29583333333</c:v>
                </c:pt>
                <c:pt idx="3667">
                  <c:v>43512.296527777777</c:v>
                </c:pt>
                <c:pt idx="3668">
                  <c:v>43512.297222222223</c:v>
                </c:pt>
                <c:pt idx="3669">
                  <c:v>43512.29791666667</c:v>
                </c:pt>
                <c:pt idx="3670">
                  <c:v>43512.298611111109</c:v>
                </c:pt>
                <c:pt idx="3671">
                  <c:v>43512.299305555556</c:v>
                </c:pt>
                <c:pt idx="3672">
                  <c:v>43512.3</c:v>
                </c:pt>
                <c:pt idx="3673">
                  <c:v>43512.300694444442</c:v>
                </c:pt>
                <c:pt idx="3674">
                  <c:v>43512.301388888889</c:v>
                </c:pt>
                <c:pt idx="3675">
                  <c:v>43512.302083333336</c:v>
                </c:pt>
                <c:pt idx="3676">
                  <c:v>43512.302777777775</c:v>
                </c:pt>
                <c:pt idx="3677">
                  <c:v>43512.303472222222</c:v>
                </c:pt>
                <c:pt idx="3678">
                  <c:v>43512.304166666669</c:v>
                </c:pt>
                <c:pt idx="3679">
                  <c:v>43512.304861111108</c:v>
                </c:pt>
                <c:pt idx="3680">
                  <c:v>43512.305555555555</c:v>
                </c:pt>
                <c:pt idx="3681">
                  <c:v>43512.306250000001</c:v>
                </c:pt>
                <c:pt idx="3682">
                  <c:v>43512.306944444441</c:v>
                </c:pt>
                <c:pt idx="3683">
                  <c:v>43512.307638888888</c:v>
                </c:pt>
                <c:pt idx="3684">
                  <c:v>43512.308333333334</c:v>
                </c:pt>
                <c:pt idx="3685">
                  <c:v>43512.309027777781</c:v>
                </c:pt>
                <c:pt idx="3686">
                  <c:v>43512.30972222222</c:v>
                </c:pt>
                <c:pt idx="3687">
                  <c:v>43512.310416666667</c:v>
                </c:pt>
                <c:pt idx="3688">
                  <c:v>43512.311111111114</c:v>
                </c:pt>
                <c:pt idx="3689">
                  <c:v>43512.311805555553</c:v>
                </c:pt>
                <c:pt idx="3690">
                  <c:v>43512.3125</c:v>
                </c:pt>
                <c:pt idx="3691">
                  <c:v>43512.313194444447</c:v>
                </c:pt>
                <c:pt idx="3692">
                  <c:v>43512.313888888886</c:v>
                </c:pt>
                <c:pt idx="3693">
                  <c:v>43512.314583333333</c:v>
                </c:pt>
                <c:pt idx="3694">
                  <c:v>43512.31527777778</c:v>
                </c:pt>
                <c:pt idx="3695">
                  <c:v>43512.315972222219</c:v>
                </c:pt>
                <c:pt idx="3696">
                  <c:v>43512.316666666666</c:v>
                </c:pt>
                <c:pt idx="3697">
                  <c:v>43512.317361111112</c:v>
                </c:pt>
                <c:pt idx="3698">
                  <c:v>43512.318055555559</c:v>
                </c:pt>
                <c:pt idx="3699">
                  <c:v>43512.318749999999</c:v>
                </c:pt>
                <c:pt idx="3700">
                  <c:v>43512.319444444445</c:v>
                </c:pt>
                <c:pt idx="3701">
                  <c:v>43512.320138888892</c:v>
                </c:pt>
                <c:pt idx="3702">
                  <c:v>43512.320833333331</c:v>
                </c:pt>
                <c:pt idx="3703">
                  <c:v>43512.321527777778</c:v>
                </c:pt>
                <c:pt idx="3704">
                  <c:v>43512.322222222225</c:v>
                </c:pt>
                <c:pt idx="3705">
                  <c:v>43512.322916666664</c:v>
                </c:pt>
                <c:pt idx="3706">
                  <c:v>43512.323611111111</c:v>
                </c:pt>
                <c:pt idx="3707">
                  <c:v>43512.324305555558</c:v>
                </c:pt>
                <c:pt idx="3708">
                  <c:v>43512.324999999997</c:v>
                </c:pt>
                <c:pt idx="3709">
                  <c:v>43512.325694444444</c:v>
                </c:pt>
                <c:pt idx="3710">
                  <c:v>43512.326388888891</c:v>
                </c:pt>
                <c:pt idx="3711">
                  <c:v>43512.32708333333</c:v>
                </c:pt>
                <c:pt idx="3712">
                  <c:v>43512.327777777777</c:v>
                </c:pt>
                <c:pt idx="3713">
                  <c:v>43512.328472222223</c:v>
                </c:pt>
                <c:pt idx="3714">
                  <c:v>43512.32916666667</c:v>
                </c:pt>
                <c:pt idx="3715">
                  <c:v>43512.329861111109</c:v>
                </c:pt>
                <c:pt idx="3716">
                  <c:v>43512.330555555556</c:v>
                </c:pt>
                <c:pt idx="3717">
                  <c:v>43512.331250000003</c:v>
                </c:pt>
                <c:pt idx="3718">
                  <c:v>43512.331944444442</c:v>
                </c:pt>
                <c:pt idx="3719">
                  <c:v>43512.332638888889</c:v>
                </c:pt>
                <c:pt idx="3720">
                  <c:v>43512.333333333336</c:v>
                </c:pt>
                <c:pt idx="3721">
                  <c:v>43512.334027777775</c:v>
                </c:pt>
                <c:pt idx="3722">
                  <c:v>43512.334722222222</c:v>
                </c:pt>
                <c:pt idx="3723">
                  <c:v>43512.335416666669</c:v>
                </c:pt>
                <c:pt idx="3724">
                  <c:v>43512.336111111108</c:v>
                </c:pt>
                <c:pt idx="3725">
                  <c:v>43512.336805555555</c:v>
                </c:pt>
                <c:pt idx="3726">
                  <c:v>43512.337500000001</c:v>
                </c:pt>
                <c:pt idx="3727">
                  <c:v>43512.338194444441</c:v>
                </c:pt>
                <c:pt idx="3728">
                  <c:v>43512.338888888888</c:v>
                </c:pt>
                <c:pt idx="3729">
                  <c:v>43512.339583333334</c:v>
                </c:pt>
                <c:pt idx="3730">
                  <c:v>43512.340277777781</c:v>
                </c:pt>
                <c:pt idx="3731">
                  <c:v>43512.34097222222</c:v>
                </c:pt>
                <c:pt idx="3732">
                  <c:v>43512.341666666667</c:v>
                </c:pt>
                <c:pt idx="3733">
                  <c:v>43512.342361111114</c:v>
                </c:pt>
                <c:pt idx="3734">
                  <c:v>43512.343055555553</c:v>
                </c:pt>
                <c:pt idx="3735">
                  <c:v>43512.34375</c:v>
                </c:pt>
                <c:pt idx="3736">
                  <c:v>43512.344444444447</c:v>
                </c:pt>
                <c:pt idx="3737">
                  <c:v>43512.345138888886</c:v>
                </c:pt>
                <c:pt idx="3738">
                  <c:v>43512.345833333333</c:v>
                </c:pt>
                <c:pt idx="3739">
                  <c:v>43512.34652777778</c:v>
                </c:pt>
                <c:pt idx="3740">
                  <c:v>43512.347222222219</c:v>
                </c:pt>
                <c:pt idx="3741">
                  <c:v>43512.347916666666</c:v>
                </c:pt>
                <c:pt idx="3742">
                  <c:v>43512.348611111112</c:v>
                </c:pt>
                <c:pt idx="3743">
                  <c:v>43512.349305555559</c:v>
                </c:pt>
                <c:pt idx="3744">
                  <c:v>43512.35</c:v>
                </c:pt>
                <c:pt idx="3745">
                  <c:v>43512.350694444445</c:v>
                </c:pt>
                <c:pt idx="3746">
                  <c:v>43512.351388888892</c:v>
                </c:pt>
                <c:pt idx="3747">
                  <c:v>43512.352083333331</c:v>
                </c:pt>
                <c:pt idx="3748">
                  <c:v>43512.352777777778</c:v>
                </c:pt>
                <c:pt idx="3749">
                  <c:v>43512.353472222225</c:v>
                </c:pt>
                <c:pt idx="3750">
                  <c:v>43512.354166666664</c:v>
                </c:pt>
                <c:pt idx="3751">
                  <c:v>43512.354861111111</c:v>
                </c:pt>
                <c:pt idx="3752">
                  <c:v>43512.355555555558</c:v>
                </c:pt>
                <c:pt idx="3753">
                  <c:v>43512.356249999997</c:v>
                </c:pt>
                <c:pt idx="3754">
                  <c:v>43512.356944444444</c:v>
                </c:pt>
                <c:pt idx="3755">
                  <c:v>43512.357638888891</c:v>
                </c:pt>
                <c:pt idx="3756">
                  <c:v>43512.35833333333</c:v>
                </c:pt>
                <c:pt idx="3757">
                  <c:v>43512.359027777777</c:v>
                </c:pt>
                <c:pt idx="3758">
                  <c:v>43512.359722222223</c:v>
                </c:pt>
                <c:pt idx="3759">
                  <c:v>43512.36041666667</c:v>
                </c:pt>
                <c:pt idx="3760">
                  <c:v>43512.361111111109</c:v>
                </c:pt>
                <c:pt idx="3761">
                  <c:v>43512.361805555556</c:v>
                </c:pt>
                <c:pt idx="3762">
                  <c:v>43512.362500000003</c:v>
                </c:pt>
                <c:pt idx="3763">
                  <c:v>43512.363194444442</c:v>
                </c:pt>
                <c:pt idx="3764">
                  <c:v>43512.363888888889</c:v>
                </c:pt>
                <c:pt idx="3765">
                  <c:v>43512.364583333336</c:v>
                </c:pt>
                <c:pt idx="3766">
                  <c:v>43512.365277777775</c:v>
                </c:pt>
                <c:pt idx="3767">
                  <c:v>43512.365972222222</c:v>
                </c:pt>
                <c:pt idx="3768">
                  <c:v>43512.366666666669</c:v>
                </c:pt>
                <c:pt idx="3769">
                  <c:v>43512.367361111108</c:v>
                </c:pt>
                <c:pt idx="3770">
                  <c:v>43512.368055555555</c:v>
                </c:pt>
                <c:pt idx="3771">
                  <c:v>43512.368750000001</c:v>
                </c:pt>
                <c:pt idx="3772">
                  <c:v>43512.369444444441</c:v>
                </c:pt>
                <c:pt idx="3773">
                  <c:v>43512.370138888888</c:v>
                </c:pt>
                <c:pt idx="3774">
                  <c:v>43512.370833333334</c:v>
                </c:pt>
                <c:pt idx="3775">
                  <c:v>43512.371527777781</c:v>
                </c:pt>
                <c:pt idx="3776">
                  <c:v>43512.37222222222</c:v>
                </c:pt>
                <c:pt idx="3777">
                  <c:v>43512.372916666667</c:v>
                </c:pt>
                <c:pt idx="3778">
                  <c:v>43512.373611111114</c:v>
                </c:pt>
                <c:pt idx="3779">
                  <c:v>43512.374305555553</c:v>
                </c:pt>
                <c:pt idx="3780">
                  <c:v>43512.375</c:v>
                </c:pt>
                <c:pt idx="3781">
                  <c:v>43512.375694444447</c:v>
                </c:pt>
                <c:pt idx="3782">
                  <c:v>43512.376388888886</c:v>
                </c:pt>
                <c:pt idx="3783">
                  <c:v>43512.377083333333</c:v>
                </c:pt>
                <c:pt idx="3784">
                  <c:v>43512.37777777778</c:v>
                </c:pt>
                <c:pt idx="3785">
                  <c:v>43512.378472222219</c:v>
                </c:pt>
                <c:pt idx="3786">
                  <c:v>43512.379166666666</c:v>
                </c:pt>
                <c:pt idx="3787">
                  <c:v>43512.379861111112</c:v>
                </c:pt>
                <c:pt idx="3788">
                  <c:v>43512.380555555559</c:v>
                </c:pt>
                <c:pt idx="3789">
                  <c:v>43512.381249999999</c:v>
                </c:pt>
                <c:pt idx="3790">
                  <c:v>43512.381944444445</c:v>
                </c:pt>
                <c:pt idx="3791">
                  <c:v>43512.382638888892</c:v>
                </c:pt>
                <c:pt idx="3792">
                  <c:v>43512.383333333331</c:v>
                </c:pt>
                <c:pt idx="3793">
                  <c:v>43512.384027777778</c:v>
                </c:pt>
                <c:pt idx="3794">
                  <c:v>43512.384722222225</c:v>
                </c:pt>
                <c:pt idx="3795">
                  <c:v>43512.385416666664</c:v>
                </c:pt>
                <c:pt idx="3796">
                  <c:v>43512.386111111111</c:v>
                </c:pt>
                <c:pt idx="3797">
                  <c:v>43512.386805555558</c:v>
                </c:pt>
                <c:pt idx="3798">
                  <c:v>43512.387499999997</c:v>
                </c:pt>
                <c:pt idx="3799">
                  <c:v>43512.388194444444</c:v>
                </c:pt>
                <c:pt idx="3800">
                  <c:v>43512.388888888891</c:v>
                </c:pt>
                <c:pt idx="3801">
                  <c:v>43512.38958333333</c:v>
                </c:pt>
                <c:pt idx="3802">
                  <c:v>43512.390277777777</c:v>
                </c:pt>
                <c:pt idx="3803">
                  <c:v>43512.390972222223</c:v>
                </c:pt>
                <c:pt idx="3804">
                  <c:v>43512.39166666667</c:v>
                </c:pt>
                <c:pt idx="3805">
                  <c:v>43512.392361111109</c:v>
                </c:pt>
                <c:pt idx="3806">
                  <c:v>43512.393055555556</c:v>
                </c:pt>
                <c:pt idx="3807">
                  <c:v>43512.393750000003</c:v>
                </c:pt>
                <c:pt idx="3808">
                  <c:v>43512.394444444442</c:v>
                </c:pt>
                <c:pt idx="3809">
                  <c:v>43512.395138888889</c:v>
                </c:pt>
                <c:pt idx="3810">
                  <c:v>43512.395833333336</c:v>
                </c:pt>
                <c:pt idx="3811">
                  <c:v>43512.396527777775</c:v>
                </c:pt>
                <c:pt idx="3812">
                  <c:v>43512.397222222222</c:v>
                </c:pt>
                <c:pt idx="3813">
                  <c:v>43512.397916666669</c:v>
                </c:pt>
                <c:pt idx="3814">
                  <c:v>43512.398611111108</c:v>
                </c:pt>
                <c:pt idx="3815">
                  <c:v>43512.399305555555</c:v>
                </c:pt>
                <c:pt idx="3816">
                  <c:v>43512.4</c:v>
                </c:pt>
                <c:pt idx="3817">
                  <c:v>43512.400694444441</c:v>
                </c:pt>
                <c:pt idx="3818">
                  <c:v>43512.401388888888</c:v>
                </c:pt>
                <c:pt idx="3819">
                  <c:v>43512.402083333334</c:v>
                </c:pt>
                <c:pt idx="3820">
                  <c:v>43512.402777777781</c:v>
                </c:pt>
                <c:pt idx="3821">
                  <c:v>43512.40347222222</c:v>
                </c:pt>
                <c:pt idx="3822">
                  <c:v>43512.404166666667</c:v>
                </c:pt>
                <c:pt idx="3823">
                  <c:v>43512.404861111114</c:v>
                </c:pt>
                <c:pt idx="3824">
                  <c:v>43512.405555555553</c:v>
                </c:pt>
                <c:pt idx="3825">
                  <c:v>43512.40625</c:v>
                </c:pt>
                <c:pt idx="3826">
                  <c:v>43512.406944444447</c:v>
                </c:pt>
                <c:pt idx="3827">
                  <c:v>43512.407638888886</c:v>
                </c:pt>
                <c:pt idx="3828">
                  <c:v>43512.408333333333</c:v>
                </c:pt>
                <c:pt idx="3829">
                  <c:v>43512.40902777778</c:v>
                </c:pt>
                <c:pt idx="3830">
                  <c:v>43512.409722222219</c:v>
                </c:pt>
                <c:pt idx="3831">
                  <c:v>43512.410416666666</c:v>
                </c:pt>
                <c:pt idx="3832">
                  <c:v>43512.411111111112</c:v>
                </c:pt>
                <c:pt idx="3833">
                  <c:v>43512.411805555559</c:v>
                </c:pt>
                <c:pt idx="3834">
                  <c:v>43512.412499999999</c:v>
                </c:pt>
                <c:pt idx="3835">
                  <c:v>43512.413194444445</c:v>
                </c:pt>
                <c:pt idx="3836">
                  <c:v>43512.413888888892</c:v>
                </c:pt>
                <c:pt idx="3837">
                  <c:v>43512.414583333331</c:v>
                </c:pt>
                <c:pt idx="3838">
                  <c:v>43512.415277777778</c:v>
                </c:pt>
                <c:pt idx="3839">
                  <c:v>43512.415972222225</c:v>
                </c:pt>
                <c:pt idx="3840">
                  <c:v>43512.416666666664</c:v>
                </c:pt>
                <c:pt idx="3841">
                  <c:v>43512.417361111111</c:v>
                </c:pt>
                <c:pt idx="3842">
                  <c:v>43512.418055555558</c:v>
                </c:pt>
                <c:pt idx="3843">
                  <c:v>43512.418749999997</c:v>
                </c:pt>
                <c:pt idx="3844">
                  <c:v>43512.419444444444</c:v>
                </c:pt>
                <c:pt idx="3845">
                  <c:v>43512.420138888891</c:v>
                </c:pt>
                <c:pt idx="3846">
                  <c:v>43512.42083333333</c:v>
                </c:pt>
                <c:pt idx="3847">
                  <c:v>43512.421527777777</c:v>
                </c:pt>
                <c:pt idx="3848">
                  <c:v>43512.422222222223</c:v>
                </c:pt>
                <c:pt idx="3849">
                  <c:v>43512.42291666667</c:v>
                </c:pt>
                <c:pt idx="3850">
                  <c:v>43512.423611111109</c:v>
                </c:pt>
                <c:pt idx="3851">
                  <c:v>43512.424305555556</c:v>
                </c:pt>
                <c:pt idx="3852">
                  <c:v>43512.425000000003</c:v>
                </c:pt>
                <c:pt idx="3853">
                  <c:v>43512.425694444442</c:v>
                </c:pt>
                <c:pt idx="3854">
                  <c:v>43512.426388888889</c:v>
                </c:pt>
                <c:pt idx="3855">
                  <c:v>43512.427083333336</c:v>
                </c:pt>
                <c:pt idx="3856">
                  <c:v>43512.427777777775</c:v>
                </c:pt>
                <c:pt idx="3857">
                  <c:v>43512.428472222222</c:v>
                </c:pt>
                <c:pt idx="3858">
                  <c:v>43512.429166666669</c:v>
                </c:pt>
                <c:pt idx="3859">
                  <c:v>43512.429861111108</c:v>
                </c:pt>
                <c:pt idx="3860">
                  <c:v>43512.430555555555</c:v>
                </c:pt>
                <c:pt idx="3861">
                  <c:v>43512.431250000001</c:v>
                </c:pt>
                <c:pt idx="3862">
                  <c:v>43512.431944444441</c:v>
                </c:pt>
                <c:pt idx="3863">
                  <c:v>43512.432638888888</c:v>
                </c:pt>
                <c:pt idx="3864">
                  <c:v>43512.433333333334</c:v>
                </c:pt>
                <c:pt idx="3865">
                  <c:v>43512.434027777781</c:v>
                </c:pt>
                <c:pt idx="3866">
                  <c:v>43512.43472222222</c:v>
                </c:pt>
                <c:pt idx="3867">
                  <c:v>43512.435416666667</c:v>
                </c:pt>
                <c:pt idx="3868">
                  <c:v>43512.436111111114</c:v>
                </c:pt>
                <c:pt idx="3869">
                  <c:v>43512.436805555553</c:v>
                </c:pt>
                <c:pt idx="3870">
                  <c:v>43512.4375</c:v>
                </c:pt>
                <c:pt idx="3871">
                  <c:v>43512.438194444447</c:v>
                </c:pt>
                <c:pt idx="3872">
                  <c:v>43512.438888888886</c:v>
                </c:pt>
                <c:pt idx="3873">
                  <c:v>43512.439583333333</c:v>
                </c:pt>
                <c:pt idx="3874">
                  <c:v>43512.44027777778</c:v>
                </c:pt>
                <c:pt idx="3875">
                  <c:v>43512.440972222219</c:v>
                </c:pt>
                <c:pt idx="3876">
                  <c:v>43512.441666666666</c:v>
                </c:pt>
                <c:pt idx="3877">
                  <c:v>43512.442361111112</c:v>
                </c:pt>
                <c:pt idx="3878">
                  <c:v>43512.443055555559</c:v>
                </c:pt>
                <c:pt idx="3879">
                  <c:v>43512.443749999999</c:v>
                </c:pt>
                <c:pt idx="3880">
                  <c:v>43512.444444444445</c:v>
                </c:pt>
                <c:pt idx="3881">
                  <c:v>43512.445138888892</c:v>
                </c:pt>
                <c:pt idx="3882">
                  <c:v>43512.445833333331</c:v>
                </c:pt>
                <c:pt idx="3883">
                  <c:v>43512.446527777778</c:v>
                </c:pt>
                <c:pt idx="3884">
                  <c:v>43512.447222222225</c:v>
                </c:pt>
                <c:pt idx="3885">
                  <c:v>43512.447916666664</c:v>
                </c:pt>
                <c:pt idx="3886">
                  <c:v>43512.448611111111</c:v>
                </c:pt>
                <c:pt idx="3887">
                  <c:v>43512.449305555558</c:v>
                </c:pt>
                <c:pt idx="3888">
                  <c:v>43512.45</c:v>
                </c:pt>
                <c:pt idx="3889">
                  <c:v>43512.450694444444</c:v>
                </c:pt>
                <c:pt idx="3890">
                  <c:v>43512.451388888891</c:v>
                </c:pt>
                <c:pt idx="3891">
                  <c:v>43512.45208333333</c:v>
                </c:pt>
                <c:pt idx="3892">
                  <c:v>43512.452777777777</c:v>
                </c:pt>
                <c:pt idx="3893">
                  <c:v>43512.453472222223</c:v>
                </c:pt>
                <c:pt idx="3894">
                  <c:v>43512.45416666667</c:v>
                </c:pt>
                <c:pt idx="3895">
                  <c:v>43512.454861111109</c:v>
                </c:pt>
                <c:pt idx="3896">
                  <c:v>43512.455555555556</c:v>
                </c:pt>
                <c:pt idx="3897">
                  <c:v>43512.456250000003</c:v>
                </c:pt>
                <c:pt idx="3898">
                  <c:v>43512.456944444442</c:v>
                </c:pt>
                <c:pt idx="3899">
                  <c:v>43512.457638888889</c:v>
                </c:pt>
                <c:pt idx="3900">
                  <c:v>43512.458333333336</c:v>
                </c:pt>
                <c:pt idx="3901">
                  <c:v>43512.459027777775</c:v>
                </c:pt>
                <c:pt idx="3902">
                  <c:v>43512.459722222222</c:v>
                </c:pt>
                <c:pt idx="3903">
                  <c:v>43512.460416666669</c:v>
                </c:pt>
                <c:pt idx="3904">
                  <c:v>43512.461111111108</c:v>
                </c:pt>
                <c:pt idx="3905">
                  <c:v>43512.461805555555</c:v>
                </c:pt>
                <c:pt idx="3906">
                  <c:v>43512.462500000001</c:v>
                </c:pt>
                <c:pt idx="3907">
                  <c:v>43512.463194444441</c:v>
                </c:pt>
                <c:pt idx="3908">
                  <c:v>43512.463888888888</c:v>
                </c:pt>
                <c:pt idx="3909">
                  <c:v>43512.464583333334</c:v>
                </c:pt>
                <c:pt idx="3910">
                  <c:v>43512.465277777781</c:v>
                </c:pt>
                <c:pt idx="3911">
                  <c:v>43512.46597222222</c:v>
                </c:pt>
                <c:pt idx="3912">
                  <c:v>43512.466666666667</c:v>
                </c:pt>
                <c:pt idx="3913">
                  <c:v>43512.467361111114</c:v>
                </c:pt>
                <c:pt idx="3914">
                  <c:v>43512.468055555553</c:v>
                </c:pt>
                <c:pt idx="3915">
                  <c:v>43512.46875</c:v>
                </c:pt>
                <c:pt idx="3916">
                  <c:v>43512.469444444447</c:v>
                </c:pt>
                <c:pt idx="3917">
                  <c:v>43512.470138888886</c:v>
                </c:pt>
                <c:pt idx="3918">
                  <c:v>43512.470833333333</c:v>
                </c:pt>
                <c:pt idx="3919">
                  <c:v>43512.47152777778</c:v>
                </c:pt>
                <c:pt idx="3920">
                  <c:v>43512.472222222219</c:v>
                </c:pt>
                <c:pt idx="3921">
                  <c:v>43512.472916666666</c:v>
                </c:pt>
                <c:pt idx="3922">
                  <c:v>43512.473611111112</c:v>
                </c:pt>
                <c:pt idx="3923">
                  <c:v>43512.474305555559</c:v>
                </c:pt>
                <c:pt idx="3924">
                  <c:v>43512.474999999999</c:v>
                </c:pt>
                <c:pt idx="3925">
                  <c:v>43512.475694444445</c:v>
                </c:pt>
                <c:pt idx="3926">
                  <c:v>43512.476388888892</c:v>
                </c:pt>
                <c:pt idx="3927">
                  <c:v>43512.477083333331</c:v>
                </c:pt>
                <c:pt idx="3928">
                  <c:v>43512.477777777778</c:v>
                </c:pt>
                <c:pt idx="3929">
                  <c:v>43512.478472222225</c:v>
                </c:pt>
                <c:pt idx="3930">
                  <c:v>43512.479166666664</c:v>
                </c:pt>
                <c:pt idx="3931">
                  <c:v>43512.479861111111</c:v>
                </c:pt>
                <c:pt idx="3932">
                  <c:v>43512.480555555558</c:v>
                </c:pt>
                <c:pt idx="3933">
                  <c:v>43512.481249999997</c:v>
                </c:pt>
                <c:pt idx="3934">
                  <c:v>43512.481944444444</c:v>
                </c:pt>
                <c:pt idx="3935">
                  <c:v>43512.482638888891</c:v>
                </c:pt>
                <c:pt idx="3936">
                  <c:v>43512.48333333333</c:v>
                </c:pt>
                <c:pt idx="3937">
                  <c:v>43512.484027777777</c:v>
                </c:pt>
                <c:pt idx="3938">
                  <c:v>43512.484722222223</c:v>
                </c:pt>
                <c:pt idx="3939">
                  <c:v>43512.48541666667</c:v>
                </c:pt>
                <c:pt idx="3940">
                  <c:v>43512.486111111109</c:v>
                </c:pt>
                <c:pt idx="3941">
                  <c:v>43512.486805555556</c:v>
                </c:pt>
                <c:pt idx="3942">
                  <c:v>43512.487500000003</c:v>
                </c:pt>
                <c:pt idx="3943">
                  <c:v>43512.488194444442</c:v>
                </c:pt>
                <c:pt idx="3944">
                  <c:v>43512.488888888889</c:v>
                </c:pt>
                <c:pt idx="3945">
                  <c:v>43512.489583333336</c:v>
                </c:pt>
                <c:pt idx="3946">
                  <c:v>43512.490277777775</c:v>
                </c:pt>
                <c:pt idx="3947">
                  <c:v>43512.490972222222</c:v>
                </c:pt>
                <c:pt idx="3948">
                  <c:v>43512.491666666669</c:v>
                </c:pt>
                <c:pt idx="3949">
                  <c:v>43512.492361111108</c:v>
                </c:pt>
                <c:pt idx="3950">
                  <c:v>43512.493055555555</c:v>
                </c:pt>
                <c:pt idx="3951">
                  <c:v>43512.493750000001</c:v>
                </c:pt>
                <c:pt idx="3952">
                  <c:v>43512.494444444441</c:v>
                </c:pt>
                <c:pt idx="3953">
                  <c:v>43512.495138888888</c:v>
                </c:pt>
                <c:pt idx="3954">
                  <c:v>43512.495833333334</c:v>
                </c:pt>
                <c:pt idx="3955">
                  <c:v>43512.496527777781</c:v>
                </c:pt>
                <c:pt idx="3956">
                  <c:v>43512.49722222222</c:v>
                </c:pt>
                <c:pt idx="3957">
                  <c:v>43512.497916666667</c:v>
                </c:pt>
                <c:pt idx="3958">
                  <c:v>43512.498611111114</c:v>
                </c:pt>
                <c:pt idx="3959">
                  <c:v>43512.499305555553</c:v>
                </c:pt>
                <c:pt idx="3960">
                  <c:v>43512.5</c:v>
                </c:pt>
                <c:pt idx="3961">
                  <c:v>43512.500694444447</c:v>
                </c:pt>
                <c:pt idx="3962">
                  <c:v>43512.501388888886</c:v>
                </c:pt>
                <c:pt idx="3963">
                  <c:v>43512.502083333333</c:v>
                </c:pt>
                <c:pt idx="3964">
                  <c:v>43512.50277777778</c:v>
                </c:pt>
                <c:pt idx="3965">
                  <c:v>43512.503472222219</c:v>
                </c:pt>
                <c:pt idx="3966">
                  <c:v>43512.504166666666</c:v>
                </c:pt>
                <c:pt idx="3967">
                  <c:v>43512.504861111112</c:v>
                </c:pt>
                <c:pt idx="3968">
                  <c:v>43512.505555555559</c:v>
                </c:pt>
                <c:pt idx="3969">
                  <c:v>43512.506249999999</c:v>
                </c:pt>
                <c:pt idx="3970">
                  <c:v>43512.506944444445</c:v>
                </c:pt>
                <c:pt idx="3971">
                  <c:v>43512.507638888892</c:v>
                </c:pt>
                <c:pt idx="3972">
                  <c:v>43512.508333333331</c:v>
                </c:pt>
                <c:pt idx="3973">
                  <c:v>43512.509027777778</c:v>
                </c:pt>
                <c:pt idx="3974">
                  <c:v>43512.509722222225</c:v>
                </c:pt>
                <c:pt idx="3975">
                  <c:v>43512.510416666664</c:v>
                </c:pt>
                <c:pt idx="3976">
                  <c:v>43512.511111111111</c:v>
                </c:pt>
                <c:pt idx="3977">
                  <c:v>43512.511805555558</c:v>
                </c:pt>
                <c:pt idx="3978">
                  <c:v>43512.512499999997</c:v>
                </c:pt>
                <c:pt idx="3979">
                  <c:v>43512.513194444444</c:v>
                </c:pt>
                <c:pt idx="3980">
                  <c:v>43512.513888888891</c:v>
                </c:pt>
                <c:pt idx="3981">
                  <c:v>43512.51458333333</c:v>
                </c:pt>
                <c:pt idx="3982">
                  <c:v>43512.515277777777</c:v>
                </c:pt>
                <c:pt idx="3983">
                  <c:v>43512.515972222223</c:v>
                </c:pt>
                <c:pt idx="3984">
                  <c:v>43512.51666666667</c:v>
                </c:pt>
                <c:pt idx="3985">
                  <c:v>43512.517361111109</c:v>
                </c:pt>
                <c:pt idx="3986">
                  <c:v>43512.518055555556</c:v>
                </c:pt>
                <c:pt idx="3987">
                  <c:v>43512.518750000003</c:v>
                </c:pt>
                <c:pt idx="3988">
                  <c:v>43512.519444444442</c:v>
                </c:pt>
                <c:pt idx="3989">
                  <c:v>43512.520138888889</c:v>
                </c:pt>
                <c:pt idx="3990">
                  <c:v>43512.520833333336</c:v>
                </c:pt>
                <c:pt idx="3991">
                  <c:v>43512.521527777775</c:v>
                </c:pt>
                <c:pt idx="3992">
                  <c:v>43512.522222222222</c:v>
                </c:pt>
                <c:pt idx="3993">
                  <c:v>43512.522916666669</c:v>
                </c:pt>
                <c:pt idx="3994">
                  <c:v>43512.523611111108</c:v>
                </c:pt>
                <c:pt idx="3995">
                  <c:v>43512.524305555555</c:v>
                </c:pt>
                <c:pt idx="3996">
                  <c:v>43512.525000000001</c:v>
                </c:pt>
                <c:pt idx="3997">
                  <c:v>43512.525694444441</c:v>
                </c:pt>
                <c:pt idx="3998">
                  <c:v>43512.526388888888</c:v>
                </c:pt>
                <c:pt idx="3999">
                  <c:v>43512.527083333334</c:v>
                </c:pt>
                <c:pt idx="4000">
                  <c:v>43512.527777777781</c:v>
                </c:pt>
                <c:pt idx="4001">
                  <c:v>43512.52847222222</c:v>
                </c:pt>
                <c:pt idx="4002">
                  <c:v>43512.529166666667</c:v>
                </c:pt>
                <c:pt idx="4003">
                  <c:v>43512.529861111114</c:v>
                </c:pt>
                <c:pt idx="4004">
                  <c:v>43512.530555555553</c:v>
                </c:pt>
                <c:pt idx="4005">
                  <c:v>43512.53125</c:v>
                </c:pt>
                <c:pt idx="4006">
                  <c:v>43512.531944444447</c:v>
                </c:pt>
                <c:pt idx="4007">
                  <c:v>43512.532638888886</c:v>
                </c:pt>
                <c:pt idx="4008">
                  <c:v>43512.533333333333</c:v>
                </c:pt>
                <c:pt idx="4009">
                  <c:v>43512.53402777778</c:v>
                </c:pt>
                <c:pt idx="4010">
                  <c:v>43512.534722222219</c:v>
                </c:pt>
                <c:pt idx="4011">
                  <c:v>43512.535416666666</c:v>
                </c:pt>
                <c:pt idx="4012">
                  <c:v>43512.536111111112</c:v>
                </c:pt>
                <c:pt idx="4013">
                  <c:v>43512.536805555559</c:v>
                </c:pt>
                <c:pt idx="4014">
                  <c:v>43512.537499999999</c:v>
                </c:pt>
                <c:pt idx="4015">
                  <c:v>43512.538194444445</c:v>
                </c:pt>
                <c:pt idx="4016">
                  <c:v>43512.538888888892</c:v>
                </c:pt>
                <c:pt idx="4017">
                  <c:v>43512.539583333331</c:v>
                </c:pt>
                <c:pt idx="4018">
                  <c:v>43512.540277777778</c:v>
                </c:pt>
                <c:pt idx="4019">
                  <c:v>43512.540972222225</c:v>
                </c:pt>
                <c:pt idx="4020">
                  <c:v>43512.541666666664</c:v>
                </c:pt>
                <c:pt idx="4021">
                  <c:v>43512.542361111111</c:v>
                </c:pt>
                <c:pt idx="4022">
                  <c:v>43512.543055555558</c:v>
                </c:pt>
                <c:pt idx="4023">
                  <c:v>43512.543749999997</c:v>
                </c:pt>
                <c:pt idx="4024">
                  <c:v>43512.544444444444</c:v>
                </c:pt>
                <c:pt idx="4025">
                  <c:v>43512.545138888891</c:v>
                </c:pt>
                <c:pt idx="4026">
                  <c:v>43512.54583333333</c:v>
                </c:pt>
                <c:pt idx="4027">
                  <c:v>43512.546527777777</c:v>
                </c:pt>
                <c:pt idx="4028">
                  <c:v>43512.547222222223</c:v>
                </c:pt>
                <c:pt idx="4029">
                  <c:v>43512.54791666667</c:v>
                </c:pt>
                <c:pt idx="4030">
                  <c:v>43512.548611111109</c:v>
                </c:pt>
                <c:pt idx="4031">
                  <c:v>43512.549305555556</c:v>
                </c:pt>
                <c:pt idx="4032">
                  <c:v>43512.55</c:v>
                </c:pt>
                <c:pt idx="4033">
                  <c:v>43512.550694444442</c:v>
                </c:pt>
                <c:pt idx="4034">
                  <c:v>43512.551388888889</c:v>
                </c:pt>
                <c:pt idx="4035">
                  <c:v>43512.552083333336</c:v>
                </c:pt>
                <c:pt idx="4036">
                  <c:v>43512.552777777775</c:v>
                </c:pt>
                <c:pt idx="4037">
                  <c:v>43512.553472222222</c:v>
                </c:pt>
                <c:pt idx="4038">
                  <c:v>43512.554166666669</c:v>
                </c:pt>
                <c:pt idx="4039">
                  <c:v>43512.554861111108</c:v>
                </c:pt>
                <c:pt idx="4040">
                  <c:v>43512.555555555555</c:v>
                </c:pt>
                <c:pt idx="4041">
                  <c:v>43512.556250000001</c:v>
                </c:pt>
                <c:pt idx="4042">
                  <c:v>43512.556944444441</c:v>
                </c:pt>
                <c:pt idx="4043">
                  <c:v>43512.557638888888</c:v>
                </c:pt>
                <c:pt idx="4044">
                  <c:v>43512.558333333334</c:v>
                </c:pt>
                <c:pt idx="4045">
                  <c:v>43512.559027777781</c:v>
                </c:pt>
                <c:pt idx="4046">
                  <c:v>43512.55972222222</c:v>
                </c:pt>
                <c:pt idx="4047">
                  <c:v>43512.560416666667</c:v>
                </c:pt>
                <c:pt idx="4048">
                  <c:v>43512.561111111114</c:v>
                </c:pt>
                <c:pt idx="4049">
                  <c:v>43512.561805555553</c:v>
                </c:pt>
                <c:pt idx="4050">
                  <c:v>43512.5625</c:v>
                </c:pt>
                <c:pt idx="4051">
                  <c:v>43512.563194444447</c:v>
                </c:pt>
                <c:pt idx="4052">
                  <c:v>43512.563888888886</c:v>
                </c:pt>
                <c:pt idx="4053">
                  <c:v>43512.564583333333</c:v>
                </c:pt>
                <c:pt idx="4054">
                  <c:v>43512.56527777778</c:v>
                </c:pt>
                <c:pt idx="4055">
                  <c:v>43512.565972222219</c:v>
                </c:pt>
                <c:pt idx="4056">
                  <c:v>43512.566666666666</c:v>
                </c:pt>
                <c:pt idx="4057">
                  <c:v>43512.567361111112</c:v>
                </c:pt>
                <c:pt idx="4058">
                  <c:v>43512.568055555559</c:v>
                </c:pt>
                <c:pt idx="4059">
                  <c:v>43512.568749999999</c:v>
                </c:pt>
                <c:pt idx="4060">
                  <c:v>43512.569444444445</c:v>
                </c:pt>
                <c:pt idx="4061">
                  <c:v>43512.570138888892</c:v>
                </c:pt>
                <c:pt idx="4062">
                  <c:v>43512.570833333331</c:v>
                </c:pt>
                <c:pt idx="4063">
                  <c:v>43512.571527777778</c:v>
                </c:pt>
                <c:pt idx="4064">
                  <c:v>43512.572222222225</c:v>
                </c:pt>
                <c:pt idx="4065">
                  <c:v>43512.572916666664</c:v>
                </c:pt>
                <c:pt idx="4066">
                  <c:v>43512.573611111111</c:v>
                </c:pt>
                <c:pt idx="4067">
                  <c:v>43512.574305555558</c:v>
                </c:pt>
                <c:pt idx="4068">
                  <c:v>43512.574999999997</c:v>
                </c:pt>
                <c:pt idx="4069">
                  <c:v>43512.575694444444</c:v>
                </c:pt>
                <c:pt idx="4070">
                  <c:v>43512.576388888891</c:v>
                </c:pt>
                <c:pt idx="4071">
                  <c:v>43512.57708333333</c:v>
                </c:pt>
                <c:pt idx="4072">
                  <c:v>43512.577777777777</c:v>
                </c:pt>
                <c:pt idx="4073">
                  <c:v>43512.578472222223</c:v>
                </c:pt>
                <c:pt idx="4074">
                  <c:v>43512.57916666667</c:v>
                </c:pt>
                <c:pt idx="4075">
                  <c:v>43512.579861111109</c:v>
                </c:pt>
                <c:pt idx="4076">
                  <c:v>43512.580555555556</c:v>
                </c:pt>
                <c:pt idx="4077">
                  <c:v>43512.581250000003</c:v>
                </c:pt>
                <c:pt idx="4078">
                  <c:v>43512.581944444442</c:v>
                </c:pt>
                <c:pt idx="4079">
                  <c:v>43512.582638888889</c:v>
                </c:pt>
                <c:pt idx="4080">
                  <c:v>43512.583333333336</c:v>
                </c:pt>
                <c:pt idx="4081">
                  <c:v>43512.584027777775</c:v>
                </c:pt>
                <c:pt idx="4082">
                  <c:v>43512.584722222222</c:v>
                </c:pt>
                <c:pt idx="4083">
                  <c:v>43512.585416666669</c:v>
                </c:pt>
                <c:pt idx="4084">
                  <c:v>43512.586111111108</c:v>
                </c:pt>
                <c:pt idx="4085">
                  <c:v>43512.586805555555</c:v>
                </c:pt>
                <c:pt idx="4086">
                  <c:v>43512.587500000001</c:v>
                </c:pt>
                <c:pt idx="4087">
                  <c:v>43512.588194444441</c:v>
                </c:pt>
                <c:pt idx="4088">
                  <c:v>43512.588888888888</c:v>
                </c:pt>
                <c:pt idx="4089">
                  <c:v>43512.589583333334</c:v>
                </c:pt>
                <c:pt idx="4090">
                  <c:v>43512.590277777781</c:v>
                </c:pt>
                <c:pt idx="4091">
                  <c:v>43512.59097222222</c:v>
                </c:pt>
                <c:pt idx="4092">
                  <c:v>43512.591666666667</c:v>
                </c:pt>
                <c:pt idx="4093">
                  <c:v>43512.592361111114</c:v>
                </c:pt>
                <c:pt idx="4094">
                  <c:v>43512.593055555553</c:v>
                </c:pt>
                <c:pt idx="4095">
                  <c:v>43512.59375</c:v>
                </c:pt>
                <c:pt idx="4096">
                  <c:v>43512.594444444447</c:v>
                </c:pt>
                <c:pt idx="4097">
                  <c:v>43512.595138888886</c:v>
                </c:pt>
                <c:pt idx="4098">
                  <c:v>43512.595833333333</c:v>
                </c:pt>
                <c:pt idx="4099">
                  <c:v>43512.59652777778</c:v>
                </c:pt>
                <c:pt idx="4100">
                  <c:v>43512.597222222219</c:v>
                </c:pt>
                <c:pt idx="4101">
                  <c:v>43512.597916666666</c:v>
                </c:pt>
                <c:pt idx="4102">
                  <c:v>43512.598611111112</c:v>
                </c:pt>
                <c:pt idx="4103">
                  <c:v>43512.599305555559</c:v>
                </c:pt>
                <c:pt idx="4104">
                  <c:v>43512.6</c:v>
                </c:pt>
                <c:pt idx="4105">
                  <c:v>43512.600694444445</c:v>
                </c:pt>
                <c:pt idx="4106">
                  <c:v>43512.601388888892</c:v>
                </c:pt>
                <c:pt idx="4107">
                  <c:v>43512.602083333331</c:v>
                </c:pt>
                <c:pt idx="4108">
                  <c:v>43512.602777777778</c:v>
                </c:pt>
                <c:pt idx="4109">
                  <c:v>43512.603472222225</c:v>
                </c:pt>
                <c:pt idx="4110">
                  <c:v>43512.604166666664</c:v>
                </c:pt>
                <c:pt idx="4111">
                  <c:v>43512.604861111111</c:v>
                </c:pt>
                <c:pt idx="4112">
                  <c:v>43512.605555555558</c:v>
                </c:pt>
                <c:pt idx="4113">
                  <c:v>43512.606249999997</c:v>
                </c:pt>
                <c:pt idx="4114">
                  <c:v>43512.606944444444</c:v>
                </c:pt>
                <c:pt idx="4115">
                  <c:v>43512.607638888891</c:v>
                </c:pt>
                <c:pt idx="4116">
                  <c:v>43512.60833333333</c:v>
                </c:pt>
                <c:pt idx="4117">
                  <c:v>43512.609027777777</c:v>
                </c:pt>
                <c:pt idx="4118">
                  <c:v>43512.609722222223</c:v>
                </c:pt>
                <c:pt idx="4119">
                  <c:v>43512.61041666667</c:v>
                </c:pt>
                <c:pt idx="4120">
                  <c:v>43512.611111111109</c:v>
                </c:pt>
                <c:pt idx="4121">
                  <c:v>43512.611805555556</c:v>
                </c:pt>
                <c:pt idx="4122">
                  <c:v>43512.612500000003</c:v>
                </c:pt>
                <c:pt idx="4123">
                  <c:v>43512.613194444442</c:v>
                </c:pt>
                <c:pt idx="4124">
                  <c:v>43512.613888888889</c:v>
                </c:pt>
                <c:pt idx="4125">
                  <c:v>43512.614583333336</c:v>
                </c:pt>
                <c:pt idx="4126">
                  <c:v>43512.615277777775</c:v>
                </c:pt>
                <c:pt idx="4127">
                  <c:v>43512.615972222222</c:v>
                </c:pt>
                <c:pt idx="4128">
                  <c:v>43512.616666666669</c:v>
                </c:pt>
                <c:pt idx="4129">
                  <c:v>43512.617361111108</c:v>
                </c:pt>
                <c:pt idx="4130">
                  <c:v>43512.618055555555</c:v>
                </c:pt>
                <c:pt idx="4131">
                  <c:v>43512.618750000001</c:v>
                </c:pt>
                <c:pt idx="4132">
                  <c:v>43512.619444444441</c:v>
                </c:pt>
                <c:pt idx="4133">
                  <c:v>43512.620138888888</c:v>
                </c:pt>
                <c:pt idx="4134">
                  <c:v>43512.620833333334</c:v>
                </c:pt>
                <c:pt idx="4135">
                  <c:v>43512.621527777781</c:v>
                </c:pt>
                <c:pt idx="4136">
                  <c:v>43512.62222222222</c:v>
                </c:pt>
                <c:pt idx="4137">
                  <c:v>43512.622916666667</c:v>
                </c:pt>
                <c:pt idx="4138">
                  <c:v>43512.623611111114</c:v>
                </c:pt>
                <c:pt idx="4139">
                  <c:v>43512.624305555553</c:v>
                </c:pt>
                <c:pt idx="4140">
                  <c:v>43512.625</c:v>
                </c:pt>
                <c:pt idx="4141">
                  <c:v>43512.625694444447</c:v>
                </c:pt>
                <c:pt idx="4142">
                  <c:v>43512.626388888886</c:v>
                </c:pt>
                <c:pt idx="4143">
                  <c:v>43512.627083333333</c:v>
                </c:pt>
                <c:pt idx="4144">
                  <c:v>43512.62777777778</c:v>
                </c:pt>
                <c:pt idx="4145">
                  <c:v>43512.628472222219</c:v>
                </c:pt>
                <c:pt idx="4146">
                  <c:v>43512.629166666666</c:v>
                </c:pt>
                <c:pt idx="4147">
                  <c:v>43512.629861111112</c:v>
                </c:pt>
                <c:pt idx="4148">
                  <c:v>43512.630555555559</c:v>
                </c:pt>
                <c:pt idx="4149">
                  <c:v>43512.631249999999</c:v>
                </c:pt>
                <c:pt idx="4150">
                  <c:v>43512.631944444445</c:v>
                </c:pt>
                <c:pt idx="4151">
                  <c:v>43512.632638888892</c:v>
                </c:pt>
                <c:pt idx="4152">
                  <c:v>43512.633333333331</c:v>
                </c:pt>
                <c:pt idx="4153">
                  <c:v>43512.634027777778</c:v>
                </c:pt>
                <c:pt idx="4154">
                  <c:v>43512.634722222225</c:v>
                </c:pt>
                <c:pt idx="4155">
                  <c:v>43512.635416666664</c:v>
                </c:pt>
                <c:pt idx="4156">
                  <c:v>43512.636111111111</c:v>
                </c:pt>
                <c:pt idx="4157">
                  <c:v>43512.636805555558</c:v>
                </c:pt>
                <c:pt idx="4158">
                  <c:v>43512.637499999997</c:v>
                </c:pt>
                <c:pt idx="4159">
                  <c:v>43512.638194444444</c:v>
                </c:pt>
                <c:pt idx="4160">
                  <c:v>43512.638888888891</c:v>
                </c:pt>
                <c:pt idx="4161">
                  <c:v>43512.63958333333</c:v>
                </c:pt>
                <c:pt idx="4162">
                  <c:v>43512.640277777777</c:v>
                </c:pt>
                <c:pt idx="4163">
                  <c:v>43512.640972222223</c:v>
                </c:pt>
                <c:pt idx="4164">
                  <c:v>43512.64166666667</c:v>
                </c:pt>
                <c:pt idx="4165">
                  <c:v>43512.642361111109</c:v>
                </c:pt>
                <c:pt idx="4166">
                  <c:v>43512.643055555556</c:v>
                </c:pt>
                <c:pt idx="4167">
                  <c:v>43512.643750000003</c:v>
                </c:pt>
                <c:pt idx="4168">
                  <c:v>43512.644444444442</c:v>
                </c:pt>
                <c:pt idx="4169">
                  <c:v>43512.645138888889</c:v>
                </c:pt>
                <c:pt idx="4170">
                  <c:v>43512.645833333336</c:v>
                </c:pt>
                <c:pt idx="4171">
                  <c:v>43512.646527777775</c:v>
                </c:pt>
                <c:pt idx="4172">
                  <c:v>43512.647222222222</c:v>
                </c:pt>
                <c:pt idx="4173">
                  <c:v>43512.647916666669</c:v>
                </c:pt>
                <c:pt idx="4174">
                  <c:v>43512.648611111108</c:v>
                </c:pt>
                <c:pt idx="4175">
                  <c:v>43512.649305555555</c:v>
                </c:pt>
                <c:pt idx="4176">
                  <c:v>43512.65</c:v>
                </c:pt>
                <c:pt idx="4177">
                  <c:v>43512.650694444441</c:v>
                </c:pt>
                <c:pt idx="4178">
                  <c:v>43512.651388888888</c:v>
                </c:pt>
                <c:pt idx="4179">
                  <c:v>43512.652083333334</c:v>
                </c:pt>
                <c:pt idx="4180">
                  <c:v>43512.652777777781</c:v>
                </c:pt>
                <c:pt idx="4181">
                  <c:v>43512.65347222222</c:v>
                </c:pt>
                <c:pt idx="4182">
                  <c:v>43512.654166666667</c:v>
                </c:pt>
                <c:pt idx="4183">
                  <c:v>43512.654861111114</c:v>
                </c:pt>
                <c:pt idx="4184">
                  <c:v>43512.655555555553</c:v>
                </c:pt>
                <c:pt idx="4185">
                  <c:v>43512.65625</c:v>
                </c:pt>
                <c:pt idx="4186">
                  <c:v>43512.656944444447</c:v>
                </c:pt>
                <c:pt idx="4187">
                  <c:v>43512.657638888886</c:v>
                </c:pt>
                <c:pt idx="4188">
                  <c:v>43512.658333333333</c:v>
                </c:pt>
                <c:pt idx="4189">
                  <c:v>43512.65902777778</c:v>
                </c:pt>
                <c:pt idx="4190">
                  <c:v>43512.659722222219</c:v>
                </c:pt>
                <c:pt idx="4191">
                  <c:v>43512.660416666666</c:v>
                </c:pt>
                <c:pt idx="4192">
                  <c:v>43512.661111111112</c:v>
                </c:pt>
                <c:pt idx="4193">
                  <c:v>43512.661805555559</c:v>
                </c:pt>
                <c:pt idx="4194">
                  <c:v>43512.662499999999</c:v>
                </c:pt>
                <c:pt idx="4195">
                  <c:v>43512.663194444445</c:v>
                </c:pt>
                <c:pt idx="4196">
                  <c:v>43512.663888888892</c:v>
                </c:pt>
                <c:pt idx="4197">
                  <c:v>43512.664583333331</c:v>
                </c:pt>
                <c:pt idx="4198">
                  <c:v>43512.665277777778</c:v>
                </c:pt>
                <c:pt idx="4199">
                  <c:v>43512.665972222225</c:v>
                </c:pt>
                <c:pt idx="4200">
                  <c:v>43512.666666666664</c:v>
                </c:pt>
                <c:pt idx="4201">
                  <c:v>43512.667361111111</c:v>
                </c:pt>
                <c:pt idx="4202">
                  <c:v>43512.668055555558</c:v>
                </c:pt>
                <c:pt idx="4203">
                  <c:v>43512.668749999997</c:v>
                </c:pt>
                <c:pt idx="4204">
                  <c:v>43512.669444444444</c:v>
                </c:pt>
                <c:pt idx="4205">
                  <c:v>43512.670138888891</c:v>
                </c:pt>
                <c:pt idx="4206">
                  <c:v>43512.67083333333</c:v>
                </c:pt>
                <c:pt idx="4207">
                  <c:v>43512.671527777777</c:v>
                </c:pt>
                <c:pt idx="4208">
                  <c:v>43512.672222222223</c:v>
                </c:pt>
                <c:pt idx="4209">
                  <c:v>43512.67291666667</c:v>
                </c:pt>
                <c:pt idx="4210">
                  <c:v>43512.673611111109</c:v>
                </c:pt>
                <c:pt idx="4211">
                  <c:v>43512.674305555556</c:v>
                </c:pt>
                <c:pt idx="4212">
                  <c:v>43512.675000000003</c:v>
                </c:pt>
                <c:pt idx="4213">
                  <c:v>43512.675694444442</c:v>
                </c:pt>
                <c:pt idx="4214">
                  <c:v>43512.676388888889</c:v>
                </c:pt>
                <c:pt idx="4215">
                  <c:v>43512.677083333336</c:v>
                </c:pt>
                <c:pt idx="4216">
                  <c:v>43512.677777777775</c:v>
                </c:pt>
                <c:pt idx="4217">
                  <c:v>43512.678472222222</c:v>
                </c:pt>
                <c:pt idx="4218">
                  <c:v>43512.679166666669</c:v>
                </c:pt>
                <c:pt idx="4219">
                  <c:v>43512.679861111108</c:v>
                </c:pt>
                <c:pt idx="4220">
                  <c:v>43512.680555555555</c:v>
                </c:pt>
                <c:pt idx="4221">
                  <c:v>43512.681250000001</c:v>
                </c:pt>
                <c:pt idx="4222">
                  <c:v>43512.681944444441</c:v>
                </c:pt>
                <c:pt idx="4223">
                  <c:v>43512.682638888888</c:v>
                </c:pt>
                <c:pt idx="4224">
                  <c:v>43512.683333333334</c:v>
                </c:pt>
                <c:pt idx="4225">
                  <c:v>43512.684027777781</c:v>
                </c:pt>
                <c:pt idx="4226">
                  <c:v>43512.68472222222</c:v>
                </c:pt>
                <c:pt idx="4227">
                  <c:v>43512.685416666667</c:v>
                </c:pt>
                <c:pt idx="4228">
                  <c:v>43512.686111111114</c:v>
                </c:pt>
                <c:pt idx="4229">
                  <c:v>43512.686805555553</c:v>
                </c:pt>
                <c:pt idx="4230">
                  <c:v>43512.6875</c:v>
                </c:pt>
                <c:pt idx="4231">
                  <c:v>43512.688194444447</c:v>
                </c:pt>
                <c:pt idx="4232">
                  <c:v>43512.688888888886</c:v>
                </c:pt>
                <c:pt idx="4233">
                  <c:v>43512.689583333333</c:v>
                </c:pt>
                <c:pt idx="4234">
                  <c:v>43512.69027777778</c:v>
                </c:pt>
                <c:pt idx="4235">
                  <c:v>43512.690972222219</c:v>
                </c:pt>
                <c:pt idx="4236">
                  <c:v>43512.691666666666</c:v>
                </c:pt>
                <c:pt idx="4237">
                  <c:v>43512.692361111112</c:v>
                </c:pt>
                <c:pt idx="4238">
                  <c:v>43512.693055555559</c:v>
                </c:pt>
                <c:pt idx="4239">
                  <c:v>43512.693749999999</c:v>
                </c:pt>
                <c:pt idx="4240">
                  <c:v>43512.694444444445</c:v>
                </c:pt>
                <c:pt idx="4241">
                  <c:v>43512.695138888892</c:v>
                </c:pt>
                <c:pt idx="4242">
                  <c:v>43512.695833333331</c:v>
                </c:pt>
                <c:pt idx="4243">
                  <c:v>43512.696527777778</c:v>
                </c:pt>
                <c:pt idx="4244">
                  <c:v>43512.697222222225</c:v>
                </c:pt>
                <c:pt idx="4245">
                  <c:v>43512.697916666664</c:v>
                </c:pt>
                <c:pt idx="4246">
                  <c:v>43512.698611111111</c:v>
                </c:pt>
                <c:pt idx="4247">
                  <c:v>43512.699305555558</c:v>
                </c:pt>
                <c:pt idx="4248">
                  <c:v>43512.7</c:v>
                </c:pt>
                <c:pt idx="4249">
                  <c:v>43512.700694444444</c:v>
                </c:pt>
                <c:pt idx="4250">
                  <c:v>43512.701388888891</c:v>
                </c:pt>
                <c:pt idx="4251">
                  <c:v>43512.70208333333</c:v>
                </c:pt>
                <c:pt idx="4252">
                  <c:v>43512.702777777777</c:v>
                </c:pt>
                <c:pt idx="4253">
                  <c:v>43512.703472222223</c:v>
                </c:pt>
                <c:pt idx="4254">
                  <c:v>43512.70416666667</c:v>
                </c:pt>
                <c:pt idx="4255">
                  <c:v>43512.704861111109</c:v>
                </c:pt>
                <c:pt idx="4256">
                  <c:v>43512.705555555556</c:v>
                </c:pt>
                <c:pt idx="4257">
                  <c:v>43512.706250000003</c:v>
                </c:pt>
                <c:pt idx="4258">
                  <c:v>43512.706944444442</c:v>
                </c:pt>
                <c:pt idx="4259">
                  <c:v>43512.707638888889</c:v>
                </c:pt>
                <c:pt idx="4260">
                  <c:v>43512.708333333336</c:v>
                </c:pt>
                <c:pt idx="4261">
                  <c:v>43512.709027777775</c:v>
                </c:pt>
                <c:pt idx="4262">
                  <c:v>43512.709722222222</c:v>
                </c:pt>
                <c:pt idx="4263">
                  <c:v>43512.710416666669</c:v>
                </c:pt>
                <c:pt idx="4264">
                  <c:v>43512.711111111108</c:v>
                </c:pt>
                <c:pt idx="4265">
                  <c:v>43512.711805555555</c:v>
                </c:pt>
                <c:pt idx="4266">
                  <c:v>43512.712500000001</c:v>
                </c:pt>
                <c:pt idx="4267">
                  <c:v>43512.713194444441</c:v>
                </c:pt>
                <c:pt idx="4268">
                  <c:v>43512.713888888888</c:v>
                </c:pt>
                <c:pt idx="4269">
                  <c:v>43512.714583333334</c:v>
                </c:pt>
                <c:pt idx="4270">
                  <c:v>43512.715277777781</c:v>
                </c:pt>
                <c:pt idx="4271">
                  <c:v>43512.71597222222</c:v>
                </c:pt>
                <c:pt idx="4272">
                  <c:v>43512.716666666667</c:v>
                </c:pt>
                <c:pt idx="4273">
                  <c:v>43512.717361111114</c:v>
                </c:pt>
                <c:pt idx="4274">
                  <c:v>43512.718055555553</c:v>
                </c:pt>
                <c:pt idx="4275">
                  <c:v>43512.71875</c:v>
                </c:pt>
                <c:pt idx="4276">
                  <c:v>43512.719444444447</c:v>
                </c:pt>
                <c:pt idx="4277">
                  <c:v>43512.720138888886</c:v>
                </c:pt>
                <c:pt idx="4278">
                  <c:v>43512.720833333333</c:v>
                </c:pt>
                <c:pt idx="4279">
                  <c:v>43512.72152777778</c:v>
                </c:pt>
                <c:pt idx="4280">
                  <c:v>43512.722222222219</c:v>
                </c:pt>
                <c:pt idx="4281">
                  <c:v>43512.722916666666</c:v>
                </c:pt>
                <c:pt idx="4282">
                  <c:v>43512.723611111112</c:v>
                </c:pt>
                <c:pt idx="4283">
                  <c:v>43512.724305555559</c:v>
                </c:pt>
                <c:pt idx="4284">
                  <c:v>43512.724999999999</c:v>
                </c:pt>
                <c:pt idx="4285">
                  <c:v>43512.725694444445</c:v>
                </c:pt>
                <c:pt idx="4286">
                  <c:v>43512.726388888892</c:v>
                </c:pt>
                <c:pt idx="4287">
                  <c:v>43512.727083333331</c:v>
                </c:pt>
                <c:pt idx="4288">
                  <c:v>43512.727777777778</c:v>
                </c:pt>
                <c:pt idx="4289">
                  <c:v>43512.728472222225</c:v>
                </c:pt>
                <c:pt idx="4290">
                  <c:v>43512.729166666664</c:v>
                </c:pt>
                <c:pt idx="4291">
                  <c:v>43512.729861111111</c:v>
                </c:pt>
                <c:pt idx="4292">
                  <c:v>43512.730555555558</c:v>
                </c:pt>
                <c:pt idx="4293">
                  <c:v>43512.731249999997</c:v>
                </c:pt>
                <c:pt idx="4294">
                  <c:v>43512.731944444444</c:v>
                </c:pt>
                <c:pt idx="4295">
                  <c:v>43512.732638888891</c:v>
                </c:pt>
                <c:pt idx="4296">
                  <c:v>43512.73333333333</c:v>
                </c:pt>
                <c:pt idx="4297">
                  <c:v>43512.734027777777</c:v>
                </c:pt>
                <c:pt idx="4298">
                  <c:v>43512.734722222223</c:v>
                </c:pt>
                <c:pt idx="4299">
                  <c:v>43512.73541666667</c:v>
                </c:pt>
                <c:pt idx="4300">
                  <c:v>43512.736111111109</c:v>
                </c:pt>
                <c:pt idx="4301">
                  <c:v>43512.736805555556</c:v>
                </c:pt>
                <c:pt idx="4302">
                  <c:v>43512.737500000003</c:v>
                </c:pt>
                <c:pt idx="4303">
                  <c:v>43512.738194444442</c:v>
                </c:pt>
                <c:pt idx="4304">
                  <c:v>43512.738888888889</c:v>
                </c:pt>
                <c:pt idx="4305">
                  <c:v>43512.739583333336</c:v>
                </c:pt>
                <c:pt idx="4306">
                  <c:v>43512.740277777775</c:v>
                </c:pt>
                <c:pt idx="4307">
                  <c:v>43512.740972222222</c:v>
                </c:pt>
                <c:pt idx="4308">
                  <c:v>43512.741666666669</c:v>
                </c:pt>
                <c:pt idx="4309">
                  <c:v>43512.742361111108</c:v>
                </c:pt>
                <c:pt idx="4310">
                  <c:v>43512.743055555555</c:v>
                </c:pt>
                <c:pt idx="4311">
                  <c:v>43512.743750000001</c:v>
                </c:pt>
                <c:pt idx="4312">
                  <c:v>43512.744444444441</c:v>
                </c:pt>
                <c:pt idx="4313">
                  <c:v>43512.745138888888</c:v>
                </c:pt>
                <c:pt idx="4314">
                  <c:v>43512.745833333334</c:v>
                </c:pt>
                <c:pt idx="4315">
                  <c:v>43512.746527777781</c:v>
                </c:pt>
                <c:pt idx="4316">
                  <c:v>43512.74722222222</c:v>
                </c:pt>
                <c:pt idx="4317">
                  <c:v>43512.747916666667</c:v>
                </c:pt>
                <c:pt idx="4318">
                  <c:v>43512.748611111114</c:v>
                </c:pt>
                <c:pt idx="4319">
                  <c:v>43512.749305555553</c:v>
                </c:pt>
                <c:pt idx="4320">
                  <c:v>43512.75</c:v>
                </c:pt>
                <c:pt idx="4321">
                  <c:v>43512.750694444447</c:v>
                </c:pt>
                <c:pt idx="4322">
                  <c:v>43512.751388888886</c:v>
                </c:pt>
                <c:pt idx="4323">
                  <c:v>43512.752083333333</c:v>
                </c:pt>
                <c:pt idx="4324">
                  <c:v>43512.75277777778</c:v>
                </c:pt>
                <c:pt idx="4325">
                  <c:v>43512.753472222219</c:v>
                </c:pt>
                <c:pt idx="4326">
                  <c:v>43512.754166666666</c:v>
                </c:pt>
                <c:pt idx="4327">
                  <c:v>43512.754861111112</c:v>
                </c:pt>
                <c:pt idx="4328">
                  <c:v>43512.755555555559</c:v>
                </c:pt>
                <c:pt idx="4329">
                  <c:v>43512.756249999999</c:v>
                </c:pt>
                <c:pt idx="4330">
                  <c:v>43512.756944444445</c:v>
                </c:pt>
                <c:pt idx="4331">
                  <c:v>43512.757638888892</c:v>
                </c:pt>
                <c:pt idx="4332">
                  <c:v>43512.758333333331</c:v>
                </c:pt>
                <c:pt idx="4333">
                  <c:v>43512.759027777778</c:v>
                </c:pt>
                <c:pt idx="4334">
                  <c:v>43512.759722222225</c:v>
                </c:pt>
                <c:pt idx="4335">
                  <c:v>43512.760416666664</c:v>
                </c:pt>
                <c:pt idx="4336">
                  <c:v>43512.761111111111</c:v>
                </c:pt>
                <c:pt idx="4337">
                  <c:v>43512.761805555558</c:v>
                </c:pt>
                <c:pt idx="4338">
                  <c:v>43512.762499999997</c:v>
                </c:pt>
                <c:pt idx="4339">
                  <c:v>43512.763194444444</c:v>
                </c:pt>
                <c:pt idx="4340">
                  <c:v>43512.763888888891</c:v>
                </c:pt>
                <c:pt idx="4341">
                  <c:v>43512.76458333333</c:v>
                </c:pt>
                <c:pt idx="4342">
                  <c:v>43512.765277777777</c:v>
                </c:pt>
                <c:pt idx="4343">
                  <c:v>43512.765972222223</c:v>
                </c:pt>
                <c:pt idx="4344">
                  <c:v>43512.76666666667</c:v>
                </c:pt>
                <c:pt idx="4345">
                  <c:v>43512.767361111109</c:v>
                </c:pt>
                <c:pt idx="4346">
                  <c:v>43512.768055555556</c:v>
                </c:pt>
                <c:pt idx="4347">
                  <c:v>43512.768750000003</c:v>
                </c:pt>
                <c:pt idx="4348">
                  <c:v>43512.769444444442</c:v>
                </c:pt>
                <c:pt idx="4349">
                  <c:v>43512.770138888889</c:v>
                </c:pt>
                <c:pt idx="4350">
                  <c:v>43512.770833333336</c:v>
                </c:pt>
                <c:pt idx="4351">
                  <c:v>43512.771527777775</c:v>
                </c:pt>
                <c:pt idx="4352">
                  <c:v>43512.772222222222</c:v>
                </c:pt>
                <c:pt idx="4353">
                  <c:v>43512.772916666669</c:v>
                </c:pt>
                <c:pt idx="4354">
                  <c:v>43512.773611111108</c:v>
                </c:pt>
                <c:pt idx="4355">
                  <c:v>43512.774305555555</c:v>
                </c:pt>
                <c:pt idx="4356">
                  <c:v>43512.775000000001</c:v>
                </c:pt>
                <c:pt idx="4357">
                  <c:v>43512.775694444441</c:v>
                </c:pt>
                <c:pt idx="4358">
                  <c:v>43512.776388888888</c:v>
                </c:pt>
                <c:pt idx="4359">
                  <c:v>43512.777083333334</c:v>
                </c:pt>
                <c:pt idx="4360">
                  <c:v>43512.777777777781</c:v>
                </c:pt>
                <c:pt idx="4361">
                  <c:v>43512.77847222222</c:v>
                </c:pt>
                <c:pt idx="4362">
                  <c:v>43512.779166666667</c:v>
                </c:pt>
                <c:pt idx="4363">
                  <c:v>43512.779861111114</c:v>
                </c:pt>
                <c:pt idx="4364">
                  <c:v>43512.780555555553</c:v>
                </c:pt>
                <c:pt idx="4365">
                  <c:v>43512.78125</c:v>
                </c:pt>
                <c:pt idx="4366">
                  <c:v>43512.781944444447</c:v>
                </c:pt>
                <c:pt idx="4367">
                  <c:v>43512.782638888886</c:v>
                </c:pt>
                <c:pt idx="4368">
                  <c:v>43512.783333333333</c:v>
                </c:pt>
                <c:pt idx="4369">
                  <c:v>43512.78402777778</c:v>
                </c:pt>
                <c:pt idx="4370">
                  <c:v>43512.784722222219</c:v>
                </c:pt>
                <c:pt idx="4371">
                  <c:v>43512.785416666666</c:v>
                </c:pt>
                <c:pt idx="4372">
                  <c:v>43512.786111111112</c:v>
                </c:pt>
                <c:pt idx="4373">
                  <c:v>43512.786805555559</c:v>
                </c:pt>
                <c:pt idx="4374">
                  <c:v>43512.787499999999</c:v>
                </c:pt>
                <c:pt idx="4375">
                  <c:v>43512.788194444445</c:v>
                </c:pt>
                <c:pt idx="4376">
                  <c:v>43512.788888888892</c:v>
                </c:pt>
                <c:pt idx="4377">
                  <c:v>43512.789583333331</c:v>
                </c:pt>
                <c:pt idx="4378">
                  <c:v>43512.790277777778</c:v>
                </c:pt>
                <c:pt idx="4379">
                  <c:v>43512.790972222225</c:v>
                </c:pt>
                <c:pt idx="4380">
                  <c:v>43512.791666666664</c:v>
                </c:pt>
                <c:pt idx="4381">
                  <c:v>43512.792361111111</c:v>
                </c:pt>
                <c:pt idx="4382">
                  <c:v>43512.793055555558</c:v>
                </c:pt>
                <c:pt idx="4383">
                  <c:v>43512.793749999997</c:v>
                </c:pt>
                <c:pt idx="4384">
                  <c:v>43512.794444444444</c:v>
                </c:pt>
                <c:pt idx="4385">
                  <c:v>43512.795138888891</c:v>
                </c:pt>
                <c:pt idx="4386">
                  <c:v>43512.79583333333</c:v>
                </c:pt>
                <c:pt idx="4387">
                  <c:v>43512.796527777777</c:v>
                </c:pt>
                <c:pt idx="4388">
                  <c:v>43512.797222222223</c:v>
                </c:pt>
                <c:pt idx="4389">
                  <c:v>43512.79791666667</c:v>
                </c:pt>
                <c:pt idx="4390">
                  <c:v>43512.798611111109</c:v>
                </c:pt>
                <c:pt idx="4391">
                  <c:v>43512.799305555556</c:v>
                </c:pt>
                <c:pt idx="4392">
                  <c:v>43512.800000000003</c:v>
                </c:pt>
                <c:pt idx="4393">
                  <c:v>43512.800694444442</c:v>
                </c:pt>
                <c:pt idx="4394">
                  <c:v>43512.801388888889</c:v>
                </c:pt>
                <c:pt idx="4395">
                  <c:v>43512.802083333336</c:v>
                </c:pt>
                <c:pt idx="4396">
                  <c:v>43512.802777777775</c:v>
                </c:pt>
                <c:pt idx="4397">
                  <c:v>43512.803472222222</c:v>
                </c:pt>
                <c:pt idx="4398">
                  <c:v>43512.804166666669</c:v>
                </c:pt>
                <c:pt idx="4399">
                  <c:v>43512.804861111108</c:v>
                </c:pt>
                <c:pt idx="4400">
                  <c:v>43512.805555555555</c:v>
                </c:pt>
                <c:pt idx="4401">
                  <c:v>43512.806250000001</c:v>
                </c:pt>
                <c:pt idx="4402">
                  <c:v>43512.806944444441</c:v>
                </c:pt>
                <c:pt idx="4403">
                  <c:v>43512.807638888888</c:v>
                </c:pt>
                <c:pt idx="4404">
                  <c:v>43512.808333333334</c:v>
                </c:pt>
                <c:pt idx="4405">
                  <c:v>43512.809027777781</c:v>
                </c:pt>
                <c:pt idx="4406">
                  <c:v>43512.80972222222</c:v>
                </c:pt>
                <c:pt idx="4407">
                  <c:v>43512.810416666667</c:v>
                </c:pt>
                <c:pt idx="4408">
                  <c:v>43512.811111111114</c:v>
                </c:pt>
                <c:pt idx="4409">
                  <c:v>43512.811805555553</c:v>
                </c:pt>
                <c:pt idx="4410">
                  <c:v>43512.8125</c:v>
                </c:pt>
                <c:pt idx="4411">
                  <c:v>43512.813194444447</c:v>
                </c:pt>
                <c:pt idx="4412">
                  <c:v>43512.813888888886</c:v>
                </c:pt>
                <c:pt idx="4413">
                  <c:v>43512.814583333333</c:v>
                </c:pt>
                <c:pt idx="4414">
                  <c:v>43512.81527777778</c:v>
                </c:pt>
                <c:pt idx="4415">
                  <c:v>43512.815972222219</c:v>
                </c:pt>
                <c:pt idx="4416">
                  <c:v>43512.816666666666</c:v>
                </c:pt>
                <c:pt idx="4417">
                  <c:v>43512.817361111112</c:v>
                </c:pt>
                <c:pt idx="4418">
                  <c:v>43512.818055555559</c:v>
                </c:pt>
                <c:pt idx="4419">
                  <c:v>43512.818749999999</c:v>
                </c:pt>
                <c:pt idx="4420">
                  <c:v>43512.819444444445</c:v>
                </c:pt>
                <c:pt idx="4421">
                  <c:v>43512.820138888892</c:v>
                </c:pt>
                <c:pt idx="4422">
                  <c:v>43512.820833333331</c:v>
                </c:pt>
                <c:pt idx="4423">
                  <c:v>43512.821527777778</c:v>
                </c:pt>
                <c:pt idx="4424">
                  <c:v>43512.822222222225</c:v>
                </c:pt>
                <c:pt idx="4425">
                  <c:v>43512.822916666664</c:v>
                </c:pt>
                <c:pt idx="4426">
                  <c:v>43512.823611111111</c:v>
                </c:pt>
                <c:pt idx="4427">
                  <c:v>43512.824305555558</c:v>
                </c:pt>
                <c:pt idx="4428">
                  <c:v>43512.824999999997</c:v>
                </c:pt>
                <c:pt idx="4429">
                  <c:v>43512.825694444444</c:v>
                </c:pt>
                <c:pt idx="4430">
                  <c:v>43512.826388888891</c:v>
                </c:pt>
                <c:pt idx="4431">
                  <c:v>43512.82708333333</c:v>
                </c:pt>
                <c:pt idx="4432">
                  <c:v>43512.827777777777</c:v>
                </c:pt>
                <c:pt idx="4433">
                  <c:v>43512.828472222223</c:v>
                </c:pt>
                <c:pt idx="4434">
                  <c:v>43512.82916666667</c:v>
                </c:pt>
                <c:pt idx="4435">
                  <c:v>43512.829861111109</c:v>
                </c:pt>
                <c:pt idx="4436">
                  <c:v>43512.830555555556</c:v>
                </c:pt>
                <c:pt idx="4437">
                  <c:v>43512.831250000003</c:v>
                </c:pt>
                <c:pt idx="4438">
                  <c:v>43512.831944444442</c:v>
                </c:pt>
                <c:pt idx="4439">
                  <c:v>43512.832638888889</c:v>
                </c:pt>
                <c:pt idx="4440">
                  <c:v>43512.833333333336</c:v>
                </c:pt>
                <c:pt idx="4441">
                  <c:v>43512.834027777775</c:v>
                </c:pt>
                <c:pt idx="4442">
                  <c:v>43512.834722222222</c:v>
                </c:pt>
                <c:pt idx="4443">
                  <c:v>43512.835416666669</c:v>
                </c:pt>
                <c:pt idx="4444">
                  <c:v>43512.836111111108</c:v>
                </c:pt>
                <c:pt idx="4445">
                  <c:v>43512.836805555555</c:v>
                </c:pt>
                <c:pt idx="4446">
                  <c:v>43512.837500000001</c:v>
                </c:pt>
                <c:pt idx="4447">
                  <c:v>43512.838194444441</c:v>
                </c:pt>
                <c:pt idx="4448">
                  <c:v>43512.838888888888</c:v>
                </c:pt>
                <c:pt idx="4449">
                  <c:v>43512.839583333334</c:v>
                </c:pt>
                <c:pt idx="4450">
                  <c:v>43512.840277777781</c:v>
                </c:pt>
                <c:pt idx="4451">
                  <c:v>43512.84097222222</c:v>
                </c:pt>
                <c:pt idx="4452">
                  <c:v>43512.841666666667</c:v>
                </c:pt>
                <c:pt idx="4453">
                  <c:v>43512.842361111114</c:v>
                </c:pt>
                <c:pt idx="4454">
                  <c:v>43512.843055555553</c:v>
                </c:pt>
                <c:pt idx="4455">
                  <c:v>43512.84375</c:v>
                </c:pt>
                <c:pt idx="4456">
                  <c:v>43512.844444444447</c:v>
                </c:pt>
                <c:pt idx="4457">
                  <c:v>43512.845138888886</c:v>
                </c:pt>
                <c:pt idx="4458">
                  <c:v>43512.845833333333</c:v>
                </c:pt>
                <c:pt idx="4459">
                  <c:v>43512.84652777778</c:v>
                </c:pt>
                <c:pt idx="4460">
                  <c:v>43512.847222222219</c:v>
                </c:pt>
                <c:pt idx="4461">
                  <c:v>43512.847916666666</c:v>
                </c:pt>
                <c:pt idx="4462">
                  <c:v>43512.848611111112</c:v>
                </c:pt>
                <c:pt idx="4463">
                  <c:v>43512.849305555559</c:v>
                </c:pt>
                <c:pt idx="4464">
                  <c:v>43512.85</c:v>
                </c:pt>
                <c:pt idx="4465">
                  <c:v>43512.850694444445</c:v>
                </c:pt>
                <c:pt idx="4466">
                  <c:v>43512.851388888892</c:v>
                </c:pt>
                <c:pt idx="4467">
                  <c:v>43512.852083333331</c:v>
                </c:pt>
                <c:pt idx="4468">
                  <c:v>43512.852777777778</c:v>
                </c:pt>
                <c:pt idx="4469">
                  <c:v>43512.853472222225</c:v>
                </c:pt>
                <c:pt idx="4470">
                  <c:v>43512.854166666664</c:v>
                </c:pt>
                <c:pt idx="4471">
                  <c:v>43512.854861111111</c:v>
                </c:pt>
                <c:pt idx="4472">
                  <c:v>43512.855555555558</c:v>
                </c:pt>
                <c:pt idx="4473">
                  <c:v>43512.856249999997</c:v>
                </c:pt>
                <c:pt idx="4474">
                  <c:v>43512.856944444444</c:v>
                </c:pt>
                <c:pt idx="4475">
                  <c:v>43512.857638888891</c:v>
                </c:pt>
                <c:pt idx="4476">
                  <c:v>43512.85833333333</c:v>
                </c:pt>
                <c:pt idx="4477">
                  <c:v>43512.859027777777</c:v>
                </c:pt>
                <c:pt idx="4478">
                  <c:v>43512.859722222223</c:v>
                </c:pt>
                <c:pt idx="4479">
                  <c:v>43512.86041666667</c:v>
                </c:pt>
                <c:pt idx="4480">
                  <c:v>43512.861111111109</c:v>
                </c:pt>
                <c:pt idx="4481">
                  <c:v>43512.861805555556</c:v>
                </c:pt>
                <c:pt idx="4482">
                  <c:v>43512.862500000003</c:v>
                </c:pt>
                <c:pt idx="4483">
                  <c:v>43512.863194444442</c:v>
                </c:pt>
                <c:pt idx="4484">
                  <c:v>43512.863888888889</c:v>
                </c:pt>
                <c:pt idx="4485">
                  <c:v>43512.864583333336</c:v>
                </c:pt>
                <c:pt idx="4486">
                  <c:v>43512.865277777775</c:v>
                </c:pt>
                <c:pt idx="4487">
                  <c:v>43512.865972222222</c:v>
                </c:pt>
                <c:pt idx="4488">
                  <c:v>43512.866666666669</c:v>
                </c:pt>
                <c:pt idx="4489">
                  <c:v>43512.867361111108</c:v>
                </c:pt>
                <c:pt idx="4490">
                  <c:v>43512.868055555555</c:v>
                </c:pt>
                <c:pt idx="4491">
                  <c:v>43512.868750000001</c:v>
                </c:pt>
                <c:pt idx="4492">
                  <c:v>43512.869444444441</c:v>
                </c:pt>
                <c:pt idx="4493">
                  <c:v>43512.870138888888</c:v>
                </c:pt>
                <c:pt idx="4494">
                  <c:v>43512.870833333334</c:v>
                </c:pt>
                <c:pt idx="4495">
                  <c:v>43512.871527777781</c:v>
                </c:pt>
                <c:pt idx="4496">
                  <c:v>43512.87222222222</c:v>
                </c:pt>
                <c:pt idx="4497">
                  <c:v>43512.872916666667</c:v>
                </c:pt>
                <c:pt idx="4498">
                  <c:v>43512.873611111114</c:v>
                </c:pt>
                <c:pt idx="4499">
                  <c:v>43512.874305555553</c:v>
                </c:pt>
                <c:pt idx="4500">
                  <c:v>43512.875</c:v>
                </c:pt>
                <c:pt idx="4501">
                  <c:v>43512.875694444447</c:v>
                </c:pt>
                <c:pt idx="4502">
                  <c:v>43512.876388888886</c:v>
                </c:pt>
                <c:pt idx="4503">
                  <c:v>43512.877083333333</c:v>
                </c:pt>
                <c:pt idx="4504">
                  <c:v>43512.87777777778</c:v>
                </c:pt>
                <c:pt idx="4505">
                  <c:v>43512.878472222219</c:v>
                </c:pt>
                <c:pt idx="4506">
                  <c:v>43512.879166666666</c:v>
                </c:pt>
                <c:pt idx="4507">
                  <c:v>43512.879861111112</c:v>
                </c:pt>
                <c:pt idx="4508">
                  <c:v>43512.880555555559</c:v>
                </c:pt>
                <c:pt idx="4509">
                  <c:v>43512.881249999999</c:v>
                </c:pt>
                <c:pt idx="4510">
                  <c:v>43512.881944444445</c:v>
                </c:pt>
                <c:pt idx="4511">
                  <c:v>43512.882638888892</c:v>
                </c:pt>
                <c:pt idx="4512">
                  <c:v>43512.883333333331</c:v>
                </c:pt>
                <c:pt idx="4513">
                  <c:v>43512.884027777778</c:v>
                </c:pt>
                <c:pt idx="4514">
                  <c:v>43512.884722222225</c:v>
                </c:pt>
                <c:pt idx="4515">
                  <c:v>43512.885416666664</c:v>
                </c:pt>
                <c:pt idx="4516">
                  <c:v>43512.886111111111</c:v>
                </c:pt>
                <c:pt idx="4517">
                  <c:v>43512.886805555558</c:v>
                </c:pt>
                <c:pt idx="4518">
                  <c:v>43512.887499999997</c:v>
                </c:pt>
                <c:pt idx="4519">
                  <c:v>43512.888194444444</c:v>
                </c:pt>
                <c:pt idx="4520">
                  <c:v>43512.888888888891</c:v>
                </c:pt>
                <c:pt idx="4521">
                  <c:v>43512.88958333333</c:v>
                </c:pt>
                <c:pt idx="4522">
                  <c:v>43512.890277777777</c:v>
                </c:pt>
                <c:pt idx="4523">
                  <c:v>43512.890972222223</c:v>
                </c:pt>
                <c:pt idx="4524">
                  <c:v>43512.89166666667</c:v>
                </c:pt>
                <c:pt idx="4525">
                  <c:v>43512.892361111109</c:v>
                </c:pt>
                <c:pt idx="4526">
                  <c:v>43512.893055555556</c:v>
                </c:pt>
                <c:pt idx="4527">
                  <c:v>43512.893750000003</c:v>
                </c:pt>
                <c:pt idx="4528">
                  <c:v>43512.894444444442</c:v>
                </c:pt>
                <c:pt idx="4529">
                  <c:v>43512.895138888889</c:v>
                </c:pt>
                <c:pt idx="4530">
                  <c:v>43512.895833333336</c:v>
                </c:pt>
                <c:pt idx="4531">
                  <c:v>43512.896527777775</c:v>
                </c:pt>
                <c:pt idx="4532">
                  <c:v>43512.897222222222</c:v>
                </c:pt>
                <c:pt idx="4533">
                  <c:v>43512.897916666669</c:v>
                </c:pt>
                <c:pt idx="4534">
                  <c:v>43512.898611111108</c:v>
                </c:pt>
                <c:pt idx="4535">
                  <c:v>43512.899305555555</c:v>
                </c:pt>
                <c:pt idx="4536">
                  <c:v>43512.9</c:v>
                </c:pt>
                <c:pt idx="4537">
                  <c:v>43512.900694444441</c:v>
                </c:pt>
                <c:pt idx="4538">
                  <c:v>43512.901388888888</c:v>
                </c:pt>
                <c:pt idx="4539">
                  <c:v>43512.902083333334</c:v>
                </c:pt>
                <c:pt idx="4540">
                  <c:v>43512.902777777781</c:v>
                </c:pt>
                <c:pt idx="4541">
                  <c:v>43512.90347222222</c:v>
                </c:pt>
                <c:pt idx="4542">
                  <c:v>43512.904166666667</c:v>
                </c:pt>
                <c:pt idx="4543">
                  <c:v>43512.904861111114</c:v>
                </c:pt>
                <c:pt idx="4544">
                  <c:v>43512.905555555553</c:v>
                </c:pt>
                <c:pt idx="4545">
                  <c:v>43512.90625</c:v>
                </c:pt>
                <c:pt idx="4546">
                  <c:v>43512.906944444447</c:v>
                </c:pt>
                <c:pt idx="4547">
                  <c:v>43512.907638888886</c:v>
                </c:pt>
                <c:pt idx="4548">
                  <c:v>43512.908333333333</c:v>
                </c:pt>
                <c:pt idx="4549">
                  <c:v>43512.90902777778</c:v>
                </c:pt>
                <c:pt idx="4550">
                  <c:v>43512.909722222219</c:v>
                </c:pt>
                <c:pt idx="4551">
                  <c:v>43512.910416666666</c:v>
                </c:pt>
                <c:pt idx="4552">
                  <c:v>43512.911111111112</c:v>
                </c:pt>
                <c:pt idx="4553">
                  <c:v>43512.911805555559</c:v>
                </c:pt>
                <c:pt idx="4554">
                  <c:v>43512.912499999999</c:v>
                </c:pt>
                <c:pt idx="4555">
                  <c:v>43512.913194444445</c:v>
                </c:pt>
                <c:pt idx="4556">
                  <c:v>43512.913888888892</c:v>
                </c:pt>
                <c:pt idx="4557">
                  <c:v>43512.914583333331</c:v>
                </c:pt>
                <c:pt idx="4558">
                  <c:v>43512.915277777778</c:v>
                </c:pt>
                <c:pt idx="4559">
                  <c:v>43512.915972222225</c:v>
                </c:pt>
                <c:pt idx="4560">
                  <c:v>43512.916666666664</c:v>
                </c:pt>
                <c:pt idx="4561">
                  <c:v>43512.917361111111</c:v>
                </c:pt>
                <c:pt idx="4562">
                  <c:v>43512.918055555558</c:v>
                </c:pt>
                <c:pt idx="4563">
                  <c:v>43512.918749999997</c:v>
                </c:pt>
                <c:pt idx="4564">
                  <c:v>43512.919444444444</c:v>
                </c:pt>
                <c:pt idx="4565">
                  <c:v>43512.920138888891</c:v>
                </c:pt>
                <c:pt idx="4566">
                  <c:v>43512.92083333333</c:v>
                </c:pt>
                <c:pt idx="4567">
                  <c:v>43512.921527777777</c:v>
                </c:pt>
                <c:pt idx="4568">
                  <c:v>43512.922222222223</c:v>
                </c:pt>
                <c:pt idx="4569">
                  <c:v>43512.92291666667</c:v>
                </c:pt>
                <c:pt idx="4570">
                  <c:v>43512.923611111109</c:v>
                </c:pt>
                <c:pt idx="4571">
                  <c:v>43512.924305555556</c:v>
                </c:pt>
                <c:pt idx="4572">
                  <c:v>43512.925000000003</c:v>
                </c:pt>
                <c:pt idx="4573">
                  <c:v>43512.925694444442</c:v>
                </c:pt>
                <c:pt idx="4574">
                  <c:v>43512.926388888889</c:v>
                </c:pt>
                <c:pt idx="4575">
                  <c:v>43512.927083333336</c:v>
                </c:pt>
                <c:pt idx="4576">
                  <c:v>43512.927777777775</c:v>
                </c:pt>
                <c:pt idx="4577">
                  <c:v>43512.928472222222</c:v>
                </c:pt>
                <c:pt idx="4578">
                  <c:v>43512.929166666669</c:v>
                </c:pt>
                <c:pt idx="4579">
                  <c:v>43512.929861111108</c:v>
                </c:pt>
                <c:pt idx="4580">
                  <c:v>43512.930555555555</c:v>
                </c:pt>
                <c:pt idx="4581">
                  <c:v>43512.931250000001</c:v>
                </c:pt>
                <c:pt idx="4582">
                  <c:v>43512.931944444441</c:v>
                </c:pt>
                <c:pt idx="4583">
                  <c:v>43512.932638888888</c:v>
                </c:pt>
                <c:pt idx="4584">
                  <c:v>43512.933333333334</c:v>
                </c:pt>
                <c:pt idx="4585">
                  <c:v>43512.934027777781</c:v>
                </c:pt>
                <c:pt idx="4586">
                  <c:v>43512.93472222222</c:v>
                </c:pt>
                <c:pt idx="4587">
                  <c:v>43512.935416666667</c:v>
                </c:pt>
                <c:pt idx="4588">
                  <c:v>43512.936111111114</c:v>
                </c:pt>
                <c:pt idx="4589">
                  <c:v>43512.936805555553</c:v>
                </c:pt>
                <c:pt idx="4590">
                  <c:v>43512.9375</c:v>
                </c:pt>
                <c:pt idx="4591">
                  <c:v>43512.938194444447</c:v>
                </c:pt>
                <c:pt idx="4592">
                  <c:v>43512.938888888886</c:v>
                </c:pt>
                <c:pt idx="4593">
                  <c:v>43512.939583333333</c:v>
                </c:pt>
                <c:pt idx="4594">
                  <c:v>43512.94027777778</c:v>
                </c:pt>
                <c:pt idx="4595">
                  <c:v>43512.940972222219</c:v>
                </c:pt>
                <c:pt idx="4596">
                  <c:v>43512.941666666666</c:v>
                </c:pt>
                <c:pt idx="4597">
                  <c:v>43512.942361111112</c:v>
                </c:pt>
                <c:pt idx="4598">
                  <c:v>43512.943055555559</c:v>
                </c:pt>
                <c:pt idx="4599">
                  <c:v>43512.943749999999</c:v>
                </c:pt>
                <c:pt idx="4600">
                  <c:v>43512.944444444445</c:v>
                </c:pt>
                <c:pt idx="4601">
                  <c:v>43512.945138888892</c:v>
                </c:pt>
                <c:pt idx="4602">
                  <c:v>43512.945833333331</c:v>
                </c:pt>
                <c:pt idx="4603">
                  <c:v>43512.946527777778</c:v>
                </c:pt>
                <c:pt idx="4604">
                  <c:v>43512.947222222225</c:v>
                </c:pt>
                <c:pt idx="4605">
                  <c:v>43512.947916666664</c:v>
                </c:pt>
                <c:pt idx="4606">
                  <c:v>43512.948611111111</c:v>
                </c:pt>
                <c:pt idx="4607">
                  <c:v>43512.949305555558</c:v>
                </c:pt>
                <c:pt idx="4608">
                  <c:v>43512.95</c:v>
                </c:pt>
                <c:pt idx="4609">
                  <c:v>43512.950694444444</c:v>
                </c:pt>
                <c:pt idx="4610">
                  <c:v>43512.951388888891</c:v>
                </c:pt>
                <c:pt idx="4611">
                  <c:v>43512.95208333333</c:v>
                </c:pt>
                <c:pt idx="4612">
                  <c:v>43512.952777777777</c:v>
                </c:pt>
                <c:pt idx="4613">
                  <c:v>43512.953472222223</c:v>
                </c:pt>
                <c:pt idx="4614">
                  <c:v>43512.95416666667</c:v>
                </c:pt>
                <c:pt idx="4615">
                  <c:v>43512.954861111109</c:v>
                </c:pt>
                <c:pt idx="4616">
                  <c:v>43512.955555555556</c:v>
                </c:pt>
                <c:pt idx="4617">
                  <c:v>43512.956250000003</c:v>
                </c:pt>
                <c:pt idx="4618">
                  <c:v>43512.956944444442</c:v>
                </c:pt>
                <c:pt idx="4619">
                  <c:v>43512.957638888889</c:v>
                </c:pt>
                <c:pt idx="4620">
                  <c:v>43512.958333333336</c:v>
                </c:pt>
                <c:pt idx="4621">
                  <c:v>43512.959027777775</c:v>
                </c:pt>
                <c:pt idx="4622">
                  <c:v>43512.959722222222</c:v>
                </c:pt>
                <c:pt idx="4623">
                  <c:v>43512.960416666669</c:v>
                </c:pt>
                <c:pt idx="4624">
                  <c:v>43512.961111111108</c:v>
                </c:pt>
                <c:pt idx="4625">
                  <c:v>43512.961805555555</c:v>
                </c:pt>
                <c:pt idx="4626">
                  <c:v>43512.962500000001</c:v>
                </c:pt>
                <c:pt idx="4627">
                  <c:v>43512.963194444441</c:v>
                </c:pt>
                <c:pt idx="4628">
                  <c:v>43512.963888888888</c:v>
                </c:pt>
                <c:pt idx="4629">
                  <c:v>43512.964583333334</c:v>
                </c:pt>
                <c:pt idx="4630">
                  <c:v>43512.965277777781</c:v>
                </c:pt>
                <c:pt idx="4631">
                  <c:v>43512.96597222222</c:v>
                </c:pt>
                <c:pt idx="4632">
                  <c:v>43512.966666666667</c:v>
                </c:pt>
                <c:pt idx="4633">
                  <c:v>43512.967361111114</c:v>
                </c:pt>
                <c:pt idx="4634">
                  <c:v>43512.968055555553</c:v>
                </c:pt>
                <c:pt idx="4635">
                  <c:v>43512.96875</c:v>
                </c:pt>
                <c:pt idx="4636">
                  <c:v>43512.969444444447</c:v>
                </c:pt>
                <c:pt idx="4637">
                  <c:v>43512.970138888886</c:v>
                </c:pt>
                <c:pt idx="4638">
                  <c:v>43512.970833333333</c:v>
                </c:pt>
                <c:pt idx="4639">
                  <c:v>43512.97152777778</c:v>
                </c:pt>
                <c:pt idx="4640">
                  <c:v>43512.972222222219</c:v>
                </c:pt>
                <c:pt idx="4641">
                  <c:v>43512.972916666666</c:v>
                </c:pt>
                <c:pt idx="4642">
                  <c:v>43512.973611111112</c:v>
                </c:pt>
                <c:pt idx="4643">
                  <c:v>43512.974305555559</c:v>
                </c:pt>
                <c:pt idx="4644">
                  <c:v>43512.974999999999</c:v>
                </c:pt>
                <c:pt idx="4645">
                  <c:v>43512.975694444445</c:v>
                </c:pt>
                <c:pt idx="4646">
                  <c:v>43512.976388888892</c:v>
                </c:pt>
                <c:pt idx="4647">
                  <c:v>43512.977083333331</c:v>
                </c:pt>
                <c:pt idx="4648">
                  <c:v>43512.977777777778</c:v>
                </c:pt>
                <c:pt idx="4649">
                  <c:v>43512.978472222225</c:v>
                </c:pt>
                <c:pt idx="4650">
                  <c:v>43512.979166666664</c:v>
                </c:pt>
                <c:pt idx="4651">
                  <c:v>43512.979861111111</c:v>
                </c:pt>
                <c:pt idx="4652">
                  <c:v>43512.980555555558</c:v>
                </c:pt>
                <c:pt idx="4653">
                  <c:v>43512.981249999997</c:v>
                </c:pt>
                <c:pt idx="4654">
                  <c:v>43512.981944444444</c:v>
                </c:pt>
                <c:pt idx="4655">
                  <c:v>43512.982638888891</c:v>
                </c:pt>
                <c:pt idx="4656">
                  <c:v>43512.98333333333</c:v>
                </c:pt>
                <c:pt idx="4657">
                  <c:v>43512.984027777777</c:v>
                </c:pt>
                <c:pt idx="4658">
                  <c:v>43512.984722222223</c:v>
                </c:pt>
                <c:pt idx="4659">
                  <c:v>43512.98541666667</c:v>
                </c:pt>
                <c:pt idx="4660">
                  <c:v>43512.986111111109</c:v>
                </c:pt>
                <c:pt idx="4661">
                  <c:v>43512.986805555556</c:v>
                </c:pt>
                <c:pt idx="4662">
                  <c:v>43512.987500000003</c:v>
                </c:pt>
                <c:pt idx="4663">
                  <c:v>43512.988194444442</c:v>
                </c:pt>
                <c:pt idx="4664">
                  <c:v>43512.988888888889</c:v>
                </c:pt>
                <c:pt idx="4665">
                  <c:v>43512.989583333336</c:v>
                </c:pt>
                <c:pt idx="4666">
                  <c:v>43512.990277777775</c:v>
                </c:pt>
                <c:pt idx="4667">
                  <c:v>43512.990972222222</c:v>
                </c:pt>
                <c:pt idx="4668">
                  <c:v>43512.991666666669</c:v>
                </c:pt>
                <c:pt idx="4669">
                  <c:v>43512.992361111108</c:v>
                </c:pt>
                <c:pt idx="4670">
                  <c:v>43512.993055555555</c:v>
                </c:pt>
                <c:pt idx="4671">
                  <c:v>43512.993750000001</c:v>
                </c:pt>
                <c:pt idx="4672">
                  <c:v>43512.994444444441</c:v>
                </c:pt>
                <c:pt idx="4673">
                  <c:v>43512.995138888888</c:v>
                </c:pt>
                <c:pt idx="4674">
                  <c:v>43512.995833333334</c:v>
                </c:pt>
                <c:pt idx="4675">
                  <c:v>43512.996527777781</c:v>
                </c:pt>
                <c:pt idx="4676">
                  <c:v>43512.99722222222</c:v>
                </c:pt>
                <c:pt idx="4677">
                  <c:v>43512.997916666667</c:v>
                </c:pt>
                <c:pt idx="4678">
                  <c:v>43512.998611111114</c:v>
                </c:pt>
                <c:pt idx="4679">
                  <c:v>43512.999305555553</c:v>
                </c:pt>
                <c:pt idx="4680">
                  <c:v>43513</c:v>
                </c:pt>
                <c:pt idx="4681">
                  <c:v>43513.000694444447</c:v>
                </c:pt>
                <c:pt idx="4682">
                  <c:v>43513.001388888886</c:v>
                </c:pt>
                <c:pt idx="4683">
                  <c:v>43513.002083333333</c:v>
                </c:pt>
                <c:pt idx="4684">
                  <c:v>43513.00277777778</c:v>
                </c:pt>
                <c:pt idx="4685">
                  <c:v>43513.003472222219</c:v>
                </c:pt>
                <c:pt idx="4686">
                  <c:v>43513.004166666666</c:v>
                </c:pt>
                <c:pt idx="4687">
                  <c:v>43513.004861111112</c:v>
                </c:pt>
                <c:pt idx="4688">
                  <c:v>43513.005555555559</c:v>
                </c:pt>
                <c:pt idx="4689">
                  <c:v>43513.006249999999</c:v>
                </c:pt>
                <c:pt idx="4690">
                  <c:v>43513.006944444445</c:v>
                </c:pt>
                <c:pt idx="4691">
                  <c:v>43513.007638888892</c:v>
                </c:pt>
                <c:pt idx="4692">
                  <c:v>43513.008333333331</c:v>
                </c:pt>
                <c:pt idx="4693">
                  <c:v>43513.009027777778</c:v>
                </c:pt>
                <c:pt idx="4694">
                  <c:v>43513.009722222225</c:v>
                </c:pt>
                <c:pt idx="4695">
                  <c:v>43513.010416666664</c:v>
                </c:pt>
                <c:pt idx="4696">
                  <c:v>43513.011111111111</c:v>
                </c:pt>
                <c:pt idx="4697">
                  <c:v>43513.011805555558</c:v>
                </c:pt>
                <c:pt idx="4698">
                  <c:v>43513.012499999997</c:v>
                </c:pt>
                <c:pt idx="4699">
                  <c:v>43513.013194444444</c:v>
                </c:pt>
                <c:pt idx="4700">
                  <c:v>43513.013888888891</c:v>
                </c:pt>
                <c:pt idx="4701">
                  <c:v>43513.01458333333</c:v>
                </c:pt>
                <c:pt idx="4702">
                  <c:v>43513.015277777777</c:v>
                </c:pt>
                <c:pt idx="4703">
                  <c:v>43513.015972222223</c:v>
                </c:pt>
                <c:pt idx="4704">
                  <c:v>43513.01666666667</c:v>
                </c:pt>
                <c:pt idx="4705">
                  <c:v>43513.017361111109</c:v>
                </c:pt>
                <c:pt idx="4706">
                  <c:v>43513.018055555556</c:v>
                </c:pt>
                <c:pt idx="4707">
                  <c:v>43513.018750000003</c:v>
                </c:pt>
                <c:pt idx="4708">
                  <c:v>43513.019444444442</c:v>
                </c:pt>
                <c:pt idx="4709">
                  <c:v>43513.020138888889</c:v>
                </c:pt>
                <c:pt idx="4710">
                  <c:v>43513.020833333336</c:v>
                </c:pt>
                <c:pt idx="4711">
                  <c:v>43513.021527777775</c:v>
                </c:pt>
                <c:pt idx="4712">
                  <c:v>43513.022222222222</c:v>
                </c:pt>
                <c:pt idx="4713">
                  <c:v>43513.022916666669</c:v>
                </c:pt>
                <c:pt idx="4714">
                  <c:v>43513.023611111108</c:v>
                </c:pt>
                <c:pt idx="4715">
                  <c:v>43513.024305555555</c:v>
                </c:pt>
                <c:pt idx="4716">
                  <c:v>43513.025000000001</c:v>
                </c:pt>
                <c:pt idx="4717">
                  <c:v>43513.025694444441</c:v>
                </c:pt>
                <c:pt idx="4718">
                  <c:v>43513.026388888888</c:v>
                </c:pt>
                <c:pt idx="4719">
                  <c:v>43513.027083333334</c:v>
                </c:pt>
                <c:pt idx="4720">
                  <c:v>43513.027777777781</c:v>
                </c:pt>
                <c:pt idx="4721">
                  <c:v>43513.02847222222</c:v>
                </c:pt>
                <c:pt idx="4722">
                  <c:v>43513.029166666667</c:v>
                </c:pt>
                <c:pt idx="4723">
                  <c:v>43513.029861111114</c:v>
                </c:pt>
                <c:pt idx="4724">
                  <c:v>43513.030555555553</c:v>
                </c:pt>
                <c:pt idx="4725">
                  <c:v>43513.03125</c:v>
                </c:pt>
                <c:pt idx="4726">
                  <c:v>43513.031944444447</c:v>
                </c:pt>
                <c:pt idx="4727">
                  <c:v>43513.032638888886</c:v>
                </c:pt>
                <c:pt idx="4728">
                  <c:v>43513.033333333333</c:v>
                </c:pt>
                <c:pt idx="4729">
                  <c:v>43513.03402777778</c:v>
                </c:pt>
                <c:pt idx="4730">
                  <c:v>43513.034722222219</c:v>
                </c:pt>
                <c:pt idx="4731">
                  <c:v>43513.035416666666</c:v>
                </c:pt>
                <c:pt idx="4732">
                  <c:v>43513.036111111112</c:v>
                </c:pt>
                <c:pt idx="4733">
                  <c:v>43513.036805555559</c:v>
                </c:pt>
                <c:pt idx="4734">
                  <c:v>43513.037499999999</c:v>
                </c:pt>
                <c:pt idx="4735">
                  <c:v>43513.038194444445</c:v>
                </c:pt>
                <c:pt idx="4736">
                  <c:v>43513.038888888892</c:v>
                </c:pt>
                <c:pt idx="4737">
                  <c:v>43513.039583333331</c:v>
                </c:pt>
                <c:pt idx="4738">
                  <c:v>43513.040277777778</c:v>
                </c:pt>
                <c:pt idx="4739">
                  <c:v>43513.040972222225</c:v>
                </c:pt>
                <c:pt idx="4740">
                  <c:v>43513.041666666664</c:v>
                </c:pt>
                <c:pt idx="4741">
                  <c:v>43513.042361111111</c:v>
                </c:pt>
                <c:pt idx="4742">
                  <c:v>43513.043055555558</c:v>
                </c:pt>
                <c:pt idx="4743">
                  <c:v>43513.043749999997</c:v>
                </c:pt>
                <c:pt idx="4744">
                  <c:v>43513.044444444444</c:v>
                </c:pt>
                <c:pt idx="4745">
                  <c:v>43513.045138888891</c:v>
                </c:pt>
                <c:pt idx="4746">
                  <c:v>43513.04583333333</c:v>
                </c:pt>
                <c:pt idx="4747">
                  <c:v>43513.046527777777</c:v>
                </c:pt>
                <c:pt idx="4748">
                  <c:v>43513.047222222223</c:v>
                </c:pt>
                <c:pt idx="4749">
                  <c:v>43513.04791666667</c:v>
                </c:pt>
                <c:pt idx="4750">
                  <c:v>43513.048611111109</c:v>
                </c:pt>
                <c:pt idx="4751">
                  <c:v>43513.049305555556</c:v>
                </c:pt>
                <c:pt idx="4752">
                  <c:v>43513.05</c:v>
                </c:pt>
                <c:pt idx="4753">
                  <c:v>43513.050694444442</c:v>
                </c:pt>
                <c:pt idx="4754">
                  <c:v>43513.051388888889</c:v>
                </c:pt>
                <c:pt idx="4755">
                  <c:v>43513.052083333336</c:v>
                </c:pt>
                <c:pt idx="4756">
                  <c:v>43513.052777777775</c:v>
                </c:pt>
                <c:pt idx="4757">
                  <c:v>43513.053472222222</c:v>
                </c:pt>
                <c:pt idx="4758">
                  <c:v>43513.054166666669</c:v>
                </c:pt>
                <c:pt idx="4759">
                  <c:v>43513.054861111108</c:v>
                </c:pt>
                <c:pt idx="4760">
                  <c:v>43513.055555555555</c:v>
                </c:pt>
                <c:pt idx="4761">
                  <c:v>43513.056250000001</c:v>
                </c:pt>
                <c:pt idx="4762">
                  <c:v>43513.056944444441</c:v>
                </c:pt>
                <c:pt idx="4763">
                  <c:v>43513.057638888888</c:v>
                </c:pt>
                <c:pt idx="4764">
                  <c:v>43513.058333333334</c:v>
                </c:pt>
                <c:pt idx="4765">
                  <c:v>43513.059027777781</c:v>
                </c:pt>
                <c:pt idx="4766">
                  <c:v>43513.05972222222</c:v>
                </c:pt>
                <c:pt idx="4767">
                  <c:v>43513.060416666667</c:v>
                </c:pt>
                <c:pt idx="4768">
                  <c:v>43513.061111111114</c:v>
                </c:pt>
                <c:pt idx="4769">
                  <c:v>43513.061805555553</c:v>
                </c:pt>
                <c:pt idx="4770">
                  <c:v>43513.0625</c:v>
                </c:pt>
                <c:pt idx="4771">
                  <c:v>43513.063194444447</c:v>
                </c:pt>
                <c:pt idx="4772">
                  <c:v>43513.063888888886</c:v>
                </c:pt>
                <c:pt idx="4773">
                  <c:v>43513.064583333333</c:v>
                </c:pt>
                <c:pt idx="4774">
                  <c:v>43513.06527777778</c:v>
                </c:pt>
                <c:pt idx="4775">
                  <c:v>43513.065972222219</c:v>
                </c:pt>
                <c:pt idx="4776">
                  <c:v>43513.066666666666</c:v>
                </c:pt>
                <c:pt idx="4777">
                  <c:v>43513.067361111112</c:v>
                </c:pt>
                <c:pt idx="4778">
                  <c:v>43513.068055555559</c:v>
                </c:pt>
                <c:pt idx="4779">
                  <c:v>43513.068749999999</c:v>
                </c:pt>
                <c:pt idx="4780">
                  <c:v>43513.069444444445</c:v>
                </c:pt>
                <c:pt idx="4781">
                  <c:v>43513.070138888892</c:v>
                </c:pt>
                <c:pt idx="4782">
                  <c:v>43513.070833333331</c:v>
                </c:pt>
                <c:pt idx="4783">
                  <c:v>43513.071527777778</c:v>
                </c:pt>
                <c:pt idx="4784">
                  <c:v>43513.072222222225</c:v>
                </c:pt>
                <c:pt idx="4785">
                  <c:v>43513.072916666664</c:v>
                </c:pt>
                <c:pt idx="4786">
                  <c:v>43513.073611111111</c:v>
                </c:pt>
                <c:pt idx="4787">
                  <c:v>43513.074305555558</c:v>
                </c:pt>
                <c:pt idx="4788">
                  <c:v>43513.074999999997</c:v>
                </c:pt>
                <c:pt idx="4789">
                  <c:v>43513.075694444444</c:v>
                </c:pt>
                <c:pt idx="4790">
                  <c:v>43513.076388888891</c:v>
                </c:pt>
                <c:pt idx="4791">
                  <c:v>43513.07708333333</c:v>
                </c:pt>
                <c:pt idx="4792">
                  <c:v>43513.077777777777</c:v>
                </c:pt>
                <c:pt idx="4793">
                  <c:v>43513.078472222223</c:v>
                </c:pt>
                <c:pt idx="4794">
                  <c:v>43513.07916666667</c:v>
                </c:pt>
                <c:pt idx="4795">
                  <c:v>43513.079861111109</c:v>
                </c:pt>
                <c:pt idx="4796">
                  <c:v>43513.080555555556</c:v>
                </c:pt>
                <c:pt idx="4797">
                  <c:v>43513.081250000003</c:v>
                </c:pt>
                <c:pt idx="4798">
                  <c:v>43513.081944444442</c:v>
                </c:pt>
                <c:pt idx="4799">
                  <c:v>43513.082638888889</c:v>
                </c:pt>
                <c:pt idx="4800">
                  <c:v>43513.083333333336</c:v>
                </c:pt>
                <c:pt idx="4801">
                  <c:v>43513.084027777775</c:v>
                </c:pt>
                <c:pt idx="4802">
                  <c:v>43513.084722222222</c:v>
                </c:pt>
                <c:pt idx="4803">
                  <c:v>43513.085416666669</c:v>
                </c:pt>
                <c:pt idx="4804">
                  <c:v>43513.086111111108</c:v>
                </c:pt>
                <c:pt idx="4805">
                  <c:v>43513.086805555555</c:v>
                </c:pt>
                <c:pt idx="4806">
                  <c:v>43513.087500000001</c:v>
                </c:pt>
                <c:pt idx="4807">
                  <c:v>43513.088194444441</c:v>
                </c:pt>
                <c:pt idx="4808">
                  <c:v>43513.088888888888</c:v>
                </c:pt>
                <c:pt idx="4809">
                  <c:v>43513.089583333334</c:v>
                </c:pt>
                <c:pt idx="4810">
                  <c:v>43513.090277777781</c:v>
                </c:pt>
                <c:pt idx="4811">
                  <c:v>43513.09097222222</c:v>
                </c:pt>
                <c:pt idx="4812">
                  <c:v>43513.091666666667</c:v>
                </c:pt>
                <c:pt idx="4813">
                  <c:v>43513.092361111114</c:v>
                </c:pt>
                <c:pt idx="4814">
                  <c:v>43513.093055555553</c:v>
                </c:pt>
                <c:pt idx="4815">
                  <c:v>43513.09375</c:v>
                </c:pt>
                <c:pt idx="4816">
                  <c:v>43513.094444444447</c:v>
                </c:pt>
                <c:pt idx="4817">
                  <c:v>43513.095138888886</c:v>
                </c:pt>
                <c:pt idx="4818">
                  <c:v>43513.095833333333</c:v>
                </c:pt>
                <c:pt idx="4819">
                  <c:v>43513.09652777778</c:v>
                </c:pt>
                <c:pt idx="4820">
                  <c:v>43513.097222222219</c:v>
                </c:pt>
                <c:pt idx="4821">
                  <c:v>43513.097916666666</c:v>
                </c:pt>
                <c:pt idx="4822">
                  <c:v>43513.098611111112</c:v>
                </c:pt>
                <c:pt idx="4823">
                  <c:v>43513.099305555559</c:v>
                </c:pt>
                <c:pt idx="4824">
                  <c:v>43513.1</c:v>
                </c:pt>
                <c:pt idx="4825">
                  <c:v>43513.100694444445</c:v>
                </c:pt>
                <c:pt idx="4826">
                  <c:v>43513.101388888892</c:v>
                </c:pt>
                <c:pt idx="4827">
                  <c:v>43513.102083333331</c:v>
                </c:pt>
                <c:pt idx="4828">
                  <c:v>43513.102777777778</c:v>
                </c:pt>
                <c:pt idx="4829">
                  <c:v>43513.103472222225</c:v>
                </c:pt>
                <c:pt idx="4830">
                  <c:v>43513.104166666664</c:v>
                </c:pt>
                <c:pt idx="4831">
                  <c:v>43513.104861111111</c:v>
                </c:pt>
                <c:pt idx="4832">
                  <c:v>43513.105555555558</c:v>
                </c:pt>
                <c:pt idx="4833">
                  <c:v>43513.106249999997</c:v>
                </c:pt>
                <c:pt idx="4834">
                  <c:v>43513.106944444444</c:v>
                </c:pt>
                <c:pt idx="4835">
                  <c:v>43513.107638888891</c:v>
                </c:pt>
                <c:pt idx="4836">
                  <c:v>43513.10833333333</c:v>
                </c:pt>
                <c:pt idx="4837">
                  <c:v>43513.109027777777</c:v>
                </c:pt>
                <c:pt idx="4838">
                  <c:v>43513.109722222223</c:v>
                </c:pt>
                <c:pt idx="4839">
                  <c:v>43513.11041666667</c:v>
                </c:pt>
                <c:pt idx="4840">
                  <c:v>43513.111111111109</c:v>
                </c:pt>
                <c:pt idx="4841">
                  <c:v>43513.111805555556</c:v>
                </c:pt>
                <c:pt idx="4842">
                  <c:v>43513.112500000003</c:v>
                </c:pt>
                <c:pt idx="4843">
                  <c:v>43513.113194444442</c:v>
                </c:pt>
                <c:pt idx="4844">
                  <c:v>43513.113888888889</c:v>
                </c:pt>
                <c:pt idx="4845">
                  <c:v>43513.114583333336</c:v>
                </c:pt>
                <c:pt idx="4846">
                  <c:v>43513.115277777775</c:v>
                </c:pt>
                <c:pt idx="4847">
                  <c:v>43513.115972222222</c:v>
                </c:pt>
                <c:pt idx="4848">
                  <c:v>43513.116666666669</c:v>
                </c:pt>
                <c:pt idx="4849">
                  <c:v>43513.117361111108</c:v>
                </c:pt>
                <c:pt idx="4850">
                  <c:v>43513.118055555555</c:v>
                </c:pt>
                <c:pt idx="4851">
                  <c:v>43513.118750000001</c:v>
                </c:pt>
                <c:pt idx="4852">
                  <c:v>43513.119444444441</c:v>
                </c:pt>
                <c:pt idx="4853">
                  <c:v>43513.120138888888</c:v>
                </c:pt>
                <c:pt idx="4854">
                  <c:v>43513.120833333334</c:v>
                </c:pt>
                <c:pt idx="4855">
                  <c:v>43513.121527777781</c:v>
                </c:pt>
                <c:pt idx="4856">
                  <c:v>43513.12222222222</c:v>
                </c:pt>
                <c:pt idx="4857">
                  <c:v>43513.122916666667</c:v>
                </c:pt>
                <c:pt idx="4858">
                  <c:v>43513.123611111114</c:v>
                </c:pt>
                <c:pt idx="4859">
                  <c:v>43513.124305555553</c:v>
                </c:pt>
                <c:pt idx="4860">
                  <c:v>43513.125</c:v>
                </c:pt>
                <c:pt idx="4861">
                  <c:v>43513.125694444447</c:v>
                </c:pt>
                <c:pt idx="4862">
                  <c:v>43513.126388888886</c:v>
                </c:pt>
                <c:pt idx="4863">
                  <c:v>43513.127083333333</c:v>
                </c:pt>
                <c:pt idx="4864">
                  <c:v>43513.12777777778</c:v>
                </c:pt>
                <c:pt idx="4865">
                  <c:v>43513.128472222219</c:v>
                </c:pt>
                <c:pt idx="4866">
                  <c:v>43513.129166666666</c:v>
                </c:pt>
                <c:pt idx="4867">
                  <c:v>43513.129861111112</c:v>
                </c:pt>
                <c:pt idx="4868">
                  <c:v>43513.130555555559</c:v>
                </c:pt>
                <c:pt idx="4869">
                  <c:v>43513.131249999999</c:v>
                </c:pt>
                <c:pt idx="4870">
                  <c:v>43513.131944444445</c:v>
                </c:pt>
                <c:pt idx="4871">
                  <c:v>43513.132638888892</c:v>
                </c:pt>
                <c:pt idx="4872">
                  <c:v>43513.133333333331</c:v>
                </c:pt>
                <c:pt idx="4873">
                  <c:v>43513.134027777778</c:v>
                </c:pt>
                <c:pt idx="4874">
                  <c:v>43513.134722222225</c:v>
                </c:pt>
                <c:pt idx="4875">
                  <c:v>43513.135416666664</c:v>
                </c:pt>
                <c:pt idx="4876">
                  <c:v>43513.136111111111</c:v>
                </c:pt>
                <c:pt idx="4877">
                  <c:v>43513.136805555558</c:v>
                </c:pt>
                <c:pt idx="4878">
                  <c:v>43513.137499999997</c:v>
                </c:pt>
                <c:pt idx="4879">
                  <c:v>43513.138194444444</c:v>
                </c:pt>
                <c:pt idx="4880">
                  <c:v>43513.138888888891</c:v>
                </c:pt>
                <c:pt idx="4881">
                  <c:v>43513.13958333333</c:v>
                </c:pt>
                <c:pt idx="4882">
                  <c:v>43513.140277777777</c:v>
                </c:pt>
                <c:pt idx="4883">
                  <c:v>43513.140972222223</c:v>
                </c:pt>
                <c:pt idx="4884">
                  <c:v>43513.14166666667</c:v>
                </c:pt>
                <c:pt idx="4885">
                  <c:v>43513.142361111109</c:v>
                </c:pt>
                <c:pt idx="4886">
                  <c:v>43513.143055555556</c:v>
                </c:pt>
                <c:pt idx="4887">
                  <c:v>43513.143750000003</c:v>
                </c:pt>
                <c:pt idx="4888">
                  <c:v>43513.144444444442</c:v>
                </c:pt>
                <c:pt idx="4889">
                  <c:v>43513.145138888889</c:v>
                </c:pt>
                <c:pt idx="4890">
                  <c:v>43513.145833333336</c:v>
                </c:pt>
                <c:pt idx="4891">
                  <c:v>43513.146527777775</c:v>
                </c:pt>
                <c:pt idx="4892">
                  <c:v>43513.147222222222</c:v>
                </c:pt>
                <c:pt idx="4893">
                  <c:v>43513.147916666669</c:v>
                </c:pt>
                <c:pt idx="4894">
                  <c:v>43513.148611111108</c:v>
                </c:pt>
                <c:pt idx="4895">
                  <c:v>43513.149305555555</c:v>
                </c:pt>
                <c:pt idx="4896">
                  <c:v>43513.15</c:v>
                </c:pt>
                <c:pt idx="4897">
                  <c:v>43513.150694444441</c:v>
                </c:pt>
                <c:pt idx="4898">
                  <c:v>43513.151388888888</c:v>
                </c:pt>
                <c:pt idx="4899">
                  <c:v>43513.152083333334</c:v>
                </c:pt>
                <c:pt idx="4900">
                  <c:v>43513.152777777781</c:v>
                </c:pt>
                <c:pt idx="4901">
                  <c:v>43513.15347222222</c:v>
                </c:pt>
                <c:pt idx="4902">
                  <c:v>43513.154166666667</c:v>
                </c:pt>
                <c:pt idx="4903">
                  <c:v>43513.154861111114</c:v>
                </c:pt>
                <c:pt idx="4904">
                  <c:v>43513.155555555553</c:v>
                </c:pt>
                <c:pt idx="4905">
                  <c:v>43513.15625</c:v>
                </c:pt>
                <c:pt idx="4906">
                  <c:v>43513.156944444447</c:v>
                </c:pt>
                <c:pt idx="4907">
                  <c:v>43513.157638888886</c:v>
                </c:pt>
                <c:pt idx="4908">
                  <c:v>43513.158333333333</c:v>
                </c:pt>
                <c:pt idx="4909">
                  <c:v>43513.15902777778</c:v>
                </c:pt>
                <c:pt idx="4910">
                  <c:v>43513.159722222219</c:v>
                </c:pt>
                <c:pt idx="4911">
                  <c:v>43513.160416666666</c:v>
                </c:pt>
                <c:pt idx="4912">
                  <c:v>43513.161111111112</c:v>
                </c:pt>
                <c:pt idx="4913">
                  <c:v>43513.161805555559</c:v>
                </c:pt>
                <c:pt idx="4914">
                  <c:v>43513.162499999999</c:v>
                </c:pt>
                <c:pt idx="4915">
                  <c:v>43513.163194444445</c:v>
                </c:pt>
                <c:pt idx="4916">
                  <c:v>43513.163888888892</c:v>
                </c:pt>
                <c:pt idx="4917">
                  <c:v>43513.164583333331</c:v>
                </c:pt>
                <c:pt idx="4918">
                  <c:v>43513.165277777778</c:v>
                </c:pt>
                <c:pt idx="4919">
                  <c:v>43513.165972222225</c:v>
                </c:pt>
                <c:pt idx="4920">
                  <c:v>43513.166666666664</c:v>
                </c:pt>
                <c:pt idx="4921">
                  <c:v>43513.167361111111</c:v>
                </c:pt>
                <c:pt idx="4922">
                  <c:v>43513.168055555558</c:v>
                </c:pt>
                <c:pt idx="4923">
                  <c:v>43513.168749999997</c:v>
                </c:pt>
                <c:pt idx="4924">
                  <c:v>43513.169444444444</c:v>
                </c:pt>
                <c:pt idx="4925">
                  <c:v>43513.170138888891</c:v>
                </c:pt>
                <c:pt idx="4926">
                  <c:v>43513.17083333333</c:v>
                </c:pt>
                <c:pt idx="4927">
                  <c:v>43513.171527777777</c:v>
                </c:pt>
                <c:pt idx="4928">
                  <c:v>43513.172222222223</c:v>
                </c:pt>
                <c:pt idx="4929">
                  <c:v>43513.17291666667</c:v>
                </c:pt>
                <c:pt idx="4930">
                  <c:v>43513.173611111109</c:v>
                </c:pt>
                <c:pt idx="4931">
                  <c:v>43513.174305555556</c:v>
                </c:pt>
                <c:pt idx="4932">
                  <c:v>43513.175000000003</c:v>
                </c:pt>
                <c:pt idx="4933">
                  <c:v>43513.175694444442</c:v>
                </c:pt>
                <c:pt idx="4934">
                  <c:v>43513.176388888889</c:v>
                </c:pt>
                <c:pt idx="4935">
                  <c:v>43513.177083333336</c:v>
                </c:pt>
                <c:pt idx="4936">
                  <c:v>43513.177777777775</c:v>
                </c:pt>
                <c:pt idx="4937">
                  <c:v>43513.178472222222</c:v>
                </c:pt>
                <c:pt idx="4938">
                  <c:v>43513.179166666669</c:v>
                </c:pt>
                <c:pt idx="4939">
                  <c:v>43513.179861111108</c:v>
                </c:pt>
                <c:pt idx="4940">
                  <c:v>43513.180555555555</c:v>
                </c:pt>
                <c:pt idx="4941">
                  <c:v>43513.181250000001</c:v>
                </c:pt>
                <c:pt idx="4942">
                  <c:v>43513.181944444441</c:v>
                </c:pt>
                <c:pt idx="4943">
                  <c:v>43513.182638888888</c:v>
                </c:pt>
                <c:pt idx="4944">
                  <c:v>43513.183333333334</c:v>
                </c:pt>
                <c:pt idx="4945">
                  <c:v>43513.184027777781</c:v>
                </c:pt>
                <c:pt idx="4946">
                  <c:v>43513.18472222222</c:v>
                </c:pt>
                <c:pt idx="4947">
                  <c:v>43513.185416666667</c:v>
                </c:pt>
                <c:pt idx="4948">
                  <c:v>43513.186111111114</c:v>
                </c:pt>
                <c:pt idx="4949">
                  <c:v>43513.186805555553</c:v>
                </c:pt>
                <c:pt idx="4950">
                  <c:v>43513.1875</c:v>
                </c:pt>
                <c:pt idx="4951">
                  <c:v>43513.188194444447</c:v>
                </c:pt>
                <c:pt idx="4952">
                  <c:v>43513.188888888886</c:v>
                </c:pt>
                <c:pt idx="4953">
                  <c:v>43513.189583333333</c:v>
                </c:pt>
                <c:pt idx="4954">
                  <c:v>43513.19027777778</c:v>
                </c:pt>
                <c:pt idx="4955">
                  <c:v>43513.190972222219</c:v>
                </c:pt>
                <c:pt idx="4956">
                  <c:v>43513.191666666666</c:v>
                </c:pt>
                <c:pt idx="4957">
                  <c:v>43513.192361111112</c:v>
                </c:pt>
                <c:pt idx="4958">
                  <c:v>43513.193055555559</c:v>
                </c:pt>
                <c:pt idx="4959">
                  <c:v>43513.193749999999</c:v>
                </c:pt>
                <c:pt idx="4960">
                  <c:v>43513.194444444445</c:v>
                </c:pt>
                <c:pt idx="4961">
                  <c:v>43513.195138888892</c:v>
                </c:pt>
                <c:pt idx="4962">
                  <c:v>43513.195833333331</c:v>
                </c:pt>
                <c:pt idx="4963">
                  <c:v>43513.196527777778</c:v>
                </c:pt>
                <c:pt idx="4964">
                  <c:v>43513.197222222225</c:v>
                </c:pt>
                <c:pt idx="4965">
                  <c:v>43513.197916666664</c:v>
                </c:pt>
                <c:pt idx="4966">
                  <c:v>43513.198611111111</c:v>
                </c:pt>
                <c:pt idx="4967">
                  <c:v>43513.199305555558</c:v>
                </c:pt>
                <c:pt idx="4968">
                  <c:v>43513.2</c:v>
                </c:pt>
                <c:pt idx="4969">
                  <c:v>43513.200694444444</c:v>
                </c:pt>
                <c:pt idx="4970">
                  <c:v>43513.201388888891</c:v>
                </c:pt>
                <c:pt idx="4971">
                  <c:v>43513.20208333333</c:v>
                </c:pt>
                <c:pt idx="4972">
                  <c:v>43513.202777777777</c:v>
                </c:pt>
                <c:pt idx="4973">
                  <c:v>43513.203472222223</c:v>
                </c:pt>
                <c:pt idx="4974">
                  <c:v>43513.20416666667</c:v>
                </c:pt>
                <c:pt idx="4975">
                  <c:v>43513.204861111109</c:v>
                </c:pt>
                <c:pt idx="4976">
                  <c:v>43513.205555555556</c:v>
                </c:pt>
                <c:pt idx="4977">
                  <c:v>43513.206250000003</c:v>
                </c:pt>
                <c:pt idx="4978">
                  <c:v>43513.206944444442</c:v>
                </c:pt>
                <c:pt idx="4979">
                  <c:v>43513.207638888889</c:v>
                </c:pt>
                <c:pt idx="4980">
                  <c:v>43513.208333333336</c:v>
                </c:pt>
                <c:pt idx="4981">
                  <c:v>43513.209027777775</c:v>
                </c:pt>
                <c:pt idx="4982">
                  <c:v>43513.209722222222</c:v>
                </c:pt>
                <c:pt idx="4983">
                  <c:v>43513.210416666669</c:v>
                </c:pt>
                <c:pt idx="4984">
                  <c:v>43513.211111111108</c:v>
                </c:pt>
                <c:pt idx="4985">
                  <c:v>43513.211805555555</c:v>
                </c:pt>
                <c:pt idx="4986">
                  <c:v>43513.212500000001</c:v>
                </c:pt>
                <c:pt idx="4987">
                  <c:v>43513.213194444441</c:v>
                </c:pt>
                <c:pt idx="4988">
                  <c:v>43513.213888888888</c:v>
                </c:pt>
                <c:pt idx="4989">
                  <c:v>43513.214583333334</c:v>
                </c:pt>
                <c:pt idx="4990">
                  <c:v>43513.215277777781</c:v>
                </c:pt>
                <c:pt idx="4991">
                  <c:v>43513.21597222222</c:v>
                </c:pt>
                <c:pt idx="4992">
                  <c:v>43513.216666666667</c:v>
                </c:pt>
                <c:pt idx="4993">
                  <c:v>43513.217361111114</c:v>
                </c:pt>
                <c:pt idx="4994">
                  <c:v>43513.218055555553</c:v>
                </c:pt>
                <c:pt idx="4995">
                  <c:v>43513.21875</c:v>
                </c:pt>
                <c:pt idx="4996">
                  <c:v>43513.219444444447</c:v>
                </c:pt>
                <c:pt idx="4997">
                  <c:v>43513.220138888886</c:v>
                </c:pt>
                <c:pt idx="4998">
                  <c:v>43513.220833333333</c:v>
                </c:pt>
                <c:pt idx="4999">
                  <c:v>43513.22152777778</c:v>
                </c:pt>
                <c:pt idx="5000">
                  <c:v>43513.222222222219</c:v>
                </c:pt>
                <c:pt idx="5001">
                  <c:v>43513.222916666666</c:v>
                </c:pt>
                <c:pt idx="5002">
                  <c:v>43513.223611111112</c:v>
                </c:pt>
                <c:pt idx="5003">
                  <c:v>43513.224305555559</c:v>
                </c:pt>
                <c:pt idx="5004">
                  <c:v>43513.224999999999</c:v>
                </c:pt>
                <c:pt idx="5005">
                  <c:v>43513.225694444445</c:v>
                </c:pt>
                <c:pt idx="5006">
                  <c:v>43513.226388888892</c:v>
                </c:pt>
                <c:pt idx="5007">
                  <c:v>43513.227083333331</c:v>
                </c:pt>
                <c:pt idx="5008">
                  <c:v>43513.227777777778</c:v>
                </c:pt>
                <c:pt idx="5009">
                  <c:v>43513.228472222225</c:v>
                </c:pt>
                <c:pt idx="5010">
                  <c:v>43513.229166666664</c:v>
                </c:pt>
                <c:pt idx="5011">
                  <c:v>43513.229861111111</c:v>
                </c:pt>
                <c:pt idx="5012">
                  <c:v>43513.230555555558</c:v>
                </c:pt>
                <c:pt idx="5013">
                  <c:v>43513.231249999997</c:v>
                </c:pt>
                <c:pt idx="5014">
                  <c:v>43513.231944444444</c:v>
                </c:pt>
                <c:pt idx="5015">
                  <c:v>43513.232638888891</c:v>
                </c:pt>
                <c:pt idx="5016">
                  <c:v>43513.23333333333</c:v>
                </c:pt>
                <c:pt idx="5017">
                  <c:v>43513.234027777777</c:v>
                </c:pt>
                <c:pt idx="5018">
                  <c:v>43513.234722222223</c:v>
                </c:pt>
                <c:pt idx="5019">
                  <c:v>43513.23541666667</c:v>
                </c:pt>
                <c:pt idx="5020">
                  <c:v>43513.236111111109</c:v>
                </c:pt>
                <c:pt idx="5021">
                  <c:v>43513.236805555556</c:v>
                </c:pt>
                <c:pt idx="5022">
                  <c:v>43513.237500000003</c:v>
                </c:pt>
                <c:pt idx="5023">
                  <c:v>43513.238194444442</c:v>
                </c:pt>
                <c:pt idx="5024">
                  <c:v>43513.238888888889</c:v>
                </c:pt>
                <c:pt idx="5025">
                  <c:v>43513.239583333336</c:v>
                </c:pt>
                <c:pt idx="5026">
                  <c:v>43513.240277777775</c:v>
                </c:pt>
                <c:pt idx="5027">
                  <c:v>43513.240972222222</c:v>
                </c:pt>
                <c:pt idx="5028">
                  <c:v>43513.241666666669</c:v>
                </c:pt>
                <c:pt idx="5029">
                  <c:v>43513.242361111108</c:v>
                </c:pt>
                <c:pt idx="5030">
                  <c:v>43513.243055555555</c:v>
                </c:pt>
                <c:pt idx="5031">
                  <c:v>43513.243750000001</c:v>
                </c:pt>
                <c:pt idx="5032">
                  <c:v>43513.244444444441</c:v>
                </c:pt>
                <c:pt idx="5033">
                  <c:v>43513.245138888888</c:v>
                </c:pt>
                <c:pt idx="5034">
                  <c:v>43513.245833333334</c:v>
                </c:pt>
                <c:pt idx="5035">
                  <c:v>43513.246527777781</c:v>
                </c:pt>
                <c:pt idx="5036">
                  <c:v>43513.24722222222</c:v>
                </c:pt>
                <c:pt idx="5037">
                  <c:v>43513.247916666667</c:v>
                </c:pt>
                <c:pt idx="5038">
                  <c:v>43513.248611111114</c:v>
                </c:pt>
                <c:pt idx="5039">
                  <c:v>43513.249305555553</c:v>
                </c:pt>
                <c:pt idx="5040">
                  <c:v>43513.25</c:v>
                </c:pt>
                <c:pt idx="5041">
                  <c:v>43513.250694444447</c:v>
                </c:pt>
                <c:pt idx="5042">
                  <c:v>43513.251388888886</c:v>
                </c:pt>
                <c:pt idx="5043">
                  <c:v>43513.252083333333</c:v>
                </c:pt>
                <c:pt idx="5044">
                  <c:v>43513.25277777778</c:v>
                </c:pt>
                <c:pt idx="5045">
                  <c:v>43513.253472222219</c:v>
                </c:pt>
                <c:pt idx="5046">
                  <c:v>43513.254166666666</c:v>
                </c:pt>
                <c:pt idx="5047">
                  <c:v>43513.254861111112</c:v>
                </c:pt>
                <c:pt idx="5048">
                  <c:v>43513.255555555559</c:v>
                </c:pt>
                <c:pt idx="5049">
                  <c:v>43513.256249999999</c:v>
                </c:pt>
                <c:pt idx="5050">
                  <c:v>43513.256944444445</c:v>
                </c:pt>
                <c:pt idx="5051">
                  <c:v>43513.257638888892</c:v>
                </c:pt>
                <c:pt idx="5052">
                  <c:v>43513.258333333331</c:v>
                </c:pt>
                <c:pt idx="5053">
                  <c:v>43513.259027777778</c:v>
                </c:pt>
                <c:pt idx="5054">
                  <c:v>43513.259722222225</c:v>
                </c:pt>
                <c:pt idx="5055">
                  <c:v>43513.260416666664</c:v>
                </c:pt>
                <c:pt idx="5056">
                  <c:v>43513.261111111111</c:v>
                </c:pt>
                <c:pt idx="5057">
                  <c:v>43513.261805555558</c:v>
                </c:pt>
                <c:pt idx="5058">
                  <c:v>43513.262499999997</c:v>
                </c:pt>
                <c:pt idx="5059">
                  <c:v>43513.263194444444</c:v>
                </c:pt>
                <c:pt idx="5060">
                  <c:v>43513.263888888891</c:v>
                </c:pt>
                <c:pt idx="5061">
                  <c:v>43513.26458333333</c:v>
                </c:pt>
                <c:pt idx="5062">
                  <c:v>43513.265277777777</c:v>
                </c:pt>
                <c:pt idx="5063">
                  <c:v>43513.265972222223</c:v>
                </c:pt>
                <c:pt idx="5064">
                  <c:v>43513.26666666667</c:v>
                </c:pt>
                <c:pt idx="5065">
                  <c:v>43513.267361111109</c:v>
                </c:pt>
                <c:pt idx="5066">
                  <c:v>43513.268055555556</c:v>
                </c:pt>
                <c:pt idx="5067">
                  <c:v>43513.268750000003</c:v>
                </c:pt>
                <c:pt idx="5068">
                  <c:v>43513.269444444442</c:v>
                </c:pt>
                <c:pt idx="5069">
                  <c:v>43513.270138888889</c:v>
                </c:pt>
                <c:pt idx="5070">
                  <c:v>43513.270833333336</c:v>
                </c:pt>
                <c:pt idx="5071">
                  <c:v>43513.271527777775</c:v>
                </c:pt>
                <c:pt idx="5072">
                  <c:v>43513.272222222222</c:v>
                </c:pt>
                <c:pt idx="5073">
                  <c:v>43513.272916666669</c:v>
                </c:pt>
                <c:pt idx="5074">
                  <c:v>43513.273611111108</c:v>
                </c:pt>
                <c:pt idx="5075">
                  <c:v>43513.274305555555</c:v>
                </c:pt>
                <c:pt idx="5076">
                  <c:v>43513.275000000001</c:v>
                </c:pt>
                <c:pt idx="5077">
                  <c:v>43513.275694444441</c:v>
                </c:pt>
                <c:pt idx="5078">
                  <c:v>43513.276388888888</c:v>
                </c:pt>
                <c:pt idx="5079">
                  <c:v>43513.277083333334</c:v>
                </c:pt>
                <c:pt idx="5080">
                  <c:v>43513.277777777781</c:v>
                </c:pt>
                <c:pt idx="5081">
                  <c:v>43513.27847222222</c:v>
                </c:pt>
                <c:pt idx="5082">
                  <c:v>43513.279166666667</c:v>
                </c:pt>
                <c:pt idx="5083">
                  <c:v>43513.279861111114</c:v>
                </c:pt>
                <c:pt idx="5084">
                  <c:v>43513.280555555553</c:v>
                </c:pt>
                <c:pt idx="5085">
                  <c:v>43513.28125</c:v>
                </c:pt>
                <c:pt idx="5086">
                  <c:v>43513.281944444447</c:v>
                </c:pt>
                <c:pt idx="5087">
                  <c:v>43513.282638888886</c:v>
                </c:pt>
                <c:pt idx="5088">
                  <c:v>43513.283333333333</c:v>
                </c:pt>
                <c:pt idx="5089">
                  <c:v>43513.28402777778</c:v>
                </c:pt>
                <c:pt idx="5090">
                  <c:v>43513.284722222219</c:v>
                </c:pt>
                <c:pt idx="5091">
                  <c:v>43513.285416666666</c:v>
                </c:pt>
                <c:pt idx="5092">
                  <c:v>43513.286111111112</c:v>
                </c:pt>
                <c:pt idx="5093">
                  <c:v>43513.286805555559</c:v>
                </c:pt>
                <c:pt idx="5094">
                  <c:v>43513.287499999999</c:v>
                </c:pt>
                <c:pt idx="5095">
                  <c:v>43513.288194444445</c:v>
                </c:pt>
                <c:pt idx="5096">
                  <c:v>43513.288888888892</c:v>
                </c:pt>
                <c:pt idx="5097">
                  <c:v>43513.289583333331</c:v>
                </c:pt>
                <c:pt idx="5098">
                  <c:v>43513.290277777778</c:v>
                </c:pt>
                <c:pt idx="5099">
                  <c:v>43513.290972222225</c:v>
                </c:pt>
                <c:pt idx="5100">
                  <c:v>43513.291666666664</c:v>
                </c:pt>
                <c:pt idx="5101">
                  <c:v>43513.292361111111</c:v>
                </c:pt>
                <c:pt idx="5102">
                  <c:v>43513.293055555558</c:v>
                </c:pt>
                <c:pt idx="5103">
                  <c:v>43513.293749999997</c:v>
                </c:pt>
                <c:pt idx="5104">
                  <c:v>43513.294444444444</c:v>
                </c:pt>
                <c:pt idx="5105">
                  <c:v>43513.295138888891</c:v>
                </c:pt>
                <c:pt idx="5106">
                  <c:v>43513.29583333333</c:v>
                </c:pt>
                <c:pt idx="5107">
                  <c:v>43513.296527777777</c:v>
                </c:pt>
                <c:pt idx="5108">
                  <c:v>43513.297222222223</c:v>
                </c:pt>
                <c:pt idx="5109">
                  <c:v>43513.29791666667</c:v>
                </c:pt>
                <c:pt idx="5110">
                  <c:v>43513.298611111109</c:v>
                </c:pt>
                <c:pt idx="5111">
                  <c:v>43513.299305555556</c:v>
                </c:pt>
                <c:pt idx="5112">
                  <c:v>43513.3</c:v>
                </c:pt>
                <c:pt idx="5113">
                  <c:v>43513.300694444442</c:v>
                </c:pt>
                <c:pt idx="5114">
                  <c:v>43513.301388888889</c:v>
                </c:pt>
                <c:pt idx="5115">
                  <c:v>43513.302083333336</c:v>
                </c:pt>
                <c:pt idx="5116">
                  <c:v>43513.302777777775</c:v>
                </c:pt>
                <c:pt idx="5117">
                  <c:v>43513.303472222222</c:v>
                </c:pt>
                <c:pt idx="5118">
                  <c:v>43513.304166666669</c:v>
                </c:pt>
                <c:pt idx="5119">
                  <c:v>43513.304861111108</c:v>
                </c:pt>
                <c:pt idx="5120">
                  <c:v>43513.305555555555</c:v>
                </c:pt>
                <c:pt idx="5121">
                  <c:v>43513.306250000001</c:v>
                </c:pt>
                <c:pt idx="5122">
                  <c:v>43513.306944444441</c:v>
                </c:pt>
                <c:pt idx="5123">
                  <c:v>43513.307638888888</c:v>
                </c:pt>
                <c:pt idx="5124">
                  <c:v>43513.308333333334</c:v>
                </c:pt>
                <c:pt idx="5125">
                  <c:v>43513.309027777781</c:v>
                </c:pt>
                <c:pt idx="5126">
                  <c:v>43513.30972222222</c:v>
                </c:pt>
                <c:pt idx="5127">
                  <c:v>43513.310416666667</c:v>
                </c:pt>
                <c:pt idx="5128">
                  <c:v>43513.311111111114</c:v>
                </c:pt>
                <c:pt idx="5129">
                  <c:v>43513.311805555553</c:v>
                </c:pt>
                <c:pt idx="5130">
                  <c:v>43513.3125</c:v>
                </c:pt>
                <c:pt idx="5131">
                  <c:v>43513.313194444447</c:v>
                </c:pt>
                <c:pt idx="5132">
                  <c:v>43513.313888888886</c:v>
                </c:pt>
                <c:pt idx="5133">
                  <c:v>43513.314583333333</c:v>
                </c:pt>
                <c:pt idx="5134">
                  <c:v>43513.31527777778</c:v>
                </c:pt>
                <c:pt idx="5135">
                  <c:v>43513.315972222219</c:v>
                </c:pt>
                <c:pt idx="5136">
                  <c:v>43513.316666666666</c:v>
                </c:pt>
                <c:pt idx="5137">
                  <c:v>43513.317361111112</c:v>
                </c:pt>
                <c:pt idx="5138">
                  <c:v>43513.318055555559</c:v>
                </c:pt>
                <c:pt idx="5139">
                  <c:v>43513.318749999999</c:v>
                </c:pt>
                <c:pt idx="5140">
                  <c:v>43513.319444444445</c:v>
                </c:pt>
                <c:pt idx="5141">
                  <c:v>43513.320138888892</c:v>
                </c:pt>
                <c:pt idx="5142">
                  <c:v>43513.320833333331</c:v>
                </c:pt>
                <c:pt idx="5143">
                  <c:v>43513.321527777778</c:v>
                </c:pt>
                <c:pt idx="5144">
                  <c:v>43513.322222222225</c:v>
                </c:pt>
                <c:pt idx="5145">
                  <c:v>43513.322916666664</c:v>
                </c:pt>
                <c:pt idx="5146">
                  <c:v>43513.323611111111</c:v>
                </c:pt>
                <c:pt idx="5147">
                  <c:v>43513.324305555558</c:v>
                </c:pt>
                <c:pt idx="5148">
                  <c:v>43513.324999999997</c:v>
                </c:pt>
                <c:pt idx="5149">
                  <c:v>43513.325694444444</c:v>
                </c:pt>
                <c:pt idx="5150">
                  <c:v>43513.326388888891</c:v>
                </c:pt>
                <c:pt idx="5151">
                  <c:v>43513.32708333333</c:v>
                </c:pt>
                <c:pt idx="5152">
                  <c:v>43513.327777777777</c:v>
                </c:pt>
                <c:pt idx="5153">
                  <c:v>43513.328472222223</c:v>
                </c:pt>
                <c:pt idx="5154">
                  <c:v>43513.32916666667</c:v>
                </c:pt>
                <c:pt idx="5155">
                  <c:v>43513.329861111109</c:v>
                </c:pt>
                <c:pt idx="5156">
                  <c:v>43513.330555555556</c:v>
                </c:pt>
                <c:pt idx="5157">
                  <c:v>43513.331250000003</c:v>
                </c:pt>
                <c:pt idx="5158">
                  <c:v>43513.331944444442</c:v>
                </c:pt>
                <c:pt idx="5159">
                  <c:v>43513.332638888889</c:v>
                </c:pt>
                <c:pt idx="5160">
                  <c:v>43513.333333333336</c:v>
                </c:pt>
                <c:pt idx="5161">
                  <c:v>43513.334027777775</c:v>
                </c:pt>
                <c:pt idx="5162">
                  <c:v>43513.334722222222</c:v>
                </c:pt>
                <c:pt idx="5163">
                  <c:v>43513.335416666669</c:v>
                </c:pt>
                <c:pt idx="5164">
                  <c:v>43513.336111111108</c:v>
                </c:pt>
                <c:pt idx="5165">
                  <c:v>43513.336805555555</c:v>
                </c:pt>
                <c:pt idx="5166">
                  <c:v>43513.337500000001</c:v>
                </c:pt>
                <c:pt idx="5167">
                  <c:v>43513.338194444441</c:v>
                </c:pt>
                <c:pt idx="5168">
                  <c:v>43513.338888888888</c:v>
                </c:pt>
                <c:pt idx="5169">
                  <c:v>43513.339583333334</c:v>
                </c:pt>
                <c:pt idx="5170">
                  <c:v>43513.340277777781</c:v>
                </c:pt>
                <c:pt idx="5171">
                  <c:v>43513.34097222222</c:v>
                </c:pt>
                <c:pt idx="5172">
                  <c:v>43513.341666666667</c:v>
                </c:pt>
                <c:pt idx="5173">
                  <c:v>43513.342361111114</c:v>
                </c:pt>
                <c:pt idx="5174">
                  <c:v>43513.343055555553</c:v>
                </c:pt>
                <c:pt idx="5175">
                  <c:v>43513.34375</c:v>
                </c:pt>
                <c:pt idx="5176">
                  <c:v>43513.344444444447</c:v>
                </c:pt>
                <c:pt idx="5177">
                  <c:v>43513.345138888886</c:v>
                </c:pt>
                <c:pt idx="5178">
                  <c:v>43513.345833333333</c:v>
                </c:pt>
                <c:pt idx="5179">
                  <c:v>43513.34652777778</c:v>
                </c:pt>
                <c:pt idx="5180">
                  <c:v>43513.347222222219</c:v>
                </c:pt>
                <c:pt idx="5181">
                  <c:v>43513.347916666666</c:v>
                </c:pt>
                <c:pt idx="5182">
                  <c:v>43513.348611111112</c:v>
                </c:pt>
                <c:pt idx="5183">
                  <c:v>43513.349305555559</c:v>
                </c:pt>
                <c:pt idx="5184">
                  <c:v>43513.35</c:v>
                </c:pt>
                <c:pt idx="5185">
                  <c:v>43513.350694444445</c:v>
                </c:pt>
                <c:pt idx="5186">
                  <c:v>43513.351388888892</c:v>
                </c:pt>
                <c:pt idx="5187">
                  <c:v>43513.352083333331</c:v>
                </c:pt>
                <c:pt idx="5188">
                  <c:v>43513.352777777778</c:v>
                </c:pt>
                <c:pt idx="5189">
                  <c:v>43513.353472222225</c:v>
                </c:pt>
                <c:pt idx="5190">
                  <c:v>43513.354166666664</c:v>
                </c:pt>
                <c:pt idx="5191">
                  <c:v>43513.354861111111</c:v>
                </c:pt>
                <c:pt idx="5192">
                  <c:v>43513.355555555558</c:v>
                </c:pt>
                <c:pt idx="5193">
                  <c:v>43513.356249999997</c:v>
                </c:pt>
                <c:pt idx="5194">
                  <c:v>43513.356944444444</c:v>
                </c:pt>
                <c:pt idx="5195">
                  <c:v>43513.357638888891</c:v>
                </c:pt>
                <c:pt idx="5196">
                  <c:v>43513.35833333333</c:v>
                </c:pt>
                <c:pt idx="5197">
                  <c:v>43513.359027777777</c:v>
                </c:pt>
                <c:pt idx="5198">
                  <c:v>43513.359722222223</c:v>
                </c:pt>
                <c:pt idx="5199">
                  <c:v>43513.36041666667</c:v>
                </c:pt>
                <c:pt idx="5200">
                  <c:v>43513.361111111109</c:v>
                </c:pt>
                <c:pt idx="5201">
                  <c:v>43513.361805555556</c:v>
                </c:pt>
                <c:pt idx="5202">
                  <c:v>43513.362500000003</c:v>
                </c:pt>
                <c:pt idx="5203">
                  <c:v>43513.363194444442</c:v>
                </c:pt>
                <c:pt idx="5204">
                  <c:v>43513.363888888889</c:v>
                </c:pt>
                <c:pt idx="5205">
                  <c:v>43513.364583333336</c:v>
                </c:pt>
                <c:pt idx="5206">
                  <c:v>43513.365277777775</c:v>
                </c:pt>
                <c:pt idx="5207">
                  <c:v>43513.365972222222</c:v>
                </c:pt>
                <c:pt idx="5208">
                  <c:v>43513.366666666669</c:v>
                </c:pt>
                <c:pt idx="5209">
                  <c:v>43513.367361111108</c:v>
                </c:pt>
                <c:pt idx="5210">
                  <c:v>43513.368055555555</c:v>
                </c:pt>
                <c:pt idx="5211">
                  <c:v>43513.368750000001</c:v>
                </c:pt>
                <c:pt idx="5212">
                  <c:v>43513.369444444441</c:v>
                </c:pt>
                <c:pt idx="5213">
                  <c:v>43513.370138888888</c:v>
                </c:pt>
                <c:pt idx="5214">
                  <c:v>43513.370833333334</c:v>
                </c:pt>
                <c:pt idx="5215">
                  <c:v>43513.371527777781</c:v>
                </c:pt>
                <c:pt idx="5216">
                  <c:v>43513.37222222222</c:v>
                </c:pt>
                <c:pt idx="5217">
                  <c:v>43513.372916666667</c:v>
                </c:pt>
                <c:pt idx="5218">
                  <c:v>43513.373611111114</c:v>
                </c:pt>
                <c:pt idx="5219">
                  <c:v>43513.374305555553</c:v>
                </c:pt>
                <c:pt idx="5220">
                  <c:v>43513.375</c:v>
                </c:pt>
                <c:pt idx="5221">
                  <c:v>43513.375694444447</c:v>
                </c:pt>
                <c:pt idx="5222">
                  <c:v>43513.376388888886</c:v>
                </c:pt>
                <c:pt idx="5223">
                  <c:v>43513.377083333333</c:v>
                </c:pt>
                <c:pt idx="5224">
                  <c:v>43513.37777777778</c:v>
                </c:pt>
                <c:pt idx="5225">
                  <c:v>43513.378472222219</c:v>
                </c:pt>
                <c:pt idx="5226">
                  <c:v>43513.379166666666</c:v>
                </c:pt>
                <c:pt idx="5227">
                  <c:v>43513.379861111112</c:v>
                </c:pt>
                <c:pt idx="5228">
                  <c:v>43513.380555555559</c:v>
                </c:pt>
                <c:pt idx="5229">
                  <c:v>43513.381249999999</c:v>
                </c:pt>
                <c:pt idx="5230">
                  <c:v>43513.381944444445</c:v>
                </c:pt>
                <c:pt idx="5231">
                  <c:v>43513.382638888892</c:v>
                </c:pt>
                <c:pt idx="5232">
                  <c:v>43513.383333333331</c:v>
                </c:pt>
                <c:pt idx="5233">
                  <c:v>43513.384027777778</c:v>
                </c:pt>
                <c:pt idx="5234">
                  <c:v>43513.384722222225</c:v>
                </c:pt>
                <c:pt idx="5235">
                  <c:v>43513.385416666664</c:v>
                </c:pt>
                <c:pt idx="5236">
                  <c:v>43513.386111111111</c:v>
                </c:pt>
                <c:pt idx="5237">
                  <c:v>43513.386805555558</c:v>
                </c:pt>
                <c:pt idx="5238">
                  <c:v>43513.387499999997</c:v>
                </c:pt>
                <c:pt idx="5239">
                  <c:v>43513.388194444444</c:v>
                </c:pt>
                <c:pt idx="5240">
                  <c:v>43513.388888888891</c:v>
                </c:pt>
                <c:pt idx="5241">
                  <c:v>43513.38958333333</c:v>
                </c:pt>
                <c:pt idx="5242">
                  <c:v>43513.390277777777</c:v>
                </c:pt>
                <c:pt idx="5243">
                  <c:v>43513.390972222223</c:v>
                </c:pt>
                <c:pt idx="5244">
                  <c:v>43513.39166666667</c:v>
                </c:pt>
                <c:pt idx="5245">
                  <c:v>43513.392361111109</c:v>
                </c:pt>
                <c:pt idx="5246">
                  <c:v>43513.393055555556</c:v>
                </c:pt>
                <c:pt idx="5247">
                  <c:v>43513.393750000003</c:v>
                </c:pt>
                <c:pt idx="5248">
                  <c:v>43513.394444444442</c:v>
                </c:pt>
                <c:pt idx="5249">
                  <c:v>43513.395138888889</c:v>
                </c:pt>
                <c:pt idx="5250">
                  <c:v>43513.395833333336</c:v>
                </c:pt>
                <c:pt idx="5251">
                  <c:v>43513.396527777775</c:v>
                </c:pt>
                <c:pt idx="5252">
                  <c:v>43513.397222222222</c:v>
                </c:pt>
                <c:pt idx="5253">
                  <c:v>43513.397916666669</c:v>
                </c:pt>
                <c:pt idx="5254">
                  <c:v>43513.398611111108</c:v>
                </c:pt>
                <c:pt idx="5255">
                  <c:v>43513.399305555555</c:v>
                </c:pt>
                <c:pt idx="5256">
                  <c:v>43513.4</c:v>
                </c:pt>
                <c:pt idx="5257">
                  <c:v>43513.400694444441</c:v>
                </c:pt>
                <c:pt idx="5258">
                  <c:v>43513.401388888888</c:v>
                </c:pt>
                <c:pt idx="5259">
                  <c:v>43513.402083333334</c:v>
                </c:pt>
                <c:pt idx="5260">
                  <c:v>43513.402777777781</c:v>
                </c:pt>
                <c:pt idx="5261">
                  <c:v>43513.40347222222</c:v>
                </c:pt>
                <c:pt idx="5262">
                  <c:v>43513.404166666667</c:v>
                </c:pt>
                <c:pt idx="5263">
                  <c:v>43513.404861111114</c:v>
                </c:pt>
                <c:pt idx="5264">
                  <c:v>43513.405555555553</c:v>
                </c:pt>
                <c:pt idx="5265">
                  <c:v>43513.40625</c:v>
                </c:pt>
                <c:pt idx="5266">
                  <c:v>43513.406944444447</c:v>
                </c:pt>
                <c:pt idx="5267">
                  <c:v>43513.407638888886</c:v>
                </c:pt>
                <c:pt idx="5268">
                  <c:v>43513.408333333333</c:v>
                </c:pt>
                <c:pt idx="5269">
                  <c:v>43513.40902777778</c:v>
                </c:pt>
                <c:pt idx="5270">
                  <c:v>43513.409722222219</c:v>
                </c:pt>
                <c:pt idx="5271">
                  <c:v>43513.410416666666</c:v>
                </c:pt>
                <c:pt idx="5272">
                  <c:v>43513.411111111112</c:v>
                </c:pt>
                <c:pt idx="5273">
                  <c:v>43513.411805555559</c:v>
                </c:pt>
                <c:pt idx="5274">
                  <c:v>43513.412499999999</c:v>
                </c:pt>
                <c:pt idx="5275">
                  <c:v>43513.413194444445</c:v>
                </c:pt>
                <c:pt idx="5276">
                  <c:v>43513.413888888892</c:v>
                </c:pt>
                <c:pt idx="5277">
                  <c:v>43513.414583333331</c:v>
                </c:pt>
                <c:pt idx="5278">
                  <c:v>43513.415277777778</c:v>
                </c:pt>
                <c:pt idx="5279">
                  <c:v>43513.415972222225</c:v>
                </c:pt>
                <c:pt idx="5280">
                  <c:v>43513.416666666664</c:v>
                </c:pt>
                <c:pt idx="5281">
                  <c:v>43513.417361111111</c:v>
                </c:pt>
                <c:pt idx="5282">
                  <c:v>43513.418055555558</c:v>
                </c:pt>
                <c:pt idx="5283">
                  <c:v>43513.418749999997</c:v>
                </c:pt>
                <c:pt idx="5284">
                  <c:v>43513.419444444444</c:v>
                </c:pt>
                <c:pt idx="5285">
                  <c:v>43513.420138888891</c:v>
                </c:pt>
                <c:pt idx="5286">
                  <c:v>43513.42083333333</c:v>
                </c:pt>
                <c:pt idx="5287">
                  <c:v>43513.421527777777</c:v>
                </c:pt>
                <c:pt idx="5288">
                  <c:v>43513.422222222223</c:v>
                </c:pt>
                <c:pt idx="5289">
                  <c:v>43513.42291666667</c:v>
                </c:pt>
                <c:pt idx="5290">
                  <c:v>43513.423611111109</c:v>
                </c:pt>
                <c:pt idx="5291">
                  <c:v>43513.424305555556</c:v>
                </c:pt>
                <c:pt idx="5292">
                  <c:v>43513.425000000003</c:v>
                </c:pt>
                <c:pt idx="5293">
                  <c:v>43513.425694444442</c:v>
                </c:pt>
                <c:pt idx="5294">
                  <c:v>43513.426388888889</c:v>
                </c:pt>
                <c:pt idx="5295">
                  <c:v>43513.427083333336</c:v>
                </c:pt>
                <c:pt idx="5296">
                  <c:v>43513.427777777775</c:v>
                </c:pt>
                <c:pt idx="5297">
                  <c:v>43513.428472222222</c:v>
                </c:pt>
                <c:pt idx="5298">
                  <c:v>43513.429166666669</c:v>
                </c:pt>
                <c:pt idx="5299">
                  <c:v>43513.429861111108</c:v>
                </c:pt>
                <c:pt idx="5300">
                  <c:v>43513.430555555555</c:v>
                </c:pt>
                <c:pt idx="5301">
                  <c:v>43513.431250000001</c:v>
                </c:pt>
                <c:pt idx="5302">
                  <c:v>43513.431944444441</c:v>
                </c:pt>
                <c:pt idx="5303">
                  <c:v>43513.432638888888</c:v>
                </c:pt>
                <c:pt idx="5304">
                  <c:v>43513.433333333334</c:v>
                </c:pt>
                <c:pt idx="5305">
                  <c:v>43513.434027777781</c:v>
                </c:pt>
                <c:pt idx="5306">
                  <c:v>43513.43472222222</c:v>
                </c:pt>
                <c:pt idx="5307">
                  <c:v>43513.435416666667</c:v>
                </c:pt>
                <c:pt idx="5308">
                  <c:v>43513.436111111114</c:v>
                </c:pt>
                <c:pt idx="5309">
                  <c:v>43513.436805555553</c:v>
                </c:pt>
                <c:pt idx="5310">
                  <c:v>43513.4375</c:v>
                </c:pt>
                <c:pt idx="5311">
                  <c:v>43513.438194444447</c:v>
                </c:pt>
                <c:pt idx="5312">
                  <c:v>43513.438888888886</c:v>
                </c:pt>
                <c:pt idx="5313">
                  <c:v>43513.439583333333</c:v>
                </c:pt>
                <c:pt idx="5314">
                  <c:v>43513.44027777778</c:v>
                </c:pt>
                <c:pt idx="5315">
                  <c:v>43513.440972222219</c:v>
                </c:pt>
                <c:pt idx="5316">
                  <c:v>43513.441666666666</c:v>
                </c:pt>
                <c:pt idx="5317">
                  <c:v>43513.442361111112</c:v>
                </c:pt>
                <c:pt idx="5318">
                  <c:v>43513.443055555559</c:v>
                </c:pt>
                <c:pt idx="5319">
                  <c:v>43513.443749999999</c:v>
                </c:pt>
                <c:pt idx="5320">
                  <c:v>43513.444444444445</c:v>
                </c:pt>
                <c:pt idx="5321">
                  <c:v>43513.445138888892</c:v>
                </c:pt>
                <c:pt idx="5322">
                  <c:v>43513.445833333331</c:v>
                </c:pt>
                <c:pt idx="5323">
                  <c:v>43513.446527777778</c:v>
                </c:pt>
                <c:pt idx="5324">
                  <c:v>43513.447222222225</c:v>
                </c:pt>
                <c:pt idx="5325">
                  <c:v>43513.447916666664</c:v>
                </c:pt>
                <c:pt idx="5326">
                  <c:v>43513.448611111111</c:v>
                </c:pt>
                <c:pt idx="5327">
                  <c:v>43513.449305555558</c:v>
                </c:pt>
                <c:pt idx="5328">
                  <c:v>43513.45</c:v>
                </c:pt>
                <c:pt idx="5329">
                  <c:v>43513.450694444444</c:v>
                </c:pt>
                <c:pt idx="5330">
                  <c:v>43513.451388888891</c:v>
                </c:pt>
                <c:pt idx="5331">
                  <c:v>43513.45208333333</c:v>
                </c:pt>
                <c:pt idx="5332">
                  <c:v>43513.452777777777</c:v>
                </c:pt>
                <c:pt idx="5333">
                  <c:v>43513.453472222223</c:v>
                </c:pt>
                <c:pt idx="5334">
                  <c:v>43513.45416666667</c:v>
                </c:pt>
                <c:pt idx="5335">
                  <c:v>43513.454861111109</c:v>
                </c:pt>
                <c:pt idx="5336">
                  <c:v>43513.455555555556</c:v>
                </c:pt>
                <c:pt idx="5337">
                  <c:v>43513.456250000003</c:v>
                </c:pt>
                <c:pt idx="5338">
                  <c:v>43513.456944444442</c:v>
                </c:pt>
                <c:pt idx="5339">
                  <c:v>43513.457638888889</c:v>
                </c:pt>
                <c:pt idx="5340">
                  <c:v>43513.458333333336</c:v>
                </c:pt>
                <c:pt idx="5341">
                  <c:v>43513.459027777775</c:v>
                </c:pt>
                <c:pt idx="5342">
                  <c:v>43513.459722222222</c:v>
                </c:pt>
                <c:pt idx="5343">
                  <c:v>43513.460416666669</c:v>
                </c:pt>
                <c:pt idx="5344">
                  <c:v>43513.461111111108</c:v>
                </c:pt>
                <c:pt idx="5345">
                  <c:v>43513.461805555555</c:v>
                </c:pt>
                <c:pt idx="5346">
                  <c:v>43513.462500000001</c:v>
                </c:pt>
                <c:pt idx="5347">
                  <c:v>43513.463194444441</c:v>
                </c:pt>
                <c:pt idx="5348">
                  <c:v>43513.463888888888</c:v>
                </c:pt>
                <c:pt idx="5349">
                  <c:v>43513.464583333334</c:v>
                </c:pt>
                <c:pt idx="5350">
                  <c:v>43513.465277777781</c:v>
                </c:pt>
                <c:pt idx="5351">
                  <c:v>43513.46597222222</c:v>
                </c:pt>
                <c:pt idx="5352">
                  <c:v>43513.466666666667</c:v>
                </c:pt>
                <c:pt idx="5353">
                  <c:v>43513.467361111114</c:v>
                </c:pt>
                <c:pt idx="5354">
                  <c:v>43513.468055555553</c:v>
                </c:pt>
                <c:pt idx="5355">
                  <c:v>43513.46875</c:v>
                </c:pt>
                <c:pt idx="5356">
                  <c:v>43513.469444444447</c:v>
                </c:pt>
                <c:pt idx="5357">
                  <c:v>43513.470138888886</c:v>
                </c:pt>
                <c:pt idx="5358">
                  <c:v>43513.470833333333</c:v>
                </c:pt>
                <c:pt idx="5359">
                  <c:v>43513.47152777778</c:v>
                </c:pt>
                <c:pt idx="5360">
                  <c:v>43513.472222222219</c:v>
                </c:pt>
                <c:pt idx="5361">
                  <c:v>43513.472916666666</c:v>
                </c:pt>
                <c:pt idx="5362">
                  <c:v>43513.473611111112</c:v>
                </c:pt>
                <c:pt idx="5363">
                  <c:v>43513.474305555559</c:v>
                </c:pt>
                <c:pt idx="5364">
                  <c:v>43513.474999999999</c:v>
                </c:pt>
                <c:pt idx="5365">
                  <c:v>43513.475694444445</c:v>
                </c:pt>
                <c:pt idx="5366">
                  <c:v>43513.476388888892</c:v>
                </c:pt>
                <c:pt idx="5367">
                  <c:v>43513.477083333331</c:v>
                </c:pt>
                <c:pt idx="5368">
                  <c:v>43513.477777777778</c:v>
                </c:pt>
                <c:pt idx="5369">
                  <c:v>43513.478472222225</c:v>
                </c:pt>
                <c:pt idx="5370">
                  <c:v>43513.479166666664</c:v>
                </c:pt>
                <c:pt idx="5371">
                  <c:v>43513.479861111111</c:v>
                </c:pt>
                <c:pt idx="5372">
                  <c:v>43513.480555555558</c:v>
                </c:pt>
                <c:pt idx="5373">
                  <c:v>43513.481249999997</c:v>
                </c:pt>
                <c:pt idx="5374">
                  <c:v>43513.481944444444</c:v>
                </c:pt>
                <c:pt idx="5375">
                  <c:v>43513.482638888891</c:v>
                </c:pt>
                <c:pt idx="5376">
                  <c:v>43513.48333333333</c:v>
                </c:pt>
                <c:pt idx="5377">
                  <c:v>43513.484027777777</c:v>
                </c:pt>
                <c:pt idx="5378">
                  <c:v>43513.484722222223</c:v>
                </c:pt>
                <c:pt idx="5379">
                  <c:v>43513.48541666667</c:v>
                </c:pt>
                <c:pt idx="5380">
                  <c:v>43513.486111111109</c:v>
                </c:pt>
                <c:pt idx="5381">
                  <c:v>43513.486805555556</c:v>
                </c:pt>
                <c:pt idx="5382">
                  <c:v>43513.487500000003</c:v>
                </c:pt>
                <c:pt idx="5383">
                  <c:v>43513.488194444442</c:v>
                </c:pt>
                <c:pt idx="5384">
                  <c:v>43513.488888888889</c:v>
                </c:pt>
                <c:pt idx="5385">
                  <c:v>43513.489583333336</c:v>
                </c:pt>
                <c:pt idx="5386">
                  <c:v>43513.490277777775</c:v>
                </c:pt>
                <c:pt idx="5387">
                  <c:v>43513.490972222222</c:v>
                </c:pt>
                <c:pt idx="5388">
                  <c:v>43513.491666666669</c:v>
                </c:pt>
                <c:pt idx="5389">
                  <c:v>43513.492361111108</c:v>
                </c:pt>
                <c:pt idx="5390">
                  <c:v>43513.493055555555</c:v>
                </c:pt>
                <c:pt idx="5391">
                  <c:v>43513.493750000001</c:v>
                </c:pt>
                <c:pt idx="5392">
                  <c:v>43513.494444444441</c:v>
                </c:pt>
                <c:pt idx="5393">
                  <c:v>43513.495138888888</c:v>
                </c:pt>
                <c:pt idx="5394">
                  <c:v>43513.495833333334</c:v>
                </c:pt>
                <c:pt idx="5395">
                  <c:v>43513.496527777781</c:v>
                </c:pt>
                <c:pt idx="5396">
                  <c:v>43513.49722222222</c:v>
                </c:pt>
                <c:pt idx="5397">
                  <c:v>43513.497916666667</c:v>
                </c:pt>
                <c:pt idx="5398">
                  <c:v>43513.498611111114</c:v>
                </c:pt>
                <c:pt idx="5399">
                  <c:v>43513.499305555553</c:v>
                </c:pt>
                <c:pt idx="5400">
                  <c:v>43513.5</c:v>
                </c:pt>
                <c:pt idx="5401">
                  <c:v>43513.500694444447</c:v>
                </c:pt>
                <c:pt idx="5402">
                  <c:v>43513.501388888886</c:v>
                </c:pt>
                <c:pt idx="5403">
                  <c:v>43513.502083333333</c:v>
                </c:pt>
                <c:pt idx="5404">
                  <c:v>43513.50277777778</c:v>
                </c:pt>
                <c:pt idx="5405">
                  <c:v>43513.503472222219</c:v>
                </c:pt>
                <c:pt idx="5406">
                  <c:v>43513.504166666666</c:v>
                </c:pt>
                <c:pt idx="5407">
                  <c:v>43513.504861111112</c:v>
                </c:pt>
                <c:pt idx="5408">
                  <c:v>43513.505555555559</c:v>
                </c:pt>
                <c:pt idx="5409">
                  <c:v>43513.506249999999</c:v>
                </c:pt>
                <c:pt idx="5410">
                  <c:v>43513.506944444445</c:v>
                </c:pt>
                <c:pt idx="5411">
                  <c:v>43513.507638888892</c:v>
                </c:pt>
                <c:pt idx="5412">
                  <c:v>43513.508333333331</c:v>
                </c:pt>
                <c:pt idx="5413">
                  <c:v>43513.509027777778</c:v>
                </c:pt>
                <c:pt idx="5414">
                  <c:v>43513.509722222225</c:v>
                </c:pt>
                <c:pt idx="5415">
                  <c:v>43513.510416666664</c:v>
                </c:pt>
                <c:pt idx="5416">
                  <c:v>43513.511111111111</c:v>
                </c:pt>
                <c:pt idx="5417">
                  <c:v>43513.511805555558</c:v>
                </c:pt>
                <c:pt idx="5418">
                  <c:v>43513.512499999997</c:v>
                </c:pt>
                <c:pt idx="5419">
                  <c:v>43513.513194444444</c:v>
                </c:pt>
                <c:pt idx="5420">
                  <c:v>43513.513888888891</c:v>
                </c:pt>
                <c:pt idx="5421">
                  <c:v>43513.51458333333</c:v>
                </c:pt>
                <c:pt idx="5422">
                  <c:v>43513.515277777777</c:v>
                </c:pt>
                <c:pt idx="5423">
                  <c:v>43513.515972222223</c:v>
                </c:pt>
                <c:pt idx="5424">
                  <c:v>43513.51666666667</c:v>
                </c:pt>
                <c:pt idx="5425">
                  <c:v>43513.517361111109</c:v>
                </c:pt>
                <c:pt idx="5426">
                  <c:v>43513.518055555556</c:v>
                </c:pt>
                <c:pt idx="5427">
                  <c:v>43513.518750000003</c:v>
                </c:pt>
                <c:pt idx="5428">
                  <c:v>43513.519444444442</c:v>
                </c:pt>
                <c:pt idx="5429">
                  <c:v>43513.520138888889</c:v>
                </c:pt>
                <c:pt idx="5430">
                  <c:v>43513.520833333336</c:v>
                </c:pt>
                <c:pt idx="5431">
                  <c:v>43513.521527777775</c:v>
                </c:pt>
                <c:pt idx="5432">
                  <c:v>43513.522222222222</c:v>
                </c:pt>
                <c:pt idx="5433">
                  <c:v>43513.522916666669</c:v>
                </c:pt>
                <c:pt idx="5434">
                  <c:v>43513.523611111108</c:v>
                </c:pt>
                <c:pt idx="5435">
                  <c:v>43513.524305555555</c:v>
                </c:pt>
                <c:pt idx="5436">
                  <c:v>43513.525000000001</c:v>
                </c:pt>
                <c:pt idx="5437">
                  <c:v>43513.525694444441</c:v>
                </c:pt>
                <c:pt idx="5438">
                  <c:v>43513.526388888888</c:v>
                </c:pt>
                <c:pt idx="5439">
                  <c:v>43513.527083333334</c:v>
                </c:pt>
                <c:pt idx="5440">
                  <c:v>43513.527777777781</c:v>
                </c:pt>
                <c:pt idx="5441">
                  <c:v>43513.52847222222</c:v>
                </c:pt>
                <c:pt idx="5442">
                  <c:v>43513.529166666667</c:v>
                </c:pt>
                <c:pt idx="5443">
                  <c:v>43513.529861111114</c:v>
                </c:pt>
                <c:pt idx="5444">
                  <c:v>43513.530555555553</c:v>
                </c:pt>
                <c:pt idx="5445">
                  <c:v>43513.53125</c:v>
                </c:pt>
                <c:pt idx="5446">
                  <c:v>43513.531944444447</c:v>
                </c:pt>
                <c:pt idx="5447">
                  <c:v>43513.532638888886</c:v>
                </c:pt>
                <c:pt idx="5448">
                  <c:v>43513.533333333333</c:v>
                </c:pt>
                <c:pt idx="5449">
                  <c:v>43513.53402777778</c:v>
                </c:pt>
                <c:pt idx="5450">
                  <c:v>43513.534722222219</c:v>
                </c:pt>
                <c:pt idx="5451">
                  <c:v>43513.535416666666</c:v>
                </c:pt>
                <c:pt idx="5452">
                  <c:v>43513.536111111112</c:v>
                </c:pt>
                <c:pt idx="5453">
                  <c:v>43513.536805555559</c:v>
                </c:pt>
                <c:pt idx="5454">
                  <c:v>43513.537499999999</c:v>
                </c:pt>
                <c:pt idx="5455">
                  <c:v>43513.538194444445</c:v>
                </c:pt>
                <c:pt idx="5456">
                  <c:v>43513.538888888892</c:v>
                </c:pt>
                <c:pt idx="5457">
                  <c:v>43513.539583333331</c:v>
                </c:pt>
                <c:pt idx="5458">
                  <c:v>43513.540277777778</c:v>
                </c:pt>
                <c:pt idx="5459">
                  <c:v>43513.540972222225</c:v>
                </c:pt>
                <c:pt idx="5460">
                  <c:v>43513.541666666664</c:v>
                </c:pt>
                <c:pt idx="5461">
                  <c:v>43513.542361111111</c:v>
                </c:pt>
                <c:pt idx="5462">
                  <c:v>43513.543055555558</c:v>
                </c:pt>
                <c:pt idx="5463">
                  <c:v>43513.543749999997</c:v>
                </c:pt>
                <c:pt idx="5464">
                  <c:v>43513.544444444444</c:v>
                </c:pt>
                <c:pt idx="5465">
                  <c:v>43513.545138888891</c:v>
                </c:pt>
                <c:pt idx="5466">
                  <c:v>43513.54583333333</c:v>
                </c:pt>
                <c:pt idx="5467">
                  <c:v>43513.546527777777</c:v>
                </c:pt>
                <c:pt idx="5468">
                  <c:v>43513.547222222223</c:v>
                </c:pt>
                <c:pt idx="5469">
                  <c:v>43513.54791666667</c:v>
                </c:pt>
                <c:pt idx="5470">
                  <c:v>43513.548611111109</c:v>
                </c:pt>
                <c:pt idx="5471">
                  <c:v>43513.549305555556</c:v>
                </c:pt>
                <c:pt idx="5472">
                  <c:v>43513.55</c:v>
                </c:pt>
                <c:pt idx="5473">
                  <c:v>43513.550694444442</c:v>
                </c:pt>
                <c:pt idx="5474">
                  <c:v>43513.551388888889</c:v>
                </c:pt>
                <c:pt idx="5475">
                  <c:v>43513.552083333336</c:v>
                </c:pt>
                <c:pt idx="5476">
                  <c:v>43513.552777777775</c:v>
                </c:pt>
                <c:pt idx="5477">
                  <c:v>43513.553472222222</c:v>
                </c:pt>
                <c:pt idx="5478">
                  <c:v>43513.554166666669</c:v>
                </c:pt>
                <c:pt idx="5479">
                  <c:v>43513.554861111108</c:v>
                </c:pt>
                <c:pt idx="5480">
                  <c:v>43513.555555555555</c:v>
                </c:pt>
                <c:pt idx="5481">
                  <c:v>43513.556250000001</c:v>
                </c:pt>
                <c:pt idx="5482">
                  <c:v>43513.556944444441</c:v>
                </c:pt>
                <c:pt idx="5483">
                  <c:v>43513.557638888888</c:v>
                </c:pt>
                <c:pt idx="5484">
                  <c:v>43513.558333333334</c:v>
                </c:pt>
                <c:pt idx="5485">
                  <c:v>43513.559027777781</c:v>
                </c:pt>
                <c:pt idx="5486">
                  <c:v>43513.55972222222</c:v>
                </c:pt>
                <c:pt idx="5487">
                  <c:v>43513.560416666667</c:v>
                </c:pt>
                <c:pt idx="5488">
                  <c:v>43513.561111111114</c:v>
                </c:pt>
                <c:pt idx="5489">
                  <c:v>43513.561805555553</c:v>
                </c:pt>
                <c:pt idx="5490">
                  <c:v>43513.5625</c:v>
                </c:pt>
                <c:pt idx="5491">
                  <c:v>43513.563194444447</c:v>
                </c:pt>
                <c:pt idx="5492">
                  <c:v>43513.563888888886</c:v>
                </c:pt>
                <c:pt idx="5493">
                  <c:v>43513.564583333333</c:v>
                </c:pt>
                <c:pt idx="5494">
                  <c:v>43513.56527777778</c:v>
                </c:pt>
                <c:pt idx="5495">
                  <c:v>43513.565972222219</c:v>
                </c:pt>
                <c:pt idx="5496">
                  <c:v>43513.566666666666</c:v>
                </c:pt>
                <c:pt idx="5497">
                  <c:v>43513.567361111112</c:v>
                </c:pt>
                <c:pt idx="5498">
                  <c:v>43513.568055555559</c:v>
                </c:pt>
                <c:pt idx="5499">
                  <c:v>43513.568749999999</c:v>
                </c:pt>
                <c:pt idx="5500">
                  <c:v>43513.569444444445</c:v>
                </c:pt>
                <c:pt idx="5501">
                  <c:v>43513.570138888892</c:v>
                </c:pt>
                <c:pt idx="5502">
                  <c:v>43513.570833333331</c:v>
                </c:pt>
                <c:pt idx="5503">
                  <c:v>43513.571527777778</c:v>
                </c:pt>
                <c:pt idx="5504">
                  <c:v>43513.572222222225</c:v>
                </c:pt>
                <c:pt idx="5505">
                  <c:v>43513.572916666664</c:v>
                </c:pt>
                <c:pt idx="5506">
                  <c:v>43513.573611111111</c:v>
                </c:pt>
                <c:pt idx="5507">
                  <c:v>43513.574305555558</c:v>
                </c:pt>
                <c:pt idx="5508">
                  <c:v>43513.574999999997</c:v>
                </c:pt>
                <c:pt idx="5509">
                  <c:v>43513.575694444444</c:v>
                </c:pt>
                <c:pt idx="5510">
                  <c:v>43513.576388888891</c:v>
                </c:pt>
                <c:pt idx="5511">
                  <c:v>43513.57708333333</c:v>
                </c:pt>
                <c:pt idx="5512">
                  <c:v>43513.577777777777</c:v>
                </c:pt>
                <c:pt idx="5513">
                  <c:v>43513.578472222223</c:v>
                </c:pt>
                <c:pt idx="5514">
                  <c:v>43513.57916666667</c:v>
                </c:pt>
                <c:pt idx="5515">
                  <c:v>43513.579861111109</c:v>
                </c:pt>
                <c:pt idx="5516">
                  <c:v>43513.580555555556</c:v>
                </c:pt>
                <c:pt idx="5517">
                  <c:v>43513.581250000003</c:v>
                </c:pt>
                <c:pt idx="5518">
                  <c:v>43513.581944444442</c:v>
                </c:pt>
                <c:pt idx="5519">
                  <c:v>43513.582638888889</c:v>
                </c:pt>
                <c:pt idx="5520">
                  <c:v>43513.583333333336</c:v>
                </c:pt>
                <c:pt idx="5521">
                  <c:v>43513.584027777775</c:v>
                </c:pt>
                <c:pt idx="5522">
                  <c:v>43513.584722222222</c:v>
                </c:pt>
                <c:pt idx="5523">
                  <c:v>43513.585416666669</c:v>
                </c:pt>
                <c:pt idx="5524">
                  <c:v>43513.586111111108</c:v>
                </c:pt>
                <c:pt idx="5525">
                  <c:v>43513.586805555555</c:v>
                </c:pt>
                <c:pt idx="5526">
                  <c:v>43513.587500000001</c:v>
                </c:pt>
                <c:pt idx="5527">
                  <c:v>43513.588194444441</c:v>
                </c:pt>
                <c:pt idx="5528">
                  <c:v>43513.588888888888</c:v>
                </c:pt>
                <c:pt idx="5529">
                  <c:v>43513.589583333334</c:v>
                </c:pt>
                <c:pt idx="5530">
                  <c:v>43513.590277777781</c:v>
                </c:pt>
                <c:pt idx="5531">
                  <c:v>43513.59097222222</c:v>
                </c:pt>
                <c:pt idx="5532">
                  <c:v>43513.591666666667</c:v>
                </c:pt>
                <c:pt idx="5533">
                  <c:v>43513.592361111114</c:v>
                </c:pt>
                <c:pt idx="5534">
                  <c:v>43513.593055555553</c:v>
                </c:pt>
                <c:pt idx="5535">
                  <c:v>43513.59375</c:v>
                </c:pt>
                <c:pt idx="5536">
                  <c:v>43513.594444444447</c:v>
                </c:pt>
                <c:pt idx="5537">
                  <c:v>43513.595138888886</c:v>
                </c:pt>
                <c:pt idx="5538">
                  <c:v>43513.595833333333</c:v>
                </c:pt>
                <c:pt idx="5539">
                  <c:v>43513.59652777778</c:v>
                </c:pt>
                <c:pt idx="5540">
                  <c:v>43513.597222222219</c:v>
                </c:pt>
                <c:pt idx="5541">
                  <c:v>43513.597916666666</c:v>
                </c:pt>
                <c:pt idx="5542">
                  <c:v>43513.598611111112</c:v>
                </c:pt>
                <c:pt idx="5543">
                  <c:v>43513.599305555559</c:v>
                </c:pt>
                <c:pt idx="5544">
                  <c:v>43513.599999999999</c:v>
                </c:pt>
                <c:pt idx="5545">
                  <c:v>43513.600694444445</c:v>
                </c:pt>
                <c:pt idx="5546">
                  <c:v>43513.601388888892</c:v>
                </c:pt>
                <c:pt idx="5547">
                  <c:v>43513.602083333331</c:v>
                </c:pt>
                <c:pt idx="5548">
                  <c:v>43513.602777777778</c:v>
                </c:pt>
                <c:pt idx="5549">
                  <c:v>43513.603472222225</c:v>
                </c:pt>
                <c:pt idx="5550">
                  <c:v>43513.604166666664</c:v>
                </c:pt>
                <c:pt idx="5551">
                  <c:v>43513.604861111111</c:v>
                </c:pt>
                <c:pt idx="5552">
                  <c:v>43513.605555555558</c:v>
                </c:pt>
                <c:pt idx="5553">
                  <c:v>43513.606249999997</c:v>
                </c:pt>
                <c:pt idx="5554">
                  <c:v>43513.606944444444</c:v>
                </c:pt>
                <c:pt idx="5555">
                  <c:v>43513.607638888891</c:v>
                </c:pt>
                <c:pt idx="5556">
                  <c:v>43513.60833333333</c:v>
                </c:pt>
                <c:pt idx="5557">
                  <c:v>43513.609027777777</c:v>
                </c:pt>
                <c:pt idx="5558">
                  <c:v>43513.609722222223</c:v>
                </c:pt>
                <c:pt idx="5559">
                  <c:v>43513.61041666667</c:v>
                </c:pt>
                <c:pt idx="5560">
                  <c:v>43513.611111111109</c:v>
                </c:pt>
                <c:pt idx="5561">
                  <c:v>43513.611805555556</c:v>
                </c:pt>
                <c:pt idx="5562">
                  <c:v>43513.612500000003</c:v>
                </c:pt>
                <c:pt idx="5563">
                  <c:v>43513.613194444442</c:v>
                </c:pt>
                <c:pt idx="5564">
                  <c:v>43513.613888888889</c:v>
                </c:pt>
                <c:pt idx="5565">
                  <c:v>43513.614583333336</c:v>
                </c:pt>
                <c:pt idx="5566">
                  <c:v>43513.615277777775</c:v>
                </c:pt>
                <c:pt idx="5567">
                  <c:v>43513.615972222222</c:v>
                </c:pt>
                <c:pt idx="5568">
                  <c:v>43513.616666666669</c:v>
                </c:pt>
                <c:pt idx="5569">
                  <c:v>43513.617361111108</c:v>
                </c:pt>
                <c:pt idx="5570">
                  <c:v>43513.618055555555</c:v>
                </c:pt>
                <c:pt idx="5571">
                  <c:v>43513.618750000001</c:v>
                </c:pt>
                <c:pt idx="5572">
                  <c:v>43513.619444444441</c:v>
                </c:pt>
                <c:pt idx="5573">
                  <c:v>43513.620138888888</c:v>
                </c:pt>
                <c:pt idx="5574">
                  <c:v>43513.620833333334</c:v>
                </c:pt>
                <c:pt idx="5575">
                  <c:v>43513.621527777781</c:v>
                </c:pt>
                <c:pt idx="5576">
                  <c:v>43513.62222222222</c:v>
                </c:pt>
                <c:pt idx="5577">
                  <c:v>43513.622916666667</c:v>
                </c:pt>
                <c:pt idx="5578">
                  <c:v>43513.623611111114</c:v>
                </c:pt>
                <c:pt idx="5579">
                  <c:v>43513.624305555553</c:v>
                </c:pt>
                <c:pt idx="5580">
                  <c:v>43513.625</c:v>
                </c:pt>
                <c:pt idx="5581">
                  <c:v>43513.625694444447</c:v>
                </c:pt>
                <c:pt idx="5582">
                  <c:v>43513.626388888886</c:v>
                </c:pt>
                <c:pt idx="5583">
                  <c:v>43513.627083333333</c:v>
                </c:pt>
                <c:pt idx="5584">
                  <c:v>43513.62777777778</c:v>
                </c:pt>
                <c:pt idx="5585">
                  <c:v>43513.628472222219</c:v>
                </c:pt>
                <c:pt idx="5586">
                  <c:v>43513.629166666666</c:v>
                </c:pt>
                <c:pt idx="5587">
                  <c:v>43513.629861111112</c:v>
                </c:pt>
                <c:pt idx="5588">
                  <c:v>43513.630555555559</c:v>
                </c:pt>
                <c:pt idx="5589">
                  <c:v>43513.631249999999</c:v>
                </c:pt>
                <c:pt idx="5590">
                  <c:v>43513.631944444445</c:v>
                </c:pt>
                <c:pt idx="5591">
                  <c:v>43513.632638888892</c:v>
                </c:pt>
                <c:pt idx="5592">
                  <c:v>43513.633333333331</c:v>
                </c:pt>
                <c:pt idx="5593">
                  <c:v>43513.634027777778</c:v>
                </c:pt>
                <c:pt idx="5594">
                  <c:v>43513.634722222225</c:v>
                </c:pt>
                <c:pt idx="5595">
                  <c:v>43513.635416666664</c:v>
                </c:pt>
                <c:pt idx="5596">
                  <c:v>43513.636111111111</c:v>
                </c:pt>
                <c:pt idx="5597">
                  <c:v>43513.636805555558</c:v>
                </c:pt>
                <c:pt idx="5598">
                  <c:v>43513.637499999997</c:v>
                </c:pt>
                <c:pt idx="5599">
                  <c:v>43513.638194444444</c:v>
                </c:pt>
                <c:pt idx="5600">
                  <c:v>43513.638888888891</c:v>
                </c:pt>
                <c:pt idx="5601">
                  <c:v>43513.63958333333</c:v>
                </c:pt>
                <c:pt idx="5602">
                  <c:v>43513.640277777777</c:v>
                </c:pt>
                <c:pt idx="5603">
                  <c:v>43513.640972222223</c:v>
                </c:pt>
                <c:pt idx="5604">
                  <c:v>43513.64166666667</c:v>
                </c:pt>
                <c:pt idx="5605">
                  <c:v>43513.642361111109</c:v>
                </c:pt>
                <c:pt idx="5606">
                  <c:v>43513.643055555556</c:v>
                </c:pt>
                <c:pt idx="5607">
                  <c:v>43513.643750000003</c:v>
                </c:pt>
                <c:pt idx="5608">
                  <c:v>43513.644444444442</c:v>
                </c:pt>
                <c:pt idx="5609">
                  <c:v>43513.645138888889</c:v>
                </c:pt>
                <c:pt idx="5610">
                  <c:v>43513.645833333336</c:v>
                </c:pt>
                <c:pt idx="5611">
                  <c:v>43513.646527777775</c:v>
                </c:pt>
                <c:pt idx="5612">
                  <c:v>43513.647222222222</c:v>
                </c:pt>
                <c:pt idx="5613">
                  <c:v>43513.647916666669</c:v>
                </c:pt>
                <c:pt idx="5614">
                  <c:v>43513.648611111108</c:v>
                </c:pt>
                <c:pt idx="5615">
                  <c:v>43513.649305555555</c:v>
                </c:pt>
                <c:pt idx="5616">
                  <c:v>43513.65</c:v>
                </c:pt>
                <c:pt idx="5617">
                  <c:v>43513.650694444441</c:v>
                </c:pt>
                <c:pt idx="5618">
                  <c:v>43513.651388888888</c:v>
                </c:pt>
                <c:pt idx="5619">
                  <c:v>43513.652083333334</c:v>
                </c:pt>
                <c:pt idx="5620">
                  <c:v>43513.652777777781</c:v>
                </c:pt>
                <c:pt idx="5621">
                  <c:v>43513.65347222222</c:v>
                </c:pt>
                <c:pt idx="5622">
                  <c:v>43513.654166666667</c:v>
                </c:pt>
                <c:pt idx="5623">
                  <c:v>43513.654861111114</c:v>
                </c:pt>
                <c:pt idx="5624">
                  <c:v>43513.655555555553</c:v>
                </c:pt>
                <c:pt idx="5625">
                  <c:v>43513.65625</c:v>
                </c:pt>
                <c:pt idx="5626">
                  <c:v>43513.656944444447</c:v>
                </c:pt>
                <c:pt idx="5627">
                  <c:v>43513.657638888886</c:v>
                </c:pt>
                <c:pt idx="5628">
                  <c:v>43513.658333333333</c:v>
                </c:pt>
                <c:pt idx="5629">
                  <c:v>43513.65902777778</c:v>
                </c:pt>
                <c:pt idx="5630">
                  <c:v>43513.659722222219</c:v>
                </c:pt>
                <c:pt idx="5631">
                  <c:v>43513.660416666666</c:v>
                </c:pt>
                <c:pt idx="5632">
                  <c:v>43513.661111111112</c:v>
                </c:pt>
                <c:pt idx="5633">
                  <c:v>43513.661805555559</c:v>
                </c:pt>
                <c:pt idx="5634">
                  <c:v>43513.662499999999</c:v>
                </c:pt>
                <c:pt idx="5635">
                  <c:v>43513.663194444445</c:v>
                </c:pt>
                <c:pt idx="5636">
                  <c:v>43513.663888888892</c:v>
                </c:pt>
                <c:pt idx="5637">
                  <c:v>43513.664583333331</c:v>
                </c:pt>
                <c:pt idx="5638">
                  <c:v>43513.665277777778</c:v>
                </c:pt>
                <c:pt idx="5639">
                  <c:v>43513.665972222225</c:v>
                </c:pt>
                <c:pt idx="5640">
                  <c:v>43513.666666666664</c:v>
                </c:pt>
                <c:pt idx="5641">
                  <c:v>43513.667361111111</c:v>
                </c:pt>
                <c:pt idx="5642">
                  <c:v>43513.668055555558</c:v>
                </c:pt>
                <c:pt idx="5643">
                  <c:v>43513.668749999997</c:v>
                </c:pt>
                <c:pt idx="5644">
                  <c:v>43513.669444444444</c:v>
                </c:pt>
                <c:pt idx="5645">
                  <c:v>43513.670138888891</c:v>
                </c:pt>
                <c:pt idx="5646">
                  <c:v>43513.67083333333</c:v>
                </c:pt>
                <c:pt idx="5647">
                  <c:v>43513.671527777777</c:v>
                </c:pt>
                <c:pt idx="5648">
                  <c:v>43513.672222222223</c:v>
                </c:pt>
                <c:pt idx="5649">
                  <c:v>43513.67291666667</c:v>
                </c:pt>
                <c:pt idx="5650">
                  <c:v>43513.673611111109</c:v>
                </c:pt>
                <c:pt idx="5651">
                  <c:v>43513.674305555556</c:v>
                </c:pt>
                <c:pt idx="5652">
                  <c:v>43513.675000000003</c:v>
                </c:pt>
                <c:pt idx="5653">
                  <c:v>43513.675694444442</c:v>
                </c:pt>
                <c:pt idx="5654">
                  <c:v>43513.676388888889</c:v>
                </c:pt>
                <c:pt idx="5655">
                  <c:v>43513.677083333336</c:v>
                </c:pt>
                <c:pt idx="5656">
                  <c:v>43513.677777777775</c:v>
                </c:pt>
                <c:pt idx="5657">
                  <c:v>43513.678472222222</c:v>
                </c:pt>
                <c:pt idx="5658">
                  <c:v>43513.679166666669</c:v>
                </c:pt>
                <c:pt idx="5659">
                  <c:v>43513.679861111108</c:v>
                </c:pt>
                <c:pt idx="5660">
                  <c:v>43513.680555555555</c:v>
                </c:pt>
                <c:pt idx="5661">
                  <c:v>43513.681250000001</c:v>
                </c:pt>
                <c:pt idx="5662">
                  <c:v>43513.681944444441</c:v>
                </c:pt>
                <c:pt idx="5663">
                  <c:v>43513.682638888888</c:v>
                </c:pt>
                <c:pt idx="5664">
                  <c:v>43513.683333333334</c:v>
                </c:pt>
                <c:pt idx="5665">
                  <c:v>43513.684027777781</c:v>
                </c:pt>
                <c:pt idx="5666">
                  <c:v>43513.68472222222</c:v>
                </c:pt>
                <c:pt idx="5667">
                  <c:v>43513.685416666667</c:v>
                </c:pt>
                <c:pt idx="5668">
                  <c:v>43513.686111111114</c:v>
                </c:pt>
                <c:pt idx="5669">
                  <c:v>43513.686805555553</c:v>
                </c:pt>
                <c:pt idx="5670">
                  <c:v>43513.6875</c:v>
                </c:pt>
                <c:pt idx="5671">
                  <c:v>43513.688194444447</c:v>
                </c:pt>
                <c:pt idx="5672">
                  <c:v>43513.688888888886</c:v>
                </c:pt>
                <c:pt idx="5673">
                  <c:v>43513.689583333333</c:v>
                </c:pt>
                <c:pt idx="5674">
                  <c:v>43513.69027777778</c:v>
                </c:pt>
                <c:pt idx="5675">
                  <c:v>43513.690972222219</c:v>
                </c:pt>
                <c:pt idx="5676">
                  <c:v>43513.691666666666</c:v>
                </c:pt>
                <c:pt idx="5677">
                  <c:v>43513.692361111112</c:v>
                </c:pt>
                <c:pt idx="5678">
                  <c:v>43513.693055555559</c:v>
                </c:pt>
                <c:pt idx="5679">
                  <c:v>43513.693749999999</c:v>
                </c:pt>
                <c:pt idx="5680">
                  <c:v>43513.694444444445</c:v>
                </c:pt>
                <c:pt idx="5681">
                  <c:v>43513.695138888892</c:v>
                </c:pt>
                <c:pt idx="5682">
                  <c:v>43513.695833333331</c:v>
                </c:pt>
                <c:pt idx="5683">
                  <c:v>43513.696527777778</c:v>
                </c:pt>
                <c:pt idx="5684">
                  <c:v>43513.697222222225</c:v>
                </c:pt>
                <c:pt idx="5685">
                  <c:v>43513.697916666664</c:v>
                </c:pt>
                <c:pt idx="5686">
                  <c:v>43513.698611111111</c:v>
                </c:pt>
                <c:pt idx="5687">
                  <c:v>43513.699305555558</c:v>
                </c:pt>
                <c:pt idx="5688">
                  <c:v>43513.7</c:v>
                </c:pt>
                <c:pt idx="5689">
                  <c:v>43513.700694444444</c:v>
                </c:pt>
                <c:pt idx="5690">
                  <c:v>43513.701388888891</c:v>
                </c:pt>
                <c:pt idx="5691">
                  <c:v>43513.70208333333</c:v>
                </c:pt>
                <c:pt idx="5692">
                  <c:v>43513.702777777777</c:v>
                </c:pt>
                <c:pt idx="5693">
                  <c:v>43513.703472222223</c:v>
                </c:pt>
                <c:pt idx="5694">
                  <c:v>43513.70416666667</c:v>
                </c:pt>
                <c:pt idx="5695">
                  <c:v>43513.704861111109</c:v>
                </c:pt>
                <c:pt idx="5696">
                  <c:v>43513.705555555556</c:v>
                </c:pt>
                <c:pt idx="5697">
                  <c:v>43513.706250000003</c:v>
                </c:pt>
                <c:pt idx="5698">
                  <c:v>43513.706944444442</c:v>
                </c:pt>
                <c:pt idx="5699">
                  <c:v>43513.707638888889</c:v>
                </c:pt>
                <c:pt idx="5700">
                  <c:v>43513.708333333336</c:v>
                </c:pt>
                <c:pt idx="5701">
                  <c:v>43513.709027777775</c:v>
                </c:pt>
                <c:pt idx="5702">
                  <c:v>43513.709722222222</c:v>
                </c:pt>
                <c:pt idx="5703">
                  <c:v>43513.710416666669</c:v>
                </c:pt>
                <c:pt idx="5704">
                  <c:v>43513.711111111108</c:v>
                </c:pt>
                <c:pt idx="5705">
                  <c:v>43513.711805555555</c:v>
                </c:pt>
                <c:pt idx="5706">
                  <c:v>43513.712500000001</c:v>
                </c:pt>
                <c:pt idx="5707">
                  <c:v>43513.713194444441</c:v>
                </c:pt>
                <c:pt idx="5708">
                  <c:v>43513.713888888888</c:v>
                </c:pt>
                <c:pt idx="5709">
                  <c:v>43513.714583333334</c:v>
                </c:pt>
                <c:pt idx="5710">
                  <c:v>43513.715277777781</c:v>
                </c:pt>
                <c:pt idx="5711">
                  <c:v>43513.71597222222</c:v>
                </c:pt>
                <c:pt idx="5712">
                  <c:v>43513.716666666667</c:v>
                </c:pt>
                <c:pt idx="5713">
                  <c:v>43513.717361111114</c:v>
                </c:pt>
                <c:pt idx="5714">
                  <c:v>43513.718055555553</c:v>
                </c:pt>
                <c:pt idx="5715">
                  <c:v>43513.71875</c:v>
                </c:pt>
                <c:pt idx="5716">
                  <c:v>43513.719444444447</c:v>
                </c:pt>
                <c:pt idx="5717">
                  <c:v>43513.720138888886</c:v>
                </c:pt>
                <c:pt idx="5718">
                  <c:v>43513.720833333333</c:v>
                </c:pt>
                <c:pt idx="5719">
                  <c:v>43513.72152777778</c:v>
                </c:pt>
                <c:pt idx="5720">
                  <c:v>43513.722222222219</c:v>
                </c:pt>
                <c:pt idx="5721">
                  <c:v>43513.722916666666</c:v>
                </c:pt>
                <c:pt idx="5722">
                  <c:v>43513.723611111112</c:v>
                </c:pt>
                <c:pt idx="5723">
                  <c:v>43513.724305555559</c:v>
                </c:pt>
                <c:pt idx="5724">
                  <c:v>43513.724999999999</c:v>
                </c:pt>
                <c:pt idx="5725">
                  <c:v>43513.725694444445</c:v>
                </c:pt>
                <c:pt idx="5726">
                  <c:v>43513.726388888892</c:v>
                </c:pt>
                <c:pt idx="5727">
                  <c:v>43513.727083333331</c:v>
                </c:pt>
                <c:pt idx="5728">
                  <c:v>43513.727777777778</c:v>
                </c:pt>
                <c:pt idx="5729">
                  <c:v>43513.728472222225</c:v>
                </c:pt>
                <c:pt idx="5730">
                  <c:v>43513.729166666664</c:v>
                </c:pt>
                <c:pt idx="5731">
                  <c:v>43513.729861111111</c:v>
                </c:pt>
                <c:pt idx="5732">
                  <c:v>43513.730555555558</c:v>
                </c:pt>
                <c:pt idx="5733">
                  <c:v>43513.731249999997</c:v>
                </c:pt>
                <c:pt idx="5734">
                  <c:v>43513.731944444444</c:v>
                </c:pt>
                <c:pt idx="5735">
                  <c:v>43513.732638888891</c:v>
                </c:pt>
                <c:pt idx="5736">
                  <c:v>43513.73333333333</c:v>
                </c:pt>
                <c:pt idx="5737">
                  <c:v>43513.734027777777</c:v>
                </c:pt>
                <c:pt idx="5738">
                  <c:v>43513.734722222223</c:v>
                </c:pt>
                <c:pt idx="5739">
                  <c:v>43513.73541666667</c:v>
                </c:pt>
                <c:pt idx="5740">
                  <c:v>43513.736111111109</c:v>
                </c:pt>
                <c:pt idx="5741">
                  <c:v>43513.736805555556</c:v>
                </c:pt>
                <c:pt idx="5742">
                  <c:v>43513.737500000003</c:v>
                </c:pt>
                <c:pt idx="5743">
                  <c:v>43513.738194444442</c:v>
                </c:pt>
                <c:pt idx="5744">
                  <c:v>43513.738888888889</c:v>
                </c:pt>
                <c:pt idx="5745">
                  <c:v>43513.739583333336</c:v>
                </c:pt>
                <c:pt idx="5746">
                  <c:v>43513.740277777775</c:v>
                </c:pt>
                <c:pt idx="5747">
                  <c:v>43513.740972222222</c:v>
                </c:pt>
                <c:pt idx="5748">
                  <c:v>43513.741666666669</c:v>
                </c:pt>
                <c:pt idx="5749">
                  <c:v>43513.742361111108</c:v>
                </c:pt>
                <c:pt idx="5750">
                  <c:v>43513.743055555555</c:v>
                </c:pt>
                <c:pt idx="5751">
                  <c:v>43513.743750000001</c:v>
                </c:pt>
                <c:pt idx="5752">
                  <c:v>43513.744444444441</c:v>
                </c:pt>
                <c:pt idx="5753">
                  <c:v>43513.745138888888</c:v>
                </c:pt>
                <c:pt idx="5754">
                  <c:v>43513.745833333334</c:v>
                </c:pt>
                <c:pt idx="5755">
                  <c:v>43513.746527777781</c:v>
                </c:pt>
                <c:pt idx="5756">
                  <c:v>43513.74722222222</c:v>
                </c:pt>
                <c:pt idx="5757">
                  <c:v>43513.747916666667</c:v>
                </c:pt>
                <c:pt idx="5758">
                  <c:v>43513.748611111114</c:v>
                </c:pt>
                <c:pt idx="5759">
                  <c:v>43513.749305555553</c:v>
                </c:pt>
                <c:pt idx="5760">
                  <c:v>43513.75</c:v>
                </c:pt>
                <c:pt idx="5761">
                  <c:v>43513.750694444447</c:v>
                </c:pt>
                <c:pt idx="5762">
                  <c:v>43513.751388888886</c:v>
                </c:pt>
                <c:pt idx="5763">
                  <c:v>43513.752083333333</c:v>
                </c:pt>
                <c:pt idx="5764">
                  <c:v>43513.75277777778</c:v>
                </c:pt>
                <c:pt idx="5765">
                  <c:v>43513.753472222219</c:v>
                </c:pt>
                <c:pt idx="5766">
                  <c:v>43513.754166666666</c:v>
                </c:pt>
                <c:pt idx="5767">
                  <c:v>43513.754861111112</c:v>
                </c:pt>
                <c:pt idx="5768">
                  <c:v>43513.755555555559</c:v>
                </c:pt>
                <c:pt idx="5769">
                  <c:v>43513.756249999999</c:v>
                </c:pt>
                <c:pt idx="5770">
                  <c:v>43513.756944444445</c:v>
                </c:pt>
                <c:pt idx="5771">
                  <c:v>43513.757638888892</c:v>
                </c:pt>
                <c:pt idx="5772">
                  <c:v>43513.758333333331</c:v>
                </c:pt>
                <c:pt idx="5773">
                  <c:v>43513.759027777778</c:v>
                </c:pt>
                <c:pt idx="5774">
                  <c:v>43513.759722222225</c:v>
                </c:pt>
                <c:pt idx="5775">
                  <c:v>43513.760416666664</c:v>
                </c:pt>
                <c:pt idx="5776">
                  <c:v>43513.761111111111</c:v>
                </c:pt>
                <c:pt idx="5777">
                  <c:v>43513.761805555558</c:v>
                </c:pt>
                <c:pt idx="5778">
                  <c:v>43513.762499999997</c:v>
                </c:pt>
                <c:pt idx="5779">
                  <c:v>43513.763194444444</c:v>
                </c:pt>
                <c:pt idx="5780">
                  <c:v>43513.763888888891</c:v>
                </c:pt>
                <c:pt idx="5781">
                  <c:v>43513.76458333333</c:v>
                </c:pt>
                <c:pt idx="5782">
                  <c:v>43513.765277777777</c:v>
                </c:pt>
                <c:pt idx="5783">
                  <c:v>43513.765972222223</c:v>
                </c:pt>
                <c:pt idx="5784">
                  <c:v>43513.76666666667</c:v>
                </c:pt>
                <c:pt idx="5785">
                  <c:v>43513.767361111109</c:v>
                </c:pt>
                <c:pt idx="5786">
                  <c:v>43513.768055555556</c:v>
                </c:pt>
                <c:pt idx="5787">
                  <c:v>43513.768750000003</c:v>
                </c:pt>
                <c:pt idx="5788">
                  <c:v>43513.769444444442</c:v>
                </c:pt>
                <c:pt idx="5789">
                  <c:v>43513.770138888889</c:v>
                </c:pt>
                <c:pt idx="5790">
                  <c:v>43513.770833333336</c:v>
                </c:pt>
                <c:pt idx="5791">
                  <c:v>43513.771527777775</c:v>
                </c:pt>
                <c:pt idx="5792">
                  <c:v>43513.772222222222</c:v>
                </c:pt>
                <c:pt idx="5793">
                  <c:v>43513.772916666669</c:v>
                </c:pt>
                <c:pt idx="5794">
                  <c:v>43513.773611111108</c:v>
                </c:pt>
                <c:pt idx="5795">
                  <c:v>43513.774305555555</c:v>
                </c:pt>
                <c:pt idx="5796">
                  <c:v>43513.775000000001</c:v>
                </c:pt>
                <c:pt idx="5797">
                  <c:v>43513.775694444441</c:v>
                </c:pt>
                <c:pt idx="5798">
                  <c:v>43513.776388888888</c:v>
                </c:pt>
                <c:pt idx="5799">
                  <c:v>43513.777083333334</c:v>
                </c:pt>
                <c:pt idx="5800">
                  <c:v>43513.777777777781</c:v>
                </c:pt>
                <c:pt idx="5801">
                  <c:v>43513.77847222222</c:v>
                </c:pt>
                <c:pt idx="5802">
                  <c:v>43513.779166666667</c:v>
                </c:pt>
                <c:pt idx="5803">
                  <c:v>43513.779861111114</c:v>
                </c:pt>
                <c:pt idx="5804">
                  <c:v>43513.780555555553</c:v>
                </c:pt>
                <c:pt idx="5805">
                  <c:v>43513.78125</c:v>
                </c:pt>
                <c:pt idx="5806">
                  <c:v>43513.781944444447</c:v>
                </c:pt>
                <c:pt idx="5807">
                  <c:v>43513.782638888886</c:v>
                </c:pt>
                <c:pt idx="5808">
                  <c:v>43513.783333333333</c:v>
                </c:pt>
                <c:pt idx="5809">
                  <c:v>43513.78402777778</c:v>
                </c:pt>
                <c:pt idx="5810">
                  <c:v>43513.784722222219</c:v>
                </c:pt>
                <c:pt idx="5811">
                  <c:v>43513.785416666666</c:v>
                </c:pt>
                <c:pt idx="5812">
                  <c:v>43513.786111111112</c:v>
                </c:pt>
                <c:pt idx="5813">
                  <c:v>43513.786805555559</c:v>
                </c:pt>
                <c:pt idx="5814">
                  <c:v>43513.787499999999</c:v>
                </c:pt>
                <c:pt idx="5815">
                  <c:v>43513.788194444445</c:v>
                </c:pt>
                <c:pt idx="5816">
                  <c:v>43513.788888888892</c:v>
                </c:pt>
                <c:pt idx="5817">
                  <c:v>43513.789583333331</c:v>
                </c:pt>
                <c:pt idx="5818">
                  <c:v>43513.790277777778</c:v>
                </c:pt>
                <c:pt idx="5819">
                  <c:v>43513.790972222225</c:v>
                </c:pt>
                <c:pt idx="5820">
                  <c:v>43513.791666666664</c:v>
                </c:pt>
                <c:pt idx="5821">
                  <c:v>43513.792361111111</c:v>
                </c:pt>
                <c:pt idx="5822">
                  <c:v>43513.793055555558</c:v>
                </c:pt>
                <c:pt idx="5823">
                  <c:v>43513.793749999997</c:v>
                </c:pt>
                <c:pt idx="5824">
                  <c:v>43513.794444444444</c:v>
                </c:pt>
                <c:pt idx="5825">
                  <c:v>43513.795138888891</c:v>
                </c:pt>
                <c:pt idx="5826">
                  <c:v>43513.79583333333</c:v>
                </c:pt>
                <c:pt idx="5827">
                  <c:v>43513.796527777777</c:v>
                </c:pt>
                <c:pt idx="5828">
                  <c:v>43513.797222222223</c:v>
                </c:pt>
                <c:pt idx="5829">
                  <c:v>43513.79791666667</c:v>
                </c:pt>
                <c:pt idx="5830">
                  <c:v>43513.798611111109</c:v>
                </c:pt>
                <c:pt idx="5831">
                  <c:v>43513.799305555556</c:v>
                </c:pt>
                <c:pt idx="5832">
                  <c:v>43513.8</c:v>
                </c:pt>
                <c:pt idx="5833">
                  <c:v>43513.800694444442</c:v>
                </c:pt>
                <c:pt idx="5834">
                  <c:v>43513.801388888889</c:v>
                </c:pt>
                <c:pt idx="5835">
                  <c:v>43513.802083333336</c:v>
                </c:pt>
                <c:pt idx="5836">
                  <c:v>43513.802777777775</c:v>
                </c:pt>
                <c:pt idx="5837">
                  <c:v>43513.803472222222</c:v>
                </c:pt>
                <c:pt idx="5838">
                  <c:v>43513.804166666669</c:v>
                </c:pt>
                <c:pt idx="5839">
                  <c:v>43513.804861111108</c:v>
                </c:pt>
                <c:pt idx="5840">
                  <c:v>43513.805555555555</c:v>
                </c:pt>
                <c:pt idx="5841">
                  <c:v>43513.806250000001</c:v>
                </c:pt>
                <c:pt idx="5842">
                  <c:v>43513.806944444441</c:v>
                </c:pt>
                <c:pt idx="5843">
                  <c:v>43513.807638888888</c:v>
                </c:pt>
                <c:pt idx="5844">
                  <c:v>43513.808333333334</c:v>
                </c:pt>
                <c:pt idx="5845">
                  <c:v>43513.809027777781</c:v>
                </c:pt>
                <c:pt idx="5846">
                  <c:v>43513.80972222222</c:v>
                </c:pt>
                <c:pt idx="5847">
                  <c:v>43513.810416666667</c:v>
                </c:pt>
                <c:pt idx="5848">
                  <c:v>43513.811111111114</c:v>
                </c:pt>
                <c:pt idx="5849">
                  <c:v>43513.811805555553</c:v>
                </c:pt>
                <c:pt idx="5850">
                  <c:v>43513.8125</c:v>
                </c:pt>
                <c:pt idx="5851">
                  <c:v>43513.813194444447</c:v>
                </c:pt>
                <c:pt idx="5852">
                  <c:v>43513.813888888886</c:v>
                </c:pt>
                <c:pt idx="5853">
                  <c:v>43513.814583333333</c:v>
                </c:pt>
                <c:pt idx="5854">
                  <c:v>43513.81527777778</c:v>
                </c:pt>
                <c:pt idx="5855">
                  <c:v>43513.815972222219</c:v>
                </c:pt>
                <c:pt idx="5856">
                  <c:v>43513.816666666666</c:v>
                </c:pt>
                <c:pt idx="5857">
                  <c:v>43513.817361111112</c:v>
                </c:pt>
                <c:pt idx="5858">
                  <c:v>43513.818055555559</c:v>
                </c:pt>
                <c:pt idx="5859">
                  <c:v>43513.818749999999</c:v>
                </c:pt>
                <c:pt idx="5860">
                  <c:v>43513.819444444445</c:v>
                </c:pt>
                <c:pt idx="5861">
                  <c:v>43513.820138888892</c:v>
                </c:pt>
                <c:pt idx="5862">
                  <c:v>43513.820833333331</c:v>
                </c:pt>
                <c:pt idx="5863">
                  <c:v>43513.821527777778</c:v>
                </c:pt>
                <c:pt idx="5864">
                  <c:v>43513.822222222225</c:v>
                </c:pt>
                <c:pt idx="5865">
                  <c:v>43513.822916666664</c:v>
                </c:pt>
                <c:pt idx="5866">
                  <c:v>43513.823611111111</c:v>
                </c:pt>
                <c:pt idx="5867">
                  <c:v>43513.824305555558</c:v>
                </c:pt>
                <c:pt idx="5868">
                  <c:v>43513.824999999997</c:v>
                </c:pt>
                <c:pt idx="5869">
                  <c:v>43513.825694444444</c:v>
                </c:pt>
                <c:pt idx="5870">
                  <c:v>43513.826388888891</c:v>
                </c:pt>
                <c:pt idx="5871">
                  <c:v>43513.82708333333</c:v>
                </c:pt>
                <c:pt idx="5872">
                  <c:v>43513.827777777777</c:v>
                </c:pt>
                <c:pt idx="5873">
                  <c:v>43513.828472222223</c:v>
                </c:pt>
                <c:pt idx="5874">
                  <c:v>43513.82916666667</c:v>
                </c:pt>
                <c:pt idx="5875">
                  <c:v>43513.829861111109</c:v>
                </c:pt>
                <c:pt idx="5876">
                  <c:v>43513.830555555556</c:v>
                </c:pt>
                <c:pt idx="5877">
                  <c:v>43513.831250000003</c:v>
                </c:pt>
                <c:pt idx="5878">
                  <c:v>43513.831944444442</c:v>
                </c:pt>
                <c:pt idx="5879">
                  <c:v>43513.832638888889</c:v>
                </c:pt>
                <c:pt idx="5880">
                  <c:v>43513.833333333336</c:v>
                </c:pt>
                <c:pt idx="5881">
                  <c:v>43513.834027777775</c:v>
                </c:pt>
                <c:pt idx="5882">
                  <c:v>43513.834722222222</c:v>
                </c:pt>
                <c:pt idx="5883">
                  <c:v>43513.835416666669</c:v>
                </c:pt>
                <c:pt idx="5884">
                  <c:v>43513.836111111108</c:v>
                </c:pt>
                <c:pt idx="5885">
                  <c:v>43513.836805555555</c:v>
                </c:pt>
                <c:pt idx="5886">
                  <c:v>43513.837500000001</c:v>
                </c:pt>
                <c:pt idx="5887">
                  <c:v>43513.838194444441</c:v>
                </c:pt>
                <c:pt idx="5888">
                  <c:v>43513.838888888888</c:v>
                </c:pt>
                <c:pt idx="5889">
                  <c:v>43513.839583333334</c:v>
                </c:pt>
                <c:pt idx="5890">
                  <c:v>43513.840277777781</c:v>
                </c:pt>
                <c:pt idx="5891">
                  <c:v>43513.84097222222</c:v>
                </c:pt>
                <c:pt idx="5892">
                  <c:v>43513.841666666667</c:v>
                </c:pt>
                <c:pt idx="5893">
                  <c:v>43513.842361111114</c:v>
                </c:pt>
                <c:pt idx="5894">
                  <c:v>43513.843055555553</c:v>
                </c:pt>
                <c:pt idx="5895">
                  <c:v>43513.84375</c:v>
                </c:pt>
                <c:pt idx="5896">
                  <c:v>43513.844444444447</c:v>
                </c:pt>
                <c:pt idx="5897">
                  <c:v>43513.845138888886</c:v>
                </c:pt>
                <c:pt idx="5898">
                  <c:v>43513.845833333333</c:v>
                </c:pt>
                <c:pt idx="5899">
                  <c:v>43513.84652777778</c:v>
                </c:pt>
                <c:pt idx="5900">
                  <c:v>43513.847222222219</c:v>
                </c:pt>
                <c:pt idx="5901">
                  <c:v>43513.847916666666</c:v>
                </c:pt>
                <c:pt idx="5902">
                  <c:v>43513.848611111112</c:v>
                </c:pt>
                <c:pt idx="5903">
                  <c:v>43513.849305555559</c:v>
                </c:pt>
                <c:pt idx="5904">
                  <c:v>43513.85</c:v>
                </c:pt>
                <c:pt idx="5905">
                  <c:v>43513.850694444445</c:v>
                </c:pt>
                <c:pt idx="5906">
                  <c:v>43513.851388888892</c:v>
                </c:pt>
                <c:pt idx="5907">
                  <c:v>43513.852083333331</c:v>
                </c:pt>
                <c:pt idx="5908">
                  <c:v>43513.852777777778</c:v>
                </c:pt>
                <c:pt idx="5909">
                  <c:v>43513.853472222225</c:v>
                </c:pt>
                <c:pt idx="5910">
                  <c:v>43513.854166666664</c:v>
                </c:pt>
                <c:pt idx="5911">
                  <c:v>43513.854861111111</c:v>
                </c:pt>
                <c:pt idx="5912">
                  <c:v>43513.855555555558</c:v>
                </c:pt>
                <c:pt idx="5913">
                  <c:v>43513.856249999997</c:v>
                </c:pt>
                <c:pt idx="5914">
                  <c:v>43513.856944444444</c:v>
                </c:pt>
                <c:pt idx="5915">
                  <c:v>43513.857638888891</c:v>
                </c:pt>
                <c:pt idx="5916">
                  <c:v>43513.85833333333</c:v>
                </c:pt>
                <c:pt idx="5917">
                  <c:v>43513.859027777777</c:v>
                </c:pt>
                <c:pt idx="5918">
                  <c:v>43513.859722222223</c:v>
                </c:pt>
                <c:pt idx="5919">
                  <c:v>43513.86041666667</c:v>
                </c:pt>
                <c:pt idx="5920">
                  <c:v>43513.861111111109</c:v>
                </c:pt>
                <c:pt idx="5921">
                  <c:v>43513.861805555556</c:v>
                </c:pt>
                <c:pt idx="5922">
                  <c:v>43513.862500000003</c:v>
                </c:pt>
                <c:pt idx="5923">
                  <c:v>43513.863194444442</c:v>
                </c:pt>
                <c:pt idx="5924">
                  <c:v>43513.863888888889</c:v>
                </c:pt>
                <c:pt idx="5925">
                  <c:v>43513.864583333336</c:v>
                </c:pt>
                <c:pt idx="5926">
                  <c:v>43513.865277777775</c:v>
                </c:pt>
                <c:pt idx="5927">
                  <c:v>43513.865972222222</c:v>
                </c:pt>
                <c:pt idx="5928">
                  <c:v>43513.866666666669</c:v>
                </c:pt>
                <c:pt idx="5929">
                  <c:v>43513.867361111108</c:v>
                </c:pt>
                <c:pt idx="5930">
                  <c:v>43513.868055555555</c:v>
                </c:pt>
                <c:pt idx="5931">
                  <c:v>43513.868750000001</c:v>
                </c:pt>
                <c:pt idx="5932">
                  <c:v>43513.869444444441</c:v>
                </c:pt>
                <c:pt idx="5933">
                  <c:v>43513.870138888888</c:v>
                </c:pt>
                <c:pt idx="5934">
                  <c:v>43513.870833333334</c:v>
                </c:pt>
                <c:pt idx="5935">
                  <c:v>43513.871527777781</c:v>
                </c:pt>
                <c:pt idx="5936">
                  <c:v>43513.87222222222</c:v>
                </c:pt>
                <c:pt idx="5937">
                  <c:v>43513.872916666667</c:v>
                </c:pt>
                <c:pt idx="5938">
                  <c:v>43513.873611111114</c:v>
                </c:pt>
                <c:pt idx="5939">
                  <c:v>43513.874305555553</c:v>
                </c:pt>
                <c:pt idx="5940">
                  <c:v>43513.875</c:v>
                </c:pt>
                <c:pt idx="5941">
                  <c:v>43513.875694444447</c:v>
                </c:pt>
                <c:pt idx="5942">
                  <c:v>43513.876388888886</c:v>
                </c:pt>
                <c:pt idx="5943">
                  <c:v>43513.877083333333</c:v>
                </c:pt>
                <c:pt idx="5944">
                  <c:v>43513.87777777778</c:v>
                </c:pt>
                <c:pt idx="5945">
                  <c:v>43513.878472222219</c:v>
                </c:pt>
                <c:pt idx="5946">
                  <c:v>43513.879166666666</c:v>
                </c:pt>
                <c:pt idx="5947">
                  <c:v>43513.879861111112</c:v>
                </c:pt>
                <c:pt idx="5948">
                  <c:v>43513.880555555559</c:v>
                </c:pt>
                <c:pt idx="5949">
                  <c:v>43513.881249999999</c:v>
                </c:pt>
                <c:pt idx="5950">
                  <c:v>43513.881944444445</c:v>
                </c:pt>
                <c:pt idx="5951">
                  <c:v>43513.882638888892</c:v>
                </c:pt>
                <c:pt idx="5952">
                  <c:v>43513.883333333331</c:v>
                </c:pt>
                <c:pt idx="5953">
                  <c:v>43513.884027777778</c:v>
                </c:pt>
                <c:pt idx="5954">
                  <c:v>43513.884722222225</c:v>
                </c:pt>
                <c:pt idx="5955">
                  <c:v>43513.885416666664</c:v>
                </c:pt>
                <c:pt idx="5956">
                  <c:v>43513.886111111111</c:v>
                </c:pt>
                <c:pt idx="5957">
                  <c:v>43513.886805555558</c:v>
                </c:pt>
                <c:pt idx="5958">
                  <c:v>43513.887499999997</c:v>
                </c:pt>
                <c:pt idx="5959">
                  <c:v>43513.888194444444</c:v>
                </c:pt>
                <c:pt idx="5960">
                  <c:v>43513.888888888891</c:v>
                </c:pt>
                <c:pt idx="5961">
                  <c:v>43513.88958333333</c:v>
                </c:pt>
                <c:pt idx="5962">
                  <c:v>43513.890277777777</c:v>
                </c:pt>
                <c:pt idx="5963">
                  <c:v>43513.890972222223</c:v>
                </c:pt>
                <c:pt idx="5964">
                  <c:v>43513.89166666667</c:v>
                </c:pt>
                <c:pt idx="5965">
                  <c:v>43513.892361111109</c:v>
                </c:pt>
                <c:pt idx="5966">
                  <c:v>43513.893055555556</c:v>
                </c:pt>
                <c:pt idx="5967">
                  <c:v>43513.893750000003</c:v>
                </c:pt>
                <c:pt idx="5968">
                  <c:v>43513.894444444442</c:v>
                </c:pt>
                <c:pt idx="5969">
                  <c:v>43513.895138888889</c:v>
                </c:pt>
                <c:pt idx="5970">
                  <c:v>43513.895833333336</c:v>
                </c:pt>
                <c:pt idx="5971">
                  <c:v>43513.896527777775</c:v>
                </c:pt>
                <c:pt idx="5972">
                  <c:v>43513.897222222222</c:v>
                </c:pt>
                <c:pt idx="5973">
                  <c:v>43513.897916666669</c:v>
                </c:pt>
                <c:pt idx="5974">
                  <c:v>43513.898611111108</c:v>
                </c:pt>
                <c:pt idx="5975">
                  <c:v>43513.899305555555</c:v>
                </c:pt>
                <c:pt idx="5976">
                  <c:v>43513.9</c:v>
                </c:pt>
                <c:pt idx="5977">
                  <c:v>43513.900694444441</c:v>
                </c:pt>
                <c:pt idx="5978">
                  <c:v>43513.901388888888</c:v>
                </c:pt>
                <c:pt idx="5979">
                  <c:v>43513.902083333334</c:v>
                </c:pt>
                <c:pt idx="5980">
                  <c:v>43513.902777777781</c:v>
                </c:pt>
                <c:pt idx="5981">
                  <c:v>43513.90347222222</c:v>
                </c:pt>
                <c:pt idx="5982">
                  <c:v>43513.904166666667</c:v>
                </c:pt>
                <c:pt idx="5983">
                  <c:v>43513.904861111114</c:v>
                </c:pt>
                <c:pt idx="5984">
                  <c:v>43513.905555555553</c:v>
                </c:pt>
                <c:pt idx="5985">
                  <c:v>43513.90625</c:v>
                </c:pt>
                <c:pt idx="5986">
                  <c:v>43513.906944444447</c:v>
                </c:pt>
                <c:pt idx="5987">
                  <c:v>43513.907638888886</c:v>
                </c:pt>
                <c:pt idx="5988">
                  <c:v>43513.908333333333</c:v>
                </c:pt>
                <c:pt idx="5989">
                  <c:v>43513.90902777778</c:v>
                </c:pt>
                <c:pt idx="5990">
                  <c:v>43513.909722222219</c:v>
                </c:pt>
                <c:pt idx="5991">
                  <c:v>43513.910416666666</c:v>
                </c:pt>
                <c:pt idx="5992">
                  <c:v>43513.911111111112</c:v>
                </c:pt>
                <c:pt idx="5993">
                  <c:v>43513.911805555559</c:v>
                </c:pt>
                <c:pt idx="5994">
                  <c:v>43513.912499999999</c:v>
                </c:pt>
                <c:pt idx="5995">
                  <c:v>43513.913194444445</c:v>
                </c:pt>
                <c:pt idx="5996">
                  <c:v>43513.913888888892</c:v>
                </c:pt>
                <c:pt idx="5997">
                  <c:v>43513.914583333331</c:v>
                </c:pt>
                <c:pt idx="5998">
                  <c:v>43513.915277777778</c:v>
                </c:pt>
                <c:pt idx="5999">
                  <c:v>43513.915972222225</c:v>
                </c:pt>
                <c:pt idx="6000">
                  <c:v>43513.916666666664</c:v>
                </c:pt>
                <c:pt idx="6001">
                  <c:v>43513.917361111111</c:v>
                </c:pt>
                <c:pt idx="6002">
                  <c:v>43513.918055555558</c:v>
                </c:pt>
                <c:pt idx="6003">
                  <c:v>43513.918749999997</c:v>
                </c:pt>
                <c:pt idx="6004">
                  <c:v>43513.919444444444</c:v>
                </c:pt>
                <c:pt idx="6005">
                  <c:v>43513.920138888891</c:v>
                </c:pt>
                <c:pt idx="6006">
                  <c:v>43513.92083333333</c:v>
                </c:pt>
                <c:pt idx="6007">
                  <c:v>43513.921527777777</c:v>
                </c:pt>
                <c:pt idx="6008">
                  <c:v>43513.922222222223</c:v>
                </c:pt>
                <c:pt idx="6009">
                  <c:v>43513.92291666667</c:v>
                </c:pt>
                <c:pt idx="6010">
                  <c:v>43513.923611111109</c:v>
                </c:pt>
                <c:pt idx="6011">
                  <c:v>43513.924305555556</c:v>
                </c:pt>
                <c:pt idx="6012">
                  <c:v>43513.925000000003</c:v>
                </c:pt>
                <c:pt idx="6013">
                  <c:v>43513.925694444442</c:v>
                </c:pt>
                <c:pt idx="6014">
                  <c:v>43513.926388888889</c:v>
                </c:pt>
                <c:pt idx="6015">
                  <c:v>43513.927083333336</c:v>
                </c:pt>
                <c:pt idx="6016">
                  <c:v>43513.927777777775</c:v>
                </c:pt>
                <c:pt idx="6017">
                  <c:v>43513.928472222222</c:v>
                </c:pt>
                <c:pt idx="6018">
                  <c:v>43513.929166666669</c:v>
                </c:pt>
                <c:pt idx="6019">
                  <c:v>43513.929861111108</c:v>
                </c:pt>
                <c:pt idx="6020">
                  <c:v>43513.930555555555</c:v>
                </c:pt>
                <c:pt idx="6021">
                  <c:v>43513.931250000001</c:v>
                </c:pt>
                <c:pt idx="6022">
                  <c:v>43513.931944444441</c:v>
                </c:pt>
                <c:pt idx="6023">
                  <c:v>43513.932638888888</c:v>
                </c:pt>
                <c:pt idx="6024">
                  <c:v>43513.933333333334</c:v>
                </c:pt>
                <c:pt idx="6025">
                  <c:v>43513.934027777781</c:v>
                </c:pt>
                <c:pt idx="6026">
                  <c:v>43513.93472222222</c:v>
                </c:pt>
                <c:pt idx="6027">
                  <c:v>43513.935416666667</c:v>
                </c:pt>
                <c:pt idx="6028">
                  <c:v>43513.936111111114</c:v>
                </c:pt>
                <c:pt idx="6029">
                  <c:v>43513.936805555553</c:v>
                </c:pt>
                <c:pt idx="6030">
                  <c:v>43513.9375</c:v>
                </c:pt>
                <c:pt idx="6031">
                  <c:v>43513.938194444447</c:v>
                </c:pt>
                <c:pt idx="6032">
                  <c:v>43513.938888888886</c:v>
                </c:pt>
                <c:pt idx="6033">
                  <c:v>43513.939583333333</c:v>
                </c:pt>
                <c:pt idx="6034">
                  <c:v>43513.94027777778</c:v>
                </c:pt>
                <c:pt idx="6035">
                  <c:v>43513.940972222219</c:v>
                </c:pt>
                <c:pt idx="6036">
                  <c:v>43513.941666666666</c:v>
                </c:pt>
                <c:pt idx="6037">
                  <c:v>43513.942361111112</c:v>
                </c:pt>
                <c:pt idx="6038">
                  <c:v>43513.943055555559</c:v>
                </c:pt>
                <c:pt idx="6039">
                  <c:v>43513.943749999999</c:v>
                </c:pt>
                <c:pt idx="6040">
                  <c:v>43513.944444444445</c:v>
                </c:pt>
                <c:pt idx="6041">
                  <c:v>43513.945138888892</c:v>
                </c:pt>
                <c:pt idx="6042">
                  <c:v>43513.945833333331</c:v>
                </c:pt>
                <c:pt idx="6043">
                  <c:v>43513.946527777778</c:v>
                </c:pt>
                <c:pt idx="6044">
                  <c:v>43513.947222222225</c:v>
                </c:pt>
                <c:pt idx="6045">
                  <c:v>43513.947916666664</c:v>
                </c:pt>
                <c:pt idx="6046">
                  <c:v>43513.948611111111</c:v>
                </c:pt>
                <c:pt idx="6047">
                  <c:v>43513.949305555558</c:v>
                </c:pt>
                <c:pt idx="6048">
                  <c:v>43513.95</c:v>
                </c:pt>
                <c:pt idx="6049">
                  <c:v>43513.950694444444</c:v>
                </c:pt>
                <c:pt idx="6050">
                  <c:v>43513.951388888891</c:v>
                </c:pt>
                <c:pt idx="6051">
                  <c:v>43513.95208333333</c:v>
                </c:pt>
                <c:pt idx="6052">
                  <c:v>43513.952777777777</c:v>
                </c:pt>
                <c:pt idx="6053">
                  <c:v>43513.953472222223</c:v>
                </c:pt>
                <c:pt idx="6054">
                  <c:v>43513.95416666667</c:v>
                </c:pt>
                <c:pt idx="6055">
                  <c:v>43513.954861111109</c:v>
                </c:pt>
                <c:pt idx="6056">
                  <c:v>43513.955555555556</c:v>
                </c:pt>
                <c:pt idx="6057">
                  <c:v>43513.956250000003</c:v>
                </c:pt>
                <c:pt idx="6058">
                  <c:v>43513.956944444442</c:v>
                </c:pt>
                <c:pt idx="6059">
                  <c:v>43513.957638888889</c:v>
                </c:pt>
                <c:pt idx="6060">
                  <c:v>43513.958333333336</c:v>
                </c:pt>
                <c:pt idx="6061">
                  <c:v>43513.959027777775</c:v>
                </c:pt>
                <c:pt idx="6062">
                  <c:v>43513.959722222222</c:v>
                </c:pt>
                <c:pt idx="6063">
                  <c:v>43513.960416666669</c:v>
                </c:pt>
                <c:pt idx="6064">
                  <c:v>43513.961111111108</c:v>
                </c:pt>
                <c:pt idx="6065">
                  <c:v>43513.961805555555</c:v>
                </c:pt>
                <c:pt idx="6066">
                  <c:v>43513.962500000001</c:v>
                </c:pt>
                <c:pt idx="6067">
                  <c:v>43513.963194444441</c:v>
                </c:pt>
                <c:pt idx="6068">
                  <c:v>43513.963888888888</c:v>
                </c:pt>
                <c:pt idx="6069">
                  <c:v>43513.964583333334</c:v>
                </c:pt>
                <c:pt idx="6070">
                  <c:v>43513.965277777781</c:v>
                </c:pt>
                <c:pt idx="6071">
                  <c:v>43513.96597222222</c:v>
                </c:pt>
                <c:pt idx="6072">
                  <c:v>43513.966666666667</c:v>
                </c:pt>
                <c:pt idx="6073">
                  <c:v>43513.967361111114</c:v>
                </c:pt>
                <c:pt idx="6074">
                  <c:v>43513.968055555553</c:v>
                </c:pt>
                <c:pt idx="6075">
                  <c:v>43513.96875</c:v>
                </c:pt>
                <c:pt idx="6076">
                  <c:v>43513.969444444447</c:v>
                </c:pt>
                <c:pt idx="6077">
                  <c:v>43513.970138888886</c:v>
                </c:pt>
                <c:pt idx="6078">
                  <c:v>43513.970833333333</c:v>
                </c:pt>
                <c:pt idx="6079">
                  <c:v>43513.97152777778</c:v>
                </c:pt>
                <c:pt idx="6080">
                  <c:v>43513.972222222219</c:v>
                </c:pt>
                <c:pt idx="6081">
                  <c:v>43513.972916666666</c:v>
                </c:pt>
                <c:pt idx="6082">
                  <c:v>43513.973611111112</c:v>
                </c:pt>
                <c:pt idx="6083">
                  <c:v>43513.974305555559</c:v>
                </c:pt>
                <c:pt idx="6084">
                  <c:v>43513.974999999999</c:v>
                </c:pt>
                <c:pt idx="6085">
                  <c:v>43513.975694444445</c:v>
                </c:pt>
                <c:pt idx="6086">
                  <c:v>43513.976388888892</c:v>
                </c:pt>
                <c:pt idx="6087">
                  <c:v>43513.977083333331</c:v>
                </c:pt>
                <c:pt idx="6088">
                  <c:v>43513.977777777778</c:v>
                </c:pt>
                <c:pt idx="6089">
                  <c:v>43513.978472222225</c:v>
                </c:pt>
                <c:pt idx="6090">
                  <c:v>43513.979166666664</c:v>
                </c:pt>
                <c:pt idx="6091">
                  <c:v>43513.979861111111</c:v>
                </c:pt>
                <c:pt idx="6092">
                  <c:v>43513.980555555558</c:v>
                </c:pt>
                <c:pt idx="6093">
                  <c:v>43513.981249999997</c:v>
                </c:pt>
                <c:pt idx="6094">
                  <c:v>43513.981944444444</c:v>
                </c:pt>
                <c:pt idx="6095">
                  <c:v>43513.982638888891</c:v>
                </c:pt>
                <c:pt idx="6096">
                  <c:v>43513.98333333333</c:v>
                </c:pt>
                <c:pt idx="6097">
                  <c:v>43513.984027777777</c:v>
                </c:pt>
                <c:pt idx="6098">
                  <c:v>43513.984722222223</c:v>
                </c:pt>
                <c:pt idx="6099">
                  <c:v>43513.98541666667</c:v>
                </c:pt>
                <c:pt idx="6100">
                  <c:v>43513.986111111109</c:v>
                </c:pt>
                <c:pt idx="6101">
                  <c:v>43513.986805555556</c:v>
                </c:pt>
                <c:pt idx="6102">
                  <c:v>43513.987500000003</c:v>
                </c:pt>
                <c:pt idx="6103">
                  <c:v>43513.988194444442</c:v>
                </c:pt>
                <c:pt idx="6104">
                  <c:v>43513.988888888889</c:v>
                </c:pt>
                <c:pt idx="6105">
                  <c:v>43513.989583333336</c:v>
                </c:pt>
                <c:pt idx="6106">
                  <c:v>43513.990277777775</c:v>
                </c:pt>
                <c:pt idx="6107">
                  <c:v>43513.990972222222</c:v>
                </c:pt>
                <c:pt idx="6108">
                  <c:v>43513.991666666669</c:v>
                </c:pt>
                <c:pt idx="6109">
                  <c:v>43513.992361111108</c:v>
                </c:pt>
                <c:pt idx="6110">
                  <c:v>43513.993055555555</c:v>
                </c:pt>
                <c:pt idx="6111">
                  <c:v>43513.993750000001</c:v>
                </c:pt>
                <c:pt idx="6112">
                  <c:v>43513.994444444441</c:v>
                </c:pt>
                <c:pt idx="6113">
                  <c:v>43513.995138888888</c:v>
                </c:pt>
                <c:pt idx="6114">
                  <c:v>43513.995833333334</c:v>
                </c:pt>
                <c:pt idx="6115">
                  <c:v>43513.996527777781</c:v>
                </c:pt>
                <c:pt idx="6116">
                  <c:v>43513.99722222222</c:v>
                </c:pt>
                <c:pt idx="6117">
                  <c:v>43513.997916666667</c:v>
                </c:pt>
                <c:pt idx="6118">
                  <c:v>43513.998611111114</c:v>
                </c:pt>
                <c:pt idx="6119">
                  <c:v>43513.999305555553</c:v>
                </c:pt>
                <c:pt idx="6120">
                  <c:v>43514</c:v>
                </c:pt>
                <c:pt idx="6121">
                  <c:v>43514.000694444447</c:v>
                </c:pt>
                <c:pt idx="6122">
                  <c:v>43514.001388888886</c:v>
                </c:pt>
                <c:pt idx="6123">
                  <c:v>43514.002083333333</c:v>
                </c:pt>
                <c:pt idx="6124">
                  <c:v>43514.00277777778</c:v>
                </c:pt>
                <c:pt idx="6125">
                  <c:v>43514.003472222219</c:v>
                </c:pt>
                <c:pt idx="6126">
                  <c:v>43514.004166666666</c:v>
                </c:pt>
                <c:pt idx="6127">
                  <c:v>43514.004861111112</c:v>
                </c:pt>
                <c:pt idx="6128">
                  <c:v>43514.005555555559</c:v>
                </c:pt>
                <c:pt idx="6129">
                  <c:v>43514.006249999999</c:v>
                </c:pt>
                <c:pt idx="6130">
                  <c:v>43514.006944444445</c:v>
                </c:pt>
                <c:pt idx="6131">
                  <c:v>43514.007638888892</c:v>
                </c:pt>
                <c:pt idx="6132">
                  <c:v>43514.008333333331</c:v>
                </c:pt>
                <c:pt idx="6133">
                  <c:v>43514.009027777778</c:v>
                </c:pt>
                <c:pt idx="6134">
                  <c:v>43514.009722222225</c:v>
                </c:pt>
                <c:pt idx="6135">
                  <c:v>43514.010416666664</c:v>
                </c:pt>
                <c:pt idx="6136">
                  <c:v>43514.011111111111</c:v>
                </c:pt>
                <c:pt idx="6137">
                  <c:v>43514.011805555558</c:v>
                </c:pt>
                <c:pt idx="6138">
                  <c:v>43514.012499999997</c:v>
                </c:pt>
                <c:pt idx="6139">
                  <c:v>43514.013194444444</c:v>
                </c:pt>
                <c:pt idx="6140">
                  <c:v>43514.013888888891</c:v>
                </c:pt>
                <c:pt idx="6141">
                  <c:v>43514.01458333333</c:v>
                </c:pt>
                <c:pt idx="6142">
                  <c:v>43514.015277777777</c:v>
                </c:pt>
                <c:pt idx="6143">
                  <c:v>43514.015972222223</c:v>
                </c:pt>
                <c:pt idx="6144">
                  <c:v>43514.01666666667</c:v>
                </c:pt>
                <c:pt idx="6145">
                  <c:v>43514.017361111109</c:v>
                </c:pt>
                <c:pt idx="6146">
                  <c:v>43514.018055555556</c:v>
                </c:pt>
                <c:pt idx="6147">
                  <c:v>43514.018750000003</c:v>
                </c:pt>
                <c:pt idx="6148">
                  <c:v>43514.019444444442</c:v>
                </c:pt>
                <c:pt idx="6149">
                  <c:v>43514.020138888889</c:v>
                </c:pt>
                <c:pt idx="6150">
                  <c:v>43514.020833333336</c:v>
                </c:pt>
                <c:pt idx="6151">
                  <c:v>43514.021527777775</c:v>
                </c:pt>
                <c:pt idx="6152">
                  <c:v>43514.022222222222</c:v>
                </c:pt>
                <c:pt idx="6153">
                  <c:v>43514.022916666669</c:v>
                </c:pt>
                <c:pt idx="6154">
                  <c:v>43514.023611111108</c:v>
                </c:pt>
                <c:pt idx="6155">
                  <c:v>43514.024305555555</c:v>
                </c:pt>
                <c:pt idx="6156">
                  <c:v>43514.025000000001</c:v>
                </c:pt>
                <c:pt idx="6157">
                  <c:v>43514.025694444441</c:v>
                </c:pt>
                <c:pt idx="6158">
                  <c:v>43514.026388888888</c:v>
                </c:pt>
                <c:pt idx="6159">
                  <c:v>43514.027083333334</c:v>
                </c:pt>
                <c:pt idx="6160">
                  <c:v>43514.027777777781</c:v>
                </c:pt>
                <c:pt idx="6161">
                  <c:v>43514.02847222222</c:v>
                </c:pt>
                <c:pt idx="6162">
                  <c:v>43514.029166666667</c:v>
                </c:pt>
                <c:pt idx="6163">
                  <c:v>43514.029861111114</c:v>
                </c:pt>
                <c:pt idx="6164">
                  <c:v>43514.030555555553</c:v>
                </c:pt>
                <c:pt idx="6165">
                  <c:v>43514.03125</c:v>
                </c:pt>
                <c:pt idx="6166">
                  <c:v>43514.031944444447</c:v>
                </c:pt>
                <c:pt idx="6167">
                  <c:v>43514.032638888886</c:v>
                </c:pt>
                <c:pt idx="6168">
                  <c:v>43514.033333333333</c:v>
                </c:pt>
                <c:pt idx="6169">
                  <c:v>43514.03402777778</c:v>
                </c:pt>
                <c:pt idx="6170">
                  <c:v>43514.034722222219</c:v>
                </c:pt>
                <c:pt idx="6171">
                  <c:v>43514.035416666666</c:v>
                </c:pt>
                <c:pt idx="6172">
                  <c:v>43514.036111111112</c:v>
                </c:pt>
                <c:pt idx="6173">
                  <c:v>43514.036805555559</c:v>
                </c:pt>
                <c:pt idx="6174">
                  <c:v>43514.037499999999</c:v>
                </c:pt>
                <c:pt idx="6175">
                  <c:v>43514.038194444445</c:v>
                </c:pt>
                <c:pt idx="6176">
                  <c:v>43514.038888888892</c:v>
                </c:pt>
                <c:pt idx="6177">
                  <c:v>43514.039583333331</c:v>
                </c:pt>
                <c:pt idx="6178">
                  <c:v>43514.040277777778</c:v>
                </c:pt>
                <c:pt idx="6179">
                  <c:v>43514.040972222225</c:v>
                </c:pt>
                <c:pt idx="6180">
                  <c:v>43514.041666666664</c:v>
                </c:pt>
                <c:pt idx="6181">
                  <c:v>43514.042361111111</c:v>
                </c:pt>
                <c:pt idx="6182">
                  <c:v>43514.043055555558</c:v>
                </c:pt>
                <c:pt idx="6183">
                  <c:v>43514.043749999997</c:v>
                </c:pt>
                <c:pt idx="6184">
                  <c:v>43514.044444444444</c:v>
                </c:pt>
                <c:pt idx="6185">
                  <c:v>43514.045138888891</c:v>
                </c:pt>
                <c:pt idx="6186">
                  <c:v>43514.04583333333</c:v>
                </c:pt>
                <c:pt idx="6187">
                  <c:v>43514.046527777777</c:v>
                </c:pt>
                <c:pt idx="6188">
                  <c:v>43514.047222222223</c:v>
                </c:pt>
                <c:pt idx="6189">
                  <c:v>43514.04791666667</c:v>
                </c:pt>
                <c:pt idx="6190">
                  <c:v>43514.048611111109</c:v>
                </c:pt>
                <c:pt idx="6191">
                  <c:v>43514.049305555556</c:v>
                </c:pt>
                <c:pt idx="6192">
                  <c:v>43514.05</c:v>
                </c:pt>
                <c:pt idx="6193">
                  <c:v>43514.050694444442</c:v>
                </c:pt>
                <c:pt idx="6194">
                  <c:v>43514.051388888889</c:v>
                </c:pt>
                <c:pt idx="6195">
                  <c:v>43514.052083333336</c:v>
                </c:pt>
                <c:pt idx="6196">
                  <c:v>43514.052777777775</c:v>
                </c:pt>
                <c:pt idx="6197">
                  <c:v>43514.053472222222</c:v>
                </c:pt>
                <c:pt idx="6198">
                  <c:v>43514.054166666669</c:v>
                </c:pt>
                <c:pt idx="6199">
                  <c:v>43514.054861111108</c:v>
                </c:pt>
                <c:pt idx="6200">
                  <c:v>43514.055555555555</c:v>
                </c:pt>
                <c:pt idx="6201">
                  <c:v>43514.056250000001</c:v>
                </c:pt>
                <c:pt idx="6202">
                  <c:v>43514.056944444441</c:v>
                </c:pt>
                <c:pt idx="6203">
                  <c:v>43514.057638888888</c:v>
                </c:pt>
                <c:pt idx="6204">
                  <c:v>43514.058333333334</c:v>
                </c:pt>
                <c:pt idx="6205">
                  <c:v>43514.059027777781</c:v>
                </c:pt>
                <c:pt idx="6206">
                  <c:v>43514.05972222222</c:v>
                </c:pt>
                <c:pt idx="6207">
                  <c:v>43514.060416666667</c:v>
                </c:pt>
                <c:pt idx="6208">
                  <c:v>43514.061111111114</c:v>
                </c:pt>
                <c:pt idx="6209">
                  <c:v>43514.061805555553</c:v>
                </c:pt>
                <c:pt idx="6210">
                  <c:v>43514.0625</c:v>
                </c:pt>
                <c:pt idx="6211">
                  <c:v>43514.063194444447</c:v>
                </c:pt>
                <c:pt idx="6212">
                  <c:v>43514.063888888886</c:v>
                </c:pt>
                <c:pt idx="6213">
                  <c:v>43514.064583333333</c:v>
                </c:pt>
                <c:pt idx="6214">
                  <c:v>43514.06527777778</c:v>
                </c:pt>
                <c:pt idx="6215">
                  <c:v>43514.065972222219</c:v>
                </c:pt>
                <c:pt idx="6216">
                  <c:v>43514.066666666666</c:v>
                </c:pt>
                <c:pt idx="6217">
                  <c:v>43514.067361111112</c:v>
                </c:pt>
                <c:pt idx="6218">
                  <c:v>43514.068055555559</c:v>
                </c:pt>
                <c:pt idx="6219">
                  <c:v>43514.068749999999</c:v>
                </c:pt>
                <c:pt idx="6220">
                  <c:v>43514.069444444445</c:v>
                </c:pt>
                <c:pt idx="6221">
                  <c:v>43514.070138888892</c:v>
                </c:pt>
                <c:pt idx="6222">
                  <c:v>43514.070833333331</c:v>
                </c:pt>
                <c:pt idx="6223">
                  <c:v>43514.071527777778</c:v>
                </c:pt>
                <c:pt idx="6224">
                  <c:v>43514.072222222225</c:v>
                </c:pt>
                <c:pt idx="6225">
                  <c:v>43514.072916666664</c:v>
                </c:pt>
                <c:pt idx="6226">
                  <c:v>43514.073611111111</c:v>
                </c:pt>
                <c:pt idx="6227">
                  <c:v>43514.074305555558</c:v>
                </c:pt>
                <c:pt idx="6228">
                  <c:v>43514.074999999997</c:v>
                </c:pt>
                <c:pt idx="6229">
                  <c:v>43514.075694444444</c:v>
                </c:pt>
                <c:pt idx="6230">
                  <c:v>43514.076388888891</c:v>
                </c:pt>
                <c:pt idx="6231">
                  <c:v>43514.07708333333</c:v>
                </c:pt>
                <c:pt idx="6232">
                  <c:v>43514.077777777777</c:v>
                </c:pt>
                <c:pt idx="6233">
                  <c:v>43514.078472222223</c:v>
                </c:pt>
                <c:pt idx="6234">
                  <c:v>43514.07916666667</c:v>
                </c:pt>
                <c:pt idx="6235">
                  <c:v>43514.079861111109</c:v>
                </c:pt>
                <c:pt idx="6236">
                  <c:v>43514.080555555556</c:v>
                </c:pt>
                <c:pt idx="6237">
                  <c:v>43514.081250000003</c:v>
                </c:pt>
                <c:pt idx="6238">
                  <c:v>43514.081944444442</c:v>
                </c:pt>
                <c:pt idx="6239">
                  <c:v>43514.082638888889</c:v>
                </c:pt>
                <c:pt idx="6240">
                  <c:v>43514.083333333336</c:v>
                </c:pt>
                <c:pt idx="6241">
                  <c:v>43514.084027777775</c:v>
                </c:pt>
                <c:pt idx="6242">
                  <c:v>43514.084722222222</c:v>
                </c:pt>
                <c:pt idx="6243">
                  <c:v>43514.085416666669</c:v>
                </c:pt>
                <c:pt idx="6244">
                  <c:v>43514.086111111108</c:v>
                </c:pt>
                <c:pt idx="6245">
                  <c:v>43514.086805555555</c:v>
                </c:pt>
                <c:pt idx="6246">
                  <c:v>43514.087500000001</c:v>
                </c:pt>
                <c:pt idx="6247">
                  <c:v>43514.088194444441</c:v>
                </c:pt>
                <c:pt idx="6248">
                  <c:v>43514.088888888888</c:v>
                </c:pt>
                <c:pt idx="6249">
                  <c:v>43514.089583333334</c:v>
                </c:pt>
                <c:pt idx="6250">
                  <c:v>43514.090277777781</c:v>
                </c:pt>
                <c:pt idx="6251">
                  <c:v>43514.09097222222</c:v>
                </c:pt>
                <c:pt idx="6252">
                  <c:v>43514.091666666667</c:v>
                </c:pt>
                <c:pt idx="6253">
                  <c:v>43514.092361111114</c:v>
                </c:pt>
                <c:pt idx="6254">
                  <c:v>43514.093055555553</c:v>
                </c:pt>
                <c:pt idx="6255">
                  <c:v>43514.09375</c:v>
                </c:pt>
                <c:pt idx="6256">
                  <c:v>43514.094444444447</c:v>
                </c:pt>
                <c:pt idx="6257">
                  <c:v>43514.095138888886</c:v>
                </c:pt>
                <c:pt idx="6258">
                  <c:v>43514.095833333333</c:v>
                </c:pt>
                <c:pt idx="6259">
                  <c:v>43514.09652777778</c:v>
                </c:pt>
                <c:pt idx="6260">
                  <c:v>43514.097222222219</c:v>
                </c:pt>
                <c:pt idx="6261">
                  <c:v>43514.097916666666</c:v>
                </c:pt>
                <c:pt idx="6262">
                  <c:v>43514.098611111112</c:v>
                </c:pt>
                <c:pt idx="6263">
                  <c:v>43514.099305555559</c:v>
                </c:pt>
                <c:pt idx="6264">
                  <c:v>43514.1</c:v>
                </c:pt>
                <c:pt idx="6265">
                  <c:v>43514.100694444445</c:v>
                </c:pt>
                <c:pt idx="6266">
                  <c:v>43514.101388888892</c:v>
                </c:pt>
                <c:pt idx="6267">
                  <c:v>43514.102083333331</c:v>
                </c:pt>
                <c:pt idx="6268">
                  <c:v>43514.102777777778</c:v>
                </c:pt>
                <c:pt idx="6269">
                  <c:v>43514.103472222225</c:v>
                </c:pt>
                <c:pt idx="6270">
                  <c:v>43514.104166666664</c:v>
                </c:pt>
                <c:pt idx="6271">
                  <c:v>43514.104861111111</c:v>
                </c:pt>
                <c:pt idx="6272">
                  <c:v>43514.105555555558</c:v>
                </c:pt>
                <c:pt idx="6273">
                  <c:v>43514.106249999997</c:v>
                </c:pt>
                <c:pt idx="6274">
                  <c:v>43514.106944444444</c:v>
                </c:pt>
                <c:pt idx="6275">
                  <c:v>43514.107638888891</c:v>
                </c:pt>
                <c:pt idx="6276">
                  <c:v>43514.10833333333</c:v>
                </c:pt>
                <c:pt idx="6277">
                  <c:v>43514.109027777777</c:v>
                </c:pt>
                <c:pt idx="6278">
                  <c:v>43514.109722222223</c:v>
                </c:pt>
                <c:pt idx="6279">
                  <c:v>43514.11041666667</c:v>
                </c:pt>
                <c:pt idx="6280">
                  <c:v>43514.111111111109</c:v>
                </c:pt>
                <c:pt idx="6281">
                  <c:v>43514.111805555556</c:v>
                </c:pt>
                <c:pt idx="6282">
                  <c:v>43514.112500000003</c:v>
                </c:pt>
                <c:pt idx="6283">
                  <c:v>43514.113194444442</c:v>
                </c:pt>
                <c:pt idx="6284">
                  <c:v>43514.113888888889</c:v>
                </c:pt>
                <c:pt idx="6285">
                  <c:v>43514.114583333336</c:v>
                </c:pt>
                <c:pt idx="6286">
                  <c:v>43514.115277777775</c:v>
                </c:pt>
                <c:pt idx="6287">
                  <c:v>43514.115972222222</c:v>
                </c:pt>
                <c:pt idx="6288">
                  <c:v>43514.116666666669</c:v>
                </c:pt>
                <c:pt idx="6289">
                  <c:v>43514.117361111108</c:v>
                </c:pt>
                <c:pt idx="6290">
                  <c:v>43514.118055555555</c:v>
                </c:pt>
                <c:pt idx="6291">
                  <c:v>43514.118750000001</c:v>
                </c:pt>
                <c:pt idx="6292">
                  <c:v>43514.119444444441</c:v>
                </c:pt>
                <c:pt idx="6293">
                  <c:v>43514.120138888888</c:v>
                </c:pt>
                <c:pt idx="6294">
                  <c:v>43514.120833333334</c:v>
                </c:pt>
                <c:pt idx="6295">
                  <c:v>43514.121527777781</c:v>
                </c:pt>
                <c:pt idx="6296">
                  <c:v>43514.12222222222</c:v>
                </c:pt>
                <c:pt idx="6297">
                  <c:v>43514.122916666667</c:v>
                </c:pt>
                <c:pt idx="6298">
                  <c:v>43514.123611111114</c:v>
                </c:pt>
                <c:pt idx="6299">
                  <c:v>43514.124305555553</c:v>
                </c:pt>
                <c:pt idx="6300">
                  <c:v>43514.125</c:v>
                </c:pt>
                <c:pt idx="6301">
                  <c:v>43514.125694444447</c:v>
                </c:pt>
                <c:pt idx="6302">
                  <c:v>43514.126388888886</c:v>
                </c:pt>
                <c:pt idx="6303">
                  <c:v>43514.127083333333</c:v>
                </c:pt>
                <c:pt idx="6304">
                  <c:v>43514.12777777778</c:v>
                </c:pt>
                <c:pt idx="6305">
                  <c:v>43514.128472222219</c:v>
                </c:pt>
                <c:pt idx="6306">
                  <c:v>43514.129166666666</c:v>
                </c:pt>
                <c:pt idx="6307">
                  <c:v>43514.129861111112</c:v>
                </c:pt>
                <c:pt idx="6308">
                  <c:v>43514.130555555559</c:v>
                </c:pt>
                <c:pt idx="6309">
                  <c:v>43514.131249999999</c:v>
                </c:pt>
                <c:pt idx="6310">
                  <c:v>43514.131944444445</c:v>
                </c:pt>
                <c:pt idx="6311">
                  <c:v>43514.132638888892</c:v>
                </c:pt>
                <c:pt idx="6312">
                  <c:v>43514.133333333331</c:v>
                </c:pt>
                <c:pt idx="6313">
                  <c:v>43514.134027777778</c:v>
                </c:pt>
                <c:pt idx="6314">
                  <c:v>43514.134722222225</c:v>
                </c:pt>
                <c:pt idx="6315">
                  <c:v>43514.135416666664</c:v>
                </c:pt>
                <c:pt idx="6316">
                  <c:v>43514.136111111111</c:v>
                </c:pt>
                <c:pt idx="6317">
                  <c:v>43514.136805555558</c:v>
                </c:pt>
                <c:pt idx="6318">
                  <c:v>43514.137499999997</c:v>
                </c:pt>
                <c:pt idx="6319">
                  <c:v>43514.138194444444</c:v>
                </c:pt>
                <c:pt idx="6320">
                  <c:v>43514.138888888891</c:v>
                </c:pt>
                <c:pt idx="6321">
                  <c:v>43514.13958333333</c:v>
                </c:pt>
                <c:pt idx="6322">
                  <c:v>43514.140277777777</c:v>
                </c:pt>
                <c:pt idx="6323">
                  <c:v>43514.140972222223</c:v>
                </c:pt>
                <c:pt idx="6324">
                  <c:v>43514.14166666667</c:v>
                </c:pt>
                <c:pt idx="6325">
                  <c:v>43514.142361111109</c:v>
                </c:pt>
                <c:pt idx="6326">
                  <c:v>43514.143055555556</c:v>
                </c:pt>
                <c:pt idx="6327">
                  <c:v>43514.143750000003</c:v>
                </c:pt>
                <c:pt idx="6328">
                  <c:v>43514.144444444442</c:v>
                </c:pt>
                <c:pt idx="6329">
                  <c:v>43514.145138888889</c:v>
                </c:pt>
                <c:pt idx="6330">
                  <c:v>43514.145833333336</c:v>
                </c:pt>
                <c:pt idx="6331">
                  <c:v>43514.146527777775</c:v>
                </c:pt>
                <c:pt idx="6332">
                  <c:v>43514.147222222222</c:v>
                </c:pt>
                <c:pt idx="6333">
                  <c:v>43514.147916666669</c:v>
                </c:pt>
                <c:pt idx="6334">
                  <c:v>43514.148611111108</c:v>
                </c:pt>
                <c:pt idx="6335">
                  <c:v>43514.149305555555</c:v>
                </c:pt>
                <c:pt idx="6336">
                  <c:v>43514.15</c:v>
                </c:pt>
                <c:pt idx="6337">
                  <c:v>43514.150694444441</c:v>
                </c:pt>
                <c:pt idx="6338">
                  <c:v>43514.151388888888</c:v>
                </c:pt>
                <c:pt idx="6339">
                  <c:v>43514.152083333334</c:v>
                </c:pt>
                <c:pt idx="6340">
                  <c:v>43514.152777777781</c:v>
                </c:pt>
                <c:pt idx="6341">
                  <c:v>43514.15347222222</c:v>
                </c:pt>
                <c:pt idx="6342">
                  <c:v>43514.154166666667</c:v>
                </c:pt>
                <c:pt idx="6343">
                  <c:v>43514.154861111114</c:v>
                </c:pt>
                <c:pt idx="6344">
                  <c:v>43514.155555555553</c:v>
                </c:pt>
                <c:pt idx="6345">
                  <c:v>43514.15625</c:v>
                </c:pt>
                <c:pt idx="6346">
                  <c:v>43514.156944444447</c:v>
                </c:pt>
                <c:pt idx="6347">
                  <c:v>43514.157638888886</c:v>
                </c:pt>
                <c:pt idx="6348">
                  <c:v>43514.158333333333</c:v>
                </c:pt>
                <c:pt idx="6349">
                  <c:v>43514.15902777778</c:v>
                </c:pt>
                <c:pt idx="6350">
                  <c:v>43514.159722222219</c:v>
                </c:pt>
                <c:pt idx="6351">
                  <c:v>43514.160416666666</c:v>
                </c:pt>
                <c:pt idx="6352">
                  <c:v>43514.161111111112</c:v>
                </c:pt>
                <c:pt idx="6353">
                  <c:v>43514.161805555559</c:v>
                </c:pt>
                <c:pt idx="6354">
                  <c:v>43514.162499999999</c:v>
                </c:pt>
                <c:pt idx="6355">
                  <c:v>43514.163194444445</c:v>
                </c:pt>
                <c:pt idx="6356">
                  <c:v>43514.163888888892</c:v>
                </c:pt>
                <c:pt idx="6357">
                  <c:v>43514.164583333331</c:v>
                </c:pt>
                <c:pt idx="6358">
                  <c:v>43514.165277777778</c:v>
                </c:pt>
                <c:pt idx="6359">
                  <c:v>43514.165972222225</c:v>
                </c:pt>
                <c:pt idx="6360">
                  <c:v>43514.166666666664</c:v>
                </c:pt>
                <c:pt idx="6361">
                  <c:v>43514.167361111111</c:v>
                </c:pt>
                <c:pt idx="6362">
                  <c:v>43514.168055555558</c:v>
                </c:pt>
                <c:pt idx="6363">
                  <c:v>43514.168749999997</c:v>
                </c:pt>
                <c:pt idx="6364">
                  <c:v>43514.169444444444</c:v>
                </c:pt>
                <c:pt idx="6365">
                  <c:v>43514.170138888891</c:v>
                </c:pt>
                <c:pt idx="6366">
                  <c:v>43514.17083333333</c:v>
                </c:pt>
                <c:pt idx="6367">
                  <c:v>43514.171527777777</c:v>
                </c:pt>
                <c:pt idx="6368">
                  <c:v>43514.172222222223</c:v>
                </c:pt>
                <c:pt idx="6369">
                  <c:v>43514.17291666667</c:v>
                </c:pt>
                <c:pt idx="6370">
                  <c:v>43514.173611111109</c:v>
                </c:pt>
                <c:pt idx="6371">
                  <c:v>43514.174305555556</c:v>
                </c:pt>
                <c:pt idx="6372">
                  <c:v>43514.175000000003</c:v>
                </c:pt>
                <c:pt idx="6373">
                  <c:v>43514.175694444442</c:v>
                </c:pt>
                <c:pt idx="6374">
                  <c:v>43514.176388888889</c:v>
                </c:pt>
                <c:pt idx="6375">
                  <c:v>43514.177083333336</c:v>
                </c:pt>
                <c:pt idx="6376">
                  <c:v>43514.177777777775</c:v>
                </c:pt>
                <c:pt idx="6377">
                  <c:v>43514.178472222222</c:v>
                </c:pt>
                <c:pt idx="6378">
                  <c:v>43514.179166666669</c:v>
                </c:pt>
                <c:pt idx="6379">
                  <c:v>43514.179861111108</c:v>
                </c:pt>
                <c:pt idx="6380">
                  <c:v>43514.180555555555</c:v>
                </c:pt>
                <c:pt idx="6381">
                  <c:v>43514.181250000001</c:v>
                </c:pt>
                <c:pt idx="6382">
                  <c:v>43514.181944444441</c:v>
                </c:pt>
                <c:pt idx="6383">
                  <c:v>43514.182638888888</c:v>
                </c:pt>
                <c:pt idx="6384">
                  <c:v>43514.183333333334</c:v>
                </c:pt>
                <c:pt idx="6385">
                  <c:v>43514.184027777781</c:v>
                </c:pt>
                <c:pt idx="6386">
                  <c:v>43514.18472222222</c:v>
                </c:pt>
                <c:pt idx="6387">
                  <c:v>43514.185416666667</c:v>
                </c:pt>
                <c:pt idx="6388">
                  <c:v>43514.186111111114</c:v>
                </c:pt>
                <c:pt idx="6389">
                  <c:v>43514.186805555553</c:v>
                </c:pt>
                <c:pt idx="6390">
                  <c:v>43514.1875</c:v>
                </c:pt>
                <c:pt idx="6391">
                  <c:v>43514.188194444447</c:v>
                </c:pt>
                <c:pt idx="6392">
                  <c:v>43514.188888888886</c:v>
                </c:pt>
                <c:pt idx="6393">
                  <c:v>43514.189583333333</c:v>
                </c:pt>
                <c:pt idx="6394">
                  <c:v>43514.19027777778</c:v>
                </c:pt>
                <c:pt idx="6395">
                  <c:v>43514.190972222219</c:v>
                </c:pt>
                <c:pt idx="6396">
                  <c:v>43514.191666666666</c:v>
                </c:pt>
                <c:pt idx="6397">
                  <c:v>43514.192361111112</c:v>
                </c:pt>
                <c:pt idx="6398">
                  <c:v>43514.193055555559</c:v>
                </c:pt>
                <c:pt idx="6399">
                  <c:v>43514.193749999999</c:v>
                </c:pt>
                <c:pt idx="6400">
                  <c:v>43514.194444444445</c:v>
                </c:pt>
                <c:pt idx="6401">
                  <c:v>43514.195138888892</c:v>
                </c:pt>
                <c:pt idx="6402">
                  <c:v>43514.195833333331</c:v>
                </c:pt>
                <c:pt idx="6403">
                  <c:v>43514.196527777778</c:v>
                </c:pt>
                <c:pt idx="6404">
                  <c:v>43514.197222222225</c:v>
                </c:pt>
                <c:pt idx="6405">
                  <c:v>43514.197916666664</c:v>
                </c:pt>
                <c:pt idx="6406">
                  <c:v>43514.198611111111</c:v>
                </c:pt>
                <c:pt idx="6407">
                  <c:v>43514.199305555558</c:v>
                </c:pt>
                <c:pt idx="6408">
                  <c:v>43514.2</c:v>
                </c:pt>
                <c:pt idx="6409">
                  <c:v>43514.200694444444</c:v>
                </c:pt>
                <c:pt idx="6410">
                  <c:v>43514.201388888891</c:v>
                </c:pt>
                <c:pt idx="6411">
                  <c:v>43514.20208333333</c:v>
                </c:pt>
                <c:pt idx="6412">
                  <c:v>43514.202777777777</c:v>
                </c:pt>
                <c:pt idx="6413">
                  <c:v>43514.203472222223</c:v>
                </c:pt>
                <c:pt idx="6414">
                  <c:v>43514.20416666667</c:v>
                </c:pt>
                <c:pt idx="6415">
                  <c:v>43514.204861111109</c:v>
                </c:pt>
                <c:pt idx="6416">
                  <c:v>43514.205555555556</c:v>
                </c:pt>
                <c:pt idx="6417">
                  <c:v>43514.206250000003</c:v>
                </c:pt>
                <c:pt idx="6418">
                  <c:v>43514.206944444442</c:v>
                </c:pt>
                <c:pt idx="6419">
                  <c:v>43514.207638888889</c:v>
                </c:pt>
                <c:pt idx="6420">
                  <c:v>43514.208333333336</c:v>
                </c:pt>
                <c:pt idx="6421">
                  <c:v>43514.209027777775</c:v>
                </c:pt>
                <c:pt idx="6422">
                  <c:v>43514.209722222222</c:v>
                </c:pt>
                <c:pt idx="6423">
                  <c:v>43514.210416666669</c:v>
                </c:pt>
                <c:pt idx="6424">
                  <c:v>43514.211111111108</c:v>
                </c:pt>
                <c:pt idx="6425">
                  <c:v>43514.211805555555</c:v>
                </c:pt>
                <c:pt idx="6426">
                  <c:v>43514.212500000001</c:v>
                </c:pt>
                <c:pt idx="6427">
                  <c:v>43514.213194444441</c:v>
                </c:pt>
                <c:pt idx="6428">
                  <c:v>43514.213888888888</c:v>
                </c:pt>
                <c:pt idx="6429">
                  <c:v>43514.214583333334</c:v>
                </c:pt>
                <c:pt idx="6430">
                  <c:v>43514.215277777781</c:v>
                </c:pt>
                <c:pt idx="6431">
                  <c:v>43514.21597222222</c:v>
                </c:pt>
                <c:pt idx="6432">
                  <c:v>43514.216666666667</c:v>
                </c:pt>
                <c:pt idx="6433">
                  <c:v>43514.217361111114</c:v>
                </c:pt>
                <c:pt idx="6434">
                  <c:v>43514.218055555553</c:v>
                </c:pt>
                <c:pt idx="6435">
                  <c:v>43514.21875</c:v>
                </c:pt>
                <c:pt idx="6436">
                  <c:v>43514.219444444447</c:v>
                </c:pt>
                <c:pt idx="6437">
                  <c:v>43514.220138888886</c:v>
                </c:pt>
                <c:pt idx="6438">
                  <c:v>43514.220833333333</c:v>
                </c:pt>
                <c:pt idx="6439">
                  <c:v>43514.22152777778</c:v>
                </c:pt>
                <c:pt idx="6440">
                  <c:v>43514.222222222219</c:v>
                </c:pt>
                <c:pt idx="6441">
                  <c:v>43514.222916666666</c:v>
                </c:pt>
                <c:pt idx="6442">
                  <c:v>43514.223611111112</c:v>
                </c:pt>
                <c:pt idx="6443">
                  <c:v>43514.224305555559</c:v>
                </c:pt>
                <c:pt idx="6444">
                  <c:v>43514.224999999999</c:v>
                </c:pt>
                <c:pt idx="6445">
                  <c:v>43514.225694444445</c:v>
                </c:pt>
                <c:pt idx="6446">
                  <c:v>43514.226388888892</c:v>
                </c:pt>
                <c:pt idx="6447">
                  <c:v>43514.227083333331</c:v>
                </c:pt>
                <c:pt idx="6448">
                  <c:v>43514.227777777778</c:v>
                </c:pt>
                <c:pt idx="6449">
                  <c:v>43514.228472222225</c:v>
                </c:pt>
                <c:pt idx="6450">
                  <c:v>43514.229166666664</c:v>
                </c:pt>
                <c:pt idx="6451">
                  <c:v>43514.229861111111</c:v>
                </c:pt>
                <c:pt idx="6452">
                  <c:v>43514.230555555558</c:v>
                </c:pt>
                <c:pt idx="6453">
                  <c:v>43514.231249999997</c:v>
                </c:pt>
                <c:pt idx="6454">
                  <c:v>43514.231944444444</c:v>
                </c:pt>
                <c:pt idx="6455">
                  <c:v>43514.232638888891</c:v>
                </c:pt>
                <c:pt idx="6456">
                  <c:v>43514.23333333333</c:v>
                </c:pt>
                <c:pt idx="6457">
                  <c:v>43514.234027777777</c:v>
                </c:pt>
                <c:pt idx="6458">
                  <c:v>43514.234722222223</c:v>
                </c:pt>
                <c:pt idx="6459">
                  <c:v>43514.23541666667</c:v>
                </c:pt>
                <c:pt idx="6460">
                  <c:v>43514.236111111109</c:v>
                </c:pt>
                <c:pt idx="6461">
                  <c:v>43514.236805555556</c:v>
                </c:pt>
                <c:pt idx="6462">
                  <c:v>43514.237500000003</c:v>
                </c:pt>
                <c:pt idx="6463">
                  <c:v>43514.238194444442</c:v>
                </c:pt>
                <c:pt idx="6464">
                  <c:v>43514.238888888889</c:v>
                </c:pt>
                <c:pt idx="6465">
                  <c:v>43514.239583333336</c:v>
                </c:pt>
                <c:pt idx="6466">
                  <c:v>43514.240277777775</c:v>
                </c:pt>
                <c:pt idx="6467">
                  <c:v>43514.240972222222</c:v>
                </c:pt>
                <c:pt idx="6468">
                  <c:v>43514.241666666669</c:v>
                </c:pt>
                <c:pt idx="6469">
                  <c:v>43514.242361111108</c:v>
                </c:pt>
                <c:pt idx="6470">
                  <c:v>43514.243055555555</c:v>
                </c:pt>
                <c:pt idx="6471">
                  <c:v>43514.243750000001</c:v>
                </c:pt>
                <c:pt idx="6472">
                  <c:v>43514.244444444441</c:v>
                </c:pt>
                <c:pt idx="6473">
                  <c:v>43514.245138888888</c:v>
                </c:pt>
                <c:pt idx="6474">
                  <c:v>43514.245833333334</c:v>
                </c:pt>
                <c:pt idx="6475">
                  <c:v>43514.246527777781</c:v>
                </c:pt>
                <c:pt idx="6476">
                  <c:v>43514.24722222222</c:v>
                </c:pt>
                <c:pt idx="6477">
                  <c:v>43514.247916666667</c:v>
                </c:pt>
                <c:pt idx="6478">
                  <c:v>43514.248611111114</c:v>
                </c:pt>
                <c:pt idx="6479">
                  <c:v>43514.249305555553</c:v>
                </c:pt>
                <c:pt idx="6480">
                  <c:v>43514.25</c:v>
                </c:pt>
                <c:pt idx="6481">
                  <c:v>43514.250694444447</c:v>
                </c:pt>
                <c:pt idx="6482">
                  <c:v>43514.251388888886</c:v>
                </c:pt>
                <c:pt idx="6483">
                  <c:v>43514.252083333333</c:v>
                </c:pt>
                <c:pt idx="6484">
                  <c:v>43514.25277777778</c:v>
                </c:pt>
                <c:pt idx="6485">
                  <c:v>43514.253472222219</c:v>
                </c:pt>
                <c:pt idx="6486">
                  <c:v>43514.254166666666</c:v>
                </c:pt>
                <c:pt idx="6487">
                  <c:v>43514.254861111112</c:v>
                </c:pt>
                <c:pt idx="6488">
                  <c:v>43514.255555555559</c:v>
                </c:pt>
                <c:pt idx="6489">
                  <c:v>43514.256249999999</c:v>
                </c:pt>
                <c:pt idx="6490">
                  <c:v>43514.256944444445</c:v>
                </c:pt>
                <c:pt idx="6491">
                  <c:v>43514.257638888892</c:v>
                </c:pt>
                <c:pt idx="6492">
                  <c:v>43514.258333333331</c:v>
                </c:pt>
                <c:pt idx="6493">
                  <c:v>43514.259027777778</c:v>
                </c:pt>
                <c:pt idx="6494">
                  <c:v>43514.259722222225</c:v>
                </c:pt>
                <c:pt idx="6495">
                  <c:v>43514.260416666664</c:v>
                </c:pt>
                <c:pt idx="6496">
                  <c:v>43514.261111111111</c:v>
                </c:pt>
                <c:pt idx="6497">
                  <c:v>43514.261805555558</c:v>
                </c:pt>
                <c:pt idx="6498">
                  <c:v>43514.262499999997</c:v>
                </c:pt>
                <c:pt idx="6499">
                  <c:v>43514.263194444444</c:v>
                </c:pt>
                <c:pt idx="6500">
                  <c:v>43514.263888888891</c:v>
                </c:pt>
                <c:pt idx="6501">
                  <c:v>43514.26458333333</c:v>
                </c:pt>
                <c:pt idx="6502">
                  <c:v>43514.265277777777</c:v>
                </c:pt>
                <c:pt idx="6503">
                  <c:v>43514.265972222223</c:v>
                </c:pt>
                <c:pt idx="6504">
                  <c:v>43514.26666666667</c:v>
                </c:pt>
                <c:pt idx="6505">
                  <c:v>43514.267361111109</c:v>
                </c:pt>
                <c:pt idx="6506">
                  <c:v>43514.268055555556</c:v>
                </c:pt>
                <c:pt idx="6507">
                  <c:v>43514.268750000003</c:v>
                </c:pt>
                <c:pt idx="6508">
                  <c:v>43514.269444444442</c:v>
                </c:pt>
                <c:pt idx="6509">
                  <c:v>43514.270138888889</c:v>
                </c:pt>
                <c:pt idx="6510">
                  <c:v>43514.270833333336</c:v>
                </c:pt>
                <c:pt idx="6511">
                  <c:v>43514.271527777775</c:v>
                </c:pt>
                <c:pt idx="6512">
                  <c:v>43514.272222222222</c:v>
                </c:pt>
                <c:pt idx="6513">
                  <c:v>43514.272916666669</c:v>
                </c:pt>
                <c:pt idx="6514">
                  <c:v>43514.273611111108</c:v>
                </c:pt>
                <c:pt idx="6515">
                  <c:v>43514.274305555555</c:v>
                </c:pt>
                <c:pt idx="6516">
                  <c:v>43514.275000000001</c:v>
                </c:pt>
                <c:pt idx="6517">
                  <c:v>43514.275694444441</c:v>
                </c:pt>
                <c:pt idx="6518">
                  <c:v>43514.276388888888</c:v>
                </c:pt>
                <c:pt idx="6519">
                  <c:v>43514.277083333334</c:v>
                </c:pt>
                <c:pt idx="6520">
                  <c:v>43514.277777777781</c:v>
                </c:pt>
                <c:pt idx="6521">
                  <c:v>43514.27847222222</c:v>
                </c:pt>
                <c:pt idx="6522">
                  <c:v>43514.279166666667</c:v>
                </c:pt>
                <c:pt idx="6523">
                  <c:v>43514.279861111114</c:v>
                </c:pt>
                <c:pt idx="6524">
                  <c:v>43514.280555555553</c:v>
                </c:pt>
                <c:pt idx="6525">
                  <c:v>43514.28125</c:v>
                </c:pt>
                <c:pt idx="6526">
                  <c:v>43514.281944444447</c:v>
                </c:pt>
                <c:pt idx="6527">
                  <c:v>43514.282638888886</c:v>
                </c:pt>
                <c:pt idx="6528">
                  <c:v>43514.283333333333</c:v>
                </c:pt>
                <c:pt idx="6529">
                  <c:v>43514.28402777778</c:v>
                </c:pt>
                <c:pt idx="6530">
                  <c:v>43514.284722222219</c:v>
                </c:pt>
                <c:pt idx="6531">
                  <c:v>43514.285416666666</c:v>
                </c:pt>
                <c:pt idx="6532">
                  <c:v>43514.286111111112</c:v>
                </c:pt>
                <c:pt idx="6533">
                  <c:v>43514.286805555559</c:v>
                </c:pt>
                <c:pt idx="6534">
                  <c:v>43514.287499999999</c:v>
                </c:pt>
                <c:pt idx="6535">
                  <c:v>43514.288194444445</c:v>
                </c:pt>
                <c:pt idx="6536">
                  <c:v>43514.288888888892</c:v>
                </c:pt>
                <c:pt idx="6537">
                  <c:v>43514.289583333331</c:v>
                </c:pt>
                <c:pt idx="6538">
                  <c:v>43514.290277777778</c:v>
                </c:pt>
                <c:pt idx="6539">
                  <c:v>43514.290972222225</c:v>
                </c:pt>
                <c:pt idx="6540">
                  <c:v>43514.291666666664</c:v>
                </c:pt>
                <c:pt idx="6541">
                  <c:v>43514.292361111111</c:v>
                </c:pt>
                <c:pt idx="6542">
                  <c:v>43514.293055555558</c:v>
                </c:pt>
                <c:pt idx="6543">
                  <c:v>43514.293749999997</c:v>
                </c:pt>
                <c:pt idx="6544">
                  <c:v>43514.294444444444</c:v>
                </c:pt>
                <c:pt idx="6545">
                  <c:v>43514.295138888891</c:v>
                </c:pt>
                <c:pt idx="6546">
                  <c:v>43514.29583333333</c:v>
                </c:pt>
                <c:pt idx="6547">
                  <c:v>43514.296527777777</c:v>
                </c:pt>
                <c:pt idx="6548">
                  <c:v>43514.297222222223</c:v>
                </c:pt>
                <c:pt idx="6549">
                  <c:v>43514.29791666667</c:v>
                </c:pt>
                <c:pt idx="6550">
                  <c:v>43514.298611111109</c:v>
                </c:pt>
                <c:pt idx="6551">
                  <c:v>43514.299305555556</c:v>
                </c:pt>
                <c:pt idx="6552">
                  <c:v>43514.3</c:v>
                </c:pt>
                <c:pt idx="6553">
                  <c:v>43514.300694444442</c:v>
                </c:pt>
                <c:pt idx="6554">
                  <c:v>43514.301388888889</c:v>
                </c:pt>
                <c:pt idx="6555">
                  <c:v>43514.302083333336</c:v>
                </c:pt>
                <c:pt idx="6556">
                  <c:v>43514.302777777775</c:v>
                </c:pt>
                <c:pt idx="6557">
                  <c:v>43514.303472222222</c:v>
                </c:pt>
                <c:pt idx="6558">
                  <c:v>43514.304166666669</c:v>
                </c:pt>
                <c:pt idx="6559">
                  <c:v>43514.304861111108</c:v>
                </c:pt>
                <c:pt idx="6560">
                  <c:v>43514.305555555555</c:v>
                </c:pt>
                <c:pt idx="6561">
                  <c:v>43514.306250000001</c:v>
                </c:pt>
                <c:pt idx="6562">
                  <c:v>43514.306944444441</c:v>
                </c:pt>
                <c:pt idx="6563">
                  <c:v>43514.307638888888</c:v>
                </c:pt>
                <c:pt idx="6564">
                  <c:v>43514.308333333334</c:v>
                </c:pt>
                <c:pt idx="6565">
                  <c:v>43514.309027777781</c:v>
                </c:pt>
                <c:pt idx="6566">
                  <c:v>43514.30972222222</c:v>
                </c:pt>
                <c:pt idx="6567">
                  <c:v>43514.310416666667</c:v>
                </c:pt>
                <c:pt idx="6568">
                  <c:v>43514.311111111114</c:v>
                </c:pt>
                <c:pt idx="6569">
                  <c:v>43514.311805555553</c:v>
                </c:pt>
                <c:pt idx="6570">
                  <c:v>43514.3125</c:v>
                </c:pt>
                <c:pt idx="6571">
                  <c:v>43514.313194444447</c:v>
                </c:pt>
                <c:pt idx="6572">
                  <c:v>43514.313888888886</c:v>
                </c:pt>
                <c:pt idx="6573">
                  <c:v>43514.314583333333</c:v>
                </c:pt>
                <c:pt idx="6574">
                  <c:v>43514.31527777778</c:v>
                </c:pt>
                <c:pt idx="6575">
                  <c:v>43514.315972222219</c:v>
                </c:pt>
                <c:pt idx="6576">
                  <c:v>43514.316666666666</c:v>
                </c:pt>
                <c:pt idx="6577">
                  <c:v>43514.317361111112</c:v>
                </c:pt>
                <c:pt idx="6578">
                  <c:v>43514.318055555559</c:v>
                </c:pt>
                <c:pt idx="6579">
                  <c:v>43514.318749999999</c:v>
                </c:pt>
                <c:pt idx="6580">
                  <c:v>43514.319444444445</c:v>
                </c:pt>
                <c:pt idx="6581">
                  <c:v>43514.320138888892</c:v>
                </c:pt>
                <c:pt idx="6582">
                  <c:v>43514.320833333331</c:v>
                </c:pt>
                <c:pt idx="6583">
                  <c:v>43514.321527777778</c:v>
                </c:pt>
                <c:pt idx="6584">
                  <c:v>43514.322222222225</c:v>
                </c:pt>
                <c:pt idx="6585">
                  <c:v>43514.322916666664</c:v>
                </c:pt>
                <c:pt idx="6586">
                  <c:v>43514.323611111111</c:v>
                </c:pt>
                <c:pt idx="6587">
                  <c:v>43514.324305555558</c:v>
                </c:pt>
                <c:pt idx="6588">
                  <c:v>43514.324999999997</c:v>
                </c:pt>
                <c:pt idx="6589">
                  <c:v>43514.325694444444</c:v>
                </c:pt>
                <c:pt idx="6590">
                  <c:v>43514.326388888891</c:v>
                </c:pt>
                <c:pt idx="6591">
                  <c:v>43514.32708333333</c:v>
                </c:pt>
                <c:pt idx="6592">
                  <c:v>43514.327777777777</c:v>
                </c:pt>
                <c:pt idx="6593">
                  <c:v>43514.328472222223</c:v>
                </c:pt>
                <c:pt idx="6594">
                  <c:v>43514.32916666667</c:v>
                </c:pt>
                <c:pt idx="6595">
                  <c:v>43514.329861111109</c:v>
                </c:pt>
                <c:pt idx="6596">
                  <c:v>43514.330555555556</c:v>
                </c:pt>
                <c:pt idx="6597">
                  <c:v>43514.331250000003</c:v>
                </c:pt>
                <c:pt idx="6598">
                  <c:v>43514.331944444442</c:v>
                </c:pt>
                <c:pt idx="6599">
                  <c:v>43514.332638888889</c:v>
                </c:pt>
                <c:pt idx="6600">
                  <c:v>43514.333333333336</c:v>
                </c:pt>
                <c:pt idx="6601">
                  <c:v>43514.334027777775</c:v>
                </c:pt>
                <c:pt idx="6602">
                  <c:v>43514.334722222222</c:v>
                </c:pt>
                <c:pt idx="6603">
                  <c:v>43514.335416666669</c:v>
                </c:pt>
                <c:pt idx="6604">
                  <c:v>43514.336111111108</c:v>
                </c:pt>
                <c:pt idx="6605">
                  <c:v>43514.336805555555</c:v>
                </c:pt>
                <c:pt idx="6606">
                  <c:v>43514.337500000001</c:v>
                </c:pt>
                <c:pt idx="6607">
                  <c:v>43514.338194444441</c:v>
                </c:pt>
                <c:pt idx="6608">
                  <c:v>43514.338888888888</c:v>
                </c:pt>
                <c:pt idx="6609">
                  <c:v>43514.339583333334</c:v>
                </c:pt>
                <c:pt idx="6610">
                  <c:v>43514.340277777781</c:v>
                </c:pt>
                <c:pt idx="6611">
                  <c:v>43514.34097222222</c:v>
                </c:pt>
                <c:pt idx="6612">
                  <c:v>43514.341666666667</c:v>
                </c:pt>
                <c:pt idx="6613">
                  <c:v>43514.342361111114</c:v>
                </c:pt>
                <c:pt idx="6614">
                  <c:v>43514.343055555553</c:v>
                </c:pt>
                <c:pt idx="6615">
                  <c:v>43514.34375</c:v>
                </c:pt>
                <c:pt idx="6616">
                  <c:v>43514.344444444447</c:v>
                </c:pt>
                <c:pt idx="6617">
                  <c:v>43514.345138888886</c:v>
                </c:pt>
                <c:pt idx="6618">
                  <c:v>43514.345833333333</c:v>
                </c:pt>
                <c:pt idx="6619">
                  <c:v>43514.34652777778</c:v>
                </c:pt>
                <c:pt idx="6620">
                  <c:v>43514.347222222219</c:v>
                </c:pt>
                <c:pt idx="6621">
                  <c:v>43514.347916666666</c:v>
                </c:pt>
                <c:pt idx="6622">
                  <c:v>43514.348611111112</c:v>
                </c:pt>
                <c:pt idx="6623">
                  <c:v>43514.349305555559</c:v>
                </c:pt>
                <c:pt idx="6624">
                  <c:v>43514.35</c:v>
                </c:pt>
                <c:pt idx="6625">
                  <c:v>43514.350694444445</c:v>
                </c:pt>
                <c:pt idx="6626">
                  <c:v>43514.351388888892</c:v>
                </c:pt>
                <c:pt idx="6627">
                  <c:v>43514.352083333331</c:v>
                </c:pt>
                <c:pt idx="6628">
                  <c:v>43514.352777777778</c:v>
                </c:pt>
                <c:pt idx="6629">
                  <c:v>43514.353472222225</c:v>
                </c:pt>
                <c:pt idx="6630">
                  <c:v>43514.354166666664</c:v>
                </c:pt>
                <c:pt idx="6631">
                  <c:v>43514.354861111111</c:v>
                </c:pt>
                <c:pt idx="6632">
                  <c:v>43514.355555555558</c:v>
                </c:pt>
                <c:pt idx="6633">
                  <c:v>43514.356249999997</c:v>
                </c:pt>
                <c:pt idx="6634">
                  <c:v>43514.356944444444</c:v>
                </c:pt>
                <c:pt idx="6635">
                  <c:v>43514.357638888891</c:v>
                </c:pt>
                <c:pt idx="6636">
                  <c:v>43514.35833333333</c:v>
                </c:pt>
                <c:pt idx="6637">
                  <c:v>43514.359027777777</c:v>
                </c:pt>
                <c:pt idx="6638">
                  <c:v>43514.359722222223</c:v>
                </c:pt>
                <c:pt idx="6639">
                  <c:v>43514.36041666667</c:v>
                </c:pt>
                <c:pt idx="6640">
                  <c:v>43514.361111111109</c:v>
                </c:pt>
                <c:pt idx="6641">
                  <c:v>43514.361805555556</c:v>
                </c:pt>
                <c:pt idx="6642">
                  <c:v>43514.362500000003</c:v>
                </c:pt>
                <c:pt idx="6643">
                  <c:v>43514.363194444442</c:v>
                </c:pt>
                <c:pt idx="6644">
                  <c:v>43514.363888888889</c:v>
                </c:pt>
                <c:pt idx="6645">
                  <c:v>43514.364583333336</c:v>
                </c:pt>
                <c:pt idx="6646">
                  <c:v>43514.365277777775</c:v>
                </c:pt>
                <c:pt idx="6647">
                  <c:v>43514.365972222222</c:v>
                </c:pt>
                <c:pt idx="6648">
                  <c:v>43514.366666666669</c:v>
                </c:pt>
                <c:pt idx="6649">
                  <c:v>43514.367361111108</c:v>
                </c:pt>
                <c:pt idx="6650">
                  <c:v>43514.368055555555</c:v>
                </c:pt>
                <c:pt idx="6651">
                  <c:v>43514.368750000001</c:v>
                </c:pt>
                <c:pt idx="6652">
                  <c:v>43514.369444444441</c:v>
                </c:pt>
                <c:pt idx="6653">
                  <c:v>43514.370138888888</c:v>
                </c:pt>
                <c:pt idx="6654">
                  <c:v>43514.370833333334</c:v>
                </c:pt>
                <c:pt idx="6655">
                  <c:v>43514.371527777781</c:v>
                </c:pt>
                <c:pt idx="6656">
                  <c:v>43514.37222222222</c:v>
                </c:pt>
                <c:pt idx="6657">
                  <c:v>43514.372916666667</c:v>
                </c:pt>
                <c:pt idx="6658">
                  <c:v>43514.373611111114</c:v>
                </c:pt>
                <c:pt idx="6659">
                  <c:v>43514.374305555553</c:v>
                </c:pt>
                <c:pt idx="6660">
                  <c:v>43514.375</c:v>
                </c:pt>
                <c:pt idx="6661">
                  <c:v>43514.375694444447</c:v>
                </c:pt>
                <c:pt idx="6662">
                  <c:v>43514.376388888886</c:v>
                </c:pt>
                <c:pt idx="6663">
                  <c:v>43514.377083333333</c:v>
                </c:pt>
                <c:pt idx="6664">
                  <c:v>43514.37777777778</c:v>
                </c:pt>
                <c:pt idx="6665">
                  <c:v>43514.378472222219</c:v>
                </c:pt>
                <c:pt idx="6666">
                  <c:v>43514.379166666666</c:v>
                </c:pt>
                <c:pt idx="6667">
                  <c:v>43514.379861111112</c:v>
                </c:pt>
                <c:pt idx="6668">
                  <c:v>43514.380555555559</c:v>
                </c:pt>
                <c:pt idx="6669">
                  <c:v>43514.381249999999</c:v>
                </c:pt>
                <c:pt idx="6670">
                  <c:v>43514.381944444445</c:v>
                </c:pt>
                <c:pt idx="6671">
                  <c:v>43514.382638888892</c:v>
                </c:pt>
                <c:pt idx="6672">
                  <c:v>43514.383333333331</c:v>
                </c:pt>
                <c:pt idx="6673">
                  <c:v>43514.384027777778</c:v>
                </c:pt>
                <c:pt idx="6674">
                  <c:v>43514.384722222225</c:v>
                </c:pt>
                <c:pt idx="6675">
                  <c:v>43514.385416666664</c:v>
                </c:pt>
                <c:pt idx="6676">
                  <c:v>43514.386111111111</c:v>
                </c:pt>
                <c:pt idx="6677">
                  <c:v>43514.386805555558</c:v>
                </c:pt>
                <c:pt idx="6678">
                  <c:v>43514.387499999997</c:v>
                </c:pt>
                <c:pt idx="6679">
                  <c:v>43514.388194444444</c:v>
                </c:pt>
                <c:pt idx="6680">
                  <c:v>43514.388888888891</c:v>
                </c:pt>
                <c:pt idx="6681">
                  <c:v>43514.38958333333</c:v>
                </c:pt>
                <c:pt idx="6682">
                  <c:v>43514.390277777777</c:v>
                </c:pt>
                <c:pt idx="6683">
                  <c:v>43514.390972222223</c:v>
                </c:pt>
                <c:pt idx="6684">
                  <c:v>43514.39166666667</c:v>
                </c:pt>
                <c:pt idx="6685">
                  <c:v>43514.392361111109</c:v>
                </c:pt>
                <c:pt idx="6686">
                  <c:v>43514.393055555556</c:v>
                </c:pt>
                <c:pt idx="6687">
                  <c:v>43514.393750000003</c:v>
                </c:pt>
                <c:pt idx="6688">
                  <c:v>43514.394444444442</c:v>
                </c:pt>
                <c:pt idx="6689">
                  <c:v>43514.395138888889</c:v>
                </c:pt>
                <c:pt idx="6690">
                  <c:v>43514.395833333336</c:v>
                </c:pt>
                <c:pt idx="6691">
                  <c:v>43514.396527777775</c:v>
                </c:pt>
                <c:pt idx="6692">
                  <c:v>43514.397222222222</c:v>
                </c:pt>
                <c:pt idx="6693">
                  <c:v>43514.397916666669</c:v>
                </c:pt>
                <c:pt idx="6694">
                  <c:v>43514.398611111108</c:v>
                </c:pt>
                <c:pt idx="6695">
                  <c:v>43514.399305555555</c:v>
                </c:pt>
                <c:pt idx="6696">
                  <c:v>43514.400000000001</c:v>
                </c:pt>
                <c:pt idx="6697">
                  <c:v>43514.400694444441</c:v>
                </c:pt>
                <c:pt idx="6698">
                  <c:v>43514.401388888888</c:v>
                </c:pt>
                <c:pt idx="6699">
                  <c:v>43514.402083333334</c:v>
                </c:pt>
                <c:pt idx="6700">
                  <c:v>43514.402777777781</c:v>
                </c:pt>
                <c:pt idx="6701">
                  <c:v>43514.40347222222</c:v>
                </c:pt>
                <c:pt idx="6702">
                  <c:v>43514.404166666667</c:v>
                </c:pt>
                <c:pt idx="6703">
                  <c:v>43514.404861111114</c:v>
                </c:pt>
                <c:pt idx="6704">
                  <c:v>43514.405555555553</c:v>
                </c:pt>
                <c:pt idx="6705">
                  <c:v>43514.40625</c:v>
                </c:pt>
                <c:pt idx="6706">
                  <c:v>43514.406944444447</c:v>
                </c:pt>
                <c:pt idx="6707">
                  <c:v>43514.407638888886</c:v>
                </c:pt>
                <c:pt idx="6708">
                  <c:v>43514.408333333333</c:v>
                </c:pt>
                <c:pt idx="6709">
                  <c:v>43514.40902777778</c:v>
                </c:pt>
                <c:pt idx="6710">
                  <c:v>43514.409722222219</c:v>
                </c:pt>
                <c:pt idx="6711">
                  <c:v>43514.410416666666</c:v>
                </c:pt>
                <c:pt idx="6712">
                  <c:v>43514.411111111112</c:v>
                </c:pt>
                <c:pt idx="6713">
                  <c:v>43514.411805555559</c:v>
                </c:pt>
                <c:pt idx="6714">
                  <c:v>43514.412499999999</c:v>
                </c:pt>
                <c:pt idx="6715">
                  <c:v>43514.413194444445</c:v>
                </c:pt>
                <c:pt idx="6716">
                  <c:v>43514.413888888892</c:v>
                </c:pt>
                <c:pt idx="6717">
                  <c:v>43514.414583333331</c:v>
                </c:pt>
                <c:pt idx="6718">
                  <c:v>43514.415277777778</c:v>
                </c:pt>
                <c:pt idx="6719">
                  <c:v>43514.415972222225</c:v>
                </c:pt>
                <c:pt idx="6720">
                  <c:v>43514.416666666664</c:v>
                </c:pt>
                <c:pt idx="6721">
                  <c:v>43514.417361111111</c:v>
                </c:pt>
                <c:pt idx="6722">
                  <c:v>43514.418055555558</c:v>
                </c:pt>
                <c:pt idx="6723">
                  <c:v>43514.418749999997</c:v>
                </c:pt>
                <c:pt idx="6724">
                  <c:v>43514.419444444444</c:v>
                </c:pt>
                <c:pt idx="6725">
                  <c:v>43514.420138888891</c:v>
                </c:pt>
                <c:pt idx="6726">
                  <c:v>43514.42083333333</c:v>
                </c:pt>
                <c:pt idx="6727">
                  <c:v>43514.421527777777</c:v>
                </c:pt>
                <c:pt idx="6728">
                  <c:v>43514.422222222223</c:v>
                </c:pt>
                <c:pt idx="6729">
                  <c:v>43514.42291666667</c:v>
                </c:pt>
                <c:pt idx="6730">
                  <c:v>43514.423611111109</c:v>
                </c:pt>
                <c:pt idx="6731">
                  <c:v>43514.424305555556</c:v>
                </c:pt>
                <c:pt idx="6732">
                  <c:v>43514.425000000003</c:v>
                </c:pt>
                <c:pt idx="6733">
                  <c:v>43514.425694444442</c:v>
                </c:pt>
                <c:pt idx="6734">
                  <c:v>43514.426388888889</c:v>
                </c:pt>
                <c:pt idx="6735">
                  <c:v>43514.427083333336</c:v>
                </c:pt>
                <c:pt idx="6736">
                  <c:v>43514.427777777775</c:v>
                </c:pt>
                <c:pt idx="6737">
                  <c:v>43514.428472222222</c:v>
                </c:pt>
                <c:pt idx="6738">
                  <c:v>43514.429166666669</c:v>
                </c:pt>
                <c:pt idx="6739">
                  <c:v>43514.429861111108</c:v>
                </c:pt>
                <c:pt idx="6740">
                  <c:v>43514.430555555555</c:v>
                </c:pt>
                <c:pt idx="6741">
                  <c:v>43514.431250000001</c:v>
                </c:pt>
                <c:pt idx="6742">
                  <c:v>43514.431944444441</c:v>
                </c:pt>
                <c:pt idx="6743">
                  <c:v>43514.432638888888</c:v>
                </c:pt>
                <c:pt idx="6744">
                  <c:v>43514.433333333334</c:v>
                </c:pt>
                <c:pt idx="6745">
                  <c:v>43514.434027777781</c:v>
                </c:pt>
                <c:pt idx="6746">
                  <c:v>43514.43472222222</c:v>
                </c:pt>
                <c:pt idx="6747">
                  <c:v>43514.435416666667</c:v>
                </c:pt>
                <c:pt idx="6748">
                  <c:v>43514.436111111114</c:v>
                </c:pt>
                <c:pt idx="6749">
                  <c:v>43514.436805555553</c:v>
                </c:pt>
                <c:pt idx="6750">
                  <c:v>43514.4375</c:v>
                </c:pt>
                <c:pt idx="6751">
                  <c:v>43514.438194444447</c:v>
                </c:pt>
                <c:pt idx="6752">
                  <c:v>43514.438888888886</c:v>
                </c:pt>
                <c:pt idx="6753">
                  <c:v>43514.439583333333</c:v>
                </c:pt>
                <c:pt idx="6754">
                  <c:v>43514.44027777778</c:v>
                </c:pt>
                <c:pt idx="6755">
                  <c:v>43514.440972222219</c:v>
                </c:pt>
                <c:pt idx="6756">
                  <c:v>43514.441666666666</c:v>
                </c:pt>
                <c:pt idx="6757">
                  <c:v>43514.442361111112</c:v>
                </c:pt>
                <c:pt idx="6758">
                  <c:v>43514.443055555559</c:v>
                </c:pt>
                <c:pt idx="6759">
                  <c:v>43514.443749999999</c:v>
                </c:pt>
                <c:pt idx="6760">
                  <c:v>43514.444444444445</c:v>
                </c:pt>
                <c:pt idx="6761">
                  <c:v>43514.445138888892</c:v>
                </c:pt>
                <c:pt idx="6762">
                  <c:v>43514.445833333331</c:v>
                </c:pt>
                <c:pt idx="6763">
                  <c:v>43514.446527777778</c:v>
                </c:pt>
                <c:pt idx="6764">
                  <c:v>43514.447222222225</c:v>
                </c:pt>
                <c:pt idx="6765">
                  <c:v>43514.447916666664</c:v>
                </c:pt>
                <c:pt idx="6766">
                  <c:v>43514.448611111111</c:v>
                </c:pt>
                <c:pt idx="6767">
                  <c:v>43514.449305555558</c:v>
                </c:pt>
                <c:pt idx="6768">
                  <c:v>43514.45</c:v>
                </c:pt>
                <c:pt idx="6769">
                  <c:v>43514.450694444444</c:v>
                </c:pt>
                <c:pt idx="6770">
                  <c:v>43514.451388888891</c:v>
                </c:pt>
                <c:pt idx="6771">
                  <c:v>43514.45208333333</c:v>
                </c:pt>
                <c:pt idx="6772">
                  <c:v>43514.452777777777</c:v>
                </c:pt>
                <c:pt idx="6773">
                  <c:v>43514.453472222223</c:v>
                </c:pt>
                <c:pt idx="6774">
                  <c:v>43514.45416666667</c:v>
                </c:pt>
                <c:pt idx="6775">
                  <c:v>43514.454861111109</c:v>
                </c:pt>
                <c:pt idx="6776">
                  <c:v>43514.455555555556</c:v>
                </c:pt>
                <c:pt idx="6777">
                  <c:v>43514.456250000003</c:v>
                </c:pt>
                <c:pt idx="6778">
                  <c:v>43514.456944444442</c:v>
                </c:pt>
                <c:pt idx="6779">
                  <c:v>43514.457638888889</c:v>
                </c:pt>
                <c:pt idx="6780">
                  <c:v>43514.458333333336</c:v>
                </c:pt>
                <c:pt idx="6781">
                  <c:v>43514.459027777775</c:v>
                </c:pt>
                <c:pt idx="6782">
                  <c:v>43514.459722222222</c:v>
                </c:pt>
                <c:pt idx="6783">
                  <c:v>43514.460416666669</c:v>
                </c:pt>
                <c:pt idx="6784">
                  <c:v>43514.461111111108</c:v>
                </c:pt>
                <c:pt idx="6785">
                  <c:v>43514.461805555555</c:v>
                </c:pt>
                <c:pt idx="6786">
                  <c:v>43514.462500000001</c:v>
                </c:pt>
                <c:pt idx="6787">
                  <c:v>43514.463194444441</c:v>
                </c:pt>
                <c:pt idx="6788">
                  <c:v>43514.463888888888</c:v>
                </c:pt>
                <c:pt idx="6789">
                  <c:v>43514.464583333334</c:v>
                </c:pt>
                <c:pt idx="6790">
                  <c:v>43514.465277777781</c:v>
                </c:pt>
                <c:pt idx="6791">
                  <c:v>43514.46597222222</c:v>
                </c:pt>
                <c:pt idx="6792">
                  <c:v>43514.466666666667</c:v>
                </c:pt>
                <c:pt idx="6793">
                  <c:v>43514.467361111114</c:v>
                </c:pt>
                <c:pt idx="6794">
                  <c:v>43514.468055555553</c:v>
                </c:pt>
                <c:pt idx="6795">
                  <c:v>43514.46875</c:v>
                </c:pt>
                <c:pt idx="6796">
                  <c:v>43514.469444444447</c:v>
                </c:pt>
                <c:pt idx="6797">
                  <c:v>43514.470138888886</c:v>
                </c:pt>
                <c:pt idx="6798">
                  <c:v>43514.470833333333</c:v>
                </c:pt>
                <c:pt idx="6799">
                  <c:v>43514.47152777778</c:v>
                </c:pt>
                <c:pt idx="6800">
                  <c:v>43514.472222222219</c:v>
                </c:pt>
                <c:pt idx="6801">
                  <c:v>43514.472916666666</c:v>
                </c:pt>
                <c:pt idx="6802">
                  <c:v>43514.473611111112</c:v>
                </c:pt>
                <c:pt idx="6803">
                  <c:v>43514.474305555559</c:v>
                </c:pt>
                <c:pt idx="6804">
                  <c:v>43514.474999999999</c:v>
                </c:pt>
                <c:pt idx="6805">
                  <c:v>43514.475694444445</c:v>
                </c:pt>
                <c:pt idx="6806">
                  <c:v>43514.476388888892</c:v>
                </c:pt>
                <c:pt idx="6807">
                  <c:v>43514.477083333331</c:v>
                </c:pt>
                <c:pt idx="6808">
                  <c:v>43514.477777777778</c:v>
                </c:pt>
                <c:pt idx="6809">
                  <c:v>43514.478472222225</c:v>
                </c:pt>
                <c:pt idx="6810">
                  <c:v>43514.479166666664</c:v>
                </c:pt>
                <c:pt idx="6811">
                  <c:v>43514.479861111111</c:v>
                </c:pt>
                <c:pt idx="6812">
                  <c:v>43514.480555555558</c:v>
                </c:pt>
                <c:pt idx="6813">
                  <c:v>43514.481249999997</c:v>
                </c:pt>
                <c:pt idx="6814">
                  <c:v>43514.481944444444</c:v>
                </c:pt>
                <c:pt idx="6815">
                  <c:v>43514.482638888891</c:v>
                </c:pt>
                <c:pt idx="6816">
                  <c:v>43514.48333333333</c:v>
                </c:pt>
                <c:pt idx="6817">
                  <c:v>43514.484027777777</c:v>
                </c:pt>
                <c:pt idx="6818">
                  <c:v>43514.484722222223</c:v>
                </c:pt>
                <c:pt idx="6819">
                  <c:v>43514.48541666667</c:v>
                </c:pt>
                <c:pt idx="6820">
                  <c:v>43514.486111111109</c:v>
                </c:pt>
                <c:pt idx="6821">
                  <c:v>43514.486805555556</c:v>
                </c:pt>
                <c:pt idx="6822">
                  <c:v>43514.487500000003</c:v>
                </c:pt>
                <c:pt idx="6823">
                  <c:v>43514.488194444442</c:v>
                </c:pt>
                <c:pt idx="6824">
                  <c:v>43514.488888888889</c:v>
                </c:pt>
                <c:pt idx="6825">
                  <c:v>43514.489583333336</c:v>
                </c:pt>
                <c:pt idx="6826">
                  <c:v>43514.490277777775</c:v>
                </c:pt>
                <c:pt idx="6827">
                  <c:v>43514.490972222222</c:v>
                </c:pt>
                <c:pt idx="6828">
                  <c:v>43514.491666666669</c:v>
                </c:pt>
                <c:pt idx="6829">
                  <c:v>43514.492361111108</c:v>
                </c:pt>
                <c:pt idx="6830">
                  <c:v>43514.493055555555</c:v>
                </c:pt>
                <c:pt idx="6831">
                  <c:v>43514.493750000001</c:v>
                </c:pt>
                <c:pt idx="6832">
                  <c:v>43514.494444444441</c:v>
                </c:pt>
                <c:pt idx="6833">
                  <c:v>43514.495138888888</c:v>
                </c:pt>
                <c:pt idx="6834">
                  <c:v>43514.495833333334</c:v>
                </c:pt>
                <c:pt idx="6835">
                  <c:v>43514.496527777781</c:v>
                </c:pt>
                <c:pt idx="6836">
                  <c:v>43514.49722222222</c:v>
                </c:pt>
                <c:pt idx="6837">
                  <c:v>43514.497916666667</c:v>
                </c:pt>
                <c:pt idx="6838">
                  <c:v>43514.498611111114</c:v>
                </c:pt>
                <c:pt idx="6839">
                  <c:v>43514.499305555553</c:v>
                </c:pt>
                <c:pt idx="6840">
                  <c:v>43514.5</c:v>
                </c:pt>
                <c:pt idx="6841">
                  <c:v>43514.500694444447</c:v>
                </c:pt>
                <c:pt idx="6842">
                  <c:v>43514.501388888886</c:v>
                </c:pt>
                <c:pt idx="6843">
                  <c:v>43514.502083333333</c:v>
                </c:pt>
                <c:pt idx="6844">
                  <c:v>43514.50277777778</c:v>
                </c:pt>
                <c:pt idx="6845">
                  <c:v>43514.503472222219</c:v>
                </c:pt>
                <c:pt idx="6846">
                  <c:v>43514.504166666666</c:v>
                </c:pt>
                <c:pt idx="6847">
                  <c:v>43514.504861111112</c:v>
                </c:pt>
                <c:pt idx="6848">
                  <c:v>43514.505555555559</c:v>
                </c:pt>
                <c:pt idx="6849">
                  <c:v>43514.506249999999</c:v>
                </c:pt>
                <c:pt idx="6850">
                  <c:v>43514.506944444445</c:v>
                </c:pt>
                <c:pt idx="6851">
                  <c:v>43514.507638888892</c:v>
                </c:pt>
                <c:pt idx="6852">
                  <c:v>43514.508333333331</c:v>
                </c:pt>
                <c:pt idx="6853">
                  <c:v>43514.509027777778</c:v>
                </c:pt>
                <c:pt idx="6854">
                  <c:v>43514.509722222225</c:v>
                </c:pt>
                <c:pt idx="6855">
                  <c:v>43514.510416666664</c:v>
                </c:pt>
                <c:pt idx="6856">
                  <c:v>43514.511111111111</c:v>
                </c:pt>
                <c:pt idx="6857">
                  <c:v>43514.511805555558</c:v>
                </c:pt>
                <c:pt idx="6858">
                  <c:v>43514.512499999997</c:v>
                </c:pt>
                <c:pt idx="6859">
                  <c:v>43514.513194444444</c:v>
                </c:pt>
                <c:pt idx="6860">
                  <c:v>43514.513888888891</c:v>
                </c:pt>
                <c:pt idx="6861">
                  <c:v>43514.51458333333</c:v>
                </c:pt>
                <c:pt idx="6862">
                  <c:v>43514.515277777777</c:v>
                </c:pt>
                <c:pt idx="6863">
                  <c:v>43514.515972222223</c:v>
                </c:pt>
                <c:pt idx="6864">
                  <c:v>43514.51666666667</c:v>
                </c:pt>
                <c:pt idx="6865">
                  <c:v>43514.517361111109</c:v>
                </c:pt>
                <c:pt idx="6866">
                  <c:v>43514.518055555556</c:v>
                </c:pt>
                <c:pt idx="6867">
                  <c:v>43514.518750000003</c:v>
                </c:pt>
                <c:pt idx="6868">
                  <c:v>43514.519444444442</c:v>
                </c:pt>
                <c:pt idx="6869">
                  <c:v>43514.520138888889</c:v>
                </c:pt>
                <c:pt idx="6870">
                  <c:v>43514.520833333336</c:v>
                </c:pt>
                <c:pt idx="6871">
                  <c:v>43514.521527777775</c:v>
                </c:pt>
                <c:pt idx="6872">
                  <c:v>43514.522222222222</c:v>
                </c:pt>
                <c:pt idx="6873">
                  <c:v>43514.522916666669</c:v>
                </c:pt>
                <c:pt idx="6874">
                  <c:v>43514.523611111108</c:v>
                </c:pt>
                <c:pt idx="6875">
                  <c:v>43514.524305555555</c:v>
                </c:pt>
                <c:pt idx="6876">
                  <c:v>43514.525000000001</c:v>
                </c:pt>
                <c:pt idx="6877">
                  <c:v>43514.525694444441</c:v>
                </c:pt>
                <c:pt idx="6878">
                  <c:v>43514.526388888888</c:v>
                </c:pt>
                <c:pt idx="6879">
                  <c:v>43514.527083333334</c:v>
                </c:pt>
                <c:pt idx="6880">
                  <c:v>43514.527777777781</c:v>
                </c:pt>
                <c:pt idx="6881">
                  <c:v>43514.52847222222</c:v>
                </c:pt>
                <c:pt idx="6882">
                  <c:v>43514.529166666667</c:v>
                </c:pt>
                <c:pt idx="6883">
                  <c:v>43514.529861111114</c:v>
                </c:pt>
                <c:pt idx="6884">
                  <c:v>43514.530555555553</c:v>
                </c:pt>
                <c:pt idx="6885">
                  <c:v>43514.53125</c:v>
                </c:pt>
                <c:pt idx="6886">
                  <c:v>43514.531944444447</c:v>
                </c:pt>
                <c:pt idx="6887">
                  <c:v>43514.532638888886</c:v>
                </c:pt>
                <c:pt idx="6888">
                  <c:v>43514.533333333333</c:v>
                </c:pt>
                <c:pt idx="6889">
                  <c:v>43514.53402777778</c:v>
                </c:pt>
                <c:pt idx="6890">
                  <c:v>43514.534722222219</c:v>
                </c:pt>
                <c:pt idx="6891">
                  <c:v>43514.535416666666</c:v>
                </c:pt>
                <c:pt idx="6892">
                  <c:v>43514.536111111112</c:v>
                </c:pt>
                <c:pt idx="6893">
                  <c:v>43514.536805555559</c:v>
                </c:pt>
                <c:pt idx="6894">
                  <c:v>43514.537499999999</c:v>
                </c:pt>
                <c:pt idx="6895">
                  <c:v>43514.538194444445</c:v>
                </c:pt>
                <c:pt idx="6896">
                  <c:v>43514.538888888892</c:v>
                </c:pt>
                <c:pt idx="6897">
                  <c:v>43514.539583333331</c:v>
                </c:pt>
                <c:pt idx="6898">
                  <c:v>43514.540277777778</c:v>
                </c:pt>
                <c:pt idx="6899">
                  <c:v>43514.540972222225</c:v>
                </c:pt>
                <c:pt idx="6900">
                  <c:v>43514.541666666664</c:v>
                </c:pt>
                <c:pt idx="6901">
                  <c:v>43514.542361111111</c:v>
                </c:pt>
                <c:pt idx="6902">
                  <c:v>43514.543055555558</c:v>
                </c:pt>
                <c:pt idx="6903">
                  <c:v>43514.543749999997</c:v>
                </c:pt>
                <c:pt idx="6904">
                  <c:v>43514.544444444444</c:v>
                </c:pt>
                <c:pt idx="6905">
                  <c:v>43514.545138888891</c:v>
                </c:pt>
                <c:pt idx="6906">
                  <c:v>43514.54583333333</c:v>
                </c:pt>
                <c:pt idx="6907">
                  <c:v>43514.546527777777</c:v>
                </c:pt>
                <c:pt idx="6908">
                  <c:v>43514.547222222223</c:v>
                </c:pt>
                <c:pt idx="6909">
                  <c:v>43514.54791666667</c:v>
                </c:pt>
                <c:pt idx="6910">
                  <c:v>43514.548611111109</c:v>
                </c:pt>
                <c:pt idx="6911">
                  <c:v>43514.549305555556</c:v>
                </c:pt>
                <c:pt idx="6912">
                  <c:v>43514.55</c:v>
                </c:pt>
                <c:pt idx="6913">
                  <c:v>43514.550694444442</c:v>
                </c:pt>
                <c:pt idx="6914">
                  <c:v>43514.551388888889</c:v>
                </c:pt>
                <c:pt idx="6915">
                  <c:v>43514.552083333336</c:v>
                </c:pt>
                <c:pt idx="6916">
                  <c:v>43514.552777777775</c:v>
                </c:pt>
                <c:pt idx="6917">
                  <c:v>43514.553472222222</c:v>
                </c:pt>
                <c:pt idx="6918">
                  <c:v>43514.554166666669</c:v>
                </c:pt>
                <c:pt idx="6919">
                  <c:v>43514.554861111108</c:v>
                </c:pt>
                <c:pt idx="6920">
                  <c:v>43514.555555555555</c:v>
                </c:pt>
                <c:pt idx="6921">
                  <c:v>43514.556250000001</c:v>
                </c:pt>
                <c:pt idx="6922">
                  <c:v>43514.556944444441</c:v>
                </c:pt>
                <c:pt idx="6923">
                  <c:v>43514.557638888888</c:v>
                </c:pt>
                <c:pt idx="6924">
                  <c:v>43514.558333333334</c:v>
                </c:pt>
                <c:pt idx="6925">
                  <c:v>43514.559027777781</c:v>
                </c:pt>
                <c:pt idx="6926">
                  <c:v>43514.55972222222</c:v>
                </c:pt>
                <c:pt idx="6927">
                  <c:v>43514.560416666667</c:v>
                </c:pt>
                <c:pt idx="6928">
                  <c:v>43514.561111111114</c:v>
                </c:pt>
                <c:pt idx="6929">
                  <c:v>43514.561805555553</c:v>
                </c:pt>
                <c:pt idx="6930">
                  <c:v>43514.5625</c:v>
                </c:pt>
                <c:pt idx="6931">
                  <c:v>43514.563194444447</c:v>
                </c:pt>
                <c:pt idx="6932">
                  <c:v>43514.563888888886</c:v>
                </c:pt>
                <c:pt idx="6933">
                  <c:v>43514.564583333333</c:v>
                </c:pt>
                <c:pt idx="6934">
                  <c:v>43514.56527777778</c:v>
                </c:pt>
                <c:pt idx="6935">
                  <c:v>43514.565972222219</c:v>
                </c:pt>
                <c:pt idx="6936">
                  <c:v>43514.566666666666</c:v>
                </c:pt>
                <c:pt idx="6937">
                  <c:v>43514.567361111112</c:v>
                </c:pt>
                <c:pt idx="6938">
                  <c:v>43514.568055555559</c:v>
                </c:pt>
                <c:pt idx="6939">
                  <c:v>43514.568749999999</c:v>
                </c:pt>
                <c:pt idx="6940">
                  <c:v>43514.569444444445</c:v>
                </c:pt>
                <c:pt idx="6941">
                  <c:v>43514.570138888892</c:v>
                </c:pt>
                <c:pt idx="6942">
                  <c:v>43514.570833333331</c:v>
                </c:pt>
                <c:pt idx="6943">
                  <c:v>43514.571527777778</c:v>
                </c:pt>
                <c:pt idx="6944">
                  <c:v>43514.572222222225</c:v>
                </c:pt>
                <c:pt idx="6945">
                  <c:v>43514.572916666664</c:v>
                </c:pt>
                <c:pt idx="6946">
                  <c:v>43514.573611111111</c:v>
                </c:pt>
                <c:pt idx="6947">
                  <c:v>43514.574305555558</c:v>
                </c:pt>
                <c:pt idx="6948">
                  <c:v>43514.574999999997</c:v>
                </c:pt>
                <c:pt idx="6949">
                  <c:v>43514.575694444444</c:v>
                </c:pt>
                <c:pt idx="6950">
                  <c:v>43514.576388888891</c:v>
                </c:pt>
                <c:pt idx="6951">
                  <c:v>43514.57708333333</c:v>
                </c:pt>
                <c:pt idx="6952">
                  <c:v>43514.577777777777</c:v>
                </c:pt>
                <c:pt idx="6953">
                  <c:v>43514.578472222223</c:v>
                </c:pt>
                <c:pt idx="6954">
                  <c:v>43514.57916666667</c:v>
                </c:pt>
                <c:pt idx="6955">
                  <c:v>43514.579861111109</c:v>
                </c:pt>
                <c:pt idx="6956">
                  <c:v>43514.580555555556</c:v>
                </c:pt>
                <c:pt idx="6957">
                  <c:v>43514.581250000003</c:v>
                </c:pt>
                <c:pt idx="6958">
                  <c:v>43514.581944444442</c:v>
                </c:pt>
                <c:pt idx="6959">
                  <c:v>43514.582638888889</c:v>
                </c:pt>
                <c:pt idx="6960">
                  <c:v>43514.583333333336</c:v>
                </c:pt>
                <c:pt idx="6961">
                  <c:v>43514.584027777775</c:v>
                </c:pt>
                <c:pt idx="6962">
                  <c:v>43514.584722222222</c:v>
                </c:pt>
                <c:pt idx="6963">
                  <c:v>43514.585416666669</c:v>
                </c:pt>
                <c:pt idx="6964">
                  <c:v>43514.586111111108</c:v>
                </c:pt>
                <c:pt idx="6965">
                  <c:v>43514.586805555555</c:v>
                </c:pt>
                <c:pt idx="6966">
                  <c:v>43514.587500000001</c:v>
                </c:pt>
                <c:pt idx="6967">
                  <c:v>43514.588194444441</c:v>
                </c:pt>
                <c:pt idx="6968">
                  <c:v>43514.588888888888</c:v>
                </c:pt>
                <c:pt idx="6969">
                  <c:v>43514.589583333334</c:v>
                </c:pt>
                <c:pt idx="6970">
                  <c:v>43514.590277777781</c:v>
                </c:pt>
                <c:pt idx="6971">
                  <c:v>43514.59097222222</c:v>
                </c:pt>
                <c:pt idx="6972">
                  <c:v>43514.591666666667</c:v>
                </c:pt>
                <c:pt idx="6973">
                  <c:v>43514.592361111114</c:v>
                </c:pt>
                <c:pt idx="6974">
                  <c:v>43514.593055555553</c:v>
                </c:pt>
                <c:pt idx="6975">
                  <c:v>43514.59375</c:v>
                </c:pt>
                <c:pt idx="6976">
                  <c:v>43514.594444444447</c:v>
                </c:pt>
                <c:pt idx="6977">
                  <c:v>43514.595138888886</c:v>
                </c:pt>
                <c:pt idx="6978">
                  <c:v>43514.595833333333</c:v>
                </c:pt>
                <c:pt idx="6979">
                  <c:v>43514.59652777778</c:v>
                </c:pt>
                <c:pt idx="6980">
                  <c:v>43514.597222222219</c:v>
                </c:pt>
                <c:pt idx="6981">
                  <c:v>43514.597916666666</c:v>
                </c:pt>
                <c:pt idx="6982">
                  <c:v>43514.598611111112</c:v>
                </c:pt>
                <c:pt idx="6983">
                  <c:v>43514.599305555559</c:v>
                </c:pt>
                <c:pt idx="6984">
                  <c:v>43514.6</c:v>
                </c:pt>
                <c:pt idx="6985">
                  <c:v>43514.600694444445</c:v>
                </c:pt>
                <c:pt idx="6986">
                  <c:v>43514.601388888892</c:v>
                </c:pt>
                <c:pt idx="6987">
                  <c:v>43514.602083333331</c:v>
                </c:pt>
                <c:pt idx="6988">
                  <c:v>43514.602777777778</c:v>
                </c:pt>
                <c:pt idx="6989">
                  <c:v>43514.603472222225</c:v>
                </c:pt>
                <c:pt idx="6990">
                  <c:v>43514.604166666664</c:v>
                </c:pt>
                <c:pt idx="6991">
                  <c:v>43514.604861111111</c:v>
                </c:pt>
                <c:pt idx="6992">
                  <c:v>43514.605555555558</c:v>
                </c:pt>
                <c:pt idx="6993">
                  <c:v>43514.606249999997</c:v>
                </c:pt>
                <c:pt idx="6994">
                  <c:v>43514.606944444444</c:v>
                </c:pt>
                <c:pt idx="6995">
                  <c:v>43514.607638888891</c:v>
                </c:pt>
                <c:pt idx="6996">
                  <c:v>43514.60833333333</c:v>
                </c:pt>
                <c:pt idx="6997">
                  <c:v>43514.609027777777</c:v>
                </c:pt>
                <c:pt idx="6998">
                  <c:v>43514.609722222223</c:v>
                </c:pt>
                <c:pt idx="6999">
                  <c:v>43514.61041666667</c:v>
                </c:pt>
                <c:pt idx="7000">
                  <c:v>43514.611111111109</c:v>
                </c:pt>
                <c:pt idx="7001">
                  <c:v>43514.611805555556</c:v>
                </c:pt>
                <c:pt idx="7002">
                  <c:v>43514.612500000003</c:v>
                </c:pt>
                <c:pt idx="7003">
                  <c:v>43514.613194444442</c:v>
                </c:pt>
                <c:pt idx="7004">
                  <c:v>43514.613888888889</c:v>
                </c:pt>
                <c:pt idx="7005">
                  <c:v>43514.614583333336</c:v>
                </c:pt>
                <c:pt idx="7006">
                  <c:v>43514.615277777775</c:v>
                </c:pt>
                <c:pt idx="7007">
                  <c:v>43514.615972222222</c:v>
                </c:pt>
                <c:pt idx="7008">
                  <c:v>43514.616666666669</c:v>
                </c:pt>
                <c:pt idx="7009">
                  <c:v>43514.617361111108</c:v>
                </c:pt>
                <c:pt idx="7010">
                  <c:v>43514.618055555555</c:v>
                </c:pt>
                <c:pt idx="7011">
                  <c:v>43514.618750000001</c:v>
                </c:pt>
                <c:pt idx="7012">
                  <c:v>43514.619444444441</c:v>
                </c:pt>
                <c:pt idx="7013">
                  <c:v>43514.620138888888</c:v>
                </c:pt>
                <c:pt idx="7014">
                  <c:v>43514.620833333334</c:v>
                </c:pt>
                <c:pt idx="7015">
                  <c:v>43514.621527777781</c:v>
                </c:pt>
                <c:pt idx="7016">
                  <c:v>43514.62222222222</c:v>
                </c:pt>
                <c:pt idx="7017">
                  <c:v>43514.622916666667</c:v>
                </c:pt>
                <c:pt idx="7018">
                  <c:v>43514.623611111114</c:v>
                </c:pt>
                <c:pt idx="7019">
                  <c:v>43514.624305555553</c:v>
                </c:pt>
                <c:pt idx="7020">
                  <c:v>43514.625</c:v>
                </c:pt>
                <c:pt idx="7021">
                  <c:v>43514.625694444447</c:v>
                </c:pt>
                <c:pt idx="7022">
                  <c:v>43514.626388888886</c:v>
                </c:pt>
                <c:pt idx="7023">
                  <c:v>43514.627083333333</c:v>
                </c:pt>
                <c:pt idx="7024">
                  <c:v>43514.62777777778</c:v>
                </c:pt>
                <c:pt idx="7025">
                  <c:v>43514.628472222219</c:v>
                </c:pt>
                <c:pt idx="7026">
                  <c:v>43514.629166666666</c:v>
                </c:pt>
                <c:pt idx="7027">
                  <c:v>43514.629861111112</c:v>
                </c:pt>
                <c:pt idx="7028">
                  <c:v>43514.630555555559</c:v>
                </c:pt>
                <c:pt idx="7029">
                  <c:v>43514.631249999999</c:v>
                </c:pt>
                <c:pt idx="7030">
                  <c:v>43514.631944444445</c:v>
                </c:pt>
                <c:pt idx="7031">
                  <c:v>43514.632638888892</c:v>
                </c:pt>
                <c:pt idx="7032">
                  <c:v>43514.633333333331</c:v>
                </c:pt>
                <c:pt idx="7033">
                  <c:v>43514.634027777778</c:v>
                </c:pt>
                <c:pt idx="7034">
                  <c:v>43514.634722222225</c:v>
                </c:pt>
                <c:pt idx="7035">
                  <c:v>43514.635416666664</c:v>
                </c:pt>
                <c:pt idx="7036">
                  <c:v>43514.636111111111</c:v>
                </c:pt>
                <c:pt idx="7037">
                  <c:v>43514.636805555558</c:v>
                </c:pt>
                <c:pt idx="7038">
                  <c:v>43514.637499999997</c:v>
                </c:pt>
                <c:pt idx="7039">
                  <c:v>43514.638194444444</c:v>
                </c:pt>
                <c:pt idx="7040">
                  <c:v>43514.638888888891</c:v>
                </c:pt>
                <c:pt idx="7041">
                  <c:v>43514.63958333333</c:v>
                </c:pt>
                <c:pt idx="7042">
                  <c:v>43514.640277777777</c:v>
                </c:pt>
                <c:pt idx="7043">
                  <c:v>43514.640972222223</c:v>
                </c:pt>
                <c:pt idx="7044">
                  <c:v>43514.64166666667</c:v>
                </c:pt>
                <c:pt idx="7045">
                  <c:v>43514.642361111109</c:v>
                </c:pt>
                <c:pt idx="7046">
                  <c:v>43514.643055555556</c:v>
                </c:pt>
                <c:pt idx="7047">
                  <c:v>43514.643750000003</c:v>
                </c:pt>
                <c:pt idx="7048">
                  <c:v>43514.644444444442</c:v>
                </c:pt>
                <c:pt idx="7049">
                  <c:v>43514.645138888889</c:v>
                </c:pt>
                <c:pt idx="7050">
                  <c:v>43514.645833333336</c:v>
                </c:pt>
                <c:pt idx="7051">
                  <c:v>43514.646527777775</c:v>
                </c:pt>
                <c:pt idx="7052">
                  <c:v>43514.647222222222</c:v>
                </c:pt>
                <c:pt idx="7053">
                  <c:v>43514.647916666669</c:v>
                </c:pt>
                <c:pt idx="7054">
                  <c:v>43514.648611111108</c:v>
                </c:pt>
                <c:pt idx="7055">
                  <c:v>43514.649305555555</c:v>
                </c:pt>
                <c:pt idx="7056">
                  <c:v>43514.65</c:v>
                </c:pt>
                <c:pt idx="7057">
                  <c:v>43514.650694444441</c:v>
                </c:pt>
                <c:pt idx="7058">
                  <c:v>43514.651388888888</c:v>
                </c:pt>
                <c:pt idx="7059">
                  <c:v>43514.652083333334</c:v>
                </c:pt>
                <c:pt idx="7060">
                  <c:v>43514.652777777781</c:v>
                </c:pt>
                <c:pt idx="7061">
                  <c:v>43514.65347222222</c:v>
                </c:pt>
                <c:pt idx="7062">
                  <c:v>43514.654166666667</c:v>
                </c:pt>
                <c:pt idx="7063">
                  <c:v>43514.654861111114</c:v>
                </c:pt>
                <c:pt idx="7064">
                  <c:v>43514.655555555553</c:v>
                </c:pt>
                <c:pt idx="7065">
                  <c:v>43514.65625</c:v>
                </c:pt>
                <c:pt idx="7066">
                  <c:v>43514.656944444447</c:v>
                </c:pt>
                <c:pt idx="7067">
                  <c:v>43514.657638888886</c:v>
                </c:pt>
                <c:pt idx="7068">
                  <c:v>43514.658333333333</c:v>
                </c:pt>
                <c:pt idx="7069">
                  <c:v>43514.65902777778</c:v>
                </c:pt>
                <c:pt idx="7070">
                  <c:v>43514.659722222219</c:v>
                </c:pt>
                <c:pt idx="7071">
                  <c:v>43514.660416666666</c:v>
                </c:pt>
                <c:pt idx="7072">
                  <c:v>43514.661111111112</c:v>
                </c:pt>
                <c:pt idx="7073">
                  <c:v>43514.661805555559</c:v>
                </c:pt>
                <c:pt idx="7074">
                  <c:v>43514.662499999999</c:v>
                </c:pt>
                <c:pt idx="7075">
                  <c:v>43514.663194444445</c:v>
                </c:pt>
                <c:pt idx="7076">
                  <c:v>43514.663888888892</c:v>
                </c:pt>
                <c:pt idx="7077">
                  <c:v>43514.664583333331</c:v>
                </c:pt>
                <c:pt idx="7078">
                  <c:v>43514.665277777778</c:v>
                </c:pt>
                <c:pt idx="7079">
                  <c:v>43514.665972222225</c:v>
                </c:pt>
                <c:pt idx="7080">
                  <c:v>43514.666666666664</c:v>
                </c:pt>
                <c:pt idx="7081">
                  <c:v>43514.667361111111</c:v>
                </c:pt>
                <c:pt idx="7082">
                  <c:v>43514.668055555558</c:v>
                </c:pt>
                <c:pt idx="7083">
                  <c:v>43514.668749999997</c:v>
                </c:pt>
                <c:pt idx="7084">
                  <c:v>43514.669444444444</c:v>
                </c:pt>
                <c:pt idx="7085">
                  <c:v>43514.670138888891</c:v>
                </c:pt>
                <c:pt idx="7086">
                  <c:v>43514.67083333333</c:v>
                </c:pt>
                <c:pt idx="7087">
                  <c:v>43514.671527777777</c:v>
                </c:pt>
                <c:pt idx="7088">
                  <c:v>43514.672222222223</c:v>
                </c:pt>
                <c:pt idx="7089">
                  <c:v>43514.67291666667</c:v>
                </c:pt>
                <c:pt idx="7090">
                  <c:v>43514.673611111109</c:v>
                </c:pt>
                <c:pt idx="7091">
                  <c:v>43514.674305555556</c:v>
                </c:pt>
                <c:pt idx="7092">
                  <c:v>43514.675000000003</c:v>
                </c:pt>
                <c:pt idx="7093">
                  <c:v>43514.675694444442</c:v>
                </c:pt>
                <c:pt idx="7094">
                  <c:v>43514.676388888889</c:v>
                </c:pt>
                <c:pt idx="7095">
                  <c:v>43514.677083333336</c:v>
                </c:pt>
                <c:pt idx="7096">
                  <c:v>43514.677777777775</c:v>
                </c:pt>
                <c:pt idx="7097">
                  <c:v>43514.678472222222</c:v>
                </c:pt>
                <c:pt idx="7098">
                  <c:v>43514.679166666669</c:v>
                </c:pt>
                <c:pt idx="7099">
                  <c:v>43514.679861111108</c:v>
                </c:pt>
                <c:pt idx="7100">
                  <c:v>43514.680555555555</c:v>
                </c:pt>
                <c:pt idx="7101">
                  <c:v>43514.681250000001</c:v>
                </c:pt>
                <c:pt idx="7102">
                  <c:v>43514.681944444441</c:v>
                </c:pt>
                <c:pt idx="7103">
                  <c:v>43514.682638888888</c:v>
                </c:pt>
                <c:pt idx="7104">
                  <c:v>43514.683333333334</c:v>
                </c:pt>
                <c:pt idx="7105">
                  <c:v>43514.684027777781</c:v>
                </c:pt>
                <c:pt idx="7106">
                  <c:v>43514.68472222222</c:v>
                </c:pt>
                <c:pt idx="7107">
                  <c:v>43514.685416666667</c:v>
                </c:pt>
                <c:pt idx="7108">
                  <c:v>43514.686111111114</c:v>
                </c:pt>
                <c:pt idx="7109">
                  <c:v>43514.686805555553</c:v>
                </c:pt>
                <c:pt idx="7110">
                  <c:v>43514.6875</c:v>
                </c:pt>
                <c:pt idx="7111">
                  <c:v>43514.688194444447</c:v>
                </c:pt>
                <c:pt idx="7112">
                  <c:v>43514.688888888886</c:v>
                </c:pt>
                <c:pt idx="7113">
                  <c:v>43514.689583333333</c:v>
                </c:pt>
                <c:pt idx="7114">
                  <c:v>43514.69027777778</c:v>
                </c:pt>
                <c:pt idx="7115">
                  <c:v>43514.690972222219</c:v>
                </c:pt>
                <c:pt idx="7116">
                  <c:v>43514.691666666666</c:v>
                </c:pt>
                <c:pt idx="7117">
                  <c:v>43514.692361111112</c:v>
                </c:pt>
                <c:pt idx="7118">
                  <c:v>43514.693055555559</c:v>
                </c:pt>
                <c:pt idx="7119">
                  <c:v>43514.693749999999</c:v>
                </c:pt>
                <c:pt idx="7120">
                  <c:v>43514.694444444445</c:v>
                </c:pt>
                <c:pt idx="7121">
                  <c:v>43514.695138888892</c:v>
                </c:pt>
                <c:pt idx="7122">
                  <c:v>43514.695833333331</c:v>
                </c:pt>
                <c:pt idx="7123">
                  <c:v>43514.696527777778</c:v>
                </c:pt>
                <c:pt idx="7124">
                  <c:v>43514.697222222225</c:v>
                </c:pt>
                <c:pt idx="7125">
                  <c:v>43514.697916666664</c:v>
                </c:pt>
                <c:pt idx="7126">
                  <c:v>43514.698611111111</c:v>
                </c:pt>
                <c:pt idx="7127">
                  <c:v>43514.699305555558</c:v>
                </c:pt>
                <c:pt idx="7128">
                  <c:v>43514.7</c:v>
                </c:pt>
                <c:pt idx="7129">
                  <c:v>43514.700694444444</c:v>
                </c:pt>
                <c:pt idx="7130">
                  <c:v>43514.701388888891</c:v>
                </c:pt>
                <c:pt idx="7131">
                  <c:v>43514.70208333333</c:v>
                </c:pt>
                <c:pt idx="7132">
                  <c:v>43514.702777777777</c:v>
                </c:pt>
                <c:pt idx="7133">
                  <c:v>43514.703472222223</c:v>
                </c:pt>
                <c:pt idx="7134">
                  <c:v>43514.70416666667</c:v>
                </c:pt>
                <c:pt idx="7135">
                  <c:v>43514.704861111109</c:v>
                </c:pt>
                <c:pt idx="7136">
                  <c:v>43514.705555555556</c:v>
                </c:pt>
                <c:pt idx="7137">
                  <c:v>43514.706250000003</c:v>
                </c:pt>
                <c:pt idx="7138">
                  <c:v>43514.706944444442</c:v>
                </c:pt>
                <c:pt idx="7139">
                  <c:v>43514.707638888889</c:v>
                </c:pt>
                <c:pt idx="7140">
                  <c:v>43514.708333333336</c:v>
                </c:pt>
                <c:pt idx="7141">
                  <c:v>43514.709027777775</c:v>
                </c:pt>
                <c:pt idx="7142">
                  <c:v>43514.709722222222</c:v>
                </c:pt>
                <c:pt idx="7143">
                  <c:v>43514.710416666669</c:v>
                </c:pt>
                <c:pt idx="7144">
                  <c:v>43514.711111111108</c:v>
                </c:pt>
                <c:pt idx="7145">
                  <c:v>43514.711805555555</c:v>
                </c:pt>
                <c:pt idx="7146">
                  <c:v>43514.712500000001</c:v>
                </c:pt>
                <c:pt idx="7147">
                  <c:v>43514.713194444441</c:v>
                </c:pt>
                <c:pt idx="7148">
                  <c:v>43514.713888888888</c:v>
                </c:pt>
                <c:pt idx="7149">
                  <c:v>43514.714583333334</c:v>
                </c:pt>
                <c:pt idx="7150">
                  <c:v>43514.715277777781</c:v>
                </c:pt>
                <c:pt idx="7151">
                  <c:v>43514.71597222222</c:v>
                </c:pt>
                <c:pt idx="7152">
                  <c:v>43514.716666666667</c:v>
                </c:pt>
                <c:pt idx="7153">
                  <c:v>43514.717361111114</c:v>
                </c:pt>
                <c:pt idx="7154">
                  <c:v>43514.718055555553</c:v>
                </c:pt>
                <c:pt idx="7155">
                  <c:v>43514.71875</c:v>
                </c:pt>
                <c:pt idx="7156">
                  <c:v>43514.719444444447</c:v>
                </c:pt>
                <c:pt idx="7157">
                  <c:v>43514.720138888886</c:v>
                </c:pt>
                <c:pt idx="7158">
                  <c:v>43514.720833333333</c:v>
                </c:pt>
                <c:pt idx="7159">
                  <c:v>43514.72152777778</c:v>
                </c:pt>
                <c:pt idx="7160">
                  <c:v>43514.722222222219</c:v>
                </c:pt>
                <c:pt idx="7161">
                  <c:v>43514.722916666666</c:v>
                </c:pt>
                <c:pt idx="7162">
                  <c:v>43514.723611111112</c:v>
                </c:pt>
                <c:pt idx="7163">
                  <c:v>43514.724305555559</c:v>
                </c:pt>
                <c:pt idx="7164">
                  <c:v>43514.724999999999</c:v>
                </c:pt>
                <c:pt idx="7165">
                  <c:v>43514.725694444445</c:v>
                </c:pt>
                <c:pt idx="7166">
                  <c:v>43514.726388888892</c:v>
                </c:pt>
                <c:pt idx="7167">
                  <c:v>43514.727083333331</c:v>
                </c:pt>
                <c:pt idx="7168">
                  <c:v>43514.727777777778</c:v>
                </c:pt>
                <c:pt idx="7169">
                  <c:v>43514.728472222225</c:v>
                </c:pt>
                <c:pt idx="7170">
                  <c:v>43514.729166666664</c:v>
                </c:pt>
                <c:pt idx="7171">
                  <c:v>43514.729861111111</c:v>
                </c:pt>
                <c:pt idx="7172">
                  <c:v>43514.730555555558</c:v>
                </c:pt>
                <c:pt idx="7173">
                  <c:v>43514.731249999997</c:v>
                </c:pt>
                <c:pt idx="7174">
                  <c:v>43514.731944444444</c:v>
                </c:pt>
                <c:pt idx="7175">
                  <c:v>43514.732638888891</c:v>
                </c:pt>
                <c:pt idx="7176">
                  <c:v>43514.73333333333</c:v>
                </c:pt>
                <c:pt idx="7177">
                  <c:v>43514.734027777777</c:v>
                </c:pt>
                <c:pt idx="7178">
                  <c:v>43514.734722222223</c:v>
                </c:pt>
                <c:pt idx="7179">
                  <c:v>43514.73541666667</c:v>
                </c:pt>
                <c:pt idx="7180">
                  <c:v>43514.736111111109</c:v>
                </c:pt>
                <c:pt idx="7181">
                  <c:v>43514.736805555556</c:v>
                </c:pt>
                <c:pt idx="7182">
                  <c:v>43514.737500000003</c:v>
                </c:pt>
                <c:pt idx="7183">
                  <c:v>43514.738194444442</c:v>
                </c:pt>
                <c:pt idx="7184">
                  <c:v>43514.738888888889</c:v>
                </c:pt>
                <c:pt idx="7185">
                  <c:v>43514.739583333336</c:v>
                </c:pt>
                <c:pt idx="7186">
                  <c:v>43514.740277777775</c:v>
                </c:pt>
                <c:pt idx="7187">
                  <c:v>43514.740972222222</c:v>
                </c:pt>
                <c:pt idx="7188">
                  <c:v>43514.741666666669</c:v>
                </c:pt>
                <c:pt idx="7189">
                  <c:v>43514.742361111108</c:v>
                </c:pt>
                <c:pt idx="7190">
                  <c:v>43514.743055555555</c:v>
                </c:pt>
                <c:pt idx="7191">
                  <c:v>43514.743750000001</c:v>
                </c:pt>
                <c:pt idx="7192">
                  <c:v>43514.744444444441</c:v>
                </c:pt>
                <c:pt idx="7193">
                  <c:v>43514.745138888888</c:v>
                </c:pt>
                <c:pt idx="7194">
                  <c:v>43514.745833333334</c:v>
                </c:pt>
                <c:pt idx="7195">
                  <c:v>43514.746527777781</c:v>
                </c:pt>
                <c:pt idx="7196">
                  <c:v>43514.74722222222</c:v>
                </c:pt>
                <c:pt idx="7197">
                  <c:v>43514.747916666667</c:v>
                </c:pt>
                <c:pt idx="7198">
                  <c:v>43514.748611111114</c:v>
                </c:pt>
                <c:pt idx="7199">
                  <c:v>43514.749305555553</c:v>
                </c:pt>
                <c:pt idx="7200">
                  <c:v>43514.75</c:v>
                </c:pt>
                <c:pt idx="7201">
                  <c:v>43514.750694444447</c:v>
                </c:pt>
                <c:pt idx="7202">
                  <c:v>43514.751388888886</c:v>
                </c:pt>
                <c:pt idx="7203">
                  <c:v>43514.752083333333</c:v>
                </c:pt>
                <c:pt idx="7204">
                  <c:v>43514.75277777778</c:v>
                </c:pt>
                <c:pt idx="7205">
                  <c:v>43514.753472222219</c:v>
                </c:pt>
                <c:pt idx="7206">
                  <c:v>43514.754166666666</c:v>
                </c:pt>
                <c:pt idx="7207">
                  <c:v>43514.754861111112</c:v>
                </c:pt>
                <c:pt idx="7208">
                  <c:v>43514.755555555559</c:v>
                </c:pt>
                <c:pt idx="7209">
                  <c:v>43514.756249999999</c:v>
                </c:pt>
                <c:pt idx="7210">
                  <c:v>43514.756944444445</c:v>
                </c:pt>
                <c:pt idx="7211">
                  <c:v>43514.757638888892</c:v>
                </c:pt>
                <c:pt idx="7212">
                  <c:v>43514.758333333331</c:v>
                </c:pt>
                <c:pt idx="7213">
                  <c:v>43514.759027777778</c:v>
                </c:pt>
                <c:pt idx="7214">
                  <c:v>43514.759722222225</c:v>
                </c:pt>
                <c:pt idx="7215">
                  <c:v>43514.760416666664</c:v>
                </c:pt>
                <c:pt idx="7216">
                  <c:v>43514.761111111111</c:v>
                </c:pt>
                <c:pt idx="7217">
                  <c:v>43514.761805555558</c:v>
                </c:pt>
                <c:pt idx="7218">
                  <c:v>43514.762499999997</c:v>
                </c:pt>
                <c:pt idx="7219">
                  <c:v>43514.763194444444</c:v>
                </c:pt>
                <c:pt idx="7220">
                  <c:v>43514.763888888891</c:v>
                </c:pt>
                <c:pt idx="7221">
                  <c:v>43514.76458333333</c:v>
                </c:pt>
                <c:pt idx="7222">
                  <c:v>43514.765277777777</c:v>
                </c:pt>
                <c:pt idx="7223">
                  <c:v>43514.765972222223</c:v>
                </c:pt>
                <c:pt idx="7224">
                  <c:v>43514.76666666667</c:v>
                </c:pt>
                <c:pt idx="7225">
                  <c:v>43514.767361111109</c:v>
                </c:pt>
                <c:pt idx="7226">
                  <c:v>43514.768055555556</c:v>
                </c:pt>
                <c:pt idx="7227">
                  <c:v>43514.768750000003</c:v>
                </c:pt>
                <c:pt idx="7228">
                  <c:v>43514.769444444442</c:v>
                </c:pt>
                <c:pt idx="7229">
                  <c:v>43514.770138888889</c:v>
                </c:pt>
                <c:pt idx="7230">
                  <c:v>43514.770833333336</c:v>
                </c:pt>
                <c:pt idx="7231">
                  <c:v>43514.771527777775</c:v>
                </c:pt>
                <c:pt idx="7232">
                  <c:v>43514.772222222222</c:v>
                </c:pt>
                <c:pt idx="7233">
                  <c:v>43514.772916666669</c:v>
                </c:pt>
                <c:pt idx="7234">
                  <c:v>43514.773611111108</c:v>
                </c:pt>
                <c:pt idx="7235">
                  <c:v>43514.774305555555</c:v>
                </c:pt>
                <c:pt idx="7236">
                  <c:v>43514.775000000001</c:v>
                </c:pt>
                <c:pt idx="7237">
                  <c:v>43514.775694444441</c:v>
                </c:pt>
                <c:pt idx="7238">
                  <c:v>43514.776388888888</c:v>
                </c:pt>
                <c:pt idx="7239">
                  <c:v>43514.777083333334</c:v>
                </c:pt>
                <c:pt idx="7240">
                  <c:v>43514.777777777781</c:v>
                </c:pt>
                <c:pt idx="7241">
                  <c:v>43514.77847222222</c:v>
                </c:pt>
                <c:pt idx="7242">
                  <c:v>43514.779166666667</c:v>
                </c:pt>
                <c:pt idx="7243">
                  <c:v>43514.779861111114</c:v>
                </c:pt>
                <c:pt idx="7244">
                  <c:v>43514.780555555553</c:v>
                </c:pt>
                <c:pt idx="7245">
                  <c:v>43514.78125</c:v>
                </c:pt>
                <c:pt idx="7246">
                  <c:v>43514.781944444447</c:v>
                </c:pt>
                <c:pt idx="7247">
                  <c:v>43514.782638888886</c:v>
                </c:pt>
                <c:pt idx="7248">
                  <c:v>43514.783333333333</c:v>
                </c:pt>
                <c:pt idx="7249">
                  <c:v>43514.78402777778</c:v>
                </c:pt>
                <c:pt idx="7250">
                  <c:v>43514.784722222219</c:v>
                </c:pt>
                <c:pt idx="7251">
                  <c:v>43514.785416666666</c:v>
                </c:pt>
                <c:pt idx="7252">
                  <c:v>43514.786111111112</c:v>
                </c:pt>
                <c:pt idx="7253">
                  <c:v>43514.786805555559</c:v>
                </c:pt>
                <c:pt idx="7254">
                  <c:v>43514.787499999999</c:v>
                </c:pt>
                <c:pt idx="7255">
                  <c:v>43514.788194444445</c:v>
                </c:pt>
                <c:pt idx="7256">
                  <c:v>43514.788888888892</c:v>
                </c:pt>
                <c:pt idx="7257">
                  <c:v>43514.789583333331</c:v>
                </c:pt>
                <c:pt idx="7258">
                  <c:v>43514.790277777778</c:v>
                </c:pt>
                <c:pt idx="7259">
                  <c:v>43514.790972222225</c:v>
                </c:pt>
                <c:pt idx="7260">
                  <c:v>43514.791666666664</c:v>
                </c:pt>
                <c:pt idx="7261">
                  <c:v>43514.792361111111</c:v>
                </c:pt>
                <c:pt idx="7262">
                  <c:v>43514.793055555558</c:v>
                </c:pt>
                <c:pt idx="7263">
                  <c:v>43514.793749999997</c:v>
                </c:pt>
                <c:pt idx="7264">
                  <c:v>43514.794444444444</c:v>
                </c:pt>
                <c:pt idx="7265">
                  <c:v>43514.795138888891</c:v>
                </c:pt>
                <c:pt idx="7266">
                  <c:v>43514.79583333333</c:v>
                </c:pt>
                <c:pt idx="7267">
                  <c:v>43514.796527777777</c:v>
                </c:pt>
                <c:pt idx="7268">
                  <c:v>43514.797222222223</c:v>
                </c:pt>
                <c:pt idx="7269">
                  <c:v>43514.79791666667</c:v>
                </c:pt>
                <c:pt idx="7270">
                  <c:v>43514.798611111109</c:v>
                </c:pt>
                <c:pt idx="7271">
                  <c:v>43514.799305555556</c:v>
                </c:pt>
                <c:pt idx="7272">
                  <c:v>43514.8</c:v>
                </c:pt>
                <c:pt idx="7273">
                  <c:v>43514.800694444442</c:v>
                </c:pt>
                <c:pt idx="7274">
                  <c:v>43514.801388888889</c:v>
                </c:pt>
                <c:pt idx="7275">
                  <c:v>43514.802083333336</c:v>
                </c:pt>
                <c:pt idx="7276">
                  <c:v>43514.802777777775</c:v>
                </c:pt>
                <c:pt idx="7277">
                  <c:v>43514.803472222222</c:v>
                </c:pt>
                <c:pt idx="7278">
                  <c:v>43514.804166666669</c:v>
                </c:pt>
                <c:pt idx="7279">
                  <c:v>43514.804861111108</c:v>
                </c:pt>
                <c:pt idx="7280">
                  <c:v>43514.805555555555</c:v>
                </c:pt>
                <c:pt idx="7281">
                  <c:v>43514.806250000001</c:v>
                </c:pt>
                <c:pt idx="7282">
                  <c:v>43514.806944444441</c:v>
                </c:pt>
                <c:pt idx="7283">
                  <c:v>43514.807638888888</c:v>
                </c:pt>
                <c:pt idx="7284">
                  <c:v>43514.808333333334</c:v>
                </c:pt>
                <c:pt idx="7285">
                  <c:v>43514.809027777781</c:v>
                </c:pt>
                <c:pt idx="7286">
                  <c:v>43514.80972222222</c:v>
                </c:pt>
                <c:pt idx="7287">
                  <c:v>43514.810416666667</c:v>
                </c:pt>
                <c:pt idx="7288">
                  <c:v>43514.811111111114</c:v>
                </c:pt>
                <c:pt idx="7289">
                  <c:v>43514.811805555553</c:v>
                </c:pt>
                <c:pt idx="7290">
                  <c:v>43514.8125</c:v>
                </c:pt>
                <c:pt idx="7291">
                  <c:v>43514.813194444447</c:v>
                </c:pt>
                <c:pt idx="7292">
                  <c:v>43514.813888888886</c:v>
                </c:pt>
                <c:pt idx="7293">
                  <c:v>43514.814583333333</c:v>
                </c:pt>
                <c:pt idx="7294">
                  <c:v>43514.81527777778</c:v>
                </c:pt>
                <c:pt idx="7295">
                  <c:v>43514.815972222219</c:v>
                </c:pt>
                <c:pt idx="7296">
                  <c:v>43514.816666666666</c:v>
                </c:pt>
                <c:pt idx="7297">
                  <c:v>43514.817361111112</c:v>
                </c:pt>
                <c:pt idx="7298">
                  <c:v>43514.818055555559</c:v>
                </c:pt>
                <c:pt idx="7299">
                  <c:v>43514.818749999999</c:v>
                </c:pt>
                <c:pt idx="7300">
                  <c:v>43514.819444444445</c:v>
                </c:pt>
                <c:pt idx="7301">
                  <c:v>43514.820138888892</c:v>
                </c:pt>
                <c:pt idx="7302">
                  <c:v>43514.820833333331</c:v>
                </c:pt>
                <c:pt idx="7303">
                  <c:v>43514.821527777778</c:v>
                </c:pt>
                <c:pt idx="7304">
                  <c:v>43514.822222222225</c:v>
                </c:pt>
                <c:pt idx="7305">
                  <c:v>43514.822916666664</c:v>
                </c:pt>
                <c:pt idx="7306">
                  <c:v>43514.823611111111</c:v>
                </c:pt>
                <c:pt idx="7307">
                  <c:v>43514.824305555558</c:v>
                </c:pt>
                <c:pt idx="7308">
                  <c:v>43514.824999999997</c:v>
                </c:pt>
                <c:pt idx="7309">
                  <c:v>43514.825694444444</c:v>
                </c:pt>
                <c:pt idx="7310">
                  <c:v>43514.826388888891</c:v>
                </c:pt>
                <c:pt idx="7311">
                  <c:v>43514.82708333333</c:v>
                </c:pt>
                <c:pt idx="7312">
                  <c:v>43514.827777777777</c:v>
                </c:pt>
                <c:pt idx="7313">
                  <c:v>43514.828472222223</c:v>
                </c:pt>
                <c:pt idx="7314">
                  <c:v>43514.82916666667</c:v>
                </c:pt>
                <c:pt idx="7315">
                  <c:v>43514.829861111109</c:v>
                </c:pt>
                <c:pt idx="7316">
                  <c:v>43514.830555555556</c:v>
                </c:pt>
                <c:pt idx="7317">
                  <c:v>43514.831250000003</c:v>
                </c:pt>
                <c:pt idx="7318">
                  <c:v>43514.831944444442</c:v>
                </c:pt>
                <c:pt idx="7319">
                  <c:v>43514.832638888889</c:v>
                </c:pt>
                <c:pt idx="7320">
                  <c:v>43514.833333333336</c:v>
                </c:pt>
                <c:pt idx="7321">
                  <c:v>43514.834027777775</c:v>
                </c:pt>
                <c:pt idx="7322">
                  <c:v>43514.834722222222</c:v>
                </c:pt>
                <c:pt idx="7323">
                  <c:v>43514.835416666669</c:v>
                </c:pt>
                <c:pt idx="7324">
                  <c:v>43514.836111111108</c:v>
                </c:pt>
                <c:pt idx="7325">
                  <c:v>43514.836805555555</c:v>
                </c:pt>
                <c:pt idx="7326">
                  <c:v>43514.837500000001</c:v>
                </c:pt>
                <c:pt idx="7327">
                  <c:v>43514.838194444441</c:v>
                </c:pt>
                <c:pt idx="7328">
                  <c:v>43514.838888888888</c:v>
                </c:pt>
                <c:pt idx="7329">
                  <c:v>43514.839583333334</c:v>
                </c:pt>
                <c:pt idx="7330">
                  <c:v>43514.840277777781</c:v>
                </c:pt>
                <c:pt idx="7331">
                  <c:v>43514.84097222222</c:v>
                </c:pt>
                <c:pt idx="7332">
                  <c:v>43514.841666666667</c:v>
                </c:pt>
                <c:pt idx="7333">
                  <c:v>43514.842361111114</c:v>
                </c:pt>
                <c:pt idx="7334">
                  <c:v>43514.843055555553</c:v>
                </c:pt>
                <c:pt idx="7335">
                  <c:v>43514.84375</c:v>
                </c:pt>
                <c:pt idx="7336">
                  <c:v>43514.844444444447</c:v>
                </c:pt>
                <c:pt idx="7337">
                  <c:v>43514.845138888886</c:v>
                </c:pt>
                <c:pt idx="7338">
                  <c:v>43514.845833333333</c:v>
                </c:pt>
                <c:pt idx="7339">
                  <c:v>43514.84652777778</c:v>
                </c:pt>
                <c:pt idx="7340">
                  <c:v>43514.847222222219</c:v>
                </c:pt>
                <c:pt idx="7341">
                  <c:v>43514.847916666666</c:v>
                </c:pt>
                <c:pt idx="7342">
                  <c:v>43514.848611111112</c:v>
                </c:pt>
                <c:pt idx="7343">
                  <c:v>43514.849305555559</c:v>
                </c:pt>
                <c:pt idx="7344">
                  <c:v>43514.85</c:v>
                </c:pt>
                <c:pt idx="7345">
                  <c:v>43514.850694444445</c:v>
                </c:pt>
                <c:pt idx="7346">
                  <c:v>43514.851388888892</c:v>
                </c:pt>
                <c:pt idx="7347">
                  <c:v>43514.852083333331</c:v>
                </c:pt>
                <c:pt idx="7348">
                  <c:v>43514.852777777778</c:v>
                </c:pt>
                <c:pt idx="7349">
                  <c:v>43514.853472222225</c:v>
                </c:pt>
                <c:pt idx="7350">
                  <c:v>43514.854166666664</c:v>
                </c:pt>
                <c:pt idx="7351">
                  <c:v>43514.854861111111</c:v>
                </c:pt>
                <c:pt idx="7352">
                  <c:v>43514.855555555558</c:v>
                </c:pt>
                <c:pt idx="7353">
                  <c:v>43514.856249999997</c:v>
                </c:pt>
                <c:pt idx="7354">
                  <c:v>43514.856944444444</c:v>
                </c:pt>
                <c:pt idx="7355">
                  <c:v>43514.857638888891</c:v>
                </c:pt>
                <c:pt idx="7356">
                  <c:v>43514.85833333333</c:v>
                </c:pt>
                <c:pt idx="7357">
                  <c:v>43514.859027777777</c:v>
                </c:pt>
                <c:pt idx="7358">
                  <c:v>43514.859722222223</c:v>
                </c:pt>
                <c:pt idx="7359">
                  <c:v>43514.86041666667</c:v>
                </c:pt>
                <c:pt idx="7360">
                  <c:v>43514.861111111109</c:v>
                </c:pt>
                <c:pt idx="7361">
                  <c:v>43514.861805555556</c:v>
                </c:pt>
                <c:pt idx="7362">
                  <c:v>43514.862500000003</c:v>
                </c:pt>
                <c:pt idx="7363">
                  <c:v>43514.863194444442</c:v>
                </c:pt>
                <c:pt idx="7364">
                  <c:v>43514.863888888889</c:v>
                </c:pt>
                <c:pt idx="7365">
                  <c:v>43514.864583333336</c:v>
                </c:pt>
                <c:pt idx="7366">
                  <c:v>43514.865277777775</c:v>
                </c:pt>
                <c:pt idx="7367">
                  <c:v>43514.865972222222</c:v>
                </c:pt>
                <c:pt idx="7368">
                  <c:v>43514.866666666669</c:v>
                </c:pt>
                <c:pt idx="7369">
                  <c:v>43514.867361111108</c:v>
                </c:pt>
                <c:pt idx="7370">
                  <c:v>43514.868055555555</c:v>
                </c:pt>
                <c:pt idx="7371">
                  <c:v>43514.868750000001</c:v>
                </c:pt>
                <c:pt idx="7372">
                  <c:v>43514.869444444441</c:v>
                </c:pt>
                <c:pt idx="7373">
                  <c:v>43514.870138888888</c:v>
                </c:pt>
                <c:pt idx="7374">
                  <c:v>43514.870833333334</c:v>
                </c:pt>
                <c:pt idx="7375">
                  <c:v>43514.871527777781</c:v>
                </c:pt>
                <c:pt idx="7376">
                  <c:v>43514.87222222222</c:v>
                </c:pt>
                <c:pt idx="7377">
                  <c:v>43514.872916666667</c:v>
                </c:pt>
                <c:pt idx="7378">
                  <c:v>43514.873611111114</c:v>
                </c:pt>
                <c:pt idx="7379">
                  <c:v>43514.874305555553</c:v>
                </c:pt>
                <c:pt idx="7380">
                  <c:v>43514.875</c:v>
                </c:pt>
                <c:pt idx="7381">
                  <c:v>43514.875694444447</c:v>
                </c:pt>
                <c:pt idx="7382">
                  <c:v>43514.876388888886</c:v>
                </c:pt>
                <c:pt idx="7383">
                  <c:v>43514.877083333333</c:v>
                </c:pt>
                <c:pt idx="7384">
                  <c:v>43514.87777777778</c:v>
                </c:pt>
                <c:pt idx="7385">
                  <c:v>43514.878472222219</c:v>
                </c:pt>
                <c:pt idx="7386">
                  <c:v>43514.879166666666</c:v>
                </c:pt>
                <c:pt idx="7387">
                  <c:v>43514.879861111112</c:v>
                </c:pt>
                <c:pt idx="7388">
                  <c:v>43514.880555555559</c:v>
                </c:pt>
                <c:pt idx="7389">
                  <c:v>43514.881249999999</c:v>
                </c:pt>
                <c:pt idx="7390">
                  <c:v>43514.881944444445</c:v>
                </c:pt>
                <c:pt idx="7391">
                  <c:v>43514.882638888892</c:v>
                </c:pt>
                <c:pt idx="7392">
                  <c:v>43514.883333333331</c:v>
                </c:pt>
                <c:pt idx="7393">
                  <c:v>43514.884027777778</c:v>
                </c:pt>
                <c:pt idx="7394">
                  <c:v>43514.884722222225</c:v>
                </c:pt>
                <c:pt idx="7395">
                  <c:v>43514.885416666664</c:v>
                </c:pt>
                <c:pt idx="7396">
                  <c:v>43514.886111111111</c:v>
                </c:pt>
                <c:pt idx="7397">
                  <c:v>43514.886805555558</c:v>
                </c:pt>
                <c:pt idx="7398">
                  <c:v>43514.887499999997</c:v>
                </c:pt>
                <c:pt idx="7399">
                  <c:v>43514.888194444444</c:v>
                </c:pt>
                <c:pt idx="7400">
                  <c:v>43514.888888888891</c:v>
                </c:pt>
                <c:pt idx="7401">
                  <c:v>43514.88958333333</c:v>
                </c:pt>
                <c:pt idx="7402">
                  <c:v>43514.890277777777</c:v>
                </c:pt>
                <c:pt idx="7403">
                  <c:v>43514.890972222223</c:v>
                </c:pt>
                <c:pt idx="7404">
                  <c:v>43514.89166666667</c:v>
                </c:pt>
                <c:pt idx="7405">
                  <c:v>43514.892361111109</c:v>
                </c:pt>
                <c:pt idx="7406">
                  <c:v>43514.893055555556</c:v>
                </c:pt>
                <c:pt idx="7407">
                  <c:v>43514.893750000003</c:v>
                </c:pt>
                <c:pt idx="7408">
                  <c:v>43514.894444444442</c:v>
                </c:pt>
                <c:pt idx="7409">
                  <c:v>43514.895138888889</c:v>
                </c:pt>
                <c:pt idx="7410">
                  <c:v>43514.895833333336</c:v>
                </c:pt>
                <c:pt idx="7411">
                  <c:v>43514.896527777775</c:v>
                </c:pt>
                <c:pt idx="7412">
                  <c:v>43514.897222222222</c:v>
                </c:pt>
                <c:pt idx="7413">
                  <c:v>43514.897916666669</c:v>
                </c:pt>
                <c:pt idx="7414">
                  <c:v>43514.898611111108</c:v>
                </c:pt>
                <c:pt idx="7415">
                  <c:v>43514.899305555555</c:v>
                </c:pt>
                <c:pt idx="7416">
                  <c:v>43514.9</c:v>
                </c:pt>
                <c:pt idx="7417">
                  <c:v>43514.900694444441</c:v>
                </c:pt>
                <c:pt idx="7418">
                  <c:v>43514.901388888888</c:v>
                </c:pt>
                <c:pt idx="7419">
                  <c:v>43514.902083333334</c:v>
                </c:pt>
                <c:pt idx="7420">
                  <c:v>43514.902777777781</c:v>
                </c:pt>
                <c:pt idx="7421">
                  <c:v>43514.90347222222</c:v>
                </c:pt>
                <c:pt idx="7422">
                  <c:v>43514.904166666667</c:v>
                </c:pt>
                <c:pt idx="7423">
                  <c:v>43514.904861111114</c:v>
                </c:pt>
                <c:pt idx="7424">
                  <c:v>43514.905555555553</c:v>
                </c:pt>
                <c:pt idx="7425">
                  <c:v>43514.90625</c:v>
                </c:pt>
                <c:pt idx="7426">
                  <c:v>43514.906944444447</c:v>
                </c:pt>
                <c:pt idx="7427">
                  <c:v>43514.907638888886</c:v>
                </c:pt>
                <c:pt idx="7428">
                  <c:v>43514.908333333333</c:v>
                </c:pt>
                <c:pt idx="7429">
                  <c:v>43514.90902777778</c:v>
                </c:pt>
                <c:pt idx="7430">
                  <c:v>43514.909722222219</c:v>
                </c:pt>
                <c:pt idx="7431">
                  <c:v>43514.910416666666</c:v>
                </c:pt>
                <c:pt idx="7432">
                  <c:v>43514.911111111112</c:v>
                </c:pt>
                <c:pt idx="7433">
                  <c:v>43514.911805555559</c:v>
                </c:pt>
                <c:pt idx="7434">
                  <c:v>43514.912499999999</c:v>
                </c:pt>
                <c:pt idx="7435">
                  <c:v>43514.913194444445</c:v>
                </c:pt>
                <c:pt idx="7436">
                  <c:v>43514.913888888892</c:v>
                </c:pt>
                <c:pt idx="7437">
                  <c:v>43514.914583333331</c:v>
                </c:pt>
                <c:pt idx="7438">
                  <c:v>43514.915277777778</c:v>
                </c:pt>
                <c:pt idx="7439">
                  <c:v>43514.915972222225</c:v>
                </c:pt>
                <c:pt idx="7440">
                  <c:v>43514.916666666664</c:v>
                </c:pt>
                <c:pt idx="7441">
                  <c:v>43514.917361111111</c:v>
                </c:pt>
                <c:pt idx="7442">
                  <c:v>43514.918055555558</c:v>
                </c:pt>
                <c:pt idx="7443">
                  <c:v>43514.918749999997</c:v>
                </c:pt>
                <c:pt idx="7444">
                  <c:v>43514.919444444444</c:v>
                </c:pt>
                <c:pt idx="7445">
                  <c:v>43514.920138888891</c:v>
                </c:pt>
                <c:pt idx="7446">
                  <c:v>43514.92083333333</c:v>
                </c:pt>
                <c:pt idx="7447">
                  <c:v>43514.921527777777</c:v>
                </c:pt>
                <c:pt idx="7448">
                  <c:v>43514.922222222223</c:v>
                </c:pt>
                <c:pt idx="7449">
                  <c:v>43514.92291666667</c:v>
                </c:pt>
                <c:pt idx="7450">
                  <c:v>43514.923611111109</c:v>
                </c:pt>
                <c:pt idx="7451">
                  <c:v>43514.924305555556</c:v>
                </c:pt>
                <c:pt idx="7452">
                  <c:v>43514.925000000003</c:v>
                </c:pt>
                <c:pt idx="7453">
                  <c:v>43514.925694444442</c:v>
                </c:pt>
                <c:pt idx="7454">
                  <c:v>43514.926388888889</c:v>
                </c:pt>
                <c:pt idx="7455">
                  <c:v>43514.927083333336</c:v>
                </c:pt>
                <c:pt idx="7456">
                  <c:v>43514.927777777775</c:v>
                </c:pt>
                <c:pt idx="7457">
                  <c:v>43514.928472222222</c:v>
                </c:pt>
                <c:pt idx="7458">
                  <c:v>43514.929166666669</c:v>
                </c:pt>
                <c:pt idx="7459">
                  <c:v>43514.929861111108</c:v>
                </c:pt>
                <c:pt idx="7460">
                  <c:v>43514.930555555555</c:v>
                </c:pt>
                <c:pt idx="7461">
                  <c:v>43514.931250000001</c:v>
                </c:pt>
                <c:pt idx="7462">
                  <c:v>43514.931944444441</c:v>
                </c:pt>
                <c:pt idx="7463">
                  <c:v>43514.932638888888</c:v>
                </c:pt>
                <c:pt idx="7464">
                  <c:v>43514.933333333334</c:v>
                </c:pt>
                <c:pt idx="7465">
                  <c:v>43514.934027777781</c:v>
                </c:pt>
                <c:pt idx="7466">
                  <c:v>43514.93472222222</c:v>
                </c:pt>
                <c:pt idx="7467">
                  <c:v>43514.935416666667</c:v>
                </c:pt>
                <c:pt idx="7468">
                  <c:v>43514.936111111114</c:v>
                </c:pt>
                <c:pt idx="7469">
                  <c:v>43514.936805555553</c:v>
                </c:pt>
                <c:pt idx="7470">
                  <c:v>43514.9375</c:v>
                </c:pt>
                <c:pt idx="7471">
                  <c:v>43514.938194444447</c:v>
                </c:pt>
                <c:pt idx="7472">
                  <c:v>43514.938888888886</c:v>
                </c:pt>
                <c:pt idx="7473">
                  <c:v>43514.939583333333</c:v>
                </c:pt>
                <c:pt idx="7474">
                  <c:v>43514.94027777778</c:v>
                </c:pt>
                <c:pt idx="7475">
                  <c:v>43514.940972222219</c:v>
                </c:pt>
                <c:pt idx="7476">
                  <c:v>43514.941666666666</c:v>
                </c:pt>
                <c:pt idx="7477">
                  <c:v>43514.942361111112</c:v>
                </c:pt>
                <c:pt idx="7478">
                  <c:v>43514.943055555559</c:v>
                </c:pt>
                <c:pt idx="7479">
                  <c:v>43514.943749999999</c:v>
                </c:pt>
                <c:pt idx="7480">
                  <c:v>43514.944444444445</c:v>
                </c:pt>
                <c:pt idx="7481">
                  <c:v>43514.945138888892</c:v>
                </c:pt>
                <c:pt idx="7482">
                  <c:v>43514.945833333331</c:v>
                </c:pt>
                <c:pt idx="7483">
                  <c:v>43514.946527777778</c:v>
                </c:pt>
                <c:pt idx="7484">
                  <c:v>43514.947222222225</c:v>
                </c:pt>
                <c:pt idx="7485">
                  <c:v>43514.947916666664</c:v>
                </c:pt>
                <c:pt idx="7486">
                  <c:v>43514.948611111111</c:v>
                </c:pt>
                <c:pt idx="7487">
                  <c:v>43514.949305555558</c:v>
                </c:pt>
                <c:pt idx="7488">
                  <c:v>43514.95</c:v>
                </c:pt>
                <c:pt idx="7489">
                  <c:v>43514.950694444444</c:v>
                </c:pt>
                <c:pt idx="7490">
                  <c:v>43514.951388888891</c:v>
                </c:pt>
                <c:pt idx="7491">
                  <c:v>43514.95208333333</c:v>
                </c:pt>
                <c:pt idx="7492">
                  <c:v>43514.952777777777</c:v>
                </c:pt>
                <c:pt idx="7493">
                  <c:v>43514.953472222223</c:v>
                </c:pt>
                <c:pt idx="7494">
                  <c:v>43514.95416666667</c:v>
                </c:pt>
                <c:pt idx="7495">
                  <c:v>43514.954861111109</c:v>
                </c:pt>
                <c:pt idx="7496">
                  <c:v>43514.955555555556</c:v>
                </c:pt>
                <c:pt idx="7497">
                  <c:v>43514.956250000003</c:v>
                </c:pt>
                <c:pt idx="7498">
                  <c:v>43514.956944444442</c:v>
                </c:pt>
                <c:pt idx="7499">
                  <c:v>43514.957638888889</c:v>
                </c:pt>
                <c:pt idx="7500">
                  <c:v>43514.958333333336</c:v>
                </c:pt>
                <c:pt idx="7501">
                  <c:v>43514.959027777775</c:v>
                </c:pt>
                <c:pt idx="7502">
                  <c:v>43514.959722222222</c:v>
                </c:pt>
                <c:pt idx="7503">
                  <c:v>43514.960416666669</c:v>
                </c:pt>
                <c:pt idx="7504">
                  <c:v>43514.961111111108</c:v>
                </c:pt>
                <c:pt idx="7505">
                  <c:v>43514.961805555555</c:v>
                </c:pt>
                <c:pt idx="7506">
                  <c:v>43514.962500000001</c:v>
                </c:pt>
                <c:pt idx="7507">
                  <c:v>43514.963194444441</c:v>
                </c:pt>
                <c:pt idx="7508">
                  <c:v>43514.963888888888</c:v>
                </c:pt>
                <c:pt idx="7509">
                  <c:v>43514.964583333334</c:v>
                </c:pt>
                <c:pt idx="7510">
                  <c:v>43514.965277777781</c:v>
                </c:pt>
                <c:pt idx="7511">
                  <c:v>43514.96597222222</c:v>
                </c:pt>
                <c:pt idx="7512">
                  <c:v>43514.966666666667</c:v>
                </c:pt>
                <c:pt idx="7513">
                  <c:v>43514.967361111114</c:v>
                </c:pt>
                <c:pt idx="7514">
                  <c:v>43514.968055555553</c:v>
                </c:pt>
                <c:pt idx="7515">
                  <c:v>43514.96875</c:v>
                </c:pt>
                <c:pt idx="7516">
                  <c:v>43514.969444444447</c:v>
                </c:pt>
                <c:pt idx="7517">
                  <c:v>43514.970138888886</c:v>
                </c:pt>
                <c:pt idx="7518">
                  <c:v>43514.970833333333</c:v>
                </c:pt>
                <c:pt idx="7519">
                  <c:v>43514.97152777778</c:v>
                </c:pt>
                <c:pt idx="7520">
                  <c:v>43514.972222222219</c:v>
                </c:pt>
                <c:pt idx="7521">
                  <c:v>43514.972916666666</c:v>
                </c:pt>
                <c:pt idx="7522">
                  <c:v>43514.973611111112</c:v>
                </c:pt>
                <c:pt idx="7523">
                  <c:v>43514.974305555559</c:v>
                </c:pt>
                <c:pt idx="7524">
                  <c:v>43514.974999999999</c:v>
                </c:pt>
                <c:pt idx="7525">
                  <c:v>43514.975694444445</c:v>
                </c:pt>
                <c:pt idx="7526">
                  <c:v>43514.976388888892</c:v>
                </c:pt>
                <c:pt idx="7527">
                  <c:v>43514.977083333331</c:v>
                </c:pt>
                <c:pt idx="7528">
                  <c:v>43514.977777777778</c:v>
                </c:pt>
                <c:pt idx="7529">
                  <c:v>43514.978472222225</c:v>
                </c:pt>
                <c:pt idx="7530">
                  <c:v>43514.979166666664</c:v>
                </c:pt>
                <c:pt idx="7531">
                  <c:v>43514.979861111111</c:v>
                </c:pt>
                <c:pt idx="7532">
                  <c:v>43514.980555555558</c:v>
                </c:pt>
                <c:pt idx="7533">
                  <c:v>43514.981249999997</c:v>
                </c:pt>
                <c:pt idx="7534">
                  <c:v>43514.981944444444</c:v>
                </c:pt>
                <c:pt idx="7535">
                  <c:v>43514.982638888891</c:v>
                </c:pt>
                <c:pt idx="7536">
                  <c:v>43514.98333333333</c:v>
                </c:pt>
                <c:pt idx="7537">
                  <c:v>43514.984027777777</c:v>
                </c:pt>
                <c:pt idx="7538">
                  <c:v>43514.984722222223</c:v>
                </c:pt>
                <c:pt idx="7539">
                  <c:v>43514.98541666667</c:v>
                </c:pt>
                <c:pt idx="7540">
                  <c:v>43514.986111111109</c:v>
                </c:pt>
                <c:pt idx="7541">
                  <c:v>43514.986805555556</c:v>
                </c:pt>
                <c:pt idx="7542">
                  <c:v>43514.987500000003</c:v>
                </c:pt>
                <c:pt idx="7543">
                  <c:v>43514.988194444442</c:v>
                </c:pt>
                <c:pt idx="7544">
                  <c:v>43514.988888888889</c:v>
                </c:pt>
                <c:pt idx="7545">
                  <c:v>43514.989583333336</c:v>
                </c:pt>
                <c:pt idx="7546">
                  <c:v>43514.990277777775</c:v>
                </c:pt>
                <c:pt idx="7547">
                  <c:v>43514.990972222222</c:v>
                </c:pt>
                <c:pt idx="7548">
                  <c:v>43514.991666666669</c:v>
                </c:pt>
                <c:pt idx="7549">
                  <c:v>43514.992361111108</c:v>
                </c:pt>
                <c:pt idx="7550">
                  <c:v>43514.993055555555</c:v>
                </c:pt>
                <c:pt idx="7551">
                  <c:v>43514.993750000001</c:v>
                </c:pt>
                <c:pt idx="7552">
                  <c:v>43514.994444444441</c:v>
                </c:pt>
                <c:pt idx="7553">
                  <c:v>43514.995138888888</c:v>
                </c:pt>
                <c:pt idx="7554">
                  <c:v>43514.995833333334</c:v>
                </c:pt>
                <c:pt idx="7555">
                  <c:v>43514.996527777781</c:v>
                </c:pt>
                <c:pt idx="7556">
                  <c:v>43514.99722222222</c:v>
                </c:pt>
                <c:pt idx="7557">
                  <c:v>43514.997916666667</c:v>
                </c:pt>
                <c:pt idx="7558">
                  <c:v>43514.998611111114</c:v>
                </c:pt>
                <c:pt idx="7559">
                  <c:v>43514.999305555553</c:v>
                </c:pt>
                <c:pt idx="7560">
                  <c:v>43515</c:v>
                </c:pt>
                <c:pt idx="7561">
                  <c:v>43515.000694444447</c:v>
                </c:pt>
                <c:pt idx="7562">
                  <c:v>43515.001388888886</c:v>
                </c:pt>
                <c:pt idx="7563">
                  <c:v>43515.002083333333</c:v>
                </c:pt>
                <c:pt idx="7564">
                  <c:v>43515.00277777778</c:v>
                </c:pt>
                <c:pt idx="7565">
                  <c:v>43515.003472222219</c:v>
                </c:pt>
                <c:pt idx="7566">
                  <c:v>43515.004166666666</c:v>
                </c:pt>
                <c:pt idx="7567">
                  <c:v>43515.004861111112</c:v>
                </c:pt>
                <c:pt idx="7568">
                  <c:v>43515.005555555559</c:v>
                </c:pt>
                <c:pt idx="7569">
                  <c:v>43515.006249999999</c:v>
                </c:pt>
                <c:pt idx="7570">
                  <c:v>43515.006944444445</c:v>
                </c:pt>
                <c:pt idx="7571">
                  <c:v>43515.007638888892</c:v>
                </c:pt>
                <c:pt idx="7572">
                  <c:v>43515.008333333331</c:v>
                </c:pt>
                <c:pt idx="7573">
                  <c:v>43515.009027777778</c:v>
                </c:pt>
                <c:pt idx="7574">
                  <c:v>43515.009722222225</c:v>
                </c:pt>
                <c:pt idx="7575">
                  <c:v>43515.010416666664</c:v>
                </c:pt>
                <c:pt idx="7576">
                  <c:v>43515.011111111111</c:v>
                </c:pt>
                <c:pt idx="7577">
                  <c:v>43515.011805555558</c:v>
                </c:pt>
                <c:pt idx="7578">
                  <c:v>43515.012499999997</c:v>
                </c:pt>
                <c:pt idx="7579">
                  <c:v>43515.013194444444</c:v>
                </c:pt>
                <c:pt idx="7580">
                  <c:v>43515.013888888891</c:v>
                </c:pt>
                <c:pt idx="7581">
                  <c:v>43515.01458333333</c:v>
                </c:pt>
                <c:pt idx="7582">
                  <c:v>43515.015277777777</c:v>
                </c:pt>
                <c:pt idx="7583">
                  <c:v>43515.015972222223</c:v>
                </c:pt>
                <c:pt idx="7584">
                  <c:v>43515.01666666667</c:v>
                </c:pt>
                <c:pt idx="7585">
                  <c:v>43515.017361111109</c:v>
                </c:pt>
                <c:pt idx="7586">
                  <c:v>43515.018055555556</c:v>
                </c:pt>
                <c:pt idx="7587">
                  <c:v>43515.018750000003</c:v>
                </c:pt>
                <c:pt idx="7588">
                  <c:v>43515.019444444442</c:v>
                </c:pt>
                <c:pt idx="7589">
                  <c:v>43515.020138888889</c:v>
                </c:pt>
                <c:pt idx="7590">
                  <c:v>43515.020833333336</c:v>
                </c:pt>
                <c:pt idx="7591">
                  <c:v>43515.021527777775</c:v>
                </c:pt>
                <c:pt idx="7592">
                  <c:v>43515.022222222222</c:v>
                </c:pt>
                <c:pt idx="7593">
                  <c:v>43515.022916666669</c:v>
                </c:pt>
                <c:pt idx="7594">
                  <c:v>43515.023611111108</c:v>
                </c:pt>
                <c:pt idx="7595">
                  <c:v>43515.024305555555</c:v>
                </c:pt>
                <c:pt idx="7596">
                  <c:v>43515.025000000001</c:v>
                </c:pt>
                <c:pt idx="7597">
                  <c:v>43515.025694444441</c:v>
                </c:pt>
                <c:pt idx="7598">
                  <c:v>43515.026388888888</c:v>
                </c:pt>
                <c:pt idx="7599">
                  <c:v>43515.027083333334</c:v>
                </c:pt>
                <c:pt idx="7600">
                  <c:v>43515.027777777781</c:v>
                </c:pt>
                <c:pt idx="7601">
                  <c:v>43515.02847222222</c:v>
                </c:pt>
                <c:pt idx="7602">
                  <c:v>43515.029166666667</c:v>
                </c:pt>
                <c:pt idx="7603">
                  <c:v>43515.029861111114</c:v>
                </c:pt>
                <c:pt idx="7604">
                  <c:v>43515.030555555553</c:v>
                </c:pt>
                <c:pt idx="7605">
                  <c:v>43515.03125</c:v>
                </c:pt>
                <c:pt idx="7606">
                  <c:v>43515.031944444447</c:v>
                </c:pt>
                <c:pt idx="7607">
                  <c:v>43515.032638888886</c:v>
                </c:pt>
                <c:pt idx="7608">
                  <c:v>43515.033333333333</c:v>
                </c:pt>
                <c:pt idx="7609">
                  <c:v>43515.03402777778</c:v>
                </c:pt>
                <c:pt idx="7610">
                  <c:v>43515.034722222219</c:v>
                </c:pt>
                <c:pt idx="7611">
                  <c:v>43515.035416666666</c:v>
                </c:pt>
                <c:pt idx="7612">
                  <c:v>43515.036111111112</c:v>
                </c:pt>
                <c:pt idx="7613">
                  <c:v>43515.036805555559</c:v>
                </c:pt>
                <c:pt idx="7614">
                  <c:v>43515.037499999999</c:v>
                </c:pt>
                <c:pt idx="7615">
                  <c:v>43515.038194444445</c:v>
                </c:pt>
                <c:pt idx="7616">
                  <c:v>43515.038888888892</c:v>
                </c:pt>
                <c:pt idx="7617">
                  <c:v>43515.039583333331</c:v>
                </c:pt>
                <c:pt idx="7618">
                  <c:v>43515.040277777778</c:v>
                </c:pt>
                <c:pt idx="7619">
                  <c:v>43515.040972222225</c:v>
                </c:pt>
                <c:pt idx="7620">
                  <c:v>43515.041666666664</c:v>
                </c:pt>
                <c:pt idx="7621">
                  <c:v>43515.042361111111</c:v>
                </c:pt>
                <c:pt idx="7622">
                  <c:v>43515.043055555558</c:v>
                </c:pt>
                <c:pt idx="7623">
                  <c:v>43515.043749999997</c:v>
                </c:pt>
                <c:pt idx="7624">
                  <c:v>43515.044444444444</c:v>
                </c:pt>
                <c:pt idx="7625">
                  <c:v>43515.045138888891</c:v>
                </c:pt>
                <c:pt idx="7626">
                  <c:v>43515.04583333333</c:v>
                </c:pt>
                <c:pt idx="7627">
                  <c:v>43515.046527777777</c:v>
                </c:pt>
                <c:pt idx="7628">
                  <c:v>43515.047222222223</c:v>
                </c:pt>
                <c:pt idx="7629">
                  <c:v>43515.04791666667</c:v>
                </c:pt>
                <c:pt idx="7630">
                  <c:v>43515.048611111109</c:v>
                </c:pt>
                <c:pt idx="7631">
                  <c:v>43515.049305555556</c:v>
                </c:pt>
                <c:pt idx="7632">
                  <c:v>43515.05</c:v>
                </c:pt>
                <c:pt idx="7633">
                  <c:v>43515.050694444442</c:v>
                </c:pt>
                <c:pt idx="7634">
                  <c:v>43515.051388888889</c:v>
                </c:pt>
                <c:pt idx="7635">
                  <c:v>43515.052083333336</c:v>
                </c:pt>
                <c:pt idx="7636">
                  <c:v>43515.052777777775</c:v>
                </c:pt>
                <c:pt idx="7637">
                  <c:v>43515.053472222222</c:v>
                </c:pt>
                <c:pt idx="7638">
                  <c:v>43515.054166666669</c:v>
                </c:pt>
                <c:pt idx="7639">
                  <c:v>43515.054861111108</c:v>
                </c:pt>
                <c:pt idx="7640">
                  <c:v>43515.055555555555</c:v>
                </c:pt>
                <c:pt idx="7641">
                  <c:v>43515.056250000001</c:v>
                </c:pt>
                <c:pt idx="7642">
                  <c:v>43515.056944444441</c:v>
                </c:pt>
                <c:pt idx="7643">
                  <c:v>43515.057638888888</c:v>
                </c:pt>
                <c:pt idx="7644">
                  <c:v>43515.058333333334</c:v>
                </c:pt>
                <c:pt idx="7645">
                  <c:v>43515.059027777781</c:v>
                </c:pt>
                <c:pt idx="7646">
                  <c:v>43515.05972222222</c:v>
                </c:pt>
                <c:pt idx="7647">
                  <c:v>43515.060416666667</c:v>
                </c:pt>
                <c:pt idx="7648">
                  <c:v>43515.061111111114</c:v>
                </c:pt>
                <c:pt idx="7649">
                  <c:v>43515.061805555553</c:v>
                </c:pt>
                <c:pt idx="7650">
                  <c:v>43515.0625</c:v>
                </c:pt>
                <c:pt idx="7651">
                  <c:v>43515.063194444447</c:v>
                </c:pt>
                <c:pt idx="7652">
                  <c:v>43515.063888888886</c:v>
                </c:pt>
                <c:pt idx="7653">
                  <c:v>43515.064583333333</c:v>
                </c:pt>
                <c:pt idx="7654">
                  <c:v>43515.06527777778</c:v>
                </c:pt>
                <c:pt idx="7655">
                  <c:v>43515.065972222219</c:v>
                </c:pt>
                <c:pt idx="7656">
                  <c:v>43515.066666666666</c:v>
                </c:pt>
                <c:pt idx="7657">
                  <c:v>43515.067361111112</c:v>
                </c:pt>
                <c:pt idx="7658">
                  <c:v>43515.068055555559</c:v>
                </c:pt>
                <c:pt idx="7659">
                  <c:v>43515.068749999999</c:v>
                </c:pt>
                <c:pt idx="7660">
                  <c:v>43515.069444444445</c:v>
                </c:pt>
                <c:pt idx="7661">
                  <c:v>43515.070138888892</c:v>
                </c:pt>
                <c:pt idx="7662">
                  <c:v>43515.070833333331</c:v>
                </c:pt>
                <c:pt idx="7663">
                  <c:v>43515.071527777778</c:v>
                </c:pt>
                <c:pt idx="7664">
                  <c:v>43515.072222222225</c:v>
                </c:pt>
                <c:pt idx="7665">
                  <c:v>43515.072916666664</c:v>
                </c:pt>
                <c:pt idx="7666">
                  <c:v>43515.073611111111</c:v>
                </c:pt>
                <c:pt idx="7667">
                  <c:v>43515.074305555558</c:v>
                </c:pt>
                <c:pt idx="7668">
                  <c:v>43515.074999999997</c:v>
                </c:pt>
                <c:pt idx="7669">
                  <c:v>43515.075694444444</c:v>
                </c:pt>
                <c:pt idx="7670">
                  <c:v>43515.076388888891</c:v>
                </c:pt>
                <c:pt idx="7671">
                  <c:v>43515.07708333333</c:v>
                </c:pt>
                <c:pt idx="7672">
                  <c:v>43515.077777777777</c:v>
                </c:pt>
                <c:pt idx="7673">
                  <c:v>43515.078472222223</c:v>
                </c:pt>
                <c:pt idx="7674">
                  <c:v>43515.07916666667</c:v>
                </c:pt>
                <c:pt idx="7675">
                  <c:v>43515.079861111109</c:v>
                </c:pt>
                <c:pt idx="7676">
                  <c:v>43515.080555555556</c:v>
                </c:pt>
                <c:pt idx="7677">
                  <c:v>43515.081250000003</c:v>
                </c:pt>
                <c:pt idx="7678">
                  <c:v>43515.081944444442</c:v>
                </c:pt>
                <c:pt idx="7679">
                  <c:v>43515.082638888889</c:v>
                </c:pt>
                <c:pt idx="7680">
                  <c:v>43515.083333333336</c:v>
                </c:pt>
                <c:pt idx="7681">
                  <c:v>43515.084027777775</c:v>
                </c:pt>
                <c:pt idx="7682">
                  <c:v>43515.084722222222</c:v>
                </c:pt>
                <c:pt idx="7683">
                  <c:v>43515.085416666669</c:v>
                </c:pt>
                <c:pt idx="7684">
                  <c:v>43515.086111111108</c:v>
                </c:pt>
                <c:pt idx="7685">
                  <c:v>43515.086805555555</c:v>
                </c:pt>
                <c:pt idx="7686">
                  <c:v>43515.087500000001</c:v>
                </c:pt>
                <c:pt idx="7687">
                  <c:v>43515.088194444441</c:v>
                </c:pt>
                <c:pt idx="7688">
                  <c:v>43515.088888888888</c:v>
                </c:pt>
                <c:pt idx="7689">
                  <c:v>43515.089583333334</c:v>
                </c:pt>
                <c:pt idx="7690">
                  <c:v>43515.090277777781</c:v>
                </c:pt>
                <c:pt idx="7691">
                  <c:v>43515.09097222222</c:v>
                </c:pt>
                <c:pt idx="7692">
                  <c:v>43515.091666666667</c:v>
                </c:pt>
                <c:pt idx="7693">
                  <c:v>43515.092361111114</c:v>
                </c:pt>
                <c:pt idx="7694">
                  <c:v>43515.093055555553</c:v>
                </c:pt>
                <c:pt idx="7695">
                  <c:v>43515.09375</c:v>
                </c:pt>
                <c:pt idx="7696">
                  <c:v>43515.094444444447</c:v>
                </c:pt>
                <c:pt idx="7697">
                  <c:v>43515.095138888886</c:v>
                </c:pt>
                <c:pt idx="7698">
                  <c:v>43515.095833333333</c:v>
                </c:pt>
                <c:pt idx="7699">
                  <c:v>43515.09652777778</c:v>
                </c:pt>
                <c:pt idx="7700">
                  <c:v>43515.097222222219</c:v>
                </c:pt>
                <c:pt idx="7701">
                  <c:v>43515.097916666666</c:v>
                </c:pt>
                <c:pt idx="7702">
                  <c:v>43515.098611111112</c:v>
                </c:pt>
                <c:pt idx="7703">
                  <c:v>43515.099305555559</c:v>
                </c:pt>
                <c:pt idx="7704">
                  <c:v>43515.1</c:v>
                </c:pt>
                <c:pt idx="7705">
                  <c:v>43515.100694444445</c:v>
                </c:pt>
                <c:pt idx="7706">
                  <c:v>43515.101388888892</c:v>
                </c:pt>
                <c:pt idx="7707">
                  <c:v>43515.102083333331</c:v>
                </c:pt>
                <c:pt idx="7708">
                  <c:v>43515.102777777778</c:v>
                </c:pt>
                <c:pt idx="7709">
                  <c:v>43515.103472222225</c:v>
                </c:pt>
                <c:pt idx="7710">
                  <c:v>43515.104166666664</c:v>
                </c:pt>
                <c:pt idx="7711">
                  <c:v>43515.104861111111</c:v>
                </c:pt>
                <c:pt idx="7712">
                  <c:v>43515.105555555558</c:v>
                </c:pt>
                <c:pt idx="7713">
                  <c:v>43515.106249999997</c:v>
                </c:pt>
                <c:pt idx="7714">
                  <c:v>43515.106944444444</c:v>
                </c:pt>
                <c:pt idx="7715">
                  <c:v>43515.107638888891</c:v>
                </c:pt>
                <c:pt idx="7716">
                  <c:v>43515.10833333333</c:v>
                </c:pt>
                <c:pt idx="7717">
                  <c:v>43515.109027777777</c:v>
                </c:pt>
                <c:pt idx="7718">
                  <c:v>43515.109722222223</c:v>
                </c:pt>
                <c:pt idx="7719">
                  <c:v>43515.11041666667</c:v>
                </c:pt>
                <c:pt idx="7720">
                  <c:v>43515.111111111109</c:v>
                </c:pt>
                <c:pt idx="7721">
                  <c:v>43515.111805555556</c:v>
                </c:pt>
                <c:pt idx="7722">
                  <c:v>43515.112500000003</c:v>
                </c:pt>
                <c:pt idx="7723">
                  <c:v>43515.113194444442</c:v>
                </c:pt>
                <c:pt idx="7724">
                  <c:v>43515.113888888889</c:v>
                </c:pt>
                <c:pt idx="7725">
                  <c:v>43515.114583333336</c:v>
                </c:pt>
                <c:pt idx="7726">
                  <c:v>43515.115277777775</c:v>
                </c:pt>
                <c:pt idx="7727">
                  <c:v>43515.115972222222</c:v>
                </c:pt>
                <c:pt idx="7728">
                  <c:v>43515.116666666669</c:v>
                </c:pt>
                <c:pt idx="7729">
                  <c:v>43515.117361111108</c:v>
                </c:pt>
                <c:pt idx="7730">
                  <c:v>43515.118055555555</c:v>
                </c:pt>
                <c:pt idx="7731">
                  <c:v>43515.118750000001</c:v>
                </c:pt>
                <c:pt idx="7732">
                  <c:v>43515.119444444441</c:v>
                </c:pt>
                <c:pt idx="7733">
                  <c:v>43515.120138888888</c:v>
                </c:pt>
                <c:pt idx="7734">
                  <c:v>43515.120833333334</c:v>
                </c:pt>
                <c:pt idx="7735">
                  <c:v>43515.121527777781</c:v>
                </c:pt>
                <c:pt idx="7736">
                  <c:v>43515.12222222222</c:v>
                </c:pt>
                <c:pt idx="7737">
                  <c:v>43515.122916666667</c:v>
                </c:pt>
                <c:pt idx="7738">
                  <c:v>43515.123611111114</c:v>
                </c:pt>
                <c:pt idx="7739">
                  <c:v>43515.124305555553</c:v>
                </c:pt>
                <c:pt idx="7740">
                  <c:v>43515.125</c:v>
                </c:pt>
                <c:pt idx="7741">
                  <c:v>43515.125694444447</c:v>
                </c:pt>
                <c:pt idx="7742">
                  <c:v>43515.126388888886</c:v>
                </c:pt>
                <c:pt idx="7743">
                  <c:v>43515.127083333333</c:v>
                </c:pt>
                <c:pt idx="7744">
                  <c:v>43515.12777777778</c:v>
                </c:pt>
                <c:pt idx="7745">
                  <c:v>43515.128472222219</c:v>
                </c:pt>
                <c:pt idx="7746">
                  <c:v>43515.129166666666</c:v>
                </c:pt>
                <c:pt idx="7747">
                  <c:v>43515.129861111112</c:v>
                </c:pt>
                <c:pt idx="7748">
                  <c:v>43515.130555555559</c:v>
                </c:pt>
                <c:pt idx="7749">
                  <c:v>43515.131249999999</c:v>
                </c:pt>
                <c:pt idx="7750">
                  <c:v>43515.131944444445</c:v>
                </c:pt>
                <c:pt idx="7751">
                  <c:v>43515.132638888892</c:v>
                </c:pt>
                <c:pt idx="7752">
                  <c:v>43515.133333333331</c:v>
                </c:pt>
                <c:pt idx="7753">
                  <c:v>43515.134027777778</c:v>
                </c:pt>
                <c:pt idx="7754">
                  <c:v>43515.134722222225</c:v>
                </c:pt>
                <c:pt idx="7755">
                  <c:v>43515.135416666664</c:v>
                </c:pt>
                <c:pt idx="7756">
                  <c:v>43515.136111111111</c:v>
                </c:pt>
                <c:pt idx="7757">
                  <c:v>43515.136805555558</c:v>
                </c:pt>
                <c:pt idx="7758">
                  <c:v>43515.137499999997</c:v>
                </c:pt>
                <c:pt idx="7759">
                  <c:v>43515.138194444444</c:v>
                </c:pt>
                <c:pt idx="7760">
                  <c:v>43515.138888888891</c:v>
                </c:pt>
                <c:pt idx="7761">
                  <c:v>43515.13958333333</c:v>
                </c:pt>
                <c:pt idx="7762">
                  <c:v>43515.140277777777</c:v>
                </c:pt>
                <c:pt idx="7763">
                  <c:v>43515.140972222223</c:v>
                </c:pt>
                <c:pt idx="7764">
                  <c:v>43515.14166666667</c:v>
                </c:pt>
                <c:pt idx="7765">
                  <c:v>43515.142361111109</c:v>
                </c:pt>
                <c:pt idx="7766">
                  <c:v>43515.143055555556</c:v>
                </c:pt>
                <c:pt idx="7767">
                  <c:v>43515.143750000003</c:v>
                </c:pt>
                <c:pt idx="7768">
                  <c:v>43515.144444444442</c:v>
                </c:pt>
                <c:pt idx="7769">
                  <c:v>43515.145138888889</c:v>
                </c:pt>
                <c:pt idx="7770">
                  <c:v>43515.145833333336</c:v>
                </c:pt>
                <c:pt idx="7771">
                  <c:v>43515.146527777775</c:v>
                </c:pt>
                <c:pt idx="7772">
                  <c:v>43515.147222222222</c:v>
                </c:pt>
                <c:pt idx="7773">
                  <c:v>43515.147916666669</c:v>
                </c:pt>
                <c:pt idx="7774">
                  <c:v>43515.148611111108</c:v>
                </c:pt>
                <c:pt idx="7775">
                  <c:v>43515.149305555555</c:v>
                </c:pt>
                <c:pt idx="7776">
                  <c:v>43515.15</c:v>
                </c:pt>
                <c:pt idx="7777">
                  <c:v>43515.150694444441</c:v>
                </c:pt>
                <c:pt idx="7778">
                  <c:v>43515.151388888888</c:v>
                </c:pt>
                <c:pt idx="7779">
                  <c:v>43515.152083333334</c:v>
                </c:pt>
                <c:pt idx="7780">
                  <c:v>43515.152777777781</c:v>
                </c:pt>
                <c:pt idx="7781">
                  <c:v>43515.15347222222</c:v>
                </c:pt>
                <c:pt idx="7782">
                  <c:v>43515.154166666667</c:v>
                </c:pt>
                <c:pt idx="7783">
                  <c:v>43515.154861111114</c:v>
                </c:pt>
                <c:pt idx="7784">
                  <c:v>43515.155555555553</c:v>
                </c:pt>
                <c:pt idx="7785">
                  <c:v>43515.15625</c:v>
                </c:pt>
                <c:pt idx="7786">
                  <c:v>43515.156944444447</c:v>
                </c:pt>
                <c:pt idx="7787">
                  <c:v>43515.157638888886</c:v>
                </c:pt>
                <c:pt idx="7788">
                  <c:v>43515.158333333333</c:v>
                </c:pt>
                <c:pt idx="7789">
                  <c:v>43515.15902777778</c:v>
                </c:pt>
                <c:pt idx="7790">
                  <c:v>43515.159722222219</c:v>
                </c:pt>
                <c:pt idx="7791">
                  <c:v>43515.160416666666</c:v>
                </c:pt>
                <c:pt idx="7792">
                  <c:v>43515.161111111112</c:v>
                </c:pt>
                <c:pt idx="7793">
                  <c:v>43515.161805555559</c:v>
                </c:pt>
                <c:pt idx="7794">
                  <c:v>43515.162499999999</c:v>
                </c:pt>
                <c:pt idx="7795">
                  <c:v>43515.163194444445</c:v>
                </c:pt>
                <c:pt idx="7796">
                  <c:v>43515.163888888892</c:v>
                </c:pt>
                <c:pt idx="7797">
                  <c:v>43515.164583333331</c:v>
                </c:pt>
                <c:pt idx="7798">
                  <c:v>43515.165277777778</c:v>
                </c:pt>
                <c:pt idx="7799">
                  <c:v>43515.165972222225</c:v>
                </c:pt>
                <c:pt idx="7800">
                  <c:v>43515.166666666664</c:v>
                </c:pt>
                <c:pt idx="7801">
                  <c:v>43515.167361111111</c:v>
                </c:pt>
                <c:pt idx="7802">
                  <c:v>43515.168055555558</c:v>
                </c:pt>
                <c:pt idx="7803">
                  <c:v>43515.168749999997</c:v>
                </c:pt>
                <c:pt idx="7804">
                  <c:v>43515.169444444444</c:v>
                </c:pt>
                <c:pt idx="7805">
                  <c:v>43515.170138888891</c:v>
                </c:pt>
                <c:pt idx="7806">
                  <c:v>43515.17083333333</c:v>
                </c:pt>
                <c:pt idx="7807">
                  <c:v>43515.171527777777</c:v>
                </c:pt>
                <c:pt idx="7808">
                  <c:v>43515.172222222223</c:v>
                </c:pt>
                <c:pt idx="7809">
                  <c:v>43515.17291666667</c:v>
                </c:pt>
                <c:pt idx="7810">
                  <c:v>43515.173611111109</c:v>
                </c:pt>
                <c:pt idx="7811">
                  <c:v>43515.174305555556</c:v>
                </c:pt>
                <c:pt idx="7812">
                  <c:v>43515.175000000003</c:v>
                </c:pt>
                <c:pt idx="7813">
                  <c:v>43515.175694444442</c:v>
                </c:pt>
                <c:pt idx="7814">
                  <c:v>43515.176388888889</c:v>
                </c:pt>
                <c:pt idx="7815">
                  <c:v>43515.177083333336</c:v>
                </c:pt>
                <c:pt idx="7816">
                  <c:v>43515.177777777775</c:v>
                </c:pt>
                <c:pt idx="7817">
                  <c:v>43515.178472222222</c:v>
                </c:pt>
                <c:pt idx="7818">
                  <c:v>43515.179166666669</c:v>
                </c:pt>
                <c:pt idx="7819">
                  <c:v>43515.179861111108</c:v>
                </c:pt>
                <c:pt idx="7820">
                  <c:v>43515.180555555555</c:v>
                </c:pt>
                <c:pt idx="7821">
                  <c:v>43515.181250000001</c:v>
                </c:pt>
                <c:pt idx="7822">
                  <c:v>43515.181944444441</c:v>
                </c:pt>
                <c:pt idx="7823">
                  <c:v>43515.182638888888</c:v>
                </c:pt>
                <c:pt idx="7824">
                  <c:v>43515.183333333334</c:v>
                </c:pt>
                <c:pt idx="7825">
                  <c:v>43515.184027777781</c:v>
                </c:pt>
                <c:pt idx="7826">
                  <c:v>43515.18472222222</c:v>
                </c:pt>
                <c:pt idx="7827">
                  <c:v>43515.185416666667</c:v>
                </c:pt>
                <c:pt idx="7828">
                  <c:v>43515.186111111114</c:v>
                </c:pt>
                <c:pt idx="7829">
                  <c:v>43515.186805555553</c:v>
                </c:pt>
                <c:pt idx="7830">
                  <c:v>43515.1875</c:v>
                </c:pt>
                <c:pt idx="7831">
                  <c:v>43515.188194444447</c:v>
                </c:pt>
                <c:pt idx="7832">
                  <c:v>43515.188888888886</c:v>
                </c:pt>
                <c:pt idx="7833">
                  <c:v>43515.189583333333</c:v>
                </c:pt>
                <c:pt idx="7834">
                  <c:v>43515.19027777778</c:v>
                </c:pt>
                <c:pt idx="7835">
                  <c:v>43515.190972222219</c:v>
                </c:pt>
                <c:pt idx="7836">
                  <c:v>43515.191666666666</c:v>
                </c:pt>
                <c:pt idx="7837">
                  <c:v>43515.192361111112</c:v>
                </c:pt>
                <c:pt idx="7838">
                  <c:v>43515.193055555559</c:v>
                </c:pt>
                <c:pt idx="7839">
                  <c:v>43515.193749999999</c:v>
                </c:pt>
                <c:pt idx="7840">
                  <c:v>43515.194444444445</c:v>
                </c:pt>
                <c:pt idx="7841">
                  <c:v>43515.195138888892</c:v>
                </c:pt>
                <c:pt idx="7842">
                  <c:v>43515.195833333331</c:v>
                </c:pt>
                <c:pt idx="7843">
                  <c:v>43515.196527777778</c:v>
                </c:pt>
                <c:pt idx="7844">
                  <c:v>43515.197222222225</c:v>
                </c:pt>
                <c:pt idx="7845">
                  <c:v>43515.197916666664</c:v>
                </c:pt>
                <c:pt idx="7846">
                  <c:v>43515.198611111111</c:v>
                </c:pt>
                <c:pt idx="7847">
                  <c:v>43515.199305555558</c:v>
                </c:pt>
                <c:pt idx="7848">
                  <c:v>43515.199999999997</c:v>
                </c:pt>
                <c:pt idx="7849">
                  <c:v>43515.200694444444</c:v>
                </c:pt>
                <c:pt idx="7850">
                  <c:v>43515.201388888891</c:v>
                </c:pt>
                <c:pt idx="7851">
                  <c:v>43515.20208333333</c:v>
                </c:pt>
                <c:pt idx="7852">
                  <c:v>43515.202777777777</c:v>
                </c:pt>
                <c:pt idx="7853">
                  <c:v>43515.203472222223</c:v>
                </c:pt>
                <c:pt idx="7854">
                  <c:v>43515.20416666667</c:v>
                </c:pt>
                <c:pt idx="7855">
                  <c:v>43515.204861111109</c:v>
                </c:pt>
                <c:pt idx="7856">
                  <c:v>43515.205555555556</c:v>
                </c:pt>
                <c:pt idx="7857">
                  <c:v>43515.206250000003</c:v>
                </c:pt>
                <c:pt idx="7858">
                  <c:v>43515.206944444442</c:v>
                </c:pt>
                <c:pt idx="7859">
                  <c:v>43515.207638888889</c:v>
                </c:pt>
                <c:pt idx="7860">
                  <c:v>43515.208333333336</c:v>
                </c:pt>
                <c:pt idx="7861">
                  <c:v>43515.209027777775</c:v>
                </c:pt>
                <c:pt idx="7862">
                  <c:v>43515.209722222222</c:v>
                </c:pt>
                <c:pt idx="7863">
                  <c:v>43515.210416666669</c:v>
                </c:pt>
                <c:pt idx="7864">
                  <c:v>43515.211111111108</c:v>
                </c:pt>
                <c:pt idx="7865">
                  <c:v>43515.211805555555</c:v>
                </c:pt>
                <c:pt idx="7866">
                  <c:v>43515.212500000001</c:v>
                </c:pt>
                <c:pt idx="7867">
                  <c:v>43515.213194444441</c:v>
                </c:pt>
                <c:pt idx="7868">
                  <c:v>43515.213888888888</c:v>
                </c:pt>
                <c:pt idx="7869">
                  <c:v>43515.214583333334</c:v>
                </c:pt>
                <c:pt idx="7870">
                  <c:v>43515.215277777781</c:v>
                </c:pt>
                <c:pt idx="7871">
                  <c:v>43515.21597222222</c:v>
                </c:pt>
                <c:pt idx="7872">
                  <c:v>43515.216666666667</c:v>
                </c:pt>
                <c:pt idx="7873">
                  <c:v>43515.217361111114</c:v>
                </c:pt>
                <c:pt idx="7874">
                  <c:v>43515.218055555553</c:v>
                </c:pt>
                <c:pt idx="7875">
                  <c:v>43515.21875</c:v>
                </c:pt>
                <c:pt idx="7876">
                  <c:v>43515.219444444447</c:v>
                </c:pt>
                <c:pt idx="7877">
                  <c:v>43515.220138888886</c:v>
                </c:pt>
                <c:pt idx="7878">
                  <c:v>43515.220833333333</c:v>
                </c:pt>
                <c:pt idx="7879">
                  <c:v>43515.22152777778</c:v>
                </c:pt>
                <c:pt idx="7880">
                  <c:v>43515.222222222219</c:v>
                </c:pt>
                <c:pt idx="7881">
                  <c:v>43515.222916666666</c:v>
                </c:pt>
                <c:pt idx="7882">
                  <c:v>43515.223611111112</c:v>
                </c:pt>
                <c:pt idx="7883">
                  <c:v>43515.224305555559</c:v>
                </c:pt>
                <c:pt idx="7884">
                  <c:v>43515.224999999999</c:v>
                </c:pt>
                <c:pt idx="7885">
                  <c:v>43515.225694444445</c:v>
                </c:pt>
                <c:pt idx="7886">
                  <c:v>43515.226388888892</c:v>
                </c:pt>
                <c:pt idx="7887">
                  <c:v>43515.227083333331</c:v>
                </c:pt>
                <c:pt idx="7888">
                  <c:v>43515.227777777778</c:v>
                </c:pt>
                <c:pt idx="7889">
                  <c:v>43515.228472222225</c:v>
                </c:pt>
                <c:pt idx="7890">
                  <c:v>43515.229166666664</c:v>
                </c:pt>
                <c:pt idx="7891">
                  <c:v>43515.229861111111</c:v>
                </c:pt>
                <c:pt idx="7892">
                  <c:v>43515.230555555558</c:v>
                </c:pt>
                <c:pt idx="7893">
                  <c:v>43515.231249999997</c:v>
                </c:pt>
                <c:pt idx="7894">
                  <c:v>43515.231944444444</c:v>
                </c:pt>
                <c:pt idx="7895">
                  <c:v>43515.232638888891</c:v>
                </c:pt>
                <c:pt idx="7896">
                  <c:v>43515.23333333333</c:v>
                </c:pt>
                <c:pt idx="7897">
                  <c:v>43515.234027777777</c:v>
                </c:pt>
                <c:pt idx="7898">
                  <c:v>43515.234722222223</c:v>
                </c:pt>
                <c:pt idx="7899">
                  <c:v>43515.23541666667</c:v>
                </c:pt>
                <c:pt idx="7900">
                  <c:v>43515.236111111109</c:v>
                </c:pt>
                <c:pt idx="7901">
                  <c:v>43515.236805555556</c:v>
                </c:pt>
                <c:pt idx="7902">
                  <c:v>43515.237500000003</c:v>
                </c:pt>
                <c:pt idx="7903">
                  <c:v>43515.238194444442</c:v>
                </c:pt>
                <c:pt idx="7904">
                  <c:v>43515.238888888889</c:v>
                </c:pt>
                <c:pt idx="7905">
                  <c:v>43515.239583333336</c:v>
                </c:pt>
                <c:pt idx="7906">
                  <c:v>43515.240277777775</c:v>
                </c:pt>
                <c:pt idx="7907">
                  <c:v>43515.240972222222</c:v>
                </c:pt>
                <c:pt idx="7908">
                  <c:v>43515.241666666669</c:v>
                </c:pt>
                <c:pt idx="7909">
                  <c:v>43515.242361111108</c:v>
                </c:pt>
                <c:pt idx="7910">
                  <c:v>43515.243055555555</c:v>
                </c:pt>
                <c:pt idx="7911">
                  <c:v>43515.243750000001</c:v>
                </c:pt>
                <c:pt idx="7912">
                  <c:v>43515.244444444441</c:v>
                </c:pt>
                <c:pt idx="7913">
                  <c:v>43515.245138888888</c:v>
                </c:pt>
                <c:pt idx="7914">
                  <c:v>43515.245833333334</c:v>
                </c:pt>
                <c:pt idx="7915">
                  <c:v>43515.246527777781</c:v>
                </c:pt>
                <c:pt idx="7916">
                  <c:v>43515.24722222222</c:v>
                </c:pt>
                <c:pt idx="7917">
                  <c:v>43515.247916666667</c:v>
                </c:pt>
                <c:pt idx="7918">
                  <c:v>43515.248611111114</c:v>
                </c:pt>
                <c:pt idx="7919">
                  <c:v>43515.249305555553</c:v>
                </c:pt>
                <c:pt idx="7920">
                  <c:v>43515.25</c:v>
                </c:pt>
                <c:pt idx="7921">
                  <c:v>43515.250694444447</c:v>
                </c:pt>
                <c:pt idx="7922">
                  <c:v>43515.251388888886</c:v>
                </c:pt>
                <c:pt idx="7923">
                  <c:v>43515.252083333333</c:v>
                </c:pt>
                <c:pt idx="7924">
                  <c:v>43515.25277777778</c:v>
                </c:pt>
                <c:pt idx="7925">
                  <c:v>43515.253472222219</c:v>
                </c:pt>
                <c:pt idx="7926">
                  <c:v>43515.254166666666</c:v>
                </c:pt>
                <c:pt idx="7927">
                  <c:v>43515.254861111112</c:v>
                </c:pt>
                <c:pt idx="7928">
                  <c:v>43515.255555555559</c:v>
                </c:pt>
                <c:pt idx="7929">
                  <c:v>43515.256249999999</c:v>
                </c:pt>
                <c:pt idx="7930">
                  <c:v>43515.256944444445</c:v>
                </c:pt>
                <c:pt idx="7931">
                  <c:v>43515.257638888892</c:v>
                </c:pt>
                <c:pt idx="7932">
                  <c:v>43515.258333333331</c:v>
                </c:pt>
                <c:pt idx="7933">
                  <c:v>43515.259027777778</c:v>
                </c:pt>
                <c:pt idx="7934">
                  <c:v>43515.259722222225</c:v>
                </c:pt>
                <c:pt idx="7935">
                  <c:v>43515.260416666664</c:v>
                </c:pt>
                <c:pt idx="7936">
                  <c:v>43515.261111111111</c:v>
                </c:pt>
                <c:pt idx="7937">
                  <c:v>43515.261805555558</c:v>
                </c:pt>
                <c:pt idx="7938">
                  <c:v>43515.262499999997</c:v>
                </c:pt>
                <c:pt idx="7939">
                  <c:v>43515.263194444444</c:v>
                </c:pt>
                <c:pt idx="7940">
                  <c:v>43515.263888888891</c:v>
                </c:pt>
                <c:pt idx="7941">
                  <c:v>43515.26458333333</c:v>
                </c:pt>
                <c:pt idx="7942">
                  <c:v>43515.265277777777</c:v>
                </c:pt>
                <c:pt idx="7943">
                  <c:v>43515.265972222223</c:v>
                </c:pt>
                <c:pt idx="7944">
                  <c:v>43515.26666666667</c:v>
                </c:pt>
                <c:pt idx="7945">
                  <c:v>43515.267361111109</c:v>
                </c:pt>
                <c:pt idx="7946">
                  <c:v>43515.268055555556</c:v>
                </c:pt>
                <c:pt idx="7947">
                  <c:v>43515.268750000003</c:v>
                </c:pt>
                <c:pt idx="7948">
                  <c:v>43515.269444444442</c:v>
                </c:pt>
                <c:pt idx="7949">
                  <c:v>43515.270138888889</c:v>
                </c:pt>
                <c:pt idx="7950">
                  <c:v>43515.270833333336</c:v>
                </c:pt>
                <c:pt idx="7951">
                  <c:v>43515.271527777775</c:v>
                </c:pt>
                <c:pt idx="7952">
                  <c:v>43515.272222222222</c:v>
                </c:pt>
                <c:pt idx="7953">
                  <c:v>43515.272916666669</c:v>
                </c:pt>
                <c:pt idx="7954">
                  <c:v>43515.273611111108</c:v>
                </c:pt>
                <c:pt idx="7955">
                  <c:v>43515.274305555555</c:v>
                </c:pt>
                <c:pt idx="7956">
                  <c:v>43515.275000000001</c:v>
                </c:pt>
                <c:pt idx="7957">
                  <c:v>43515.275694444441</c:v>
                </c:pt>
                <c:pt idx="7958">
                  <c:v>43515.276388888888</c:v>
                </c:pt>
                <c:pt idx="7959">
                  <c:v>43515.277083333334</c:v>
                </c:pt>
                <c:pt idx="7960">
                  <c:v>43515.277777777781</c:v>
                </c:pt>
                <c:pt idx="7961">
                  <c:v>43515.27847222222</c:v>
                </c:pt>
                <c:pt idx="7962">
                  <c:v>43515.279166666667</c:v>
                </c:pt>
                <c:pt idx="7963">
                  <c:v>43515.279861111114</c:v>
                </c:pt>
                <c:pt idx="7964">
                  <c:v>43515.280555555553</c:v>
                </c:pt>
                <c:pt idx="7965">
                  <c:v>43515.28125</c:v>
                </c:pt>
                <c:pt idx="7966">
                  <c:v>43515.281944444447</c:v>
                </c:pt>
                <c:pt idx="7967">
                  <c:v>43515.282638888886</c:v>
                </c:pt>
                <c:pt idx="7968">
                  <c:v>43515.283333333333</c:v>
                </c:pt>
                <c:pt idx="7969">
                  <c:v>43515.28402777778</c:v>
                </c:pt>
                <c:pt idx="7970">
                  <c:v>43515.284722222219</c:v>
                </c:pt>
                <c:pt idx="7971">
                  <c:v>43515.285416666666</c:v>
                </c:pt>
                <c:pt idx="7972">
                  <c:v>43515.286111111112</c:v>
                </c:pt>
                <c:pt idx="7973">
                  <c:v>43515.286805555559</c:v>
                </c:pt>
                <c:pt idx="7974">
                  <c:v>43515.287499999999</c:v>
                </c:pt>
                <c:pt idx="7975">
                  <c:v>43515.288194444445</c:v>
                </c:pt>
                <c:pt idx="7976">
                  <c:v>43515.288888888892</c:v>
                </c:pt>
                <c:pt idx="7977">
                  <c:v>43515.289583333331</c:v>
                </c:pt>
                <c:pt idx="7978">
                  <c:v>43515.290277777778</c:v>
                </c:pt>
                <c:pt idx="7979">
                  <c:v>43515.290972222225</c:v>
                </c:pt>
                <c:pt idx="7980">
                  <c:v>43515.291666666664</c:v>
                </c:pt>
                <c:pt idx="7981">
                  <c:v>43515.292361111111</c:v>
                </c:pt>
                <c:pt idx="7982">
                  <c:v>43515.293055555558</c:v>
                </c:pt>
                <c:pt idx="7983">
                  <c:v>43515.293749999997</c:v>
                </c:pt>
                <c:pt idx="7984">
                  <c:v>43515.294444444444</c:v>
                </c:pt>
                <c:pt idx="7985">
                  <c:v>43515.295138888891</c:v>
                </c:pt>
                <c:pt idx="7986">
                  <c:v>43515.29583333333</c:v>
                </c:pt>
                <c:pt idx="7987">
                  <c:v>43515.296527777777</c:v>
                </c:pt>
                <c:pt idx="7988">
                  <c:v>43515.297222222223</c:v>
                </c:pt>
                <c:pt idx="7989">
                  <c:v>43515.29791666667</c:v>
                </c:pt>
                <c:pt idx="7990">
                  <c:v>43515.298611111109</c:v>
                </c:pt>
                <c:pt idx="7991">
                  <c:v>43515.299305555556</c:v>
                </c:pt>
                <c:pt idx="7992">
                  <c:v>43515.3</c:v>
                </c:pt>
                <c:pt idx="7993">
                  <c:v>43515.300694444442</c:v>
                </c:pt>
                <c:pt idx="7994">
                  <c:v>43515.301388888889</c:v>
                </c:pt>
                <c:pt idx="7995">
                  <c:v>43515.302083333336</c:v>
                </c:pt>
                <c:pt idx="7996">
                  <c:v>43515.302777777775</c:v>
                </c:pt>
                <c:pt idx="7997">
                  <c:v>43515.303472222222</c:v>
                </c:pt>
                <c:pt idx="7998">
                  <c:v>43515.304166666669</c:v>
                </c:pt>
                <c:pt idx="7999">
                  <c:v>43515.304861111108</c:v>
                </c:pt>
                <c:pt idx="8000">
                  <c:v>43515.305555555555</c:v>
                </c:pt>
                <c:pt idx="8001">
                  <c:v>43515.306250000001</c:v>
                </c:pt>
                <c:pt idx="8002">
                  <c:v>43515.306944444441</c:v>
                </c:pt>
                <c:pt idx="8003">
                  <c:v>43515.307638888888</c:v>
                </c:pt>
                <c:pt idx="8004">
                  <c:v>43515.308333333334</c:v>
                </c:pt>
                <c:pt idx="8005">
                  <c:v>43515.309027777781</c:v>
                </c:pt>
                <c:pt idx="8006">
                  <c:v>43515.30972222222</c:v>
                </c:pt>
                <c:pt idx="8007">
                  <c:v>43515.310416666667</c:v>
                </c:pt>
                <c:pt idx="8008">
                  <c:v>43515.311111111114</c:v>
                </c:pt>
                <c:pt idx="8009">
                  <c:v>43515.311805555553</c:v>
                </c:pt>
                <c:pt idx="8010">
                  <c:v>43515.3125</c:v>
                </c:pt>
                <c:pt idx="8011">
                  <c:v>43515.313194444447</c:v>
                </c:pt>
                <c:pt idx="8012">
                  <c:v>43515.313888888886</c:v>
                </c:pt>
                <c:pt idx="8013">
                  <c:v>43515.314583333333</c:v>
                </c:pt>
                <c:pt idx="8014">
                  <c:v>43515.31527777778</c:v>
                </c:pt>
                <c:pt idx="8015">
                  <c:v>43515.315972222219</c:v>
                </c:pt>
                <c:pt idx="8016">
                  <c:v>43515.316666666666</c:v>
                </c:pt>
                <c:pt idx="8017">
                  <c:v>43515.317361111112</c:v>
                </c:pt>
                <c:pt idx="8018">
                  <c:v>43515.318055555559</c:v>
                </c:pt>
                <c:pt idx="8019">
                  <c:v>43515.318749999999</c:v>
                </c:pt>
                <c:pt idx="8020">
                  <c:v>43515.319444444445</c:v>
                </c:pt>
                <c:pt idx="8021">
                  <c:v>43515.320138888892</c:v>
                </c:pt>
                <c:pt idx="8022">
                  <c:v>43515.320833333331</c:v>
                </c:pt>
                <c:pt idx="8023">
                  <c:v>43515.321527777778</c:v>
                </c:pt>
                <c:pt idx="8024">
                  <c:v>43515.322222222225</c:v>
                </c:pt>
                <c:pt idx="8025">
                  <c:v>43515.322916666664</c:v>
                </c:pt>
                <c:pt idx="8026">
                  <c:v>43515.323611111111</c:v>
                </c:pt>
                <c:pt idx="8027">
                  <c:v>43515.324305555558</c:v>
                </c:pt>
                <c:pt idx="8028">
                  <c:v>43515.324999999997</c:v>
                </c:pt>
                <c:pt idx="8029">
                  <c:v>43515.325694444444</c:v>
                </c:pt>
                <c:pt idx="8030">
                  <c:v>43515.326388888891</c:v>
                </c:pt>
                <c:pt idx="8031">
                  <c:v>43515.32708333333</c:v>
                </c:pt>
                <c:pt idx="8032">
                  <c:v>43515.327777777777</c:v>
                </c:pt>
                <c:pt idx="8033">
                  <c:v>43515.328472222223</c:v>
                </c:pt>
                <c:pt idx="8034">
                  <c:v>43515.32916666667</c:v>
                </c:pt>
                <c:pt idx="8035">
                  <c:v>43515.329861111109</c:v>
                </c:pt>
                <c:pt idx="8036">
                  <c:v>43515.330555555556</c:v>
                </c:pt>
                <c:pt idx="8037">
                  <c:v>43515.331250000003</c:v>
                </c:pt>
                <c:pt idx="8038">
                  <c:v>43515.331944444442</c:v>
                </c:pt>
                <c:pt idx="8039">
                  <c:v>43515.332638888889</c:v>
                </c:pt>
                <c:pt idx="8040">
                  <c:v>43515.333333333336</c:v>
                </c:pt>
                <c:pt idx="8041">
                  <c:v>43515.334027777775</c:v>
                </c:pt>
                <c:pt idx="8042">
                  <c:v>43515.334722222222</c:v>
                </c:pt>
                <c:pt idx="8043">
                  <c:v>43515.335416666669</c:v>
                </c:pt>
                <c:pt idx="8044">
                  <c:v>43515.336111111108</c:v>
                </c:pt>
                <c:pt idx="8045">
                  <c:v>43515.336805555555</c:v>
                </c:pt>
                <c:pt idx="8046">
                  <c:v>43515.337500000001</c:v>
                </c:pt>
                <c:pt idx="8047">
                  <c:v>43515.338194444441</c:v>
                </c:pt>
                <c:pt idx="8048">
                  <c:v>43515.338888888888</c:v>
                </c:pt>
                <c:pt idx="8049">
                  <c:v>43515.339583333334</c:v>
                </c:pt>
                <c:pt idx="8050">
                  <c:v>43515.340277777781</c:v>
                </c:pt>
                <c:pt idx="8051">
                  <c:v>43515.34097222222</c:v>
                </c:pt>
                <c:pt idx="8052">
                  <c:v>43515.341666666667</c:v>
                </c:pt>
                <c:pt idx="8053">
                  <c:v>43515.342361111114</c:v>
                </c:pt>
                <c:pt idx="8054">
                  <c:v>43515.343055555553</c:v>
                </c:pt>
                <c:pt idx="8055">
                  <c:v>43515.34375</c:v>
                </c:pt>
                <c:pt idx="8056">
                  <c:v>43515.344444444447</c:v>
                </c:pt>
                <c:pt idx="8057">
                  <c:v>43515.345138888886</c:v>
                </c:pt>
                <c:pt idx="8058">
                  <c:v>43515.345833333333</c:v>
                </c:pt>
                <c:pt idx="8059">
                  <c:v>43515.34652777778</c:v>
                </c:pt>
                <c:pt idx="8060">
                  <c:v>43515.347222222219</c:v>
                </c:pt>
                <c:pt idx="8061">
                  <c:v>43515.347916666666</c:v>
                </c:pt>
                <c:pt idx="8062">
                  <c:v>43515.348611111112</c:v>
                </c:pt>
                <c:pt idx="8063">
                  <c:v>43515.349305555559</c:v>
                </c:pt>
                <c:pt idx="8064">
                  <c:v>43515.35</c:v>
                </c:pt>
                <c:pt idx="8065">
                  <c:v>43515.350694444445</c:v>
                </c:pt>
                <c:pt idx="8066">
                  <c:v>43515.351388888892</c:v>
                </c:pt>
                <c:pt idx="8067">
                  <c:v>43515.352083333331</c:v>
                </c:pt>
                <c:pt idx="8068">
                  <c:v>43515.352777777778</c:v>
                </c:pt>
                <c:pt idx="8069">
                  <c:v>43515.353472222225</c:v>
                </c:pt>
                <c:pt idx="8070">
                  <c:v>43515.354166666664</c:v>
                </c:pt>
                <c:pt idx="8071">
                  <c:v>43515.354861111111</c:v>
                </c:pt>
                <c:pt idx="8072">
                  <c:v>43515.355555555558</c:v>
                </c:pt>
                <c:pt idx="8073">
                  <c:v>43515.356249999997</c:v>
                </c:pt>
                <c:pt idx="8074">
                  <c:v>43515.356944444444</c:v>
                </c:pt>
                <c:pt idx="8075">
                  <c:v>43515.357638888891</c:v>
                </c:pt>
                <c:pt idx="8076">
                  <c:v>43515.35833333333</c:v>
                </c:pt>
                <c:pt idx="8077">
                  <c:v>43515.359027777777</c:v>
                </c:pt>
                <c:pt idx="8078">
                  <c:v>43515.359722222223</c:v>
                </c:pt>
                <c:pt idx="8079">
                  <c:v>43515.36041666667</c:v>
                </c:pt>
                <c:pt idx="8080">
                  <c:v>43515.361111111109</c:v>
                </c:pt>
                <c:pt idx="8081">
                  <c:v>43515.361805555556</c:v>
                </c:pt>
                <c:pt idx="8082">
                  <c:v>43515.362500000003</c:v>
                </c:pt>
                <c:pt idx="8083">
                  <c:v>43515.363194444442</c:v>
                </c:pt>
                <c:pt idx="8084">
                  <c:v>43515.363888888889</c:v>
                </c:pt>
                <c:pt idx="8085">
                  <c:v>43515.364583333336</c:v>
                </c:pt>
                <c:pt idx="8086">
                  <c:v>43515.365277777775</c:v>
                </c:pt>
                <c:pt idx="8087">
                  <c:v>43515.365972222222</c:v>
                </c:pt>
                <c:pt idx="8088">
                  <c:v>43515.366666666669</c:v>
                </c:pt>
                <c:pt idx="8089">
                  <c:v>43515.367361111108</c:v>
                </c:pt>
                <c:pt idx="8090">
                  <c:v>43515.368055555555</c:v>
                </c:pt>
                <c:pt idx="8091">
                  <c:v>43515.368750000001</c:v>
                </c:pt>
                <c:pt idx="8092">
                  <c:v>43515.369444444441</c:v>
                </c:pt>
                <c:pt idx="8093">
                  <c:v>43515.370138888888</c:v>
                </c:pt>
                <c:pt idx="8094">
                  <c:v>43515.370833333334</c:v>
                </c:pt>
                <c:pt idx="8095">
                  <c:v>43515.371527777781</c:v>
                </c:pt>
                <c:pt idx="8096">
                  <c:v>43515.37222222222</c:v>
                </c:pt>
                <c:pt idx="8097">
                  <c:v>43515.372916666667</c:v>
                </c:pt>
                <c:pt idx="8098">
                  <c:v>43515.373611111114</c:v>
                </c:pt>
                <c:pt idx="8099">
                  <c:v>43515.374305555553</c:v>
                </c:pt>
                <c:pt idx="8100">
                  <c:v>43515.375</c:v>
                </c:pt>
                <c:pt idx="8101">
                  <c:v>43515.375694444447</c:v>
                </c:pt>
                <c:pt idx="8102">
                  <c:v>43515.376388888886</c:v>
                </c:pt>
                <c:pt idx="8103">
                  <c:v>43515.377083333333</c:v>
                </c:pt>
                <c:pt idx="8104">
                  <c:v>43515.37777777778</c:v>
                </c:pt>
                <c:pt idx="8105">
                  <c:v>43515.378472222219</c:v>
                </c:pt>
                <c:pt idx="8106">
                  <c:v>43515.379166666666</c:v>
                </c:pt>
                <c:pt idx="8107">
                  <c:v>43515.379861111112</c:v>
                </c:pt>
                <c:pt idx="8108">
                  <c:v>43515.380555555559</c:v>
                </c:pt>
                <c:pt idx="8109">
                  <c:v>43515.381249999999</c:v>
                </c:pt>
                <c:pt idx="8110">
                  <c:v>43515.381944444445</c:v>
                </c:pt>
                <c:pt idx="8111">
                  <c:v>43515.382638888892</c:v>
                </c:pt>
                <c:pt idx="8112">
                  <c:v>43515.383333333331</c:v>
                </c:pt>
                <c:pt idx="8113">
                  <c:v>43515.384027777778</c:v>
                </c:pt>
                <c:pt idx="8114">
                  <c:v>43515.384722222225</c:v>
                </c:pt>
                <c:pt idx="8115">
                  <c:v>43515.385416666664</c:v>
                </c:pt>
                <c:pt idx="8116">
                  <c:v>43515.386111111111</c:v>
                </c:pt>
                <c:pt idx="8117">
                  <c:v>43515.386805555558</c:v>
                </c:pt>
                <c:pt idx="8118">
                  <c:v>43515.387499999997</c:v>
                </c:pt>
                <c:pt idx="8119">
                  <c:v>43515.388194444444</c:v>
                </c:pt>
                <c:pt idx="8120">
                  <c:v>43515.388888888891</c:v>
                </c:pt>
                <c:pt idx="8121">
                  <c:v>43515.38958333333</c:v>
                </c:pt>
                <c:pt idx="8122">
                  <c:v>43515.390277777777</c:v>
                </c:pt>
                <c:pt idx="8123">
                  <c:v>43515.390972222223</c:v>
                </c:pt>
                <c:pt idx="8124">
                  <c:v>43515.39166666667</c:v>
                </c:pt>
                <c:pt idx="8125">
                  <c:v>43515.392361111109</c:v>
                </c:pt>
                <c:pt idx="8126">
                  <c:v>43515.393055555556</c:v>
                </c:pt>
                <c:pt idx="8127">
                  <c:v>43515.393750000003</c:v>
                </c:pt>
                <c:pt idx="8128">
                  <c:v>43515.394444444442</c:v>
                </c:pt>
                <c:pt idx="8129">
                  <c:v>43515.395138888889</c:v>
                </c:pt>
                <c:pt idx="8130">
                  <c:v>43515.395833333336</c:v>
                </c:pt>
                <c:pt idx="8131">
                  <c:v>43515.396527777775</c:v>
                </c:pt>
                <c:pt idx="8132">
                  <c:v>43515.397222222222</c:v>
                </c:pt>
                <c:pt idx="8133">
                  <c:v>43515.397916666669</c:v>
                </c:pt>
                <c:pt idx="8134">
                  <c:v>43515.398611111108</c:v>
                </c:pt>
                <c:pt idx="8135">
                  <c:v>43515.399305555555</c:v>
                </c:pt>
                <c:pt idx="8136">
                  <c:v>43515.4</c:v>
                </c:pt>
                <c:pt idx="8137">
                  <c:v>43515.400694444441</c:v>
                </c:pt>
                <c:pt idx="8138">
                  <c:v>43515.401388888888</c:v>
                </c:pt>
                <c:pt idx="8139">
                  <c:v>43515.402083333334</c:v>
                </c:pt>
                <c:pt idx="8140">
                  <c:v>43515.402777777781</c:v>
                </c:pt>
                <c:pt idx="8141">
                  <c:v>43515.40347222222</c:v>
                </c:pt>
                <c:pt idx="8142">
                  <c:v>43515.404166666667</c:v>
                </c:pt>
                <c:pt idx="8143">
                  <c:v>43515.404861111114</c:v>
                </c:pt>
                <c:pt idx="8144">
                  <c:v>43515.405555555553</c:v>
                </c:pt>
                <c:pt idx="8145">
                  <c:v>43515.40625</c:v>
                </c:pt>
                <c:pt idx="8146">
                  <c:v>43515.406944444447</c:v>
                </c:pt>
                <c:pt idx="8147">
                  <c:v>43515.407638888886</c:v>
                </c:pt>
                <c:pt idx="8148">
                  <c:v>43515.408333333333</c:v>
                </c:pt>
                <c:pt idx="8149">
                  <c:v>43515.40902777778</c:v>
                </c:pt>
                <c:pt idx="8150">
                  <c:v>43515.409722222219</c:v>
                </c:pt>
                <c:pt idx="8151">
                  <c:v>43515.410416666666</c:v>
                </c:pt>
                <c:pt idx="8152">
                  <c:v>43515.411111111112</c:v>
                </c:pt>
                <c:pt idx="8153">
                  <c:v>43515.411805555559</c:v>
                </c:pt>
                <c:pt idx="8154">
                  <c:v>43515.412499999999</c:v>
                </c:pt>
                <c:pt idx="8155">
                  <c:v>43515.413194444445</c:v>
                </c:pt>
                <c:pt idx="8156">
                  <c:v>43515.413888888892</c:v>
                </c:pt>
                <c:pt idx="8157">
                  <c:v>43515.414583333331</c:v>
                </c:pt>
                <c:pt idx="8158">
                  <c:v>43515.415277777778</c:v>
                </c:pt>
                <c:pt idx="8159">
                  <c:v>43515.415972222225</c:v>
                </c:pt>
                <c:pt idx="8160">
                  <c:v>43515.416666666664</c:v>
                </c:pt>
                <c:pt idx="8161">
                  <c:v>43515.417361111111</c:v>
                </c:pt>
                <c:pt idx="8162">
                  <c:v>43515.418055555558</c:v>
                </c:pt>
                <c:pt idx="8163">
                  <c:v>43515.418749999997</c:v>
                </c:pt>
                <c:pt idx="8164">
                  <c:v>43515.419444444444</c:v>
                </c:pt>
                <c:pt idx="8165">
                  <c:v>43515.420138888891</c:v>
                </c:pt>
                <c:pt idx="8166">
                  <c:v>43515.42083333333</c:v>
                </c:pt>
                <c:pt idx="8167">
                  <c:v>43515.421527777777</c:v>
                </c:pt>
                <c:pt idx="8168">
                  <c:v>43515.422222222223</c:v>
                </c:pt>
                <c:pt idx="8169">
                  <c:v>43515.42291666667</c:v>
                </c:pt>
                <c:pt idx="8170">
                  <c:v>43515.423611111109</c:v>
                </c:pt>
                <c:pt idx="8171">
                  <c:v>43515.424305555556</c:v>
                </c:pt>
                <c:pt idx="8172">
                  <c:v>43515.425000000003</c:v>
                </c:pt>
                <c:pt idx="8173">
                  <c:v>43515.425694444442</c:v>
                </c:pt>
                <c:pt idx="8174">
                  <c:v>43515.426388888889</c:v>
                </c:pt>
                <c:pt idx="8175">
                  <c:v>43515.427083333336</c:v>
                </c:pt>
                <c:pt idx="8176">
                  <c:v>43515.427777777775</c:v>
                </c:pt>
                <c:pt idx="8177">
                  <c:v>43515.428472222222</c:v>
                </c:pt>
                <c:pt idx="8178">
                  <c:v>43515.429166666669</c:v>
                </c:pt>
                <c:pt idx="8179">
                  <c:v>43515.429861111108</c:v>
                </c:pt>
                <c:pt idx="8180">
                  <c:v>43515.430555555555</c:v>
                </c:pt>
                <c:pt idx="8181">
                  <c:v>43515.431250000001</c:v>
                </c:pt>
                <c:pt idx="8182">
                  <c:v>43515.431944444441</c:v>
                </c:pt>
                <c:pt idx="8183">
                  <c:v>43515.432638888888</c:v>
                </c:pt>
                <c:pt idx="8184">
                  <c:v>43515.433333333334</c:v>
                </c:pt>
                <c:pt idx="8185">
                  <c:v>43515.434027777781</c:v>
                </c:pt>
                <c:pt idx="8186">
                  <c:v>43515.43472222222</c:v>
                </c:pt>
                <c:pt idx="8187">
                  <c:v>43515.435416666667</c:v>
                </c:pt>
                <c:pt idx="8188">
                  <c:v>43515.436111111114</c:v>
                </c:pt>
                <c:pt idx="8189">
                  <c:v>43515.436805555553</c:v>
                </c:pt>
                <c:pt idx="8190">
                  <c:v>43515.4375</c:v>
                </c:pt>
                <c:pt idx="8191">
                  <c:v>43515.438194444447</c:v>
                </c:pt>
                <c:pt idx="8192">
                  <c:v>43515.438888888886</c:v>
                </c:pt>
                <c:pt idx="8193">
                  <c:v>43515.439583333333</c:v>
                </c:pt>
                <c:pt idx="8194">
                  <c:v>43515.44027777778</c:v>
                </c:pt>
                <c:pt idx="8195">
                  <c:v>43515.440972222219</c:v>
                </c:pt>
                <c:pt idx="8196">
                  <c:v>43515.441666666666</c:v>
                </c:pt>
                <c:pt idx="8197">
                  <c:v>43515.442361111112</c:v>
                </c:pt>
                <c:pt idx="8198">
                  <c:v>43515.443055555559</c:v>
                </c:pt>
                <c:pt idx="8199">
                  <c:v>43515.443749999999</c:v>
                </c:pt>
                <c:pt idx="8200">
                  <c:v>43515.444444444445</c:v>
                </c:pt>
                <c:pt idx="8201">
                  <c:v>43515.445138888892</c:v>
                </c:pt>
                <c:pt idx="8202">
                  <c:v>43515.445833333331</c:v>
                </c:pt>
                <c:pt idx="8203">
                  <c:v>43515.446527777778</c:v>
                </c:pt>
                <c:pt idx="8204">
                  <c:v>43515.447222222225</c:v>
                </c:pt>
                <c:pt idx="8205">
                  <c:v>43515.447916666664</c:v>
                </c:pt>
                <c:pt idx="8206">
                  <c:v>43515.448611111111</c:v>
                </c:pt>
                <c:pt idx="8207">
                  <c:v>43515.449305555558</c:v>
                </c:pt>
                <c:pt idx="8208">
                  <c:v>43515.45</c:v>
                </c:pt>
                <c:pt idx="8209">
                  <c:v>43515.450694444444</c:v>
                </c:pt>
                <c:pt idx="8210">
                  <c:v>43515.451388888891</c:v>
                </c:pt>
                <c:pt idx="8211">
                  <c:v>43515.45208333333</c:v>
                </c:pt>
                <c:pt idx="8212">
                  <c:v>43515.452777777777</c:v>
                </c:pt>
                <c:pt idx="8213">
                  <c:v>43515.453472222223</c:v>
                </c:pt>
                <c:pt idx="8214">
                  <c:v>43515.45416666667</c:v>
                </c:pt>
                <c:pt idx="8215">
                  <c:v>43515.454861111109</c:v>
                </c:pt>
                <c:pt idx="8216">
                  <c:v>43515.455555555556</c:v>
                </c:pt>
                <c:pt idx="8217">
                  <c:v>43515.456250000003</c:v>
                </c:pt>
                <c:pt idx="8218">
                  <c:v>43515.456944444442</c:v>
                </c:pt>
                <c:pt idx="8219">
                  <c:v>43515.457638888889</c:v>
                </c:pt>
                <c:pt idx="8220">
                  <c:v>43515.458333333336</c:v>
                </c:pt>
                <c:pt idx="8221">
                  <c:v>43515.459027777775</c:v>
                </c:pt>
                <c:pt idx="8222">
                  <c:v>43515.459722222222</c:v>
                </c:pt>
                <c:pt idx="8223">
                  <c:v>43515.460416666669</c:v>
                </c:pt>
                <c:pt idx="8224">
                  <c:v>43515.461111111108</c:v>
                </c:pt>
                <c:pt idx="8225">
                  <c:v>43515.461805555555</c:v>
                </c:pt>
                <c:pt idx="8226">
                  <c:v>43515.462500000001</c:v>
                </c:pt>
                <c:pt idx="8227">
                  <c:v>43515.463194444441</c:v>
                </c:pt>
                <c:pt idx="8228">
                  <c:v>43515.463888888888</c:v>
                </c:pt>
                <c:pt idx="8229">
                  <c:v>43515.464583333334</c:v>
                </c:pt>
                <c:pt idx="8230">
                  <c:v>43515.465277777781</c:v>
                </c:pt>
                <c:pt idx="8231">
                  <c:v>43515.46597222222</c:v>
                </c:pt>
                <c:pt idx="8232">
                  <c:v>43515.466666666667</c:v>
                </c:pt>
                <c:pt idx="8233">
                  <c:v>43515.467361111114</c:v>
                </c:pt>
                <c:pt idx="8234">
                  <c:v>43515.468055555553</c:v>
                </c:pt>
                <c:pt idx="8235">
                  <c:v>43515.46875</c:v>
                </c:pt>
                <c:pt idx="8236">
                  <c:v>43515.469444444447</c:v>
                </c:pt>
                <c:pt idx="8237">
                  <c:v>43515.470138888886</c:v>
                </c:pt>
                <c:pt idx="8238">
                  <c:v>43515.470833333333</c:v>
                </c:pt>
                <c:pt idx="8239">
                  <c:v>43515.47152777778</c:v>
                </c:pt>
                <c:pt idx="8240">
                  <c:v>43515.472222222219</c:v>
                </c:pt>
                <c:pt idx="8241">
                  <c:v>43515.472916666666</c:v>
                </c:pt>
                <c:pt idx="8242">
                  <c:v>43515.473611111112</c:v>
                </c:pt>
                <c:pt idx="8243">
                  <c:v>43515.474305555559</c:v>
                </c:pt>
                <c:pt idx="8244">
                  <c:v>43515.474999999999</c:v>
                </c:pt>
                <c:pt idx="8245">
                  <c:v>43515.475694444445</c:v>
                </c:pt>
                <c:pt idx="8246">
                  <c:v>43515.476388888892</c:v>
                </c:pt>
                <c:pt idx="8247">
                  <c:v>43515.477083333331</c:v>
                </c:pt>
                <c:pt idx="8248">
                  <c:v>43515.477777777778</c:v>
                </c:pt>
                <c:pt idx="8249">
                  <c:v>43515.478472222225</c:v>
                </c:pt>
                <c:pt idx="8250">
                  <c:v>43515.479166666664</c:v>
                </c:pt>
                <c:pt idx="8251">
                  <c:v>43515.479861111111</c:v>
                </c:pt>
                <c:pt idx="8252">
                  <c:v>43515.480555555558</c:v>
                </c:pt>
                <c:pt idx="8253">
                  <c:v>43515.481249999997</c:v>
                </c:pt>
                <c:pt idx="8254">
                  <c:v>43515.481944444444</c:v>
                </c:pt>
                <c:pt idx="8255">
                  <c:v>43515.482638888891</c:v>
                </c:pt>
                <c:pt idx="8256">
                  <c:v>43515.48333333333</c:v>
                </c:pt>
                <c:pt idx="8257">
                  <c:v>43515.484027777777</c:v>
                </c:pt>
                <c:pt idx="8258">
                  <c:v>43515.484722222223</c:v>
                </c:pt>
                <c:pt idx="8259">
                  <c:v>43515.48541666667</c:v>
                </c:pt>
                <c:pt idx="8260">
                  <c:v>43515.486111111109</c:v>
                </c:pt>
                <c:pt idx="8261">
                  <c:v>43515.486805555556</c:v>
                </c:pt>
                <c:pt idx="8262">
                  <c:v>43515.487500000003</c:v>
                </c:pt>
                <c:pt idx="8263">
                  <c:v>43515.488194444442</c:v>
                </c:pt>
                <c:pt idx="8264">
                  <c:v>43515.488888888889</c:v>
                </c:pt>
                <c:pt idx="8265">
                  <c:v>43515.489583333336</c:v>
                </c:pt>
                <c:pt idx="8266">
                  <c:v>43515.490277777775</c:v>
                </c:pt>
                <c:pt idx="8267">
                  <c:v>43515.490972222222</c:v>
                </c:pt>
                <c:pt idx="8268">
                  <c:v>43515.491666666669</c:v>
                </c:pt>
                <c:pt idx="8269">
                  <c:v>43515.492361111108</c:v>
                </c:pt>
                <c:pt idx="8270">
                  <c:v>43515.493055555555</c:v>
                </c:pt>
                <c:pt idx="8271">
                  <c:v>43515.493750000001</c:v>
                </c:pt>
                <c:pt idx="8272">
                  <c:v>43515.494444444441</c:v>
                </c:pt>
                <c:pt idx="8273">
                  <c:v>43515.495138888888</c:v>
                </c:pt>
                <c:pt idx="8274">
                  <c:v>43515.495833333334</c:v>
                </c:pt>
                <c:pt idx="8275">
                  <c:v>43515.496527777781</c:v>
                </c:pt>
                <c:pt idx="8276">
                  <c:v>43515.49722222222</c:v>
                </c:pt>
                <c:pt idx="8277">
                  <c:v>43515.497916666667</c:v>
                </c:pt>
                <c:pt idx="8278">
                  <c:v>43515.498611111114</c:v>
                </c:pt>
                <c:pt idx="8279">
                  <c:v>43515.499305555553</c:v>
                </c:pt>
                <c:pt idx="8280">
                  <c:v>43515.5</c:v>
                </c:pt>
                <c:pt idx="8281">
                  <c:v>43515.500694444447</c:v>
                </c:pt>
                <c:pt idx="8282">
                  <c:v>43515.501388888886</c:v>
                </c:pt>
                <c:pt idx="8283">
                  <c:v>43515.502083333333</c:v>
                </c:pt>
                <c:pt idx="8284">
                  <c:v>43515.50277777778</c:v>
                </c:pt>
                <c:pt idx="8285">
                  <c:v>43515.503472222219</c:v>
                </c:pt>
                <c:pt idx="8286">
                  <c:v>43515.504166666666</c:v>
                </c:pt>
                <c:pt idx="8287">
                  <c:v>43515.504861111112</c:v>
                </c:pt>
                <c:pt idx="8288">
                  <c:v>43515.505555555559</c:v>
                </c:pt>
                <c:pt idx="8289">
                  <c:v>43515.506249999999</c:v>
                </c:pt>
                <c:pt idx="8290">
                  <c:v>43515.506944444445</c:v>
                </c:pt>
                <c:pt idx="8291">
                  <c:v>43515.507638888892</c:v>
                </c:pt>
                <c:pt idx="8292">
                  <c:v>43515.508333333331</c:v>
                </c:pt>
                <c:pt idx="8293">
                  <c:v>43515.509027777778</c:v>
                </c:pt>
                <c:pt idx="8294">
                  <c:v>43515.509722222225</c:v>
                </c:pt>
                <c:pt idx="8295">
                  <c:v>43515.510416666664</c:v>
                </c:pt>
                <c:pt idx="8296">
                  <c:v>43515.511111111111</c:v>
                </c:pt>
                <c:pt idx="8297">
                  <c:v>43515.511805555558</c:v>
                </c:pt>
                <c:pt idx="8298">
                  <c:v>43515.512499999997</c:v>
                </c:pt>
                <c:pt idx="8299">
                  <c:v>43515.513194444444</c:v>
                </c:pt>
                <c:pt idx="8300">
                  <c:v>43515.513888888891</c:v>
                </c:pt>
                <c:pt idx="8301">
                  <c:v>43515.51458333333</c:v>
                </c:pt>
                <c:pt idx="8302">
                  <c:v>43515.515277777777</c:v>
                </c:pt>
                <c:pt idx="8303">
                  <c:v>43515.515972222223</c:v>
                </c:pt>
                <c:pt idx="8304">
                  <c:v>43515.51666666667</c:v>
                </c:pt>
                <c:pt idx="8305">
                  <c:v>43515.517361111109</c:v>
                </c:pt>
                <c:pt idx="8306">
                  <c:v>43515.518055555556</c:v>
                </c:pt>
                <c:pt idx="8307">
                  <c:v>43515.518750000003</c:v>
                </c:pt>
                <c:pt idx="8308">
                  <c:v>43515.519444444442</c:v>
                </c:pt>
                <c:pt idx="8309">
                  <c:v>43515.520138888889</c:v>
                </c:pt>
                <c:pt idx="8310">
                  <c:v>43515.520833333336</c:v>
                </c:pt>
                <c:pt idx="8311">
                  <c:v>43515.521527777775</c:v>
                </c:pt>
                <c:pt idx="8312">
                  <c:v>43515.522222222222</c:v>
                </c:pt>
                <c:pt idx="8313">
                  <c:v>43515.522916666669</c:v>
                </c:pt>
                <c:pt idx="8314">
                  <c:v>43515.523611111108</c:v>
                </c:pt>
                <c:pt idx="8315">
                  <c:v>43515.524305555555</c:v>
                </c:pt>
                <c:pt idx="8316">
                  <c:v>43515.525000000001</c:v>
                </c:pt>
                <c:pt idx="8317">
                  <c:v>43515.525694444441</c:v>
                </c:pt>
                <c:pt idx="8318">
                  <c:v>43515.526388888888</c:v>
                </c:pt>
                <c:pt idx="8319">
                  <c:v>43515.527083333334</c:v>
                </c:pt>
                <c:pt idx="8320">
                  <c:v>43515.527777777781</c:v>
                </c:pt>
                <c:pt idx="8321">
                  <c:v>43515.52847222222</c:v>
                </c:pt>
                <c:pt idx="8322">
                  <c:v>43515.529166666667</c:v>
                </c:pt>
                <c:pt idx="8323">
                  <c:v>43515.529861111114</c:v>
                </c:pt>
                <c:pt idx="8324">
                  <c:v>43515.530555555553</c:v>
                </c:pt>
                <c:pt idx="8325">
                  <c:v>43515.53125</c:v>
                </c:pt>
                <c:pt idx="8326">
                  <c:v>43515.531944444447</c:v>
                </c:pt>
                <c:pt idx="8327">
                  <c:v>43515.532638888886</c:v>
                </c:pt>
                <c:pt idx="8328">
                  <c:v>43515.533333333333</c:v>
                </c:pt>
                <c:pt idx="8329">
                  <c:v>43515.53402777778</c:v>
                </c:pt>
                <c:pt idx="8330">
                  <c:v>43515.534722222219</c:v>
                </c:pt>
                <c:pt idx="8331">
                  <c:v>43515.535416666666</c:v>
                </c:pt>
                <c:pt idx="8332">
                  <c:v>43515.536111111112</c:v>
                </c:pt>
                <c:pt idx="8333">
                  <c:v>43515.536805555559</c:v>
                </c:pt>
                <c:pt idx="8334">
                  <c:v>43515.537499999999</c:v>
                </c:pt>
                <c:pt idx="8335">
                  <c:v>43515.538194444445</c:v>
                </c:pt>
                <c:pt idx="8336">
                  <c:v>43515.538888888892</c:v>
                </c:pt>
                <c:pt idx="8337">
                  <c:v>43515.539583333331</c:v>
                </c:pt>
                <c:pt idx="8338">
                  <c:v>43515.540277777778</c:v>
                </c:pt>
                <c:pt idx="8339">
                  <c:v>43515.540972222225</c:v>
                </c:pt>
                <c:pt idx="8340">
                  <c:v>43515.541666666664</c:v>
                </c:pt>
                <c:pt idx="8341">
                  <c:v>43515.542361111111</c:v>
                </c:pt>
                <c:pt idx="8342">
                  <c:v>43515.543055555558</c:v>
                </c:pt>
                <c:pt idx="8343">
                  <c:v>43515.543749999997</c:v>
                </c:pt>
                <c:pt idx="8344">
                  <c:v>43515.544444444444</c:v>
                </c:pt>
                <c:pt idx="8345">
                  <c:v>43515.545138888891</c:v>
                </c:pt>
                <c:pt idx="8346">
                  <c:v>43515.54583333333</c:v>
                </c:pt>
                <c:pt idx="8347">
                  <c:v>43515.546527777777</c:v>
                </c:pt>
                <c:pt idx="8348">
                  <c:v>43515.547222222223</c:v>
                </c:pt>
                <c:pt idx="8349">
                  <c:v>43515.54791666667</c:v>
                </c:pt>
                <c:pt idx="8350">
                  <c:v>43515.548611111109</c:v>
                </c:pt>
                <c:pt idx="8351">
                  <c:v>43515.549305555556</c:v>
                </c:pt>
                <c:pt idx="8352">
                  <c:v>43515.55</c:v>
                </c:pt>
                <c:pt idx="8353">
                  <c:v>43515.550694444442</c:v>
                </c:pt>
                <c:pt idx="8354">
                  <c:v>43515.551388888889</c:v>
                </c:pt>
                <c:pt idx="8355">
                  <c:v>43515.552083333336</c:v>
                </c:pt>
                <c:pt idx="8356">
                  <c:v>43515.552777777775</c:v>
                </c:pt>
                <c:pt idx="8357">
                  <c:v>43515.553472222222</c:v>
                </c:pt>
                <c:pt idx="8358">
                  <c:v>43515.554166666669</c:v>
                </c:pt>
                <c:pt idx="8359">
                  <c:v>43515.554861111108</c:v>
                </c:pt>
                <c:pt idx="8360">
                  <c:v>43515.555555555555</c:v>
                </c:pt>
                <c:pt idx="8361">
                  <c:v>43515.556250000001</c:v>
                </c:pt>
                <c:pt idx="8362">
                  <c:v>43515.556944444441</c:v>
                </c:pt>
                <c:pt idx="8363">
                  <c:v>43515.557638888888</c:v>
                </c:pt>
                <c:pt idx="8364">
                  <c:v>43515.558333333334</c:v>
                </c:pt>
                <c:pt idx="8365">
                  <c:v>43515.559027777781</c:v>
                </c:pt>
                <c:pt idx="8366">
                  <c:v>43515.55972222222</c:v>
                </c:pt>
                <c:pt idx="8367">
                  <c:v>43515.560416666667</c:v>
                </c:pt>
                <c:pt idx="8368">
                  <c:v>43515.561111111114</c:v>
                </c:pt>
                <c:pt idx="8369">
                  <c:v>43515.561805555553</c:v>
                </c:pt>
                <c:pt idx="8370">
                  <c:v>43515.5625</c:v>
                </c:pt>
                <c:pt idx="8371">
                  <c:v>43515.563194444447</c:v>
                </c:pt>
                <c:pt idx="8372">
                  <c:v>43515.563888888886</c:v>
                </c:pt>
                <c:pt idx="8373">
                  <c:v>43515.564583333333</c:v>
                </c:pt>
                <c:pt idx="8374">
                  <c:v>43515.56527777778</c:v>
                </c:pt>
                <c:pt idx="8375">
                  <c:v>43515.565972222219</c:v>
                </c:pt>
                <c:pt idx="8376">
                  <c:v>43515.566666666666</c:v>
                </c:pt>
                <c:pt idx="8377">
                  <c:v>43515.567361111112</c:v>
                </c:pt>
                <c:pt idx="8378">
                  <c:v>43515.568055555559</c:v>
                </c:pt>
                <c:pt idx="8379">
                  <c:v>43515.568749999999</c:v>
                </c:pt>
                <c:pt idx="8380">
                  <c:v>43515.569444444445</c:v>
                </c:pt>
                <c:pt idx="8381">
                  <c:v>43515.570138888892</c:v>
                </c:pt>
                <c:pt idx="8382">
                  <c:v>43515.570833333331</c:v>
                </c:pt>
                <c:pt idx="8383">
                  <c:v>43515.571527777778</c:v>
                </c:pt>
                <c:pt idx="8384">
                  <c:v>43515.572222222225</c:v>
                </c:pt>
                <c:pt idx="8385">
                  <c:v>43515.572916666664</c:v>
                </c:pt>
                <c:pt idx="8386">
                  <c:v>43515.573611111111</c:v>
                </c:pt>
                <c:pt idx="8387">
                  <c:v>43515.574305555558</c:v>
                </c:pt>
                <c:pt idx="8388">
                  <c:v>43515.574999999997</c:v>
                </c:pt>
                <c:pt idx="8389">
                  <c:v>43515.575694444444</c:v>
                </c:pt>
                <c:pt idx="8390">
                  <c:v>43515.576388888891</c:v>
                </c:pt>
                <c:pt idx="8391">
                  <c:v>43515.57708333333</c:v>
                </c:pt>
                <c:pt idx="8392">
                  <c:v>43515.577777777777</c:v>
                </c:pt>
                <c:pt idx="8393">
                  <c:v>43515.578472222223</c:v>
                </c:pt>
                <c:pt idx="8394">
                  <c:v>43515.57916666667</c:v>
                </c:pt>
                <c:pt idx="8395">
                  <c:v>43515.579861111109</c:v>
                </c:pt>
                <c:pt idx="8396">
                  <c:v>43515.580555555556</c:v>
                </c:pt>
                <c:pt idx="8397">
                  <c:v>43515.581250000003</c:v>
                </c:pt>
                <c:pt idx="8398">
                  <c:v>43515.581944444442</c:v>
                </c:pt>
                <c:pt idx="8399">
                  <c:v>43515.582638888889</c:v>
                </c:pt>
                <c:pt idx="8400">
                  <c:v>43515.583333333336</c:v>
                </c:pt>
                <c:pt idx="8401">
                  <c:v>43515.584027777775</c:v>
                </c:pt>
                <c:pt idx="8402">
                  <c:v>43515.584722222222</c:v>
                </c:pt>
                <c:pt idx="8403">
                  <c:v>43515.585416666669</c:v>
                </c:pt>
                <c:pt idx="8404">
                  <c:v>43515.586111111108</c:v>
                </c:pt>
                <c:pt idx="8405">
                  <c:v>43515.586805555555</c:v>
                </c:pt>
                <c:pt idx="8406">
                  <c:v>43515.587500000001</c:v>
                </c:pt>
                <c:pt idx="8407">
                  <c:v>43515.588194444441</c:v>
                </c:pt>
                <c:pt idx="8408">
                  <c:v>43515.588888888888</c:v>
                </c:pt>
                <c:pt idx="8409">
                  <c:v>43515.589583333334</c:v>
                </c:pt>
                <c:pt idx="8410">
                  <c:v>43515.590277777781</c:v>
                </c:pt>
                <c:pt idx="8411">
                  <c:v>43515.59097222222</c:v>
                </c:pt>
                <c:pt idx="8412">
                  <c:v>43515.591666666667</c:v>
                </c:pt>
                <c:pt idx="8413">
                  <c:v>43515.592361111114</c:v>
                </c:pt>
                <c:pt idx="8414">
                  <c:v>43515.593055555553</c:v>
                </c:pt>
                <c:pt idx="8415">
                  <c:v>43515.59375</c:v>
                </c:pt>
                <c:pt idx="8416">
                  <c:v>43515.594444444447</c:v>
                </c:pt>
                <c:pt idx="8417">
                  <c:v>43515.595138888886</c:v>
                </c:pt>
                <c:pt idx="8418">
                  <c:v>43515.595833333333</c:v>
                </c:pt>
                <c:pt idx="8419">
                  <c:v>43515.59652777778</c:v>
                </c:pt>
                <c:pt idx="8420">
                  <c:v>43515.597222222219</c:v>
                </c:pt>
                <c:pt idx="8421">
                  <c:v>43515.597916666666</c:v>
                </c:pt>
                <c:pt idx="8422">
                  <c:v>43515.598611111112</c:v>
                </c:pt>
                <c:pt idx="8423">
                  <c:v>43515.599305555559</c:v>
                </c:pt>
                <c:pt idx="8424">
                  <c:v>43515.6</c:v>
                </c:pt>
                <c:pt idx="8425">
                  <c:v>43515.600694444445</c:v>
                </c:pt>
                <c:pt idx="8426">
                  <c:v>43515.601388888892</c:v>
                </c:pt>
                <c:pt idx="8427">
                  <c:v>43515.602083333331</c:v>
                </c:pt>
                <c:pt idx="8428">
                  <c:v>43515.602777777778</c:v>
                </c:pt>
                <c:pt idx="8429">
                  <c:v>43515.603472222225</c:v>
                </c:pt>
                <c:pt idx="8430">
                  <c:v>43515.604166666664</c:v>
                </c:pt>
                <c:pt idx="8431">
                  <c:v>43515.604861111111</c:v>
                </c:pt>
                <c:pt idx="8432">
                  <c:v>43515.605555555558</c:v>
                </c:pt>
                <c:pt idx="8433">
                  <c:v>43515.606249999997</c:v>
                </c:pt>
                <c:pt idx="8434">
                  <c:v>43515.606944444444</c:v>
                </c:pt>
                <c:pt idx="8435">
                  <c:v>43515.607638888891</c:v>
                </c:pt>
                <c:pt idx="8436">
                  <c:v>43515.60833333333</c:v>
                </c:pt>
                <c:pt idx="8437">
                  <c:v>43515.609027777777</c:v>
                </c:pt>
                <c:pt idx="8438">
                  <c:v>43515.609722222223</c:v>
                </c:pt>
                <c:pt idx="8439">
                  <c:v>43515.61041666667</c:v>
                </c:pt>
                <c:pt idx="8440">
                  <c:v>43515.611111111109</c:v>
                </c:pt>
                <c:pt idx="8441">
                  <c:v>43515.611805555556</c:v>
                </c:pt>
                <c:pt idx="8442">
                  <c:v>43515.612500000003</c:v>
                </c:pt>
                <c:pt idx="8443">
                  <c:v>43515.613194444442</c:v>
                </c:pt>
                <c:pt idx="8444">
                  <c:v>43515.613888888889</c:v>
                </c:pt>
                <c:pt idx="8445">
                  <c:v>43515.614583333336</c:v>
                </c:pt>
                <c:pt idx="8446">
                  <c:v>43515.615277777775</c:v>
                </c:pt>
                <c:pt idx="8447">
                  <c:v>43515.615972222222</c:v>
                </c:pt>
                <c:pt idx="8448">
                  <c:v>43515.616666666669</c:v>
                </c:pt>
                <c:pt idx="8449">
                  <c:v>43515.617361111108</c:v>
                </c:pt>
                <c:pt idx="8450">
                  <c:v>43515.618055555555</c:v>
                </c:pt>
                <c:pt idx="8451">
                  <c:v>43515.618750000001</c:v>
                </c:pt>
                <c:pt idx="8452">
                  <c:v>43515.619444444441</c:v>
                </c:pt>
                <c:pt idx="8453">
                  <c:v>43515.620138888888</c:v>
                </c:pt>
                <c:pt idx="8454">
                  <c:v>43515.620833333334</c:v>
                </c:pt>
                <c:pt idx="8455">
                  <c:v>43515.621527777781</c:v>
                </c:pt>
                <c:pt idx="8456">
                  <c:v>43515.62222222222</c:v>
                </c:pt>
                <c:pt idx="8457">
                  <c:v>43515.622916666667</c:v>
                </c:pt>
                <c:pt idx="8458">
                  <c:v>43515.623611111114</c:v>
                </c:pt>
                <c:pt idx="8459">
                  <c:v>43515.624305555553</c:v>
                </c:pt>
                <c:pt idx="8460">
                  <c:v>43515.625</c:v>
                </c:pt>
                <c:pt idx="8461">
                  <c:v>43515.625694444447</c:v>
                </c:pt>
                <c:pt idx="8462">
                  <c:v>43515.626388888886</c:v>
                </c:pt>
                <c:pt idx="8463">
                  <c:v>43515.627083333333</c:v>
                </c:pt>
                <c:pt idx="8464">
                  <c:v>43515.62777777778</c:v>
                </c:pt>
                <c:pt idx="8465">
                  <c:v>43515.628472222219</c:v>
                </c:pt>
                <c:pt idx="8466">
                  <c:v>43515.629166666666</c:v>
                </c:pt>
                <c:pt idx="8467">
                  <c:v>43515.629861111112</c:v>
                </c:pt>
                <c:pt idx="8468">
                  <c:v>43515.630555555559</c:v>
                </c:pt>
                <c:pt idx="8469">
                  <c:v>43515.631249999999</c:v>
                </c:pt>
                <c:pt idx="8470">
                  <c:v>43515.631944444445</c:v>
                </c:pt>
                <c:pt idx="8471">
                  <c:v>43515.632638888892</c:v>
                </c:pt>
                <c:pt idx="8472">
                  <c:v>43515.633333333331</c:v>
                </c:pt>
                <c:pt idx="8473">
                  <c:v>43515.634027777778</c:v>
                </c:pt>
                <c:pt idx="8474">
                  <c:v>43515.634722222225</c:v>
                </c:pt>
                <c:pt idx="8475">
                  <c:v>43515.635416666664</c:v>
                </c:pt>
                <c:pt idx="8476">
                  <c:v>43515.636111111111</c:v>
                </c:pt>
                <c:pt idx="8477">
                  <c:v>43515.636805555558</c:v>
                </c:pt>
                <c:pt idx="8478">
                  <c:v>43515.637499999997</c:v>
                </c:pt>
                <c:pt idx="8479">
                  <c:v>43515.638194444444</c:v>
                </c:pt>
                <c:pt idx="8480">
                  <c:v>43515.638888888891</c:v>
                </c:pt>
                <c:pt idx="8481">
                  <c:v>43515.63958333333</c:v>
                </c:pt>
                <c:pt idx="8482">
                  <c:v>43515.640277777777</c:v>
                </c:pt>
                <c:pt idx="8483">
                  <c:v>43515.640972222223</c:v>
                </c:pt>
                <c:pt idx="8484">
                  <c:v>43515.64166666667</c:v>
                </c:pt>
                <c:pt idx="8485">
                  <c:v>43515.642361111109</c:v>
                </c:pt>
                <c:pt idx="8486">
                  <c:v>43515.643055555556</c:v>
                </c:pt>
                <c:pt idx="8487">
                  <c:v>43515.643750000003</c:v>
                </c:pt>
                <c:pt idx="8488">
                  <c:v>43515.644444444442</c:v>
                </c:pt>
                <c:pt idx="8489">
                  <c:v>43515.645138888889</c:v>
                </c:pt>
                <c:pt idx="8490">
                  <c:v>43515.645833333336</c:v>
                </c:pt>
                <c:pt idx="8491">
                  <c:v>43515.646527777775</c:v>
                </c:pt>
                <c:pt idx="8492">
                  <c:v>43515.647222222222</c:v>
                </c:pt>
                <c:pt idx="8493">
                  <c:v>43515.647916666669</c:v>
                </c:pt>
                <c:pt idx="8494">
                  <c:v>43515.648611111108</c:v>
                </c:pt>
                <c:pt idx="8495">
                  <c:v>43515.649305555555</c:v>
                </c:pt>
                <c:pt idx="8496">
                  <c:v>43515.65</c:v>
                </c:pt>
                <c:pt idx="8497">
                  <c:v>43515.650694444441</c:v>
                </c:pt>
                <c:pt idx="8498">
                  <c:v>43515.651388888888</c:v>
                </c:pt>
                <c:pt idx="8499">
                  <c:v>43515.652083333334</c:v>
                </c:pt>
                <c:pt idx="8500">
                  <c:v>43515.652777777781</c:v>
                </c:pt>
                <c:pt idx="8501">
                  <c:v>43515.65347222222</c:v>
                </c:pt>
                <c:pt idx="8502">
                  <c:v>43515.654166666667</c:v>
                </c:pt>
                <c:pt idx="8503">
                  <c:v>43515.654861111114</c:v>
                </c:pt>
                <c:pt idx="8504">
                  <c:v>43515.655555555553</c:v>
                </c:pt>
                <c:pt idx="8505">
                  <c:v>43515.65625</c:v>
                </c:pt>
                <c:pt idx="8506">
                  <c:v>43515.656944444447</c:v>
                </c:pt>
                <c:pt idx="8507">
                  <c:v>43515.657638888886</c:v>
                </c:pt>
                <c:pt idx="8508">
                  <c:v>43515.658333333333</c:v>
                </c:pt>
                <c:pt idx="8509">
                  <c:v>43515.65902777778</c:v>
                </c:pt>
                <c:pt idx="8510">
                  <c:v>43515.659722222219</c:v>
                </c:pt>
                <c:pt idx="8511">
                  <c:v>43515.660416666666</c:v>
                </c:pt>
                <c:pt idx="8512">
                  <c:v>43515.661111111112</c:v>
                </c:pt>
                <c:pt idx="8513">
                  <c:v>43515.661805555559</c:v>
                </c:pt>
                <c:pt idx="8514">
                  <c:v>43515.662499999999</c:v>
                </c:pt>
                <c:pt idx="8515">
                  <c:v>43515.663194444445</c:v>
                </c:pt>
                <c:pt idx="8516">
                  <c:v>43515.663888888892</c:v>
                </c:pt>
                <c:pt idx="8517">
                  <c:v>43515.664583333331</c:v>
                </c:pt>
                <c:pt idx="8518">
                  <c:v>43515.665277777778</c:v>
                </c:pt>
                <c:pt idx="8519">
                  <c:v>43515.665972222225</c:v>
                </c:pt>
                <c:pt idx="8520">
                  <c:v>43515.666666666664</c:v>
                </c:pt>
                <c:pt idx="8521">
                  <c:v>43515.667361111111</c:v>
                </c:pt>
                <c:pt idx="8522">
                  <c:v>43515.668055555558</c:v>
                </c:pt>
                <c:pt idx="8523">
                  <c:v>43515.668749999997</c:v>
                </c:pt>
                <c:pt idx="8524">
                  <c:v>43515.669444444444</c:v>
                </c:pt>
                <c:pt idx="8525">
                  <c:v>43515.670138888891</c:v>
                </c:pt>
                <c:pt idx="8526">
                  <c:v>43515.67083333333</c:v>
                </c:pt>
                <c:pt idx="8527">
                  <c:v>43515.671527777777</c:v>
                </c:pt>
                <c:pt idx="8528">
                  <c:v>43515.672222222223</c:v>
                </c:pt>
                <c:pt idx="8529">
                  <c:v>43515.67291666667</c:v>
                </c:pt>
                <c:pt idx="8530">
                  <c:v>43515.673611111109</c:v>
                </c:pt>
                <c:pt idx="8531">
                  <c:v>43515.674305555556</c:v>
                </c:pt>
                <c:pt idx="8532">
                  <c:v>43515.675000000003</c:v>
                </c:pt>
                <c:pt idx="8533">
                  <c:v>43515.675694444442</c:v>
                </c:pt>
                <c:pt idx="8534">
                  <c:v>43515.676388888889</c:v>
                </c:pt>
                <c:pt idx="8535">
                  <c:v>43515.677083333336</c:v>
                </c:pt>
                <c:pt idx="8536">
                  <c:v>43515.677777777775</c:v>
                </c:pt>
                <c:pt idx="8537">
                  <c:v>43515.678472222222</c:v>
                </c:pt>
                <c:pt idx="8538">
                  <c:v>43515.679166666669</c:v>
                </c:pt>
                <c:pt idx="8539">
                  <c:v>43515.679861111108</c:v>
                </c:pt>
                <c:pt idx="8540">
                  <c:v>43515.680555555555</c:v>
                </c:pt>
                <c:pt idx="8541">
                  <c:v>43515.681250000001</c:v>
                </c:pt>
                <c:pt idx="8542">
                  <c:v>43515.681944444441</c:v>
                </c:pt>
                <c:pt idx="8543">
                  <c:v>43515.682638888888</c:v>
                </c:pt>
                <c:pt idx="8544">
                  <c:v>43515.683333333334</c:v>
                </c:pt>
                <c:pt idx="8545">
                  <c:v>43515.684027777781</c:v>
                </c:pt>
                <c:pt idx="8546">
                  <c:v>43515.68472222222</c:v>
                </c:pt>
                <c:pt idx="8547">
                  <c:v>43515.685416666667</c:v>
                </c:pt>
                <c:pt idx="8548">
                  <c:v>43515.686111111114</c:v>
                </c:pt>
                <c:pt idx="8549">
                  <c:v>43515.686805555553</c:v>
                </c:pt>
                <c:pt idx="8550">
                  <c:v>43515.6875</c:v>
                </c:pt>
                <c:pt idx="8551">
                  <c:v>43515.688194444447</c:v>
                </c:pt>
                <c:pt idx="8552">
                  <c:v>43515.688888888886</c:v>
                </c:pt>
                <c:pt idx="8553">
                  <c:v>43515.689583333333</c:v>
                </c:pt>
                <c:pt idx="8554">
                  <c:v>43515.69027777778</c:v>
                </c:pt>
                <c:pt idx="8555">
                  <c:v>43515.690972222219</c:v>
                </c:pt>
                <c:pt idx="8556">
                  <c:v>43515.691666666666</c:v>
                </c:pt>
                <c:pt idx="8557">
                  <c:v>43515.692361111112</c:v>
                </c:pt>
                <c:pt idx="8558">
                  <c:v>43515.693055555559</c:v>
                </c:pt>
                <c:pt idx="8559">
                  <c:v>43515.693749999999</c:v>
                </c:pt>
                <c:pt idx="8560">
                  <c:v>43515.694444444445</c:v>
                </c:pt>
                <c:pt idx="8561">
                  <c:v>43515.695138888892</c:v>
                </c:pt>
                <c:pt idx="8562">
                  <c:v>43515.695833333331</c:v>
                </c:pt>
                <c:pt idx="8563">
                  <c:v>43515.696527777778</c:v>
                </c:pt>
                <c:pt idx="8564">
                  <c:v>43515.697222222225</c:v>
                </c:pt>
                <c:pt idx="8565">
                  <c:v>43515.697916666664</c:v>
                </c:pt>
                <c:pt idx="8566">
                  <c:v>43515.698611111111</c:v>
                </c:pt>
                <c:pt idx="8567">
                  <c:v>43515.699305555558</c:v>
                </c:pt>
                <c:pt idx="8568">
                  <c:v>43515.7</c:v>
                </c:pt>
                <c:pt idx="8569">
                  <c:v>43515.700694444444</c:v>
                </c:pt>
                <c:pt idx="8570">
                  <c:v>43515.701388888891</c:v>
                </c:pt>
                <c:pt idx="8571">
                  <c:v>43515.70208333333</c:v>
                </c:pt>
                <c:pt idx="8572">
                  <c:v>43515.702777777777</c:v>
                </c:pt>
                <c:pt idx="8573">
                  <c:v>43515.703472222223</c:v>
                </c:pt>
                <c:pt idx="8574">
                  <c:v>43515.70416666667</c:v>
                </c:pt>
                <c:pt idx="8575">
                  <c:v>43515.704861111109</c:v>
                </c:pt>
                <c:pt idx="8576">
                  <c:v>43515.705555555556</c:v>
                </c:pt>
                <c:pt idx="8577">
                  <c:v>43515.706250000003</c:v>
                </c:pt>
                <c:pt idx="8578">
                  <c:v>43515.706944444442</c:v>
                </c:pt>
                <c:pt idx="8579">
                  <c:v>43515.707638888889</c:v>
                </c:pt>
                <c:pt idx="8580">
                  <c:v>43515.708333333336</c:v>
                </c:pt>
                <c:pt idx="8581">
                  <c:v>43515.709027777775</c:v>
                </c:pt>
                <c:pt idx="8582">
                  <c:v>43515.709722222222</c:v>
                </c:pt>
                <c:pt idx="8583">
                  <c:v>43515.710416666669</c:v>
                </c:pt>
                <c:pt idx="8584">
                  <c:v>43515.711111111108</c:v>
                </c:pt>
                <c:pt idx="8585">
                  <c:v>43515.711805555555</c:v>
                </c:pt>
                <c:pt idx="8586">
                  <c:v>43515.712500000001</c:v>
                </c:pt>
                <c:pt idx="8587">
                  <c:v>43515.713194444441</c:v>
                </c:pt>
                <c:pt idx="8588">
                  <c:v>43515.713888888888</c:v>
                </c:pt>
                <c:pt idx="8589">
                  <c:v>43515.714583333334</c:v>
                </c:pt>
                <c:pt idx="8590">
                  <c:v>43515.715277777781</c:v>
                </c:pt>
                <c:pt idx="8591">
                  <c:v>43515.71597222222</c:v>
                </c:pt>
                <c:pt idx="8592">
                  <c:v>43515.716666666667</c:v>
                </c:pt>
                <c:pt idx="8593">
                  <c:v>43515.717361111114</c:v>
                </c:pt>
                <c:pt idx="8594">
                  <c:v>43515.718055555553</c:v>
                </c:pt>
                <c:pt idx="8595">
                  <c:v>43515.71875</c:v>
                </c:pt>
                <c:pt idx="8596">
                  <c:v>43515.719444444447</c:v>
                </c:pt>
                <c:pt idx="8597">
                  <c:v>43515.720138888886</c:v>
                </c:pt>
                <c:pt idx="8598">
                  <c:v>43515.720833333333</c:v>
                </c:pt>
                <c:pt idx="8599">
                  <c:v>43515.72152777778</c:v>
                </c:pt>
                <c:pt idx="8600">
                  <c:v>43515.722222222219</c:v>
                </c:pt>
                <c:pt idx="8601">
                  <c:v>43515.722916666666</c:v>
                </c:pt>
                <c:pt idx="8602">
                  <c:v>43515.723611111112</c:v>
                </c:pt>
                <c:pt idx="8603">
                  <c:v>43515.724305555559</c:v>
                </c:pt>
                <c:pt idx="8604">
                  <c:v>43515.724999999999</c:v>
                </c:pt>
                <c:pt idx="8605">
                  <c:v>43515.725694444445</c:v>
                </c:pt>
                <c:pt idx="8606">
                  <c:v>43515.726388888892</c:v>
                </c:pt>
                <c:pt idx="8607">
                  <c:v>43515.727083333331</c:v>
                </c:pt>
                <c:pt idx="8608">
                  <c:v>43515.727777777778</c:v>
                </c:pt>
                <c:pt idx="8609">
                  <c:v>43515.728472222225</c:v>
                </c:pt>
                <c:pt idx="8610">
                  <c:v>43515.729166666664</c:v>
                </c:pt>
                <c:pt idx="8611">
                  <c:v>43515.729861111111</c:v>
                </c:pt>
                <c:pt idx="8612">
                  <c:v>43515.730555555558</c:v>
                </c:pt>
                <c:pt idx="8613">
                  <c:v>43515.731249999997</c:v>
                </c:pt>
                <c:pt idx="8614">
                  <c:v>43515.731944444444</c:v>
                </c:pt>
                <c:pt idx="8615">
                  <c:v>43515.732638888891</c:v>
                </c:pt>
                <c:pt idx="8616">
                  <c:v>43515.73333333333</c:v>
                </c:pt>
                <c:pt idx="8617">
                  <c:v>43515.734027777777</c:v>
                </c:pt>
                <c:pt idx="8618">
                  <c:v>43515.734722222223</c:v>
                </c:pt>
                <c:pt idx="8619">
                  <c:v>43515.73541666667</c:v>
                </c:pt>
                <c:pt idx="8620">
                  <c:v>43515.736111111109</c:v>
                </c:pt>
                <c:pt idx="8621">
                  <c:v>43515.736805555556</c:v>
                </c:pt>
                <c:pt idx="8622">
                  <c:v>43515.737500000003</c:v>
                </c:pt>
                <c:pt idx="8623">
                  <c:v>43515.738194444442</c:v>
                </c:pt>
                <c:pt idx="8624">
                  <c:v>43515.738888888889</c:v>
                </c:pt>
                <c:pt idx="8625">
                  <c:v>43515.739583333336</c:v>
                </c:pt>
                <c:pt idx="8626">
                  <c:v>43515.740277777775</c:v>
                </c:pt>
                <c:pt idx="8627">
                  <c:v>43515.740972222222</c:v>
                </c:pt>
                <c:pt idx="8628">
                  <c:v>43515.741666666669</c:v>
                </c:pt>
                <c:pt idx="8629">
                  <c:v>43515.742361111108</c:v>
                </c:pt>
                <c:pt idx="8630">
                  <c:v>43515.743055555555</c:v>
                </c:pt>
                <c:pt idx="8631">
                  <c:v>43515.743750000001</c:v>
                </c:pt>
                <c:pt idx="8632">
                  <c:v>43515.744444444441</c:v>
                </c:pt>
                <c:pt idx="8633">
                  <c:v>43515.745138888888</c:v>
                </c:pt>
                <c:pt idx="8634">
                  <c:v>43515.745833333334</c:v>
                </c:pt>
                <c:pt idx="8635">
                  <c:v>43515.746527777781</c:v>
                </c:pt>
                <c:pt idx="8636">
                  <c:v>43515.74722222222</c:v>
                </c:pt>
                <c:pt idx="8637">
                  <c:v>43515.747916666667</c:v>
                </c:pt>
                <c:pt idx="8638">
                  <c:v>43515.748611111114</c:v>
                </c:pt>
                <c:pt idx="8639">
                  <c:v>43515.749305555553</c:v>
                </c:pt>
                <c:pt idx="8640">
                  <c:v>43515.75</c:v>
                </c:pt>
                <c:pt idx="8641">
                  <c:v>43515.750694444447</c:v>
                </c:pt>
                <c:pt idx="8642">
                  <c:v>43515.751388888886</c:v>
                </c:pt>
                <c:pt idx="8643">
                  <c:v>43515.752083333333</c:v>
                </c:pt>
                <c:pt idx="8644">
                  <c:v>43515.75277777778</c:v>
                </c:pt>
                <c:pt idx="8645">
                  <c:v>43515.753472222219</c:v>
                </c:pt>
                <c:pt idx="8646">
                  <c:v>43515.754166666666</c:v>
                </c:pt>
                <c:pt idx="8647">
                  <c:v>43515.754861111112</c:v>
                </c:pt>
                <c:pt idx="8648">
                  <c:v>43515.755555555559</c:v>
                </c:pt>
                <c:pt idx="8649">
                  <c:v>43515.756249999999</c:v>
                </c:pt>
                <c:pt idx="8650">
                  <c:v>43515.756944444445</c:v>
                </c:pt>
                <c:pt idx="8651">
                  <c:v>43515.757638888892</c:v>
                </c:pt>
                <c:pt idx="8652">
                  <c:v>43515.758333333331</c:v>
                </c:pt>
                <c:pt idx="8653">
                  <c:v>43515.759027777778</c:v>
                </c:pt>
                <c:pt idx="8654">
                  <c:v>43515.759722222225</c:v>
                </c:pt>
                <c:pt idx="8655">
                  <c:v>43515.760416666664</c:v>
                </c:pt>
                <c:pt idx="8656">
                  <c:v>43515.761111111111</c:v>
                </c:pt>
                <c:pt idx="8657">
                  <c:v>43515.761805555558</c:v>
                </c:pt>
                <c:pt idx="8658">
                  <c:v>43515.762499999997</c:v>
                </c:pt>
                <c:pt idx="8659">
                  <c:v>43515.763194444444</c:v>
                </c:pt>
                <c:pt idx="8660">
                  <c:v>43515.763888888891</c:v>
                </c:pt>
                <c:pt idx="8661">
                  <c:v>43515.76458333333</c:v>
                </c:pt>
                <c:pt idx="8662">
                  <c:v>43515.765277777777</c:v>
                </c:pt>
                <c:pt idx="8663">
                  <c:v>43515.765972222223</c:v>
                </c:pt>
                <c:pt idx="8664">
                  <c:v>43515.76666666667</c:v>
                </c:pt>
                <c:pt idx="8665">
                  <c:v>43515.767361111109</c:v>
                </c:pt>
                <c:pt idx="8666">
                  <c:v>43515.768055555556</c:v>
                </c:pt>
                <c:pt idx="8667">
                  <c:v>43515.768750000003</c:v>
                </c:pt>
                <c:pt idx="8668">
                  <c:v>43515.769444444442</c:v>
                </c:pt>
                <c:pt idx="8669">
                  <c:v>43515.770138888889</c:v>
                </c:pt>
                <c:pt idx="8670">
                  <c:v>43515.770833333336</c:v>
                </c:pt>
                <c:pt idx="8671">
                  <c:v>43515.771527777775</c:v>
                </c:pt>
                <c:pt idx="8672">
                  <c:v>43515.772222222222</c:v>
                </c:pt>
                <c:pt idx="8673">
                  <c:v>43515.772916666669</c:v>
                </c:pt>
                <c:pt idx="8674">
                  <c:v>43515.773611111108</c:v>
                </c:pt>
                <c:pt idx="8675">
                  <c:v>43515.774305555555</c:v>
                </c:pt>
                <c:pt idx="8676">
                  <c:v>43515.775000000001</c:v>
                </c:pt>
                <c:pt idx="8677">
                  <c:v>43515.775694444441</c:v>
                </c:pt>
                <c:pt idx="8678">
                  <c:v>43515.776388888888</c:v>
                </c:pt>
                <c:pt idx="8679">
                  <c:v>43515.777083333334</c:v>
                </c:pt>
                <c:pt idx="8680">
                  <c:v>43515.777777777781</c:v>
                </c:pt>
                <c:pt idx="8681">
                  <c:v>43515.77847222222</c:v>
                </c:pt>
                <c:pt idx="8682">
                  <c:v>43515.779166666667</c:v>
                </c:pt>
                <c:pt idx="8683">
                  <c:v>43515.779861111114</c:v>
                </c:pt>
                <c:pt idx="8684">
                  <c:v>43515.780555555553</c:v>
                </c:pt>
                <c:pt idx="8685">
                  <c:v>43515.78125</c:v>
                </c:pt>
                <c:pt idx="8686">
                  <c:v>43515.781944444447</c:v>
                </c:pt>
                <c:pt idx="8687">
                  <c:v>43515.782638888886</c:v>
                </c:pt>
                <c:pt idx="8688">
                  <c:v>43515.783333333333</c:v>
                </c:pt>
                <c:pt idx="8689">
                  <c:v>43515.78402777778</c:v>
                </c:pt>
                <c:pt idx="8690">
                  <c:v>43515.784722222219</c:v>
                </c:pt>
                <c:pt idx="8691">
                  <c:v>43515.785416666666</c:v>
                </c:pt>
                <c:pt idx="8692">
                  <c:v>43515.786111111112</c:v>
                </c:pt>
                <c:pt idx="8693">
                  <c:v>43515.786805555559</c:v>
                </c:pt>
                <c:pt idx="8694">
                  <c:v>43515.787499999999</c:v>
                </c:pt>
                <c:pt idx="8695">
                  <c:v>43515.788194444445</c:v>
                </c:pt>
                <c:pt idx="8696">
                  <c:v>43515.788888888892</c:v>
                </c:pt>
                <c:pt idx="8697">
                  <c:v>43515.789583333331</c:v>
                </c:pt>
                <c:pt idx="8698">
                  <c:v>43515.790277777778</c:v>
                </c:pt>
                <c:pt idx="8699">
                  <c:v>43515.790972222225</c:v>
                </c:pt>
                <c:pt idx="8700">
                  <c:v>43515.791666666664</c:v>
                </c:pt>
                <c:pt idx="8701">
                  <c:v>43515.792361111111</c:v>
                </c:pt>
                <c:pt idx="8702">
                  <c:v>43515.793055555558</c:v>
                </c:pt>
                <c:pt idx="8703">
                  <c:v>43515.793749999997</c:v>
                </c:pt>
                <c:pt idx="8704">
                  <c:v>43515.794444444444</c:v>
                </c:pt>
                <c:pt idx="8705">
                  <c:v>43515.795138888891</c:v>
                </c:pt>
                <c:pt idx="8706">
                  <c:v>43515.79583333333</c:v>
                </c:pt>
                <c:pt idx="8707">
                  <c:v>43515.796527777777</c:v>
                </c:pt>
                <c:pt idx="8708">
                  <c:v>43515.797222222223</c:v>
                </c:pt>
                <c:pt idx="8709">
                  <c:v>43515.79791666667</c:v>
                </c:pt>
                <c:pt idx="8710">
                  <c:v>43515.798611111109</c:v>
                </c:pt>
                <c:pt idx="8711">
                  <c:v>43515.799305555556</c:v>
                </c:pt>
                <c:pt idx="8712">
                  <c:v>43515.8</c:v>
                </c:pt>
                <c:pt idx="8713">
                  <c:v>43515.800694444442</c:v>
                </c:pt>
                <c:pt idx="8714">
                  <c:v>43515.801388888889</c:v>
                </c:pt>
                <c:pt idx="8715">
                  <c:v>43515.802083333336</c:v>
                </c:pt>
                <c:pt idx="8716">
                  <c:v>43515.802777777775</c:v>
                </c:pt>
                <c:pt idx="8717">
                  <c:v>43515.803472222222</c:v>
                </c:pt>
                <c:pt idx="8718">
                  <c:v>43515.804166666669</c:v>
                </c:pt>
                <c:pt idx="8719">
                  <c:v>43515.804861111108</c:v>
                </c:pt>
                <c:pt idx="8720">
                  <c:v>43515.805555555555</c:v>
                </c:pt>
                <c:pt idx="8721">
                  <c:v>43515.806250000001</c:v>
                </c:pt>
                <c:pt idx="8722">
                  <c:v>43515.806944444441</c:v>
                </c:pt>
                <c:pt idx="8723">
                  <c:v>43515.807638888888</c:v>
                </c:pt>
                <c:pt idx="8724">
                  <c:v>43515.808333333334</c:v>
                </c:pt>
                <c:pt idx="8725">
                  <c:v>43515.809027777781</c:v>
                </c:pt>
                <c:pt idx="8726">
                  <c:v>43515.80972222222</c:v>
                </c:pt>
                <c:pt idx="8727">
                  <c:v>43515.810416666667</c:v>
                </c:pt>
                <c:pt idx="8728">
                  <c:v>43515.811111111114</c:v>
                </c:pt>
                <c:pt idx="8729">
                  <c:v>43515.811805555553</c:v>
                </c:pt>
                <c:pt idx="8730">
                  <c:v>43515.8125</c:v>
                </c:pt>
                <c:pt idx="8731">
                  <c:v>43515.813194444447</c:v>
                </c:pt>
                <c:pt idx="8732">
                  <c:v>43515.813888888886</c:v>
                </c:pt>
                <c:pt idx="8733">
                  <c:v>43515.814583333333</c:v>
                </c:pt>
                <c:pt idx="8734">
                  <c:v>43515.81527777778</c:v>
                </c:pt>
                <c:pt idx="8735">
                  <c:v>43515.815972222219</c:v>
                </c:pt>
                <c:pt idx="8736">
                  <c:v>43515.816666666666</c:v>
                </c:pt>
                <c:pt idx="8737">
                  <c:v>43515.817361111112</c:v>
                </c:pt>
                <c:pt idx="8738">
                  <c:v>43515.818055555559</c:v>
                </c:pt>
                <c:pt idx="8739">
                  <c:v>43515.818749999999</c:v>
                </c:pt>
                <c:pt idx="8740">
                  <c:v>43515.819444444445</c:v>
                </c:pt>
                <c:pt idx="8741">
                  <c:v>43515.820138888892</c:v>
                </c:pt>
                <c:pt idx="8742">
                  <c:v>43515.820833333331</c:v>
                </c:pt>
                <c:pt idx="8743">
                  <c:v>43515.821527777778</c:v>
                </c:pt>
                <c:pt idx="8744">
                  <c:v>43515.822222222225</c:v>
                </c:pt>
                <c:pt idx="8745">
                  <c:v>43515.822916666664</c:v>
                </c:pt>
                <c:pt idx="8746">
                  <c:v>43515.823611111111</c:v>
                </c:pt>
                <c:pt idx="8747">
                  <c:v>43515.824305555558</c:v>
                </c:pt>
                <c:pt idx="8748">
                  <c:v>43515.824999999997</c:v>
                </c:pt>
                <c:pt idx="8749">
                  <c:v>43515.825694444444</c:v>
                </c:pt>
                <c:pt idx="8750">
                  <c:v>43515.826388888891</c:v>
                </c:pt>
                <c:pt idx="8751">
                  <c:v>43515.82708333333</c:v>
                </c:pt>
                <c:pt idx="8752">
                  <c:v>43515.827777777777</c:v>
                </c:pt>
                <c:pt idx="8753">
                  <c:v>43515.828472222223</c:v>
                </c:pt>
                <c:pt idx="8754">
                  <c:v>43515.82916666667</c:v>
                </c:pt>
                <c:pt idx="8755">
                  <c:v>43515.829861111109</c:v>
                </c:pt>
                <c:pt idx="8756">
                  <c:v>43515.830555555556</c:v>
                </c:pt>
                <c:pt idx="8757">
                  <c:v>43515.831250000003</c:v>
                </c:pt>
                <c:pt idx="8758">
                  <c:v>43515.831944444442</c:v>
                </c:pt>
                <c:pt idx="8759">
                  <c:v>43515.832638888889</c:v>
                </c:pt>
                <c:pt idx="8760">
                  <c:v>43515.833333333336</c:v>
                </c:pt>
                <c:pt idx="8761">
                  <c:v>43515.834027777775</c:v>
                </c:pt>
                <c:pt idx="8762">
                  <c:v>43515.834722222222</c:v>
                </c:pt>
                <c:pt idx="8763">
                  <c:v>43515.835416666669</c:v>
                </c:pt>
                <c:pt idx="8764">
                  <c:v>43515.836111111108</c:v>
                </c:pt>
                <c:pt idx="8765">
                  <c:v>43515.836805555555</c:v>
                </c:pt>
                <c:pt idx="8766">
                  <c:v>43515.837500000001</c:v>
                </c:pt>
                <c:pt idx="8767">
                  <c:v>43515.838194444441</c:v>
                </c:pt>
                <c:pt idx="8768">
                  <c:v>43515.838888888888</c:v>
                </c:pt>
                <c:pt idx="8769">
                  <c:v>43515.839583333334</c:v>
                </c:pt>
                <c:pt idx="8770">
                  <c:v>43515.840277777781</c:v>
                </c:pt>
                <c:pt idx="8771">
                  <c:v>43515.84097222222</c:v>
                </c:pt>
                <c:pt idx="8772">
                  <c:v>43515.841666666667</c:v>
                </c:pt>
                <c:pt idx="8773">
                  <c:v>43515.842361111114</c:v>
                </c:pt>
                <c:pt idx="8774">
                  <c:v>43515.843055555553</c:v>
                </c:pt>
                <c:pt idx="8775">
                  <c:v>43515.84375</c:v>
                </c:pt>
                <c:pt idx="8776">
                  <c:v>43515.844444444447</c:v>
                </c:pt>
                <c:pt idx="8777">
                  <c:v>43515.845138888886</c:v>
                </c:pt>
                <c:pt idx="8778">
                  <c:v>43515.845833333333</c:v>
                </c:pt>
                <c:pt idx="8779">
                  <c:v>43515.84652777778</c:v>
                </c:pt>
                <c:pt idx="8780">
                  <c:v>43515.847222222219</c:v>
                </c:pt>
                <c:pt idx="8781">
                  <c:v>43515.847916666666</c:v>
                </c:pt>
                <c:pt idx="8782">
                  <c:v>43515.848611111112</c:v>
                </c:pt>
                <c:pt idx="8783">
                  <c:v>43515.849305555559</c:v>
                </c:pt>
                <c:pt idx="8784">
                  <c:v>43515.85</c:v>
                </c:pt>
                <c:pt idx="8785">
                  <c:v>43515.850694444445</c:v>
                </c:pt>
                <c:pt idx="8786">
                  <c:v>43515.851388888892</c:v>
                </c:pt>
                <c:pt idx="8787">
                  <c:v>43515.852083333331</c:v>
                </c:pt>
                <c:pt idx="8788">
                  <c:v>43515.852777777778</c:v>
                </c:pt>
                <c:pt idx="8789">
                  <c:v>43515.853472222225</c:v>
                </c:pt>
                <c:pt idx="8790">
                  <c:v>43515.854166666664</c:v>
                </c:pt>
                <c:pt idx="8791">
                  <c:v>43515.854861111111</c:v>
                </c:pt>
                <c:pt idx="8792">
                  <c:v>43515.855555555558</c:v>
                </c:pt>
                <c:pt idx="8793">
                  <c:v>43515.856249999997</c:v>
                </c:pt>
                <c:pt idx="8794">
                  <c:v>43515.856944444444</c:v>
                </c:pt>
                <c:pt idx="8795">
                  <c:v>43515.857638888891</c:v>
                </c:pt>
                <c:pt idx="8796">
                  <c:v>43515.85833333333</c:v>
                </c:pt>
                <c:pt idx="8797">
                  <c:v>43515.859027777777</c:v>
                </c:pt>
                <c:pt idx="8798">
                  <c:v>43515.859722222223</c:v>
                </c:pt>
                <c:pt idx="8799">
                  <c:v>43515.86041666667</c:v>
                </c:pt>
                <c:pt idx="8800">
                  <c:v>43515.861111111109</c:v>
                </c:pt>
                <c:pt idx="8801">
                  <c:v>43515.861805555556</c:v>
                </c:pt>
                <c:pt idx="8802">
                  <c:v>43515.862500000003</c:v>
                </c:pt>
                <c:pt idx="8803">
                  <c:v>43515.863194444442</c:v>
                </c:pt>
                <c:pt idx="8804">
                  <c:v>43515.863888888889</c:v>
                </c:pt>
                <c:pt idx="8805">
                  <c:v>43515.864583333336</c:v>
                </c:pt>
                <c:pt idx="8806">
                  <c:v>43515.865277777775</c:v>
                </c:pt>
                <c:pt idx="8807">
                  <c:v>43515.865972222222</c:v>
                </c:pt>
                <c:pt idx="8808">
                  <c:v>43515.866666666669</c:v>
                </c:pt>
                <c:pt idx="8809">
                  <c:v>43515.867361111108</c:v>
                </c:pt>
                <c:pt idx="8810">
                  <c:v>43515.868055555555</c:v>
                </c:pt>
                <c:pt idx="8811">
                  <c:v>43515.868750000001</c:v>
                </c:pt>
                <c:pt idx="8812">
                  <c:v>43515.869444444441</c:v>
                </c:pt>
                <c:pt idx="8813">
                  <c:v>43515.870138888888</c:v>
                </c:pt>
                <c:pt idx="8814">
                  <c:v>43515.870833333334</c:v>
                </c:pt>
                <c:pt idx="8815">
                  <c:v>43515.871527777781</c:v>
                </c:pt>
                <c:pt idx="8816">
                  <c:v>43515.87222222222</c:v>
                </c:pt>
                <c:pt idx="8817">
                  <c:v>43515.872916666667</c:v>
                </c:pt>
                <c:pt idx="8818">
                  <c:v>43515.873611111114</c:v>
                </c:pt>
                <c:pt idx="8819">
                  <c:v>43515.874305555553</c:v>
                </c:pt>
                <c:pt idx="8820">
                  <c:v>43515.875</c:v>
                </c:pt>
                <c:pt idx="8821">
                  <c:v>43515.875694444447</c:v>
                </c:pt>
                <c:pt idx="8822">
                  <c:v>43515.876388888886</c:v>
                </c:pt>
                <c:pt idx="8823">
                  <c:v>43515.877083333333</c:v>
                </c:pt>
                <c:pt idx="8824">
                  <c:v>43515.87777777778</c:v>
                </c:pt>
                <c:pt idx="8825">
                  <c:v>43515.878472222219</c:v>
                </c:pt>
                <c:pt idx="8826">
                  <c:v>43515.879166666666</c:v>
                </c:pt>
                <c:pt idx="8827">
                  <c:v>43515.879861111112</c:v>
                </c:pt>
                <c:pt idx="8828">
                  <c:v>43515.880555555559</c:v>
                </c:pt>
                <c:pt idx="8829">
                  <c:v>43515.881249999999</c:v>
                </c:pt>
                <c:pt idx="8830">
                  <c:v>43515.881944444445</c:v>
                </c:pt>
                <c:pt idx="8831">
                  <c:v>43515.882638888892</c:v>
                </c:pt>
                <c:pt idx="8832">
                  <c:v>43515.883333333331</c:v>
                </c:pt>
                <c:pt idx="8833">
                  <c:v>43515.884027777778</c:v>
                </c:pt>
                <c:pt idx="8834">
                  <c:v>43515.884722222225</c:v>
                </c:pt>
                <c:pt idx="8835">
                  <c:v>43515.885416666664</c:v>
                </c:pt>
                <c:pt idx="8836">
                  <c:v>43515.886111111111</c:v>
                </c:pt>
                <c:pt idx="8837">
                  <c:v>43515.886805555558</c:v>
                </c:pt>
                <c:pt idx="8838">
                  <c:v>43515.887499999997</c:v>
                </c:pt>
                <c:pt idx="8839">
                  <c:v>43515.888194444444</c:v>
                </c:pt>
                <c:pt idx="8840">
                  <c:v>43515.888888888891</c:v>
                </c:pt>
                <c:pt idx="8841">
                  <c:v>43515.88958333333</c:v>
                </c:pt>
                <c:pt idx="8842">
                  <c:v>43515.890277777777</c:v>
                </c:pt>
                <c:pt idx="8843">
                  <c:v>43515.890972222223</c:v>
                </c:pt>
                <c:pt idx="8844">
                  <c:v>43515.89166666667</c:v>
                </c:pt>
                <c:pt idx="8845">
                  <c:v>43515.892361111109</c:v>
                </c:pt>
                <c:pt idx="8846">
                  <c:v>43515.893055555556</c:v>
                </c:pt>
                <c:pt idx="8847">
                  <c:v>43515.893750000003</c:v>
                </c:pt>
                <c:pt idx="8848">
                  <c:v>43515.894444444442</c:v>
                </c:pt>
                <c:pt idx="8849">
                  <c:v>43515.895138888889</c:v>
                </c:pt>
                <c:pt idx="8850">
                  <c:v>43515.895833333336</c:v>
                </c:pt>
                <c:pt idx="8851">
                  <c:v>43515.896527777775</c:v>
                </c:pt>
                <c:pt idx="8852">
                  <c:v>43515.897222222222</c:v>
                </c:pt>
                <c:pt idx="8853">
                  <c:v>43515.897916666669</c:v>
                </c:pt>
                <c:pt idx="8854">
                  <c:v>43515.898611111108</c:v>
                </c:pt>
                <c:pt idx="8855">
                  <c:v>43515.899305555555</c:v>
                </c:pt>
                <c:pt idx="8856">
                  <c:v>43515.9</c:v>
                </c:pt>
                <c:pt idx="8857">
                  <c:v>43515.900694444441</c:v>
                </c:pt>
                <c:pt idx="8858">
                  <c:v>43515.901388888888</c:v>
                </c:pt>
                <c:pt idx="8859">
                  <c:v>43515.902083333334</c:v>
                </c:pt>
                <c:pt idx="8860">
                  <c:v>43515.902777777781</c:v>
                </c:pt>
                <c:pt idx="8861">
                  <c:v>43515.90347222222</c:v>
                </c:pt>
                <c:pt idx="8862">
                  <c:v>43515.904166666667</c:v>
                </c:pt>
                <c:pt idx="8863">
                  <c:v>43515.904861111114</c:v>
                </c:pt>
                <c:pt idx="8864">
                  <c:v>43515.905555555553</c:v>
                </c:pt>
                <c:pt idx="8865">
                  <c:v>43515.90625</c:v>
                </c:pt>
                <c:pt idx="8866">
                  <c:v>43515.906944444447</c:v>
                </c:pt>
                <c:pt idx="8867">
                  <c:v>43515.907638888886</c:v>
                </c:pt>
                <c:pt idx="8868">
                  <c:v>43515.908333333333</c:v>
                </c:pt>
                <c:pt idx="8869">
                  <c:v>43515.90902777778</c:v>
                </c:pt>
                <c:pt idx="8870">
                  <c:v>43515.909722222219</c:v>
                </c:pt>
                <c:pt idx="8871">
                  <c:v>43515.910416666666</c:v>
                </c:pt>
                <c:pt idx="8872">
                  <c:v>43515.911111111112</c:v>
                </c:pt>
                <c:pt idx="8873">
                  <c:v>43515.911805555559</c:v>
                </c:pt>
                <c:pt idx="8874">
                  <c:v>43515.912499999999</c:v>
                </c:pt>
                <c:pt idx="8875">
                  <c:v>43515.913194444445</c:v>
                </c:pt>
                <c:pt idx="8876">
                  <c:v>43515.913888888892</c:v>
                </c:pt>
                <c:pt idx="8877">
                  <c:v>43515.914583333331</c:v>
                </c:pt>
                <c:pt idx="8878">
                  <c:v>43515.915277777778</c:v>
                </c:pt>
                <c:pt idx="8879">
                  <c:v>43515.915972222225</c:v>
                </c:pt>
                <c:pt idx="8880">
                  <c:v>43515.916666666664</c:v>
                </c:pt>
                <c:pt idx="8881">
                  <c:v>43515.917361111111</c:v>
                </c:pt>
                <c:pt idx="8882">
                  <c:v>43515.918055555558</c:v>
                </c:pt>
                <c:pt idx="8883">
                  <c:v>43515.918749999997</c:v>
                </c:pt>
                <c:pt idx="8884">
                  <c:v>43515.919444444444</c:v>
                </c:pt>
                <c:pt idx="8885">
                  <c:v>43515.920138888891</c:v>
                </c:pt>
                <c:pt idx="8886">
                  <c:v>43515.92083333333</c:v>
                </c:pt>
                <c:pt idx="8887">
                  <c:v>43515.921527777777</c:v>
                </c:pt>
                <c:pt idx="8888">
                  <c:v>43515.922222222223</c:v>
                </c:pt>
                <c:pt idx="8889">
                  <c:v>43515.92291666667</c:v>
                </c:pt>
                <c:pt idx="8890">
                  <c:v>43515.923611111109</c:v>
                </c:pt>
                <c:pt idx="8891">
                  <c:v>43515.924305555556</c:v>
                </c:pt>
                <c:pt idx="8892">
                  <c:v>43515.925000000003</c:v>
                </c:pt>
                <c:pt idx="8893">
                  <c:v>43515.925694444442</c:v>
                </c:pt>
                <c:pt idx="8894">
                  <c:v>43515.926388888889</c:v>
                </c:pt>
                <c:pt idx="8895">
                  <c:v>43515.927083333336</c:v>
                </c:pt>
                <c:pt idx="8896">
                  <c:v>43515.927777777775</c:v>
                </c:pt>
                <c:pt idx="8897">
                  <c:v>43515.928472222222</c:v>
                </c:pt>
                <c:pt idx="8898">
                  <c:v>43515.929166666669</c:v>
                </c:pt>
                <c:pt idx="8899">
                  <c:v>43515.929861111108</c:v>
                </c:pt>
                <c:pt idx="8900">
                  <c:v>43515.930555555555</c:v>
                </c:pt>
                <c:pt idx="8901">
                  <c:v>43515.931250000001</c:v>
                </c:pt>
                <c:pt idx="8902">
                  <c:v>43515.931944444441</c:v>
                </c:pt>
                <c:pt idx="8903">
                  <c:v>43515.932638888888</c:v>
                </c:pt>
                <c:pt idx="8904">
                  <c:v>43515.933333333334</c:v>
                </c:pt>
                <c:pt idx="8905">
                  <c:v>43515.934027777781</c:v>
                </c:pt>
                <c:pt idx="8906">
                  <c:v>43515.93472222222</c:v>
                </c:pt>
                <c:pt idx="8907">
                  <c:v>43515.935416666667</c:v>
                </c:pt>
                <c:pt idx="8908">
                  <c:v>43515.936111111114</c:v>
                </c:pt>
                <c:pt idx="8909">
                  <c:v>43515.936805555553</c:v>
                </c:pt>
                <c:pt idx="8910">
                  <c:v>43515.9375</c:v>
                </c:pt>
                <c:pt idx="8911">
                  <c:v>43515.938194444447</c:v>
                </c:pt>
                <c:pt idx="8912">
                  <c:v>43515.938888888886</c:v>
                </c:pt>
                <c:pt idx="8913">
                  <c:v>43515.939583333333</c:v>
                </c:pt>
                <c:pt idx="8914">
                  <c:v>43515.94027777778</c:v>
                </c:pt>
                <c:pt idx="8915">
                  <c:v>43515.940972222219</c:v>
                </c:pt>
                <c:pt idx="8916">
                  <c:v>43515.941666666666</c:v>
                </c:pt>
                <c:pt idx="8917">
                  <c:v>43515.942361111112</c:v>
                </c:pt>
                <c:pt idx="8918">
                  <c:v>43515.943055555559</c:v>
                </c:pt>
                <c:pt idx="8919">
                  <c:v>43515.943749999999</c:v>
                </c:pt>
                <c:pt idx="8920">
                  <c:v>43515.944444444445</c:v>
                </c:pt>
                <c:pt idx="8921">
                  <c:v>43515.945138888892</c:v>
                </c:pt>
                <c:pt idx="8922">
                  <c:v>43515.945833333331</c:v>
                </c:pt>
                <c:pt idx="8923">
                  <c:v>43515.946527777778</c:v>
                </c:pt>
                <c:pt idx="8924">
                  <c:v>43515.947222222225</c:v>
                </c:pt>
                <c:pt idx="8925">
                  <c:v>43515.947916666664</c:v>
                </c:pt>
                <c:pt idx="8926">
                  <c:v>43515.948611111111</c:v>
                </c:pt>
                <c:pt idx="8927">
                  <c:v>43515.949305555558</c:v>
                </c:pt>
                <c:pt idx="8928">
                  <c:v>43515.95</c:v>
                </c:pt>
                <c:pt idx="8929">
                  <c:v>43515.950694444444</c:v>
                </c:pt>
                <c:pt idx="8930">
                  <c:v>43515.951388888891</c:v>
                </c:pt>
                <c:pt idx="8931">
                  <c:v>43515.95208333333</c:v>
                </c:pt>
                <c:pt idx="8932">
                  <c:v>43515.952777777777</c:v>
                </c:pt>
                <c:pt idx="8933">
                  <c:v>43515.953472222223</c:v>
                </c:pt>
                <c:pt idx="8934">
                  <c:v>43515.95416666667</c:v>
                </c:pt>
                <c:pt idx="8935">
                  <c:v>43515.954861111109</c:v>
                </c:pt>
                <c:pt idx="8936">
                  <c:v>43515.955555555556</c:v>
                </c:pt>
                <c:pt idx="8937">
                  <c:v>43515.956250000003</c:v>
                </c:pt>
                <c:pt idx="8938">
                  <c:v>43515.956944444442</c:v>
                </c:pt>
                <c:pt idx="8939">
                  <c:v>43515.957638888889</c:v>
                </c:pt>
                <c:pt idx="8940">
                  <c:v>43515.958333333336</c:v>
                </c:pt>
                <c:pt idx="8941">
                  <c:v>43515.959027777775</c:v>
                </c:pt>
                <c:pt idx="8942">
                  <c:v>43515.959722222222</c:v>
                </c:pt>
                <c:pt idx="8943">
                  <c:v>43515.960416666669</c:v>
                </c:pt>
                <c:pt idx="8944">
                  <c:v>43515.961111111108</c:v>
                </c:pt>
                <c:pt idx="8945">
                  <c:v>43515.961805555555</c:v>
                </c:pt>
                <c:pt idx="8946">
                  <c:v>43515.962500000001</c:v>
                </c:pt>
                <c:pt idx="8947">
                  <c:v>43515.963194444441</c:v>
                </c:pt>
                <c:pt idx="8948">
                  <c:v>43515.963888888888</c:v>
                </c:pt>
                <c:pt idx="8949">
                  <c:v>43515.964583333334</c:v>
                </c:pt>
                <c:pt idx="8950">
                  <c:v>43515.965277777781</c:v>
                </c:pt>
                <c:pt idx="8951">
                  <c:v>43515.96597222222</c:v>
                </c:pt>
                <c:pt idx="8952">
                  <c:v>43515.966666666667</c:v>
                </c:pt>
                <c:pt idx="8953">
                  <c:v>43515.967361111114</c:v>
                </c:pt>
                <c:pt idx="8954">
                  <c:v>43515.968055555553</c:v>
                </c:pt>
                <c:pt idx="8955">
                  <c:v>43515.96875</c:v>
                </c:pt>
                <c:pt idx="8956">
                  <c:v>43515.969444444447</c:v>
                </c:pt>
                <c:pt idx="8957">
                  <c:v>43515.970138888886</c:v>
                </c:pt>
                <c:pt idx="8958">
                  <c:v>43515.970833333333</c:v>
                </c:pt>
                <c:pt idx="8959">
                  <c:v>43515.97152777778</c:v>
                </c:pt>
                <c:pt idx="8960">
                  <c:v>43515.972222222219</c:v>
                </c:pt>
                <c:pt idx="8961">
                  <c:v>43515.972916666666</c:v>
                </c:pt>
                <c:pt idx="8962">
                  <c:v>43515.973611111112</c:v>
                </c:pt>
                <c:pt idx="8963">
                  <c:v>43515.974305555559</c:v>
                </c:pt>
                <c:pt idx="8964">
                  <c:v>43515.974999999999</c:v>
                </c:pt>
                <c:pt idx="8965">
                  <c:v>43515.975694444445</c:v>
                </c:pt>
                <c:pt idx="8966">
                  <c:v>43515.976388888892</c:v>
                </c:pt>
                <c:pt idx="8967">
                  <c:v>43515.977083333331</c:v>
                </c:pt>
                <c:pt idx="8968">
                  <c:v>43515.977777777778</c:v>
                </c:pt>
                <c:pt idx="8969">
                  <c:v>43515.978472222225</c:v>
                </c:pt>
                <c:pt idx="8970">
                  <c:v>43515.979166666664</c:v>
                </c:pt>
                <c:pt idx="8971">
                  <c:v>43515.979861111111</c:v>
                </c:pt>
                <c:pt idx="8972">
                  <c:v>43515.980555555558</c:v>
                </c:pt>
                <c:pt idx="8973">
                  <c:v>43515.981249999997</c:v>
                </c:pt>
                <c:pt idx="8974">
                  <c:v>43515.981944444444</c:v>
                </c:pt>
                <c:pt idx="8975">
                  <c:v>43515.982638888891</c:v>
                </c:pt>
                <c:pt idx="8976">
                  <c:v>43515.98333333333</c:v>
                </c:pt>
                <c:pt idx="8977">
                  <c:v>43515.984027777777</c:v>
                </c:pt>
                <c:pt idx="8978">
                  <c:v>43515.984722222223</c:v>
                </c:pt>
                <c:pt idx="8979">
                  <c:v>43515.98541666667</c:v>
                </c:pt>
                <c:pt idx="8980">
                  <c:v>43515.986111111109</c:v>
                </c:pt>
                <c:pt idx="8981">
                  <c:v>43515.986805555556</c:v>
                </c:pt>
                <c:pt idx="8982">
                  <c:v>43515.987500000003</c:v>
                </c:pt>
                <c:pt idx="8983">
                  <c:v>43515.988194444442</c:v>
                </c:pt>
                <c:pt idx="8984">
                  <c:v>43515.988888888889</c:v>
                </c:pt>
                <c:pt idx="8985">
                  <c:v>43515.989583333336</c:v>
                </c:pt>
                <c:pt idx="8986">
                  <c:v>43515.990277777775</c:v>
                </c:pt>
                <c:pt idx="8987">
                  <c:v>43515.990972222222</c:v>
                </c:pt>
                <c:pt idx="8988">
                  <c:v>43515.991666666669</c:v>
                </c:pt>
                <c:pt idx="8989">
                  <c:v>43515.992361111108</c:v>
                </c:pt>
                <c:pt idx="8990">
                  <c:v>43515.993055555555</c:v>
                </c:pt>
                <c:pt idx="8991">
                  <c:v>43515.993750000001</c:v>
                </c:pt>
                <c:pt idx="8992">
                  <c:v>43515.994444444441</c:v>
                </c:pt>
                <c:pt idx="8993">
                  <c:v>43515.995138888888</c:v>
                </c:pt>
                <c:pt idx="8994">
                  <c:v>43515.995833333334</c:v>
                </c:pt>
                <c:pt idx="8995">
                  <c:v>43515.996527777781</c:v>
                </c:pt>
                <c:pt idx="8996">
                  <c:v>43515.99722222222</c:v>
                </c:pt>
                <c:pt idx="8997">
                  <c:v>43515.997916666667</c:v>
                </c:pt>
                <c:pt idx="8998">
                  <c:v>43515.998611111114</c:v>
                </c:pt>
                <c:pt idx="8999">
                  <c:v>43515.999305555553</c:v>
                </c:pt>
                <c:pt idx="9000">
                  <c:v>43516</c:v>
                </c:pt>
                <c:pt idx="9001">
                  <c:v>43516.000694444447</c:v>
                </c:pt>
                <c:pt idx="9002">
                  <c:v>43516.001388888886</c:v>
                </c:pt>
                <c:pt idx="9003">
                  <c:v>43516.002083333333</c:v>
                </c:pt>
                <c:pt idx="9004">
                  <c:v>43516.00277777778</c:v>
                </c:pt>
                <c:pt idx="9005">
                  <c:v>43516.003472222219</c:v>
                </c:pt>
                <c:pt idx="9006">
                  <c:v>43516.004166666666</c:v>
                </c:pt>
                <c:pt idx="9007">
                  <c:v>43516.004861111112</c:v>
                </c:pt>
                <c:pt idx="9008">
                  <c:v>43516.005555555559</c:v>
                </c:pt>
                <c:pt idx="9009">
                  <c:v>43516.006249999999</c:v>
                </c:pt>
                <c:pt idx="9010">
                  <c:v>43516.006944444445</c:v>
                </c:pt>
                <c:pt idx="9011">
                  <c:v>43516.007638888892</c:v>
                </c:pt>
                <c:pt idx="9012">
                  <c:v>43516.008333333331</c:v>
                </c:pt>
                <c:pt idx="9013">
                  <c:v>43516.009027777778</c:v>
                </c:pt>
                <c:pt idx="9014">
                  <c:v>43516.009722222225</c:v>
                </c:pt>
                <c:pt idx="9015">
                  <c:v>43516.010416666664</c:v>
                </c:pt>
                <c:pt idx="9016">
                  <c:v>43516.011111111111</c:v>
                </c:pt>
                <c:pt idx="9017">
                  <c:v>43516.011805555558</c:v>
                </c:pt>
                <c:pt idx="9018">
                  <c:v>43516.012499999997</c:v>
                </c:pt>
                <c:pt idx="9019">
                  <c:v>43516.013194444444</c:v>
                </c:pt>
                <c:pt idx="9020">
                  <c:v>43516.013888888891</c:v>
                </c:pt>
                <c:pt idx="9021">
                  <c:v>43516.01458333333</c:v>
                </c:pt>
                <c:pt idx="9022">
                  <c:v>43516.015277777777</c:v>
                </c:pt>
                <c:pt idx="9023">
                  <c:v>43516.015972222223</c:v>
                </c:pt>
                <c:pt idx="9024">
                  <c:v>43516.01666666667</c:v>
                </c:pt>
                <c:pt idx="9025">
                  <c:v>43516.017361111109</c:v>
                </c:pt>
                <c:pt idx="9026">
                  <c:v>43516.018055555556</c:v>
                </c:pt>
                <c:pt idx="9027">
                  <c:v>43516.018750000003</c:v>
                </c:pt>
                <c:pt idx="9028">
                  <c:v>43516.019444444442</c:v>
                </c:pt>
                <c:pt idx="9029">
                  <c:v>43516.020138888889</c:v>
                </c:pt>
                <c:pt idx="9030">
                  <c:v>43516.020833333336</c:v>
                </c:pt>
                <c:pt idx="9031">
                  <c:v>43516.021527777775</c:v>
                </c:pt>
                <c:pt idx="9032">
                  <c:v>43516.022222222222</c:v>
                </c:pt>
                <c:pt idx="9033">
                  <c:v>43516.022916666669</c:v>
                </c:pt>
                <c:pt idx="9034">
                  <c:v>43516.023611111108</c:v>
                </c:pt>
                <c:pt idx="9035">
                  <c:v>43516.024305555555</c:v>
                </c:pt>
                <c:pt idx="9036">
                  <c:v>43516.025000000001</c:v>
                </c:pt>
                <c:pt idx="9037">
                  <c:v>43516.025694444441</c:v>
                </c:pt>
                <c:pt idx="9038">
                  <c:v>43516.026388888888</c:v>
                </c:pt>
                <c:pt idx="9039">
                  <c:v>43516.027083333334</c:v>
                </c:pt>
                <c:pt idx="9040">
                  <c:v>43516.027777777781</c:v>
                </c:pt>
                <c:pt idx="9041">
                  <c:v>43516.02847222222</c:v>
                </c:pt>
                <c:pt idx="9042">
                  <c:v>43516.029166666667</c:v>
                </c:pt>
                <c:pt idx="9043">
                  <c:v>43516.029861111114</c:v>
                </c:pt>
                <c:pt idx="9044">
                  <c:v>43516.030555555553</c:v>
                </c:pt>
                <c:pt idx="9045">
                  <c:v>43516.03125</c:v>
                </c:pt>
                <c:pt idx="9046">
                  <c:v>43516.031944444447</c:v>
                </c:pt>
                <c:pt idx="9047">
                  <c:v>43516.032638888886</c:v>
                </c:pt>
                <c:pt idx="9048">
                  <c:v>43516.033333333333</c:v>
                </c:pt>
                <c:pt idx="9049">
                  <c:v>43516.03402777778</c:v>
                </c:pt>
                <c:pt idx="9050">
                  <c:v>43516.034722222219</c:v>
                </c:pt>
                <c:pt idx="9051">
                  <c:v>43516.035416666666</c:v>
                </c:pt>
                <c:pt idx="9052">
                  <c:v>43516.036111111112</c:v>
                </c:pt>
                <c:pt idx="9053">
                  <c:v>43516.036805555559</c:v>
                </c:pt>
                <c:pt idx="9054">
                  <c:v>43516.037499999999</c:v>
                </c:pt>
                <c:pt idx="9055">
                  <c:v>43516.038194444445</c:v>
                </c:pt>
                <c:pt idx="9056">
                  <c:v>43516.038888888892</c:v>
                </c:pt>
                <c:pt idx="9057">
                  <c:v>43516.039583333331</c:v>
                </c:pt>
                <c:pt idx="9058">
                  <c:v>43516.040277777778</c:v>
                </c:pt>
                <c:pt idx="9059">
                  <c:v>43516.040972222225</c:v>
                </c:pt>
                <c:pt idx="9060">
                  <c:v>43516.041666666664</c:v>
                </c:pt>
                <c:pt idx="9061">
                  <c:v>43516.042361111111</c:v>
                </c:pt>
                <c:pt idx="9062">
                  <c:v>43516.043055555558</c:v>
                </c:pt>
                <c:pt idx="9063">
                  <c:v>43516.043749999997</c:v>
                </c:pt>
                <c:pt idx="9064">
                  <c:v>43516.044444444444</c:v>
                </c:pt>
                <c:pt idx="9065">
                  <c:v>43516.045138888891</c:v>
                </c:pt>
                <c:pt idx="9066">
                  <c:v>43516.04583333333</c:v>
                </c:pt>
                <c:pt idx="9067">
                  <c:v>43516.046527777777</c:v>
                </c:pt>
                <c:pt idx="9068">
                  <c:v>43516.047222222223</c:v>
                </c:pt>
                <c:pt idx="9069">
                  <c:v>43516.04791666667</c:v>
                </c:pt>
                <c:pt idx="9070">
                  <c:v>43516.048611111109</c:v>
                </c:pt>
                <c:pt idx="9071">
                  <c:v>43516.049305555556</c:v>
                </c:pt>
                <c:pt idx="9072">
                  <c:v>43516.05</c:v>
                </c:pt>
                <c:pt idx="9073">
                  <c:v>43516.050694444442</c:v>
                </c:pt>
                <c:pt idx="9074">
                  <c:v>43516.051388888889</c:v>
                </c:pt>
                <c:pt idx="9075">
                  <c:v>43516.052083333336</c:v>
                </c:pt>
                <c:pt idx="9076">
                  <c:v>43516.052777777775</c:v>
                </c:pt>
                <c:pt idx="9077">
                  <c:v>43516.053472222222</c:v>
                </c:pt>
                <c:pt idx="9078">
                  <c:v>43516.054166666669</c:v>
                </c:pt>
                <c:pt idx="9079">
                  <c:v>43516.054861111108</c:v>
                </c:pt>
                <c:pt idx="9080">
                  <c:v>43516.055555555555</c:v>
                </c:pt>
                <c:pt idx="9081">
                  <c:v>43516.056250000001</c:v>
                </c:pt>
                <c:pt idx="9082">
                  <c:v>43516.056944444441</c:v>
                </c:pt>
                <c:pt idx="9083">
                  <c:v>43516.057638888888</c:v>
                </c:pt>
                <c:pt idx="9084">
                  <c:v>43516.058333333334</c:v>
                </c:pt>
                <c:pt idx="9085">
                  <c:v>43516.059027777781</c:v>
                </c:pt>
                <c:pt idx="9086">
                  <c:v>43516.05972222222</c:v>
                </c:pt>
                <c:pt idx="9087">
                  <c:v>43516.060416666667</c:v>
                </c:pt>
                <c:pt idx="9088">
                  <c:v>43516.061111111114</c:v>
                </c:pt>
                <c:pt idx="9089">
                  <c:v>43516.061805555553</c:v>
                </c:pt>
                <c:pt idx="9090">
                  <c:v>43516.0625</c:v>
                </c:pt>
                <c:pt idx="9091">
                  <c:v>43516.063194444447</c:v>
                </c:pt>
                <c:pt idx="9092">
                  <c:v>43516.063888888886</c:v>
                </c:pt>
                <c:pt idx="9093">
                  <c:v>43516.064583333333</c:v>
                </c:pt>
                <c:pt idx="9094">
                  <c:v>43516.06527777778</c:v>
                </c:pt>
                <c:pt idx="9095">
                  <c:v>43516.065972222219</c:v>
                </c:pt>
                <c:pt idx="9096">
                  <c:v>43516.066666666666</c:v>
                </c:pt>
                <c:pt idx="9097">
                  <c:v>43516.067361111112</c:v>
                </c:pt>
                <c:pt idx="9098">
                  <c:v>43516.068055555559</c:v>
                </c:pt>
                <c:pt idx="9099">
                  <c:v>43516.068749999999</c:v>
                </c:pt>
                <c:pt idx="9100">
                  <c:v>43516.069444444445</c:v>
                </c:pt>
                <c:pt idx="9101">
                  <c:v>43516.070138888892</c:v>
                </c:pt>
                <c:pt idx="9102">
                  <c:v>43516.070833333331</c:v>
                </c:pt>
                <c:pt idx="9103">
                  <c:v>43516.071527777778</c:v>
                </c:pt>
                <c:pt idx="9104">
                  <c:v>43516.072222222225</c:v>
                </c:pt>
                <c:pt idx="9105">
                  <c:v>43516.072916666664</c:v>
                </c:pt>
                <c:pt idx="9106">
                  <c:v>43516.073611111111</c:v>
                </c:pt>
                <c:pt idx="9107">
                  <c:v>43516.074305555558</c:v>
                </c:pt>
                <c:pt idx="9108">
                  <c:v>43516.074999999997</c:v>
                </c:pt>
                <c:pt idx="9109">
                  <c:v>43516.075694444444</c:v>
                </c:pt>
                <c:pt idx="9110">
                  <c:v>43516.076388888891</c:v>
                </c:pt>
                <c:pt idx="9111">
                  <c:v>43516.07708333333</c:v>
                </c:pt>
                <c:pt idx="9112">
                  <c:v>43516.077777777777</c:v>
                </c:pt>
                <c:pt idx="9113">
                  <c:v>43516.078472222223</c:v>
                </c:pt>
                <c:pt idx="9114">
                  <c:v>43516.07916666667</c:v>
                </c:pt>
                <c:pt idx="9115">
                  <c:v>43516.079861111109</c:v>
                </c:pt>
                <c:pt idx="9116">
                  <c:v>43516.080555555556</c:v>
                </c:pt>
                <c:pt idx="9117">
                  <c:v>43516.081250000003</c:v>
                </c:pt>
                <c:pt idx="9118">
                  <c:v>43516.081944444442</c:v>
                </c:pt>
                <c:pt idx="9119">
                  <c:v>43516.082638888889</c:v>
                </c:pt>
                <c:pt idx="9120">
                  <c:v>43516.083333333336</c:v>
                </c:pt>
                <c:pt idx="9121">
                  <c:v>43516.084027777775</c:v>
                </c:pt>
                <c:pt idx="9122">
                  <c:v>43516.084722222222</c:v>
                </c:pt>
                <c:pt idx="9123">
                  <c:v>43516.085416666669</c:v>
                </c:pt>
                <c:pt idx="9124">
                  <c:v>43516.086111111108</c:v>
                </c:pt>
                <c:pt idx="9125">
                  <c:v>43516.086805555555</c:v>
                </c:pt>
                <c:pt idx="9126">
                  <c:v>43516.087500000001</c:v>
                </c:pt>
                <c:pt idx="9127">
                  <c:v>43516.088194444441</c:v>
                </c:pt>
                <c:pt idx="9128">
                  <c:v>43516.088888888888</c:v>
                </c:pt>
                <c:pt idx="9129">
                  <c:v>43516.089583333334</c:v>
                </c:pt>
                <c:pt idx="9130">
                  <c:v>43516.090277777781</c:v>
                </c:pt>
                <c:pt idx="9131">
                  <c:v>43516.09097222222</c:v>
                </c:pt>
                <c:pt idx="9132">
                  <c:v>43516.091666666667</c:v>
                </c:pt>
                <c:pt idx="9133">
                  <c:v>43516.092361111114</c:v>
                </c:pt>
                <c:pt idx="9134">
                  <c:v>43516.093055555553</c:v>
                </c:pt>
                <c:pt idx="9135">
                  <c:v>43516.09375</c:v>
                </c:pt>
                <c:pt idx="9136">
                  <c:v>43516.094444444447</c:v>
                </c:pt>
                <c:pt idx="9137">
                  <c:v>43516.095138888886</c:v>
                </c:pt>
                <c:pt idx="9138">
                  <c:v>43516.095833333333</c:v>
                </c:pt>
                <c:pt idx="9139">
                  <c:v>43516.09652777778</c:v>
                </c:pt>
                <c:pt idx="9140">
                  <c:v>43516.097222222219</c:v>
                </c:pt>
                <c:pt idx="9141">
                  <c:v>43516.097916666666</c:v>
                </c:pt>
                <c:pt idx="9142">
                  <c:v>43516.098611111112</c:v>
                </c:pt>
                <c:pt idx="9143">
                  <c:v>43516.099305555559</c:v>
                </c:pt>
                <c:pt idx="9144">
                  <c:v>43516.1</c:v>
                </c:pt>
                <c:pt idx="9145">
                  <c:v>43516.100694444445</c:v>
                </c:pt>
                <c:pt idx="9146">
                  <c:v>43516.101388888892</c:v>
                </c:pt>
                <c:pt idx="9147">
                  <c:v>43516.102083333331</c:v>
                </c:pt>
                <c:pt idx="9148">
                  <c:v>43516.102777777778</c:v>
                </c:pt>
                <c:pt idx="9149">
                  <c:v>43516.103472222225</c:v>
                </c:pt>
                <c:pt idx="9150">
                  <c:v>43516.104166666664</c:v>
                </c:pt>
                <c:pt idx="9151">
                  <c:v>43516.104861111111</c:v>
                </c:pt>
                <c:pt idx="9152">
                  <c:v>43516.105555555558</c:v>
                </c:pt>
                <c:pt idx="9153">
                  <c:v>43516.106249999997</c:v>
                </c:pt>
                <c:pt idx="9154">
                  <c:v>43516.106944444444</c:v>
                </c:pt>
                <c:pt idx="9155">
                  <c:v>43516.107638888891</c:v>
                </c:pt>
                <c:pt idx="9156">
                  <c:v>43516.10833333333</c:v>
                </c:pt>
                <c:pt idx="9157">
                  <c:v>43516.109027777777</c:v>
                </c:pt>
                <c:pt idx="9158">
                  <c:v>43516.109722222223</c:v>
                </c:pt>
                <c:pt idx="9159">
                  <c:v>43516.11041666667</c:v>
                </c:pt>
                <c:pt idx="9160">
                  <c:v>43516.111111111109</c:v>
                </c:pt>
                <c:pt idx="9161">
                  <c:v>43516.111805555556</c:v>
                </c:pt>
                <c:pt idx="9162">
                  <c:v>43516.112500000003</c:v>
                </c:pt>
                <c:pt idx="9163">
                  <c:v>43516.113194444442</c:v>
                </c:pt>
                <c:pt idx="9164">
                  <c:v>43516.113888888889</c:v>
                </c:pt>
                <c:pt idx="9165">
                  <c:v>43516.114583333336</c:v>
                </c:pt>
                <c:pt idx="9166">
                  <c:v>43516.115277777775</c:v>
                </c:pt>
                <c:pt idx="9167">
                  <c:v>43516.115972222222</c:v>
                </c:pt>
                <c:pt idx="9168">
                  <c:v>43516.116666666669</c:v>
                </c:pt>
                <c:pt idx="9169">
                  <c:v>43516.117361111108</c:v>
                </c:pt>
                <c:pt idx="9170">
                  <c:v>43516.118055555555</c:v>
                </c:pt>
                <c:pt idx="9171">
                  <c:v>43516.118750000001</c:v>
                </c:pt>
                <c:pt idx="9172">
                  <c:v>43516.119444444441</c:v>
                </c:pt>
                <c:pt idx="9173">
                  <c:v>43516.120138888888</c:v>
                </c:pt>
                <c:pt idx="9174">
                  <c:v>43516.120833333334</c:v>
                </c:pt>
                <c:pt idx="9175">
                  <c:v>43516.121527777781</c:v>
                </c:pt>
                <c:pt idx="9176">
                  <c:v>43516.12222222222</c:v>
                </c:pt>
                <c:pt idx="9177">
                  <c:v>43516.122916666667</c:v>
                </c:pt>
                <c:pt idx="9178">
                  <c:v>43516.123611111114</c:v>
                </c:pt>
                <c:pt idx="9179">
                  <c:v>43516.124305555553</c:v>
                </c:pt>
                <c:pt idx="9180">
                  <c:v>43516.125</c:v>
                </c:pt>
                <c:pt idx="9181">
                  <c:v>43516.125694444447</c:v>
                </c:pt>
                <c:pt idx="9182">
                  <c:v>43516.126388888886</c:v>
                </c:pt>
                <c:pt idx="9183">
                  <c:v>43516.127083333333</c:v>
                </c:pt>
                <c:pt idx="9184">
                  <c:v>43516.12777777778</c:v>
                </c:pt>
                <c:pt idx="9185">
                  <c:v>43516.128472222219</c:v>
                </c:pt>
                <c:pt idx="9186">
                  <c:v>43516.129166666666</c:v>
                </c:pt>
                <c:pt idx="9187">
                  <c:v>43516.129861111112</c:v>
                </c:pt>
                <c:pt idx="9188">
                  <c:v>43516.130555555559</c:v>
                </c:pt>
                <c:pt idx="9189">
                  <c:v>43516.131249999999</c:v>
                </c:pt>
                <c:pt idx="9190">
                  <c:v>43516.131944444445</c:v>
                </c:pt>
                <c:pt idx="9191">
                  <c:v>43516.132638888892</c:v>
                </c:pt>
                <c:pt idx="9192">
                  <c:v>43516.133333333331</c:v>
                </c:pt>
                <c:pt idx="9193">
                  <c:v>43516.134027777778</c:v>
                </c:pt>
                <c:pt idx="9194">
                  <c:v>43516.134722222225</c:v>
                </c:pt>
                <c:pt idx="9195">
                  <c:v>43516.135416666664</c:v>
                </c:pt>
                <c:pt idx="9196">
                  <c:v>43516.136111111111</c:v>
                </c:pt>
                <c:pt idx="9197">
                  <c:v>43516.136805555558</c:v>
                </c:pt>
                <c:pt idx="9198">
                  <c:v>43516.137499999997</c:v>
                </c:pt>
                <c:pt idx="9199">
                  <c:v>43516.138194444444</c:v>
                </c:pt>
                <c:pt idx="9200">
                  <c:v>43516.138888888891</c:v>
                </c:pt>
                <c:pt idx="9201">
                  <c:v>43516.13958333333</c:v>
                </c:pt>
                <c:pt idx="9202">
                  <c:v>43516.140277777777</c:v>
                </c:pt>
                <c:pt idx="9203">
                  <c:v>43516.140972222223</c:v>
                </c:pt>
                <c:pt idx="9204">
                  <c:v>43516.14166666667</c:v>
                </c:pt>
                <c:pt idx="9205">
                  <c:v>43516.142361111109</c:v>
                </c:pt>
                <c:pt idx="9206">
                  <c:v>43516.143055555556</c:v>
                </c:pt>
                <c:pt idx="9207">
                  <c:v>43516.143750000003</c:v>
                </c:pt>
                <c:pt idx="9208">
                  <c:v>43516.144444444442</c:v>
                </c:pt>
                <c:pt idx="9209">
                  <c:v>43516.145138888889</c:v>
                </c:pt>
                <c:pt idx="9210">
                  <c:v>43516.145833333336</c:v>
                </c:pt>
                <c:pt idx="9211">
                  <c:v>43516.146527777775</c:v>
                </c:pt>
                <c:pt idx="9212">
                  <c:v>43516.147222222222</c:v>
                </c:pt>
                <c:pt idx="9213">
                  <c:v>43516.147916666669</c:v>
                </c:pt>
                <c:pt idx="9214">
                  <c:v>43516.148611111108</c:v>
                </c:pt>
                <c:pt idx="9215">
                  <c:v>43516.149305555555</c:v>
                </c:pt>
                <c:pt idx="9216">
                  <c:v>43516.15</c:v>
                </c:pt>
                <c:pt idx="9217">
                  <c:v>43516.150694444441</c:v>
                </c:pt>
                <c:pt idx="9218">
                  <c:v>43516.151388888888</c:v>
                </c:pt>
                <c:pt idx="9219">
                  <c:v>43516.152083333334</c:v>
                </c:pt>
                <c:pt idx="9220">
                  <c:v>43516.152777777781</c:v>
                </c:pt>
                <c:pt idx="9221">
                  <c:v>43516.15347222222</c:v>
                </c:pt>
                <c:pt idx="9222">
                  <c:v>43516.154166666667</c:v>
                </c:pt>
                <c:pt idx="9223">
                  <c:v>43516.154861111114</c:v>
                </c:pt>
                <c:pt idx="9224">
                  <c:v>43516.155555555553</c:v>
                </c:pt>
                <c:pt idx="9225">
                  <c:v>43516.15625</c:v>
                </c:pt>
                <c:pt idx="9226">
                  <c:v>43516.156944444447</c:v>
                </c:pt>
                <c:pt idx="9227">
                  <c:v>43516.157638888886</c:v>
                </c:pt>
                <c:pt idx="9228">
                  <c:v>43516.158333333333</c:v>
                </c:pt>
                <c:pt idx="9229">
                  <c:v>43516.15902777778</c:v>
                </c:pt>
                <c:pt idx="9230">
                  <c:v>43516.159722222219</c:v>
                </c:pt>
                <c:pt idx="9231">
                  <c:v>43516.160416666666</c:v>
                </c:pt>
                <c:pt idx="9232">
                  <c:v>43516.161111111112</c:v>
                </c:pt>
                <c:pt idx="9233">
                  <c:v>43516.161805555559</c:v>
                </c:pt>
                <c:pt idx="9234">
                  <c:v>43516.162499999999</c:v>
                </c:pt>
                <c:pt idx="9235">
                  <c:v>43516.163194444445</c:v>
                </c:pt>
                <c:pt idx="9236">
                  <c:v>43516.163888888892</c:v>
                </c:pt>
                <c:pt idx="9237">
                  <c:v>43516.164583333331</c:v>
                </c:pt>
                <c:pt idx="9238">
                  <c:v>43516.165277777778</c:v>
                </c:pt>
                <c:pt idx="9239">
                  <c:v>43516.165972222225</c:v>
                </c:pt>
                <c:pt idx="9240">
                  <c:v>43516.166666666664</c:v>
                </c:pt>
                <c:pt idx="9241">
                  <c:v>43516.167361111111</c:v>
                </c:pt>
                <c:pt idx="9242">
                  <c:v>43516.168055555558</c:v>
                </c:pt>
                <c:pt idx="9243">
                  <c:v>43516.168749999997</c:v>
                </c:pt>
                <c:pt idx="9244">
                  <c:v>43516.169444444444</c:v>
                </c:pt>
                <c:pt idx="9245">
                  <c:v>43516.170138888891</c:v>
                </c:pt>
                <c:pt idx="9246">
                  <c:v>43516.17083333333</c:v>
                </c:pt>
                <c:pt idx="9247">
                  <c:v>43516.171527777777</c:v>
                </c:pt>
                <c:pt idx="9248">
                  <c:v>43516.172222222223</c:v>
                </c:pt>
                <c:pt idx="9249">
                  <c:v>43516.17291666667</c:v>
                </c:pt>
                <c:pt idx="9250">
                  <c:v>43516.173611111109</c:v>
                </c:pt>
                <c:pt idx="9251">
                  <c:v>43516.174305555556</c:v>
                </c:pt>
                <c:pt idx="9252">
                  <c:v>43516.175000000003</c:v>
                </c:pt>
                <c:pt idx="9253">
                  <c:v>43516.175694444442</c:v>
                </c:pt>
                <c:pt idx="9254">
                  <c:v>43516.176388888889</c:v>
                </c:pt>
                <c:pt idx="9255">
                  <c:v>43516.177083333336</c:v>
                </c:pt>
                <c:pt idx="9256">
                  <c:v>43516.177777777775</c:v>
                </c:pt>
                <c:pt idx="9257">
                  <c:v>43516.178472222222</c:v>
                </c:pt>
                <c:pt idx="9258">
                  <c:v>43516.179166666669</c:v>
                </c:pt>
                <c:pt idx="9259">
                  <c:v>43516.179861111108</c:v>
                </c:pt>
                <c:pt idx="9260">
                  <c:v>43516.180555555555</c:v>
                </c:pt>
                <c:pt idx="9261">
                  <c:v>43516.181250000001</c:v>
                </c:pt>
                <c:pt idx="9262">
                  <c:v>43516.181944444441</c:v>
                </c:pt>
                <c:pt idx="9263">
                  <c:v>43516.182638888888</c:v>
                </c:pt>
                <c:pt idx="9264">
                  <c:v>43516.183333333334</c:v>
                </c:pt>
                <c:pt idx="9265">
                  <c:v>43516.184027777781</c:v>
                </c:pt>
                <c:pt idx="9266">
                  <c:v>43516.18472222222</c:v>
                </c:pt>
                <c:pt idx="9267">
                  <c:v>43516.185416666667</c:v>
                </c:pt>
                <c:pt idx="9268">
                  <c:v>43516.186111111114</c:v>
                </c:pt>
                <c:pt idx="9269">
                  <c:v>43516.186805555553</c:v>
                </c:pt>
                <c:pt idx="9270">
                  <c:v>43516.1875</c:v>
                </c:pt>
                <c:pt idx="9271">
                  <c:v>43516.188194444447</c:v>
                </c:pt>
                <c:pt idx="9272">
                  <c:v>43516.188888888886</c:v>
                </c:pt>
                <c:pt idx="9273">
                  <c:v>43516.189583333333</c:v>
                </c:pt>
                <c:pt idx="9274">
                  <c:v>43516.19027777778</c:v>
                </c:pt>
                <c:pt idx="9275">
                  <c:v>43516.190972222219</c:v>
                </c:pt>
                <c:pt idx="9276">
                  <c:v>43516.191666666666</c:v>
                </c:pt>
                <c:pt idx="9277">
                  <c:v>43516.192361111112</c:v>
                </c:pt>
                <c:pt idx="9278">
                  <c:v>43516.193055555559</c:v>
                </c:pt>
                <c:pt idx="9279">
                  <c:v>43516.193749999999</c:v>
                </c:pt>
                <c:pt idx="9280">
                  <c:v>43516.194444444445</c:v>
                </c:pt>
                <c:pt idx="9281">
                  <c:v>43516.195138888892</c:v>
                </c:pt>
                <c:pt idx="9282">
                  <c:v>43516.195833333331</c:v>
                </c:pt>
                <c:pt idx="9283">
                  <c:v>43516.196527777778</c:v>
                </c:pt>
                <c:pt idx="9284">
                  <c:v>43516.197222222225</c:v>
                </c:pt>
                <c:pt idx="9285">
                  <c:v>43516.197916666664</c:v>
                </c:pt>
                <c:pt idx="9286">
                  <c:v>43516.198611111111</c:v>
                </c:pt>
                <c:pt idx="9287">
                  <c:v>43516.199305555558</c:v>
                </c:pt>
                <c:pt idx="9288">
                  <c:v>43516.2</c:v>
                </c:pt>
                <c:pt idx="9289">
                  <c:v>43516.200694444444</c:v>
                </c:pt>
                <c:pt idx="9290">
                  <c:v>43516.201388888891</c:v>
                </c:pt>
                <c:pt idx="9291">
                  <c:v>43516.20208333333</c:v>
                </c:pt>
                <c:pt idx="9292">
                  <c:v>43516.202777777777</c:v>
                </c:pt>
                <c:pt idx="9293">
                  <c:v>43516.203472222223</c:v>
                </c:pt>
                <c:pt idx="9294">
                  <c:v>43516.20416666667</c:v>
                </c:pt>
                <c:pt idx="9295">
                  <c:v>43516.204861111109</c:v>
                </c:pt>
                <c:pt idx="9296">
                  <c:v>43516.205555555556</c:v>
                </c:pt>
                <c:pt idx="9297">
                  <c:v>43516.206250000003</c:v>
                </c:pt>
                <c:pt idx="9298">
                  <c:v>43516.206944444442</c:v>
                </c:pt>
                <c:pt idx="9299">
                  <c:v>43516.207638888889</c:v>
                </c:pt>
                <c:pt idx="9300">
                  <c:v>43516.208333333336</c:v>
                </c:pt>
                <c:pt idx="9301">
                  <c:v>43516.209027777775</c:v>
                </c:pt>
                <c:pt idx="9302">
                  <c:v>43516.209722222222</c:v>
                </c:pt>
                <c:pt idx="9303">
                  <c:v>43516.210416666669</c:v>
                </c:pt>
                <c:pt idx="9304">
                  <c:v>43516.211111111108</c:v>
                </c:pt>
                <c:pt idx="9305">
                  <c:v>43516.211805555555</c:v>
                </c:pt>
                <c:pt idx="9306">
                  <c:v>43516.212500000001</c:v>
                </c:pt>
                <c:pt idx="9307">
                  <c:v>43516.213194444441</c:v>
                </c:pt>
                <c:pt idx="9308">
                  <c:v>43516.213888888888</c:v>
                </c:pt>
                <c:pt idx="9309">
                  <c:v>43516.214583333334</c:v>
                </c:pt>
                <c:pt idx="9310">
                  <c:v>43516.215277777781</c:v>
                </c:pt>
                <c:pt idx="9311">
                  <c:v>43516.21597222222</c:v>
                </c:pt>
                <c:pt idx="9312">
                  <c:v>43516.216666666667</c:v>
                </c:pt>
                <c:pt idx="9313">
                  <c:v>43516.217361111114</c:v>
                </c:pt>
                <c:pt idx="9314">
                  <c:v>43516.218055555553</c:v>
                </c:pt>
                <c:pt idx="9315">
                  <c:v>43516.21875</c:v>
                </c:pt>
                <c:pt idx="9316">
                  <c:v>43516.219444444447</c:v>
                </c:pt>
                <c:pt idx="9317">
                  <c:v>43516.220138888886</c:v>
                </c:pt>
                <c:pt idx="9318">
                  <c:v>43516.220833333333</c:v>
                </c:pt>
                <c:pt idx="9319">
                  <c:v>43516.22152777778</c:v>
                </c:pt>
                <c:pt idx="9320">
                  <c:v>43516.222222222219</c:v>
                </c:pt>
                <c:pt idx="9321">
                  <c:v>43516.222916666666</c:v>
                </c:pt>
                <c:pt idx="9322">
                  <c:v>43516.223611111112</c:v>
                </c:pt>
                <c:pt idx="9323">
                  <c:v>43516.224305555559</c:v>
                </c:pt>
                <c:pt idx="9324">
                  <c:v>43516.224999999999</c:v>
                </c:pt>
                <c:pt idx="9325">
                  <c:v>43516.225694444445</c:v>
                </c:pt>
                <c:pt idx="9326">
                  <c:v>43516.226388888892</c:v>
                </c:pt>
                <c:pt idx="9327">
                  <c:v>43516.227083333331</c:v>
                </c:pt>
                <c:pt idx="9328">
                  <c:v>43516.227777777778</c:v>
                </c:pt>
                <c:pt idx="9329">
                  <c:v>43516.228472222225</c:v>
                </c:pt>
                <c:pt idx="9330">
                  <c:v>43516.229166666664</c:v>
                </c:pt>
                <c:pt idx="9331">
                  <c:v>43516.229861111111</c:v>
                </c:pt>
                <c:pt idx="9332">
                  <c:v>43516.230555555558</c:v>
                </c:pt>
                <c:pt idx="9333">
                  <c:v>43516.231249999997</c:v>
                </c:pt>
                <c:pt idx="9334">
                  <c:v>43516.231944444444</c:v>
                </c:pt>
                <c:pt idx="9335">
                  <c:v>43516.232638888891</c:v>
                </c:pt>
                <c:pt idx="9336">
                  <c:v>43516.23333333333</c:v>
                </c:pt>
                <c:pt idx="9337">
                  <c:v>43516.234027777777</c:v>
                </c:pt>
                <c:pt idx="9338">
                  <c:v>43516.234722222223</c:v>
                </c:pt>
                <c:pt idx="9339">
                  <c:v>43516.23541666667</c:v>
                </c:pt>
                <c:pt idx="9340">
                  <c:v>43516.236111111109</c:v>
                </c:pt>
                <c:pt idx="9341">
                  <c:v>43516.236805555556</c:v>
                </c:pt>
                <c:pt idx="9342">
                  <c:v>43516.237500000003</c:v>
                </c:pt>
                <c:pt idx="9343">
                  <c:v>43516.238194444442</c:v>
                </c:pt>
                <c:pt idx="9344">
                  <c:v>43516.238888888889</c:v>
                </c:pt>
                <c:pt idx="9345">
                  <c:v>43516.239583333336</c:v>
                </c:pt>
                <c:pt idx="9346">
                  <c:v>43516.240277777775</c:v>
                </c:pt>
                <c:pt idx="9347">
                  <c:v>43516.240972222222</c:v>
                </c:pt>
                <c:pt idx="9348">
                  <c:v>43516.241666666669</c:v>
                </c:pt>
                <c:pt idx="9349">
                  <c:v>43516.242361111108</c:v>
                </c:pt>
                <c:pt idx="9350">
                  <c:v>43516.243055555555</c:v>
                </c:pt>
                <c:pt idx="9351">
                  <c:v>43516.243750000001</c:v>
                </c:pt>
                <c:pt idx="9352">
                  <c:v>43516.244444444441</c:v>
                </c:pt>
                <c:pt idx="9353">
                  <c:v>43516.245138888888</c:v>
                </c:pt>
                <c:pt idx="9354">
                  <c:v>43516.245833333334</c:v>
                </c:pt>
                <c:pt idx="9355">
                  <c:v>43516.246527777781</c:v>
                </c:pt>
                <c:pt idx="9356">
                  <c:v>43516.24722222222</c:v>
                </c:pt>
                <c:pt idx="9357">
                  <c:v>43516.247916666667</c:v>
                </c:pt>
                <c:pt idx="9358">
                  <c:v>43516.248611111114</c:v>
                </c:pt>
                <c:pt idx="9359">
                  <c:v>43516.249305555553</c:v>
                </c:pt>
                <c:pt idx="9360">
                  <c:v>43516.25</c:v>
                </c:pt>
                <c:pt idx="9361">
                  <c:v>43516.250694444447</c:v>
                </c:pt>
                <c:pt idx="9362">
                  <c:v>43516.251388888886</c:v>
                </c:pt>
                <c:pt idx="9363">
                  <c:v>43516.252083333333</c:v>
                </c:pt>
                <c:pt idx="9364">
                  <c:v>43516.25277777778</c:v>
                </c:pt>
                <c:pt idx="9365">
                  <c:v>43516.253472222219</c:v>
                </c:pt>
                <c:pt idx="9366">
                  <c:v>43516.254166666666</c:v>
                </c:pt>
                <c:pt idx="9367">
                  <c:v>43516.254861111112</c:v>
                </c:pt>
                <c:pt idx="9368">
                  <c:v>43516.255555555559</c:v>
                </c:pt>
                <c:pt idx="9369">
                  <c:v>43516.256249999999</c:v>
                </c:pt>
                <c:pt idx="9370">
                  <c:v>43516.256944444445</c:v>
                </c:pt>
                <c:pt idx="9371">
                  <c:v>43516.257638888892</c:v>
                </c:pt>
                <c:pt idx="9372">
                  <c:v>43516.258333333331</c:v>
                </c:pt>
                <c:pt idx="9373">
                  <c:v>43516.259027777778</c:v>
                </c:pt>
                <c:pt idx="9374">
                  <c:v>43516.259722222225</c:v>
                </c:pt>
                <c:pt idx="9375">
                  <c:v>43516.260416666664</c:v>
                </c:pt>
                <c:pt idx="9376">
                  <c:v>43516.261111111111</c:v>
                </c:pt>
                <c:pt idx="9377">
                  <c:v>43516.261805555558</c:v>
                </c:pt>
                <c:pt idx="9378">
                  <c:v>43516.262499999997</c:v>
                </c:pt>
                <c:pt idx="9379">
                  <c:v>43516.263194444444</c:v>
                </c:pt>
                <c:pt idx="9380">
                  <c:v>43516.263888888891</c:v>
                </c:pt>
                <c:pt idx="9381">
                  <c:v>43516.26458333333</c:v>
                </c:pt>
                <c:pt idx="9382">
                  <c:v>43516.265277777777</c:v>
                </c:pt>
                <c:pt idx="9383">
                  <c:v>43516.265972222223</c:v>
                </c:pt>
                <c:pt idx="9384">
                  <c:v>43516.26666666667</c:v>
                </c:pt>
                <c:pt idx="9385">
                  <c:v>43516.267361111109</c:v>
                </c:pt>
                <c:pt idx="9386">
                  <c:v>43516.268055555556</c:v>
                </c:pt>
                <c:pt idx="9387">
                  <c:v>43516.268750000003</c:v>
                </c:pt>
                <c:pt idx="9388">
                  <c:v>43516.269444444442</c:v>
                </c:pt>
                <c:pt idx="9389">
                  <c:v>43516.270138888889</c:v>
                </c:pt>
                <c:pt idx="9390">
                  <c:v>43516.270833333336</c:v>
                </c:pt>
                <c:pt idx="9391">
                  <c:v>43516.271527777775</c:v>
                </c:pt>
                <c:pt idx="9392">
                  <c:v>43516.272222222222</c:v>
                </c:pt>
                <c:pt idx="9393">
                  <c:v>43516.272916666669</c:v>
                </c:pt>
                <c:pt idx="9394">
                  <c:v>43516.273611111108</c:v>
                </c:pt>
                <c:pt idx="9395">
                  <c:v>43516.274305555555</c:v>
                </c:pt>
                <c:pt idx="9396">
                  <c:v>43516.275000000001</c:v>
                </c:pt>
                <c:pt idx="9397">
                  <c:v>43516.275694444441</c:v>
                </c:pt>
                <c:pt idx="9398">
                  <c:v>43516.276388888888</c:v>
                </c:pt>
                <c:pt idx="9399">
                  <c:v>43516.277083333334</c:v>
                </c:pt>
                <c:pt idx="9400">
                  <c:v>43516.277777777781</c:v>
                </c:pt>
                <c:pt idx="9401">
                  <c:v>43516.27847222222</c:v>
                </c:pt>
                <c:pt idx="9402">
                  <c:v>43516.279166666667</c:v>
                </c:pt>
                <c:pt idx="9403">
                  <c:v>43516.279861111114</c:v>
                </c:pt>
                <c:pt idx="9404">
                  <c:v>43516.280555555553</c:v>
                </c:pt>
                <c:pt idx="9405">
                  <c:v>43516.28125</c:v>
                </c:pt>
                <c:pt idx="9406">
                  <c:v>43516.281944444447</c:v>
                </c:pt>
                <c:pt idx="9407">
                  <c:v>43516.282638888886</c:v>
                </c:pt>
                <c:pt idx="9408">
                  <c:v>43516.283333333333</c:v>
                </c:pt>
                <c:pt idx="9409">
                  <c:v>43516.28402777778</c:v>
                </c:pt>
                <c:pt idx="9410">
                  <c:v>43516.284722222219</c:v>
                </c:pt>
                <c:pt idx="9411">
                  <c:v>43516.285416666666</c:v>
                </c:pt>
                <c:pt idx="9412">
                  <c:v>43516.286111111112</c:v>
                </c:pt>
                <c:pt idx="9413">
                  <c:v>43516.286805555559</c:v>
                </c:pt>
                <c:pt idx="9414">
                  <c:v>43516.287499999999</c:v>
                </c:pt>
                <c:pt idx="9415">
                  <c:v>43516.288194444445</c:v>
                </c:pt>
                <c:pt idx="9416">
                  <c:v>43516.288888888892</c:v>
                </c:pt>
                <c:pt idx="9417">
                  <c:v>43516.289583333331</c:v>
                </c:pt>
                <c:pt idx="9418">
                  <c:v>43516.290277777778</c:v>
                </c:pt>
                <c:pt idx="9419">
                  <c:v>43516.290972222225</c:v>
                </c:pt>
                <c:pt idx="9420">
                  <c:v>43516.291666666664</c:v>
                </c:pt>
                <c:pt idx="9421">
                  <c:v>43516.292361111111</c:v>
                </c:pt>
                <c:pt idx="9422">
                  <c:v>43516.293055555558</c:v>
                </c:pt>
                <c:pt idx="9423">
                  <c:v>43516.293749999997</c:v>
                </c:pt>
                <c:pt idx="9424">
                  <c:v>43516.294444444444</c:v>
                </c:pt>
                <c:pt idx="9425">
                  <c:v>43516.295138888891</c:v>
                </c:pt>
                <c:pt idx="9426">
                  <c:v>43516.29583333333</c:v>
                </c:pt>
                <c:pt idx="9427">
                  <c:v>43516.296527777777</c:v>
                </c:pt>
                <c:pt idx="9428">
                  <c:v>43516.297222222223</c:v>
                </c:pt>
                <c:pt idx="9429">
                  <c:v>43516.29791666667</c:v>
                </c:pt>
                <c:pt idx="9430">
                  <c:v>43516.298611111109</c:v>
                </c:pt>
                <c:pt idx="9431">
                  <c:v>43516.299305555556</c:v>
                </c:pt>
                <c:pt idx="9432">
                  <c:v>43516.3</c:v>
                </c:pt>
                <c:pt idx="9433">
                  <c:v>43516.300694444442</c:v>
                </c:pt>
                <c:pt idx="9434">
                  <c:v>43516.301388888889</c:v>
                </c:pt>
                <c:pt idx="9435">
                  <c:v>43516.302083333336</c:v>
                </c:pt>
                <c:pt idx="9436">
                  <c:v>43516.302777777775</c:v>
                </c:pt>
                <c:pt idx="9437">
                  <c:v>43516.303472222222</c:v>
                </c:pt>
                <c:pt idx="9438">
                  <c:v>43516.304166666669</c:v>
                </c:pt>
                <c:pt idx="9439">
                  <c:v>43516.304861111108</c:v>
                </c:pt>
                <c:pt idx="9440">
                  <c:v>43516.305555555555</c:v>
                </c:pt>
                <c:pt idx="9441">
                  <c:v>43516.306250000001</c:v>
                </c:pt>
                <c:pt idx="9442">
                  <c:v>43516.306944444441</c:v>
                </c:pt>
                <c:pt idx="9443">
                  <c:v>43516.307638888888</c:v>
                </c:pt>
                <c:pt idx="9444">
                  <c:v>43516.308333333334</c:v>
                </c:pt>
                <c:pt idx="9445">
                  <c:v>43516.309027777781</c:v>
                </c:pt>
                <c:pt idx="9446">
                  <c:v>43516.30972222222</c:v>
                </c:pt>
                <c:pt idx="9447">
                  <c:v>43516.310416666667</c:v>
                </c:pt>
                <c:pt idx="9448">
                  <c:v>43516.311111111114</c:v>
                </c:pt>
                <c:pt idx="9449">
                  <c:v>43516.311805555553</c:v>
                </c:pt>
                <c:pt idx="9450">
                  <c:v>43516.3125</c:v>
                </c:pt>
                <c:pt idx="9451">
                  <c:v>43516.313194444447</c:v>
                </c:pt>
                <c:pt idx="9452">
                  <c:v>43516.313888888886</c:v>
                </c:pt>
                <c:pt idx="9453">
                  <c:v>43516.314583333333</c:v>
                </c:pt>
                <c:pt idx="9454">
                  <c:v>43516.31527777778</c:v>
                </c:pt>
                <c:pt idx="9455">
                  <c:v>43516.315972222219</c:v>
                </c:pt>
                <c:pt idx="9456">
                  <c:v>43516.316666666666</c:v>
                </c:pt>
                <c:pt idx="9457">
                  <c:v>43516.317361111112</c:v>
                </c:pt>
                <c:pt idx="9458">
                  <c:v>43516.318055555559</c:v>
                </c:pt>
                <c:pt idx="9459">
                  <c:v>43516.318749999999</c:v>
                </c:pt>
                <c:pt idx="9460">
                  <c:v>43516.319444444445</c:v>
                </c:pt>
                <c:pt idx="9461">
                  <c:v>43516.320138888892</c:v>
                </c:pt>
                <c:pt idx="9462">
                  <c:v>43516.320833333331</c:v>
                </c:pt>
                <c:pt idx="9463">
                  <c:v>43516.321527777778</c:v>
                </c:pt>
                <c:pt idx="9464">
                  <c:v>43516.322222222225</c:v>
                </c:pt>
                <c:pt idx="9465">
                  <c:v>43516.322916666664</c:v>
                </c:pt>
                <c:pt idx="9466">
                  <c:v>43516.323611111111</c:v>
                </c:pt>
                <c:pt idx="9467">
                  <c:v>43516.324305555558</c:v>
                </c:pt>
                <c:pt idx="9468">
                  <c:v>43516.324999999997</c:v>
                </c:pt>
                <c:pt idx="9469">
                  <c:v>43516.325694444444</c:v>
                </c:pt>
                <c:pt idx="9470">
                  <c:v>43516.326388888891</c:v>
                </c:pt>
                <c:pt idx="9471">
                  <c:v>43516.32708333333</c:v>
                </c:pt>
                <c:pt idx="9472">
                  <c:v>43516.327777777777</c:v>
                </c:pt>
                <c:pt idx="9473">
                  <c:v>43516.328472222223</c:v>
                </c:pt>
                <c:pt idx="9474">
                  <c:v>43516.32916666667</c:v>
                </c:pt>
                <c:pt idx="9475">
                  <c:v>43516.329861111109</c:v>
                </c:pt>
                <c:pt idx="9476">
                  <c:v>43516.330555555556</c:v>
                </c:pt>
                <c:pt idx="9477">
                  <c:v>43516.331250000003</c:v>
                </c:pt>
                <c:pt idx="9478">
                  <c:v>43516.331944444442</c:v>
                </c:pt>
                <c:pt idx="9479">
                  <c:v>43516.332638888889</c:v>
                </c:pt>
                <c:pt idx="9480">
                  <c:v>43516.333333333336</c:v>
                </c:pt>
                <c:pt idx="9481">
                  <c:v>43516.334027777775</c:v>
                </c:pt>
                <c:pt idx="9482">
                  <c:v>43516.334722222222</c:v>
                </c:pt>
                <c:pt idx="9483">
                  <c:v>43516.335416666669</c:v>
                </c:pt>
                <c:pt idx="9484">
                  <c:v>43516.336111111108</c:v>
                </c:pt>
                <c:pt idx="9485">
                  <c:v>43516.336805555555</c:v>
                </c:pt>
                <c:pt idx="9486">
                  <c:v>43516.337500000001</c:v>
                </c:pt>
                <c:pt idx="9487">
                  <c:v>43516.338194444441</c:v>
                </c:pt>
                <c:pt idx="9488">
                  <c:v>43516.338888888888</c:v>
                </c:pt>
                <c:pt idx="9489">
                  <c:v>43516.339583333334</c:v>
                </c:pt>
                <c:pt idx="9490">
                  <c:v>43516.340277777781</c:v>
                </c:pt>
                <c:pt idx="9491">
                  <c:v>43516.34097222222</c:v>
                </c:pt>
                <c:pt idx="9492">
                  <c:v>43516.341666666667</c:v>
                </c:pt>
                <c:pt idx="9493">
                  <c:v>43516.342361111114</c:v>
                </c:pt>
                <c:pt idx="9494">
                  <c:v>43516.343055555553</c:v>
                </c:pt>
                <c:pt idx="9495">
                  <c:v>43516.34375</c:v>
                </c:pt>
                <c:pt idx="9496">
                  <c:v>43516.344444444447</c:v>
                </c:pt>
                <c:pt idx="9497">
                  <c:v>43516.345138888886</c:v>
                </c:pt>
                <c:pt idx="9498">
                  <c:v>43516.345833333333</c:v>
                </c:pt>
                <c:pt idx="9499">
                  <c:v>43516.34652777778</c:v>
                </c:pt>
                <c:pt idx="9500">
                  <c:v>43516.347222222219</c:v>
                </c:pt>
                <c:pt idx="9501">
                  <c:v>43516.347916666666</c:v>
                </c:pt>
                <c:pt idx="9502">
                  <c:v>43516.348611111112</c:v>
                </c:pt>
                <c:pt idx="9503">
                  <c:v>43516.349305555559</c:v>
                </c:pt>
                <c:pt idx="9504">
                  <c:v>43516.35</c:v>
                </c:pt>
                <c:pt idx="9505">
                  <c:v>43516.350694444445</c:v>
                </c:pt>
                <c:pt idx="9506">
                  <c:v>43516.351388888892</c:v>
                </c:pt>
                <c:pt idx="9507">
                  <c:v>43516.352083333331</c:v>
                </c:pt>
                <c:pt idx="9508">
                  <c:v>43516.352777777778</c:v>
                </c:pt>
                <c:pt idx="9509">
                  <c:v>43516.353472222225</c:v>
                </c:pt>
                <c:pt idx="9510">
                  <c:v>43516.354166666664</c:v>
                </c:pt>
                <c:pt idx="9511">
                  <c:v>43516.354861111111</c:v>
                </c:pt>
                <c:pt idx="9512">
                  <c:v>43516.355555555558</c:v>
                </c:pt>
                <c:pt idx="9513">
                  <c:v>43516.356249999997</c:v>
                </c:pt>
                <c:pt idx="9514">
                  <c:v>43516.356944444444</c:v>
                </c:pt>
                <c:pt idx="9515">
                  <c:v>43516.357638888891</c:v>
                </c:pt>
                <c:pt idx="9516">
                  <c:v>43516.35833333333</c:v>
                </c:pt>
                <c:pt idx="9517">
                  <c:v>43516.359027777777</c:v>
                </c:pt>
                <c:pt idx="9518">
                  <c:v>43516.359722222223</c:v>
                </c:pt>
                <c:pt idx="9519">
                  <c:v>43516.36041666667</c:v>
                </c:pt>
                <c:pt idx="9520">
                  <c:v>43516.361111111109</c:v>
                </c:pt>
                <c:pt idx="9521">
                  <c:v>43516.361805555556</c:v>
                </c:pt>
                <c:pt idx="9522">
                  <c:v>43516.362500000003</c:v>
                </c:pt>
                <c:pt idx="9523">
                  <c:v>43516.363194444442</c:v>
                </c:pt>
                <c:pt idx="9524">
                  <c:v>43516.363888888889</c:v>
                </c:pt>
                <c:pt idx="9525">
                  <c:v>43516.364583333336</c:v>
                </c:pt>
                <c:pt idx="9526">
                  <c:v>43516.365277777775</c:v>
                </c:pt>
                <c:pt idx="9527">
                  <c:v>43516.365972222222</c:v>
                </c:pt>
                <c:pt idx="9528">
                  <c:v>43516.366666666669</c:v>
                </c:pt>
                <c:pt idx="9529">
                  <c:v>43516.367361111108</c:v>
                </c:pt>
                <c:pt idx="9530">
                  <c:v>43516.368055555555</c:v>
                </c:pt>
                <c:pt idx="9531">
                  <c:v>43516.368750000001</c:v>
                </c:pt>
                <c:pt idx="9532">
                  <c:v>43516.369444444441</c:v>
                </c:pt>
                <c:pt idx="9533">
                  <c:v>43516.370138888888</c:v>
                </c:pt>
                <c:pt idx="9534">
                  <c:v>43516.370833333334</c:v>
                </c:pt>
                <c:pt idx="9535">
                  <c:v>43516.371527777781</c:v>
                </c:pt>
                <c:pt idx="9536">
                  <c:v>43516.37222222222</c:v>
                </c:pt>
                <c:pt idx="9537">
                  <c:v>43516.372916666667</c:v>
                </c:pt>
                <c:pt idx="9538">
                  <c:v>43516.373611111114</c:v>
                </c:pt>
                <c:pt idx="9539">
                  <c:v>43516.374305555553</c:v>
                </c:pt>
                <c:pt idx="9540">
                  <c:v>43516.375</c:v>
                </c:pt>
                <c:pt idx="9541">
                  <c:v>43516.375694444447</c:v>
                </c:pt>
                <c:pt idx="9542">
                  <c:v>43516.376388888886</c:v>
                </c:pt>
                <c:pt idx="9543">
                  <c:v>43516.377083333333</c:v>
                </c:pt>
                <c:pt idx="9544">
                  <c:v>43516.37777777778</c:v>
                </c:pt>
                <c:pt idx="9545">
                  <c:v>43516.378472222219</c:v>
                </c:pt>
                <c:pt idx="9546">
                  <c:v>43516.379166666666</c:v>
                </c:pt>
                <c:pt idx="9547">
                  <c:v>43516.379861111112</c:v>
                </c:pt>
                <c:pt idx="9548">
                  <c:v>43516.380555555559</c:v>
                </c:pt>
                <c:pt idx="9549">
                  <c:v>43516.381249999999</c:v>
                </c:pt>
                <c:pt idx="9550">
                  <c:v>43516.381944444445</c:v>
                </c:pt>
                <c:pt idx="9551">
                  <c:v>43516.382638888892</c:v>
                </c:pt>
                <c:pt idx="9552">
                  <c:v>43516.383333333331</c:v>
                </c:pt>
                <c:pt idx="9553">
                  <c:v>43516.384027777778</c:v>
                </c:pt>
                <c:pt idx="9554">
                  <c:v>43516.384722222225</c:v>
                </c:pt>
                <c:pt idx="9555">
                  <c:v>43516.385416666664</c:v>
                </c:pt>
                <c:pt idx="9556">
                  <c:v>43516.386111111111</c:v>
                </c:pt>
                <c:pt idx="9557">
                  <c:v>43516.386805555558</c:v>
                </c:pt>
                <c:pt idx="9558">
                  <c:v>43516.387499999997</c:v>
                </c:pt>
                <c:pt idx="9559">
                  <c:v>43516.388194444444</c:v>
                </c:pt>
                <c:pt idx="9560">
                  <c:v>43516.388888888891</c:v>
                </c:pt>
                <c:pt idx="9561">
                  <c:v>43516.38958333333</c:v>
                </c:pt>
                <c:pt idx="9562">
                  <c:v>43516.390277777777</c:v>
                </c:pt>
                <c:pt idx="9563">
                  <c:v>43516.390972222223</c:v>
                </c:pt>
                <c:pt idx="9564">
                  <c:v>43516.39166666667</c:v>
                </c:pt>
                <c:pt idx="9565">
                  <c:v>43516.392361111109</c:v>
                </c:pt>
                <c:pt idx="9566">
                  <c:v>43516.393055555556</c:v>
                </c:pt>
                <c:pt idx="9567">
                  <c:v>43516.393750000003</c:v>
                </c:pt>
                <c:pt idx="9568">
                  <c:v>43516.394444444442</c:v>
                </c:pt>
                <c:pt idx="9569">
                  <c:v>43516.395138888889</c:v>
                </c:pt>
                <c:pt idx="9570">
                  <c:v>43516.395833333336</c:v>
                </c:pt>
                <c:pt idx="9571">
                  <c:v>43516.396527777775</c:v>
                </c:pt>
                <c:pt idx="9572">
                  <c:v>43516.397222222222</c:v>
                </c:pt>
                <c:pt idx="9573">
                  <c:v>43516.397916666669</c:v>
                </c:pt>
                <c:pt idx="9574">
                  <c:v>43516.398611111108</c:v>
                </c:pt>
                <c:pt idx="9575">
                  <c:v>43516.399305555555</c:v>
                </c:pt>
                <c:pt idx="9576">
                  <c:v>43516.4</c:v>
                </c:pt>
                <c:pt idx="9577">
                  <c:v>43516.400694444441</c:v>
                </c:pt>
                <c:pt idx="9578">
                  <c:v>43516.401388888888</c:v>
                </c:pt>
                <c:pt idx="9579">
                  <c:v>43516.402083333334</c:v>
                </c:pt>
                <c:pt idx="9580">
                  <c:v>43516.402777777781</c:v>
                </c:pt>
                <c:pt idx="9581">
                  <c:v>43516.40347222222</c:v>
                </c:pt>
                <c:pt idx="9582">
                  <c:v>43516.404166666667</c:v>
                </c:pt>
                <c:pt idx="9583">
                  <c:v>43516.404861111114</c:v>
                </c:pt>
                <c:pt idx="9584">
                  <c:v>43516.405555555553</c:v>
                </c:pt>
                <c:pt idx="9585">
                  <c:v>43516.40625</c:v>
                </c:pt>
                <c:pt idx="9586">
                  <c:v>43516.406944444447</c:v>
                </c:pt>
                <c:pt idx="9587">
                  <c:v>43516.407638888886</c:v>
                </c:pt>
                <c:pt idx="9588">
                  <c:v>43516.408333333333</c:v>
                </c:pt>
                <c:pt idx="9589">
                  <c:v>43516.40902777778</c:v>
                </c:pt>
                <c:pt idx="9590">
                  <c:v>43516.409722222219</c:v>
                </c:pt>
                <c:pt idx="9591">
                  <c:v>43516.410416666666</c:v>
                </c:pt>
                <c:pt idx="9592">
                  <c:v>43516.411111111112</c:v>
                </c:pt>
                <c:pt idx="9593">
                  <c:v>43516.411805555559</c:v>
                </c:pt>
                <c:pt idx="9594">
                  <c:v>43516.412499999999</c:v>
                </c:pt>
                <c:pt idx="9595">
                  <c:v>43516.413194444445</c:v>
                </c:pt>
                <c:pt idx="9596">
                  <c:v>43516.413888888892</c:v>
                </c:pt>
                <c:pt idx="9597">
                  <c:v>43516.414583333331</c:v>
                </c:pt>
                <c:pt idx="9598">
                  <c:v>43516.415277777778</c:v>
                </c:pt>
                <c:pt idx="9599">
                  <c:v>43516.415972222225</c:v>
                </c:pt>
                <c:pt idx="9600">
                  <c:v>43516.416666666664</c:v>
                </c:pt>
                <c:pt idx="9601">
                  <c:v>43516.417361111111</c:v>
                </c:pt>
                <c:pt idx="9602">
                  <c:v>43516.418055555558</c:v>
                </c:pt>
                <c:pt idx="9603">
                  <c:v>43516.418749999997</c:v>
                </c:pt>
                <c:pt idx="9604">
                  <c:v>43516.419444444444</c:v>
                </c:pt>
                <c:pt idx="9605">
                  <c:v>43516.420138888891</c:v>
                </c:pt>
                <c:pt idx="9606">
                  <c:v>43516.42083333333</c:v>
                </c:pt>
                <c:pt idx="9607">
                  <c:v>43516.421527777777</c:v>
                </c:pt>
                <c:pt idx="9608">
                  <c:v>43516.422222222223</c:v>
                </c:pt>
                <c:pt idx="9609">
                  <c:v>43516.42291666667</c:v>
                </c:pt>
                <c:pt idx="9610">
                  <c:v>43516.423611111109</c:v>
                </c:pt>
                <c:pt idx="9611">
                  <c:v>43516.424305555556</c:v>
                </c:pt>
                <c:pt idx="9612">
                  <c:v>43516.425000000003</c:v>
                </c:pt>
                <c:pt idx="9613">
                  <c:v>43516.425694444442</c:v>
                </c:pt>
                <c:pt idx="9614">
                  <c:v>43516.426388888889</c:v>
                </c:pt>
                <c:pt idx="9615">
                  <c:v>43516.427083333336</c:v>
                </c:pt>
                <c:pt idx="9616">
                  <c:v>43516.427777777775</c:v>
                </c:pt>
                <c:pt idx="9617">
                  <c:v>43516.428472222222</c:v>
                </c:pt>
                <c:pt idx="9618">
                  <c:v>43516.429166666669</c:v>
                </c:pt>
                <c:pt idx="9619">
                  <c:v>43516.429861111108</c:v>
                </c:pt>
                <c:pt idx="9620">
                  <c:v>43516.430555555555</c:v>
                </c:pt>
                <c:pt idx="9621">
                  <c:v>43516.431250000001</c:v>
                </c:pt>
                <c:pt idx="9622">
                  <c:v>43516.431944444441</c:v>
                </c:pt>
                <c:pt idx="9623">
                  <c:v>43516.432638888888</c:v>
                </c:pt>
                <c:pt idx="9624">
                  <c:v>43516.433333333334</c:v>
                </c:pt>
                <c:pt idx="9625">
                  <c:v>43516.434027777781</c:v>
                </c:pt>
                <c:pt idx="9626">
                  <c:v>43516.43472222222</c:v>
                </c:pt>
                <c:pt idx="9627">
                  <c:v>43516.435416666667</c:v>
                </c:pt>
                <c:pt idx="9628">
                  <c:v>43516.436111111114</c:v>
                </c:pt>
                <c:pt idx="9629">
                  <c:v>43516.436805555553</c:v>
                </c:pt>
                <c:pt idx="9630">
                  <c:v>43516.4375</c:v>
                </c:pt>
                <c:pt idx="9631">
                  <c:v>43516.438194444447</c:v>
                </c:pt>
                <c:pt idx="9632">
                  <c:v>43516.438888888886</c:v>
                </c:pt>
                <c:pt idx="9633">
                  <c:v>43516.439583333333</c:v>
                </c:pt>
                <c:pt idx="9634">
                  <c:v>43516.44027777778</c:v>
                </c:pt>
                <c:pt idx="9635">
                  <c:v>43516.440972222219</c:v>
                </c:pt>
                <c:pt idx="9636">
                  <c:v>43516.441666666666</c:v>
                </c:pt>
                <c:pt idx="9637">
                  <c:v>43516.442361111112</c:v>
                </c:pt>
                <c:pt idx="9638">
                  <c:v>43516.443055555559</c:v>
                </c:pt>
                <c:pt idx="9639">
                  <c:v>43516.443749999999</c:v>
                </c:pt>
                <c:pt idx="9640">
                  <c:v>43516.444444444445</c:v>
                </c:pt>
                <c:pt idx="9641">
                  <c:v>43516.445138888892</c:v>
                </c:pt>
                <c:pt idx="9642">
                  <c:v>43516.445833333331</c:v>
                </c:pt>
                <c:pt idx="9643">
                  <c:v>43516.446527777778</c:v>
                </c:pt>
                <c:pt idx="9644">
                  <c:v>43516.447222222225</c:v>
                </c:pt>
                <c:pt idx="9645">
                  <c:v>43516.447916666664</c:v>
                </c:pt>
                <c:pt idx="9646">
                  <c:v>43516.448611111111</c:v>
                </c:pt>
                <c:pt idx="9647">
                  <c:v>43516.449305555558</c:v>
                </c:pt>
                <c:pt idx="9648">
                  <c:v>43516.45</c:v>
                </c:pt>
                <c:pt idx="9649">
                  <c:v>43516.450694444444</c:v>
                </c:pt>
                <c:pt idx="9650">
                  <c:v>43516.451388888891</c:v>
                </c:pt>
                <c:pt idx="9651">
                  <c:v>43516.45208333333</c:v>
                </c:pt>
                <c:pt idx="9652">
                  <c:v>43516.452777777777</c:v>
                </c:pt>
                <c:pt idx="9653">
                  <c:v>43516.453472222223</c:v>
                </c:pt>
                <c:pt idx="9654">
                  <c:v>43516.45416666667</c:v>
                </c:pt>
                <c:pt idx="9655">
                  <c:v>43516.454861111109</c:v>
                </c:pt>
                <c:pt idx="9656">
                  <c:v>43516.455555555556</c:v>
                </c:pt>
                <c:pt idx="9657">
                  <c:v>43516.456250000003</c:v>
                </c:pt>
                <c:pt idx="9658">
                  <c:v>43516.456944444442</c:v>
                </c:pt>
                <c:pt idx="9659">
                  <c:v>43516.457638888889</c:v>
                </c:pt>
                <c:pt idx="9660">
                  <c:v>43516.458333333336</c:v>
                </c:pt>
                <c:pt idx="9661">
                  <c:v>43516.459027777775</c:v>
                </c:pt>
                <c:pt idx="9662">
                  <c:v>43516.459722222222</c:v>
                </c:pt>
                <c:pt idx="9663">
                  <c:v>43516.460416666669</c:v>
                </c:pt>
                <c:pt idx="9664">
                  <c:v>43516.461111111108</c:v>
                </c:pt>
                <c:pt idx="9665">
                  <c:v>43516.461805555555</c:v>
                </c:pt>
                <c:pt idx="9666">
                  <c:v>43516.462500000001</c:v>
                </c:pt>
                <c:pt idx="9667">
                  <c:v>43516.463194444441</c:v>
                </c:pt>
                <c:pt idx="9668">
                  <c:v>43516.463888888888</c:v>
                </c:pt>
                <c:pt idx="9669">
                  <c:v>43516.464583333334</c:v>
                </c:pt>
                <c:pt idx="9670">
                  <c:v>43516.465277777781</c:v>
                </c:pt>
                <c:pt idx="9671">
                  <c:v>43516.46597222222</c:v>
                </c:pt>
                <c:pt idx="9672">
                  <c:v>43516.466666666667</c:v>
                </c:pt>
                <c:pt idx="9673">
                  <c:v>43516.467361111114</c:v>
                </c:pt>
                <c:pt idx="9674">
                  <c:v>43516.468055555553</c:v>
                </c:pt>
                <c:pt idx="9675">
                  <c:v>43516.46875</c:v>
                </c:pt>
                <c:pt idx="9676">
                  <c:v>43516.469444444447</c:v>
                </c:pt>
                <c:pt idx="9677">
                  <c:v>43516.470138888886</c:v>
                </c:pt>
                <c:pt idx="9678">
                  <c:v>43516.470833333333</c:v>
                </c:pt>
                <c:pt idx="9679">
                  <c:v>43516.47152777778</c:v>
                </c:pt>
                <c:pt idx="9680">
                  <c:v>43516.472222222219</c:v>
                </c:pt>
                <c:pt idx="9681">
                  <c:v>43516.472916666666</c:v>
                </c:pt>
                <c:pt idx="9682">
                  <c:v>43516.473611111112</c:v>
                </c:pt>
                <c:pt idx="9683">
                  <c:v>43516.474305555559</c:v>
                </c:pt>
                <c:pt idx="9684">
                  <c:v>43516.474999999999</c:v>
                </c:pt>
                <c:pt idx="9685">
                  <c:v>43516.475694444445</c:v>
                </c:pt>
                <c:pt idx="9686">
                  <c:v>43516.476388888892</c:v>
                </c:pt>
                <c:pt idx="9687">
                  <c:v>43516.477083333331</c:v>
                </c:pt>
                <c:pt idx="9688">
                  <c:v>43516.477777777778</c:v>
                </c:pt>
                <c:pt idx="9689">
                  <c:v>43516.478472222225</c:v>
                </c:pt>
                <c:pt idx="9690">
                  <c:v>43516.479166666664</c:v>
                </c:pt>
                <c:pt idx="9691">
                  <c:v>43516.479861111111</c:v>
                </c:pt>
                <c:pt idx="9692">
                  <c:v>43516.480555555558</c:v>
                </c:pt>
                <c:pt idx="9693">
                  <c:v>43516.481249999997</c:v>
                </c:pt>
                <c:pt idx="9694">
                  <c:v>43516.481944444444</c:v>
                </c:pt>
                <c:pt idx="9695">
                  <c:v>43516.482638888891</c:v>
                </c:pt>
                <c:pt idx="9696">
                  <c:v>43516.48333333333</c:v>
                </c:pt>
                <c:pt idx="9697">
                  <c:v>43516.484027777777</c:v>
                </c:pt>
                <c:pt idx="9698">
                  <c:v>43516.484722222223</c:v>
                </c:pt>
                <c:pt idx="9699">
                  <c:v>43516.48541666667</c:v>
                </c:pt>
                <c:pt idx="9700">
                  <c:v>43516.486111111109</c:v>
                </c:pt>
                <c:pt idx="9701">
                  <c:v>43516.486805555556</c:v>
                </c:pt>
                <c:pt idx="9702">
                  <c:v>43516.487500000003</c:v>
                </c:pt>
                <c:pt idx="9703">
                  <c:v>43516.488194444442</c:v>
                </c:pt>
                <c:pt idx="9704">
                  <c:v>43516.488888888889</c:v>
                </c:pt>
                <c:pt idx="9705">
                  <c:v>43516.489583333336</c:v>
                </c:pt>
                <c:pt idx="9706">
                  <c:v>43516.490277777775</c:v>
                </c:pt>
                <c:pt idx="9707">
                  <c:v>43516.490972222222</c:v>
                </c:pt>
                <c:pt idx="9708">
                  <c:v>43516.491666666669</c:v>
                </c:pt>
                <c:pt idx="9709">
                  <c:v>43516.492361111108</c:v>
                </c:pt>
                <c:pt idx="9710">
                  <c:v>43516.493055555555</c:v>
                </c:pt>
                <c:pt idx="9711">
                  <c:v>43516.493750000001</c:v>
                </c:pt>
                <c:pt idx="9712">
                  <c:v>43516.494444444441</c:v>
                </c:pt>
                <c:pt idx="9713">
                  <c:v>43516.495138888888</c:v>
                </c:pt>
                <c:pt idx="9714">
                  <c:v>43516.495833333334</c:v>
                </c:pt>
                <c:pt idx="9715">
                  <c:v>43516.496527777781</c:v>
                </c:pt>
                <c:pt idx="9716">
                  <c:v>43516.49722222222</c:v>
                </c:pt>
                <c:pt idx="9717">
                  <c:v>43516.497916666667</c:v>
                </c:pt>
                <c:pt idx="9718">
                  <c:v>43516.498611111114</c:v>
                </c:pt>
                <c:pt idx="9719">
                  <c:v>43516.499305555553</c:v>
                </c:pt>
                <c:pt idx="9720">
                  <c:v>43516.5</c:v>
                </c:pt>
                <c:pt idx="9721">
                  <c:v>43516.500694444447</c:v>
                </c:pt>
                <c:pt idx="9722">
                  <c:v>43516.501388888886</c:v>
                </c:pt>
                <c:pt idx="9723">
                  <c:v>43516.502083333333</c:v>
                </c:pt>
                <c:pt idx="9724">
                  <c:v>43516.50277777778</c:v>
                </c:pt>
                <c:pt idx="9725">
                  <c:v>43516.503472222219</c:v>
                </c:pt>
                <c:pt idx="9726">
                  <c:v>43516.504166666666</c:v>
                </c:pt>
                <c:pt idx="9727">
                  <c:v>43516.504861111112</c:v>
                </c:pt>
                <c:pt idx="9728">
                  <c:v>43516.505555555559</c:v>
                </c:pt>
                <c:pt idx="9729">
                  <c:v>43516.506249999999</c:v>
                </c:pt>
                <c:pt idx="9730">
                  <c:v>43516.506944444445</c:v>
                </c:pt>
                <c:pt idx="9731">
                  <c:v>43516.507638888892</c:v>
                </c:pt>
                <c:pt idx="9732">
                  <c:v>43516.508333333331</c:v>
                </c:pt>
                <c:pt idx="9733">
                  <c:v>43516.509027777778</c:v>
                </c:pt>
                <c:pt idx="9734">
                  <c:v>43516.509722222225</c:v>
                </c:pt>
                <c:pt idx="9735">
                  <c:v>43516.510416666664</c:v>
                </c:pt>
                <c:pt idx="9736">
                  <c:v>43516.511111111111</c:v>
                </c:pt>
                <c:pt idx="9737">
                  <c:v>43516.511805555558</c:v>
                </c:pt>
                <c:pt idx="9738">
                  <c:v>43516.512499999997</c:v>
                </c:pt>
                <c:pt idx="9739">
                  <c:v>43516.513194444444</c:v>
                </c:pt>
                <c:pt idx="9740">
                  <c:v>43516.513888888891</c:v>
                </c:pt>
                <c:pt idx="9741">
                  <c:v>43516.51458333333</c:v>
                </c:pt>
                <c:pt idx="9742">
                  <c:v>43516.515277777777</c:v>
                </c:pt>
                <c:pt idx="9743">
                  <c:v>43516.515972222223</c:v>
                </c:pt>
                <c:pt idx="9744">
                  <c:v>43516.51666666667</c:v>
                </c:pt>
                <c:pt idx="9745">
                  <c:v>43516.517361111109</c:v>
                </c:pt>
                <c:pt idx="9746">
                  <c:v>43516.518055555556</c:v>
                </c:pt>
                <c:pt idx="9747">
                  <c:v>43516.518750000003</c:v>
                </c:pt>
                <c:pt idx="9748">
                  <c:v>43516.519444444442</c:v>
                </c:pt>
                <c:pt idx="9749">
                  <c:v>43516.520138888889</c:v>
                </c:pt>
                <c:pt idx="9750">
                  <c:v>43516.520833333336</c:v>
                </c:pt>
                <c:pt idx="9751">
                  <c:v>43516.521527777775</c:v>
                </c:pt>
                <c:pt idx="9752">
                  <c:v>43516.522222222222</c:v>
                </c:pt>
                <c:pt idx="9753">
                  <c:v>43516.522916666669</c:v>
                </c:pt>
                <c:pt idx="9754">
                  <c:v>43516.523611111108</c:v>
                </c:pt>
                <c:pt idx="9755">
                  <c:v>43516.524305555555</c:v>
                </c:pt>
                <c:pt idx="9756">
                  <c:v>43516.525000000001</c:v>
                </c:pt>
                <c:pt idx="9757">
                  <c:v>43516.525694444441</c:v>
                </c:pt>
                <c:pt idx="9758">
                  <c:v>43516.526388888888</c:v>
                </c:pt>
                <c:pt idx="9759">
                  <c:v>43516.527083333334</c:v>
                </c:pt>
                <c:pt idx="9760">
                  <c:v>43516.527777777781</c:v>
                </c:pt>
                <c:pt idx="9761">
                  <c:v>43516.52847222222</c:v>
                </c:pt>
                <c:pt idx="9762">
                  <c:v>43516.529166666667</c:v>
                </c:pt>
                <c:pt idx="9763">
                  <c:v>43516.529861111114</c:v>
                </c:pt>
                <c:pt idx="9764">
                  <c:v>43516.530555555553</c:v>
                </c:pt>
                <c:pt idx="9765">
                  <c:v>43516.53125</c:v>
                </c:pt>
                <c:pt idx="9766">
                  <c:v>43516.531944444447</c:v>
                </c:pt>
                <c:pt idx="9767">
                  <c:v>43516.532638888886</c:v>
                </c:pt>
                <c:pt idx="9768">
                  <c:v>43516.533333333333</c:v>
                </c:pt>
                <c:pt idx="9769">
                  <c:v>43516.53402777778</c:v>
                </c:pt>
                <c:pt idx="9770">
                  <c:v>43516.534722222219</c:v>
                </c:pt>
                <c:pt idx="9771">
                  <c:v>43516.535416666666</c:v>
                </c:pt>
                <c:pt idx="9772">
                  <c:v>43516.536111111112</c:v>
                </c:pt>
                <c:pt idx="9773">
                  <c:v>43516.536805555559</c:v>
                </c:pt>
                <c:pt idx="9774">
                  <c:v>43516.537499999999</c:v>
                </c:pt>
                <c:pt idx="9775">
                  <c:v>43516.538194444445</c:v>
                </c:pt>
                <c:pt idx="9776">
                  <c:v>43516.538888888892</c:v>
                </c:pt>
                <c:pt idx="9777">
                  <c:v>43516.539583333331</c:v>
                </c:pt>
                <c:pt idx="9778">
                  <c:v>43516.540277777778</c:v>
                </c:pt>
                <c:pt idx="9779">
                  <c:v>43516.540972222225</c:v>
                </c:pt>
                <c:pt idx="9780">
                  <c:v>43516.541666666664</c:v>
                </c:pt>
                <c:pt idx="9781">
                  <c:v>43516.542361111111</c:v>
                </c:pt>
                <c:pt idx="9782">
                  <c:v>43516.543055555558</c:v>
                </c:pt>
                <c:pt idx="9783">
                  <c:v>43516.543749999997</c:v>
                </c:pt>
                <c:pt idx="9784">
                  <c:v>43516.544444444444</c:v>
                </c:pt>
                <c:pt idx="9785">
                  <c:v>43516.545138888891</c:v>
                </c:pt>
                <c:pt idx="9786">
                  <c:v>43516.54583333333</c:v>
                </c:pt>
                <c:pt idx="9787">
                  <c:v>43516.546527777777</c:v>
                </c:pt>
                <c:pt idx="9788">
                  <c:v>43516.547222222223</c:v>
                </c:pt>
                <c:pt idx="9789">
                  <c:v>43516.54791666667</c:v>
                </c:pt>
                <c:pt idx="9790">
                  <c:v>43516.548611111109</c:v>
                </c:pt>
                <c:pt idx="9791">
                  <c:v>43516.549305555556</c:v>
                </c:pt>
                <c:pt idx="9792">
                  <c:v>43516.55</c:v>
                </c:pt>
                <c:pt idx="9793">
                  <c:v>43516.550694444442</c:v>
                </c:pt>
                <c:pt idx="9794">
                  <c:v>43516.551388888889</c:v>
                </c:pt>
                <c:pt idx="9795">
                  <c:v>43516.552083333336</c:v>
                </c:pt>
                <c:pt idx="9796">
                  <c:v>43516.552777777775</c:v>
                </c:pt>
                <c:pt idx="9797">
                  <c:v>43516.553472222222</c:v>
                </c:pt>
                <c:pt idx="9798">
                  <c:v>43516.554166666669</c:v>
                </c:pt>
                <c:pt idx="9799">
                  <c:v>43516.554861111108</c:v>
                </c:pt>
                <c:pt idx="9800">
                  <c:v>43516.555555555555</c:v>
                </c:pt>
                <c:pt idx="9801">
                  <c:v>43516.556250000001</c:v>
                </c:pt>
                <c:pt idx="9802">
                  <c:v>43516.556944444441</c:v>
                </c:pt>
                <c:pt idx="9803">
                  <c:v>43516.557638888888</c:v>
                </c:pt>
                <c:pt idx="9804">
                  <c:v>43516.558333333334</c:v>
                </c:pt>
                <c:pt idx="9805">
                  <c:v>43516.559027777781</c:v>
                </c:pt>
                <c:pt idx="9806">
                  <c:v>43516.55972222222</c:v>
                </c:pt>
                <c:pt idx="9807">
                  <c:v>43516.560416666667</c:v>
                </c:pt>
                <c:pt idx="9808">
                  <c:v>43516.561111111114</c:v>
                </c:pt>
                <c:pt idx="9809">
                  <c:v>43516.561805555553</c:v>
                </c:pt>
                <c:pt idx="9810">
                  <c:v>43516.5625</c:v>
                </c:pt>
                <c:pt idx="9811">
                  <c:v>43516.563194444447</c:v>
                </c:pt>
                <c:pt idx="9812">
                  <c:v>43516.563888888886</c:v>
                </c:pt>
                <c:pt idx="9813">
                  <c:v>43516.564583333333</c:v>
                </c:pt>
                <c:pt idx="9814">
                  <c:v>43516.56527777778</c:v>
                </c:pt>
                <c:pt idx="9815">
                  <c:v>43516.565972222219</c:v>
                </c:pt>
                <c:pt idx="9816">
                  <c:v>43516.566666666666</c:v>
                </c:pt>
                <c:pt idx="9817">
                  <c:v>43516.567361111112</c:v>
                </c:pt>
                <c:pt idx="9818">
                  <c:v>43516.568055555559</c:v>
                </c:pt>
                <c:pt idx="9819">
                  <c:v>43516.568749999999</c:v>
                </c:pt>
                <c:pt idx="9820">
                  <c:v>43516.569444444445</c:v>
                </c:pt>
                <c:pt idx="9821">
                  <c:v>43516.570138888892</c:v>
                </c:pt>
                <c:pt idx="9822">
                  <c:v>43516.570833333331</c:v>
                </c:pt>
                <c:pt idx="9823">
                  <c:v>43516.571527777778</c:v>
                </c:pt>
                <c:pt idx="9824">
                  <c:v>43516.572222222225</c:v>
                </c:pt>
                <c:pt idx="9825">
                  <c:v>43516.572916666664</c:v>
                </c:pt>
                <c:pt idx="9826">
                  <c:v>43516.573611111111</c:v>
                </c:pt>
                <c:pt idx="9827">
                  <c:v>43516.574305555558</c:v>
                </c:pt>
                <c:pt idx="9828">
                  <c:v>43516.574999999997</c:v>
                </c:pt>
                <c:pt idx="9829">
                  <c:v>43516.575694444444</c:v>
                </c:pt>
                <c:pt idx="9830">
                  <c:v>43516.576388888891</c:v>
                </c:pt>
                <c:pt idx="9831">
                  <c:v>43516.57708333333</c:v>
                </c:pt>
                <c:pt idx="9832">
                  <c:v>43516.577777777777</c:v>
                </c:pt>
                <c:pt idx="9833">
                  <c:v>43516.578472222223</c:v>
                </c:pt>
                <c:pt idx="9834">
                  <c:v>43516.57916666667</c:v>
                </c:pt>
                <c:pt idx="9835">
                  <c:v>43516.579861111109</c:v>
                </c:pt>
                <c:pt idx="9836">
                  <c:v>43516.580555555556</c:v>
                </c:pt>
                <c:pt idx="9837">
                  <c:v>43516.581250000003</c:v>
                </c:pt>
                <c:pt idx="9838">
                  <c:v>43516.581944444442</c:v>
                </c:pt>
                <c:pt idx="9839">
                  <c:v>43516.582638888889</c:v>
                </c:pt>
                <c:pt idx="9840">
                  <c:v>43516.583333333336</c:v>
                </c:pt>
                <c:pt idx="9841">
                  <c:v>43516.584027777775</c:v>
                </c:pt>
                <c:pt idx="9842">
                  <c:v>43516.584722222222</c:v>
                </c:pt>
                <c:pt idx="9843">
                  <c:v>43516.585416666669</c:v>
                </c:pt>
                <c:pt idx="9844">
                  <c:v>43516.586111111108</c:v>
                </c:pt>
                <c:pt idx="9845">
                  <c:v>43516.586805555555</c:v>
                </c:pt>
                <c:pt idx="9846">
                  <c:v>43516.587500000001</c:v>
                </c:pt>
                <c:pt idx="9847">
                  <c:v>43516.588194444441</c:v>
                </c:pt>
                <c:pt idx="9848">
                  <c:v>43516.588888888888</c:v>
                </c:pt>
                <c:pt idx="9849">
                  <c:v>43516.589583333334</c:v>
                </c:pt>
                <c:pt idx="9850">
                  <c:v>43516.590277777781</c:v>
                </c:pt>
                <c:pt idx="9851">
                  <c:v>43516.59097222222</c:v>
                </c:pt>
                <c:pt idx="9852">
                  <c:v>43516.591666666667</c:v>
                </c:pt>
                <c:pt idx="9853">
                  <c:v>43516.592361111114</c:v>
                </c:pt>
                <c:pt idx="9854">
                  <c:v>43516.593055555553</c:v>
                </c:pt>
                <c:pt idx="9855">
                  <c:v>43516.59375</c:v>
                </c:pt>
                <c:pt idx="9856">
                  <c:v>43516.594444444447</c:v>
                </c:pt>
                <c:pt idx="9857">
                  <c:v>43516.595138888886</c:v>
                </c:pt>
                <c:pt idx="9858">
                  <c:v>43516.595833333333</c:v>
                </c:pt>
                <c:pt idx="9859">
                  <c:v>43516.59652777778</c:v>
                </c:pt>
                <c:pt idx="9860">
                  <c:v>43516.597222222219</c:v>
                </c:pt>
                <c:pt idx="9861">
                  <c:v>43516.597916666666</c:v>
                </c:pt>
                <c:pt idx="9862">
                  <c:v>43516.598611111112</c:v>
                </c:pt>
                <c:pt idx="9863">
                  <c:v>43516.599305555559</c:v>
                </c:pt>
                <c:pt idx="9864">
                  <c:v>43516.6</c:v>
                </c:pt>
                <c:pt idx="9865">
                  <c:v>43516.600694444445</c:v>
                </c:pt>
                <c:pt idx="9866">
                  <c:v>43516.601388888892</c:v>
                </c:pt>
                <c:pt idx="9867">
                  <c:v>43516.602083333331</c:v>
                </c:pt>
                <c:pt idx="9868">
                  <c:v>43516.602777777778</c:v>
                </c:pt>
                <c:pt idx="9869">
                  <c:v>43516.603472222225</c:v>
                </c:pt>
                <c:pt idx="9870">
                  <c:v>43516.604166666664</c:v>
                </c:pt>
                <c:pt idx="9871">
                  <c:v>43516.604861111111</c:v>
                </c:pt>
                <c:pt idx="9872">
                  <c:v>43516.605555555558</c:v>
                </c:pt>
                <c:pt idx="9873">
                  <c:v>43516.606249999997</c:v>
                </c:pt>
                <c:pt idx="9874">
                  <c:v>43516.606944444444</c:v>
                </c:pt>
                <c:pt idx="9875">
                  <c:v>43516.607638888891</c:v>
                </c:pt>
                <c:pt idx="9876">
                  <c:v>43516.60833333333</c:v>
                </c:pt>
                <c:pt idx="9877">
                  <c:v>43516.609027777777</c:v>
                </c:pt>
                <c:pt idx="9878">
                  <c:v>43516.609722222223</c:v>
                </c:pt>
                <c:pt idx="9879">
                  <c:v>43516.61041666667</c:v>
                </c:pt>
                <c:pt idx="9880">
                  <c:v>43516.611111111109</c:v>
                </c:pt>
                <c:pt idx="9881">
                  <c:v>43516.611805555556</c:v>
                </c:pt>
                <c:pt idx="9882">
                  <c:v>43516.612500000003</c:v>
                </c:pt>
                <c:pt idx="9883">
                  <c:v>43516.613194444442</c:v>
                </c:pt>
                <c:pt idx="9884">
                  <c:v>43516.613888888889</c:v>
                </c:pt>
                <c:pt idx="9885">
                  <c:v>43516.614583333336</c:v>
                </c:pt>
                <c:pt idx="9886">
                  <c:v>43516.615277777775</c:v>
                </c:pt>
                <c:pt idx="9887">
                  <c:v>43516.615972222222</c:v>
                </c:pt>
                <c:pt idx="9888">
                  <c:v>43516.616666666669</c:v>
                </c:pt>
                <c:pt idx="9889">
                  <c:v>43516.617361111108</c:v>
                </c:pt>
                <c:pt idx="9890">
                  <c:v>43516.618055555555</c:v>
                </c:pt>
                <c:pt idx="9891">
                  <c:v>43516.618750000001</c:v>
                </c:pt>
                <c:pt idx="9892">
                  <c:v>43516.619444444441</c:v>
                </c:pt>
                <c:pt idx="9893">
                  <c:v>43516.620138888888</c:v>
                </c:pt>
                <c:pt idx="9894">
                  <c:v>43516.620833333334</c:v>
                </c:pt>
                <c:pt idx="9895">
                  <c:v>43516.621527777781</c:v>
                </c:pt>
                <c:pt idx="9896">
                  <c:v>43516.62222222222</c:v>
                </c:pt>
                <c:pt idx="9897">
                  <c:v>43516.622916666667</c:v>
                </c:pt>
                <c:pt idx="9898">
                  <c:v>43516.623611111114</c:v>
                </c:pt>
                <c:pt idx="9899">
                  <c:v>43516.624305555553</c:v>
                </c:pt>
                <c:pt idx="9900">
                  <c:v>43516.625</c:v>
                </c:pt>
                <c:pt idx="9901">
                  <c:v>43516.625694444447</c:v>
                </c:pt>
                <c:pt idx="9902">
                  <c:v>43516.626388888886</c:v>
                </c:pt>
                <c:pt idx="9903">
                  <c:v>43516.627083333333</c:v>
                </c:pt>
                <c:pt idx="9904">
                  <c:v>43516.62777777778</c:v>
                </c:pt>
                <c:pt idx="9905">
                  <c:v>43516.628472222219</c:v>
                </c:pt>
                <c:pt idx="9906">
                  <c:v>43516.629166666666</c:v>
                </c:pt>
                <c:pt idx="9907">
                  <c:v>43516.629861111112</c:v>
                </c:pt>
                <c:pt idx="9908">
                  <c:v>43516.630555555559</c:v>
                </c:pt>
                <c:pt idx="9909">
                  <c:v>43516.631249999999</c:v>
                </c:pt>
                <c:pt idx="9910">
                  <c:v>43516.631944444445</c:v>
                </c:pt>
                <c:pt idx="9911">
                  <c:v>43516.632638888892</c:v>
                </c:pt>
                <c:pt idx="9912">
                  <c:v>43516.633333333331</c:v>
                </c:pt>
                <c:pt idx="9913">
                  <c:v>43516.634027777778</c:v>
                </c:pt>
                <c:pt idx="9914">
                  <c:v>43516.634722222225</c:v>
                </c:pt>
                <c:pt idx="9915">
                  <c:v>43516.635416666664</c:v>
                </c:pt>
                <c:pt idx="9916">
                  <c:v>43516.636111111111</c:v>
                </c:pt>
                <c:pt idx="9917">
                  <c:v>43516.636805555558</c:v>
                </c:pt>
                <c:pt idx="9918">
                  <c:v>43516.637499999997</c:v>
                </c:pt>
                <c:pt idx="9919">
                  <c:v>43516.638194444444</c:v>
                </c:pt>
                <c:pt idx="9920">
                  <c:v>43516.638888888891</c:v>
                </c:pt>
                <c:pt idx="9921">
                  <c:v>43516.63958333333</c:v>
                </c:pt>
                <c:pt idx="9922">
                  <c:v>43516.640277777777</c:v>
                </c:pt>
                <c:pt idx="9923">
                  <c:v>43516.640972222223</c:v>
                </c:pt>
                <c:pt idx="9924">
                  <c:v>43516.64166666667</c:v>
                </c:pt>
                <c:pt idx="9925">
                  <c:v>43516.642361111109</c:v>
                </c:pt>
                <c:pt idx="9926">
                  <c:v>43516.643055555556</c:v>
                </c:pt>
                <c:pt idx="9927">
                  <c:v>43516.643750000003</c:v>
                </c:pt>
                <c:pt idx="9928">
                  <c:v>43516.644444444442</c:v>
                </c:pt>
                <c:pt idx="9929">
                  <c:v>43516.645138888889</c:v>
                </c:pt>
                <c:pt idx="9930">
                  <c:v>43516.645833333336</c:v>
                </c:pt>
                <c:pt idx="9931">
                  <c:v>43516.646527777775</c:v>
                </c:pt>
                <c:pt idx="9932">
                  <c:v>43516.647222222222</c:v>
                </c:pt>
                <c:pt idx="9933">
                  <c:v>43516.647916666669</c:v>
                </c:pt>
                <c:pt idx="9934">
                  <c:v>43516.648611111108</c:v>
                </c:pt>
                <c:pt idx="9935">
                  <c:v>43516.649305555555</c:v>
                </c:pt>
                <c:pt idx="9936">
                  <c:v>43516.65</c:v>
                </c:pt>
                <c:pt idx="9937">
                  <c:v>43516.650694444441</c:v>
                </c:pt>
                <c:pt idx="9938">
                  <c:v>43516.651388888888</c:v>
                </c:pt>
                <c:pt idx="9939">
                  <c:v>43516.652083333334</c:v>
                </c:pt>
                <c:pt idx="9940">
                  <c:v>43516.652777777781</c:v>
                </c:pt>
                <c:pt idx="9941">
                  <c:v>43516.65347222222</c:v>
                </c:pt>
                <c:pt idx="9942">
                  <c:v>43516.654166666667</c:v>
                </c:pt>
                <c:pt idx="9943">
                  <c:v>43516.654861111114</c:v>
                </c:pt>
                <c:pt idx="9944">
                  <c:v>43516.655555555553</c:v>
                </c:pt>
                <c:pt idx="9945">
                  <c:v>43516.65625</c:v>
                </c:pt>
                <c:pt idx="9946">
                  <c:v>43516.656944444447</c:v>
                </c:pt>
                <c:pt idx="9947">
                  <c:v>43516.657638888886</c:v>
                </c:pt>
                <c:pt idx="9948">
                  <c:v>43516.658333333333</c:v>
                </c:pt>
                <c:pt idx="9949">
                  <c:v>43516.65902777778</c:v>
                </c:pt>
                <c:pt idx="9950">
                  <c:v>43516.659722222219</c:v>
                </c:pt>
                <c:pt idx="9951">
                  <c:v>43516.660416666666</c:v>
                </c:pt>
                <c:pt idx="9952">
                  <c:v>43516.661111111112</c:v>
                </c:pt>
                <c:pt idx="9953">
                  <c:v>43516.661805555559</c:v>
                </c:pt>
                <c:pt idx="9954">
                  <c:v>43516.662499999999</c:v>
                </c:pt>
                <c:pt idx="9955">
                  <c:v>43516.663194444445</c:v>
                </c:pt>
                <c:pt idx="9956">
                  <c:v>43516.663888888892</c:v>
                </c:pt>
                <c:pt idx="9957">
                  <c:v>43516.664583333331</c:v>
                </c:pt>
                <c:pt idx="9958">
                  <c:v>43516.665277777778</c:v>
                </c:pt>
                <c:pt idx="9959">
                  <c:v>43516.665972222225</c:v>
                </c:pt>
                <c:pt idx="9960">
                  <c:v>43516.666666666664</c:v>
                </c:pt>
                <c:pt idx="9961">
                  <c:v>43516.667361111111</c:v>
                </c:pt>
                <c:pt idx="9962">
                  <c:v>43516.668055555558</c:v>
                </c:pt>
                <c:pt idx="9963">
                  <c:v>43516.668749999997</c:v>
                </c:pt>
                <c:pt idx="9964">
                  <c:v>43516.669444444444</c:v>
                </c:pt>
                <c:pt idx="9965">
                  <c:v>43516.670138888891</c:v>
                </c:pt>
                <c:pt idx="9966">
                  <c:v>43516.67083333333</c:v>
                </c:pt>
                <c:pt idx="9967">
                  <c:v>43516.671527777777</c:v>
                </c:pt>
                <c:pt idx="9968">
                  <c:v>43516.672222222223</c:v>
                </c:pt>
                <c:pt idx="9969">
                  <c:v>43516.67291666667</c:v>
                </c:pt>
                <c:pt idx="9970">
                  <c:v>43516.673611111109</c:v>
                </c:pt>
                <c:pt idx="9971">
                  <c:v>43516.674305555556</c:v>
                </c:pt>
                <c:pt idx="9972">
                  <c:v>43516.675000000003</c:v>
                </c:pt>
                <c:pt idx="9973">
                  <c:v>43516.675694444442</c:v>
                </c:pt>
                <c:pt idx="9974">
                  <c:v>43516.676388888889</c:v>
                </c:pt>
                <c:pt idx="9975">
                  <c:v>43516.677083333336</c:v>
                </c:pt>
                <c:pt idx="9976">
                  <c:v>43516.677777777775</c:v>
                </c:pt>
                <c:pt idx="9977">
                  <c:v>43516.678472222222</c:v>
                </c:pt>
                <c:pt idx="9978">
                  <c:v>43516.679166666669</c:v>
                </c:pt>
                <c:pt idx="9979">
                  <c:v>43516.679861111108</c:v>
                </c:pt>
                <c:pt idx="9980">
                  <c:v>43516.680555555555</c:v>
                </c:pt>
                <c:pt idx="9981">
                  <c:v>43516.681250000001</c:v>
                </c:pt>
                <c:pt idx="9982">
                  <c:v>43516.681944444441</c:v>
                </c:pt>
                <c:pt idx="9983">
                  <c:v>43516.682638888888</c:v>
                </c:pt>
                <c:pt idx="9984">
                  <c:v>43516.683333333334</c:v>
                </c:pt>
                <c:pt idx="9985">
                  <c:v>43516.684027777781</c:v>
                </c:pt>
                <c:pt idx="9986">
                  <c:v>43516.68472222222</c:v>
                </c:pt>
                <c:pt idx="9987">
                  <c:v>43516.685416666667</c:v>
                </c:pt>
                <c:pt idx="9988">
                  <c:v>43516.686111111114</c:v>
                </c:pt>
                <c:pt idx="9989">
                  <c:v>43516.686805555553</c:v>
                </c:pt>
                <c:pt idx="9990">
                  <c:v>43516.6875</c:v>
                </c:pt>
                <c:pt idx="9991">
                  <c:v>43516.688194444447</c:v>
                </c:pt>
                <c:pt idx="9992">
                  <c:v>43516.688888888886</c:v>
                </c:pt>
                <c:pt idx="9993">
                  <c:v>43516.689583333333</c:v>
                </c:pt>
                <c:pt idx="9994">
                  <c:v>43516.69027777778</c:v>
                </c:pt>
                <c:pt idx="9995">
                  <c:v>43516.690972222219</c:v>
                </c:pt>
                <c:pt idx="9996">
                  <c:v>43516.691666666666</c:v>
                </c:pt>
                <c:pt idx="9997">
                  <c:v>43516.692361111112</c:v>
                </c:pt>
                <c:pt idx="9998">
                  <c:v>43516.693055555559</c:v>
                </c:pt>
                <c:pt idx="9999">
                  <c:v>43516.693749999999</c:v>
                </c:pt>
                <c:pt idx="10000">
                  <c:v>43516.694444444445</c:v>
                </c:pt>
                <c:pt idx="10001">
                  <c:v>43516.695138888892</c:v>
                </c:pt>
                <c:pt idx="10002">
                  <c:v>43516.695833333331</c:v>
                </c:pt>
                <c:pt idx="10003">
                  <c:v>43516.696527777778</c:v>
                </c:pt>
                <c:pt idx="10004">
                  <c:v>43516.697222222225</c:v>
                </c:pt>
                <c:pt idx="10005">
                  <c:v>43516.697916666664</c:v>
                </c:pt>
                <c:pt idx="10006">
                  <c:v>43516.698611111111</c:v>
                </c:pt>
                <c:pt idx="10007">
                  <c:v>43516.699305555558</c:v>
                </c:pt>
                <c:pt idx="10008">
                  <c:v>43516.7</c:v>
                </c:pt>
                <c:pt idx="10009">
                  <c:v>43516.700694444444</c:v>
                </c:pt>
                <c:pt idx="10010">
                  <c:v>43516.701388888891</c:v>
                </c:pt>
                <c:pt idx="10011">
                  <c:v>43516.70208333333</c:v>
                </c:pt>
                <c:pt idx="10012">
                  <c:v>43516.702777777777</c:v>
                </c:pt>
                <c:pt idx="10013">
                  <c:v>43516.703472222223</c:v>
                </c:pt>
                <c:pt idx="10014">
                  <c:v>43516.70416666667</c:v>
                </c:pt>
                <c:pt idx="10015">
                  <c:v>43516.704861111109</c:v>
                </c:pt>
                <c:pt idx="10016">
                  <c:v>43516.705555555556</c:v>
                </c:pt>
                <c:pt idx="10017">
                  <c:v>43516.706250000003</c:v>
                </c:pt>
                <c:pt idx="10018">
                  <c:v>43516.706944444442</c:v>
                </c:pt>
                <c:pt idx="10019">
                  <c:v>43516.707638888889</c:v>
                </c:pt>
                <c:pt idx="10020">
                  <c:v>43516.708333333336</c:v>
                </c:pt>
                <c:pt idx="10021">
                  <c:v>43516.709027777775</c:v>
                </c:pt>
                <c:pt idx="10022">
                  <c:v>43516.709722222222</c:v>
                </c:pt>
                <c:pt idx="10023">
                  <c:v>43516.710416666669</c:v>
                </c:pt>
                <c:pt idx="10024">
                  <c:v>43516.711111111108</c:v>
                </c:pt>
                <c:pt idx="10025">
                  <c:v>43516.711805555555</c:v>
                </c:pt>
                <c:pt idx="10026">
                  <c:v>43516.712500000001</c:v>
                </c:pt>
                <c:pt idx="10027">
                  <c:v>43516.713194444441</c:v>
                </c:pt>
                <c:pt idx="10028">
                  <c:v>43516.713888888888</c:v>
                </c:pt>
                <c:pt idx="10029">
                  <c:v>43516.714583333334</c:v>
                </c:pt>
                <c:pt idx="10030">
                  <c:v>43516.715277777781</c:v>
                </c:pt>
                <c:pt idx="10031">
                  <c:v>43516.71597222222</c:v>
                </c:pt>
                <c:pt idx="10032">
                  <c:v>43516.716666666667</c:v>
                </c:pt>
                <c:pt idx="10033">
                  <c:v>43516.717361111114</c:v>
                </c:pt>
                <c:pt idx="10034">
                  <c:v>43516.718055555553</c:v>
                </c:pt>
                <c:pt idx="10035">
                  <c:v>43516.71875</c:v>
                </c:pt>
                <c:pt idx="10036">
                  <c:v>43516.719444444447</c:v>
                </c:pt>
                <c:pt idx="10037">
                  <c:v>43516.720138888886</c:v>
                </c:pt>
                <c:pt idx="10038">
                  <c:v>43516.720833333333</c:v>
                </c:pt>
                <c:pt idx="10039">
                  <c:v>43516.72152777778</c:v>
                </c:pt>
                <c:pt idx="10040">
                  <c:v>43516.722222222219</c:v>
                </c:pt>
                <c:pt idx="10041">
                  <c:v>43516.722916666666</c:v>
                </c:pt>
                <c:pt idx="10042">
                  <c:v>43516.723611111112</c:v>
                </c:pt>
                <c:pt idx="10043">
                  <c:v>43516.724305555559</c:v>
                </c:pt>
                <c:pt idx="10044">
                  <c:v>43516.724999999999</c:v>
                </c:pt>
                <c:pt idx="10045">
                  <c:v>43516.725694444445</c:v>
                </c:pt>
                <c:pt idx="10046">
                  <c:v>43516.726388888892</c:v>
                </c:pt>
                <c:pt idx="10047">
                  <c:v>43516.727083333331</c:v>
                </c:pt>
                <c:pt idx="10048">
                  <c:v>43516.727777777778</c:v>
                </c:pt>
                <c:pt idx="10049">
                  <c:v>43516.728472222225</c:v>
                </c:pt>
                <c:pt idx="10050">
                  <c:v>43516.729166666664</c:v>
                </c:pt>
                <c:pt idx="10051">
                  <c:v>43516.729861111111</c:v>
                </c:pt>
                <c:pt idx="10052">
                  <c:v>43516.730555555558</c:v>
                </c:pt>
                <c:pt idx="10053">
                  <c:v>43516.731249999997</c:v>
                </c:pt>
                <c:pt idx="10054">
                  <c:v>43516.731944444444</c:v>
                </c:pt>
                <c:pt idx="10055">
                  <c:v>43516.732638888891</c:v>
                </c:pt>
                <c:pt idx="10056">
                  <c:v>43516.73333333333</c:v>
                </c:pt>
                <c:pt idx="10057">
                  <c:v>43516.734027777777</c:v>
                </c:pt>
                <c:pt idx="10058">
                  <c:v>43516.734722222223</c:v>
                </c:pt>
                <c:pt idx="10059">
                  <c:v>43516.73541666667</c:v>
                </c:pt>
                <c:pt idx="10060">
                  <c:v>43516.736111111109</c:v>
                </c:pt>
                <c:pt idx="10061">
                  <c:v>43516.736805555556</c:v>
                </c:pt>
                <c:pt idx="10062">
                  <c:v>43516.737500000003</c:v>
                </c:pt>
                <c:pt idx="10063">
                  <c:v>43516.738194444442</c:v>
                </c:pt>
                <c:pt idx="10064">
                  <c:v>43516.738888888889</c:v>
                </c:pt>
                <c:pt idx="10065">
                  <c:v>43516.739583333336</c:v>
                </c:pt>
                <c:pt idx="10066">
                  <c:v>43516.740277777775</c:v>
                </c:pt>
                <c:pt idx="10067">
                  <c:v>43516.740972222222</c:v>
                </c:pt>
                <c:pt idx="10068">
                  <c:v>43516.741666666669</c:v>
                </c:pt>
                <c:pt idx="10069">
                  <c:v>43516.742361111108</c:v>
                </c:pt>
                <c:pt idx="10070">
                  <c:v>43516.743055555555</c:v>
                </c:pt>
                <c:pt idx="10071">
                  <c:v>43516.743750000001</c:v>
                </c:pt>
                <c:pt idx="10072">
                  <c:v>43516.744444444441</c:v>
                </c:pt>
                <c:pt idx="10073">
                  <c:v>43516.745138888888</c:v>
                </c:pt>
                <c:pt idx="10074">
                  <c:v>43516.745833333334</c:v>
                </c:pt>
                <c:pt idx="10075">
                  <c:v>43516.746527777781</c:v>
                </c:pt>
                <c:pt idx="10076">
                  <c:v>43516.74722222222</c:v>
                </c:pt>
                <c:pt idx="10077">
                  <c:v>43516.747916666667</c:v>
                </c:pt>
                <c:pt idx="10078">
                  <c:v>43516.748611111114</c:v>
                </c:pt>
                <c:pt idx="10079">
                  <c:v>43516.749305555553</c:v>
                </c:pt>
                <c:pt idx="10080">
                  <c:v>43516.75</c:v>
                </c:pt>
                <c:pt idx="10081">
                  <c:v>43516.750694444447</c:v>
                </c:pt>
                <c:pt idx="10082">
                  <c:v>43516.751388888886</c:v>
                </c:pt>
                <c:pt idx="10083">
                  <c:v>43516.752083333333</c:v>
                </c:pt>
                <c:pt idx="10084">
                  <c:v>43516.75277777778</c:v>
                </c:pt>
                <c:pt idx="10085">
                  <c:v>43516.753472222219</c:v>
                </c:pt>
                <c:pt idx="10086">
                  <c:v>43516.754166666666</c:v>
                </c:pt>
                <c:pt idx="10087">
                  <c:v>43516.754861111112</c:v>
                </c:pt>
                <c:pt idx="10088">
                  <c:v>43516.755555555559</c:v>
                </c:pt>
                <c:pt idx="10089">
                  <c:v>43516.756249999999</c:v>
                </c:pt>
                <c:pt idx="10090">
                  <c:v>43516.756944444445</c:v>
                </c:pt>
                <c:pt idx="10091">
                  <c:v>43516.757638888892</c:v>
                </c:pt>
                <c:pt idx="10092">
                  <c:v>43516.758333333331</c:v>
                </c:pt>
                <c:pt idx="10093">
                  <c:v>43516.759027777778</c:v>
                </c:pt>
                <c:pt idx="10094">
                  <c:v>43516.759722222225</c:v>
                </c:pt>
                <c:pt idx="10095">
                  <c:v>43516.760416666664</c:v>
                </c:pt>
                <c:pt idx="10096">
                  <c:v>43516.761111111111</c:v>
                </c:pt>
                <c:pt idx="10097">
                  <c:v>43516.761805555558</c:v>
                </c:pt>
                <c:pt idx="10098">
                  <c:v>43516.762499999997</c:v>
                </c:pt>
                <c:pt idx="10099">
                  <c:v>43516.763194444444</c:v>
                </c:pt>
                <c:pt idx="10100">
                  <c:v>43516.763888888891</c:v>
                </c:pt>
                <c:pt idx="10101">
                  <c:v>43516.76458333333</c:v>
                </c:pt>
                <c:pt idx="10102">
                  <c:v>43516.765277777777</c:v>
                </c:pt>
                <c:pt idx="10103">
                  <c:v>43516.765972222223</c:v>
                </c:pt>
                <c:pt idx="10104">
                  <c:v>43516.76666666667</c:v>
                </c:pt>
                <c:pt idx="10105">
                  <c:v>43516.767361111109</c:v>
                </c:pt>
                <c:pt idx="10106">
                  <c:v>43516.768055555556</c:v>
                </c:pt>
                <c:pt idx="10107">
                  <c:v>43516.768750000003</c:v>
                </c:pt>
                <c:pt idx="10108">
                  <c:v>43516.769444444442</c:v>
                </c:pt>
                <c:pt idx="10109">
                  <c:v>43516.770138888889</c:v>
                </c:pt>
                <c:pt idx="10110">
                  <c:v>43516.770833333336</c:v>
                </c:pt>
                <c:pt idx="10111">
                  <c:v>43516.771527777775</c:v>
                </c:pt>
                <c:pt idx="10112">
                  <c:v>43516.772222222222</c:v>
                </c:pt>
                <c:pt idx="10113">
                  <c:v>43516.772916666669</c:v>
                </c:pt>
                <c:pt idx="10114">
                  <c:v>43516.773611111108</c:v>
                </c:pt>
                <c:pt idx="10115">
                  <c:v>43516.774305555555</c:v>
                </c:pt>
                <c:pt idx="10116">
                  <c:v>43516.775000000001</c:v>
                </c:pt>
                <c:pt idx="10117">
                  <c:v>43516.775694444441</c:v>
                </c:pt>
                <c:pt idx="10118">
                  <c:v>43516.776388888888</c:v>
                </c:pt>
                <c:pt idx="10119">
                  <c:v>43516.777083333334</c:v>
                </c:pt>
                <c:pt idx="10120">
                  <c:v>43516.777777777781</c:v>
                </c:pt>
                <c:pt idx="10121">
                  <c:v>43516.77847222222</c:v>
                </c:pt>
                <c:pt idx="10122">
                  <c:v>43516.779166666667</c:v>
                </c:pt>
                <c:pt idx="10123">
                  <c:v>43516.779861111114</c:v>
                </c:pt>
                <c:pt idx="10124">
                  <c:v>43516.780555555553</c:v>
                </c:pt>
                <c:pt idx="10125">
                  <c:v>43516.78125</c:v>
                </c:pt>
                <c:pt idx="10126">
                  <c:v>43516.781944444447</c:v>
                </c:pt>
                <c:pt idx="10127">
                  <c:v>43516.782638888886</c:v>
                </c:pt>
                <c:pt idx="10128">
                  <c:v>43516.783333333333</c:v>
                </c:pt>
                <c:pt idx="10129">
                  <c:v>43516.78402777778</c:v>
                </c:pt>
                <c:pt idx="10130">
                  <c:v>43516.784722222219</c:v>
                </c:pt>
                <c:pt idx="10131">
                  <c:v>43516.785416666666</c:v>
                </c:pt>
                <c:pt idx="10132">
                  <c:v>43516.786111111112</c:v>
                </c:pt>
                <c:pt idx="10133">
                  <c:v>43516.786805555559</c:v>
                </c:pt>
                <c:pt idx="10134">
                  <c:v>43516.787499999999</c:v>
                </c:pt>
                <c:pt idx="10135">
                  <c:v>43516.788194444445</c:v>
                </c:pt>
                <c:pt idx="10136">
                  <c:v>43516.788888888892</c:v>
                </c:pt>
                <c:pt idx="10137">
                  <c:v>43516.789583333331</c:v>
                </c:pt>
                <c:pt idx="10138">
                  <c:v>43516.790277777778</c:v>
                </c:pt>
                <c:pt idx="10139">
                  <c:v>43516.790972222225</c:v>
                </c:pt>
                <c:pt idx="10140">
                  <c:v>43516.791666666664</c:v>
                </c:pt>
                <c:pt idx="10141">
                  <c:v>43516.792361111111</c:v>
                </c:pt>
                <c:pt idx="10142">
                  <c:v>43516.793055555558</c:v>
                </c:pt>
                <c:pt idx="10143">
                  <c:v>43516.793749999997</c:v>
                </c:pt>
                <c:pt idx="10144">
                  <c:v>43516.794444444444</c:v>
                </c:pt>
                <c:pt idx="10145">
                  <c:v>43516.795138888891</c:v>
                </c:pt>
                <c:pt idx="10146">
                  <c:v>43516.79583333333</c:v>
                </c:pt>
                <c:pt idx="10147">
                  <c:v>43516.796527777777</c:v>
                </c:pt>
                <c:pt idx="10148">
                  <c:v>43516.797222222223</c:v>
                </c:pt>
                <c:pt idx="10149">
                  <c:v>43516.79791666667</c:v>
                </c:pt>
                <c:pt idx="10150">
                  <c:v>43516.798611111109</c:v>
                </c:pt>
                <c:pt idx="10151">
                  <c:v>43516.799305555556</c:v>
                </c:pt>
                <c:pt idx="10152">
                  <c:v>43516.800000000003</c:v>
                </c:pt>
                <c:pt idx="10153">
                  <c:v>43516.800694444442</c:v>
                </c:pt>
                <c:pt idx="10154">
                  <c:v>43516.801388888889</c:v>
                </c:pt>
                <c:pt idx="10155">
                  <c:v>43516.802083333336</c:v>
                </c:pt>
                <c:pt idx="10156">
                  <c:v>43516.802777777775</c:v>
                </c:pt>
                <c:pt idx="10157">
                  <c:v>43516.803472222222</c:v>
                </c:pt>
                <c:pt idx="10158">
                  <c:v>43516.804166666669</c:v>
                </c:pt>
                <c:pt idx="10159">
                  <c:v>43516.804861111108</c:v>
                </c:pt>
                <c:pt idx="10160">
                  <c:v>43516.805555555555</c:v>
                </c:pt>
                <c:pt idx="10161">
                  <c:v>43516.806250000001</c:v>
                </c:pt>
                <c:pt idx="10162">
                  <c:v>43516.806944444441</c:v>
                </c:pt>
                <c:pt idx="10163">
                  <c:v>43516.807638888888</c:v>
                </c:pt>
                <c:pt idx="10164">
                  <c:v>43516.808333333334</c:v>
                </c:pt>
                <c:pt idx="10165">
                  <c:v>43516.809027777781</c:v>
                </c:pt>
                <c:pt idx="10166">
                  <c:v>43516.80972222222</c:v>
                </c:pt>
                <c:pt idx="10167">
                  <c:v>43516.810416666667</c:v>
                </c:pt>
                <c:pt idx="10168">
                  <c:v>43516.811111111114</c:v>
                </c:pt>
                <c:pt idx="10169">
                  <c:v>43516.811805555553</c:v>
                </c:pt>
                <c:pt idx="10170">
                  <c:v>43516.8125</c:v>
                </c:pt>
                <c:pt idx="10171">
                  <c:v>43516.813194444447</c:v>
                </c:pt>
                <c:pt idx="10172">
                  <c:v>43516.813888888886</c:v>
                </c:pt>
                <c:pt idx="10173">
                  <c:v>43516.814583333333</c:v>
                </c:pt>
                <c:pt idx="10174">
                  <c:v>43516.81527777778</c:v>
                </c:pt>
                <c:pt idx="10175">
                  <c:v>43516.815972222219</c:v>
                </c:pt>
                <c:pt idx="10176">
                  <c:v>43516.816666666666</c:v>
                </c:pt>
                <c:pt idx="10177">
                  <c:v>43516.817361111112</c:v>
                </c:pt>
                <c:pt idx="10178">
                  <c:v>43516.818055555559</c:v>
                </c:pt>
                <c:pt idx="10179">
                  <c:v>43516.818749999999</c:v>
                </c:pt>
                <c:pt idx="10180">
                  <c:v>43516.819444444445</c:v>
                </c:pt>
                <c:pt idx="10181">
                  <c:v>43516.820138888892</c:v>
                </c:pt>
                <c:pt idx="10182">
                  <c:v>43516.820833333331</c:v>
                </c:pt>
                <c:pt idx="10183">
                  <c:v>43516.821527777778</c:v>
                </c:pt>
                <c:pt idx="10184">
                  <c:v>43516.822222222225</c:v>
                </c:pt>
                <c:pt idx="10185">
                  <c:v>43516.822916666664</c:v>
                </c:pt>
                <c:pt idx="10186">
                  <c:v>43516.823611111111</c:v>
                </c:pt>
                <c:pt idx="10187">
                  <c:v>43516.824305555558</c:v>
                </c:pt>
                <c:pt idx="10188">
                  <c:v>43516.824999999997</c:v>
                </c:pt>
                <c:pt idx="10189">
                  <c:v>43516.825694444444</c:v>
                </c:pt>
                <c:pt idx="10190">
                  <c:v>43516.826388888891</c:v>
                </c:pt>
                <c:pt idx="10191">
                  <c:v>43516.82708333333</c:v>
                </c:pt>
                <c:pt idx="10192">
                  <c:v>43516.827777777777</c:v>
                </c:pt>
                <c:pt idx="10193">
                  <c:v>43516.828472222223</c:v>
                </c:pt>
                <c:pt idx="10194">
                  <c:v>43516.82916666667</c:v>
                </c:pt>
                <c:pt idx="10195">
                  <c:v>43516.829861111109</c:v>
                </c:pt>
                <c:pt idx="10196">
                  <c:v>43516.830555555556</c:v>
                </c:pt>
                <c:pt idx="10197">
                  <c:v>43516.831250000003</c:v>
                </c:pt>
                <c:pt idx="10198">
                  <c:v>43516.831944444442</c:v>
                </c:pt>
                <c:pt idx="10199">
                  <c:v>43516.832638888889</c:v>
                </c:pt>
                <c:pt idx="10200">
                  <c:v>43516.833333333336</c:v>
                </c:pt>
                <c:pt idx="10201">
                  <c:v>43516.834027777775</c:v>
                </c:pt>
                <c:pt idx="10202">
                  <c:v>43516.834722222222</c:v>
                </c:pt>
                <c:pt idx="10203">
                  <c:v>43516.835416666669</c:v>
                </c:pt>
                <c:pt idx="10204">
                  <c:v>43516.836111111108</c:v>
                </c:pt>
                <c:pt idx="10205">
                  <c:v>43516.836805555555</c:v>
                </c:pt>
                <c:pt idx="10206">
                  <c:v>43516.837500000001</c:v>
                </c:pt>
                <c:pt idx="10207">
                  <c:v>43516.838194444441</c:v>
                </c:pt>
                <c:pt idx="10208">
                  <c:v>43516.838888888888</c:v>
                </c:pt>
                <c:pt idx="10209">
                  <c:v>43516.839583333334</c:v>
                </c:pt>
                <c:pt idx="10210">
                  <c:v>43516.840277777781</c:v>
                </c:pt>
                <c:pt idx="10211">
                  <c:v>43516.84097222222</c:v>
                </c:pt>
                <c:pt idx="10212">
                  <c:v>43516.841666666667</c:v>
                </c:pt>
                <c:pt idx="10213">
                  <c:v>43516.842361111114</c:v>
                </c:pt>
                <c:pt idx="10214">
                  <c:v>43516.843055555553</c:v>
                </c:pt>
                <c:pt idx="10215">
                  <c:v>43516.84375</c:v>
                </c:pt>
                <c:pt idx="10216">
                  <c:v>43516.844444444447</c:v>
                </c:pt>
                <c:pt idx="10217">
                  <c:v>43516.845138888886</c:v>
                </c:pt>
                <c:pt idx="10218">
                  <c:v>43516.845833333333</c:v>
                </c:pt>
                <c:pt idx="10219">
                  <c:v>43516.84652777778</c:v>
                </c:pt>
                <c:pt idx="10220">
                  <c:v>43516.847222222219</c:v>
                </c:pt>
                <c:pt idx="10221">
                  <c:v>43516.847916666666</c:v>
                </c:pt>
                <c:pt idx="10222">
                  <c:v>43516.848611111112</c:v>
                </c:pt>
                <c:pt idx="10223">
                  <c:v>43516.849305555559</c:v>
                </c:pt>
                <c:pt idx="10224">
                  <c:v>43516.85</c:v>
                </c:pt>
                <c:pt idx="10225">
                  <c:v>43516.850694444445</c:v>
                </c:pt>
                <c:pt idx="10226">
                  <c:v>43516.851388888892</c:v>
                </c:pt>
                <c:pt idx="10227">
                  <c:v>43516.852083333331</c:v>
                </c:pt>
                <c:pt idx="10228">
                  <c:v>43516.852777777778</c:v>
                </c:pt>
                <c:pt idx="10229">
                  <c:v>43516.853472222225</c:v>
                </c:pt>
                <c:pt idx="10230">
                  <c:v>43516.854166666664</c:v>
                </c:pt>
                <c:pt idx="10231">
                  <c:v>43516.854861111111</c:v>
                </c:pt>
                <c:pt idx="10232">
                  <c:v>43516.855555555558</c:v>
                </c:pt>
                <c:pt idx="10233">
                  <c:v>43516.856249999997</c:v>
                </c:pt>
                <c:pt idx="10234">
                  <c:v>43516.856944444444</c:v>
                </c:pt>
                <c:pt idx="10235">
                  <c:v>43516.857638888891</c:v>
                </c:pt>
                <c:pt idx="10236">
                  <c:v>43516.85833333333</c:v>
                </c:pt>
                <c:pt idx="10237">
                  <c:v>43516.859027777777</c:v>
                </c:pt>
                <c:pt idx="10238">
                  <c:v>43516.859722222223</c:v>
                </c:pt>
                <c:pt idx="10239">
                  <c:v>43516.86041666667</c:v>
                </c:pt>
                <c:pt idx="10240">
                  <c:v>43516.861111111109</c:v>
                </c:pt>
                <c:pt idx="10241">
                  <c:v>43516.861805555556</c:v>
                </c:pt>
                <c:pt idx="10242">
                  <c:v>43516.862500000003</c:v>
                </c:pt>
                <c:pt idx="10243">
                  <c:v>43516.863194444442</c:v>
                </c:pt>
                <c:pt idx="10244">
                  <c:v>43516.863888888889</c:v>
                </c:pt>
                <c:pt idx="10245">
                  <c:v>43516.864583333336</c:v>
                </c:pt>
                <c:pt idx="10246">
                  <c:v>43516.865277777775</c:v>
                </c:pt>
                <c:pt idx="10247">
                  <c:v>43516.865972222222</c:v>
                </c:pt>
                <c:pt idx="10248">
                  <c:v>43516.866666666669</c:v>
                </c:pt>
                <c:pt idx="10249">
                  <c:v>43516.867361111108</c:v>
                </c:pt>
                <c:pt idx="10250">
                  <c:v>43516.868055555555</c:v>
                </c:pt>
                <c:pt idx="10251">
                  <c:v>43516.868750000001</c:v>
                </c:pt>
                <c:pt idx="10252">
                  <c:v>43516.869444444441</c:v>
                </c:pt>
                <c:pt idx="10253">
                  <c:v>43516.870138888888</c:v>
                </c:pt>
                <c:pt idx="10254">
                  <c:v>43516.870833333334</c:v>
                </c:pt>
                <c:pt idx="10255">
                  <c:v>43516.871527777781</c:v>
                </c:pt>
                <c:pt idx="10256">
                  <c:v>43516.87222222222</c:v>
                </c:pt>
                <c:pt idx="10257">
                  <c:v>43516.872916666667</c:v>
                </c:pt>
                <c:pt idx="10258">
                  <c:v>43516.873611111114</c:v>
                </c:pt>
                <c:pt idx="10259">
                  <c:v>43516.874305555553</c:v>
                </c:pt>
                <c:pt idx="10260">
                  <c:v>43516.875</c:v>
                </c:pt>
                <c:pt idx="10261">
                  <c:v>43516.875694444447</c:v>
                </c:pt>
                <c:pt idx="10262">
                  <c:v>43516.876388888886</c:v>
                </c:pt>
                <c:pt idx="10263">
                  <c:v>43516.877083333333</c:v>
                </c:pt>
                <c:pt idx="10264">
                  <c:v>43516.87777777778</c:v>
                </c:pt>
                <c:pt idx="10265">
                  <c:v>43516.878472222219</c:v>
                </c:pt>
                <c:pt idx="10266">
                  <c:v>43516.879166666666</c:v>
                </c:pt>
                <c:pt idx="10267">
                  <c:v>43516.879861111112</c:v>
                </c:pt>
                <c:pt idx="10268">
                  <c:v>43516.880555555559</c:v>
                </c:pt>
                <c:pt idx="10269">
                  <c:v>43516.881249999999</c:v>
                </c:pt>
                <c:pt idx="10270">
                  <c:v>43516.881944444445</c:v>
                </c:pt>
                <c:pt idx="10271">
                  <c:v>43516.882638888892</c:v>
                </c:pt>
                <c:pt idx="10272">
                  <c:v>43516.883333333331</c:v>
                </c:pt>
                <c:pt idx="10273">
                  <c:v>43516.884027777778</c:v>
                </c:pt>
                <c:pt idx="10274">
                  <c:v>43516.884722222225</c:v>
                </c:pt>
                <c:pt idx="10275">
                  <c:v>43516.885416666664</c:v>
                </c:pt>
                <c:pt idx="10276">
                  <c:v>43516.886111111111</c:v>
                </c:pt>
                <c:pt idx="10277">
                  <c:v>43516.886805555558</c:v>
                </c:pt>
                <c:pt idx="10278">
                  <c:v>43516.887499999997</c:v>
                </c:pt>
                <c:pt idx="10279">
                  <c:v>43516.888194444444</c:v>
                </c:pt>
                <c:pt idx="10280">
                  <c:v>43516.888888888891</c:v>
                </c:pt>
                <c:pt idx="10281">
                  <c:v>43516.88958333333</c:v>
                </c:pt>
                <c:pt idx="10282">
                  <c:v>43516.890277777777</c:v>
                </c:pt>
                <c:pt idx="10283">
                  <c:v>43516.890972222223</c:v>
                </c:pt>
                <c:pt idx="10284">
                  <c:v>43516.89166666667</c:v>
                </c:pt>
                <c:pt idx="10285">
                  <c:v>43516.892361111109</c:v>
                </c:pt>
                <c:pt idx="10286">
                  <c:v>43516.893055555556</c:v>
                </c:pt>
                <c:pt idx="10287">
                  <c:v>43516.893750000003</c:v>
                </c:pt>
                <c:pt idx="10288">
                  <c:v>43516.894444444442</c:v>
                </c:pt>
                <c:pt idx="10289">
                  <c:v>43516.895138888889</c:v>
                </c:pt>
                <c:pt idx="10290">
                  <c:v>43516.895833333336</c:v>
                </c:pt>
                <c:pt idx="10291">
                  <c:v>43516.896527777775</c:v>
                </c:pt>
                <c:pt idx="10292">
                  <c:v>43516.897222222222</c:v>
                </c:pt>
                <c:pt idx="10293">
                  <c:v>43516.897916666669</c:v>
                </c:pt>
                <c:pt idx="10294">
                  <c:v>43516.898611111108</c:v>
                </c:pt>
                <c:pt idx="10295">
                  <c:v>43516.899305555555</c:v>
                </c:pt>
                <c:pt idx="10296">
                  <c:v>43516.9</c:v>
                </c:pt>
                <c:pt idx="10297">
                  <c:v>43516.900694444441</c:v>
                </c:pt>
                <c:pt idx="10298">
                  <c:v>43516.901388888888</c:v>
                </c:pt>
                <c:pt idx="10299">
                  <c:v>43516.902083333334</c:v>
                </c:pt>
                <c:pt idx="10300">
                  <c:v>43516.902777777781</c:v>
                </c:pt>
                <c:pt idx="10301">
                  <c:v>43516.90347222222</c:v>
                </c:pt>
                <c:pt idx="10302">
                  <c:v>43516.904166666667</c:v>
                </c:pt>
                <c:pt idx="10303">
                  <c:v>43516.904861111114</c:v>
                </c:pt>
                <c:pt idx="10304">
                  <c:v>43516.905555555553</c:v>
                </c:pt>
                <c:pt idx="10305">
                  <c:v>43516.90625</c:v>
                </c:pt>
                <c:pt idx="10306">
                  <c:v>43516.906944444447</c:v>
                </c:pt>
                <c:pt idx="10307">
                  <c:v>43516.907638888886</c:v>
                </c:pt>
                <c:pt idx="10308">
                  <c:v>43516.908333333333</c:v>
                </c:pt>
                <c:pt idx="10309">
                  <c:v>43516.90902777778</c:v>
                </c:pt>
                <c:pt idx="10310">
                  <c:v>43516.909722222219</c:v>
                </c:pt>
                <c:pt idx="10311">
                  <c:v>43516.910416666666</c:v>
                </c:pt>
                <c:pt idx="10312">
                  <c:v>43516.911111111112</c:v>
                </c:pt>
                <c:pt idx="10313">
                  <c:v>43516.911805555559</c:v>
                </c:pt>
                <c:pt idx="10314">
                  <c:v>43516.912499999999</c:v>
                </c:pt>
                <c:pt idx="10315">
                  <c:v>43516.913194444445</c:v>
                </c:pt>
                <c:pt idx="10316">
                  <c:v>43516.913888888892</c:v>
                </c:pt>
                <c:pt idx="10317">
                  <c:v>43516.914583333331</c:v>
                </c:pt>
                <c:pt idx="10318">
                  <c:v>43516.915277777778</c:v>
                </c:pt>
                <c:pt idx="10319">
                  <c:v>43516.915972222225</c:v>
                </c:pt>
                <c:pt idx="10320">
                  <c:v>43516.916666666664</c:v>
                </c:pt>
                <c:pt idx="10321">
                  <c:v>43516.917361111111</c:v>
                </c:pt>
                <c:pt idx="10322">
                  <c:v>43516.918055555558</c:v>
                </c:pt>
                <c:pt idx="10323">
                  <c:v>43516.918749999997</c:v>
                </c:pt>
                <c:pt idx="10324">
                  <c:v>43516.919444444444</c:v>
                </c:pt>
                <c:pt idx="10325">
                  <c:v>43516.920138888891</c:v>
                </c:pt>
                <c:pt idx="10326">
                  <c:v>43516.92083333333</c:v>
                </c:pt>
                <c:pt idx="10327">
                  <c:v>43516.921527777777</c:v>
                </c:pt>
                <c:pt idx="10328">
                  <c:v>43516.922222222223</c:v>
                </c:pt>
                <c:pt idx="10329">
                  <c:v>43516.92291666667</c:v>
                </c:pt>
                <c:pt idx="10330">
                  <c:v>43516.923611111109</c:v>
                </c:pt>
                <c:pt idx="10331">
                  <c:v>43516.924305555556</c:v>
                </c:pt>
                <c:pt idx="10332">
                  <c:v>43516.925000000003</c:v>
                </c:pt>
                <c:pt idx="10333">
                  <c:v>43516.925694444442</c:v>
                </c:pt>
                <c:pt idx="10334">
                  <c:v>43516.926388888889</c:v>
                </c:pt>
                <c:pt idx="10335">
                  <c:v>43516.927083333336</c:v>
                </c:pt>
                <c:pt idx="10336">
                  <c:v>43516.927777777775</c:v>
                </c:pt>
                <c:pt idx="10337">
                  <c:v>43516.928472222222</c:v>
                </c:pt>
                <c:pt idx="10338">
                  <c:v>43516.929166666669</c:v>
                </c:pt>
                <c:pt idx="10339">
                  <c:v>43516.929861111108</c:v>
                </c:pt>
                <c:pt idx="10340">
                  <c:v>43516.930555555555</c:v>
                </c:pt>
                <c:pt idx="10341">
                  <c:v>43516.931250000001</c:v>
                </c:pt>
                <c:pt idx="10342">
                  <c:v>43516.931944444441</c:v>
                </c:pt>
                <c:pt idx="10343">
                  <c:v>43516.932638888888</c:v>
                </c:pt>
                <c:pt idx="10344">
                  <c:v>43516.933333333334</c:v>
                </c:pt>
                <c:pt idx="10345">
                  <c:v>43516.934027777781</c:v>
                </c:pt>
                <c:pt idx="10346">
                  <c:v>43516.93472222222</c:v>
                </c:pt>
                <c:pt idx="10347">
                  <c:v>43516.935416666667</c:v>
                </c:pt>
                <c:pt idx="10348">
                  <c:v>43516.936111111114</c:v>
                </c:pt>
                <c:pt idx="10349">
                  <c:v>43516.936805555553</c:v>
                </c:pt>
                <c:pt idx="10350">
                  <c:v>43516.9375</c:v>
                </c:pt>
                <c:pt idx="10351">
                  <c:v>43516.938194444447</c:v>
                </c:pt>
                <c:pt idx="10352">
                  <c:v>43516.938888888886</c:v>
                </c:pt>
                <c:pt idx="10353">
                  <c:v>43516.939583333333</c:v>
                </c:pt>
                <c:pt idx="10354">
                  <c:v>43516.94027777778</c:v>
                </c:pt>
                <c:pt idx="10355">
                  <c:v>43516.940972222219</c:v>
                </c:pt>
                <c:pt idx="10356">
                  <c:v>43516.941666666666</c:v>
                </c:pt>
                <c:pt idx="10357">
                  <c:v>43516.942361111112</c:v>
                </c:pt>
                <c:pt idx="10358">
                  <c:v>43516.943055555559</c:v>
                </c:pt>
                <c:pt idx="10359">
                  <c:v>43516.943749999999</c:v>
                </c:pt>
                <c:pt idx="10360">
                  <c:v>43516.944444444445</c:v>
                </c:pt>
                <c:pt idx="10361">
                  <c:v>43516.945138888892</c:v>
                </c:pt>
                <c:pt idx="10362">
                  <c:v>43516.945833333331</c:v>
                </c:pt>
                <c:pt idx="10363">
                  <c:v>43516.946527777778</c:v>
                </c:pt>
                <c:pt idx="10364">
                  <c:v>43516.947222222225</c:v>
                </c:pt>
                <c:pt idx="10365">
                  <c:v>43516.947916666664</c:v>
                </c:pt>
                <c:pt idx="10366">
                  <c:v>43516.948611111111</c:v>
                </c:pt>
                <c:pt idx="10367">
                  <c:v>43516.949305555558</c:v>
                </c:pt>
                <c:pt idx="10368">
                  <c:v>43516.95</c:v>
                </c:pt>
                <c:pt idx="10369">
                  <c:v>43516.950694444444</c:v>
                </c:pt>
                <c:pt idx="10370">
                  <c:v>43516.951388888891</c:v>
                </c:pt>
                <c:pt idx="10371">
                  <c:v>43516.95208333333</c:v>
                </c:pt>
                <c:pt idx="10372">
                  <c:v>43516.952777777777</c:v>
                </c:pt>
                <c:pt idx="10373">
                  <c:v>43516.953472222223</c:v>
                </c:pt>
                <c:pt idx="10374">
                  <c:v>43516.95416666667</c:v>
                </c:pt>
                <c:pt idx="10375">
                  <c:v>43516.954861111109</c:v>
                </c:pt>
                <c:pt idx="10376">
                  <c:v>43516.955555555556</c:v>
                </c:pt>
                <c:pt idx="10377">
                  <c:v>43516.956250000003</c:v>
                </c:pt>
                <c:pt idx="10378">
                  <c:v>43516.956944444442</c:v>
                </c:pt>
                <c:pt idx="10379">
                  <c:v>43516.957638888889</c:v>
                </c:pt>
                <c:pt idx="10380">
                  <c:v>43516.958333333336</c:v>
                </c:pt>
                <c:pt idx="10381">
                  <c:v>43516.959027777775</c:v>
                </c:pt>
                <c:pt idx="10382">
                  <c:v>43516.959722222222</c:v>
                </c:pt>
                <c:pt idx="10383">
                  <c:v>43516.960416666669</c:v>
                </c:pt>
                <c:pt idx="10384">
                  <c:v>43516.961111111108</c:v>
                </c:pt>
                <c:pt idx="10385">
                  <c:v>43516.961805555555</c:v>
                </c:pt>
                <c:pt idx="10386">
                  <c:v>43516.962500000001</c:v>
                </c:pt>
                <c:pt idx="10387">
                  <c:v>43516.963194444441</c:v>
                </c:pt>
                <c:pt idx="10388">
                  <c:v>43516.963888888888</c:v>
                </c:pt>
                <c:pt idx="10389">
                  <c:v>43516.964583333334</c:v>
                </c:pt>
                <c:pt idx="10390">
                  <c:v>43516.965277777781</c:v>
                </c:pt>
                <c:pt idx="10391">
                  <c:v>43516.96597222222</c:v>
                </c:pt>
                <c:pt idx="10392">
                  <c:v>43516.966666666667</c:v>
                </c:pt>
                <c:pt idx="10393">
                  <c:v>43516.967361111114</c:v>
                </c:pt>
                <c:pt idx="10394">
                  <c:v>43516.968055555553</c:v>
                </c:pt>
                <c:pt idx="10395">
                  <c:v>43516.96875</c:v>
                </c:pt>
                <c:pt idx="10396">
                  <c:v>43516.969444444447</c:v>
                </c:pt>
                <c:pt idx="10397">
                  <c:v>43516.970138888886</c:v>
                </c:pt>
                <c:pt idx="10398">
                  <c:v>43516.970833333333</c:v>
                </c:pt>
                <c:pt idx="10399">
                  <c:v>43516.97152777778</c:v>
                </c:pt>
                <c:pt idx="10400">
                  <c:v>43516.972222222219</c:v>
                </c:pt>
                <c:pt idx="10401">
                  <c:v>43516.972916666666</c:v>
                </c:pt>
                <c:pt idx="10402">
                  <c:v>43516.973611111112</c:v>
                </c:pt>
                <c:pt idx="10403">
                  <c:v>43516.974305555559</c:v>
                </c:pt>
                <c:pt idx="10404">
                  <c:v>43516.974999999999</c:v>
                </c:pt>
                <c:pt idx="10405">
                  <c:v>43516.975694444445</c:v>
                </c:pt>
                <c:pt idx="10406">
                  <c:v>43516.976388888892</c:v>
                </c:pt>
                <c:pt idx="10407">
                  <c:v>43516.977083333331</c:v>
                </c:pt>
                <c:pt idx="10408">
                  <c:v>43516.977777777778</c:v>
                </c:pt>
                <c:pt idx="10409">
                  <c:v>43516.978472222225</c:v>
                </c:pt>
                <c:pt idx="10410">
                  <c:v>43516.979166666664</c:v>
                </c:pt>
                <c:pt idx="10411">
                  <c:v>43516.979861111111</c:v>
                </c:pt>
                <c:pt idx="10412">
                  <c:v>43516.980555555558</c:v>
                </c:pt>
                <c:pt idx="10413">
                  <c:v>43516.981249999997</c:v>
                </c:pt>
                <c:pt idx="10414">
                  <c:v>43516.981944444444</c:v>
                </c:pt>
                <c:pt idx="10415">
                  <c:v>43516.982638888891</c:v>
                </c:pt>
                <c:pt idx="10416">
                  <c:v>43516.98333333333</c:v>
                </c:pt>
                <c:pt idx="10417">
                  <c:v>43516.984027777777</c:v>
                </c:pt>
                <c:pt idx="10418">
                  <c:v>43516.984722222223</c:v>
                </c:pt>
                <c:pt idx="10419">
                  <c:v>43516.98541666667</c:v>
                </c:pt>
                <c:pt idx="10420">
                  <c:v>43516.986111111109</c:v>
                </c:pt>
                <c:pt idx="10421">
                  <c:v>43516.986805555556</c:v>
                </c:pt>
                <c:pt idx="10422">
                  <c:v>43516.987500000003</c:v>
                </c:pt>
                <c:pt idx="10423">
                  <c:v>43516.988194444442</c:v>
                </c:pt>
                <c:pt idx="10424">
                  <c:v>43516.988888888889</c:v>
                </c:pt>
                <c:pt idx="10425">
                  <c:v>43516.989583333336</c:v>
                </c:pt>
                <c:pt idx="10426">
                  <c:v>43516.990277777775</c:v>
                </c:pt>
                <c:pt idx="10427">
                  <c:v>43516.990972222222</c:v>
                </c:pt>
                <c:pt idx="10428">
                  <c:v>43516.991666666669</c:v>
                </c:pt>
                <c:pt idx="10429">
                  <c:v>43516.992361111108</c:v>
                </c:pt>
                <c:pt idx="10430">
                  <c:v>43516.993055555555</c:v>
                </c:pt>
                <c:pt idx="10431">
                  <c:v>43516.993750000001</c:v>
                </c:pt>
                <c:pt idx="10432">
                  <c:v>43516.994444444441</c:v>
                </c:pt>
                <c:pt idx="10433">
                  <c:v>43516.995138888888</c:v>
                </c:pt>
                <c:pt idx="10434">
                  <c:v>43516.995833333334</c:v>
                </c:pt>
                <c:pt idx="10435">
                  <c:v>43516.996527777781</c:v>
                </c:pt>
                <c:pt idx="10436">
                  <c:v>43516.99722222222</c:v>
                </c:pt>
                <c:pt idx="10437">
                  <c:v>43516.997916666667</c:v>
                </c:pt>
                <c:pt idx="10438">
                  <c:v>43516.998611111114</c:v>
                </c:pt>
                <c:pt idx="10439">
                  <c:v>43516.999305555553</c:v>
                </c:pt>
                <c:pt idx="10440">
                  <c:v>43517</c:v>
                </c:pt>
                <c:pt idx="10441">
                  <c:v>43517.000694444447</c:v>
                </c:pt>
                <c:pt idx="10442">
                  <c:v>43517.001388888886</c:v>
                </c:pt>
                <c:pt idx="10443">
                  <c:v>43517.002083333333</c:v>
                </c:pt>
                <c:pt idx="10444">
                  <c:v>43517.00277777778</c:v>
                </c:pt>
                <c:pt idx="10445">
                  <c:v>43517.003472222219</c:v>
                </c:pt>
                <c:pt idx="10446">
                  <c:v>43517.004166666666</c:v>
                </c:pt>
                <c:pt idx="10447">
                  <c:v>43517.004861111112</c:v>
                </c:pt>
                <c:pt idx="10448">
                  <c:v>43517.005555555559</c:v>
                </c:pt>
                <c:pt idx="10449">
                  <c:v>43517.006249999999</c:v>
                </c:pt>
                <c:pt idx="10450">
                  <c:v>43517.006944444445</c:v>
                </c:pt>
                <c:pt idx="10451">
                  <c:v>43517.007638888892</c:v>
                </c:pt>
                <c:pt idx="10452">
                  <c:v>43517.008333333331</c:v>
                </c:pt>
                <c:pt idx="10453">
                  <c:v>43517.009027777778</c:v>
                </c:pt>
                <c:pt idx="10454">
                  <c:v>43517.009722222225</c:v>
                </c:pt>
                <c:pt idx="10455">
                  <c:v>43517.010416666664</c:v>
                </c:pt>
                <c:pt idx="10456">
                  <c:v>43517.011111111111</c:v>
                </c:pt>
                <c:pt idx="10457">
                  <c:v>43517.011805555558</c:v>
                </c:pt>
                <c:pt idx="10458">
                  <c:v>43517.012499999997</c:v>
                </c:pt>
                <c:pt idx="10459">
                  <c:v>43517.013194444444</c:v>
                </c:pt>
                <c:pt idx="10460">
                  <c:v>43517.013888888891</c:v>
                </c:pt>
                <c:pt idx="10461">
                  <c:v>43517.01458333333</c:v>
                </c:pt>
                <c:pt idx="10462">
                  <c:v>43517.015277777777</c:v>
                </c:pt>
                <c:pt idx="10463">
                  <c:v>43517.015972222223</c:v>
                </c:pt>
                <c:pt idx="10464">
                  <c:v>43517.01666666667</c:v>
                </c:pt>
                <c:pt idx="10465">
                  <c:v>43517.017361111109</c:v>
                </c:pt>
                <c:pt idx="10466">
                  <c:v>43517.018055555556</c:v>
                </c:pt>
                <c:pt idx="10467">
                  <c:v>43517.018750000003</c:v>
                </c:pt>
                <c:pt idx="10468">
                  <c:v>43517.019444444442</c:v>
                </c:pt>
                <c:pt idx="10469">
                  <c:v>43517.020138888889</c:v>
                </c:pt>
                <c:pt idx="10470">
                  <c:v>43517.020833333336</c:v>
                </c:pt>
                <c:pt idx="10471">
                  <c:v>43517.021527777775</c:v>
                </c:pt>
                <c:pt idx="10472">
                  <c:v>43517.022222222222</c:v>
                </c:pt>
                <c:pt idx="10473">
                  <c:v>43517.022916666669</c:v>
                </c:pt>
                <c:pt idx="10474">
                  <c:v>43517.023611111108</c:v>
                </c:pt>
                <c:pt idx="10475">
                  <c:v>43517.024305555555</c:v>
                </c:pt>
                <c:pt idx="10476">
                  <c:v>43517.025000000001</c:v>
                </c:pt>
                <c:pt idx="10477">
                  <c:v>43517.025694444441</c:v>
                </c:pt>
                <c:pt idx="10478">
                  <c:v>43517.026388888888</c:v>
                </c:pt>
                <c:pt idx="10479">
                  <c:v>43517.027083333334</c:v>
                </c:pt>
                <c:pt idx="10480">
                  <c:v>43517.027777777781</c:v>
                </c:pt>
                <c:pt idx="10481">
                  <c:v>43517.02847222222</c:v>
                </c:pt>
                <c:pt idx="10482">
                  <c:v>43517.029166666667</c:v>
                </c:pt>
                <c:pt idx="10483">
                  <c:v>43517.029861111114</c:v>
                </c:pt>
                <c:pt idx="10484">
                  <c:v>43517.030555555553</c:v>
                </c:pt>
                <c:pt idx="10485">
                  <c:v>43517.03125</c:v>
                </c:pt>
                <c:pt idx="10486">
                  <c:v>43517.031944444447</c:v>
                </c:pt>
                <c:pt idx="10487">
                  <c:v>43517.032638888886</c:v>
                </c:pt>
                <c:pt idx="10488">
                  <c:v>43517.033333333333</c:v>
                </c:pt>
                <c:pt idx="10489">
                  <c:v>43517.03402777778</c:v>
                </c:pt>
                <c:pt idx="10490">
                  <c:v>43517.034722222219</c:v>
                </c:pt>
                <c:pt idx="10491">
                  <c:v>43517.035416666666</c:v>
                </c:pt>
                <c:pt idx="10492">
                  <c:v>43517.036111111112</c:v>
                </c:pt>
                <c:pt idx="10493">
                  <c:v>43517.036805555559</c:v>
                </c:pt>
                <c:pt idx="10494">
                  <c:v>43517.037499999999</c:v>
                </c:pt>
                <c:pt idx="10495">
                  <c:v>43517.038194444445</c:v>
                </c:pt>
                <c:pt idx="10496">
                  <c:v>43517.038888888892</c:v>
                </c:pt>
                <c:pt idx="10497">
                  <c:v>43517.039583333331</c:v>
                </c:pt>
                <c:pt idx="10498">
                  <c:v>43517.040277777778</c:v>
                </c:pt>
                <c:pt idx="10499">
                  <c:v>43517.040972222225</c:v>
                </c:pt>
                <c:pt idx="10500">
                  <c:v>43517.041666666664</c:v>
                </c:pt>
                <c:pt idx="10501">
                  <c:v>43517.042361111111</c:v>
                </c:pt>
                <c:pt idx="10502">
                  <c:v>43517.043055555558</c:v>
                </c:pt>
                <c:pt idx="10503">
                  <c:v>43517.043749999997</c:v>
                </c:pt>
                <c:pt idx="10504">
                  <c:v>43517.044444444444</c:v>
                </c:pt>
                <c:pt idx="10505">
                  <c:v>43517.045138888891</c:v>
                </c:pt>
                <c:pt idx="10506">
                  <c:v>43517.04583333333</c:v>
                </c:pt>
                <c:pt idx="10507">
                  <c:v>43517.046527777777</c:v>
                </c:pt>
                <c:pt idx="10508">
                  <c:v>43517.047222222223</c:v>
                </c:pt>
                <c:pt idx="10509">
                  <c:v>43517.04791666667</c:v>
                </c:pt>
                <c:pt idx="10510">
                  <c:v>43517.048611111109</c:v>
                </c:pt>
                <c:pt idx="10511">
                  <c:v>43517.049305555556</c:v>
                </c:pt>
                <c:pt idx="10512">
                  <c:v>43517.05</c:v>
                </c:pt>
                <c:pt idx="10513">
                  <c:v>43517.050694444442</c:v>
                </c:pt>
                <c:pt idx="10514">
                  <c:v>43517.051388888889</c:v>
                </c:pt>
                <c:pt idx="10515">
                  <c:v>43517.052083333336</c:v>
                </c:pt>
                <c:pt idx="10516">
                  <c:v>43517.052777777775</c:v>
                </c:pt>
                <c:pt idx="10517">
                  <c:v>43517.053472222222</c:v>
                </c:pt>
                <c:pt idx="10518">
                  <c:v>43517.054166666669</c:v>
                </c:pt>
                <c:pt idx="10519">
                  <c:v>43517.054861111108</c:v>
                </c:pt>
                <c:pt idx="10520">
                  <c:v>43517.055555555555</c:v>
                </c:pt>
                <c:pt idx="10521">
                  <c:v>43517.056250000001</c:v>
                </c:pt>
                <c:pt idx="10522">
                  <c:v>43517.056944444441</c:v>
                </c:pt>
                <c:pt idx="10523">
                  <c:v>43517.057638888888</c:v>
                </c:pt>
                <c:pt idx="10524">
                  <c:v>43517.058333333334</c:v>
                </c:pt>
                <c:pt idx="10525">
                  <c:v>43517.059027777781</c:v>
                </c:pt>
                <c:pt idx="10526">
                  <c:v>43517.05972222222</c:v>
                </c:pt>
                <c:pt idx="10527">
                  <c:v>43517.060416666667</c:v>
                </c:pt>
                <c:pt idx="10528">
                  <c:v>43517.061111111114</c:v>
                </c:pt>
                <c:pt idx="10529">
                  <c:v>43517.061805555553</c:v>
                </c:pt>
                <c:pt idx="10530">
                  <c:v>43517.0625</c:v>
                </c:pt>
                <c:pt idx="10531">
                  <c:v>43517.063194444447</c:v>
                </c:pt>
                <c:pt idx="10532">
                  <c:v>43517.063888888886</c:v>
                </c:pt>
                <c:pt idx="10533">
                  <c:v>43517.064583333333</c:v>
                </c:pt>
                <c:pt idx="10534">
                  <c:v>43517.06527777778</c:v>
                </c:pt>
                <c:pt idx="10535">
                  <c:v>43517.065972222219</c:v>
                </c:pt>
                <c:pt idx="10536">
                  <c:v>43517.066666666666</c:v>
                </c:pt>
                <c:pt idx="10537">
                  <c:v>43517.067361111112</c:v>
                </c:pt>
                <c:pt idx="10538">
                  <c:v>43517.068055555559</c:v>
                </c:pt>
                <c:pt idx="10539">
                  <c:v>43517.068749999999</c:v>
                </c:pt>
                <c:pt idx="10540">
                  <c:v>43517.069444444445</c:v>
                </c:pt>
                <c:pt idx="10541">
                  <c:v>43517.070138888892</c:v>
                </c:pt>
                <c:pt idx="10542">
                  <c:v>43517.070833333331</c:v>
                </c:pt>
                <c:pt idx="10543">
                  <c:v>43517.071527777778</c:v>
                </c:pt>
                <c:pt idx="10544">
                  <c:v>43517.072222222225</c:v>
                </c:pt>
                <c:pt idx="10545">
                  <c:v>43517.072916666664</c:v>
                </c:pt>
                <c:pt idx="10546">
                  <c:v>43517.073611111111</c:v>
                </c:pt>
                <c:pt idx="10547">
                  <c:v>43517.074305555558</c:v>
                </c:pt>
                <c:pt idx="10548">
                  <c:v>43517.074999999997</c:v>
                </c:pt>
                <c:pt idx="10549">
                  <c:v>43517.075694444444</c:v>
                </c:pt>
                <c:pt idx="10550">
                  <c:v>43517.076388888891</c:v>
                </c:pt>
                <c:pt idx="10551">
                  <c:v>43517.07708333333</c:v>
                </c:pt>
                <c:pt idx="10552">
                  <c:v>43517.077777777777</c:v>
                </c:pt>
                <c:pt idx="10553">
                  <c:v>43517.078472222223</c:v>
                </c:pt>
                <c:pt idx="10554">
                  <c:v>43517.07916666667</c:v>
                </c:pt>
                <c:pt idx="10555">
                  <c:v>43517.079861111109</c:v>
                </c:pt>
                <c:pt idx="10556">
                  <c:v>43517.080555555556</c:v>
                </c:pt>
                <c:pt idx="10557">
                  <c:v>43517.081250000003</c:v>
                </c:pt>
                <c:pt idx="10558">
                  <c:v>43517.081944444442</c:v>
                </c:pt>
                <c:pt idx="10559">
                  <c:v>43517.082638888889</c:v>
                </c:pt>
                <c:pt idx="10560">
                  <c:v>43517.083333333336</c:v>
                </c:pt>
                <c:pt idx="10561">
                  <c:v>43517.084027777775</c:v>
                </c:pt>
                <c:pt idx="10562">
                  <c:v>43517.084722222222</c:v>
                </c:pt>
                <c:pt idx="10563">
                  <c:v>43517.085416666669</c:v>
                </c:pt>
                <c:pt idx="10564">
                  <c:v>43517.086111111108</c:v>
                </c:pt>
                <c:pt idx="10565">
                  <c:v>43517.086805555555</c:v>
                </c:pt>
                <c:pt idx="10566">
                  <c:v>43517.087500000001</c:v>
                </c:pt>
                <c:pt idx="10567">
                  <c:v>43517.088194444441</c:v>
                </c:pt>
                <c:pt idx="10568">
                  <c:v>43517.088888888888</c:v>
                </c:pt>
                <c:pt idx="10569">
                  <c:v>43517.089583333334</c:v>
                </c:pt>
                <c:pt idx="10570">
                  <c:v>43517.090277777781</c:v>
                </c:pt>
                <c:pt idx="10571">
                  <c:v>43517.09097222222</c:v>
                </c:pt>
                <c:pt idx="10572">
                  <c:v>43517.091666666667</c:v>
                </c:pt>
                <c:pt idx="10573">
                  <c:v>43517.092361111114</c:v>
                </c:pt>
                <c:pt idx="10574">
                  <c:v>43517.093055555553</c:v>
                </c:pt>
                <c:pt idx="10575">
                  <c:v>43517.09375</c:v>
                </c:pt>
                <c:pt idx="10576">
                  <c:v>43517.094444444447</c:v>
                </c:pt>
                <c:pt idx="10577">
                  <c:v>43517.095138888886</c:v>
                </c:pt>
                <c:pt idx="10578">
                  <c:v>43517.095833333333</c:v>
                </c:pt>
                <c:pt idx="10579">
                  <c:v>43517.09652777778</c:v>
                </c:pt>
                <c:pt idx="10580">
                  <c:v>43517.097222222219</c:v>
                </c:pt>
                <c:pt idx="10581">
                  <c:v>43517.097916666666</c:v>
                </c:pt>
                <c:pt idx="10582">
                  <c:v>43517.098611111112</c:v>
                </c:pt>
                <c:pt idx="10583">
                  <c:v>43517.099305555559</c:v>
                </c:pt>
                <c:pt idx="10584">
                  <c:v>43517.1</c:v>
                </c:pt>
                <c:pt idx="10585">
                  <c:v>43517.100694444445</c:v>
                </c:pt>
                <c:pt idx="10586">
                  <c:v>43517.101388888892</c:v>
                </c:pt>
                <c:pt idx="10587">
                  <c:v>43517.102083333331</c:v>
                </c:pt>
                <c:pt idx="10588">
                  <c:v>43517.102777777778</c:v>
                </c:pt>
                <c:pt idx="10589">
                  <c:v>43517.103472222225</c:v>
                </c:pt>
                <c:pt idx="10590">
                  <c:v>43517.104166666664</c:v>
                </c:pt>
                <c:pt idx="10591">
                  <c:v>43517.104861111111</c:v>
                </c:pt>
                <c:pt idx="10592">
                  <c:v>43517.105555555558</c:v>
                </c:pt>
                <c:pt idx="10593">
                  <c:v>43517.106249999997</c:v>
                </c:pt>
                <c:pt idx="10594">
                  <c:v>43517.106944444444</c:v>
                </c:pt>
                <c:pt idx="10595">
                  <c:v>43517.107638888891</c:v>
                </c:pt>
                <c:pt idx="10596">
                  <c:v>43517.10833333333</c:v>
                </c:pt>
                <c:pt idx="10597">
                  <c:v>43517.109027777777</c:v>
                </c:pt>
                <c:pt idx="10598">
                  <c:v>43517.109722222223</c:v>
                </c:pt>
                <c:pt idx="10599">
                  <c:v>43517.11041666667</c:v>
                </c:pt>
                <c:pt idx="10600">
                  <c:v>43517.111111111109</c:v>
                </c:pt>
                <c:pt idx="10601">
                  <c:v>43517.111805555556</c:v>
                </c:pt>
                <c:pt idx="10602">
                  <c:v>43517.112500000003</c:v>
                </c:pt>
                <c:pt idx="10603">
                  <c:v>43517.113194444442</c:v>
                </c:pt>
                <c:pt idx="10604">
                  <c:v>43517.113888888889</c:v>
                </c:pt>
                <c:pt idx="10605">
                  <c:v>43517.114583333336</c:v>
                </c:pt>
                <c:pt idx="10606">
                  <c:v>43517.115277777775</c:v>
                </c:pt>
                <c:pt idx="10607">
                  <c:v>43517.115972222222</c:v>
                </c:pt>
                <c:pt idx="10608">
                  <c:v>43517.116666666669</c:v>
                </c:pt>
                <c:pt idx="10609">
                  <c:v>43517.117361111108</c:v>
                </c:pt>
                <c:pt idx="10610">
                  <c:v>43517.118055555555</c:v>
                </c:pt>
                <c:pt idx="10611">
                  <c:v>43517.118750000001</c:v>
                </c:pt>
                <c:pt idx="10612">
                  <c:v>43517.119444444441</c:v>
                </c:pt>
                <c:pt idx="10613">
                  <c:v>43517.120138888888</c:v>
                </c:pt>
                <c:pt idx="10614">
                  <c:v>43517.120833333334</c:v>
                </c:pt>
                <c:pt idx="10615">
                  <c:v>43517.121527777781</c:v>
                </c:pt>
                <c:pt idx="10616">
                  <c:v>43517.12222222222</c:v>
                </c:pt>
                <c:pt idx="10617">
                  <c:v>43517.122916666667</c:v>
                </c:pt>
                <c:pt idx="10618">
                  <c:v>43517.123611111114</c:v>
                </c:pt>
                <c:pt idx="10619">
                  <c:v>43517.124305555553</c:v>
                </c:pt>
                <c:pt idx="10620">
                  <c:v>43517.125</c:v>
                </c:pt>
                <c:pt idx="10621">
                  <c:v>43517.125694444447</c:v>
                </c:pt>
                <c:pt idx="10622">
                  <c:v>43517.126388888886</c:v>
                </c:pt>
                <c:pt idx="10623">
                  <c:v>43517.127083333333</c:v>
                </c:pt>
                <c:pt idx="10624">
                  <c:v>43517.12777777778</c:v>
                </c:pt>
                <c:pt idx="10625">
                  <c:v>43517.128472222219</c:v>
                </c:pt>
                <c:pt idx="10626">
                  <c:v>43517.129166666666</c:v>
                </c:pt>
                <c:pt idx="10627">
                  <c:v>43517.129861111112</c:v>
                </c:pt>
                <c:pt idx="10628">
                  <c:v>43517.130555555559</c:v>
                </c:pt>
                <c:pt idx="10629">
                  <c:v>43517.131249999999</c:v>
                </c:pt>
                <c:pt idx="10630">
                  <c:v>43517.131944444445</c:v>
                </c:pt>
                <c:pt idx="10631">
                  <c:v>43517.132638888892</c:v>
                </c:pt>
                <c:pt idx="10632">
                  <c:v>43517.133333333331</c:v>
                </c:pt>
                <c:pt idx="10633">
                  <c:v>43517.134027777778</c:v>
                </c:pt>
                <c:pt idx="10634">
                  <c:v>43517.134722222225</c:v>
                </c:pt>
                <c:pt idx="10635">
                  <c:v>43517.135416666664</c:v>
                </c:pt>
                <c:pt idx="10636">
                  <c:v>43517.136111111111</c:v>
                </c:pt>
                <c:pt idx="10637">
                  <c:v>43517.136805555558</c:v>
                </c:pt>
                <c:pt idx="10638">
                  <c:v>43517.137499999997</c:v>
                </c:pt>
                <c:pt idx="10639">
                  <c:v>43517.138194444444</c:v>
                </c:pt>
                <c:pt idx="10640">
                  <c:v>43517.138888888891</c:v>
                </c:pt>
                <c:pt idx="10641">
                  <c:v>43517.13958333333</c:v>
                </c:pt>
                <c:pt idx="10642">
                  <c:v>43517.140277777777</c:v>
                </c:pt>
                <c:pt idx="10643">
                  <c:v>43517.140972222223</c:v>
                </c:pt>
                <c:pt idx="10644">
                  <c:v>43517.14166666667</c:v>
                </c:pt>
                <c:pt idx="10645">
                  <c:v>43517.142361111109</c:v>
                </c:pt>
                <c:pt idx="10646">
                  <c:v>43517.143055555556</c:v>
                </c:pt>
                <c:pt idx="10647">
                  <c:v>43517.143750000003</c:v>
                </c:pt>
                <c:pt idx="10648">
                  <c:v>43517.144444444442</c:v>
                </c:pt>
                <c:pt idx="10649">
                  <c:v>43517.145138888889</c:v>
                </c:pt>
                <c:pt idx="10650">
                  <c:v>43517.145833333336</c:v>
                </c:pt>
                <c:pt idx="10651">
                  <c:v>43517.146527777775</c:v>
                </c:pt>
                <c:pt idx="10652">
                  <c:v>43517.147222222222</c:v>
                </c:pt>
                <c:pt idx="10653">
                  <c:v>43517.147916666669</c:v>
                </c:pt>
                <c:pt idx="10654">
                  <c:v>43517.148611111108</c:v>
                </c:pt>
                <c:pt idx="10655">
                  <c:v>43517.149305555555</c:v>
                </c:pt>
                <c:pt idx="10656">
                  <c:v>43517.15</c:v>
                </c:pt>
                <c:pt idx="10657">
                  <c:v>43517.150694444441</c:v>
                </c:pt>
                <c:pt idx="10658">
                  <c:v>43517.151388888888</c:v>
                </c:pt>
                <c:pt idx="10659">
                  <c:v>43517.152083333334</c:v>
                </c:pt>
                <c:pt idx="10660">
                  <c:v>43517.152777777781</c:v>
                </c:pt>
                <c:pt idx="10661">
                  <c:v>43517.15347222222</c:v>
                </c:pt>
                <c:pt idx="10662">
                  <c:v>43517.154166666667</c:v>
                </c:pt>
                <c:pt idx="10663">
                  <c:v>43517.154861111114</c:v>
                </c:pt>
                <c:pt idx="10664">
                  <c:v>43517.155555555553</c:v>
                </c:pt>
                <c:pt idx="10665">
                  <c:v>43517.15625</c:v>
                </c:pt>
                <c:pt idx="10666">
                  <c:v>43517.156944444447</c:v>
                </c:pt>
                <c:pt idx="10667">
                  <c:v>43517.157638888886</c:v>
                </c:pt>
                <c:pt idx="10668">
                  <c:v>43517.158333333333</c:v>
                </c:pt>
                <c:pt idx="10669">
                  <c:v>43517.15902777778</c:v>
                </c:pt>
                <c:pt idx="10670">
                  <c:v>43517.159722222219</c:v>
                </c:pt>
                <c:pt idx="10671">
                  <c:v>43517.160416666666</c:v>
                </c:pt>
                <c:pt idx="10672">
                  <c:v>43517.161111111112</c:v>
                </c:pt>
                <c:pt idx="10673">
                  <c:v>43517.161805555559</c:v>
                </c:pt>
                <c:pt idx="10674">
                  <c:v>43517.162499999999</c:v>
                </c:pt>
                <c:pt idx="10675">
                  <c:v>43517.163194444445</c:v>
                </c:pt>
                <c:pt idx="10676">
                  <c:v>43517.163888888892</c:v>
                </c:pt>
                <c:pt idx="10677">
                  <c:v>43517.164583333331</c:v>
                </c:pt>
                <c:pt idx="10678">
                  <c:v>43517.165277777778</c:v>
                </c:pt>
                <c:pt idx="10679">
                  <c:v>43517.165972222225</c:v>
                </c:pt>
                <c:pt idx="10680">
                  <c:v>43517.166666666664</c:v>
                </c:pt>
                <c:pt idx="10681">
                  <c:v>43517.167361111111</c:v>
                </c:pt>
                <c:pt idx="10682">
                  <c:v>43517.168055555558</c:v>
                </c:pt>
                <c:pt idx="10683">
                  <c:v>43517.168749999997</c:v>
                </c:pt>
                <c:pt idx="10684">
                  <c:v>43517.169444444444</c:v>
                </c:pt>
                <c:pt idx="10685">
                  <c:v>43517.170138888891</c:v>
                </c:pt>
                <c:pt idx="10686">
                  <c:v>43517.17083333333</c:v>
                </c:pt>
                <c:pt idx="10687">
                  <c:v>43517.171527777777</c:v>
                </c:pt>
                <c:pt idx="10688">
                  <c:v>43517.172222222223</c:v>
                </c:pt>
                <c:pt idx="10689">
                  <c:v>43517.17291666667</c:v>
                </c:pt>
                <c:pt idx="10690">
                  <c:v>43517.173611111109</c:v>
                </c:pt>
                <c:pt idx="10691">
                  <c:v>43517.174305555556</c:v>
                </c:pt>
                <c:pt idx="10692">
                  <c:v>43517.175000000003</c:v>
                </c:pt>
                <c:pt idx="10693">
                  <c:v>43517.175694444442</c:v>
                </c:pt>
                <c:pt idx="10694">
                  <c:v>43517.176388888889</c:v>
                </c:pt>
                <c:pt idx="10695">
                  <c:v>43517.177083333336</c:v>
                </c:pt>
                <c:pt idx="10696">
                  <c:v>43517.177777777775</c:v>
                </c:pt>
                <c:pt idx="10697">
                  <c:v>43517.178472222222</c:v>
                </c:pt>
                <c:pt idx="10698">
                  <c:v>43517.179166666669</c:v>
                </c:pt>
                <c:pt idx="10699">
                  <c:v>43517.179861111108</c:v>
                </c:pt>
                <c:pt idx="10700">
                  <c:v>43517.180555555555</c:v>
                </c:pt>
                <c:pt idx="10701">
                  <c:v>43517.181250000001</c:v>
                </c:pt>
                <c:pt idx="10702">
                  <c:v>43517.181944444441</c:v>
                </c:pt>
                <c:pt idx="10703">
                  <c:v>43517.182638888888</c:v>
                </c:pt>
                <c:pt idx="10704">
                  <c:v>43517.183333333334</c:v>
                </c:pt>
                <c:pt idx="10705">
                  <c:v>43517.184027777781</c:v>
                </c:pt>
                <c:pt idx="10706">
                  <c:v>43517.18472222222</c:v>
                </c:pt>
                <c:pt idx="10707">
                  <c:v>43517.185416666667</c:v>
                </c:pt>
                <c:pt idx="10708">
                  <c:v>43517.186111111114</c:v>
                </c:pt>
                <c:pt idx="10709">
                  <c:v>43517.186805555553</c:v>
                </c:pt>
                <c:pt idx="10710">
                  <c:v>43517.1875</c:v>
                </c:pt>
                <c:pt idx="10711">
                  <c:v>43517.188194444447</c:v>
                </c:pt>
                <c:pt idx="10712">
                  <c:v>43517.188888888886</c:v>
                </c:pt>
                <c:pt idx="10713">
                  <c:v>43517.189583333333</c:v>
                </c:pt>
                <c:pt idx="10714">
                  <c:v>43517.19027777778</c:v>
                </c:pt>
                <c:pt idx="10715">
                  <c:v>43517.190972222219</c:v>
                </c:pt>
                <c:pt idx="10716">
                  <c:v>43517.191666666666</c:v>
                </c:pt>
                <c:pt idx="10717">
                  <c:v>43517.192361111112</c:v>
                </c:pt>
                <c:pt idx="10718">
                  <c:v>43517.193055555559</c:v>
                </c:pt>
                <c:pt idx="10719">
                  <c:v>43517.193749999999</c:v>
                </c:pt>
                <c:pt idx="10720">
                  <c:v>43517.194444444445</c:v>
                </c:pt>
                <c:pt idx="10721">
                  <c:v>43517.195138888892</c:v>
                </c:pt>
                <c:pt idx="10722">
                  <c:v>43517.195833333331</c:v>
                </c:pt>
                <c:pt idx="10723">
                  <c:v>43517.196527777778</c:v>
                </c:pt>
                <c:pt idx="10724">
                  <c:v>43517.197222222225</c:v>
                </c:pt>
                <c:pt idx="10725">
                  <c:v>43517.197916666664</c:v>
                </c:pt>
                <c:pt idx="10726">
                  <c:v>43517.198611111111</c:v>
                </c:pt>
                <c:pt idx="10727">
                  <c:v>43517.199305555558</c:v>
                </c:pt>
                <c:pt idx="10728">
                  <c:v>43517.2</c:v>
                </c:pt>
                <c:pt idx="10729">
                  <c:v>43517.200694444444</c:v>
                </c:pt>
                <c:pt idx="10730">
                  <c:v>43517.201388888891</c:v>
                </c:pt>
                <c:pt idx="10731">
                  <c:v>43517.20208333333</c:v>
                </c:pt>
                <c:pt idx="10732">
                  <c:v>43517.202777777777</c:v>
                </c:pt>
                <c:pt idx="10733">
                  <c:v>43517.203472222223</c:v>
                </c:pt>
                <c:pt idx="10734">
                  <c:v>43517.20416666667</c:v>
                </c:pt>
                <c:pt idx="10735">
                  <c:v>43517.204861111109</c:v>
                </c:pt>
                <c:pt idx="10736">
                  <c:v>43517.205555555556</c:v>
                </c:pt>
                <c:pt idx="10737">
                  <c:v>43517.206250000003</c:v>
                </c:pt>
                <c:pt idx="10738">
                  <c:v>43517.206944444442</c:v>
                </c:pt>
                <c:pt idx="10739">
                  <c:v>43517.207638888889</c:v>
                </c:pt>
                <c:pt idx="10740">
                  <c:v>43517.208333333336</c:v>
                </c:pt>
                <c:pt idx="10741">
                  <c:v>43517.209027777775</c:v>
                </c:pt>
                <c:pt idx="10742">
                  <c:v>43517.209722222222</c:v>
                </c:pt>
                <c:pt idx="10743">
                  <c:v>43517.210416666669</c:v>
                </c:pt>
                <c:pt idx="10744">
                  <c:v>43517.211111111108</c:v>
                </c:pt>
                <c:pt idx="10745">
                  <c:v>43517.211805555555</c:v>
                </c:pt>
                <c:pt idx="10746">
                  <c:v>43517.212500000001</c:v>
                </c:pt>
                <c:pt idx="10747">
                  <c:v>43517.213194444441</c:v>
                </c:pt>
                <c:pt idx="10748">
                  <c:v>43517.213888888888</c:v>
                </c:pt>
                <c:pt idx="10749">
                  <c:v>43517.214583333334</c:v>
                </c:pt>
                <c:pt idx="10750">
                  <c:v>43517.215277777781</c:v>
                </c:pt>
                <c:pt idx="10751">
                  <c:v>43517.21597222222</c:v>
                </c:pt>
                <c:pt idx="10752">
                  <c:v>43517.216666666667</c:v>
                </c:pt>
                <c:pt idx="10753">
                  <c:v>43517.217361111114</c:v>
                </c:pt>
                <c:pt idx="10754">
                  <c:v>43517.218055555553</c:v>
                </c:pt>
                <c:pt idx="10755">
                  <c:v>43517.21875</c:v>
                </c:pt>
                <c:pt idx="10756">
                  <c:v>43517.219444444447</c:v>
                </c:pt>
                <c:pt idx="10757">
                  <c:v>43517.220138888886</c:v>
                </c:pt>
                <c:pt idx="10758">
                  <c:v>43517.220833333333</c:v>
                </c:pt>
                <c:pt idx="10759">
                  <c:v>43517.22152777778</c:v>
                </c:pt>
                <c:pt idx="10760">
                  <c:v>43517.222222222219</c:v>
                </c:pt>
                <c:pt idx="10761">
                  <c:v>43517.222916666666</c:v>
                </c:pt>
                <c:pt idx="10762">
                  <c:v>43517.223611111112</c:v>
                </c:pt>
                <c:pt idx="10763">
                  <c:v>43517.224305555559</c:v>
                </c:pt>
                <c:pt idx="10764">
                  <c:v>43517.224999999999</c:v>
                </c:pt>
                <c:pt idx="10765">
                  <c:v>43517.225694444445</c:v>
                </c:pt>
                <c:pt idx="10766">
                  <c:v>43517.226388888892</c:v>
                </c:pt>
                <c:pt idx="10767">
                  <c:v>43517.227083333331</c:v>
                </c:pt>
                <c:pt idx="10768">
                  <c:v>43517.227777777778</c:v>
                </c:pt>
                <c:pt idx="10769">
                  <c:v>43517.228472222225</c:v>
                </c:pt>
                <c:pt idx="10770">
                  <c:v>43517.229166666664</c:v>
                </c:pt>
                <c:pt idx="10771">
                  <c:v>43517.229861111111</c:v>
                </c:pt>
                <c:pt idx="10772">
                  <c:v>43517.230555555558</c:v>
                </c:pt>
                <c:pt idx="10773">
                  <c:v>43517.231249999997</c:v>
                </c:pt>
                <c:pt idx="10774">
                  <c:v>43517.231944444444</c:v>
                </c:pt>
                <c:pt idx="10775">
                  <c:v>43517.232638888891</c:v>
                </c:pt>
                <c:pt idx="10776">
                  <c:v>43517.23333333333</c:v>
                </c:pt>
                <c:pt idx="10777">
                  <c:v>43517.234027777777</c:v>
                </c:pt>
                <c:pt idx="10778">
                  <c:v>43517.234722222223</c:v>
                </c:pt>
                <c:pt idx="10779">
                  <c:v>43517.23541666667</c:v>
                </c:pt>
                <c:pt idx="10780">
                  <c:v>43517.236111111109</c:v>
                </c:pt>
                <c:pt idx="10781">
                  <c:v>43517.236805555556</c:v>
                </c:pt>
                <c:pt idx="10782">
                  <c:v>43517.237500000003</c:v>
                </c:pt>
                <c:pt idx="10783">
                  <c:v>43517.238194444442</c:v>
                </c:pt>
                <c:pt idx="10784">
                  <c:v>43517.238888888889</c:v>
                </c:pt>
                <c:pt idx="10785">
                  <c:v>43517.239583333336</c:v>
                </c:pt>
                <c:pt idx="10786">
                  <c:v>43517.240277777775</c:v>
                </c:pt>
                <c:pt idx="10787">
                  <c:v>43517.240972222222</c:v>
                </c:pt>
                <c:pt idx="10788">
                  <c:v>43517.241666666669</c:v>
                </c:pt>
                <c:pt idx="10789">
                  <c:v>43517.242361111108</c:v>
                </c:pt>
                <c:pt idx="10790">
                  <c:v>43517.243055555555</c:v>
                </c:pt>
                <c:pt idx="10791">
                  <c:v>43517.243750000001</c:v>
                </c:pt>
                <c:pt idx="10792">
                  <c:v>43517.244444444441</c:v>
                </c:pt>
                <c:pt idx="10793">
                  <c:v>43517.245138888888</c:v>
                </c:pt>
                <c:pt idx="10794">
                  <c:v>43517.245833333334</c:v>
                </c:pt>
                <c:pt idx="10795">
                  <c:v>43517.246527777781</c:v>
                </c:pt>
                <c:pt idx="10796">
                  <c:v>43517.24722222222</c:v>
                </c:pt>
                <c:pt idx="10797">
                  <c:v>43517.247916666667</c:v>
                </c:pt>
                <c:pt idx="10798">
                  <c:v>43517.248611111114</c:v>
                </c:pt>
                <c:pt idx="10799">
                  <c:v>43517.249305555553</c:v>
                </c:pt>
                <c:pt idx="10800">
                  <c:v>43517.25</c:v>
                </c:pt>
                <c:pt idx="10801">
                  <c:v>43517.250694444447</c:v>
                </c:pt>
                <c:pt idx="10802">
                  <c:v>43517.251388888886</c:v>
                </c:pt>
                <c:pt idx="10803">
                  <c:v>43517.252083333333</c:v>
                </c:pt>
                <c:pt idx="10804">
                  <c:v>43517.25277777778</c:v>
                </c:pt>
                <c:pt idx="10805">
                  <c:v>43517.253472222219</c:v>
                </c:pt>
                <c:pt idx="10806">
                  <c:v>43517.254166666666</c:v>
                </c:pt>
                <c:pt idx="10807">
                  <c:v>43517.254861111112</c:v>
                </c:pt>
                <c:pt idx="10808">
                  <c:v>43517.255555555559</c:v>
                </c:pt>
                <c:pt idx="10809">
                  <c:v>43517.256249999999</c:v>
                </c:pt>
                <c:pt idx="10810">
                  <c:v>43517.256944444445</c:v>
                </c:pt>
                <c:pt idx="10811">
                  <c:v>43517.257638888892</c:v>
                </c:pt>
                <c:pt idx="10812">
                  <c:v>43517.258333333331</c:v>
                </c:pt>
                <c:pt idx="10813">
                  <c:v>43517.259027777778</c:v>
                </c:pt>
                <c:pt idx="10814">
                  <c:v>43517.259722222225</c:v>
                </c:pt>
                <c:pt idx="10815">
                  <c:v>43517.260416666664</c:v>
                </c:pt>
                <c:pt idx="10816">
                  <c:v>43517.261111111111</c:v>
                </c:pt>
                <c:pt idx="10817">
                  <c:v>43517.261805555558</c:v>
                </c:pt>
                <c:pt idx="10818">
                  <c:v>43517.262499999997</c:v>
                </c:pt>
                <c:pt idx="10819">
                  <c:v>43517.263194444444</c:v>
                </c:pt>
                <c:pt idx="10820">
                  <c:v>43517.263888888891</c:v>
                </c:pt>
                <c:pt idx="10821">
                  <c:v>43517.26458333333</c:v>
                </c:pt>
                <c:pt idx="10822">
                  <c:v>43517.265277777777</c:v>
                </c:pt>
                <c:pt idx="10823">
                  <c:v>43517.265972222223</c:v>
                </c:pt>
                <c:pt idx="10824">
                  <c:v>43517.26666666667</c:v>
                </c:pt>
                <c:pt idx="10825">
                  <c:v>43517.267361111109</c:v>
                </c:pt>
                <c:pt idx="10826">
                  <c:v>43517.268055555556</c:v>
                </c:pt>
                <c:pt idx="10827">
                  <c:v>43517.268750000003</c:v>
                </c:pt>
                <c:pt idx="10828">
                  <c:v>43517.269444444442</c:v>
                </c:pt>
                <c:pt idx="10829">
                  <c:v>43517.270138888889</c:v>
                </c:pt>
                <c:pt idx="10830">
                  <c:v>43517.270833333336</c:v>
                </c:pt>
                <c:pt idx="10831">
                  <c:v>43517.271527777775</c:v>
                </c:pt>
                <c:pt idx="10832">
                  <c:v>43517.272222222222</c:v>
                </c:pt>
                <c:pt idx="10833">
                  <c:v>43517.272916666669</c:v>
                </c:pt>
                <c:pt idx="10834">
                  <c:v>43517.273611111108</c:v>
                </c:pt>
                <c:pt idx="10835">
                  <c:v>43517.274305555555</c:v>
                </c:pt>
                <c:pt idx="10836">
                  <c:v>43517.275000000001</c:v>
                </c:pt>
                <c:pt idx="10837">
                  <c:v>43517.275694444441</c:v>
                </c:pt>
                <c:pt idx="10838">
                  <c:v>43517.276388888888</c:v>
                </c:pt>
                <c:pt idx="10839">
                  <c:v>43517.277083333334</c:v>
                </c:pt>
                <c:pt idx="10840">
                  <c:v>43517.277777777781</c:v>
                </c:pt>
                <c:pt idx="10841">
                  <c:v>43517.27847222222</c:v>
                </c:pt>
                <c:pt idx="10842">
                  <c:v>43517.279166666667</c:v>
                </c:pt>
                <c:pt idx="10843">
                  <c:v>43517.279861111114</c:v>
                </c:pt>
                <c:pt idx="10844">
                  <c:v>43517.280555555553</c:v>
                </c:pt>
                <c:pt idx="10845">
                  <c:v>43517.28125</c:v>
                </c:pt>
                <c:pt idx="10846">
                  <c:v>43517.281944444447</c:v>
                </c:pt>
                <c:pt idx="10847">
                  <c:v>43517.282638888886</c:v>
                </c:pt>
                <c:pt idx="10848">
                  <c:v>43517.283333333333</c:v>
                </c:pt>
                <c:pt idx="10849">
                  <c:v>43517.28402777778</c:v>
                </c:pt>
                <c:pt idx="10850">
                  <c:v>43517.284722222219</c:v>
                </c:pt>
                <c:pt idx="10851">
                  <c:v>43517.285416666666</c:v>
                </c:pt>
                <c:pt idx="10852">
                  <c:v>43517.286111111112</c:v>
                </c:pt>
                <c:pt idx="10853">
                  <c:v>43517.286805555559</c:v>
                </c:pt>
                <c:pt idx="10854">
                  <c:v>43517.287499999999</c:v>
                </c:pt>
                <c:pt idx="10855">
                  <c:v>43517.288194444445</c:v>
                </c:pt>
                <c:pt idx="10856">
                  <c:v>43517.288888888892</c:v>
                </c:pt>
                <c:pt idx="10857">
                  <c:v>43517.289583333331</c:v>
                </c:pt>
                <c:pt idx="10858">
                  <c:v>43517.290277777778</c:v>
                </c:pt>
                <c:pt idx="10859">
                  <c:v>43517.290972222225</c:v>
                </c:pt>
                <c:pt idx="10860">
                  <c:v>43517.291666666664</c:v>
                </c:pt>
                <c:pt idx="10861">
                  <c:v>43517.292361111111</c:v>
                </c:pt>
                <c:pt idx="10862">
                  <c:v>43517.293055555558</c:v>
                </c:pt>
                <c:pt idx="10863">
                  <c:v>43517.293749999997</c:v>
                </c:pt>
                <c:pt idx="10864">
                  <c:v>43517.294444444444</c:v>
                </c:pt>
                <c:pt idx="10865">
                  <c:v>43517.295138888891</c:v>
                </c:pt>
                <c:pt idx="10866">
                  <c:v>43517.29583333333</c:v>
                </c:pt>
                <c:pt idx="10867">
                  <c:v>43517.296527777777</c:v>
                </c:pt>
                <c:pt idx="10868">
                  <c:v>43517.297222222223</c:v>
                </c:pt>
                <c:pt idx="10869">
                  <c:v>43517.29791666667</c:v>
                </c:pt>
                <c:pt idx="10870">
                  <c:v>43517.298611111109</c:v>
                </c:pt>
                <c:pt idx="10871">
                  <c:v>43517.299305555556</c:v>
                </c:pt>
                <c:pt idx="10872">
                  <c:v>43517.3</c:v>
                </c:pt>
                <c:pt idx="10873">
                  <c:v>43517.300694444442</c:v>
                </c:pt>
                <c:pt idx="10874">
                  <c:v>43517.301388888889</c:v>
                </c:pt>
                <c:pt idx="10875">
                  <c:v>43517.302083333336</c:v>
                </c:pt>
                <c:pt idx="10876">
                  <c:v>43517.302777777775</c:v>
                </c:pt>
                <c:pt idx="10877">
                  <c:v>43517.303472222222</c:v>
                </c:pt>
                <c:pt idx="10878">
                  <c:v>43517.304166666669</c:v>
                </c:pt>
                <c:pt idx="10879">
                  <c:v>43517.304861111108</c:v>
                </c:pt>
                <c:pt idx="10880">
                  <c:v>43517.305555555555</c:v>
                </c:pt>
                <c:pt idx="10881">
                  <c:v>43517.306250000001</c:v>
                </c:pt>
                <c:pt idx="10882">
                  <c:v>43517.306944444441</c:v>
                </c:pt>
                <c:pt idx="10883">
                  <c:v>43517.307638888888</c:v>
                </c:pt>
                <c:pt idx="10884">
                  <c:v>43517.308333333334</c:v>
                </c:pt>
                <c:pt idx="10885">
                  <c:v>43517.309027777781</c:v>
                </c:pt>
                <c:pt idx="10886">
                  <c:v>43517.30972222222</c:v>
                </c:pt>
                <c:pt idx="10887">
                  <c:v>43517.310416666667</c:v>
                </c:pt>
                <c:pt idx="10888">
                  <c:v>43517.311111111114</c:v>
                </c:pt>
                <c:pt idx="10889">
                  <c:v>43517.311805555553</c:v>
                </c:pt>
                <c:pt idx="10890">
                  <c:v>43517.3125</c:v>
                </c:pt>
                <c:pt idx="10891">
                  <c:v>43517.313194444447</c:v>
                </c:pt>
                <c:pt idx="10892">
                  <c:v>43517.313888888886</c:v>
                </c:pt>
                <c:pt idx="10893">
                  <c:v>43517.314583333333</c:v>
                </c:pt>
                <c:pt idx="10894">
                  <c:v>43517.31527777778</c:v>
                </c:pt>
                <c:pt idx="10895">
                  <c:v>43517.315972222219</c:v>
                </c:pt>
                <c:pt idx="10896">
                  <c:v>43517.316666666666</c:v>
                </c:pt>
                <c:pt idx="10897">
                  <c:v>43517.317361111112</c:v>
                </c:pt>
                <c:pt idx="10898">
                  <c:v>43517.318055555559</c:v>
                </c:pt>
                <c:pt idx="10899">
                  <c:v>43517.318749999999</c:v>
                </c:pt>
                <c:pt idx="10900">
                  <c:v>43517.319444444445</c:v>
                </c:pt>
                <c:pt idx="10901">
                  <c:v>43517.320138888892</c:v>
                </c:pt>
                <c:pt idx="10902">
                  <c:v>43517.320833333331</c:v>
                </c:pt>
                <c:pt idx="10903">
                  <c:v>43517.321527777778</c:v>
                </c:pt>
                <c:pt idx="10904">
                  <c:v>43517.322222222225</c:v>
                </c:pt>
                <c:pt idx="10905">
                  <c:v>43517.322916666664</c:v>
                </c:pt>
                <c:pt idx="10906">
                  <c:v>43517.323611111111</c:v>
                </c:pt>
                <c:pt idx="10907">
                  <c:v>43517.324305555558</c:v>
                </c:pt>
                <c:pt idx="10908">
                  <c:v>43517.324999999997</c:v>
                </c:pt>
                <c:pt idx="10909">
                  <c:v>43517.325694444444</c:v>
                </c:pt>
                <c:pt idx="10910">
                  <c:v>43517.326388888891</c:v>
                </c:pt>
                <c:pt idx="10911">
                  <c:v>43517.32708333333</c:v>
                </c:pt>
                <c:pt idx="10912">
                  <c:v>43517.327777777777</c:v>
                </c:pt>
                <c:pt idx="10913">
                  <c:v>43517.328472222223</c:v>
                </c:pt>
                <c:pt idx="10914">
                  <c:v>43517.32916666667</c:v>
                </c:pt>
                <c:pt idx="10915">
                  <c:v>43517.329861111109</c:v>
                </c:pt>
                <c:pt idx="10916">
                  <c:v>43517.330555555556</c:v>
                </c:pt>
                <c:pt idx="10917">
                  <c:v>43517.331250000003</c:v>
                </c:pt>
                <c:pt idx="10918">
                  <c:v>43517.331944444442</c:v>
                </c:pt>
                <c:pt idx="10919">
                  <c:v>43517.332638888889</c:v>
                </c:pt>
                <c:pt idx="10920">
                  <c:v>43517.333333333336</c:v>
                </c:pt>
                <c:pt idx="10921">
                  <c:v>43517.334027777775</c:v>
                </c:pt>
                <c:pt idx="10922">
                  <c:v>43517.334722222222</c:v>
                </c:pt>
                <c:pt idx="10923">
                  <c:v>43517.335416666669</c:v>
                </c:pt>
                <c:pt idx="10924">
                  <c:v>43517.336111111108</c:v>
                </c:pt>
                <c:pt idx="10925">
                  <c:v>43517.336805555555</c:v>
                </c:pt>
                <c:pt idx="10926">
                  <c:v>43517.337500000001</c:v>
                </c:pt>
                <c:pt idx="10927">
                  <c:v>43517.338194444441</c:v>
                </c:pt>
                <c:pt idx="10928">
                  <c:v>43517.338888888888</c:v>
                </c:pt>
                <c:pt idx="10929">
                  <c:v>43517.339583333334</c:v>
                </c:pt>
                <c:pt idx="10930">
                  <c:v>43517.340277777781</c:v>
                </c:pt>
                <c:pt idx="10931">
                  <c:v>43517.34097222222</c:v>
                </c:pt>
                <c:pt idx="10932">
                  <c:v>43517.341666666667</c:v>
                </c:pt>
                <c:pt idx="10933">
                  <c:v>43517.342361111114</c:v>
                </c:pt>
                <c:pt idx="10934">
                  <c:v>43517.343055555553</c:v>
                </c:pt>
                <c:pt idx="10935">
                  <c:v>43517.34375</c:v>
                </c:pt>
                <c:pt idx="10936">
                  <c:v>43517.344444444447</c:v>
                </c:pt>
                <c:pt idx="10937">
                  <c:v>43517.345138888886</c:v>
                </c:pt>
                <c:pt idx="10938">
                  <c:v>43517.345833333333</c:v>
                </c:pt>
                <c:pt idx="10939">
                  <c:v>43517.34652777778</c:v>
                </c:pt>
                <c:pt idx="10940">
                  <c:v>43517.347222222219</c:v>
                </c:pt>
                <c:pt idx="10941">
                  <c:v>43517.347916666666</c:v>
                </c:pt>
                <c:pt idx="10942">
                  <c:v>43517.348611111112</c:v>
                </c:pt>
                <c:pt idx="10943">
                  <c:v>43517.349305555559</c:v>
                </c:pt>
                <c:pt idx="10944">
                  <c:v>43517.35</c:v>
                </c:pt>
                <c:pt idx="10945">
                  <c:v>43517.350694444445</c:v>
                </c:pt>
                <c:pt idx="10946">
                  <c:v>43517.351388888892</c:v>
                </c:pt>
                <c:pt idx="10947">
                  <c:v>43517.352083333331</c:v>
                </c:pt>
                <c:pt idx="10948">
                  <c:v>43517.352777777778</c:v>
                </c:pt>
                <c:pt idx="10949">
                  <c:v>43517.353472222225</c:v>
                </c:pt>
                <c:pt idx="10950">
                  <c:v>43517.354166666664</c:v>
                </c:pt>
                <c:pt idx="10951">
                  <c:v>43517.354861111111</c:v>
                </c:pt>
                <c:pt idx="10952">
                  <c:v>43517.355555555558</c:v>
                </c:pt>
                <c:pt idx="10953">
                  <c:v>43517.356249999997</c:v>
                </c:pt>
                <c:pt idx="10954">
                  <c:v>43517.356944444444</c:v>
                </c:pt>
                <c:pt idx="10955">
                  <c:v>43517.357638888891</c:v>
                </c:pt>
                <c:pt idx="10956">
                  <c:v>43517.35833333333</c:v>
                </c:pt>
                <c:pt idx="10957">
                  <c:v>43517.359027777777</c:v>
                </c:pt>
                <c:pt idx="10958">
                  <c:v>43517.359722222223</c:v>
                </c:pt>
                <c:pt idx="10959">
                  <c:v>43517.36041666667</c:v>
                </c:pt>
                <c:pt idx="10960">
                  <c:v>43517.361111111109</c:v>
                </c:pt>
                <c:pt idx="10961">
                  <c:v>43517.361805555556</c:v>
                </c:pt>
                <c:pt idx="10962">
                  <c:v>43517.362500000003</c:v>
                </c:pt>
                <c:pt idx="10963">
                  <c:v>43517.363194444442</c:v>
                </c:pt>
                <c:pt idx="10964">
                  <c:v>43517.363888888889</c:v>
                </c:pt>
                <c:pt idx="10965">
                  <c:v>43517.364583333336</c:v>
                </c:pt>
                <c:pt idx="10966">
                  <c:v>43517.365277777775</c:v>
                </c:pt>
                <c:pt idx="10967">
                  <c:v>43517.365972222222</c:v>
                </c:pt>
                <c:pt idx="10968">
                  <c:v>43517.366666666669</c:v>
                </c:pt>
                <c:pt idx="10969">
                  <c:v>43517.367361111108</c:v>
                </c:pt>
                <c:pt idx="10970">
                  <c:v>43517.368055555555</c:v>
                </c:pt>
                <c:pt idx="10971">
                  <c:v>43517.368750000001</c:v>
                </c:pt>
                <c:pt idx="10972">
                  <c:v>43517.369444444441</c:v>
                </c:pt>
                <c:pt idx="10973">
                  <c:v>43517.370138888888</c:v>
                </c:pt>
                <c:pt idx="10974">
                  <c:v>43517.370833333334</c:v>
                </c:pt>
                <c:pt idx="10975">
                  <c:v>43517.371527777781</c:v>
                </c:pt>
                <c:pt idx="10976">
                  <c:v>43517.37222222222</c:v>
                </c:pt>
                <c:pt idx="10977">
                  <c:v>43517.372916666667</c:v>
                </c:pt>
                <c:pt idx="10978">
                  <c:v>43517.373611111114</c:v>
                </c:pt>
                <c:pt idx="10979">
                  <c:v>43517.374305555553</c:v>
                </c:pt>
                <c:pt idx="10980">
                  <c:v>43517.375</c:v>
                </c:pt>
                <c:pt idx="10981">
                  <c:v>43517.375694444447</c:v>
                </c:pt>
                <c:pt idx="10982">
                  <c:v>43517.376388888886</c:v>
                </c:pt>
                <c:pt idx="10983">
                  <c:v>43517.377083333333</c:v>
                </c:pt>
                <c:pt idx="10984">
                  <c:v>43517.37777777778</c:v>
                </c:pt>
                <c:pt idx="10985">
                  <c:v>43517.378472222219</c:v>
                </c:pt>
                <c:pt idx="10986">
                  <c:v>43517.379166666666</c:v>
                </c:pt>
                <c:pt idx="10987">
                  <c:v>43517.379861111112</c:v>
                </c:pt>
                <c:pt idx="10988">
                  <c:v>43517.380555555559</c:v>
                </c:pt>
                <c:pt idx="10989">
                  <c:v>43517.381249999999</c:v>
                </c:pt>
                <c:pt idx="10990">
                  <c:v>43517.381944444445</c:v>
                </c:pt>
                <c:pt idx="10991">
                  <c:v>43517.382638888892</c:v>
                </c:pt>
                <c:pt idx="10992">
                  <c:v>43517.383333333331</c:v>
                </c:pt>
                <c:pt idx="10993">
                  <c:v>43517.384027777778</c:v>
                </c:pt>
                <c:pt idx="10994">
                  <c:v>43517.384722222225</c:v>
                </c:pt>
                <c:pt idx="10995">
                  <c:v>43517.385416666664</c:v>
                </c:pt>
                <c:pt idx="10996">
                  <c:v>43517.386111111111</c:v>
                </c:pt>
                <c:pt idx="10997">
                  <c:v>43517.386805555558</c:v>
                </c:pt>
                <c:pt idx="10998">
                  <c:v>43517.387499999997</c:v>
                </c:pt>
                <c:pt idx="10999">
                  <c:v>43517.388194444444</c:v>
                </c:pt>
                <c:pt idx="11000">
                  <c:v>43517.388888888891</c:v>
                </c:pt>
                <c:pt idx="11001">
                  <c:v>43517.38958333333</c:v>
                </c:pt>
                <c:pt idx="11002">
                  <c:v>43517.390277777777</c:v>
                </c:pt>
                <c:pt idx="11003">
                  <c:v>43517.390972222223</c:v>
                </c:pt>
                <c:pt idx="11004">
                  <c:v>43517.39166666667</c:v>
                </c:pt>
                <c:pt idx="11005">
                  <c:v>43517.392361111109</c:v>
                </c:pt>
                <c:pt idx="11006">
                  <c:v>43517.393055555556</c:v>
                </c:pt>
                <c:pt idx="11007">
                  <c:v>43517.393750000003</c:v>
                </c:pt>
                <c:pt idx="11008">
                  <c:v>43517.394444444442</c:v>
                </c:pt>
                <c:pt idx="11009">
                  <c:v>43517.395138888889</c:v>
                </c:pt>
                <c:pt idx="11010">
                  <c:v>43517.395833333336</c:v>
                </c:pt>
                <c:pt idx="11011">
                  <c:v>43517.396527777775</c:v>
                </c:pt>
                <c:pt idx="11012">
                  <c:v>43517.397222222222</c:v>
                </c:pt>
                <c:pt idx="11013">
                  <c:v>43517.397916666669</c:v>
                </c:pt>
                <c:pt idx="11014">
                  <c:v>43517.398611111108</c:v>
                </c:pt>
                <c:pt idx="11015">
                  <c:v>43517.399305555555</c:v>
                </c:pt>
                <c:pt idx="11016">
                  <c:v>43517.4</c:v>
                </c:pt>
                <c:pt idx="11017">
                  <c:v>43517.400694444441</c:v>
                </c:pt>
                <c:pt idx="11018">
                  <c:v>43517.401388888888</c:v>
                </c:pt>
                <c:pt idx="11019">
                  <c:v>43517.402083333334</c:v>
                </c:pt>
                <c:pt idx="11020">
                  <c:v>43517.402777777781</c:v>
                </c:pt>
                <c:pt idx="11021">
                  <c:v>43517.40347222222</c:v>
                </c:pt>
                <c:pt idx="11022">
                  <c:v>43517.404166666667</c:v>
                </c:pt>
                <c:pt idx="11023">
                  <c:v>43517.404861111114</c:v>
                </c:pt>
                <c:pt idx="11024">
                  <c:v>43517.405555555553</c:v>
                </c:pt>
                <c:pt idx="11025">
                  <c:v>43517.40625</c:v>
                </c:pt>
                <c:pt idx="11026">
                  <c:v>43517.406944444447</c:v>
                </c:pt>
                <c:pt idx="11027">
                  <c:v>43517.407638888886</c:v>
                </c:pt>
                <c:pt idx="11028">
                  <c:v>43517.408333333333</c:v>
                </c:pt>
                <c:pt idx="11029">
                  <c:v>43517.40902777778</c:v>
                </c:pt>
                <c:pt idx="11030">
                  <c:v>43517.409722222219</c:v>
                </c:pt>
                <c:pt idx="11031">
                  <c:v>43517.410416666666</c:v>
                </c:pt>
                <c:pt idx="11032">
                  <c:v>43517.411111111112</c:v>
                </c:pt>
                <c:pt idx="11033">
                  <c:v>43517.411805555559</c:v>
                </c:pt>
                <c:pt idx="11034">
                  <c:v>43517.412499999999</c:v>
                </c:pt>
                <c:pt idx="11035">
                  <c:v>43517.413194444445</c:v>
                </c:pt>
                <c:pt idx="11036">
                  <c:v>43517.413888888892</c:v>
                </c:pt>
                <c:pt idx="11037">
                  <c:v>43517.414583333331</c:v>
                </c:pt>
                <c:pt idx="11038">
                  <c:v>43517.415277777778</c:v>
                </c:pt>
                <c:pt idx="11039">
                  <c:v>43517.415972222225</c:v>
                </c:pt>
                <c:pt idx="11040">
                  <c:v>43517.416666666664</c:v>
                </c:pt>
                <c:pt idx="11041">
                  <c:v>43517.417361111111</c:v>
                </c:pt>
                <c:pt idx="11042">
                  <c:v>43517.418055555558</c:v>
                </c:pt>
                <c:pt idx="11043">
                  <c:v>43517.418749999997</c:v>
                </c:pt>
                <c:pt idx="11044">
                  <c:v>43517.419444444444</c:v>
                </c:pt>
                <c:pt idx="11045">
                  <c:v>43517.420138888891</c:v>
                </c:pt>
                <c:pt idx="11046">
                  <c:v>43517.42083333333</c:v>
                </c:pt>
                <c:pt idx="11047">
                  <c:v>43517.421527777777</c:v>
                </c:pt>
                <c:pt idx="11048">
                  <c:v>43517.422222222223</c:v>
                </c:pt>
                <c:pt idx="11049">
                  <c:v>43517.42291666667</c:v>
                </c:pt>
                <c:pt idx="11050">
                  <c:v>43517.423611111109</c:v>
                </c:pt>
                <c:pt idx="11051">
                  <c:v>43517.424305555556</c:v>
                </c:pt>
                <c:pt idx="11052">
                  <c:v>43517.425000000003</c:v>
                </c:pt>
                <c:pt idx="11053">
                  <c:v>43517.425694444442</c:v>
                </c:pt>
                <c:pt idx="11054">
                  <c:v>43517.426388888889</c:v>
                </c:pt>
                <c:pt idx="11055">
                  <c:v>43517.427083333336</c:v>
                </c:pt>
                <c:pt idx="11056">
                  <c:v>43517.427777777775</c:v>
                </c:pt>
                <c:pt idx="11057">
                  <c:v>43517.428472222222</c:v>
                </c:pt>
                <c:pt idx="11058">
                  <c:v>43517.429166666669</c:v>
                </c:pt>
                <c:pt idx="11059">
                  <c:v>43517.429861111108</c:v>
                </c:pt>
                <c:pt idx="11060">
                  <c:v>43517.430555555555</c:v>
                </c:pt>
                <c:pt idx="11061">
                  <c:v>43517.431250000001</c:v>
                </c:pt>
                <c:pt idx="11062">
                  <c:v>43517.431944444441</c:v>
                </c:pt>
                <c:pt idx="11063">
                  <c:v>43517.432638888888</c:v>
                </c:pt>
                <c:pt idx="11064">
                  <c:v>43517.433333333334</c:v>
                </c:pt>
                <c:pt idx="11065">
                  <c:v>43517.434027777781</c:v>
                </c:pt>
                <c:pt idx="11066">
                  <c:v>43517.43472222222</c:v>
                </c:pt>
                <c:pt idx="11067">
                  <c:v>43517.435416666667</c:v>
                </c:pt>
                <c:pt idx="11068">
                  <c:v>43517.436111111114</c:v>
                </c:pt>
                <c:pt idx="11069">
                  <c:v>43517.436805555553</c:v>
                </c:pt>
                <c:pt idx="11070">
                  <c:v>43517.4375</c:v>
                </c:pt>
                <c:pt idx="11071">
                  <c:v>43517.438194444447</c:v>
                </c:pt>
                <c:pt idx="11072">
                  <c:v>43517.438888888886</c:v>
                </c:pt>
                <c:pt idx="11073">
                  <c:v>43517.439583333333</c:v>
                </c:pt>
                <c:pt idx="11074">
                  <c:v>43517.44027777778</c:v>
                </c:pt>
                <c:pt idx="11075">
                  <c:v>43517.440972222219</c:v>
                </c:pt>
                <c:pt idx="11076">
                  <c:v>43517.441666666666</c:v>
                </c:pt>
                <c:pt idx="11077">
                  <c:v>43517.442361111112</c:v>
                </c:pt>
                <c:pt idx="11078">
                  <c:v>43517.443055555559</c:v>
                </c:pt>
                <c:pt idx="11079">
                  <c:v>43517.443749999999</c:v>
                </c:pt>
                <c:pt idx="11080">
                  <c:v>43517.444444444445</c:v>
                </c:pt>
                <c:pt idx="11081">
                  <c:v>43517.445138888892</c:v>
                </c:pt>
                <c:pt idx="11082">
                  <c:v>43517.445833333331</c:v>
                </c:pt>
                <c:pt idx="11083">
                  <c:v>43517.446527777778</c:v>
                </c:pt>
                <c:pt idx="11084">
                  <c:v>43517.447222222225</c:v>
                </c:pt>
                <c:pt idx="11085">
                  <c:v>43517.447916666664</c:v>
                </c:pt>
                <c:pt idx="11086">
                  <c:v>43517.448611111111</c:v>
                </c:pt>
                <c:pt idx="11087">
                  <c:v>43517.449305555558</c:v>
                </c:pt>
                <c:pt idx="11088">
                  <c:v>43517.45</c:v>
                </c:pt>
                <c:pt idx="11089">
                  <c:v>43517.450694444444</c:v>
                </c:pt>
                <c:pt idx="11090">
                  <c:v>43517.451388888891</c:v>
                </c:pt>
                <c:pt idx="11091">
                  <c:v>43517.45208333333</c:v>
                </c:pt>
                <c:pt idx="11092">
                  <c:v>43517.452777777777</c:v>
                </c:pt>
                <c:pt idx="11093">
                  <c:v>43517.453472222223</c:v>
                </c:pt>
                <c:pt idx="11094">
                  <c:v>43517.45416666667</c:v>
                </c:pt>
                <c:pt idx="11095">
                  <c:v>43517.454861111109</c:v>
                </c:pt>
                <c:pt idx="11096">
                  <c:v>43517.455555555556</c:v>
                </c:pt>
                <c:pt idx="11097">
                  <c:v>43517.456250000003</c:v>
                </c:pt>
                <c:pt idx="11098">
                  <c:v>43517.456944444442</c:v>
                </c:pt>
                <c:pt idx="11099">
                  <c:v>43517.457638888889</c:v>
                </c:pt>
                <c:pt idx="11100">
                  <c:v>43517.458333333336</c:v>
                </c:pt>
                <c:pt idx="11101">
                  <c:v>43517.459027777775</c:v>
                </c:pt>
                <c:pt idx="11102">
                  <c:v>43517.459722222222</c:v>
                </c:pt>
                <c:pt idx="11103">
                  <c:v>43517.460416666669</c:v>
                </c:pt>
                <c:pt idx="11104">
                  <c:v>43517.461111111108</c:v>
                </c:pt>
                <c:pt idx="11105">
                  <c:v>43517.461805555555</c:v>
                </c:pt>
                <c:pt idx="11106">
                  <c:v>43517.462500000001</c:v>
                </c:pt>
                <c:pt idx="11107">
                  <c:v>43517.463194444441</c:v>
                </c:pt>
                <c:pt idx="11108">
                  <c:v>43517.463888888888</c:v>
                </c:pt>
                <c:pt idx="11109">
                  <c:v>43517.464583333334</c:v>
                </c:pt>
                <c:pt idx="11110">
                  <c:v>43517.465277777781</c:v>
                </c:pt>
                <c:pt idx="11111">
                  <c:v>43517.46597222222</c:v>
                </c:pt>
                <c:pt idx="11112">
                  <c:v>43517.466666666667</c:v>
                </c:pt>
                <c:pt idx="11113">
                  <c:v>43517.467361111114</c:v>
                </c:pt>
                <c:pt idx="11114">
                  <c:v>43517.468055555553</c:v>
                </c:pt>
                <c:pt idx="11115">
                  <c:v>43517.46875</c:v>
                </c:pt>
                <c:pt idx="11116">
                  <c:v>43517.469444444447</c:v>
                </c:pt>
                <c:pt idx="11117">
                  <c:v>43517.470138888886</c:v>
                </c:pt>
                <c:pt idx="11118">
                  <c:v>43517.470833333333</c:v>
                </c:pt>
                <c:pt idx="11119">
                  <c:v>43517.47152777778</c:v>
                </c:pt>
                <c:pt idx="11120">
                  <c:v>43517.472222222219</c:v>
                </c:pt>
                <c:pt idx="11121">
                  <c:v>43517.472916666666</c:v>
                </c:pt>
                <c:pt idx="11122">
                  <c:v>43517.473611111112</c:v>
                </c:pt>
                <c:pt idx="11123">
                  <c:v>43517.474305555559</c:v>
                </c:pt>
                <c:pt idx="11124">
                  <c:v>43517.474999999999</c:v>
                </c:pt>
                <c:pt idx="11125">
                  <c:v>43517.475694444445</c:v>
                </c:pt>
                <c:pt idx="11126">
                  <c:v>43517.476388888892</c:v>
                </c:pt>
                <c:pt idx="11127">
                  <c:v>43517.477083333331</c:v>
                </c:pt>
                <c:pt idx="11128">
                  <c:v>43517.477777777778</c:v>
                </c:pt>
                <c:pt idx="11129">
                  <c:v>43517.478472222225</c:v>
                </c:pt>
                <c:pt idx="11130">
                  <c:v>43517.479166666664</c:v>
                </c:pt>
                <c:pt idx="11131">
                  <c:v>43517.479861111111</c:v>
                </c:pt>
                <c:pt idx="11132">
                  <c:v>43517.480555555558</c:v>
                </c:pt>
                <c:pt idx="11133">
                  <c:v>43517.481249999997</c:v>
                </c:pt>
                <c:pt idx="11134">
                  <c:v>43517.481944444444</c:v>
                </c:pt>
                <c:pt idx="11135">
                  <c:v>43517.482638888891</c:v>
                </c:pt>
                <c:pt idx="11136">
                  <c:v>43517.48333333333</c:v>
                </c:pt>
                <c:pt idx="11137">
                  <c:v>43517.484027777777</c:v>
                </c:pt>
                <c:pt idx="11138">
                  <c:v>43517.484722222223</c:v>
                </c:pt>
                <c:pt idx="11139">
                  <c:v>43517.48541666667</c:v>
                </c:pt>
                <c:pt idx="11140">
                  <c:v>43517.486111111109</c:v>
                </c:pt>
                <c:pt idx="11141">
                  <c:v>43517.486805555556</c:v>
                </c:pt>
                <c:pt idx="11142">
                  <c:v>43517.487500000003</c:v>
                </c:pt>
                <c:pt idx="11143">
                  <c:v>43517.488194444442</c:v>
                </c:pt>
                <c:pt idx="11144">
                  <c:v>43517.488888888889</c:v>
                </c:pt>
                <c:pt idx="11145">
                  <c:v>43517.489583333336</c:v>
                </c:pt>
                <c:pt idx="11146">
                  <c:v>43517.490277777775</c:v>
                </c:pt>
                <c:pt idx="11147">
                  <c:v>43517.490972222222</c:v>
                </c:pt>
                <c:pt idx="11148">
                  <c:v>43517.491666666669</c:v>
                </c:pt>
                <c:pt idx="11149">
                  <c:v>43517.492361111108</c:v>
                </c:pt>
                <c:pt idx="11150">
                  <c:v>43517.493055555555</c:v>
                </c:pt>
                <c:pt idx="11151">
                  <c:v>43517.493750000001</c:v>
                </c:pt>
                <c:pt idx="11152">
                  <c:v>43517.494444444441</c:v>
                </c:pt>
                <c:pt idx="11153">
                  <c:v>43517.495138888888</c:v>
                </c:pt>
                <c:pt idx="11154">
                  <c:v>43517.495833333334</c:v>
                </c:pt>
                <c:pt idx="11155">
                  <c:v>43517.496527777781</c:v>
                </c:pt>
                <c:pt idx="11156">
                  <c:v>43517.49722222222</c:v>
                </c:pt>
                <c:pt idx="11157">
                  <c:v>43517.497916666667</c:v>
                </c:pt>
                <c:pt idx="11158">
                  <c:v>43517.498611111114</c:v>
                </c:pt>
                <c:pt idx="11159">
                  <c:v>43517.499305555553</c:v>
                </c:pt>
                <c:pt idx="11160">
                  <c:v>43517.5</c:v>
                </c:pt>
                <c:pt idx="11161">
                  <c:v>43517.500694444447</c:v>
                </c:pt>
                <c:pt idx="11162">
                  <c:v>43517.501388888886</c:v>
                </c:pt>
                <c:pt idx="11163">
                  <c:v>43517.502083333333</c:v>
                </c:pt>
                <c:pt idx="11164">
                  <c:v>43517.50277777778</c:v>
                </c:pt>
                <c:pt idx="11165">
                  <c:v>43517.503472222219</c:v>
                </c:pt>
                <c:pt idx="11166">
                  <c:v>43517.504166666666</c:v>
                </c:pt>
                <c:pt idx="11167">
                  <c:v>43517.504861111112</c:v>
                </c:pt>
                <c:pt idx="11168">
                  <c:v>43517.505555555559</c:v>
                </c:pt>
                <c:pt idx="11169">
                  <c:v>43517.506249999999</c:v>
                </c:pt>
                <c:pt idx="11170">
                  <c:v>43517.506944444445</c:v>
                </c:pt>
                <c:pt idx="11171">
                  <c:v>43517.507638888892</c:v>
                </c:pt>
                <c:pt idx="11172">
                  <c:v>43517.508333333331</c:v>
                </c:pt>
                <c:pt idx="11173">
                  <c:v>43517.509027777778</c:v>
                </c:pt>
                <c:pt idx="11174">
                  <c:v>43517.509722222225</c:v>
                </c:pt>
                <c:pt idx="11175">
                  <c:v>43517.510416666664</c:v>
                </c:pt>
                <c:pt idx="11176">
                  <c:v>43517.511111111111</c:v>
                </c:pt>
                <c:pt idx="11177">
                  <c:v>43517.511805555558</c:v>
                </c:pt>
                <c:pt idx="11178">
                  <c:v>43517.512499999997</c:v>
                </c:pt>
                <c:pt idx="11179">
                  <c:v>43517.513194444444</c:v>
                </c:pt>
                <c:pt idx="11180">
                  <c:v>43517.513888888891</c:v>
                </c:pt>
                <c:pt idx="11181">
                  <c:v>43517.51458333333</c:v>
                </c:pt>
                <c:pt idx="11182">
                  <c:v>43517.515277777777</c:v>
                </c:pt>
                <c:pt idx="11183">
                  <c:v>43517.515972222223</c:v>
                </c:pt>
                <c:pt idx="11184">
                  <c:v>43517.51666666667</c:v>
                </c:pt>
                <c:pt idx="11185">
                  <c:v>43517.517361111109</c:v>
                </c:pt>
                <c:pt idx="11186">
                  <c:v>43517.518055555556</c:v>
                </c:pt>
                <c:pt idx="11187">
                  <c:v>43517.518750000003</c:v>
                </c:pt>
                <c:pt idx="11188">
                  <c:v>43517.519444444442</c:v>
                </c:pt>
                <c:pt idx="11189">
                  <c:v>43517.520138888889</c:v>
                </c:pt>
                <c:pt idx="11190">
                  <c:v>43517.520833333336</c:v>
                </c:pt>
                <c:pt idx="11191">
                  <c:v>43517.521527777775</c:v>
                </c:pt>
                <c:pt idx="11192">
                  <c:v>43517.522222222222</c:v>
                </c:pt>
                <c:pt idx="11193">
                  <c:v>43517.522916666669</c:v>
                </c:pt>
                <c:pt idx="11194">
                  <c:v>43517.523611111108</c:v>
                </c:pt>
                <c:pt idx="11195">
                  <c:v>43517.524305555555</c:v>
                </c:pt>
                <c:pt idx="11196">
                  <c:v>43517.525000000001</c:v>
                </c:pt>
                <c:pt idx="11197">
                  <c:v>43517.525694444441</c:v>
                </c:pt>
                <c:pt idx="11198">
                  <c:v>43517.526388888888</c:v>
                </c:pt>
                <c:pt idx="11199">
                  <c:v>43517.527083333334</c:v>
                </c:pt>
                <c:pt idx="11200">
                  <c:v>43517.527777777781</c:v>
                </c:pt>
                <c:pt idx="11201">
                  <c:v>43517.52847222222</c:v>
                </c:pt>
                <c:pt idx="11202">
                  <c:v>43517.529166666667</c:v>
                </c:pt>
                <c:pt idx="11203">
                  <c:v>43517.529861111114</c:v>
                </c:pt>
                <c:pt idx="11204">
                  <c:v>43517.530555555553</c:v>
                </c:pt>
                <c:pt idx="11205">
                  <c:v>43517.53125</c:v>
                </c:pt>
                <c:pt idx="11206">
                  <c:v>43517.531944444447</c:v>
                </c:pt>
                <c:pt idx="11207">
                  <c:v>43517.532638888886</c:v>
                </c:pt>
                <c:pt idx="11208">
                  <c:v>43517.533333333333</c:v>
                </c:pt>
                <c:pt idx="11209">
                  <c:v>43517.53402777778</c:v>
                </c:pt>
                <c:pt idx="11210">
                  <c:v>43517.534722222219</c:v>
                </c:pt>
                <c:pt idx="11211">
                  <c:v>43517.535416666666</c:v>
                </c:pt>
                <c:pt idx="11212">
                  <c:v>43517.536111111112</c:v>
                </c:pt>
                <c:pt idx="11213">
                  <c:v>43517.536805555559</c:v>
                </c:pt>
                <c:pt idx="11214">
                  <c:v>43517.537499999999</c:v>
                </c:pt>
                <c:pt idx="11215">
                  <c:v>43517.538194444445</c:v>
                </c:pt>
                <c:pt idx="11216">
                  <c:v>43517.538888888892</c:v>
                </c:pt>
                <c:pt idx="11217">
                  <c:v>43517.539583333331</c:v>
                </c:pt>
                <c:pt idx="11218">
                  <c:v>43517.540277777778</c:v>
                </c:pt>
                <c:pt idx="11219">
                  <c:v>43517.540972222225</c:v>
                </c:pt>
                <c:pt idx="11220">
                  <c:v>43517.541666666664</c:v>
                </c:pt>
                <c:pt idx="11221">
                  <c:v>43517.542361111111</c:v>
                </c:pt>
                <c:pt idx="11222">
                  <c:v>43517.543055555558</c:v>
                </c:pt>
                <c:pt idx="11223">
                  <c:v>43517.543749999997</c:v>
                </c:pt>
                <c:pt idx="11224">
                  <c:v>43517.544444444444</c:v>
                </c:pt>
                <c:pt idx="11225">
                  <c:v>43517.545138888891</c:v>
                </c:pt>
                <c:pt idx="11226">
                  <c:v>43517.54583333333</c:v>
                </c:pt>
                <c:pt idx="11227">
                  <c:v>43517.546527777777</c:v>
                </c:pt>
                <c:pt idx="11228">
                  <c:v>43517.547222222223</c:v>
                </c:pt>
                <c:pt idx="11229">
                  <c:v>43517.54791666667</c:v>
                </c:pt>
                <c:pt idx="11230">
                  <c:v>43517.548611111109</c:v>
                </c:pt>
                <c:pt idx="11231">
                  <c:v>43517.549305555556</c:v>
                </c:pt>
                <c:pt idx="11232">
                  <c:v>43517.55</c:v>
                </c:pt>
                <c:pt idx="11233">
                  <c:v>43517.550694444442</c:v>
                </c:pt>
                <c:pt idx="11234">
                  <c:v>43517.551388888889</c:v>
                </c:pt>
                <c:pt idx="11235">
                  <c:v>43517.552083333336</c:v>
                </c:pt>
                <c:pt idx="11236">
                  <c:v>43517.552777777775</c:v>
                </c:pt>
                <c:pt idx="11237">
                  <c:v>43517.553472222222</c:v>
                </c:pt>
                <c:pt idx="11238">
                  <c:v>43517.554166666669</c:v>
                </c:pt>
                <c:pt idx="11239">
                  <c:v>43517.554861111108</c:v>
                </c:pt>
                <c:pt idx="11240">
                  <c:v>43517.555555555555</c:v>
                </c:pt>
                <c:pt idx="11241">
                  <c:v>43517.556250000001</c:v>
                </c:pt>
                <c:pt idx="11242">
                  <c:v>43517.556944444441</c:v>
                </c:pt>
                <c:pt idx="11243">
                  <c:v>43517.557638888888</c:v>
                </c:pt>
                <c:pt idx="11244">
                  <c:v>43517.558333333334</c:v>
                </c:pt>
                <c:pt idx="11245">
                  <c:v>43517.559027777781</c:v>
                </c:pt>
                <c:pt idx="11246">
                  <c:v>43517.55972222222</c:v>
                </c:pt>
                <c:pt idx="11247">
                  <c:v>43517.560416666667</c:v>
                </c:pt>
                <c:pt idx="11248">
                  <c:v>43517.561111111114</c:v>
                </c:pt>
                <c:pt idx="11249">
                  <c:v>43517.561805555553</c:v>
                </c:pt>
                <c:pt idx="11250">
                  <c:v>43517.5625</c:v>
                </c:pt>
                <c:pt idx="11251">
                  <c:v>43517.563194444447</c:v>
                </c:pt>
                <c:pt idx="11252">
                  <c:v>43517.563888888886</c:v>
                </c:pt>
                <c:pt idx="11253">
                  <c:v>43517.564583333333</c:v>
                </c:pt>
                <c:pt idx="11254">
                  <c:v>43517.56527777778</c:v>
                </c:pt>
                <c:pt idx="11255">
                  <c:v>43517.565972222219</c:v>
                </c:pt>
                <c:pt idx="11256">
                  <c:v>43517.566666666666</c:v>
                </c:pt>
                <c:pt idx="11257">
                  <c:v>43517.567361111112</c:v>
                </c:pt>
                <c:pt idx="11258">
                  <c:v>43517.568055555559</c:v>
                </c:pt>
                <c:pt idx="11259">
                  <c:v>43517.568749999999</c:v>
                </c:pt>
                <c:pt idx="11260">
                  <c:v>43517.569444444445</c:v>
                </c:pt>
                <c:pt idx="11261">
                  <c:v>43517.570138888892</c:v>
                </c:pt>
                <c:pt idx="11262">
                  <c:v>43517.570833333331</c:v>
                </c:pt>
                <c:pt idx="11263">
                  <c:v>43517.571527777778</c:v>
                </c:pt>
                <c:pt idx="11264">
                  <c:v>43517.572222222225</c:v>
                </c:pt>
                <c:pt idx="11265">
                  <c:v>43517.572916666664</c:v>
                </c:pt>
                <c:pt idx="11266">
                  <c:v>43517.573611111111</c:v>
                </c:pt>
                <c:pt idx="11267">
                  <c:v>43517.574305555558</c:v>
                </c:pt>
                <c:pt idx="11268">
                  <c:v>43517.574999999997</c:v>
                </c:pt>
                <c:pt idx="11269">
                  <c:v>43517.575694444444</c:v>
                </c:pt>
                <c:pt idx="11270">
                  <c:v>43517.576388888891</c:v>
                </c:pt>
                <c:pt idx="11271">
                  <c:v>43517.57708333333</c:v>
                </c:pt>
                <c:pt idx="11272">
                  <c:v>43517.577777777777</c:v>
                </c:pt>
                <c:pt idx="11273">
                  <c:v>43517.578472222223</c:v>
                </c:pt>
                <c:pt idx="11274">
                  <c:v>43517.57916666667</c:v>
                </c:pt>
                <c:pt idx="11275">
                  <c:v>43517.579861111109</c:v>
                </c:pt>
                <c:pt idx="11276">
                  <c:v>43517.580555555556</c:v>
                </c:pt>
                <c:pt idx="11277">
                  <c:v>43517.581250000003</c:v>
                </c:pt>
                <c:pt idx="11278">
                  <c:v>43517.581944444442</c:v>
                </c:pt>
                <c:pt idx="11279">
                  <c:v>43517.582638888889</c:v>
                </c:pt>
                <c:pt idx="11280">
                  <c:v>43517.583333333336</c:v>
                </c:pt>
              </c:numCache>
            </c:numRef>
          </c:xVal>
          <c:yVal>
            <c:numRef>
              <c:f>ВОЛОГІСТЬ!$F$4:$F$11284</c:f>
              <c:numCache>
                <c:formatCode>0.0</c:formatCode>
                <c:ptCount val="11281"/>
                <c:pt idx="0">
                  <c:v>56.5</c:v>
                </c:pt>
                <c:pt idx="1">
                  <c:v>57.3</c:v>
                </c:pt>
                <c:pt idx="2">
                  <c:v>58.6</c:v>
                </c:pt>
                <c:pt idx="3">
                  <c:v>59.5</c:v>
                </c:pt>
                <c:pt idx="4">
                  <c:v>60.5</c:v>
                </c:pt>
                <c:pt idx="5">
                  <c:v>61.2</c:v>
                </c:pt>
                <c:pt idx="6">
                  <c:v>61.9</c:v>
                </c:pt>
                <c:pt idx="7">
                  <c:v>62.7</c:v>
                </c:pt>
                <c:pt idx="8">
                  <c:v>63.3</c:v>
                </c:pt>
                <c:pt idx="9">
                  <c:v>63.9</c:v>
                </c:pt>
                <c:pt idx="10">
                  <c:v>64.400000000000006</c:v>
                </c:pt>
                <c:pt idx="11">
                  <c:v>64.599999999999994</c:v>
                </c:pt>
                <c:pt idx="12">
                  <c:v>64.900000000000006</c:v>
                </c:pt>
                <c:pt idx="13">
                  <c:v>65.400000000000006</c:v>
                </c:pt>
                <c:pt idx="14">
                  <c:v>65.900000000000006</c:v>
                </c:pt>
                <c:pt idx="15">
                  <c:v>66.099999999999994</c:v>
                </c:pt>
                <c:pt idx="16">
                  <c:v>66.400000000000006</c:v>
                </c:pt>
                <c:pt idx="17">
                  <c:v>66.8</c:v>
                </c:pt>
                <c:pt idx="18">
                  <c:v>67.2</c:v>
                </c:pt>
                <c:pt idx="19">
                  <c:v>67.400000000000006</c:v>
                </c:pt>
                <c:pt idx="20">
                  <c:v>67.5</c:v>
                </c:pt>
                <c:pt idx="21">
                  <c:v>67.7</c:v>
                </c:pt>
                <c:pt idx="22">
                  <c:v>67.900000000000006</c:v>
                </c:pt>
                <c:pt idx="23">
                  <c:v>68</c:v>
                </c:pt>
                <c:pt idx="24">
                  <c:v>68.3</c:v>
                </c:pt>
                <c:pt idx="25">
                  <c:v>68.3</c:v>
                </c:pt>
                <c:pt idx="26">
                  <c:v>68.599999999999994</c:v>
                </c:pt>
                <c:pt idx="27">
                  <c:v>68.8</c:v>
                </c:pt>
                <c:pt idx="28">
                  <c:v>68.900000000000006</c:v>
                </c:pt>
                <c:pt idx="29">
                  <c:v>69.099999999999994</c:v>
                </c:pt>
                <c:pt idx="30">
                  <c:v>69.099999999999994</c:v>
                </c:pt>
                <c:pt idx="31">
                  <c:v>69.2</c:v>
                </c:pt>
                <c:pt idx="32">
                  <c:v>69.3</c:v>
                </c:pt>
                <c:pt idx="33">
                  <c:v>69.400000000000006</c:v>
                </c:pt>
                <c:pt idx="34">
                  <c:v>69.5</c:v>
                </c:pt>
                <c:pt idx="35">
                  <c:v>69.599999999999994</c:v>
                </c:pt>
                <c:pt idx="36">
                  <c:v>69.599999999999994</c:v>
                </c:pt>
                <c:pt idx="37">
                  <c:v>69.599999999999994</c:v>
                </c:pt>
                <c:pt idx="38">
                  <c:v>69.8</c:v>
                </c:pt>
                <c:pt idx="39">
                  <c:v>69.8</c:v>
                </c:pt>
                <c:pt idx="40">
                  <c:v>70.099999999999994</c:v>
                </c:pt>
                <c:pt idx="41">
                  <c:v>70.099999999999994</c:v>
                </c:pt>
                <c:pt idx="42">
                  <c:v>70.099999999999994</c:v>
                </c:pt>
                <c:pt idx="43">
                  <c:v>70.2</c:v>
                </c:pt>
                <c:pt idx="44">
                  <c:v>70.400000000000006</c:v>
                </c:pt>
                <c:pt idx="45">
                  <c:v>70.2</c:v>
                </c:pt>
                <c:pt idx="46">
                  <c:v>70.5</c:v>
                </c:pt>
                <c:pt idx="47">
                  <c:v>70.599999999999994</c:v>
                </c:pt>
                <c:pt idx="48">
                  <c:v>70.599999999999994</c:v>
                </c:pt>
                <c:pt idx="49">
                  <c:v>70.7</c:v>
                </c:pt>
                <c:pt idx="50">
                  <c:v>70.7</c:v>
                </c:pt>
                <c:pt idx="51">
                  <c:v>70.8</c:v>
                </c:pt>
                <c:pt idx="52">
                  <c:v>70.7</c:v>
                </c:pt>
                <c:pt idx="53">
                  <c:v>70.7</c:v>
                </c:pt>
                <c:pt idx="54">
                  <c:v>70.8</c:v>
                </c:pt>
                <c:pt idx="55">
                  <c:v>70.900000000000006</c:v>
                </c:pt>
                <c:pt idx="56">
                  <c:v>70.8</c:v>
                </c:pt>
                <c:pt idx="57">
                  <c:v>70.8</c:v>
                </c:pt>
                <c:pt idx="58">
                  <c:v>70.8</c:v>
                </c:pt>
                <c:pt idx="59">
                  <c:v>70.8</c:v>
                </c:pt>
                <c:pt idx="60">
                  <c:v>70.900000000000006</c:v>
                </c:pt>
                <c:pt idx="61">
                  <c:v>70.8</c:v>
                </c:pt>
                <c:pt idx="62">
                  <c:v>70.8</c:v>
                </c:pt>
                <c:pt idx="63">
                  <c:v>70.8</c:v>
                </c:pt>
                <c:pt idx="64">
                  <c:v>70.900000000000006</c:v>
                </c:pt>
                <c:pt idx="65">
                  <c:v>70.900000000000006</c:v>
                </c:pt>
                <c:pt idx="66">
                  <c:v>70.900000000000006</c:v>
                </c:pt>
                <c:pt idx="67">
                  <c:v>70.900000000000006</c:v>
                </c:pt>
                <c:pt idx="68">
                  <c:v>70.900000000000006</c:v>
                </c:pt>
                <c:pt idx="69">
                  <c:v>70.900000000000006</c:v>
                </c:pt>
                <c:pt idx="70">
                  <c:v>70.900000000000006</c:v>
                </c:pt>
                <c:pt idx="71">
                  <c:v>70.900000000000006</c:v>
                </c:pt>
                <c:pt idx="72">
                  <c:v>71</c:v>
                </c:pt>
                <c:pt idx="73">
                  <c:v>71</c:v>
                </c:pt>
                <c:pt idx="74">
                  <c:v>71</c:v>
                </c:pt>
                <c:pt idx="75">
                  <c:v>71</c:v>
                </c:pt>
                <c:pt idx="76">
                  <c:v>71.099999999999994</c:v>
                </c:pt>
                <c:pt idx="77">
                  <c:v>70.900000000000006</c:v>
                </c:pt>
                <c:pt idx="78">
                  <c:v>71</c:v>
                </c:pt>
                <c:pt idx="79">
                  <c:v>71</c:v>
                </c:pt>
                <c:pt idx="80">
                  <c:v>71.099999999999994</c:v>
                </c:pt>
                <c:pt idx="81">
                  <c:v>71</c:v>
                </c:pt>
                <c:pt idx="82">
                  <c:v>71.099999999999994</c:v>
                </c:pt>
                <c:pt idx="83">
                  <c:v>71</c:v>
                </c:pt>
                <c:pt idx="84">
                  <c:v>71</c:v>
                </c:pt>
                <c:pt idx="85">
                  <c:v>71.099999999999994</c:v>
                </c:pt>
                <c:pt idx="86">
                  <c:v>71.099999999999994</c:v>
                </c:pt>
                <c:pt idx="87">
                  <c:v>71.099999999999994</c:v>
                </c:pt>
                <c:pt idx="88">
                  <c:v>71.2</c:v>
                </c:pt>
                <c:pt idx="89">
                  <c:v>71.2</c:v>
                </c:pt>
                <c:pt idx="90">
                  <c:v>71.099999999999994</c:v>
                </c:pt>
                <c:pt idx="91">
                  <c:v>71.099999999999994</c:v>
                </c:pt>
                <c:pt idx="92">
                  <c:v>71.2</c:v>
                </c:pt>
                <c:pt idx="93">
                  <c:v>71.2</c:v>
                </c:pt>
                <c:pt idx="94">
                  <c:v>71.2</c:v>
                </c:pt>
                <c:pt idx="95">
                  <c:v>71.2</c:v>
                </c:pt>
                <c:pt idx="96">
                  <c:v>71.2</c:v>
                </c:pt>
                <c:pt idx="97">
                  <c:v>71.2</c:v>
                </c:pt>
                <c:pt idx="98">
                  <c:v>71.099999999999994</c:v>
                </c:pt>
                <c:pt idx="99">
                  <c:v>71.2</c:v>
                </c:pt>
                <c:pt idx="100">
                  <c:v>71.2</c:v>
                </c:pt>
                <c:pt idx="101">
                  <c:v>71.3</c:v>
                </c:pt>
                <c:pt idx="102">
                  <c:v>71.3</c:v>
                </c:pt>
                <c:pt idx="103">
                  <c:v>71.3</c:v>
                </c:pt>
                <c:pt idx="104">
                  <c:v>71.2</c:v>
                </c:pt>
                <c:pt idx="105">
                  <c:v>71.3</c:v>
                </c:pt>
                <c:pt idx="106">
                  <c:v>71.3</c:v>
                </c:pt>
                <c:pt idx="107">
                  <c:v>71.3</c:v>
                </c:pt>
                <c:pt idx="108">
                  <c:v>71.3</c:v>
                </c:pt>
                <c:pt idx="109">
                  <c:v>71.3</c:v>
                </c:pt>
                <c:pt idx="110">
                  <c:v>71.3</c:v>
                </c:pt>
                <c:pt idx="111">
                  <c:v>71.400000000000006</c:v>
                </c:pt>
                <c:pt idx="112">
                  <c:v>71.400000000000006</c:v>
                </c:pt>
                <c:pt idx="113">
                  <c:v>71.400000000000006</c:v>
                </c:pt>
                <c:pt idx="114">
                  <c:v>71.5</c:v>
                </c:pt>
                <c:pt idx="115">
                  <c:v>71.5</c:v>
                </c:pt>
                <c:pt idx="116">
                  <c:v>71.400000000000006</c:v>
                </c:pt>
                <c:pt idx="117">
                  <c:v>71.400000000000006</c:v>
                </c:pt>
                <c:pt idx="118">
                  <c:v>71.400000000000006</c:v>
                </c:pt>
                <c:pt idx="119">
                  <c:v>71.400000000000006</c:v>
                </c:pt>
                <c:pt idx="120">
                  <c:v>71.400000000000006</c:v>
                </c:pt>
                <c:pt idx="121">
                  <c:v>71.400000000000006</c:v>
                </c:pt>
                <c:pt idx="122">
                  <c:v>71.5</c:v>
                </c:pt>
                <c:pt idx="123">
                  <c:v>71.400000000000006</c:v>
                </c:pt>
                <c:pt idx="124">
                  <c:v>71.5</c:v>
                </c:pt>
                <c:pt idx="125">
                  <c:v>71.5</c:v>
                </c:pt>
                <c:pt idx="126">
                  <c:v>71.5</c:v>
                </c:pt>
                <c:pt idx="127">
                  <c:v>71.5</c:v>
                </c:pt>
                <c:pt idx="128">
                  <c:v>71.5</c:v>
                </c:pt>
                <c:pt idx="129">
                  <c:v>71.400000000000006</c:v>
                </c:pt>
                <c:pt idx="130">
                  <c:v>71.5</c:v>
                </c:pt>
                <c:pt idx="131">
                  <c:v>71.5</c:v>
                </c:pt>
                <c:pt idx="132">
                  <c:v>71.5</c:v>
                </c:pt>
                <c:pt idx="133">
                  <c:v>71.599999999999994</c:v>
                </c:pt>
                <c:pt idx="134">
                  <c:v>71.5</c:v>
                </c:pt>
                <c:pt idx="135">
                  <c:v>71.599999999999994</c:v>
                </c:pt>
                <c:pt idx="136">
                  <c:v>71.5</c:v>
                </c:pt>
                <c:pt idx="137">
                  <c:v>71.599999999999994</c:v>
                </c:pt>
                <c:pt idx="138">
                  <c:v>71.5</c:v>
                </c:pt>
                <c:pt idx="139">
                  <c:v>71.5</c:v>
                </c:pt>
                <c:pt idx="140">
                  <c:v>71.5</c:v>
                </c:pt>
                <c:pt idx="141">
                  <c:v>71.5</c:v>
                </c:pt>
                <c:pt idx="142">
                  <c:v>71.5</c:v>
                </c:pt>
                <c:pt idx="143">
                  <c:v>71.5</c:v>
                </c:pt>
                <c:pt idx="144">
                  <c:v>71.5</c:v>
                </c:pt>
                <c:pt idx="145">
                  <c:v>71.400000000000006</c:v>
                </c:pt>
                <c:pt idx="146">
                  <c:v>71.599999999999994</c:v>
                </c:pt>
                <c:pt idx="147">
                  <c:v>71.5</c:v>
                </c:pt>
                <c:pt idx="148">
                  <c:v>71.599999999999994</c:v>
                </c:pt>
                <c:pt idx="149">
                  <c:v>71.599999999999994</c:v>
                </c:pt>
                <c:pt idx="150">
                  <c:v>71.5</c:v>
                </c:pt>
                <c:pt idx="151">
                  <c:v>71.5</c:v>
                </c:pt>
                <c:pt idx="152">
                  <c:v>71.599999999999994</c:v>
                </c:pt>
                <c:pt idx="153">
                  <c:v>71.599999999999994</c:v>
                </c:pt>
                <c:pt idx="154">
                  <c:v>71.599999999999994</c:v>
                </c:pt>
                <c:pt idx="155">
                  <c:v>71.599999999999994</c:v>
                </c:pt>
                <c:pt idx="156">
                  <c:v>71.599999999999994</c:v>
                </c:pt>
                <c:pt idx="157">
                  <c:v>71.7</c:v>
                </c:pt>
                <c:pt idx="158">
                  <c:v>71.7</c:v>
                </c:pt>
                <c:pt idx="159">
                  <c:v>71.7</c:v>
                </c:pt>
                <c:pt idx="160">
                  <c:v>71.7</c:v>
                </c:pt>
                <c:pt idx="161">
                  <c:v>71.599999999999994</c:v>
                </c:pt>
                <c:pt idx="162">
                  <c:v>71.7</c:v>
                </c:pt>
                <c:pt idx="163">
                  <c:v>71.7</c:v>
                </c:pt>
                <c:pt idx="164">
                  <c:v>71.7</c:v>
                </c:pt>
                <c:pt idx="165">
                  <c:v>71.7</c:v>
                </c:pt>
                <c:pt idx="166">
                  <c:v>71.7</c:v>
                </c:pt>
                <c:pt idx="167">
                  <c:v>71.7</c:v>
                </c:pt>
                <c:pt idx="168">
                  <c:v>71.7</c:v>
                </c:pt>
                <c:pt idx="169">
                  <c:v>71.7</c:v>
                </c:pt>
                <c:pt idx="170">
                  <c:v>71.8</c:v>
                </c:pt>
                <c:pt idx="171">
                  <c:v>71.7</c:v>
                </c:pt>
                <c:pt idx="172">
                  <c:v>71.7</c:v>
                </c:pt>
                <c:pt idx="173">
                  <c:v>71.7</c:v>
                </c:pt>
                <c:pt idx="174">
                  <c:v>71.8</c:v>
                </c:pt>
                <c:pt idx="175">
                  <c:v>71.7</c:v>
                </c:pt>
                <c:pt idx="176">
                  <c:v>71.7</c:v>
                </c:pt>
                <c:pt idx="177">
                  <c:v>71.7</c:v>
                </c:pt>
                <c:pt idx="178">
                  <c:v>71.8</c:v>
                </c:pt>
                <c:pt idx="179">
                  <c:v>71.900000000000006</c:v>
                </c:pt>
                <c:pt idx="180">
                  <c:v>71.7</c:v>
                </c:pt>
                <c:pt idx="181">
                  <c:v>71.7</c:v>
                </c:pt>
                <c:pt idx="182">
                  <c:v>71.7</c:v>
                </c:pt>
                <c:pt idx="183">
                  <c:v>71.8</c:v>
                </c:pt>
                <c:pt idx="184">
                  <c:v>71.8</c:v>
                </c:pt>
                <c:pt idx="185">
                  <c:v>71.8</c:v>
                </c:pt>
                <c:pt idx="186">
                  <c:v>71.7</c:v>
                </c:pt>
                <c:pt idx="187">
                  <c:v>71.8</c:v>
                </c:pt>
                <c:pt idx="188">
                  <c:v>71.8</c:v>
                </c:pt>
                <c:pt idx="189">
                  <c:v>71.7</c:v>
                </c:pt>
                <c:pt idx="190">
                  <c:v>71.8</c:v>
                </c:pt>
                <c:pt idx="191">
                  <c:v>71.8</c:v>
                </c:pt>
                <c:pt idx="192">
                  <c:v>71.8</c:v>
                </c:pt>
                <c:pt idx="193">
                  <c:v>71.8</c:v>
                </c:pt>
                <c:pt idx="194">
                  <c:v>71.8</c:v>
                </c:pt>
                <c:pt idx="195">
                  <c:v>71.900000000000006</c:v>
                </c:pt>
                <c:pt idx="196">
                  <c:v>71.8</c:v>
                </c:pt>
                <c:pt idx="197">
                  <c:v>71.900000000000006</c:v>
                </c:pt>
                <c:pt idx="198">
                  <c:v>71.900000000000006</c:v>
                </c:pt>
                <c:pt idx="199">
                  <c:v>71.8</c:v>
                </c:pt>
                <c:pt idx="200">
                  <c:v>71.8</c:v>
                </c:pt>
                <c:pt idx="201">
                  <c:v>71.8</c:v>
                </c:pt>
                <c:pt idx="202">
                  <c:v>71.8</c:v>
                </c:pt>
                <c:pt idx="203">
                  <c:v>71.8</c:v>
                </c:pt>
                <c:pt idx="204">
                  <c:v>71.900000000000006</c:v>
                </c:pt>
                <c:pt idx="205">
                  <c:v>71.8</c:v>
                </c:pt>
                <c:pt idx="206">
                  <c:v>71.8</c:v>
                </c:pt>
                <c:pt idx="207">
                  <c:v>71.8</c:v>
                </c:pt>
                <c:pt idx="208">
                  <c:v>71.8</c:v>
                </c:pt>
                <c:pt idx="209">
                  <c:v>71.8</c:v>
                </c:pt>
                <c:pt idx="210">
                  <c:v>71.8</c:v>
                </c:pt>
                <c:pt idx="211">
                  <c:v>71.8</c:v>
                </c:pt>
                <c:pt idx="212">
                  <c:v>71.8</c:v>
                </c:pt>
                <c:pt idx="213">
                  <c:v>71.8</c:v>
                </c:pt>
                <c:pt idx="214">
                  <c:v>71.8</c:v>
                </c:pt>
                <c:pt idx="215">
                  <c:v>71.8</c:v>
                </c:pt>
                <c:pt idx="216">
                  <c:v>71.8</c:v>
                </c:pt>
                <c:pt idx="217">
                  <c:v>71.900000000000006</c:v>
                </c:pt>
                <c:pt idx="218">
                  <c:v>71.900000000000006</c:v>
                </c:pt>
                <c:pt idx="219">
                  <c:v>71.900000000000006</c:v>
                </c:pt>
                <c:pt idx="220">
                  <c:v>71.900000000000006</c:v>
                </c:pt>
                <c:pt idx="221">
                  <c:v>71.8</c:v>
                </c:pt>
                <c:pt idx="222">
                  <c:v>71.900000000000006</c:v>
                </c:pt>
                <c:pt idx="223">
                  <c:v>71.900000000000006</c:v>
                </c:pt>
                <c:pt idx="224">
                  <c:v>72</c:v>
                </c:pt>
                <c:pt idx="225">
                  <c:v>72</c:v>
                </c:pt>
                <c:pt idx="226">
                  <c:v>72</c:v>
                </c:pt>
                <c:pt idx="227">
                  <c:v>71.900000000000006</c:v>
                </c:pt>
                <c:pt idx="228">
                  <c:v>71.900000000000006</c:v>
                </c:pt>
                <c:pt idx="229">
                  <c:v>71.900000000000006</c:v>
                </c:pt>
                <c:pt idx="230">
                  <c:v>71.900000000000006</c:v>
                </c:pt>
                <c:pt idx="231">
                  <c:v>72</c:v>
                </c:pt>
                <c:pt idx="232">
                  <c:v>71.900000000000006</c:v>
                </c:pt>
                <c:pt idx="233">
                  <c:v>71.900000000000006</c:v>
                </c:pt>
                <c:pt idx="234">
                  <c:v>72</c:v>
                </c:pt>
                <c:pt idx="235">
                  <c:v>72</c:v>
                </c:pt>
                <c:pt idx="236">
                  <c:v>72</c:v>
                </c:pt>
                <c:pt idx="237">
                  <c:v>72</c:v>
                </c:pt>
                <c:pt idx="238">
                  <c:v>71.900000000000006</c:v>
                </c:pt>
                <c:pt idx="239">
                  <c:v>72</c:v>
                </c:pt>
                <c:pt idx="240">
                  <c:v>71.900000000000006</c:v>
                </c:pt>
                <c:pt idx="241">
                  <c:v>71.900000000000006</c:v>
                </c:pt>
                <c:pt idx="242">
                  <c:v>71.900000000000006</c:v>
                </c:pt>
                <c:pt idx="243">
                  <c:v>72</c:v>
                </c:pt>
                <c:pt idx="244">
                  <c:v>72.099999999999994</c:v>
                </c:pt>
                <c:pt idx="245">
                  <c:v>71.900000000000006</c:v>
                </c:pt>
                <c:pt idx="246">
                  <c:v>72</c:v>
                </c:pt>
                <c:pt idx="247">
                  <c:v>72.099999999999994</c:v>
                </c:pt>
                <c:pt idx="248">
                  <c:v>71.900000000000006</c:v>
                </c:pt>
                <c:pt idx="249">
                  <c:v>72</c:v>
                </c:pt>
                <c:pt idx="250">
                  <c:v>72</c:v>
                </c:pt>
                <c:pt idx="251">
                  <c:v>72.099999999999994</c:v>
                </c:pt>
                <c:pt idx="252">
                  <c:v>72.099999999999994</c:v>
                </c:pt>
                <c:pt idx="253">
                  <c:v>72.099999999999994</c:v>
                </c:pt>
                <c:pt idx="254">
                  <c:v>72</c:v>
                </c:pt>
                <c:pt idx="255">
                  <c:v>72.099999999999994</c:v>
                </c:pt>
                <c:pt idx="256">
                  <c:v>72.099999999999994</c:v>
                </c:pt>
                <c:pt idx="257">
                  <c:v>72</c:v>
                </c:pt>
                <c:pt idx="258">
                  <c:v>72.099999999999994</c:v>
                </c:pt>
                <c:pt idx="259">
                  <c:v>72</c:v>
                </c:pt>
                <c:pt idx="260">
                  <c:v>72.099999999999994</c:v>
                </c:pt>
                <c:pt idx="261">
                  <c:v>72.099999999999994</c:v>
                </c:pt>
                <c:pt idx="262">
                  <c:v>72.099999999999994</c:v>
                </c:pt>
                <c:pt idx="263">
                  <c:v>72.099999999999994</c:v>
                </c:pt>
                <c:pt idx="264">
                  <c:v>72.2</c:v>
                </c:pt>
                <c:pt idx="265">
                  <c:v>72.099999999999994</c:v>
                </c:pt>
                <c:pt idx="266">
                  <c:v>72.2</c:v>
                </c:pt>
                <c:pt idx="267">
                  <c:v>72.2</c:v>
                </c:pt>
                <c:pt idx="268">
                  <c:v>72.2</c:v>
                </c:pt>
                <c:pt idx="269">
                  <c:v>72.2</c:v>
                </c:pt>
                <c:pt idx="270">
                  <c:v>72.099999999999994</c:v>
                </c:pt>
                <c:pt idx="271">
                  <c:v>72.2</c:v>
                </c:pt>
                <c:pt idx="272">
                  <c:v>72.2</c:v>
                </c:pt>
                <c:pt idx="273">
                  <c:v>72.099999999999994</c:v>
                </c:pt>
                <c:pt idx="274">
                  <c:v>72.2</c:v>
                </c:pt>
                <c:pt idx="275">
                  <c:v>72.099999999999994</c:v>
                </c:pt>
                <c:pt idx="276">
                  <c:v>72.2</c:v>
                </c:pt>
                <c:pt idx="277">
                  <c:v>72.099999999999994</c:v>
                </c:pt>
                <c:pt idx="278">
                  <c:v>72.2</c:v>
                </c:pt>
                <c:pt idx="279">
                  <c:v>72.2</c:v>
                </c:pt>
                <c:pt idx="280">
                  <c:v>72.099999999999994</c:v>
                </c:pt>
                <c:pt idx="281">
                  <c:v>72.099999999999994</c:v>
                </c:pt>
                <c:pt idx="282">
                  <c:v>72.2</c:v>
                </c:pt>
                <c:pt idx="283">
                  <c:v>72.3</c:v>
                </c:pt>
                <c:pt idx="284">
                  <c:v>72.2</c:v>
                </c:pt>
                <c:pt idx="285">
                  <c:v>72.2</c:v>
                </c:pt>
                <c:pt idx="286">
                  <c:v>72.3</c:v>
                </c:pt>
                <c:pt idx="287">
                  <c:v>72.3</c:v>
                </c:pt>
                <c:pt idx="288">
                  <c:v>72.2</c:v>
                </c:pt>
                <c:pt idx="289">
                  <c:v>72.3</c:v>
                </c:pt>
                <c:pt idx="290">
                  <c:v>72.2</c:v>
                </c:pt>
                <c:pt idx="291">
                  <c:v>72.3</c:v>
                </c:pt>
                <c:pt idx="292">
                  <c:v>72.400000000000006</c:v>
                </c:pt>
                <c:pt idx="293">
                  <c:v>72.3</c:v>
                </c:pt>
                <c:pt idx="294">
                  <c:v>72.3</c:v>
                </c:pt>
                <c:pt idx="295">
                  <c:v>72.3</c:v>
                </c:pt>
                <c:pt idx="296">
                  <c:v>72.3</c:v>
                </c:pt>
                <c:pt idx="297">
                  <c:v>72.400000000000006</c:v>
                </c:pt>
                <c:pt idx="298">
                  <c:v>72.3</c:v>
                </c:pt>
                <c:pt idx="299">
                  <c:v>72.3</c:v>
                </c:pt>
                <c:pt idx="300">
                  <c:v>72.400000000000006</c:v>
                </c:pt>
                <c:pt idx="301">
                  <c:v>72.3</c:v>
                </c:pt>
                <c:pt idx="302">
                  <c:v>72.3</c:v>
                </c:pt>
                <c:pt idx="303">
                  <c:v>72.3</c:v>
                </c:pt>
                <c:pt idx="304">
                  <c:v>72.3</c:v>
                </c:pt>
                <c:pt idx="305">
                  <c:v>72.400000000000006</c:v>
                </c:pt>
                <c:pt idx="306">
                  <c:v>72.400000000000006</c:v>
                </c:pt>
                <c:pt idx="307">
                  <c:v>72.400000000000006</c:v>
                </c:pt>
                <c:pt idx="308">
                  <c:v>72.3</c:v>
                </c:pt>
                <c:pt idx="309">
                  <c:v>72.3</c:v>
                </c:pt>
                <c:pt idx="310">
                  <c:v>72.3</c:v>
                </c:pt>
                <c:pt idx="311">
                  <c:v>72.400000000000006</c:v>
                </c:pt>
                <c:pt idx="312">
                  <c:v>72.400000000000006</c:v>
                </c:pt>
                <c:pt idx="313">
                  <c:v>72.3</c:v>
                </c:pt>
                <c:pt idx="314">
                  <c:v>72.3</c:v>
                </c:pt>
                <c:pt idx="315">
                  <c:v>72.3</c:v>
                </c:pt>
                <c:pt idx="316">
                  <c:v>72.3</c:v>
                </c:pt>
                <c:pt idx="317">
                  <c:v>72.400000000000006</c:v>
                </c:pt>
                <c:pt idx="318">
                  <c:v>72.400000000000006</c:v>
                </c:pt>
                <c:pt idx="319">
                  <c:v>72.3</c:v>
                </c:pt>
                <c:pt idx="320">
                  <c:v>72.400000000000006</c:v>
                </c:pt>
                <c:pt idx="321">
                  <c:v>72.400000000000006</c:v>
                </c:pt>
                <c:pt idx="322">
                  <c:v>72.3</c:v>
                </c:pt>
                <c:pt idx="323">
                  <c:v>72.400000000000006</c:v>
                </c:pt>
                <c:pt idx="324">
                  <c:v>72.3</c:v>
                </c:pt>
                <c:pt idx="325">
                  <c:v>72.400000000000006</c:v>
                </c:pt>
                <c:pt idx="326">
                  <c:v>72.400000000000006</c:v>
                </c:pt>
                <c:pt idx="327">
                  <c:v>72.400000000000006</c:v>
                </c:pt>
                <c:pt idx="328">
                  <c:v>72.400000000000006</c:v>
                </c:pt>
                <c:pt idx="329">
                  <c:v>72.400000000000006</c:v>
                </c:pt>
                <c:pt idx="330">
                  <c:v>72.400000000000006</c:v>
                </c:pt>
                <c:pt idx="331">
                  <c:v>72.5</c:v>
                </c:pt>
                <c:pt idx="332">
                  <c:v>72.400000000000006</c:v>
                </c:pt>
                <c:pt idx="333">
                  <c:v>72.5</c:v>
                </c:pt>
                <c:pt idx="334">
                  <c:v>72.400000000000006</c:v>
                </c:pt>
                <c:pt idx="335">
                  <c:v>72.5</c:v>
                </c:pt>
                <c:pt idx="336">
                  <c:v>72.5</c:v>
                </c:pt>
                <c:pt idx="337">
                  <c:v>72.5</c:v>
                </c:pt>
                <c:pt idx="338">
                  <c:v>72.599999999999994</c:v>
                </c:pt>
                <c:pt idx="339">
                  <c:v>72.5</c:v>
                </c:pt>
                <c:pt idx="340">
                  <c:v>72.5</c:v>
                </c:pt>
                <c:pt idx="341">
                  <c:v>72.5</c:v>
                </c:pt>
                <c:pt idx="342">
                  <c:v>72.5</c:v>
                </c:pt>
                <c:pt idx="343">
                  <c:v>72.5</c:v>
                </c:pt>
                <c:pt idx="344">
                  <c:v>72.5</c:v>
                </c:pt>
                <c:pt idx="345">
                  <c:v>72.599999999999994</c:v>
                </c:pt>
                <c:pt idx="346">
                  <c:v>72.599999999999994</c:v>
                </c:pt>
                <c:pt idx="347">
                  <c:v>72.599999999999994</c:v>
                </c:pt>
                <c:pt idx="348">
                  <c:v>72.599999999999994</c:v>
                </c:pt>
                <c:pt idx="349">
                  <c:v>72.5</c:v>
                </c:pt>
                <c:pt idx="350">
                  <c:v>72.599999999999994</c:v>
                </c:pt>
                <c:pt idx="351">
                  <c:v>72.599999999999994</c:v>
                </c:pt>
                <c:pt idx="352">
                  <c:v>72.599999999999994</c:v>
                </c:pt>
                <c:pt idx="353">
                  <c:v>72.599999999999994</c:v>
                </c:pt>
                <c:pt idx="354">
                  <c:v>72.599999999999994</c:v>
                </c:pt>
                <c:pt idx="355">
                  <c:v>72.599999999999994</c:v>
                </c:pt>
                <c:pt idx="356">
                  <c:v>72.599999999999994</c:v>
                </c:pt>
                <c:pt idx="357">
                  <c:v>72.7</c:v>
                </c:pt>
                <c:pt idx="358">
                  <c:v>72.599999999999994</c:v>
                </c:pt>
                <c:pt idx="359">
                  <c:v>72.599999999999994</c:v>
                </c:pt>
                <c:pt idx="360">
                  <c:v>72.599999999999994</c:v>
                </c:pt>
                <c:pt idx="361">
                  <c:v>72.5</c:v>
                </c:pt>
                <c:pt idx="362">
                  <c:v>72.7</c:v>
                </c:pt>
                <c:pt idx="363">
                  <c:v>72.5</c:v>
                </c:pt>
                <c:pt idx="364">
                  <c:v>72.7</c:v>
                </c:pt>
                <c:pt idx="365">
                  <c:v>72.599999999999994</c:v>
                </c:pt>
                <c:pt idx="366">
                  <c:v>72.599999999999994</c:v>
                </c:pt>
                <c:pt idx="367">
                  <c:v>72.599999999999994</c:v>
                </c:pt>
                <c:pt idx="368">
                  <c:v>72.599999999999994</c:v>
                </c:pt>
                <c:pt idx="369">
                  <c:v>72.599999999999994</c:v>
                </c:pt>
                <c:pt idx="370">
                  <c:v>72.599999999999994</c:v>
                </c:pt>
                <c:pt idx="371">
                  <c:v>72.599999999999994</c:v>
                </c:pt>
                <c:pt idx="372">
                  <c:v>72.599999999999994</c:v>
                </c:pt>
                <c:pt idx="373">
                  <c:v>72.599999999999994</c:v>
                </c:pt>
                <c:pt idx="374">
                  <c:v>72.7</c:v>
                </c:pt>
                <c:pt idx="375">
                  <c:v>72.7</c:v>
                </c:pt>
                <c:pt idx="376">
                  <c:v>72.7</c:v>
                </c:pt>
                <c:pt idx="377">
                  <c:v>72.7</c:v>
                </c:pt>
                <c:pt idx="378">
                  <c:v>72.7</c:v>
                </c:pt>
                <c:pt idx="379">
                  <c:v>72.7</c:v>
                </c:pt>
                <c:pt idx="380">
                  <c:v>72.7</c:v>
                </c:pt>
                <c:pt idx="381">
                  <c:v>72.7</c:v>
                </c:pt>
                <c:pt idx="382">
                  <c:v>72.7</c:v>
                </c:pt>
                <c:pt idx="383">
                  <c:v>72.7</c:v>
                </c:pt>
                <c:pt idx="384">
                  <c:v>72.7</c:v>
                </c:pt>
                <c:pt idx="385">
                  <c:v>72.7</c:v>
                </c:pt>
                <c:pt idx="386">
                  <c:v>72.7</c:v>
                </c:pt>
                <c:pt idx="387">
                  <c:v>72.7</c:v>
                </c:pt>
                <c:pt idx="388">
                  <c:v>72.7</c:v>
                </c:pt>
                <c:pt idx="389">
                  <c:v>72.7</c:v>
                </c:pt>
                <c:pt idx="390">
                  <c:v>72.7</c:v>
                </c:pt>
                <c:pt idx="391">
                  <c:v>72.7</c:v>
                </c:pt>
                <c:pt idx="392">
                  <c:v>72.8</c:v>
                </c:pt>
                <c:pt idx="393">
                  <c:v>72.7</c:v>
                </c:pt>
                <c:pt idx="394">
                  <c:v>72.7</c:v>
                </c:pt>
                <c:pt idx="395">
                  <c:v>72.7</c:v>
                </c:pt>
                <c:pt idx="396">
                  <c:v>72.7</c:v>
                </c:pt>
                <c:pt idx="397">
                  <c:v>72.8</c:v>
                </c:pt>
                <c:pt idx="398">
                  <c:v>72.8</c:v>
                </c:pt>
                <c:pt idx="399">
                  <c:v>72.8</c:v>
                </c:pt>
                <c:pt idx="400">
                  <c:v>72.8</c:v>
                </c:pt>
                <c:pt idx="401">
                  <c:v>72.8</c:v>
                </c:pt>
                <c:pt idx="402">
                  <c:v>72.8</c:v>
                </c:pt>
                <c:pt idx="403">
                  <c:v>72.7</c:v>
                </c:pt>
                <c:pt idx="404">
                  <c:v>72.8</c:v>
                </c:pt>
                <c:pt idx="405">
                  <c:v>72.8</c:v>
                </c:pt>
                <c:pt idx="406">
                  <c:v>72.8</c:v>
                </c:pt>
                <c:pt idx="407">
                  <c:v>72.8</c:v>
                </c:pt>
                <c:pt idx="408">
                  <c:v>72.8</c:v>
                </c:pt>
                <c:pt idx="409">
                  <c:v>72.7</c:v>
                </c:pt>
                <c:pt idx="410">
                  <c:v>72.8</c:v>
                </c:pt>
                <c:pt idx="411">
                  <c:v>72.8</c:v>
                </c:pt>
                <c:pt idx="412">
                  <c:v>72.8</c:v>
                </c:pt>
                <c:pt idx="413">
                  <c:v>72.8</c:v>
                </c:pt>
                <c:pt idx="414">
                  <c:v>72.8</c:v>
                </c:pt>
                <c:pt idx="415">
                  <c:v>72.8</c:v>
                </c:pt>
                <c:pt idx="416">
                  <c:v>72.900000000000006</c:v>
                </c:pt>
                <c:pt idx="417">
                  <c:v>72.900000000000006</c:v>
                </c:pt>
                <c:pt idx="418">
                  <c:v>72.900000000000006</c:v>
                </c:pt>
                <c:pt idx="419">
                  <c:v>72.900000000000006</c:v>
                </c:pt>
                <c:pt idx="420">
                  <c:v>72.900000000000006</c:v>
                </c:pt>
                <c:pt idx="421">
                  <c:v>72.900000000000006</c:v>
                </c:pt>
                <c:pt idx="422">
                  <c:v>72.8</c:v>
                </c:pt>
                <c:pt idx="423">
                  <c:v>72.900000000000006</c:v>
                </c:pt>
                <c:pt idx="424">
                  <c:v>72.900000000000006</c:v>
                </c:pt>
                <c:pt idx="425">
                  <c:v>72.900000000000006</c:v>
                </c:pt>
                <c:pt idx="426">
                  <c:v>72.900000000000006</c:v>
                </c:pt>
                <c:pt idx="427">
                  <c:v>72.900000000000006</c:v>
                </c:pt>
                <c:pt idx="428">
                  <c:v>72.900000000000006</c:v>
                </c:pt>
                <c:pt idx="429">
                  <c:v>73</c:v>
                </c:pt>
                <c:pt idx="430">
                  <c:v>73</c:v>
                </c:pt>
                <c:pt idx="431">
                  <c:v>72.900000000000006</c:v>
                </c:pt>
                <c:pt idx="432">
                  <c:v>72.900000000000006</c:v>
                </c:pt>
                <c:pt idx="433">
                  <c:v>72.900000000000006</c:v>
                </c:pt>
                <c:pt idx="434">
                  <c:v>72.900000000000006</c:v>
                </c:pt>
                <c:pt idx="435">
                  <c:v>72.900000000000006</c:v>
                </c:pt>
                <c:pt idx="436">
                  <c:v>72.900000000000006</c:v>
                </c:pt>
                <c:pt idx="437">
                  <c:v>73</c:v>
                </c:pt>
                <c:pt idx="438">
                  <c:v>72.900000000000006</c:v>
                </c:pt>
                <c:pt idx="439">
                  <c:v>73</c:v>
                </c:pt>
                <c:pt idx="440">
                  <c:v>73</c:v>
                </c:pt>
                <c:pt idx="441">
                  <c:v>73</c:v>
                </c:pt>
                <c:pt idx="442">
                  <c:v>72.900000000000006</c:v>
                </c:pt>
                <c:pt idx="443">
                  <c:v>73</c:v>
                </c:pt>
                <c:pt idx="444">
                  <c:v>73</c:v>
                </c:pt>
                <c:pt idx="445">
                  <c:v>73</c:v>
                </c:pt>
                <c:pt idx="446">
                  <c:v>72.900000000000006</c:v>
                </c:pt>
                <c:pt idx="447">
                  <c:v>72.900000000000006</c:v>
                </c:pt>
                <c:pt idx="448">
                  <c:v>72.900000000000006</c:v>
                </c:pt>
                <c:pt idx="449">
                  <c:v>72.900000000000006</c:v>
                </c:pt>
                <c:pt idx="450">
                  <c:v>72.8</c:v>
                </c:pt>
                <c:pt idx="451">
                  <c:v>72.900000000000006</c:v>
                </c:pt>
                <c:pt idx="452">
                  <c:v>72.900000000000006</c:v>
                </c:pt>
                <c:pt idx="453">
                  <c:v>72.900000000000006</c:v>
                </c:pt>
                <c:pt idx="454">
                  <c:v>73</c:v>
                </c:pt>
                <c:pt idx="455">
                  <c:v>72.900000000000006</c:v>
                </c:pt>
                <c:pt idx="456">
                  <c:v>73</c:v>
                </c:pt>
                <c:pt idx="457">
                  <c:v>73</c:v>
                </c:pt>
                <c:pt idx="458">
                  <c:v>73</c:v>
                </c:pt>
                <c:pt idx="459">
                  <c:v>72.900000000000006</c:v>
                </c:pt>
                <c:pt idx="460">
                  <c:v>72.900000000000006</c:v>
                </c:pt>
                <c:pt idx="461">
                  <c:v>72.900000000000006</c:v>
                </c:pt>
                <c:pt idx="462">
                  <c:v>73</c:v>
                </c:pt>
                <c:pt idx="463">
                  <c:v>73</c:v>
                </c:pt>
                <c:pt idx="464">
                  <c:v>73</c:v>
                </c:pt>
                <c:pt idx="465">
                  <c:v>73</c:v>
                </c:pt>
                <c:pt idx="466">
                  <c:v>72.900000000000006</c:v>
                </c:pt>
                <c:pt idx="467">
                  <c:v>73</c:v>
                </c:pt>
                <c:pt idx="468">
                  <c:v>73</c:v>
                </c:pt>
                <c:pt idx="469">
                  <c:v>73</c:v>
                </c:pt>
                <c:pt idx="470">
                  <c:v>73</c:v>
                </c:pt>
                <c:pt idx="471">
                  <c:v>73</c:v>
                </c:pt>
                <c:pt idx="472">
                  <c:v>73</c:v>
                </c:pt>
                <c:pt idx="473">
                  <c:v>73</c:v>
                </c:pt>
                <c:pt idx="474">
                  <c:v>73.099999999999994</c:v>
                </c:pt>
                <c:pt idx="475">
                  <c:v>73.099999999999994</c:v>
                </c:pt>
                <c:pt idx="476">
                  <c:v>73</c:v>
                </c:pt>
                <c:pt idx="477">
                  <c:v>73</c:v>
                </c:pt>
                <c:pt idx="478">
                  <c:v>73.099999999999994</c:v>
                </c:pt>
                <c:pt idx="479">
                  <c:v>73</c:v>
                </c:pt>
                <c:pt idx="480">
                  <c:v>73</c:v>
                </c:pt>
                <c:pt idx="481">
                  <c:v>73</c:v>
                </c:pt>
                <c:pt idx="482">
                  <c:v>73</c:v>
                </c:pt>
                <c:pt idx="483">
                  <c:v>73</c:v>
                </c:pt>
                <c:pt idx="484">
                  <c:v>73</c:v>
                </c:pt>
                <c:pt idx="485">
                  <c:v>73.099999999999994</c:v>
                </c:pt>
                <c:pt idx="486">
                  <c:v>73</c:v>
                </c:pt>
                <c:pt idx="487">
                  <c:v>73</c:v>
                </c:pt>
                <c:pt idx="488">
                  <c:v>73</c:v>
                </c:pt>
                <c:pt idx="489">
                  <c:v>73</c:v>
                </c:pt>
                <c:pt idx="490">
                  <c:v>73</c:v>
                </c:pt>
                <c:pt idx="491">
                  <c:v>73</c:v>
                </c:pt>
                <c:pt idx="492">
                  <c:v>73</c:v>
                </c:pt>
                <c:pt idx="493">
                  <c:v>73</c:v>
                </c:pt>
                <c:pt idx="494">
                  <c:v>73.099999999999994</c:v>
                </c:pt>
                <c:pt idx="495">
                  <c:v>73.099999999999994</c:v>
                </c:pt>
                <c:pt idx="496">
                  <c:v>73.099999999999994</c:v>
                </c:pt>
                <c:pt idx="497">
                  <c:v>73</c:v>
                </c:pt>
                <c:pt idx="498">
                  <c:v>73</c:v>
                </c:pt>
                <c:pt idx="499">
                  <c:v>73.099999999999994</c:v>
                </c:pt>
                <c:pt idx="500">
                  <c:v>73.099999999999994</c:v>
                </c:pt>
                <c:pt idx="501">
                  <c:v>73.099999999999994</c:v>
                </c:pt>
                <c:pt idx="502">
                  <c:v>73.099999999999994</c:v>
                </c:pt>
                <c:pt idx="503">
                  <c:v>73.099999999999994</c:v>
                </c:pt>
                <c:pt idx="504">
                  <c:v>73.099999999999994</c:v>
                </c:pt>
                <c:pt idx="505">
                  <c:v>73.099999999999994</c:v>
                </c:pt>
                <c:pt idx="506">
                  <c:v>73.099999999999994</c:v>
                </c:pt>
                <c:pt idx="507">
                  <c:v>73.099999999999994</c:v>
                </c:pt>
                <c:pt idx="508">
                  <c:v>73.099999999999994</c:v>
                </c:pt>
                <c:pt idx="509">
                  <c:v>73.099999999999994</c:v>
                </c:pt>
                <c:pt idx="510">
                  <c:v>73.099999999999994</c:v>
                </c:pt>
                <c:pt idx="511">
                  <c:v>73</c:v>
                </c:pt>
                <c:pt idx="512">
                  <c:v>73.099999999999994</c:v>
                </c:pt>
                <c:pt idx="513">
                  <c:v>73.099999999999994</c:v>
                </c:pt>
                <c:pt idx="514">
                  <c:v>73.099999999999994</c:v>
                </c:pt>
                <c:pt idx="515">
                  <c:v>73.099999999999994</c:v>
                </c:pt>
                <c:pt idx="516">
                  <c:v>73.099999999999994</c:v>
                </c:pt>
                <c:pt idx="517">
                  <c:v>73</c:v>
                </c:pt>
                <c:pt idx="518">
                  <c:v>73.099999999999994</c:v>
                </c:pt>
                <c:pt idx="519">
                  <c:v>73.099999999999994</c:v>
                </c:pt>
                <c:pt idx="520">
                  <c:v>73</c:v>
                </c:pt>
                <c:pt idx="521">
                  <c:v>73.099999999999994</c:v>
                </c:pt>
                <c:pt idx="522">
                  <c:v>73.099999999999994</c:v>
                </c:pt>
                <c:pt idx="523">
                  <c:v>73.099999999999994</c:v>
                </c:pt>
                <c:pt idx="524">
                  <c:v>73</c:v>
                </c:pt>
                <c:pt idx="525">
                  <c:v>73</c:v>
                </c:pt>
                <c:pt idx="526">
                  <c:v>73.099999999999994</c:v>
                </c:pt>
                <c:pt idx="527">
                  <c:v>73.099999999999994</c:v>
                </c:pt>
                <c:pt idx="528">
                  <c:v>73.099999999999994</c:v>
                </c:pt>
                <c:pt idx="529">
                  <c:v>73.099999999999994</c:v>
                </c:pt>
                <c:pt idx="530">
                  <c:v>73.099999999999994</c:v>
                </c:pt>
                <c:pt idx="531">
                  <c:v>73.099999999999994</c:v>
                </c:pt>
                <c:pt idx="532">
                  <c:v>73.099999999999994</c:v>
                </c:pt>
                <c:pt idx="533">
                  <c:v>73.099999999999994</c:v>
                </c:pt>
                <c:pt idx="534">
                  <c:v>73.099999999999994</c:v>
                </c:pt>
                <c:pt idx="535">
                  <c:v>73.099999999999994</c:v>
                </c:pt>
                <c:pt idx="536">
                  <c:v>73.2</c:v>
                </c:pt>
                <c:pt idx="537">
                  <c:v>73.2</c:v>
                </c:pt>
                <c:pt idx="538">
                  <c:v>73</c:v>
                </c:pt>
                <c:pt idx="539">
                  <c:v>73.099999999999994</c:v>
                </c:pt>
                <c:pt idx="540">
                  <c:v>73.099999999999994</c:v>
                </c:pt>
                <c:pt idx="541">
                  <c:v>73.099999999999994</c:v>
                </c:pt>
                <c:pt idx="542">
                  <c:v>73.099999999999994</c:v>
                </c:pt>
                <c:pt idx="543">
                  <c:v>73.099999999999994</c:v>
                </c:pt>
                <c:pt idx="544">
                  <c:v>73.099999999999994</c:v>
                </c:pt>
                <c:pt idx="545">
                  <c:v>73.099999999999994</c:v>
                </c:pt>
                <c:pt idx="546">
                  <c:v>73.099999999999994</c:v>
                </c:pt>
                <c:pt idx="547">
                  <c:v>73.2</c:v>
                </c:pt>
                <c:pt idx="548">
                  <c:v>73.099999999999994</c:v>
                </c:pt>
                <c:pt idx="549">
                  <c:v>73.099999999999994</c:v>
                </c:pt>
                <c:pt idx="550">
                  <c:v>73.099999999999994</c:v>
                </c:pt>
                <c:pt idx="551">
                  <c:v>73.099999999999994</c:v>
                </c:pt>
                <c:pt idx="552">
                  <c:v>73.099999999999994</c:v>
                </c:pt>
                <c:pt idx="553">
                  <c:v>73.099999999999994</c:v>
                </c:pt>
                <c:pt idx="554">
                  <c:v>73.099999999999994</c:v>
                </c:pt>
                <c:pt idx="555">
                  <c:v>73.2</c:v>
                </c:pt>
                <c:pt idx="556">
                  <c:v>73.099999999999994</c:v>
                </c:pt>
                <c:pt idx="557">
                  <c:v>73.099999999999994</c:v>
                </c:pt>
                <c:pt idx="558">
                  <c:v>73.099999999999994</c:v>
                </c:pt>
                <c:pt idx="559">
                  <c:v>73.099999999999994</c:v>
                </c:pt>
                <c:pt idx="560">
                  <c:v>73.099999999999994</c:v>
                </c:pt>
                <c:pt idx="561">
                  <c:v>73.2</c:v>
                </c:pt>
                <c:pt idx="562">
                  <c:v>73.099999999999994</c:v>
                </c:pt>
                <c:pt idx="563">
                  <c:v>73.2</c:v>
                </c:pt>
                <c:pt idx="564">
                  <c:v>73.2</c:v>
                </c:pt>
                <c:pt idx="565">
                  <c:v>73.2</c:v>
                </c:pt>
                <c:pt idx="566">
                  <c:v>73.3</c:v>
                </c:pt>
                <c:pt idx="567">
                  <c:v>73.2</c:v>
                </c:pt>
                <c:pt idx="568">
                  <c:v>73.2</c:v>
                </c:pt>
                <c:pt idx="569">
                  <c:v>73.2</c:v>
                </c:pt>
                <c:pt idx="570">
                  <c:v>73.2</c:v>
                </c:pt>
                <c:pt idx="571">
                  <c:v>73.2</c:v>
                </c:pt>
                <c:pt idx="572">
                  <c:v>73.2</c:v>
                </c:pt>
                <c:pt idx="573">
                  <c:v>73.2</c:v>
                </c:pt>
                <c:pt idx="574">
                  <c:v>73.3</c:v>
                </c:pt>
                <c:pt idx="575">
                  <c:v>73.2</c:v>
                </c:pt>
                <c:pt idx="576">
                  <c:v>73.3</c:v>
                </c:pt>
                <c:pt idx="577">
                  <c:v>73.2</c:v>
                </c:pt>
                <c:pt idx="578">
                  <c:v>73.3</c:v>
                </c:pt>
                <c:pt idx="579">
                  <c:v>73.2</c:v>
                </c:pt>
                <c:pt idx="580">
                  <c:v>73.2</c:v>
                </c:pt>
                <c:pt idx="581">
                  <c:v>73.2</c:v>
                </c:pt>
                <c:pt idx="582">
                  <c:v>73.2</c:v>
                </c:pt>
                <c:pt idx="583">
                  <c:v>73.2</c:v>
                </c:pt>
                <c:pt idx="584">
                  <c:v>73.2</c:v>
                </c:pt>
                <c:pt idx="585">
                  <c:v>73.2</c:v>
                </c:pt>
                <c:pt idx="586">
                  <c:v>73.2</c:v>
                </c:pt>
                <c:pt idx="587">
                  <c:v>73.099999999999994</c:v>
                </c:pt>
                <c:pt idx="588">
                  <c:v>73.2</c:v>
                </c:pt>
                <c:pt idx="589">
                  <c:v>73.099999999999994</c:v>
                </c:pt>
                <c:pt idx="590">
                  <c:v>73.099999999999994</c:v>
                </c:pt>
                <c:pt idx="591">
                  <c:v>73.3</c:v>
                </c:pt>
                <c:pt idx="592">
                  <c:v>73.2</c:v>
                </c:pt>
                <c:pt idx="593">
                  <c:v>73.2</c:v>
                </c:pt>
                <c:pt idx="594">
                  <c:v>73.2</c:v>
                </c:pt>
                <c:pt idx="595">
                  <c:v>73.2</c:v>
                </c:pt>
                <c:pt idx="596">
                  <c:v>73.2</c:v>
                </c:pt>
                <c:pt idx="597">
                  <c:v>73.2</c:v>
                </c:pt>
                <c:pt idx="598">
                  <c:v>73.2</c:v>
                </c:pt>
                <c:pt idx="599">
                  <c:v>73.2</c:v>
                </c:pt>
                <c:pt idx="600">
                  <c:v>73.3</c:v>
                </c:pt>
                <c:pt idx="601">
                  <c:v>73.2</c:v>
                </c:pt>
                <c:pt idx="602">
                  <c:v>73.400000000000006</c:v>
                </c:pt>
                <c:pt idx="603">
                  <c:v>73.3</c:v>
                </c:pt>
                <c:pt idx="604">
                  <c:v>73.3</c:v>
                </c:pt>
                <c:pt idx="605">
                  <c:v>73.2</c:v>
                </c:pt>
                <c:pt idx="606">
                  <c:v>73.3</c:v>
                </c:pt>
                <c:pt idx="607">
                  <c:v>73.400000000000006</c:v>
                </c:pt>
                <c:pt idx="608">
                  <c:v>73.3</c:v>
                </c:pt>
                <c:pt idx="609">
                  <c:v>73.400000000000006</c:v>
                </c:pt>
                <c:pt idx="610">
                  <c:v>73.3</c:v>
                </c:pt>
                <c:pt idx="611">
                  <c:v>73.2</c:v>
                </c:pt>
                <c:pt idx="612">
                  <c:v>73.3</c:v>
                </c:pt>
                <c:pt idx="613">
                  <c:v>73.2</c:v>
                </c:pt>
                <c:pt idx="614">
                  <c:v>73.3</c:v>
                </c:pt>
                <c:pt idx="615">
                  <c:v>73.3</c:v>
                </c:pt>
                <c:pt idx="616">
                  <c:v>73.2</c:v>
                </c:pt>
                <c:pt idx="617">
                  <c:v>73.2</c:v>
                </c:pt>
                <c:pt idx="618">
                  <c:v>73.2</c:v>
                </c:pt>
                <c:pt idx="619">
                  <c:v>73.2</c:v>
                </c:pt>
                <c:pt idx="620">
                  <c:v>73.2</c:v>
                </c:pt>
                <c:pt idx="621">
                  <c:v>73.2</c:v>
                </c:pt>
                <c:pt idx="622">
                  <c:v>73.2</c:v>
                </c:pt>
                <c:pt idx="623">
                  <c:v>73.2</c:v>
                </c:pt>
                <c:pt idx="624">
                  <c:v>73.400000000000006</c:v>
                </c:pt>
                <c:pt idx="625">
                  <c:v>73.3</c:v>
                </c:pt>
                <c:pt idx="626">
                  <c:v>73.400000000000006</c:v>
                </c:pt>
                <c:pt idx="627">
                  <c:v>73.400000000000006</c:v>
                </c:pt>
                <c:pt idx="628">
                  <c:v>73.400000000000006</c:v>
                </c:pt>
                <c:pt idx="629">
                  <c:v>73.400000000000006</c:v>
                </c:pt>
                <c:pt idx="630">
                  <c:v>73.400000000000006</c:v>
                </c:pt>
                <c:pt idx="631">
                  <c:v>73.3</c:v>
                </c:pt>
                <c:pt idx="632">
                  <c:v>73.3</c:v>
                </c:pt>
                <c:pt idx="633">
                  <c:v>73.400000000000006</c:v>
                </c:pt>
                <c:pt idx="634">
                  <c:v>73.400000000000006</c:v>
                </c:pt>
                <c:pt idx="635">
                  <c:v>73.3</c:v>
                </c:pt>
                <c:pt idx="636">
                  <c:v>73.400000000000006</c:v>
                </c:pt>
                <c:pt idx="637">
                  <c:v>73.5</c:v>
                </c:pt>
                <c:pt idx="638">
                  <c:v>73.3</c:v>
                </c:pt>
                <c:pt idx="639">
                  <c:v>73.5</c:v>
                </c:pt>
                <c:pt idx="640">
                  <c:v>73.3</c:v>
                </c:pt>
                <c:pt idx="641">
                  <c:v>73.400000000000006</c:v>
                </c:pt>
                <c:pt idx="642">
                  <c:v>73.3</c:v>
                </c:pt>
                <c:pt idx="643">
                  <c:v>73.3</c:v>
                </c:pt>
                <c:pt idx="644">
                  <c:v>73.2</c:v>
                </c:pt>
                <c:pt idx="645">
                  <c:v>73.3</c:v>
                </c:pt>
                <c:pt idx="646">
                  <c:v>73.2</c:v>
                </c:pt>
                <c:pt idx="647">
                  <c:v>73.2</c:v>
                </c:pt>
                <c:pt idx="648">
                  <c:v>73.2</c:v>
                </c:pt>
                <c:pt idx="649">
                  <c:v>73.400000000000006</c:v>
                </c:pt>
                <c:pt idx="650">
                  <c:v>73.400000000000006</c:v>
                </c:pt>
                <c:pt idx="651">
                  <c:v>73.3</c:v>
                </c:pt>
                <c:pt idx="652">
                  <c:v>73.5</c:v>
                </c:pt>
                <c:pt idx="653">
                  <c:v>73.3</c:v>
                </c:pt>
                <c:pt idx="654">
                  <c:v>73.3</c:v>
                </c:pt>
                <c:pt idx="655">
                  <c:v>73.400000000000006</c:v>
                </c:pt>
                <c:pt idx="656">
                  <c:v>73.400000000000006</c:v>
                </c:pt>
                <c:pt idx="657">
                  <c:v>73.5</c:v>
                </c:pt>
                <c:pt idx="658">
                  <c:v>73.400000000000006</c:v>
                </c:pt>
                <c:pt idx="659">
                  <c:v>73.5</c:v>
                </c:pt>
                <c:pt idx="660">
                  <c:v>73.400000000000006</c:v>
                </c:pt>
                <c:pt idx="661">
                  <c:v>73.400000000000006</c:v>
                </c:pt>
                <c:pt idx="662">
                  <c:v>73.400000000000006</c:v>
                </c:pt>
                <c:pt idx="663">
                  <c:v>73.3</c:v>
                </c:pt>
                <c:pt idx="664">
                  <c:v>73.400000000000006</c:v>
                </c:pt>
                <c:pt idx="665">
                  <c:v>73.400000000000006</c:v>
                </c:pt>
                <c:pt idx="666">
                  <c:v>73.400000000000006</c:v>
                </c:pt>
                <c:pt idx="667">
                  <c:v>73.400000000000006</c:v>
                </c:pt>
                <c:pt idx="668">
                  <c:v>73.5</c:v>
                </c:pt>
                <c:pt idx="669">
                  <c:v>73.5</c:v>
                </c:pt>
                <c:pt idx="670">
                  <c:v>73.400000000000006</c:v>
                </c:pt>
                <c:pt idx="671">
                  <c:v>73.400000000000006</c:v>
                </c:pt>
                <c:pt idx="672">
                  <c:v>73.5</c:v>
                </c:pt>
                <c:pt idx="673">
                  <c:v>73.5</c:v>
                </c:pt>
                <c:pt idx="674">
                  <c:v>73.5</c:v>
                </c:pt>
                <c:pt idx="675">
                  <c:v>73.400000000000006</c:v>
                </c:pt>
                <c:pt idx="676">
                  <c:v>73.5</c:v>
                </c:pt>
                <c:pt idx="677">
                  <c:v>73.400000000000006</c:v>
                </c:pt>
                <c:pt idx="678">
                  <c:v>73.400000000000006</c:v>
                </c:pt>
                <c:pt idx="679">
                  <c:v>73.3</c:v>
                </c:pt>
                <c:pt idx="680">
                  <c:v>73.400000000000006</c:v>
                </c:pt>
                <c:pt idx="681">
                  <c:v>73.3</c:v>
                </c:pt>
                <c:pt idx="682">
                  <c:v>73.400000000000006</c:v>
                </c:pt>
                <c:pt idx="683">
                  <c:v>73.400000000000006</c:v>
                </c:pt>
                <c:pt idx="684">
                  <c:v>73.3</c:v>
                </c:pt>
                <c:pt idx="685">
                  <c:v>73.3</c:v>
                </c:pt>
                <c:pt idx="686">
                  <c:v>73.400000000000006</c:v>
                </c:pt>
                <c:pt idx="687">
                  <c:v>73.400000000000006</c:v>
                </c:pt>
                <c:pt idx="688">
                  <c:v>73.400000000000006</c:v>
                </c:pt>
                <c:pt idx="689">
                  <c:v>73.3</c:v>
                </c:pt>
                <c:pt idx="690">
                  <c:v>73.3</c:v>
                </c:pt>
                <c:pt idx="691">
                  <c:v>73.2</c:v>
                </c:pt>
                <c:pt idx="692">
                  <c:v>73.2</c:v>
                </c:pt>
                <c:pt idx="693">
                  <c:v>73.2</c:v>
                </c:pt>
                <c:pt idx="694">
                  <c:v>73.2</c:v>
                </c:pt>
                <c:pt idx="695">
                  <c:v>73.099999999999994</c:v>
                </c:pt>
                <c:pt idx="696">
                  <c:v>73.099999999999994</c:v>
                </c:pt>
                <c:pt idx="697">
                  <c:v>73.099999999999994</c:v>
                </c:pt>
                <c:pt idx="698">
                  <c:v>73.099999999999994</c:v>
                </c:pt>
                <c:pt idx="699">
                  <c:v>73.2</c:v>
                </c:pt>
                <c:pt idx="700">
                  <c:v>73.099999999999994</c:v>
                </c:pt>
                <c:pt idx="701">
                  <c:v>73.099999999999994</c:v>
                </c:pt>
                <c:pt idx="702">
                  <c:v>73.099999999999994</c:v>
                </c:pt>
                <c:pt idx="703">
                  <c:v>73.099999999999994</c:v>
                </c:pt>
                <c:pt idx="704">
                  <c:v>73.099999999999994</c:v>
                </c:pt>
                <c:pt idx="705">
                  <c:v>73.099999999999994</c:v>
                </c:pt>
                <c:pt idx="706">
                  <c:v>73.099999999999994</c:v>
                </c:pt>
                <c:pt idx="707">
                  <c:v>73.099999999999994</c:v>
                </c:pt>
                <c:pt idx="708">
                  <c:v>73.099999999999994</c:v>
                </c:pt>
                <c:pt idx="709">
                  <c:v>73.099999999999994</c:v>
                </c:pt>
                <c:pt idx="710">
                  <c:v>73.099999999999994</c:v>
                </c:pt>
                <c:pt idx="711">
                  <c:v>73.099999999999994</c:v>
                </c:pt>
                <c:pt idx="712">
                  <c:v>73.2</c:v>
                </c:pt>
                <c:pt idx="713">
                  <c:v>73.099999999999994</c:v>
                </c:pt>
                <c:pt idx="714">
                  <c:v>73</c:v>
                </c:pt>
                <c:pt idx="715">
                  <c:v>73.099999999999994</c:v>
                </c:pt>
                <c:pt idx="716">
                  <c:v>73.099999999999994</c:v>
                </c:pt>
                <c:pt idx="717">
                  <c:v>73</c:v>
                </c:pt>
                <c:pt idx="718">
                  <c:v>73</c:v>
                </c:pt>
                <c:pt idx="719">
                  <c:v>73</c:v>
                </c:pt>
                <c:pt idx="720">
                  <c:v>72.900000000000006</c:v>
                </c:pt>
                <c:pt idx="721">
                  <c:v>72.900000000000006</c:v>
                </c:pt>
                <c:pt idx="722">
                  <c:v>72.900000000000006</c:v>
                </c:pt>
                <c:pt idx="723">
                  <c:v>72.900000000000006</c:v>
                </c:pt>
                <c:pt idx="724">
                  <c:v>73</c:v>
                </c:pt>
                <c:pt idx="725">
                  <c:v>73</c:v>
                </c:pt>
                <c:pt idx="726">
                  <c:v>73</c:v>
                </c:pt>
                <c:pt idx="727">
                  <c:v>72.900000000000006</c:v>
                </c:pt>
                <c:pt idx="728">
                  <c:v>72.900000000000006</c:v>
                </c:pt>
                <c:pt idx="729">
                  <c:v>72.900000000000006</c:v>
                </c:pt>
                <c:pt idx="730">
                  <c:v>72.900000000000006</c:v>
                </c:pt>
                <c:pt idx="731">
                  <c:v>72.8</c:v>
                </c:pt>
                <c:pt idx="732">
                  <c:v>72.8</c:v>
                </c:pt>
                <c:pt idx="733">
                  <c:v>72.8</c:v>
                </c:pt>
                <c:pt idx="734">
                  <c:v>72.900000000000006</c:v>
                </c:pt>
                <c:pt idx="735">
                  <c:v>72.8</c:v>
                </c:pt>
                <c:pt idx="736">
                  <c:v>72.8</c:v>
                </c:pt>
                <c:pt idx="737">
                  <c:v>72.8</c:v>
                </c:pt>
                <c:pt idx="738">
                  <c:v>72.900000000000006</c:v>
                </c:pt>
                <c:pt idx="739">
                  <c:v>72.8</c:v>
                </c:pt>
                <c:pt idx="740">
                  <c:v>72.900000000000006</c:v>
                </c:pt>
                <c:pt idx="741">
                  <c:v>72.8</c:v>
                </c:pt>
                <c:pt idx="742">
                  <c:v>72.900000000000006</c:v>
                </c:pt>
                <c:pt idx="743">
                  <c:v>72.8</c:v>
                </c:pt>
                <c:pt idx="744">
                  <c:v>72.8</c:v>
                </c:pt>
                <c:pt idx="745">
                  <c:v>72.8</c:v>
                </c:pt>
                <c:pt idx="746">
                  <c:v>72.8</c:v>
                </c:pt>
                <c:pt idx="747">
                  <c:v>72.8</c:v>
                </c:pt>
                <c:pt idx="748">
                  <c:v>72.900000000000006</c:v>
                </c:pt>
                <c:pt idx="749">
                  <c:v>72.900000000000006</c:v>
                </c:pt>
                <c:pt idx="750">
                  <c:v>72.8</c:v>
                </c:pt>
                <c:pt idx="751">
                  <c:v>72.8</c:v>
                </c:pt>
                <c:pt idx="752">
                  <c:v>72.8</c:v>
                </c:pt>
                <c:pt idx="753">
                  <c:v>72.8</c:v>
                </c:pt>
                <c:pt idx="754">
                  <c:v>72.8</c:v>
                </c:pt>
                <c:pt idx="755">
                  <c:v>72.8</c:v>
                </c:pt>
                <c:pt idx="756">
                  <c:v>72.8</c:v>
                </c:pt>
                <c:pt idx="757">
                  <c:v>72.8</c:v>
                </c:pt>
                <c:pt idx="758">
                  <c:v>72.8</c:v>
                </c:pt>
                <c:pt idx="759">
                  <c:v>72.8</c:v>
                </c:pt>
                <c:pt idx="760">
                  <c:v>72.8</c:v>
                </c:pt>
                <c:pt idx="761">
                  <c:v>72.8</c:v>
                </c:pt>
                <c:pt idx="762">
                  <c:v>72.7</c:v>
                </c:pt>
                <c:pt idx="763">
                  <c:v>72.8</c:v>
                </c:pt>
                <c:pt idx="764">
                  <c:v>72.8</c:v>
                </c:pt>
                <c:pt idx="765">
                  <c:v>72.8</c:v>
                </c:pt>
                <c:pt idx="766">
                  <c:v>72.8</c:v>
                </c:pt>
                <c:pt idx="767">
                  <c:v>72.8</c:v>
                </c:pt>
                <c:pt idx="768">
                  <c:v>72.900000000000006</c:v>
                </c:pt>
                <c:pt idx="769">
                  <c:v>72.8</c:v>
                </c:pt>
                <c:pt idx="770">
                  <c:v>72.8</c:v>
                </c:pt>
                <c:pt idx="771">
                  <c:v>72.900000000000006</c:v>
                </c:pt>
                <c:pt idx="772">
                  <c:v>72.900000000000006</c:v>
                </c:pt>
                <c:pt idx="773">
                  <c:v>72.900000000000006</c:v>
                </c:pt>
                <c:pt idx="774">
                  <c:v>72.8</c:v>
                </c:pt>
                <c:pt idx="775">
                  <c:v>72.900000000000006</c:v>
                </c:pt>
                <c:pt idx="776">
                  <c:v>72.900000000000006</c:v>
                </c:pt>
                <c:pt idx="777">
                  <c:v>72.8</c:v>
                </c:pt>
                <c:pt idx="778">
                  <c:v>72.900000000000006</c:v>
                </c:pt>
                <c:pt idx="779">
                  <c:v>72.8</c:v>
                </c:pt>
                <c:pt idx="780">
                  <c:v>72.8</c:v>
                </c:pt>
                <c:pt idx="781">
                  <c:v>72.900000000000006</c:v>
                </c:pt>
                <c:pt idx="782">
                  <c:v>72.8</c:v>
                </c:pt>
                <c:pt idx="783">
                  <c:v>72.8</c:v>
                </c:pt>
                <c:pt idx="784">
                  <c:v>72.8</c:v>
                </c:pt>
                <c:pt idx="785">
                  <c:v>72.8</c:v>
                </c:pt>
                <c:pt idx="786">
                  <c:v>72.8</c:v>
                </c:pt>
                <c:pt idx="787">
                  <c:v>72.900000000000006</c:v>
                </c:pt>
                <c:pt idx="788">
                  <c:v>72.8</c:v>
                </c:pt>
                <c:pt idx="789">
                  <c:v>72.8</c:v>
                </c:pt>
                <c:pt idx="790">
                  <c:v>72.900000000000006</c:v>
                </c:pt>
                <c:pt idx="791">
                  <c:v>72.900000000000006</c:v>
                </c:pt>
                <c:pt idx="792">
                  <c:v>72.900000000000006</c:v>
                </c:pt>
                <c:pt idx="793">
                  <c:v>72.8</c:v>
                </c:pt>
                <c:pt idx="794">
                  <c:v>72.900000000000006</c:v>
                </c:pt>
                <c:pt idx="795">
                  <c:v>72.8</c:v>
                </c:pt>
                <c:pt idx="796">
                  <c:v>72.900000000000006</c:v>
                </c:pt>
                <c:pt idx="797">
                  <c:v>72.900000000000006</c:v>
                </c:pt>
                <c:pt idx="798">
                  <c:v>72.900000000000006</c:v>
                </c:pt>
                <c:pt idx="799">
                  <c:v>72.900000000000006</c:v>
                </c:pt>
                <c:pt idx="800">
                  <c:v>72.900000000000006</c:v>
                </c:pt>
                <c:pt idx="801">
                  <c:v>72.900000000000006</c:v>
                </c:pt>
                <c:pt idx="802">
                  <c:v>72.900000000000006</c:v>
                </c:pt>
                <c:pt idx="803">
                  <c:v>72.900000000000006</c:v>
                </c:pt>
                <c:pt idx="804">
                  <c:v>72.8</c:v>
                </c:pt>
                <c:pt idx="805">
                  <c:v>72.900000000000006</c:v>
                </c:pt>
                <c:pt idx="806">
                  <c:v>72.900000000000006</c:v>
                </c:pt>
                <c:pt idx="807">
                  <c:v>72.8</c:v>
                </c:pt>
                <c:pt idx="808">
                  <c:v>72.900000000000006</c:v>
                </c:pt>
                <c:pt idx="809">
                  <c:v>72.8</c:v>
                </c:pt>
                <c:pt idx="810">
                  <c:v>72.8</c:v>
                </c:pt>
                <c:pt idx="811">
                  <c:v>72.8</c:v>
                </c:pt>
                <c:pt idx="812">
                  <c:v>72.900000000000006</c:v>
                </c:pt>
                <c:pt idx="813">
                  <c:v>72.7</c:v>
                </c:pt>
                <c:pt idx="814">
                  <c:v>72.8</c:v>
                </c:pt>
                <c:pt idx="815">
                  <c:v>72.8</c:v>
                </c:pt>
                <c:pt idx="816">
                  <c:v>72.8</c:v>
                </c:pt>
                <c:pt idx="817">
                  <c:v>72.7</c:v>
                </c:pt>
                <c:pt idx="818">
                  <c:v>72.7</c:v>
                </c:pt>
                <c:pt idx="819">
                  <c:v>72.7</c:v>
                </c:pt>
                <c:pt idx="820">
                  <c:v>72.7</c:v>
                </c:pt>
                <c:pt idx="821">
                  <c:v>72.7</c:v>
                </c:pt>
                <c:pt idx="822">
                  <c:v>72.7</c:v>
                </c:pt>
                <c:pt idx="823">
                  <c:v>72.7</c:v>
                </c:pt>
                <c:pt idx="824">
                  <c:v>72.7</c:v>
                </c:pt>
                <c:pt idx="825">
                  <c:v>72.7</c:v>
                </c:pt>
                <c:pt idx="826">
                  <c:v>72.7</c:v>
                </c:pt>
                <c:pt idx="827">
                  <c:v>72.7</c:v>
                </c:pt>
                <c:pt idx="828">
                  <c:v>72.7</c:v>
                </c:pt>
                <c:pt idx="829">
                  <c:v>72.7</c:v>
                </c:pt>
                <c:pt idx="830">
                  <c:v>72.7</c:v>
                </c:pt>
                <c:pt idx="831">
                  <c:v>72.599999999999994</c:v>
                </c:pt>
                <c:pt idx="832">
                  <c:v>72.7</c:v>
                </c:pt>
                <c:pt idx="833">
                  <c:v>72.7</c:v>
                </c:pt>
                <c:pt idx="834">
                  <c:v>72.599999999999994</c:v>
                </c:pt>
                <c:pt idx="835">
                  <c:v>72.7</c:v>
                </c:pt>
                <c:pt idx="836">
                  <c:v>72.599999999999994</c:v>
                </c:pt>
                <c:pt idx="837">
                  <c:v>72.7</c:v>
                </c:pt>
                <c:pt idx="838">
                  <c:v>72.599999999999994</c:v>
                </c:pt>
                <c:pt idx="839">
                  <c:v>72.599999999999994</c:v>
                </c:pt>
                <c:pt idx="840">
                  <c:v>72.7</c:v>
                </c:pt>
                <c:pt idx="841">
                  <c:v>72.599999999999994</c:v>
                </c:pt>
                <c:pt idx="842">
                  <c:v>72.599999999999994</c:v>
                </c:pt>
                <c:pt idx="843">
                  <c:v>72.7</c:v>
                </c:pt>
                <c:pt idx="844">
                  <c:v>72.7</c:v>
                </c:pt>
                <c:pt idx="845">
                  <c:v>72.7</c:v>
                </c:pt>
                <c:pt idx="846">
                  <c:v>72.7</c:v>
                </c:pt>
                <c:pt idx="847">
                  <c:v>72.7</c:v>
                </c:pt>
                <c:pt idx="848">
                  <c:v>72.7</c:v>
                </c:pt>
                <c:pt idx="849">
                  <c:v>72.7</c:v>
                </c:pt>
                <c:pt idx="850">
                  <c:v>72.599999999999994</c:v>
                </c:pt>
                <c:pt idx="851">
                  <c:v>72.7</c:v>
                </c:pt>
                <c:pt idx="852">
                  <c:v>72.599999999999994</c:v>
                </c:pt>
                <c:pt idx="853">
                  <c:v>72.7</c:v>
                </c:pt>
                <c:pt idx="854">
                  <c:v>72.599999999999994</c:v>
                </c:pt>
                <c:pt idx="855">
                  <c:v>72.599999999999994</c:v>
                </c:pt>
                <c:pt idx="856">
                  <c:v>72.599999999999994</c:v>
                </c:pt>
                <c:pt idx="857">
                  <c:v>72.599999999999994</c:v>
                </c:pt>
                <c:pt idx="858">
                  <c:v>72.7</c:v>
                </c:pt>
                <c:pt idx="859">
                  <c:v>72.7</c:v>
                </c:pt>
                <c:pt idx="860">
                  <c:v>72.7</c:v>
                </c:pt>
                <c:pt idx="861">
                  <c:v>72.7</c:v>
                </c:pt>
                <c:pt idx="862">
                  <c:v>72.7</c:v>
                </c:pt>
                <c:pt idx="863">
                  <c:v>72.7</c:v>
                </c:pt>
                <c:pt idx="864">
                  <c:v>72.7</c:v>
                </c:pt>
                <c:pt idx="865">
                  <c:v>72.599999999999994</c:v>
                </c:pt>
                <c:pt idx="866">
                  <c:v>72.7</c:v>
                </c:pt>
                <c:pt idx="867">
                  <c:v>72.5</c:v>
                </c:pt>
                <c:pt idx="868">
                  <c:v>72.599999999999994</c:v>
                </c:pt>
                <c:pt idx="869">
                  <c:v>72.599999999999994</c:v>
                </c:pt>
                <c:pt idx="870">
                  <c:v>72.599999999999994</c:v>
                </c:pt>
                <c:pt idx="871">
                  <c:v>72.599999999999994</c:v>
                </c:pt>
                <c:pt idx="872">
                  <c:v>72.599999999999994</c:v>
                </c:pt>
                <c:pt idx="873">
                  <c:v>72.599999999999994</c:v>
                </c:pt>
                <c:pt idx="874">
                  <c:v>72.5</c:v>
                </c:pt>
                <c:pt idx="875">
                  <c:v>72.5</c:v>
                </c:pt>
                <c:pt idx="876">
                  <c:v>72.5</c:v>
                </c:pt>
                <c:pt idx="877">
                  <c:v>72.400000000000006</c:v>
                </c:pt>
                <c:pt idx="878">
                  <c:v>72.5</c:v>
                </c:pt>
                <c:pt idx="879">
                  <c:v>72.5</c:v>
                </c:pt>
                <c:pt idx="880">
                  <c:v>72.5</c:v>
                </c:pt>
                <c:pt idx="881">
                  <c:v>72.5</c:v>
                </c:pt>
                <c:pt idx="882">
                  <c:v>72.5</c:v>
                </c:pt>
                <c:pt idx="883">
                  <c:v>72.5</c:v>
                </c:pt>
                <c:pt idx="884">
                  <c:v>72.5</c:v>
                </c:pt>
                <c:pt idx="885">
                  <c:v>72.599999999999994</c:v>
                </c:pt>
                <c:pt idx="886">
                  <c:v>72.5</c:v>
                </c:pt>
                <c:pt idx="887">
                  <c:v>72.599999999999994</c:v>
                </c:pt>
                <c:pt idx="888">
                  <c:v>72.599999999999994</c:v>
                </c:pt>
                <c:pt idx="889">
                  <c:v>72.5</c:v>
                </c:pt>
                <c:pt idx="890">
                  <c:v>72.5</c:v>
                </c:pt>
                <c:pt idx="891">
                  <c:v>72.5</c:v>
                </c:pt>
                <c:pt idx="892">
                  <c:v>72.599999999999994</c:v>
                </c:pt>
                <c:pt idx="893">
                  <c:v>72.599999999999994</c:v>
                </c:pt>
                <c:pt idx="894">
                  <c:v>72.599999999999994</c:v>
                </c:pt>
                <c:pt idx="895">
                  <c:v>72.599999999999994</c:v>
                </c:pt>
                <c:pt idx="896">
                  <c:v>72.599999999999994</c:v>
                </c:pt>
                <c:pt idx="897">
                  <c:v>72.599999999999994</c:v>
                </c:pt>
                <c:pt idx="898">
                  <c:v>72.599999999999994</c:v>
                </c:pt>
                <c:pt idx="899">
                  <c:v>72.599999999999994</c:v>
                </c:pt>
                <c:pt idx="900">
                  <c:v>72.599999999999994</c:v>
                </c:pt>
                <c:pt idx="901">
                  <c:v>72.5</c:v>
                </c:pt>
                <c:pt idx="902">
                  <c:v>72.5</c:v>
                </c:pt>
                <c:pt idx="903">
                  <c:v>72.5</c:v>
                </c:pt>
                <c:pt idx="904">
                  <c:v>72.599999999999994</c:v>
                </c:pt>
                <c:pt idx="905">
                  <c:v>72.599999999999994</c:v>
                </c:pt>
                <c:pt idx="906">
                  <c:v>72.599999999999994</c:v>
                </c:pt>
                <c:pt idx="907">
                  <c:v>72.599999999999994</c:v>
                </c:pt>
                <c:pt idx="908">
                  <c:v>72.599999999999994</c:v>
                </c:pt>
                <c:pt idx="909">
                  <c:v>72.7</c:v>
                </c:pt>
                <c:pt idx="910">
                  <c:v>72.7</c:v>
                </c:pt>
                <c:pt idx="911">
                  <c:v>72.7</c:v>
                </c:pt>
                <c:pt idx="912">
                  <c:v>72.599999999999994</c:v>
                </c:pt>
                <c:pt idx="913">
                  <c:v>72.599999999999994</c:v>
                </c:pt>
                <c:pt idx="914">
                  <c:v>72.599999999999994</c:v>
                </c:pt>
                <c:pt idx="915">
                  <c:v>72.599999999999994</c:v>
                </c:pt>
                <c:pt idx="916">
                  <c:v>72.599999999999994</c:v>
                </c:pt>
                <c:pt idx="917">
                  <c:v>72.599999999999994</c:v>
                </c:pt>
                <c:pt idx="918">
                  <c:v>72.599999999999994</c:v>
                </c:pt>
                <c:pt idx="919">
                  <c:v>72.5</c:v>
                </c:pt>
                <c:pt idx="920">
                  <c:v>72.5</c:v>
                </c:pt>
                <c:pt idx="921">
                  <c:v>72.5</c:v>
                </c:pt>
                <c:pt idx="922">
                  <c:v>72.5</c:v>
                </c:pt>
                <c:pt idx="923">
                  <c:v>72.400000000000006</c:v>
                </c:pt>
                <c:pt idx="924">
                  <c:v>72.400000000000006</c:v>
                </c:pt>
                <c:pt idx="925">
                  <c:v>72.3</c:v>
                </c:pt>
                <c:pt idx="926">
                  <c:v>72.3</c:v>
                </c:pt>
                <c:pt idx="927">
                  <c:v>72.2</c:v>
                </c:pt>
                <c:pt idx="928">
                  <c:v>72.2</c:v>
                </c:pt>
                <c:pt idx="929">
                  <c:v>72.2</c:v>
                </c:pt>
                <c:pt idx="930">
                  <c:v>72.099999999999994</c:v>
                </c:pt>
                <c:pt idx="931">
                  <c:v>72.3</c:v>
                </c:pt>
                <c:pt idx="932">
                  <c:v>72.099999999999994</c:v>
                </c:pt>
                <c:pt idx="933">
                  <c:v>72.099999999999994</c:v>
                </c:pt>
                <c:pt idx="934">
                  <c:v>72.099999999999994</c:v>
                </c:pt>
                <c:pt idx="935">
                  <c:v>72</c:v>
                </c:pt>
                <c:pt idx="936">
                  <c:v>72</c:v>
                </c:pt>
                <c:pt idx="937">
                  <c:v>72</c:v>
                </c:pt>
                <c:pt idx="938">
                  <c:v>71.900000000000006</c:v>
                </c:pt>
                <c:pt idx="939">
                  <c:v>71.900000000000006</c:v>
                </c:pt>
                <c:pt idx="940">
                  <c:v>71.8</c:v>
                </c:pt>
                <c:pt idx="941">
                  <c:v>71.7</c:v>
                </c:pt>
                <c:pt idx="942">
                  <c:v>71.900000000000006</c:v>
                </c:pt>
                <c:pt idx="943">
                  <c:v>71.599999999999994</c:v>
                </c:pt>
                <c:pt idx="944">
                  <c:v>71.8</c:v>
                </c:pt>
                <c:pt idx="945">
                  <c:v>71.8</c:v>
                </c:pt>
                <c:pt idx="946">
                  <c:v>71.7</c:v>
                </c:pt>
                <c:pt idx="947">
                  <c:v>71.7</c:v>
                </c:pt>
                <c:pt idx="948">
                  <c:v>71.5</c:v>
                </c:pt>
                <c:pt idx="949">
                  <c:v>71.599999999999994</c:v>
                </c:pt>
                <c:pt idx="950">
                  <c:v>71.5</c:v>
                </c:pt>
                <c:pt idx="951">
                  <c:v>71.400000000000006</c:v>
                </c:pt>
                <c:pt idx="952">
                  <c:v>71.400000000000006</c:v>
                </c:pt>
                <c:pt idx="953">
                  <c:v>71.3</c:v>
                </c:pt>
                <c:pt idx="954">
                  <c:v>71.2</c:v>
                </c:pt>
                <c:pt idx="955">
                  <c:v>71.2</c:v>
                </c:pt>
                <c:pt idx="956">
                  <c:v>71.3</c:v>
                </c:pt>
                <c:pt idx="957">
                  <c:v>71.3</c:v>
                </c:pt>
                <c:pt idx="958">
                  <c:v>71.3</c:v>
                </c:pt>
                <c:pt idx="959">
                  <c:v>71.2</c:v>
                </c:pt>
                <c:pt idx="960">
                  <c:v>71.3</c:v>
                </c:pt>
                <c:pt idx="961">
                  <c:v>71.3</c:v>
                </c:pt>
                <c:pt idx="962">
                  <c:v>71.400000000000006</c:v>
                </c:pt>
                <c:pt idx="963">
                  <c:v>71.099999999999994</c:v>
                </c:pt>
                <c:pt idx="964">
                  <c:v>71.3</c:v>
                </c:pt>
                <c:pt idx="965">
                  <c:v>71.5</c:v>
                </c:pt>
                <c:pt idx="966">
                  <c:v>71.400000000000006</c:v>
                </c:pt>
                <c:pt idx="967">
                  <c:v>71.3</c:v>
                </c:pt>
                <c:pt idx="968">
                  <c:v>71.2</c:v>
                </c:pt>
                <c:pt idx="969">
                  <c:v>71.3</c:v>
                </c:pt>
                <c:pt idx="970">
                  <c:v>71.2</c:v>
                </c:pt>
                <c:pt idx="971">
                  <c:v>71.3</c:v>
                </c:pt>
                <c:pt idx="972">
                  <c:v>71.2</c:v>
                </c:pt>
                <c:pt idx="973">
                  <c:v>71.2</c:v>
                </c:pt>
                <c:pt idx="974">
                  <c:v>71.3</c:v>
                </c:pt>
                <c:pt idx="975">
                  <c:v>71.400000000000006</c:v>
                </c:pt>
                <c:pt idx="976">
                  <c:v>71.400000000000006</c:v>
                </c:pt>
                <c:pt idx="977">
                  <c:v>71.5</c:v>
                </c:pt>
                <c:pt idx="978">
                  <c:v>71.3</c:v>
                </c:pt>
                <c:pt idx="979">
                  <c:v>71.400000000000006</c:v>
                </c:pt>
                <c:pt idx="980">
                  <c:v>71.400000000000006</c:v>
                </c:pt>
                <c:pt idx="981">
                  <c:v>71.5</c:v>
                </c:pt>
                <c:pt idx="982">
                  <c:v>71.400000000000006</c:v>
                </c:pt>
                <c:pt idx="983">
                  <c:v>71.599999999999994</c:v>
                </c:pt>
                <c:pt idx="984">
                  <c:v>71.599999999999994</c:v>
                </c:pt>
                <c:pt idx="985">
                  <c:v>71.7</c:v>
                </c:pt>
                <c:pt idx="986">
                  <c:v>71.7</c:v>
                </c:pt>
                <c:pt idx="987">
                  <c:v>71.7</c:v>
                </c:pt>
                <c:pt idx="988">
                  <c:v>71.8</c:v>
                </c:pt>
                <c:pt idx="989">
                  <c:v>71.8</c:v>
                </c:pt>
                <c:pt idx="990">
                  <c:v>71.8</c:v>
                </c:pt>
                <c:pt idx="991">
                  <c:v>71.7</c:v>
                </c:pt>
                <c:pt idx="992">
                  <c:v>71.8</c:v>
                </c:pt>
                <c:pt idx="993">
                  <c:v>71.900000000000006</c:v>
                </c:pt>
                <c:pt idx="994">
                  <c:v>71.900000000000006</c:v>
                </c:pt>
                <c:pt idx="995">
                  <c:v>72</c:v>
                </c:pt>
                <c:pt idx="996">
                  <c:v>72</c:v>
                </c:pt>
                <c:pt idx="997">
                  <c:v>72.2</c:v>
                </c:pt>
                <c:pt idx="998">
                  <c:v>72.099999999999994</c:v>
                </c:pt>
                <c:pt idx="999">
                  <c:v>72.2</c:v>
                </c:pt>
                <c:pt idx="1000">
                  <c:v>72.2</c:v>
                </c:pt>
                <c:pt idx="1001">
                  <c:v>72.2</c:v>
                </c:pt>
                <c:pt idx="1002">
                  <c:v>72.3</c:v>
                </c:pt>
                <c:pt idx="1003">
                  <c:v>72.3</c:v>
                </c:pt>
                <c:pt idx="1004">
                  <c:v>72.400000000000006</c:v>
                </c:pt>
                <c:pt idx="1005">
                  <c:v>72.400000000000006</c:v>
                </c:pt>
                <c:pt idx="1006">
                  <c:v>72.5</c:v>
                </c:pt>
                <c:pt idx="1007">
                  <c:v>72.5</c:v>
                </c:pt>
                <c:pt idx="1008">
                  <c:v>72.5</c:v>
                </c:pt>
                <c:pt idx="1009">
                  <c:v>72.599999999999994</c:v>
                </c:pt>
                <c:pt idx="1010">
                  <c:v>72.7</c:v>
                </c:pt>
                <c:pt idx="1011">
                  <c:v>72.8</c:v>
                </c:pt>
                <c:pt idx="1012">
                  <c:v>72.900000000000006</c:v>
                </c:pt>
                <c:pt idx="1013">
                  <c:v>72.900000000000006</c:v>
                </c:pt>
                <c:pt idx="1014">
                  <c:v>73</c:v>
                </c:pt>
                <c:pt idx="1015">
                  <c:v>73</c:v>
                </c:pt>
                <c:pt idx="1016">
                  <c:v>73</c:v>
                </c:pt>
                <c:pt idx="1017">
                  <c:v>73</c:v>
                </c:pt>
                <c:pt idx="1018">
                  <c:v>73.099999999999994</c:v>
                </c:pt>
                <c:pt idx="1019">
                  <c:v>73.099999999999994</c:v>
                </c:pt>
                <c:pt idx="1020">
                  <c:v>73.099999999999994</c:v>
                </c:pt>
                <c:pt idx="1021">
                  <c:v>73.400000000000006</c:v>
                </c:pt>
                <c:pt idx="1022">
                  <c:v>73.3</c:v>
                </c:pt>
                <c:pt idx="1023">
                  <c:v>73.400000000000006</c:v>
                </c:pt>
                <c:pt idx="1024">
                  <c:v>73.3</c:v>
                </c:pt>
                <c:pt idx="1025">
                  <c:v>73.400000000000006</c:v>
                </c:pt>
                <c:pt idx="1026">
                  <c:v>73.5</c:v>
                </c:pt>
                <c:pt idx="1027">
                  <c:v>73.599999999999994</c:v>
                </c:pt>
                <c:pt idx="1028">
                  <c:v>73.599999999999994</c:v>
                </c:pt>
                <c:pt idx="1029">
                  <c:v>73.7</c:v>
                </c:pt>
                <c:pt idx="1030">
                  <c:v>73.8</c:v>
                </c:pt>
                <c:pt idx="1031">
                  <c:v>73.7</c:v>
                </c:pt>
                <c:pt idx="1032">
                  <c:v>73.7</c:v>
                </c:pt>
                <c:pt idx="1033">
                  <c:v>73.8</c:v>
                </c:pt>
                <c:pt idx="1034">
                  <c:v>73.900000000000006</c:v>
                </c:pt>
                <c:pt idx="1035">
                  <c:v>73.900000000000006</c:v>
                </c:pt>
                <c:pt idx="1036">
                  <c:v>74</c:v>
                </c:pt>
                <c:pt idx="1037">
                  <c:v>73.900000000000006</c:v>
                </c:pt>
                <c:pt idx="1038">
                  <c:v>74</c:v>
                </c:pt>
                <c:pt idx="1039">
                  <c:v>74</c:v>
                </c:pt>
                <c:pt idx="1040">
                  <c:v>74</c:v>
                </c:pt>
                <c:pt idx="1041">
                  <c:v>74</c:v>
                </c:pt>
                <c:pt idx="1042">
                  <c:v>74.099999999999994</c:v>
                </c:pt>
                <c:pt idx="1043">
                  <c:v>74.099999999999994</c:v>
                </c:pt>
                <c:pt idx="1044">
                  <c:v>74.099999999999994</c:v>
                </c:pt>
                <c:pt idx="1045">
                  <c:v>74.2</c:v>
                </c:pt>
                <c:pt idx="1046">
                  <c:v>74.2</c:v>
                </c:pt>
                <c:pt idx="1047">
                  <c:v>74.3</c:v>
                </c:pt>
                <c:pt idx="1048">
                  <c:v>74.400000000000006</c:v>
                </c:pt>
                <c:pt idx="1049">
                  <c:v>74.400000000000006</c:v>
                </c:pt>
                <c:pt idx="1050">
                  <c:v>74.400000000000006</c:v>
                </c:pt>
                <c:pt idx="1051">
                  <c:v>74.400000000000006</c:v>
                </c:pt>
                <c:pt idx="1052">
                  <c:v>74.400000000000006</c:v>
                </c:pt>
                <c:pt idx="1053">
                  <c:v>74.5</c:v>
                </c:pt>
                <c:pt idx="1054">
                  <c:v>74.5</c:v>
                </c:pt>
                <c:pt idx="1055">
                  <c:v>74.5</c:v>
                </c:pt>
                <c:pt idx="1056">
                  <c:v>74.599999999999994</c:v>
                </c:pt>
                <c:pt idx="1057">
                  <c:v>74.7</c:v>
                </c:pt>
                <c:pt idx="1058">
                  <c:v>74.7</c:v>
                </c:pt>
                <c:pt idx="1059">
                  <c:v>74.8</c:v>
                </c:pt>
                <c:pt idx="1060">
                  <c:v>74.900000000000006</c:v>
                </c:pt>
                <c:pt idx="1061">
                  <c:v>74.900000000000006</c:v>
                </c:pt>
                <c:pt idx="1062">
                  <c:v>74.900000000000006</c:v>
                </c:pt>
                <c:pt idx="1063">
                  <c:v>75</c:v>
                </c:pt>
                <c:pt idx="1064">
                  <c:v>75.2</c:v>
                </c:pt>
                <c:pt idx="1065">
                  <c:v>75.099999999999994</c:v>
                </c:pt>
                <c:pt idx="1066">
                  <c:v>75.099999999999994</c:v>
                </c:pt>
                <c:pt idx="1067">
                  <c:v>75.2</c:v>
                </c:pt>
                <c:pt idx="1068">
                  <c:v>75.099999999999994</c:v>
                </c:pt>
                <c:pt idx="1069">
                  <c:v>75.099999999999994</c:v>
                </c:pt>
                <c:pt idx="1070">
                  <c:v>75.2</c:v>
                </c:pt>
                <c:pt idx="1071">
                  <c:v>75.2</c:v>
                </c:pt>
                <c:pt idx="1072">
                  <c:v>75.099999999999994</c:v>
                </c:pt>
                <c:pt idx="1073">
                  <c:v>75.099999999999994</c:v>
                </c:pt>
                <c:pt idx="1074">
                  <c:v>75.099999999999994</c:v>
                </c:pt>
                <c:pt idx="1075">
                  <c:v>75.099999999999994</c:v>
                </c:pt>
                <c:pt idx="1076">
                  <c:v>75.099999999999994</c:v>
                </c:pt>
                <c:pt idx="1077">
                  <c:v>75.2</c:v>
                </c:pt>
                <c:pt idx="1078">
                  <c:v>75.3</c:v>
                </c:pt>
                <c:pt idx="1079">
                  <c:v>75.099999999999994</c:v>
                </c:pt>
                <c:pt idx="1080">
                  <c:v>75.3</c:v>
                </c:pt>
                <c:pt idx="1081">
                  <c:v>75.2</c:v>
                </c:pt>
                <c:pt idx="1082">
                  <c:v>75.2</c:v>
                </c:pt>
                <c:pt idx="1083">
                  <c:v>75.3</c:v>
                </c:pt>
                <c:pt idx="1084">
                  <c:v>75.2</c:v>
                </c:pt>
                <c:pt idx="1085">
                  <c:v>75.2</c:v>
                </c:pt>
                <c:pt idx="1086">
                  <c:v>75.2</c:v>
                </c:pt>
                <c:pt idx="1087">
                  <c:v>75.2</c:v>
                </c:pt>
                <c:pt idx="1088">
                  <c:v>75.099999999999994</c:v>
                </c:pt>
                <c:pt idx="1089">
                  <c:v>75.2</c:v>
                </c:pt>
                <c:pt idx="1090">
                  <c:v>75.3</c:v>
                </c:pt>
                <c:pt idx="1091">
                  <c:v>75.099999999999994</c:v>
                </c:pt>
                <c:pt idx="1092">
                  <c:v>75.099999999999994</c:v>
                </c:pt>
                <c:pt idx="1093">
                  <c:v>75.099999999999994</c:v>
                </c:pt>
                <c:pt idx="1094">
                  <c:v>75.3</c:v>
                </c:pt>
                <c:pt idx="1095">
                  <c:v>75.3</c:v>
                </c:pt>
                <c:pt idx="1096">
                  <c:v>75.2</c:v>
                </c:pt>
                <c:pt idx="1097">
                  <c:v>75.3</c:v>
                </c:pt>
                <c:pt idx="1098">
                  <c:v>75.400000000000006</c:v>
                </c:pt>
                <c:pt idx="1099">
                  <c:v>75.3</c:v>
                </c:pt>
                <c:pt idx="1100">
                  <c:v>75.3</c:v>
                </c:pt>
                <c:pt idx="1101">
                  <c:v>75.2</c:v>
                </c:pt>
                <c:pt idx="1102">
                  <c:v>75.400000000000006</c:v>
                </c:pt>
                <c:pt idx="1103">
                  <c:v>75.3</c:v>
                </c:pt>
                <c:pt idx="1104">
                  <c:v>75.400000000000006</c:v>
                </c:pt>
                <c:pt idx="1105">
                  <c:v>75.400000000000006</c:v>
                </c:pt>
                <c:pt idx="1106">
                  <c:v>75.2</c:v>
                </c:pt>
                <c:pt idx="1107">
                  <c:v>75.400000000000006</c:v>
                </c:pt>
                <c:pt idx="1108">
                  <c:v>75.2</c:v>
                </c:pt>
                <c:pt idx="1109">
                  <c:v>75.2</c:v>
                </c:pt>
                <c:pt idx="1110">
                  <c:v>75.2</c:v>
                </c:pt>
                <c:pt idx="1111">
                  <c:v>75.2</c:v>
                </c:pt>
                <c:pt idx="1112">
                  <c:v>75.099999999999994</c:v>
                </c:pt>
                <c:pt idx="1113">
                  <c:v>75.2</c:v>
                </c:pt>
                <c:pt idx="1114">
                  <c:v>75</c:v>
                </c:pt>
                <c:pt idx="1115">
                  <c:v>75.099999999999994</c:v>
                </c:pt>
                <c:pt idx="1116">
                  <c:v>74.900000000000006</c:v>
                </c:pt>
                <c:pt idx="1117">
                  <c:v>75</c:v>
                </c:pt>
                <c:pt idx="1118">
                  <c:v>75</c:v>
                </c:pt>
                <c:pt idx="1119">
                  <c:v>74.900000000000006</c:v>
                </c:pt>
                <c:pt idx="1120">
                  <c:v>74.8</c:v>
                </c:pt>
                <c:pt idx="1121">
                  <c:v>74.8</c:v>
                </c:pt>
                <c:pt idx="1122">
                  <c:v>74.7</c:v>
                </c:pt>
                <c:pt idx="1123">
                  <c:v>74.7</c:v>
                </c:pt>
                <c:pt idx="1124">
                  <c:v>74.8</c:v>
                </c:pt>
                <c:pt idx="1125">
                  <c:v>74.7</c:v>
                </c:pt>
                <c:pt idx="1126">
                  <c:v>74.8</c:v>
                </c:pt>
                <c:pt idx="1127">
                  <c:v>74.900000000000006</c:v>
                </c:pt>
                <c:pt idx="1128">
                  <c:v>74.900000000000006</c:v>
                </c:pt>
                <c:pt idx="1129">
                  <c:v>74.8</c:v>
                </c:pt>
                <c:pt idx="1130">
                  <c:v>74.900000000000006</c:v>
                </c:pt>
                <c:pt idx="1131">
                  <c:v>74.900000000000006</c:v>
                </c:pt>
                <c:pt idx="1132">
                  <c:v>74.900000000000006</c:v>
                </c:pt>
                <c:pt idx="1133">
                  <c:v>74.7</c:v>
                </c:pt>
                <c:pt idx="1134">
                  <c:v>74.8</c:v>
                </c:pt>
                <c:pt idx="1135">
                  <c:v>74.900000000000006</c:v>
                </c:pt>
                <c:pt idx="1136">
                  <c:v>74.7</c:v>
                </c:pt>
                <c:pt idx="1137">
                  <c:v>74.7</c:v>
                </c:pt>
                <c:pt idx="1138">
                  <c:v>74.7</c:v>
                </c:pt>
                <c:pt idx="1139">
                  <c:v>74.7</c:v>
                </c:pt>
                <c:pt idx="1140">
                  <c:v>74.599999999999994</c:v>
                </c:pt>
                <c:pt idx="1141">
                  <c:v>74.599999999999994</c:v>
                </c:pt>
                <c:pt idx="1142">
                  <c:v>74.599999999999994</c:v>
                </c:pt>
                <c:pt idx="1143">
                  <c:v>74.599999999999994</c:v>
                </c:pt>
                <c:pt idx="1144">
                  <c:v>74.7</c:v>
                </c:pt>
                <c:pt idx="1145">
                  <c:v>74.5</c:v>
                </c:pt>
                <c:pt idx="1146">
                  <c:v>74.400000000000006</c:v>
                </c:pt>
                <c:pt idx="1147">
                  <c:v>74.400000000000006</c:v>
                </c:pt>
                <c:pt idx="1148">
                  <c:v>74.5</c:v>
                </c:pt>
                <c:pt idx="1149">
                  <c:v>74.5</c:v>
                </c:pt>
                <c:pt idx="1150">
                  <c:v>74.599999999999994</c:v>
                </c:pt>
                <c:pt idx="1151">
                  <c:v>74.400000000000006</c:v>
                </c:pt>
                <c:pt idx="1152">
                  <c:v>74.5</c:v>
                </c:pt>
                <c:pt idx="1153">
                  <c:v>74.5</c:v>
                </c:pt>
                <c:pt idx="1154">
                  <c:v>74.599999999999994</c:v>
                </c:pt>
                <c:pt idx="1155">
                  <c:v>74.599999999999994</c:v>
                </c:pt>
                <c:pt idx="1156">
                  <c:v>74.5</c:v>
                </c:pt>
                <c:pt idx="1157">
                  <c:v>74.599999999999994</c:v>
                </c:pt>
                <c:pt idx="1158">
                  <c:v>74.5</c:v>
                </c:pt>
                <c:pt idx="1159">
                  <c:v>74.5</c:v>
                </c:pt>
                <c:pt idx="1160">
                  <c:v>74.5</c:v>
                </c:pt>
                <c:pt idx="1161">
                  <c:v>74.599999999999994</c:v>
                </c:pt>
                <c:pt idx="1162">
                  <c:v>74.599999999999994</c:v>
                </c:pt>
                <c:pt idx="1163">
                  <c:v>74.599999999999994</c:v>
                </c:pt>
                <c:pt idx="1164">
                  <c:v>74.599999999999994</c:v>
                </c:pt>
                <c:pt idx="1165">
                  <c:v>74.599999999999994</c:v>
                </c:pt>
                <c:pt idx="1166">
                  <c:v>74.599999999999994</c:v>
                </c:pt>
                <c:pt idx="1167">
                  <c:v>74.599999999999994</c:v>
                </c:pt>
                <c:pt idx="1168">
                  <c:v>74.599999999999994</c:v>
                </c:pt>
                <c:pt idx="1169">
                  <c:v>74.7</c:v>
                </c:pt>
                <c:pt idx="1170">
                  <c:v>74.7</c:v>
                </c:pt>
                <c:pt idx="1171">
                  <c:v>74.599999999999994</c:v>
                </c:pt>
                <c:pt idx="1172">
                  <c:v>74.8</c:v>
                </c:pt>
                <c:pt idx="1173">
                  <c:v>74.7</c:v>
                </c:pt>
                <c:pt idx="1174">
                  <c:v>74.7</c:v>
                </c:pt>
                <c:pt idx="1175">
                  <c:v>74.7</c:v>
                </c:pt>
                <c:pt idx="1176">
                  <c:v>74.7</c:v>
                </c:pt>
                <c:pt idx="1177">
                  <c:v>74.8</c:v>
                </c:pt>
                <c:pt idx="1178">
                  <c:v>74.8</c:v>
                </c:pt>
                <c:pt idx="1179">
                  <c:v>74.8</c:v>
                </c:pt>
                <c:pt idx="1180">
                  <c:v>74.900000000000006</c:v>
                </c:pt>
                <c:pt idx="1181">
                  <c:v>74.900000000000006</c:v>
                </c:pt>
                <c:pt idx="1182">
                  <c:v>74.8</c:v>
                </c:pt>
                <c:pt idx="1183">
                  <c:v>74.8</c:v>
                </c:pt>
                <c:pt idx="1184">
                  <c:v>74.8</c:v>
                </c:pt>
                <c:pt idx="1185">
                  <c:v>74.8</c:v>
                </c:pt>
                <c:pt idx="1186">
                  <c:v>74.900000000000006</c:v>
                </c:pt>
                <c:pt idx="1187">
                  <c:v>74.8</c:v>
                </c:pt>
                <c:pt idx="1188">
                  <c:v>74.900000000000006</c:v>
                </c:pt>
                <c:pt idx="1189">
                  <c:v>74.8</c:v>
                </c:pt>
                <c:pt idx="1190">
                  <c:v>74.8</c:v>
                </c:pt>
                <c:pt idx="1191">
                  <c:v>74.8</c:v>
                </c:pt>
                <c:pt idx="1192">
                  <c:v>74.8</c:v>
                </c:pt>
                <c:pt idx="1193">
                  <c:v>74.8</c:v>
                </c:pt>
                <c:pt idx="1194">
                  <c:v>74.8</c:v>
                </c:pt>
                <c:pt idx="1195">
                  <c:v>74.8</c:v>
                </c:pt>
                <c:pt idx="1196">
                  <c:v>74.7</c:v>
                </c:pt>
                <c:pt idx="1197">
                  <c:v>74.8</c:v>
                </c:pt>
                <c:pt idx="1198">
                  <c:v>74.8</c:v>
                </c:pt>
                <c:pt idx="1199">
                  <c:v>74.8</c:v>
                </c:pt>
                <c:pt idx="1200">
                  <c:v>74.8</c:v>
                </c:pt>
                <c:pt idx="1201">
                  <c:v>74.8</c:v>
                </c:pt>
                <c:pt idx="1202">
                  <c:v>74.8</c:v>
                </c:pt>
                <c:pt idx="1203">
                  <c:v>74.8</c:v>
                </c:pt>
                <c:pt idx="1204">
                  <c:v>74.8</c:v>
                </c:pt>
                <c:pt idx="1205">
                  <c:v>74.7</c:v>
                </c:pt>
                <c:pt idx="1206">
                  <c:v>74.7</c:v>
                </c:pt>
                <c:pt idx="1207">
                  <c:v>74.7</c:v>
                </c:pt>
                <c:pt idx="1208">
                  <c:v>74.7</c:v>
                </c:pt>
                <c:pt idx="1209">
                  <c:v>74.7</c:v>
                </c:pt>
                <c:pt idx="1210">
                  <c:v>74.7</c:v>
                </c:pt>
                <c:pt idx="1211">
                  <c:v>74.7</c:v>
                </c:pt>
                <c:pt idx="1212">
                  <c:v>74.8</c:v>
                </c:pt>
                <c:pt idx="1213">
                  <c:v>74.8</c:v>
                </c:pt>
                <c:pt idx="1214">
                  <c:v>74.7</c:v>
                </c:pt>
                <c:pt idx="1215">
                  <c:v>74.8</c:v>
                </c:pt>
                <c:pt idx="1216">
                  <c:v>74.8</c:v>
                </c:pt>
                <c:pt idx="1217">
                  <c:v>74.8</c:v>
                </c:pt>
                <c:pt idx="1218">
                  <c:v>74.7</c:v>
                </c:pt>
                <c:pt idx="1219">
                  <c:v>74.8</c:v>
                </c:pt>
                <c:pt idx="1220">
                  <c:v>74.7</c:v>
                </c:pt>
                <c:pt idx="1221">
                  <c:v>74.8</c:v>
                </c:pt>
                <c:pt idx="1222">
                  <c:v>74.8</c:v>
                </c:pt>
                <c:pt idx="1223">
                  <c:v>74.7</c:v>
                </c:pt>
                <c:pt idx="1224">
                  <c:v>74.7</c:v>
                </c:pt>
                <c:pt idx="1225">
                  <c:v>74.7</c:v>
                </c:pt>
                <c:pt idx="1226">
                  <c:v>74.7</c:v>
                </c:pt>
                <c:pt idx="1227">
                  <c:v>74.7</c:v>
                </c:pt>
                <c:pt idx="1228">
                  <c:v>74.7</c:v>
                </c:pt>
                <c:pt idx="1229">
                  <c:v>74.7</c:v>
                </c:pt>
                <c:pt idx="1230">
                  <c:v>74.7</c:v>
                </c:pt>
                <c:pt idx="1231">
                  <c:v>74.8</c:v>
                </c:pt>
                <c:pt idx="1232">
                  <c:v>74.7</c:v>
                </c:pt>
                <c:pt idx="1233">
                  <c:v>74.8</c:v>
                </c:pt>
                <c:pt idx="1234">
                  <c:v>74.7</c:v>
                </c:pt>
                <c:pt idx="1235">
                  <c:v>74.7</c:v>
                </c:pt>
                <c:pt idx="1236">
                  <c:v>74.7</c:v>
                </c:pt>
                <c:pt idx="1237">
                  <c:v>74.7</c:v>
                </c:pt>
                <c:pt idx="1238">
                  <c:v>74.7</c:v>
                </c:pt>
                <c:pt idx="1239">
                  <c:v>74.599999999999994</c:v>
                </c:pt>
                <c:pt idx="1240">
                  <c:v>74.599999999999994</c:v>
                </c:pt>
                <c:pt idx="1241">
                  <c:v>74.7</c:v>
                </c:pt>
                <c:pt idx="1242">
                  <c:v>74.7</c:v>
                </c:pt>
                <c:pt idx="1243">
                  <c:v>74.599999999999994</c:v>
                </c:pt>
                <c:pt idx="1244">
                  <c:v>74.599999999999994</c:v>
                </c:pt>
                <c:pt idx="1245">
                  <c:v>74.7</c:v>
                </c:pt>
                <c:pt idx="1246">
                  <c:v>74.7</c:v>
                </c:pt>
                <c:pt idx="1247">
                  <c:v>74.7</c:v>
                </c:pt>
                <c:pt idx="1248">
                  <c:v>74.7</c:v>
                </c:pt>
                <c:pt idx="1249">
                  <c:v>74.599999999999994</c:v>
                </c:pt>
                <c:pt idx="1250">
                  <c:v>74.5</c:v>
                </c:pt>
                <c:pt idx="1251">
                  <c:v>74.5</c:v>
                </c:pt>
                <c:pt idx="1252">
                  <c:v>74.5</c:v>
                </c:pt>
                <c:pt idx="1253">
                  <c:v>74.400000000000006</c:v>
                </c:pt>
                <c:pt idx="1254">
                  <c:v>89.5</c:v>
                </c:pt>
                <c:pt idx="1255">
                  <c:v>73.099999999999994</c:v>
                </c:pt>
                <c:pt idx="1256">
                  <c:v>80.599999999999994</c:v>
                </c:pt>
                <c:pt idx="1257">
                  <c:v>89.5</c:v>
                </c:pt>
                <c:pt idx="1258">
                  <c:v>70.400000000000006</c:v>
                </c:pt>
                <c:pt idx="1259">
                  <c:v>68.5</c:v>
                </c:pt>
                <c:pt idx="1260">
                  <c:v>68.2</c:v>
                </c:pt>
                <c:pt idx="1261">
                  <c:v>67.900000000000006</c:v>
                </c:pt>
                <c:pt idx="1262">
                  <c:v>67.7</c:v>
                </c:pt>
                <c:pt idx="1263">
                  <c:v>67.599999999999994</c:v>
                </c:pt>
                <c:pt idx="1264">
                  <c:v>67.599999999999994</c:v>
                </c:pt>
                <c:pt idx="1265">
                  <c:v>67.5</c:v>
                </c:pt>
                <c:pt idx="1266">
                  <c:v>67.5</c:v>
                </c:pt>
                <c:pt idx="1267">
                  <c:v>67.599999999999994</c:v>
                </c:pt>
                <c:pt idx="1268">
                  <c:v>67.400000000000006</c:v>
                </c:pt>
                <c:pt idx="1269">
                  <c:v>68</c:v>
                </c:pt>
                <c:pt idx="1270">
                  <c:v>68</c:v>
                </c:pt>
                <c:pt idx="1271">
                  <c:v>67.7</c:v>
                </c:pt>
                <c:pt idx="1272">
                  <c:v>67.599999999999994</c:v>
                </c:pt>
                <c:pt idx="1273">
                  <c:v>67.5</c:v>
                </c:pt>
                <c:pt idx="1274">
                  <c:v>67.400000000000006</c:v>
                </c:pt>
                <c:pt idx="1275">
                  <c:v>67.400000000000006</c:v>
                </c:pt>
                <c:pt idx="1276">
                  <c:v>67.3</c:v>
                </c:pt>
                <c:pt idx="1277">
                  <c:v>67.5</c:v>
                </c:pt>
                <c:pt idx="1278">
                  <c:v>67.400000000000006</c:v>
                </c:pt>
                <c:pt idx="1279">
                  <c:v>67.400000000000006</c:v>
                </c:pt>
                <c:pt idx="1280">
                  <c:v>67.400000000000006</c:v>
                </c:pt>
                <c:pt idx="1281">
                  <c:v>67.400000000000006</c:v>
                </c:pt>
                <c:pt idx="1282">
                  <c:v>67.3</c:v>
                </c:pt>
                <c:pt idx="1283">
                  <c:v>67.3</c:v>
                </c:pt>
                <c:pt idx="1284">
                  <c:v>67.3</c:v>
                </c:pt>
                <c:pt idx="1285">
                  <c:v>67.2</c:v>
                </c:pt>
                <c:pt idx="1286">
                  <c:v>67.3</c:v>
                </c:pt>
                <c:pt idx="1287">
                  <c:v>67.2</c:v>
                </c:pt>
                <c:pt idx="1288">
                  <c:v>67.2</c:v>
                </c:pt>
                <c:pt idx="1289">
                  <c:v>67.2</c:v>
                </c:pt>
                <c:pt idx="1290">
                  <c:v>67.2</c:v>
                </c:pt>
                <c:pt idx="1291">
                  <c:v>67.2</c:v>
                </c:pt>
                <c:pt idx="1292">
                  <c:v>67</c:v>
                </c:pt>
                <c:pt idx="1293">
                  <c:v>67</c:v>
                </c:pt>
                <c:pt idx="1294">
                  <c:v>67.2</c:v>
                </c:pt>
                <c:pt idx="1295">
                  <c:v>66.900000000000006</c:v>
                </c:pt>
                <c:pt idx="1296">
                  <c:v>67.099999999999994</c:v>
                </c:pt>
                <c:pt idx="1297">
                  <c:v>67.099999999999994</c:v>
                </c:pt>
                <c:pt idx="1298">
                  <c:v>67</c:v>
                </c:pt>
                <c:pt idx="1299">
                  <c:v>67</c:v>
                </c:pt>
                <c:pt idx="1300">
                  <c:v>67</c:v>
                </c:pt>
                <c:pt idx="1301">
                  <c:v>66.8</c:v>
                </c:pt>
                <c:pt idx="1302">
                  <c:v>66.900000000000006</c:v>
                </c:pt>
                <c:pt idx="1303">
                  <c:v>66.8</c:v>
                </c:pt>
                <c:pt idx="1304">
                  <c:v>66.900000000000006</c:v>
                </c:pt>
                <c:pt idx="1305">
                  <c:v>66.8</c:v>
                </c:pt>
                <c:pt idx="1306">
                  <c:v>66.7</c:v>
                </c:pt>
                <c:pt idx="1307">
                  <c:v>66.7</c:v>
                </c:pt>
                <c:pt idx="1308">
                  <c:v>66.7</c:v>
                </c:pt>
                <c:pt idx="1309">
                  <c:v>66.7</c:v>
                </c:pt>
                <c:pt idx="1310">
                  <c:v>66.7</c:v>
                </c:pt>
                <c:pt idx="1311">
                  <c:v>66.7</c:v>
                </c:pt>
                <c:pt idx="1312">
                  <c:v>66.7</c:v>
                </c:pt>
                <c:pt idx="1313">
                  <c:v>66.7</c:v>
                </c:pt>
                <c:pt idx="1314">
                  <c:v>66.599999999999994</c:v>
                </c:pt>
                <c:pt idx="1315">
                  <c:v>66.599999999999994</c:v>
                </c:pt>
                <c:pt idx="1316">
                  <c:v>66.7</c:v>
                </c:pt>
                <c:pt idx="1317">
                  <c:v>66.7</c:v>
                </c:pt>
                <c:pt idx="1318">
                  <c:v>66.7</c:v>
                </c:pt>
                <c:pt idx="1319">
                  <c:v>66.599999999999994</c:v>
                </c:pt>
                <c:pt idx="1320">
                  <c:v>66.7</c:v>
                </c:pt>
                <c:pt idx="1321">
                  <c:v>66.5</c:v>
                </c:pt>
                <c:pt idx="1322">
                  <c:v>66.599999999999994</c:v>
                </c:pt>
                <c:pt idx="1323">
                  <c:v>66.599999999999994</c:v>
                </c:pt>
                <c:pt idx="1324">
                  <c:v>66.5</c:v>
                </c:pt>
                <c:pt idx="1325">
                  <c:v>66.599999999999994</c:v>
                </c:pt>
                <c:pt idx="1326">
                  <c:v>66.7</c:v>
                </c:pt>
                <c:pt idx="1327">
                  <c:v>66.7</c:v>
                </c:pt>
                <c:pt idx="1328">
                  <c:v>66.599999999999994</c:v>
                </c:pt>
                <c:pt idx="1329">
                  <c:v>66.599999999999994</c:v>
                </c:pt>
                <c:pt idx="1330">
                  <c:v>66.599999999999994</c:v>
                </c:pt>
                <c:pt idx="1331">
                  <c:v>66.7</c:v>
                </c:pt>
                <c:pt idx="1332">
                  <c:v>66.7</c:v>
                </c:pt>
                <c:pt idx="1333">
                  <c:v>66.8</c:v>
                </c:pt>
                <c:pt idx="1334">
                  <c:v>67.099999999999994</c:v>
                </c:pt>
                <c:pt idx="1335">
                  <c:v>66.8</c:v>
                </c:pt>
                <c:pt idx="1336">
                  <c:v>66.8</c:v>
                </c:pt>
                <c:pt idx="1337">
                  <c:v>67</c:v>
                </c:pt>
                <c:pt idx="1338">
                  <c:v>67</c:v>
                </c:pt>
                <c:pt idx="1339">
                  <c:v>67</c:v>
                </c:pt>
                <c:pt idx="1340">
                  <c:v>67.099999999999994</c:v>
                </c:pt>
                <c:pt idx="1341">
                  <c:v>67.5</c:v>
                </c:pt>
                <c:pt idx="1342">
                  <c:v>67.5</c:v>
                </c:pt>
                <c:pt idx="1343">
                  <c:v>67.5</c:v>
                </c:pt>
                <c:pt idx="1344">
                  <c:v>67.5</c:v>
                </c:pt>
                <c:pt idx="1345">
                  <c:v>67.599999999999994</c:v>
                </c:pt>
                <c:pt idx="1346">
                  <c:v>67.599999999999994</c:v>
                </c:pt>
                <c:pt idx="1347">
                  <c:v>67.8</c:v>
                </c:pt>
                <c:pt idx="1348">
                  <c:v>67.8</c:v>
                </c:pt>
                <c:pt idx="1349">
                  <c:v>67.7</c:v>
                </c:pt>
                <c:pt idx="1350">
                  <c:v>67.900000000000006</c:v>
                </c:pt>
                <c:pt idx="1351">
                  <c:v>67.599999999999994</c:v>
                </c:pt>
                <c:pt idx="1352">
                  <c:v>67.599999999999994</c:v>
                </c:pt>
                <c:pt idx="1353">
                  <c:v>67.7</c:v>
                </c:pt>
                <c:pt idx="1354">
                  <c:v>67.7</c:v>
                </c:pt>
                <c:pt idx="1355">
                  <c:v>67.7</c:v>
                </c:pt>
                <c:pt idx="1356">
                  <c:v>67.7</c:v>
                </c:pt>
                <c:pt idx="1357">
                  <c:v>67.8</c:v>
                </c:pt>
                <c:pt idx="1358">
                  <c:v>67.8</c:v>
                </c:pt>
                <c:pt idx="1359">
                  <c:v>67.900000000000006</c:v>
                </c:pt>
                <c:pt idx="1360">
                  <c:v>68</c:v>
                </c:pt>
                <c:pt idx="1361">
                  <c:v>68.400000000000006</c:v>
                </c:pt>
                <c:pt idx="1362">
                  <c:v>68.7</c:v>
                </c:pt>
                <c:pt idx="1363">
                  <c:v>68.8</c:v>
                </c:pt>
                <c:pt idx="1364">
                  <c:v>69.099999999999994</c:v>
                </c:pt>
                <c:pt idx="1365">
                  <c:v>68.7</c:v>
                </c:pt>
                <c:pt idx="1366">
                  <c:v>68.5</c:v>
                </c:pt>
                <c:pt idx="1367">
                  <c:v>69.099999999999994</c:v>
                </c:pt>
                <c:pt idx="1368">
                  <c:v>69.099999999999994</c:v>
                </c:pt>
                <c:pt idx="1369">
                  <c:v>69.2</c:v>
                </c:pt>
                <c:pt idx="1370">
                  <c:v>69.099999999999994</c:v>
                </c:pt>
                <c:pt idx="1371">
                  <c:v>69.099999999999994</c:v>
                </c:pt>
                <c:pt idx="1372">
                  <c:v>69</c:v>
                </c:pt>
                <c:pt idx="1373">
                  <c:v>68.8</c:v>
                </c:pt>
                <c:pt idx="1374">
                  <c:v>68.900000000000006</c:v>
                </c:pt>
                <c:pt idx="1375">
                  <c:v>69</c:v>
                </c:pt>
                <c:pt idx="1376">
                  <c:v>68.900000000000006</c:v>
                </c:pt>
                <c:pt idx="1377">
                  <c:v>69</c:v>
                </c:pt>
                <c:pt idx="1378">
                  <c:v>68.8</c:v>
                </c:pt>
                <c:pt idx="1379">
                  <c:v>68.8</c:v>
                </c:pt>
                <c:pt idx="1380">
                  <c:v>68.900000000000006</c:v>
                </c:pt>
                <c:pt idx="1381">
                  <c:v>68.900000000000006</c:v>
                </c:pt>
                <c:pt idx="1382">
                  <c:v>68.599999999999994</c:v>
                </c:pt>
                <c:pt idx="1383">
                  <c:v>68.599999999999994</c:v>
                </c:pt>
                <c:pt idx="1384">
                  <c:v>68.400000000000006</c:v>
                </c:pt>
                <c:pt idx="1385">
                  <c:v>68.7</c:v>
                </c:pt>
                <c:pt idx="1386">
                  <c:v>68.5</c:v>
                </c:pt>
                <c:pt idx="1387">
                  <c:v>68.5</c:v>
                </c:pt>
                <c:pt idx="1388">
                  <c:v>68.599999999999994</c:v>
                </c:pt>
                <c:pt idx="1389">
                  <c:v>68.7</c:v>
                </c:pt>
                <c:pt idx="1390">
                  <c:v>68.599999999999994</c:v>
                </c:pt>
                <c:pt idx="1391">
                  <c:v>68.7</c:v>
                </c:pt>
                <c:pt idx="1392">
                  <c:v>68.8</c:v>
                </c:pt>
                <c:pt idx="1393">
                  <c:v>68.7</c:v>
                </c:pt>
                <c:pt idx="1394">
                  <c:v>68.5</c:v>
                </c:pt>
                <c:pt idx="1395">
                  <c:v>68.599999999999994</c:v>
                </c:pt>
                <c:pt idx="1396">
                  <c:v>68.7</c:v>
                </c:pt>
                <c:pt idx="1397">
                  <c:v>68.7</c:v>
                </c:pt>
                <c:pt idx="1398">
                  <c:v>68.7</c:v>
                </c:pt>
                <c:pt idx="1399">
                  <c:v>68.5</c:v>
                </c:pt>
                <c:pt idx="1400">
                  <c:v>68.5</c:v>
                </c:pt>
                <c:pt idx="1401">
                  <c:v>68.5</c:v>
                </c:pt>
                <c:pt idx="1402">
                  <c:v>68.5</c:v>
                </c:pt>
                <c:pt idx="1403">
                  <c:v>68.5</c:v>
                </c:pt>
                <c:pt idx="1404">
                  <c:v>68.5</c:v>
                </c:pt>
                <c:pt idx="1405">
                  <c:v>68.599999999999994</c:v>
                </c:pt>
                <c:pt idx="1406">
                  <c:v>68.599999999999994</c:v>
                </c:pt>
                <c:pt idx="1407">
                  <c:v>68.599999999999994</c:v>
                </c:pt>
                <c:pt idx="1408">
                  <c:v>68.599999999999994</c:v>
                </c:pt>
                <c:pt idx="1409">
                  <c:v>68.7</c:v>
                </c:pt>
                <c:pt idx="1410">
                  <c:v>68.7</c:v>
                </c:pt>
                <c:pt idx="1411">
                  <c:v>68.7</c:v>
                </c:pt>
                <c:pt idx="1412">
                  <c:v>68.7</c:v>
                </c:pt>
                <c:pt idx="1413">
                  <c:v>68.7</c:v>
                </c:pt>
                <c:pt idx="1414">
                  <c:v>68.7</c:v>
                </c:pt>
                <c:pt idx="1415">
                  <c:v>68.599999999999994</c:v>
                </c:pt>
                <c:pt idx="1416">
                  <c:v>68.7</c:v>
                </c:pt>
                <c:pt idx="1417">
                  <c:v>68.8</c:v>
                </c:pt>
                <c:pt idx="1418">
                  <c:v>68.599999999999994</c:v>
                </c:pt>
                <c:pt idx="1419">
                  <c:v>68.599999999999994</c:v>
                </c:pt>
                <c:pt idx="1420">
                  <c:v>68.599999999999994</c:v>
                </c:pt>
                <c:pt idx="1421">
                  <c:v>68.8</c:v>
                </c:pt>
                <c:pt idx="1422">
                  <c:v>68.7</c:v>
                </c:pt>
                <c:pt idx="1423">
                  <c:v>68.7</c:v>
                </c:pt>
                <c:pt idx="1424">
                  <c:v>68.8</c:v>
                </c:pt>
                <c:pt idx="1425">
                  <c:v>68.7</c:v>
                </c:pt>
                <c:pt idx="1426">
                  <c:v>68.8</c:v>
                </c:pt>
                <c:pt idx="1427">
                  <c:v>68.900000000000006</c:v>
                </c:pt>
                <c:pt idx="1428">
                  <c:v>68.8</c:v>
                </c:pt>
                <c:pt idx="1429">
                  <c:v>68.900000000000006</c:v>
                </c:pt>
                <c:pt idx="1430">
                  <c:v>69</c:v>
                </c:pt>
                <c:pt idx="1431">
                  <c:v>69</c:v>
                </c:pt>
                <c:pt idx="1432">
                  <c:v>69</c:v>
                </c:pt>
                <c:pt idx="1433">
                  <c:v>69</c:v>
                </c:pt>
                <c:pt idx="1434">
                  <c:v>68.900000000000006</c:v>
                </c:pt>
                <c:pt idx="1435">
                  <c:v>68.900000000000006</c:v>
                </c:pt>
                <c:pt idx="1436">
                  <c:v>68.900000000000006</c:v>
                </c:pt>
                <c:pt idx="1437">
                  <c:v>68.8</c:v>
                </c:pt>
                <c:pt idx="1438">
                  <c:v>68.8</c:v>
                </c:pt>
                <c:pt idx="1439">
                  <c:v>68.900000000000006</c:v>
                </c:pt>
                <c:pt idx="1440">
                  <c:v>68.7</c:v>
                </c:pt>
                <c:pt idx="1441">
                  <c:v>68.7</c:v>
                </c:pt>
                <c:pt idx="1442">
                  <c:v>68.599999999999994</c:v>
                </c:pt>
                <c:pt idx="1443">
                  <c:v>68.599999999999994</c:v>
                </c:pt>
                <c:pt idx="1444">
                  <c:v>68.5</c:v>
                </c:pt>
                <c:pt idx="1445">
                  <c:v>68.599999999999994</c:v>
                </c:pt>
                <c:pt idx="1446">
                  <c:v>68.599999999999994</c:v>
                </c:pt>
                <c:pt idx="1447">
                  <c:v>68.599999999999994</c:v>
                </c:pt>
                <c:pt idx="1448">
                  <c:v>68.599999999999994</c:v>
                </c:pt>
                <c:pt idx="1449">
                  <c:v>68.599999999999994</c:v>
                </c:pt>
                <c:pt idx="1450">
                  <c:v>68.7</c:v>
                </c:pt>
                <c:pt idx="1451">
                  <c:v>68.8</c:v>
                </c:pt>
                <c:pt idx="1452">
                  <c:v>68.8</c:v>
                </c:pt>
                <c:pt idx="1453">
                  <c:v>68.8</c:v>
                </c:pt>
                <c:pt idx="1454">
                  <c:v>69.099999999999994</c:v>
                </c:pt>
                <c:pt idx="1455">
                  <c:v>69</c:v>
                </c:pt>
                <c:pt idx="1456">
                  <c:v>69</c:v>
                </c:pt>
                <c:pt idx="1457">
                  <c:v>68.900000000000006</c:v>
                </c:pt>
                <c:pt idx="1458">
                  <c:v>68.900000000000006</c:v>
                </c:pt>
                <c:pt idx="1459">
                  <c:v>68.8</c:v>
                </c:pt>
                <c:pt idx="1460">
                  <c:v>69.099999999999994</c:v>
                </c:pt>
                <c:pt idx="1461">
                  <c:v>69.099999999999994</c:v>
                </c:pt>
                <c:pt idx="1462">
                  <c:v>69.099999999999994</c:v>
                </c:pt>
                <c:pt idx="1463">
                  <c:v>69.099999999999994</c:v>
                </c:pt>
                <c:pt idx="1464">
                  <c:v>69.099999999999994</c:v>
                </c:pt>
                <c:pt idx="1465">
                  <c:v>69.099999999999994</c:v>
                </c:pt>
                <c:pt idx="1466">
                  <c:v>68.900000000000006</c:v>
                </c:pt>
                <c:pt idx="1467">
                  <c:v>68.900000000000006</c:v>
                </c:pt>
                <c:pt idx="1468">
                  <c:v>68.900000000000006</c:v>
                </c:pt>
                <c:pt idx="1469">
                  <c:v>68.900000000000006</c:v>
                </c:pt>
                <c:pt idx="1470">
                  <c:v>69.099999999999994</c:v>
                </c:pt>
                <c:pt idx="1471">
                  <c:v>69.3</c:v>
                </c:pt>
                <c:pt idx="1472">
                  <c:v>69.099999999999994</c:v>
                </c:pt>
                <c:pt idx="1473">
                  <c:v>69.099999999999994</c:v>
                </c:pt>
                <c:pt idx="1474">
                  <c:v>69.099999999999994</c:v>
                </c:pt>
                <c:pt idx="1475">
                  <c:v>69.2</c:v>
                </c:pt>
                <c:pt idx="1476">
                  <c:v>69.400000000000006</c:v>
                </c:pt>
                <c:pt idx="1477">
                  <c:v>69.5</c:v>
                </c:pt>
                <c:pt idx="1478">
                  <c:v>69.3</c:v>
                </c:pt>
                <c:pt idx="1479">
                  <c:v>69.5</c:v>
                </c:pt>
                <c:pt idx="1480">
                  <c:v>69.400000000000006</c:v>
                </c:pt>
                <c:pt idx="1481">
                  <c:v>69.5</c:v>
                </c:pt>
                <c:pt idx="1482">
                  <c:v>69.599999999999994</c:v>
                </c:pt>
                <c:pt idx="1483">
                  <c:v>69.8</c:v>
                </c:pt>
                <c:pt idx="1484">
                  <c:v>69.8</c:v>
                </c:pt>
                <c:pt idx="1485">
                  <c:v>69.900000000000006</c:v>
                </c:pt>
                <c:pt idx="1486">
                  <c:v>69.900000000000006</c:v>
                </c:pt>
                <c:pt idx="1487">
                  <c:v>69.7</c:v>
                </c:pt>
                <c:pt idx="1488">
                  <c:v>69.8</c:v>
                </c:pt>
                <c:pt idx="1489">
                  <c:v>70.099999999999994</c:v>
                </c:pt>
                <c:pt idx="1490">
                  <c:v>70.2</c:v>
                </c:pt>
                <c:pt idx="1491">
                  <c:v>70.5</c:v>
                </c:pt>
                <c:pt idx="1492">
                  <c:v>70.400000000000006</c:v>
                </c:pt>
                <c:pt idx="1493">
                  <c:v>70.400000000000006</c:v>
                </c:pt>
                <c:pt idx="1494">
                  <c:v>70.400000000000006</c:v>
                </c:pt>
                <c:pt idx="1495">
                  <c:v>70.400000000000006</c:v>
                </c:pt>
                <c:pt idx="1496">
                  <c:v>70.3</c:v>
                </c:pt>
                <c:pt idx="1497">
                  <c:v>70.599999999999994</c:v>
                </c:pt>
                <c:pt idx="1498">
                  <c:v>70.599999999999994</c:v>
                </c:pt>
                <c:pt idx="1499">
                  <c:v>70.7</c:v>
                </c:pt>
                <c:pt idx="1500">
                  <c:v>70.7</c:v>
                </c:pt>
                <c:pt idx="1501">
                  <c:v>70.7</c:v>
                </c:pt>
                <c:pt idx="1502">
                  <c:v>71.2</c:v>
                </c:pt>
                <c:pt idx="1503">
                  <c:v>71</c:v>
                </c:pt>
                <c:pt idx="1504">
                  <c:v>71</c:v>
                </c:pt>
                <c:pt idx="1505">
                  <c:v>70.8</c:v>
                </c:pt>
                <c:pt idx="1506">
                  <c:v>71</c:v>
                </c:pt>
                <c:pt idx="1507">
                  <c:v>71</c:v>
                </c:pt>
                <c:pt idx="1508">
                  <c:v>71.3</c:v>
                </c:pt>
                <c:pt idx="1509">
                  <c:v>71.2</c:v>
                </c:pt>
                <c:pt idx="1510">
                  <c:v>71.3</c:v>
                </c:pt>
                <c:pt idx="1511">
                  <c:v>71.3</c:v>
                </c:pt>
                <c:pt idx="1512">
                  <c:v>71.400000000000006</c:v>
                </c:pt>
                <c:pt idx="1513">
                  <c:v>71.400000000000006</c:v>
                </c:pt>
                <c:pt idx="1514">
                  <c:v>71.400000000000006</c:v>
                </c:pt>
                <c:pt idx="1515">
                  <c:v>71.5</c:v>
                </c:pt>
                <c:pt idx="1516">
                  <c:v>71.599999999999994</c:v>
                </c:pt>
                <c:pt idx="1517">
                  <c:v>71.599999999999994</c:v>
                </c:pt>
                <c:pt idx="1518">
                  <c:v>71.599999999999994</c:v>
                </c:pt>
                <c:pt idx="1519">
                  <c:v>71.7</c:v>
                </c:pt>
                <c:pt idx="1520">
                  <c:v>71.7</c:v>
                </c:pt>
                <c:pt idx="1521">
                  <c:v>72</c:v>
                </c:pt>
                <c:pt idx="1522">
                  <c:v>71.8</c:v>
                </c:pt>
                <c:pt idx="1523">
                  <c:v>71.900000000000006</c:v>
                </c:pt>
                <c:pt idx="1524">
                  <c:v>72</c:v>
                </c:pt>
                <c:pt idx="1525">
                  <c:v>71.8</c:v>
                </c:pt>
                <c:pt idx="1526">
                  <c:v>71.8</c:v>
                </c:pt>
                <c:pt idx="1527">
                  <c:v>71.7</c:v>
                </c:pt>
                <c:pt idx="1528">
                  <c:v>71.7</c:v>
                </c:pt>
                <c:pt idx="1529">
                  <c:v>71.7</c:v>
                </c:pt>
                <c:pt idx="1530">
                  <c:v>71.599999999999994</c:v>
                </c:pt>
                <c:pt idx="1531">
                  <c:v>71.599999999999994</c:v>
                </c:pt>
                <c:pt idx="1532">
                  <c:v>71.599999999999994</c:v>
                </c:pt>
                <c:pt idx="1533">
                  <c:v>71.400000000000006</c:v>
                </c:pt>
                <c:pt idx="1534">
                  <c:v>71.3</c:v>
                </c:pt>
                <c:pt idx="1535">
                  <c:v>71.2</c:v>
                </c:pt>
                <c:pt idx="1536">
                  <c:v>71.3</c:v>
                </c:pt>
                <c:pt idx="1537">
                  <c:v>71.3</c:v>
                </c:pt>
                <c:pt idx="1538">
                  <c:v>71.3</c:v>
                </c:pt>
                <c:pt idx="1539">
                  <c:v>71.3</c:v>
                </c:pt>
                <c:pt idx="1540">
                  <c:v>71.400000000000006</c:v>
                </c:pt>
                <c:pt idx="1541">
                  <c:v>71.3</c:v>
                </c:pt>
                <c:pt idx="1542">
                  <c:v>71.5</c:v>
                </c:pt>
                <c:pt idx="1543">
                  <c:v>71.5</c:v>
                </c:pt>
                <c:pt idx="1544">
                  <c:v>71.5</c:v>
                </c:pt>
                <c:pt idx="1545">
                  <c:v>71.400000000000006</c:v>
                </c:pt>
                <c:pt idx="1546">
                  <c:v>71.5</c:v>
                </c:pt>
                <c:pt idx="1547">
                  <c:v>71.5</c:v>
                </c:pt>
                <c:pt idx="1548">
                  <c:v>71.5</c:v>
                </c:pt>
                <c:pt idx="1549">
                  <c:v>71.5</c:v>
                </c:pt>
                <c:pt idx="1550">
                  <c:v>71.599999999999994</c:v>
                </c:pt>
                <c:pt idx="1551">
                  <c:v>71.5</c:v>
                </c:pt>
                <c:pt idx="1552">
                  <c:v>71.5</c:v>
                </c:pt>
                <c:pt idx="1553">
                  <c:v>71.5</c:v>
                </c:pt>
                <c:pt idx="1554">
                  <c:v>71.599999999999994</c:v>
                </c:pt>
                <c:pt idx="1555">
                  <c:v>71.5</c:v>
                </c:pt>
                <c:pt idx="1556">
                  <c:v>71.5</c:v>
                </c:pt>
                <c:pt idx="1557">
                  <c:v>71.599999999999994</c:v>
                </c:pt>
                <c:pt idx="1558">
                  <c:v>71.599999999999994</c:v>
                </c:pt>
                <c:pt idx="1559">
                  <c:v>71.599999999999994</c:v>
                </c:pt>
                <c:pt idx="1560">
                  <c:v>71.599999999999994</c:v>
                </c:pt>
                <c:pt idx="1561">
                  <c:v>71.7</c:v>
                </c:pt>
                <c:pt idx="1562">
                  <c:v>71.7</c:v>
                </c:pt>
                <c:pt idx="1563">
                  <c:v>71.599999999999994</c:v>
                </c:pt>
                <c:pt idx="1564">
                  <c:v>71.7</c:v>
                </c:pt>
                <c:pt idx="1565">
                  <c:v>71.7</c:v>
                </c:pt>
                <c:pt idx="1566">
                  <c:v>71.7</c:v>
                </c:pt>
                <c:pt idx="1567">
                  <c:v>71.8</c:v>
                </c:pt>
                <c:pt idx="1568">
                  <c:v>71.7</c:v>
                </c:pt>
                <c:pt idx="1569">
                  <c:v>71.7</c:v>
                </c:pt>
                <c:pt idx="1570">
                  <c:v>71.8</c:v>
                </c:pt>
                <c:pt idx="1571">
                  <c:v>71.8</c:v>
                </c:pt>
                <c:pt idx="1572">
                  <c:v>71.8</c:v>
                </c:pt>
                <c:pt idx="1573">
                  <c:v>71.7</c:v>
                </c:pt>
                <c:pt idx="1574">
                  <c:v>71.8</c:v>
                </c:pt>
                <c:pt idx="1575">
                  <c:v>71.7</c:v>
                </c:pt>
                <c:pt idx="1576">
                  <c:v>71.8</c:v>
                </c:pt>
                <c:pt idx="1577">
                  <c:v>71.900000000000006</c:v>
                </c:pt>
                <c:pt idx="1578">
                  <c:v>71.8</c:v>
                </c:pt>
                <c:pt idx="1579">
                  <c:v>71.8</c:v>
                </c:pt>
                <c:pt idx="1580">
                  <c:v>71.8</c:v>
                </c:pt>
                <c:pt idx="1581">
                  <c:v>71.8</c:v>
                </c:pt>
                <c:pt idx="1582">
                  <c:v>71.8</c:v>
                </c:pt>
                <c:pt idx="1583">
                  <c:v>71.8</c:v>
                </c:pt>
                <c:pt idx="1584">
                  <c:v>71.8</c:v>
                </c:pt>
                <c:pt idx="1585">
                  <c:v>71.7</c:v>
                </c:pt>
                <c:pt idx="1586">
                  <c:v>71.599999999999994</c:v>
                </c:pt>
                <c:pt idx="1587">
                  <c:v>71.7</c:v>
                </c:pt>
                <c:pt idx="1588">
                  <c:v>71.7</c:v>
                </c:pt>
                <c:pt idx="1589">
                  <c:v>71.7</c:v>
                </c:pt>
                <c:pt idx="1590">
                  <c:v>71.7</c:v>
                </c:pt>
                <c:pt idx="1591">
                  <c:v>71.599999999999994</c:v>
                </c:pt>
                <c:pt idx="1592">
                  <c:v>71.7</c:v>
                </c:pt>
                <c:pt idx="1593">
                  <c:v>71.7</c:v>
                </c:pt>
                <c:pt idx="1594">
                  <c:v>71.7</c:v>
                </c:pt>
                <c:pt idx="1595">
                  <c:v>71.7</c:v>
                </c:pt>
                <c:pt idx="1596">
                  <c:v>71.7</c:v>
                </c:pt>
                <c:pt idx="1597">
                  <c:v>71.7</c:v>
                </c:pt>
                <c:pt idx="1598">
                  <c:v>71.7</c:v>
                </c:pt>
                <c:pt idx="1599">
                  <c:v>71.7</c:v>
                </c:pt>
                <c:pt idx="1600">
                  <c:v>71.7</c:v>
                </c:pt>
                <c:pt idx="1601">
                  <c:v>71.599999999999994</c:v>
                </c:pt>
                <c:pt idx="1602">
                  <c:v>71.599999999999994</c:v>
                </c:pt>
                <c:pt idx="1603">
                  <c:v>71.599999999999994</c:v>
                </c:pt>
                <c:pt idx="1604">
                  <c:v>71.7</c:v>
                </c:pt>
                <c:pt idx="1605">
                  <c:v>71.599999999999994</c:v>
                </c:pt>
                <c:pt idx="1606">
                  <c:v>71.5</c:v>
                </c:pt>
                <c:pt idx="1607">
                  <c:v>71.599999999999994</c:v>
                </c:pt>
                <c:pt idx="1608">
                  <c:v>71.599999999999994</c:v>
                </c:pt>
                <c:pt idx="1609">
                  <c:v>71.7</c:v>
                </c:pt>
                <c:pt idx="1610">
                  <c:v>71.7</c:v>
                </c:pt>
                <c:pt idx="1611">
                  <c:v>71.599999999999994</c:v>
                </c:pt>
                <c:pt idx="1612">
                  <c:v>71.7</c:v>
                </c:pt>
                <c:pt idx="1613">
                  <c:v>71.7</c:v>
                </c:pt>
                <c:pt idx="1614">
                  <c:v>71.599999999999994</c:v>
                </c:pt>
                <c:pt idx="1615">
                  <c:v>71.599999999999994</c:v>
                </c:pt>
                <c:pt idx="1616">
                  <c:v>71.7</c:v>
                </c:pt>
                <c:pt idx="1617">
                  <c:v>71.599999999999994</c:v>
                </c:pt>
                <c:pt idx="1618">
                  <c:v>71.599999999999994</c:v>
                </c:pt>
                <c:pt idx="1619">
                  <c:v>71.599999999999994</c:v>
                </c:pt>
                <c:pt idx="1620">
                  <c:v>71.5</c:v>
                </c:pt>
                <c:pt idx="1621">
                  <c:v>71.5</c:v>
                </c:pt>
                <c:pt idx="1622">
                  <c:v>71.400000000000006</c:v>
                </c:pt>
                <c:pt idx="1623">
                  <c:v>71.400000000000006</c:v>
                </c:pt>
                <c:pt idx="1624">
                  <c:v>71.400000000000006</c:v>
                </c:pt>
                <c:pt idx="1625">
                  <c:v>71.400000000000006</c:v>
                </c:pt>
                <c:pt idx="1626">
                  <c:v>71.400000000000006</c:v>
                </c:pt>
                <c:pt idx="1627">
                  <c:v>71.400000000000006</c:v>
                </c:pt>
                <c:pt idx="1628">
                  <c:v>71.5</c:v>
                </c:pt>
                <c:pt idx="1629">
                  <c:v>71.5</c:v>
                </c:pt>
                <c:pt idx="1630">
                  <c:v>71.5</c:v>
                </c:pt>
                <c:pt idx="1631">
                  <c:v>71.5</c:v>
                </c:pt>
                <c:pt idx="1632">
                  <c:v>71.5</c:v>
                </c:pt>
                <c:pt idx="1633">
                  <c:v>71.5</c:v>
                </c:pt>
                <c:pt idx="1634">
                  <c:v>71.400000000000006</c:v>
                </c:pt>
                <c:pt idx="1635">
                  <c:v>71.400000000000006</c:v>
                </c:pt>
                <c:pt idx="1636">
                  <c:v>71.400000000000006</c:v>
                </c:pt>
                <c:pt idx="1637">
                  <c:v>71.400000000000006</c:v>
                </c:pt>
                <c:pt idx="1638">
                  <c:v>71.3</c:v>
                </c:pt>
                <c:pt idx="1639">
                  <c:v>71.400000000000006</c:v>
                </c:pt>
                <c:pt idx="1640">
                  <c:v>71.5</c:v>
                </c:pt>
                <c:pt idx="1641">
                  <c:v>71.400000000000006</c:v>
                </c:pt>
                <c:pt idx="1642">
                  <c:v>71.3</c:v>
                </c:pt>
                <c:pt idx="1643">
                  <c:v>71.400000000000006</c:v>
                </c:pt>
                <c:pt idx="1644">
                  <c:v>71.3</c:v>
                </c:pt>
                <c:pt idx="1645">
                  <c:v>71.400000000000006</c:v>
                </c:pt>
                <c:pt idx="1646">
                  <c:v>71.3</c:v>
                </c:pt>
                <c:pt idx="1647">
                  <c:v>71.2</c:v>
                </c:pt>
                <c:pt idx="1648">
                  <c:v>71.2</c:v>
                </c:pt>
                <c:pt idx="1649">
                  <c:v>71.3</c:v>
                </c:pt>
                <c:pt idx="1650">
                  <c:v>71.3</c:v>
                </c:pt>
                <c:pt idx="1651">
                  <c:v>71.3</c:v>
                </c:pt>
                <c:pt idx="1652">
                  <c:v>71.3</c:v>
                </c:pt>
                <c:pt idx="1653">
                  <c:v>71.3</c:v>
                </c:pt>
                <c:pt idx="1654">
                  <c:v>71.3</c:v>
                </c:pt>
                <c:pt idx="1655">
                  <c:v>71.2</c:v>
                </c:pt>
                <c:pt idx="1656">
                  <c:v>71.099999999999994</c:v>
                </c:pt>
                <c:pt idx="1657">
                  <c:v>71.3</c:v>
                </c:pt>
                <c:pt idx="1658">
                  <c:v>71.2</c:v>
                </c:pt>
                <c:pt idx="1659">
                  <c:v>71.2</c:v>
                </c:pt>
                <c:pt idx="1660">
                  <c:v>71.2</c:v>
                </c:pt>
                <c:pt idx="1661">
                  <c:v>71.099999999999994</c:v>
                </c:pt>
                <c:pt idx="1662">
                  <c:v>71.2</c:v>
                </c:pt>
                <c:pt idx="1663">
                  <c:v>71.2</c:v>
                </c:pt>
                <c:pt idx="1664">
                  <c:v>71.2</c:v>
                </c:pt>
                <c:pt idx="1665">
                  <c:v>71.2</c:v>
                </c:pt>
                <c:pt idx="1666">
                  <c:v>71.2</c:v>
                </c:pt>
                <c:pt idx="1667">
                  <c:v>71.2</c:v>
                </c:pt>
                <c:pt idx="1668">
                  <c:v>71.099999999999994</c:v>
                </c:pt>
                <c:pt idx="1669">
                  <c:v>71.099999999999994</c:v>
                </c:pt>
                <c:pt idx="1670">
                  <c:v>71.099999999999994</c:v>
                </c:pt>
                <c:pt idx="1671">
                  <c:v>71.2</c:v>
                </c:pt>
                <c:pt idx="1672">
                  <c:v>71.099999999999994</c:v>
                </c:pt>
                <c:pt idx="1673">
                  <c:v>71.2</c:v>
                </c:pt>
                <c:pt idx="1674">
                  <c:v>71.099999999999994</c:v>
                </c:pt>
                <c:pt idx="1675">
                  <c:v>71.099999999999994</c:v>
                </c:pt>
                <c:pt idx="1676">
                  <c:v>71.099999999999994</c:v>
                </c:pt>
                <c:pt idx="1677">
                  <c:v>71.099999999999994</c:v>
                </c:pt>
                <c:pt idx="1678">
                  <c:v>71.2</c:v>
                </c:pt>
                <c:pt idx="1679">
                  <c:v>71.099999999999994</c:v>
                </c:pt>
                <c:pt idx="1680">
                  <c:v>71.099999999999994</c:v>
                </c:pt>
                <c:pt idx="1681">
                  <c:v>71.099999999999994</c:v>
                </c:pt>
                <c:pt idx="1682">
                  <c:v>71.099999999999994</c:v>
                </c:pt>
                <c:pt idx="1683">
                  <c:v>71.099999999999994</c:v>
                </c:pt>
                <c:pt idx="1684">
                  <c:v>71</c:v>
                </c:pt>
                <c:pt idx="1685">
                  <c:v>70.900000000000006</c:v>
                </c:pt>
                <c:pt idx="1686">
                  <c:v>71</c:v>
                </c:pt>
                <c:pt idx="1687">
                  <c:v>71</c:v>
                </c:pt>
                <c:pt idx="1688">
                  <c:v>71</c:v>
                </c:pt>
                <c:pt idx="1689">
                  <c:v>71</c:v>
                </c:pt>
                <c:pt idx="1690">
                  <c:v>71</c:v>
                </c:pt>
                <c:pt idx="1691">
                  <c:v>71</c:v>
                </c:pt>
                <c:pt idx="1692">
                  <c:v>70.900000000000006</c:v>
                </c:pt>
                <c:pt idx="1693">
                  <c:v>71</c:v>
                </c:pt>
                <c:pt idx="1694">
                  <c:v>70.900000000000006</c:v>
                </c:pt>
                <c:pt idx="1695">
                  <c:v>71</c:v>
                </c:pt>
                <c:pt idx="1696">
                  <c:v>71</c:v>
                </c:pt>
                <c:pt idx="1697">
                  <c:v>71</c:v>
                </c:pt>
                <c:pt idx="1698">
                  <c:v>71</c:v>
                </c:pt>
                <c:pt idx="1699">
                  <c:v>71</c:v>
                </c:pt>
                <c:pt idx="1700">
                  <c:v>70.8</c:v>
                </c:pt>
                <c:pt idx="1701">
                  <c:v>70.900000000000006</c:v>
                </c:pt>
                <c:pt idx="1702">
                  <c:v>70.900000000000006</c:v>
                </c:pt>
                <c:pt idx="1703">
                  <c:v>70.900000000000006</c:v>
                </c:pt>
                <c:pt idx="1704">
                  <c:v>71</c:v>
                </c:pt>
                <c:pt idx="1705">
                  <c:v>70.900000000000006</c:v>
                </c:pt>
                <c:pt idx="1706">
                  <c:v>70.900000000000006</c:v>
                </c:pt>
                <c:pt idx="1707">
                  <c:v>70.900000000000006</c:v>
                </c:pt>
                <c:pt idx="1708">
                  <c:v>70.900000000000006</c:v>
                </c:pt>
                <c:pt idx="1709">
                  <c:v>71</c:v>
                </c:pt>
                <c:pt idx="1710">
                  <c:v>70.900000000000006</c:v>
                </c:pt>
                <c:pt idx="1711">
                  <c:v>70.900000000000006</c:v>
                </c:pt>
                <c:pt idx="1712">
                  <c:v>70.900000000000006</c:v>
                </c:pt>
                <c:pt idx="1713">
                  <c:v>70.900000000000006</c:v>
                </c:pt>
                <c:pt idx="1714">
                  <c:v>70.900000000000006</c:v>
                </c:pt>
                <c:pt idx="1715">
                  <c:v>70.900000000000006</c:v>
                </c:pt>
                <c:pt idx="1716">
                  <c:v>70.900000000000006</c:v>
                </c:pt>
                <c:pt idx="1717">
                  <c:v>70.900000000000006</c:v>
                </c:pt>
                <c:pt idx="1718">
                  <c:v>70.8</c:v>
                </c:pt>
                <c:pt idx="1719">
                  <c:v>70.8</c:v>
                </c:pt>
                <c:pt idx="1720">
                  <c:v>70.900000000000006</c:v>
                </c:pt>
                <c:pt idx="1721">
                  <c:v>70.8</c:v>
                </c:pt>
                <c:pt idx="1722">
                  <c:v>70.8</c:v>
                </c:pt>
                <c:pt idx="1723">
                  <c:v>70.8</c:v>
                </c:pt>
                <c:pt idx="1724">
                  <c:v>70.900000000000006</c:v>
                </c:pt>
                <c:pt idx="1725">
                  <c:v>70.900000000000006</c:v>
                </c:pt>
                <c:pt idx="1726">
                  <c:v>70.900000000000006</c:v>
                </c:pt>
                <c:pt idx="1727">
                  <c:v>70.7</c:v>
                </c:pt>
                <c:pt idx="1728">
                  <c:v>70.8</c:v>
                </c:pt>
                <c:pt idx="1729">
                  <c:v>70.8</c:v>
                </c:pt>
                <c:pt idx="1730">
                  <c:v>70.8</c:v>
                </c:pt>
                <c:pt idx="1731">
                  <c:v>70.8</c:v>
                </c:pt>
                <c:pt idx="1732">
                  <c:v>70.7</c:v>
                </c:pt>
                <c:pt idx="1733">
                  <c:v>70.8</c:v>
                </c:pt>
                <c:pt idx="1734">
                  <c:v>70.8</c:v>
                </c:pt>
                <c:pt idx="1735">
                  <c:v>70.8</c:v>
                </c:pt>
                <c:pt idx="1736">
                  <c:v>70.8</c:v>
                </c:pt>
                <c:pt idx="1737">
                  <c:v>70.8</c:v>
                </c:pt>
                <c:pt idx="1738">
                  <c:v>70.8</c:v>
                </c:pt>
                <c:pt idx="1739">
                  <c:v>70.8</c:v>
                </c:pt>
                <c:pt idx="1740">
                  <c:v>70.8</c:v>
                </c:pt>
                <c:pt idx="1741">
                  <c:v>70.8</c:v>
                </c:pt>
                <c:pt idx="1742">
                  <c:v>70.8</c:v>
                </c:pt>
                <c:pt idx="1743">
                  <c:v>70.8</c:v>
                </c:pt>
                <c:pt idx="1744">
                  <c:v>70.8</c:v>
                </c:pt>
                <c:pt idx="1745">
                  <c:v>70.7</c:v>
                </c:pt>
                <c:pt idx="1746">
                  <c:v>70.8</c:v>
                </c:pt>
                <c:pt idx="1747">
                  <c:v>70.599999999999994</c:v>
                </c:pt>
                <c:pt idx="1748">
                  <c:v>70.8</c:v>
                </c:pt>
                <c:pt idx="1749">
                  <c:v>70.8</c:v>
                </c:pt>
                <c:pt idx="1750">
                  <c:v>70.7</c:v>
                </c:pt>
                <c:pt idx="1751">
                  <c:v>70.7</c:v>
                </c:pt>
                <c:pt idx="1752">
                  <c:v>70.599999999999994</c:v>
                </c:pt>
                <c:pt idx="1753">
                  <c:v>70.8</c:v>
                </c:pt>
                <c:pt idx="1754">
                  <c:v>70.8</c:v>
                </c:pt>
                <c:pt idx="1755">
                  <c:v>70.8</c:v>
                </c:pt>
                <c:pt idx="1756">
                  <c:v>70.7</c:v>
                </c:pt>
                <c:pt idx="1757">
                  <c:v>70.8</c:v>
                </c:pt>
                <c:pt idx="1758">
                  <c:v>70.8</c:v>
                </c:pt>
                <c:pt idx="1759">
                  <c:v>70.7</c:v>
                </c:pt>
                <c:pt idx="1760">
                  <c:v>70.8</c:v>
                </c:pt>
                <c:pt idx="1761">
                  <c:v>70.7</c:v>
                </c:pt>
                <c:pt idx="1762">
                  <c:v>70.7</c:v>
                </c:pt>
                <c:pt idx="1763">
                  <c:v>70.7</c:v>
                </c:pt>
                <c:pt idx="1764">
                  <c:v>70.7</c:v>
                </c:pt>
                <c:pt idx="1765">
                  <c:v>70.7</c:v>
                </c:pt>
                <c:pt idx="1766">
                  <c:v>70.7</c:v>
                </c:pt>
                <c:pt idx="1767">
                  <c:v>70.8</c:v>
                </c:pt>
                <c:pt idx="1768">
                  <c:v>70.8</c:v>
                </c:pt>
                <c:pt idx="1769">
                  <c:v>70.8</c:v>
                </c:pt>
                <c:pt idx="1770">
                  <c:v>70.8</c:v>
                </c:pt>
                <c:pt idx="1771">
                  <c:v>70.8</c:v>
                </c:pt>
                <c:pt idx="1772">
                  <c:v>70.7</c:v>
                </c:pt>
                <c:pt idx="1773">
                  <c:v>70.599999999999994</c:v>
                </c:pt>
                <c:pt idx="1774">
                  <c:v>70.8</c:v>
                </c:pt>
                <c:pt idx="1775">
                  <c:v>70.599999999999994</c:v>
                </c:pt>
                <c:pt idx="1776">
                  <c:v>70.8</c:v>
                </c:pt>
                <c:pt idx="1777">
                  <c:v>70.8</c:v>
                </c:pt>
                <c:pt idx="1778">
                  <c:v>70.7</c:v>
                </c:pt>
                <c:pt idx="1779">
                  <c:v>70.8</c:v>
                </c:pt>
                <c:pt idx="1780">
                  <c:v>70.7</c:v>
                </c:pt>
                <c:pt idx="1781">
                  <c:v>70.7</c:v>
                </c:pt>
                <c:pt idx="1782">
                  <c:v>70.7</c:v>
                </c:pt>
                <c:pt idx="1783">
                  <c:v>70.599999999999994</c:v>
                </c:pt>
                <c:pt idx="1784">
                  <c:v>70.7</c:v>
                </c:pt>
                <c:pt idx="1785">
                  <c:v>70.7</c:v>
                </c:pt>
                <c:pt idx="1786">
                  <c:v>70.7</c:v>
                </c:pt>
                <c:pt idx="1787">
                  <c:v>70.7</c:v>
                </c:pt>
                <c:pt idx="1788">
                  <c:v>70.7</c:v>
                </c:pt>
                <c:pt idx="1789">
                  <c:v>70.7</c:v>
                </c:pt>
                <c:pt idx="1790">
                  <c:v>70.7</c:v>
                </c:pt>
                <c:pt idx="1791">
                  <c:v>70.7</c:v>
                </c:pt>
                <c:pt idx="1792">
                  <c:v>70.7</c:v>
                </c:pt>
                <c:pt idx="1793">
                  <c:v>70.7</c:v>
                </c:pt>
                <c:pt idx="1794">
                  <c:v>70.7</c:v>
                </c:pt>
                <c:pt idx="1795">
                  <c:v>70.599999999999994</c:v>
                </c:pt>
                <c:pt idx="1796">
                  <c:v>70.5</c:v>
                </c:pt>
                <c:pt idx="1797">
                  <c:v>70.7</c:v>
                </c:pt>
                <c:pt idx="1798">
                  <c:v>70.5</c:v>
                </c:pt>
                <c:pt idx="1799">
                  <c:v>70.7</c:v>
                </c:pt>
                <c:pt idx="1800">
                  <c:v>70.5</c:v>
                </c:pt>
                <c:pt idx="1801">
                  <c:v>70.599999999999994</c:v>
                </c:pt>
                <c:pt idx="1802">
                  <c:v>70.599999999999994</c:v>
                </c:pt>
                <c:pt idx="1803">
                  <c:v>70.400000000000006</c:v>
                </c:pt>
                <c:pt idx="1804">
                  <c:v>70.599999999999994</c:v>
                </c:pt>
                <c:pt idx="1805">
                  <c:v>70.599999999999994</c:v>
                </c:pt>
                <c:pt idx="1806">
                  <c:v>70.5</c:v>
                </c:pt>
                <c:pt idx="1807">
                  <c:v>70.400000000000006</c:v>
                </c:pt>
                <c:pt idx="1808">
                  <c:v>70.5</c:v>
                </c:pt>
                <c:pt idx="1809">
                  <c:v>70.7</c:v>
                </c:pt>
                <c:pt idx="1810">
                  <c:v>70.7</c:v>
                </c:pt>
                <c:pt idx="1811">
                  <c:v>70.7</c:v>
                </c:pt>
                <c:pt idx="1812">
                  <c:v>70.5</c:v>
                </c:pt>
                <c:pt idx="1813">
                  <c:v>70.7</c:v>
                </c:pt>
                <c:pt idx="1814">
                  <c:v>70.7</c:v>
                </c:pt>
                <c:pt idx="1815">
                  <c:v>70.7</c:v>
                </c:pt>
                <c:pt idx="1816">
                  <c:v>70.7</c:v>
                </c:pt>
                <c:pt idx="1817">
                  <c:v>70.8</c:v>
                </c:pt>
                <c:pt idx="1818">
                  <c:v>70.599999999999994</c:v>
                </c:pt>
                <c:pt idx="1819">
                  <c:v>70.599999999999994</c:v>
                </c:pt>
                <c:pt idx="1820">
                  <c:v>70.599999999999994</c:v>
                </c:pt>
                <c:pt idx="1821">
                  <c:v>70.599999999999994</c:v>
                </c:pt>
                <c:pt idx="1822">
                  <c:v>70.599999999999994</c:v>
                </c:pt>
                <c:pt idx="1823">
                  <c:v>70.599999999999994</c:v>
                </c:pt>
                <c:pt idx="1824">
                  <c:v>70.599999999999994</c:v>
                </c:pt>
                <c:pt idx="1825">
                  <c:v>70.599999999999994</c:v>
                </c:pt>
                <c:pt idx="1826">
                  <c:v>70.5</c:v>
                </c:pt>
                <c:pt idx="1827">
                  <c:v>70.3</c:v>
                </c:pt>
                <c:pt idx="1828">
                  <c:v>70.5</c:v>
                </c:pt>
                <c:pt idx="1829">
                  <c:v>70.5</c:v>
                </c:pt>
                <c:pt idx="1830">
                  <c:v>70.400000000000006</c:v>
                </c:pt>
                <c:pt idx="1831">
                  <c:v>70.3</c:v>
                </c:pt>
                <c:pt idx="1832">
                  <c:v>70.5</c:v>
                </c:pt>
                <c:pt idx="1833">
                  <c:v>70.3</c:v>
                </c:pt>
                <c:pt idx="1834">
                  <c:v>70.5</c:v>
                </c:pt>
                <c:pt idx="1835">
                  <c:v>70.400000000000006</c:v>
                </c:pt>
                <c:pt idx="1836">
                  <c:v>70.400000000000006</c:v>
                </c:pt>
                <c:pt idx="1837">
                  <c:v>70.3</c:v>
                </c:pt>
                <c:pt idx="1838">
                  <c:v>70.400000000000006</c:v>
                </c:pt>
                <c:pt idx="1839">
                  <c:v>70.400000000000006</c:v>
                </c:pt>
                <c:pt idx="1840">
                  <c:v>70.3</c:v>
                </c:pt>
                <c:pt idx="1841">
                  <c:v>70.5</c:v>
                </c:pt>
                <c:pt idx="1842">
                  <c:v>70.5</c:v>
                </c:pt>
                <c:pt idx="1843">
                  <c:v>70.5</c:v>
                </c:pt>
                <c:pt idx="1844">
                  <c:v>70.5</c:v>
                </c:pt>
                <c:pt idx="1845">
                  <c:v>70.5</c:v>
                </c:pt>
                <c:pt idx="1846">
                  <c:v>70.5</c:v>
                </c:pt>
                <c:pt idx="1847">
                  <c:v>70.400000000000006</c:v>
                </c:pt>
                <c:pt idx="1848">
                  <c:v>70.3</c:v>
                </c:pt>
                <c:pt idx="1849">
                  <c:v>70.5</c:v>
                </c:pt>
                <c:pt idx="1850">
                  <c:v>70.400000000000006</c:v>
                </c:pt>
                <c:pt idx="1851">
                  <c:v>70.5</c:v>
                </c:pt>
                <c:pt idx="1852">
                  <c:v>70.5</c:v>
                </c:pt>
                <c:pt idx="1853">
                  <c:v>70.3</c:v>
                </c:pt>
                <c:pt idx="1854">
                  <c:v>70.2</c:v>
                </c:pt>
                <c:pt idx="1855">
                  <c:v>70.400000000000006</c:v>
                </c:pt>
                <c:pt idx="1856">
                  <c:v>70.2</c:v>
                </c:pt>
                <c:pt idx="1857">
                  <c:v>70.400000000000006</c:v>
                </c:pt>
                <c:pt idx="1858">
                  <c:v>70.5</c:v>
                </c:pt>
                <c:pt idx="1859">
                  <c:v>70.5</c:v>
                </c:pt>
                <c:pt idx="1860">
                  <c:v>70.400000000000006</c:v>
                </c:pt>
                <c:pt idx="1861">
                  <c:v>70.400000000000006</c:v>
                </c:pt>
                <c:pt idx="1862">
                  <c:v>70.2</c:v>
                </c:pt>
                <c:pt idx="1863">
                  <c:v>70.400000000000006</c:v>
                </c:pt>
                <c:pt idx="1864">
                  <c:v>70.400000000000006</c:v>
                </c:pt>
                <c:pt idx="1865">
                  <c:v>70.3</c:v>
                </c:pt>
                <c:pt idx="1866">
                  <c:v>70.400000000000006</c:v>
                </c:pt>
                <c:pt idx="1867">
                  <c:v>70.400000000000006</c:v>
                </c:pt>
                <c:pt idx="1868">
                  <c:v>70.400000000000006</c:v>
                </c:pt>
                <c:pt idx="1869">
                  <c:v>70.3</c:v>
                </c:pt>
                <c:pt idx="1870">
                  <c:v>70.3</c:v>
                </c:pt>
                <c:pt idx="1871">
                  <c:v>70.3</c:v>
                </c:pt>
                <c:pt idx="1872">
                  <c:v>70.3</c:v>
                </c:pt>
                <c:pt idx="1873">
                  <c:v>70.3</c:v>
                </c:pt>
                <c:pt idx="1874">
                  <c:v>70.2</c:v>
                </c:pt>
                <c:pt idx="1875">
                  <c:v>70.3</c:v>
                </c:pt>
                <c:pt idx="1876">
                  <c:v>70.2</c:v>
                </c:pt>
                <c:pt idx="1877">
                  <c:v>70.3</c:v>
                </c:pt>
                <c:pt idx="1878">
                  <c:v>70.2</c:v>
                </c:pt>
                <c:pt idx="1879">
                  <c:v>70.3</c:v>
                </c:pt>
                <c:pt idx="1880">
                  <c:v>70.099999999999994</c:v>
                </c:pt>
                <c:pt idx="1881">
                  <c:v>70.3</c:v>
                </c:pt>
                <c:pt idx="1882">
                  <c:v>70.3</c:v>
                </c:pt>
                <c:pt idx="1883">
                  <c:v>70.099999999999994</c:v>
                </c:pt>
                <c:pt idx="1884">
                  <c:v>70.099999999999994</c:v>
                </c:pt>
                <c:pt idx="1885">
                  <c:v>70.2</c:v>
                </c:pt>
                <c:pt idx="1886">
                  <c:v>70.099999999999994</c:v>
                </c:pt>
                <c:pt idx="1887">
                  <c:v>70.099999999999994</c:v>
                </c:pt>
                <c:pt idx="1888">
                  <c:v>70.099999999999994</c:v>
                </c:pt>
                <c:pt idx="1889">
                  <c:v>69.900000000000006</c:v>
                </c:pt>
                <c:pt idx="1890">
                  <c:v>70.3</c:v>
                </c:pt>
                <c:pt idx="1891">
                  <c:v>69.900000000000006</c:v>
                </c:pt>
                <c:pt idx="1892">
                  <c:v>70.3</c:v>
                </c:pt>
                <c:pt idx="1893">
                  <c:v>70.099999999999994</c:v>
                </c:pt>
                <c:pt idx="1894">
                  <c:v>70.3</c:v>
                </c:pt>
                <c:pt idx="1895">
                  <c:v>70.099999999999994</c:v>
                </c:pt>
                <c:pt idx="1896">
                  <c:v>70.3</c:v>
                </c:pt>
                <c:pt idx="1897">
                  <c:v>70.099999999999994</c:v>
                </c:pt>
                <c:pt idx="1898">
                  <c:v>70.2</c:v>
                </c:pt>
                <c:pt idx="1899">
                  <c:v>70.099999999999994</c:v>
                </c:pt>
                <c:pt idx="1900">
                  <c:v>70.2</c:v>
                </c:pt>
                <c:pt idx="1901">
                  <c:v>70.2</c:v>
                </c:pt>
                <c:pt idx="1902">
                  <c:v>70.099999999999994</c:v>
                </c:pt>
                <c:pt idx="1903">
                  <c:v>70.099999999999994</c:v>
                </c:pt>
                <c:pt idx="1904">
                  <c:v>70.3</c:v>
                </c:pt>
                <c:pt idx="1905">
                  <c:v>70.3</c:v>
                </c:pt>
                <c:pt idx="1906">
                  <c:v>69.900000000000006</c:v>
                </c:pt>
                <c:pt idx="1907">
                  <c:v>70.099999999999994</c:v>
                </c:pt>
                <c:pt idx="1908">
                  <c:v>70.3</c:v>
                </c:pt>
                <c:pt idx="1909">
                  <c:v>70.2</c:v>
                </c:pt>
                <c:pt idx="1910">
                  <c:v>70.2</c:v>
                </c:pt>
                <c:pt idx="1911">
                  <c:v>70.099999999999994</c:v>
                </c:pt>
                <c:pt idx="1912">
                  <c:v>70.2</c:v>
                </c:pt>
                <c:pt idx="1913">
                  <c:v>70.2</c:v>
                </c:pt>
                <c:pt idx="1914">
                  <c:v>69.900000000000006</c:v>
                </c:pt>
                <c:pt idx="1915">
                  <c:v>70.099999999999994</c:v>
                </c:pt>
                <c:pt idx="1916">
                  <c:v>69.900000000000006</c:v>
                </c:pt>
                <c:pt idx="1917">
                  <c:v>69.900000000000006</c:v>
                </c:pt>
                <c:pt idx="1918">
                  <c:v>70.099999999999994</c:v>
                </c:pt>
                <c:pt idx="1919">
                  <c:v>70.2</c:v>
                </c:pt>
                <c:pt idx="1920">
                  <c:v>69.900000000000006</c:v>
                </c:pt>
                <c:pt idx="1921">
                  <c:v>69.900000000000006</c:v>
                </c:pt>
                <c:pt idx="1922">
                  <c:v>69.900000000000006</c:v>
                </c:pt>
                <c:pt idx="1923">
                  <c:v>69.900000000000006</c:v>
                </c:pt>
                <c:pt idx="1924">
                  <c:v>69.900000000000006</c:v>
                </c:pt>
                <c:pt idx="1925">
                  <c:v>69.900000000000006</c:v>
                </c:pt>
                <c:pt idx="1926">
                  <c:v>69.900000000000006</c:v>
                </c:pt>
                <c:pt idx="1927">
                  <c:v>69.900000000000006</c:v>
                </c:pt>
                <c:pt idx="1928">
                  <c:v>70.099999999999994</c:v>
                </c:pt>
                <c:pt idx="1929">
                  <c:v>69.900000000000006</c:v>
                </c:pt>
                <c:pt idx="1930">
                  <c:v>69.900000000000006</c:v>
                </c:pt>
                <c:pt idx="1931">
                  <c:v>70.099999999999994</c:v>
                </c:pt>
                <c:pt idx="1932">
                  <c:v>70.2</c:v>
                </c:pt>
                <c:pt idx="1933">
                  <c:v>70.099999999999994</c:v>
                </c:pt>
                <c:pt idx="1934">
                  <c:v>69.900000000000006</c:v>
                </c:pt>
                <c:pt idx="1935">
                  <c:v>70.2</c:v>
                </c:pt>
                <c:pt idx="1936">
                  <c:v>70.3</c:v>
                </c:pt>
                <c:pt idx="1937">
                  <c:v>69.900000000000006</c:v>
                </c:pt>
                <c:pt idx="1938">
                  <c:v>69.900000000000006</c:v>
                </c:pt>
                <c:pt idx="1939">
                  <c:v>69.900000000000006</c:v>
                </c:pt>
                <c:pt idx="1940">
                  <c:v>70.099999999999994</c:v>
                </c:pt>
                <c:pt idx="1941">
                  <c:v>70.2</c:v>
                </c:pt>
                <c:pt idx="1942">
                  <c:v>70.2</c:v>
                </c:pt>
                <c:pt idx="1943">
                  <c:v>70.099999999999994</c:v>
                </c:pt>
                <c:pt idx="1944">
                  <c:v>70.2</c:v>
                </c:pt>
                <c:pt idx="1945">
                  <c:v>69.900000000000006</c:v>
                </c:pt>
                <c:pt idx="1946">
                  <c:v>70.099999999999994</c:v>
                </c:pt>
                <c:pt idx="1947">
                  <c:v>69.900000000000006</c:v>
                </c:pt>
                <c:pt idx="1948">
                  <c:v>69.900000000000006</c:v>
                </c:pt>
                <c:pt idx="1949">
                  <c:v>69.900000000000006</c:v>
                </c:pt>
                <c:pt idx="1950">
                  <c:v>70.099999999999994</c:v>
                </c:pt>
                <c:pt idx="1951">
                  <c:v>69.900000000000006</c:v>
                </c:pt>
                <c:pt idx="1952">
                  <c:v>69.900000000000006</c:v>
                </c:pt>
                <c:pt idx="1953">
                  <c:v>69.900000000000006</c:v>
                </c:pt>
                <c:pt idx="1954">
                  <c:v>69.900000000000006</c:v>
                </c:pt>
                <c:pt idx="1955">
                  <c:v>69.900000000000006</c:v>
                </c:pt>
                <c:pt idx="1956">
                  <c:v>69.900000000000006</c:v>
                </c:pt>
                <c:pt idx="1957">
                  <c:v>69.8</c:v>
                </c:pt>
                <c:pt idx="1958">
                  <c:v>70.099999999999994</c:v>
                </c:pt>
                <c:pt idx="1959">
                  <c:v>69.8</c:v>
                </c:pt>
                <c:pt idx="1960">
                  <c:v>69.8</c:v>
                </c:pt>
                <c:pt idx="1961">
                  <c:v>69.900000000000006</c:v>
                </c:pt>
                <c:pt idx="1962">
                  <c:v>70.099999999999994</c:v>
                </c:pt>
                <c:pt idx="1963">
                  <c:v>70.099999999999994</c:v>
                </c:pt>
                <c:pt idx="1964">
                  <c:v>70.099999999999994</c:v>
                </c:pt>
                <c:pt idx="1965">
                  <c:v>69.900000000000006</c:v>
                </c:pt>
                <c:pt idx="1966">
                  <c:v>69.900000000000006</c:v>
                </c:pt>
                <c:pt idx="1967">
                  <c:v>70.2</c:v>
                </c:pt>
                <c:pt idx="1968">
                  <c:v>69.900000000000006</c:v>
                </c:pt>
                <c:pt idx="1969">
                  <c:v>69.8</c:v>
                </c:pt>
                <c:pt idx="1970">
                  <c:v>69.8</c:v>
                </c:pt>
                <c:pt idx="1971">
                  <c:v>69.900000000000006</c:v>
                </c:pt>
                <c:pt idx="1972">
                  <c:v>69.900000000000006</c:v>
                </c:pt>
                <c:pt idx="1973">
                  <c:v>69.900000000000006</c:v>
                </c:pt>
                <c:pt idx="1974">
                  <c:v>69.8</c:v>
                </c:pt>
                <c:pt idx="1975">
                  <c:v>69.8</c:v>
                </c:pt>
                <c:pt idx="1976">
                  <c:v>69.8</c:v>
                </c:pt>
                <c:pt idx="1977">
                  <c:v>69.8</c:v>
                </c:pt>
                <c:pt idx="1978">
                  <c:v>69.900000000000006</c:v>
                </c:pt>
                <c:pt idx="1979">
                  <c:v>69.8</c:v>
                </c:pt>
                <c:pt idx="1980">
                  <c:v>69.900000000000006</c:v>
                </c:pt>
                <c:pt idx="1981">
                  <c:v>69.900000000000006</c:v>
                </c:pt>
                <c:pt idx="1982">
                  <c:v>69.900000000000006</c:v>
                </c:pt>
                <c:pt idx="1983">
                  <c:v>69.900000000000006</c:v>
                </c:pt>
                <c:pt idx="1984">
                  <c:v>69.900000000000006</c:v>
                </c:pt>
                <c:pt idx="1985">
                  <c:v>69.900000000000006</c:v>
                </c:pt>
                <c:pt idx="1986">
                  <c:v>69.8</c:v>
                </c:pt>
                <c:pt idx="1987">
                  <c:v>69.8</c:v>
                </c:pt>
                <c:pt idx="1988">
                  <c:v>69.900000000000006</c:v>
                </c:pt>
                <c:pt idx="1989">
                  <c:v>69.7</c:v>
                </c:pt>
                <c:pt idx="1990">
                  <c:v>69.8</c:v>
                </c:pt>
                <c:pt idx="1991">
                  <c:v>69.8</c:v>
                </c:pt>
                <c:pt idx="1992">
                  <c:v>69.8</c:v>
                </c:pt>
                <c:pt idx="1993">
                  <c:v>69.8</c:v>
                </c:pt>
                <c:pt idx="1994">
                  <c:v>69.8</c:v>
                </c:pt>
                <c:pt idx="1995">
                  <c:v>69.8</c:v>
                </c:pt>
                <c:pt idx="1996">
                  <c:v>69.900000000000006</c:v>
                </c:pt>
                <c:pt idx="1997">
                  <c:v>69.8</c:v>
                </c:pt>
                <c:pt idx="1998">
                  <c:v>69.7</c:v>
                </c:pt>
                <c:pt idx="1999">
                  <c:v>69.8</c:v>
                </c:pt>
                <c:pt idx="2000">
                  <c:v>69.900000000000006</c:v>
                </c:pt>
                <c:pt idx="2001">
                  <c:v>69.8</c:v>
                </c:pt>
                <c:pt idx="2002">
                  <c:v>69.8</c:v>
                </c:pt>
                <c:pt idx="2003">
                  <c:v>69.7</c:v>
                </c:pt>
                <c:pt idx="2004">
                  <c:v>69.7</c:v>
                </c:pt>
                <c:pt idx="2005">
                  <c:v>69.7</c:v>
                </c:pt>
                <c:pt idx="2006">
                  <c:v>69.8</c:v>
                </c:pt>
                <c:pt idx="2007">
                  <c:v>69.8</c:v>
                </c:pt>
                <c:pt idx="2008">
                  <c:v>69.8</c:v>
                </c:pt>
                <c:pt idx="2009">
                  <c:v>69.8</c:v>
                </c:pt>
                <c:pt idx="2010">
                  <c:v>69.7</c:v>
                </c:pt>
                <c:pt idx="2011">
                  <c:v>69.7</c:v>
                </c:pt>
                <c:pt idx="2012">
                  <c:v>69.8</c:v>
                </c:pt>
                <c:pt idx="2013">
                  <c:v>69.7</c:v>
                </c:pt>
                <c:pt idx="2014">
                  <c:v>69.7</c:v>
                </c:pt>
                <c:pt idx="2015">
                  <c:v>69.900000000000006</c:v>
                </c:pt>
                <c:pt idx="2016">
                  <c:v>69.8</c:v>
                </c:pt>
                <c:pt idx="2017">
                  <c:v>69.7</c:v>
                </c:pt>
                <c:pt idx="2018">
                  <c:v>69.7</c:v>
                </c:pt>
                <c:pt idx="2019">
                  <c:v>69.7</c:v>
                </c:pt>
                <c:pt idx="2020">
                  <c:v>69.8</c:v>
                </c:pt>
                <c:pt idx="2021">
                  <c:v>69.7</c:v>
                </c:pt>
                <c:pt idx="2022">
                  <c:v>69.7</c:v>
                </c:pt>
                <c:pt idx="2023">
                  <c:v>69.7</c:v>
                </c:pt>
                <c:pt idx="2024">
                  <c:v>69.7</c:v>
                </c:pt>
                <c:pt idx="2025">
                  <c:v>69.599999999999994</c:v>
                </c:pt>
                <c:pt idx="2026">
                  <c:v>69.8</c:v>
                </c:pt>
                <c:pt idx="2027">
                  <c:v>69.8</c:v>
                </c:pt>
                <c:pt idx="2028">
                  <c:v>69.7</c:v>
                </c:pt>
                <c:pt idx="2029">
                  <c:v>69.7</c:v>
                </c:pt>
                <c:pt idx="2030">
                  <c:v>69.599999999999994</c:v>
                </c:pt>
                <c:pt idx="2031">
                  <c:v>69.599999999999994</c:v>
                </c:pt>
                <c:pt idx="2032">
                  <c:v>69.7</c:v>
                </c:pt>
                <c:pt idx="2033">
                  <c:v>69.7</c:v>
                </c:pt>
                <c:pt idx="2034">
                  <c:v>69.7</c:v>
                </c:pt>
                <c:pt idx="2035">
                  <c:v>69.7</c:v>
                </c:pt>
                <c:pt idx="2036">
                  <c:v>69.8</c:v>
                </c:pt>
                <c:pt idx="2037">
                  <c:v>69.8</c:v>
                </c:pt>
                <c:pt idx="2038">
                  <c:v>69.7</c:v>
                </c:pt>
                <c:pt idx="2039">
                  <c:v>69.7</c:v>
                </c:pt>
                <c:pt idx="2040">
                  <c:v>69.7</c:v>
                </c:pt>
                <c:pt idx="2041">
                  <c:v>69.7</c:v>
                </c:pt>
                <c:pt idx="2042">
                  <c:v>69.7</c:v>
                </c:pt>
                <c:pt idx="2043">
                  <c:v>69.7</c:v>
                </c:pt>
                <c:pt idx="2044">
                  <c:v>69.7</c:v>
                </c:pt>
                <c:pt idx="2045">
                  <c:v>69.599999999999994</c:v>
                </c:pt>
                <c:pt idx="2046">
                  <c:v>69.599999999999994</c:v>
                </c:pt>
                <c:pt idx="2047">
                  <c:v>69.599999999999994</c:v>
                </c:pt>
                <c:pt idx="2048">
                  <c:v>69.599999999999994</c:v>
                </c:pt>
                <c:pt idx="2049">
                  <c:v>69.599999999999994</c:v>
                </c:pt>
                <c:pt idx="2050">
                  <c:v>69.7</c:v>
                </c:pt>
                <c:pt idx="2051">
                  <c:v>69.7</c:v>
                </c:pt>
                <c:pt idx="2052">
                  <c:v>69.599999999999994</c:v>
                </c:pt>
                <c:pt idx="2053">
                  <c:v>69.7</c:v>
                </c:pt>
                <c:pt idx="2054">
                  <c:v>69.8</c:v>
                </c:pt>
                <c:pt idx="2055">
                  <c:v>69.5</c:v>
                </c:pt>
                <c:pt idx="2056">
                  <c:v>69.599999999999994</c:v>
                </c:pt>
                <c:pt idx="2057">
                  <c:v>69.7</c:v>
                </c:pt>
                <c:pt idx="2058">
                  <c:v>69.599999999999994</c:v>
                </c:pt>
                <c:pt idx="2059">
                  <c:v>69.599999999999994</c:v>
                </c:pt>
                <c:pt idx="2060">
                  <c:v>69.8</c:v>
                </c:pt>
                <c:pt idx="2061">
                  <c:v>69.7</c:v>
                </c:pt>
                <c:pt idx="2062">
                  <c:v>69.7</c:v>
                </c:pt>
                <c:pt idx="2063">
                  <c:v>69.7</c:v>
                </c:pt>
                <c:pt idx="2064">
                  <c:v>69.599999999999994</c:v>
                </c:pt>
                <c:pt idx="2065">
                  <c:v>69.599999999999994</c:v>
                </c:pt>
                <c:pt idx="2066">
                  <c:v>69.599999999999994</c:v>
                </c:pt>
                <c:pt idx="2067">
                  <c:v>69.5</c:v>
                </c:pt>
                <c:pt idx="2068">
                  <c:v>69.7</c:v>
                </c:pt>
                <c:pt idx="2069">
                  <c:v>69.599999999999994</c:v>
                </c:pt>
                <c:pt idx="2070">
                  <c:v>69.599999999999994</c:v>
                </c:pt>
                <c:pt idx="2071">
                  <c:v>69.599999999999994</c:v>
                </c:pt>
                <c:pt idx="2072">
                  <c:v>69.599999999999994</c:v>
                </c:pt>
                <c:pt idx="2073">
                  <c:v>69.7</c:v>
                </c:pt>
                <c:pt idx="2074">
                  <c:v>69.599999999999994</c:v>
                </c:pt>
                <c:pt idx="2075">
                  <c:v>69.7</c:v>
                </c:pt>
                <c:pt idx="2076">
                  <c:v>69.7</c:v>
                </c:pt>
                <c:pt idx="2077">
                  <c:v>69.7</c:v>
                </c:pt>
                <c:pt idx="2078">
                  <c:v>69.7</c:v>
                </c:pt>
                <c:pt idx="2079">
                  <c:v>69.599999999999994</c:v>
                </c:pt>
                <c:pt idx="2080">
                  <c:v>69.7</c:v>
                </c:pt>
                <c:pt idx="2081">
                  <c:v>69.599999999999994</c:v>
                </c:pt>
                <c:pt idx="2082">
                  <c:v>69.599999999999994</c:v>
                </c:pt>
                <c:pt idx="2083">
                  <c:v>69.599999999999994</c:v>
                </c:pt>
                <c:pt idx="2084">
                  <c:v>69.599999999999994</c:v>
                </c:pt>
                <c:pt idx="2085">
                  <c:v>69.7</c:v>
                </c:pt>
                <c:pt idx="2086">
                  <c:v>69.599999999999994</c:v>
                </c:pt>
                <c:pt idx="2087">
                  <c:v>69.599999999999994</c:v>
                </c:pt>
                <c:pt idx="2088">
                  <c:v>69.8</c:v>
                </c:pt>
                <c:pt idx="2089">
                  <c:v>69.599999999999994</c:v>
                </c:pt>
                <c:pt idx="2090">
                  <c:v>69.5</c:v>
                </c:pt>
                <c:pt idx="2091">
                  <c:v>69.5</c:v>
                </c:pt>
                <c:pt idx="2092">
                  <c:v>69.5</c:v>
                </c:pt>
                <c:pt idx="2093">
                  <c:v>69.599999999999994</c:v>
                </c:pt>
                <c:pt idx="2094">
                  <c:v>69.5</c:v>
                </c:pt>
                <c:pt idx="2095">
                  <c:v>69.599999999999994</c:v>
                </c:pt>
                <c:pt idx="2096">
                  <c:v>69.5</c:v>
                </c:pt>
                <c:pt idx="2097">
                  <c:v>69.5</c:v>
                </c:pt>
                <c:pt idx="2098">
                  <c:v>69.599999999999994</c:v>
                </c:pt>
                <c:pt idx="2099">
                  <c:v>69.5</c:v>
                </c:pt>
                <c:pt idx="2100">
                  <c:v>69.5</c:v>
                </c:pt>
                <c:pt idx="2101">
                  <c:v>69.599999999999994</c:v>
                </c:pt>
                <c:pt idx="2102">
                  <c:v>69.5</c:v>
                </c:pt>
                <c:pt idx="2103">
                  <c:v>69.400000000000006</c:v>
                </c:pt>
                <c:pt idx="2104">
                  <c:v>69.5</c:v>
                </c:pt>
                <c:pt idx="2105">
                  <c:v>69.5</c:v>
                </c:pt>
                <c:pt idx="2106">
                  <c:v>69.599999999999994</c:v>
                </c:pt>
                <c:pt idx="2107">
                  <c:v>69.5</c:v>
                </c:pt>
                <c:pt idx="2108">
                  <c:v>69.599999999999994</c:v>
                </c:pt>
                <c:pt idx="2109">
                  <c:v>69.599999999999994</c:v>
                </c:pt>
                <c:pt idx="2110">
                  <c:v>69.599999999999994</c:v>
                </c:pt>
                <c:pt idx="2111">
                  <c:v>69.599999999999994</c:v>
                </c:pt>
                <c:pt idx="2112">
                  <c:v>69.599999999999994</c:v>
                </c:pt>
                <c:pt idx="2113">
                  <c:v>69.599999999999994</c:v>
                </c:pt>
                <c:pt idx="2114">
                  <c:v>69.5</c:v>
                </c:pt>
                <c:pt idx="2115">
                  <c:v>69.400000000000006</c:v>
                </c:pt>
                <c:pt idx="2116">
                  <c:v>69.599999999999994</c:v>
                </c:pt>
                <c:pt idx="2117">
                  <c:v>69.599999999999994</c:v>
                </c:pt>
                <c:pt idx="2118">
                  <c:v>69.5</c:v>
                </c:pt>
                <c:pt idx="2119">
                  <c:v>69.5</c:v>
                </c:pt>
                <c:pt idx="2120">
                  <c:v>69.5</c:v>
                </c:pt>
                <c:pt idx="2121">
                  <c:v>69.5</c:v>
                </c:pt>
                <c:pt idx="2122">
                  <c:v>69.599999999999994</c:v>
                </c:pt>
                <c:pt idx="2123">
                  <c:v>69.400000000000006</c:v>
                </c:pt>
                <c:pt idx="2124">
                  <c:v>69.5</c:v>
                </c:pt>
                <c:pt idx="2125">
                  <c:v>69.400000000000006</c:v>
                </c:pt>
                <c:pt idx="2126">
                  <c:v>69.400000000000006</c:v>
                </c:pt>
                <c:pt idx="2127">
                  <c:v>69.400000000000006</c:v>
                </c:pt>
                <c:pt idx="2128">
                  <c:v>69.400000000000006</c:v>
                </c:pt>
                <c:pt idx="2129">
                  <c:v>69.599999999999994</c:v>
                </c:pt>
                <c:pt idx="2130">
                  <c:v>69.400000000000006</c:v>
                </c:pt>
                <c:pt idx="2131">
                  <c:v>69.400000000000006</c:v>
                </c:pt>
                <c:pt idx="2132">
                  <c:v>69.400000000000006</c:v>
                </c:pt>
                <c:pt idx="2133">
                  <c:v>69.400000000000006</c:v>
                </c:pt>
                <c:pt idx="2134">
                  <c:v>69.400000000000006</c:v>
                </c:pt>
                <c:pt idx="2135">
                  <c:v>69.3</c:v>
                </c:pt>
                <c:pt idx="2136">
                  <c:v>69.400000000000006</c:v>
                </c:pt>
                <c:pt idx="2137">
                  <c:v>69.5</c:v>
                </c:pt>
                <c:pt idx="2138">
                  <c:v>69.400000000000006</c:v>
                </c:pt>
                <c:pt idx="2139">
                  <c:v>69.3</c:v>
                </c:pt>
                <c:pt idx="2140">
                  <c:v>69.2</c:v>
                </c:pt>
                <c:pt idx="2141">
                  <c:v>69.2</c:v>
                </c:pt>
                <c:pt idx="2142">
                  <c:v>69.2</c:v>
                </c:pt>
                <c:pt idx="2143">
                  <c:v>69.3</c:v>
                </c:pt>
                <c:pt idx="2144">
                  <c:v>69.099999999999994</c:v>
                </c:pt>
                <c:pt idx="2145">
                  <c:v>69.099999999999994</c:v>
                </c:pt>
                <c:pt idx="2146">
                  <c:v>69.2</c:v>
                </c:pt>
                <c:pt idx="2147">
                  <c:v>69.2</c:v>
                </c:pt>
                <c:pt idx="2148">
                  <c:v>69.099999999999994</c:v>
                </c:pt>
                <c:pt idx="2149">
                  <c:v>69.099999999999994</c:v>
                </c:pt>
                <c:pt idx="2150">
                  <c:v>69.099999999999994</c:v>
                </c:pt>
                <c:pt idx="2151">
                  <c:v>69</c:v>
                </c:pt>
                <c:pt idx="2152">
                  <c:v>69</c:v>
                </c:pt>
                <c:pt idx="2153">
                  <c:v>69.099999999999994</c:v>
                </c:pt>
                <c:pt idx="2154">
                  <c:v>69.099999999999994</c:v>
                </c:pt>
                <c:pt idx="2155">
                  <c:v>69</c:v>
                </c:pt>
                <c:pt idx="2156">
                  <c:v>69</c:v>
                </c:pt>
                <c:pt idx="2157">
                  <c:v>69</c:v>
                </c:pt>
                <c:pt idx="2158">
                  <c:v>68.900000000000006</c:v>
                </c:pt>
                <c:pt idx="2159">
                  <c:v>68.900000000000006</c:v>
                </c:pt>
                <c:pt idx="2160">
                  <c:v>68.900000000000006</c:v>
                </c:pt>
                <c:pt idx="2161">
                  <c:v>68.900000000000006</c:v>
                </c:pt>
                <c:pt idx="2162">
                  <c:v>68.8</c:v>
                </c:pt>
                <c:pt idx="2163">
                  <c:v>68.8</c:v>
                </c:pt>
                <c:pt idx="2164">
                  <c:v>68.7</c:v>
                </c:pt>
                <c:pt idx="2165">
                  <c:v>68.7</c:v>
                </c:pt>
                <c:pt idx="2166">
                  <c:v>68.7</c:v>
                </c:pt>
                <c:pt idx="2167">
                  <c:v>68.7</c:v>
                </c:pt>
                <c:pt idx="2168">
                  <c:v>68.7</c:v>
                </c:pt>
                <c:pt idx="2169">
                  <c:v>68.7</c:v>
                </c:pt>
                <c:pt idx="2170">
                  <c:v>68.7</c:v>
                </c:pt>
                <c:pt idx="2171">
                  <c:v>68.599999999999994</c:v>
                </c:pt>
                <c:pt idx="2172">
                  <c:v>68.599999999999994</c:v>
                </c:pt>
                <c:pt idx="2173">
                  <c:v>68.599999999999994</c:v>
                </c:pt>
                <c:pt idx="2174">
                  <c:v>68.599999999999994</c:v>
                </c:pt>
                <c:pt idx="2175">
                  <c:v>68.599999999999994</c:v>
                </c:pt>
                <c:pt idx="2176">
                  <c:v>68.599999999999994</c:v>
                </c:pt>
                <c:pt idx="2177">
                  <c:v>68.599999999999994</c:v>
                </c:pt>
                <c:pt idx="2178">
                  <c:v>68.599999999999994</c:v>
                </c:pt>
                <c:pt idx="2179">
                  <c:v>68.599999999999994</c:v>
                </c:pt>
                <c:pt idx="2180">
                  <c:v>68.599999999999994</c:v>
                </c:pt>
                <c:pt idx="2181">
                  <c:v>68.599999999999994</c:v>
                </c:pt>
                <c:pt idx="2182">
                  <c:v>68.599999999999994</c:v>
                </c:pt>
                <c:pt idx="2183">
                  <c:v>68.599999999999994</c:v>
                </c:pt>
                <c:pt idx="2184">
                  <c:v>68.599999999999994</c:v>
                </c:pt>
                <c:pt idx="2185">
                  <c:v>68.5</c:v>
                </c:pt>
                <c:pt idx="2186">
                  <c:v>68.599999999999994</c:v>
                </c:pt>
                <c:pt idx="2187">
                  <c:v>68.599999999999994</c:v>
                </c:pt>
                <c:pt idx="2188">
                  <c:v>68.5</c:v>
                </c:pt>
                <c:pt idx="2189">
                  <c:v>68.5</c:v>
                </c:pt>
                <c:pt idx="2190">
                  <c:v>68.5</c:v>
                </c:pt>
                <c:pt idx="2191">
                  <c:v>68.5</c:v>
                </c:pt>
                <c:pt idx="2192">
                  <c:v>68.5</c:v>
                </c:pt>
                <c:pt idx="2193">
                  <c:v>68.5</c:v>
                </c:pt>
                <c:pt idx="2194">
                  <c:v>68.400000000000006</c:v>
                </c:pt>
                <c:pt idx="2195">
                  <c:v>68.5</c:v>
                </c:pt>
                <c:pt idx="2196">
                  <c:v>68.5</c:v>
                </c:pt>
                <c:pt idx="2197">
                  <c:v>68.5</c:v>
                </c:pt>
                <c:pt idx="2198">
                  <c:v>68.5</c:v>
                </c:pt>
                <c:pt idx="2199">
                  <c:v>68.5</c:v>
                </c:pt>
                <c:pt idx="2200">
                  <c:v>68.400000000000006</c:v>
                </c:pt>
                <c:pt idx="2201">
                  <c:v>68.5</c:v>
                </c:pt>
                <c:pt idx="2202">
                  <c:v>68.400000000000006</c:v>
                </c:pt>
                <c:pt idx="2203">
                  <c:v>68.5</c:v>
                </c:pt>
                <c:pt idx="2204">
                  <c:v>68.5</c:v>
                </c:pt>
                <c:pt idx="2205">
                  <c:v>68.5</c:v>
                </c:pt>
                <c:pt idx="2206">
                  <c:v>68.5</c:v>
                </c:pt>
                <c:pt idx="2207">
                  <c:v>68.400000000000006</c:v>
                </c:pt>
                <c:pt idx="2208">
                  <c:v>68.5</c:v>
                </c:pt>
                <c:pt idx="2209">
                  <c:v>68.5</c:v>
                </c:pt>
                <c:pt idx="2210">
                  <c:v>68.400000000000006</c:v>
                </c:pt>
                <c:pt idx="2211">
                  <c:v>68.400000000000006</c:v>
                </c:pt>
                <c:pt idx="2212">
                  <c:v>68.400000000000006</c:v>
                </c:pt>
                <c:pt idx="2213">
                  <c:v>68.400000000000006</c:v>
                </c:pt>
                <c:pt idx="2214">
                  <c:v>68.400000000000006</c:v>
                </c:pt>
                <c:pt idx="2215">
                  <c:v>68.400000000000006</c:v>
                </c:pt>
                <c:pt idx="2216">
                  <c:v>68.400000000000006</c:v>
                </c:pt>
                <c:pt idx="2217">
                  <c:v>68.400000000000006</c:v>
                </c:pt>
                <c:pt idx="2218">
                  <c:v>68.400000000000006</c:v>
                </c:pt>
                <c:pt idx="2219">
                  <c:v>68.400000000000006</c:v>
                </c:pt>
                <c:pt idx="2220">
                  <c:v>68.400000000000006</c:v>
                </c:pt>
                <c:pt idx="2221">
                  <c:v>68.400000000000006</c:v>
                </c:pt>
                <c:pt idx="2222">
                  <c:v>68.400000000000006</c:v>
                </c:pt>
                <c:pt idx="2223">
                  <c:v>68.400000000000006</c:v>
                </c:pt>
                <c:pt idx="2224">
                  <c:v>68.5</c:v>
                </c:pt>
                <c:pt idx="2225">
                  <c:v>68.400000000000006</c:v>
                </c:pt>
                <c:pt idx="2226">
                  <c:v>68.400000000000006</c:v>
                </c:pt>
                <c:pt idx="2227">
                  <c:v>68.400000000000006</c:v>
                </c:pt>
                <c:pt idx="2228">
                  <c:v>68.400000000000006</c:v>
                </c:pt>
                <c:pt idx="2229">
                  <c:v>68.3</c:v>
                </c:pt>
                <c:pt idx="2230">
                  <c:v>68.3</c:v>
                </c:pt>
                <c:pt idx="2231">
                  <c:v>68.400000000000006</c:v>
                </c:pt>
                <c:pt idx="2232">
                  <c:v>68.3</c:v>
                </c:pt>
                <c:pt idx="2233">
                  <c:v>68.3</c:v>
                </c:pt>
                <c:pt idx="2234">
                  <c:v>68.400000000000006</c:v>
                </c:pt>
                <c:pt idx="2235">
                  <c:v>68.3</c:v>
                </c:pt>
                <c:pt idx="2236">
                  <c:v>68.3</c:v>
                </c:pt>
                <c:pt idx="2237">
                  <c:v>68.3</c:v>
                </c:pt>
                <c:pt idx="2238">
                  <c:v>68.3</c:v>
                </c:pt>
                <c:pt idx="2239">
                  <c:v>68.3</c:v>
                </c:pt>
                <c:pt idx="2240">
                  <c:v>68.3</c:v>
                </c:pt>
                <c:pt idx="2241">
                  <c:v>68.3</c:v>
                </c:pt>
                <c:pt idx="2242">
                  <c:v>68.3</c:v>
                </c:pt>
                <c:pt idx="2243">
                  <c:v>68.3</c:v>
                </c:pt>
                <c:pt idx="2244">
                  <c:v>68.3</c:v>
                </c:pt>
                <c:pt idx="2245">
                  <c:v>68.3</c:v>
                </c:pt>
                <c:pt idx="2246">
                  <c:v>68.3</c:v>
                </c:pt>
                <c:pt idx="2247">
                  <c:v>68.3</c:v>
                </c:pt>
                <c:pt idx="2248">
                  <c:v>68.3</c:v>
                </c:pt>
                <c:pt idx="2249">
                  <c:v>68.2</c:v>
                </c:pt>
                <c:pt idx="2250">
                  <c:v>68.2</c:v>
                </c:pt>
                <c:pt idx="2251">
                  <c:v>68.2</c:v>
                </c:pt>
                <c:pt idx="2252">
                  <c:v>68.2</c:v>
                </c:pt>
                <c:pt idx="2253">
                  <c:v>68.2</c:v>
                </c:pt>
                <c:pt idx="2254">
                  <c:v>68.099999999999994</c:v>
                </c:pt>
                <c:pt idx="2255">
                  <c:v>68.2</c:v>
                </c:pt>
                <c:pt idx="2256">
                  <c:v>68.2</c:v>
                </c:pt>
                <c:pt idx="2257">
                  <c:v>68.2</c:v>
                </c:pt>
                <c:pt idx="2258">
                  <c:v>68.2</c:v>
                </c:pt>
                <c:pt idx="2259">
                  <c:v>68.099999999999994</c:v>
                </c:pt>
                <c:pt idx="2260">
                  <c:v>68.2</c:v>
                </c:pt>
                <c:pt idx="2261">
                  <c:v>68.099999999999994</c:v>
                </c:pt>
                <c:pt idx="2262">
                  <c:v>68.099999999999994</c:v>
                </c:pt>
                <c:pt idx="2263">
                  <c:v>68.099999999999994</c:v>
                </c:pt>
                <c:pt idx="2264">
                  <c:v>68.099999999999994</c:v>
                </c:pt>
                <c:pt idx="2265">
                  <c:v>68.099999999999994</c:v>
                </c:pt>
                <c:pt idx="2266">
                  <c:v>68.099999999999994</c:v>
                </c:pt>
                <c:pt idx="2267">
                  <c:v>68.099999999999994</c:v>
                </c:pt>
                <c:pt idx="2268">
                  <c:v>68</c:v>
                </c:pt>
                <c:pt idx="2269">
                  <c:v>68</c:v>
                </c:pt>
                <c:pt idx="2270">
                  <c:v>68</c:v>
                </c:pt>
                <c:pt idx="2271">
                  <c:v>67.900000000000006</c:v>
                </c:pt>
                <c:pt idx="2272">
                  <c:v>67.900000000000006</c:v>
                </c:pt>
                <c:pt idx="2273">
                  <c:v>67.900000000000006</c:v>
                </c:pt>
                <c:pt idx="2274">
                  <c:v>67.8</c:v>
                </c:pt>
                <c:pt idx="2275">
                  <c:v>67.8</c:v>
                </c:pt>
                <c:pt idx="2276">
                  <c:v>67.8</c:v>
                </c:pt>
                <c:pt idx="2277">
                  <c:v>67.8</c:v>
                </c:pt>
                <c:pt idx="2278">
                  <c:v>67.7</c:v>
                </c:pt>
                <c:pt idx="2279">
                  <c:v>67.7</c:v>
                </c:pt>
                <c:pt idx="2280">
                  <c:v>67.7</c:v>
                </c:pt>
                <c:pt idx="2281">
                  <c:v>67.7</c:v>
                </c:pt>
                <c:pt idx="2282">
                  <c:v>67.7</c:v>
                </c:pt>
                <c:pt idx="2283">
                  <c:v>67.599999999999994</c:v>
                </c:pt>
                <c:pt idx="2284">
                  <c:v>67.599999999999994</c:v>
                </c:pt>
                <c:pt idx="2285">
                  <c:v>67.599999999999994</c:v>
                </c:pt>
                <c:pt idx="2286">
                  <c:v>67.5</c:v>
                </c:pt>
                <c:pt idx="2287">
                  <c:v>67.5</c:v>
                </c:pt>
                <c:pt idx="2288">
                  <c:v>67.599999999999994</c:v>
                </c:pt>
                <c:pt idx="2289">
                  <c:v>67.5</c:v>
                </c:pt>
                <c:pt idx="2290">
                  <c:v>67.5</c:v>
                </c:pt>
                <c:pt idx="2291">
                  <c:v>67.5</c:v>
                </c:pt>
                <c:pt idx="2292">
                  <c:v>67.5</c:v>
                </c:pt>
                <c:pt idx="2293">
                  <c:v>67.400000000000006</c:v>
                </c:pt>
                <c:pt idx="2294">
                  <c:v>67.5</c:v>
                </c:pt>
                <c:pt idx="2295">
                  <c:v>67.5</c:v>
                </c:pt>
                <c:pt idx="2296">
                  <c:v>67.5</c:v>
                </c:pt>
                <c:pt idx="2297">
                  <c:v>67.5</c:v>
                </c:pt>
                <c:pt idx="2298">
                  <c:v>67.5</c:v>
                </c:pt>
                <c:pt idx="2299">
                  <c:v>67.5</c:v>
                </c:pt>
                <c:pt idx="2300">
                  <c:v>67.400000000000006</c:v>
                </c:pt>
                <c:pt idx="2301">
                  <c:v>67.400000000000006</c:v>
                </c:pt>
                <c:pt idx="2302">
                  <c:v>67.5</c:v>
                </c:pt>
                <c:pt idx="2303">
                  <c:v>67.400000000000006</c:v>
                </c:pt>
                <c:pt idx="2304">
                  <c:v>67.5</c:v>
                </c:pt>
                <c:pt idx="2305">
                  <c:v>67.400000000000006</c:v>
                </c:pt>
                <c:pt idx="2306">
                  <c:v>67.400000000000006</c:v>
                </c:pt>
                <c:pt idx="2307">
                  <c:v>67.5</c:v>
                </c:pt>
                <c:pt idx="2308">
                  <c:v>67.400000000000006</c:v>
                </c:pt>
                <c:pt idx="2309">
                  <c:v>67.5</c:v>
                </c:pt>
                <c:pt idx="2310">
                  <c:v>67.5</c:v>
                </c:pt>
                <c:pt idx="2311">
                  <c:v>67.5</c:v>
                </c:pt>
                <c:pt idx="2312">
                  <c:v>67.400000000000006</c:v>
                </c:pt>
                <c:pt idx="2313">
                  <c:v>67.5</c:v>
                </c:pt>
                <c:pt idx="2314">
                  <c:v>67.400000000000006</c:v>
                </c:pt>
                <c:pt idx="2315">
                  <c:v>67.400000000000006</c:v>
                </c:pt>
                <c:pt idx="2316">
                  <c:v>67.400000000000006</c:v>
                </c:pt>
                <c:pt idx="2317">
                  <c:v>67.5</c:v>
                </c:pt>
                <c:pt idx="2318">
                  <c:v>67.400000000000006</c:v>
                </c:pt>
                <c:pt idx="2319">
                  <c:v>67.400000000000006</c:v>
                </c:pt>
                <c:pt idx="2320">
                  <c:v>67.5</c:v>
                </c:pt>
                <c:pt idx="2321">
                  <c:v>67.5</c:v>
                </c:pt>
                <c:pt idx="2322">
                  <c:v>67.400000000000006</c:v>
                </c:pt>
                <c:pt idx="2323">
                  <c:v>67.400000000000006</c:v>
                </c:pt>
                <c:pt idx="2324">
                  <c:v>67.400000000000006</c:v>
                </c:pt>
                <c:pt idx="2325">
                  <c:v>67.400000000000006</c:v>
                </c:pt>
                <c:pt idx="2326">
                  <c:v>67.400000000000006</c:v>
                </c:pt>
                <c:pt idx="2327">
                  <c:v>67.5</c:v>
                </c:pt>
                <c:pt idx="2328">
                  <c:v>67.400000000000006</c:v>
                </c:pt>
                <c:pt idx="2329">
                  <c:v>67.400000000000006</c:v>
                </c:pt>
                <c:pt idx="2330">
                  <c:v>67.3</c:v>
                </c:pt>
                <c:pt idx="2331">
                  <c:v>67.400000000000006</c:v>
                </c:pt>
                <c:pt idx="2332">
                  <c:v>67.400000000000006</c:v>
                </c:pt>
                <c:pt idx="2333">
                  <c:v>67.3</c:v>
                </c:pt>
                <c:pt idx="2334">
                  <c:v>67.2</c:v>
                </c:pt>
                <c:pt idx="2335">
                  <c:v>67.099999999999994</c:v>
                </c:pt>
                <c:pt idx="2336">
                  <c:v>67.400000000000006</c:v>
                </c:pt>
                <c:pt idx="2337">
                  <c:v>67.3</c:v>
                </c:pt>
                <c:pt idx="2338">
                  <c:v>67.099999999999994</c:v>
                </c:pt>
                <c:pt idx="2339">
                  <c:v>67.099999999999994</c:v>
                </c:pt>
                <c:pt idx="2340">
                  <c:v>67.3</c:v>
                </c:pt>
                <c:pt idx="2341">
                  <c:v>67.3</c:v>
                </c:pt>
                <c:pt idx="2342">
                  <c:v>67.099999999999994</c:v>
                </c:pt>
                <c:pt idx="2343">
                  <c:v>67.099999999999994</c:v>
                </c:pt>
                <c:pt idx="2344">
                  <c:v>67.099999999999994</c:v>
                </c:pt>
                <c:pt idx="2345">
                  <c:v>67.099999999999994</c:v>
                </c:pt>
                <c:pt idx="2346">
                  <c:v>67.099999999999994</c:v>
                </c:pt>
                <c:pt idx="2347">
                  <c:v>67.099999999999994</c:v>
                </c:pt>
                <c:pt idx="2348">
                  <c:v>67.2</c:v>
                </c:pt>
                <c:pt idx="2349">
                  <c:v>67.2</c:v>
                </c:pt>
                <c:pt idx="2350">
                  <c:v>67</c:v>
                </c:pt>
                <c:pt idx="2351">
                  <c:v>67.2</c:v>
                </c:pt>
                <c:pt idx="2352">
                  <c:v>67.2</c:v>
                </c:pt>
                <c:pt idx="2353">
                  <c:v>67</c:v>
                </c:pt>
                <c:pt idx="2354">
                  <c:v>67.099999999999994</c:v>
                </c:pt>
                <c:pt idx="2355">
                  <c:v>67</c:v>
                </c:pt>
                <c:pt idx="2356">
                  <c:v>66.900000000000006</c:v>
                </c:pt>
                <c:pt idx="2357">
                  <c:v>67.099999999999994</c:v>
                </c:pt>
                <c:pt idx="2358">
                  <c:v>66.900000000000006</c:v>
                </c:pt>
                <c:pt idx="2359">
                  <c:v>66.900000000000006</c:v>
                </c:pt>
                <c:pt idx="2360">
                  <c:v>67</c:v>
                </c:pt>
                <c:pt idx="2361">
                  <c:v>66.900000000000006</c:v>
                </c:pt>
                <c:pt idx="2362">
                  <c:v>67.099999999999994</c:v>
                </c:pt>
                <c:pt idx="2363">
                  <c:v>66.900000000000006</c:v>
                </c:pt>
                <c:pt idx="2364">
                  <c:v>66.8</c:v>
                </c:pt>
                <c:pt idx="2365">
                  <c:v>66.900000000000006</c:v>
                </c:pt>
                <c:pt idx="2366">
                  <c:v>67</c:v>
                </c:pt>
                <c:pt idx="2367">
                  <c:v>67</c:v>
                </c:pt>
                <c:pt idx="2368">
                  <c:v>66.8</c:v>
                </c:pt>
                <c:pt idx="2369">
                  <c:v>66.7</c:v>
                </c:pt>
                <c:pt idx="2370">
                  <c:v>66.7</c:v>
                </c:pt>
                <c:pt idx="2371">
                  <c:v>66.8</c:v>
                </c:pt>
                <c:pt idx="2372">
                  <c:v>66.8</c:v>
                </c:pt>
                <c:pt idx="2373">
                  <c:v>66.7</c:v>
                </c:pt>
                <c:pt idx="2374">
                  <c:v>66.7</c:v>
                </c:pt>
                <c:pt idx="2375">
                  <c:v>66.7</c:v>
                </c:pt>
                <c:pt idx="2376">
                  <c:v>66.7</c:v>
                </c:pt>
                <c:pt idx="2377">
                  <c:v>66.599999999999994</c:v>
                </c:pt>
                <c:pt idx="2378">
                  <c:v>66.599999999999994</c:v>
                </c:pt>
                <c:pt idx="2379">
                  <c:v>66.599999999999994</c:v>
                </c:pt>
                <c:pt idx="2380">
                  <c:v>66.7</c:v>
                </c:pt>
                <c:pt idx="2381">
                  <c:v>66.5</c:v>
                </c:pt>
                <c:pt idx="2382">
                  <c:v>66.599999999999994</c:v>
                </c:pt>
                <c:pt idx="2383">
                  <c:v>66.599999999999994</c:v>
                </c:pt>
                <c:pt idx="2384">
                  <c:v>66.599999999999994</c:v>
                </c:pt>
                <c:pt idx="2385">
                  <c:v>66.5</c:v>
                </c:pt>
                <c:pt idx="2386">
                  <c:v>66.599999999999994</c:v>
                </c:pt>
                <c:pt idx="2387">
                  <c:v>66.5</c:v>
                </c:pt>
                <c:pt idx="2388">
                  <c:v>66.400000000000006</c:v>
                </c:pt>
                <c:pt idx="2389">
                  <c:v>66.5</c:v>
                </c:pt>
                <c:pt idx="2390">
                  <c:v>66.5</c:v>
                </c:pt>
                <c:pt idx="2391">
                  <c:v>66.5</c:v>
                </c:pt>
                <c:pt idx="2392">
                  <c:v>66.5</c:v>
                </c:pt>
                <c:pt idx="2393">
                  <c:v>66.5</c:v>
                </c:pt>
                <c:pt idx="2394">
                  <c:v>66.3</c:v>
                </c:pt>
                <c:pt idx="2395">
                  <c:v>66.3</c:v>
                </c:pt>
                <c:pt idx="2396">
                  <c:v>66.5</c:v>
                </c:pt>
                <c:pt idx="2397">
                  <c:v>66.5</c:v>
                </c:pt>
                <c:pt idx="2398">
                  <c:v>66.5</c:v>
                </c:pt>
                <c:pt idx="2399">
                  <c:v>66.5</c:v>
                </c:pt>
                <c:pt idx="2400">
                  <c:v>66.400000000000006</c:v>
                </c:pt>
                <c:pt idx="2401">
                  <c:v>66.5</c:v>
                </c:pt>
                <c:pt idx="2402">
                  <c:v>66.5</c:v>
                </c:pt>
                <c:pt idx="2403">
                  <c:v>66.5</c:v>
                </c:pt>
                <c:pt idx="2404">
                  <c:v>66.5</c:v>
                </c:pt>
                <c:pt idx="2405">
                  <c:v>66.5</c:v>
                </c:pt>
                <c:pt idx="2406">
                  <c:v>66.5</c:v>
                </c:pt>
                <c:pt idx="2407">
                  <c:v>66.599999999999994</c:v>
                </c:pt>
                <c:pt idx="2408">
                  <c:v>66.5</c:v>
                </c:pt>
                <c:pt idx="2409">
                  <c:v>66.599999999999994</c:v>
                </c:pt>
                <c:pt idx="2410">
                  <c:v>66.599999999999994</c:v>
                </c:pt>
                <c:pt idx="2411">
                  <c:v>66.5</c:v>
                </c:pt>
                <c:pt idx="2412">
                  <c:v>66.7</c:v>
                </c:pt>
                <c:pt idx="2413">
                  <c:v>66.5</c:v>
                </c:pt>
                <c:pt idx="2414">
                  <c:v>66.599999999999994</c:v>
                </c:pt>
                <c:pt idx="2415">
                  <c:v>66.7</c:v>
                </c:pt>
                <c:pt idx="2416">
                  <c:v>66.599999999999994</c:v>
                </c:pt>
                <c:pt idx="2417">
                  <c:v>66.7</c:v>
                </c:pt>
                <c:pt idx="2418">
                  <c:v>66.599999999999994</c:v>
                </c:pt>
                <c:pt idx="2419">
                  <c:v>66.599999999999994</c:v>
                </c:pt>
                <c:pt idx="2420">
                  <c:v>66.599999999999994</c:v>
                </c:pt>
                <c:pt idx="2421">
                  <c:v>66.7</c:v>
                </c:pt>
                <c:pt idx="2422">
                  <c:v>66.599999999999994</c:v>
                </c:pt>
                <c:pt idx="2423">
                  <c:v>66.7</c:v>
                </c:pt>
                <c:pt idx="2424">
                  <c:v>66.5</c:v>
                </c:pt>
                <c:pt idx="2425">
                  <c:v>66.7</c:v>
                </c:pt>
                <c:pt idx="2426">
                  <c:v>66.599999999999994</c:v>
                </c:pt>
                <c:pt idx="2427">
                  <c:v>66.599999999999994</c:v>
                </c:pt>
                <c:pt idx="2428">
                  <c:v>66.7</c:v>
                </c:pt>
                <c:pt idx="2429">
                  <c:v>66.7</c:v>
                </c:pt>
                <c:pt idx="2430">
                  <c:v>66.7</c:v>
                </c:pt>
                <c:pt idx="2431">
                  <c:v>66.599999999999994</c:v>
                </c:pt>
                <c:pt idx="2432">
                  <c:v>66.7</c:v>
                </c:pt>
                <c:pt idx="2433">
                  <c:v>66.7</c:v>
                </c:pt>
                <c:pt idx="2434">
                  <c:v>66.599999999999994</c:v>
                </c:pt>
                <c:pt idx="2435">
                  <c:v>66.7</c:v>
                </c:pt>
                <c:pt idx="2436">
                  <c:v>66.7</c:v>
                </c:pt>
                <c:pt idx="2437">
                  <c:v>66.7</c:v>
                </c:pt>
                <c:pt idx="2438">
                  <c:v>66.599999999999994</c:v>
                </c:pt>
                <c:pt idx="2439">
                  <c:v>66.7</c:v>
                </c:pt>
                <c:pt idx="2440">
                  <c:v>66.7</c:v>
                </c:pt>
                <c:pt idx="2441">
                  <c:v>66.599999999999994</c:v>
                </c:pt>
                <c:pt idx="2442">
                  <c:v>66.7</c:v>
                </c:pt>
                <c:pt idx="2443">
                  <c:v>66.7</c:v>
                </c:pt>
                <c:pt idx="2444">
                  <c:v>66.7</c:v>
                </c:pt>
                <c:pt idx="2445">
                  <c:v>66.599999999999994</c:v>
                </c:pt>
                <c:pt idx="2446">
                  <c:v>66.7</c:v>
                </c:pt>
                <c:pt idx="2447">
                  <c:v>66.599999999999994</c:v>
                </c:pt>
                <c:pt idx="2448">
                  <c:v>66.7</c:v>
                </c:pt>
                <c:pt idx="2449">
                  <c:v>66.7</c:v>
                </c:pt>
                <c:pt idx="2450">
                  <c:v>66.7</c:v>
                </c:pt>
                <c:pt idx="2451">
                  <c:v>66.7</c:v>
                </c:pt>
                <c:pt idx="2452">
                  <c:v>66.599999999999994</c:v>
                </c:pt>
                <c:pt idx="2453">
                  <c:v>66.599999999999994</c:v>
                </c:pt>
                <c:pt idx="2454">
                  <c:v>66.599999999999994</c:v>
                </c:pt>
                <c:pt idx="2455">
                  <c:v>66.599999999999994</c:v>
                </c:pt>
                <c:pt idx="2456">
                  <c:v>66.7</c:v>
                </c:pt>
                <c:pt idx="2457">
                  <c:v>66.5</c:v>
                </c:pt>
                <c:pt idx="2458">
                  <c:v>66.5</c:v>
                </c:pt>
                <c:pt idx="2459">
                  <c:v>66.599999999999994</c:v>
                </c:pt>
                <c:pt idx="2460">
                  <c:v>66.7</c:v>
                </c:pt>
                <c:pt idx="2461">
                  <c:v>66.599999999999994</c:v>
                </c:pt>
                <c:pt idx="2462">
                  <c:v>66.599999999999994</c:v>
                </c:pt>
                <c:pt idx="2463">
                  <c:v>66.599999999999994</c:v>
                </c:pt>
                <c:pt idx="2464">
                  <c:v>66.5</c:v>
                </c:pt>
                <c:pt idx="2465">
                  <c:v>66.5</c:v>
                </c:pt>
                <c:pt idx="2466">
                  <c:v>66.400000000000006</c:v>
                </c:pt>
                <c:pt idx="2467">
                  <c:v>66.5</c:v>
                </c:pt>
                <c:pt idx="2468">
                  <c:v>66.400000000000006</c:v>
                </c:pt>
                <c:pt idx="2469">
                  <c:v>66.400000000000006</c:v>
                </c:pt>
                <c:pt idx="2470">
                  <c:v>66.3</c:v>
                </c:pt>
                <c:pt idx="2471">
                  <c:v>66.3</c:v>
                </c:pt>
                <c:pt idx="2472">
                  <c:v>66.2</c:v>
                </c:pt>
                <c:pt idx="2473">
                  <c:v>66.099999999999994</c:v>
                </c:pt>
                <c:pt idx="2474">
                  <c:v>66.2</c:v>
                </c:pt>
                <c:pt idx="2475">
                  <c:v>66.099999999999994</c:v>
                </c:pt>
                <c:pt idx="2476">
                  <c:v>65.900000000000006</c:v>
                </c:pt>
                <c:pt idx="2477">
                  <c:v>65.900000000000006</c:v>
                </c:pt>
                <c:pt idx="2478">
                  <c:v>65.900000000000006</c:v>
                </c:pt>
                <c:pt idx="2479">
                  <c:v>65.900000000000006</c:v>
                </c:pt>
                <c:pt idx="2480">
                  <c:v>65.7</c:v>
                </c:pt>
                <c:pt idx="2481">
                  <c:v>65.7</c:v>
                </c:pt>
                <c:pt idx="2482">
                  <c:v>65.7</c:v>
                </c:pt>
                <c:pt idx="2483">
                  <c:v>65.599999999999994</c:v>
                </c:pt>
                <c:pt idx="2484">
                  <c:v>65.5</c:v>
                </c:pt>
                <c:pt idx="2485">
                  <c:v>65.5</c:v>
                </c:pt>
                <c:pt idx="2486">
                  <c:v>65.400000000000006</c:v>
                </c:pt>
                <c:pt idx="2487">
                  <c:v>65.400000000000006</c:v>
                </c:pt>
                <c:pt idx="2488">
                  <c:v>65.3</c:v>
                </c:pt>
                <c:pt idx="2489">
                  <c:v>65.3</c:v>
                </c:pt>
                <c:pt idx="2490">
                  <c:v>65.3</c:v>
                </c:pt>
                <c:pt idx="2491">
                  <c:v>65.3</c:v>
                </c:pt>
                <c:pt idx="2492">
                  <c:v>65.3</c:v>
                </c:pt>
                <c:pt idx="2493">
                  <c:v>65.2</c:v>
                </c:pt>
                <c:pt idx="2494">
                  <c:v>65.2</c:v>
                </c:pt>
                <c:pt idx="2495">
                  <c:v>65.2</c:v>
                </c:pt>
                <c:pt idx="2496">
                  <c:v>65.2</c:v>
                </c:pt>
                <c:pt idx="2497">
                  <c:v>65.2</c:v>
                </c:pt>
                <c:pt idx="2498">
                  <c:v>65.099999999999994</c:v>
                </c:pt>
                <c:pt idx="2499">
                  <c:v>65.099999999999994</c:v>
                </c:pt>
                <c:pt idx="2500">
                  <c:v>65.2</c:v>
                </c:pt>
                <c:pt idx="2501">
                  <c:v>65</c:v>
                </c:pt>
                <c:pt idx="2502">
                  <c:v>65.2</c:v>
                </c:pt>
                <c:pt idx="2503">
                  <c:v>65.099999999999994</c:v>
                </c:pt>
                <c:pt idx="2504">
                  <c:v>65.099999999999994</c:v>
                </c:pt>
                <c:pt idx="2505">
                  <c:v>65</c:v>
                </c:pt>
                <c:pt idx="2506">
                  <c:v>64.900000000000006</c:v>
                </c:pt>
                <c:pt idx="2507">
                  <c:v>64.8</c:v>
                </c:pt>
                <c:pt idx="2508">
                  <c:v>64.8</c:v>
                </c:pt>
                <c:pt idx="2509">
                  <c:v>64.8</c:v>
                </c:pt>
                <c:pt idx="2510">
                  <c:v>64.900000000000006</c:v>
                </c:pt>
                <c:pt idx="2511">
                  <c:v>64.8</c:v>
                </c:pt>
                <c:pt idx="2512">
                  <c:v>64.8</c:v>
                </c:pt>
                <c:pt idx="2513">
                  <c:v>64.599999999999994</c:v>
                </c:pt>
                <c:pt idx="2514">
                  <c:v>64.7</c:v>
                </c:pt>
                <c:pt idx="2515">
                  <c:v>64.599999999999994</c:v>
                </c:pt>
                <c:pt idx="2516">
                  <c:v>64.599999999999994</c:v>
                </c:pt>
                <c:pt idx="2517">
                  <c:v>64.7</c:v>
                </c:pt>
                <c:pt idx="2518">
                  <c:v>64.599999999999994</c:v>
                </c:pt>
                <c:pt idx="2519">
                  <c:v>64.599999999999994</c:v>
                </c:pt>
                <c:pt idx="2520">
                  <c:v>64.5</c:v>
                </c:pt>
                <c:pt idx="2521">
                  <c:v>64.5</c:v>
                </c:pt>
                <c:pt idx="2522">
                  <c:v>64.599999999999994</c:v>
                </c:pt>
                <c:pt idx="2523">
                  <c:v>64.599999999999994</c:v>
                </c:pt>
                <c:pt idx="2524">
                  <c:v>64.599999999999994</c:v>
                </c:pt>
                <c:pt idx="2525">
                  <c:v>64.8</c:v>
                </c:pt>
                <c:pt idx="2526">
                  <c:v>64.8</c:v>
                </c:pt>
                <c:pt idx="2527">
                  <c:v>64.8</c:v>
                </c:pt>
                <c:pt idx="2528">
                  <c:v>64.900000000000006</c:v>
                </c:pt>
                <c:pt idx="2529">
                  <c:v>65</c:v>
                </c:pt>
                <c:pt idx="2530">
                  <c:v>65</c:v>
                </c:pt>
                <c:pt idx="2531">
                  <c:v>65.099999999999994</c:v>
                </c:pt>
                <c:pt idx="2532">
                  <c:v>65.3</c:v>
                </c:pt>
                <c:pt idx="2533">
                  <c:v>65.3</c:v>
                </c:pt>
                <c:pt idx="2534">
                  <c:v>65.400000000000006</c:v>
                </c:pt>
                <c:pt idx="2535">
                  <c:v>65.400000000000006</c:v>
                </c:pt>
                <c:pt idx="2536">
                  <c:v>65.5</c:v>
                </c:pt>
                <c:pt idx="2537">
                  <c:v>65.599999999999994</c:v>
                </c:pt>
                <c:pt idx="2538">
                  <c:v>65.7</c:v>
                </c:pt>
                <c:pt idx="2539">
                  <c:v>65.7</c:v>
                </c:pt>
                <c:pt idx="2540">
                  <c:v>65.8</c:v>
                </c:pt>
                <c:pt idx="2541">
                  <c:v>65.8</c:v>
                </c:pt>
                <c:pt idx="2542">
                  <c:v>65.900000000000006</c:v>
                </c:pt>
                <c:pt idx="2543">
                  <c:v>66</c:v>
                </c:pt>
                <c:pt idx="2544">
                  <c:v>66.2</c:v>
                </c:pt>
                <c:pt idx="2545">
                  <c:v>66</c:v>
                </c:pt>
                <c:pt idx="2546">
                  <c:v>66.3</c:v>
                </c:pt>
                <c:pt idx="2547">
                  <c:v>66.400000000000006</c:v>
                </c:pt>
                <c:pt idx="2548">
                  <c:v>66.400000000000006</c:v>
                </c:pt>
                <c:pt idx="2549">
                  <c:v>66.599999999999994</c:v>
                </c:pt>
                <c:pt idx="2550">
                  <c:v>66.599999999999994</c:v>
                </c:pt>
                <c:pt idx="2551">
                  <c:v>66.599999999999994</c:v>
                </c:pt>
                <c:pt idx="2552">
                  <c:v>66.7</c:v>
                </c:pt>
                <c:pt idx="2553">
                  <c:v>66.7</c:v>
                </c:pt>
                <c:pt idx="2554">
                  <c:v>66.7</c:v>
                </c:pt>
                <c:pt idx="2555">
                  <c:v>66.8</c:v>
                </c:pt>
                <c:pt idx="2556">
                  <c:v>66.8</c:v>
                </c:pt>
                <c:pt idx="2557">
                  <c:v>66.8</c:v>
                </c:pt>
                <c:pt idx="2558">
                  <c:v>66.900000000000006</c:v>
                </c:pt>
                <c:pt idx="2559">
                  <c:v>67</c:v>
                </c:pt>
                <c:pt idx="2560">
                  <c:v>67</c:v>
                </c:pt>
                <c:pt idx="2561">
                  <c:v>67</c:v>
                </c:pt>
                <c:pt idx="2562">
                  <c:v>67.099999999999994</c:v>
                </c:pt>
                <c:pt idx="2563">
                  <c:v>67.099999999999994</c:v>
                </c:pt>
                <c:pt idx="2564">
                  <c:v>67.099999999999994</c:v>
                </c:pt>
                <c:pt idx="2565">
                  <c:v>67.099999999999994</c:v>
                </c:pt>
                <c:pt idx="2566">
                  <c:v>67.2</c:v>
                </c:pt>
                <c:pt idx="2567">
                  <c:v>67.2</c:v>
                </c:pt>
                <c:pt idx="2568">
                  <c:v>67.3</c:v>
                </c:pt>
                <c:pt idx="2569">
                  <c:v>67.3</c:v>
                </c:pt>
                <c:pt idx="2570">
                  <c:v>67.400000000000006</c:v>
                </c:pt>
                <c:pt idx="2571">
                  <c:v>67.5</c:v>
                </c:pt>
                <c:pt idx="2572">
                  <c:v>67.400000000000006</c:v>
                </c:pt>
                <c:pt idx="2573">
                  <c:v>67.3</c:v>
                </c:pt>
                <c:pt idx="2574">
                  <c:v>67.5</c:v>
                </c:pt>
                <c:pt idx="2575">
                  <c:v>67.5</c:v>
                </c:pt>
                <c:pt idx="2576">
                  <c:v>67.599999999999994</c:v>
                </c:pt>
                <c:pt idx="2577">
                  <c:v>67.599999999999994</c:v>
                </c:pt>
                <c:pt idx="2578">
                  <c:v>67.599999999999994</c:v>
                </c:pt>
                <c:pt idx="2579">
                  <c:v>67.599999999999994</c:v>
                </c:pt>
                <c:pt idx="2580">
                  <c:v>67.599999999999994</c:v>
                </c:pt>
                <c:pt idx="2581">
                  <c:v>67.7</c:v>
                </c:pt>
                <c:pt idx="2582">
                  <c:v>67.7</c:v>
                </c:pt>
                <c:pt idx="2583">
                  <c:v>67.7</c:v>
                </c:pt>
                <c:pt idx="2584">
                  <c:v>67.7</c:v>
                </c:pt>
                <c:pt idx="2585">
                  <c:v>67.7</c:v>
                </c:pt>
                <c:pt idx="2586">
                  <c:v>67.8</c:v>
                </c:pt>
                <c:pt idx="2587">
                  <c:v>67.900000000000006</c:v>
                </c:pt>
                <c:pt idx="2588">
                  <c:v>67.8</c:v>
                </c:pt>
                <c:pt idx="2589">
                  <c:v>67.900000000000006</c:v>
                </c:pt>
                <c:pt idx="2590">
                  <c:v>68</c:v>
                </c:pt>
                <c:pt idx="2591">
                  <c:v>68</c:v>
                </c:pt>
                <c:pt idx="2592">
                  <c:v>68.099999999999994</c:v>
                </c:pt>
                <c:pt idx="2593">
                  <c:v>68.099999999999994</c:v>
                </c:pt>
                <c:pt idx="2594">
                  <c:v>68</c:v>
                </c:pt>
                <c:pt idx="2595">
                  <c:v>68.099999999999994</c:v>
                </c:pt>
                <c:pt idx="2596">
                  <c:v>68.099999999999994</c:v>
                </c:pt>
                <c:pt idx="2597">
                  <c:v>68.2</c:v>
                </c:pt>
                <c:pt idx="2598">
                  <c:v>68.400000000000006</c:v>
                </c:pt>
                <c:pt idx="2599">
                  <c:v>68.3</c:v>
                </c:pt>
                <c:pt idx="2600">
                  <c:v>68.400000000000006</c:v>
                </c:pt>
                <c:pt idx="2601">
                  <c:v>68.400000000000006</c:v>
                </c:pt>
                <c:pt idx="2602">
                  <c:v>68.400000000000006</c:v>
                </c:pt>
                <c:pt idx="2603">
                  <c:v>68.5</c:v>
                </c:pt>
                <c:pt idx="2604">
                  <c:v>68.5</c:v>
                </c:pt>
                <c:pt idx="2605">
                  <c:v>68.5</c:v>
                </c:pt>
                <c:pt idx="2606">
                  <c:v>68.599999999999994</c:v>
                </c:pt>
                <c:pt idx="2607">
                  <c:v>68.599999999999994</c:v>
                </c:pt>
                <c:pt idx="2608">
                  <c:v>68.599999999999994</c:v>
                </c:pt>
                <c:pt idx="2609">
                  <c:v>68.599999999999994</c:v>
                </c:pt>
                <c:pt idx="2610">
                  <c:v>68.599999999999994</c:v>
                </c:pt>
                <c:pt idx="2611">
                  <c:v>68.599999999999994</c:v>
                </c:pt>
                <c:pt idx="2612">
                  <c:v>68.599999999999994</c:v>
                </c:pt>
                <c:pt idx="2613">
                  <c:v>68.7</c:v>
                </c:pt>
                <c:pt idx="2614">
                  <c:v>68.7</c:v>
                </c:pt>
                <c:pt idx="2615">
                  <c:v>68.8</c:v>
                </c:pt>
                <c:pt idx="2616">
                  <c:v>68.900000000000006</c:v>
                </c:pt>
                <c:pt idx="2617">
                  <c:v>68.900000000000006</c:v>
                </c:pt>
                <c:pt idx="2618">
                  <c:v>68.900000000000006</c:v>
                </c:pt>
                <c:pt idx="2619">
                  <c:v>68.900000000000006</c:v>
                </c:pt>
                <c:pt idx="2620">
                  <c:v>68.900000000000006</c:v>
                </c:pt>
                <c:pt idx="2621">
                  <c:v>69</c:v>
                </c:pt>
                <c:pt idx="2622">
                  <c:v>69</c:v>
                </c:pt>
                <c:pt idx="2623">
                  <c:v>69</c:v>
                </c:pt>
                <c:pt idx="2624">
                  <c:v>69.099999999999994</c:v>
                </c:pt>
                <c:pt idx="2625">
                  <c:v>69.2</c:v>
                </c:pt>
                <c:pt idx="2626">
                  <c:v>69.099999999999994</c:v>
                </c:pt>
                <c:pt idx="2627">
                  <c:v>69.3</c:v>
                </c:pt>
                <c:pt idx="2628">
                  <c:v>69.3</c:v>
                </c:pt>
                <c:pt idx="2629">
                  <c:v>69.3</c:v>
                </c:pt>
                <c:pt idx="2630">
                  <c:v>69.3</c:v>
                </c:pt>
                <c:pt idx="2631">
                  <c:v>69.400000000000006</c:v>
                </c:pt>
                <c:pt idx="2632">
                  <c:v>69.2</c:v>
                </c:pt>
                <c:pt idx="2633">
                  <c:v>69.3</c:v>
                </c:pt>
                <c:pt idx="2634">
                  <c:v>69.5</c:v>
                </c:pt>
                <c:pt idx="2635">
                  <c:v>69.5</c:v>
                </c:pt>
                <c:pt idx="2636">
                  <c:v>69.5</c:v>
                </c:pt>
                <c:pt idx="2637">
                  <c:v>69.599999999999994</c:v>
                </c:pt>
                <c:pt idx="2638">
                  <c:v>69.5</c:v>
                </c:pt>
                <c:pt idx="2639">
                  <c:v>69.599999999999994</c:v>
                </c:pt>
                <c:pt idx="2640">
                  <c:v>69.599999999999994</c:v>
                </c:pt>
                <c:pt idx="2641">
                  <c:v>69.5</c:v>
                </c:pt>
                <c:pt idx="2642">
                  <c:v>69.599999999999994</c:v>
                </c:pt>
                <c:pt idx="2643">
                  <c:v>69.7</c:v>
                </c:pt>
                <c:pt idx="2644">
                  <c:v>69.599999999999994</c:v>
                </c:pt>
                <c:pt idx="2645">
                  <c:v>69.7</c:v>
                </c:pt>
                <c:pt idx="2646">
                  <c:v>69.7</c:v>
                </c:pt>
                <c:pt idx="2647">
                  <c:v>69.7</c:v>
                </c:pt>
                <c:pt idx="2648">
                  <c:v>69.599999999999994</c:v>
                </c:pt>
                <c:pt idx="2649">
                  <c:v>69.8</c:v>
                </c:pt>
                <c:pt idx="2650">
                  <c:v>69.8</c:v>
                </c:pt>
                <c:pt idx="2651">
                  <c:v>69.8</c:v>
                </c:pt>
                <c:pt idx="2652">
                  <c:v>69.7</c:v>
                </c:pt>
                <c:pt idx="2653">
                  <c:v>69.7</c:v>
                </c:pt>
                <c:pt idx="2654">
                  <c:v>69.8</c:v>
                </c:pt>
                <c:pt idx="2655">
                  <c:v>69.8</c:v>
                </c:pt>
                <c:pt idx="2656">
                  <c:v>69.8</c:v>
                </c:pt>
                <c:pt idx="2657">
                  <c:v>69.8</c:v>
                </c:pt>
                <c:pt idx="2658">
                  <c:v>69.900000000000006</c:v>
                </c:pt>
                <c:pt idx="2659">
                  <c:v>69.900000000000006</c:v>
                </c:pt>
                <c:pt idx="2660">
                  <c:v>70.099999999999994</c:v>
                </c:pt>
                <c:pt idx="2661">
                  <c:v>69.8</c:v>
                </c:pt>
                <c:pt idx="2662">
                  <c:v>69.900000000000006</c:v>
                </c:pt>
                <c:pt idx="2663">
                  <c:v>70.099999999999994</c:v>
                </c:pt>
                <c:pt idx="2664">
                  <c:v>69.900000000000006</c:v>
                </c:pt>
                <c:pt idx="2665">
                  <c:v>69.900000000000006</c:v>
                </c:pt>
                <c:pt idx="2666">
                  <c:v>69.7</c:v>
                </c:pt>
                <c:pt idx="2667">
                  <c:v>69.900000000000006</c:v>
                </c:pt>
                <c:pt idx="2668">
                  <c:v>70.099999999999994</c:v>
                </c:pt>
                <c:pt idx="2669">
                  <c:v>69.900000000000006</c:v>
                </c:pt>
                <c:pt idx="2670">
                  <c:v>70.099999999999994</c:v>
                </c:pt>
                <c:pt idx="2671">
                  <c:v>69.900000000000006</c:v>
                </c:pt>
                <c:pt idx="2672">
                  <c:v>69.8</c:v>
                </c:pt>
                <c:pt idx="2673">
                  <c:v>69.900000000000006</c:v>
                </c:pt>
                <c:pt idx="2674">
                  <c:v>69.900000000000006</c:v>
                </c:pt>
                <c:pt idx="2675">
                  <c:v>70.099999999999994</c:v>
                </c:pt>
                <c:pt idx="2676">
                  <c:v>69.900000000000006</c:v>
                </c:pt>
                <c:pt idx="2677">
                  <c:v>70.099999999999994</c:v>
                </c:pt>
                <c:pt idx="2678">
                  <c:v>69.8</c:v>
                </c:pt>
                <c:pt idx="2679">
                  <c:v>69.900000000000006</c:v>
                </c:pt>
                <c:pt idx="2680">
                  <c:v>69.900000000000006</c:v>
                </c:pt>
                <c:pt idx="2681">
                  <c:v>69.900000000000006</c:v>
                </c:pt>
                <c:pt idx="2682">
                  <c:v>69.8</c:v>
                </c:pt>
                <c:pt idx="2683">
                  <c:v>69.8</c:v>
                </c:pt>
                <c:pt idx="2684">
                  <c:v>70.099999999999994</c:v>
                </c:pt>
                <c:pt idx="2685">
                  <c:v>70.099999999999994</c:v>
                </c:pt>
                <c:pt idx="2686">
                  <c:v>69.900000000000006</c:v>
                </c:pt>
                <c:pt idx="2687">
                  <c:v>69.900000000000006</c:v>
                </c:pt>
                <c:pt idx="2688">
                  <c:v>69.900000000000006</c:v>
                </c:pt>
                <c:pt idx="2689">
                  <c:v>69.900000000000006</c:v>
                </c:pt>
                <c:pt idx="2690">
                  <c:v>69.900000000000006</c:v>
                </c:pt>
                <c:pt idx="2691">
                  <c:v>70.2</c:v>
                </c:pt>
                <c:pt idx="2692">
                  <c:v>69.900000000000006</c:v>
                </c:pt>
                <c:pt idx="2693">
                  <c:v>69.900000000000006</c:v>
                </c:pt>
                <c:pt idx="2694">
                  <c:v>69.900000000000006</c:v>
                </c:pt>
                <c:pt idx="2695">
                  <c:v>69.900000000000006</c:v>
                </c:pt>
                <c:pt idx="2696">
                  <c:v>69.900000000000006</c:v>
                </c:pt>
                <c:pt idx="2697">
                  <c:v>69.900000000000006</c:v>
                </c:pt>
                <c:pt idx="2698">
                  <c:v>69.900000000000006</c:v>
                </c:pt>
                <c:pt idx="2699">
                  <c:v>69.900000000000006</c:v>
                </c:pt>
                <c:pt idx="2700">
                  <c:v>69.900000000000006</c:v>
                </c:pt>
                <c:pt idx="2701">
                  <c:v>69.900000000000006</c:v>
                </c:pt>
                <c:pt idx="2702">
                  <c:v>69.900000000000006</c:v>
                </c:pt>
                <c:pt idx="2703">
                  <c:v>70.099999999999994</c:v>
                </c:pt>
                <c:pt idx="2704">
                  <c:v>70.099999999999994</c:v>
                </c:pt>
                <c:pt idx="2705">
                  <c:v>69.900000000000006</c:v>
                </c:pt>
                <c:pt idx="2706">
                  <c:v>70.099999999999994</c:v>
                </c:pt>
                <c:pt idx="2707">
                  <c:v>70.2</c:v>
                </c:pt>
                <c:pt idx="2708">
                  <c:v>69.8</c:v>
                </c:pt>
                <c:pt idx="2709">
                  <c:v>69.900000000000006</c:v>
                </c:pt>
                <c:pt idx="2710">
                  <c:v>69.900000000000006</c:v>
                </c:pt>
                <c:pt idx="2711">
                  <c:v>69.8</c:v>
                </c:pt>
                <c:pt idx="2712">
                  <c:v>69.900000000000006</c:v>
                </c:pt>
                <c:pt idx="2713">
                  <c:v>69.900000000000006</c:v>
                </c:pt>
                <c:pt idx="2714">
                  <c:v>69.900000000000006</c:v>
                </c:pt>
                <c:pt idx="2715">
                  <c:v>70.099999999999994</c:v>
                </c:pt>
                <c:pt idx="2716">
                  <c:v>69.8</c:v>
                </c:pt>
                <c:pt idx="2717">
                  <c:v>69.900000000000006</c:v>
                </c:pt>
                <c:pt idx="2718">
                  <c:v>70.099999999999994</c:v>
                </c:pt>
                <c:pt idx="2719">
                  <c:v>69.8</c:v>
                </c:pt>
                <c:pt idx="2720">
                  <c:v>69.900000000000006</c:v>
                </c:pt>
                <c:pt idx="2721">
                  <c:v>69.8</c:v>
                </c:pt>
                <c:pt idx="2722">
                  <c:v>69.900000000000006</c:v>
                </c:pt>
                <c:pt idx="2723">
                  <c:v>70.099999999999994</c:v>
                </c:pt>
                <c:pt idx="2724">
                  <c:v>69.8</c:v>
                </c:pt>
                <c:pt idx="2725">
                  <c:v>69.8</c:v>
                </c:pt>
                <c:pt idx="2726">
                  <c:v>69.8</c:v>
                </c:pt>
                <c:pt idx="2727">
                  <c:v>70.099999999999994</c:v>
                </c:pt>
                <c:pt idx="2728">
                  <c:v>69.8</c:v>
                </c:pt>
                <c:pt idx="2729">
                  <c:v>69.8</c:v>
                </c:pt>
                <c:pt idx="2730">
                  <c:v>69.8</c:v>
                </c:pt>
                <c:pt idx="2731">
                  <c:v>69.900000000000006</c:v>
                </c:pt>
                <c:pt idx="2732">
                  <c:v>69.900000000000006</c:v>
                </c:pt>
                <c:pt idx="2733">
                  <c:v>69.8</c:v>
                </c:pt>
                <c:pt idx="2734">
                  <c:v>69.8</c:v>
                </c:pt>
                <c:pt idx="2735">
                  <c:v>69.8</c:v>
                </c:pt>
                <c:pt idx="2736">
                  <c:v>69.900000000000006</c:v>
                </c:pt>
                <c:pt idx="2737">
                  <c:v>69.900000000000006</c:v>
                </c:pt>
                <c:pt idx="2738">
                  <c:v>69.900000000000006</c:v>
                </c:pt>
                <c:pt idx="2739">
                  <c:v>69.8</c:v>
                </c:pt>
                <c:pt idx="2740">
                  <c:v>69.900000000000006</c:v>
                </c:pt>
                <c:pt idx="2741">
                  <c:v>69.900000000000006</c:v>
                </c:pt>
                <c:pt idx="2742">
                  <c:v>69.900000000000006</c:v>
                </c:pt>
                <c:pt idx="2743">
                  <c:v>69.8</c:v>
                </c:pt>
                <c:pt idx="2744">
                  <c:v>69.900000000000006</c:v>
                </c:pt>
                <c:pt idx="2745">
                  <c:v>69.900000000000006</c:v>
                </c:pt>
                <c:pt idx="2746">
                  <c:v>69.900000000000006</c:v>
                </c:pt>
                <c:pt idx="2747">
                  <c:v>69.900000000000006</c:v>
                </c:pt>
                <c:pt idx="2748">
                  <c:v>69.8</c:v>
                </c:pt>
                <c:pt idx="2749">
                  <c:v>69.8</c:v>
                </c:pt>
                <c:pt idx="2750">
                  <c:v>69.900000000000006</c:v>
                </c:pt>
                <c:pt idx="2751">
                  <c:v>69.900000000000006</c:v>
                </c:pt>
                <c:pt idx="2752">
                  <c:v>69.8</c:v>
                </c:pt>
                <c:pt idx="2753">
                  <c:v>69.900000000000006</c:v>
                </c:pt>
                <c:pt idx="2754">
                  <c:v>69.900000000000006</c:v>
                </c:pt>
                <c:pt idx="2755">
                  <c:v>69.900000000000006</c:v>
                </c:pt>
                <c:pt idx="2756">
                  <c:v>69.900000000000006</c:v>
                </c:pt>
                <c:pt idx="2757">
                  <c:v>69.900000000000006</c:v>
                </c:pt>
                <c:pt idx="2758">
                  <c:v>69.900000000000006</c:v>
                </c:pt>
                <c:pt idx="2759">
                  <c:v>69.900000000000006</c:v>
                </c:pt>
                <c:pt idx="2760">
                  <c:v>69.900000000000006</c:v>
                </c:pt>
                <c:pt idx="2761">
                  <c:v>69.900000000000006</c:v>
                </c:pt>
                <c:pt idx="2762">
                  <c:v>69.900000000000006</c:v>
                </c:pt>
                <c:pt idx="2763">
                  <c:v>69.8</c:v>
                </c:pt>
                <c:pt idx="2764">
                  <c:v>69.900000000000006</c:v>
                </c:pt>
                <c:pt idx="2765">
                  <c:v>69.900000000000006</c:v>
                </c:pt>
                <c:pt idx="2766">
                  <c:v>69.900000000000006</c:v>
                </c:pt>
                <c:pt idx="2767">
                  <c:v>69.900000000000006</c:v>
                </c:pt>
                <c:pt idx="2768">
                  <c:v>70.099999999999994</c:v>
                </c:pt>
                <c:pt idx="2769">
                  <c:v>69.900000000000006</c:v>
                </c:pt>
                <c:pt idx="2770">
                  <c:v>69.900000000000006</c:v>
                </c:pt>
                <c:pt idx="2771">
                  <c:v>69.900000000000006</c:v>
                </c:pt>
                <c:pt idx="2772">
                  <c:v>69.900000000000006</c:v>
                </c:pt>
                <c:pt idx="2773">
                  <c:v>69.900000000000006</c:v>
                </c:pt>
                <c:pt idx="2774">
                  <c:v>69.8</c:v>
                </c:pt>
                <c:pt idx="2775">
                  <c:v>69.8</c:v>
                </c:pt>
                <c:pt idx="2776">
                  <c:v>69.8</c:v>
                </c:pt>
                <c:pt idx="2777">
                  <c:v>69.900000000000006</c:v>
                </c:pt>
                <c:pt idx="2778">
                  <c:v>69.8</c:v>
                </c:pt>
                <c:pt idx="2779">
                  <c:v>69.8</c:v>
                </c:pt>
                <c:pt idx="2780">
                  <c:v>69.8</c:v>
                </c:pt>
                <c:pt idx="2781">
                  <c:v>69.8</c:v>
                </c:pt>
                <c:pt idx="2782">
                  <c:v>69.8</c:v>
                </c:pt>
                <c:pt idx="2783">
                  <c:v>69.8</c:v>
                </c:pt>
                <c:pt idx="2784">
                  <c:v>69.7</c:v>
                </c:pt>
                <c:pt idx="2785">
                  <c:v>69.8</c:v>
                </c:pt>
                <c:pt idx="2786">
                  <c:v>69.8</c:v>
                </c:pt>
                <c:pt idx="2787">
                  <c:v>69.8</c:v>
                </c:pt>
                <c:pt idx="2788">
                  <c:v>69.8</c:v>
                </c:pt>
                <c:pt idx="2789">
                  <c:v>69.900000000000006</c:v>
                </c:pt>
                <c:pt idx="2790">
                  <c:v>69.8</c:v>
                </c:pt>
                <c:pt idx="2791">
                  <c:v>69.8</c:v>
                </c:pt>
                <c:pt idx="2792">
                  <c:v>70.099999999999994</c:v>
                </c:pt>
                <c:pt idx="2793">
                  <c:v>69.900000000000006</c:v>
                </c:pt>
                <c:pt idx="2794">
                  <c:v>69.8</c:v>
                </c:pt>
                <c:pt idx="2795">
                  <c:v>69.900000000000006</c:v>
                </c:pt>
                <c:pt idx="2796">
                  <c:v>69.8</c:v>
                </c:pt>
                <c:pt idx="2797">
                  <c:v>69.7</c:v>
                </c:pt>
                <c:pt idx="2798">
                  <c:v>69.900000000000006</c:v>
                </c:pt>
                <c:pt idx="2799">
                  <c:v>69.900000000000006</c:v>
                </c:pt>
                <c:pt idx="2800">
                  <c:v>69.8</c:v>
                </c:pt>
                <c:pt idx="2801">
                  <c:v>69.8</c:v>
                </c:pt>
                <c:pt idx="2802">
                  <c:v>69.7</c:v>
                </c:pt>
                <c:pt idx="2803">
                  <c:v>69.8</c:v>
                </c:pt>
                <c:pt idx="2804">
                  <c:v>69.7</c:v>
                </c:pt>
                <c:pt idx="2805">
                  <c:v>69.7</c:v>
                </c:pt>
                <c:pt idx="2806">
                  <c:v>69.8</c:v>
                </c:pt>
                <c:pt idx="2807">
                  <c:v>69.8</c:v>
                </c:pt>
                <c:pt idx="2808">
                  <c:v>69.7</c:v>
                </c:pt>
                <c:pt idx="2809">
                  <c:v>69.900000000000006</c:v>
                </c:pt>
                <c:pt idx="2810">
                  <c:v>69.8</c:v>
                </c:pt>
                <c:pt idx="2811">
                  <c:v>70.099999999999994</c:v>
                </c:pt>
                <c:pt idx="2812">
                  <c:v>69.8</c:v>
                </c:pt>
                <c:pt idx="2813">
                  <c:v>69.900000000000006</c:v>
                </c:pt>
                <c:pt idx="2814">
                  <c:v>69.900000000000006</c:v>
                </c:pt>
                <c:pt idx="2815">
                  <c:v>69.900000000000006</c:v>
                </c:pt>
                <c:pt idx="2816">
                  <c:v>69.900000000000006</c:v>
                </c:pt>
                <c:pt idx="2817">
                  <c:v>69.8</c:v>
                </c:pt>
                <c:pt idx="2818">
                  <c:v>69.8</c:v>
                </c:pt>
                <c:pt idx="2819">
                  <c:v>69.8</c:v>
                </c:pt>
                <c:pt idx="2820">
                  <c:v>69.8</c:v>
                </c:pt>
                <c:pt idx="2821">
                  <c:v>69.900000000000006</c:v>
                </c:pt>
                <c:pt idx="2822">
                  <c:v>69.900000000000006</c:v>
                </c:pt>
                <c:pt idx="2823">
                  <c:v>69.900000000000006</c:v>
                </c:pt>
                <c:pt idx="2824">
                  <c:v>69.8</c:v>
                </c:pt>
                <c:pt idx="2825">
                  <c:v>70.099999999999994</c:v>
                </c:pt>
                <c:pt idx="2826">
                  <c:v>69.8</c:v>
                </c:pt>
                <c:pt idx="2827">
                  <c:v>69.900000000000006</c:v>
                </c:pt>
                <c:pt idx="2828">
                  <c:v>69.900000000000006</c:v>
                </c:pt>
                <c:pt idx="2829">
                  <c:v>69.8</c:v>
                </c:pt>
                <c:pt idx="2830">
                  <c:v>69.900000000000006</c:v>
                </c:pt>
                <c:pt idx="2831">
                  <c:v>69.900000000000006</c:v>
                </c:pt>
                <c:pt idx="2832">
                  <c:v>69.8</c:v>
                </c:pt>
                <c:pt idx="2833">
                  <c:v>69.8</c:v>
                </c:pt>
                <c:pt idx="2834">
                  <c:v>69.900000000000006</c:v>
                </c:pt>
                <c:pt idx="2835">
                  <c:v>69.900000000000006</c:v>
                </c:pt>
                <c:pt idx="2836">
                  <c:v>69.8</c:v>
                </c:pt>
                <c:pt idx="2837">
                  <c:v>69.8</c:v>
                </c:pt>
                <c:pt idx="2838">
                  <c:v>69.900000000000006</c:v>
                </c:pt>
                <c:pt idx="2839">
                  <c:v>69.900000000000006</c:v>
                </c:pt>
                <c:pt idx="2840">
                  <c:v>70.099999999999994</c:v>
                </c:pt>
                <c:pt idx="2841">
                  <c:v>69.8</c:v>
                </c:pt>
                <c:pt idx="2842">
                  <c:v>69.8</c:v>
                </c:pt>
                <c:pt idx="2843">
                  <c:v>69.8</c:v>
                </c:pt>
                <c:pt idx="2844">
                  <c:v>69.8</c:v>
                </c:pt>
                <c:pt idx="2845">
                  <c:v>69.900000000000006</c:v>
                </c:pt>
                <c:pt idx="2846">
                  <c:v>69.8</c:v>
                </c:pt>
                <c:pt idx="2847">
                  <c:v>69.900000000000006</c:v>
                </c:pt>
                <c:pt idx="2848">
                  <c:v>69.8</c:v>
                </c:pt>
                <c:pt idx="2849">
                  <c:v>69.900000000000006</c:v>
                </c:pt>
                <c:pt idx="2850">
                  <c:v>69.900000000000006</c:v>
                </c:pt>
                <c:pt idx="2851">
                  <c:v>69.900000000000006</c:v>
                </c:pt>
                <c:pt idx="2852">
                  <c:v>69.900000000000006</c:v>
                </c:pt>
                <c:pt idx="2853">
                  <c:v>69.900000000000006</c:v>
                </c:pt>
                <c:pt idx="2854">
                  <c:v>69.900000000000006</c:v>
                </c:pt>
                <c:pt idx="2855">
                  <c:v>69.900000000000006</c:v>
                </c:pt>
                <c:pt idx="2856">
                  <c:v>69.8</c:v>
                </c:pt>
                <c:pt idx="2857">
                  <c:v>69.900000000000006</c:v>
                </c:pt>
                <c:pt idx="2858">
                  <c:v>69.900000000000006</c:v>
                </c:pt>
                <c:pt idx="2859">
                  <c:v>69.900000000000006</c:v>
                </c:pt>
                <c:pt idx="2860">
                  <c:v>69.900000000000006</c:v>
                </c:pt>
                <c:pt idx="2861">
                  <c:v>69.8</c:v>
                </c:pt>
                <c:pt idx="2862">
                  <c:v>69.900000000000006</c:v>
                </c:pt>
                <c:pt idx="2863">
                  <c:v>69.7</c:v>
                </c:pt>
                <c:pt idx="2864">
                  <c:v>69.8</c:v>
                </c:pt>
                <c:pt idx="2865">
                  <c:v>69.7</c:v>
                </c:pt>
                <c:pt idx="2866">
                  <c:v>69.8</c:v>
                </c:pt>
                <c:pt idx="2867">
                  <c:v>69.7</c:v>
                </c:pt>
                <c:pt idx="2868">
                  <c:v>69.8</c:v>
                </c:pt>
                <c:pt idx="2869">
                  <c:v>69.7</c:v>
                </c:pt>
                <c:pt idx="2870">
                  <c:v>69.7</c:v>
                </c:pt>
                <c:pt idx="2871">
                  <c:v>69.7</c:v>
                </c:pt>
                <c:pt idx="2872">
                  <c:v>69.8</c:v>
                </c:pt>
                <c:pt idx="2873">
                  <c:v>69.900000000000006</c:v>
                </c:pt>
                <c:pt idx="2874">
                  <c:v>69.900000000000006</c:v>
                </c:pt>
                <c:pt idx="2875">
                  <c:v>69.8</c:v>
                </c:pt>
                <c:pt idx="2876">
                  <c:v>69.8</c:v>
                </c:pt>
                <c:pt idx="2877">
                  <c:v>70.099999999999994</c:v>
                </c:pt>
                <c:pt idx="2878">
                  <c:v>69.900000000000006</c:v>
                </c:pt>
                <c:pt idx="2879">
                  <c:v>70.099999999999994</c:v>
                </c:pt>
                <c:pt idx="2880">
                  <c:v>69.900000000000006</c:v>
                </c:pt>
                <c:pt idx="2881">
                  <c:v>69.8</c:v>
                </c:pt>
                <c:pt idx="2882">
                  <c:v>69.8</c:v>
                </c:pt>
                <c:pt idx="2883">
                  <c:v>69.8</c:v>
                </c:pt>
                <c:pt idx="2884">
                  <c:v>69.8</c:v>
                </c:pt>
                <c:pt idx="2885">
                  <c:v>69.8</c:v>
                </c:pt>
                <c:pt idx="2886">
                  <c:v>69.8</c:v>
                </c:pt>
                <c:pt idx="2887">
                  <c:v>69.8</c:v>
                </c:pt>
                <c:pt idx="2888">
                  <c:v>69.8</c:v>
                </c:pt>
                <c:pt idx="2889">
                  <c:v>69.8</c:v>
                </c:pt>
                <c:pt idx="2890">
                  <c:v>69.900000000000006</c:v>
                </c:pt>
                <c:pt idx="2891">
                  <c:v>69.8</c:v>
                </c:pt>
                <c:pt idx="2892">
                  <c:v>69.900000000000006</c:v>
                </c:pt>
                <c:pt idx="2893">
                  <c:v>69.900000000000006</c:v>
                </c:pt>
                <c:pt idx="2894">
                  <c:v>69.900000000000006</c:v>
                </c:pt>
                <c:pt idx="2895">
                  <c:v>70.099999999999994</c:v>
                </c:pt>
                <c:pt idx="2896">
                  <c:v>69.8</c:v>
                </c:pt>
                <c:pt idx="2897">
                  <c:v>69.8</c:v>
                </c:pt>
                <c:pt idx="2898">
                  <c:v>70.099999999999994</c:v>
                </c:pt>
                <c:pt idx="2899">
                  <c:v>69.8</c:v>
                </c:pt>
                <c:pt idx="2900">
                  <c:v>69.900000000000006</c:v>
                </c:pt>
                <c:pt idx="2901">
                  <c:v>69.8</c:v>
                </c:pt>
                <c:pt idx="2902">
                  <c:v>70.099999999999994</c:v>
                </c:pt>
                <c:pt idx="2903">
                  <c:v>69.8</c:v>
                </c:pt>
                <c:pt idx="2904">
                  <c:v>69.900000000000006</c:v>
                </c:pt>
                <c:pt idx="2905">
                  <c:v>69.8</c:v>
                </c:pt>
                <c:pt idx="2906">
                  <c:v>69.8</c:v>
                </c:pt>
                <c:pt idx="2907">
                  <c:v>69.8</c:v>
                </c:pt>
                <c:pt idx="2908">
                  <c:v>69.900000000000006</c:v>
                </c:pt>
                <c:pt idx="2909">
                  <c:v>69.900000000000006</c:v>
                </c:pt>
                <c:pt idx="2910">
                  <c:v>69.8</c:v>
                </c:pt>
                <c:pt idx="2911">
                  <c:v>70.099999999999994</c:v>
                </c:pt>
                <c:pt idx="2912">
                  <c:v>69.8</c:v>
                </c:pt>
                <c:pt idx="2913">
                  <c:v>69.8</c:v>
                </c:pt>
                <c:pt idx="2914">
                  <c:v>69.7</c:v>
                </c:pt>
                <c:pt idx="2915">
                  <c:v>69.8</c:v>
                </c:pt>
                <c:pt idx="2916">
                  <c:v>69.8</c:v>
                </c:pt>
                <c:pt idx="2917">
                  <c:v>69.8</c:v>
                </c:pt>
                <c:pt idx="2918">
                  <c:v>69.8</c:v>
                </c:pt>
                <c:pt idx="2919">
                  <c:v>69.8</c:v>
                </c:pt>
                <c:pt idx="2920">
                  <c:v>69.8</c:v>
                </c:pt>
                <c:pt idx="2921">
                  <c:v>69.900000000000006</c:v>
                </c:pt>
                <c:pt idx="2922">
                  <c:v>69.8</c:v>
                </c:pt>
                <c:pt idx="2923">
                  <c:v>69.900000000000006</c:v>
                </c:pt>
                <c:pt idx="2924">
                  <c:v>69.900000000000006</c:v>
                </c:pt>
                <c:pt idx="2925">
                  <c:v>69.900000000000006</c:v>
                </c:pt>
                <c:pt idx="2926">
                  <c:v>69.900000000000006</c:v>
                </c:pt>
                <c:pt idx="2927">
                  <c:v>69.7</c:v>
                </c:pt>
                <c:pt idx="2928">
                  <c:v>69.900000000000006</c:v>
                </c:pt>
                <c:pt idx="2929">
                  <c:v>69.8</c:v>
                </c:pt>
                <c:pt idx="2930">
                  <c:v>69.900000000000006</c:v>
                </c:pt>
                <c:pt idx="2931">
                  <c:v>69.599999999999994</c:v>
                </c:pt>
                <c:pt idx="2932">
                  <c:v>69.900000000000006</c:v>
                </c:pt>
                <c:pt idx="2933">
                  <c:v>69.900000000000006</c:v>
                </c:pt>
                <c:pt idx="2934">
                  <c:v>69.8</c:v>
                </c:pt>
                <c:pt idx="2935">
                  <c:v>69.8</c:v>
                </c:pt>
                <c:pt idx="2936">
                  <c:v>69.8</c:v>
                </c:pt>
                <c:pt idx="2937">
                  <c:v>69.8</c:v>
                </c:pt>
                <c:pt idx="2938">
                  <c:v>69.8</c:v>
                </c:pt>
                <c:pt idx="2939">
                  <c:v>69.8</c:v>
                </c:pt>
                <c:pt idx="2940">
                  <c:v>69.8</c:v>
                </c:pt>
                <c:pt idx="2941">
                  <c:v>69.8</c:v>
                </c:pt>
                <c:pt idx="2942">
                  <c:v>69.7</c:v>
                </c:pt>
                <c:pt idx="2943">
                  <c:v>69.8</c:v>
                </c:pt>
                <c:pt idx="2944">
                  <c:v>69.7</c:v>
                </c:pt>
                <c:pt idx="2945">
                  <c:v>69.900000000000006</c:v>
                </c:pt>
                <c:pt idx="2946">
                  <c:v>69.900000000000006</c:v>
                </c:pt>
                <c:pt idx="2947">
                  <c:v>69.900000000000006</c:v>
                </c:pt>
                <c:pt idx="2948">
                  <c:v>69.8</c:v>
                </c:pt>
                <c:pt idx="2949">
                  <c:v>69.900000000000006</c:v>
                </c:pt>
                <c:pt idx="2950">
                  <c:v>69.8</c:v>
                </c:pt>
                <c:pt idx="2951">
                  <c:v>69.8</c:v>
                </c:pt>
                <c:pt idx="2952">
                  <c:v>69.8</c:v>
                </c:pt>
                <c:pt idx="2953">
                  <c:v>69.8</c:v>
                </c:pt>
                <c:pt idx="2954">
                  <c:v>69.900000000000006</c:v>
                </c:pt>
                <c:pt idx="2955">
                  <c:v>69.8</c:v>
                </c:pt>
                <c:pt idx="2956">
                  <c:v>69.8</c:v>
                </c:pt>
                <c:pt idx="2957">
                  <c:v>69.8</c:v>
                </c:pt>
                <c:pt idx="2958">
                  <c:v>69.8</c:v>
                </c:pt>
                <c:pt idx="2959">
                  <c:v>69.7</c:v>
                </c:pt>
                <c:pt idx="2960">
                  <c:v>69.8</c:v>
                </c:pt>
                <c:pt idx="2961">
                  <c:v>69.7</c:v>
                </c:pt>
                <c:pt idx="2962">
                  <c:v>69.8</c:v>
                </c:pt>
                <c:pt idx="2963">
                  <c:v>69.900000000000006</c:v>
                </c:pt>
                <c:pt idx="2964">
                  <c:v>69.8</c:v>
                </c:pt>
                <c:pt idx="2965">
                  <c:v>69.8</c:v>
                </c:pt>
                <c:pt idx="2966">
                  <c:v>69.8</c:v>
                </c:pt>
                <c:pt idx="2967">
                  <c:v>69.7</c:v>
                </c:pt>
                <c:pt idx="2968">
                  <c:v>69.8</c:v>
                </c:pt>
                <c:pt idx="2969">
                  <c:v>69.8</c:v>
                </c:pt>
                <c:pt idx="2970">
                  <c:v>69.8</c:v>
                </c:pt>
                <c:pt idx="2971">
                  <c:v>69.8</c:v>
                </c:pt>
                <c:pt idx="2972">
                  <c:v>69.7</c:v>
                </c:pt>
                <c:pt idx="2973">
                  <c:v>69.8</c:v>
                </c:pt>
                <c:pt idx="2974">
                  <c:v>69.900000000000006</c:v>
                </c:pt>
                <c:pt idx="2975">
                  <c:v>69.8</c:v>
                </c:pt>
                <c:pt idx="2976">
                  <c:v>69.7</c:v>
                </c:pt>
                <c:pt idx="2977">
                  <c:v>69.7</c:v>
                </c:pt>
                <c:pt idx="2978">
                  <c:v>69.8</c:v>
                </c:pt>
                <c:pt idx="2979">
                  <c:v>69.599999999999994</c:v>
                </c:pt>
                <c:pt idx="2980">
                  <c:v>69.8</c:v>
                </c:pt>
                <c:pt idx="2981">
                  <c:v>69.7</c:v>
                </c:pt>
                <c:pt idx="2982">
                  <c:v>69.8</c:v>
                </c:pt>
                <c:pt idx="2983">
                  <c:v>69.8</c:v>
                </c:pt>
                <c:pt idx="2984">
                  <c:v>69.7</c:v>
                </c:pt>
                <c:pt idx="2985">
                  <c:v>69.7</c:v>
                </c:pt>
                <c:pt idx="2986">
                  <c:v>69.8</c:v>
                </c:pt>
                <c:pt idx="2987">
                  <c:v>69.599999999999994</c:v>
                </c:pt>
                <c:pt idx="2988">
                  <c:v>69.599999999999994</c:v>
                </c:pt>
                <c:pt idx="2989">
                  <c:v>69.7</c:v>
                </c:pt>
                <c:pt idx="2990">
                  <c:v>69.7</c:v>
                </c:pt>
                <c:pt idx="2991">
                  <c:v>69.599999999999994</c:v>
                </c:pt>
                <c:pt idx="2992">
                  <c:v>69.599999999999994</c:v>
                </c:pt>
                <c:pt idx="2993">
                  <c:v>69.7</c:v>
                </c:pt>
                <c:pt idx="2994">
                  <c:v>69.8</c:v>
                </c:pt>
                <c:pt idx="2995">
                  <c:v>69.599999999999994</c:v>
                </c:pt>
                <c:pt idx="2996">
                  <c:v>69.599999999999994</c:v>
                </c:pt>
                <c:pt idx="2997">
                  <c:v>69.599999999999994</c:v>
                </c:pt>
                <c:pt idx="2998">
                  <c:v>69.7</c:v>
                </c:pt>
                <c:pt idx="2999">
                  <c:v>69.599999999999994</c:v>
                </c:pt>
                <c:pt idx="3000">
                  <c:v>69.7</c:v>
                </c:pt>
                <c:pt idx="3001">
                  <c:v>69.7</c:v>
                </c:pt>
                <c:pt idx="3002">
                  <c:v>69.7</c:v>
                </c:pt>
                <c:pt idx="3003">
                  <c:v>69.599999999999994</c:v>
                </c:pt>
                <c:pt idx="3004">
                  <c:v>69.599999999999994</c:v>
                </c:pt>
                <c:pt idx="3005">
                  <c:v>69.599999999999994</c:v>
                </c:pt>
                <c:pt idx="3006">
                  <c:v>69.5</c:v>
                </c:pt>
                <c:pt idx="3007">
                  <c:v>69.599999999999994</c:v>
                </c:pt>
                <c:pt idx="3008">
                  <c:v>69.7</c:v>
                </c:pt>
                <c:pt idx="3009">
                  <c:v>69.599999999999994</c:v>
                </c:pt>
                <c:pt idx="3010">
                  <c:v>69.599999999999994</c:v>
                </c:pt>
                <c:pt idx="3011">
                  <c:v>69.599999999999994</c:v>
                </c:pt>
                <c:pt idx="3012">
                  <c:v>69.599999999999994</c:v>
                </c:pt>
                <c:pt idx="3013">
                  <c:v>69.7</c:v>
                </c:pt>
                <c:pt idx="3014">
                  <c:v>69.5</c:v>
                </c:pt>
                <c:pt idx="3015">
                  <c:v>69.599999999999994</c:v>
                </c:pt>
                <c:pt idx="3016">
                  <c:v>69.5</c:v>
                </c:pt>
                <c:pt idx="3017">
                  <c:v>69.7</c:v>
                </c:pt>
                <c:pt idx="3018">
                  <c:v>69.599999999999994</c:v>
                </c:pt>
                <c:pt idx="3019">
                  <c:v>69.599999999999994</c:v>
                </c:pt>
                <c:pt idx="3020">
                  <c:v>69.7</c:v>
                </c:pt>
                <c:pt idx="3021">
                  <c:v>69.5</c:v>
                </c:pt>
                <c:pt idx="3022">
                  <c:v>69.5</c:v>
                </c:pt>
                <c:pt idx="3023">
                  <c:v>69.5</c:v>
                </c:pt>
                <c:pt idx="3024">
                  <c:v>69.5</c:v>
                </c:pt>
                <c:pt idx="3025">
                  <c:v>69.599999999999994</c:v>
                </c:pt>
                <c:pt idx="3026">
                  <c:v>69.7</c:v>
                </c:pt>
                <c:pt idx="3027">
                  <c:v>69.599999999999994</c:v>
                </c:pt>
                <c:pt idx="3028">
                  <c:v>69.599999999999994</c:v>
                </c:pt>
                <c:pt idx="3029">
                  <c:v>69.5</c:v>
                </c:pt>
                <c:pt idx="3030">
                  <c:v>69.7</c:v>
                </c:pt>
                <c:pt idx="3031">
                  <c:v>69.599999999999994</c:v>
                </c:pt>
                <c:pt idx="3032">
                  <c:v>69.5</c:v>
                </c:pt>
                <c:pt idx="3033">
                  <c:v>69.5</c:v>
                </c:pt>
                <c:pt idx="3034">
                  <c:v>69.5</c:v>
                </c:pt>
                <c:pt idx="3035">
                  <c:v>69.5</c:v>
                </c:pt>
                <c:pt idx="3036">
                  <c:v>69.5</c:v>
                </c:pt>
                <c:pt idx="3037">
                  <c:v>69.5</c:v>
                </c:pt>
                <c:pt idx="3038">
                  <c:v>69.5</c:v>
                </c:pt>
                <c:pt idx="3039">
                  <c:v>69.5</c:v>
                </c:pt>
                <c:pt idx="3040">
                  <c:v>69.5</c:v>
                </c:pt>
                <c:pt idx="3041">
                  <c:v>69.7</c:v>
                </c:pt>
                <c:pt idx="3042">
                  <c:v>69.5</c:v>
                </c:pt>
                <c:pt idx="3043">
                  <c:v>69.5</c:v>
                </c:pt>
                <c:pt idx="3044">
                  <c:v>69.599999999999994</c:v>
                </c:pt>
                <c:pt idx="3045">
                  <c:v>69.599999999999994</c:v>
                </c:pt>
                <c:pt idx="3046">
                  <c:v>69.599999999999994</c:v>
                </c:pt>
                <c:pt idx="3047">
                  <c:v>69.5</c:v>
                </c:pt>
                <c:pt idx="3048">
                  <c:v>69.400000000000006</c:v>
                </c:pt>
                <c:pt idx="3049">
                  <c:v>69.5</c:v>
                </c:pt>
                <c:pt idx="3050">
                  <c:v>69.5</c:v>
                </c:pt>
                <c:pt idx="3051">
                  <c:v>69.400000000000006</c:v>
                </c:pt>
                <c:pt idx="3052">
                  <c:v>69.400000000000006</c:v>
                </c:pt>
                <c:pt idx="3053">
                  <c:v>69.599999999999994</c:v>
                </c:pt>
                <c:pt idx="3054">
                  <c:v>69.599999999999994</c:v>
                </c:pt>
                <c:pt idx="3055">
                  <c:v>69.400000000000006</c:v>
                </c:pt>
                <c:pt idx="3056">
                  <c:v>69.400000000000006</c:v>
                </c:pt>
                <c:pt idx="3057">
                  <c:v>69.400000000000006</c:v>
                </c:pt>
                <c:pt idx="3058">
                  <c:v>69.599999999999994</c:v>
                </c:pt>
                <c:pt idx="3059">
                  <c:v>69.5</c:v>
                </c:pt>
                <c:pt idx="3060">
                  <c:v>69.599999999999994</c:v>
                </c:pt>
                <c:pt idx="3061">
                  <c:v>69.5</c:v>
                </c:pt>
                <c:pt idx="3062">
                  <c:v>69.5</c:v>
                </c:pt>
                <c:pt idx="3063">
                  <c:v>69.5</c:v>
                </c:pt>
                <c:pt idx="3064">
                  <c:v>69.5</c:v>
                </c:pt>
                <c:pt idx="3065">
                  <c:v>69.5</c:v>
                </c:pt>
                <c:pt idx="3066">
                  <c:v>69.5</c:v>
                </c:pt>
                <c:pt idx="3067">
                  <c:v>69.5</c:v>
                </c:pt>
                <c:pt idx="3068">
                  <c:v>69.400000000000006</c:v>
                </c:pt>
                <c:pt idx="3069">
                  <c:v>69.5</c:v>
                </c:pt>
                <c:pt idx="3070">
                  <c:v>69.599999999999994</c:v>
                </c:pt>
                <c:pt idx="3071">
                  <c:v>69.400000000000006</c:v>
                </c:pt>
                <c:pt idx="3072">
                  <c:v>69.5</c:v>
                </c:pt>
                <c:pt idx="3073">
                  <c:v>69.5</c:v>
                </c:pt>
                <c:pt idx="3074">
                  <c:v>69.400000000000006</c:v>
                </c:pt>
                <c:pt idx="3075">
                  <c:v>69.400000000000006</c:v>
                </c:pt>
                <c:pt idx="3076">
                  <c:v>69.599999999999994</c:v>
                </c:pt>
                <c:pt idx="3077">
                  <c:v>69.400000000000006</c:v>
                </c:pt>
                <c:pt idx="3078">
                  <c:v>69.5</c:v>
                </c:pt>
                <c:pt idx="3079">
                  <c:v>69.400000000000006</c:v>
                </c:pt>
                <c:pt idx="3080">
                  <c:v>69.3</c:v>
                </c:pt>
                <c:pt idx="3081">
                  <c:v>69.5</c:v>
                </c:pt>
                <c:pt idx="3082">
                  <c:v>69.400000000000006</c:v>
                </c:pt>
                <c:pt idx="3083">
                  <c:v>69.5</c:v>
                </c:pt>
                <c:pt idx="3084">
                  <c:v>69.5</c:v>
                </c:pt>
                <c:pt idx="3085">
                  <c:v>69.5</c:v>
                </c:pt>
                <c:pt idx="3086">
                  <c:v>69.5</c:v>
                </c:pt>
                <c:pt idx="3087">
                  <c:v>69.5</c:v>
                </c:pt>
                <c:pt idx="3088">
                  <c:v>69.3</c:v>
                </c:pt>
                <c:pt idx="3089">
                  <c:v>69.3</c:v>
                </c:pt>
                <c:pt idx="3090">
                  <c:v>69.5</c:v>
                </c:pt>
                <c:pt idx="3091">
                  <c:v>69.3</c:v>
                </c:pt>
                <c:pt idx="3092">
                  <c:v>69.3</c:v>
                </c:pt>
                <c:pt idx="3093">
                  <c:v>69.3</c:v>
                </c:pt>
                <c:pt idx="3094">
                  <c:v>69.3</c:v>
                </c:pt>
                <c:pt idx="3095">
                  <c:v>69.400000000000006</c:v>
                </c:pt>
                <c:pt idx="3096">
                  <c:v>69.3</c:v>
                </c:pt>
                <c:pt idx="3097">
                  <c:v>69.3</c:v>
                </c:pt>
                <c:pt idx="3098">
                  <c:v>69.3</c:v>
                </c:pt>
                <c:pt idx="3099">
                  <c:v>69.3</c:v>
                </c:pt>
                <c:pt idx="3100">
                  <c:v>69.5</c:v>
                </c:pt>
                <c:pt idx="3101">
                  <c:v>69.3</c:v>
                </c:pt>
                <c:pt idx="3102">
                  <c:v>69.400000000000006</c:v>
                </c:pt>
                <c:pt idx="3103">
                  <c:v>69.3</c:v>
                </c:pt>
                <c:pt idx="3104">
                  <c:v>69.400000000000006</c:v>
                </c:pt>
                <c:pt idx="3105">
                  <c:v>69.3</c:v>
                </c:pt>
                <c:pt idx="3106">
                  <c:v>69.400000000000006</c:v>
                </c:pt>
                <c:pt idx="3107">
                  <c:v>69.2</c:v>
                </c:pt>
                <c:pt idx="3108">
                  <c:v>69.2</c:v>
                </c:pt>
                <c:pt idx="3109">
                  <c:v>69.2</c:v>
                </c:pt>
                <c:pt idx="3110">
                  <c:v>69.3</c:v>
                </c:pt>
                <c:pt idx="3111">
                  <c:v>69.3</c:v>
                </c:pt>
                <c:pt idx="3112">
                  <c:v>69.3</c:v>
                </c:pt>
                <c:pt idx="3113">
                  <c:v>69.3</c:v>
                </c:pt>
                <c:pt idx="3114">
                  <c:v>69.3</c:v>
                </c:pt>
                <c:pt idx="3115">
                  <c:v>69.3</c:v>
                </c:pt>
                <c:pt idx="3116">
                  <c:v>69.2</c:v>
                </c:pt>
                <c:pt idx="3117">
                  <c:v>69.2</c:v>
                </c:pt>
                <c:pt idx="3118">
                  <c:v>69.3</c:v>
                </c:pt>
                <c:pt idx="3119">
                  <c:v>69.3</c:v>
                </c:pt>
                <c:pt idx="3120">
                  <c:v>69.3</c:v>
                </c:pt>
                <c:pt idx="3121">
                  <c:v>69.3</c:v>
                </c:pt>
                <c:pt idx="3122">
                  <c:v>69.3</c:v>
                </c:pt>
                <c:pt idx="3123">
                  <c:v>69.3</c:v>
                </c:pt>
                <c:pt idx="3124">
                  <c:v>69.400000000000006</c:v>
                </c:pt>
                <c:pt idx="3125">
                  <c:v>69.400000000000006</c:v>
                </c:pt>
                <c:pt idx="3126">
                  <c:v>69.3</c:v>
                </c:pt>
                <c:pt idx="3127">
                  <c:v>69.3</c:v>
                </c:pt>
                <c:pt idx="3128">
                  <c:v>69.400000000000006</c:v>
                </c:pt>
                <c:pt idx="3129">
                  <c:v>69.400000000000006</c:v>
                </c:pt>
                <c:pt idx="3130">
                  <c:v>69.3</c:v>
                </c:pt>
                <c:pt idx="3131">
                  <c:v>69.3</c:v>
                </c:pt>
                <c:pt idx="3132">
                  <c:v>69.3</c:v>
                </c:pt>
                <c:pt idx="3133">
                  <c:v>69.3</c:v>
                </c:pt>
                <c:pt idx="3134">
                  <c:v>69.3</c:v>
                </c:pt>
                <c:pt idx="3135">
                  <c:v>69.400000000000006</c:v>
                </c:pt>
                <c:pt idx="3136">
                  <c:v>69.3</c:v>
                </c:pt>
                <c:pt idx="3137">
                  <c:v>69.3</c:v>
                </c:pt>
                <c:pt idx="3138">
                  <c:v>69.3</c:v>
                </c:pt>
                <c:pt idx="3139">
                  <c:v>69.3</c:v>
                </c:pt>
                <c:pt idx="3140">
                  <c:v>69.2</c:v>
                </c:pt>
                <c:pt idx="3141">
                  <c:v>69.2</c:v>
                </c:pt>
                <c:pt idx="3142">
                  <c:v>69.3</c:v>
                </c:pt>
                <c:pt idx="3143">
                  <c:v>69.400000000000006</c:v>
                </c:pt>
                <c:pt idx="3144">
                  <c:v>69.2</c:v>
                </c:pt>
                <c:pt idx="3145">
                  <c:v>69.400000000000006</c:v>
                </c:pt>
                <c:pt idx="3146">
                  <c:v>69.3</c:v>
                </c:pt>
                <c:pt idx="3147">
                  <c:v>69.2</c:v>
                </c:pt>
                <c:pt idx="3148">
                  <c:v>69.2</c:v>
                </c:pt>
                <c:pt idx="3149">
                  <c:v>69.2</c:v>
                </c:pt>
                <c:pt idx="3150">
                  <c:v>69.3</c:v>
                </c:pt>
                <c:pt idx="3151">
                  <c:v>69.2</c:v>
                </c:pt>
                <c:pt idx="3152">
                  <c:v>69.2</c:v>
                </c:pt>
                <c:pt idx="3153">
                  <c:v>69.2</c:v>
                </c:pt>
                <c:pt idx="3154">
                  <c:v>69.099999999999994</c:v>
                </c:pt>
                <c:pt idx="3155">
                  <c:v>69.2</c:v>
                </c:pt>
                <c:pt idx="3156">
                  <c:v>69.2</c:v>
                </c:pt>
                <c:pt idx="3157">
                  <c:v>69.2</c:v>
                </c:pt>
                <c:pt idx="3158">
                  <c:v>69.2</c:v>
                </c:pt>
                <c:pt idx="3159">
                  <c:v>69.2</c:v>
                </c:pt>
                <c:pt idx="3160">
                  <c:v>69.099999999999994</c:v>
                </c:pt>
                <c:pt idx="3161">
                  <c:v>69.2</c:v>
                </c:pt>
                <c:pt idx="3162">
                  <c:v>69.099999999999994</c:v>
                </c:pt>
                <c:pt idx="3163">
                  <c:v>69.099999999999994</c:v>
                </c:pt>
                <c:pt idx="3164">
                  <c:v>69.2</c:v>
                </c:pt>
                <c:pt idx="3165">
                  <c:v>69.099999999999994</c:v>
                </c:pt>
                <c:pt idx="3166">
                  <c:v>69.099999999999994</c:v>
                </c:pt>
                <c:pt idx="3167">
                  <c:v>69.099999999999994</c:v>
                </c:pt>
                <c:pt idx="3168">
                  <c:v>69.2</c:v>
                </c:pt>
                <c:pt idx="3169">
                  <c:v>69.2</c:v>
                </c:pt>
                <c:pt idx="3170">
                  <c:v>69.2</c:v>
                </c:pt>
                <c:pt idx="3171">
                  <c:v>69.2</c:v>
                </c:pt>
                <c:pt idx="3172">
                  <c:v>69.2</c:v>
                </c:pt>
                <c:pt idx="3173">
                  <c:v>69.099999999999994</c:v>
                </c:pt>
                <c:pt idx="3174">
                  <c:v>69.2</c:v>
                </c:pt>
                <c:pt idx="3175">
                  <c:v>69.2</c:v>
                </c:pt>
                <c:pt idx="3176">
                  <c:v>69.099999999999994</c:v>
                </c:pt>
                <c:pt idx="3177">
                  <c:v>69.099999999999994</c:v>
                </c:pt>
                <c:pt idx="3178">
                  <c:v>69.2</c:v>
                </c:pt>
                <c:pt idx="3179">
                  <c:v>69.2</c:v>
                </c:pt>
                <c:pt idx="3180">
                  <c:v>69.2</c:v>
                </c:pt>
                <c:pt idx="3181">
                  <c:v>69.2</c:v>
                </c:pt>
                <c:pt idx="3182">
                  <c:v>69.099999999999994</c:v>
                </c:pt>
                <c:pt idx="3183">
                  <c:v>69.2</c:v>
                </c:pt>
                <c:pt idx="3184">
                  <c:v>69.2</c:v>
                </c:pt>
                <c:pt idx="3185">
                  <c:v>69.099999999999994</c:v>
                </c:pt>
                <c:pt idx="3186">
                  <c:v>69.099999999999994</c:v>
                </c:pt>
                <c:pt idx="3187">
                  <c:v>69.099999999999994</c:v>
                </c:pt>
                <c:pt idx="3188">
                  <c:v>69.099999999999994</c:v>
                </c:pt>
                <c:pt idx="3189">
                  <c:v>69.099999999999994</c:v>
                </c:pt>
                <c:pt idx="3190">
                  <c:v>69.099999999999994</c:v>
                </c:pt>
                <c:pt idx="3191">
                  <c:v>69.099999999999994</c:v>
                </c:pt>
                <c:pt idx="3192">
                  <c:v>69.099999999999994</c:v>
                </c:pt>
                <c:pt idx="3193">
                  <c:v>69.3</c:v>
                </c:pt>
                <c:pt idx="3194">
                  <c:v>69.099999999999994</c:v>
                </c:pt>
                <c:pt idx="3195">
                  <c:v>69.099999999999994</c:v>
                </c:pt>
                <c:pt idx="3196">
                  <c:v>69.099999999999994</c:v>
                </c:pt>
                <c:pt idx="3197">
                  <c:v>69.099999999999994</c:v>
                </c:pt>
                <c:pt idx="3198">
                  <c:v>69.099999999999994</c:v>
                </c:pt>
                <c:pt idx="3199">
                  <c:v>69.099999999999994</c:v>
                </c:pt>
                <c:pt idx="3200">
                  <c:v>69.099999999999994</c:v>
                </c:pt>
                <c:pt idx="3201">
                  <c:v>69.099999999999994</c:v>
                </c:pt>
                <c:pt idx="3202">
                  <c:v>69.2</c:v>
                </c:pt>
                <c:pt idx="3203">
                  <c:v>69.099999999999994</c:v>
                </c:pt>
                <c:pt idx="3204">
                  <c:v>69.099999999999994</c:v>
                </c:pt>
                <c:pt idx="3205">
                  <c:v>69.099999999999994</c:v>
                </c:pt>
                <c:pt idx="3206">
                  <c:v>69.099999999999994</c:v>
                </c:pt>
                <c:pt idx="3207">
                  <c:v>69.099999999999994</c:v>
                </c:pt>
                <c:pt idx="3208">
                  <c:v>69.099999999999994</c:v>
                </c:pt>
                <c:pt idx="3209">
                  <c:v>69.099999999999994</c:v>
                </c:pt>
                <c:pt idx="3210">
                  <c:v>69.099999999999994</c:v>
                </c:pt>
                <c:pt idx="3211">
                  <c:v>69.099999999999994</c:v>
                </c:pt>
                <c:pt idx="3212">
                  <c:v>69.099999999999994</c:v>
                </c:pt>
                <c:pt idx="3213">
                  <c:v>69</c:v>
                </c:pt>
                <c:pt idx="3214">
                  <c:v>69</c:v>
                </c:pt>
                <c:pt idx="3215">
                  <c:v>69</c:v>
                </c:pt>
                <c:pt idx="3216">
                  <c:v>69.099999999999994</c:v>
                </c:pt>
                <c:pt idx="3217">
                  <c:v>69</c:v>
                </c:pt>
                <c:pt idx="3218">
                  <c:v>69</c:v>
                </c:pt>
                <c:pt idx="3219">
                  <c:v>69</c:v>
                </c:pt>
                <c:pt idx="3220">
                  <c:v>69</c:v>
                </c:pt>
                <c:pt idx="3221">
                  <c:v>69</c:v>
                </c:pt>
                <c:pt idx="3222">
                  <c:v>69</c:v>
                </c:pt>
                <c:pt idx="3223">
                  <c:v>69</c:v>
                </c:pt>
                <c:pt idx="3224">
                  <c:v>69</c:v>
                </c:pt>
                <c:pt idx="3225">
                  <c:v>69</c:v>
                </c:pt>
                <c:pt idx="3226">
                  <c:v>69</c:v>
                </c:pt>
                <c:pt idx="3227">
                  <c:v>69</c:v>
                </c:pt>
                <c:pt idx="3228">
                  <c:v>68.900000000000006</c:v>
                </c:pt>
                <c:pt idx="3229">
                  <c:v>68.900000000000006</c:v>
                </c:pt>
                <c:pt idx="3230">
                  <c:v>69</c:v>
                </c:pt>
                <c:pt idx="3231">
                  <c:v>68.900000000000006</c:v>
                </c:pt>
                <c:pt idx="3232">
                  <c:v>68.900000000000006</c:v>
                </c:pt>
                <c:pt idx="3233">
                  <c:v>68.900000000000006</c:v>
                </c:pt>
                <c:pt idx="3234">
                  <c:v>69</c:v>
                </c:pt>
                <c:pt idx="3235">
                  <c:v>69</c:v>
                </c:pt>
                <c:pt idx="3236">
                  <c:v>68.900000000000006</c:v>
                </c:pt>
                <c:pt idx="3237">
                  <c:v>68.900000000000006</c:v>
                </c:pt>
                <c:pt idx="3238">
                  <c:v>68.900000000000006</c:v>
                </c:pt>
                <c:pt idx="3239">
                  <c:v>68.900000000000006</c:v>
                </c:pt>
                <c:pt idx="3240">
                  <c:v>68.900000000000006</c:v>
                </c:pt>
                <c:pt idx="3241">
                  <c:v>68.900000000000006</c:v>
                </c:pt>
                <c:pt idx="3242">
                  <c:v>69</c:v>
                </c:pt>
                <c:pt idx="3243">
                  <c:v>68.900000000000006</c:v>
                </c:pt>
                <c:pt idx="3244">
                  <c:v>68.900000000000006</c:v>
                </c:pt>
                <c:pt idx="3245">
                  <c:v>68.900000000000006</c:v>
                </c:pt>
                <c:pt idx="3246">
                  <c:v>68.900000000000006</c:v>
                </c:pt>
                <c:pt idx="3247">
                  <c:v>68.900000000000006</c:v>
                </c:pt>
                <c:pt idx="3248">
                  <c:v>68.900000000000006</c:v>
                </c:pt>
                <c:pt idx="3249">
                  <c:v>68.900000000000006</c:v>
                </c:pt>
                <c:pt idx="3250">
                  <c:v>68.900000000000006</c:v>
                </c:pt>
                <c:pt idx="3251">
                  <c:v>69</c:v>
                </c:pt>
                <c:pt idx="3252">
                  <c:v>68.900000000000006</c:v>
                </c:pt>
                <c:pt idx="3253">
                  <c:v>68.900000000000006</c:v>
                </c:pt>
                <c:pt idx="3254">
                  <c:v>68.900000000000006</c:v>
                </c:pt>
                <c:pt idx="3255">
                  <c:v>69</c:v>
                </c:pt>
                <c:pt idx="3256">
                  <c:v>68.900000000000006</c:v>
                </c:pt>
                <c:pt idx="3257">
                  <c:v>69</c:v>
                </c:pt>
                <c:pt idx="3258">
                  <c:v>68.900000000000006</c:v>
                </c:pt>
                <c:pt idx="3259">
                  <c:v>69</c:v>
                </c:pt>
                <c:pt idx="3260">
                  <c:v>68.900000000000006</c:v>
                </c:pt>
                <c:pt idx="3261">
                  <c:v>68.900000000000006</c:v>
                </c:pt>
                <c:pt idx="3262">
                  <c:v>68.900000000000006</c:v>
                </c:pt>
                <c:pt idx="3263">
                  <c:v>68.900000000000006</c:v>
                </c:pt>
                <c:pt idx="3264">
                  <c:v>68.900000000000006</c:v>
                </c:pt>
                <c:pt idx="3265">
                  <c:v>69</c:v>
                </c:pt>
                <c:pt idx="3266">
                  <c:v>68.900000000000006</c:v>
                </c:pt>
                <c:pt idx="3267">
                  <c:v>68.8</c:v>
                </c:pt>
                <c:pt idx="3268">
                  <c:v>68.900000000000006</c:v>
                </c:pt>
                <c:pt idx="3269">
                  <c:v>68.900000000000006</c:v>
                </c:pt>
                <c:pt idx="3270">
                  <c:v>68.900000000000006</c:v>
                </c:pt>
                <c:pt idx="3271">
                  <c:v>68.8</c:v>
                </c:pt>
                <c:pt idx="3272">
                  <c:v>68.8</c:v>
                </c:pt>
                <c:pt idx="3273">
                  <c:v>68.8</c:v>
                </c:pt>
                <c:pt idx="3274">
                  <c:v>68.8</c:v>
                </c:pt>
                <c:pt idx="3275">
                  <c:v>68.900000000000006</c:v>
                </c:pt>
                <c:pt idx="3276">
                  <c:v>68.900000000000006</c:v>
                </c:pt>
                <c:pt idx="3277">
                  <c:v>68.900000000000006</c:v>
                </c:pt>
                <c:pt idx="3278">
                  <c:v>69</c:v>
                </c:pt>
                <c:pt idx="3279">
                  <c:v>69</c:v>
                </c:pt>
                <c:pt idx="3280">
                  <c:v>69</c:v>
                </c:pt>
                <c:pt idx="3281">
                  <c:v>68.900000000000006</c:v>
                </c:pt>
                <c:pt idx="3282">
                  <c:v>68.900000000000006</c:v>
                </c:pt>
                <c:pt idx="3283">
                  <c:v>68.900000000000006</c:v>
                </c:pt>
                <c:pt idx="3284">
                  <c:v>68.900000000000006</c:v>
                </c:pt>
                <c:pt idx="3285">
                  <c:v>68.900000000000006</c:v>
                </c:pt>
                <c:pt idx="3286">
                  <c:v>68.8</c:v>
                </c:pt>
                <c:pt idx="3287">
                  <c:v>68.900000000000006</c:v>
                </c:pt>
                <c:pt idx="3288">
                  <c:v>68.900000000000006</c:v>
                </c:pt>
                <c:pt idx="3289">
                  <c:v>68.8</c:v>
                </c:pt>
                <c:pt idx="3290">
                  <c:v>68.900000000000006</c:v>
                </c:pt>
                <c:pt idx="3291">
                  <c:v>68.900000000000006</c:v>
                </c:pt>
                <c:pt idx="3292">
                  <c:v>68.8</c:v>
                </c:pt>
                <c:pt idx="3293">
                  <c:v>68.900000000000006</c:v>
                </c:pt>
                <c:pt idx="3294">
                  <c:v>68.8</c:v>
                </c:pt>
                <c:pt idx="3295">
                  <c:v>68.8</c:v>
                </c:pt>
                <c:pt idx="3296">
                  <c:v>68.900000000000006</c:v>
                </c:pt>
                <c:pt idx="3297">
                  <c:v>68.8</c:v>
                </c:pt>
                <c:pt idx="3298">
                  <c:v>68.900000000000006</c:v>
                </c:pt>
                <c:pt idx="3299">
                  <c:v>68.8</c:v>
                </c:pt>
                <c:pt idx="3300">
                  <c:v>68.8</c:v>
                </c:pt>
                <c:pt idx="3301">
                  <c:v>68.8</c:v>
                </c:pt>
                <c:pt idx="3302">
                  <c:v>68.8</c:v>
                </c:pt>
                <c:pt idx="3303">
                  <c:v>68.8</c:v>
                </c:pt>
                <c:pt idx="3304">
                  <c:v>68.8</c:v>
                </c:pt>
                <c:pt idx="3305">
                  <c:v>68.8</c:v>
                </c:pt>
                <c:pt idx="3306">
                  <c:v>68.7</c:v>
                </c:pt>
                <c:pt idx="3307">
                  <c:v>68.7</c:v>
                </c:pt>
                <c:pt idx="3308">
                  <c:v>68.8</c:v>
                </c:pt>
                <c:pt idx="3309">
                  <c:v>68.7</c:v>
                </c:pt>
                <c:pt idx="3310">
                  <c:v>68.7</c:v>
                </c:pt>
                <c:pt idx="3311">
                  <c:v>68.8</c:v>
                </c:pt>
                <c:pt idx="3312">
                  <c:v>68.8</c:v>
                </c:pt>
                <c:pt idx="3313">
                  <c:v>68.7</c:v>
                </c:pt>
                <c:pt idx="3314">
                  <c:v>68.8</c:v>
                </c:pt>
                <c:pt idx="3315">
                  <c:v>68.7</c:v>
                </c:pt>
                <c:pt idx="3316">
                  <c:v>68.7</c:v>
                </c:pt>
                <c:pt idx="3317">
                  <c:v>68.7</c:v>
                </c:pt>
                <c:pt idx="3318">
                  <c:v>68.7</c:v>
                </c:pt>
                <c:pt idx="3319">
                  <c:v>68.7</c:v>
                </c:pt>
                <c:pt idx="3320">
                  <c:v>68.7</c:v>
                </c:pt>
                <c:pt idx="3321">
                  <c:v>68.7</c:v>
                </c:pt>
                <c:pt idx="3322">
                  <c:v>68.7</c:v>
                </c:pt>
                <c:pt idx="3323">
                  <c:v>68.8</c:v>
                </c:pt>
                <c:pt idx="3324">
                  <c:v>68.8</c:v>
                </c:pt>
                <c:pt idx="3325">
                  <c:v>68.8</c:v>
                </c:pt>
                <c:pt idx="3326">
                  <c:v>68.8</c:v>
                </c:pt>
                <c:pt idx="3327">
                  <c:v>68.8</c:v>
                </c:pt>
                <c:pt idx="3328">
                  <c:v>68.7</c:v>
                </c:pt>
                <c:pt idx="3329">
                  <c:v>68.7</c:v>
                </c:pt>
                <c:pt idx="3330">
                  <c:v>68.7</c:v>
                </c:pt>
                <c:pt idx="3331">
                  <c:v>68.7</c:v>
                </c:pt>
                <c:pt idx="3332">
                  <c:v>68.7</c:v>
                </c:pt>
                <c:pt idx="3333">
                  <c:v>68.8</c:v>
                </c:pt>
                <c:pt idx="3334">
                  <c:v>68.8</c:v>
                </c:pt>
                <c:pt idx="3335">
                  <c:v>68.8</c:v>
                </c:pt>
                <c:pt idx="3336">
                  <c:v>68.8</c:v>
                </c:pt>
                <c:pt idx="3337">
                  <c:v>68.7</c:v>
                </c:pt>
                <c:pt idx="3338">
                  <c:v>68.7</c:v>
                </c:pt>
                <c:pt idx="3339">
                  <c:v>68.8</c:v>
                </c:pt>
                <c:pt idx="3340">
                  <c:v>68.599999999999994</c:v>
                </c:pt>
                <c:pt idx="3341">
                  <c:v>68.7</c:v>
                </c:pt>
                <c:pt idx="3342">
                  <c:v>68.599999999999994</c:v>
                </c:pt>
                <c:pt idx="3343">
                  <c:v>68.599999999999994</c:v>
                </c:pt>
                <c:pt idx="3344">
                  <c:v>68.7</c:v>
                </c:pt>
                <c:pt idx="3345">
                  <c:v>68.7</c:v>
                </c:pt>
                <c:pt idx="3346">
                  <c:v>68.7</c:v>
                </c:pt>
                <c:pt idx="3347">
                  <c:v>68.7</c:v>
                </c:pt>
                <c:pt idx="3348">
                  <c:v>68.599999999999994</c:v>
                </c:pt>
                <c:pt idx="3349">
                  <c:v>68.599999999999994</c:v>
                </c:pt>
                <c:pt idx="3350">
                  <c:v>68.599999999999994</c:v>
                </c:pt>
                <c:pt idx="3351">
                  <c:v>68.599999999999994</c:v>
                </c:pt>
                <c:pt idx="3352">
                  <c:v>68.7</c:v>
                </c:pt>
                <c:pt idx="3353">
                  <c:v>68.599999999999994</c:v>
                </c:pt>
                <c:pt idx="3354">
                  <c:v>68.599999999999994</c:v>
                </c:pt>
                <c:pt idx="3355">
                  <c:v>68.599999999999994</c:v>
                </c:pt>
                <c:pt idx="3356">
                  <c:v>68.7</c:v>
                </c:pt>
                <c:pt idx="3357">
                  <c:v>68.599999999999994</c:v>
                </c:pt>
                <c:pt idx="3358">
                  <c:v>68.599999999999994</c:v>
                </c:pt>
                <c:pt idx="3359">
                  <c:v>68.7</c:v>
                </c:pt>
                <c:pt idx="3360">
                  <c:v>68.599999999999994</c:v>
                </c:pt>
                <c:pt idx="3361">
                  <c:v>68.599999999999994</c:v>
                </c:pt>
                <c:pt idx="3362">
                  <c:v>68.599999999999994</c:v>
                </c:pt>
                <c:pt idx="3363">
                  <c:v>68.599999999999994</c:v>
                </c:pt>
                <c:pt idx="3364">
                  <c:v>68.599999999999994</c:v>
                </c:pt>
                <c:pt idx="3365">
                  <c:v>68.5</c:v>
                </c:pt>
                <c:pt idx="3366">
                  <c:v>68.5</c:v>
                </c:pt>
                <c:pt idx="3367">
                  <c:v>68.599999999999994</c:v>
                </c:pt>
                <c:pt idx="3368">
                  <c:v>68.599999999999994</c:v>
                </c:pt>
                <c:pt idx="3369">
                  <c:v>68.5</c:v>
                </c:pt>
                <c:pt idx="3370">
                  <c:v>68.599999999999994</c:v>
                </c:pt>
                <c:pt idx="3371">
                  <c:v>68.599999999999994</c:v>
                </c:pt>
                <c:pt idx="3372">
                  <c:v>68.599999999999994</c:v>
                </c:pt>
                <c:pt idx="3373">
                  <c:v>68.7</c:v>
                </c:pt>
                <c:pt idx="3374">
                  <c:v>68.599999999999994</c:v>
                </c:pt>
                <c:pt idx="3375">
                  <c:v>68.599999999999994</c:v>
                </c:pt>
                <c:pt idx="3376">
                  <c:v>68.599999999999994</c:v>
                </c:pt>
                <c:pt idx="3377">
                  <c:v>68.599999999999994</c:v>
                </c:pt>
                <c:pt idx="3378">
                  <c:v>68.599999999999994</c:v>
                </c:pt>
                <c:pt idx="3379">
                  <c:v>68.599999999999994</c:v>
                </c:pt>
                <c:pt idx="3380">
                  <c:v>68.599999999999994</c:v>
                </c:pt>
                <c:pt idx="3381">
                  <c:v>68.599999999999994</c:v>
                </c:pt>
                <c:pt idx="3382">
                  <c:v>68.599999999999994</c:v>
                </c:pt>
                <c:pt idx="3383">
                  <c:v>68.599999999999994</c:v>
                </c:pt>
                <c:pt idx="3384">
                  <c:v>68.599999999999994</c:v>
                </c:pt>
                <c:pt idx="3385">
                  <c:v>68.599999999999994</c:v>
                </c:pt>
                <c:pt idx="3386">
                  <c:v>68.599999999999994</c:v>
                </c:pt>
                <c:pt idx="3387">
                  <c:v>68.599999999999994</c:v>
                </c:pt>
                <c:pt idx="3388">
                  <c:v>68.5</c:v>
                </c:pt>
                <c:pt idx="3389">
                  <c:v>68.5</c:v>
                </c:pt>
                <c:pt idx="3390">
                  <c:v>68.599999999999994</c:v>
                </c:pt>
                <c:pt idx="3391">
                  <c:v>68.599999999999994</c:v>
                </c:pt>
                <c:pt idx="3392">
                  <c:v>68.599999999999994</c:v>
                </c:pt>
                <c:pt idx="3393">
                  <c:v>68.599999999999994</c:v>
                </c:pt>
                <c:pt idx="3394">
                  <c:v>68.599999999999994</c:v>
                </c:pt>
                <c:pt idx="3395">
                  <c:v>68.7</c:v>
                </c:pt>
                <c:pt idx="3396">
                  <c:v>68.599999999999994</c:v>
                </c:pt>
                <c:pt idx="3397">
                  <c:v>68.599999999999994</c:v>
                </c:pt>
                <c:pt idx="3398">
                  <c:v>68.599999999999994</c:v>
                </c:pt>
                <c:pt idx="3399">
                  <c:v>68.599999999999994</c:v>
                </c:pt>
                <c:pt idx="3400">
                  <c:v>68.599999999999994</c:v>
                </c:pt>
                <c:pt idx="3401">
                  <c:v>68.599999999999994</c:v>
                </c:pt>
                <c:pt idx="3402">
                  <c:v>68.599999999999994</c:v>
                </c:pt>
                <c:pt idx="3403">
                  <c:v>68.599999999999994</c:v>
                </c:pt>
                <c:pt idx="3404">
                  <c:v>68.599999999999994</c:v>
                </c:pt>
                <c:pt idx="3405">
                  <c:v>68.5</c:v>
                </c:pt>
                <c:pt idx="3406">
                  <c:v>68.599999999999994</c:v>
                </c:pt>
                <c:pt idx="3407">
                  <c:v>68.5</c:v>
                </c:pt>
                <c:pt idx="3408">
                  <c:v>68.5</c:v>
                </c:pt>
                <c:pt idx="3409">
                  <c:v>68.599999999999994</c:v>
                </c:pt>
                <c:pt idx="3410">
                  <c:v>68.599999999999994</c:v>
                </c:pt>
                <c:pt idx="3411">
                  <c:v>68.5</c:v>
                </c:pt>
                <c:pt idx="3412">
                  <c:v>68.599999999999994</c:v>
                </c:pt>
                <c:pt idx="3413">
                  <c:v>68.599999999999994</c:v>
                </c:pt>
                <c:pt idx="3414">
                  <c:v>68.599999999999994</c:v>
                </c:pt>
                <c:pt idx="3415">
                  <c:v>68.599999999999994</c:v>
                </c:pt>
                <c:pt idx="3416">
                  <c:v>68.599999999999994</c:v>
                </c:pt>
                <c:pt idx="3417">
                  <c:v>68.599999999999994</c:v>
                </c:pt>
                <c:pt idx="3418">
                  <c:v>68.599999999999994</c:v>
                </c:pt>
                <c:pt idx="3419">
                  <c:v>68.599999999999994</c:v>
                </c:pt>
                <c:pt idx="3420">
                  <c:v>68.599999999999994</c:v>
                </c:pt>
                <c:pt idx="3421">
                  <c:v>68.599999999999994</c:v>
                </c:pt>
                <c:pt idx="3422">
                  <c:v>68.599999999999994</c:v>
                </c:pt>
                <c:pt idx="3423">
                  <c:v>68.5</c:v>
                </c:pt>
                <c:pt idx="3424">
                  <c:v>68.599999999999994</c:v>
                </c:pt>
                <c:pt idx="3425">
                  <c:v>68.5</c:v>
                </c:pt>
                <c:pt idx="3426">
                  <c:v>68.599999999999994</c:v>
                </c:pt>
                <c:pt idx="3427">
                  <c:v>68.5</c:v>
                </c:pt>
                <c:pt idx="3428">
                  <c:v>68.599999999999994</c:v>
                </c:pt>
                <c:pt idx="3429">
                  <c:v>68.599999999999994</c:v>
                </c:pt>
                <c:pt idx="3430">
                  <c:v>68.5</c:v>
                </c:pt>
                <c:pt idx="3431">
                  <c:v>68.599999999999994</c:v>
                </c:pt>
                <c:pt idx="3432">
                  <c:v>68.599999999999994</c:v>
                </c:pt>
                <c:pt idx="3433">
                  <c:v>68.599999999999994</c:v>
                </c:pt>
                <c:pt idx="3434">
                  <c:v>68.599999999999994</c:v>
                </c:pt>
                <c:pt idx="3435">
                  <c:v>68.599999999999994</c:v>
                </c:pt>
                <c:pt idx="3436">
                  <c:v>68.7</c:v>
                </c:pt>
                <c:pt idx="3437">
                  <c:v>68.599999999999994</c:v>
                </c:pt>
                <c:pt idx="3438">
                  <c:v>68.599999999999994</c:v>
                </c:pt>
                <c:pt idx="3439">
                  <c:v>68.599999999999994</c:v>
                </c:pt>
                <c:pt idx="3440">
                  <c:v>68.599999999999994</c:v>
                </c:pt>
                <c:pt idx="3441">
                  <c:v>68.599999999999994</c:v>
                </c:pt>
                <c:pt idx="3442">
                  <c:v>68.599999999999994</c:v>
                </c:pt>
                <c:pt idx="3443">
                  <c:v>68.599999999999994</c:v>
                </c:pt>
                <c:pt idx="3444">
                  <c:v>68.599999999999994</c:v>
                </c:pt>
                <c:pt idx="3445">
                  <c:v>68.599999999999994</c:v>
                </c:pt>
                <c:pt idx="3446">
                  <c:v>68.5</c:v>
                </c:pt>
                <c:pt idx="3447">
                  <c:v>68.599999999999994</c:v>
                </c:pt>
                <c:pt idx="3448">
                  <c:v>68.599999999999994</c:v>
                </c:pt>
                <c:pt idx="3449">
                  <c:v>68.599999999999994</c:v>
                </c:pt>
                <c:pt idx="3450">
                  <c:v>68.599999999999994</c:v>
                </c:pt>
                <c:pt idx="3451">
                  <c:v>68.5</c:v>
                </c:pt>
                <c:pt idx="3452">
                  <c:v>68.599999999999994</c:v>
                </c:pt>
                <c:pt idx="3453">
                  <c:v>68.5</c:v>
                </c:pt>
                <c:pt idx="3454">
                  <c:v>68.5</c:v>
                </c:pt>
                <c:pt idx="3455">
                  <c:v>68.599999999999994</c:v>
                </c:pt>
                <c:pt idx="3456">
                  <c:v>68.5</c:v>
                </c:pt>
                <c:pt idx="3457">
                  <c:v>68.5</c:v>
                </c:pt>
                <c:pt idx="3458">
                  <c:v>68.5</c:v>
                </c:pt>
                <c:pt idx="3459">
                  <c:v>68.5</c:v>
                </c:pt>
                <c:pt idx="3460">
                  <c:v>68.5</c:v>
                </c:pt>
                <c:pt idx="3461">
                  <c:v>68.599999999999994</c:v>
                </c:pt>
                <c:pt idx="3462">
                  <c:v>68.5</c:v>
                </c:pt>
                <c:pt idx="3463">
                  <c:v>68.5</c:v>
                </c:pt>
                <c:pt idx="3464">
                  <c:v>68.5</c:v>
                </c:pt>
                <c:pt idx="3465">
                  <c:v>68.5</c:v>
                </c:pt>
                <c:pt idx="3466">
                  <c:v>68.5</c:v>
                </c:pt>
                <c:pt idx="3467">
                  <c:v>68.5</c:v>
                </c:pt>
                <c:pt idx="3468">
                  <c:v>68.5</c:v>
                </c:pt>
                <c:pt idx="3469">
                  <c:v>68.5</c:v>
                </c:pt>
                <c:pt idx="3470">
                  <c:v>68.5</c:v>
                </c:pt>
                <c:pt idx="3471">
                  <c:v>68.5</c:v>
                </c:pt>
                <c:pt idx="3472">
                  <c:v>68.5</c:v>
                </c:pt>
                <c:pt idx="3473">
                  <c:v>68.5</c:v>
                </c:pt>
                <c:pt idx="3474">
                  <c:v>68.5</c:v>
                </c:pt>
                <c:pt idx="3475">
                  <c:v>68.400000000000006</c:v>
                </c:pt>
                <c:pt idx="3476">
                  <c:v>68.400000000000006</c:v>
                </c:pt>
                <c:pt idx="3477">
                  <c:v>68.5</c:v>
                </c:pt>
                <c:pt idx="3478">
                  <c:v>68.5</c:v>
                </c:pt>
                <c:pt idx="3479">
                  <c:v>68.400000000000006</c:v>
                </c:pt>
                <c:pt idx="3480">
                  <c:v>68.5</c:v>
                </c:pt>
                <c:pt idx="3481">
                  <c:v>68.400000000000006</c:v>
                </c:pt>
                <c:pt idx="3482">
                  <c:v>68.5</c:v>
                </c:pt>
                <c:pt idx="3483">
                  <c:v>68.5</c:v>
                </c:pt>
                <c:pt idx="3484">
                  <c:v>68.5</c:v>
                </c:pt>
                <c:pt idx="3485">
                  <c:v>68.5</c:v>
                </c:pt>
                <c:pt idx="3486">
                  <c:v>68.5</c:v>
                </c:pt>
                <c:pt idx="3487">
                  <c:v>68.5</c:v>
                </c:pt>
                <c:pt idx="3488">
                  <c:v>68.5</c:v>
                </c:pt>
                <c:pt idx="3489">
                  <c:v>68.5</c:v>
                </c:pt>
                <c:pt idx="3490">
                  <c:v>68.5</c:v>
                </c:pt>
                <c:pt idx="3491">
                  <c:v>68.5</c:v>
                </c:pt>
                <c:pt idx="3492">
                  <c:v>68.5</c:v>
                </c:pt>
                <c:pt idx="3493">
                  <c:v>68.400000000000006</c:v>
                </c:pt>
                <c:pt idx="3494">
                  <c:v>68.5</c:v>
                </c:pt>
                <c:pt idx="3495">
                  <c:v>68.5</c:v>
                </c:pt>
                <c:pt idx="3496">
                  <c:v>68.400000000000006</c:v>
                </c:pt>
                <c:pt idx="3497">
                  <c:v>68.5</c:v>
                </c:pt>
                <c:pt idx="3498">
                  <c:v>68.5</c:v>
                </c:pt>
                <c:pt idx="3499">
                  <c:v>68.5</c:v>
                </c:pt>
                <c:pt idx="3500">
                  <c:v>68.5</c:v>
                </c:pt>
                <c:pt idx="3501">
                  <c:v>68.5</c:v>
                </c:pt>
                <c:pt idx="3502">
                  <c:v>68.400000000000006</c:v>
                </c:pt>
                <c:pt idx="3503">
                  <c:v>68.400000000000006</c:v>
                </c:pt>
                <c:pt idx="3504">
                  <c:v>68.400000000000006</c:v>
                </c:pt>
                <c:pt idx="3505">
                  <c:v>68.5</c:v>
                </c:pt>
                <c:pt idx="3506">
                  <c:v>68.5</c:v>
                </c:pt>
                <c:pt idx="3507">
                  <c:v>68.5</c:v>
                </c:pt>
                <c:pt idx="3508">
                  <c:v>68.5</c:v>
                </c:pt>
                <c:pt idx="3509">
                  <c:v>68.400000000000006</c:v>
                </c:pt>
                <c:pt idx="3510">
                  <c:v>68.400000000000006</c:v>
                </c:pt>
                <c:pt idx="3511">
                  <c:v>68.400000000000006</c:v>
                </c:pt>
                <c:pt idx="3512">
                  <c:v>68.400000000000006</c:v>
                </c:pt>
                <c:pt idx="3513">
                  <c:v>68.5</c:v>
                </c:pt>
                <c:pt idx="3514">
                  <c:v>68.5</c:v>
                </c:pt>
                <c:pt idx="3515">
                  <c:v>68.5</c:v>
                </c:pt>
                <c:pt idx="3516">
                  <c:v>68.400000000000006</c:v>
                </c:pt>
                <c:pt idx="3517">
                  <c:v>68.5</c:v>
                </c:pt>
                <c:pt idx="3518">
                  <c:v>68.5</c:v>
                </c:pt>
                <c:pt idx="3519">
                  <c:v>68.400000000000006</c:v>
                </c:pt>
                <c:pt idx="3520">
                  <c:v>68.5</c:v>
                </c:pt>
                <c:pt idx="3521">
                  <c:v>68.5</c:v>
                </c:pt>
                <c:pt idx="3522">
                  <c:v>68.400000000000006</c:v>
                </c:pt>
                <c:pt idx="3523">
                  <c:v>68.5</c:v>
                </c:pt>
                <c:pt idx="3524">
                  <c:v>68.400000000000006</c:v>
                </c:pt>
                <c:pt idx="3525">
                  <c:v>68.5</c:v>
                </c:pt>
                <c:pt idx="3526">
                  <c:v>68.400000000000006</c:v>
                </c:pt>
                <c:pt idx="3527">
                  <c:v>68.5</c:v>
                </c:pt>
                <c:pt idx="3528">
                  <c:v>68.400000000000006</c:v>
                </c:pt>
                <c:pt idx="3529">
                  <c:v>68.5</c:v>
                </c:pt>
                <c:pt idx="3530">
                  <c:v>68.400000000000006</c:v>
                </c:pt>
                <c:pt idx="3531">
                  <c:v>68.400000000000006</c:v>
                </c:pt>
                <c:pt idx="3532">
                  <c:v>68.400000000000006</c:v>
                </c:pt>
                <c:pt idx="3533">
                  <c:v>68.400000000000006</c:v>
                </c:pt>
                <c:pt idx="3534">
                  <c:v>68.400000000000006</c:v>
                </c:pt>
                <c:pt idx="3535">
                  <c:v>68.400000000000006</c:v>
                </c:pt>
                <c:pt idx="3536">
                  <c:v>68.400000000000006</c:v>
                </c:pt>
                <c:pt idx="3537">
                  <c:v>68.400000000000006</c:v>
                </c:pt>
                <c:pt idx="3538">
                  <c:v>68.400000000000006</c:v>
                </c:pt>
                <c:pt idx="3539">
                  <c:v>68.400000000000006</c:v>
                </c:pt>
                <c:pt idx="3540">
                  <c:v>68.400000000000006</c:v>
                </c:pt>
                <c:pt idx="3541">
                  <c:v>68.400000000000006</c:v>
                </c:pt>
                <c:pt idx="3542">
                  <c:v>68.3</c:v>
                </c:pt>
                <c:pt idx="3543">
                  <c:v>68.400000000000006</c:v>
                </c:pt>
                <c:pt idx="3544">
                  <c:v>68.3</c:v>
                </c:pt>
                <c:pt idx="3545">
                  <c:v>68.3</c:v>
                </c:pt>
                <c:pt idx="3546">
                  <c:v>68.400000000000006</c:v>
                </c:pt>
                <c:pt idx="3547">
                  <c:v>68.400000000000006</c:v>
                </c:pt>
                <c:pt idx="3548">
                  <c:v>68.400000000000006</c:v>
                </c:pt>
                <c:pt idx="3549">
                  <c:v>68.400000000000006</c:v>
                </c:pt>
                <c:pt idx="3550">
                  <c:v>68.400000000000006</c:v>
                </c:pt>
                <c:pt idx="3551">
                  <c:v>68.3</c:v>
                </c:pt>
                <c:pt idx="3552">
                  <c:v>68.3</c:v>
                </c:pt>
                <c:pt idx="3553">
                  <c:v>68.400000000000006</c:v>
                </c:pt>
                <c:pt idx="3554">
                  <c:v>68.3</c:v>
                </c:pt>
                <c:pt idx="3555">
                  <c:v>68.3</c:v>
                </c:pt>
                <c:pt idx="3556">
                  <c:v>68.3</c:v>
                </c:pt>
                <c:pt idx="3557">
                  <c:v>68.3</c:v>
                </c:pt>
                <c:pt idx="3558">
                  <c:v>68.3</c:v>
                </c:pt>
                <c:pt idx="3559">
                  <c:v>68.2</c:v>
                </c:pt>
                <c:pt idx="3560">
                  <c:v>68.3</c:v>
                </c:pt>
                <c:pt idx="3561">
                  <c:v>68.3</c:v>
                </c:pt>
                <c:pt idx="3562">
                  <c:v>68.3</c:v>
                </c:pt>
                <c:pt idx="3563">
                  <c:v>68.3</c:v>
                </c:pt>
                <c:pt idx="3564">
                  <c:v>68.3</c:v>
                </c:pt>
                <c:pt idx="3565">
                  <c:v>68.3</c:v>
                </c:pt>
                <c:pt idx="3566">
                  <c:v>68.3</c:v>
                </c:pt>
                <c:pt idx="3567">
                  <c:v>68.400000000000006</c:v>
                </c:pt>
                <c:pt idx="3568">
                  <c:v>68.3</c:v>
                </c:pt>
                <c:pt idx="3569">
                  <c:v>68.400000000000006</c:v>
                </c:pt>
                <c:pt idx="3570">
                  <c:v>68.3</c:v>
                </c:pt>
                <c:pt idx="3571">
                  <c:v>68.400000000000006</c:v>
                </c:pt>
                <c:pt idx="3572">
                  <c:v>68.3</c:v>
                </c:pt>
                <c:pt idx="3573">
                  <c:v>68.3</c:v>
                </c:pt>
                <c:pt idx="3574">
                  <c:v>68.3</c:v>
                </c:pt>
                <c:pt idx="3575">
                  <c:v>68.400000000000006</c:v>
                </c:pt>
                <c:pt idx="3576">
                  <c:v>68.3</c:v>
                </c:pt>
                <c:pt idx="3577">
                  <c:v>68.400000000000006</c:v>
                </c:pt>
                <c:pt idx="3578">
                  <c:v>68.3</c:v>
                </c:pt>
                <c:pt idx="3579">
                  <c:v>68.3</c:v>
                </c:pt>
                <c:pt idx="3580">
                  <c:v>68.3</c:v>
                </c:pt>
                <c:pt idx="3581">
                  <c:v>68.3</c:v>
                </c:pt>
                <c:pt idx="3582">
                  <c:v>68.3</c:v>
                </c:pt>
                <c:pt idx="3583">
                  <c:v>68.3</c:v>
                </c:pt>
                <c:pt idx="3584">
                  <c:v>68.3</c:v>
                </c:pt>
                <c:pt idx="3585">
                  <c:v>68.3</c:v>
                </c:pt>
                <c:pt idx="3586">
                  <c:v>68.2</c:v>
                </c:pt>
                <c:pt idx="3587">
                  <c:v>68.2</c:v>
                </c:pt>
                <c:pt idx="3588">
                  <c:v>68.2</c:v>
                </c:pt>
                <c:pt idx="3589">
                  <c:v>68.3</c:v>
                </c:pt>
                <c:pt idx="3590">
                  <c:v>68.2</c:v>
                </c:pt>
                <c:pt idx="3591">
                  <c:v>68.2</c:v>
                </c:pt>
                <c:pt idx="3592">
                  <c:v>68.2</c:v>
                </c:pt>
                <c:pt idx="3593">
                  <c:v>68.3</c:v>
                </c:pt>
                <c:pt idx="3594">
                  <c:v>68.2</c:v>
                </c:pt>
                <c:pt idx="3595">
                  <c:v>68.2</c:v>
                </c:pt>
                <c:pt idx="3596">
                  <c:v>68.2</c:v>
                </c:pt>
                <c:pt idx="3597">
                  <c:v>68.2</c:v>
                </c:pt>
                <c:pt idx="3598">
                  <c:v>68.2</c:v>
                </c:pt>
                <c:pt idx="3599">
                  <c:v>68.2</c:v>
                </c:pt>
                <c:pt idx="3600">
                  <c:v>68.3</c:v>
                </c:pt>
                <c:pt idx="3601">
                  <c:v>68.2</c:v>
                </c:pt>
                <c:pt idx="3602">
                  <c:v>68.2</c:v>
                </c:pt>
                <c:pt idx="3603">
                  <c:v>68.2</c:v>
                </c:pt>
                <c:pt idx="3604">
                  <c:v>68.3</c:v>
                </c:pt>
                <c:pt idx="3605">
                  <c:v>68.3</c:v>
                </c:pt>
                <c:pt idx="3606">
                  <c:v>68.2</c:v>
                </c:pt>
                <c:pt idx="3607">
                  <c:v>68.2</c:v>
                </c:pt>
                <c:pt idx="3608">
                  <c:v>68.2</c:v>
                </c:pt>
                <c:pt idx="3609">
                  <c:v>68.2</c:v>
                </c:pt>
                <c:pt idx="3610">
                  <c:v>68.2</c:v>
                </c:pt>
                <c:pt idx="3611">
                  <c:v>68.2</c:v>
                </c:pt>
                <c:pt idx="3612">
                  <c:v>68.3</c:v>
                </c:pt>
                <c:pt idx="3613">
                  <c:v>68.2</c:v>
                </c:pt>
                <c:pt idx="3614">
                  <c:v>68.2</c:v>
                </c:pt>
                <c:pt idx="3615">
                  <c:v>68.2</c:v>
                </c:pt>
                <c:pt idx="3616">
                  <c:v>68.2</c:v>
                </c:pt>
                <c:pt idx="3617">
                  <c:v>68.2</c:v>
                </c:pt>
                <c:pt idx="3618">
                  <c:v>68.2</c:v>
                </c:pt>
                <c:pt idx="3619">
                  <c:v>68.2</c:v>
                </c:pt>
                <c:pt idx="3620">
                  <c:v>68.2</c:v>
                </c:pt>
                <c:pt idx="3621">
                  <c:v>68.2</c:v>
                </c:pt>
                <c:pt idx="3622">
                  <c:v>68.099999999999994</c:v>
                </c:pt>
                <c:pt idx="3623">
                  <c:v>68.099999999999994</c:v>
                </c:pt>
                <c:pt idx="3624">
                  <c:v>68.099999999999994</c:v>
                </c:pt>
                <c:pt idx="3625">
                  <c:v>68.099999999999994</c:v>
                </c:pt>
                <c:pt idx="3626">
                  <c:v>68.2</c:v>
                </c:pt>
                <c:pt idx="3627">
                  <c:v>68.099999999999994</c:v>
                </c:pt>
                <c:pt idx="3628">
                  <c:v>68.099999999999994</c:v>
                </c:pt>
                <c:pt idx="3629">
                  <c:v>68.099999999999994</c:v>
                </c:pt>
                <c:pt idx="3630">
                  <c:v>68.2</c:v>
                </c:pt>
                <c:pt idx="3631">
                  <c:v>68.099999999999994</c:v>
                </c:pt>
                <c:pt idx="3632">
                  <c:v>68.099999999999994</c:v>
                </c:pt>
                <c:pt idx="3633">
                  <c:v>68.099999999999994</c:v>
                </c:pt>
                <c:pt idx="3634">
                  <c:v>68.099999999999994</c:v>
                </c:pt>
                <c:pt idx="3635">
                  <c:v>68.099999999999994</c:v>
                </c:pt>
                <c:pt idx="3636">
                  <c:v>68.099999999999994</c:v>
                </c:pt>
                <c:pt idx="3637">
                  <c:v>68.099999999999994</c:v>
                </c:pt>
                <c:pt idx="3638">
                  <c:v>68.099999999999994</c:v>
                </c:pt>
                <c:pt idx="3639">
                  <c:v>68.099999999999994</c:v>
                </c:pt>
                <c:pt idx="3640">
                  <c:v>68.099999999999994</c:v>
                </c:pt>
                <c:pt idx="3641">
                  <c:v>68</c:v>
                </c:pt>
                <c:pt idx="3642">
                  <c:v>68.099999999999994</c:v>
                </c:pt>
                <c:pt idx="3643">
                  <c:v>68.099999999999994</c:v>
                </c:pt>
                <c:pt idx="3644">
                  <c:v>68.099999999999994</c:v>
                </c:pt>
                <c:pt idx="3645">
                  <c:v>68.099999999999994</c:v>
                </c:pt>
                <c:pt idx="3646">
                  <c:v>68.099999999999994</c:v>
                </c:pt>
                <c:pt idx="3647">
                  <c:v>68.099999999999994</c:v>
                </c:pt>
                <c:pt idx="3648">
                  <c:v>68</c:v>
                </c:pt>
                <c:pt idx="3649">
                  <c:v>68</c:v>
                </c:pt>
                <c:pt idx="3650">
                  <c:v>68.099999999999994</c:v>
                </c:pt>
                <c:pt idx="3651">
                  <c:v>68</c:v>
                </c:pt>
                <c:pt idx="3652">
                  <c:v>68.099999999999994</c:v>
                </c:pt>
                <c:pt idx="3653">
                  <c:v>68.099999999999994</c:v>
                </c:pt>
                <c:pt idx="3654">
                  <c:v>68.099999999999994</c:v>
                </c:pt>
                <c:pt idx="3655">
                  <c:v>68.099999999999994</c:v>
                </c:pt>
                <c:pt idx="3656">
                  <c:v>68.099999999999994</c:v>
                </c:pt>
                <c:pt idx="3657">
                  <c:v>68.099999999999994</c:v>
                </c:pt>
                <c:pt idx="3658">
                  <c:v>68.099999999999994</c:v>
                </c:pt>
                <c:pt idx="3659">
                  <c:v>68.099999999999994</c:v>
                </c:pt>
                <c:pt idx="3660">
                  <c:v>68</c:v>
                </c:pt>
                <c:pt idx="3661">
                  <c:v>68</c:v>
                </c:pt>
                <c:pt idx="3662">
                  <c:v>68.099999999999994</c:v>
                </c:pt>
                <c:pt idx="3663">
                  <c:v>68</c:v>
                </c:pt>
                <c:pt idx="3664">
                  <c:v>68.099999999999994</c:v>
                </c:pt>
                <c:pt idx="3665">
                  <c:v>68.099999999999994</c:v>
                </c:pt>
                <c:pt idx="3666">
                  <c:v>68</c:v>
                </c:pt>
                <c:pt idx="3667">
                  <c:v>68</c:v>
                </c:pt>
                <c:pt idx="3668">
                  <c:v>68.099999999999994</c:v>
                </c:pt>
                <c:pt idx="3669">
                  <c:v>68</c:v>
                </c:pt>
                <c:pt idx="3670">
                  <c:v>68.099999999999994</c:v>
                </c:pt>
                <c:pt idx="3671">
                  <c:v>68.099999999999994</c:v>
                </c:pt>
                <c:pt idx="3672">
                  <c:v>68</c:v>
                </c:pt>
                <c:pt idx="3673">
                  <c:v>68.099999999999994</c:v>
                </c:pt>
                <c:pt idx="3674">
                  <c:v>68</c:v>
                </c:pt>
                <c:pt idx="3675">
                  <c:v>68.099999999999994</c:v>
                </c:pt>
                <c:pt idx="3676">
                  <c:v>68.099999999999994</c:v>
                </c:pt>
                <c:pt idx="3677">
                  <c:v>68.099999999999994</c:v>
                </c:pt>
                <c:pt idx="3678">
                  <c:v>68.099999999999994</c:v>
                </c:pt>
                <c:pt idx="3679">
                  <c:v>68</c:v>
                </c:pt>
                <c:pt idx="3680">
                  <c:v>68</c:v>
                </c:pt>
                <c:pt idx="3681">
                  <c:v>68.099999999999994</c:v>
                </c:pt>
                <c:pt idx="3682">
                  <c:v>68.099999999999994</c:v>
                </c:pt>
                <c:pt idx="3683">
                  <c:v>68</c:v>
                </c:pt>
                <c:pt idx="3684">
                  <c:v>68.099999999999994</c:v>
                </c:pt>
                <c:pt idx="3685">
                  <c:v>68.099999999999994</c:v>
                </c:pt>
                <c:pt idx="3686">
                  <c:v>68</c:v>
                </c:pt>
                <c:pt idx="3687">
                  <c:v>68</c:v>
                </c:pt>
                <c:pt idx="3688">
                  <c:v>68</c:v>
                </c:pt>
                <c:pt idx="3689">
                  <c:v>68</c:v>
                </c:pt>
                <c:pt idx="3690">
                  <c:v>68</c:v>
                </c:pt>
                <c:pt idx="3691">
                  <c:v>68</c:v>
                </c:pt>
                <c:pt idx="3692">
                  <c:v>68</c:v>
                </c:pt>
                <c:pt idx="3693">
                  <c:v>68</c:v>
                </c:pt>
                <c:pt idx="3694">
                  <c:v>67.900000000000006</c:v>
                </c:pt>
                <c:pt idx="3695">
                  <c:v>68</c:v>
                </c:pt>
                <c:pt idx="3696">
                  <c:v>68</c:v>
                </c:pt>
                <c:pt idx="3697">
                  <c:v>68</c:v>
                </c:pt>
                <c:pt idx="3698">
                  <c:v>67.900000000000006</c:v>
                </c:pt>
                <c:pt idx="3699">
                  <c:v>67.900000000000006</c:v>
                </c:pt>
                <c:pt idx="3700">
                  <c:v>67.900000000000006</c:v>
                </c:pt>
                <c:pt idx="3701">
                  <c:v>67.900000000000006</c:v>
                </c:pt>
                <c:pt idx="3702">
                  <c:v>67.900000000000006</c:v>
                </c:pt>
                <c:pt idx="3703">
                  <c:v>67.900000000000006</c:v>
                </c:pt>
                <c:pt idx="3704">
                  <c:v>67.900000000000006</c:v>
                </c:pt>
                <c:pt idx="3705">
                  <c:v>67.900000000000006</c:v>
                </c:pt>
                <c:pt idx="3706">
                  <c:v>68</c:v>
                </c:pt>
                <c:pt idx="3707">
                  <c:v>68</c:v>
                </c:pt>
                <c:pt idx="3708">
                  <c:v>68</c:v>
                </c:pt>
                <c:pt idx="3709">
                  <c:v>67.900000000000006</c:v>
                </c:pt>
                <c:pt idx="3710">
                  <c:v>67.900000000000006</c:v>
                </c:pt>
                <c:pt idx="3711">
                  <c:v>67.900000000000006</c:v>
                </c:pt>
                <c:pt idx="3712">
                  <c:v>67.900000000000006</c:v>
                </c:pt>
                <c:pt idx="3713">
                  <c:v>67.900000000000006</c:v>
                </c:pt>
                <c:pt idx="3714">
                  <c:v>67.900000000000006</c:v>
                </c:pt>
                <c:pt idx="3715">
                  <c:v>67.900000000000006</c:v>
                </c:pt>
                <c:pt idx="3716">
                  <c:v>67.900000000000006</c:v>
                </c:pt>
                <c:pt idx="3717">
                  <c:v>67.900000000000006</c:v>
                </c:pt>
                <c:pt idx="3718">
                  <c:v>67.900000000000006</c:v>
                </c:pt>
                <c:pt idx="3719">
                  <c:v>67.900000000000006</c:v>
                </c:pt>
                <c:pt idx="3720">
                  <c:v>67.8</c:v>
                </c:pt>
                <c:pt idx="3721">
                  <c:v>67.900000000000006</c:v>
                </c:pt>
                <c:pt idx="3722">
                  <c:v>67.900000000000006</c:v>
                </c:pt>
                <c:pt idx="3723">
                  <c:v>67.8</c:v>
                </c:pt>
                <c:pt idx="3724">
                  <c:v>67.900000000000006</c:v>
                </c:pt>
                <c:pt idx="3725">
                  <c:v>67.900000000000006</c:v>
                </c:pt>
                <c:pt idx="3726">
                  <c:v>67.900000000000006</c:v>
                </c:pt>
                <c:pt idx="3727">
                  <c:v>67.900000000000006</c:v>
                </c:pt>
                <c:pt idx="3728">
                  <c:v>67.8</c:v>
                </c:pt>
                <c:pt idx="3729">
                  <c:v>67.8</c:v>
                </c:pt>
                <c:pt idx="3730">
                  <c:v>67.7</c:v>
                </c:pt>
                <c:pt idx="3731">
                  <c:v>67.900000000000006</c:v>
                </c:pt>
                <c:pt idx="3732">
                  <c:v>67.8</c:v>
                </c:pt>
                <c:pt idx="3733">
                  <c:v>67.900000000000006</c:v>
                </c:pt>
                <c:pt idx="3734">
                  <c:v>67.900000000000006</c:v>
                </c:pt>
                <c:pt idx="3735">
                  <c:v>67.8</c:v>
                </c:pt>
                <c:pt idx="3736">
                  <c:v>67.8</c:v>
                </c:pt>
                <c:pt idx="3737">
                  <c:v>67.8</c:v>
                </c:pt>
                <c:pt idx="3738">
                  <c:v>67.900000000000006</c:v>
                </c:pt>
                <c:pt idx="3739">
                  <c:v>67.8</c:v>
                </c:pt>
                <c:pt idx="3740">
                  <c:v>67.8</c:v>
                </c:pt>
                <c:pt idx="3741">
                  <c:v>67.8</c:v>
                </c:pt>
                <c:pt idx="3742">
                  <c:v>67.8</c:v>
                </c:pt>
                <c:pt idx="3743">
                  <c:v>67.8</c:v>
                </c:pt>
                <c:pt idx="3744">
                  <c:v>67.8</c:v>
                </c:pt>
                <c:pt idx="3745">
                  <c:v>67.8</c:v>
                </c:pt>
                <c:pt idx="3746">
                  <c:v>67.8</c:v>
                </c:pt>
                <c:pt idx="3747">
                  <c:v>67.8</c:v>
                </c:pt>
                <c:pt idx="3748">
                  <c:v>67.8</c:v>
                </c:pt>
                <c:pt idx="3749">
                  <c:v>67.8</c:v>
                </c:pt>
                <c:pt idx="3750">
                  <c:v>67.8</c:v>
                </c:pt>
                <c:pt idx="3751">
                  <c:v>67.7</c:v>
                </c:pt>
                <c:pt idx="3752">
                  <c:v>67.8</c:v>
                </c:pt>
                <c:pt idx="3753">
                  <c:v>67.7</c:v>
                </c:pt>
                <c:pt idx="3754">
                  <c:v>67.8</c:v>
                </c:pt>
                <c:pt idx="3755">
                  <c:v>67.7</c:v>
                </c:pt>
                <c:pt idx="3756">
                  <c:v>67.8</c:v>
                </c:pt>
                <c:pt idx="3757">
                  <c:v>67.7</c:v>
                </c:pt>
                <c:pt idx="3758">
                  <c:v>67.599999999999994</c:v>
                </c:pt>
                <c:pt idx="3759">
                  <c:v>67.7</c:v>
                </c:pt>
                <c:pt idx="3760">
                  <c:v>67.7</c:v>
                </c:pt>
                <c:pt idx="3761">
                  <c:v>67.7</c:v>
                </c:pt>
                <c:pt idx="3762">
                  <c:v>67.7</c:v>
                </c:pt>
                <c:pt idx="3763">
                  <c:v>67.7</c:v>
                </c:pt>
                <c:pt idx="3764">
                  <c:v>67.599999999999994</c:v>
                </c:pt>
                <c:pt idx="3765">
                  <c:v>67.599999999999994</c:v>
                </c:pt>
                <c:pt idx="3766">
                  <c:v>67.599999999999994</c:v>
                </c:pt>
                <c:pt idx="3767">
                  <c:v>67.7</c:v>
                </c:pt>
                <c:pt idx="3768">
                  <c:v>67.5</c:v>
                </c:pt>
                <c:pt idx="3769">
                  <c:v>67.7</c:v>
                </c:pt>
                <c:pt idx="3770">
                  <c:v>67.599999999999994</c:v>
                </c:pt>
                <c:pt idx="3771">
                  <c:v>67.7</c:v>
                </c:pt>
                <c:pt idx="3772">
                  <c:v>67.599999999999994</c:v>
                </c:pt>
                <c:pt idx="3773">
                  <c:v>67.599999999999994</c:v>
                </c:pt>
                <c:pt idx="3774">
                  <c:v>67.5</c:v>
                </c:pt>
                <c:pt idx="3775">
                  <c:v>67.599999999999994</c:v>
                </c:pt>
                <c:pt idx="3776">
                  <c:v>67.599999999999994</c:v>
                </c:pt>
                <c:pt idx="3777">
                  <c:v>67.599999999999994</c:v>
                </c:pt>
                <c:pt idx="3778">
                  <c:v>67.599999999999994</c:v>
                </c:pt>
                <c:pt idx="3779">
                  <c:v>67.599999999999994</c:v>
                </c:pt>
                <c:pt idx="3780">
                  <c:v>67.599999999999994</c:v>
                </c:pt>
                <c:pt idx="3781">
                  <c:v>67.599999999999994</c:v>
                </c:pt>
                <c:pt idx="3782">
                  <c:v>67.599999999999994</c:v>
                </c:pt>
                <c:pt idx="3783">
                  <c:v>67.599999999999994</c:v>
                </c:pt>
                <c:pt idx="3784">
                  <c:v>67.7</c:v>
                </c:pt>
                <c:pt idx="3785">
                  <c:v>67.7</c:v>
                </c:pt>
                <c:pt idx="3786">
                  <c:v>67.599999999999994</c:v>
                </c:pt>
                <c:pt idx="3787">
                  <c:v>67.599999999999994</c:v>
                </c:pt>
                <c:pt idx="3788">
                  <c:v>67.599999999999994</c:v>
                </c:pt>
                <c:pt idx="3789">
                  <c:v>67.599999999999994</c:v>
                </c:pt>
                <c:pt idx="3790">
                  <c:v>67.5</c:v>
                </c:pt>
                <c:pt idx="3791">
                  <c:v>67.5</c:v>
                </c:pt>
                <c:pt idx="3792">
                  <c:v>67.599999999999994</c:v>
                </c:pt>
                <c:pt idx="3793">
                  <c:v>67.599999999999994</c:v>
                </c:pt>
                <c:pt idx="3794">
                  <c:v>67.599999999999994</c:v>
                </c:pt>
                <c:pt idx="3795">
                  <c:v>67.5</c:v>
                </c:pt>
                <c:pt idx="3796">
                  <c:v>67.5</c:v>
                </c:pt>
                <c:pt idx="3797">
                  <c:v>67.599999999999994</c:v>
                </c:pt>
                <c:pt idx="3798">
                  <c:v>67.599999999999994</c:v>
                </c:pt>
                <c:pt idx="3799">
                  <c:v>67.599999999999994</c:v>
                </c:pt>
                <c:pt idx="3800">
                  <c:v>67.599999999999994</c:v>
                </c:pt>
                <c:pt idx="3801">
                  <c:v>67.5</c:v>
                </c:pt>
                <c:pt idx="3802">
                  <c:v>67.5</c:v>
                </c:pt>
                <c:pt idx="3803">
                  <c:v>67.599999999999994</c:v>
                </c:pt>
                <c:pt idx="3804">
                  <c:v>67.5</c:v>
                </c:pt>
                <c:pt idx="3805">
                  <c:v>67.599999999999994</c:v>
                </c:pt>
                <c:pt idx="3806">
                  <c:v>67.5</c:v>
                </c:pt>
                <c:pt idx="3807">
                  <c:v>67.5</c:v>
                </c:pt>
                <c:pt idx="3808">
                  <c:v>67.5</c:v>
                </c:pt>
                <c:pt idx="3809">
                  <c:v>67.5</c:v>
                </c:pt>
                <c:pt idx="3810">
                  <c:v>67.400000000000006</c:v>
                </c:pt>
                <c:pt idx="3811">
                  <c:v>67.5</c:v>
                </c:pt>
                <c:pt idx="3812">
                  <c:v>67.5</c:v>
                </c:pt>
                <c:pt idx="3813">
                  <c:v>67.5</c:v>
                </c:pt>
                <c:pt idx="3814">
                  <c:v>67.400000000000006</c:v>
                </c:pt>
                <c:pt idx="3815">
                  <c:v>67.5</c:v>
                </c:pt>
                <c:pt idx="3816">
                  <c:v>67.400000000000006</c:v>
                </c:pt>
                <c:pt idx="3817">
                  <c:v>67.400000000000006</c:v>
                </c:pt>
                <c:pt idx="3818">
                  <c:v>67.5</c:v>
                </c:pt>
                <c:pt idx="3819">
                  <c:v>67.3</c:v>
                </c:pt>
                <c:pt idx="3820">
                  <c:v>67.400000000000006</c:v>
                </c:pt>
                <c:pt idx="3821">
                  <c:v>67.3</c:v>
                </c:pt>
                <c:pt idx="3822">
                  <c:v>67.5</c:v>
                </c:pt>
                <c:pt idx="3823">
                  <c:v>67.3</c:v>
                </c:pt>
                <c:pt idx="3824">
                  <c:v>67.5</c:v>
                </c:pt>
                <c:pt idx="3825">
                  <c:v>67.5</c:v>
                </c:pt>
                <c:pt idx="3826">
                  <c:v>67.3</c:v>
                </c:pt>
                <c:pt idx="3827">
                  <c:v>67.400000000000006</c:v>
                </c:pt>
                <c:pt idx="3828">
                  <c:v>67.5</c:v>
                </c:pt>
                <c:pt idx="3829">
                  <c:v>67.5</c:v>
                </c:pt>
                <c:pt idx="3830">
                  <c:v>67.2</c:v>
                </c:pt>
                <c:pt idx="3831">
                  <c:v>67.400000000000006</c:v>
                </c:pt>
                <c:pt idx="3832">
                  <c:v>67.400000000000006</c:v>
                </c:pt>
                <c:pt idx="3833">
                  <c:v>67.2</c:v>
                </c:pt>
                <c:pt idx="3834">
                  <c:v>67.400000000000006</c:v>
                </c:pt>
                <c:pt idx="3835">
                  <c:v>67.2</c:v>
                </c:pt>
                <c:pt idx="3836">
                  <c:v>67.400000000000006</c:v>
                </c:pt>
                <c:pt idx="3837">
                  <c:v>67.5</c:v>
                </c:pt>
                <c:pt idx="3838">
                  <c:v>67.400000000000006</c:v>
                </c:pt>
                <c:pt idx="3839">
                  <c:v>67.400000000000006</c:v>
                </c:pt>
                <c:pt idx="3840">
                  <c:v>67.400000000000006</c:v>
                </c:pt>
                <c:pt idx="3841">
                  <c:v>67.400000000000006</c:v>
                </c:pt>
                <c:pt idx="3842">
                  <c:v>67.400000000000006</c:v>
                </c:pt>
                <c:pt idx="3843">
                  <c:v>67.400000000000006</c:v>
                </c:pt>
                <c:pt idx="3844">
                  <c:v>67.400000000000006</c:v>
                </c:pt>
                <c:pt idx="3845">
                  <c:v>67.400000000000006</c:v>
                </c:pt>
                <c:pt idx="3846">
                  <c:v>67.2</c:v>
                </c:pt>
                <c:pt idx="3847">
                  <c:v>67.400000000000006</c:v>
                </c:pt>
                <c:pt idx="3848">
                  <c:v>67.2</c:v>
                </c:pt>
                <c:pt idx="3849">
                  <c:v>67.400000000000006</c:v>
                </c:pt>
                <c:pt idx="3850">
                  <c:v>67.400000000000006</c:v>
                </c:pt>
                <c:pt idx="3851">
                  <c:v>67.400000000000006</c:v>
                </c:pt>
                <c:pt idx="3852">
                  <c:v>67.2</c:v>
                </c:pt>
                <c:pt idx="3853">
                  <c:v>67.2</c:v>
                </c:pt>
                <c:pt idx="3854">
                  <c:v>67.400000000000006</c:v>
                </c:pt>
                <c:pt idx="3855">
                  <c:v>67.2</c:v>
                </c:pt>
                <c:pt idx="3856">
                  <c:v>67.3</c:v>
                </c:pt>
                <c:pt idx="3857">
                  <c:v>67.3</c:v>
                </c:pt>
                <c:pt idx="3858">
                  <c:v>67.2</c:v>
                </c:pt>
                <c:pt idx="3859">
                  <c:v>67.3</c:v>
                </c:pt>
                <c:pt idx="3860">
                  <c:v>67.3</c:v>
                </c:pt>
                <c:pt idx="3861">
                  <c:v>67.3</c:v>
                </c:pt>
                <c:pt idx="3862">
                  <c:v>67.3</c:v>
                </c:pt>
                <c:pt idx="3863">
                  <c:v>67.3</c:v>
                </c:pt>
                <c:pt idx="3864">
                  <c:v>67.3</c:v>
                </c:pt>
                <c:pt idx="3865">
                  <c:v>67.3</c:v>
                </c:pt>
                <c:pt idx="3866">
                  <c:v>67.3</c:v>
                </c:pt>
                <c:pt idx="3867">
                  <c:v>67.3</c:v>
                </c:pt>
                <c:pt idx="3868">
                  <c:v>67.3</c:v>
                </c:pt>
                <c:pt idx="3869">
                  <c:v>67.2</c:v>
                </c:pt>
                <c:pt idx="3870">
                  <c:v>67.099999999999994</c:v>
                </c:pt>
                <c:pt idx="3871">
                  <c:v>67.099999999999994</c:v>
                </c:pt>
                <c:pt idx="3872">
                  <c:v>67.2</c:v>
                </c:pt>
                <c:pt idx="3873">
                  <c:v>67</c:v>
                </c:pt>
                <c:pt idx="3874">
                  <c:v>67.2</c:v>
                </c:pt>
                <c:pt idx="3875">
                  <c:v>67</c:v>
                </c:pt>
                <c:pt idx="3876">
                  <c:v>67</c:v>
                </c:pt>
                <c:pt idx="3877">
                  <c:v>67</c:v>
                </c:pt>
                <c:pt idx="3878">
                  <c:v>66.900000000000006</c:v>
                </c:pt>
                <c:pt idx="3879">
                  <c:v>67</c:v>
                </c:pt>
                <c:pt idx="3880">
                  <c:v>66.900000000000006</c:v>
                </c:pt>
                <c:pt idx="3881">
                  <c:v>67</c:v>
                </c:pt>
                <c:pt idx="3882">
                  <c:v>66.900000000000006</c:v>
                </c:pt>
                <c:pt idx="3883">
                  <c:v>67</c:v>
                </c:pt>
                <c:pt idx="3884">
                  <c:v>67</c:v>
                </c:pt>
                <c:pt idx="3885">
                  <c:v>67.099999999999994</c:v>
                </c:pt>
                <c:pt idx="3886">
                  <c:v>67.099999999999994</c:v>
                </c:pt>
                <c:pt idx="3887">
                  <c:v>67.099999999999994</c:v>
                </c:pt>
                <c:pt idx="3888">
                  <c:v>66.900000000000006</c:v>
                </c:pt>
                <c:pt idx="3889">
                  <c:v>67</c:v>
                </c:pt>
                <c:pt idx="3890">
                  <c:v>67</c:v>
                </c:pt>
                <c:pt idx="3891">
                  <c:v>67.2</c:v>
                </c:pt>
                <c:pt idx="3892">
                  <c:v>67.099999999999994</c:v>
                </c:pt>
                <c:pt idx="3893">
                  <c:v>67.2</c:v>
                </c:pt>
                <c:pt idx="3894">
                  <c:v>67</c:v>
                </c:pt>
                <c:pt idx="3895">
                  <c:v>67</c:v>
                </c:pt>
                <c:pt idx="3896">
                  <c:v>66.900000000000006</c:v>
                </c:pt>
                <c:pt idx="3897">
                  <c:v>67</c:v>
                </c:pt>
                <c:pt idx="3898">
                  <c:v>66.900000000000006</c:v>
                </c:pt>
                <c:pt idx="3899">
                  <c:v>67.099999999999994</c:v>
                </c:pt>
                <c:pt idx="3900">
                  <c:v>67.099999999999994</c:v>
                </c:pt>
                <c:pt idx="3901">
                  <c:v>66.900000000000006</c:v>
                </c:pt>
                <c:pt idx="3902">
                  <c:v>66.8</c:v>
                </c:pt>
                <c:pt idx="3903">
                  <c:v>66.900000000000006</c:v>
                </c:pt>
                <c:pt idx="3904">
                  <c:v>67</c:v>
                </c:pt>
                <c:pt idx="3905">
                  <c:v>66.900000000000006</c:v>
                </c:pt>
                <c:pt idx="3906">
                  <c:v>67</c:v>
                </c:pt>
                <c:pt idx="3907">
                  <c:v>66.8</c:v>
                </c:pt>
                <c:pt idx="3908">
                  <c:v>66.8</c:v>
                </c:pt>
                <c:pt idx="3909">
                  <c:v>66.8</c:v>
                </c:pt>
                <c:pt idx="3910">
                  <c:v>66.8</c:v>
                </c:pt>
                <c:pt idx="3911">
                  <c:v>66.900000000000006</c:v>
                </c:pt>
                <c:pt idx="3912">
                  <c:v>67</c:v>
                </c:pt>
                <c:pt idx="3913">
                  <c:v>66.8</c:v>
                </c:pt>
                <c:pt idx="3914">
                  <c:v>66.7</c:v>
                </c:pt>
                <c:pt idx="3915">
                  <c:v>66.900000000000006</c:v>
                </c:pt>
                <c:pt idx="3916">
                  <c:v>66.8</c:v>
                </c:pt>
                <c:pt idx="3917">
                  <c:v>66.7</c:v>
                </c:pt>
                <c:pt idx="3918">
                  <c:v>66.7</c:v>
                </c:pt>
                <c:pt idx="3919">
                  <c:v>66.8</c:v>
                </c:pt>
                <c:pt idx="3920">
                  <c:v>66.8</c:v>
                </c:pt>
                <c:pt idx="3921">
                  <c:v>66.7</c:v>
                </c:pt>
                <c:pt idx="3922">
                  <c:v>66.7</c:v>
                </c:pt>
                <c:pt idx="3923">
                  <c:v>66.8</c:v>
                </c:pt>
                <c:pt idx="3924">
                  <c:v>66.8</c:v>
                </c:pt>
                <c:pt idx="3925">
                  <c:v>66.8</c:v>
                </c:pt>
                <c:pt idx="3926">
                  <c:v>66.8</c:v>
                </c:pt>
                <c:pt idx="3927">
                  <c:v>66.8</c:v>
                </c:pt>
                <c:pt idx="3928">
                  <c:v>66.8</c:v>
                </c:pt>
                <c:pt idx="3929">
                  <c:v>66.7</c:v>
                </c:pt>
                <c:pt idx="3930">
                  <c:v>66.7</c:v>
                </c:pt>
                <c:pt idx="3931">
                  <c:v>66.7</c:v>
                </c:pt>
                <c:pt idx="3932">
                  <c:v>66.7</c:v>
                </c:pt>
                <c:pt idx="3933">
                  <c:v>66.7</c:v>
                </c:pt>
                <c:pt idx="3934">
                  <c:v>66.8</c:v>
                </c:pt>
                <c:pt idx="3935">
                  <c:v>66.7</c:v>
                </c:pt>
                <c:pt idx="3936">
                  <c:v>66.7</c:v>
                </c:pt>
                <c:pt idx="3937">
                  <c:v>66.7</c:v>
                </c:pt>
                <c:pt idx="3938">
                  <c:v>66.8</c:v>
                </c:pt>
                <c:pt idx="3939">
                  <c:v>66.7</c:v>
                </c:pt>
                <c:pt idx="3940">
                  <c:v>66.7</c:v>
                </c:pt>
                <c:pt idx="3941">
                  <c:v>66.599999999999994</c:v>
                </c:pt>
                <c:pt idx="3942">
                  <c:v>66.7</c:v>
                </c:pt>
                <c:pt idx="3943">
                  <c:v>66.8</c:v>
                </c:pt>
                <c:pt idx="3944">
                  <c:v>66.8</c:v>
                </c:pt>
                <c:pt idx="3945">
                  <c:v>66.7</c:v>
                </c:pt>
                <c:pt idx="3946">
                  <c:v>66.7</c:v>
                </c:pt>
                <c:pt idx="3947">
                  <c:v>66.7</c:v>
                </c:pt>
                <c:pt idx="3948">
                  <c:v>66.7</c:v>
                </c:pt>
                <c:pt idx="3949">
                  <c:v>66.599999999999994</c:v>
                </c:pt>
                <c:pt idx="3950">
                  <c:v>66.7</c:v>
                </c:pt>
                <c:pt idx="3951">
                  <c:v>66.7</c:v>
                </c:pt>
                <c:pt idx="3952">
                  <c:v>66.7</c:v>
                </c:pt>
                <c:pt idx="3953">
                  <c:v>66.7</c:v>
                </c:pt>
                <c:pt idx="3954">
                  <c:v>66.7</c:v>
                </c:pt>
                <c:pt idx="3955">
                  <c:v>66.7</c:v>
                </c:pt>
                <c:pt idx="3956">
                  <c:v>66.7</c:v>
                </c:pt>
                <c:pt idx="3957">
                  <c:v>66.7</c:v>
                </c:pt>
                <c:pt idx="3958">
                  <c:v>66.599999999999994</c:v>
                </c:pt>
                <c:pt idx="3959">
                  <c:v>66.7</c:v>
                </c:pt>
                <c:pt idx="3960">
                  <c:v>66.599999999999994</c:v>
                </c:pt>
                <c:pt idx="3961">
                  <c:v>66.7</c:v>
                </c:pt>
                <c:pt idx="3962">
                  <c:v>66.599999999999994</c:v>
                </c:pt>
                <c:pt idx="3963">
                  <c:v>66.599999999999994</c:v>
                </c:pt>
                <c:pt idx="3964">
                  <c:v>66.5</c:v>
                </c:pt>
                <c:pt idx="3965">
                  <c:v>66.7</c:v>
                </c:pt>
                <c:pt idx="3966">
                  <c:v>66.599999999999994</c:v>
                </c:pt>
                <c:pt idx="3967">
                  <c:v>66.5</c:v>
                </c:pt>
                <c:pt idx="3968">
                  <c:v>66.5</c:v>
                </c:pt>
                <c:pt idx="3969">
                  <c:v>66.5</c:v>
                </c:pt>
                <c:pt idx="3970">
                  <c:v>66.599999999999994</c:v>
                </c:pt>
                <c:pt idx="3971">
                  <c:v>66.7</c:v>
                </c:pt>
                <c:pt idx="3972">
                  <c:v>66.599999999999994</c:v>
                </c:pt>
                <c:pt idx="3973">
                  <c:v>66.599999999999994</c:v>
                </c:pt>
                <c:pt idx="3974">
                  <c:v>66.599999999999994</c:v>
                </c:pt>
                <c:pt idx="3975">
                  <c:v>66.599999999999994</c:v>
                </c:pt>
                <c:pt idx="3976">
                  <c:v>66.599999999999994</c:v>
                </c:pt>
                <c:pt idx="3977">
                  <c:v>66.7</c:v>
                </c:pt>
                <c:pt idx="3978">
                  <c:v>66.7</c:v>
                </c:pt>
                <c:pt idx="3979">
                  <c:v>66.5</c:v>
                </c:pt>
                <c:pt idx="3980">
                  <c:v>66.5</c:v>
                </c:pt>
                <c:pt idx="3981">
                  <c:v>66.7</c:v>
                </c:pt>
                <c:pt idx="3982">
                  <c:v>66.599999999999994</c:v>
                </c:pt>
                <c:pt idx="3983">
                  <c:v>66.7</c:v>
                </c:pt>
                <c:pt idx="3984">
                  <c:v>66.599999999999994</c:v>
                </c:pt>
                <c:pt idx="3985">
                  <c:v>66.7</c:v>
                </c:pt>
                <c:pt idx="3986">
                  <c:v>66.599999999999994</c:v>
                </c:pt>
                <c:pt idx="3987">
                  <c:v>66.5</c:v>
                </c:pt>
                <c:pt idx="3988">
                  <c:v>66.5</c:v>
                </c:pt>
                <c:pt idx="3989">
                  <c:v>66.599999999999994</c:v>
                </c:pt>
                <c:pt idx="3990">
                  <c:v>66.599999999999994</c:v>
                </c:pt>
                <c:pt idx="3991">
                  <c:v>66.599999999999994</c:v>
                </c:pt>
                <c:pt idx="3992">
                  <c:v>66.400000000000006</c:v>
                </c:pt>
                <c:pt idx="3993">
                  <c:v>66.5</c:v>
                </c:pt>
                <c:pt idx="3994">
                  <c:v>66.599999999999994</c:v>
                </c:pt>
                <c:pt idx="3995">
                  <c:v>66.400000000000006</c:v>
                </c:pt>
                <c:pt idx="3996">
                  <c:v>66.400000000000006</c:v>
                </c:pt>
                <c:pt idx="3997">
                  <c:v>66.5</c:v>
                </c:pt>
                <c:pt idx="3998">
                  <c:v>66.5</c:v>
                </c:pt>
                <c:pt idx="3999">
                  <c:v>66.400000000000006</c:v>
                </c:pt>
                <c:pt idx="4000">
                  <c:v>66.400000000000006</c:v>
                </c:pt>
                <c:pt idx="4001">
                  <c:v>66.400000000000006</c:v>
                </c:pt>
                <c:pt idx="4002">
                  <c:v>66.5</c:v>
                </c:pt>
                <c:pt idx="4003">
                  <c:v>66.400000000000006</c:v>
                </c:pt>
                <c:pt idx="4004">
                  <c:v>66.5</c:v>
                </c:pt>
                <c:pt idx="4005">
                  <c:v>66.5</c:v>
                </c:pt>
                <c:pt idx="4006">
                  <c:v>66.5</c:v>
                </c:pt>
                <c:pt idx="4007">
                  <c:v>66.3</c:v>
                </c:pt>
                <c:pt idx="4008">
                  <c:v>66.400000000000006</c:v>
                </c:pt>
                <c:pt idx="4009">
                  <c:v>66.3</c:v>
                </c:pt>
                <c:pt idx="4010">
                  <c:v>66.3</c:v>
                </c:pt>
                <c:pt idx="4011">
                  <c:v>66.3</c:v>
                </c:pt>
                <c:pt idx="4012">
                  <c:v>66.3</c:v>
                </c:pt>
                <c:pt idx="4013">
                  <c:v>66.5</c:v>
                </c:pt>
                <c:pt idx="4014">
                  <c:v>66.400000000000006</c:v>
                </c:pt>
                <c:pt idx="4015">
                  <c:v>66.3</c:v>
                </c:pt>
                <c:pt idx="4016">
                  <c:v>66.400000000000006</c:v>
                </c:pt>
                <c:pt idx="4017">
                  <c:v>66.400000000000006</c:v>
                </c:pt>
                <c:pt idx="4018">
                  <c:v>66.400000000000006</c:v>
                </c:pt>
                <c:pt idx="4019">
                  <c:v>66.400000000000006</c:v>
                </c:pt>
                <c:pt idx="4020">
                  <c:v>66.3</c:v>
                </c:pt>
                <c:pt idx="4021">
                  <c:v>66.3</c:v>
                </c:pt>
                <c:pt idx="4022">
                  <c:v>66.3</c:v>
                </c:pt>
                <c:pt idx="4023">
                  <c:v>66.3</c:v>
                </c:pt>
                <c:pt idx="4024">
                  <c:v>66.3</c:v>
                </c:pt>
                <c:pt idx="4025">
                  <c:v>66.2</c:v>
                </c:pt>
                <c:pt idx="4026">
                  <c:v>66.3</c:v>
                </c:pt>
                <c:pt idx="4027">
                  <c:v>66.3</c:v>
                </c:pt>
                <c:pt idx="4028">
                  <c:v>66.2</c:v>
                </c:pt>
                <c:pt idx="4029">
                  <c:v>66.3</c:v>
                </c:pt>
                <c:pt idx="4030">
                  <c:v>66.2</c:v>
                </c:pt>
                <c:pt idx="4031">
                  <c:v>66.2</c:v>
                </c:pt>
                <c:pt idx="4032">
                  <c:v>66.099999999999994</c:v>
                </c:pt>
                <c:pt idx="4033">
                  <c:v>66.3</c:v>
                </c:pt>
                <c:pt idx="4034">
                  <c:v>66.3</c:v>
                </c:pt>
                <c:pt idx="4035">
                  <c:v>66.099999999999994</c:v>
                </c:pt>
                <c:pt idx="4036">
                  <c:v>66.2</c:v>
                </c:pt>
                <c:pt idx="4037">
                  <c:v>66.2</c:v>
                </c:pt>
                <c:pt idx="4038">
                  <c:v>66.3</c:v>
                </c:pt>
                <c:pt idx="4039">
                  <c:v>66.3</c:v>
                </c:pt>
                <c:pt idx="4040">
                  <c:v>66.3</c:v>
                </c:pt>
                <c:pt idx="4041">
                  <c:v>66.3</c:v>
                </c:pt>
                <c:pt idx="4042">
                  <c:v>66.3</c:v>
                </c:pt>
                <c:pt idx="4043">
                  <c:v>66.3</c:v>
                </c:pt>
                <c:pt idx="4044">
                  <c:v>66.400000000000006</c:v>
                </c:pt>
                <c:pt idx="4045">
                  <c:v>66.2</c:v>
                </c:pt>
                <c:pt idx="4046">
                  <c:v>66.2</c:v>
                </c:pt>
                <c:pt idx="4047">
                  <c:v>66.3</c:v>
                </c:pt>
                <c:pt idx="4048">
                  <c:v>66.2</c:v>
                </c:pt>
                <c:pt idx="4049">
                  <c:v>66.2</c:v>
                </c:pt>
                <c:pt idx="4050">
                  <c:v>66.2</c:v>
                </c:pt>
                <c:pt idx="4051">
                  <c:v>66.2</c:v>
                </c:pt>
                <c:pt idx="4052">
                  <c:v>66.2</c:v>
                </c:pt>
                <c:pt idx="4053">
                  <c:v>66.3</c:v>
                </c:pt>
                <c:pt idx="4054">
                  <c:v>66.2</c:v>
                </c:pt>
                <c:pt idx="4055">
                  <c:v>66.3</c:v>
                </c:pt>
                <c:pt idx="4056">
                  <c:v>66.2</c:v>
                </c:pt>
                <c:pt idx="4057">
                  <c:v>66.3</c:v>
                </c:pt>
                <c:pt idx="4058">
                  <c:v>66.3</c:v>
                </c:pt>
                <c:pt idx="4059">
                  <c:v>66.2</c:v>
                </c:pt>
                <c:pt idx="4060">
                  <c:v>66.2</c:v>
                </c:pt>
                <c:pt idx="4061">
                  <c:v>66.2</c:v>
                </c:pt>
                <c:pt idx="4062">
                  <c:v>66.099999999999994</c:v>
                </c:pt>
                <c:pt idx="4063">
                  <c:v>66.3</c:v>
                </c:pt>
                <c:pt idx="4064">
                  <c:v>66.099999999999994</c:v>
                </c:pt>
                <c:pt idx="4065">
                  <c:v>66.3</c:v>
                </c:pt>
                <c:pt idx="4066">
                  <c:v>66.099999999999994</c:v>
                </c:pt>
                <c:pt idx="4067">
                  <c:v>66.3</c:v>
                </c:pt>
                <c:pt idx="4068">
                  <c:v>66.3</c:v>
                </c:pt>
                <c:pt idx="4069">
                  <c:v>66.3</c:v>
                </c:pt>
                <c:pt idx="4070">
                  <c:v>66.2</c:v>
                </c:pt>
                <c:pt idx="4071">
                  <c:v>66.3</c:v>
                </c:pt>
                <c:pt idx="4072">
                  <c:v>66.099999999999994</c:v>
                </c:pt>
                <c:pt idx="4073">
                  <c:v>66.3</c:v>
                </c:pt>
                <c:pt idx="4074">
                  <c:v>66.3</c:v>
                </c:pt>
                <c:pt idx="4075">
                  <c:v>66.3</c:v>
                </c:pt>
                <c:pt idx="4076">
                  <c:v>66.3</c:v>
                </c:pt>
                <c:pt idx="4077">
                  <c:v>66.3</c:v>
                </c:pt>
                <c:pt idx="4078">
                  <c:v>66.3</c:v>
                </c:pt>
                <c:pt idx="4079">
                  <c:v>66.3</c:v>
                </c:pt>
                <c:pt idx="4080">
                  <c:v>66.3</c:v>
                </c:pt>
                <c:pt idx="4081">
                  <c:v>66.3</c:v>
                </c:pt>
                <c:pt idx="4082">
                  <c:v>66.3</c:v>
                </c:pt>
                <c:pt idx="4083">
                  <c:v>66.2</c:v>
                </c:pt>
                <c:pt idx="4084">
                  <c:v>66.2</c:v>
                </c:pt>
                <c:pt idx="4085">
                  <c:v>66.2</c:v>
                </c:pt>
                <c:pt idx="4086">
                  <c:v>66.3</c:v>
                </c:pt>
                <c:pt idx="4087">
                  <c:v>66.2</c:v>
                </c:pt>
                <c:pt idx="4088">
                  <c:v>66.2</c:v>
                </c:pt>
                <c:pt idx="4089">
                  <c:v>66.2</c:v>
                </c:pt>
                <c:pt idx="4090">
                  <c:v>66.3</c:v>
                </c:pt>
                <c:pt idx="4091">
                  <c:v>66.3</c:v>
                </c:pt>
                <c:pt idx="4092">
                  <c:v>66.099999999999994</c:v>
                </c:pt>
                <c:pt idx="4093">
                  <c:v>66.3</c:v>
                </c:pt>
                <c:pt idx="4094">
                  <c:v>66.3</c:v>
                </c:pt>
                <c:pt idx="4095">
                  <c:v>66.3</c:v>
                </c:pt>
                <c:pt idx="4096">
                  <c:v>66.3</c:v>
                </c:pt>
                <c:pt idx="4097">
                  <c:v>66.2</c:v>
                </c:pt>
                <c:pt idx="4098">
                  <c:v>66.099999999999994</c:v>
                </c:pt>
                <c:pt idx="4099">
                  <c:v>66.099999999999994</c:v>
                </c:pt>
                <c:pt idx="4100">
                  <c:v>66.099999999999994</c:v>
                </c:pt>
                <c:pt idx="4101">
                  <c:v>66.099999999999994</c:v>
                </c:pt>
                <c:pt idx="4102">
                  <c:v>66.3</c:v>
                </c:pt>
                <c:pt idx="4103">
                  <c:v>66.099999999999994</c:v>
                </c:pt>
                <c:pt idx="4104">
                  <c:v>66.2</c:v>
                </c:pt>
                <c:pt idx="4105">
                  <c:v>66.099999999999994</c:v>
                </c:pt>
                <c:pt idx="4106">
                  <c:v>66.2</c:v>
                </c:pt>
                <c:pt idx="4107">
                  <c:v>66.2</c:v>
                </c:pt>
                <c:pt idx="4108">
                  <c:v>66.099999999999994</c:v>
                </c:pt>
                <c:pt idx="4109">
                  <c:v>66.099999999999994</c:v>
                </c:pt>
                <c:pt idx="4110">
                  <c:v>66.2</c:v>
                </c:pt>
                <c:pt idx="4111">
                  <c:v>66.2</c:v>
                </c:pt>
                <c:pt idx="4112">
                  <c:v>66.2</c:v>
                </c:pt>
                <c:pt idx="4113">
                  <c:v>66.2</c:v>
                </c:pt>
                <c:pt idx="4114">
                  <c:v>66.2</c:v>
                </c:pt>
                <c:pt idx="4115">
                  <c:v>66.099999999999994</c:v>
                </c:pt>
                <c:pt idx="4116">
                  <c:v>66.099999999999994</c:v>
                </c:pt>
                <c:pt idx="4117">
                  <c:v>66.099999999999994</c:v>
                </c:pt>
                <c:pt idx="4118">
                  <c:v>66.099999999999994</c:v>
                </c:pt>
                <c:pt idx="4119">
                  <c:v>66</c:v>
                </c:pt>
                <c:pt idx="4120">
                  <c:v>66</c:v>
                </c:pt>
                <c:pt idx="4121">
                  <c:v>66.099999999999994</c:v>
                </c:pt>
                <c:pt idx="4122">
                  <c:v>66.099999999999994</c:v>
                </c:pt>
                <c:pt idx="4123">
                  <c:v>66.2</c:v>
                </c:pt>
                <c:pt idx="4124">
                  <c:v>66</c:v>
                </c:pt>
                <c:pt idx="4125">
                  <c:v>66.099999999999994</c:v>
                </c:pt>
                <c:pt idx="4126">
                  <c:v>66</c:v>
                </c:pt>
                <c:pt idx="4127">
                  <c:v>66.099999999999994</c:v>
                </c:pt>
                <c:pt idx="4128">
                  <c:v>66</c:v>
                </c:pt>
                <c:pt idx="4129">
                  <c:v>66</c:v>
                </c:pt>
                <c:pt idx="4130">
                  <c:v>66</c:v>
                </c:pt>
                <c:pt idx="4131">
                  <c:v>66</c:v>
                </c:pt>
                <c:pt idx="4132">
                  <c:v>66</c:v>
                </c:pt>
                <c:pt idx="4133">
                  <c:v>66</c:v>
                </c:pt>
                <c:pt idx="4134">
                  <c:v>66</c:v>
                </c:pt>
                <c:pt idx="4135">
                  <c:v>65.900000000000006</c:v>
                </c:pt>
                <c:pt idx="4136">
                  <c:v>66</c:v>
                </c:pt>
                <c:pt idx="4137">
                  <c:v>65.900000000000006</c:v>
                </c:pt>
                <c:pt idx="4138">
                  <c:v>65.900000000000006</c:v>
                </c:pt>
                <c:pt idx="4139">
                  <c:v>65.900000000000006</c:v>
                </c:pt>
                <c:pt idx="4140">
                  <c:v>65.900000000000006</c:v>
                </c:pt>
                <c:pt idx="4141">
                  <c:v>65.8</c:v>
                </c:pt>
                <c:pt idx="4142">
                  <c:v>65.900000000000006</c:v>
                </c:pt>
                <c:pt idx="4143">
                  <c:v>65.8</c:v>
                </c:pt>
                <c:pt idx="4144">
                  <c:v>65.900000000000006</c:v>
                </c:pt>
                <c:pt idx="4145">
                  <c:v>65.8</c:v>
                </c:pt>
                <c:pt idx="4146">
                  <c:v>65.900000000000006</c:v>
                </c:pt>
                <c:pt idx="4147">
                  <c:v>65.900000000000006</c:v>
                </c:pt>
                <c:pt idx="4148">
                  <c:v>65.900000000000006</c:v>
                </c:pt>
                <c:pt idx="4149">
                  <c:v>65.900000000000006</c:v>
                </c:pt>
                <c:pt idx="4150">
                  <c:v>65.900000000000006</c:v>
                </c:pt>
                <c:pt idx="4151">
                  <c:v>65.900000000000006</c:v>
                </c:pt>
                <c:pt idx="4152">
                  <c:v>65.900000000000006</c:v>
                </c:pt>
                <c:pt idx="4153">
                  <c:v>65.900000000000006</c:v>
                </c:pt>
                <c:pt idx="4154">
                  <c:v>65.900000000000006</c:v>
                </c:pt>
                <c:pt idx="4155">
                  <c:v>65.900000000000006</c:v>
                </c:pt>
                <c:pt idx="4156">
                  <c:v>65.900000000000006</c:v>
                </c:pt>
                <c:pt idx="4157">
                  <c:v>65.900000000000006</c:v>
                </c:pt>
                <c:pt idx="4158">
                  <c:v>65.900000000000006</c:v>
                </c:pt>
                <c:pt idx="4159">
                  <c:v>65.900000000000006</c:v>
                </c:pt>
                <c:pt idx="4160">
                  <c:v>65.900000000000006</c:v>
                </c:pt>
                <c:pt idx="4161">
                  <c:v>65.900000000000006</c:v>
                </c:pt>
                <c:pt idx="4162">
                  <c:v>66</c:v>
                </c:pt>
                <c:pt idx="4163">
                  <c:v>66</c:v>
                </c:pt>
                <c:pt idx="4164">
                  <c:v>66</c:v>
                </c:pt>
                <c:pt idx="4165">
                  <c:v>66</c:v>
                </c:pt>
                <c:pt idx="4166">
                  <c:v>66</c:v>
                </c:pt>
                <c:pt idx="4167">
                  <c:v>66</c:v>
                </c:pt>
                <c:pt idx="4168">
                  <c:v>66</c:v>
                </c:pt>
                <c:pt idx="4169">
                  <c:v>66</c:v>
                </c:pt>
                <c:pt idx="4170">
                  <c:v>66</c:v>
                </c:pt>
                <c:pt idx="4171">
                  <c:v>66</c:v>
                </c:pt>
                <c:pt idx="4172">
                  <c:v>66.099999999999994</c:v>
                </c:pt>
                <c:pt idx="4173">
                  <c:v>66</c:v>
                </c:pt>
                <c:pt idx="4174">
                  <c:v>66.099999999999994</c:v>
                </c:pt>
                <c:pt idx="4175">
                  <c:v>66.099999999999994</c:v>
                </c:pt>
                <c:pt idx="4176">
                  <c:v>66</c:v>
                </c:pt>
                <c:pt idx="4177">
                  <c:v>66</c:v>
                </c:pt>
                <c:pt idx="4178">
                  <c:v>66</c:v>
                </c:pt>
                <c:pt idx="4179">
                  <c:v>66</c:v>
                </c:pt>
                <c:pt idx="4180">
                  <c:v>65.900000000000006</c:v>
                </c:pt>
                <c:pt idx="4181">
                  <c:v>66</c:v>
                </c:pt>
                <c:pt idx="4182">
                  <c:v>66</c:v>
                </c:pt>
                <c:pt idx="4183">
                  <c:v>66.099999999999994</c:v>
                </c:pt>
                <c:pt idx="4184">
                  <c:v>66</c:v>
                </c:pt>
                <c:pt idx="4185">
                  <c:v>66.099999999999994</c:v>
                </c:pt>
                <c:pt idx="4186">
                  <c:v>66</c:v>
                </c:pt>
                <c:pt idx="4187">
                  <c:v>66</c:v>
                </c:pt>
                <c:pt idx="4188">
                  <c:v>66</c:v>
                </c:pt>
                <c:pt idx="4189">
                  <c:v>66.2</c:v>
                </c:pt>
                <c:pt idx="4190">
                  <c:v>66</c:v>
                </c:pt>
                <c:pt idx="4191">
                  <c:v>66.099999999999994</c:v>
                </c:pt>
                <c:pt idx="4192">
                  <c:v>66</c:v>
                </c:pt>
                <c:pt idx="4193">
                  <c:v>66</c:v>
                </c:pt>
                <c:pt idx="4194">
                  <c:v>66</c:v>
                </c:pt>
                <c:pt idx="4195">
                  <c:v>66</c:v>
                </c:pt>
                <c:pt idx="4196">
                  <c:v>66</c:v>
                </c:pt>
                <c:pt idx="4197">
                  <c:v>66</c:v>
                </c:pt>
                <c:pt idx="4198">
                  <c:v>66</c:v>
                </c:pt>
                <c:pt idx="4199">
                  <c:v>66</c:v>
                </c:pt>
                <c:pt idx="4200">
                  <c:v>66</c:v>
                </c:pt>
                <c:pt idx="4201">
                  <c:v>65.900000000000006</c:v>
                </c:pt>
                <c:pt idx="4202">
                  <c:v>66</c:v>
                </c:pt>
                <c:pt idx="4203">
                  <c:v>66.099999999999994</c:v>
                </c:pt>
                <c:pt idx="4204">
                  <c:v>66</c:v>
                </c:pt>
                <c:pt idx="4205">
                  <c:v>66</c:v>
                </c:pt>
                <c:pt idx="4206">
                  <c:v>66</c:v>
                </c:pt>
                <c:pt idx="4207">
                  <c:v>65.900000000000006</c:v>
                </c:pt>
                <c:pt idx="4208">
                  <c:v>66</c:v>
                </c:pt>
                <c:pt idx="4209">
                  <c:v>66</c:v>
                </c:pt>
                <c:pt idx="4210">
                  <c:v>66</c:v>
                </c:pt>
                <c:pt idx="4211">
                  <c:v>66</c:v>
                </c:pt>
                <c:pt idx="4212">
                  <c:v>66</c:v>
                </c:pt>
                <c:pt idx="4213">
                  <c:v>66</c:v>
                </c:pt>
                <c:pt idx="4214">
                  <c:v>66</c:v>
                </c:pt>
                <c:pt idx="4215">
                  <c:v>66</c:v>
                </c:pt>
                <c:pt idx="4216">
                  <c:v>66.099999999999994</c:v>
                </c:pt>
                <c:pt idx="4217">
                  <c:v>66</c:v>
                </c:pt>
                <c:pt idx="4218">
                  <c:v>66.2</c:v>
                </c:pt>
                <c:pt idx="4219">
                  <c:v>66</c:v>
                </c:pt>
                <c:pt idx="4220">
                  <c:v>66.099999999999994</c:v>
                </c:pt>
                <c:pt idx="4221">
                  <c:v>66</c:v>
                </c:pt>
                <c:pt idx="4222">
                  <c:v>66</c:v>
                </c:pt>
                <c:pt idx="4223">
                  <c:v>66</c:v>
                </c:pt>
                <c:pt idx="4224">
                  <c:v>66</c:v>
                </c:pt>
                <c:pt idx="4225">
                  <c:v>66</c:v>
                </c:pt>
                <c:pt idx="4226">
                  <c:v>66.2</c:v>
                </c:pt>
                <c:pt idx="4227">
                  <c:v>66.099999999999994</c:v>
                </c:pt>
                <c:pt idx="4228">
                  <c:v>66</c:v>
                </c:pt>
                <c:pt idx="4229">
                  <c:v>66.099999999999994</c:v>
                </c:pt>
                <c:pt idx="4230">
                  <c:v>66</c:v>
                </c:pt>
                <c:pt idx="4231">
                  <c:v>66.2</c:v>
                </c:pt>
                <c:pt idx="4232">
                  <c:v>66</c:v>
                </c:pt>
                <c:pt idx="4233">
                  <c:v>66.099999999999994</c:v>
                </c:pt>
                <c:pt idx="4234">
                  <c:v>66.099999999999994</c:v>
                </c:pt>
                <c:pt idx="4235">
                  <c:v>66.2</c:v>
                </c:pt>
                <c:pt idx="4236">
                  <c:v>66.099999999999994</c:v>
                </c:pt>
                <c:pt idx="4237">
                  <c:v>66.2</c:v>
                </c:pt>
                <c:pt idx="4238">
                  <c:v>66.2</c:v>
                </c:pt>
                <c:pt idx="4239">
                  <c:v>66.2</c:v>
                </c:pt>
                <c:pt idx="4240">
                  <c:v>66.3</c:v>
                </c:pt>
                <c:pt idx="4241">
                  <c:v>66.3</c:v>
                </c:pt>
                <c:pt idx="4242">
                  <c:v>66.3</c:v>
                </c:pt>
                <c:pt idx="4243">
                  <c:v>66.3</c:v>
                </c:pt>
                <c:pt idx="4244">
                  <c:v>66.3</c:v>
                </c:pt>
                <c:pt idx="4245">
                  <c:v>66.3</c:v>
                </c:pt>
                <c:pt idx="4246">
                  <c:v>66.3</c:v>
                </c:pt>
                <c:pt idx="4247">
                  <c:v>66.3</c:v>
                </c:pt>
                <c:pt idx="4248">
                  <c:v>66.400000000000006</c:v>
                </c:pt>
                <c:pt idx="4249">
                  <c:v>66.400000000000006</c:v>
                </c:pt>
                <c:pt idx="4250">
                  <c:v>66.3</c:v>
                </c:pt>
                <c:pt idx="4251">
                  <c:v>66.400000000000006</c:v>
                </c:pt>
                <c:pt idx="4252">
                  <c:v>66.3</c:v>
                </c:pt>
                <c:pt idx="4253">
                  <c:v>66.400000000000006</c:v>
                </c:pt>
                <c:pt idx="4254">
                  <c:v>66.400000000000006</c:v>
                </c:pt>
                <c:pt idx="4255">
                  <c:v>66.400000000000006</c:v>
                </c:pt>
                <c:pt idx="4256">
                  <c:v>66.400000000000006</c:v>
                </c:pt>
                <c:pt idx="4257">
                  <c:v>66.400000000000006</c:v>
                </c:pt>
                <c:pt idx="4258">
                  <c:v>66.400000000000006</c:v>
                </c:pt>
                <c:pt idx="4259">
                  <c:v>66.5</c:v>
                </c:pt>
                <c:pt idx="4260">
                  <c:v>66.400000000000006</c:v>
                </c:pt>
                <c:pt idx="4261">
                  <c:v>66.599999999999994</c:v>
                </c:pt>
                <c:pt idx="4262">
                  <c:v>66.400000000000006</c:v>
                </c:pt>
                <c:pt idx="4263">
                  <c:v>66.599999999999994</c:v>
                </c:pt>
                <c:pt idx="4264">
                  <c:v>66.599999999999994</c:v>
                </c:pt>
                <c:pt idx="4265">
                  <c:v>66.5</c:v>
                </c:pt>
                <c:pt idx="4266">
                  <c:v>66.7</c:v>
                </c:pt>
                <c:pt idx="4267">
                  <c:v>66.7</c:v>
                </c:pt>
                <c:pt idx="4268">
                  <c:v>66.599999999999994</c:v>
                </c:pt>
                <c:pt idx="4269">
                  <c:v>66.599999999999994</c:v>
                </c:pt>
                <c:pt idx="4270">
                  <c:v>66.599999999999994</c:v>
                </c:pt>
                <c:pt idx="4271">
                  <c:v>66.599999999999994</c:v>
                </c:pt>
                <c:pt idx="4272">
                  <c:v>66.7</c:v>
                </c:pt>
                <c:pt idx="4273">
                  <c:v>66.7</c:v>
                </c:pt>
                <c:pt idx="4274">
                  <c:v>66.599999999999994</c:v>
                </c:pt>
                <c:pt idx="4275">
                  <c:v>66.7</c:v>
                </c:pt>
                <c:pt idx="4276">
                  <c:v>66.599999999999994</c:v>
                </c:pt>
                <c:pt idx="4277">
                  <c:v>66.8</c:v>
                </c:pt>
                <c:pt idx="4278">
                  <c:v>66.8</c:v>
                </c:pt>
                <c:pt idx="4279">
                  <c:v>66.8</c:v>
                </c:pt>
                <c:pt idx="4280">
                  <c:v>66.900000000000006</c:v>
                </c:pt>
                <c:pt idx="4281">
                  <c:v>66.8</c:v>
                </c:pt>
                <c:pt idx="4282">
                  <c:v>66.8</c:v>
                </c:pt>
                <c:pt idx="4283">
                  <c:v>66.8</c:v>
                </c:pt>
                <c:pt idx="4284">
                  <c:v>66.900000000000006</c:v>
                </c:pt>
                <c:pt idx="4285">
                  <c:v>66.7</c:v>
                </c:pt>
                <c:pt idx="4286">
                  <c:v>66.8</c:v>
                </c:pt>
                <c:pt idx="4287">
                  <c:v>66.8</c:v>
                </c:pt>
                <c:pt idx="4288">
                  <c:v>67</c:v>
                </c:pt>
                <c:pt idx="4289">
                  <c:v>67.099999999999994</c:v>
                </c:pt>
                <c:pt idx="4290">
                  <c:v>67</c:v>
                </c:pt>
                <c:pt idx="4291">
                  <c:v>66.8</c:v>
                </c:pt>
                <c:pt idx="4292">
                  <c:v>67.099999999999994</c:v>
                </c:pt>
                <c:pt idx="4293">
                  <c:v>67</c:v>
                </c:pt>
                <c:pt idx="4294">
                  <c:v>67</c:v>
                </c:pt>
                <c:pt idx="4295">
                  <c:v>67.2</c:v>
                </c:pt>
                <c:pt idx="4296">
                  <c:v>67.3</c:v>
                </c:pt>
                <c:pt idx="4297">
                  <c:v>67.2</c:v>
                </c:pt>
                <c:pt idx="4298">
                  <c:v>67.400000000000006</c:v>
                </c:pt>
                <c:pt idx="4299">
                  <c:v>67.400000000000006</c:v>
                </c:pt>
                <c:pt idx="4300">
                  <c:v>67.3</c:v>
                </c:pt>
                <c:pt idx="4301">
                  <c:v>67.2</c:v>
                </c:pt>
                <c:pt idx="4302">
                  <c:v>67.3</c:v>
                </c:pt>
                <c:pt idx="4303">
                  <c:v>67.400000000000006</c:v>
                </c:pt>
                <c:pt idx="4304">
                  <c:v>67.5</c:v>
                </c:pt>
                <c:pt idx="4305">
                  <c:v>67.400000000000006</c:v>
                </c:pt>
                <c:pt idx="4306">
                  <c:v>67.5</c:v>
                </c:pt>
                <c:pt idx="4307">
                  <c:v>67.5</c:v>
                </c:pt>
                <c:pt idx="4308">
                  <c:v>67.8</c:v>
                </c:pt>
                <c:pt idx="4309">
                  <c:v>67.8</c:v>
                </c:pt>
                <c:pt idx="4310">
                  <c:v>67.8</c:v>
                </c:pt>
                <c:pt idx="4311">
                  <c:v>67.7</c:v>
                </c:pt>
                <c:pt idx="4312">
                  <c:v>67.599999999999994</c:v>
                </c:pt>
                <c:pt idx="4313">
                  <c:v>67.7</c:v>
                </c:pt>
                <c:pt idx="4314">
                  <c:v>67.599999999999994</c:v>
                </c:pt>
                <c:pt idx="4315">
                  <c:v>68.5</c:v>
                </c:pt>
                <c:pt idx="4316">
                  <c:v>67.8</c:v>
                </c:pt>
                <c:pt idx="4317">
                  <c:v>68.099999999999994</c:v>
                </c:pt>
                <c:pt idx="4318">
                  <c:v>67.900000000000006</c:v>
                </c:pt>
                <c:pt idx="4319">
                  <c:v>68</c:v>
                </c:pt>
                <c:pt idx="4320">
                  <c:v>68</c:v>
                </c:pt>
                <c:pt idx="4321">
                  <c:v>67.8</c:v>
                </c:pt>
                <c:pt idx="4322">
                  <c:v>67.8</c:v>
                </c:pt>
                <c:pt idx="4323">
                  <c:v>67.7</c:v>
                </c:pt>
                <c:pt idx="4324">
                  <c:v>67.8</c:v>
                </c:pt>
                <c:pt idx="4325">
                  <c:v>67.599999999999994</c:v>
                </c:pt>
                <c:pt idx="4326">
                  <c:v>67.900000000000006</c:v>
                </c:pt>
                <c:pt idx="4327">
                  <c:v>67.8</c:v>
                </c:pt>
                <c:pt idx="4328">
                  <c:v>67.900000000000006</c:v>
                </c:pt>
                <c:pt idx="4329">
                  <c:v>68.2</c:v>
                </c:pt>
                <c:pt idx="4330">
                  <c:v>68</c:v>
                </c:pt>
                <c:pt idx="4331">
                  <c:v>68</c:v>
                </c:pt>
                <c:pt idx="4332">
                  <c:v>68.099999999999994</c:v>
                </c:pt>
                <c:pt idx="4333">
                  <c:v>68.2</c:v>
                </c:pt>
                <c:pt idx="4334">
                  <c:v>68.2</c:v>
                </c:pt>
                <c:pt idx="4335">
                  <c:v>68</c:v>
                </c:pt>
                <c:pt idx="4336">
                  <c:v>68.099999999999994</c:v>
                </c:pt>
                <c:pt idx="4337">
                  <c:v>68</c:v>
                </c:pt>
                <c:pt idx="4338">
                  <c:v>68</c:v>
                </c:pt>
                <c:pt idx="4339">
                  <c:v>67.900000000000006</c:v>
                </c:pt>
                <c:pt idx="4340">
                  <c:v>67.8</c:v>
                </c:pt>
                <c:pt idx="4341">
                  <c:v>68</c:v>
                </c:pt>
                <c:pt idx="4342">
                  <c:v>68</c:v>
                </c:pt>
                <c:pt idx="4343">
                  <c:v>67.8</c:v>
                </c:pt>
                <c:pt idx="4344">
                  <c:v>67.7</c:v>
                </c:pt>
                <c:pt idx="4345">
                  <c:v>67.8</c:v>
                </c:pt>
                <c:pt idx="4346">
                  <c:v>67.8</c:v>
                </c:pt>
                <c:pt idx="4347">
                  <c:v>67.8</c:v>
                </c:pt>
                <c:pt idx="4348">
                  <c:v>67.8</c:v>
                </c:pt>
                <c:pt idx="4349">
                  <c:v>67.8</c:v>
                </c:pt>
                <c:pt idx="4350">
                  <c:v>67.8</c:v>
                </c:pt>
                <c:pt idx="4351">
                  <c:v>67.7</c:v>
                </c:pt>
                <c:pt idx="4352">
                  <c:v>68</c:v>
                </c:pt>
                <c:pt idx="4353">
                  <c:v>68</c:v>
                </c:pt>
                <c:pt idx="4354">
                  <c:v>67.900000000000006</c:v>
                </c:pt>
                <c:pt idx="4355">
                  <c:v>68.400000000000006</c:v>
                </c:pt>
                <c:pt idx="4356">
                  <c:v>68.400000000000006</c:v>
                </c:pt>
                <c:pt idx="4357">
                  <c:v>68.3</c:v>
                </c:pt>
                <c:pt idx="4358">
                  <c:v>68.099999999999994</c:v>
                </c:pt>
                <c:pt idx="4359">
                  <c:v>68.099999999999994</c:v>
                </c:pt>
                <c:pt idx="4360">
                  <c:v>68.099999999999994</c:v>
                </c:pt>
                <c:pt idx="4361">
                  <c:v>68.2</c:v>
                </c:pt>
                <c:pt idx="4362">
                  <c:v>68.2</c:v>
                </c:pt>
                <c:pt idx="4363">
                  <c:v>68.400000000000006</c:v>
                </c:pt>
                <c:pt idx="4364">
                  <c:v>68.400000000000006</c:v>
                </c:pt>
                <c:pt idx="4365">
                  <c:v>68.3</c:v>
                </c:pt>
                <c:pt idx="4366">
                  <c:v>68.400000000000006</c:v>
                </c:pt>
                <c:pt idx="4367">
                  <c:v>68.5</c:v>
                </c:pt>
                <c:pt idx="4368">
                  <c:v>68.7</c:v>
                </c:pt>
                <c:pt idx="4369">
                  <c:v>68.7</c:v>
                </c:pt>
                <c:pt idx="4370">
                  <c:v>68.900000000000006</c:v>
                </c:pt>
                <c:pt idx="4371">
                  <c:v>69.099999999999994</c:v>
                </c:pt>
                <c:pt idx="4372">
                  <c:v>69.2</c:v>
                </c:pt>
                <c:pt idx="4373">
                  <c:v>69</c:v>
                </c:pt>
                <c:pt idx="4374">
                  <c:v>69</c:v>
                </c:pt>
                <c:pt idx="4375">
                  <c:v>69</c:v>
                </c:pt>
                <c:pt idx="4376">
                  <c:v>68.900000000000006</c:v>
                </c:pt>
                <c:pt idx="4377">
                  <c:v>69</c:v>
                </c:pt>
                <c:pt idx="4378">
                  <c:v>68.7</c:v>
                </c:pt>
                <c:pt idx="4379">
                  <c:v>69</c:v>
                </c:pt>
                <c:pt idx="4380">
                  <c:v>69.099999999999994</c:v>
                </c:pt>
                <c:pt idx="4381">
                  <c:v>69.099999999999994</c:v>
                </c:pt>
                <c:pt idx="4382">
                  <c:v>69.3</c:v>
                </c:pt>
                <c:pt idx="4383">
                  <c:v>69.2</c:v>
                </c:pt>
                <c:pt idx="4384">
                  <c:v>69.3</c:v>
                </c:pt>
                <c:pt idx="4385">
                  <c:v>69.400000000000006</c:v>
                </c:pt>
                <c:pt idx="4386">
                  <c:v>69.5</c:v>
                </c:pt>
                <c:pt idx="4387">
                  <c:v>69.400000000000006</c:v>
                </c:pt>
                <c:pt idx="4388">
                  <c:v>69.400000000000006</c:v>
                </c:pt>
                <c:pt idx="4389">
                  <c:v>69.099999999999994</c:v>
                </c:pt>
                <c:pt idx="4390">
                  <c:v>69.099999999999994</c:v>
                </c:pt>
                <c:pt idx="4391">
                  <c:v>69.2</c:v>
                </c:pt>
                <c:pt idx="4392">
                  <c:v>69.2</c:v>
                </c:pt>
                <c:pt idx="4393">
                  <c:v>69.2</c:v>
                </c:pt>
                <c:pt idx="4394">
                  <c:v>69.3</c:v>
                </c:pt>
                <c:pt idx="4395">
                  <c:v>69.3</c:v>
                </c:pt>
                <c:pt idx="4396">
                  <c:v>69.400000000000006</c:v>
                </c:pt>
                <c:pt idx="4397">
                  <c:v>69.3</c:v>
                </c:pt>
                <c:pt idx="4398">
                  <c:v>69.599999999999994</c:v>
                </c:pt>
                <c:pt idx="4399">
                  <c:v>69.400000000000006</c:v>
                </c:pt>
                <c:pt idx="4400">
                  <c:v>69.5</c:v>
                </c:pt>
                <c:pt idx="4401">
                  <c:v>69.5</c:v>
                </c:pt>
                <c:pt idx="4402">
                  <c:v>69.400000000000006</c:v>
                </c:pt>
                <c:pt idx="4403">
                  <c:v>69.400000000000006</c:v>
                </c:pt>
                <c:pt idx="4404">
                  <c:v>69.5</c:v>
                </c:pt>
                <c:pt idx="4405">
                  <c:v>69.5</c:v>
                </c:pt>
                <c:pt idx="4406">
                  <c:v>69.400000000000006</c:v>
                </c:pt>
                <c:pt idx="4407">
                  <c:v>69.5</c:v>
                </c:pt>
                <c:pt idx="4408">
                  <c:v>69.599999999999994</c:v>
                </c:pt>
                <c:pt idx="4409">
                  <c:v>69.7</c:v>
                </c:pt>
                <c:pt idx="4410">
                  <c:v>69.7</c:v>
                </c:pt>
                <c:pt idx="4411">
                  <c:v>69.7</c:v>
                </c:pt>
                <c:pt idx="4412">
                  <c:v>69.8</c:v>
                </c:pt>
                <c:pt idx="4413">
                  <c:v>69.900000000000006</c:v>
                </c:pt>
                <c:pt idx="4414">
                  <c:v>69.8</c:v>
                </c:pt>
                <c:pt idx="4415">
                  <c:v>69.8</c:v>
                </c:pt>
                <c:pt idx="4416">
                  <c:v>69.8</c:v>
                </c:pt>
                <c:pt idx="4417">
                  <c:v>69.900000000000006</c:v>
                </c:pt>
                <c:pt idx="4418">
                  <c:v>70.099999999999994</c:v>
                </c:pt>
                <c:pt idx="4419">
                  <c:v>70.099999999999994</c:v>
                </c:pt>
                <c:pt idx="4420">
                  <c:v>70.3</c:v>
                </c:pt>
                <c:pt idx="4421">
                  <c:v>70.5</c:v>
                </c:pt>
                <c:pt idx="4422">
                  <c:v>70.400000000000006</c:v>
                </c:pt>
                <c:pt idx="4423">
                  <c:v>70.400000000000006</c:v>
                </c:pt>
                <c:pt idx="4424">
                  <c:v>70.400000000000006</c:v>
                </c:pt>
                <c:pt idx="4425">
                  <c:v>70.5</c:v>
                </c:pt>
                <c:pt idx="4426">
                  <c:v>70.5</c:v>
                </c:pt>
                <c:pt idx="4427">
                  <c:v>70.5</c:v>
                </c:pt>
                <c:pt idx="4428">
                  <c:v>70.7</c:v>
                </c:pt>
                <c:pt idx="4429">
                  <c:v>70.599999999999994</c:v>
                </c:pt>
                <c:pt idx="4430">
                  <c:v>70.7</c:v>
                </c:pt>
                <c:pt idx="4431">
                  <c:v>70.7</c:v>
                </c:pt>
                <c:pt idx="4432">
                  <c:v>70.8</c:v>
                </c:pt>
                <c:pt idx="4433">
                  <c:v>70.7</c:v>
                </c:pt>
                <c:pt idx="4434">
                  <c:v>70.599999999999994</c:v>
                </c:pt>
                <c:pt idx="4435">
                  <c:v>70.599999999999994</c:v>
                </c:pt>
                <c:pt idx="4436">
                  <c:v>70.8</c:v>
                </c:pt>
                <c:pt idx="4437">
                  <c:v>71</c:v>
                </c:pt>
                <c:pt idx="4438">
                  <c:v>71.099999999999994</c:v>
                </c:pt>
                <c:pt idx="4439">
                  <c:v>71</c:v>
                </c:pt>
                <c:pt idx="4440">
                  <c:v>71.099999999999994</c:v>
                </c:pt>
                <c:pt idx="4441">
                  <c:v>71.099999999999994</c:v>
                </c:pt>
                <c:pt idx="4442">
                  <c:v>71.2</c:v>
                </c:pt>
                <c:pt idx="4443">
                  <c:v>71.2</c:v>
                </c:pt>
                <c:pt idx="4444">
                  <c:v>71.2</c:v>
                </c:pt>
                <c:pt idx="4445">
                  <c:v>71.3</c:v>
                </c:pt>
                <c:pt idx="4446">
                  <c:v>71.5</c:v>
                </c:pt>
                <c:pt idx="4447">
                  <c:v>71.400000000000006</c:v>
                </c:pt>
                <c:pt idx="4448">
                  <c:v>71.400000000000006</c:v>
                </c:pt>
                <c:pt idx="4449">
                  <c:v>71.599999999999994</c:v>
                </c:pt>
                <c:pt idx="4450">
                  <c:v>71.7</c:v>
                </c:pt>
                <c:pt idx="4451">
                  <c:v>71.5</c:v>
                </c:pt>
                <c:pt idx="4452">
                  <c:v>71.7</c:v>
                </c:pt>
                <c:pt idx="4453">
                  <c:v>71.5</c:v>
                </c:pt>
                <c:pt idx="4454">
                  <c:v>71.5</c:v>
                </c:pt>
                <c:pt idx="4455">
                  <c:v>71.5</c:v>
                </c:pt>
                <c:pt idx="4456">
                  <c:v>71.5</c:v>
                </c:pt>
                <c:pt idx="4457">
                  <c:v>71.5</c:v>
                </c:pt>
                <c:pt idx="4458">
                  <c:v>71.599999999999994</c:v>
                </c:pt>
                <c:pt idx="4459">
                  <c:v>71.599999999999994</c:v>
                </c:pt>
                <c:pt idx="4460">
                  <c:v>71.599999999999994</c:v>
                </c:pt>
                <c:pt idx="4461">
                  <c:v>71.400000000000006</c:v>
                </c:pt>
                <c:pt idx="4462">
                  <c:v>71.5</c:v>
                </c:pt>
                <c:pt idx="4463">
                  <c:v>71.5</c:v>
                </c:pt>
                <c:pt idx="4464">
                  <c:v>71.400000000000006</c:v>
                </c:pt>
                <c:pt idx="4465">
                  <c:v>71.5</c:v>
                </c:pt>
                <c:pt idx="4466">
                  <c:v>71.5</c:v>
                </c:pt>
                <c:pt idx="4467">
                  <c:v>71.5</c:v>
                </c:pt>
                <c:pt idx="4468">
                  <c:v>71.5</c:v>
                </c:pt>
                <c:pt idx="4469">
                  <c:v>71.599999999999994</c:v>
                </c:pt>
                <c:pt idx="4470">
                  <c:v>71.5</c:v>
                </c:pt>
                <c:pt idx="4471">
                  <c:v>71.599999999999994</c:v>
                </c:pt>
                <c:pt idx="4472">
                  <c:v>71.599999999999994</c:v>
                </c:pt>
                <c:pt idx="4473">
                  <c:v>71.599999999999994</c:v>
                </c:pt>
                <c:pt idx="4474">
                  <c:v>71.599999999999994</c:v>
                </c:pt>
                <c:pt idx="4475">
                  <c:v>71.599999999999994</c:v>
                </c:pt>
                <c:pt idx="4476">
                  <c:v>71.599999999999994</c:v>
                </c:pt>
                <c:pt idx="4477">
                  <c:v>71.7</c:v>
                </c:pt>
                <c:pt idx="4478">
                  <c:v>71.7</c:v>
                </c:pt>
                <c:pt idx="4479">
                  <c:v>71.8</c:v>
                </c:pt>
                <c:pt idx="4480">
                  <c:v>71.8</c:v>
                </c:pt>
                <c:pt idx="4481">
                  <c:v>71.8</c:v>
                </c:pt>
                <c:pt idx="4482">
                  <c:v>71.8</c:v>
                </c:pt>
                <c:pt idx="4483">
                  <c:v>71.7</c:v>
                </c:pt>
                <c:pt idx="4484">
                  <c:v>71.8</c:v>
                </c:pt>
                <c:pt idx="4485">
                  <c:v>71.8</c:v>
                </c:pt>
                <c:pt idx="4486">
                  <c:v>71.8</c:v>
                </c:pt>
                <c:pt idx="4487">
                  <c:v>71.900000000000006</c:v>
                </c:pt>
                <c:pt idx="4488">
                  <c:v>71.8</c:v>
                </c:pt>
                <c:pt idx="4489">
                  <c:v>71.8</c:v>
                </c:pt>
                <c:pt idx="4490">
                  <c:v>71.900000000000006</c:v>
                </c:pt>
                <c:pt idx="4491">
                  <c:v>71.8</c:v>
                </c:pt>
                <c:pt idx="4492">
                  <c:v>71.8</c:v>
                </c:pt>
                <c:pt idx="4493">
                  <c:v>71.900000000000006</c:v>
                </c:pt>
                <c:pt idx="4494">
                  <c:v>71.900000000000006</c:v>
                </c:pt>
                <c:pt idx="4495">
                  <c:v>71.900000000000006</c:v>
                </c:pt>
                <c:pt idx="4496">
                  <c:v>71.900000000000006</c:v>
                </c:pt>
                <c:pt idx="4497">
                  <c:v>71.900000000000006</c:v>
                </c:pt>
                <c:pt idx="4498">
                  <c:v>72</c:v>
                </c:pt>
                <c:pt idx="4499">
                  <c:v>71.900000000000006</c:v>
                </c:pt>
                <c:pt idx="4500">
                  <c:v>71.900000000000006</c:v>
                </c:pt>
                <c:pt idx="4501">
                  <c:v>71.900000000000006</c:v>
                </c:pt>
                <c:pt idx="4502">
                  <c:v>71.900000000000006</c:v>
                </c:pt>
                <c:pt idx="4503">
                  <c:v>71.900000000000006</c:v>
                </c:pt>
                <c:pt idx="4504">
                  <c:v>71.8</c:v>
                </c:pt>
                <c:pt idx="4505">
                  <c:v>71.900000000000006</c:v>
                </c:pt>
                <c:pt idx="4506">
                  <c:v>71.900000000000006</c:v>
                </c:pt>
                <c:pt idx="4507">
                  <c:v>71.900000000000006</c:v>
                </c:pt>
                <c:pt idx="4508">
                  <c:v>71.900000000000006</c:v>
                </c:pt>
                <c:pt idx="4509">
                  <c:v>71.900000000000006</c:v>
                </c:pt>
                <c:pt idx="4510">
                  <c:v>71.900000000000006</c:v>
                </c:pt>
                <c:pt idx="4511">
                  <c:v>71.8</c:v>
                </c:pt>
                <c:pt idx="4512">
                  <c:v>71.8</c:v>
                </c:pt>
                <c:pt idx="4513">
                  <c:v>71.8</c:v>
                </c:pt>
                <c:pt idx="4514">
                  <c:v>71.8</c:v>
                </c:pt>
                <c:pt idx="4515">
                  <c:v>71.8</c:v>
                </c:pt>
                <c:pt idx="4516">
                  <c:v>71.8</c:v>
                </c:pt>
                <c:pt idx="4517">
                  <c:v>71.8</c:v>
                </c:pt>
                <c:pt idx="4518">
                  <c:v>71.8</c:v>
                </c:pt>
                <c:pt idx="4519">
                  <c:v>71.8</c:v>
                </c:pt>
                <c:pt idx="4520">
                  <c:v>71.8</c:v>
                </c:pt>
                <c:pt idx="4521">
                  <c:v>71.8</c:v>
                </c:pt>
                <c:pt idx="4522">
                  <c:v>71.8</c:v>
                </c:pt>
                <c:pt idx="4523">
                  <c:v>71.900000000000006</c:v>
                </c:pt>
                <c:pt idx="4524">
                  <c:v>71.8</c:v>
                </c:pt>
                <c:pt idx="4525">
                  <c:v>71.8</c:v>
                </c:pt>
                <c:pt idx="4526">
                  <c:v>71.8</c:v>
                </c:pt>
                <c:pt idx="4527">
                  <c:v>71.8</c:v>
                </c:pt>
                <c:pt idx="4528">
                  <c:v>71.8</c:v>
                </c:pt>
                <c:pt idx="4529">
                  <c:v>71.8</c:v>
                </c:pt>
                <c:pt idx="4530">
                  <c:v>71.8</c:v>
                </c:pt>
                <c:pt idx="4531">
                  <c:v>71.8</c:v>
                </c:pt>
                <c:pt idx="4532">
                  <c:v>71.7</c:v>
                </c:pt>
                <c:pt idx="4533">
                  <c:v>71.8</c:v>
                </c:pt>
                <c:pt idx="4534">
                  <c:v>71.7</c:v>
                </c:pt>
                <c:pt idx="4535">
                  <c:v>71.7</c:v>
                </c:pt>
                <c:pt idx="4536">
                  <c:v>71.7</c:v>
                </c:pt>
                <c:pt idx="4537">
                  <c:v>71.7</c:v>
                </c:pt>
                <c:pt idx="4538">
                  <c:v>71.7</c:v>
                </c:pt>
                <c:pt idx="4539">
                  <c:v>71.7</c:v>
                </c:pt>
                <c:pt idx="4540">
                  <c:v>71.7</c:v>
                </c:pt>
                <c:pt idx="4541">
                  <c:v>71.7</c:v>
                </c:pt>
                <c:pt idx="4542">
                  <c:v>71.7</c:v>
                </c:pt>
                <c:pt idx="4543">
                  <c:v>71.599999999999994</c:v>
                </c:pt>
                <c:pt idx="4544">
                  <c:v>71.7</c:v>
                </c:pt>
                <c:pt idx="4545">
                  <c:v>71.7</c:v>
                </c:pt>
                <c:pt idx="4546">
                  <c:v>71.7</c:v>
                </c:pt>
                <c:pt idx="4547">
                  <c:v>71.7</c:v>
                </c:pt>
                <c:pt idx="4548">
                  <c:v>71.7</c:v>
                </c:pt>
                <c:pt idx="4549">
                  <c:v>71.599999999999994</c:v>
                </c:pt>
                <c:pt idx="4550">
                  <c:v>71.599999999999994</c:v>
                </c:pt>
                <c:pt idx="4551">
                  <c:v>71.599999999999994</c:v>
                </c:pt>
                <c:pt idx="4552">
                  <c:v>71.599999999999994</c:v>
                </c:pt>
                <c:pt idx="4553">
                  <c:v>71.599999999999994</c:v>
                </c:pt>
                <c:pt idx="4554">
                  <c:v>71.599999999999994</c:v>
                </c:pt>
                <c:pt idx="4555">
                  <c:v>71.5</c:v>
                </c:pt>
                <c:pt idx="4556">
                  <c:v>71.599999999999994</c:v>
                </c:pt>
                <c:pt idx="4557">
                  <c:v>71.599999999999994</c:v>
                </c:pt>
                <c:pt idx="4558">
                  <c:v>71.599999999999994</c:v>
                </c:pt>
                <c:pt idx="4559">
                  <c:v>71.599999999999994</c:v>
                </c:pt>
                <c:pt idx="4560">
                  <c:v>71.5</c:v>
                </c:pt>
                <c:pt idx="4561">
                  <c:v>71.599999999999994</c:v>
                </c:pt>
                <c:pt idx="4562">
                  <c:v>71.5</c:v>
                </c:pt>
                <c:pt idx="4563">
                  <c:v>71.5</c:v>
                </c:pt>
                <c:pt idx="4564">
                  <c:v>71.599999999999994</c:v>
                </c:pt>
                <c:pt idx="4565">
                  <c:v>71.5</c:v>
                </c:pt>
                <c:pt idx="4566">
                  <c:v>71.5</c:v>
                </c:pt>
                <c:pt idx="4567">
                  <c:v>71.5</c:v>
                </c:pt>
                <c:pt idx="4568">
                  <c:v>71.400000000000006</c:v>
                </c:pt>
                <c:pt idx="4569">
                  <c:v>71.400000000000006</c:v>
                </c:pt>
                <c:pt idx="4570">
                  <c:v>71.400000000000006</c:v>
                </c:pt>
                <c:pt idx="4571">
                  <c:v>71.5</c:v>
                </c:pt>
                <c:pt idx="4572">
                  <c:v>71.400000000000006</c:v>
                </c:pt>
                <c:pt idx="4573">
                  <c:v>71.400000000000006</c:v>
                </c:pt>
                <c:pt idx="4574">
                  <c:v>71.3</c:v>
                </c:pt>
                <c:pt idx="4575">
                  <c:v>71.400000000000006</c:v>
                </c:pt>
                <c:pt idx="4576">
                  <c:v>71.400000000000006</c:v>
                </c:pt>
                <c:pt idx="4577">
                  <c:v>71.400000000000006</c:v>
                </c:pt>
                <c:pt idx="4578">
                  <c:v>71.400000000000006</c:v>
                </c:pt>
                <c:pt idx="4579">
                  <c:v>71.400000000000006</c:v>
                </c:pt>
                <c:pt idx="4580">
                  <c:v>71.400000000000006</c:v>
                </c:pt>
                <c:pt idx="4581">
                  <c:v>71.3</c:v>
                </c:pt>
                <c:pt idx="4582">
                  <c:v>71.3</c:v>
                </c:pt>
                <c:pt idx="4583">
                  <c:v>71.3</c:v>
                </c:pt>
                <c:pt idx="4584">
                  <c:v>71.3</c:v>
                </c:pt>
                <c:pt idx="4585">
                  <c:v>71.2</c:v>
                </c:pt>
                <c:pt idx="4586">
                  <c:v>71.2</c:v>
                </c:pt>
                <c:pt idx="4587">
                  <c:v>71.2</c:v>
                </c:pt>
                <c:pt idx="4588">
                  <c:v>71.3</c:v>
                </c:pt>
                <c:pt idx="4589">
                  <c:v>71.2</c:v>
                </c:pt>
                <c:pt idx="4590">
                  <c:v>71.2</c:v>
                </c:pt>
                <c:pt idx="4591">
                  <c:v>71.2</c:v>
                </c:pt>
                <c:pt idx="4592">
                  <c:v>71.3</c:v>
                </c:pt>
                <c:pt idx="4593">
                  <c:v>71.2</c:v>
                </c:pt>
                <c:pt idx="4594">
                  <c:v>71.2</c:v>
                </c:pt>
                <c:pt idx="4595">
                  <c:v>71.2</c:v>
                </c:pt>
                <c:pt idx="4596">
                  <c:v>71.099999999999994</c:v>
                </c:pt>
                <c:pt idx="4597">
                  <c:v>71.099999999999994</c:v>
                </c:pt>
                <c:pt idx="4598">
                  <c:v>71.099999999999994</c:v>
                </c:pt>
                <c:pt idx="4599">
                  <c:v>71.2</c:v>
                </c:pt>
                <c:pt idx="4600">
                  <c:v>71.099999999999994</c:v>
                </c:pt>
                <c:pt idx="4601">
                  <c:v>71.099999999999994</c:v>
                </c:pt>
                <c:pt idx="4602">
                  <c:v>71.099999999999994</c:v>
                </c:pt>
                <c:pt idx="4603">
                  <c:v>71.2</c:v>
                </c:pt>
                <c:pt idx="4604">
                  <c:v>71.099999999999994</c:v>
                </c:pt>
                <c:pt idx="4605">
                  <c:v>71.099999999999994</c:v>
                </c:pt>
                <c:pt idx="4606">
                  <c:v>71.099999999999994</c:v>
                </c:pt>
                <c:pt idx="4607">
                  <c:v>71.099999999999994</c:v>
                </c:pt>
                <c:pt idx="4608">
                  <c:v>71.099999999999994</c:v>
                </c:pt>
                <c:pt idx="4609">
                  <c:v>71.099999999999994</c:v>
                </c:pt>
                <c:pt idx="4610">
                  <c:v>71.099999999999994</c:v>
                </c:pt>
                <c:pt idx="4611">
                  <c:v>71.099999999999994</c:v>
                </c:pt>
                <c:pt idx="4612">
                  <c:v>71.099999999999994</c:v>
                </c:pt>
                <c:pt idx="4613">
                  <c:v>71.099999999999994</c:v>
                </c:pt>
                <c:pt idx="4614">
                  <c:v>71.2</c:v>
                </c:pt>
                <c:pt idx="4615">
                  <c:v>71.099999999999994</c:v>
                </c:pt>
                <c:pt idx="4616">
                  <c:v>71.099999999999994</c:v>
                </c:pt>
                <c:pt idx="4617">
                  <c:v>71.099999999999994</c:v>
                </c:pt>
                <c:pt idx="4618">
                  <c:v>71.099999999999994</c:v>
                </c:pt>
                <c:pt idx="4619">
                  <c:v>71.099999999999994</c:v>
                </c:pt>
                <c:pt idx="4620">
                  <c:v>71</c:v>
                </c:pt>
                <c:pt idx="4621">
                  <c:v>71</c:v>
                </c:pt>
                <c:pt idx="4622">
                  <c:v>71</c:v>
                </c:pt>
                <c:pt idx="4623">
                  <c:v>71</c:v>
                </c:pt>
                <c:pt idx="4624">
                  <c:v>71</c:v>
                </c:pt>
                <c:pt idx="4625">
                  <c:v>71.099999999999994</c:v>
                </c:pt>
                <c:pt idx="4626">
                  <c:v>71.099999999999994</c:v>
                </c:pt>
                <c:pt idx="4627">
                  <c:v>71</c:v>
                </c:pt>
                <c:pt idx="4628">
                  <c:v>71</c:v>
                </c:pt>
                <c:pt idx="4629">
                  <c:v>71</c:v>
                </c:pt>
                <c:pt idx="4630">
                  <c:v>71</c:v>
                </c:pt>
                <c:pt idx="4631">
                  <c:v>70.900000000000006</c:v>
                </c:pt>
                <c:pt idx="4632">
                  <c:v>70.900000000000006</c:v>
                </c:pt>
                <c:pt idx="4633">
                  <c:v>71</c:v>
                </c:pt>
                <c:pt idx="4634">
                  <c:v>71</c:v>
                </c:pt>
                <c:pt idx="4635">
                  <c:v>70.900000000000006</c:v>
                </c:pt>
                <c:pt idx="4636">
                  <c:v>70.900000000000006</c:v>
                </c:pt>
                <c:pt idx="4637">
                  <c:v>70.900000000000006</c:v>
                </c:pt>
                <c:pt idx="4638">
                  <c:v>70.900000000000006</c:v>
                </c:pt>
                <c:pt idx="4639">
                  <c:v>70.8</c:v>
                </c:pt>
                <c:pt idx="4640">
                  <c:v>70.900000000000006</c:v>
                </c:pt>
                <c:pt idx="4641">
                  <c:v>70.900000000000006</c:v>
                </c:pt>
                <c:pt idx="4642">
                  <c:v>70.7</c:v>
                </c:pt>
                <c:pt idx="4643">
                  <c:v>70.7</c:v>
                </c:pt>
                <c:pt idx="4644">
                  <c:v>70.8</c:v>
                </c:pt>
                <c:pt idx="4645">
                  <c:v>70.8</c:v>
                </c:pt>
                <c:pt idx="4646">
                  <c:v>70.7</c:v>
                </c:pt>
                <c:pt idx="4647">
                  <c:v>70.8</c:v>
                </c:pt>
                <c:pt idx="4648">
                  <c:v>70.8</c:v>
                </c:pt>
                <c:pt idx="4649">
                  <c:v>70.8</c:v>
                </c:pt>
                <c:pt idx="4650">
                  <c:v>70.8</c:v>
                </c:pt>
                <c:pt idx="4651">
                  <c:v>70.7</c:v>
                </c:pt>
                <c:pt idx="4652">
                  <c:v>70.7</c:v>
                </c:pt>
                <c:pt idx="4653">
                  <c:v>70.7</c:v>
                </c:pt>
                <c:pt idx="4654">
                  <c:v>70.7</c:v>
                </c:pt>
                <c:pt idx="4655">
                  <c:v>70.7</c:v>
                </c:pt>
                <c:pt idx="4656">
                  <c:v>70.7</c:v>
                </c:pt>
                <c:pt idx="4657">
                  <c:v>70.7</c:v>
                </c:pt>
                <c:pt idx="4658">
                  <c:v>70.7</c:v>
                </c:pt>
                <c:pt idx="4659">
                  <c:v>70.7</c:v>
                </c:pt>
                <c:pt idx="4660">
                  <c:v>70.7</c:v>
                </c:pt>
                <c:pt idx="4661">
                  <c:v>70.7</c:v>
                </c:pt>
                <c:pt idx="4662">
                  <c:v>70.7</c:v>
                </c:pt>
                <c:pt idx="4663">
                  <c:v>70.7</c:v>
                </c:pt>
                <c:pt idx="4664">
                  <c:v>70.7</c:v>
                </c:pt>
                <c:pt idx="4665">
                  <c:v>70.599999999999994</c:v>
                </c:pt>
                <c:pt idx="4666">
                  <c:v>70.599999999999994</c:v>
                </c:pt>
                <c:pt idx="4667">
                  <c:v>70.599999999999994</c:v>
                </c:pt>
                <c:pt idx="4668">
                  <c:v>70.599999999999994</c:v>
                </c:pt>
                <c:pt idx="4669">
                  <c:v>70.5</c:v>
                </c:pt>
                <c:pt idx="4670">
                  <c:v>70.5</c:v>
                </c:pt>
                <c:pt idx="4671">
                  <c:v>70.599999999999994</c:v>
                </c:pt>
                <c:pt idx="4672">
                  <c:v>70.599999999999994</c:v>
                </c:pt>
                <c:pt idx="4673">
                  <c:v>70.599999999999994</c:v>
                </c:pt>
                <c:pt idx="4674">
                  <c:v>70.599999999999994</c:v>
                </c:pt>
                <c:pt idx="4675">
                  <c:v>70.7</c:v>
                </c:pt>
                <c:pt idx="4676">
                  <c:v>70.8</c:v>
                </c:pt>
                <c:pt idx="4677">
                  <c:v>70.599999999999994</c:v>
                </c:pt>
                <c:pt idx="4678">
                  <c:v>70.599999999999994</c:v>
                </c:pt>
                <c:pt idx="4679">
                  <c:v>70.5</c:v>
                </c:pt>
                <c:pt idx="4680">
                  <c:v>70.5</c:v>
                </c:pt>
                <c:pt idx="4681">
                  <c:v>70.5</c:v>
                </c:pt>
                <c:pt idx="4682">
                  <c:v>70.5</c:v>
                </c:pt>
                <c:pt idx="4683">
                  <c:v>70.5</c:v>
                </c:pt>
                <c:pt idx="4684">
                  <c:v>70.7</c:v>
                </c:pt>
                <c:pt idx="4685">
                  <c:v>70.400000000000006</c:v>
                </c:pt>
                <c:pt idx="4686">
                  <c:v>70.5</c:v>
                </c:pt>
                <c:pt idx="4687">
                  <c:v>70.5</c:v>
                </c:pt>
                <c:pt idx="4688">
                  <c:v>70.599999999999994</c:v>
                </c:pt>
                <c:pt idx="4689">
                  <c:v>70.5</c:v>
                </c:pt>
                <c:pt idx="4690">
                  <c:v>70.7</c:v>
                </c:pt>
                <c:pt idx="4691">
                  <c:v>70.599999999999994</c:v>
                </c:pt>
                <c:pt idx="4692">
                  <c:v>70.400000000000006</c:v>
                </c:pt>
                <c:pt idx="4693">
                  <c:v>70.400000000000006</c:v>
                </c:pt>
                <c:pt idx="4694">
                  <c:v>70.400000000000006</c:v>
                </c:pt>
                <c:pt idx="4695">
                  <c:v>70.400000000000006</c:v>
                </c:pt>
                <c:pt idx="4696">
                  <c:v>70.599999999999994</c:v>
                </c:pt>
                <c:pt idx="4697">
                  <c:v>70.400000000000006</c:v>
                </c:pt>
                <c:pt idx="4698">
                  <c:v>70.5</c:v>
                </c:pt>
                <c:pt idx="4699">
                  <c:v>70.400000000000006</c:v>
                </c:pt>
                <c:pt idx="4700">
                  <c:v>70.400000000000006</c:v>
                </c:pt>
                <c:pt idx="4701">
                  <c:v>70.400000000000006</c:v>
                </c:pt>
                <c:pt idx="4702">
                  <c:v>70.3</c:v>
                </c:pt>
                <c:pt idx="4703">
                  <c:v>70.599999999999994</c:v>
                </c:pt>
                <c:pt idx="4704">
                  <c:v>70.400000000000006</c:v>
                </c:pt>
                <c:pt idx="4705">
                  <c:v>70.400000000000006</c:v>
                </c:pt>
                <c:pt idx="4706">
                  <c:v>70.400000000000006</c:v>
                </c:pt>
                <c:pt idx="4707">
                  <c:v>70.400000000000006</c:v>
                </c:pt>
                <c:pt idx="4708">
                  <c:v>70.5</c:v>
                </c:pt>
                <c:pt idx="4709">
                  <c:v>70.3</c:v>
                </c:pt>
                <c:pt idx="4710">
                  <c:v>70.3</c:v>
                </c:pt>
                <c:pt idx="4711">
                  <c:v>70.3</c:v>
                </c:pt>
                <c:pt idx="4712">
                  <c:v>70.400000000000006</c:v>
                </c:pt>
                <c:pt idx="4713">
                  <c:v>70.400000000000006</c:v>
                </c:pt>
                <c:pt idx="4714">
                  <c:v>70.400000000000006</c:v>
                </c:pt>
                <c:pt idx="4715">
                  <c:v>70.400000000000006</c:v>
                </c:pt>
                <c:pt idx="4716">
                  <c:v>70.400000000000006</c:v>
                </c:pt>
                <c:pt idx="4717">
                  <c:v>70.3</c:v>
                </c:pt>
                <c:pt idx="4718">
                  <c:v>70.3</c:v>
                </c:pt>
                <c:pt idx="4719">
                  <c:v>70.3</c:v>
                </c:pt>
                <c:pt idx="4720">
                  <c:v>70.3</c:v>
                </c:pt>
                <c:pt idx="4721">
                  <c:v>70.400000000000006</c:v>
                </c:pt>
                <c:pt idx="4722">
                  <c:v>70.3</c:v>
                </c:pt>
                <c:pt idx="4723">
                  <c:v>70.3</c:v>
                </c:pt>
                <c:pt idx="4724">
                  <c:v>70.5</c:v>
                </c:pt>
                <c:pt idx="4725">
                  <c:v>70.3</c:v>
                </c:pt>
                <c:pt idx="4726">
                  <c:v>70.400000000000006</c:v>
                </c:pt>
                <c:pt idx="4727">
                  <c:v>70.3</c:v>
                </c:pt>
                <c:pt idx="4728">
                  <c:v>70.3</c:v>
                </c:pt>
                <c:pt idx="4729">
                  <c:v>70.3</c:v>
                </c:pt>
                <c:pt idx="4730">
                  <c:v>70.2</c:v>
                </c:pt>
                <c:pt idx="4731">
                  <c:v>70.3</c:v>
                </c:pt>
                <c:pt idx="4732">
                  <c:v>70.3</c:v>
                </c:pt>
                <c:pt idx="4733">
                  <c:v>70.3</c:v>
                </c:pt>
                <c:pt idx="4734">
                  <c:v>70.3</c:v>
                </c:pt>
                <c:pt idx="4735">
                  <c:v>70.3</c:v>
                </c:pt>
                <c:pt idx="4736">
                  <c:v>70.2</c:v>
                </c:pt>
                <c:pt idx="4737">
                  <c:v>70.2</c:v>
                </c:pt>
                <c:pt idx="4738">
                  <c:v>70.400000000000006</c:v>
                </c:pt>
                <c:pt idx="4739">
                  <c:v>70.2</c:v>
                </c:pt>
                <c:pt idx="4740">
                  <c:v>70.3</c:v>
                </c:pt>
                <c:pt idx="4741">
                  <c:v>70.2</c:v>
                </c:pt>
                <c:pt idx="4742">
                  <c:v>70.2</c:v>
                </c:pt>
                <c:pt idx="4743">
                  <c:v>70.2</c:v>
                </c:pt>
                <c:pt idx="4744">
                  <c:v>70.2</c:v>
                </c:pt>
                <c:pt idx="4745">
                  <c:v>70.2</c:v>
                </c:pt>
                <c:pt idx="4746">
                  <c:v>70.099999999999994</c:v>
                </c:pt>
                <c:pt idx="4747">
                  <c:v>70.400000000000006</c:v>
                </c:pt>
                <c:pt idx="4748">
                  <c:v>70.2</c:v>
                </c:pt>
                <c:pt idx="4749">
                  <c:v>70.2</c:v>
                </c:pt>
                <c:pt idx="4750">
                  <c:v>70.099999999999994</c:v>
                </c:pt>
                <c:pt idx="4751">
                  <c:v>70.3</c:v>
                </c:pt>
                <c:pt idx="4752">
                  <c:v>70.099999999999994</c:v>
                </c:pt>
                <c:pt idx="4753">
                  <c:v>70.099999999999994</c:v>
                </c:pt>
                <c:pt idx="4754">
                  <c:v>70.099999999999994</c:v>
                </c:pt>
                <c:pt idx="4755">
                  <c:v>70.099999999999994</c:v>
                </c:pt>
                <c:pt idx="4756">
                  <c:v>70.099999999999994</c:v>
                </c:pt>
                <c:pt idx="4757">
                  <c:v>70.099999999999994</c:v>
                </c:pt>
                <c:pt idx="4758">
                  <c:v>70.099999999999994</c:v>
                </c:pt>
                <c:pt idx="4759">
                  <c:v>70.3</c:v>
                </c:pt>
                <c:pt idx="4760">
                  <c:v>70.099999999999994</c:v>
                </c:pt>
                <c:pt idx="4761">
                  <c:v>70.099999999999994</c:v>
                </c:pt>
                <c:pt idx="4762">
                  <c:v>70.2</c:v>
                </c:pt>
                <c:pt idx="4763">
                  <c:v>70.099999999999994</c:v>
                </c:pt>
                <c:pt idx="4764">
                  <c:v>70.099999999999994</c:v>
                </c:pt>
                <c:pt idx="4765">
                  <c:v>70.099999999999994</c:v>
                </c:pt>
                <c:pt idx="4766">
                  <c:v>70.3</c:v>
                </c:pt>
                <c:pt idx="4767">
                  <c:v>70.099999999999994</c:v>
                </c:pt>
                <c:pt idx="4768">
                  <c:v>70.099999999999994</c:v>
                </c:pt>
                <c:pt idx="4769">
                  <c:v>70.3</c:v>
                </c:pt>
                <c:pt idx="4770">
                  <c:v>70.099999999999994</c:v>
                </c:pt>
                <c:pt idx="4771">
                  <c:v>69.900000000000006</c:v>
                </c:pt>
                <c:pt idx="4772">
                  <c:v>69.900000000000006</c:v>
                </c:pt>
                <c:pt idx="4773">
                  <c:v>69.900000000000006</c:v>
                </c:pt>
                <c:pt idx="4774">
                  <c:v>69.900000000000006</c:v>
                </c:pt>
                <c:pt idx="4775">
                  <c:v>69.900000000000006</c:v>
                </c:pt>
                <c:pt idx="4776">
                  <c:v>69.900000000000006</c:v>
                </c:pt>
                <c:pt idx="4777">
                  <c:v>69.900000000000006</c:v>
                </c:pt>
                <c:pt idx="4778">
                  <c:v>69.900000000000006</c:v>
                </c:pt>
                <c:pt idx="4779">
                  <c:v>69.900000000000006</c:v>
                </c:pt>
                <c:pt idx="4780">
                  <c:v>70.099999999999994</c:v>
                </c:pt>
                <c:pt idx="4781">
                  <c:v>70.2</c:v>
                </c:pt>
                <c:pt idx="4782">
                  <c:v>69.900000000000006</c:v>
                </c:pt>
                <c:pt idx="4783">
                  <c:v>69.900000000000006</c:v>
                </c:pt>
                <c:pt idx="4784">
                  <c:v>70.099999999999994</c:v>
                </c:pt>
                <c:pt idx="4785">
                  <c:v>69.900000000000006</c:v>
                </c:pt>
                <c:pt idx="4786">
                  <c:v>69.8</c:v>
                </c:pt>
                <c:pt idx="4787">
                  <c:v>70.099999999999994</c:v>
                </c:pt>
                <c:pt idx="4788">
                  <c:v>69.900000000000006</c:v>
                </c:pt>
                <c:pt idx="4789">
                  <c:v>69.900000000000006</c:v>
                </c:pt>
                <c:pt idx="4790">
                  <c:v>70.099999999999994</c:v>
                </c:pt>
                <c:pt idx="4791">
                  <c:v>69.900000000000006</c:v>
                </c:pt>
                <c:pt idx="4792">
                  <c:v>69.8</c:v>
                </c:pt>
                <c:pt idx="4793">
                  <c:v>69.8</c:v>
                </c:pt>
                <c:pt idx="4794">
                  <c:v>69.900000000000006</c:v>
                </c:pt>
                <c:pt idx="4795">
                  <c:v>69.8</c:v>
                </c:pt>
                <c:pt idx="4796">
                  <c:v>69.8</c:v>
                </c:pt>
                <c:pt idx="4797">
                  <c:v>69.8</c:v>
                </c:pt>
                <c:pt idx="4798">
                  <c:v>69.900000000000006</c:v>
                </c:pt>
                <c:pt idx="4799">
                  <c:v>69.900000000000006</c:v>
                </c:pt>
                <c:pt idx="4800">
                  <c:v>69.8</c:v>
                </c:pt>
                <c:pt idx="4801">
                  <c:v>69.8</c:v>
                </c:pt>
                <c:pt idx="4802">
                  <c:v>69.8</c:v>
                </c:pt>
                <c:pt idx="4803">
                  <c:v>69.900000000000006</c:v>
                </c:pt>
                <c:pt idx="4804">
                  <c:v>69.8</c:v>
                </c:pt>
                <c:pt idx="4805">
                  <c:v>69.900000000000006</c:v>
                </c:pt>
                <c:pt idx="4806">
                  <c:v>69.900000000000006</c:v>
                </c:pt>
                <c:pt idx="4807">
                  <c:v>69.8</c:v>
                </c:pt>
                <c:pt idx="4808">
                  <c:v>69.8</c:v>
                </c:pt>
                <c:pt idx="4809">
                  <c:v>69.8</c:v>
                </c:pt>
                <c:pt idx="4810">
                  <c:v>70.099999999999994</c:v>
                </c:pt>
                <c:pt idx="4811">
                  <c:v>69.900000000000006</c:v>
                </c:pt>
                <c:pt idx="4812">
                  <c:v>69.8</c:v>
                </c:pt>
                <c:pt idx="4813">
                  <c:v>70.099999999999994</c:v>
                </c:pt>
                <c:pt idx="4814">
                  <c:v>69.8</c:v>
                </c:pt>
                <c:pt idx="4815">
                  <c:v>69.900000000000006</c:v>
                </c:pt>
                <c:pt idx="4816">
                  <c:v>69.8</c:v>
                </c:pt>
                <c:pt idx="4817">
                  <c:v>70.099999999999994</c:v>
                </c:pt>
                <c:pt idx="4818">
                  <c:v>70.099999999999994</c:v>
                </c:pt>
                <c:pt idx="4819">
                  <c:v>69.900000000000006</c:v>
                </c:pt>
                <c:pt idx="4820">
                  <c:v>69.900000000000006</c:v>
                </c:pt>
                <c:pt idx="4821">
                  <c:v>69.900000000000006</c:v>
                </c:pt>
                <c:pt idx="4822">
                  <c:v>69.8</c:v>
                </c:pt>
                <c:pt idx="4823">
                  <c:v>69.900000000000006</c:v>
                </c:pt>
                <c:pt idx="4824">
                  <c:v>69.900000000000006</c:v>
                </c:pt>
                <c:pt idx="4825">
                  <c:v>69.900000000000006</c:v>
                </c:pt>
                <c:pt idx="4826">
                  <c:v>69.900000000000006</c:v>
                </c:pt>
                <c:pt idx="4827">
                  <c:v>69.900000000000006</c:v>
                </c:pt>
                <c:pt idx="4828">
                  <c:v>69.900000000000006</c:v>
                </c:pt>
                <c:pt idx="4829">
                  <c:v>69.900000000000006</c:v>
                </c:pt>
                <c:pt idx="4830">
                  <c:v>69.900000000000006</c:v>
                </c:pt>
                <c:pt idx="4831">
                  <c:v>69.8</c:v>
                </c:pt>
                <c:pt idx="4832">
                  <c:v>69.900000000000006</c:v>
                </c:pt>
                <c:pt idx="4833">
                  <c:v>69.900000000000006</c:v>
                </c:pt>
                <c:pt idx="4834">
                  <c:v>69.8</c:v>
                </c:pt>
                <c:pt idx="4835">
                  <c:v>69.900000000000006</c:v>
                </c:pt>
                <c:pt idx="4836">
                  <c:v>69.8</c:v>
                </c:pt>
                <c:pt idx="4837">
                  <c:v>69.900000000000006</c:v>
                </c:pt>
                <c:pt idx="4838">
                  <c:v>69.8</c:v>
                </c:pt>
                <c:pt idx="4839">
                  <c:v>69.900000000000006</c:v>
                </c:pt>
                <c:pt idx="4840">
                  <c:v>69.8</c:v>
                </c:pt>
                <c:pt idx="4841">
                  <c:v>69.900000000000006</c:v>
                </c:pt>
                <c:pt idx="4842">
                  <c:v>69.7</c:v>
                </c:pt>
                <c:pt idx="4843">
                  <c:v>69.7</c:v>
                </c:pt>
                <c:pt idx="4844">
                  <c:v>69.8</c:v>
                </c:pt>
                <c:pt idx="4845">
                  <c:v>69.900000000000006</c:v>
                </c:pt>
                <c:pt idx="4846">
                  <c:v>69.7</c:v>
                </c:pt>
                <c:pt idx="4847">
                  <c:v>69.7</c:v>
                </c:pt>
                <c:pt idx="4848">
                  <c:v>69.8</c:v>
                </c:pt>
                <c:pt idx="4849">
                  <c:v>69.8</c:v>
                </c:pt>
                <c:pt idx="4850">
                  <c:v>69.7</c:v>
                </c:pt>
                <c:pt idx="4851">
                  <c:v>69.8</c:v>
                </c:pt>
                <c:pt idx="4852">
                  <c:v>69.8</c:v>
                </c:pt>
                <c:pt idx="4853">
                  <c:v>69.7</c:v>
                </c:pt>
                <c:pt idx="4854">
                  <c:v>69.7</c:v>
                </c:pt>
                <c:pt idx="4855">
                  <c:v>69.8</c:v>
                </c:pt>
                <c:pt idx="4856">
                  <c:v>69.7</c:v>
                </c:pt>
                <c:pt idx="4857">
                  <c:v>69.7</c:v>
                </c:pt>
                <c:pt idx="4858">
                  <c:v>69.900000000000006</c:v>
                </c:pt>
                <c:pt idx="4859">
                  <c:v>69.8</c:v>
                </c:pt>
                <c:pt idx="4860">
                  <c:v>69.7</c:v>
                </c:pt>
                <c:pt idx="4861">
                  <c:v>69.599999999999994</c:v>
                </c:pt>
                <c:pt idx="4862">
                  <c:v>69.599999999999994</c:v>
                </c:pt>
                <c:pt idx="4863">
                  <c:v>69.8</c:v>
                </c:pt>
                <c:pt idx="4864">
                  <c:v>69.8</c:v>
                </c:pt>
                <c:pt idx="4865">
                  <c:v>69.599999999999994</c:v>
                </c:pt>
                <c:pt idx="4866">
                  <c:v>69.8</c:v>
                </c:pt>
                <c:pt idx="4867">
                  <c:v>69.8</c:v>
                </c:pt>
                <c:pt idx="4868">
                  <c:v>69.8</c:v>
                </c:pt>
                <c:pt idx="4869">
                  <c:v>69.7</c:v>
                </c:pt>
                <c:pt idx="4870">
                  <c:v>69.8</c:v>
                </c:pt>
                <c:pt idx="4871">
                  <c:v>69.8</c:v>
                </c:pt>
                <c:pt idx="4872">
                  <c:v>69.599999999999994</c:v>
                </c:pt>
                <c:pt idx="4873">
                  <c:v>69.8</c:v>
                </c:pt>
                <c:pt idx="4874">
                  <c:v>69.599999999999994</c:v>
                </c:pt>
                <c:pt idx="4875">
                  <c:v>69.8</c:v>
                </c:pt>
                <c:pt idx="4876">
                  <c:v>69.7</c:v>
                </c:pt>
                <c:pt idx="4877">
                  <c:v>69.8</c:v>
                </c:pt>
                <c:pt idx="4878">
                  <c:v>69.7</c:v>
                </c:pt>
                <c:pt idx="4879">
                  <c:v>69.599999999999994</c:v>
                </c:pt>
                <c:pt idx="4880">
                  <c:v>69.7</c:v>
                </c:pt>
                <c:pt idx="4881">
                  <c:v>69.7</c:v>
                </c:pt>
                <c:pt idx="4882">
                  <c:v>69.7</c:v>
                </c:pt>
                <c:pt idx="4883">
                  <c:v>69.5</c:v>
                </c:pt>
                <c:pt idx="4884">
                  <c:v>69.7</c:v>
                </c:pt>
                <c:pt idx="4885">
                  <c:v>69.5</c:v>
                </c:pt>
                <c:pt idx="4886">
                  <c:v>69.7</c:v>
                </c:pt>
                <c:pt idx="4887">
                  <c:v>69.7</c:v>
                </c:pt>
                <c:pt idx="4888">
                  <c:v>69.7</c:v>
                </c:pt>
                <c:pt idx="4889">
                  <c:v>69.7</c:v>
                </c:pt>
                <c:pt idx="4890">
                  <c:v>69.7</c:v>
                </c:pt>
                <c:pt idx="4891">
                  <c:v>69.5</c:v>
                </c:pt>
                <c:pt idx="4892">
                  <c:v>69.7</c:v>
                </c:pt>
                <c:pt idx="4893">
                  <c:v>69.5</c:v>
                </c:pt>
                <c:pt idx="4894">
                  <c:v>69.7</c:v>
                </c:pt>
                <c:pt idx="4895">
                  <c:v>69.7</c:v>
                </c:pt>
                <c:pt idx="4896">
                  <c:v>69.5</c:v>
                </c:pt>
                <c:pt idx="4897">
                  <c:v>69.7</c:v>
                </c:pt>
                <c:pt idx="4898">
                  <c:v>69.5</c:v>
                </c:pt>
                <c:pt idx="4899">
                  <c:v>69.5</c:v>
                </c:pt>
                <c:pt idx="4900">
                  <c:v>69.7</c:v>
                </c:pt>
                <c:pt idx="4901">
                  <c:v>69.7</c:v>
                </c:pt>
                <c:pt idx="4902">
                  <c:v>69.5</c:v>
                </c:pt>
                <c:pt idx="4903">
                  <c:v>69.5</c:v>
                </c:pt>
                <c:pt idx="4904">
                  <c:v>69.599999999999994</c:v>
                </c:pt>
                <c:pt idx="4905">
                  <c:v>69.7</c:v>
                </c:pt>
                <c:pt idx="4906">
                  <c:v>69.599999999999994</c:v>
                </c:pt>
                <c:pt idx="4907">
                  <c:v>69.599999999999994</c:v>
                </c:pt>
                <c:pt idx="4908">
                  <c:v>69.599999999999994</c:v>
                </c:pt>
                <c:pt idx="4909">
                  <c:v>69.599999999999994</c:v>
                </c:pt>
                <c:pt idx="4910">
                  <c:v>69.599999999999994</c:v>
                </c:pt>
                <c:pt idx="4911">
                  <c:v>69.599999999999994</c:v>
                </c:pt>
                <c:pt idx="4912">
                  <c:v>69.5</c:v>
                </c:pt>
                <c:pt idx="4913">
                  <c:v>69.7</c:v>
                </c:pt>
                <c:pt idx="4914">
                  <c:v>69.7</c:v>
                </c:pt>
                <c:pt idx="4915">
                  <c:v>69.5</c:v>
                </c:pt>
                <c:pt idx="4916">
                  <c:v>69.7</c:v>
                </c:pt>
                <c:pt idx="4917">
                  <c:v>69.7</c:v>
                </c:pt>
                <c:pt idx="4918">
                  <c:v>69.7</c:v>
                </c:pt>
                <c:pt idx="4919">
                  <c:v>69.7</c:v>
                </c:pt>
                <c:pt idx="4920">
                  <c:v>69.7</c:v>
                </c:pt>
                <c:pt idx="4921">
                  <c:v>69.5</c:v>
                </c:pt>
                <c:pt idx="4922">
                  <c:v>69.7</c:v>
                </c:pt>
                <c:pt idx="4923">
                  <c:v>69.5</c:v>
                </c:pt>
                <c:pt idx="4924">
                  <c:v>69.7</c:v>
                </c:pt>
                <c:pt idx="4925">
                  <c:v>69.7</c:v>
                </c:pt>
                <c:pt idx="4926">
                  <c:v>69.599999999999994</c:v>
                </c:pt>
                <c:pt idx="4927">
                  <c:v>69.7</c:v>
                </c:pt>
                <c:pt idx="4928">
                  <c:v>69.7</c:v>
                </c:pt>
                <c:pt idx="4929">
                  <c:v>69.7</c:v>
                </c:pt>
                <c:pt idx="4930">
                  <c:v>69.7</c:v>
                </c:pt>
                <c:pt idx="4931">
                  <c:v>69.5</c:v>
                </c:pt>
                <c:pt idx="4932">
                  <c:v>69.7</c:v>
                </c:pt>
                <c:pt idx="4933">
                  <c:v>69.5</c:v>
                </c:pt>
                <c:pt idx="4934">
                  <c:v>69.599999999999994</c:v>
                </c:pt>
                <c:pt idx="4935">
                  <c:v>69.5</c:v>
                </c:pt>
                <c:pt idx="4936">
                  <c:v>69.599999999999994</c:v>
                </c:pt>
                <c:pt idx="4937">
                  <c:v>69.599999999999994</c:v>
                </c:pt>
                <c:pt idx="4938">
                  <c:v>69.599999999999994</c:v>
                </c:pt>
                <c:pt idx="4939">
                  <c:v>69.599999999999994</c:v>
                </c:pt>
                <c:pt idx="4940">
                  <c:v>69.599999999999994</c:v>
                </c:pt>
                <c:pt idx="4941">
                  <c:v>69.5</c:v>
                </c:pt>
                <c:pt idx="4942">
                  <c:v>69.599999999999994</c:v>
                </c:pt>
                <c:pt idx="4943">
                  <c:v>69.5</c:v>
                </c:pt>
                <c:pt idx="4944">
                  <c:v>69.5</c:v>
                </c:pt>
                <c:pt idx="4945">
                  <c:v>69.400000000000006</c:v>
                </c:pt>
                <c:pt idx="4946">
                  <c:v>69.400000000000006</c:v>
                </c:pt>
                <c:pt idx="4947">
                  <c:v>69.5</c:v>
                </c:pt>
                <c:pt idx="4948">
                  <c:v>69.599999999999994</c:v>
                </c:pt>
                <c:pt idx="4949">
                  <c:v>69.5</c:v>
                </c:pt>
                <c:pt idx="4950">
                  <c:v>69.5</c:v>
                </c:pt>
                <c:pt idx="4951">
                  <c:v>69.400000000000006</c:v>
                </c:pt>
                <c:pt idx="4952">
                  <c:v>69.5</c:v>
                </c:pt>
                <c:pt idx="4953">
                  <c:v>69.5</c:v>
                </c:pt>
                <c:pt idx="4954">
                  <c:v>69.5</c:v>
                </c:pt>
                <c:pt idx="4955">
                  <c:v>69.599999999999994</c:v>
                </c:pt>
                <c:pt idx="4956">
                  <c:v>69.5</c:v>
                </c:pt>
                <c:pt idx="4957">
                  <c:v>69.5</c:v>
                </c:pt>
                <c:pt idx="4958">
                  <c:v>69.599999999999994</c:v>
                </c:pt>
                <c:pt idx="4959">
                  <c:v>69.599999999999994</c:v>
                </c:pt>
                <c:pt idx="4960">
                  <c:v>69.5</c:v>
                </c:pt>
                <c:pt idx="4961">
                  <c:v>69.5</c:v>
                </c:pt>
                <c:pt idx="4962">
                  <c:v>69.599999999999994</c:v>
                </c:pt>
                <c:pt idx="4963">
                  <c:v>69.400000000000006</c:v>
                </c:pt>
                <c:pt idx="4964">
                  <c:v>69.5</c:v>
                </c:pt>
                <c:pt idx="4965">
                  <c:v>69.5</c:v>
                </c:pt>
                <c:pt idx="4966">
                  <c:v>69.400000000000006</c:v>
                </c:pt>
                <c:pt idx="4967">
                  <c:v>69.599999999999994</c:v>
                </c:pt>
                <c:pt idx="4968">
                  <c:v>69.400000000000006</c:v>
                </c:pt>
                <c:pt idx="4969">
                  <c:v>69.400000000000006</c:v>
                </c:pt>
                <c:pt idx="4970">
                  <c:v>69.400000000000006</c:v>
                </c:pt>
                <c:pt idx="4971">
                  <c:v>69.599999999999994</c:v>
                </c:pt>
                <c:pt idx="4972">
                  <c:v>69.400000000000006</c:v>
                </c:pt>
                <c:pt idx="4973">
                  <c:v>69.599999999999994</c:v>
                </c:pt>
                <c:pt idx="4974">
                  <c:v>69.5</c:v>
                </c:pt>
                <c:pt idx="4975">
                  <c:v>69.5</c:v>
                </c:pt>
                <c:pt idx="4976">
                  <c:v>69.400000000000006</c:v>
                </c:pt>
                <c:pt idx="4977">
                  <c:v>69.5</c:v>
                </c:pt>
                <c:pt idx="4978">
                  <c:v>69.5</c:v>
                </c:pt>
                <c:pt idx="4979">
                  <c:v>69.5</c:v>
                </c:pt>
                <c:pt idx="4980">
                  <c:v>69.5</c:v>
                </c:pt>
                <c:pt idx="4981">
                  <c:v>69.400000000000006</c:v>
                </c:pt>
                <c:pt idx="4982">
                  <c:v>69.5</c:v>
                </c:pt>
                <c:pt idx="4983">
                  <c:v>69.400000000000006</c:v>
                </c:pt>
                <c:pt idx="4984">
                  <c:v>69.5</c:v>
                </c:pt>
                <c:pt idx="4985">
                  <c:v>69.400000000000006</c:v>
                </c:pt>
                <c:pt idx="4986">
                  <c:v>69.5</c:v>
                </c:pt>
                <c:pt idx="4987">
                  <c:v>69.400000000000006</c:v>
                </c:pt>
                <c:pt idx="4988">
                  <c:v>69.3</c:v>
                </c:pt>
                <c:pt idx="4989">
                  <c:v>69.400000000000006</c:v>
                </c:pt>
                <c:pt idx="4990">
                  <c:v>69.5</c:v>
                </c:pt>
                <c:pt idx="4991">
                  <c:v>69.400000000000006</c:v>
                </c:pt>
                <c:pt idx="4992">
                  <c:v>69.400000000000006</c:v>
                </c:pt>
                <c:pt idx="4993">
                  <c:v>69.5</c:v>
                </c:pt>
                <c:pt idx="4994">
                  <c:v>69.400000000000006</c:v>
                </c:pt>
                <c:pt idx="4995">
                  <c:v>69.5</c:v>
                </c:pt>
                <c:pt idx="4996">
                  <c:v>69.400000000000006</c:v>
                </c:pt>
                <c:pt idx="4997">
                  <c:v>69.5</c:v>
                </c:pt>
                <c:pt idx="4998">
                  <c:v>69.5</c:v>
                </c:pt>
                <c:pt idx="4999">
                  <c:v>69.400000000000006</c:v>
                </c:pt>
                <c:pt idx="5000">
                  <c:v>69.5</c:v>
                </c:pt>
                <c:pt idx="5001">
                  <c:v>69.3</c:v>
                </c:pt>
                <c:pt idx="5002">
                  <c:v>69.5</c:v>
                </c:pt>
                <c:pt idx="5003">
                  <c:v>69.400000000000006</c:v>
                </c:pt>
                <c:pt idx="5004">
                  <c:v>69.5</c:v>
                </c:pt>
                <c:pt idx="5005">
                  <c:v>69.5</c:v>
                </c:pt>
                <c:pt idx="5006">
                  <c:v>69.5</c:v>
                </c:pt>
                <c:pt idx="5007">
                  <c:v>69.5</c:v>
                </c:pt>
                <c:pt idx="5008">
                  <c:v>69.400000000000006</c:v>
                </c:pt>
                <c:pt idx="5009">
                  <c:v>69.3</c:v>
                </c:pt>
                <c:pt idx="5010">
                  <c:v>69.5</c:v>
                </c:pt>
                <c:pt idx="5011">
                  <c:v>69.400000000000006</c:v>
                </c:pt>
                <c:pt idx="5012">
                  <c:v>69.3</c:v>
                </c:pt>
                <c:pt idx="5013">
                  <c:v>69.3</c:v>
                </c:pt>
                <c:pt idx="5014">
                  <c:v>69.3</c:v>
                </c:pt>
                <c:pt idx="5015">
                  <c:v>69.3</c:v>
                </c:pt>
                <c:pt idx="5016">
                  <c:v>69.3</c:v>
                </c:pt>
                <c:pt idx="5017">
                  <c:v>69.3</c:v>
                </c:pt>
                <c:pt idx="5018">
                  <c:v>69.400000000000006</c:v>
                </c:pt>
                <c:pt idx="5019">
                  <c:v>69.400000000000006</c:v>
                </c:pt>
                <c:pt idx="5020">
                  <c:v>69.3</c:v>
                </c:pt>
                <c:pt idx="5021">
                  <c:v>69.400000000000006</c:v>
                </c:pt>
                <c:pt idx="5022">
                  <c:v>69.3</c:v>
                </c:pt>
                <c:pt idx="5023">
                  <c:v>69.400000000000006</c:v>
                </c:pt>
                <c:pt idx="5024">
                  <c:v>69.3</c:v>
                </c:pt>
                <c:pt idx="5025">
                  <c:v>69.3</c:v>
                </c:pt>
                <c:pt idx="5026">
                  <c:v>69.2</c:v>
                </c:pt>
                <c:pt idx="5027">
                  <c:v>69.3</c:v>
                </c:pt>
                <c:pt idx="5028">
                  <c:v>69.400000000000006</c:v>
                </c:pt>
                <c:pt idx="5029">
                  <c:v>69.3</c:v>
                </c:pt>
                <c:pt idx="5030">
                  <c:v>69.3</c:v>
                </c:pt>
                <c:pt idx="5031">
                  <c:v>69.400000000000006</c:v>
                </c:pt>
                <c:pt idx="5032">
                  <c:v>69.400000000000006</c:v>
                </c:pt>
                <c:pt idx="5033">
                  <c:v>69.3</c:v>
                </c:pt>
                <c:pt idx="5034">
                  <c:v>69.3</c:v>
                </c:pt>
                <c:pt idx="5035">
                  <c:v>69.400000000000006</c:v>
                </c:pt>
                <c:pt idx="5036">
                  <c:v>69.3</c:v>
                </c:pt>
                <c:pt idx="5037">
                  <c:v>69.2</c:v>
                </c:pt>
                <c:pt idx="5038">
                  <c:v>69.2</c:v>
                </c:pt>
                <c:pt idx="5039">
                  <c:v>69.2</c:v>
                </c:pt>
                <c:pt idx="5040">
                  <c:v>69.2</c:v>
                </c:pt>
                <c:pt idx="5041">
                  <c:v>69.3</c:v>
                </c:pt>
                <c:pt idx="5042">
                  <c:v>69.2</c:v>
                </c:pt>
                <c:pt idx="5043">
                  <c:v>69.2</c:v>
                </c:pt>
                <c:pt idx="5044">
                  <c:v>69.2</c:v>
                </c:pt>
                <c:pt idx="5045">
                  <c:v>69.3</c:v>
                </c:pt>
                <c:pt idx="5046">
                  <c:v>69.3</c:v>
                </c:pt>
                <c:pt idx="5047">
                  <c:v>69.2</c:v>
                </c:pt>
                <c:pt idx="5048">
                  <c:v>69.2</c:v>
                </c:pt>
                <c:pt idx="5049">
                  <c:v>69.2</c:v>
                </c:pt>
                <c:pt idx="5050">
                  <c:v>69.3</c:v>
                </c:pt>
                <c:pt idx="5051">
                  <c:v>69.2</c:v>
                </c:pt>
                <c:pt idx="5052">
                  <c:v>69.2</c:v>
                </c:pt>
                <c:pt idx="5053">
                  <c:v>69.400000000000006</c:v>
                </c:pt>
                <c:pt idx="5054">
                  <c:v>69.400000000000006</c:v>
                </c:pt>
                <c:pt idx="5055">
                  <c:v>69.3</c:v>
                </c:pt>
                <c:pt idx="5056">
                  <c:v>69.3</c:v>
                </c:pt>
                <c:pt idx="5057">
                  <c:v>69.400000000000006</c:v>
                </c:pt>
                <c:pt idx="5058">
                  <c:v>69.3</c:v>
                </c:pt>
                <c:pt idx="5059">
                  <c:v>69.400000000000006</c:v>
                </c:pt>
                <c:pt idx="5060">
                  <c:v>69.2</c:v>
                </c:pt>
                <c:pt idx="5061">
                  <c:v>69.400000000000006</c:v>
                </c:pt>
                <c:pt idx="5062">
                  <c:v>69.5</c:v>
                </c:pt>
                <c:pt idx="5063">
                  <c:v>69.3</c:v>
                </c:pt>
                <c:pt idx="5064">
                  <c:v>69.400000000000006</c:v>
                </c:pt>
                <c:pt idx="5065">
                  <c:v>69.400000000000006</c:v>
                </c:pt>
                <c:pt idx="5066">
                  <c:v>69.3</c:v>
                </c:pt>
                <c:pt idx="5067">
                  <c:v>69.2</c:v>
                </c:pt>
                <c:pt idx="5068">
                  <c:v>69.400000000000006</c:v>
                </c:pt>
                <c:pt idx="5069">
                  <c:v>69.400000000000006</c:v>
                </c:pt>
                <c:pt idx="5070">
                  <c:v>69.3</c:v>
                </c:pt>
                <c:pt idx="5071">
                  <c:v>69.400000000000006</c:v>
                </c:pt>
                <c:pt idx="5072">
                  <c:v>69.400000000000006</c:v>
                </c:pt>
                <c:pt idx="5073">
                  <c:v>69.2</c:v>
                </c:pt>
                <c:pt idx="5074">
                  <c:v>69.400000000000006</c:v>
                </c:pt>
                <c:pt idx="5075">
                  <c:v>69.2</c:v>
                </c:pt>
                <c:pt idx="5076">
                  <c:v>69.3</c:v>
                </c:pt>
                <c:pt idx="5077">
                  <c:v>69.2</c:v>
                </c:pt>
                <c:pt idx="5078">
                  <c:v>69.2</c:v>
                </c:pt>
                <c:pt idx="5079">
                  <c:v>69.2</c:v>
                </c:pt>
                <c:pt idx="5080">
                  <c:v>69.2</c:v>
                </c:pt>
                <c:pt idx="5081">
                  <c:v>69.400000000000006</c:v>
                </c:pt>
                <c:pt idx="5082">
                  <c:v>69.2</c:v>
                </c:pt>
                <c:pt idx="5083">
                  <c:v>69.400000000000006</c:v>
                </c:pt>
                <c:pt idx="5084">
                  <c:v>69.099999999999994</c:v>
                </c:pt>
                <c:pt idx="5085">
                  <c:v>69.2</c:v>
                </c:pt>
                <c:pt idx="5086">
                  <c:v>69.2</c:v>
                </c:pt>
                <c:pt idx="5087">
                  <c:v>69.3</c:v>
                </c:pt>
                <c:pt idx="5088">
                  <c:v>69.099999999999994</c:v>
                </c:pt>
                <c:pt idx="5089">
                  <c:v>69.099999999999994</c:v>
                </c:pt>
                <c:pt idx="5090">
                  <c:v>69.099999999999994</c:v>
                </c:pt>
                <c:pt idx="5091">
                  <c:v>69.099999999999994</c:v>
                </c:pt>
                <c:pt idx="5092">
                  <c:v>69.2</c:v>
                </c:pt>
                <c:pt idx="5093">
                  <c:v>69.099999999999994</c:v>
                </c:pt>
                <c:pt idx="5094">
                  <c:v>69.2</c:v>
                </c:pt>
                <c:pt idx="5095">
                  <c:v>69.099999999999994</c:v>
                </c:pt>
                <c:pt idx="5096">
                  <c:v>69.099999999999994</c:v>
                </c:pt>
                <c:pt idx="5097">
                  <c:v>69.099999999999994</c:v>
                </c:pt>
                <c:pt idx="5098">
                  <c:v>69.099999999999994</c:v>
                </c:pt>
                <c:pt idx="5099">
                  <c:v>69.099999999999994</c:v>
                </c:pt>
                <c:pt idx="5100">
                  <c:v>69.099999999999994</c:v>
                </c:pt>
                <c:pt idx="5101">
                  <c:v>69.099999999999994</c:v>
                </c:pt>
                <c:pt idx="5102">
                  <c:v>69.099999999999994</c:v>
                </c:pt>
                <c:pt idx="5103">
                  <c:v>69.099999999999994</c:v>
                </c:pt>
                <c:pt idx="5104">
                  <c:v>69.099999999999994</c:v>
                </c:pt>
                <c:pt idx="5105">
                  <c:v>69.099999999999994</c:v>
                </c:pt>
                <c:pt idx="5106">
                  <c:v>69.099999999999994</c:v>
                </c:pt>
                <c:pt idx="5107">
                  <c:v>69.099999999999994</c:v>
                </c:pt>
                <c:pt idx="5108">
                  <c:v>69.099999999999994</c:v>
                </c:pt>
                <c:pt idx="5109">
                  <c:v>69.099999999999994</c:v>
                </c:pt>
                <c:pt idx="5110">
                  <c:v>69.099999999999994</c:v>
                </c:pt>
                <c:pt idx="5111">
                  <c:v>69.099999999999994</c:v>
                </c:pt>
                <c:pt idx="5112">
                  <c:v>69.099999999999994</c:v>
                </c:pt>
                <c:pt idx="5113">
                  <c:v>69</c:v>
                </c:pt>
                <c:pt idx="5114">
                  <c:v>69.099999999999994</c:v>
                </c:pt>
                <c:pt idx="5115">
                  <c:v>69.099999999999994</c:v>
                </c:pt>
                <c:pt idx="5116">
                  <c:v>69</c:v>
                </c:pt>
                <c:pt idx="5117">
                  <c:v>69.099999999999994</c:v>
                </c:pt>
                <c:pt idx="5118">
                  <c:v>69</c:v>
                </c:pt>
                <c:pt idx="5119">
                  <c:v>69</c:v>
                </c:pt>
                <c:pt idx="5120">
                  <c:v>69</c:v>
                </c:pt>
                <c:pt idx="5121">
                  <c:v>69</c:v>
                </c:pt>
                <c:pt idx="5122">
                  <c:v>69</c:v>
                </c:pt>
                <c:pt idx="5123">
                  <c:v>69</c:v>
                </c:pt>
                <c:pt idx="5124">
                  <c:v>69</c:v>
                </c:pt>
                <c:pt idx="5125">
                  <c:v>69</c:v>
                </c:pt>
                <c:pt idx="5126">
                  <c:v>68.900000000000006</c:v>
                </c:pt>
                <c:pt idx="5127">
                  <c:v>68.900000000000006</c:v>
                </c:pt>
                <c:pt idx="5128">
                  <c:v>69</c:v>
                </c:pt>
                <c:pt idx="5129">
                  <c:v>68.900000000000006</c:v>
                </c:pt>
                <c:pt idx="5130">
                  <c:v>69</c:v>
                </c:pt>
                <c:pt idx="5131">
                  <c:v>68.900000000000006</c:v>
                </c:pt>
                <c:pt idx="5132">
                  <c:v>68.900000000000006</c:v>
                </c:pt>
                <c:pt idx="5133">
                  <c:v>68.900000000000006</c:v>
                </c:pt>
                <c:pt idx="5134">
                  <c:v>68.900000000000006</c:v>
                </c:pt>
                <c:pt idx="5135">
                  <c:v>68.900000000000006</c:v>
                </c:pt>
                <c:pt idx="5136">
                  <c:v>68.900000000000006</c:v>
                </c:pt>
                <c:pt idx="5137">
                  <c:v>68.900000000000006</c:v>
                </c:pt>
                <c:pt idx="5138">
                  <c:v>68.900000000000006</c:v>
                </c:pt>
                <c:pt idx="5139">
                  <c:v>68.900000000000006</c:v>
                </c:pt>
                <c:pt idx="5140">
                  <c:v>68.900000000000006</c:v>
                </c:pt>
                <c:pt idx="5141">
                  <c:v>68.900000000000006</c:v>
                </c:pt>
                <c:pt idx="5142">
                  <c:v>68.8</c:v>
                </c:pt>
                <c:pt idx="5143">
                  <c:v>68.8</c:v>
                </c:pt>
                <c:pt idx="5144">
                  <c:v>68.7</c:v>
                </c:pt>
                <c:pt idx="5145">
                  <c:v>68.7</c:v>
                </c:pt>
                <c:pt idx="5146">
                  <c:v>68.599999999999994</c:v>
                </c:pt>
                <c:pt idx="5147">
                  <c:v>68.7</c:v>
                </c:pt>
                <c:pt idx="5148">
                  <c:v>68.599999999999994</c:v>
                </c:pt>
                <c:pt idx="5149">
                  <c:v>68.599999999999994</c:v>
                </c:pt>
                <c:pt idx="5150">
                  <c:v>68.599999999999994</c:v>
                </c:pt>
                <c:pt idx="5151">
                  <c:v>68.599999999999994</c:v>
                </c:pt>
                <c:pt idx="5152">
                  <c:v>68.599999999999994</c:v>
                </c:pt>
                <c:pt idx="5153">
                  <c:v>68.5</c:v>
                </c:pt>
                <c:pt idx="5154">
                  <c:v>68.5</c:v>
                </c:pt>
                <c:pt idx="5155">
                  <c:v>68.5</c:v>
                </c:pt>
                <c:pt idx="5156">
                  <c:v>68.5</c:v>
                </c:pt>
                <c:pt idx="5157">
                  <c:v>68.400000000000006</c:v>
                </c:pt>
                <c:pt idx="5158">
                  <c:v>68.400000000000006</c:v>
                </c:pt>
                <c:pt idx="5159">
                  <c:v>68.400000000000006</c:v>
                </c:pt>
                <c:pt idx="5160">
                  <c:v>68.3</c:v>
                </c:pt>
                <c:pt idx="5161">
                  <c:v>68.3</c:v>
                </c:pt>
                <c:pt idx="5162">
                  <c:v>68.3</c:v>
                </c:pt>
                <c:pt idx="5163">
                  <c:v>68.3</c:v>
                </c:pt>
                <c:pt idx="5164">
                  <c:v>68.2</c:v>
                </c:pt>
                <c:pt idx="5165">
                  <c:v>68.2</c:v>
                </c:pt>
                <c:pt idx="5166">
                  <c:v>68.3</c:v>
                </c:pt>
                <c:pt idx="5167">
                  <c:v>68.2</c:v>
                </c:pt>
                <c:pt idx="5168">
                  <c:v>68.2</c:v>
                </c:pt>
                <c:pt idx="5169">
                  <c:v>68.2</c:v>
                </c:pt>
                <c:pt idx="5170">
                  <c:v>68.099999999999994</c:v>
                </c:pt>
                <c:pt idx="5171">
                  <c:v>68.099999999999994</c:v>
                </c:pt>
                <c:pt idx="5172">
                  <c:v>68.099999999999994</c:v>
                </c:pt>
                <c:pt idx="5173">
                  <c:v>68.099999999999994</c:v>
                </c:pt>
                <c:pt idx="5174">
                  <c:v>68</c:v>
                </c:pt>
                <c:pt idx="5175">
                  <c:v>68</c:v>
                </c:pt>
                <c:pt idx="5176">
                  <c:v>68</c:v>
                </c:pt>
                <c:pt idx="5177">
                  <c:v>68</c:v>
                </c:pt>
                <c:pt idx="5178">
                  <c:v>67.900000000000006</c:v>
                </c:pt>
                <c:pt idx="5179">
                  <c:v>67.900000000000006</c:v>
                </c:pt>
                <c:pt idx="5180">
                  <c:v>67.900000000000006</c:v>
                </c:pt>
                <c:pt idx="5181">
                  <c:v>67.900000000000006</c:v>
                </c:pt>
                <c:pt idx="5182">
                  <c:v>67.8</c:v>
                </c:pt>
                <c:pt idx="5183">
                  <c:v>67.900000000000006</c:v>
                </c:pt>
                <c:pt idx="5184">
                  <c:v>67.8</c:v>
                </c:pt>
                <c:pt idx="5185">
                  <c:v>67.8</c:v>
                </c:pt>
                <c:pt idx="5186">
                  <c:v>67.8</c:v>
                </c:pt>
                <c:pt idx="5187">
                  <c:v>67.7</c:v>
                </c:pt>
                <c:pt idx="5188">
                  <c:v>67.7</c:v>
                </c:pt>
                <c:pt idx="5189">
                  <c:v>67.7</c:v>
                </c:pt>
                <c:pt idx="5190">
                  <c:v>67.7</c:v>
                </c:pt>
                <c:pt idx="5191">
                  <c:v>67.7</c:v>
                </c:pt>
                <c:pt idx="5192">
                  <c:v>67.599999999999994</c:v>
                </c:pt>
                <c:pt idx="5193">
                  <c:v>67.599999999999994</c:v>
                </c:pt>
                <c:pt idx="5194">
                  <c:v>67.599999999999994</c:v>
                </c:pt>
                <c:pt idx="5195">
                  <c:v>67.599999999999994</c:v>
                </c:pt>
                <c:pt idx="5196">
                  <c:v>67.5</c:v>
                </c:pt>
                <c:pt idx="5197">
                  <c:v>67.400000000000006</c:v>
                </c:pt>
                <c:pt idx="5198">
                  <c:v>67.400000000000006</c:v>
                </c:pt>
                <c:pt idx="5199">
                  <c:v>67.400000000000006</c:v>
                </c:pt>
                <c:pt idx="5200">
                  <c:v>67.3</c:v>
                </c:pt>
                <c:pt idx="5201">
                  <c:v>67.3</c:v>
                </c:pt>
                <c:pt idx="5202">
                  <c:v>67.3</c:v>
                </c:pt>
                <c:pt idx="5203">
                  <c:v>67.3</c:v>
                </c:pt>
                <c:pt idx="5204">
                  <c:v>67.400000000000006</c:v>
                </c:pt>
                <c:pt idx="5205">
                  <c:v>67.099999999999994</c:v>
                </c:pt>
                <c:pt idx="5206">
                  <c:v>67.099999999999994</c:v>
                </c:pt>
                <c:pt idx="5207">
                  <c:v>67</c:v>
                </c:pt>
                <c:pt idx="5208">
                  <c:v>67</c:v>
                </c:pt>
                <c:pt idx="5209">
                  <c:v>66.900000000000006</c:v>
                </c:pt>
                <c:pt idx="5210">
                  <c:v>66.900000000000006</c:v>
                </c:pt>
                <c:pt idx="5211">
                  <c:v>66.8</c:v>
                </c:pt>
                <c:pt idx="5212">
                  <c:v>66.7</c:v>
                </c:pt>
                <c:pt idx="5213">
                  <c:v>66.7</c:v>
                </c:pt>
                <c:pt idx="5214">
                  <c:v>66.599999999999994</c:v>
                </c:pt>
                <c:pt idx="5215">
                  <c:v>66.7</c:v>
                </c:pt>
                <c:pt idx="5216">
                  <c:v>66.5</c:v>
                </c:pt>
                <c:pt idx="5217">
                  <c:v>66.599999999999994</c:v>
                </c:pt>
                <c:pt idx="5218">
                  <c:v>66.599999999999994</c:v>
                </c:pt>
                <c:pt idx="5219">
                  <c:v>66.599999999999994</c:v>
                </c:pt>
                <c:pt idx="5220">
                  <c:v>66.5</c:v>
                </c:pt>
                <c:pt idx="5221">
                  <c:v>66.7</c:v>
                </c:pt>
                <c:pt idx="5222">
                  <c:v>66.5</c:v>
                </c:pt>
                <c:pt idx="5223">
                  <c:v>66.400000000000006</c:v>
                </c:pt>
                <c:pt idx="5224">
                  <c:v>66.400000000000006</c:v>
                </c:pt>
                <c:pt idx="5225">
                  <c:v>66.3</c:v>
                </c:pt>
                <c:pt idx="5226">
                  <c:v>66.400000000000006</c:v>
                </c:pt>
                <c:pt idx="5227">
                  <c:v>66.3</c:v>
                </c:pt>
                <c:pt idx="5228">
                  <c:v>66.3</c:v>
                </c:pt>
                <c:pt idx="5229">
                  <c:v>66.599999999999994</c:v>
                </c:pt>
                <c:pt idx="5230">
                  <c:v>66.400000000000006</c:v>
                </c:pt>
                <c:pt idx="5231">
                  <c:v>66.3</c:v>
                </c:pt>
                <c:pt idx="5232">
                  <c:v>66.400000000000006</c:v>
                </c:pt>
                <c:pt idx="5233">
                  <c:v>66.400000000000006</c:v>
                </c:pt>
                <c:pt idx="5234">
                  <c:v>66.2</c:v>
                </c:pt>
                <c:pt idx="5235">
                  <c:v>66.3</c:v>
                </c:pt>
                <c:pt idx="5236">
                  <c:v>66.599999999999994</c:v>
                </c:pt>
                <c:pt idx="5237">
                  <c:v>66.3</c:v>
                </c:pt>
                <c:pt idx="5238">
                  <c:v>66.099999999999994</c:v>
                </c:pt>
                <c:pt idx="5239">
                  <c:v>66.2</c:v>
                </c:pt>
                <c:pt idx="5240">
                  <c:v>66.5</c:v>
                </c:pt>
                <c:pt idx="5241">
                  <c:v>66.2</c:v>
                </c:pt>
                <c:pt idx="5242">
                  <c:v>66.5</c:v>
                </c:pt>
                <c:pt idx="5243">
                  <c:v>66.5</c:v>
                </c:pt>
                <c:pt idx="5244">
                  <c:v>66.7</c:v>
                </c:pt>
                <c:pt idx="5245">
                  <c:v>66.599999999999994</c:v>
                </c:pt>
                <c:pt idx="5246">
                  <c:v>66.599999999999994</c:v>
                </c:pt>
                <c:pt idx="5247">
                  <c:v>66.599999999999994</c:v>
                </c:pt>
                <c:pt idx="5248">
                  <c:v>66.7</c:v>
                </c:pt>
                <c:pt idx="5249">
                  <c:v>66.8</c:v>
                </c:pt>
                <c:pt idx="5250">
                  <c:v>66.900000000000006</c:v>
                </c:pt>
                <c:pt idx="5251">
                  <c:v>67.099999999999994</c:v>
                </c:pt>
                <c:pt idx="5252">
                  <c:v>67.3</c:v>
                </c:pt>
                <c:pt idx="5253">
                  <c:v>67.2</c:v>
                </c:pt>
                <c:pt idx="5254">
                  <c:v>67.400000000000006</c:v>
                </c:pt>
                <c:pt idx="5255">
                  <c:v>67.400000000000006</c:v>
                </c:pt>
                <c:pt idx="5256">
                  <c:v>67.3</c:v>
                </c:pt>
                <c:pt idx="5257">
                  <c:v>67.2</c:v>
                </c:pt>
                <c:pt idx="5258">
                  <c:v>67.5</c:v>
                </c:pt>
                <c:pt idx="5259">
                  <c:v>67.7</c:v>
                </c:pt>
                <c:pt idx="5260">
                  <c:v>67.7</c:v>
                </c:pt>
                <c:pt idx="5261">
                  <c:v>67.900000000000006</c:v>
                </c:pt>
                <c:pt idx="5262">
                  <c:v>68.099999999999994</c:v>
                </c:pt>
                <c:pt idx="5263">
                  <c:v>68</c:v>
                </c:pt>
                <c:pt idx="5264">
                  <c:v>68.2</c:v>
                </c:pt>
                <c:pt idx="5265">
                  <c:v>68</c:v>
                </c:pt>
                <c:pt idx="5266">
                  <c:v>68</c:v>
                </c:pt>
                <c:pt idx="5267">
                  <c:v>68.2</c:v>
                </c:pt>
                <c:pt idx="5268">
                  <c:v>68.099999999999994</c:v>
                </c:pt>
                <c:pt idx="5269">
                  <c:v>68.3</c:v>
                </c:pt>
                <c:pt idx="5270">
                  <c:v>68.400000000000006</c:v>
                </c:pt>
                <c:pt idx="5271">
                  <c:v>68.5</c:v>
                </c:pt>
                <c:pt idx="5272">
                  <c:v>69.2</c:v>
                </c:pt>
                <c:pt idx="5273">
                  <c:v>69</c:v>
                </c:pt>
                <c:pt idx="5274">
                  <c:v>68.8</c:v>
                </c:pt>
                <c:pt idx="5275">
                  <c:v>68.7</c:v>
                </c:pt>
                <c:pt idx="5276">
                  <c:v>68.900000000000006</c:v>
                </c:pt>
                <c:pt idx="5277">
                  <c:v>68.8</c:v>
                </c:pt>
                <c:pt idx="5278">
                  <c:v>69</c:v>
                </c:pt>
                <c:pt idx="5279">
                  <c:v>69.400000000000006</c:v>
                </c:pt>
                <c:pt idx="5280">
                  <c:v>69.599999999999994</c:v>
                </c:pt>
                <c:pt idx="5281">
                  <c:v>69.8</c:v>
                </c:pt>
                <c:pt idx="5282">
                  <c:v>69.7</c:v>
                </c:pt>
                <c:pt idx="5283">
                  <c:v>69.7</c:v>
                </c:pt>
                <c:pt idx="5284">
                  <c:v>69.7</c:v>
                </c:pt>
                <c:pt idx="5285">
                  <c:v>69.900000000000006</c:v>
                </c:pt>
                <c:pt idx="5286">
                  <c:v>70.099999999999994</c:v>
                </c:pt>
                <c:pt idx="5287">
                  <c:v>70.099999999999994</c:v>
                </c:pt>
                <c:pt idx="5288">
                  <c:v>70.099999999999994</c:v>
                </c:pt>
                <c:pt idx="5289">
                  <c:v>70.2</c:v>
                </c:pt>
                <c:pt idx="5290">
                  <c:v>70.2</c:v>
                </c:pt>
                <c:pt idx="5291">
                  <c:v>70.3</c:v>
                </c:pt>
                <c:pt idx="5292">
                  <c:v>70.400000000000006</c:v>
                </c:pt>
                <c:pt idx="5293">
                  <c:v>70.7</c:v>
                </c:pt>
                <c:pt idx="5294">
                  <c:v>70.599999999999994</c:v>
                </c:pt>
                <c:pt idx="5295">
                  <c:v>70.7</c:v>
                </c:pt>
                <c:pt idx="5296">
                  <c:v>71.099999999999994</c:v>
                </c:pt>
                <c:pt idx="5297">
                  <c:v>71.2</c:v>
                </c:pt>
                <c:pt idx="5298">
                  <c:v>71.400000000000006</c:v>
                </c:pt>
                <c:pt idx="5299">
                  <c:v>71.400000000000006</c:v>
                </c:pt>
                <c:pt idx="5300">
                  <c:v>71.5</c:v>
                </c:pt>
                <c:pt idx="5301">
                  <c:v>71.5</c:v>
                </c:pt>
                <c:pt idx="5302">
                  <c:v>71.7</c:v>
                </c:pt>
                <c:pt idx="5303">
                  <c:v>71.7</c:v>
                </c:pt>
                <c:pt idx="5304">
                  <c:v>71.7</c:v>
                </c:pt>
                <c:pt idx="5305">
                  <c:v>71.7</c:v>
                </c:pt>
                <c:pt idx="5306">
                  <c:v>71.7</c:v>
                </c:pt>
                <c:pt idx="5307">
                  <c:v>71.900000000000006</c:v>
                </c:pt>
                <c:pt idx="5308">
                  <c:v>72</c:v>
                </c:pt>
                <c:pt idx="5309">
                  <c:v>72.3</c:v>
                </c:pt>
                <c:pt idx="5310">
                  <c:v>72.2</c:v>
                </c:pt>
                <c:pt idx="5311">
                  <c:v>72.400000000000006</c:v>
                </c:pt>
                <c:pt idx="5312">
                  <c:v>72.5</c:v>
                </c:pt>
                <c:pt idx="5313">
                  <c:v>72.599999999999994</c:v>
                </c:pt>
                <c:pt idx="5314">
                  <c:v>72.7</c:v>
                </c:pt>
                <c:pt idx="5315">
                  <c:v>72.900000000000006</c:v>
                </c:pt>
                <c:pt idx="5316">
                  <c:v>73.099999999999994</c:v>
                </c:pt>
                <c:pt idx="5317">
                  <c:v>73.2</c:v>
                </c:pt>
                <c:pt idx="5318">
                  <c:v>73.099999999999994</c:v>
                </c:pt>
                <c:pt idx="5319">
                  <c:v>73</c:v>
                </c:pt>
                <c:pt idx="5320">
                  <c:v>73</c:v>
                </c:pt>
                <c:pt idx="5321">
                  <c:v>73</c:v>
                </c:pt>
                <c:pt idx="5322">
                  <c:v>73.2</c:v>
                </c:pt>
                <c:pt idx="5323">
                  <c:v>73.3</c:v>
                </c:pt>
                <c:pt idx="5324">
                  <c:v>73.599999999999994</c:v>
                </c:pt>
                <c:pt idx="5325">
                  <c:v>73.400000000000006</c:v>
                </c:pt>
                <c:pt idx="5326">
                  <c:v>73.599999999999994</c:v>
                </c:pt>
                <c:pt idx="5327">
                  <c:v>73.599999999999994</c:v>
                </c:pt>
                <c:pt idx="5328">
                  <c:v>73.599999999999994</c:v>
                </c:pt>
                <c:pt idx="5329">
                  <c:v>73.900000000000006</c:v>
                </c:pt>
                <c:pt idx="5330">
                  <c:v>73.900000000000006</c:v>
                </c:pt>
                <c:pt idx="5331">
                  <c:v>73.8</c:v>
                </c:pt>
                <c:pt idx="5332">
                  <c:v>74</c:v>
                </c:pt>
                <c:pt idx="5333">
                  <c:v>74.099999999999994</c:v>
                </c:pt>
                <c:pt idx="5334">
                  <c:v>74.2</c:v>
                </c:pt>
                <c:pt idx="5335">
                  <c:v>74.400000000000006</c:v>
                </c:pt>
                <c:pt idx="5336">
                  <c:v>74.599999999999994</c:v>
                </c:pt>
                <c:pt idx="5337">
                  <c:v>74.7</c:v>
                </c:pt>
                <c:pt idx="5338">
                  <c:v>74.599999999999994</c:v>
                </c:pt>
                <c:pt idx="5339">
                  <c:v>74.5</c:v>
                </c:pt>
                <c:pt idx="5340">
                  <c:v>74.7</c:v>
                </c:pt>
                <c:pt idx="5341">
                  <c:v>74.599999999999994</c:v>
                </c:pt>
                <c:pt idx="5342">
                  <c:v>74.5</c:v>
                </c:pt>
                <c:pt idx="5343">
                  <c:v>74.5</c:v>
                </c:pt>
                <c:pt idx="5344">
                  <c:v>74.400000000000006</c:v>
                </c:pt>
                <c:pt idx="5345">
                  <c:v>74.5</c:v>
                </c:pt>
                <c:pt idx="5346">
                  <c:v>74.400000000000006</c:v>
                </c:pt>
                <c:pt idx="5347">
                  <c:v>74.5</c:v>
                </c:pt>
                <c:pt idx="5348">
                  <c:v>74.400000000000006</c:v>
                </c:pt>
                <c:pt idx="5349">
                  <c:v>74.5</c:v>
                </c:pt>
                <c:pt idx="5350">
                  <c:v>74.5</c:v>
                </c:pt>
                <c:pt idx="5351">
                  <c:v>74.599999999999994</c:v>
                </c:pt>
                <c:pt idx="5352">
                  <c:v>74.5</c:v>
                </c:pt>
                <c:pt idx="5353">
                  <c:v>74.599999999999994</c:v>
                </c:pt>
                <c:pt idx="5354">
                  <c:v>74.599999999999994</c:v>
                </c:pt>
                <c:pt idx="5355">
                  <c:v>74.7</c:v>
                </c:pt>
                <c:pt idx="5356">
                  <c:v>74.7</c:v>
                </c:pt>
                <c:pt idx="5357">
                  <c:v>74.7</c:v>
                </c:pt>
                <c:pt idx="5358">
                  <c:v>74.8</c:v>
                </c:pt>
                <c:pt idx="5359">
                  <c:v>74.7</c:v>
                </c:pt>
                <c:pt idx="5360">
                  <c:v>74.900000000000006</c:v>
                </c:pt>
                <c:pt idx="5361">
                  <c:v>74.8</c:v>
                </c:pt>
                <c:pt idx="5362">
                  <c:v>74.8</c:v>
                </c:pt>
                <c:pt idx="5363">
                  <c:v>74.8</c:v>
                </c:pt>
                <c:pt idx="5364">
                  <c:v>75</c:v>
                </c:pt>
                <c:pt idx="5365">
                  <c:v>74.900000000000006</c:v>
                </c:pt>
                <c:pt idx="5366">
                  <c:v>75.2</c:v>
                </c:pt>
                <c:pt idx="5367">
                  <c:v>75.099999999999994</c:v>
                </c:pt>
                <c:pt idx="5368">
                  <c:v>75.2</c:v>
                </c:pt>
                <c:pt idx="5369">
                  <c:v>75.099999999999994</c:v>
                </c:pt>
                <c:pt idx="5370">
                  <c:v>75.400000000000006</c:v>
                </c:pt>
                <c:pt idx="5371">
                  <c:v>75.599999999999994</c:v>
                </c:pt>
                <c:pt idx="5372">
                  <c:v>75.2</c:v>
                </c:pt>
                <c:pt idx="5373">
                  <c:v>75.599999999999994</c:v>
                </c:pt>
                <c:pt idx="5374">
                  <c:v>75.2</c:v>
                </c:pt>
                <c:pt idx="5375">
                  <c:v>75.3</c:v>
                </c:pt>
                <c:pt idx="5376">
                  <c:v>75.8</c:v>
                </c:pt>
                <c:pt idx="5377">
                  <c:v>75.7</c:v>
                </c:pt>
                <c:pt idx="5378">
                  <c:v>75.8</c:v>
                </c:pt>
                <c:pt idx="5379">
                  <c:v>76</c:v>
                </c:pt>
                <c:pt idx="5380">
                  <c:v>76.099999999999994</c:v>
                </c:pt>
                <c:pt idx="5381">
                  <c:v>76</c:v>
                </c:pt>
                <c:pt idx="5382">
                  <c:v>76.099999999999994</c:v>
                </c:pt>
                <c:pt idx="5383">
                  <c:v>76.2</c:v>
                </c:pt>
                <c:pt idx="5384">
                  <c:v>76.099999999999994</c:v>
                </c:pt>
                <c:pt idx="5385">
                  <c:v>76.099999999999994</c:v>
                </c:pt>
                <c:pt idx="5386">
                  <c:v>76.2</c:v>
                </c:pt>
                <c:pt idx="5387">
                  <c:v>76.3</c:v>
                </c:pt>
                <c:pt idx="5388">
                  <c:v>76.099999999999994</c:v>
                </c:pt>
                <c:pt idx="5389">
                  <c:v>76.099999999999994</c:v>
                </c:pt>
                <c:pt idx="5390">
                  <c:v>76.3</c:v>
                </c:pt>
                <c:pt idx="5391">
                  <c:v>76.3</c:v>
                </c:pt>
                <c:pt idx="5392">
                  <c:v>76.099999999999994</c:v>
                </c:pt>
                <c:pt idx="5393">
                  <c:v>76.099999999999994</c:v>
                </c:pt>
                <c:pt idx="5394">
                  <c:v>76.2</c:v>
                </c:pt>
                <c:pt idx="5395">
                  <c:v>76.2</c:v>
                </c:pt>
                <c:pt idx="5396">
                  <c:v>76.400000000000006</c:v>
                </c:pt>
                <c:pt idx="5397">
                  <c:v>76.5</c:v>
                </c:pt>
                <c:pt idx="5398">
                  <c:v>76.5</c:v>
                </c:pt>
                <c:pt idx="5399">
                  <c:v>76.400000000000006</c:v>
                </c:pt>
                <c:pt idx="5400">
                  <c:v>76.5</c:v>
                </c:pt>
                <c:pt idx="5401">
                  <c:v>76.400000000000006</c:v>
                </c:pt>
                <c:pt idx="5402">
                  <c:v>76.5</c:v>
                </c:pt>
                <c:pt idx="5403">
                  <c:v>76.599999999999994</c:v>
                </c:pt>
                <c:pt idx="5404">
                  <c:v>76.8</c:v>
                </c:pt>
                <c:pt idx="5405">
                  <c:v>76.400000000000006</c:v>
                </c:pt>
                <c:pt idx="5406">
                  <c:v>76.5</c:v>
                </c:pt>
                <c:pt idx="5407">
                  <c:v>76.8</c:v>
                </c:pt>
                <c:pt idx="5408">
                  <c:v>76.8</c:v>
                </c:pt>
                <c:pt idx="5409">
                  <c:v>77</c:v>
                </c:pt>
                <c:pt idx="5410">
                  <c:v>76.8</c:v>
                </c:pt>
                <c:pt idx="5411">
                  <c:v>76.8</c:v>
                </c:pt>
                <c:pt idx="5412">
                  <c:v>76.8</c:v>
                </c:pt>
                <c:pt idx="5413">
                  <c:v>76.8</c:v>
                </c:pt>
                <c:pt idx="5414">
                  <c:v>76.8</c:v>
                </c:pt>
                <c:pt idx="5415">
                  <c:v>76.900000000000006</c:v>
                </c:pt>
                <c:pt idx="5416">
                  <c:v>76.900000000000006</c:v>
                </c:pt>
                <c:pt idx="5417">
                  <c:v>77</c:v>
                </c:pt>
                <c:pt idx="5418">
                  <c:v>77</c:v>
                </c:pt>
                <c:pt idx="5419">
                  <c:v>77</c:v>
                </c:pt>
                <c:pt idx="5420">
                  <c:v>77</c:v>
                </c:pt>
                <c:pt idx="5421">
                  <c:v>76.900000000000006</c:v>
                </c:pt>
                <c:pt idx="5422">
                  <c:v>77</c:v>
                </c:pt>
                <c:pt idx="5423">
                  <c:v>77</c:v>
                </c:pt>
                <c:pt idx="5424">
                  <c:v>76.900000000000006</c:v>
                </c:pt>
                <c:pt idx="5425">
                  <c:v>76.900000000000006</c:v>
                </c:pt>
                <c:pt idx="5426">
                  <c:v>76.8</c:v>
                </c:pt>
                <c:pt idx="5427">
                  <c:v>76.8</c:v>
                </c:pt>
                <c:pt idx="5428">
                  <c:v>76.7</c:v>
                </c:pt>
                <c:pt idx="5429">
                  <c:v>76.7</c:v>
                </c:pt>
                <c:pt idx="5430">
                  <c:v>76.599999999999994</c:v>
                </c:pt>
                <c:pt idx="5431">
                  <c:v>76.599999999999994</c:v>
                </c:pt>
                <c:pt idx="5432">
                  <c:v>76.5</c:v>
                </c:pt>
                <c:pt idx="5433">
                  <c:v>76.400000000000006</c:v>
                </c:pt>
                <c:pt idx="5434">
                  <c:v>76.5</c:v>
                </c:pt>
                <c:pt idx="5435">
                  <c:v>76.400000000000006</c:v>
                </c:pt>
                <c:pt idx="5436">
                  <c:v>76.3</c:v>
                </c:pt>
                <c:pt idx="5437">
                  <c:v>76.3</c:v>
                </c:pt>
                <c:pt idx="5438">
                  <c:v>76.2</c:v>
                </c:pt>
                <c:pt idx="5439">
                  <c:v>76.099999999999994</c:v>
                </c:pt>
                <c:pt idx="5440">
                  <c:v>76.2</c:v>
                </c:pt>
                <c:pt idx="5441">
                  <c:v>76.2</c:v>
                </c:pt>
                <c:pt idx="5442">
                  <c:v>76.099999999999994</c:v>
                </c:pt>
                <c:pt idx="5443">
                  <c:v>76.099999999999994</c:v>
                </c:pt>
                <c:pt idx="5444">
                  <c:v>76.099999999999994</c:v>
                </c:pt>
                <c:pt idx="5445">
                  <c:v>76.099999999999994</c:v>
                </c:pt>
                <c:pt idx="5446">
                  <c:v>76.099999999999994</c:v>
                </c:pt>
                <c:pt idx="5447">
                  <c:v>76.2</c:v>
                </c:pt>
                <c:pt idx="5448">
                  <c:v>76.099999999999994</c:v>
                </c:pt>
                <c:pt idx="5449">
                  <c:v>76.099999999999994</c:v>
                </c:pt>
                <c:pt idx="5450">
                  <c:v>76.099999999999994</c:v>
                </c:pt>
                <c:pt idx="5451">
                  <c:v>76</c:v>
                </c:pt>
                <c:pt idx="5452">
                  <c:v>76.099999999999994</c:v>
                </c:pt>
                <c:pt idx="5453">
                  <c:v>76</c:v>
                </c:pt>
                <c:pt idx="5454">
                  <c:v>76.099999999999994</c:v>
                </c:pt>
                <c:pt idx="5455">
                  <c:v>76</c:v>
                </c:pt>
                <c:pt idx="5456">
                  <c:v>76.099999999999994</c:v>
                </c:pt>
                <c:pt idx="5457">
                  <c:v>76.099999999999994</c:v>
                </c:pt>
                <c:pt idx="5458">
                  <c:v>76</c:v>
                </c:pt>
                <c:pt idx="5459">
                  <c:v>76</c:v>
                </c:pt>
                <c:pt idx="5460">
                  <c:v>76</c:v>
                </c:pt>
                <c:pt idx="5461">
                  <c:v>76</c:v>
                </c:pt>
                <c:pt idx="5462">
                  <c:v>76</c:v>
                </c:pt>
                <c:pt idx="5463">
                  <c:v>75.900000000000006</c:v>
                </c:pt>
                <c:pt idx="5464">
                  <c:v>75.900000000000006</c:v>
                </c:pt>
                <c:pt idx="5465">
                  <c:v>75.900000000000006</c:v>
                </c:pt>
                <c:pt idx="5466">
                  <c:v>75.900000000000006</c:v>
                </c:pt>
                <c:pt idx="5467">
                  <c:v>75.900000000000006</c:v>
                </c:pt>
                <c:pt idx="5468">
                  <c:v>75.8</c:v>
                </c:pt>
                <c:pt idx="5469">
                  <c:v>75.7</c:v>
                </c:pt>
                <c:pt idx="5470">
                  <c:v>75.7</c:v>
                </c:pt>
                <c:pt idx="5471">
                  <c:v>75.7</c:v>
                </c:pt>
                <c:pt idx="5472">
                  <c:v>75.7</c:v>
                </c:pt>
                <c:pt idx="5473">
                  <c:v>75.7</c:v>
                </c:pt>
                <c:pt idx="5474">
                  <c:v>75.7</c:v>
                </c:pt>
                <c:pt idx="5475">
                  <c:v>75.400000000000006</c:v>
                </c:pt>
                <c:pt idx="5476">
                  <c:v>75.7</c:v>
                </c:pt>
                <c:pt idx="5477">
                  <c:v>75.400000000000006</c:v>
                </c:pt>
                <c:pt idx="5478">
                  <c:v>75.400000000000006</c:v>
                </c:pt>
                <c:pt idx="5479">
                  <c:v>75.400000000000006</c:v>
                </c:pt>
                <c:pt idx="5480">
                  <c:v>75.400000000000006</c:v>
                </c:pt>
                <c:pt idx="5481">
                  <c:v>75.3</c:v>
                </c:pt>
                <c:pt idx="5482">
                  <c:v>75.3</c:v>
                </c:pt>
                <c:pt idx="5483">
                  <c:v>75.2</c:v>
                </c:pt>
                <c:pt idx="5484">
                  <c:v>75.3</c:v>
                </c:pt>
                <c:pt idx="5485">
                  <c:v>75.3</c:v>
                </c:pt>
                <c:pt idx="5486">
                  <c:v>75.2</c:v>
                </c:pt>
                <c:pt idx="5487">
                  <c:v>75.2</c:v>
                </c:pt>
                <c:pt idx="5488">
                  <c:v>75.099999999999994</c:v>
                </c:pt>
                <c:pt idx="5489">
                  <c:v>75</c:v>
                </c:pt>
                <c:pt idx="5490">
                  <c:v>75</c:v>
                </c:pt>
                <c:pt idx="5491">
                  <c:v>75</c:v>
                </c:pt>
                <c:pt idx="5492">
                  <c:v>75</c:v>
                </c:pt>
                <c:pt idx="5493">
                  <c:v>75</c:v>
                </c:pt>
                <c:pt idx="5494">
                  <c:v>74.900000000000006</c:v>
                </c:pt>
                <c:pt idx="5495">
                  <c:v>74.8</c:v>
                </c:pt>
                <c:pt idx="5496">
                  <c:v>74.8</c:v>
                </c:pt>
                <c:pt idx="5497">
                  <c:v>74.8</c:v>
                </c:pt>
                <c:pt idx="5498">
                  <c:v>74.900000000000006</c:v>
                </c:pt>
                <c:pt idx="5499">
                  <c:v>74.8</c:v>
                </c:pt>
                <c:pt idx="5500">
                  <c:v>74.7</c:v>
                </c:pt>
                <c:pt idx="5501">
                  <c:v>74.8</c:v>
                </c:pt>
                <c:pt idx="5502">
                  <c:v>74.7</c:v>
                </c:pt>
                <c:pt idx="5503">
                  <c:v>74.7</c:v>
                </c:pt>
                <c:pt idx="5504">
                  <c:v>74.599999999999994</c:v>
                </c:pt>
                <c:pt idx="5505">
                  <c:v>74.599999999999994</c:v>
                </c:pt>
                <c:pt idx="5506">
                  <c:v>74.5</c:v>
                </c:pt>
                <c:pt idx="5507">
                  <c:v>74.5</c:v>
                </c:pt>
                <c:pt idx="5508">
                  <c:v>74.599999999999994</c:v>
                </c:pt>
                <c:pt idx="5509">
                  <c:v>74.400000000000006</c:v>
                </c:pt>
                <c:pt idx="5510">
                  <c:v>74.400000000000006</c:v>
                </c:pt>
                <c:pt idx="5511">
                  <c:v>74.400000000000006</c:v>
                </c:pt>
                <c:pt idx="5512">
                  <c:v>74.400000000000006</c:v>
                </c:pt>
                <c:pt idx="5513">
                  <c:v>74.400000000000006</c:v>
                </c:pt>
                <c:pt idx="5514">
                  <c:v>74.400000000000006</c:v>
                </c:pt>
                <c:pt idx="5515">
                  <c:v>74.400000000000006</c:v>
                </c:pt>
                <c:pt idx="5516">
                  <c:v>74.3</c:v>
                </c:pt>
                <c:pt idx="5517">
                  <c:v>74.3</c:v>
                </c:pt>
                <c:pt idx="5518">
                  <c:v>74.2</c:v>
                </c:pt>
                <c:pt idx="5519">
                  <c:v>74.2</c:v>
                </c:pt>
                <c:pt idx="5520">
                  <c:v>74.2</c:v>
                </c:pt>
                <c:pt idx="5521">
                  <c:v>74.2</c:v>
                </c:pt>
                <c:pt idx="5522">
                  <c:v>74.099999999999994</c:v>
                </c:pt>
                <c:pt idx="5523">
                  <c:v>74.099999999999994</c:v>
                </c:pt>
                <c:pt idx="5524">
                  <c:v>74.099999999999994</c:v>
                </c:pt>
                <c:pt idx="5525">
                  <c:v>74.099999999999994</c:v>
                </c:pt>
                <c:pt idx="5526">
                  <c:v>74</c:v>
                </c:pt>
                <c:pt idx="5527">
                  <c:v>74</c:v>
                </c:pt>
                <c:pt idx="5528">
                  <c:v>74</c:v>
                </c:pt>
                <c:pt idx="5529">
                  <c:v>73.900000000000006</c:v>
                </c:pt>
                <c:pt idx="5530">
                  <c:v>73.900000000000006</c:v>
                </c:pt>
                <c:pt idx="5531">
                  <c:v>73.900000000000006</c:v>
                </c:pt>
                <c:pt idx="5532">
                  <c:v>73.8</c:v>
                </c:pt>
                <c:pt idx="5533">
                  <c:v>73.900000000000006</c:v>
                </c:pt>
                <c:pt idx="5534">
                  <c:v>73.8</c:v>
                </c:pt>
                <c:pt idx="5535">
                  <c:v>73.8</c:v>
                </c:pt>
                <c:pt idx="5536">
                  <c:v>73.8</c:v>
                </c:pt>
                <c:pt idx="5537">
                  <c:v>73.7</c:v>
                </c:pt>
                <c:pt idx="5538">
                  <c:v>73.7</c:v>
                </c:pt>
                <c:pt idx="5539">
                  <c:v>73.7</c:v>
                </c:pt>
                <c:pt idx="5540">
                  <c:v>73.599999999999994</c:v>
                </c:pt>
                <c:pt idx="5541">
                  <c:v>73.599999999999994</c:v>
                </c:pt>
                <c:pt idx="5542">
                  <c:v>73.5</c:v>
                </c:pt>
                <c:pt idx="5543">
                  <c:v>73.599999999999994</c:v>
                </c:pt>
                <c:pt idx="5544">
                  <c:v>73.5</c:v>
                </c:pt>
                <c:pt idx="5545">
                  <c:v>73.5</c:v>
                </c:pt>
                <c:pt idx="5546">
                  <c:v>73.400000000000006</c:v>
                </c:pt>
                <c:pt idx="5547">
                  <c:v>73.5</c:v>
                </c:pt>
                <c:pt idx="5548">
                  <c:v>73.400000000000006</c:v>
                </c:pt>
                <c:pt idx="5549">
                  <c:v>73.400000000000006</c:v>
                </c:pt>
                <c:pt idx="5550">
                  <c:v>73.400000000000006</c:v>
                </c:pt>
                <c:pt idx="5551">
                  <c:v>73.400000000000006</c:v>
                </c:pt>
                <c:pt idx="5552">
                  <c:v>73.400000000000006</c:v>
                </c:pt>
                <c:pt idx="5553">
                  <c:v>73.3</c:v>
                </c:pt>
                <c:pt idx="5554">
                  <c:v>73.400000000000006</c:v>
                </c:pt>
                <c:pt idx="5555">
                  <c:v>73.3</c:v>
                </c:pt>
                <c:pt idx="5556">
                  <c:v>73.099999999999994</c:v>
                </c:pt>
                <c:pt idx="5557">
                  <c:v>73.2</c:v>
                </c:pt>
                <c:pt idx="5558">
                  <c:v>73.2</c:v>
                </c:pt>
                <c:pt idx="5559">
                  <c:v>73.2</c:v>
                </c:pt>
                <c:pt idx="5560">
                  <c:v>73.099999999999994</c:v>
                </c:pt>
                <c:pt idx="5561">
                  <c:v>73.2</c:v>
                </c:pt>
                <c:pt idx="5562">
                  <c:v>73.099999999999994</c:v>
                </c:pt>
                <c:pt idx="5563">
                  <c:v>73.099999999999994</c:v>
                </c:pt>
                <c:pt idx="5564">
                  <c:v>73.099999999999994</c:v>
                </c:pt>
                <c:pt idx="5565">
                  <c:v>73.2</c:v>
                </c:pt>
                <c:pt idx="5566">
                  <c:v>73.099999999999994</c:v>
                </c:pt>
                <c:pt idx="5567">
                  <c:v>73</c:v>
                </c:pt>
                <c:pt idx="5568">
                  <c:v>73.099999999999994</c:v>
                </c:pt>
                <c:pt idx="5569">
                  <c:v>73</c:v>
                </c:pt>
                <c:pt idx="5570">
                  <c:v>73.099999999999994</c:v>
                </c:pt>
                <c:pt idx="5571">
                  <c:v>73.099999999999994</c:v>
                </c:pt>
                <c:pt idx="5572">
                  <c:v>73</c:v>
                </c:pt>
                <c:pt idx="5573">
                  <c:v>73</c:v>
                </c:pt>
                <c:pt idx="5574">
                  <c:v>72.900000000000006</c:v>
                </c:pt>
                <c:pt idx="5575">
                  <c:v>73</c:v>
                </c:pt>
                <c:pt idx="5576">
                  <c:v>73.099999999999994</c:v>
                </c:pt>
                <c:pt idx="5577">
                  <c:v>73.099999999999994</c:v>
                </c:pt>
                <c:pt idx="5578">
                  <c:v>73</c:v>
                </c:pt>
                <c:pt idx="5579">
                  <c:v>73.099999999999994</c:v>
                </c:pt>
                <c:pt idx="5580">
                  <c:v>73.099999999999994</c:v>
                </c:pt>
                <c:pt idx="5581">
                  <c:v>73.099999999999994</c:v>
                </c:pt>
                <c:pt idx="5582">
                  <c:v>73</c:v>
                </c:pt>
                <c:pt idx="5583">
                  <c:v>73.099999999999994</c:v>
                </c:pt>
                <c:pt idx="5584">
                  <c:v>73.099999999999994</c:v>
                </c:pt>
                <c:pt idx="5585">
                  <c:v>73.099999999999994</c:v>
                </c:pt>
                <c:pt idx="5586">
                  <c:v>73.099999999999994</c:v>
                </c:pt>
                <c:pt idx="5587">
                  <c:v>73.099999999999994</c:v>
                </c:pt>
                <c:pt idx="5588">
                  <c:v>73.099999999999994</c:v>
                </c:pt>
                <c:pt idx="5589">
                  <c:v>73.099999999999994</c:v>
                </c:pt>
                <c:pt idx="5590">
                  <c:v>73.099999999999994</c:v>
                </c:pt>
                <c:pt idx="5591">
                  <c:v>73.099999999999994</c:v>
                </c:pt>
                <c:pt idx="5592">
                  <c:v>73.099999999999994</c:v>
                </c:pt>
                <c:pt idx="5593">
                  <c:v>73.099999999999994</c:v>
                </c:pt>
                <c:pt idx="5594">
                  <c:v>73.099999999999994</c:v>
                </c:pt>
                <c:pt idx="5595">
                  <c:v>73.099999999999994</c:v>
                </c:pt>
                <c:pt idx="5596">
                  <c:v>73.2</c:v>
                </c:pt>
                <c:pt idx="5597">
                  <c:v>73.099999999999994</c:v>
                </c:pt>
                <c:pt idx="5598">
                  <c:v>73.2</c:v>
                </c:pt>
                <c:pt idx="5599">
                  <c:v>73.2</c:v>
                </c:pt>
                <c:pt idx="5600">
                  <c:v>73.099999999999994</c:v>
                </c:pt>
                <c:pt idx="5601">
                  <c:v>73.099999999999994</c:v>
                </c:pt>
                <c:pt idx="5602">
                  <c:v>73.2</c:v>
                </c:pt>
                <c:pt idx="5603">
                  <c:v>73.2</c:v>
                </c:pt>
                <c:pt idx="5604">
                  <c:v>73.2</c:v>
                </c:pt>
                <c:pt idx="5605">
                  <c:v>73.2</c:v>
                </c:pt>
                <c:pt idx="5606">
                  <c:v>73.2</c:v>
                </c:pt>
                <c:pt idx="5607">
                  <c:v>73.099999999999994</c:v>
                </c:pt>
                <c:pt idx="5608">
                  <c:v>73.2</c:v>
                </c:pt>
                <c:pt idx="5609">
                  <c:v>73.2</c:v>
                </c:pt>
                <c:pt idx="5610">
                  <c:v>73.2</c:v>
                </c:pt>
                <c:pt idx="5611">
                  <c:v>73.099999999999994</c:v>
                </c:pt>
                <c:pt idx="5612">
                  <c:v>73.099999999999994</c:v>
                </c:pt>
                <c:pt idx="5613">
                  <c:v>73.099999999999994</c:v>
                </c:pt>
                <c:pt idx="5614">
                  <c:v>73.099999999999994</c:v>
                </c:pt>
                <c:pt idx="5615">
                  <c:v>73.2</c:v>
                </c:pt>
                <c:pt idx="5616">
                  <c:v>73.2</c:v>
                </c:pt>
                <c:pt idx="5617">
                  <c:v>73</c:v>
                </c:pt>
                <c:pt idx="5618">
                  <c:v>73.099999999999994</c:v>
                </c:pt>
                <c:pt idx="5619">
                  <c:v>73.2</c:v>
                </c:pt>
                <c:pt idx="5620">
                  <c:v>73.2</c:v>
                </c:pt>
                <c:pt idx="5621">
                  <c:v>73.2</c:v>
                </c:pt>
                <c:pt idx="5622">
                  <c:v>73.2</c:v>
                </c:pt>
                <c:pt idx="5623">
                  <c:v>73.2</c:v>
                </c:pt>
                <c:pt idx="5624">
                  <c:v>73.2</c:v>
                </c:pt>
                <c:pt idx="5625">
                  <c:v>73.099999999999994</c:v>
                </c:pt>
                <c:pt idx="5626">
                  <c:v>73.2</c:v>
                </c:pt>
                <c:pt idx="5627">
                  <c:v>73.3</c:v>
                </c:pt>
                <c:pt idx="5628">
                  <c:v>73.099999999999994</c:v>
                </c:pt>
                <c:pt idx="5629">
                  <c:v>73.2</c:v>
                </c:pt>
                <c:pt idx="5630">
                  <c:v>73.2</c:v>
                </c:pt>
                <c:pt idx="5631">
                  <c:v>73.2</c:v>
                </c:pt>
                <c:pt idx="5632">
                  <c:v>73.2</c:v>
                </c:pt>
                <c:pt idx="5633">
                  <c:v>73.099999999999994</c:v>
                </c:pt>
                <c:pt idx="5634">
                  <c:v>73.099999999999994</c:v>
                </c:pt>
                <c:pt idx="5635">
                  <c:v>73.2</c:v>
                </c:pt>
                <c:pt idx="5636">
                  <c:v>73.099999999999994</c:v>
                </c:pt>
                <c:pt idx="5637">
                  <c:v>73.2</c:v>
                </c:pt>
                <c:pt idx="5638">
                  <c:v>73.2</c:v>
                </c:pt>
                <c:pt idx="5639">
                  <c:v>73.2</c:v>
                </c:pt>
                <c:pt idx="5640">
                  <c:v>73.3</c:v>
                </c:pt>
                <c:pt idx="5641">
                  <c:v>73.2</c:v>
                </c:pt>
                <c:pt idx="5642">
                  <c:v>73.2</c:v>
                </c:pt>
                <c:pt idx="5643">
                  <c:v>73.2</c:v>
                </c:pt>
                <c:pt idx="5644">
                  <c:v>73.099999999999994</c:v>
                </c:pt>
                <c:pt idx="5645">
                  <c:v>73.099999999999994</c:v>
                </c:pt>
                <c:pt idx="5646">
                  <c:v>73.2</c:v>
                </c:pt>
                <c:pt idx="5647">
                  <c:v>73.2</c:v>
                </c:pt>
                <c:pt idx="5648">
                  <c:v>73.099999999999994</c:v>
                </c:pt>
                <c:pt idx="5649">
                  <c:v>73.099999999999994</c:v>
                </c:pt>
                <c:pt idx="5650">
                  <c:v>73.2</c:v>
                </c:pt>
                <c:pt idx="5651">
                  <c:v>73.2</c:v>
                </c:pt>
                <c:pt idx="5652">
                  <c:v>73.2</c:v>
                </c:pt>
                <c:pt idx="5653">
                  <c:v>73.099999999999994</c:v>
                </c:pt>
                <c:pt idx="5654">
                  <c:v>73.099999999999994</c:v>
                </c:pt>
                <c:pt idx="5655">
                  <c:v>73.099999999999994</c:v>
                </c:pt>
                <c:pt idx="5656">
                  <c:v>73.099999999999994</c:v>
                </c:pt>
                <c:pt idx="5657">
                  <c:v>73.099999999999994</c:v>
                </c:pt>
                <c:pt idx="5658">
                  <c:v>73.2</c:v>
                </c:pt>
                <c:pt idx="5659">
                  <c:v>73.099999999999994</c:v>
                </c:pt>
                <c:pt idx="5660">
                  <c:v>73.099999999999994</c:v>
                </c:pt>
                <c:pt idx="5661">
                  <c:v>73.099999999999994</c:v>
                </c:pt>
                <c:pt idx="5662">
                  <c:v>73.099999999999994</c:v>
                </c:pt>
                <c:pt idx="5663">
                  <c:v>73.099999999999994</c:v>
                </c:pt>
                <c:pt idx="5664">
                  <c:v>73.2</c:v>
                </c:pt>
                <c:pt idx="5665">
                  <c:v>73.099999999999994</c:v>
                </c:pt>
                <c:pt idx="5666">
                  <c:v>73.099999999999994</c:v>
                </c:pt>
                <c:pt idx="5667">
                  <c:v>73.099999999999994</c:v>
                </c:pt>
                <c:pt idx="5668">
                  <c:v>73.099999999999994</c:v>
                </c:pt>
                <c:pt idx="5669">
                  <c:v>73.099999999999994</c:v>
                </c:pt>
                <c:pt idx="5670">
                  <c:v>73.099999999999994</c:v>
                </c:pt>
                <c:pt idx="5671">
                  <c:v>73</c:v>
                </c:pt>
                <c:pt idx="5672">
                  <c:v>73</c:v>
                </c:pt>
                <c:pt idx="5673">
                  <c:v>73</c:v>
                </c:pt>
                <c:pt idx="5674">
                  <c:v>73.099999999999994</c:v>
                </c:pt>
                <c:pt idx="5675">
                  <c:v>73.099999999999994</c:v>
                </c:pt>
                <c:pt idx="5676">
                  <c:v>73</c:v>
                </c:pt>
                <c:pt idx="5677">
                  <c:v>73</c:v>
                </c:pt>
                <c:pt idx="5678">
                  <c:v>73.099999999999994</c:v>
                </c:pt>
                <c:pt idx="5679">
                  <c:v>73</c:v>
                </c:pt>
                <c:pt idx="5680">
                  <c:v>73.099999999999994</c:v>
                </c:pt>
                <c:pt idx="5681">
                  <c:v>73.099999999999994</c:v>
                </c:pt>
                <c:pt idx="5682">
                  <c:v>73.099999999999994</c:v>
                </c:pt>
                <c:pt idx="5683">
                  <c:v>73</c:v>
                </c:pt>
                <c:pt idx="5684">
                  <c:v>73</c:v>
                </c:pt>
                <c:pt idx="5685">
                  <c:v>73</c:v>
                </c:pt>
                <c:pt idx="5686">
                  <c:v>73</c:v>
                </c:pt>
                <c:pt idx="5687">
                  <c:v>73.099999999999994</c:v>
                </c:pt>
                <c:pt idx="5688">
                  <c:v>73</c:v>
                </c:pt>
                <c:pt idx="5689">
                  <c:v>73.099999999999994</c:v>
                </c:pt>
                <c:pt idx="5690">
                  <c:v>73.099999999999994</c:v>
                </c:pt>
                <c:pt idx="5691">
                  <c:v>73</c:v>
                </c:pt>
                <c:pt idx="5692">
                  <c:v>73</c:v>
                </c:pt>
                <c:pt idx="5693">
                  <c:v>73</c:v>
                </c:pt>
                <c:pt idx="5694">
                  <c:v>73.099999999999994</c:v>
                </c:pt>
                <c:pt idx="5695">
                  <c:v>73</c:v>
                </c:pt>
                <c:pt idx="5696">
                  <c:v>73.099999999999994</c:v>
                </c:pt>
                <c:pt idx="5697">
                  <c:v>73</c:v>
                </c:pt>
                <c:pt idx="5698">
                  <c:v>73</c:v>
                </c:pt>
                <c:pt idx="5699">
                  <c:v>73</c:v>
                </c:pt>
                <c:pt idx="5700">
                  <c:v>73</c:v>
                </c:pt>
                <c:pt idx="5701">
                  <c:v>73</c:v>
                </c:pt>
                <c:pt idx="5702">
                  <c:v>72.900000000000006</c:v>
                </c:pt>
                <c:pt idx="5703">
                  <c:v>73</c:v>
                </c:pt>
                <c:pt idx="5704">
                  <c:v>73</c:v>
                </c:pt>
                <c:pt idx="5705">
                  <c:v>73</c:v>
                </c:pt>
                <c:pt idx="5706">
                  <c:v>73</c:v>
                </c:pt>
                <c:pt idx="5707">
                  <c:v>73</c:v>
                </c:pt>
                <c:pt idx="5708">
                  <c:v>73</c:v>
                </c:pt>
                <c:pt idx="5709">
                  <c:v>72.900000000000006</c:v>
                </c:pt>
                <c:pt idx="5710">
                  <c:v>72.900000000000006</c:v>
                </c:pt>
                <c:pt idx="5711">
                  <c:v>72.900000000000006</c:v>
                </c:pt>
                <c:pt idx="5712">
                  <c:v>73</c:v>
                </c:pt>
                <c:pt idx="5713">
                  <c:v>73</c:v>
                </c:pt>
                <c:pt idx="5714">
                  <c:v>72.900000000000006</c:v>
                </c:pt>
                <c:pt idx="5715">
                  <c:v>73</c:v>
                </c:pt>
                <c:pt idx="5716">
                  <c:v>72.900000000000006</c:v>
                </c:pt>
                <c:pt idx="5717">
                  <c:v>72.900000000000006</c:v>
                </c:pt>
                <c:pt idx="5718">
                  <c:v>72.900000000000006</c:v>
                </c:pt>
                <c:pt idx="5719">
                  <c:v>72.900000000000006</c:v>
                </c:pt>
                <c:pt idx="5720">
                  <c:v>72.900000000000006</c:v>
                </c:pt>
                <c:pt idx="5721">
                  <c:v>72.7</c:v>
                </c:pt>
                <c:pt idx="5722">
                  <c:v>72.900000000000006</c:v>
                </c:pt>
                <c:pt idx="5723">
                  <c:v>72.900000000000006</c:v>
                </c:pt>
                <c:pt idx="5724">
                  <c:v>72.900000000000006</c:v>
                </c:pt>
                <c:pt idx="5725">
                  <c:v>72.900000000000006</c:v>
                </c:pt>
                <c:pt idx="5726">
                  <c:v>72.8</c:v>
                </c:pt>
                <c:pt idx="5727">
                  <c:v>72.900000000000006</c:v>
                </c:pt>
                <c:pt idx="5728">
                  <c:v>72.900000000000006</c:v>
                </c:pt>
                <c:pt idx="5729">
                  <c:v>72.900000000000006</c:v>
                </c:pt>
                <c:pt idx="5730">
                  <c:v>72.8</c:v>
                </c:pt>
                <c:pt idx="5731">
                  <c:v>72.8</c:v>
                </c:pt>
                <c:pt idx="5732">
                  <c:v>72.900000000000006</c:v>
                </c:pt>
                <c:pt idx="5733">
                  <c:v>72.900000000000006</c:v>
                </c:pt>
                <c:pt idx="5734">
                  <c:v>72.7</c:v>
                </c:pt>
                <c:pt idx="5735">
                  <c:v>72.900000000000006</c:v>
                </c:pt>
                <c:pt idx="5736">
                  <c:v>72.900000000000006</c:v>
                </c:pt>
                <c:pt idx="5737">
                  <c:v>72.7</c:v>
                </c:pt>
                <c:pt idx="5738">
                  <c:v>72.8</c:v>
                </c:pt>
                <c:pt idx="5739">
                  <c:v>72.8</c:v>
                </c:pt>
                <c:pt idx="5740">
                  <c:v>72.7</c:v>
                </c:pt>
                <c:pt idx="5741">
                  <c:v>72.8</c:v>
                </c:pt>
                <c:pt idx="5742">
                  <c:v>72.8</c:v>
                </c:pt>
                <c:pt idx="5743">
                  <c:v>72.7</c:v>
                </c:pt>
                <c:pt idx="5744">
                  <c:v>72.599999999999994</c:v>
                </c:pt>
                <c:pt idx="5745">
                  <c:v>72.8</c:v>
                </c:pt>
                <c:pt idx="5746">
                  <c:v>72.8</c:v>
                </c:pt>
                <c:pt idx="5747">
                  <c:v>72.8</c:v>
                </c:pt>
                <c:pt idx="5748">
                  <c:v>72.7</c:v>
                </c:pt>
                <c:pt idx="5749">
                  <c:v>72.8</c:v>
                </c:pt>
                <c:pt idx="5750">
                  <c:v>72.8</c:v>
                </c:pt>
                <c:pt idx="5751">
                  <c:v>72.7</c:v>
                </c:pt>
                <c:pt idx="5752">
                  <c:v>72.7</c:v>
                </c:pt>
                <c:pt idx="5753">
                  <c:v>72.7</c:v>
                </c:pt>
                <c:pt idx="5754">
                  <c:v>72.7</c:v>
                </c:pt>
                <c:pt idx="5755">
                  <c:v>72.7</c:v>
                </c:pt>
                <c:pt idx="5756">
                  <c:v>72.7</c:v>
                </c:pt>
                <c:pt idx="5757">
                  <c:v>72.7</c:v>
                </c:pt>
                <c:pt idx="5758">
                  <c:v>72.599999999999994</c:v>
                </c:pt>
                <c:pt idx="5759">
                  <c:v>72.7</c:v>
                </c:pt>
                <c:pt idx="5760">
                  <c:v>72.7</c:v>
                </c:pt>
                <c:pt idx="5761">
                  <c:v>72.7</c:v>
                </c:pt>
                <c:pt idx="5762">
                  <c:v>72.7</c:v>
                </c:pt>
                <c:pt idx="5763">
                  <c:v>72.599999999999994</c:v>
                </c:pt>
                <c:pt idx="5764">
                  <c:v>72.599999999999994</c:v>
                </c:pt>
                <c:pt idx="5765">
                  <c:v>72.599999999999994</c:v>
                </c:pt>
                <c:pt idx="5766">
                  <c:v>72.599999999999994</c:v>
                </c:pt>
                <c:pt idx="5767">
                  <c:v>72.599999999999994</c:v>
                </c:pt>
                <c:pt idx="5768">
                  <c:v>72.599999999999994</c:v>
                </c:pt>
                <c:pt idx="5769">
                  <c:v>72.5</c:v>
                </c:pt>
                <c:pt idx="5770">
                  <c:v>72.5</c:v>
                </c:pt>
                <c:pt idx="5771">
                  <c:v>72.599999999999994</c:v>
                </c:pt>
                <c:pt idx="5772">
                  <c:v>72.599999999999994</c:v>
                </c:pt>
                <c:pt idx="5773">
                  <c:v>72.599999999999994</c:v>
                </c:pt>
                <c:pt idx="5774">
                  <c:v>72.599999999999994</c:v>
                </c:pt>
                <c:pt idx="5775">
                  <c:v>72.599999999999994</c:v>
                </c:pt>
                <c:pt idx="5776">
                  <c:v>72.599999999999994</c:v>
                </c:pt>
                <c:pt idx="5777">
                  <c:v>72.400000000000006</c:v>
                </c:pt>
                <c:pt idx="5778">
                  <c:v>72.5</c:v>
                </c:pt>
                <c:pt idx="5779">
                  <c:v>72.599999999999994</c:v>
                </c:pt>
                <c:pt idx="5780">
                  <c:v>72.5</c:v>
                </c:pt>
                <c:pt idx="5781">
                  <c:v>72.599999999999994</c:v>
                </c:pt>
                <c:pt idx="5782">
                  <c:v>72.5</c:v>
                </c:pt>
                <c:pt idx="5783">
                  <c:v>72.599999999999994</c:v>
                </c:pt>
                <c:pt idx="5784">
                  <c:v>72.599999999999994</c:v>
                </c:pt>
                <c:pt idx="5785">
                  <c:v>72.400000000000006</c:v>
                </c:pt>
                <c:pt idx="5786">
                  <c:v>72.3</c:v>
                </c:pt>
                <c:pt idx="5787">
                  <c:v>72.400000000000006</c:v>
                </c:pt>
                <c:pt idx="5788">
                  <c:v>72.5</c:v>
                </c:pt>
                <c:pt idx="5789">
                  <c:v>72.5</c:v>
                </c:pt>
                <c:pt idx="5790">
                  <c:v>72.400000000000006</c:v>
                </c:pt>
                <c:pt idx="5791">
                  <c:v>72.3</c:v>
                </c:pt>
                <c:pt idx="5792">
                  <c:v>72.3</c:v>
                </c:pt>
                <c:pt idx="5793">
                  <c:v>72.3</c:v>
                </c:pt>
                <c:pt idx="5794">
                  <c:v>72.2</c:v>
                </c:pt>
                <c:pt idx="5795">
                  <c:v>72.2</c:v>
                </c:pt>
                <c:pt idx="5796">
                  <c:v>72.3</c:v>
                </c:pt>
                <c:pt idx="5797">
                  <c:v>72.3</c:v>
                </c:pt>
                <c:pt idx="5798">
                  <c:v>72.3</c:v>
                </c:pt>
                <c:pt idx="5799">
                  <c:v>72.2</c:v>
                </c:pt>
                <c:pt idx="5800">
                  <c:v>72.2</c:v>
                </c:pt>
                <c:pt idx="5801">
                  <c:v>72.2</c:v>
                </c:pt>
                <c:pt idx="5802">
                  <c:v>72.2</c:v>
                </c:pt>
                <c:pt idx="5803">
                  <c:v>72.2</c:v>
                </c:pt>
                <c:pt idx="5804">
                  <c:v>72.2</c:v>
                </c:pt>
                <c:pt idx="5805">
                  <c:v>72.2</c:v>
                </c:pt>
                <c:pt idx="5806">
                  <c:v>72.2</c:v>
                </c:pt>
                <c:pt idx="5807">
                  <c:v>72.099999999999994</c:v>
                </c:pt>
                <c:pt idx="5808">
                  <c:v>72.099999999999994</c:v>
                </c:pt>
                <c:pt idx="5809">
                  <c:v>72.099999999999994</c:v>
                </c:pt>
                <c:pt idx="5810">
                  <c:v>72.2</c:v>
                </c:pt>
                <c:pt idx="5811">
                  <c:v>72.2</c:v>
                </c:pt>
                <c:pt idx="5812">
                  <c:v>72.099999999999994</c:v>
                </c:pt>
                <c:pt idx="5813">
                  <c:v>72.099999999999994</c:v>
                </c:pt>
                <c:pt idx="5814">
                  <c:v>72.2</c:v>
                </c:pt>
                <c:pt idx="5815">
                  <c:v>72.099999999999994</c:v>
                </c:pt>
                <c:pt idx="5816">
                  <c:v>72.099999999999994</c:v>
                </c:pt>
                <c:pt idx="5817">
                  <c:v>72.099999999999994</c:v>
                </c:pt>
                <c:pt idx="5818">
                  <c:v>72.099999999999994</c:v>
                </c:pt>
                <c:pt idx="5819">
                  <c:v>72.099999999999994</c:v>
                </c:pt>
                <c:pt idx="5820">
                  <c:v>72</c:v>
                </c:pt>
                <c:pt idx="5821">
                  <c:v>72</c:v>
                </c:pt>
                <c:pt idx="5822">
                  <c:v>72</c:v>
                </c:pt>
                <c:pt idx="5823">
                  <c:v>72</c:v>
                </c:pt>
                <c:pt idx="5824">
                  <c:v>72</c:v>
                </c:pt>
                <c:pt idx="5825">
                  <c:v>72</c:v>
                </c:pt>
                <c:pt idx="5826">
                  <c:v>72</c:v>
                </c:pt>
                <c:pt idx="5827">
                  <c:v>72</c:v>
                </c:pt>
                <c:pt idx="5828">
                  <c:v>72</c:v>
                </c:pt>
                <c:pt idx="5829">
                  <c:v>72</c:v>
                </c:pt>
                <c:pt idx="5830">
                  <c:v>71.900000000000006</c:v>
                </c:pt>
                <c:pt idx="5831">
                  <c:v>71.900000000000006</c:v>
                </c:pt>
                <c:pt idx="5832">
                  <c:v>71.900000000000006</c:v>
                </c:pt>
                <c:pt idx="5833">
                  <c:v>71.900000000000006</c:v>
                </c:pt>
                <c:pt idx="5834">
                  <c:v>71.900000000000006</c:v>
                </c:pt>
                <c:pt idx="5835">
                  <c:v>72</c:v>
                </c:pt>
                <c:pt idx="5836">
                  <c:v>71.900000000000006</c:v>
                </c:pt>
                <c:pt idx="5837">
                  <c:v>71.900000000000006</c:v>
                </c:pt>
                <c:pt idx="5838">
                  <c:v>71.900000000000006</c:v>
                </c:pt>
                <c:pt idx="5839">
                  <c:v>71.900000000000006</c:v>
                </c:pt>
                <c:pt idx="5840">
                  <c:v>71.900000000000006</c:v>
                </c:pt>
                <c:pt idx="5841">
                  <c:v>71.8</c:v>
                </c:pt>
                <c:pt idx="5842">
                  <c:v>71.8</c:v>
                </c:pt>
                <c:pt idx="5843">
                  <c:v>71.8</c:v>
                </c:pt>
                <c:pt idx="5844">
                  <c:v>71.8</c:v>
                </c:pt>
                <c:pt idx="5845">
                  <c:v>71.8</c:v>
                </c:pt>
                <c:pt idx="5846">
                  <c:v>71.8</c:v>
                </c:pt>
                <c:pt idx="5847">
                  <c:v>71.8</c:v>
                </c:pt>
                <c:pt idx="5848">
                  <c:v>71.8</c:v>
                </c:pt>
                <c:pt idx="5849">
                  <c:v>71.7</c:v>
                </c:pt>
                <c:pt idx="5850">
                  <c:v>71.7</c:v>
                </c:pt>
                <c:pt idx="5851">
                  <c:v>71.599999999999994</c:v>
                </c:pt>
                <c:pt idx="5852">
                  <c:v>71.7</c:v>
                </c:pt>
                <c:pt idx="5853">
                  <c:v>71.7</c:v>
                </c:pt>
                <c:pt idx="5854">
                  <c:v>71.7</c:v>
                </c:pt>
                <c:pt idx="5855">
                  <c:v>71.7</c:v>
                </c:pt>
                <c:pt idx="5856">
                  <c:v>71.599999999999994</c:v>
                </c:pt>
                <c:pt idx="5857">
                  <c:v>71.7</c:v>
                </c:pt>
                <c:pt idx="5858">
                  <c:v>71.599999999999994</c:v>
                </c:pt>
                <c:pt idx="5859">
                  <c:v>71.599999999999994</c:v>
                </c:pt>
                <c:pt idx="5860">
                  <c:v>71.599999999999994</c:v>
                </c:pt>
                <c:pt idx="5861">
                  <c:v>71.7</c:v>
                </c:pt>
                <c:pt idx="5862">
                  <c:v>71.599999999999994</c:v>
                </c:pt>
                <c:pt idx="5863">
                  <c:v>71.599999999999994</c:v>
                </c:pt>
                <c:pt idx="5864">
                  <c:v>71.599999999999994</c:v>
                </c:pt>
                <c:pt idx="5865">
                  <c:v>71.7</c:v>
                </c:pt>
                <c:pt idx="5866">
                  <c:v>71.599999999999994</c:v>
                </c:pt>
                <c:pt idx="5867">
                  <c:v>71.5</c:v>
                </c:pt>
                <c:pt idx="5868">
                  <c:v>71.599999999999994</c:v>
                </c:pt>
                <c:pt idx="5869">
                  <c:v>71.599999999999994</c:v>
                </c:pt>
                <c:pt idx="5870">
                  <c:v>71.599999999999994</c:v>
                </c:pt>
                <c:pt idx="5871">
                  <c:v>71.5</c:v>
                </c:pt>
                <c:pt idx="5872">
                  <c:v>71.599999999999994</c:v>
                </c:pt>
                <c:pt idx="5873">
                  <c:v>71.5</c:v>
                </c:pt>
                <c:pt idx="5874">
                  <c:v>71.5</c:v>
                </c:pt>
                <c:pt idx="5875">
                  <c:v>71.5</c:v>
                </c:pt>
                <c:pt idx="5876">
                  <c:v>71.5</c:v>
                </c:pt>
                <c:pt idx="5877">
                  <c:v>71.5</c:v>
                </c:pt>
                <c:pt idx="5878">
                  <c:v>71.400000000000006</c:v>
                </c:pt>
                <c:pt idx="5879">
                  <c:v>71.400000000000006</c:v>
                </c:pt>
                <c:pt idx="5880">
                  <c:v>71.3</c:v>
                </c:pt>
                <c:pt idx="5881">
                  <c:v>71.400000000000006</c:v>
                </c:pt>
                <c:pt idx="5882">
                  <c:v>71.400000000000006</c:v>
                </c:pt>
                <c:pt idx="5883">
                  <c:v>71.400000000000006</c:v>
                </c:pt>
                <c:pt idx="5884">
                  <c:v>71.400000000000006</c:v>
                </c:pt>
                <c:pt idx="5885">
                  <c:v>71.400000000000006</c:v>
                </c:pt>
                <c:pt idx="5886">
                  <c:v>71.400000000000006</c:v>
                </c:pt>
                <c:pt idx="5887">
                  <c:v>71.3</c:v>
                </c:pt>
                <c:pt idx="5888">
                  <c:v>71.400000000000006</c:v>
                </c:pt>
                <c:pt idx="5889">
                  <c:v>71.3</c:v>
                </c:pt>
                <c:pt idx="5890">
                  <c:v>71.3</c:v>
                </c:pt>
                <c:pt idx="5891">
                  <c:v>71.3</c:v>
                </c:pt>
                <c:pt idx="5892">
                  <c:v>71.400000000000006</c:v>
                </c:pt>
                <c:pt idx="5893">
                  <c:v>71.3</c:v>
                </c:pt>
                <c:pt idx="5894">
                  <c:v>71.3</c:v>
                </c:pt>
                <c:pt idx="5895">
                  <c:v>71.3</c:v>
                </c:pt>
                <c:pt idx="5896">
                  <c:v>71.3</c:v>
                </c:pt>
                <c:pt idx="5897">
                  <c:v>71.3</c:v>
                </c:pt>
                <c:pt idx="5898">
                  <c:v>71.3</c:v>
                </c:pt>
                <c:pt idx="5899">
                  <c:v>71.2</c:v>
                </c:pt>
                <c:pt idx="5900">
                  <c:v>71.2</c:v>
                </c:pt>
                <c:pt idx="5901">
                  <c:v>71.099999999999994</c:v>
                </c:pt>
                <c:pt idx="5902">
                  <c:v>71.2</c:v>
                </c:pt>
                <c:pt idx="5903">
                  <c:v>71.2</c:v>
                </c:pt>
                <c:pt idx="5904">
                  <c:v>71.099999999999994</c:v>
                </c:pt>
                <c:pt idx="5905">
                  <c:v>71.099999999999994</c:v>
                </c:pt>
                <c:pt idx="5906">
                  <c:v>71.099999999999994</c:v>
                </c:pt>
                <c:pt idx="5907">
                  <c:v>71</c:v>
                </c:pt>
                <c:pt idx="5908">
                  <c:v>71.099999999999994</c:v>
                </c:pt>
                <c:pt idx="5909">
                  <c:v>71.099999999999994</c:v>
                </c:pt>
                <c:pt idx="5910">
                  <c:v>71.099999999999994</c:v>
                </c:pt>
                <c:pt idx="5911">
                  <c:v>71.099999999999994</c:v>
                </c:pt>
                <c:pt idx="5912">
                  <c:v>71</c:v>
                </c:pt>
                <c:pt idx="5913">
                  <c:v>71</c:v>
                </c:pt>
                <c:pt idx="5914">
                  <c:v>71.099999999999994</c:v>
                </c:pt>
                <c:pt idx="5915">
                  <c:v>70.900000000000006</c:v>
                </c:pt>
                <c:pt idx="5916">
                  <c:v>70.900000000000006</c:v>
                </c:pt>
                <c:pt idx="5917">
                  <c:v>71</c:v>
                </c:pt>
                <c:pt idx="5918">
                  <c:v>70.900000000000006</c:v>
                </c:pt>
                <c:pt idx="5919">
                  <c:v>70.900000000000006</c:v>
                </c:pt>
                <c:pt idx="5920">
                  <c:v>70.900000000000006</c:v>
                </c:pt>
                <c:pt idx="5921">
                  <c:v>70.900000000000006</c:v>
                </c:pt>
                <c:pt idx="5922">
                  <c:v>70.900000000000006</c:v>
                </c:pt>
                <c:pt idx="5923">
                  <c:v>70.900000000000006</c:v>
                </c:pt>
                <c:pt idx="5924">
                  <c:v>70.900000000000006</c:v>
                </c:pt>
                <c:pt idx="5925">
                  <c:v>70.900000000000006</c:v>
                </c:pt>
                <c:pt idx="5926">
                  <c:v>70.900000000000006</c:v>
                </c:pt>
                <c:pt idx="5927">
                  <c:v>70.900000000000006</c:v>
                </c:pt>
                <c:pt idx="5928">
                  <c:v>70.900000000000006</c:v>
                </c:pt>
                <c:pt idx="5929">
                  <c:v>70.900000000000006</c:v>
                </c:pt>
                <c:pt idx="5930">
                  <c:v>70.8</c:v>
                </c:pt>
                <c:pt idx="5931">
                  <c:v>70.8</c:v>
                </c:pt>
                <c:pt idx="5932">
                  <c:v>70.8</c:v>
                </c:pt>
                <c:pt idx="5933">
                  <c:v>70.8</c:v>
                </c:pt>
                <c:pt idx="5934">
                  <c:v>70.8</c:v>
                </c:pt>
                <c:pt idx="5935">
                  <c:v>70.8</c:v>
                </c:pt>
                <c:pt idx="5936">
                  <c:v>70.900000000000006</c:v>
                </c:pt>
                <c:pt idx="5937">
                  <c:v>70.8</c:v>
                </c:pt>
                <c:pt idx="5938">
                  <c:v>70.8</c:v>
                </c:pt>
                <c:pt idx="5939">
                  <c:v>70.8</c:v>
                </c:pt>
                <c:pt idx="5940">
                  <c:v>70.8</c:v>
                </c:pt>
                <c:pt idx="5941">
                  <c:v>70.8</c:v>
                </c:pt>
                <c:pt idx="5942">
                  <c:v>70.7</c:v>
                </c:pt>
                <c:pt idx="5943">
                  <c:v>70.8</c:v>
                </c:pt>
                <c:pt idx="5944">
                  <c:v>70.7</c:v>
                </c:pt>
                <c:pt idx="5945">
                  <c:v>70.7</c:v>
                </c:pt>
                <c:pt idx="5946">
                  <c:v>70.8</c:v>
                </c:pt>
                <c:pt idx="5947">
                  <c:v>70.8</c:v>
                </c:pt>
                <c:pt idx="5948">
                  <c:v>70.7</c:v>
                </c:pt>
                <c:pt idx="5949">
                  <c:v>70.7</c:v>
                </c:pt>
                <c:pt idx="5950">
                  <c:v>70.7</c:v>
                </c:pt>
                <c:pt idx="5951">
                  <c:v>70.7</c:v>
                </c:pt>
                <c:pt idx="5952">
                  <c:v>70.7</c:v>
                </c:pt>
                <c:pt idx="5953">
                  <c:v>70.8</c:v>
                </c:pt>
                <c:pt idx="5954">
                  <c:v>70.7</c:v>
                </c:pt>
                <c:pt idx="5955">
                  <c:v>70.7</c:v>
                </c:pt>
                <c:pt idx="5956">
                  <c:v>70.599999999999994</c:v>
                </c:pt>
                <c:pt idx="5957">
                  <c:v>70.599999999999994</c:v>
                </c:pt>
                <c:pt idx="5958">
                  <c:v>70.599999999999994</c:v>
                </c:pt>
                <c:pt idx="5959">
                  <c:v>70.599999999999994</c:v>
                </c:pt>
                <c:pt idx="5960">
                  <c:v>70.599999999999994</c:v>
                </c:pt>
                <c:pt idx="5961">
                  <c:v>70.599999999999994</c:v>
                </c:pt>
                <c:pt idx="5962">
                  <c:v>70.599999999999994</c:v>
                </c:pt>
                <c:pt idx="5963">
                  <c:v>70.5</c:v>
                </c:pt>
                <c:pt idx="5964">
                  <c:v>70.5</c:v>
                </c:pt>
                <c:pt idx="5965">
                  <c:v>70.5</c:v>
                </c:pt>
                <c:pt idx="5966">
                  <c:v>70.5</c:v>
                </c:pt>
                <c:pt idx="5967">
                  <c:v>70.599999999999994</c:v>
                </c:pt>
                <c:pt idx="5968">
                  <c:v>70.5</c:v>
                </c:pt>
                <c:pt idx="5969">
                  <c:v>70.5</c:v>
                </c:pt>
                <c:pt idx="5970">
                  <c:v>70.5</c:v>
                </c:pt>
                <c:pt idx="5971">
                  <c:v>70.7</c:v>
                </c:pt>
                <c:pt idx="5972">
                  <c:v>70.5</c:v>
                </c:pt>
                <c:pt idx="5973">
                  <c:v>70.400000000000006</c:v>
                </c:pt>
                <c:pt idx="5974">
                  <c:v>70.400000000000006</c:v>
                </c:pt>
                <c:pt idx="5975">
                  <c:v>70.400000000000006</c:v>
                </c:pt>
                <c:pt idx="5976">
                  <c:v>70.599999999999994</c:v>
                </c:pt>
                <c:pt idx="5977">
                  <c:v>70.400000000000006</c:v>
                </c:pt>
                <c:pt idx="5978">
                  <c:v>70.5</c:v>
                </c:pt>
                <c:pt idx="5979">
                  <c:v>70.3</c:v>
                </c:pt>
                <c:pt idx="5980">
                  <c:v>70.5</c:v>
                </c:pt>
                <c:pt idx="5981">
                  <c:v>70.400000000000006</c:v>
                </c:pt>
                <c:pt idx="5982">
                  <c:v>70.3</c:v>
                </c:pt>
                <c:pt idx="5983">
                  <c:v>70.3</c:v>
                </c:pt>
                <c:pt idx="5984">
                  <c:v>70.3</c:v>
                </c:pt>
                <c:pt idx="5985">
                  <c:v>70.3</c:v>
                </c:pt>
                <c:pt idx="5986">
                  <c:v>70.5</c:v>
                </c:pt>
                <c:pt idx="5987">
                  <c:v>70.3</c:v>
                </c:pt>
                <c:pt idx="5988">
                  <c:v>70.3</c:v>
                </c:pt>
                <c:pt idx="5989">
                  <c:v>70.400000000000006</c:v>
                </c:pt>
                <c:pt idx="5990">
                  <c:v>70.2</c:v>
                </c:pt>
                <c:pt idx="5991">
                  <c:v>70.2</c:v>
                </c:pt>
                <c:pt idx="5992">
                  <c:v>70.2</c:v>
                </c:pt>
                <c:pt idx="5993">
                  <c:v>70.2</c:v>
                </c:pt>
                <c:pt idx="5994">
                  <c:v>70.2</c:v>
                </c:pt>
                <c:pt idx="5995">
                  <c:v>70.3</c:v>
                </c:pt>
                <c:pt idx="5996">
                  <c:v>70.2</c:v>
                </c:pt>
                <c:pt idx="5997">
                  <c:v>70.2</c:v>
                </c:pt>
                <c:pt idx="5998">
                  <c:v>70.2</c:v>
                </c:pt>
                <c:pt idx="5999">
                  <c:v>70.2</c:v>
                </c:pt>
                <c:pt idx="6000">
                  <c:v>70.2</c:v>
                </c:pt>
                <c:pt idx="6001">
                  <c:v>70.099999999999994</c:v>
                </c:pt>
                <c:pt idx="6002">
                  <c:v>70.2</c:v>
                </c:pt>
                <c:pt idx="6003">
                  <c:v>70.3</c:v>
                </c:pt>
                <c:pt idx="6004">
                  <c:v>70.099999999999994</c:v>
                </c:pt>
                <c:pt idx="6005">
                  <c:v>70.099999999999994</c:v>
                </c:pt>
                <c:pt idx="6006">
                  <c:v>70.099999999999994</c:v>
                </c:pt>
                <c:pt idx="6007">
                  <c:v>70.2</c:v>
                </c:pt>
                <c:pt idx="6008">
                  <c:v>70.099999999999994</c:v>
                </c:pt>
                <c:pt idx="6009">
                  <c:v>70.3</c:v>
                </c:pt>
                <c:pt idx="6010">
                  <c:v>70.099999999999994</c:v>
                </c:pt>
                <c:pt idx="6011">
                  <c:v>70.3</c:v>
                </c:pt>
                <c:pt idx="6012">
                  <c:v>69.900000000000006</c:v>
                </c:pt>
                <c:pt idx="6013">
                  <c:v>69.900000000000006</c:v>
                </c:pt>
                <c:pt idx="6014">
                  <c:v>69.900000000000006</c:v>
                </c:pt>
                <c:pt idx="6015">
                  <c:v>69.900000000000006</c:v>
                </c:pt>
                <c:pt idx="6016">
                  <c:v>70.099999999999994</c:v>
                </c:pt>
                <c:pt idx="6017">
                  <c:v>70.099999999999994</c:v>
                </c:pt>
                <c:pt idx="6018">
                  <c:v>69.900000000000006</c:v>
                </c:pt>
                <c:pt idx="6019">
                  <c:v>69.900000000000006</c:v>
                </c:pt>
                <c:pt idx="6020">
                  <c:v>70.099999999999994</c:v>
                </c:pt>
                <c:pt idx="6021">
                  <c:v>69.900000000000006</c:v>
                </c:pt>
                <c:pt idx="6022">
                  <c:v>69.900000000000006</c:v>
                </c:pt>
                <c:pt idx="6023">
                  <c:v>70.099999999999994</c:v>
                </c:pt>
                <c:pt idx="6024">
                  <c:v>69.900000000000006</c:v>
                </c:pt>
                <c:pt idx="6025">
                  <c:v>69.900000000000006</c:v>
                </c:pt>
                <c:pt idx="6026">
                  <c:v>70.099999999999994</c:v>
                </c:pt>
                <c:pt idx="6027">
                  <c:v>69.8</c:v>
                </c:pt>
                <c:pt idx="6028">
                  <c:v>69.8</c:v>
                </c:pt>
                <c:pt idx="6029">
                  <c:v>69.900000000000006</c:v>
                </c:pt>
                <c:pt idx="6030">
                  <c:v>69.8</c:v>
                </c:pt>
                <c:pt idx="6031">
                  <c:v>69.8</c:v>
                </c:pt>
                <c:pt idx="6032">
                  <c:v>69.8</c:v>
                </c:pt>
                <c:pt idx="6033">
                  <c:v>69.8</c:v>
                </c:pt>
                <c:pt idx="6034">
                  <c:v>69.900000000000006</c:v>
                </c:pt>
                <c:pt idx="6035">
                  <c:v>69.8</c:v>
                </c:pt>
                <c:pt idx="6036">
                  <c:v>69.8</c:v>
                </c:pt>
                <c:pt idx="6037">
                  <c:v>69.900000000000006</c:v>
                </c:pt>
                <c:pt idx="6038">
                  <c:v>69.8</c:v>
                </c:pt>
                <c:pt idx="6039">
                  <c:v>69.7</c:v>
                </c:pt>
                <c:pt idx="6040">
                  <c:v>69.900000000000006</c:v>
                </c:pt>
                <c:pt idx="6041">
                  <c:v>69.8</c:v>
                </c:pt>
                <c:pt idx="6042">
                  <c:v>69.8</c:v>
                </c:pt>
                <c:pt idx="6043">
                  <c:v>69.900000000000006</c:v>
                </c:pt>
                <c:pt idx="6044">
                  <c:v>69.900000000000006</c:v>
                </c:pt>
                <c:pt idx="6045">
                  <c:v>69.8</c:v>
                </c:pt>
                <c:pt idx="6046">
                  <c:v>69.8</c:v>
                </c:pt>
                <c:pt idx="6047">
                  <c:v>69.8</c:v>
                </c:pt>
                <c:pt idx="6048">
                  <c:v>69.900000000000006</c:v>
                </c:pt>
                <c:pt idx="6049">
                  <c:v>69.8</c:v>
                </c:pt>
                <c:pt idx="6050">
                  <c:v>69.8</c:v>
                </c:pt>
                <c:pt idx="6051">
                  <c:v>69.900000000000006</c:v>
                </c:pt>
                <c:pt idx="6052">
                  <c:v>69.900000000000006</c:v>
                </c:pt>
                <c:pt idx="6053">
                  <c:v>69.900000000000006</c:v>
                </c:pt>
                <c:pt idx="6054">
                  <c:v>69.8</c:v>
                </c:pt>
                <c:pt idx="6055">
                  <c:v>69.900000000000006</c:v>
                </c:pt>
                <c:pt idx="6056">
                  <c:v>69.900000000000006</c:v>
                </c:pt>
                <c:pt idx="6057">
                  <c:v>69.8</c:v>
                </c:pt>
                <c:pt idx="6058">
                  <c:v>69.900000000000006</c:v>
                </c:pt>
                <c:pt idx="6059">
                  <c:v>69.8</c:v>
                </c:pt>
                <c:pt idx="6060">
                  <c:v>69.900000000000006</c:v>
                </c:pt>
                <c:pt idx="6061">
                  <c:v>69.900000000000006</c:v>
                </c:pt>
                <c:pt idx="6062">
                  <c:v>69.8</c:v>
                </c:pt>
                <c:pt idx="6063">
                  <c:v>69.8</c:v>
                </c:pt>
                <c:pt idx="6064">
                  <c:v>69.8</c:v>
                </c:pt>
                <c:pt idx="6065">
                  <c:v>69.900000000000006</c:v>
                </c:pt>
                <c:pt idx="6066">
                  <c:v>69.8</c:v>
                </c:pt>
                <c:pt idx="6067">
                  <c:v>69.7</c:v>
                </c:pt>
                <c:pt idx="6068">
                  <c:v>69.8</c:v>
                </c:pt>
                <c:pt idx="6069">
                  <c:v>69.8</c:v>
                </c:pt>
                <c:pt idx="6070">
                  <c:v>69.8</c:v>
                </c:pt>
                <c:pt idx="6071">
                  <c:v>69.8</c:v>
                </c:pt>
                <c:pt idx="6072">
                  <c:v>69.8</c:v>
                </c:pt>
                <c:pt idx="6073">
                  <c:v>69.8</c:v>
                </c:pt>
                <c:pt idx="6074">
                  <c:v>69.8</c:v>
                </c:pt>
                <c:pt idx="6075">
                  <c:v>69.8</c:v>
                </c:pt>
                <c:pt idx="6076">
                  <c:v>69.8</c:v>
                </c:pt>
                <c:pt idx="6077">
                  <c:v>69.8</c:v>
                </c:pt>
                <c:pt idx="6078">
                  <c:v>69.8</c:v>
                </c:pt>
                <c:pt idx="6079">
                  <c:v>69.8</c:v>
                </c:pt>
                <c:pt idx="6080">
                  <c:v>69.7</c:v>
                </c:pt>
                <c:pt idx="6081">
                  <c:v>69.7</c:v>
                </c:pt>
                <c:pt idx="6082">
                  <c:v>69.8</c:v>
                </c:pt>
                <c:pt idx="6083">
                  <c:v>69.599999999999994</c:v>
                </c:pt>
                <c:pt idx="6084">
                  <c:v>69.7</c:v>
                </c:pt>
                <c:pt idx="6085">
                  <c:v>69.7</c:v>
                </c:pt>
                <c:pt idx="6086">
                  <c:v>69.7</c:v>
                </c:pt>
                <c:pt idx="6087">
                  <c:v>69.8</c:v>
                </c:pt>
                <c:pt idx="6088">
                  <c:v>69.7</c:v>
                </c:pt>
                <c:pt idx="6089">
                  <c:v>69.7</c:v>
                </c:pt>
                <c:pt idx="6090">
                  <c:v>69.7</c:v>
                </c:pt>
                <c:pt idx="6091">
                  <c:v>69.7</c:v>
                </c:pt>
                <c:pt idx="6092">
                  <c:v>69.7</c:v>
                </c:pt>
                <c:pt idx="6093">
                  <c:v>69.599999999999994</c:v>
                </c:pt>
                <c:pt idx="6094">
                  <c:v>69.599999999999994</c:v>
                </c:pt>
                <c:pt idx="6095">
                  <c:v>69.599999999999994</c:v>
                </c:pt>
                <c:pt idx="6096">
                  <c:v>69.599999999999994</c:v>
                </c:pt>
                <c:pt idx="6097">
                  <c:v>69.599999999999994</c:v>
                </c:pt>
                <c:pt idx="6098">
                  <c:v>69.599999999999994</c:v>
                </c:pt>
                <c:pt idx="6099">
                  <c:v>69.599999999999994</c:v>
                </c:pt>
                <c:pt idx="6100">
                  <c:v>69.599999999999994</c:v>
                </c:pt>
                <c:pt idx="6101">
                  <c:v>69.5</c:v>
                </c:pt>
                <c:pt idx="6102">
                  <c:v>69.5</c:v>
                </c:pt>
                <c:pt idx="6103">
                  <c:v>69.599999999999994</c:v>
                </c:pt>
                <c:pt idx="6104">
                  <c:v>69.599999999999994</c:v>
                </c:pt>
                <c:pt idx="6105">
                  <c:v>69.599999999999994</c:v>
                </c:pt>
                <c:pt idx="6106">
                  <c:v>69.599999999999994</c:v>
                </c:pt>
                <c:pt idx="6107">
                  <c:v>69.5</c:v>
                </c:pt>
                <c:pt idx="6108">
                  <c:v>69.599999999999994</c:v>
                </c:pt>
                <c:pt idx="6109">
                  <c:v>69.599999999999994</c:v>
                </c:pt>
                <c:pt idx="6110">
                  <c:v>69.599999999999994</c:v>
                </c:pt>
                <c:pt idx="6111">
                  <c:v>69.599999999999994</c:v>
                </c:pt>
                <c:pt idx="6112">
                  <c:v>69.599999999999994</c:v>
                </c:pt>
                <c:pt idx="6113">
                  <c:v>69.599999999999994</c:v>
                </c:pt>
                <c:pt idx="6114">
                  <c:v>69.599999999999994</c:v>
                </c:pt>
                <c:pt idx="6115">
                  <c:v>69.5</c:v>
                </c:pt>
                <c:pt idx="6116">
                  <c:v>69.5</c:v>
                </c:pt>
                <c:pt idx="6117">
                  <c:v>69.599999999999994</c:v>
                </c:pt>
                <c:pt idx="6118">
                  <c:v>69.599999999999994</c:v>
                </c:pt>
                <c:pt idx="6119">
                  <c:v>69.5</c:v>
                </c:pt>
                <c:pt idx="6120">
                  <c:v>69.5</c:v>
                </c:pt>
                <c:pt idx="6121">
                  <c:v>69.5</c:v>
                </c:pt>
                <c:pt idx="6122">
                  <c:v>69.5</c:v>
                </c:pt>
                <c:pt idx="6123">
                  <c:v>69.5</c:v>
                </c:pt>
                <c:pt idx="6124">
                  <c:v>69.400000000000006</c:v>
                </c:pt>
                <c:pt idx="6125">
                  <c:v>69.5</c:v>
                </c:pt>
                <c:pt idx="6126">
                  <c:v>69.5</c:v>
                </c:pt>
                <c:pt idx="6127">
                  <c:v>69.5</c:v>
                </c:pt>
                <c:pt idx="6128">
                  <c:v>69.5</c:v>
                </c:pt>
                <c:pt idx="6129">
                  <c:v>69.5</c:v>
                </c:pt>
                <c:pt idx="6130">
                  <c:v>69.400000000000006</c:v>
                </c:pt>
                <c:pt idx="6131">
                  <c:v>69.400000000000006</c:v>
                </c:pt>
                <c:pt idx="6132">
                  <c:v>69.400000000000006</c:v>
                </c:pt>
                <c:pt idx="6133">
                  <c:v>69.5</c:v>
                </c:pt>
                <c:pt idx="6134">
                  <c:v>69.400000000000006</c:v>
                </c:pt>
                <c:pt idx="6135">
                  <c:v>69.5</c:v>
                </c:pt>
                <c:pt idx="6136">
                  <c:v>69.3</c:v>
                </c:pt>
                <c:pt idx="6137">
                  <c:v>69.400000000000006</c:v>
                </c:pt>
                <c:pt idx="6138">
                  <c:v>69.400000000000006</c:v>
                </c:pt>
                <c:pt idx="6139">
                  <c:v>69.400000000000006</c:v>
                </c:pt>
                <c:pt idx="6140">
                  <c:v>69.400000000000006</c:v>
                </c:pt>
                <c:pt idx="6141">
                  <c:v>69.5</c:v>
                </c:pt>
                <c:pt idx="6142">
                  <c:v>69.400000000000006</c:v>
                </c:pt>
                <c:pt idx="6143">
                  <c:v>69.400000000000006</c:v>
                </c:pt>
                <c:pt idx="6144">
                  <c:v>69.5</c:v>
                </c:pt>
                <c:pt idx="6145">
                  <c:v>69.400000000000006</c:v>
                </c:pt>
                <c:pt idx="6146">
                  <c:v>69.400000000000006</c:v>
                </c:pt>
                <c:pt idx="6147">
                  <c:v>69.400000000000006</c:v>
                </c:pt>
                <c:pt idx="6148">
                  <c:v>69.3</c:v>
                </c:pt>
                <c:pt idx="6149">
                  <c:v>69.400000000000006</c:v>
                </c:pt>
                <c:pt idx="6150">
                  <c:v>69.400000000000006</c:v>
                </c:pt>
                <c:pt idx="6151">
                  <c:v>69.3</c:v>
                </c:pt>
                <c:pt idx="6152">
                  <c:v>69.400000000000006</c:v>
                </c:pt>
                <c:pt idx="6153">
                  <c:v>69.400000000000006</c:v>
                </c:pt>
                <c:pt idx="6154">
                  <c:v>69.400000000000006</c:v>
                </c:pt>
                <c:pt idx="6155">
                  <c:v>69.400000000000006</c:v>
                </c:pt>
                <c:pt idx="6156">
                  <c:v>69.400000000000006</c:v>
                </c:pt>
                <c:pt idx="6157">
                  <c:v>69.400000000000006</c:v>
                </c:pt>
                <c:pt idx="6158">
                  <c:v>69.400000000000006</c:v>
                </c:pt>
                <c:pt idx="6159">
                  <c:v>69.3</c:v>
                </c:pt>
                <c:pt idx="6160">
                  <c:v>69.400000000000006</c:v>
                </c:pt>
                <c:pt idx="6161">
                  <c:v>69.2</c:v>
                </c:pt>
                <c:pt idx="6162">
                  <c:v>69.400000000000006</c:v>
                </c:pt>
                <c:pt idx="6163">
                  <c:v>69.3</c:v>
                </c:pt>
                <c:pt idx="6164">
                  <c:v>69.3</c:v>
                </c:pt>
                <c:pt idx="6165">
                  <c:v>69.2</c:v>
                </c:pt>
                <c:pt idx="6166">
                  <c:v>69.3</c:v>
                </c:pt>
                <c:pt idx="6167">
                  <c:v>69.2</c:v>
                </c:pt>
                <c:pt idx="6168">
                  <c:v>69.2</c:v>
                </c:pt>
                <c:pt idx="6169">
                  <c:v>69.3</c:v>
                </c:pt>
                <c:pt idx="6170">
                  <c:v>69.2</c:v>
                </c:pt>
                <c:pt idx="6171">
                  <c:v>69.3</c:v>
                </c:pt>
                <c:pt idx="6172">
                  <c:v>69.3</c:v>
                </c:pt>
                <c:pt idx="6173">
                  <c:v>69.2</c:v>
                </c:pt>
                <c:pt idx="6174">
                  <c:v>69.099999999999994</c:v>
                </c:pt>
                <c:pt idx="6175">
                  <c:v>69.3</c:v>
                </c:pt>
                <c:pt idx="6176">
                  <c:v>69.099999999999994</c:v>
                </c:pt>
                <c:pt idx="6177">
                  <c:v>69.3</c:v>
                </c:pt>
                <c:pt idx="6178">
                  <c:v>69.099999999999994</c:v>
                </c:pt>
                <c:pt idx="6179">
                  <c:v>69.099999999999994</c:v>
                </c:pt>
                <c:pt idx="6180">
                  <c:v>69.3</c:v>
                </c:pt>
                <c:pt idx="6181">
                  <c:v>69.3</c:v>
                </c:pt>
                <c:pt idx="6182">
                  <c:v>69.3</c:v>
                </c:pt>
                <c:pt idx="6183">
                  <c:v>69.099999999999994</c:v>
                </c:pt>
                <c:pt idx="6184">
                  <c:v>69.099999999999994</c:v>
                </c:pt>
                <c:pt idx="6185">
                  <c:v>69.3</c:v>
                </c:pt>
                <c:pt idx="6186">
                  <c:v>69.3</c:v>
                </c:pt>
                <c:pt idx="6187">
                  <c:v>69.099999999999994</c:v>
                </c:pt>
                <c:pt idx="6188">
                  <c:v>69.2</c:v>
                </c:pt>
                <c:pt idx="6189">
                  <c:v>69.099999999999994</c:v>
                </c:pt>
                <c:pt idx="6190">
                  <c:v>69.3</c:v>
                </c:pt>
                <c:pt idx="6191">
                  <c:v>69.099999999999994</c:v>
                </c:pt>
                <c:pt idx="6192">
                  <c:v>69.099999999999994</c:v>
                </c:pt>
                <c:pt idx="6193">
                  <c:v>69.3</c:v>
                </c:pt>
                <c:pt idx="6194">
                  <c:v>69.099999999999994</c:v>
                </c:pt>
                <c:pt idx="6195">
                  <c:v>69.099999999999994</c:v>
                </c:pt>
                <c:pt idx="6196">
                  <c:v>69.099999999999994</c:v>
                </c:pt>
                <c:pt idx="6197">
                  <c:v>69.099999999999994</c:v>
                </c:pt>
                <c:pt idx="6198">
                  <c:v>69.099999999999994</c:v>
                </c:pt>
                <c:pt idx="6199">
                  <c:v>69.099999999999994</c:v>
                </c:pt>
                <c:pt idx="6200">
                  <c:v>69.099999999999994</c:v>
                </c:pt>
                <c:pt idx="6201">
                  <c:v>69.099999999999994</c:v>
                </c:pt>
                <c:pt idx="6202">
                  <c:v>69.099999999999994</c:v>
                </c:pt>
                <c:pt idx="6203">
                  <c:v>69.099999999999994</c:v>
                </c:pt>
                <c:pt idx="6204">
                  <c:v>69.099999999999994</c:v>
                </c:pt>
                <c:pt idx="6205">
                  <c:v>69.099999999999994</c:v>
                </c:pt>
                <c:pt idx="6206">
                  <c:v>69.099999999999994</c:v>
                </c:pt>
                <c:pt idx="6207">
                  <c:v>69.099999999999994</c:v>
                </c:pt>
                <c:pt idx="6208">
                  <c:v>69.099999999999994</c:v>
                </c:pt>
                <c:pt idx="6209">
                  <c:v>69.099999999999994</c:v>
                </c:pt>
                <c:pt idx="6210">
                  <c:v>69.099999999999994</c:v>
                </c:pt>
                <c:pt idx="6211">
                  <c:v>69.099999999999994</c:v>
                </c:pt>
                <c:pt idx="6212">
                  <c:v>69.099999999999994</c:v>
                </c:pt>
                <c:pt idx="6213">
                  <c:v>69.099999999999994</c:v>
                </c:pt>
                <c:pt idx="6214">
                  <c:v>69</c:v>
                </c:pt>
                <c:pt idx="6215">
                  <c:v>69</c:v>
                </c:pt>
                <c:pt idx="6216">
                  <c:v>69</c:v>
                </c:pt>
                <c:pt idx="6217">
                  <c:v>69</c:v>
                </c:pt>
                <c:pt idx="6218">
                  <c:v>69.099999999999994</c:v>
                </c:pt>
                <c:pt idx="6219">
                  <c:v>69</c:v>
                </c:pt>
                <c:pt idx="6220">
                  <c:v>69.099999999999994</c:v>
                </c:pt>
                <c:pt idx="6221">
                  <c:v>69</c:v>
                </c:pt>
                <c:pt idx="6222">
                  <c:v>69</c:v>
                </c:pt>
                <c:pt idx="6223">
                  <c:v>69</c:v>
                </c:pt>
                <c:pt idx="6224">
                  <c:v>69</c:v>
                </c:pt>
                <c:pt idx="6225">
                  <c:v>69</c:v>
                </c:pt>
                <c:pt idx="6226">
                  <c:v>69</c:v>
                </c:pt>
                <c:pt idx="6227">
                  <c:v>69</c:v>
                </c:pt>
                <c:pt idx="6228">
                  <c:v>69.099999999999994</c:v>
                </c:pt>
                <c:pt idx="6229">
                  <c:v>69.099999999999994</c:v>
                </c:pt>
                <c:pt idx="6230">
                  <c:v>69</c:v>
                </c:pt>
                <c:pt idx="6231">
                  <c:v>69</c:v>
                </c:pt>
                <c:pt idx="6232">
                  <c:v>69.099999999999994</c:v>
                </c:pt>
                <c:pt idx="6233">
                  <c:v>69</c:v>
                </c:pt>
                <c:pt idx="6234">
                  <c:v>68.900000000000006</c:v>
                </c:pt>
                <c:pt idx="6235">
                  <c:v>68.900000000000006</c:v>
                </c:pt>
                <c:pt idx="6236">
                  <c:v>69</c:v>
                </c:pt>
                <c:pt idx="6237">
                  <c:v>69</c:v>
                </c:pt>
                <c:pt idx="6238">
                  <c:v>69</c:v>
                </c:pt>
                <c:pt idx="6239">
                  <c:v>69</c:v>
                </c:pt>
                <c:pt idx="6240">
                  <c:v>69</c:v>
                </c:pt>
                <c:pt idx="6241">
                  <c:v>69</c:v>
                </c:pt>
                <c:pt idx="6242">
                  <c:v>69</c:v>
                </c:pt>
                <c:pt idx="6243">
                  <c:v>68.900000000000006</c:v>
                </c:pt>
                <c:pt idx="6244">
                  <c:v>68.900000000000006</c:v>
                </c:pt>
                <c:pt idx="6245">
                  <c:v>69</c:v>
                </c:pt>
                <c:pt idx="6246">
                  <c:v>69</c:v>
                </c:pt>
                <c:pt idx="6247">
                  <c:v>69</c:v>
                </c:pt>
                <c:pt idx="6248">
                  <c:v>69</c:v>
                </c:pt>
                <c:pt idx="6249">
                  <c:v>69</c:v>
                </c:pt>
                <c:pt idx="6250">
                  <c:v>69</c:v>
                </c:pt>
                <c:pt idx="6251">
                  <c:v>69</c:v>
                </c:pt>
                <c:pt idx="6252">
                  <c:v>69</c:v>
                </c:pt>
                <c:pt idx="6253">
                  <c:v>68.900000000000006</c:v>
                </c:pt>
                <c:pt idx="6254">
                  <c:v>69</c:v>
                </c:pt>
                <c:pt idx="6255">
                  <c:v>69</c:v>
                </c:pt>
                <c:pt idx="6256">
                  <c:v>68.900000000000006</c:v>
                </c:pt>
                <c:pt idx="6257">
                  <c:v>68.900000000000006</c:v>
                </c:pt>
                <c:pt idx="6258">
                  <c:v>68.900000000000006</c:v>
                </c:pt>
                <c:pt idx="6259">
                  <c:v>68.900000000000006</c:v>
                </c:pt>
                <c:pt idx="6260">
                  <c:v>68.900000000000006</c:v>
                </c:pt>
                <c:pt idx="6261">
                  <c:v>68.900000000000006</c:v>
                </c:pt>
                <c:pt idx="6262">
                  <c:v>68.900000000000006</c:v>
                </c:pt>
                <c:pt idx="6263">
                  <c:v>68.900000000000006</c:v>
                </c:pt>
                <c:pt idx="6264">
                  <c:v>68.900000000000006</c:v>
                </c:pt>
                <c:pt idx="6265">
                  <c:v>68.900000000000006</c:v>
                </c:pt>
                <c:pt idx="6266">
                  <c:v>68.900000000000006</c:v>
                </c:pt>
                <c:pt idx="6267">
                  <c:v>68.900000000000006</c:v>
                </c:pt>
                <c:pt idx="6268">
                  <c:v>68.900000000000006</c:v>
                </c:pt>
                <c:pt idx="6269">
                  <c:v>68.900000000000006</c:v>
                </c:pt>
                <c:pt idx="6270">
                  <c:v>68.900000000000006</c:v>
                </c:pt>
                <c:pt idx="6271">
                  <c:v>68.900000000000006</c:v>
                </c:pt>
                <c:pt idx="6272">
                  <c:v>68.900000000000006</c:v>
                </c:pt>
                <c:pt idx="6273">
                  <c:v>68.900000000000006</c:v>
                </c:pt>
                <c:pt idx="6274">
                  <c:v>68.900000000000006</c:v>
                </c:pt>
                <c:pt idx="6275">
                  <c:v>69</c:v>
                </c:pt>
                <c:pt idx="6276">
                  <c:v>68.900000000000006</c:v>
                </c:pt>
                <c:pt idx="6277">
                  <c:v>69</c:v>
                </c:pt>
                <c:pt idx="6278">
                  <c:v>69</c:v>
                </c:pt>
                <c:pt idx="6279">
                  <c:v>69</c:v>
                </c:pt>
                <c:pt idx="6280">
                  <c:v>69</c:v>
                </c:pt>
                <c:pt idx="6281">
                  <c:v>69</c:v>
                </c:pt>
                <c:pt idx="6282">
                  <c:v>69</c:v>
                </c:pt>
                <c:pt idx="6283">
                  <c:v>68.900000000000006</c:v>
                </c:pt>
                <c:pt idx="6284">
                  <c:v>68.900000000000006</c:v>
                </c:pt>
                <c:pt idx="6285">
                  <c:v>68.900000000000006</c:v>
                </c:pt>
                <c:pt idx="6286">
                  <c:v>68.900000000000006</c:v>
                </c:pt>
                <c:pt idx="6287">
                  <c:v>68.900000000000006</c:v>
                </c:pt>
                <c:pt idx="6288">
                  <c:v>68.900000000000006</c:v>
                </c:pt>
                <c:pt idx="6289">
                  <c:v>68.900000000000006</c:v>
                </c:pt>
                <c:pt idx="6290">
                  <c:v>68.900000000000006</c:v>
                </c:pt>
                <c:pt idx="6291">
                  <c:v>68.900000000000006</c:v>
                </c:pt>
                <c:pt idx="6292">
                  <c:v>68.900000000000006</c:v>
                </c:pt>
                <c:pt idx="6293">
                  <c:v>68.900000000000006</c:v>
                </c:pt>
                <c:pt idx="6294">
                  <c:v>68.900000000000006</c:v>
                </c:pt>
                <c:pt idx="6295">
                  <c:v>68.900000000000006</c:v>
                </c:pt>
                <c:pt idx="6296">
                  <c:v>68.900000000000006</c:v>
                </c:pt>
                <c:pt idx="6297">
                  <c:v>68.900000000000006</c:v>
                </c:pt>
                <c:pt idx="6298">
                  <c:v>68.900000000000006</c:v>
                </c:pt>
                <c:pt idx="6299">
                  <c:v>68.900000000000006</c:v>
                </c:pt>
                <c:pt idx="6300">
                  <c:v>68.900000000000006</c:v>
                </c:pt>
                <c:pt idx="6301">
                  <c:v>68.900000000000006</c:v>
                </c:pt>
                <c:pt idx="6302">
                  <c:v>68.900000000000006</c:v>
                </c:pt>
                <c:pt idx="6303">
                  <c:v>68.900000000000006</c:v>
                </c:pt>
                <c:pt idx="6304">
                  <c:v>68.8</c:v>
                </c:pt>
                <c:pt idx="6305">
                  <c:v>68.900000000000006</c:v>
                </c:pt>
                <c:pt idx="6306">
                  <c:v>68.8</c:v>
                </c:pt>
                <c:pt idx="6307">
                  <c:v>68.900000000000006</c:v>
                </c:pt>
                <c:pt idx="6308">
                  <c:v>68.900000000000006</c:v>
                </c:pt>
                <c:pt idx="6309">
                  <c:v>68.900000000000006</c:v>
                </c:pt>
                <c:pt idx="6310">
                  <c:v>68.8</c:v>
                </c:pt>
                <c:pt idx="6311">
                  <c:v>68.8</c:v>
                </c:pt>
                <c:pt idx="6312">
                  <c:v>68.900000000000006</c:v>
                </c:pt>
                <c:pt idx="6313">
                  <c:v>68.900000000000006</c:v>
                </c:pt>
                <c:pt idx="6314">
                  <c:v>68.8</c:v>
                </c:pt>
                <c:pt idx="6315">
                  <c:v>68.900000000000006</c:v>
                </c:pt>
                <c:pt idx="6316">
                  <c:v>68.900000000000006</c:v>
                </c:pt>
                <c:pt idx="6317">
                  <c:v>68.8</c:v>
                </c:pt>
                <c:pt idx="6318">
                  <c:v>68.900000000000006</c:v>
                </c:pt>
                <c:pt idx="6319">
                  <c:v>68.8</c:v>
                </c:pt>
                <c:pt idx="6320">
                  <c:v>68.8</c:v>
                </c:pt>
                <c:pt idx="6321">
                  <c:v>68.900000000000006</c:v>
                </c:pt>
                <c:pt idx="6322">
                  <c:v>68.8</c:v>
                </c:pt>
                <c:pt idx="6323">
                  <c:v>68.900000000000006</c:v>
                </c:pt>
                <c:pt idx="6324">
                  <c:v>68.8</c:v>
                </c:pt>
                <c:pt idx="6325">
                  <c:v>68.8</c:v>
                </c:pt>
                <c:pt idx="6326">
                  <c:v>68.8</c:v>
                </c:pt>
                <c:pt idx="6327">
                  <c:v>68.8</c:v>
                </c:pt>
                <c:pt idx="6328">
                  <c:v>68.900000000000006</c:v>
                </c:pt>
                <c:pt idx="6329">
                  <c:v>68.8</c:v>
                </c:pt>
                <c:pt idx="6330">
                  <c:v>68.8</c:v>
                </c:pt>
                <c:pt idx="6331">
                  <c:v>68.900000000000006</c:v>
                </c:pt>
                <c:pt idx="6332">
                  <c:v>68.8</c:v>
                </c:pt>
                <c:pt idx="6333">
                  <c:v>68.8</c:v>
                </c:pt>
                <c:pt idx="6334">
                  <c:v>68.8</c:v>
                </c:pt>
                <c:pt idx="6335">
                  <c:v>68.8</c:v>
                </c:pt>
                <c:pt idx="6336">
                  <c:v>68.8</c:v>
                </c:pt>
                <c:pt idx="6337">
                  <c:v>68.8</c:v>
                </c:pt>
                <c:pt idx="6338">
                  <c:v>68.8</c:v>
                </c:pt>
                <c:pt idx="6339">
                  <c:v>68.8</c:v>
                </c:pt>
                <c:pt idx="6340">
                  <c:v>68.8</c:v>
                </c:pt>
                <c:pt idx="6341">
                  <c:v>68.8</c:v>
                </c:pt>
                <c:pt idx="6342">
                  <c:v>68.8</c:v>
                </c:pt>
                <c:pt idx="6343">
                  <c:v>68.900000000000006</c:v>
                </c:pt>
                <c:pt idx="6344">
                  <c:v>68.8</c:v>
                </c:pt>
                <c:pt idx="6345">
                  <c:v>68.8</c:v>
                </c:pt>
                <c:pt idx="6346">
                  <c:v>68.8</c:v>
                </c:pt>
                <c:pt idx="6347">
                  <c:v>68.8</c:v>
                </c:pt>
                <c:pt idx="6348">
                  <c:v>68.900000000000006</c:v>
                </c:pt>
                <c:pt idx="6349">
                  <c:v>68.900000000000006</c:v>
                </c:pt>
                <c:pt idx="6350">
                  <c:v>68.8</c:v>
                </c:pt>
                <c:pt idx="6351">
                  <c:v>68.8</c:v>
                </c:pt>
                <c:pt idx="6352">
                  <c:v>68.8</c:v>
                </c:pt>
                <c:pt idx="6353">
                  <c:v>68.8</c:v>
                </c:pt>
                <c:pt idx="6354">
                  <c:v>68.8</c:v>
                </c:pt>
                <c:pt idx="6355">
                  <c:v>68.8</c:v>
                </c:pt>
                <c:pt idx="6356">
                  <c:v>68.8</c:v>
                </c:pt>
                <c:pt idx="6357">
                  <c:v>68.8</c:v>
                </c:pt>
                <c:pt idx="6358">
                  <c:v>68.8</c:v>
                </c:pt>
                <c:pt idx="6359">
                  <c:v>68.8</c:v>
                </c:pt>
                <c:pt idx="6360">
                  <c:v>68.8</c:v>
                </c:pt>
                <c:pt idx="6361">
                  <c:v>68.7</c:v>
                </c:pt>
                <c:pt idx="6362">
                  <c:v>68.8</c:v>
                </c:pt>
                <c:pt idx="6363">
                  <c:v>68.8</c:v>
                </c:pt>
                <c:pt idx="6364">
                  <c:v>68.8</c:v>
                </c:pt>
                <c:pt idx="6365">
                  <c:v>68.8</c:v>
                </c:pt>
                <c:pt idx="6366">
                  <c:v>68.8</c:v>
                </c:pt>
                <c:pt idx="6367">
                  <c:v>68.8</c:v>
                </c:pt>
                <c:pt idx="6368">
                  <c:v>68.8</c:v>
                </c:pt>
                <c:pt idx="6369">
                  <c:v>68.8</c:v>
                </c:pt>
                <c:pt idx="6370">
                  <c:v>68.8</c:v>
                </c:pt>
                <c:pt idx="6371">
                  <c:v>68.8</c:v>
                </c:pt>
                <c:pt idx="6372">
                  <c:v>68.8</c:v>
                </c:pt>
                <c:pt idx="6373">
                  <c:v>68.8</c:v>
                </c:pt>
                <c:pt idx="6374">
                  <c:v>68.8</c:v>
                </c:pt>
                <c:pt idx="6375">
                  <c:v>68.8</c:v>
                </c:pt>
                <c:pt idx="6376">
                  <c:v>68.8</c:v>
                </c:pt>
                <c:pt idx="6377">
                  <c:v>68.8</c:v>
                </c:pt>
                <c:pt idx="6378">
                  <c:v>68.8</c:v>
                </c:pt>
                <c:pt idx="6379">
                  <c:v>68.8</c:v>
                </c:pt>
                <c:pt idx="6380">
                  <c:v>68.8</c:v>
                </c:pt>
                <c:pt idx="6381">
                  <c:v>68.8</c:v>
                </c:pt>
                <c:pt idx="6382">
                  <c:v>68.8</c:v>
                </c:pt>
                <c:pt idx="6383">
                  <c:v>68.8</c:v>
                </c:pt>
                <c:pt idx="6384">
                  <c:v>68.8</c:v>
                </c:pt>
                <c:pt idx="6385">
                  <c:v>68.8</c:v>
                </c:pt>
                <c:pt idx="6386">
                  <c:v>68.8</c:v>
                </c:pt>
                <c:pt idx="6387">
                  <c:v>68.8</c:v>
                </c:pt>
                <c:pt idx="6388">
                  <c:v>68.8</c:v>
                </c:pt>
                <c:pt idx="6389">
                  <c:v>68.8</c:v>
                </c:pt>
                <c:pt idx="6390">
                  <c:v>68.7</c:v>
                </c:pt>
                <c:pt idx="6391">
                  <c:v>68.8</c:v>
                </c:pt>
                <c:pt idx="6392">
                  <c:v>68.8</c:v>
                </c:pt>
                <c:pt idx="6393">
                  <c:v>68.8</c:v>
                </c:pt>
                <c:pt idx="6394">
                  <c:v>68.8</c:v>
                </c:pt>
                <c:pt idx="6395">
                  <c:v>68.8</c:v>
                </c:pt>
                <c:pt idx="6396">
                  <c:v>68.8</c:v>
                </c:pt>
                <c:pt idx="6397">
                  <c:v>68.8</c:v>
                </c:pt>
                <c:pt idx="6398">
                  <c:v>68.900000000000006</c:v>
                </c:pt>
                <c:pt idx="6399">
                  <c:v>68.8</c:v>
                </c:pt>
                <c:pt idx="6400">
                  <c:v>68.8</c:v>
                </c:pt>
                <c:pt idx="6401">
                  <c:v>68.8</c:v>
                </c:pt>
                <c:pt idx="6402">
                  <c:v>68.8</c:v>
                </c:pt>
                <c:pt idx="6403">
                  <c:v>68.8</c:v>
                </c:pt>
                <c:pt idx="6404">
                  <c:v>68.7</c:v>
                </c:pt>
                <c:pt idx="6405">
                  <c:v>68.8</c:v>
                </c:pt>
                <c:pt idx="6406">
                  <c:v>68.8</c:v>
                </c:pt>
                <c:pt idx="6407">
                  <c:v>68.7</c:v>
                </c:pt>
                <c:pt idx="6408">
                  <c:v>68.8</c:v>
                </c:pt>
                <c:pt idx="6409">
                  <c:v>68.8</c:v>
                </c:pt>
                <c:pt idx="6410">
                  <c:v>68.8</c:v>
                </c:pt>
                <c:pt idx="6411">
                  <c:v>68.8</c:v>
                </c:pt>
                <c:pt idx="6412">
                  <c:v>68.8</c:v>
                </c:pt>
                <c:pt idx="6413">
                  <c:v>68.7</c:v>
                </c:pt>
                <c:pt idx="6414">
                  <c:v>68.7</c:v>
                </c:pt>
                <c:pt idx="6415">
                  <c:v>68.8</c:v>
                </c:pt>
                <c:pt idx="6416">
                  <c:v>68.8</c:v>
                </c:pt>
                <c:pt idx="6417">
                  <c:v>68.8</c:v>
                </c:pt>
                <c:pt idx="6418">
                  <c:v>68.8</c:v>
                </c:pt>
                <c:pt idx="6419">
                  <c:v>68.8</c:v>
                </c:pt>
                <c:pt idx="6420">
                  <c:v>68.8</c:v>
                </c:pt>
                <c:pt idx="6421">
                  <c:v>68.8</c:v>
                </c:pt>
                <c:pt idx="6422">
                  <c:v>68.8</c:v>
                </c:pt>
                <c:pt idx="6423">
                  <c:v>68.8</c:v>
                </c:pt>
                <c:pt idx="6424">
                  <c:v>68.7</c:v>
                </c:pt>
                <c:pt idx="6425">
                  <c:v>68.7</c:v>
                </c:pt>
                <c:pt idx="6426">
                  <c:v>68.8</c:v>
                </c:pt>
                <c:pt idx="6427">
                  <c:v>68.8</c:v>
                </c:pt>
                <c:pt idx="6428">
                  <c:v>68.8</c:v>
                </c:pt>
                <c:pt idx="6429">
                  <c:v>68.8</c:v>
                </c:pt>
                <c:pt idx="6430">
                  <c:v>68.8</c:v>
                </c:pt>
                <c:pt idx="6431">
                  <c:v>68.8</c:v>
                </c:pt>
                <c:pt idx="6432">
                  <c:v>68.8</c:v>
                </c:pt>
                <c:pt idx="6433">
                  <c:v>68.8</c:v>
                </c:pt>
                <c:pt idx="6434">
                  <c:v>68.8</c:v>
                </c:pt>
                <c:pt idx="6435">
                  <c:v>68.8</c:v>
                </c:pt>
                <c:pt idx="6436">
                  <c:v>68.8</c:v>
                </c:pt>
                <c:pt idx="6437">
                  <c:v>68.8</c:v>
                </c:pt>
                <c:pt idx="6438">
                  <c:v>68.8</c:v>
                </c:pt>
                <c:pt idx="6439">
                  <c:v>68.8</c:v>
                </c:pt>
                <c:pt idx="6440">
                  <c:v>68.8</c:v>
                </c:pt>
                <c:pt idx="6441">
                  <c:v>68.7</c:v>
                </c:pt>
                <c:pt idx="6442">
                  <c:v>68.7</c:v>
                </c:pt>
                <c:pt idx="6443">
                  <c:v>68.7</c:v>
                </c:pt>
                <c:pt idx="6444">
                  <c:v>68.7</c:v>
                </c:pt>
                <c:pt idx="6445">
                  <c:v>68.7</c:v>
                </c:pt>
                <c:pt idx="6446">
                  <c:v>68.7</c:v>
                </c:pt>
                <c:pt idx="6447">
                  <c:v>68.7</c:v>
                </c:pt>
                <c:pt idx="6448">
                  <c:v>68.7</c:v>
                </c:pt>
                <c:pt idx="6449">
                  <c:v>68.599999999999994</c:v>
                </c:pt>
                <c:pt idx="6450">
                  <c:v>68.599999999999994</c:v>
                </c:pt>
                <c:pt idx="6451">
                  <c:v>68.5</c:v>
                </c:pt>
                <c:pt idx="6452">
                  <c:v>68.599999999999994</c:v>
                </c:pt>
                <c:pt idx="6453">
                  <c:v>68.599999999999994</c:v>
                </c:pt>
                <c:pt idx="6454">
                  <c:v>68.599999999999994</c:v>
                </c:pt>
                <c:pt idx="6455">
                  <c:v>68.599999999999994</c:v>
                </c:pt>
                <c:pt idx="6456">
                  <c:v>68.5</c:v>
                </c:pt>
                <c:pt idx="6457">
                  <c:v>68.5</c:v>
                </c:pt>
                <c:pt idx="6458">
                  <c:v>68.599999999999994</c:v>
                </c:pt>
                <c:pt idx="6459">
                  <c:v>68.5</c:v>
                </c:pt>
                <c:pt idx="6460">
                  <c:v>68.5</c:v>
                </c:pt>
                <c:pt idx="6461">
                  <c:v>68.5</c:v>
                </c:pt>
                <c:pt idx="6462">
                  <c:v>68.5</c:v>
                </c:pt>
                <c:pt idx="6463">
                  <c:v>68.5</c:v>
                </c:pt>
                <c:pt idx="6464">
                  <c:v>68.5</c:v>
                </c:pt>
                <c:pt idx="6465">
                  <c:v>68.5</c:v>
                </c:pt>
                <c:pt idx="6466">
                  <c:v>68.5</c:v>
                </c:pt>
                <c:pt idx="6467">
                  <c:v>68.5</c:v>
                </c:pt>
                <c:pt idx="6468">
                  <c:v>68.5</c:v>
                </c:pt>
                <c:pt idx="6469">
                  <c:v>68.5</c:v>
                </c:pt>
                <c:pt idx="6470">
                  <c:v>68.5</c:v>
                </c:pt>
                <c:pt idx="6471">
                  <c:v>68.400000000000006</c:v>
                </c:pt>
                <c:pt idx="6472">
                  <c:v>68.400000000000006</c:v>
                </c:pt>
                <c:pt idx="6473">
                  <c:v>68.400000000000006</c:v>
                </c:pt>
                <c:pt idx="6474">
                  <c:v>68.400000000000006</c:v>
                </c:pt>
                <c:pt idx="6475">
                  <c:v>68.400000000000006</c:v>
                </c:pt>
                <c:pt idx="6476">
                  <c:v>68.400000000000006</c:v>
                </c:pt>
                <c:pt idx="6477">
                  <c:v>68.400000000000006</c:v>
                </c:pt>
                <c:pt idx="6478">
                  <c:v>68.400000000000006</c:v>
                </c:pt>
                <c:pt idx="6479">
                  <c:v>68.400000000000006</c:v>
                </c:pt>
                <c:pt idx="6480">
                  <c:v>68.400000000000006</c:v>
                </c:pt>
                <c:pt idx="6481">
                  <c:v>68.3</c:v>
                </c:pt>
                <c:pt idx="6482">
                  <c:v>68.3</c:v>
                </c:pt>
                <c:pt idx="6483">
                  <c:v>68.3</c:v>
                </c:pt>
                <c:pt idx="6484">
                  <c:v>68.3</c:v>
                </c:pt>
                <c:pt idx="6485">
                  <c:v>68.3</c:v>
                </c:pt>
                <c:pt idx="6486">
                  <c:v>68.3</c:v>
                </c:pt>
                <c:pt idx="6487">
                  <c:v>68.3</c:v>
                </c:pt>
                <c:pt idx="6488">
                  <c:v>68.3</c:v>
                </c:pt>
                <c:pt idx="6489">
                  <c:v>68.3</c:v>
                </c:pt>
                <c:pt idx="6490">
                  <c:v>68.3</c:v>
                </c:pt>
                <c:pt idx="6491">
                  <c:v>68.2</c:v>
                </c:pt>
                <c:pt idx="6492">
                  <c:v>68.2</c:v>
                </c:pt>
                <c:pt idx="6493">
                  <c:v>68.2</c:v>
                </c:pt>
                <c:pt idx="6494">
                  <c:v>68.2</c:v>
                </c:pt>
                <c:pt idx="6495">
                  <c:v>68.2</c:v>
                </c:pt>
                <c:pt idx="6496">
                  <c:v>68.2</c:v>
                </c:pt>
                <c:pt idx="6497">
                  <c:v>68.2</c:v>
                </c:pt>
                <c:pt idx="6498">
                  <c:v>68.2</c:v>
                </c:pt>
                <c:pt idx="6499">
                  <c:v>68.2</c:v>
                </c:pt>
                <c:pt idx="6500">
                  <c:v>68.2</c:v>
                </c:pt>
                <c:pt idx="6501">
                  <c:v>68.2</c:v>
                </c:pt>
                <c:pt idx="6502">
                  <c:v>68.2</c:v>
                </c:pt>
                <c:pt idx="6503">
                  <c:v>68.2</c:v>
                </c:pt>
                <c:pt idx="6504">
                  <c:v>68.2</c:v>
                </c:pt>
                <c:pt idx="6505">
                  <c:v>68.2</c:v>
                </c:pt>
                <c:pt idx="6506">
                  <c:v>68.2</c:v>
                </c:pt>
                <c:pt idx="6507">
                  <c:v>68.2</c:v>
                </c:pt>
                <c:pt idx="6508">
                  <c:v>68.099999999999994</c:v>
                </c:pt>
                <c:pt idx="6509">
                  <c:v>68.099999999999994</c:v>
                </c:pt>
                <c:pt idx="6510">
                  <c:v>68.099999999999994</c:v>
                </c:pt>
                <c:pt idx="6511">
                  <c:v>68.2</c:v>
                </c:pt>
                <c:pt idx="6512">
                  <c:v>68.099999999999994</c:v>
                </c:pt>
                <c:pt idx="6513">
                  <c:v>68.099999999999994</c:v>
                </c:pt>
                <c:pt idx="6514">
                  <c:v>68.099999999999994</c:v>
                </c:pt>
                <c:pt idx="6515">
                  <c:v>68.099999999999994</c:v>
                </c:pt>
                <c:pt idx="6516">
                  <c:v>68.099999999999994</c:v>
                </c:pt>
                <c:pt idx="6517">
                  <c:v>68.099999999999994</c:v>
                </c:pt>
                <c:pt idx="6518">
                  <c:v>68.099999999999994</c:v>
                </c:pt>
                <c:pt idx="6519">
                  <c:v>68.099999999999994</c:v>
                </c:pt>
                <c:pt idx="6520">
                  <c:v>68.099999999999994</c:v>
                </c:pt>
                <c:pt idx="6521">
                  <c:v>68.099999999999994</c:v>
                </c:pt>
                <c:pt idx="6522">
                  <c:v>68.099999999999994</c:v>
                </c:pt>
                <c:pt idx="6523">
                  <c:v>68.099999999999994</c:v>
                </c:pt>
                <c:pt idx="6524">
                  <c:v>68</c:v>
                </c:pt>
                <c:pt idx="6525">
                  <c:v>68.099999999999994</c:v>
                </c:pt>
                <c:pt idx="6526">
                  <c:v>68.099999999999994</c:v>
                </c:pt>
                <c:pt idx="6527">
                  <c:v>68.099999999999994</c:v>
                </c:pt>
                <c:pt idx="6528">
                  <c:v>68.099999999999994</c:v>
                </c:pt>
                <c:pt idx="6529">
                  <c:v>68.099999999999994</c:v>
                </c:pt>
                <c:pt idx="6530">
                  <c:v>68.099999999999994</c:v>
                </c:pt>
                <c:pt idx="6531">
                  <c:v>68</c:v>
                </c:pt>
                <c:pt idx="6532">
                  <c:v>68</c:v>
                </c:pt>
                <c:pt idx="6533">
                  <c:v>68.099999999999994</c:v>
                </c:pt>
                <c:pt idx="6534">
                  <c:v>68.099999999999994</c:v>
                </c:pt>
                <c:pt idx="6535">
                  <c:v>68</c:v>
                </c:pt>
                <c:pt idx="6536">
                  <c:v>68</c:v>
                </c:pt>
                <c:pt idx="6537">
                  <c:v>68</c:v>
                </c:pt>
                <c:pt idx="6538">
                  <c:v>68</c:v>
                </c:pt>
                <c:pt idx="6539">
                  <c:v>68</c:v>
                </c:pt>
                <c:pt idx="6540">
                  <c:v>68</c:v>
                </c:pt>
                <c:pt idx="6541">
                  <c:v>68</c:v>
                </c:pt>
                <c:pt idx="6542">
                  <c:v>68</c:v>
                </c:pt>
                <c:pt idx="6543">
                  <c:v>68</c:v>
                </c:pt>
                <c:pt idx="6544">
                  <c:v>68</c:v>
                </c:pt>
                <c:pt idx="6545">
                  <c:v>68</c:v>
                </c:pt>
                <c:pt idx="6546">
                  <c:v>68</c:v>
                </c:pt>
                <c:pt idx="6547">
                  <c:v>68</c:v>
                </c:pt>
                <c:pt idx="6548">
                  <c:v>68</c:v>
                </c:pt>
                <c:pt idx="6549">
                  <c:v>68</c:v>
                </c:pt>
                <c:pt idx="6550">
                  <c:v>68</c:v>
                </c:pt>
                <c:pt idx="6551">
                  <c:v>68</c:v>
                </c:pt>
                <c:pt idx="6552">
                  <c:v>68</c:v>
                </c:pt>
                <c:pt idx="6553">
                  <c:v>68</c:v>
                </c:pt>
                <c:pt idx="6554">
                  <c:v>68</c:v>
                </c:pt>
                <c:pt idx="6555">
                  <c:v>68</c:v>
                </c:pt>
                <c:pt idx="6556">
                  <c:v>68</c:v>
                </c:pt>
                <c:pt idx="6557">
                  <c:v>68</c:v>
                </c:pt>
                <c:pt idx="6558">
                  <c:v>68</c:v>
                </c:pt>
                <c:pt idx="6559">
                  <c:v>68</c:v>
                </c:pt>
                <c:pt idx="6560">
                  <c:v>68</c:v>
                </c:pt>
                <c:pt idx="6561">
                  <c:v>67.900000000000006</c:v>
                </c:pt>
                <c:pt idx="6562">
                  <c:v>67.900000000000006</c:v>
                </c:pt>
                <c:pt idx="6563">
                  <c:v>67.900000000000006</c:v>
                </c:pt>
                <c:pt idx="6564">
                  <c:v>67.900000000000006</c:v>
                </c:pt>
                <c:pt idx="6565">
                  <c:v>67.900000000000006</c:v>
                </c:pt>
                <c:pt idx="6566">
                  <c:v>67.900000000000006</c:v>
                </c:pt>
                <c:pt idx="6567">
                  <c:v>67.900000000000006</c:v>
                </c:pt>
                <c:pt idx="6568">
                  <c:v>67.900000000000006</c:v>
                </c:pt>
                <c:pt idx="6569">
                  <c:v>67.900000000000006</c:v>
                </c:pt>
                <c:pt idx="6570">
                  <c:v>67.900000000000006</c:v>
                </c:pt>
                <c:pt idx="6571">
                  <c:v>67.8</c:v>
                </c:pt>
                <c:pt idx="6572">
                  <c:v>67.8</c:v>
                </c:pt>
                <c:pt idx="6573">
                  <c:v>67.8</c:v>
                </c:pt>
                <c:pt idx="6574">
                  <c:v>67.8</c:v>
                </c:pt>
                <c:pt idx="6575">
                  <c:v>67.7</c:v>
                </c:pt>
                <c:pt idx="6576">
                  <c:v>67.7</c:v>
                </c:pt>
                <c:pt idx="6577">
                  <c:v>67.599999999999994</c:v>
                </c:pt>
                <c:pt idx="6578">
                  <c:v>67.599999999999994</c:v>
                </c:pt>
                <c:pt idx="6579">
                  <c:v>67.5</c:v>
                </c:pt>
                <c:pt idx="6580">
                  <c:v>67.3</c:v>
                </c:pt>
                <c:pt idx="6581">
                  <c:v>67.3</c:v>
                </c:pt>
                <c:pt idx="6582">
                  <c:v>67.2</c:v>
                </c:pt>
                <c:pt idx="6583">
                  <c:v>67.3</c:v>
                </c:pt>
                <c:pt idx="6584">
                  <c:v>67.2</c:v>
                </c:pt>
                <c:pt idx="6585">
                  <c:v>67</c:v>
                </c:pt>
                <c:pt idx="6586">
                  <c:v>67</c:v>
                </c:pt>
                <c:pt idx="6587">
                  <c:v>66.900000000000006</c:v>
                </c:pt>
                <c:pt idx="6588">
                  <c:v>66.8</c:v>
                </c:pt>
                <c:pt idx="6589">
                  <c:v>66.8</c:v>
                </c:pt>
                <c:pt idx="6590">
                  <c:v>66.599999999999994</c:v>
                </c:pt>
                <c:pt idx="6591">
                  <c:v>66.7</c:v>
                </c:pt>
                <c:pt idx="6592">
                  <c:v>66.599999999999994</c:v>
                </c:pt>
                <c:pt idx="6593">
                  <c:v>66.5</c:v>
                </c:pt>
                <c:pt idx="6594">
                  <c:v>66.5</c:v>
                </c:pt>
                <c:pt idx="6595">
                  <c:v>66.400000000000006</c:v>
                </c:pt>
                <c:pt idx="6596">
                  <c:v>66.3</c:v>
                </c:pt>
                <c:pt idx="6597">
                  <c:v>66.3</c:v>
                </c:pt>
                <c:pt idx="6598">
                  <c:v>66.099999999999994</c:v>
                </c:pt>
                <c:pt idx="6599">
                  <c:v>66.2</c:v>
                </c:pt>
                <c:pt idx="6600">
                  <c:v>66.2</c:v>
                </c:pt>
                <c:pt idx="6601">
                  <c:v>66</c:v>
                </c:pt>
                <c:pt idx="6602">
                  <c:v>66</c:v>
                </c:pt>
                <c:pt idx="6603">
                  <c:v>66</c:v>
                </c:pt>
                <c:pt idx="6604">
                  <c:v>65.900000000000006</c:v>
                </c:pt>
                <c:pt idx="6605">
                  <c:v>65.900000000000006</c:v>
                </c:pt>
                <c:pt idx="6606">
                  <c:v>65.900000000000006</c:v>
                </c:pt>
                <c:pt idx="6607">
                  <c:v>65.8</c:v>
                </c:pt>
                <c:pt idx="6608">
                  <c:v>65.8</c:v>
                </c:pt>
                <c:pt idx="6609">
                  <c:v>65.8</c:v>
                </c:pt>
                <c:pt idx="6610">
                  <c:v>65.7</c:v>
                </c:pt>
                <c:pt idx="6611">
                  <c:v>65.7</c:v>
                </c:pt>
                <c:pt idx="6612">
                  <c:v>65.599999999999994</c:v>
                </c:pt>
                <c:pt idx="6613">
                  <c:v>65.599999999999994</c:v>
                </c:pt>
                <c:pt idx="6614">
                  <c:v>65.599999999999994</c:v>
                </c:pt>
                <c:pt idx="6615">
                  <c:v>65.599999999999994</c:v>
                </c:pt>
                <c:pt idx="6616">
                  <c:v>65.5</c:v>
                </c:pt>
                <c:pt idx="6617">
                  <c:v>65.5</c:v>
                </c:pt>
                <c:pt idx="6618">
                  <c:v>65.5</c:v>
                </c:pt>
                <c:pt idx="6619">
                  <c:v>65.5</c:v>
                </c:pt>
                <c:pt idx="6620">
                  <c:v>65.5</c:v>
                </c:pt>
                <c:pt idx="6621">
                  <c:v>65.400000000000006</c:v>
                </c:pt>
                <c:pt idx="6622">
                  <c:v>65.400000000000006</c:v>
                </c:pt>
                <c:pt idx="6623">
                  <c:v>65.3</c:v>
                </c:pt>
                <c:pt idx="6624">
                  <c:v>65.400000000000006</c:v>
                </c:pt>
                <c:pt idx="6625">
                  <c:v>65.400000000000006</c:v>
                </c:pt>
                <c:pt idx="6626">
                  <c:v>65.3</c:v>
                </c:pt>
                <c:pt idx="6627">
                  <c:v>65.2</c:v>
                </c:pt>
                <c:pt idx="6628">
                  <c:v>65.2</c:v>
                </c:pt>
                <c:pt idx="6629">
                  <c:v>65.3</c:v>
                </c:pt>
                <c:pt idx="6630">
                  <c:v>65.3</c:v>
                </c:pt>
                <c:pt idx="6631">
                  <c:v>65.2</c:v>
                </c:pt>
                <c:pt idx="6632">
                  <c:v>65.099999999999994</c:v>
                </c:pt>
                <c:pt idx="6633">
                  <c:v>65.2</c:v>
                </c:pt>
                <c:pt idx="6634">
                  <c:v>65.2</c:v>
                </c:pt>
                <c:pt idx="6635">
                  <c:v>65.2</c:v>
                </c:pt>
                <c:pt idx="6636">
                  <c:v>65.3</c:v>
                </c:pt>
                <c:pt idx="6637">
                  <c:v>65.2</c:v>
                </c:pt>
                <c:pt idx="6638">
                  <c:v>65.2</c:v>
                </c:pt>
                <c:pt idx="6639">
                  <c:v>65.2</c:v>
                </c:pt>
                <c:pt idx="6640">
                  <c:v>65.099999999999994</c:v>
                </c:pt>
                <c:pt idx="6641">
                  <c:v>65.2</c:v>
                </c:pt>
                <c:pt idx="6642">
                  <c:v>65.099999999999994</c:v>
                </c:pt>
                <c:pt idx="6643">
                  <c:v>65.099999999999994</c:v>
                </c:pt>
                <c:pt idx="6644">
                  <c:v>65.099999999999994</c:v>
                </c:pt>
                <c:pt idx="6645">
                  <c:v>65</c:v>
                </c:pt>
                <c:pt idx="6646">
                  <c:v>64.900000000000006</c:v>
                </c:pt>
                <c:pt idx="6647">
                  <c:v>64.8</c:v>
                </c:pt>
                <c:pt idx="6648">
                  <c:v>64.8</c:v>
                </c:pt>
                <c:pt idx="6649">
                  <c:v>64.900000000000006</c:v>
                </c:pt>
                <c:pt idx="6650">
                  <c:v>65.099999999999994</c:v>
                </c:pt>
                <c:pt idx="6651">
                  <c:v>65.099999999999994</c:v>
                </c:pt>
                <c:pt idx="6652">
                  <c:v>65.3</c:v>
                </c:pt>
                <c:pt idx="6653">
                  <c:v>65.8</c:v>
                </c:pt>
                <c:pt idx="6654">
                  <c:v>65.7</c:v>
                </c:pt>
                <c:pt idx="6655">
                  <c:v>65.599999999999994</c:v>
                </c:pt>
                <c:pt idx="6656">
                  <c:v>65.599999999999994</c:v>
                </c:pt>
                <c:pt idx="6657">
                  <c:v>65.400000000000006</c:v>
                </c:pt>
                <c:pt idx="6658">
                  <c:v>65.7</c:v>
                </c:pt>
                <c:pt idx="6659">
                  <c:v>66.099999999999994</c:v>
                </c:pt>
                <c:pt idx="6660">
                  <c:v>66.400000000000006</c:v>
                </c:pt>
                <c:pt idx="6661">
                  <c:v>66.099999999999994</c:v>
                </c:pt>
                <c:pt idx="6662">
                  <c:v>65.8</c:v>
                </c:pt>
                <c:pt idx="6663">
                  <c:v>65.7</c:v>
                </c:pt>
                <c:pt idx="6664">
                  <c:v>65.7</c:v>
                </c:pt>
                <c:pt idx="6665">
                  <c:v>65.8</c:v>
                </c:pt>
                <c:pt idx="6666">
                  <c:v>66</c:v>
                </c:pt>
                <c:pt idx="6667">
                  <c:v>66.400000000000006</c:v>
                </c:pt>
                <c:pt idx="6668">
                  <c:v>65.900000000000006</c:v>
                </c:pt>
                <c:pt idx="6669">
                  <c:v>66</c:v>
                </c:pt>
                <c:pt idx="6670">
                  <c:v>65.8</c:v>
                </c:pt>
                <c:pt idx="6671">
                  <c:v>66.599999999999994</c:v>
                </c:pt>
                <c:pt idx="6672">
                  <c:v>66.2</c:v>
                </c:pt>
                <c:pt idx="6673">
                  <c:v>66.2</c:v>
                </c:pt>
                <c:pt idx="6674">
                  <c:v>65.7</c:v>
                </c:pt>
                <c:pt idx="6675">
                  <c:v>65.599999999999994</c:v>
                </c:pt>
                <c:pt idx="6676">
                  <c:v>65.599999999999994</c:v>
                </c:pt>
                <c:pt idx="6677">
                  <c:v>65.599999999999994</c:v>
                </c:pt>
                <c:pt idx="6678">
                  <c:v>65.599999999999994</c:v>
                </c:pt>
                <c:pt idx="6679">
                  <c:v>65.400000000000006</c:v>
                </c:pt>
                <c:pt idx="6680">
                  <c:v>65.400000000000006</c:v>
                </c:pt>
                <c:pt idx="6681">
                  <c:v>65.3</c:v>
                </c:pt>
                <c:pt idx="6682">
                  <c:v>65.2</c:v>
                </c:pt>
                <c:pt idx="6683">
                  <c:v>65.099999999999994</c:v>
                </c:pt>
                <c:pt idx="6684">
                  <c:v>65.2</c:v>
                </c:pt>
                <c:pt idx="6685">
                  <c:v>65.5</c:v>
                </c:pt>
                <c:pt idx="6686">
                  <c:v>65.400000000000006</c:v>
                </c:pt>
                <c:pt idx="6687">
                  <c:v>65.5</c:v>
                </c:pt>
                <c:pt idx="6688">
                  <c:v>65</c:v>
                </c:pt>
                <c:pt idx="6689">
                  <c:v>65.099999999999994</c:v>
                </c:pt>
                <c:pt idx="6690">
                  <c:v>65.099999999999994</c:v>
                </c:pt>
                <c:pt idx="6691">
                  <c:v>65</c:v>
                </c:pt>
                <c:pt idx="6692">
                  <c:v>65.099999999999994</c:v>
                </c:pt>
                <c:pt idx="6693">
                  <c:v>65.2</c:v>
                </c:pt>
                <c:pt idx="6694">
                  <c:v>65.3</c:v>
                </c:pt>
                <c:pt idx="6695">
                  <c:v>65.2</c:v>
                </c:pt>
                <c:pt idx="6696">
                  <c:v>65.099999999999994</c:v>
                </c:pt>
                <c:pt idx="6697">
                  <c:v>65.099999999999994</c:v>
                </c:pt>
                <c:pt idx="6698">
                  <c:v>65</c:v>
                </c:pt>
                <c:pt idx="6699">
                  <c:v>65.099999999999994</c:v>
                </c:pt>
                <c:pt idx="6700">
                  <c:v>65.2</c:v>
                </c:pt>
                <c:pt idx="6701">
                  <c:v>65.400000000000006</c:v>
                </c:pt>
                <c:pt idx="6702">
                  <c:v>65.3</c:v>
                </c:pt>
                <c:pt idx="6703">
                  <c:v>65.400000000000006</c:v>
                </c:pt>
                <c:pt idx="6704">
                  <c:v>65.5</c:v>
                </c:pt>
                <c:pt idx="6705">
                  <c:v>65.7</c:v>
                </c:pt>
                <c:pt idx="6706">
                  <c:v>65.7</c:v>
                </c:pt>
                <c:pt idx="6707">
                  <c:v>65.5</c:v>
                </c:pt>
                <c:pt idx="6708">
                  <c:v>65.3</c:v>
                </c:pt>
                <c:pt idx="6709">
                  <c:v>65.400000000000006</c:v>
                </c:pt>
                <c:pt idx="6710">
                  <c:v>65.5</c:v>
                </c:pt>
                <c:pt idx="6711">
                  <c:v>65.599999999999994</c:v>
                </c:pt>
                <c:pt idx="6712">
                  <c:v>65.599999999999994</c:v>
                </c:pt>
                <c:pt idx="6713">
                  <c:v>65.7</c:v>
                </c:pt>
                <c:pt idx="6714">
                  <c:v>65.5</c:v>
                </c:pt>
                <c:pt idx="6715">
                  <c:v>65.7</c:v>
                </c:pt>
                <c:pt idx="6716">
                  <c:v>65.599999999999994</c:v>
                </c:pt>
                <c:pt idx="6717">
                  <c:v>65.7</c:v>
                </c:pt>
                <c:pt idx="6718">
                  <c:v>65.8</c:v>
                </c:pt>
                <c:pt idx="6719">
                  <c:v>66.099999999999994</c:v>
                </c:pt>
                <c:pt idx="6720">
                  <c:v>66</c:v>
                </c:pt>
                <c:pt idx="6721">
                  <c:v>65.900000000000006</c:v>
                </c:pt>
                <c:pt idx="6722">
                  <c:v>66.3</c:v>
                </c:pt>
                <c:pt idx="6723">
                  <c:v>66.2</c:v>
                </c:pt>
                <c:pt idx="6724">
                  <c:v>66.3</c:v>
                </c:pt>
                <c:pt idx="6725">
                  <c:v>66.5</c:v>
                </c:pt>
                <c:pt idx="6726">
                  <c:v>66.5</c:v>
                </c:pt>
                <c:pt idx="6727">
                  <c:v>66.400000000000006</c:v>
                </c:pt>
                <c:pt idx="6728">
                  <c:v>66.599999999999994</c:v>
                </c:pt>
                <c:pt idx="6729">
                  <c:v>66.5</c:v>
                </c:pt>
                <c:pt idx="6730">
                  <c:v>66.400000000000006</c:v>
                </c:pt>
                <c:pt idx="6731">
                  <c:v>66.400000000000006</c:v>
                </c:pt>
                <c:pt idx="6732">
                  <c:v>66.3</c:v>
                </c:pt>
                <c:pt idx="6733">
                  <c:v>66.400000000000006</c:v>
                </c:pt>
                <c:pt idx="6734">
                  <c:v>66.5</c:v>
                </c:pt>
                <c:pt idx="6735">
                  <c:v>66.3</c:v>
                </c:pt>
                <c:pt idx="6736">
                  <c:v>66.5</c:v>
                </c:pt>
                <c:pt idx="6737">
                  <c:v>66.400000000000006</c:v>
                </c:pt>
                <c:pt idx="6738">
                  <c:v>66.3</c:v>
                </c:pt>
                <c:pt idx="6739">
                  <c:v>66.3</c:v>
                </c:pt>
                <c:pt idx="6740">
                  <c:v>66.400000000000006</c:v>
                </c:pt>
                <c:pt idx="6741">
                  <c:v>66.400000000000006</c:v>
                </c:pt>
                <c:pt idx="6742">
                  <c:v>66.3</c:v>
                </c:pt>
                <c:pt idx="6743">
                  <c:v>66.3</c:v>
                </c:pt>
                <c:pt idx="6744">
                  <c:v>66.3</c:v>
                </c:pt>
                <c:pt idx="6745">
                  <c:v>66.3</c:v>
                </c:pt>
                <c:pt idx="6746">
                  <c:v>66.3</c:v>
                </c:pt>
                <c:pt idx="6747">
                  <c:v>66.3</c:v>
                </c:pt>
                <c:pt idx="6748">
                  <c:v>66.3</c:v>
                </c:pt>
                <c:pt idx="6749">
                  <c:v>66.400000000000006</c:v>
                </c:pt>
                <c:pt idx="6750">
                  <c:v>66.400000000000006</c:v>
                </c:pt>
                <c:pt idx="6751">
                  <c:v>66.5</c:v>
                </c:pt>
                <c:pt idx="6752">
                  <c:v>66.599999999999994</c:v>
                </c:pt>
                <c:pt idx="6753">
                  <c:v>66.599999999999994</c:v>
                </c:pt>
                <c:pt idx="6754">
                  <c:v>66.599999999999994</c:v>
                </c:pt>
                <c:pt idx="6755">
                  <c:v>66.5</c:v>
                </c:pt>
                <c:pt idx="6756">
                  <c:v>66.7</c:v>
                </c:pt>
                <c:pt idx="6757">
                  <c:v>66.599999999999994</c:v>
                </c:pt>
                <c:pt idx="6758">
                  <c:v>66.7</c:v>
                </c:pt>
                <c:pt idx="6759">
                  <c:v>66.900000000000006</c:v>
                </c:pt>
                <c:pt idx="6760">
                  <c:v>66.8</c:v>
                </c:pt>
                <c:pt idx="6761">
                  <c:v>66.8</c:v>
                </c:pt>
                <c:pt idx="6762">
                  <c:v>66.900000000000006</c:v>
                </c:pt>
                <c:pt idx="6763">
                  <c:v>66.900000000000006</c:v>
                </c:pt>
                <c:pt idx="6764">
                  <c:v>67.099999999999994</c:v>
                </c:pt>
                <c:pt idx="6765">
                  <c:v>67.099999999999994</c:v>
                </c:pt>
                <c:pt idx="6766">
                  <c:v>67.2</c:v>
                </c:pt>
                <c:pt idx="6767">
                  <c:v>67.5</c:v>
                </c:pt>
                <c:pt idx="6768">
                  <c:v>68.2</c:v>
                </c:pt>
                <c:pt idx="6769">
                  <c:v>68.099999999999994</c:v>
                </c:pt>
                <c:pt idx="6770">
                  <c:v>68.099999999999994</c:v>
                </c:pt>
                <c:pt idx="6771">
                  <c:v>68.099999999999994</c:v>
                </c:pt>
                <c:pt idx="6772">
                  <c:v>67.7</c:v>
                </c:pt>
                <c:pt idx="6773">
                  <c:v>68.400000000000006</c:v>
                </c:pt>
                <c:pt idx="6774">
                  <c:v>68.5</c:v>
                </c:pt>
                <c:pt idx="6775">
                  <c:v>68.400000000000006</c:v>
                </c:pt>
                <c:pt idx="6776">
                  <c:v>68.400000000000006</c:v>
                </c:pt>
                <c:pt idx="6777">
                  <c:v>68.7</c:v>
                </c:pt>
                <c:pt idx="6778">
                  <c:v>68.3</c:v>
                </c:pt>
                <c:pt idx="6779">
                  <c:v>69</c:v>
                </c:pt>
                <c:pt idx="6780">
                  <c:v>68.599999999999994</c:v>
                </c:pt>
                <c:pt idx="6781">
                  <c:v>68.5</c:v>
                </c:pt>
                <c:pt idx="6782">
                  <c:v>68.599999999999994</c:v>
                </c:pt>
                <c:pt idx="6783">
                  <c:v>69</c:v>
                </c:pt>
                <c:pt idx="6784">
                  <c:v>69.099999999999994</c:v>
                </c:pt>
                <c:pt idx="6785">
                  <c:v>69.3</c:v>
                </c:pt>
                <c:pt idx="6786">
                  <c:v>69.3</c:v>
                </c:pt>
                <c:pt idx="6787">
                  <c:v>69.5</c:v>
                </c:pt>
                <c:pt idx="6788">
                  <c:v>69.599999999999994</c:v>
                </c:pt>
                <c:pt idx="6789">
                  <c:v>69.599999999999994</c:v>
                </c:pt>
                <c:pt idx="6790">
                  <c:v>69.5</c:v>
                </c:pt>
                <c:pt idx="6791">
                  <c:v>69.900000000000006</c:v>
                </c:pt>
                <c:pt idx="6792">
                  <c:v>69.7</c:v>
                </c:pt>
                <c:pt idx="6793">
                  <c:v>69.5</c:v>
                </c:pt>
                <c:pt idx="6794">
                  <c:v>69.400000000000006</c:v>
                </c:pt>
                <c:pt idx="6795">
                  <c:v>69.400000000000006</c:v>
                </c:pt>
                <c:pt idx="6796">
                  <c:v>69.5</c:v>
                </c:pt>
                <c:pt idx="6797">
                  <c:v>69.5</c:v>
                </c:pt>
                <c:pt idx="6798">
                  <c:v>69.5</c:v>
                </c:pt>
                <c:pt idx="6799">
                  <c:v>69.599999999999994</c:v>
                </c:pt>
                <c:pt idx="6800">
                  <c:v>69.5</c:v>
                </c:pt>
                <c:pt idx="6801">
                  <c:v>69.5</c:v>
                </c:pt>
                <c:pt idx="6802">
                  <c:v>69.599999999999994</c:v>
                </c:pt>
                <c:pt idx="6803">
                  <c:v>69.7</c:v>
                </c:pt>
                <c:pt idx="6804">
                  <c:v>69.7</c:v>
                </c:pt>
                <c:pt idx="6805">
                  <c:v>69.7</c:v>
                </c:pt>
                <c:pt idx="6806">
                  <c:v>69.8</c:v>
                </c:pt>
                <c:pt idx="6807">
                  <c:v>69.8</c:v>
                </c:pt>
                <c:pt idx="6808">
                  <c:v>69.900000000000006</c:v>
                </c:pt>
                <c:pt idx="6809">
                  <c:v>70.099999999999994</c:v>
                </c:pt>
                <c:pt idx="6810">
                  <c:v>70.099999999999994</c:v>
                </c:pt>
                <c:pt idx="6811">
                  <c:v>70.3</c:v>
                </c:pt>
                <c:pt idx="6812">
                  <c:v>70.400000000000006</c:v>
                </c:pt>
                <c:pt idx="6813">
                  <c:v>70.400000000000006</c:v>
                </c:pt>
                <c:pt idx="6814">
                  <c:v>70.5</c:v>
                </c:pt>
                <c:pt idx="6815">
                  <c:v>70.900000000000006</c:v>
                </c:pt>
                <c:pt idx="6816">
                  <c:v>70.7</c:v>
                </c:pt>
                <c:pt idx="6817">
                  <c:v>70.599999999999994</c:v>
                </c:pt>
                <c:pt idx="6818">
                  <c:v>70.7</c:v>
                </c:pt>
                <c:pt idx="6819">
                  <c:v>70.8</c:v>
                </c:pt>
                <c:pt idx="6820">
                  <c:v>71.2</c:v>
                </c:pt>
                <c:pt idx="6821">
                  <c:v>71.2</c:v>
                </c:pt>
                <c:pt idx="6822">
                  <c:v>71.3</c:v>
                </c:pt>
                <c:pt idx="6823">
                  <c:v>71.3</c:v>
                </c:pt>
                <c:pt idx="6824">
                  <c:v>71.400000000000006</c:v>
                </c:pt>
                <c:pt idx="6825">
                  <c:v>71.5</c:v>
                </c:pt>
                <c:pt idx="6826">
                  <c:v>71.599999999999994</c:v>
                </c:pt>
                <c:pt idx="6827">
                  <c:v>71.5</c:v>
                </c:pt>
                <c:pt idx="6828">
                  <c:v>71.599999999999994</c:v>
                </c:pt>
                <c:pt idx="6829">
                  <c:v>71.900000000000006</c:v>
                </c:pt>
                <c:pt idx="6830">
                  <c:v>71.8</c:v>
                </c:pt>
                <c:pt idx="6831">
                  <c:v>71.900000000000006</c:v>
                </c:pt>
                <c:pt idx="6832">
                  <c:v>71.7</c:v>
                </c:pt>
                <c:pt idx="6833">
                  <c:v>71.8</c:v>
                </c:pt>
                <c:pt idx="6834">
                  <c:v>72</c:v>
                </c:pt>
                <c:pt idx="6835">
                  <c:v>72.8</c:v>
                </c:pt>
                <c:pt idx="6836">
                  <c:v>72.2</c:v>
                </c:pt>
                <c:pt idx="6837">
                  <c:v>72.5</c:v>
                </c:pt>
                <c:pt idx="6838">
                  <c:v>72.400000000000006</c:v>
                </c:pt>
                <c:pt idx="6839">
                  <c:v>72.2</c:v>
                </c:pt>
                <c:pt idx="6840">
                  <c:v>72.599999999999994</c:v>
                </c:pt>
                <c:pt idx="6841">
                  <c:v>72.599999999999994</c:v>
                </c:pt>
                <c:pt idx="6842">
                  <c:v>72.7</c:v>
                </c:pt>
                <c:pt idx="6843">
                  <c:v>72.8</c:v>
                </c:pt>
                <c:pt idx="6844">
                  <c:v>72.7</c:v>
                </c:pt>
                <c:pt idx="6845">
                  <c:v>73</c:v>
                </c:pt>
                <c:pt idx="6846">
                  <c:v>73.400000000000006</c:v>
                </c:pt>
                <c:pt idx="6847">
                  <c:v>73.2</c:v>
                </c:pt>
                <c:pt idx="6848">
                  <c:v>73.400000000000006</c:v>
                </c:pt>
                <c:pt idx="6849">
                  <c:v>73.400000000000006</c:v>
                </c:pt>
                <c:pt idx="6850">
                  <c:v>73.3</c:v>
                </c:pt>
                <c:pt idx="6851">
                  <c:v>73.099999999999994</c:v>
                </c:pt>
                <c:pt idx="6852">
                  <c:v>73.3</c:v>
                </c:pt>
                <c:pt idx="6853">
                  <c:v>73.3</c:v>
                </c:pt>
                <c:pt idx="6854">
                  <c:v>73.2</c:v>
                </c:pt>
                <c:pt idx="6855">
                  <c:v>73</c:v>
                </c:pt>
                <c:pt idx="6856">
                  <c:v>73.3</c:v>
                </c:pt>
                <c:pt idx="6857">
                  <c:v>73.099999999999994</c:v>
                </c:pt>
                <c:pt idx="6858">
                  <c:v>73.099999999999994</c:v>
                </c:pt>
                <c:pt idx="6859">
                  <c:v>73.099999999999994</c:v>
                </c:pt>
                <c:pt idx="6860">
                  <c:v>73</c:v>
                </c:pt>
                <c:pt idx="6861">
                  <c:v>73</c:v>
                </c:pt>
                <c:pt idx="6862">
                  <c:v>73</c:v>
                </c:pt>
                <c:pt idx="6863">
                  <c:v>72.900000000000006</c:v>
                </c:pt>
                <c:pt idx="6864">
                  <c:v>72.900000000000006</c:v>
                </c:pt>
                <c:pt idx="6865">
                  <c:v>72.900000000000006</c:v>
                </c:pt>
                <c:pt idx="6866">
                  <c:v>73</c:v>
                </c:pt>
                <c:pt idx="6867">
                  <c:v>72.900000000000006</c:v>
                </c:pt>
                <c:pt idx="6868">
                  <c:v>73</c:v>
                </c:pt>
                <c:pt idx="6869">
                  <c:v>72.900000000000006</c:v>
                </c:pt>
                <c:pt idx="6870">
                  <c:v>73</c:v>
                </c:pt>
                <c:pt idx="6871">
                  <c:v>72.900000000000006</c:v>
                </c:pt>
                <c:pt idx="6872">
                  <c:v>72.8</c:v>
                </c:pt>
                <c:pt idx="6873">
                  <c:v>72.8</c:v>
                </c:pt>
                <c:pt idx="6874">
                  <c:v>72.900000000000006</c:v>
                </c:pt>
                <c:pt idx="6875">
                  <c:v>72.7</c:v>
                </c:pt>
                <c:pt idx="6876">
                  <c:v>72.8</c:v>
                </c:pt>
                <c:pt idx="6877">
                  <c:v>72.8</c:v>
                </c:pt>
                <c:pt idx="6878">
                  <c:v>72.900000000000006</c:v>
                </c:pt>
                <c:pt idx="6879">
                  <c:v>72.900000000000006</c:v>
                </c:pt>
                <c:pt idx="6880">
                  <c:v>72.900000000000006</c:v>
                </c:pt>
                <c:pt idx="6881">
                  <c:v>73</c:v>
                </c:pt>
                <c:pt idx="6882">
                  <c:v>73.099999999999994</c:v>
                </c:pt>
                <c:pt idx="6883">
                  <c:v>72.900000000000006</c:v>
                </c:pt>
                <c:pt idx="6884">
                  <c:v>73</c:v>
                </c:pt>
                <c:pt idx="6885">
                  <c:v>73.2</c:v>
                </c:pt>
                <c:pt idx="6886">
                  <c:v>73.2</c:v>
                </c:pt>
                <c:pt idx="6887">
                  <c:v>73.099999999999994</c:v>
                </c:pt>
                <c:pt idx="6888">
                  <c:v>73.099999999999994</c:v>
                </c:pt>
                <c:pt idx="6889">
                  <c:v>73.2</c:v>
                </c:pt>
                <c:pt idx="6890">
                  <c:v>73.099999999999994</c:v>
                </c:pt>
                <c:pt idx="6891">
                  <c:v>73.099999999999994</c:v>
                </c:pt>
                <c:pt idx="6892">
                  <c:v>73.099999999999994</c:v>
                </c:pt>
                <c:pt idx="6893">
                  <c:v>73.2</c:v>
                </c:pt>
                <c:pt idx="6894">
                  <c:v>73.400000000000006</c:v>
                </c:pt>
                <c:pt idx="6895">
                  <c:v>73.400000000000006</c:v>
                </c:pt>
                <c:pt idx="6896">
                  <c:v>73.3</c:v>
                </c:pt>
                <c:pt idx="6897">
                  <c:v>73.099999999999994</c:v>
                </c:pt>
                <c:pt idx="6898">
                  <c:v>73.5</c:v>
                </c:pt>
                <c:pt idx="6899">
                  <c:v>73.400000000000006</c:v>
                </c:pt>
                <c:pt idx="6900">
                  <c:v>73.3</c:v>
                </c:pt>
                <c:pt idx="6901">
                  <c:v>73.2</c:v>
                </c:pt>
                <c:pt idx="6902">
                  <c:v>73.400000000000006</c:v>
                </c:pt>
                <c:pt idx="6903">
                  <c:v>73.5</c:v>
                </c:pt>
                <c:pt idx="6904">
                  <c:v>73.5</c:v>
                </c:pt>
                <c:pt idx="6905">
                  <c:v>73.7</c:v>
                </c:pt>
                <c:pt idx="6906">
                  <c:v>73.599999999999994</c:v>
                </c:pt>
                <c:pt idx="6907">
                  <c:v>73.5</c:v>
                </c:pt>
                <c:pt idx="6908">
                  <c:v>74</c:v>
                </c:pt>
                <c:pt idx="6909">
                  <c:v>74.2</c:v>
                </c:pt>
                <c:pt idx="6910">
                  <c:v>73.900000000000006</c:v>
                </c:pt>
                <c:pt idx="6911">
                  <c:v>73.8</c:v>
                </c:pt>
                <c:pt idx="6912">
                  <c:v>73.5</c:v>
                </c:pt>
                <c:pt idx="6913">
                  <c:v>73.3</c:v>
                </c:pt>
                <c:pt idx="6914">
                  <c:v>73.2</c:v>
                </c:pt>
                <c:pt idx="6915">
                  <c:v>73.2</c:v>
                </c:pt>
                <c:pt idx="6916">
                  <c:v>73.2</c:v>
                </c:pt>
                <c:pt idx="6917">
                  <c:v>73.2</c:v>
                </c:pt>
                <c:pt idx="6918">
                  <c:v>73.099999999999994</c:v>
                </c:pt>
                <c:pt idx="6919">
                  <c:v>73.099999999999994</c:v>
                </c:pt>
                <c:pt idx="6920">
                  <c:v>73.2</c:v>
                </c:pt>
                <c:pt idx="6921">
                  <c:v>73.099999999999994</c:v>
                </c:pt>
                <c:pt idx="6922">
                  <c:v>73</c:v>
                </c:pt>
                <c:pt idx="6923">
                  <c:v>73</c:v>
                </c:pt>
                <c:pt idx="6924">
                  <c:v>73.099999999999994</c:v>
                </c:pt>
                <c:pt idx="6925">
                  <c:v>73</c:v>
                </c:pt>
                <c:pt idx="6926">
                  <c:v>73</c:v>
                </c:pt>
                <c:pt idx="6927">
                  <c:v>73</c:v>
                </c:pt>
                <c:pt idx="6928">
                  <c:v>72.8</c:v>
                </c:pt>
                <c:pt idx="6929">
                  <c:v>72.8</c:v>
                </c:pt>
                <c:pt idx="6930">
                  <c:v>72.900000000000006</c:v>
                </c:pt>
                <c:pt idx="6931">
                  <c:v>73</c:v>
                </c:pt>
                <c:pt idx="6932">
                  <c:v>72.900000000000006</c:v>
                </c:pt>
                <c:pt idx="6933">
                  <c:v>73</c:v>
                </c:pt>
                <c:pt idx="6934">
                  <c:v>72.900000000000006</c:v>
                </c:pt>
                <c:pt idx="6935">
                  <c:v>72.900000000000006</c:v>
                </c:pt>
                <c:pt idx="6936">
                  <c:v>72.8</c:v>
                </c:pt>
                <c:pt idx="6937">
                  <c:v>72.8</c:v>
                </c:pt>
                <c:pt idx="6938">
                  <c:v>72.900000000000006</c:v>
                </c:pt>
                <c:pt idx="6939">
                  <c:v>73</c:v>
                </c:pt>
                <c:pt idx="6940">
                  <c:v>73.099999999999994</c:v>
                </c:pt>
                <c:pt idx="6941">
                  <c:v>73</c:v>
                </c:pt>
                <c:pt idx="6942">
                  <c:v>73</c:v>
                </c:pt>
                <c:pt idx="6943">
                  <c:v>73.099999999999994</c:v>
                </c:pt>
                <c:pt idx="6944">
                  <c:v>73.5</c:v>
                </c:pt>
                <c:pt idx="6945">
                  <c:v>73.5</c:v>
                </c:pt>
                <c:pt idx="6946">
                  <c:v>73.599999999999994</c:v>
                </c:pt>
                <c:pt idx="6947">
                  <c:v>73.400000000000006</c:v>
                </c:pt>
                <c:pt idx="6948">
                  <c:v>73.400000000000006</c:v>
                </c:pt>
                <c:pt idx="6949">
                  <c:v>73.7</c:v>
                </c:pt>
                <c:pt idx="6950">
                  <c:v>73.8</c:v>
                </c:pt>
                <c:pt idx="6951">
                  <c:v>73.7</c:v>
                </c:pt>
                <c:pt idx="6952">
                  <c:v>73.900000000000006</c:v>
                </c:pt>
                <c:pt idx="6953">
                  <c:v>74</c:v>
                </c:pt>
                <c:pt idx="6954">
                  <c:v>74</c:v>
                </c:pt>
                <c:pt idx="6955">
                  <c:v>73.8</c:v>
                </c:pt>
                <c:pt idx="6956">
                  <c:v>74.099999999999994</c:v>
                </c:pt>
                <c:pt idx="6957">
                  <c:v>73.8</c:v>
                </c:pt>
                <c:pt idx="6958">
                  <c:v>74.099999999999994</c:v>
                </c:pt>
                <c:pt idx="6959">
                  <c:v>73.900000000000006</c:v>
                </c:pt>
                <c:pt idx="6960">
                  <c:v>73.900000000000006</c:v>
                </c:pt>
                <c:pt idx="6961">
                  <c:v>74.3</c:v>
                </c:pt>
                <c:pt idx="6962">
                  <c:v>74.2</c:v>
                </c:pt>
                <c:pt idx="6963">
                  <c:v>73.900000000000006</c:v>
                </c:pt>
                <c:pt idx="6964">
                  <c:v>74.099999999999994</c:v>
                </c:pt>
                <c:pt idx="6965">
                  <c:v>74.2</c:v>
                </c:pt>
                <c:pt idx="6966">
                  <c:v>74.3</c:v>
                </c:pt>
                <c:pt idx="6967">
                  <c:v>74.099999999999994</c:v>
                </c:pt>
                <c:pt idx="6968">
                  <c:v>74</c:v>
                </c:pt>
                <c:pt idx="6969">
                  <c:v>73.599999999999994</c:v>
                </c:pt>
                <c:pt idx="6970">
                  <c:v>73.599999999999994</c:v>
                </c:pt>
                <c:pt idx="6971">
                  <c:v>73.8</c:v>
                </c:pt>
                <c:pt idx="6972">
                  <c:v>73.7</c:v>
                </c:pt>
                <c:pt idx="6973">
                  <c:v>73.7</c:v>
                </c:pt>
                <c:pt idx="6974">
                  <c:v>73.7</c:v>
                </c:pt>
                <c:pt idx="6975">
                  <c:v>73.7</c:v>
                </c:pt>
                <c:pt idx="6976">
                  <c:v>73.599999999999994</c:v>
                </c:pt>
                <c:pt idx="6977">
                  <c:v>73.7</c:v>
                </c:pt>
                <c:pt idx="6978">
                  <c:v>73.599999999999994</c:v>
                </c:pt>
                <c:pt idx="6979">
                  <c:v>73.599999999999994</c:v>
                </c:pt>
                <c:pt idx="6980">
                  <c:v>73.599999999999994</c:v>
                </c:pt>
                <c:pt idx="6981">
                  <c:v>73.599999999999994</c:v>
                </c:pt>
                <c:pt idx="6982">
                  <c:v>73.5</c:v>
                </c:pt>
                <c:pt idx="6983">
                  <c:v>73.400000000000006</c:v>
                </c:pt>
                <c:pt idx="6984">
                  <c:v>73.5</c:v>
                </c:pt>
                <c:pt idx="6985">
                  <c:v>73.599999999999994</c:v>
                </c:pt>
                <c:pt idx="6986">
                  <c:v>73.900000000000006</c:v>
                </c:pt>
                <c:pt idx="6987">
                  <c:v>73.8</c:v>
                </c:pt>
                <c:pt idx="6988">
                  <c:v>73.5</c:v>
                </c:pt>
                <c:pt idx="6989">
                  <c:v>73.599999999999994</c:v>
                </c:pt>
                <c:pt idx="6990">
                  <c:v>73.7</c:v>
                </c:pt>
                <c:pt idx="6991">
                  <c:v>73.5</c:v>
                </c:pt>
                <c:pt idx="6992">
                  <c:v>73.7</c:v>
                </c:pt>
                <c:pt idx="6993">
                  <c:v>73.8</c:v>
                </c:pt>
                <c:pt idx="6994">
                  <c:v>73.7</c:v>
                </c:pt>
                <c:pt idx="6995">
                  <c:v>73.8</c:v>
                </c:pt>
                <c:pt idx="6996">
                  <c:v>73.8</c:v>
                </c:pt>
                <c:pt idx="6997">
                  <c:v>74.099999999999994</c:v>
                </c:pt>
                <c:pt idx="6998">
                  <c:v>74.099999999999994</c:v>
                </c:pt>
                <c:pt idx="6999">
                  <c:v>73.900000000000006</c:v>
                </c:pt>
                <c:pt idx="7000">
                  <c:v>74.2</c:v>
                </c:pt>
                <c:pt idx="7001">
                  <c:v>74.5</c:v>
                </c:pt>
                <c:pt idx="7002">
                  <c:v>74</c:v>
                </c:pt>
                <c:pt idx="7003">
                  <c:v>74.400000000000006</c:v>
                </c:pt>
                <c:pt idx="7004">
                  <c:v>74.5</c:v>
                </c:pt>
                <c:pt idx="7005">
                  <c:v>74.5</c:v>
                </c:pt>
                <c:pt idx="7006">
                  <c:v>74.7</c:v>
                </c:pt>
                <c:pt idx="7007">
                  <c:v>74.599999999999994</c:v>
                </c:pt>
                <c:pt idx="7008">
                  <c:v>74.7</c:v>
                </c:pt>
                <c:pt idx="7009">
                  <c:v>74.7</c:v>
                </c:pt>
                <c:pt idx="7010">
                  <c:v>74.8</c:v>
                </c:pt>
                <c:pt idx="7011">
                  <c:v>75.2</c:v>
                </c:pt>
                <c:pt idx="7012">
                  <c:v>74.900000000000006</c:v>
                </c:pt>
                <c:pt idx="7013">
                  <c:v>74.900000000000006</c:v>
                </c:pt>
                <c:pt idx="7014">
                  <c:v>74.8</c:v>
                </c:pt>
                <c:pt idx="7015">
                  <c:v>75.2</c:v>
                </c:pt>
                <c:pt idx="7016">
                  <c:v>75.5</c:v>
                </c:pt>
                <c:pt idx="7017">
                  <c:v>75.7</c:v>
                </c:pt>
                <c:pt idx="7018">
                  <c:v>75</c:v>
                </c:pt>
                <c:pt idx="7019">
                  <c:v>75</c:v>
                </c:pt>
                <c:pt idx="7020">
                  <c:v>75</c:v>
                </c:pt>
                <c:pt idx="7021">
                  <c:v>74.8</c:v>
                </c:pt>
                <c:pt idx="7022">
                  <c:v>74.599999999999994</c:v>
                </c:pt>
                <c:pt idx="7023">
                  <c:v>74.400000000000006</c:v>
                </c:pt>
                <c:pt idx="7024">
                  <c:v>74.2</c:v>
                </c:pt>
                <c:pt idx="7025">
                  <c:v>73.900000000000006</c:v>
                </c:pt>
                <c:pt idx="7026">
                  <c:v>73.8</c:v>
                </c:pt>
                <c:pt idx="7027">
                  <c:v>73.8</c:v>
                </c:pt>
                <c:pt idx="7028">
                  <c:v>73.900000000000006</c:v>
                </c:pt>
                <c:pt idx="7029">
                  <c:v>73.900000000000006</c:v>
                </c:pt>
                <c:pt idx="7030">
                  <c:v>73.900000000000006</c:v>
                </c:pt>
                <c:pt idx="7031">
                  <c:v>73.900000000000006</c:v>
                </c:pt>
                <c:pt idx="7032">
                  <c:v>73.900000000000006</c:v>
                </c:pt>
                <c:pt idx="7033">
                  <c:v>73.7</c:v>
                </c:pt>
                <c:pt idx="7034">
                  <c:v>73.599999999999994</c:v>
                </c:pt>
                <c:pt idx="7035">
                  <c:v>73.599999999999994</c:v>
                </c:pt>
                <c:pt idx="7036">
                  <c:v>73.599999999999994</c:v>
                </c:pt>
                <c:pt idx="7037">
                  <c:v>73.599999999999994</c:v>
                </c:pt>
                <c:pt idx="7038">
                  <c:v>73.5</c:v>
                </c:pt>
                <c:pt idx="7039">
                  <c:v>73.5</c:v>
                </c:pt>
                <c:pt idx="7040">
                  <c:v>73.5</c:v>
                </c:pt>
                <c:pt idx="7041">
                  <c:v>73.400000000000006</c:v>
                </c:pt>
                <c:pt idx="7042">
                  <c:v>73.3</c:v>
                </c:pt>
                <c:pt idx="7043">
                  <c:v>73.2</c:v>
                </c:pt>
                <c:pt idx="7044">
                  <c:v>73.2</c:v>
                </c:pt>
                <c:pt idx="7045">
                  <c:v>73.3</c:v>
                </c:pt>
                <c:pt idx="7046">
                  <c:v>73.099999999999994</c:v>
                </c:pt>
                <c:pt idx="7047">
                  <c:v>73.099999999999994</c:v>
                </c:pt>
                <c:pt idx="7048">
                  <c:v>73.3</c:v>
                </c:pt>
                <c:pt idx="7049">
                  <c:v>73.2</c:v>
                </c:pt>
                <c:pt idx="7050">
                  <c:v>73</c:v>
                </c:pt>
                <c:pt idx="7051">
                  <c:v>73.099999999999994</c:v>
                </c:pt>
                <c:pt idx="7052">
                  <c:v>73.099999999999994</c:v>
                </c:pt>
                <c:pt idx="7053">
                  <c:v>73</c:v>
                </c:pt>
                <c:pt idx="7054">
                  <c:v>73</c:v>
                </c:pt>
                <c:pt idx="7055">
                  <c:v>73</c:v>
                </c:pt>
                <c:pt idx="7056">
                  <c:v>73</c:v>
                </c:pt>
                <c:pt idx="7057">
                  <c:v>73</c:v>
                </c:pt>
                <c:pt idx="7058">
                  <c:v>73</c:v>
                </c:pt>
                <c:pt idx="7059">
                  <c:v>73</c:v>
                </c:pt>
                <c:pt idx="7060">
                  <c:v>73</c:v>
                </c:pt>
                <c:pt idx="7061">
                  <c:v>73</c:v>
                </c:pt>
                <c:pt idx="7062">
                  <c:v>73.099999999999994</c:v>
                </c:pt>
                <c:pt idx="7063">
                  <c:v>73</c:v>
                </c:pt>
                <c:pt idx="7064">
                  <c:v>73.099999999999994</c:v>
                </c:pt>
                <c:pt idx="7065">
                  <c:v>73.099999999999994</c:v>
                </c:pt>
                <c:pt idx="7066">
                  <c:v>73</c:v>
                </c:pt>
                <c:pt idx="7067">
                  <c:v>73</c:v>
                </c:pt>
                <c:pt idx="7068">
                  <c:v>73.099999999999994</c:v>
                </c:pt>
                <c:pt idx="7069">
                  <c:v>73</c:v>
                </c:pt>
                <c:pt idx="7070">
                  <c:v>73</c:v>
                </c:pt>
                <c:pt idx="7071">
                  <c:v>73</c:v>
                </c:pt>
                <c:pt idx="7072">
                  <c:v>73</c:v>
                </c:pt>
                <c:pt idx="7073">
                  <c:v>73.099999999999994</c:v>
                </c:pt>
                <c:pt idx="7074">
                  <c:v>73</c:v>
                </c:pt>
                <c:pt idx="7075">
                  <c:v>73.099999999999994</c:v>
                </c:pt>
                <c:pt idx="7076">
                  <c:v>73.099999999999994</c:v>
                </c:pt>
                <c:pt idx="7077">
                  <c:v>73.099999999999994</c:v>
                </c:pt>
                <c:pt idx="7078">
                  <c:v>73.099999999999994</c:v>
                </c:pt>
                <c:pt idx="7079">
                  <c:v>73.099999999999994</c:v>
                </c:pt>
                <c:pt idx="7080">
                  <c:v>73.099999999999994</c:v>
                </c:pt>
                <c:pt idx="7081">
                  <c:v>73.099999999999994</c:v>
                </c:pt>
                <c:pt idx="7082">
                  <c:v>73.099999999999994</c:v>
                </c:pt>
                <c:pt idx="7083">
                  <c:v>73.3</c:v>
                </c:pt>
                <c:pt idx="7084">
                  <c:v>73.3</c:v>
                </c:pt>
                <c:pt idx="7085">
                  <c:v>73.2</c:v>
                </c:pt>
                <c:pt idx="7086">
                  <c:v>73.5</c:v>
                </c:pt>
                <c:pt idx="7087">
                  <c:v>73.3</c:v>
                </c:pt>
                <c:pt idx="7088">
                  <c:v>73</c:v>
                </c:pt>
                <c:pt idx="7089">
                  <c:v>73.099999999999994</c:v>
                </c:pt>
                <c:pt idx="7090">
                  <c:v>73.099999999999994</c:v>
                </c:pt>
                <c:pt idx="7091">
                  <c:v>73</c:v>
                </c:pt>
                <c:pt idx="7092">
                  <c:v>73.2</c:v>
                </c:pt>
                <c:pt idx="7093">
                  <c:v>73.099999999999994</c:v>
                </c:pt>
                <c:pt idx="7094">
                  <c:v>73.2</c:v>
                </c:pt>
                <c:pt idx="7095">
                  <c:v>73.2</c:v>
                </c:pt>
                <c:pt idx="7096">
                  <c:v>73.3</c:v>
                </c:pt>
                <c:pt idx="7097">
                  <c:v>73.3</c:v>
                </c:pt>
                <c:pt idx="7098">
                  <c:v>73.3</c:v>
                </c:pt>
                <c:pt idx="7099">
                  <c:v>73.3</c:v>
                </c:pt>
                <c:pt idx="7100">
                  <c:v>73.3</c:v>
                </c:pt>
                <c:pt idx="7101">
                  <c:v>73.2</c:v>
                </c:pt>
                <c:pt idx="7102">
                  <c:v>73.099999999999994</c:v>
                </c:pt>
                <c:pt idx="7103">
                  <c:v>73.099999999999994</c:v>
                </c:pt>
                <c:pt idx="7104">
                  <c:v>73.099999999999994</c:v>
                </c:pt>
                <c:pt idx="7105">
                  <c:v>73.3</c:v>
                </c:pt>
                <c:pt idx="7106">
                  <c:v>73.3</c:v>
                </c:pt>
                <c:pt idx="7107">
                  <c:v>73.2</c:v>
                </c:pt>
                <c:pt idx="7108">
                  <c:v>73.2</c:v>
                </c:pt>
                <c:pt idx="7109">
                  <c:v>73.099999999999994</c:v>
                </c:pt>
                <c:pt idx="7110">
                  <c:v>73.099999999999994</c:v>
                </c:pt>
                <c:pt idx="7111">
                  <c:v>73.099999999999994</c:v>
                </c:pt>
                <c:pt idx="7112">
                  <c:v>73</c:v>
                </c:pt>
                <c:pt idx="7113">
                  <c:v>73.2</c:v>
                </c:pt>
                <c:pt idx="7114">
                  <c:v>73.2</c:v>
                </c:pt>
                <c:pt idx="7115">
                  <c:v>73.3</c:v>
                </c:pt>
                <c:pt idx="7116">
                  <c:v>73.3</c:v>
                </c:pt>
                <c:pt idx="7117">
                  <c:v>73.3</c:v>
                </c:pt>
                <c:pt idx="7118">
                  <c:v>73.599999999999994</c:v>
                </c:pt>
                <c:pt idx="7119">
                  <c:v>73.7</c:v>
                </c:pt>
                <c:pt idx="7120">
                  <c:v>73.5</c:v>
                </c:pt>
                <c:pt idx="7121">
                  <c:v>73.7</c:v>
                </c:pt>
                <c:pt idx="7122">
                  <c:v>73.8</c:v>
                </c:pt>
                <c:pt idx="7123">
                  <c:v>73.7</c:v>
                </c:pt>
                <c:pt idx="7124">
                  <c:v>73.7</c:v>
                </c:pt>
                <c:pt idx="7125">
                  <c:v>73.7</c:v>
                </c:pt>
                <c:pt idx="7126">
                  <c:v>73.7</c:v>
                </c:pt>
                <c:pt idx="7127">
                  <c:v>73.7</c:v>
                </c:pt>
                <c:pt idx="7128">
                  <c:v>73.8</c:v>
                </c:pt>
                <c:pt idx="7129">
                  <c:v>74</c:v>
                </c:pt>
                <c:pt idx="7130">
                  <c:v>74</c:v>
                </c:pt>
                <c:pt idx="7131">
                  <c:v>74.099999999999994</c:v>
                </c:pt>
                <c:pt idx="7132">
                  <c:v>74.2</c:v>
                </c:pt>
                <c:pt idx="7133">
                  <c:v>74.099999999999994</c:v>
                </c:pt>
                <c:pt idx="7134">
                  <c:v>74.099999999999994</c:v>
                </c:pt>
                <c:pt idx="7135">
                  <c:v>74.2</c:v>
                </c:pt>
                <c:pt idx="7136">
                  <c:v>74.3</c:v>
                </c:pt>
                <c:pt idx="7137">
                  <c:v>74.400000000000006</c:v>
                </c:pt>
                <c:pt idx="7138">
                  <c:v>74.400000000000006</c:v>
                </c:pt>
                <c:pt idx="7139">
                  <c:v>74.599999999999994</c:v>
                </c:pt>
                <c:pt idx="7140">
                  <c:v>74.5</c:v>
                </c:pt>
                <c:pt idx="7141">
                  <c:v>74.400000000000006</c:v>
                </c:pt>
                <c:pt idx="7142">
                  <c:v>74.3</c:v>
                </c:pt>
                <c:pt idx="7143">
                  <c:v>74.099999999999994</c:v>
                </c:pt>
                <c:pt idx="7144">
                  <c:v>73.8</c:v>
                </c:pt>
                <c:pt idx="7145">
                  <c:v>73.5</c:v>
                </c:pt>
                <c:pt idx="7146">
                  <c:v>73.8</c:v>
                </c:pt>
                <c:pt idx="7147">
                  <c:v>73.2</c:v>
                </c:pt>
                <c:pt idx="7148">
                  <c:v>73</c:v>
                </c:pt>
                <c:pt idx="7149">
                  <c:v>73.099999999999994</c:v>
                </c:pt>
                <c:pt idx="7150">
                  <c:v>73.099999999999994</c:v>
                </c:pt>
                <c:pt idx="7151">
                  <c:v>73.099999999999994</c:v>
                </c:pt>
                <c:pt idx="7152">
                  <c:v>73.400000000000006</c:v>
                </c:pt>
                <c:pt idx="7153">
                  <c:v>73.5</c:v>
                </c:pt>
                <c:pt idx="7154">
                  <c:v>73.599999999999994</c:v>
                </c:pt>
                <c:pt idx="7155">
                  <c:v>73.400000000000006</c:v>
                </c:pt>
                <c:pt idx="7156">
                  <c:v>73.5</c:v>
                </c:pt>
                <c:pt idx="7157">
                  <c:v>73.5</c:v>
                </c:pt>
                <c:pt idx="7158">
                  <c:v>73.599999999999994</c:v>
                </c:pt>
                <c:pt idx="7159">
                  <c:v>73.599999999999994</c:v>
                </c:pt>
                <c:pt idx="7160">
                  <c:v>73.599999999999994</c:v>
                </c:pt>
                <c:pt idx="7161">
                  <c:v>73.8</c:v>
                </c:pt>
                <c:pt idx="7162">
                  <c:v>73.8</c:v>
                </c:pt>
                <c:pt idx="7163">
                  <c:v>73.8</c:v>
                </c:pt>
                <c:pt idx="7164">
                  <c:v>73.900000000000006</c:v>
                </c:pt>
                <c:pt idx="7165">
                  <c:v>73.900000000000006</c:v>
                </c:pt>
                <c:pt idx="7166">
                  <c:v>74</c:v>
                </c:pt>
                <c:pt idx="7167">
                  <c:v>74.099999999999994</c:v>
                </c:pt>
                <c:pt idx="7168">
                  <c:v>74.099999999999994</c:v>
                </c:pt>
                <c:pt idx="7169">
                  <c:v>74.099999999999994</c:v>
                </c:pt>
                <c:pt idx="7170">
                  <c:v>74.2</c:v>
                </c:pt>
                <c:pt idx="7171">
                  <c:v>74.5</c:v>
                </c:pt>
                <c:pt idx="7172">
                  <c:v>74.5</c:v>
                </c:pt>
                <c:pt idx="7173">
                  <c:v>74.599999999999994</c:v>
                </c:pt>
                <c:pt idx="7174">
                  <c:v>74.5</c:v>
                </c:pt>
                <c:pt idx="7175">
                  <c:v>74.5</c:v>
                </c:pt>
                <c:pt idx="7176">
                  <c:v>74.5</c:v>
                </c:pt>
                <c:pt idx="7177">
                  <c:v>74.400000000000006</c:v>
                </c:pt>
                <c:pt idx="7178">
                  <c:v>74.400000000000006</c:v>
                </c:pt>
                <c:pt idx="7179">
                  <c:v>74.5</c:v>
                </c:pt>
                <c:pt idx="7180">
                  <c:v>74.599999999999994</c:v>
                </c:pt>
                <c:pt idx="7181">
                  <c:v>74.7</c:v>
                </c:pt>
                <c:pt idx="7182">
                  <c:v>74.7</c:v>
                </c:pt>
                <c:pt idx="7183">
                  <c:v>75.099999999999994</c:v>
                </c:pt>
                <c:pt idx="7184">
                  <c:v>74.900000000000006</c:v>
                </c:pt>
                <c:pt idx="7185">
                  <c:v>75.3</c:v>
                </c:pt>
                <c:pt idx="7186">
                  <c:v>75.2</c:v>
                </c:pt>
                <c:pt idx="7187">
                  <c:v>75.2</c:v>
                </c:pt>
                <c:pt idx="7188">
                  <c:v>75.099999999999994</c:v>
                </c:pt>
                <c:pt idx="7189">
                  <c:v>75.099999999999994</c:v>
                </c:pt>
                <c:pt idx="7190">
                  <c:v>74.900000000000006</c:v>
                </c:pt>
                <c:pt idx="7191">
                  <c:v>75</c:v>
                </c:pt>
                <c:pt idx="7192">
                  <c:v>75.3</c:v>
                </c:pt>
                <c:pt idx="7193">
                  <c:v>75.3</c:v>
                </c:pt>
                <c:pt idx="7194">
                  <c:v>75.3</c:v>
                </c:pt>
                <c:pt idx="7195">
                  <c:v>75.3</c:v>
                </c:pt>
                <c:pt idx="7196">
                  <c:v>75.599999999999994</c:v>
                </c:pt>
                <c:pt idx="7197">
                  <c:v>75.400000000000006</c:v>
                </c:pt>
                <c:pt idx="7198">
                  <c:v>75.3</c:v>
                </c:pt>
                <c:pt idx="7199">
                  <c:v>75.2</c:v>
                </c:pt>
                <c:pt idx="7200">
                  <c:v>75.2</c:v>
                </c:pt>
                <c:pt idx="7201">
                  <c:v>75.2</c:v>
                </c:pt>
                <c:pt idx="7202">
                  <c:v>75.3</c:v>
                </c:pt>
                <c:pt idx="7203">
                  <c:v>75.7</c:v>
                </c:pt>
                <c:pt idx="7204">
                  <c:v>76.099999999999994</c:v>
                </c:pt>
                <c:pt idx="7205">
                  <c:v>76.099999999999994</c:v>
                </c:pt>
                <c:pt idx="7206">
                  <c:v>76</c:v>
                </c:pt>
                <c:pt idx="7207">
                  <c:v>76</c:v>
                </c:pt>
                <c:pt idx="7208">
                  <c:v>76.099999999999994</c:v>
                </c:pt>
                <c:pt idx="7209">
                  <c:v>76.2</c:v>
                </c:pt>
                <c:pt idx="7210">
                  <c:v>76.099999999999994</c:v>
                </c:pt>
                <c:pt idx="7211">
                  <c:v>76.3</c:v>
                </c:pt>
                <c:pt idx="7212">
                  <c:v>76.3</c:v>
                </c:pt>
                <c:pt idx="7213">
                  <c:v>76.400000000000006</c:v>
                </c:pt>
                <c:pt idx="7214">
                  <c:v>76.400000000000006</c:v>
                </c:pt>
                <c:pt idx="7215">
                  <c:v>76.400000000000006</c:v>
                </c:pt>
                <c:pt idx="7216">
                  <c:v>76.400000000000006</c:v>
                </c:pt>
                <c:pt idx="7217">
                  <c:v>76.599999999999994</c:v>
                </c:pt>
                <c:pt idx="7218">
                  <c:v>76.7</c:v>
                </c:pt>
                <c:pt idx="7219">
                  <c:v>76.8</c:v>
                </c:pt>
                <c:pt idx="7220">
                  <c:v>76.900000000000006</c:v>
                </c:pt>
                <c:pt idx="7221">
                  <c:v>77.099999999999994</c:v>
                </c:pt>
                <c:pt idx="7222">
                  <c:v>77</c:v>
                </c:pt>
                <c:pt idx="7223">
                  <c:v>76.900000000000006</c:v>
                </c:pt>
                <c:pt idx="7224">
                  <c:v>76.8</c:v>
                </c:pt>
                <c:pt idx="7225">
                  <c:v>76.8</c:v>
                </c:pt>
                <c:pt idx="7226">
                  <c:v>76.8</c:v>
                </c:pt>
                <c:pt idx="7227">
                  <c:v>76.8</c:v>
                </c:pt>
                <c:pt idx="7228">
                  <c:v>76.900000000000006</c:v>
                </c:pt>
                <c:pt idx="7229">
                  <c:v>77</c:v>
                </c:pt>
                <c:pt idx="7230">
                  <c:v>77.099999999999994</c:v>
                </c:pt>
                <c:pt idx="7231">
                  <c:v>77.2</c:v>
                </c:pt>
                <c:pt idx="7232">
                  <c:v>77</c:v>
                </c:pt>
                <c:pt idx="7233">
                  <c:v>77.099999999999994</c:v>
                </c:pt>
                <c:pt idx="7234">
                  <c:v>77</c:v>
                </c:pt>
                <c:pt idx="7235">
                  <c:v>77.099999999999994</c:v>
                </c:pt>
                <c:pt idx="7236">
                  <c:v>77</c:v>
                </c:pt>
                <c:pt idx="7237">
                  <c:v>77.3</c:v>
                </c:pt>
                <c:pt idx="7238">
                  <c:v>77.2</c:v>
                </c:pt>
                <c:pt idx="7239">
                  <c:v>77.2</c:v>
                </c:pt>
                <c:pt idx="7240">
                  <c:v>77.3</c:v>
                </c:pt>
                <c:pt idx="7241">
                  <c:v>77.3</c:v>
                </c:pt>
                <c:pt idx="7242">
                  <c:v>77.3</c:v>
                </c:pt>
                <c:pt idx="7243">
                  <c:v>77.3</c:v>
                </c:pt>
                <c:pt idx="7244">
                  <c:v>77.5</c:v>
                </c:pt>
                <c:pt idx="7245">
                  <c:v>77.599999999999994</c:v>
                </c:pt>
                <c:pt idx="7246">
                  <c:v>77.8</c:v>
                </c:pt>
                <c:pt idx="7247">
                  <c:v>77.599999999999994</c:v>
                </c:pt>
                <c:pt idx="7248">
                  <c:v>78.2</c:v>
                </c:pt>
                <c:pt idx="7249">
                  <c:v>78.099999999999994</c:v>
                </c:pt>
                <c:pt idx="7250">
                  <c:v>77.900000000000006</c:v>
                </c:pt>
                <c:pt idx="7251">
                  <c:v>77.900000000000006</c:v>
                </c:pt>
                <c:pt idx="7252">
                  <c:v>77.900000000000006</c:v>
                </c:pt>
                <c:pt idx="7253">
                  <c:v>77.8</c:v>
                </c:pt>
                <c:pt idx="7254">
                  <c:v>77.900000000000006</c:v>
                </c:pt>
                <c:pt idx="7255">
                  <c:v>78</c:v>
                </c:pt>
                <c:pt idx="7256">
                  <c:v>77.900000000000006</c:v>
                </c:pt>
                <c:pt idx="7257">
                  <c:v>77.8</c:v>
                </c:pt>
                <c:pt idx="7258">
                  <c:v>77.7</c:v>
                </c:pt>
                <c:pt idx="7259">
                  <c:v>77.7</c:v>
                </c:pt>
                <c:pt idx="7260">
                  <c:v>77.7</c:v>
                </c:pt>
                <c:pt idx="7261">
                  <c:v>77.599999999999994</c:v>
                </c:pt>
                <c:pt idx="7262">
                  <c:v>77.7</c:v>
                </c:pt>
                <c:pt idx="7263">
                  <c:v>77.7</c:v>
                </c:pt>
                <c:pt idx="7264">
                  <c:v>77.599999999999994</c:v>
                </c:pt>
                <c:pt idx="7265">
                  <c:v>77.5</c:v>
                </c:pt>
                <c:pt idx="7266">
                  <c:v>77.5</c:v>
                </c:pt>
                <c:pt idx="7267">
                  <c:v>77.400000000000006</c:v>
                </c:pt>
                <c:pt idx="7268">
                  <c:v>77.5</c:v>
                </c:pt>
                <c:pt idx="7269">
                  <c:v>77.400000000000006</c:v>
                </c:pt>
                <c:pt idx="7270">
                  <c:v>77.3</c:v>
                </c:pt>
                <c:pt idx="7271">
                  <c:v>77.3</c:v>
                </c:pt>
                <c:pt idx="7272">
                  <c:v>77.2</c:v>
                </c:pt>
                <c:pt idx="7273">
                  <c:v>77.3</c:v>
                </c:pt>
                <c:pt idx="7274">
                  <c:v>77.2</c:v>
                </c:pt>
                <c:pt idx="7275">
                  <c:v>77.2</c:v>
                </c:pt>
                <c:pt idx="7276">
                  <c:v>77.2</c:v>
                </c:pt>
                <c:pt idx="7277">
                  <c:v>77.2</c:v>
                </c:pt>
                <c:pt idx="7278">
                  <c:v>77.099999999999994</c:v>
                </c:pt>
                <c:pt idx="7279">
                  <c:v>77.099999999999994</c:v>
                </c:pt>
                <c:pt idx="7280">
                  <c:v>77.099999999999994</c:v>
                </c:pt>
                <c:pt idx="7281">
                  <c:v>77</c:v>
                </c:pt>
                <c:pt idx="7282">
                  <c:v>77.099999999999994</c:v>
                </c:pt>
                <c:pt idx="7283">
                  <c:v>77.2</c:v>
                </c:pt>
                <c:pt idx="7284">
                  <c:v>77.099999999999994</c:v>
                </c:pt>
                <c:pt idx="7285">
                  <c:v>77.2</c:v>
                </c:pt>
                <c:pt idx="7286">
                  <c:v>77.2</c:v>
                </c:pt>
                <c:pt idx="7287">
                  <c:v>77.2</c:v>
                </c:pt>
                <c:pt idx="7288">
                  <c:v>77.3</c:v>
                </c:pt>
                <c:pt idx="7289">
                  <c:v>77.3</c:v>
                </c:pt>
                <c:pt idx="7290">
                  <c:v>77.3</c:v>
                </c:pt>
                <c:pt idx="7291">
                  <c:v>77.400000000000006</c:v>
                </c:pt>
                <c:pt idx="7292">
                  <c:v>77.400000000000006</c:v>
                </c:pt>
                <c:pt idx="7293">
                  <c:v>77.400000000000006</c:v>
                </c:pt>
                <c:pt idx="7294">
                  <c:v>77.400000000000006</c:v>
                </c:pt>
                <c:pt idx="7295">
                  <c:v>77.400000000000006</c:v>
                </c:pt>
                <c:pt idx="7296">
                  <c:v>77.400000000000006</c:v>
                </c:pt>
                <c:pt idx="7297">
                  <c:v>77.400000000000006</c:v>
                </c:pt>
                <c:pt idx="7298">
                  <c:v>77.400000000000006</c:v>
                </c:pt>
                <c:pt idx="7299">
                  <c:v>77.400000000000006</c:v>
                </c:pt>
                <c:pt idx="7300">
                  <c:v>77.400000000000006</c:v>
                </c:pt>
                <c:pt idx="7301">
                  <c:v>77.5</c:v>
                </c:pt>
                <c:pt idx="7302">
                  <c:v>77.5</c:v>
                </c:pt>
                <c:pt idx="7303">
                  <c:v>77.5</c:v>
                </c:pt>
                <c:pt idx="7304">
                  <c:v>77.5</c:v>
                </c:pt>
                <c:pt idx="7305">
                  <c:v>77.5</c:v>
                </c:pt>
                <c:pt idx="7306">
                  <c:v>77.599999999999994</c:v>
                </c:pt>
                <c:pt idx="7307">
                  <c:v>77.599999999999994</c:v>
                </c:pt>
                <c:pt idx="7308">
                  <c:v>77.599999999999994</c:v>
                </c:pt>
                <c:pt idx="7309">
                  <c:v>77.599999999999994</c:v>
                </c:pt>
                <c:pt idx="7310">
                  <c:v>77.599999999999994</c:v>
                </c:pt>
                <c:pt idx="7311">
                  <c:v>77.599999999999994</c:v>
                </c:pt>
                <c:pt idx="7312">
                  <c:v>77.599999999999994</c:v>
                </c:pt>
                <c:pt idx="7313">
                  <c:v>77.7</c:v>
                </c:pt>
                <c:pt idx="7314">
                  <c:v>77.7</c:v>
                </c:pt>
                <c:pt idx="7315">
                  <c:v>77.7</c:v>
                </c:pt>
                <c:pt idx="7316">
                  <c:v>77.7</c:v>
                </c:pt>
                <c:pt idx="7317">
                  <c:v>77.7</c:v>
                </c:pt>
                <c:pt idx="7318">
                  <c:v>77.8</c:v>
                </c:pt>
                <c:pt idx="7319">
                  <c:v>77.8</c:v>
                </c:pt>
                <c:pt idx="7320">
                  <c:v>77.8</c:v>
                </c:pt>
                <c:pt idx="7321">
                  <c:v>77.7</c:v>
                </c:pt>
                <c:pt idx="7322">
                  <c:v>77.8</c:v>
                </c:pt>
                <c:pt idx="7323">
                  <c:v>77.8</c:v>
                </c:pt>
                <c:pt idx="7324">
                  <c:v>77.900000000000006</c:v>
                </c:pt>
                <c:pt idx="7325">
                  <c:v>77.900000000000006</c:v>
                </c:pt>
                <c:pt idx="7326">
                  <c:v>77.900000000000006</c:v>
                </c:pt>
                <c:pt idx="7327">
                  <c:v>77.900000000000006</c:v>
                </c:pt>
                <c:pt idx="7328">
                  <c:v>77.8</c:v>
                </c:pt>
                <c:pt idx="7329">
                  <c:v>77.900000000000006</c:v>
                </c:pt>
                <c:pt idx="7330">
                  <c:v>77.8</c:v>
                </c:pt>
                <c:pt idx="7331">
                  <c:v>77.8</c:v>
                </c:pt>
                <c:pt idx="7332">
                  <c:v>77.8</c:v>
                </c:pt>
                <c:pt idx="7333">
                  <c:v>77.8</c:v>
                </c:pt>
                <c:pt idx="7334">
                  <c:v>77.8</c:v>
                </c:pt>
                <c:pt idx="7335">
                  <c:v>77.8</c:v>
                </c:pt>
                <c:pt idx="7336">
                  <c:v>77.7</c:v>
                </c:pt>
                <c:pt idx="7337">
                  <c:v>77.8</c:v>
                </c:pt>
                <c:pt idx="7338">
                  <c:v>77.8</c:v>
                </c:pt>
                <c:pt idx="7339">
                  <c:v>77.8</c:v>
                </c:pt>
                <c:pt idx="7340">
                  <c:v>77.7</c:v>
                </c:pt>
                <c:pt idx="7341">
                  <c:v>77.7</c:v>
                </c:pt>
                <c:pt idx="7342">
                  <c:v>77.8</c:v>
                </c:pt>
                <c:pt idx="7343">
                  <c:v>77.8</c:v>
                </c:pt>
                <c:pt idx="7344">
                  <c:v>77.7</c:v>
                </c:pt>
                <c:pt idx="7345">
                  <c:v>77.8</c:v>
                </c:pt>
                <c:pt idx="7346">
                  <c:v>77.8</c:v>
                </c:pt>
                <c:pt idx="7347">
                  <c:v>77.7</c:v>
                </c:pt>
                <c:pt idx="7348">
                  <c:v>77.7</c:v>
                </c:pt>
                <c:pt idx="7349">
                  <c:v>77.7</c:v>
                </c:pt>
                <c:pt idx="7350">
                  <c:v>77.7</c:v>
                </c:pt>
                <c:pt idx="7351">
                  <c:v>77.7</c:v>
                </c:pt>
                <c:pt idx="7352">
                  <c:v>77.7</c:v>
                </c:pt>
                <c:pt idx="7353">
                  <c:v>77.7</c:v>
                </c:pt>
                <c:pt idx="7354">
                  <c:v>77.7</c:v>
                </c:pt>
                <c:pt idx="7355">
                  <c:v>77.7</c:v>
                </c:pt>
                <c:pt idx="7356">
                  <c:v>77.7</c:v>
                </c:pt>
                <c:pt idx="7357">
                  <c:v>77.7</c:v>
                </c:pt>
                <c:pt idx="7358">
                  <c:v>77.599999999999994</c:v>
                </c:pt>
                <c:pt idx="7359">
                  <c:v>77.599999999999994</c:v>
                </c:pt>
                <c:pt idx="7360">
                  <c:v>77.599999999999994</c:v>
                </c:pt>
                <c:pt idx="7361">
                  <c:v>77.599999999999994</c:v>
                </c:pt>
                <c:pt idx="7362">
                  <c:v>77.599999999999994</c:v>
                </c:pt>
                <c:pt idx="7363">
                  <c:v>77.599999999999994</c:v>
                </c:pt>
                <c:pt idx="7364">
                  <c:v>77.599999999999994</c:v>
                </c:pt>
                <c:pt idx="7365">
                  <c:v>77.599999999999994</c:v>
                </c:pt>
                <c:pt idx="7366">
                  <c:v>77.599999999999994</c:v>
                </c:pt>
                <c:pt idx="7367">
                  <c:v>77.5</c:v>
                </c:pt>
                <c:pt idx="7368">
                  <c:v>77.5</c:v>
                </c:pt>
                <c:pt idx="7369">
                  <c:v>77.5</c:v>
                </c:pt>
                <c:pt idx="7370">
                  <c:v>77.5</c:v>
                </c:pt>
                <c:pt idx="7371">
                  <c:v>77.5</c:v>
                </c:pt>
                <c:pt idx="7372">
                  <c:v>77.400000000000006</c:v>
                </c:pt>
                <c:pt idx="7373">
                  <c:v>77.400000000000006</c:v>
                </c:pt>
                <c:pt idx="7374">
                  <c:v>77.400000000000006</c:v>
                </c:pt>
                <c:pt idx="7375">
                  <c:v>77.400000000000006</c:v>
                </c:pt>
                <c:pt idx="7376">
                  <c:v>77.400000000000006</c:v>
                </c:pt>
                <c:pt idx="7377">
                  <c:v>77.400000000000006</c:v>
                </c:pt>
                <c:pt idx="7378">
                  <c:v>77.400000000000006</c:v>
                </c:pt>
                <c:pt idx="7379">
                  <c:v>77.3</c:v>
                </c:pt>
                <c:pt idx="7380">
                  <c:v>77.3</c:v>
                </c:pt>
                <c:pt idx="7381">
                  <c:v>77.3</c:v>
                </c:pt>
                <c:pt idx="7382">
                  <c:v>77.3</c:v>
                </c:pt>
                <c:pt idx="7383">
                  <c:v>77.3</c:v>
                </c:pt>
                <c:pt idx="7384">
                  <c:v>77.3</c:v>
                </c:pt>
                <c:pt idx="7385">
                  <c:v>77.3</c:v>
                </c:pt>
                <c:pt idx="7386">
                  <c:v>77.3</c:v>
                </c:pt>
                <c:pt idx="7387">
                  <c:v>77.3</c:v>
                </c:pt>
                <c:pt idx="7388">
                  <c:v>77.2</c:v>
                </c:pt>
                <c:pt idx="7389">
                  <c:v>77.3</c:v>
                </c:pt>
                <c:pt idx="7390">
                  <c:v>77.2</c:v>
                </c:pt>
                <c:pt idx="7391">
                  <c:v>77.2</c:v>
                </c:pt>
                <c:pt idx="7392">
                  <c:v>77.2</c:v>
                </c:pt>
                <c:pt idx="7393">
                  <c:v>77.2</c:v>
                </c:pt>
                <c:pt idx="7394">
                  <c:v>77.2</c:v>
                </c:pt>
                <c:pt idx="7395">
                  <c:v>77.2</c:v>
                </c:pt>
                <c:pt idx="7396">
                  <c:v>77.2</c:v>
                </c:pt>
                <c:pt idx="7397">
                  <c:v>77.2</c:v>
                </c:pt>
                <c:pt idx="7398">
                  <c:v>77.099999999999994</c:v>
                </c:pt>
                <c:pt idx="7399">
                  <c:v>77.099999999999994</c:v>
                </c:pt>
                <c:pt idx="7400">
                  <c:v>77.099999999999994</c:v>
                </c:pt>
                <c:pt idx="7401">
                  <c:v>77.099999999999994</c:v>
                </c:pt>
                <c:pt idx="7402">
                  <c:v>77.099999999999994</c:v>
                </c:pt>
                <c:pt idx="7403">
                  <c:v>77.099999999999994</c:v>
                </c:pt>
                <c:pt idx="7404">
                  <c:v>77.099999999999994</c:v>
                </c:pt>
                <c:pt idx="7405">
                  <c:v>77.099999999999994</c:v>
                </c:pt>
                <c:pt idx="7406">
                  <c:v>77.099999999999994</c:v>
                </c:pt>
                <c:pt idx="7407">
                  <c:v>77</c:v>
                </c:pt>
                <c:pt idx="7408">
                  <c:v>77</c:v>
                </c:pt>
                <c:pt idx="7409">
                  <c:v>77</c:v>
                </c:pt>
                <c:pt idx="7410">
                  <c:v>77</c:v>
                </c:pt>
                <c:pt idx="7411">
                  <c:v>77</c:v>
                </c:pt>
                <c:pt idx="7412">
                  <c:v>76.900000000000006</c:v>
                </c:pt>
                <c:pt idx="7413">
                  <c:v>76.900000000000006</c:v>
                </c:pt>
                <c:pt idx="7414">
                  <c:v>76.900000000000006</c:v>
                </c:pt>
                <c:pt idx="7415">
                  <c:v>76.900000000000006</c:v>
                </c:pt>
                <c:pt idx="7416">
                  <c:v>76.900000000000006</c:v>
                </c:pt>
                <c:pt idx="7417">
                  <c:v>76.900000000000006</c:v>
                </c:pt>
                <c:pt idx="7418">
                  <c:v>76.900000000000006</c:v>
                </c:pt>
                <c:pt idx="7419">
                  <c:v>76.900000000000006</c:v>
                </c:pt>
                <c:pt idx="7420">
                  <c:v>76.8</c:v>
                </c:pt>
                <c:pt idx="7421">
                  <c:v>76.8</c:v>
                </c:pt>
                <c:pt idx="7422">
                  <c:v>76.900000000000006</c:v>
                </c:pt>
                <c:pt idx="7423">
                  <c:v>76.8</c:v>
                </c:pt>
                <c:pt idx="7424">
                  <c:v>76.8</c:v>
                </c:pt>
                <c:pt idx="7425">
                  <c:v>76.8</c:v>
                </c:pt>
                <c:pt idx="7426">
                  <c:v>76.8</c:v>
                </c:pt>
                <c:pt idx="7427">
                  <c:v>76.8</c:v>
                </c:pt>
                <c:pt idx="7428">
                  <c:v>76.8</c:v>
                </c:pt>
                <c:pt idx="7429">
                  <c:v>76.8</c:v>
                </c:pt>
                <c:pt idx="7430">
                  <c:v>76.7</c:v>
                </c:pt>
                <c:pt idx="7431">
                  <c:v>76.7</c:v>
                </c:pt>
                <c:pt idx="7432">
                  <c:v>76.7</c:v>
                </c:pt>
                <c:pt idx="7433">
                  <c:v>76.7</c:v>
                </c:pt>
                <c:pt idx="7434">
                  <c:v>76.7</c:v>
                </c:pt>
                <c:pt idx="7435">
                  <c:v>76.599999999999994</c:v>
                </c:pt>
                <c:pt idx="7436">
                  <c:v>76.599999999999994</c:v>
                </c:pt>
                <c:pt idx="7437">
                  <c:v>76.7</c:v>
                </c:pt>
                <c:pt idx="7438">
                  <c:v>76.599999999999994</c:v>
                </c:pt>
                <c:pt idx="7439">
                  <c:v>76.599999999999994</c:v>
                </c:pt>
                <c:pt idx="7440">
                  <c:v>76.599999999999994</c:v>
                </c:pt>
                <c:pt idx="7441">
                  <c:v>76.599999999999994</c:v>
                </c:pt>
                <c:pt idx="7442">
                  <c:v>76.599999999999994</c:v>
                </c:pt>
                <c:pt idx="7443">
                  <c:v>76.5</c:v>
                </c:pt>
                <c:pt idx="7444">
                  <c:v>76.599999999999994</c:v>
                </c:pt>
                <c:pt idx="7445">
                  <c:v>76.5</c:v>
                </c:pt>
                <c:pt idx="7446">
                  <c:v>76.5</c:v>
                </c:pt>
                <c:pt idx="7447">
                  <c:v>76.5</c:v>
                </c:pt>
                <c:pt idx="7448">
                  <c:v>76.5</c:v>
                </c:pt>
                <c:pt idx="7449">
                  <c:v>76.5</c:v>
                </c:pt>
                <c:pt idx="7450">
                  <c:v>76.5</c:v>
                </c:pt>
                <c:pt idx="7451">
                  <c:v>76.5</c:v>
                </c:pt>
                <c:pt idx="7452">
                  <c:v>76.400000000000006</c:v>
                </c:pt>
                <c:pt idx="7453">
                  <c:v>76.5</c:v>
                </c:pt>
                <c:pt idx="7454">
                  <c:v>76.400000000000006</c:v>
                </c:pt>
                <c:pt idx="7455">
                  <c:v>76.400000000000006</c:v>
                </c:pt>
                <c:pt idx="7456">
                  <c:v>76.400000000000006</c:v>
                </c:pt>
                <c:pt idx="7457">
                  <c:v>76.5</c:v>
                </c:pt>
                <c:pt idx="7458">
                  <c:v>76.5</c:v>
                </c:pt>
                <c:pt idx="7459">
                  <c:v>76.3</c:v>
                </c:pt>
                <c:pt idx="7460">
                  <c:v>76.400000000000006</c:v>
                </c:pt>
                <c:pt idx="7461">
                  <c:v>76.400000000000006</c:v>
                </c:pt>
                <c:pt idx="7462">
                  <c:v>76.400000000000006</c:v>
                </c:pt>
                <c:pt idx="7463">
                  <c:v>76.400000000000006</c:v>
                </c:pt>
                <c:pt idx="7464">
                  <c:v>76.400000000000006</c:v>
                </c:pt>
                <c:pt idx="7465">
                  <c:v>76.400000000000006</c:v>
                </c:pt>
                <c:pt idx="7466">
                  <c:v>76.400000000000006</c:v>
                </c:pt>
                <c:pt idx="7467">
                  <c:v>76.400000000000006</c:v>
                </c:pt>
                <c:pt idx="7468">
                  <c:v>76.400000000000006</c:v>
                </c:pt>
                <c:pt idx="7469">
                  <c:v>76.400000000000006</c:v>
                </c:pt>
                <c:pt idx="7470">
                  <c:v>76.400000000000006</c:v>
                </c:pt>
                <c:pt idx="7471">
                  <c:v>76.400000000000006</c:v>
                </c:pt>
                <c:pt idx="7472">
                  <c:v>76.400000000000006</c:v>
                </c:pt>
                <c:pt idx="7473">
                  <c:v>76.3</c:v>
                </c:pt>
                <c:pt idx="7474">
                  <c:v>76.3</c:v>
                </c:pt>
                <c:pt idx="7475">
                  <c:v>76.3</c:v>
                </c:pt>
                <c:pt idx="7476">
                  <c:v>76.3</c:v>
                </c:pt>
                <c:pt idx="7477">
                  <c:v>76.3</c:v>
                </c:pt>
                <c:pt idx="7478">
                  <c:v>76.2</c:v>
                </c:pt>
                <c:pt idx="7479">
                  <c:v>76.2</c:v>
                </c:pt>
                <c:pt idx="7480">
                  <c:v>76.2</c:v>
                </c:pt>
                <c:pt idx="7481">
                  <c:v>76.2</c:v>
                </c:pt>
                <c:pt idx="7482">
                  <c:v>76.2</c:v>
                </c:pt>
                <c:pt idx="7483">
                  <c:v>76.2</c:v>
                </c:pt>
                <c:pt idx="7484">
                  <c:v>76.2</c:v>
                </c:pt>
                <c:pt idx="7485">
                  <c:v>76.099999999999994</c:v>
                </c:pt>
                <c:pt idx="7486">
                  <c:v>76.099999999999994</c:v>
                </c:pt>
                <c:pt idx="7487">
                  <c:v>76.2</c:v>
                </c:pt>
                <c:pt idx="7488">
                  <c:v>76.2</c:v>
                </c:pt>
                <c:pt idx="7489">
                  <c:v>76.099999999999994</c:v>
                </c:pt>
                <c:pt idx="7490">
                  <c:v>76.099999999999994</c:v>
                </c:pt>
                <c:pt idx="7491">
                  <c:v>76.099999999999994</c:v>
                </c:pt>
                <c:pt idx="7492">
                  <c:v>76.2</c:v>
                </c:pt>
                <c:pt idx="7493">
                  <c:v>76.099999999999994</c:v>
                </c:pt>
                <c:pt idx="7494">
                  <c:v>76.099999999999994</c:v>
                </c:pt>
                <c:pt idx="7495">
                  <c:v>76.2</c:v>
                </c:pt>
                <c:pt idx="7496">
                  <c:v>76.099999999999994</c:v>
                </c:pt>
                <c:pt idx="7497">
                  <c:v>76.099999999999994</c:v>
                </c:pt>
                <c:pt idx="7498">
                  <c:v>76.099999999999994</c:v>
                </c:pt>
                <c:pt idx="7499">
                  <c:v>76.099999999999994</c:v>
                </c:pt>
                <c:pt idx="7500">
                  <c:v>76.099999999999994</c:v>
                </c:pt>
                <c:pt idx="7501">
                  <c:v>76.099999999999994</c:v>
                </c:pt>
                <c:pt idx="7502">
                  <c:v>76.099999999999994</c:v>
                </c:pt>
                <c:pt idx="7503">
                  <c:v>76.099999999999994</c:v>
                </c:pt>
                <c:pt idx="7504">
                  <c:v>76.099999999999994</c:v>
                </c:pt>
                <c:pt idx="7505">
                  <c:v>76</c:v>
                </c:pt>
                <c:pt idx="7506">
                  <c:v>76</c:v>
                </c:pt>
                <c:pt idx="7507">
                  <c:v>76</c:v>
                </c:pt>
                <c:pt idx="7508">
                  <c:v>76</c:v>
                </c:pt>
                <c:pt idx="7509">
                  <c:v>76</c:v>
                </c:pt>
                <c:pt idx="7510">
                  <c:v>76</c:v>
                </c:pt>
                <c:pt idx="7511">
                  <c:v>76</c:v>
                </c:pt>
                <c:pt idx="7512">
                  <c:v>76</c:v>
                </c:pt>
                <c:pt idx="7513">
                  <c:v>75.900000000000006</c:v>
                </c:pt>
                <c:pt idx="7514">
                  <c:v>76</c:v>
                </c:pt>
                <c:pt idx="7515">
                  <c:v>75.900000000000006</c:v>
                </c:pt>
                <c:pt idx="7516">
                  <c:v>75.900000000000006</c:v>
                </c:pt>
                <c:pt idx="7517">
                  <c:v>75.900000000000006</c:v>
                </c:pt>
                <c:pt idx="7518">
                  <c:v>75.900000000000006</c:v>
                </c:pt>
                <c:pt idx="7519">
                  <c:v>75.900000000000006</c:v>
                </c:pt>
                <c:pt idx="7520">
                  <c:v>75.8</c:v>
                </c:pt>
                <c:pt idx="7521">
                  <c:v>75.900000000000006</c:v>
                </c:pt>
                <c:pt idx="7522">
                  <c:v>75.900000000000006</c:v>
                </c:pt>
                <c:pt idx="7523">
                  <c:v>75.900000000000006</c:v>
                </c:pt>
                <c:pt idx="7524">
                  <c:v>75.8</c:v>
                </c:pt>
                <c:pt idx="7525">
                  <c:v>75.8</c:v>
                </c:pt>
                <c:pt idx="7526">
                  <c:v>75.900000000000006</c:v>
                </c:pt>
                <c:pt idx="7527">
                  <c:v>75.8</c:v>
                </c:pt>
                <c:pt idx="7528">
                  <c:v>75.8</c:v>
                </c:pt>
                <c:pt idx="7529">
                  <c:v>75.8</c:v>
                </c:pt>
                <c:pt idx="7530">
                  <c:v>75.8</c:v>
                </c:pt>
                <c:pt idx="7531">
                  <c:v>75.8</c:v>
                </c:pt>
                <c:pt idx="7532">
                  <c:v>75.8</c:v>
                </c:pt>
                <c:pt idx="7533">
                  <c:v>75.8</c:v>
                </c:pt>
                <c:pt idx="7534">
                  <c:v>75.8</c:v>
                </c:pt>
                <c:pt idx="7535">
                  <c:v>75.8</c:v>
                </c:pt>
                <c:pt idx="7536">
                  <c:v>75.8</c:v>
                </c:pt>
                <c:pt idx="7537">
                  <c:v>75.7</c:v>
                </c:pt>
                <c:pt idx="7538">
                  <c:v>75.8</c:v>
                </c:pt>
                <c:pt idx="7539">
                  <c:v>75.7</c:v>
                </c:pt>
                <c:pt idx="7540">
                  <c:v>75.7</c:v>
                </c:pt>
                <c:pt idx="7541">
                  <c:v>75.7</c:v>
                </c:pt>
                <c:pt idx="7542">
                  <c:v>75.7</c:v>
                </c:pt>
                <c:pt idx="7543">
                  <c:v>75.7</c:v>
                </c:pt>
                <c:pt idx="7544">
                  <c:v>75.7</c:v>
                </c:pt>
                <c:pt idx="7545">
                  <c:v>75.599999999999994</c:v>
                </c:pt>
                <c:pt idx="7546">
                  <c:v>75.599999999999994</c:v>
                </c:pt>
                <c:pt idx="7547">
                  <c:v>75.599999999999994</c:v>
                </c:pt>
                <c:pt idx="7548">
                  <c:v>75.599999999999994</c:v>
                </c:pt>
                <c:pt idx="7549">
                  <c:v>75.599999999999994</c:v>
                </c:pt>
                <c:pt idx="7550">
                  <c:v>75.599999999999994</c:v>
                </c:pt>
                <c:pt idx="7551">
                  <c:v>75.599999999999994</c:v>
                </c:pt>
                <c:pt idx="7552">
                  <c:v>75.599999999999994</c:v>
                </c:pt>
                <c:pt idx="7553">
                  <c:v>75.599999999999994</c:v>
                </c:pt>
                <c:pt idx="7554">
                  <c:v>75.5</c:v>
                </c:pt>
                <c:pt idx="7555">
                  <c:v>75.599999999999994</c:v>
                </c:pt>
                <c:pt idx="7556">
                  <c:v>75.599999999999994</c:v>
                </c:pt>
                <c:pt idx="7557">
                  <c:v>75.400000000000006</c:v>
                </c:pt>
                <c:pt idx="7558">
                  <c:v>75.5</c:v>
                </c:pt>
                <c:pt idx="7559">
                  <c:v>75.400000000000006</c:v>
                </c:pt>
                <c:pt idx="7560">
                  <c:v>75.599999999999994</c:v>
                </c:pt>
                <c:pt idx="7561">
                  <c:v>75.400000000000006</c:v>
                </c:pt>
                <c:pt idx="7562">
                  <c:v>75.400000000000006</c:v>
                </c:pt>
                <c:pt idx="7563">
                  <c:v>75.400000000000006</c:v>
                </c:pt>
                <c:pt idx="7564">
                  <c:v>75.400000000000006</c:v>
                </c:pt>
                <c:pt idx="7565">
                  <c:v>75.3</c:v>
                </c:pt>
                <c:pt idx="7566">
                  <c:v>75.3</c:v>
                </c:pt>
                <c:pt idx="7567">
                  <c:v>75.3</c:v>
                </c:pt>
                <c:pt idx="7568">
                  <c:v>75.3</c:v>
                </c:pt>
                <c:pt idx="7569">
                  <c:v>75.3</c:v>
                </c:pt>
                <c:pt idx="7570">
                  <c:v>75.2</c:v>
                </c:pt>
                <c:pt idx="7571">
                  <c:v>75.2</c:v>
                </c:pt>
                <c:pt idx="7572">
                  <c:v>75.3</c:v>
                </c:pt>
                <c:pt idx="7573">
                  <c:v>75.3</c:v>
                </c:pt>
                <c:pt idx="7574">
                  <c:v>75.3</c:v>
                </c:pt>
                <c:pt idx="7575">
                  <c:v>75.2</c:v>
                </c:pt>
                <c:pt idx="7576">
                  <c:v>75.2</c:v>
                </c:pt>
                <c:pt idx="7577">
                  <c:v>75.2</c:v>
                </c:pt>
                <c:pt idx="7578">
                  <c:v>75.2</c:v>
                </c:pt>
                <c:pt idx="7579">
                  <c:v>75.2</c:v>
                </c:pt>
                <c:pt idx="7580">
                  <c:v>75.2</c:v>
                </c:pt>
                <c:pt idx="7581">
                  <c:v>75.2</c:v>
                </c:pt>
                <c:pt idx="7582">
                  <c:v>75.2</c:v>
                </c:pt>
                <c:pt idx="7583">
                  <c:v>75.099999999999994</c:v>
                </c:pt>
                <c:pt idx="7584">
                  <c:v>75.2</c:v>
                </c:pt>
                <c:pt idx="7585">
                  <c:v>75.2</c:v>
                </c:pt>
                <c:pt idx="7586">
                  <c:v>75.099999999999994</c:v>
                </c:pt>
                <c:pt idx="7587">
                  <c:v>75.099999999999994</c:v>
                </c:pt>
                <c:pt idx="7588">
                  <c:v>75.099999999999994</c:v>
                </c:pt>
                <c:pt idx="7589">
                  <c:v>75.099999999999994</c:v>
                </c:pt>
                <c:pt idx="7590">
                  <c:v>75.099999999999994</c:v>
                </c:pt>
                <c:pt idx="7591">
                  <c:v>75.099999999999994</c:v>
                </c:pt>
                <c:pt idx="7592">
                  <c:v>75.099999999999994</c:v>
                </c:pt>
                <c:pt idx="7593">
                  <c:v>75</c:v>
                </c:pt>
                <c:pt idx="7594">
                  <c:v>75</c:v>
                </c:pt>
                <c:pt idx="7595">
                  <c:v>75.099999999999994</c:v>
                </c:pt>
                <c:pt idx="7596">
                  <c:v>74.900000000000006</c:v>
                </c:pt>
                <c:pt idx="7597">
                  <c:v>75</c:v>
                </c:pt>
                <c:pt idx="7598">
                  <c:v>75</c:v>
                </c:pt>
                <c:pt idx="7599">
                  <c:v>75</c:v>
                </c:pt>
                <c:pt idx="7600">
                  <c:v>75</c:v>
                </c:pt>
                <c:pt idx="7601">
                  <c:v>75</c:v>
                </c:pt>
                <c:pt idx="7602">
                  <c:v>75</c:v>
                </c:pt>
                <c:pt idx="7603">
                  <c:v>75</c:v>
                </c:pt>
                <c:pt idx="7604">
                  <c:v>75</c:v>
                </c:pt>
                <c:pt idx="7605">
                  <c:v>75</c:v>
                </c:pt>
                <c:pt idx="7606">
                  <c:v>75</c:v>
                </c:pt>
                <c:pt idx="7607">
                  <c:v>75</c:v>
                </c:pt>
                <c:pt idx="7608">
                  <c:v>74.900000000000006</c:v>
                </c:pt>
                <c:pt idx="7609">
                  <c:v>74.900000000000006</c:v>
                </c:pt>
                <c:pt idx="7610">
                  <c:v>74.900000000000006</c:v>
                </c:pt>
                <c:pt idx="7611">
                  <c:v>74.900000000000006</c:v>
                </c:pt>
                <c:pt idx="7612">
                  <c:v>74.900000000000006</c:v>
                </c:pt>
                <c:pt idx="7613">
                  <c:v>74.900000000000006</c:v>
                </c:pt>
                <c:pt idx="7614">
                  <c:v>74.900000000000006</c:v>
                </c:pt>
                <c:pt idx="7615">
                  <c:v>74.900000000000006</c:v>
                </c:pt>
                <c:pt idx="7616">
                  <c:v>74.900000000000006</c:v>
                </c:pt>
                <c:pt idx="7617">
                  <c:v>74.900000000000006</c:v>
                </c:pt>
                <c:pt idx="7618">
                  <c:v>74.900000000000006</c:v>
                </c:pt>
                <c:pt idx="7619">
                  <c:v>74.900000000000006</c:v>
                </c:pt>
                <c:pt idx="7620">
                  <c:v>74.900000000000006</c:v>
                </c:pt>
                <c:pt idx="7621">
                  <c:v>74.900000000000006</c:v>
                </c:pt>
                <c:pt idx="7622">
                  <c:v>74.900000000000006</c:v>
                </c:pt>
                <c:pt idx="7623">
                  <c:v>74.900000000000006</c:v>
                </c:pt>
                <c:pt idx="7624">
                  <c:v>74.900000000000006</c:v>
                </c:pt>
                <c:pt idx="7625">
                  <c:v>74.8</c:v>
                </c:pt>
                <c:pt idx="7626">
                  <c:v>74.8</c:v>
                </c:pt>
                <c:pt idx="7627">
                  <c:v>74.8</c:v>
                </c:pt>
                <c:pt idx="7628">
                  <c:v>74.8</c:v>
                </c:pt>
                <c:pt idx="7629">
                  <c:v>74.8</c:v>
                </c:pt>
                <c:pt idx="7630">
                  <c:v>74.8</c:v>
                </c:pt>
                <c:pt idx="7631">
                  <c:v>74.8</c:v>
                </c:pt>
                <c:pt idx="7632">
                  <c:v>74.7</c:v>
                </c:pt>
                <c:pt idx="7633">
                  <c:v>74.8</c:v>
                </c:pt>
                <c:pt idx="7634">
                  <c:v>74.7</c:v>
                </c:pt>
                <c:pt idx="7635">
                  <c:v>74.7</c:v>
                </c:pt>
                <c:pt idx="7636">
                  <c:v>74.7</c:v>
                </c:pt>
                <c:pt idx="7637">
                  <c:v>74.7</c:v>
                </c:pt>
                <c:pt idx="7638">
                  <c:v>74.7</c:v>
                </c:pt>
                <c:pt idx="7639">
                  <c:v>74.7</c:v>
                </c:pt>
                <c:pt idx="7640">
                  <c:v>74.7</c:v>
                </c:pt>
                <c:pt idx="7641">
                  <c:v>74.599999999999994</c:v>
                </c:pt>
                <c:pt idx="7642">
                  <c:v>74.7</c:v>
                </c:pt>
                <c:pt idx="7643">
                  <c:v>74.599999999999994</c:v>
                </c:pt>
                <c:pt idx="7644">
                  <c:v>74.7</c:v>
                </c:pt>
                <c:pt idx="7645">
                  <c:v>74.7</c:v>
                </c:pt>
                <c:pt idx="7646">
                  <c:v>74.599999999999994</c:v>
                </c:pt>
                <c:pt idx="7647">
                  <c:v>74.599999999999994</c:v>
                </c:pt>
                <c:pt idx="7648">
                  <c:v>74.599999999999994</c:v>
                </c:pt>
                <c:pt idx="7649">
                  <c:v>74.599999999999994</c:v>
                </c:pt>
                <c:pt idx="7650">
                  <c:v>74.599999999999994</c:v>
                </c:pt>
                <c:pt idx="7651">
                  <c:v>74.5</c:v>
                </c:pt>
                <c:pt idx="7652">
                  <c:v>74.5</c:v>
                </c:pt>
                <c:pt idx="7653">
                  <c:v>74.599999999999994</c:v>
                </c:pt>
                <c:pt idx="7654">
                  <c:v>74.5</c:v>
                </c:pt>
                <c:pt idx="7655">
                  <c:v>74.5</c:v>
                </c:pt>
                <c:pt idx="7656">
                  <c:v>74.5</c:v>
                </c:pt>
                <c:pt idx="7657">
                  <c:v>74.5</c:v>
                </c:pt>
                <c:pt idx="7658">
                  <c:v>74.400000000000006</c:v>
                </c:pt>
                <c:pt idx="7659">
                  <c:v>74.400000000000006</c:v>
                </c:pt>
                <c:pt idx="7660">
                  <c:v>74.400000000000006</c:v>
                </c:pt>
                <c:pt idx="7661">
                  <c:v>74.400000000000006</c:v>
                </c:pt>
                <c:pt idx="7662">
                  <c:v>74.400000000000006</c:v>
                </c:pt>
                <c:pt idx="7663">
                  <c:v>74.400000000000006</c:v>
                </c:pt>
                <c:pt idx="7664">
                  <c:v>74.400000000000006</c:v>
                </c:pt>
                <c:pt idx="7665">
                  <c:v>74.400000000000006</c:v>
                </c:pt>
                <c:pt idx="7666">
                  <c:v>74.400000000000006</c:v>
                </c:pt>
                <c:pt idx="7667">
                  <c:v>74.3</c:v>
                </c:pt>
                <c:pt idx="7668">
                  <c:v>74.3</c:v>
                </c:pt>
                <c:pt idx="7669">
                  <c:v>74.400000000000006</c:v>
                </c:pt>
                <c:pt idx="7670">
                  <c:v>74.400000000000006</c:v>
                </c:pt>
                <c:pt idx="7671">
                  <c:v>74.3</c:v>
                </c:pt>
                <c:pt idx="7672">
                  <c:v>74.3</c:v>
                </c:pt>
                <c:pt idx="7673">
                  <c:v>74.3</c:v>
                </c:pt>
                <c:pt idx="7674">
                  <c:v>74.3</c:v>
                </c:pt>
                <c:pt idx="7675">
                  <c:v>74.3</c:v>
                </c:pt>
                <c:pt idx="7676">
                  <c:v>74.3</c:v>
                </c:pt>
                <c:pt idx="7677">
                  <c:v>74.3</c:v>
                </c:pt>
                <c:pt idx="7678">
                  <c:v>74.3</c:v>
                </c:pt>
                <c:pt idx="7679">
                  <c:v>74.3</c:v>
                </c:pt>
                <c:pt idx="7680">
                  <c:v>74.2</c:v>
                </c:pt>
                <c:pt idx="7681">
                  <c:v>74.2</c:v>
                </c:pt>
                <c:pt idx="7682">
                  <c:v>74.2</c:v>
                </c:pt>
                <c:pt idx="7683">
                  <c:v>74.2</c:v>
                </c:pt>
                <c:pt idx="7684">
                  <c:v>74.2</c:v>
                </c:pt>
                <c:pt idx="7685">
                  <c:v>74.2</c:v>
                </c:pt>
                <c:pt idx="7686">
                  <c:v>74.2</c:v>
                </c:pt>
                <c:pt idx="7687">
                  <c:v>74.2</c:v>
                </c:pt>
                <c:pt idx="7688">
                  <c:v>74.2</c:v>
                </c:pt>
                <c:pt idx="7689">
                  <c:v>74.2</c:v>
                </c:pt>
                <c:pt idx="7690">
                  <c:v>74.2</c:v>
                </c:pt>
                <c:pt idx="7691">
                  <c:v>74.2</c:v>
                </c:pt>
                <c:pt idx="7692">
                  <c:v>74.2</c:v>
                </c:pt>
                <c:pt idx="7693">
                  <c:v>74.099999999999994</c:v>
                </c:pt>
                <c:pt idx="7694">
                  <c:v>74.099999999999994</c:v>
                </c:pt>
                <c:pt idx="7695">
                  <c:v>74.099999999999994</c:v>
                </c:pt>
                <c:pt idx="7696">
                  <c:v>74.099999999999994</c:v>
                </c:pt>
                <c:pt idx="7697">
                  <c:v>74.099999999999994</c:v>
                </c:pt>
                <c:pt idx="7698">
                  <c:v>74</c:v>
                </c:pt>
                <c:pt idx="7699">
                  <c:v>74.099999999999994</c:v>
                </c:pt>
                <c:pt idx="7700">
                  <c:v>74</c:v>
                </c:pt>
                <c:pt idx="7701">
                  <c:v>74.099999999999994</c:v>
                </c:pt>
                <c:pt idx="7702">
                  <c:v>74</c:v>
                </c:pt>
                <c:pt idx="7703">
                  <c:v>74.099999999999994</c:v>
                </c:pt>
                <c:pt idx="7704">
                  <c:v>74</c:v>
                </c:pt>
                <c:pt idx="7705">
                  <c:v>74</c:v>
                </c:pt>
                <c:pt idx="7706">
                  <c:v>74</c:v>
                </c:pt>
                <c:pt idx="7707">
                  <c:v>74</c:v>
                </c:pt>
                <c:pt idx="7708">
                  <c:v>74</c:v>
                </c:pt>
                <c:pt idx="7709">
                  <c:v>74.099999999999994</c:v>
                </c:pt>
                <c:pt idx="7710">
                  <c:v>74</c:v>
                </c:pt>
                <c:pt idx="7711">
                  <c:v>74</c:v>
                </c:pt>
                <c:pt idx="7712">
                  <c:v>74</c:v>
                </c:pt>
                <c:pt idx="7713">
                  <c:v>73.900000000000006</c:v>
                </c:pt>
                <c:pt idx="7714">
                  <c:v>74</c:v>
                </c:pt>
                <c:pt idx="7715">
                  <c:v>73.900000000000006</c:v>
                </c:pt>
                <c:pt idx="7716">
                  <c:v>74</c:v>
                </c:pt>
                <c:pt idx="7717">
                  <c:v>74</c:v>
                </c:pt>
                <c:pt idx="7718">
                  <c:v>74</c:v>
                </c:pt>
                <c:pt idx="7719">
                  <c:v>74</c:v>
                </c:pt>
                <c:pt idx="7720">
                  <c:v>74</c:v>
                </c:pt>
                <c:pt idx="7721">
                  <c:v>74</c:v>
                </c:pt>
                <c:pt idx="7722">
                  <c:v>73.900000000000006</c:v>
                </c:pt>
                <c:pt idx="7723">
                  <c:v>73.900000000000006</c:v>
                </c:pt>
                <c:pt idx="7724">
                  <c:v>73.900000000000006</c:v>
                </c:pt>
                <c:pt idx="7725">
                  <c:v>73.900000000000006</c:v>
                </c:pt>
                <c:pt idx="7726">
                  <c:v>73.900000000000006</c:v>
                </c:pt>
                <c:pt idx="7727">
                  <c:v>73.8</c:v>
                </c:pt>
                <c:pt idx="7728">
                  <c:v>73.8</c:v>
                </c:pt>
                <c:pt idx="7729">
                  <c:v>73.8</c:v>
                </c:pt>
                <c:pt idx="7730">
                  <c:v>73.900000000000006</c:v>
                </c:pt>
                <c:pt idx="7731">
                  <c:v>73.8</c:v>
                </c:pt>
                <c:pt idx="7732">
                  <c:v>73.8</c:v>
                </c:pt>
                <c:pt idx="7733">
                  <c:v>73.8</c:v>
                </c:pt>
                <c:pt idx="7734">
                  <c:v>73.8</c:v>
                </c:pt>
                <c:pt idx="7735">
                  <c:v>73.8</c:v>
                </c:pt>
                <c:pt idx="7736">
                  <c:v>73.8</c:v>
                </c:pt>
                <c:pt idx="7737">
                  <c:v>73.8</c:v>
                </c:pt>
                <c:pt idx="7738">
                  <c:v>73.8</c:v>
                </c:pt>
                <c:pt idx="7739">
                  <c:v>73.8</c:v>
                </c:pt>
                <c:pt idx="7740">
                  <c:v>73.7</c:v>
                </c:pt>
                <c:pt idx="7741">
                  <c:v>73.8</c:v>
                </c:pt>
                <c:pt idx="7742">
                  <c:v>73.8</c:v>
                </c:pt>
                <c:pt idx="7743">
                  <c:v>73.7</c:v>
                </c:pt>
                <c:pt idx="7744">
                  <c:v>73.7</c:v>
                </c:pt>
                <c:pt idx="7745">
                  <c:v>73.7</c:v>
                </c:pt>
                <c:pt idx="7746">
                  <c:v>73.7</c:v>
                </c:pt>
                <c:pt idx="7747">
                  <c:v>73.7</c:v>
                </c:pt>
                <c:pt idx="7748">
                  <c:v>73.7</c:v>
                </c:pt>
                <c:pt idx="7749">
                  <c:v>73.7</c:v>
                </c:pt>
                <c:pt idx="7750">
                  <c:v>73.599999999999994</c:v>
                </c:pt>
                <c:pt idx="7751">
                  <c:v>73.599999999999994</c:v>
                </c:pt>
                <c:pt idx="7752">
                  <c:v>73.599999999999994</c:v>
                </c:pt>
                <c:pt idx="7753">
                  <c:v>73.599999999999994</c:v>
                </c:pt>
                <c:pt idx="7754">
                  <c:v>73.7</c:v>
                </c:pt>
                <c:pt idx="7755">
                  <c:v>73.599999999999994</c:v>
                </c:pt>
                <c:pt idx="7756">
                  <c:v>73.599999999999994</c:v>
                </c:pt>
                <c:pt idx="7757">
                  <c:v>73.599999999999994</c:v>
                </c:pt>
                <c:pt idx="7758">
                  <c:v>73.599999999999994</c:v>
                </c:pt>
                <c:pt idx="7759">
                  <c:v>73.5</c:v>
                </c:pt>
                <c:pt idx="7760">
                  <c:v>73.599999999999994</c:v>
                </c:pt>
                <c:pt idx="7761">
                  <c:v>73.599999999999994</c:v>
                </c:pt>
                <c:pt idx="7762">
                  <c:v>73.599999999999994</c:v>
                </c:pt>
                <c:pt idx="7763">
                  <c:v>73.599999999999994</c:v>
                </c:pt>
                <c:pt idx="7764">
                  <c:v>73.599999999999994</c:v>
                </c:pt>
                <c:pt idx="7765">
                  <c:v>73.599999999999994</c:v>
                </c:pt>
                <c:pt idx="7766">
                  <c:v>73.599999999999994</c:v>
                </c:pt>
                <c:pt idx="7767">
                  <c:v>73.599999999999994</c:v>
                </c:pt>
                <c:pt idx="7768">
                  <c:v>73.599999999999994</c:v>
                </c:pt>
                <c:pt idx="7769">
                  <c:v>73.599999999999994</c:v>
                </c:pt>
                <c:pt idx="7770">
                  <c:v>73.5</c:v>
                </c:pt>
                <c:pt idx="7771">
                  <c:v>73.5</c:v>
                </c:pt>
                <c:pt idx="7772">
                  <c:v>73.5</c:v>
                </c:pt>
                <c:pt idx="7773">
                  <c:v>73.5</c:v>
                </c:pt>
                <c:pt idx="7774">
                  <c:v>73.5</c:v>
                </c:pt>
                <c:pt idx="7775">
                  <c:v>73.5</c:v>
                </c:pt>
                <c:pt idx="7776">
                  <c:v>73.5</c:v>
                </c:pt>
                <c:pt idx="7777">
                  <c:v>73.5</c:v>
                </c:pt>
                <c:pt idx="7778">
                  <c:v>73.5</c:v>
                </c:pt>
                <c:pt idx="7779">
                  <c:v>73.400000000000006</c:v>
                </c:pt>
                <c:pt idx="7780">
                  <c:v>73.5</c:v>
                </c:pt>
                <c:pt idx="7781">
                  <c:v>73.5</c:v>
                </c:pt>
                <c:pt idx="7782">
                  <c:v>73.400000000000006</c:v>
                </c:pt>
                <c:pt idx="7783">
                  <c:v>73.5</c:v>
                </c:pt>
                <c:pt idx="7784">
                  <c:v>73.5</c:v>
                </c:pt>
                <c:pt idx="7785">
                  <c:v>73.5</c:v>
                </c:pt>
                <c:pt idx="7786">
                  <c:v>73.400000000000006</c:v>
                </c:pt>
                <c:pt idx="7787">
                  <c:v>73.400000000000006</c:v>
                </c:pt>
                <c:pt idx="7788">
                  <c:v>73.5</c:v>
                </c:pt>
                <c:pt idx="7789">
                  <c:v>73.5</c:v>
                </c:pt>
                <c:pt idx="7790">
                  <c:v>73.400000000000006</c:v>
                </c:pt>
                <c:pt idx="7791">
                  <c:v>73.400000000000006</c:v>
                </c:pt>
                <c:pt idx="7792">
                  <c:v>73.400000000000006</c:v>
                </c:pt>
                <c:pt idx="7793">
                  <c:v>73.400000000000006</c:v>
                </c:pt>
                <c:pt idx="7794">
                  <c:v>73.400000000000006</c:v>
                </c:pt>
                <c:pt idx="7795">
                  <c:v>73.400000000000006</c:v>
                </c:pt>
                <c:pt idx="7796">
                  <c:v>73.3</c:v>
                </c:pt>
                <c:pt idx="7797">
                  <c:v>73.400000000000006</c:v>
                </c:pt>
                <c:pt idx="7798">
                  <c:v>73.400000000000006</c:v>
                </c:pt>
                <c:pt idx="7799">
                  <c:v>73.400000000000006</c:v>
                </c:pt>
                <c:pt idx="7800">
                  <c:v>73.400000000000006</c:v>
                </c:pt>
                <c:pt idx="7801">
                  <c:v>73.3</c:v>
                </c:pt>
                <c:pt idx="7802">
                  <c:v>73.400000000000006</c:v>
                </c:pt>
                <c:pt idx="7803">
                  <c:v>73.400000000000006</c:v>
                </c:pt>
                <c:pt idx="7804">
                  <c:v>73.400000000000006</c:v>
                </c:pt>
                <c:pt idx="7805">
                  <c:v>73.400000000000006</c:v>
                </c:pt>
                <c:pt idx="7806">
                  <c:v>73.400000000000006</c:v>
                </c:pt>
                <c:pt idx="7807">
                  <c:v>73.3</c:v>
                </c:pt>
                <c:pt idx="7808">
                  <c:v>73.3</c:v>
                </c:pt>
                <c:pt idx="7809">
                  <c:v>73.3</c:v>
                </c:pt>
                <c:pt idx="7810">
                  <c:v>73.3</c:v>
                </c:pt>
                <c:pt idx="7811">
                  <c:v>73.400000000000006</c:v>
                </c:pt>
                <c:pt idx="7812">
                  <c:v>73.3</c:v>
                </c:pt>
                <c:pt idx="7813">
                  <c:v>73.3</c:v>
                </c:pt>
                <c:pt idx="7814">
                  <c:v>73.3</c:v>
                </c:pt>
                <c:pt idx="7815">
                  <c:v>73.3</c:v>
                </c:pt>
                <c:pt idx="7816">
                  <c:v>73.2</c:v>
                </c:pt>
                <c:pt idx="7817">
                  <c:v>73.2</c:v>
                </c:pt>
                <c:pt idx="7818">
                  <c:v>73.3</c:v>
                </c:pt>
                <c:pt idx="7819">
                  <c:v>73.3</c:v>
                </c:pt>
                <c:pt idx="7820">
                  <c:v>73.2</c:v>
                </c:pt>
                <c:pt idx="7821">
                  <c:v>73.2</c:v>
                </c:pt>
                <c:pt idx="7822">
                  <c:v>73.2</c:v>
                </c:pt>
                <c:pt idx="7823">
                  <c:v>73.2</c:v>
                </c:pt>
                <c:pt idx="7824">
                  <c:v>73.2</c:v>
                </c:pt>
                <c:pt idx="7825">
                  <c:v>73.2</c:v>
                </c:pt>
                <c:pt idx="7826">
                  <c:v>73.2</c:v>
                </c:pt>
                <c:pt idx="7827">
                  <c:v>73.2</c:v>
                </c:pt>
                <c:pt idx="7828">
                  <c:v>73.2</c:v>
                </c:pt>
                <c:pt idx="7829">
                  <c:v>73.2</c:v>
                </c:pt>
                <c:pt idx="7830">
                  <c:v>73.2</c:v>
                </c:pt>
                <c:pt idx="7831">
                  <c:v>73.2</c:v>
                </c:pt>
                <c:pt idx="7832">
                  <c:v>73.2</c:v>
                </c:pt>
                <c:pt idx="7833">
                  <c:v>73.3</c:v>
                </c:pt>
                <c:pt idx="7834">
                  <c:v>73.3</c:v>
                </c:pt>
                <c:pt idx="7835">
                  <c:v>73.2</c:v>
                </c:pt>
                <c:pt idx="7836">
                  <c:v>73.2</c:v>
                </c:pt>
                <c:pt idx="7837">
                  <c:v>73.2</c:v>
                </c:pt>
                <c:pt idx="7838">
                  <c:v>73.3</c:v>
                </c:pt>
                <c:pt idx="7839">
                  <c:v>73.3</c:v>
                </c:pt>
                <c:pt idx="7840">
                  <c:v>73.2</c:v>
                </c:pt>
                <c:pt idx="7841">
                  <c:v>73.2</c:v>
                </c:pt>
                <c:pt idx="7842">
                  <c:v>73.2</c:v>
                </c:pt>
                <c:pt idx="7843">
                  <c:v>73.2</c:v>
                </c:pt>
                <c:pt idx="7844">
                  <c:v>73.2</c:v>
                </c:pt>
                <c:pt idx="7845">
                  <c:v>73.2</c:v>
                </c:pt>
                <c:pt idx="7846">
                  <c:v>73.2</c:v>
                </c:pt>
                <c:pt idx="7847">
                  <c:v>73.099999999999994</c:v>
                </c:pt>
                <c:pt idx="7848">
                  <c:v>73.099999999999994</c:v>
                </c:pt>
                <c:pt idx="7849">
                  <c:v>73.2</c:v>
                </c:pt>
                <c:pt idx="7850">
                  <c:v>73.2</c:v>
                </c:pt>
                <c:pt idx="7851">
                  <c:v>73.2</c:v>
                </c:pt>
                <c:pt idx="7852">
                  <c:v>73.2</c:v>
                </c:pt>
                <c:pt idx="7853">
                  <c:v>73.2</c:v>
                </c:pt>
                <c:pt idx="7854">
                  <c:v>73.2</c:v>
                </c:pt>
                <c:pt idx="7855">
                  <c:v>73.099999999999994</c:v>
                </c:pt>
                <c:pt idx="7856">
                  <c:v>73.099999999999994</c:v>
                </c:pt>
                <c:pt idx="7857">
                  <c:v>73.099999999999994</c:v>
                </c:pt>
                <c:pt idx="7858">
                  <c:v>73.099999999999994</c:v>
                </c:pt>
                <c:pt idx="7859">
                  <c:v>73.099999999999994</c:v>
                </c:pt>
                <c:pt idx="7860">
                  <c:v>73.099999999999994</c:v>
                </c:pt>
                <c:pt idx="7861">
                  <c:v>73.099999999999994</c:v>
                </c:pt>
                <c:pt idx="7862">
                  <c:v>73.099999999999994</c:v>
                </c:pt>
                <c:pt idx="7863">
                  <c:v>73</c:v>
                </c:pt>
                <c:pt idx="7864">
                  <c:v>73</c:v>
                </c:pt>
                <c:pt idx="7865">
                  <c:v>73.099999999999994</c:v>
                </c:pt>
                <c:pt idx="7866">
                  <c:v>73.099999999999994</c:v>
                </c:pt>
                <c:pt idx="7867">
                  <c:v>73.099999999999994</c:v>
                </c:pt>
                <c:pt idx="7868">
                  <c:v>73.099999999999994</c:v>
                </c:pt>
                <c:pt idx="7869">
                  <c:v>73</c:v>
                </c:pt>
                <c:pt idx="7870">
                  <c:v>73.099999999999994</c:v>
                </c:pt>
                <c:pt idx="7871">
                  <c:v>73</c:v>
                </c:pt>
                <c:pt idx="7872">
                  <c:v>73.2</c:v>
                </c:pt>
                <c:pt idx="7873">
                  <c:v>73</c:v>
                </c:pt>
                <c:pt idx="7874">
                  <c:v>73</c:v>
                </c:pt>
                <c:pt idx="7875">
                  <c:v>73</c:v>
                </c:pt>
                <c:pt idx="7876">
                  <c:v>73</c:v>
                </c:pt>
                <c:pt idx="7877">
                  <c:v>73.099999999999994</c:v>
                </c:pt>
                <c:pt idx="7878">
                  <c:v>73.099999999999994</c:v>
                </c:pt>
                <c:pt idx="7879">
                  <c:v>73.099999999999994</c:v>
                </c:pt>
                <c:pt idx="7880">
                  <c:v>73</c:v>
                </c:pt>
                <c:pt idx="7881">
                  <c:v>73.099999999999994</c:v>
                </c:pt>
                <c:pt idx="7882">
                  <c:v>73.099999999999994</c:v>
                </c:pt>
                <c:pt idx="7883">
                  <c:v>73</c:v>
                </c:pt>
                <c:pt idx="7884">
                  <c:v>73</c:v>
                </c:pt>
                <c:pt idx="7885">
                  <c:v>73</c:v>
                </c:pt>
                <c:pt idx="7886">
                  <c:v>73</c:v>
                </c:pt>
                <c:pt idx="7887">
                  <c:v>73</c:v>
                </c:pt>
                <c:pt idx="7888">
                  <c:v>73</c:v>
                </c:pt>
                <c:pt idx="7889">
                  <c:v>72.900000000000006</c:v>
                </c:pt>
                <c:pt idx="7890">
                  <c:v>72.900000000000006</c:v>
                </c:pt>
                <c:pt idx="7891">
                  <c:v>72.900000000000006</c:v>
                </c:pt>
                <c:pt idx="7892">
                  <c:v>72.900000000000006</c:v>
                </c:pt>
                <c:pt idx="7893">
                  <c:v>72.900000000000006</c:v>
                </c:pt>
                <c:pt idx="7894">
                  <c:v>72.900000000000006</c:v>
                </c:pt>
                <c:pt idx="7895">
                  <c:v>72.8</c:v>
                </c:pt>
                <c:pt idx="7896">
                  <c:v>72.900000000000006</c:v>
                </c:pt>
                <c:pt idx="7897">
                  <c:v>72.900000000000006</c:v>
                </c:pt>
                <c:pt idx="7898">
                  <c:v>72.8</c:v>
                </c:pt>
                <c:pt idx="7899">
                  <c:v>72.8</c:v>
                </c:pt>
                <c:pt idx="7900">
                  <c:v>72.7</c:v>
                </c:pt>
                <c:pt idx="7901">
                  <c:v>72.8</c:v>
                </c:pt>
                <c:pt idx="7902">
                  <c:v>72.7</c:v>
                </c:pt>
                <c:pt idx="7903">
                  <c:v>72.7</c:v>
                </c:pt>
                <c:pt idx="7904">
                  <c:v>72.7</c:v>
                </c:pt>
                <c:pt idx="7905">
                  <c:v>72.7</c:v>
                </c:pt>
                <c:pt idx="7906">
                  <c:v>72.599999999999994</c:v>
                </c:pt>
                <c:pt idx="7907">
                  <c:v>72.599999999999994</c:v>
                </c:pt>
                <c:pt idx="7908">
                  <c:v>72.599999999999994</c:v>
                </c:pt>
                <c:pt idx="7909">
                  <c:v>72.599999999999994</c:v>
                </c:pt>
                <c:pt idx="7910">
                  <c:v>72.5</c:v>
                </c:pt>
                <c:pt idx="7911">
                  <c:v>72.5</c:v>
                </c:pt>
                <c:pt idx="7912">
                  <c:v>72.5</c:v>
                </c:pt>
                <c:pt idx="7913">
                  <c:v>72.400000000000006</c:v>
                </c:pt>
                <c:pt idx="7914">
                  <c:v>72.400000000000006</c:v>
                </c:pt>
                <c:pt idx="7915">
                  <c:v>72.3</c:v>
                </c:pt>
                <c:pt idx="7916">
                  <c:v>72.3</c:v>
                </c:pt>
                <c:pt idx="7917">
                  <c:v>72.3</c:v>
                </c:pt>
                <c:pt idx="7918">
                  <c:v>72.2</c:v>
                </c:pt>
                <c:pt idx="7919">
                  <c:v>72.2</c:v>
                </c:pt>
                <c:pt idx="7920">
                  <c:v>72.2</c:v>
                </c:pt>
                <c:pt idx="7921">
                  <c:v>72.099999999999994</c:v>
                </c:pt>
                <c:pt idx="7922">
                  <c:v>72.099999999999994</c:v>
                </c:pt>
                <c:pt idx="7923">
                  <c:v>72.099999999999994</c:v>
                </c:pt>
                <c:pt idx="7924">
                  <c:v>72.099999999999994</c:v>
                </c:pt>
                <c:pt idx="7925">
                  <c:v>72.099999999999994</c:v>
                </c:pt>
                <c:pt idx="7926">
                  <c:v>72.099999999999994</c:v>
                </c:pt>
                <c:pt idx="7927">
                  <c:v>72</c:v>
                </c:pt>
                <c:pt idx="7928">
                  <c:v>72</c:v>
                </c:pt>
                <c:pt idx="7929">
                  <c:v>72</c:v>
                </c:pt>
                <c:pt idx="7930">
                  <c:v>72</c:v>
                </c:pt>
                <c:pt idx="7931">
                  <c:v>72</c:v>
                </c:pt>
                <c:pt idx="7932">
                  <c:v>72</c:v>
                </c:pt>
                <c:pt idx="7933">
                  <c:v>72</c:v>
                </c:pt>
                <c:pt idx="7934">
                  <c:v>72</c:v>
                </c:pt>
                <c:pt idx="7935">
                  <c:v>71.900000000000006</c:v>
                </c:pt>
                <c:pt idx="7936">
                  <c:v>71.900000000000006</c:v>
                </c:pt>
                <c:pt idx="7937">
                  <c:v>71.900000000000006</c:v>
                </c:pt>
                <c:pt idx="7938">
                  <c:v>71.900000000000006</c:v>
                </c:pt>
                <c:pt idx="7939">
                  <c:v>71.900000000000006</c:v>
                </c:pt>
                <c:pt idx="7940">
                  <c:v>71.900000000000006</c:v>
                </c:pt>
                <c:pt idx="7941">
                  <c:v>71.900000000000006</c:v>
                </c:pt>
                <c:pt idx="7942">
                  <c:v>71.8</c:v>
                </c:pt>
                <c:pt idx="7943">
                  <c:v>71.900000000000006</c:v>
                </c:pt>
                <c:pt idx="7944">
                  <c:v>71.8</c:v>
                </c:pt>
                <c:pt idx="7945">
                  <c:v>71.8</c:v>
                </c:pt>
                <c:pt idx="7946">
                  <c:v>71.8</c:v>
                </c:pt>
                <c:pt idx="7947">
                  <c:v>71.8</c:v>
                </c:pt>
                <c:pt idx="7948">
                  <c:v>71.7</c:v>
                </c:pt>
                <c:pt idx="7949">
                  <c:v>71.8</c:v>
                </c:pt>
                <c:pt idx="7950">
                  <c:v>71.8</c:v>
                </c:pt>
                <c:pt idx="7951">
                  <c:v>71.8</c:v>
                </c:pt>
                <c:pt idx="7952">
                  <c:v>71.8</c:v>
                </c:pt>
                <c:pt idx="7953">
                  <c:v>71.8</c:v>
                </c:pt>
                <c:pt idx="7954">
                  <c:v>71.7</c:v>
                </c:pt>
                <c:pt idx="7955">
                  <c:v>71.7</c:v>
                </c:pt>
                <c:pt idx="7956">
                  <c:v>71.7</c:v>
                </c:pt>
                <c:pt idx="7957">
                  <c:v>71.7</c:v>
                </c:pt>
                <c:pt idx="7958">
                  <c:v>71.7</c:v>
                </c:pt>
                <c:pt idx="7959">
                  <c:v>71.7</c:v>
                </c:pt>
                <c:pt idx="7960">
                  <c:v>71.7</c:v>
                </c:pt>
                <c:pt idx="7961">
                  <c:v>71.7</c:v>
                </c:pt>
                <c:pt idx="7962">
                  <c:v>71.7</c:v>
                </c:pt>
                <c:pt idx="7963">
                  <c:v>71.599999999999994</c:v>
                </c:pt>
                <c:pt idx="7964">
                  <c:v>71.599999999999994</c:v>
                </c:pt>
                <c:pt idx="7965">
                  <c:v>71.599999999999994</c:v>
                </c:pt>
                <c:pt idx="7966">
                  <c:v>71.599999999999994</c:v>
                </c:pt>
                <c:pt idx="7967">
                  <c:v>71.599999999999994</c:v>
                </c:pt>
                <c:pt idx="7968">
                  <c:v>71.599999999999994</c:v>
                </c:pt>
                <c:pt idx="7969">
                  <c:v>71.599999999999994</c:v>
                </c:pt>
                <c:pt idx="7970">
                  <c:v>71.599999999999994</c:v>
                </c:pt>
                <c:pt idx="7971">
                  <c:v>71.5</c:v>
                </c:pt>
                <c:pt idx="7972">
                  <c:v>71.599999999999994</c:v>
                </c:pt>
                <c:pt idx="7973">
                  <c:v>71.599999999999994</c:v>
                </c:pt>
                <c:pt idx="7974">
                  <c:v>71.599999999999994</c:v>
                </c:pt>
                <c:pt idx="7975">
                  <c:v>71.5</c:v>
                </c:pt>
                <c:pt idx="7976">
                  <c:v>71.599999999999994</c:v>
                </c:pt>
                <c:pt idx="7977">
                  <c:v>71.5</c:v>
                </c:pt>
                <c:pt idx="7978">
                  <c:v>71.5</c:v>
                </c:pt>
                <c:pt idx="7979">
                  <c:v>71.5</c:v>
                </c:pt>
                <c:pt idx="7980">
                  <c:v>71.5</c:v>
                </c:pt>
                <c:pt idx="7981">
                  <c:v>71.5</c:v>
                </c:pt>
                <c:pt idx="7982">
                  <c:v>71.5</c:v>
                </c:pt>
                <c:pt idx="7983">
                  <c:v>71.5</c:v>
                </c:pt>
                <c:pt idx="7984">
                  <c:v>71.5</c:v>
                </c:pt>
                <c:pt idx="7985">
                  <c:v>71.400000000000006</c:v>
                </c:pt>
                <c:pt idx="7986">
                  <c:v>71.400000000000006</c:v>
                </c:pt>
                <c:pt idx="7987">
                  <c:v>71.400000000000006</c:v>
                </c:pt>
                <c:pt idx="7988">
                  <c:v>71.400000000000006</c:v>
                </c:pt>
                <c:pt idx="7989">
                  <c:v>71.400000000000006</c:v>
                </c:pt>
                <c:pt idx="7990">
                  <c:v>71.400000000000006</c:v>
                </c:pt>
                <c:pt idx="7991">
                  <c:v>71.400000000000006</c:v>
                </c:pt>
                <c:pt idx="7992">
                  <c:v>71.400000000000006</c:v>
                </c:pt>
                <c:pt idx="7993">
                  <c:v>71.400000000000006</c:v>
                </c:pt>
                <c:pt idx="7994">
                  <c:v>71.400000000000006</c:v>
                </c:pt>
                <c:pt idx="7995">
                  <c:v>71.3</c:v>
                </c:pt>
                <c:pt idx="7996">
                  <c:v>71.400000000000006</c:v>
                </c:pt>
                <c:pt idx="7997">
                  <c:v>71.3</c:v>
                </c:pt>
                <c:pt idx="7998">
                  <c:v>71.3</c:v>
                </c:pt>
                <c:pt idx="7999">
                  <c:v>71.3</c:v>
                </c:pt>
                <c:pt idx="8000">
                  <c:v>71.3</c:v>
                </c:pt>
                <c:pt idx="8001">
                  <c:v>71.3</c:v>
                </c:pt>
                <c:pt idx="8002">
                  <c:v>71.3</c:v>
                </c:pt>
                <c:pt idx="8003">
                  <c:v>71.3</c:v>
                </c:pt>
                <c:pt idx="8004">
                  <c:v>71.3</c:v>
                </c:pt>
                <c:pt idx="8005">
                  <c:v>71.3</c:v>
                </c:pt>
                <c:pt idx="8006">
                  <c:v>71.2</c:v>
                </c:pt>
                <c:pt idx="8007">
                  <c:v>71.2</c:v>
                </c:pt>
                <c:pt idx="8008">
                  <c:v>71.2</c:v>
                </c:pt>
                <c:pt idx="8009">
                  <c:v>71.2</c:v>
                </c:pt>
                <c:pt idx="8010">
                  <c:v>71.2</c:v>
                </c:pt>
                <c:pt idx="8011">
                  <c:v>71.099999999999994</c:v>
                </c:pt>
                <c:pt idx="8012">
                  <c:v>71.099999999999994</c:v>
                </c:pt>
                <c:pt idx="8013">
                  <c:v>71.099999999999994</c:v>
                </c:pt>
                <c:pt idx="8014">
                  <c:v>71.099999999999994</c:v>
                </c:pt>
                <c:pt idx="8015">
                  <c:v>71.099999999999994</c:v>
                </c:pt>
                <c:pt idx="8016">
                  <c:v>71</c:v>
                </c:pt>
                <c:pt idx="8017">
                  <c:v>71</c:v>
                </c:pt>
                <c:pt idx="8018">
                  <c:v>71</c:v>
                </c:pt>
                <c:pt idx="8019">
                  <c:v>71</c:v>
                </c:pt>
                <c:pt idx="8020">
                  <c:v>70.900000000000006</c:v>
                </c:pt>
                <c:pt idx="8021">
                  <c:v>70.900000000000006</c:v>
                </c:pt>
                <c:pt idx="8022">
                  <c:v>70.8</c:v>
                </c:pt>
                <c:pt idx="8023">
                  <c:v>70.8</c:v>
                </c:pt>
                <c:pt idx="8024">
                  <c:v>70.7</c:v>
                </c:pt>
                <c:pt idx="8025">
                  <c:v>70.8</c:v>
                </c:pt>
                <c:pt idx="8026">
                  <c:v>70.7</c:v>
                </c:pt>
                <c:pt idx="8027">
                  <c:v>70.599999999999994</c:v>
                </c:pt>
                <c:pt idx="8028">
                  <c:v>70.599999999999994</c:v>
                </c:pt>
                <c:pt idx="8029">
                  <c:v>70.599999999999994</c:v>
                </c:pt>
                <c:pt idx="8030">
                  <c:v>70.5</c:v>
                </c:pt>
                <c:pt idx="8031">
                  <c:v>70.400000000000006</c:v>
                </c:pt>
                <c:pt idx="8032">
                  <c:v>70.3</c:v>
                </c:pt>
                <c:pt idx="8033">
                  <c:v>70.099999999999994</c:v>
                </c:pt>
                <c:pt idx="8034">
                  <c:v>69.8</c:v>
                </c:pt>
                <c:pt idx="8035">
                  <c:v>69.8</c:v>
                </c:pt>
                <c:pt idx="8036">
                  <c:v>69.8</c:v>
                </c:pt>
                <c:pt idx="8037">
                  <c:v>69.7</c:v>
                </c:pt>
                <c:pt idx="8038">
                  <c:v>69.400000000000006</c:v>
                </c:pt>
                <c:pt idx="8039">
                  <c:v>69.400000000000006</c:v>
                </c:pt>
                <c:pt idx="8040">
                  <c:v>69.099999999999994</c:v>
                </c:pt>
                <c:pt idx="8041">
                  <c:v>69.099999999999994</c:v>
                </c:pt>
                <c:pt idx="8042">
                  <c:v>68.900000000000006</c:v>
                </c:pt>
                <c:pt idx="8043">
                  <c:v>68.900000000000006</c:v>
                </c:pt>
                <c:pt idx="8044">
                  <c:v>68.7</c:v>
                </c:pt>
                <c:pt idx="8045">
                  <c:v>68.599999999999994</c:v>
                </c:pt>
                <c:pt idx="8046">
                  <c:v>68.7</c:v>
                </c:pt>
                <c:pt idx="8047">
                  <c:v>68.400000000000006</c:v>
                </c:pt>
                <c:pt idx="8048">
                  <c:v>68.5</c:v>
                </c:pt>
                <c:pt idx="8049">
                  <c:v>68.5</c:v>
                </c:pt>
                <c:pt idx="8050">
                  <c:v>68.5</c:v>
                </c:pt>
                <c:pt idx="8051">
                  <c:v>68.400000000000006</c:v>
                </c:pt>
                <c:pt idx="8052">
                  <c:v>68.3</c:v>
                </c:pt>
                <c:pt idx="8053">
                  <c:v>68.2</c:v>
                </c:pt>
                <c:pt idx="8054">
                  <c:v>68.099999999999994</c:v>
                </c:pt>
                <c:pt idx="8055">
                  <c:v>68</c:v>
                </c:pt>
                <c:pt idx="8056">
                  <c:v>68</c:v>
                </c:pt>
                <c:pt idx="8057">
                  <c:v>68</c:v>
                </c:pt>
                <c:pt idx="8058">
                  <c:v>68</c:v>
                </c:pt>
                <c:pt idx="8059">
                  <c:v>67.8</c:v>
                </c:pt>
                <c:pt idx="8060">
                  <c:v>67.7</c:v>
                </c:pt>
                <c:pt idx="8061">
                  <c:v>67.8</c:v>
                </c:pt>
                <c:pt idx="8062">
                  <c:v>67.8</c:v>
                </c:pt>
                <c:pt idx="8063">
                  <c:v>67.5</c:v>
                </c:pt>
                <c:pt idx="8064">
                  <c:v>67.5</c:v>
                </c:pt>
                <c:pt idx="8065">
                  <c:v>67.400000000000006</c:v>
                </c:pt>
                <c:pt idx="8066">
                  <c:v>67.5</c:v>
                </c:pt>
                <c:pt idx="8067">
                  <c:v>67.400000000000006</c:v>
                </c:pt>
                <c:pt idx="8068">
                  <c:v>67.5</c:v>
                </c:pt>
                <c:pt idx="8069">
                  <c:v>67.400000000000006</c:v>
                </c:pt>
                <c:pt idx="8070">
                  <c:v>67.3</c:v>
                </c:pt>
                <c:pt idx="8071">
                  <c:v>67.2</c:v>
                </c:pt>
                <c:pt idx="8072">
                  <c:v>67.2</c:v>
                </c:pt>
                <c:pt idx="8073">
                  <c:v>67.400000000000006</c:v>
                </c:pt>
                <c:pt idx="8074">
                  <c:v>67.3</c:v>
                </c:pt>
                <c:pt idx="8075">
                  <c:v>67.2</c:v>
                </c:pt>
                <c:pt idx="8076">
                  <c:v>67.5</c:v>
                </c:pt>
                <c:pt idx="8077">
                  <c:v>67.7</c:v>
                </c:pt>
                <c:pt idx="8078">
                  <c:v>67.5</c:v>
                </c:pt>
                <c:pt idx="8079">
                  <c:v>67.5</c:v>
                </c:pt>
                <c:pt idx="8080">
                  <c:v>67.400000000000006</c:v>
                </c:pt>
                <c:pt idx="8081">
                  <c:v>67.5</c:v>
                </c:pt>
                <c:pt idx="8082">
                  <c:v>67.7</c:v>
                </c:pt>
                <c:pt idx="8083">
                  <c:v>67.900000000000006</c:v>
                </c:pt>
                <c:pt idx="8084">
                  <c:v>67.8</c:v>
                </c:pt>
                <c:pt idx="8085">
                  <c:v>67.900000000000006</c:v>
                </c:pt>
                <c:pt idx="8086">
                  <c:v>67.599999999999994</c:v>
                </c:pt>
                <c:pt idx="8087">
                  <c:v>67.900000000000006</c:v>
                </c:pt>
                <c:pt idx="8088">
                  <c:v>67.7</c:v>
                </c:pt>
                <c:pt idx="8089">
                  <c:v>67.900000000000006</c:v>
                </c:pt>
                <c:pt idx="8090">
                  <c:v>67.599999999999994</c:v>
                </c:pt>
                <c:pt idx="8091">
                  <c:v>67.5</c:v>
                </c:pt>
                <c:pt idx="8092">
                  <c:v>67.7</c:v>
                </c:pt>
                <c:pt idx="8093">
                  <c:v>68</c:v>
                </c:pt>
                <c:pt idx="8094">
                  <c:v>67.900000000000006</c:v>
                </c:pt>
                <c:pt idx="8095">
                  <c:v>67.8</c:v>
                </c:pt>
                <c:pt idx="8096">
                  <c:v>67.599999999999994</c:v>
                </c:pt>
                <c:pt idx="8097">
                  <c:v>67.5</c:v>
                </c:pt>
                <c:pt idx="8098">
                  <c:v>67.8</c:v>
                </c:pt>
                <c:pt idx="8099">
                  <c:v>68.099999999999994</c:v>
                </c:pt>
                <c:pt idx="8100">
                  <c:v>68</c:v>
                </c:pt>
                <c:pt idx="8101">
                  <c:v>68.099999999999994</c:v>
                </c:pt>
                <c:pt idx="8102">
                  <c:v>67.900000000000006</c:v>
                </c:pt>
                <c:pt idx="8103">
                  <c:v>67.900000000000006</c:v>
                </c:pt>
                <c:pt idx="8104">
                  <c:v>68</c:v>
                </c:pt>
                <c:pt idx="8105">
                  <c:v>68</c:v>
                </c:pt>
                <c:pt idx="8106">
                  <c:v>68.099999999999994</c:v>
                </c:pt>
                <c:pt idx="8107">
                  <c:v>68</c:v>
                </c:pt>
                <c:pt idx="8108">
                  <c:v>67.900000000000006</c:v>
                </c:pt>
                <c:pt idx="8109">
                  <c:v>67.900000000000006</c:v>
                </c:pt>
                <c:pt idx="8110">
                  <c:v>67.8</c:v>
                </c:pt>
                <c:pt idx="8111">
                  <c:v>67.099999999999994</c:v>
                </c:pt>
                <c:pt idx="8112">
                  <c:v>67</c:v>
                </c:pt>
                <c:pt idx="8113">
                  <c:v>67.3</c:v>
                </c:pt>
                <c:pt idx="8114">
                  <c:v>67.3</c:v>
                </c:pt>
                <c:pt idx="8115">
                  <c:v>67.2</c:v>
                </c:pt>
                <c:pt idx="8116">
                  <c:v>67.400000000000006</c:v>
                </c:pt>
                <c:pt idx="8117">
                  <c:v>67</c:v>
                </c:pt>
                <c:pt idx="8118">
                  <c:v>66.7</c:v>
                </c:pt>
                <c:pt idx="8119">
                  <c:v>66.7</c:v>
                </c:pt>
                <c:pt idx="8120">
                  <c:v>66.599999999999994</c:v>
                </c:pt>
                <c:pt idx="8121">
                  <c:v>66.7</c:v>
                </c:pt>
                <c:pt idx="8122">
                  <c:v>66.7</c:v>
                </c:pt>
                <c:pt idx="8123">
                  <c:v>66.7</c:v>
                </c:pt>
                <c:pt idx="8124">
                  <c:v>66.8</c:v>
                </c:pt>
                <c:pt idx="8125">
                  <c:v>66.900000000000006</c:v>
                </c:pt>
                <c:pt idx="8126">
                  <c:v>66.599999999999994</c:v>
                </c:pt>
                <c:pt idx="8127">
                  <c:v>66.7</c:v>
                </c:pt>
                <c:pt idx="8128">
                  <c:v>66.8</c:v>
                </c:pt>
                <c:pt idx="8129">
                  <c:v>66.900000000000006</c:v>
                </c:pt>
                <c:pt idx="8130">
                  <c:v>66.5</c:v>
                </c:pt>
                <c:pt idx="8131">
                  <c:v>66.7</c:v>
                </c:pt>
                <c:pt idx="8132">
                  <c:v>67</c:v>
                </c:pt>
                <c:pt idx="8133">
                  <c:v>67.099999999999994</c:v>
                </c:pt>
                <c:pt idx="8134">
                  <c:v>67.099999999999994</c:v>
                </c:pt>
                <c:pt idx="8135">
                  <c:v>67.2</c:v>
                </c:pt>
                <c:pt idx="8136">
                  <c:v>67.099999999999994</c:v>
                </c:pt>
                <c:pt idx="8137">
                  <c:v>67.3</c:v>
                </c:pt>
                <c:pt idx="8138">
                  <c:v>67.400000000000006</c:v>
                </c:pt>
                <c:pt idx="8139">
                  <c:v>67.5</c:v>
                </c:pt>
                <c:pt idx="8140">
                  <c:v>67.5</c:v>
                </c:pt>
                <c:pt idx="8141">
                  <c:v>67.599999999999994</c:v>
                </c:pt>
                <c:pt idx="8142">
                  <c:v>67.7</c:v>
                </c:pt>
                <c:pt idx="8143">
                  <c:v>68</c:v>
                </c:pt>
                <c:pt idx="8144">
                  <c:v>67.8</c:v>
                </c:pt>
                <c:pt idx="8145">
                  <c:v>67.7</c:v>
                </c:pt>
                <c:pt idx="8146">
                  <c:v>67.900000000000006</c:v>
                </c:pt>
                <c:pt idx="8147">
                  <c:v>68</c:v>
                </c:pt>
                <c:pt idx="8148">
                  <c:v>68.2</c:v>
                </c:pt>
                <c:pt idx="8149">
                  <c:v>67.900000000000006</c:v>
                </c:pt>
                <c:pt idx="8150">
                  <c:v>68.3</c:v>
                </c:pt>
                <c:pt idx="8151">
                  <c:v>68.400000000000006</c:v>
                </c:pt>
                <c:pt idx="8152">
                  <c:v>68.5</c:v>
                </c:pt>
                <c:pt idx="8153">
                  <c:v>68.5</c:v>
                </c:pt>
                <c:pt idx="8154">
                  <c:v>68.7</c:v>
                </c:pt>
                <c:pt idx="8155">
                  <c:v>68.599999999999994</c:v>
                </c:pt>
                <c:pt idx="8156">
                  <c:v>68.8</c:v>
                </c:pt>
                <c:pt idx="8157">
                  <c:v>68.7</c:v>
                </c:pt>
                <c:pt idx="8158">
                  <c:v>69.2</c:v>
                </c:pt>
                <c:pt idx="8159">
                  <c:v>69.3</c:v>
                </c:pt>
                <c:pt idx="8160">
                  <c:v>69.7</c:v>
                </c:pt>
                <c:pt idx="8161">
                  <c:v>69.599999999999994</c:v>
                </c:pt>
                <c:pt idx="8162">
                  <c:v>69.5</c:v>
                </c:pt>
                <c:pt idx="8163">
                  <c:v>69.599999999999994</c:v>
                </c:pt>
                <c:pt idx="8164">
                  <c:v>69.5</c:v>
                </c:pt>
                <c:pt idx="8165">
                  <c:v>69.599999999999994</c:v>
                </c:pt>
                <c:pt idx="8166">
                  <c:v>69.7</c:v>
                </c:pt>
                <c:pt idx="8167">
                  <c:v>69.599999999999994</c:v>
                </c:pt>
                <c:pt idx="8168">
                  <c:v>69.7</c:v>
                </c:pt>
                <c:pt idx="8169">
                  <c:v>69.7</c:v>
                </c:pt>
                <c:pt idx="8170">
                  <c:v>69.8</c:v>
                </c:pt>
                <c:pt idx="8171">
                  <c:v>69.7</c:v>
                </c:pt>
                <c:pt idx="8172">
                  <c:v>69.8</c:v>
                </c:pt>
                <c:pt idx="8173">
                  <c:v>69.7</c:v>
                </c:pt>
                <c:pt idx="8174">
                  <c:v>69.7</c:v>
                </c:pt>
                <c:pt idx="8175">
                  <c:v>69.7</c:v>
                </c:pt>
                <c:pt idx="8176">
                  <c:v>69.8</c:v>
                </c:pt>
                <c:pt idx="8177">
                  <c:v>69.8</c:v>
                </c:pt>
                <c:pt idx="8178">
                  <c:v>69.900000000000006</c:v>
                </c:pt>
                <c:pt idx="8179">
                  <c:v>69.8</c:v>
                </c:pt>
                <c:pt idx="8180">
                  <c:v>69.7</c:v>
                </c:pt>
                <c:pt idx="8181">
                  <c:v>69.7</c:v>
                </c:pt>
                <c:pt idx="8182">
                  <c:v>69.7</c:v>
                </c:pt>
                <c:pt idx="8183">
                  <c:v>69.7</c:v>
                </c:pt>
                <c:pt idx="8184">
                  <c:v>69.7</c:v>
                </c:pt>
                <c:pt idx="8185">
                  <c:v>69.7</c:v>
                </c:pt>
                <c:pt idx="8186">
                  <c:v>69.599999999999994</c:v>
                </c:pt>
                <c:pt idx="8187">
                  <c:v>69.8</c:v>
                </c:pt>
                <c:pt idx="8188">
                  <c:v>69.599999999999994</c:v>
                </c:pt>
                <c:pt idx="8189">
                  <c:v>69.7</c:v>
                </c:pt>
                <c:pt idx="8190">
                  <c:v>69.8</c:v>
                </c:pt>
                <c:pt idx="8191">
                  <c:v>69.8</c:v>
                </c:pt>
                <c:pt idx="8192">
                  <c:v>69.900000000000006</c:v>
                </c:pt>
                <c:pt idx="8193">
                  <c:v>69.900000000000006</c:v>
                </c:pt>
                <c:pt idx="8194">
                  <c:v>70.2</c:v>
                </c:pt>
                <c:pt idx="8195">
                  <c:v>70.2</c:v>
                </c:pt>
                <c:pt idx="8196">
                  <c:v>70.8</c:v>
                </c:pt>
                <c:pt idx="8197">
                  <c:v>70.599999999999994</c:v>
                </c:pt>
                <c:pt idx="8198">
                  <c:v>70.7</c:v>
                </c:pt>
                <c:pt idx="8199">
                  <c:v>70.599999999999994</c:v>
                </c:pt>
                <c:pt idx="8200">
                  <c:v>71</c:v>
                </c:pt>
                <c:pt idx="8201">
                  <c:v>71.3</c:v>
                </c:pt>
                <c:pt idx="8202">
                  <c:v>71.900000000000006</c:v>
                </c:pt>
                <c:pt idx="8203">
                  <c:v>71.599999999999994</c:v>
                </c:pt>
                <c:pt idx="8204">
                  <c:v>71.8</c:v>
                </c:pt>
                <c:pt idx="8205">
                  <c:v>71.400000000000006</c:v>
                </c:pt>
                <c:pt idx="8206">
                  <c:v>72.099999999999994</c:v>
                </c:pt>
                <c:pt idx="8207">
                  <c:v>72</c:v>
                </c:pt>
                <c:pt idx="8208">
                  <c:v>71.7</c:v>
                </c:pt>
                <c:pt idx="8209">
                  <c:v>71.599999999999994</c:v>
                </c:pt>
                <c:pt idx="8210">
                  <c:v>71.5</c:v>
                </c:pt>
                <c:pt idx="8211">
                  <c:v>72</c:v>
                </c:pt>
                <c:pt idx="8212">
                  <c:v>71.900000000000006</c:v>
                </c:pt>
                <c:pt idx="8213">
                  <c:v>72.099999999999994</c:v>
                </c:pt>
                <c:pt idx="8214">
                  <c:v>72.8</c:v>
                </c:pt>
                <c:pt idx="8215">
                  <c:v>72.599999999999994</c:v>
                </c:pt>
                <c:pt idx="8216">
                  <c:v>72.599999999999994</c:v>
                </c:pt>
                <c:pt idx="8217">
                  <c:v>73.099999999999994</c:v>
                </c:pt>
                <c:pt idx="8218">
                  <c:v>73</c:v>
                </c:pt>
                <c:pt idx="8219">
                  <c:v>73.099999999999994</c:v>
                </c:pt>
                <c:pt idx="8220">
                  <c:v>73.400000000000006</c:v>
                </c:pt>
                <c:pt idx="8221">
                  <c:v>72.8</c:v>
                </c:pt>
                <c:pt idx="8222">
                  <c:v>73.099999999999994</c:v>
                </c:pt>
                <c:pt idx="8223">
                  <c:v>73.5</c:v>
                </c:pt>
                <c:pt idx="8224">
                  <c:v>73.3</c:v>
                </c:pt>
                <c:pt idx="8225">
                  <c:v>73.5</c:v>
                </c:pt>
                <c:pt idx="8226">
                  <c:v>73.599999999999994</c:v>
                </c:pt>
                <c:pt idx="8227">
                  <c:v>73.400000000000006</c:v>
                </c:pt>
                <c:pt idx="8228">
                  <c:v>73.400000000000006</c:v>
                </c:pt>
                <c:pt idx="8229">
                  <c:v>73.2</c:v>
                </c:pt>
                <c:pt idx="8230">
                  <c:v>73.400000000000006</c:v>
                </c:pt>
                <c:pt idx="8231">
                  <c:v>73.099999999999994</c:v>
                </c:pt>
                <c:pt idx="8232">
                  <c:v>73</c:v>
                </c:pt>
                <c:pt idx="8233">
                  <c:v>72.900000000000006</c:v>
                </c:pt>
                <c:pt idx="8234">
                  <c:v>73</c:v>
                </c:pt>
                <c:pt idx="8235">
                  <c:v>73</c:v>
                </c:pt>
                <c:pt idx="8236">
                  <c:v>73</c:v>
                </c:pt>
                <c:pt idx="8237">
                  <c:v>73.099999999999994</c:v>
                </c:pt>
                <c:pt idx="8238">
                  <c:v>73</c:v>
                </c:pt>
                <c:pt idx="8239">
                  <c:v>73</c:v>
                </c:pt>
                <c:pt idx="8240">
                  <c:v>73.099999999999994</c:v>
                </c:pt>
                <c:pt idx="8241">
                  <c:v>73.2</c:v>
                </c:pt>
                <c:pt idx="8242">
                  <c:v>73.2</c:v>
                </c:pt>
                <c:pt idx="8243">
                  <c:v>73.3</c:v>
                </c:pt>
                <c:pt idx="8244">
                  <c:v>73.400000000000006</c:v>
                </c:pt>
                <c:pt idx="8245">
                  <c:v>73.5</c:v>
                </c:pt>
                <c:pt idx="8246">
                  <c:v>73.5</c:v>
                </c:pt>
                <c:pt idx="8247">
                  <c:v>73.7</c:v>
                </c:pt>
                <c:pt idx="8248">
                  <c:v>73.7</c:v>
                </c:pt>
                <c:pt idx="8249">
                  <c:v>73.7</c:v>
                </c:pt>
                <c:pt idx="8250">
                  <c:v>73.8</c:v>
                </c:pt>
                <c:pt idx="8251">
                  <c:v>73.8</c:v>
                </c:pt>
                <c:pt idx="8252">
                  <c:v>73.7</c:v>
                </c:pt>
                <c:pt idx="8253">
                  <c:v>73.8</c:v>
                </c:pt>
                <c:pt idx="8254">
                  <c:v>74.099999999999994</c:v>
                </c:pt>
                <c:pt idx="8255">
                  <c:v>74.099999999999994</c:v>
                </c:pt>
                <c:pt idx="8256">
                  <c:v>74.2</c:v>
                </c:pt>
                <c:pt idx="8257">
                  <c:v>74.2</c:v>
                </c:pt>
                <c:pt idx="8258">
                  <c:v>74.5</c:v>
                </c:pt>
                <c:pt idx="8259">
                  <c:v>74.599999999999994</c:v>
                </c:pt>
                <c:pt idx="8260">
                  <c:v>74.400000000000006</c:v>
                </c:pt>
                <c:pt idx="8261">
                  <c:v>74.5</c:v>
                </c:pt>
                <c:pt idx="8262">
                  <c:v>74.7</c:v>
                </c:pt>
                <c:pt idx="8263">
                  <c:v>74.8</c:v>
                </c:pt>
                <c:pt idx="8264">
                  <c:v>75</c:v>
                </c:pt>
                <c:pt idx="8265">
                  <c:v>75.3</c:v>
                </c:pt>
                <c:pt idx="8266">
                  <c:v>75.400000000000006</c:v>
                </c:pt>
                <c:pt idx="8267">
                  <c:v>75.5</c:v>
                </c:pt>
                <c:pt idx="8268">
                  <c:v>75.7</c:v>
                </c:pt>
                <c:pt idx="8269">
                  <c:v>75.400000000000006</c:v>
                </c:pt>
                <c:pt idx="8270">
                  <c:v>75.900000000000006</c:v>
                </c:pt>
                <c:pt idx="8271">
                  <c:v>75.5</c:v>
                </c:pt>
                <c:pt idx="8272">
                  <c:v>76.2</c:v>
                </c:pt>
                <c:pt idx="8273">
                  <c:v>76.400000000000006</c:v>
                </c:pt>
                <c:pt idx="8274">
                  <c:v>76.400000000000006</c:v>
                </c:pt>
                <c:pt idx="8275">
                  <c:v>76.400000000000006</c:v>
                </c:pt>
                <c:pt idx="8276">
                  <c:v>76.7</c:v>
                </c:pt>
                <c:pt idx="8277">
                  <c:v>76.599999999999994</c:v>
                </c:pt>
                <c:pt idx="8278">
                  <c:v>76.5</c:v>
                </c:pt>
                <c:pt idx="8279">
                  <c:v>76.7</c:v>
                </c:pt>
                <c:pt idx="8280">
                  <c:v>76.400000000000006</c:v>
                </c:pt>
                <c:pt idx="8281">
                  <c:v>76.400000000000006</c:v>
                </c:pt>
                <c:pt idx="8282">
                  <c:v>76.900000000000006</c:v>
                </c:pt>
                <c:pt idx="8283">
                  <c:v>76.7</c:v>
                </c:pt>
                <c:pt idx="8284">
                  <c:v>76.8</c:v>
                </c:pt>
                <c:pt idx="8285">
                  <c:v>76.7</c:v>
                </c:pt>
                <c:pt idx="8286">
                  <c:v>77</c:v>
                </c:pt>
                <c:pt idx="8287">
                  <c:v>76.900000000000006</c:v>
                </c:pt>
                <c:pt idx="8288">
                  <c:v>77.400000000000006</c:v>
                </c:pt>
                <c:pt idx="8289">
                  <c:v>77.400000000000006</c:v>
                </c:pt>
                <c:pt idx="8290">
                  <c:v>77.400000000000006</c:v>
                </c:pt>
                <c:pt idx="8291">
                  <c:v>77.5</c:v>
                </c:pt>
                <c:pt idx="8292">
                  <c:v>77.5</c:v>
                </c:pt>
                <c:pt idx="8293">
                  <c:v>77.7</c:v>
                </c:pt>
                <c:pt idx="8294">
                  <c:v>77.8</c:v>
                </c:pt>
                <c:pt idx="8295">
                  <c:v>77.599999999999994</c:v>
                </c:pt>
                <c:pt idx="8296">
                  <c:v>77.5</c:v>
                </c:pt>
                <c:pt idx="8297">
                  <c:v>77.2</c:v>
                </c:pt>
                <c:pt idx="8298">
                  <c:v>76.900000000000006</c:v>
                </c:pt>
                <c:pt idx="8299">
                  <c:v>76.8</c:v>
                </c:pt>
                <c:pt idx="8300">
                  <c:v>76.7</c:v>
                </c:pt>
                <c:pt idx="8301">
                  <c:v>76.900000000000006</c:v>
                </c:pt>
                <c:pt idx="8302">
                  <c:v>76.7</c:v>
                </c:pt>
                <c:pt idx="8303">
                  <c:v>76.599999999999994</c:v>
                </c:pt>
                <c:pt idx="8304">
                  <c:v>76.5</c:v>
                </c:pt>
                <c:pt idx="8305">
                  <c:v>76.5</c:v>
                </c:pt>
                <c:pt idx="8306">
                  <c:v>76.5</c:v>
                </c:pt>
                <c:pt idx="8307">
                  <c:v>76.400000000000006</c:v>
                </c:pt>
                <c:pt idx="8308">
                  <c:v>76.3</c:v>
                </c:pt>
                <c:pt idx="8309">
                  <c:v>76.3</c:v>
                </c:pt>
                <c:pt idx="8310">
                  <c:v>76.2</c:v>
                </c:pt>
                <c:pt idx="8311">
                  <c:v>76.400000000000006</c:v>
                </c:pt>
                <c:pt idx="8312">
                  <c:v>76.400000000000006</c:v>
                </c:pt>
                <c:pt idx="8313">
                  <c:v>76.7</c:v>
                </c:pt>
                <c:pt idx="8314">
                  <c:v>76.5</c:v>
                </c:pt>
                <c:pt idx="8315">
                  <c:v>76.8</c:v>
                </c:pt>
                <c:pt idx="8316">
                  <c:v>76.5</c:v>
                </c:pt>
                <c:pt idx="8317">
                  <c:v>76.8</c:v>
                </c:pt>
                <c:pt idx="8318">
                  <c:v>76.8</c:v>
                </c:pt>
                <c:pt idx="8319">
                  <c:v>76.7</c:v>
                </c:pt>
                <c:pt idx="8320">
                  <c:v>77.3</c:v>
                </c:pt>
                <c:pt idx="8321">
                  <c:v>77.099999999999994</c:v>
                </c:pt>
                <c:pt idx="8322">
                  <c:v>77</c:v>
                </c:pt>
                <c:pt idx="8323">
                  <c:v>76.8</c:v>
                </c:pt>
                <c:pt idx="8324">
                  <c:v>77.2</c:v>
                </c:pt>
                <c:pt idx="8325">
                  <c:v>77.3</c:v>
                </c:pt>
                <c:pt idx="8326">
                  <c:v>77.400000000000006</c:v>
                </c:pt>
                <c:pt idx="8327">
                  <c:v>77.099999999999994</c:v>
                </c:pt>
                <c:pt idx="8328">
                  <c:v>77.2</c:v>
                </c:pt>
                <c:pt idx="8329">
                  <c:v>77.400000000000006</c:v>
                </c:pt>
                <c:pt idx="8330">
                  <c:v>77.3</c:v>
                </c:pt>
                <c:pt idx="8331">
                  <c:v>77.400000000000006</c:v>
                </c:pt>
                <c:pt idx="8332">
                  <c:v>77.400000000000006</c:v>
                </c:pt>
                <c:pt idx="8333">
                  <c:v>77.2</c:v>
                </c:pt>
                <c:pt idx="8334">
                  <c:v>77.599999999999994</c:v>
                </c:pt>
                <c:pt idx="8335">
                  <c:v>77.599999999999994</c:v>
                </c:pt>
                <c:pt idx="8336">
                  <c:v>77.900000000000006</c:v>
                </c:pt>
                <c:pt idx="8337">
                  <c:v>78.7</c:v>
                </c:pt>
                <c:pt idx="8338">
                  <c:v>78.2</c:v>
                </c:pt>
                <c:pt idx="8339">
                  <c:v>78.400000000000006</c:v>
                </c:pt>
                <c:pt idx="8340">
                  <c:v>79.3</c:v>
                </c:pt>
                <c:pt idx="8341">
                  <c:v>78.8</c:v>
                </c:pt>
                <c:pt idx="8342">
                  <c:v>78.8</c:v>
                </c:pt>
                <c:pt idx="8343">
                  <c:v>78.8</c:v>
                </c:pt>
                <c:pt idx="8344">
                  <c:v>78.8</c:v>
                </c:pt>
                <c:pt idx="8345">
                  <c:v>78.7</c:v>
                </c:pt>
                <c:pt idx="8346">
                  <c:v>78.8</c:v>
                </c:pt>
                <c:pt idx="8347">
                  <c:v>78.5</c:v>
                </c:pt>
                <c:pt idx="8348">
                  <c:v>78.5</c:v>
                </c:pt>
                <c:pt idx="8349">
                  <c:v>79.2</c:v>
                </c:pt>
                <c:pt idx="8350">
                  <c:v>78.7</c:v>
                </c:pt>
                <c:pt idx="8351">
                  <c:v>79.7</c:v>
                </c:pt>
                <c:pt idx="8352">
                  <c:v>78.8</c:v>
                </c:pt>
                <c:pt idx="8353">
                  <c:v>78.400000000000006</c:v>
                </c:pt>
                <c:pt idx="8354">
                  <c:v>78.599999999999994</c:v>
                </c:pt>
                <c:pt idx="8355">
                  <c:v>78.3</c:v>
                </c:pt>
                <c:pt idx="8356">
                  <c:v>78.2</c:v>
                </c:pt>
                <c:pt idx="8357">
                  <c:v>78.3</c:v>
                </c:pt>
                <c:pt idx="8358">
                  <c:v>78.2</c:v>
                </c:pt>
                <c:pt idx="8359">
                  <c:v>78.099999999999994</c:v>
                </c:pt>
                <c:pt idx="8360">
                  <c:v>78.099999999999994</c:v>
                </c:pt>
                <c:pt idx="8361">
                  <c:v>77.8</c:v>
                </c:pt>
                <c:pt idx="8362">
                  <c:v>77.8</c:v>
                </c:pt>
                <c:pt idx="8363">
                  <c:v>77.7</c:v>
                </c:pt>
                <c:pt idx="8364">
                  <c:v>77.7</c:v>
                </c:pt>
                <c:pt idx="8365">
                  <c:v>77.8</c:v>
                </c:pt>
                <c:pt idx="8366">
                  <c:v>77.8</c:v>
                </c:pt>
                <c:pt idx="8367">
                  <c:v>77.8</c:v>
                </c:pt>
                <c:pt idx="8368">
                  <c:v>77.599999999999994</c:v>
                </c:pt>
                <c:pt idx="8369">
                  <c:v>77.7</c:v>
                </c:pt>
                <c:pt idx="8370">
                  <c:v>77.900000000000006</c:v>
                </c:pt>
                <c:pt idx="8371">
                  <c:v>77.8</c:v>
                </c:pt>
                <c:pt idx="8372">
                  <c:v>77.7</c:v>
                </c:pt>
                <c:pt idx="8373">
                  <c:v>77.8</c:v>
                </c:pt>
                <c:pt idx="8374">
                  <c:v>77.8</c:v>
                </c:pt>
                <c:pt idx="8375">
                  <c:v>77.900000000000006</c:v>
                </c:pt>
                <c:pt idx="8376">
                  <c:v>78.3</c:v>
                </c:pt>
                <c:pt idx="8377">
                  <c:v>78.599999999999994</c:v>
                </c:pt>
                <c:pt idx="8378">
                  <c:v>78.7</c:v>
                </c:pt>
                <c:pt idx="8379">
                  <c:v>78.7</c:v>
                </c:pt>
                <c:pt idx="8380">
                  <c:v>78.7</c:v>
                </c:pt>
                <c:pt idx="8381">
                  <c:v>78.3</c:v>
                </c:pt>
                <c:pt idx="8382">
                  <c:v>78.8</c:v>
                </c:pt>
                <c:pt idx="8383">
                  <c:v>79.099999999999994</c:v>
                </c:pt>
                <c:pt idx="8384">
                  <c:v>79.2</c:v>
                </c:pt>
                <c:pt idx="8385">
                  <c:v>79.2</c:v>
                </c:pt>
                <c:pt idx="8386">
                  <c:v>79.3</c:v>
                </c:pt>
                <c:pt idx="8387">
                  <c:v>79.2</c:v>
                </c:pt>
                <c:pt idx="8388">
                  <c:v>79.400000000000006</c:v>
                </c:pt>
                <c:pt idx="8389">
                  <c:v>79.400000000000006</c:v>
                </c:pt>
                <c:pt idx="8390">
                  <c:v>79.400000000000006</c:v>
                </c:pt>
                <c:pt idx="8391">
                  <c:v>79.5</c:v>
                </c:pt>
                <c:pt idx="8392">
                  <c:v>79.2</c:v>
                </c:pt>
                <c:pt idx="8393">
                  <c:v>79.2</c:v>
                </c:pt>
                <c:pt idx="8394">
                  <c:v>79.099999999999994</c:v>
                </c:pt>
                <c:pt idx="8395">
                  <c:v>79.2</c:v>
                </c:pt>
                <c:pt idx="8396">
                  <c:v>79.7</c:v>
                </c:pt>
                <c:pt idx="8397">
                  <c:v>79.599999999999994</c:v>
                </c:pt>
                <c:pt idx="8398">
                  <c:v>79.7</c:v>
                </c:pt>
                <c:pt idx="8399">
                  <c:v>79.7</c:v>
                </c:pt>
                <c:pt idx="8400">
                  <c:v>79.7</c:v>
                </c:pt>
                <c:pt idx="8401">
                  <c:v>79.7</c:v>
                </c:pt>
                <c:pt idx="8402">
                  <c:v>79.599999999999994</c:v>
                </c:pt>
                <c:pt idx="8403">
                  <c:v>79.7</c:v>
                </c:pt>
                <c:pt idx="8404">
                  <c:v>80.2</c:v>
                </c:pt>
                <c:pt idx="8405">
                  <c:v>80.099999999999994</c:v>
                </c:pt>
                <c:pt idx="8406">
                  <c:v>79.900000000000006</c:v>
                </c:pt>
                <c:pt idx="8407">
                  <c:v>79.599999999999994</c:v>
                </c:pt>
                <c:pt idx="8408">
                  <c:v>79.3</c:v>
                </c:pt>
                <c:pt idx="8409">
                  <c:v>79.3</c:v>
                </c:pt>
                <c:pt idx="8410">
                  <c:v>79.400000000000006</c:v>
                </c:pt>
                <c:pt idx="8411">
                  <c:v>79.3</c:v>
                </c:pt>
                <c:pt idx="8412">
                  <c:v>79.400000000000006</c:v>
                </c:pt>
                <c:pt idx="8413">
                  <c:v>79.2</c:v>
                </c:pt>
                <c:pt idx="8414">
                  <c:v>79.2</c:v>
                </c:pt>
                <c:pt idx="8415">
                  <c:v>79.2</c:v>
                </c:pt>
                <c:pt idx="8416">
                  <c:v>79</c:v>
                </c:pt>
                <c:pt idx="8417">
                  <c:v>79</c:v>
                </c:pt>
                <c:pt idx="8418">
                  <c:v>79</c:v>
                </c:pt>
                <c:pt idx="8419">
                  <c:v>79</c:v>
                </c:pt>
                <c:pt idx="8420">
                  <c:v>79.099999999999994</c:v>
                </c:pt>
                <c:pt idx="8421">
                  <c:v>79.099999999999994</c:v>
                </c:pt>
                <c:pt idx="8422">
                  <c:v>79</c:v>
                </c:pt>
                <c:pt idx="8423">
                  <c:v>79</c:v>
                </c:pt>
                <c:pt idx="8424">
                  <c:v>79.099999999999994</c:v>
                </c:pt>
                <c:pt idx="8425">
                  <c:v>79.099999999999994</c:v>
                </c:pt>
                <c:pt idx="8426">
                  <c:v>79.2</c:v>
                </c:pt>
                <c:pt idx="8427">
                  <c:v>79.099999999999994</c:v>
                </c:pt>
                <c:pt idx="8428">
                  <c:v>79.099999999999994</c:v>
                </c:pt>
                <c:pt idx="8429">
                  <c:v>79.099999999999994</c:v>
                </c:pt>
                <c:pt idx="8430">
                  <c:v>79.2</c:v>
                </c:pt>
                <c:pt idx="8431">
                  <c:v>79.2</c:v>
                </c:pt>
                <c:pt idx="8432">
                  <c:v>79.2</c:v>
                </c:pt>
                <c:pt idx="8433">
                  <c:v>79.2</c:v>
                </c:pt>
                <c:pt idx="8434">
                  <c:v>79.2</c:v>
                </c:pt>
                <c:pt idx="8435">
                  <c:v>79.400000000000006</c:v>
                </c:pt>
                <c:pt idx="8436">
                  <c:v>79.400000000000006</c:v>
                </c:pt>
                <c:pt idx="8437">
                  <c:v>79.5</c:v>
                </c:pt>
                <c:pt idx="8438">
                  <c:v>79.3</c:v>
                </c:pt>
                <c:pt idx="8439">
                  <c:v>79.400000000000006</c:v>
                </c:pt>
                <c:pt idx="8440">
                  <c:v>79.400000000000006</c:v>
                </c:pt>
                <c:pt idx="8441">
                  <c:v>79.5</c:v>
                </c:pt>
                <c:pt idx="8442">
                  <c:v>79.900000000000006</c:v>
                </c:pt>
                <c:pt idx="8443">
                  <c:v>79.5</c:v>
                </c:pt>
                <c:pt idx="8444">
                  <c:v>79.5</c:v>
                </c:pt>
                <c:pt idx="8445">
                  <c:v>79.5</c:v>
                </c:pt>
                <c:pt idx="8446">
                  <c:v>79.400000000000006</c:v>
                </c:pt>
                <c:pt idx="8447">
                  <c:v>79.7</c:v>
                </c:pt>
                <c:pt idx="8448">
                  <c:v>79.599999999999994</c:v>
                </c:pt>
                <c:pt idx="8449">
                  <c:v>79.7</c:v>
                </c:pt>
                <c:pt idx="8450">
                  <c:v>79.5</c:v>
                </c:pt>
                <c:pt idx="8451">
                  <c:v>79.400000000000006</c:v>
                </c:pt>
                <c:pt idx="8452">
                  <c:v>79.400000000000006</c:v>
                </c:pt>
                <c:pt idx="8453">
                  <c:v>79.7</c:v>
                </c:pt>
                <c:pt idx="8454">
                  <c:v>79.599999999999994</c:v>
                </c:pt>
                <c:pt idx="8455">
                  <c:v>79.599999999999994</c:v>
                </c:pt>
                <c:pt idx="8456">
                  <c:v>80</c:v>
                </c:pt>
                <c:pt idx="8457">
                  <c:v>79.599999999999994</c:v>
                </c:pt>
                <c:pt idx="8458">
                  <c:v>79.5</c:v>
                </c:pt>
                <c:pt idx="8459">
                  <c:v>79.5</c:v>
                </c:pt>
                <c:pt idx="8460">
                  <c:v>79.400000000000006</c:v>
                </c:pt>
                <c:pt idx="8461">
                  <c:v>79.400000000000006</c:v>
                </c:pt>
                <c:pt idx="8462">
                  <c:v>79.5</c:v>
                </c:pt>
                <c:pt idx="8463">
                  <c:v>79.5</c:v>
                </c:pt>
                <c:pt idx="8464">
                  <c:v>79.3</c:v>
                </c:pt>
                <c:pt idx="8465">
                  <c:v>79.2</c:v>
                </c:pt>
                <c:pt idx="8466">
                  <c:v>79.2</c:v>
                </c:pt>
                <c:pt idx="8467">
                  <c:v>79</c:v>
                </c:pt>
                <c:pt idx="8468">
                  <c:v>79.099999999999994</c:v>
                </c:pt>
                <c:pt idx="8469">
                  <c:v>79.2</c:v>
                </c:pt>
                <c:pt idx="8470">
                  <c:v>79.099999999999994</c:v>
                </c:pt>
                <c:pt idx="8471">
                  <c:v>79</c:v>
                </c:pt>
                <c:pt idx="8472">
                  <c:v>79</c:v>
                </c:pt>
                <c:pt idx="8473">
                  <c:v>78.8</c:v>
                </c:pt>
                <c:pt idx="8474">
                  <c:v>78.8</c:v>
                </c:pt>
                <c:pt idx="8475">
                  <c:v>79</c:v>
                </c:pt>
                <c:pt idx="8476">
                  <c:v>78.8</c:v>
                </c:pt>
                <c:pt idx="8477">
                  <c:v>78.8</c:v>
                </c:pt>
                <c:pt idx="8478">
                  <c:v>78.8</c:v>
                </c:pt>
                <c:pt idx="8479">
                  <c:v>78.8</c:v>
                </c:pt>
                <c:pt idx="8480">
                  <c:v>78.7</c:v>
                </c:pt>
                <c:pt idx="8481">
                  <c:v>78.8</c:v>
                </c:pt>
                <c:pt idx="8482">
                  <c:v>78.7</c:v>
                </c:pt>
                <c:pt idx="8483">
                  <c:v>78.7</c:v>
                </c:pt>
                <c:pt idx="8484">
                  <c:v>78.8</c:v>
                </c:pt>
                <c:pt idx="8485">
                  <c:v>78.8</c:v>
                </c:pt>
                <c:pt idx="8486">
                  <c:v>78.8</c:v>
                </c:pt>
                <c:pt idx="8487">
                  <c:v>78.7</c:v>
                </c:pt>
                <c:pt idx="8488">
                  <c:v>78.7</c:v>
                </c:pt>
                <c:pt idx="8489">
                  <c:v>78.7</c:v>
                </c:pt>
                <c:pt idx="8490">
                  <c:v>78.5</c:v>
                </c:pt>
                <c:pt idx="8491">
                  <c:v>78.599999999999994</c:v>
                </c:pt>
                <c:pt idx="8492">
                  <c:v>78.8</c:v>
                </c:pt>
                <c:pt idx="8493">
                  <c:v>78.599999999999994</c:v>
                </c:pt>
                <c:pt idx="8494">
                  <c:v>78.7</c:v>
                </c:pt>
                <c:pt idx="8495">
                  <c:v>78.599999999999994</c:v>
                </c:pt>
                <c:pt idx="8496">
                  <c:v>78.5</c:v>
                </c:pt>
                <c:pt idx="8497">
                  <c:v>78.5</c:v>
                </c:pt>
                <c:pt idx="8498">
                  <c:v>78.400000000000006</c:v>
                </c:pt>
                <c:pt idx="8499">
                  <c:v>78.599999999999994</c:v>
                </c:pt>
                <c:pt idx="8500">
                  <c:v>78.400000000000006</c:v>
                </c:pt>
                <c:pt idx="8501">
                  <c:v>78.400000000000006</c:v>
                </c:pt>
                <c:pt idx="8502">
                  <c:v>78.400000000000006</c:v>
                </c:pt>
                <c:pt idx="8503">
                  <c:v>78.5</c:v>
                </c:pt>
                <c:pt idx="8504">
                  <c:v>78.3</c:v>
                </c:pt>
                <c:pt idx="8505">
                  <c:v>78.3</c:v>
                </c:pt>
                <c:pt idx="8506">
                  <c:v>78.099999999999994</c:v>
                </c:pt>
                <c:pt idx="8507">
                  <c:v>78.099999999999994</c:v>
                </c:pt>
                <c:pt idx="8508">
                  <c:v>78.099999999999994</c:v>
                </c:pt>
                <c:pt idx="8509">
                  <c:v>78</c:v>
                </c:pt>
                <c:pt idx="8510">
                  <c:v>78</c:v>
                </c:pt>
                <c:pt idx="8511">
                  <c:v>77.900000000000006</c:v>
                </c:pt>
                <c:pt idx="8512">
                  <c:v>77.900000000000006</c:v>
                </c:pt>
                <c:pt idx="8513">
                  <c:v>77.8</c:v>
                </c:pt>
                <c:pt idx="8514">
                  <c:v>77.7</c:v>
                </c:pt>
                <c:pt idx="8515">
                  <c:v>77.900000000000006</c:v>
                </c:pt>
                <c:pt idx="8516">
                  <c:v>77.7</c:v>
                </c:pt>
                <c:pt idx="8517">
                  <c:v>77.599999999999994</c:v>
                </c:pt>
                <c:pt idx="8518">
                  <c:v>77.5</c:v>
                </c:pt>
                <c:pt idx="8519">
                  <c:v>77.400000000000006</c:v>
                </c:pt>
                <c:pt idx="8520">
                  <c:v>77.5</c:v>
                </c:pt>
                <c:pt idx="8521">
                  <c:v>77.400000000000006</c:v>
                </c:pt>
                <c:pt idx="8522">
                  <c:v>77.3</c:v>
                </c:pt>
                <c:pt idx="8523">
                  <c:v>77.3</c:v>
                </c:pt>
                <c:pt idx="8524">
                  <c:v>77.2</c:v>
                </c:pt>
                <c:pt idx="8525">
                  <c:v>77.099999999999994</c:v>
                </c:pt>
                <c:pt idx="8526">
                  <c:v>77.2</c:v>
                </c:pt>
                <c:pt idx="8527">
                  <c:v>77</c:v>
                </c:pt>
                <c:pt idx="8528">
                  <c:v>77.099999999999994</c:v>
                </c:pt>
                <c:pt idx="8529">
                  <c:v>77.099999999999994</c:v>
                </c:pt>
                <c:pt idx="8530">
                  <c:v>77.099999999999994</c:v>
                </c:pt>
                <c:pt idx="8531">
                  <c:v>76.900000000000006</c:v>
                </c:pt>
                <c:pt idx="8532">
                  <c:v>76.900000000000006</c:v>
                </c:pt>
                <c:pt idx="8533">
                  <c:v>76.900000000000006</c:v>
                </c:pt>
                <c:pt idx="8534">
                  <c:v>76.8</c:v>
                </c:pt>
                <c:pt idx="8535">
                  <c:v>76.900000000000006</c:v>
                </c:pt>
                <c:pt idx="8536">
                  <c:v>76.8</c:v>
                </c:pt>
                <c:pt idx="8537">
                  <c:v>76.7</c:v>
                </c:pt>
                <c:pt idx="8538">
                  <c:v>76.599999999999994</c:v>
                </c:pt>
                <c:pt idx="8539">
                  <c:v>76.599999999999994</c:v>
                </c:pt>
                <c:pt idx="8540">
                  <c:v>76.599999999999994</c:v>
                </c:pt>
                <c:pt idx="8541">
                  <c:v>76.5</c:v>
                </c:pt>
                <c:pt idx="8542">
                  <c:v>76.5</c:v>
                </c:pt>
                <c:pt idx="8543">
                  <c:v>76.5</c:v>
                </c:pt>
                <c:pt idx="8544">
                  <c:v>76.5</c:v>
                </c:pt>
                <c:pt idx="8545">
                  <c:v>76.400000000000006</c:v>
                </c:pt>
                <c:pt idx="8546">
                  <c:v>76.3</c:v>
                </c:pt>
                <c:pt idx="8547">
                  <c:v>76.400000000000006</c:v>
                </c:pt>
                <c:pt idx="8548">
                  <c:v>76.3</c:v>
                </c:pt>
                <c:pt idx="8549">
                  <c:v>76.400000000000006</c:v>
                </c:pt>
                <c:pt idx="8550">
                  <c:v>76.400000000000006</c:v>
                </c:pt>
                <c:pt idx="8551">
                  <c:v>76.400000000000006</c:v>
                </c:pt>
                <c:pt idx="8552">
                  <c:v>76.400000000000006</c:v>
                </c:pt>
                <c:pt idx="8553">
                  <c:v>76.3</c:v>
                </c:pt>
                <c:pt idx="8554">
                  <c:v>76.400000000000006</c:v>
                </c:pt>
                <c:pt idx="8555">
                  <c:v>76.3</c:v>
                </c:pt>
                <c:pt idx="8556">
                  <c:v>76.3</c:v>
                </c:pt>
                <c:pt idx="8557">
                  <c:v>76.2</c:v>
                </c:pt>
                <c:pt idx="8558">
                  <c:v>76.3</c:v>
                </c:pt>
                <c:pt idx="8559">
                  <c:v>76.099999999999994</c:v>
                </c:pt>
                <c:pt idx="8560">
                  <c:v>76.3</c:v>
                </c:pt>
                <c:pt idx="8561">
                  <c:v>76.2</c:v>
                </c:pt>
                <c:pt idx="8562">
                  <c:v>76.2</c:v>
                </c:pt>
                <c:pt idx="8563">
                  <c:v>76.400000000000006</c:v>
                </c:pt>
                <c:pt idx="8564">
                  <c:v>76.3</c:v>
                </c:pt>
                <c:pt idx="8565">
                  <c:v>76.3</c:v>
                </c:pt>
                <c:pt idx="8566">
                  <c:v>76.3</c:v>
                </c:pt>
                <c:pt idx="8567">
                  <c:v>76.400000000000006</c:v>
                </c:pt>
                <c:pt idx="8568">
                  <c:v>76.3</c:v>
                </c:pt>
                <c:pt idx="8569">
                  <c:v>76.400000000000006</c:v>
                </c:pt>
                <c:pt idx="8570">
                  <c:v>76.3</c:v>
                </c:pt>
                <c:pt idx="8571">
                  <c:v>76.400000000000006</c:v>
                </c:pt>
                <c:pt idx="8572">
                  <c:v>76.400000000000006</c:v>
                </c:pt>
                <c:pt idx="8573">
                  <c:v>76.400000000000006</c:v>
                </c:pt>
                <c:pt idx="8574">
                  <c:v>76.5</c:v>
                </c:pt>
                <c:pt idx="8575">
                  <c:v>76.5</c:v>
                </c:pt>
                <c:pt idx="8576">
                  <c:v>76.5</c:v>
                </c:pt>
                <c:pt idx="8577">
                  <c:v>76.5</c:v>
                </c:pt>
                <c:pt idx="8578">
                  <c:v>76.599999999999994</c:v>
                </c:pt>
                <c:pt idx="8579">
                  <c:v>76.5</c:v>
                </c:pt>
                <c:pt idx="8580">
                  <c:v>76.5</c:v>
                </c:pt>
                <c:pt idx="8581">
                  <c:v>76.5</c:v>
                </c:pt>
                <c:pt idx="8582">
                  <c:v>76.5</c:v>
                </c:pt>
                <c:pt idx="8583">
                  <c:v>76.5</c:v>
                </c:pt>
                <c:pt idx="8584">
                  <c:v>76.5</c:v>
                </c:pt>
                <c:pt idx="8585">
                  <c:v>76.400000000000006</c:v>
                </c:pt>
                <c:pt idx="8586">
                  <c:v>76.400000000000006</c:v>
                </c:pt>
                <c:pt idx="8587">
                  <c:v>76.400000000000006</c:v>
                </c:pt>
                <c:pt idx="8588">
                  <c:v>76.400000000000006</c:v>
                </c:pt>
                <c:pt idx="8589">
                  <c:v>76.400000000000006</c:v>
                </c:pt>
                <c:pt idx="8590">
                  <c:v>76.400000000000006</c:v>
                </c:pt>
                <c:pt idx="8591">
                  <c:v>76.3</c:v>
                </c:pt>
                <c:pt idx="8592">
                  <c:v>76.400000000000006</c:v>
                </c:pt>
                <c:pt idx="8593">
                  <c:v>76.400000000000006</c:v>
                </c:pt>
                <c:pt idx="8594">
                  <c:v>76.400000000000006</c:v>
                </c:pt>
                <c:pt idx="8595">
                  <c:v>76.5</c:v>
                </c:pt>
                <c:pt idx="8596">
                  <c:v>76.5</c:v>
                </c:pt>
                <c:pt idx="8597">
                  <c:v>76.5</c:v>
                </c:pt>
                <c:pt idx="8598">
                  <c:v>76.599999999999994</c:v>
                </c:pt>
                <c:pt idx="8599">
                  <c:v>76.599999999999994</c:v>
                </c:pt>
                <c:pt idx="8600">
                  <c:v>76.599999999999994</c:v>
                </c:pt>
                <c:pt idx="8601">
                  <c:v>76.7</c:v>
                </c:pt>
                <c:pt idx="8602">
                  <c:v>76.7</c:v>
                </c:pt>
                <c:pt idx="8603">
                  <c:v>76.7</c:v>
                </c:pt>
                <c:pt idx="8604">
                  <c:v>76.8</c:v>
                </c:pt>
                <c:pt idx="8605">
                  <c:v>76.8</c:v>
                </c:pt>
                <c:pt idx="8606">
                  <c:v>76.8</c:v>
                </c:pt>
                <c:pt idx="8607">
                  <c:v>76.8</c:v>
                </c:pt>
                <c:pt idx="8608">
                  <c:v>76.8</c:v>
                </c:pt>
                <c:pt idx="8609">
                  <c:v>76.900000000000006</c:v>
                </c:pt>
                <c:pt idx="8610">
                  <c:v>76.900000000000006</c:v>
                </c:pt>
                <c:pt idx="8611">
                  <c:v>76.900000000000006</c:v>
                </c:pt>
                <c:pt idx="8612">
                  <c:v>76.900000000000006</c:v>
                </c:pt>
                <c:pt idx="8613">
                  <c:v>77</c:v>
                </c:pt>
                <c:pt idx="8614">
                  <c:v>77</c:v>
                </c:pt>
                <c:pt idx="8615">
                  <c:v>77.099999999999994</c:v>
                </c:pt>
                <c:pt idx="8616">
                  <c:v>77</c:v>
                </c:pt>
                <c:pt idx="8617">
                  <c:v>77.099999999999994</c:v>
                </c:pt>
                <c:pt idx="8618">
                  <c:v>77.099999999999994</c:v>
                </c:pt>
                <c:pt idx="8619">
                  <c:v>77.099999999999994</c:v>
                </c:pt>
                <c:pt idx="8620">
                  <c:v>77.099999999999994</c:v>
                </c:pt>
                <c:pt idx="8621">
                  <c:v>77.099999999999994</c:v>
                </c:pt>
                <c:pt idx="8622">
                  <c:v>77.099999999999994</c:v>
                </c:pt>
                <c:pt idx="8623">
                  <c:v>77.099999999999994</c:v>
                </c:pt>
                <c:pt idx="8624">
                  <c:v>77.099999999999994</c:v>
                </c:pt>
                <c:pt idx="8625">
                  <c:v>77.099999999999994</c:v>
                </c:pt>
                <c:pt idx="8626">
                  <c:v>77.2</c:v>
                </c:pt>
                <c:pt idx="8627">
                  <c:v>77.2</c:v>
                </c:pt>
                <c:pt idx="8628">
                  <c:v>77.2</c:v>
                </c:pt>
                <c:pt idx="8629">
                  <c:v>77.099999999999994</c:v>
                </c:pt>
                <c:pt idx="8630">
                  <c:v>77.099999999999994</c:v>
                </c:pt>
                <c:pt idx="8631">
                  <c:v>77.099999999999994</c:v>
                </c:pt>
                <c:pt idx="8632">
                  <c:v>77.099999999999994</c:v>
                </c:pt>
                <c:pt idx="8633">
                  <c:v>76.900000000000006</c:v>
                </c:pt>
                <c:pt idx="8634">
                  <c:v>77</c:v>
                </c:pt>
                <c:pt idx="8635">
                  <c:v>76.900000000000006</c:v>
                </c:pt>
                <c:pt idx="8636">
                  <c:v>76.8</c:v>
                </c:pt>
                <c:pt idx="8637">
                  <c:v>76.900000000000006</c:v>
                </c:pt>
                <c:pt idx="8638">
                  <c:v>76.8</c:v>
                </c:pt>
                <c:pt idx="8639">
                  <c:v>76.900000000000006</c:v>
                </c:pt>
                <c:pt idx="8640">
                  <c:v>76.8</c:v>
                </c:pt>
                <c:pt idx="8641">
                  <c:v>76.7</c:v>
                </c:pt>
                <c:pt idx="8642">
                  <c:v>76.7</c:v>
                </c:pt>
                <c:pt idx="8643">
                  <c:v>76.8</c:v>
                </c:pt>
                <c:pt idx="8644">
                  <c:v>76.7</c:v>
                </c:pt>
                <c:pt idx="8645">
                  <c:v>76.599999999999994</c:v>
                </c:pt>
                <c:pt idx="8646">
                  <c:v>76.599999999999994</c:v>
                </c:pt>
                <c:pt idx="8647">
                  <c:v>76.599999999999994</c:v>
                </c:pt>
                <c:pt idx="8648">
                  <c:v>76.8</c:v>
                </c:pt>
                <c:pt idx="8649">
                  <c:v>76.900000000000006</c:v>
                </c:pt>
                <c:pt idx="8650">
                  <c:v>76.900000000000006</c:v>
                </c:pt>
                <c:pt idx="8651">
                  <c:v>76.900000000000006</c:v>
                </c:pt>
                <c:pt idx="8652">
                  <c:v>76.8</c:v>
                </c:pt>
                <c:pt idx="8653">
                  <c:v>76.8</c:v>
                </c:pt>
                <c:pt idx="8654">
                  <c:v>76.8</c:v>
                </c:pt>
                <c:pt idx="8655">
                  <c:v>76.8</c:v>
                </c:pt>
                <c:pt idx="8656">
                  <c:v>76.900000000000006</c:v>
                </c:pt>
                <c:pt idx="8657">
                  <c:v>76.8</c:v>
                </c:pt>
                <c:pt idx="8658">
                  <c:v>76.8</c:v>
                </c:pt>
                <c:pt idx="8659">
                  <c:v>76.900000000000006</c:v>
                </c:pt>
                <c:pt idx="8660">
                  <c:v>76.900000000000006</c:v>
                </c:pt>
                <c:pt idx="8661">
                  <c:v>77</c:v>
                </c:pt>
                <c:pt idx="8662">
                  <c:v>76.900000000000006</c:v>
                </c:pt>
                <c:pt idx="8663">
                  <c:v>77</c:v>
                </c:pt>
                <c:pt idx="8664">
                  <c:v>77</c:v>
                </c:pt>
                <c:pt idx="8665">
                  <c:v>76.8</c:v>
                </c:pt>
                <c:pt idx="8666">
                  <c:v>77</c:v>
                </c:pt>
                <c:pt idx="8667">
                  <c:v>77</c:v>
                </c:pt>
                <c:pt idx="8668">
                  <c:v>76.8</c:v>
                </c:pt>
                <c:pt idx="8669">
                  <c:v>77.099999999999994</c:v>
                </c:pt>
                <c:pt idx="8670">
                  <c:v>77</c:v>
                </c:pt>
                <c:pt idx="8671">
                  <c:v>76.900000000000006</c:v>
                </c:pt>
                <c:pt idx="8672">
                  <c:v>77.099999999999994</c:v>
                </c:pt>
                <c:pt idx="8673">
                  <c:v>77</c:v>
                </c:pt>
                <c:pt idx="8674">
                  <c:v>77.099999999999994</c:v>
                </c:pt>
                <c:pt idx="8675">
                  <c:v>77.2</c:v>
                </c:pt>
                <c:pt idx="8676">
                  <c:v>77.099999999999994</c:v>
                </c:pt>
                <c:pt idx="8677">
                  <c:v>77.2</c:v>
                </c:pt>
                <c:pt idx="8678">
                  <c:v>77.400000000000006</c:v>
                </c:pt>
                <c:pt idx="8679">
                  <c:v>77.400000000000006</c:v>
                </c:pt>
                <c:pt idx="8680">
                  <c:v>77.400000000000006</c:v>
                </c:pt>
                <c:pt idx="8681">
                  <c:v>77.5</c:v>
                </c:pt>
                <c:pt idx="8682">
                  <c:v>77.400000000000006</c:v>
                </c:pt>
                <c:pt idx="8683">
                  <c:v>77.400000000000006</c:v>
                </c:pt>
                <c:pt idx="8684">
                  <c:v>77.400000000000006</c:v>
                </c:pt>
                <c:pt idx="8685">
                  <c:v>77.599999999999994</c:v>
                </c:pt>
                <c:pt idx="8686">
                  <c:v>77.7</c:v>
                </c:pt>
                <c:pt idx="8687">
                  <c:v>77.8</c:v>
                </c:pt>
                <c:pt idx="8688">
                  <c:v>77.8</c:v>
                </c:pt>
                <c:pt idx="8689">
                  <c:v>77.599999999999994</c:v>
                </c:pt>
                <c:pt idx="8690">
                  <c:v>77.7</c:v>
                </c:pt>
                <c:pt idx="8691">
                  <c:v>77.7</c:v>
                </c:pt>
                <c:pt idx="8692">
                  <c:v>77.7</c:v>
                </c:pt>
                <c:pt idx="8693">
                  <c:v>77.900000000000006</c:v>
                </c:pt>
                <c:pt idx="8694">
                  <c:v>77.900000000000006</c:v>
                </c:pt>
                <c:pt idx="8695">
                  <c:v>78.3</c:v>
                </c:pt>
                <c:pt idx="8696">
                  <c:v>78.099999999999994</c:v>
                </c:pt>
                <c:pt idx="8697">
                  <c:v>78</c:v>
                </c:pt>
                <c:pt idx="8698">
                  <c:v>78.099999999999994</c:v>
                </c:pt>
                <c:pt idx="8699">
                  <c:v>78</c:v>
                </c:pt>
                <c:pt idx="8700">
                  <c:v>78.3</c:v>
                </c:pt>
                <c:pt idx="8701">
                  <c:v>78.2</c:v>
                </c:pt>
                <c:pt idx="8702">
                  <c:v>78.400000000000006</c:v>
                </c:pt>
                <c:pt idx="8703">
                  <c:v>78.400000000000006</c:v>
                </c:pt>
                <c:pt idx="8704">
                  <c:v>78.7</c:v>
                </c:pt>
                <c:pt idx="8705">
                  <c:v>78.400000000000006</c:v>
                </c:pt>
                <c:pt idx="8706">
                  <c:v>78.400000000000006</c:v>
                </c:pt>
                <c:pt idx="8707">
                  <c:v>78.7</c:v>
                </c:pt>
                <c:pt idx="8708">
                  <c:v>78.400000000000006</c:v>
                </c:pt>
                <c:pt idx="8709">
                  <c:v>78.599999999999994</c:v>
                </c:pt>
                <c:pt idx="8710">
                  <c:v>78.3</c:v>
                </c:pt>
                <c:pt idx="8711">
                  <c:v>78.099999999999994</c:v>
                </c:pt>
                <c:pt idx="8712">
                  <c:v>78</c:v>
                </c:pt>
                <c:pt idx="8713">
                  <c:v>77.900000000000006</c:v>
                </c:pt>
                <c:pt idx="8714">
                  <c:v>78.400000000000006</c:v>
                </c:pt>
                <c:pt idx="8715">
                  <c:v>78.400000000000006</c:v>
                </c:pt>
                <c:pt idx="8716">
                  <c:v>78.599999999999994</c:v>
                </c:pt>
                <c:pt idx="8717">
                  <c:v>78.5</c:v>
                </c:pt>
                <c:pt idx="8718">
                  <c:v>78.400000000000006</c:v>
                </c:pt>
                <c:pt idx="8719">
                  <c:v>78.3</c:v>
                </c:pt>
                <c:pt idx="8720">
                  <c:v>78.599999999999994</c:v>
                </c:pt>
                <c:pt idx="8721">
                  <c:v>78.599999999999994</c:v>
                </c:pt>
                <c:pt idx="8722">
                  <c:v>78.7</c:v>
                </c:pt>
                <c:pt idx="8723">
                  <c:v>78.400000000000006</c:v>
                </c:pt>
                <c:pt idx="8724">
                  <c:v>78.400000000000006</c:v>
                </c:pt>
                <c:pt idx="8725">
                  <c:v>78.7</c:v>
                </c:pt>
                <c:pt idx="8726">
                  <c:v>78.599999999999994</c:v>
                </c:pt>
                <c:pt idx="8727">
                  <c:v>78.3</c:v>
                </c:pt>
                <c:pt idx="8728">
                  <c:v>78.8</c:v>
                </c:pt>
                <c:pt idx="8729">
                  <c:v>78.5</c:v>
                </c:pt>
                <c:pt idx="8730">
                  <c:v>78.599999999999994</c:v>
                </c:pt>
                <c:pt idx="8731">
                  <c:v>78.5</c:v>
                </c:pt>
                <c:pt idx="8732">
                  <c:v>78.7</c:v>
                </c:pt>
                <c:pt idx="8733">
                  <c:v>78.7</c:v>
                </c:pt>
                <c:pt idx="8734">
                  <c:v>78.8</c:v>
                </c:pt>
                <c:pt idx="8735">
                  <c:v>78.400000000000006</c:v>
                </c:pt>
                <c:pt idx="8736">
                  <c:v>78.3</c:v>
                </c:pt>
                <c:pt idx="8737">
                  <c:v>78.3</c:v>
                </c:pt>
                <c:pt idx="8738">
                  <c:v>78.099999999999994</c:v>
                </c:pt>
                <c:pt idx="8739">
                  <c:v>78.2</c:v>
                </c:pt>
                <c:pt idx="8740">
                  <c:v>78.099999999999994</c:v>
                </c:pt>
                <c:pt idx="8741">
                  <c:v>78.099999999999994</c:v>
                </c:pt>
                <c:pt idx="8742">
                  <c:v>78.099999999999994</c:v>
                </c:pt>
                <c:pt idx="8743">
                  <c:v>77.900000000000006</c:v>
                </c:pt>
                <c:pt idx="8744">
                  <c:v>77.900000000000006</c:v>
                </c:pt>
                <c:pt idx="8745">
                  <c:v>77.900000000000006</c:v>
                </c:pt>
                <c:pt idx="8746">
                  <c:v>77.900000000000006</c:v>
                </c:pt>
                <c:pt idx="8747">
                  <c:v>77.900000000000006</c:v>
                </c:pt>
                <c:pt idx="8748">
                  <c:v>77.900000000000006</c:v>
                </c:pt>
                <c:pt idx="8749">
                  <c:v>77.900000000000006</c:v>
                </c:pt>
                <c:pt idx="8750">
                  <c:v>77.900000000000006</c:v>
                </c:pt>
                <c:pt idx="8751">
                  <c:v>78</c:v>
                </c:pt>
                <c:pt idx="8752">
                  <c:v>78</c:v>
                </c:pt>
                <c:pt idx="8753">
                  <c:v>78</c:v>
                </c:pt>
                <c:pt idx="8754">
                  <c:v>78</c:v>
                </c:pt>
                <c:pt idx="8755">
                  <c:v>78.099999999999994</c:v>
                </c:pt>
                <c:pt idx="8756">
                  <c:v>78</c:v>
                </c:pt>
                <c:pt idx="8757">
                  <c:v>78</c:v>
                </c:pt>
                <c:pt idx="8758">
                  <c:v>78.099999999999994</c:v>
                </c:pt>
                <c:pt idx="8759">
                  <c:v>78.099999999999994</c:v>
                </c:pt>
                <c:pt idx="8760">
                  <c:v>78.2</c:v>
                </c:pt>
                <c:pt idx="8761">
                  <c:v>78.2</c:v>
                </c:pt>
                <c:pt idx="8762">
                  <c:v>78.2</c:v>
                </c:pt>
                <c:pt idx="8763">
                  <c:v>78.3</c:v>
                </c:pt>
                <c:pt idx="8764">
                  <c:v>78.400000000000006</c:v>
                </c:pt>
                <c:pt idx="8765">
                  <c:v>78.400000000000006</c:v>
                </c:pt>
                <c:pt idx="8766">
                  <c:v>78.400000000000006</c:v>
                </c:pt>
                <c:pt idx="8767">
                  <c:v>78.5</c:v>
                </c:pt>
                <c:pt idx="8768">
                  <c:v>78.7</c:v>
                </c:pt>
                <c:pt idx="8769">
                  <c:v>78.7</c:v>
                </c:pt>
                <c:pt idx="8770">
                  <c:v>78.8</c:v>
                </c:pt>
                <c:pt idx="8771">
                  <c:v>78.8</c:v>
                </c:pt>
                <c:pt idx="8772">
                  <c:v>79</c:v>
                </c:pt>
                <c:pt idx="8773">
                  <c:v>79.099999999999994</c:v>
                </c:pt>
                <c:pt idx="8774">
                  <c:v>79.099999999999994</c:v>
                </c:pt>
                <c:pt idx="8775">
                  <c:v>79</c:v>
                </c:pt>
                <c:pt idx="8776">
                  <c:v>79.099999999999994</c:v>
                </c:pt>
                <c:pt idx="8777">
                  <c:v>79.099999999999994</c:v>
                </c:pt>
                <c:pt idx="8778">
                  <c:v>79.2</c:v>
                </c:pt>
                <c:pt idx="8779">
                  <c:v>79.2</c:v>
                </c:pt>
                <c:pt idx="8780">
                  <c:v>79.2</c:v>
                </c:pt>
                <c:pt idx="8781">
                  <c:v>79.3</c:v>
                </c:pt>
                <c:pt idx="8782">
                  <c:v>79.3</c:v>
                </c:pt>
                <c:pt idx="8783">
                  <c:v>79.3</c:v>
                </c:pt>
                <c:pt idx="8784">
                  <c:v>79.2</c:v>
                </c:pt>
                <c:pt idx="8785">
                  <c:v>79.3</c:v>
                </c:pt>
                <c:pt idx="8786">
                  <c:v>79.3</c:v>
                </c:pt>
                <c:pt idx="8787">
                  <c:v>79.3</c:v>
                </c:pt>
                <c:pt idx="8788">
                  <c:v>79.3</c:v>
                </c:pt>
                <c:pt idx="8789">
                  <c:v>79.3</c:v>
                </c:pt>
                <c:pt idx="8790">
                  <c:v>79.3</c:v>
                </c:pt>
                <c:pt idx="8791">
                  <c:v>79.400000000000006</c:v>
                </c:pt>
                <c:pt idx="8792">
                  <c:v>79.400000000000006</c:v>
                </c:pt>
                <c:pt idx="8793">
                  <c:v>79.400000000000006</c:v>
                </c:pt>
                <c:pt idx="8794">
                  <c:v>79.400000000000006</c:v>
                </c:pt>
                <c:pt idx="8795">
                  <c:v>79.400000000000006</c:v>
                </c:pt>
                <c:pt idx="8796">
                  <c:v>79.400000000000006</c:v>
                </c:pt>
                <c:pt idx="8797">
                  <c:v>79.400000000000006</c:v>
                </c:pt>
                <c:pt idx="8798">
                  <c:v>79.400000000000006</c:v>
                </c:pt>
                <c:pt idx="8799">
                  <c:v>79.400000000000006</c:v>
                </c:pt>
                <c:pt idx="8800">
                  <c:v>79.400000000000006</c:v>
                </c:pt>
                <c:pt idx="8801">
                  <c:v>79.400000000000006</c:v>
                </c:pt>
                <c:pt idx="8802">
                  <c:v>79.5</c:v>
                </c:pt>
                <c:pt idx="8803">
                  <c:v>79.400000000000006</c:v>
                </c:pt>
                <c:pt idx="8804">
                  <c:v>79.400000000000006</c:v>
                </c:pt>
                <c:pt idx="8805">
                  <c:v>79.5</c:v>
                </c:pt>
                <c:pt idx="8806">
                  <c:v>79.5</c:v>
                </c:pt>
                <c:pt idx="8807">
                  <c:v>79.400000000000006</c:v>
                </c:pt>
                <c:pt idx="8808">
                  <c:v>79.5</c:v>
                </c:pt>
                <c:pt idx="8809">
                  <c:v>79.5</c:v>
                </c:pt>
                <c:pt idx="8810">
                  <c:v>79.599999999999994</c:v>
                </c:pt>
                <c:pt idx="8811">
                  <c:v>79.5</c:v>
                </c:pt>
                <c:pt idx="8812">
                  <c:v>79.5</c:v>
                </c:pt>
                <c:pt idx="8813">
                  <c:v>79.599999999999994</c:v>
                </c:pt>
                <c:pt idx="8814">
                  <c:v>79.5</c:v>
                </c:pt>
                <c:pt idx="8815">
                  <c:v>79.599999999999994</c:v>
                </c:pt>
                <c:pt idx="8816">
                  <c:v>79.5</c:v>
                </c:pt>
                <c:pt idx="8817">
                  <c:v>79.5</c:v>
                </c:pt>
                <c:pt idx="8818">
                  <c:v>79.5</c:v>
                </c:pt>
                <c:pt idx="8819">
                  <c:v>79.5</c:v>
                </c:pt>
                <c:pt idx="8820">
                  <c:v>79.5</c:v>
                </c:pt>
                <c:pt idx="8821">
                  <c:v>79.5</c:v>
                </c:pt>
                <c:pt idx="8822">
                  <c:v>79.5</c:v>
                </c:pt>
                <c:pt idx="8823">
                  <c:v>79.5</c:v>
                </c:pt>
                <c:pt idx="8824">
                  <c:v>79.5</c:v>
                </c:pt>
                <c:pt idx="8825">
                  <c:v>79.5</c:v>
                </c:pt>
                <c:pt idx="8826">
                  <c:v>79.5</c:v>
                </c:pt>
                <c:pt idx="8827">
                  <c:v>79.5</c:v>
                </c:pt>
                <c:pt idx="8828">
                  <c:v>79.599999999999994</c:v>
                </c:pt>
                <c:pt idx="8829">
                  <c:v>79.599999999999994</c:v>
                </c:pt>
                <c:pt idx="8830">
                  <c:v>79.599999999999994</c:v>
                </c:pt>
                <c:pt idx="8831">
                  <c:v>79.599999999999994</c:v>
                </c:pt>
                <c:pt idx="8832">
                  <c:v>79.5</c:v>
                </c:pt>
                <c:pt idx="8833">
                  <c:v>79.5</c:v>
                </c:pt>
                <c:pt idx="8834">
                  <c:v>79.5</c:v>
                </c:pt>
                <c:pt idx="8835">
                  <c:v>79.5</c:v>
                </c:pt>
                <c:pt idx="8836">
                  <c:v>79.5</c:v>
                </c:pt>
                <c:pt idx="8837">
                  <c:v>79.400000000000006</c:v>
                </c:pt>
                <c:pt idx="8838">
                  <c:v>79.5</c:v>
                </c:pt>
                <c:pt idx="8839">
                  <c:v>79.400000000000006</c:v>
                </c:pt>
                <c:pt idx="8840">
                  <c:v>79.400000000000006</c:v>
                </c:pt>
                <c:pt idx="8841">
                  <c:v>79.400000000000006</c:v>
                </c:pt>
                <c:pt idx="8842">
                  <c:v>79.400000000000006</c:v>
                </c:pt>
                <c:pt idx="8843">
                  <c:v>79.5</c:v>
                </c:pt>
                <c:pt idx="8844">
                  <c:v>79.5</c:v>
                </c:pt>
                <c:pt idx="8845">
                  <c:v>79.400000000000006</c:v>
                </c:pt>
                <c:pt idx="8846">
                  <c:v>79.400000000000006</c:v>
                </c:pt>
                <c:pt idx="8847">
                  <c:v>79.5</c:v>
                </c:pt>
                <c:pt idx="8848">
                  <c:v>79.5</c:v>
                </c:pt>
                <c:pt idx="8849">
                  <c:v>79.400000000000006</c:v>
                </c:pt>
                <c:pt idx="8850">
                  <c:v>79.400000000000006</c:v>
                </c:pt>
                <c:pt idx="8851">
                  <c:v>79.5</c:v>
                </c:pt>
                <c:pt idx="8852">
                  <c:v>79.5</c:v>
                </c:pt>
                <c:pt idx="8853">
                  <c:v>79.400000000000006</c:v>
                </c:pt>
                <c:pt idx="8854">
                  <c:v>79.400000000000006</c:v>
                </c:pt>
                <c:pt idx="8855">
                  <c:v>79.400000000000006</c:v>
                </c:pt>
                <c:pt idx="8856">
                  <c:v>79.400000000000006</c:v>
                </c:pt>
                <c:pt idx="8857">
                  <c:v>79.400000000000006</c:v>
                </c:pt>
                <c:pt idx="8858">
                  <c:v>79.400000000000006</c:v>
                </c:pt>
                <c:pt idx="8859">
                  <c:v>79.400000000000006</c:v>
                </c:pt>
                <c:pt idx="8860">
                  <c:v>79.400000000000006</c:v>
                </c:pt>
                <c:pt idx="8861">
                  <c:v>79.400000000000006</c:v>
                </c:pt>
                <c:pt idx="8862">
                  <c:v>79.3</c:v>
                </c:pt>
                <c:pt idx="8863">
                  <c:v>79.400000000000006</c:v>
                </c:pt>
                <c:pt idx="8864">
                  <c:v>79.3</c:v>
                </c:pt>
                <c:pt idx="8865">
                  <c:v>79.400000000000006</c:v>
                </c:pt>
                <c:pt idx="8866">
                  <c:v>79.400000000000006</c:v>
                </c:pt>
                <c:pt idx="8867">
                  <c:v>79.3</c:v>
                </c:pt>
                <c:pt idx="8868">
                  <c:v>79.3</c:v>
                </c:pt>
                <c:pt idx="8869">
                  <c:v>79.400000000000006</c:v>
                </c:pt>
                <c:pt idx="8870">
                  <c:v>79.3</c:v>
                </c:pt>
                <c:pt idx="8871">
                  <c:v>79.400000000000006</c:v>
                </c:pt>
                <c:pt idx="8872">
                  <c:v>79.400000000000006</c:v>
                </c:pt>
                <c:pt idx="8873">
                  <c:v>79.2</c:v>
                </c:pt>
                <c:pt idx="8874">
                  <c:v>79.3</c:v>
                </c:pt>
                <c:pt idx="8875">
                  <c:v>79.3</c:v>
                </c:pt>
                <c:pt idx="8876">
                  <c:v>79.3</c:v>
                </c:pt>
                <c:pt idx="8877">
                  <c:v>79.3</c:v>
                </c:pt>
                <c:pt idx="8878">
                  <c:v>79.3</c:v>
                </c:pt>
                <c:pt idx="8879">
                  <c:v>79.3</c:v>
                </c:pt>
                <c:pt idx="8880">
                  <c:v>79.3</c:v>
                </c:pt>
                <c:pt idx="8881">
                  <c:v>79.3</c:v>
                </c:pt>
                <c:pt idx="8882">
                  <c:v>79.400000000000006</c:v>
                </c:pt>
                <c:pt idx="8883">
                  <c:v>79.3</c:v>
                </c:pt>
                <c:pt idx="8884">
                  <c:v>79.3</c:v>
                </c:pt>
                <c:pt idx="8885">
                  <c:v>79.2</c:v>
                </c:pt>
                <c:pt idx="8886">
                  <c:v>79.2</c:v>
                </c:pt>
                <c:pt idx="8887">
                  <c:v>79.3</c:v>
                </c:pt>
                <c:pt idx="8888">
                  <c:v>79.2</c:v>
                </c:pt>
                <c:pt idx="8889">
                  <c:v>79.2</c:v>
                </c:pt>
                <c:pt idx="8890">
                  <c:v>79.3</c:v>
                </c:pt>
                <c:pt idx="8891">
                  <c:v>79.2</c:v>
                </c:pt>
                <c:pt idx="8892">
                  <c:v>79.2</c:v>
                </c:pt>
                <c:pt idx="8893">
                  <c:v>79.2</c:v>
                </c:pt>
                <c:pt idx="8894">
                  <c:v>79.3</c:v>
                </c:pt>
                <c:pt idx="8895">
                  <c:v>79.2</c:v>
                </c:pt>
                <c:pt idx="8896">
                  <c:v>79.2</c:v>
                </c:pt>
                <c:pt idx="8897">
                  <c:v>79.2</c:v>
                </c:pt>
                <c:pt idx="8898">
                  <c:v>79.2</c:v>
                </c:pt>
                <c:pt idx="8899">
                  <c:v>79.2</c:v>
                </c:pt>
                <c:pt idx="8900">
                  <c:v>79.099999999999994</c:v>
                </c:pt>
                <c:pt idx="8901">
                  <c:v>79.099999999999994</c:v>
                </c:pt>
                <c:pt idx="8902">
                  <c:v>79.099999999999994</c:v>
                </c:pt>
                <c:pt idx="8903">
                  <c:v>79.2</c:v>
                </c:pt>
                <c:pt idx="8904">
                  <c:v>79.099999999999994</c:v>
                </c:pt>
                <c:pt idx="8905">
                  <c:v>79.099999999999994</c:v>
                </c:pt>
                <c:pt idx="8906">
                  <c:v>79.099999999999994</c:v>
                </c:pt>
                <c:pt idx="8907">
                  <c:v>79.099999999999994</c:v>
                </c:pt>
                <c:pt idx="8908">
                  <c:v>79.099999999999994</c:v>
                </c:pt>
                <c:pt idx="8909">
                  <c:v>79.099999999999994</c:v>
                </c:pt>
                <c:pt idx="8910">
                  <c:v>79</c:v>
                </c:pt>
                <c:pt idx="8911">
                  <c:v>79.099999999999994</c:v>
                </c:pt>
                <c:pt idx="8912">
                  <c:v>79</c:v>
                </c:pt>
                <c:pt idx="8913">
                  <c:v>79</c:v>
                </c:pt>
                <c:pt idx="8914">
                  <c:v>79</c:v>
                </c:pt>
                <c:pt idx="8915">
                  <c:v>79</c:v>
                </c:pt>
                <c:pt idx="8916">
                  <c:v>78.8</c:v>
                </c:pt>
                <c:pt idx="8917">
                  <c:v>78.8</c:v>
                </c:pt>
                <c:pt idx="8918">
                  <c:v>79</c:v>
                </c:pt>
                <c:pt idx="8919">
                  <c:v>79</c:v>
                </c:pt>
                <c:pt idx="8920">
                  <c:v>79</c:v>
                </c:pt>
                <c:pt idx="8921">
                  <c:v>79</c:v>
                </c:pt>
                <c:pt idx="8922">
                  <c:v>79</c:v>
                </c:pt>
                <c:pt idx="8923">
                  <c:v>78.8</c:v>
                </c:pt>
                <c:pt idx="8924">
                  <c:v>78.8</c:v>
                </c:pt>
                <c:pt idx="8925">
                  <c:v>78.8</c:v>
                </c:pt>
                <c:pt idx="8926">
                  <c:v>79</c:v>
                </c:pt>
                <c:pt idx="8927">
                  <c:v>78.8</c:v>
                </c:pt>
                <c:pt idx="8928">
                  <c:v>78.8</c:v>
                </c:pt>
                <c:pt idx="8929">
                  <c:v>78.8</c:v>
                </c:pt>
                <c:pt idx="8930">
                  <c:v>78.7</c:v>
                </c:pt>
                <c:pt idx="8931">
                  <c:v>78.599999999999994</c:v>
                </c:pt>
                <c:pt idx="8932">
                  <c:v>78.7</c:v>
                </c:pt>
                <c:pt idx="8933">
                  <c:v>78.7</c:v>
                </c:pt>
                <c:pt idx="8934">
                  <c:v>78.599999999999994</c:v>
                </c:pt>
                <c:pt idx="8935">
                  <c:v>78.5</c:v>
                </c:pt>
                <c:pt idx="8936">
                  <c:v>78.5</c:v>
                </c:pt>
                <c:pt idx="8937">
                  <c:v>78.5</c:v>
                </c:pt>
                <c:pt idx="8938">
                  <c:v>78.5</c:v>
                </c:pt>
                <c:pt idx="8939">
                  <c:v>78.5</c:v>
                </c:pt>
                <c:pt idx="8940">
                  <c:v>78.5</c:v>
                </c:pt>
                <c:pt idx="8941">
                  <c:v>78.5</c:v>
                </c:pt>
                <c:pt idx="8942">
                  <c:v>78.5</c:v>
                </c:pt>
                <c:pt idx="8943">
                  <c:v>78.5</c:v>
                </c:pt>
                <c:pt idx="8944">
                  <c:v>78.5</c:v>
                </c:pt>
                <c:pt idx="8945">
                  <c:v>78.5</c:v>
                </c:pt>
                <c:pt idx="8946">
                  <c:v>78.5</c:v>
                </c:pt>
                <c:pt idx="8947">
                  <c:v>78.5</c:v>
                </c:pt>
                <c:pt idx="8948">
                  <c:v>78.5</c:v>
                </c:pt>
                <c:pt idx="8949">
                  <c:v>78.5</c:v>
                </c:pt>
                <c:pt idx="8950">
                  <c:v>78.400000000000006</c:v>
                </c:pt>
                <c:pt idx="8951">
                  <c:v>78.400000000000006</c:v>
                </c:pt>
                <c:pt idx="8952">
                  <c:v>78.400000000000006</c:v>
                </c:pt>
                <c:pt idx="8953">
                  <c:v>78.5</c:v>
                </c:pt>
                <c:pt idx="8954">
                  <c:v>78.5</c:v>
                </c:pt>
                <c:pt idx="8955">
                  <c:v>78.400000000000006</c:v>
                </c:pt>
                <c:pt idx="8956">
                  <c:v>78.400000000000006</c:v>
                </c:pt>
                <c:pt idx="8957">
                  <c:v>78.400000000000006</c:v>
                </c:pt>
                <c:pt idx="8958">
                  <c:v>78.400000000000006</c:v>
                </c:pt>
                <c:pt idx="8959">
                  <c:v>78.400000000000006</c:v>
                </c:pt>
                <c:pt idx="8960">
                  <c:v>78.400000000000006</c:v>
                </c:pt>
                <c:pt idx="8961">
                  <c:v>78.400000000000006</c:v>
                </c:pt>
                <c:pt idx="8962">
                  <c:v>78.400000000000006</c:v>
                </c:pt>
                <c:pt idx="8963">
                  <c:v>78.400000000000006</c:v>
                </c:pt>
                <c:pt idx="8964">
                  <c:v>78.400000000000006</c:v>
                </c:pt>
                <c:pt idx="8965">
                  <c:v>78.3</c:v>
                </c:pt>
                <c:pt idx="8966">
                  <c:v>78.3</c:v>
                </c:pt>
                <c:pt idx="8967">
                  <c:v>78.3</c:v>
                </c:pt>
                <c:pt idx="8968">
                  <c:v>78.3</c:v>
                </c:pt>
                <c:pt idx="8969">
                  <c:v>78.3</c:v>
                </c:pt>
                <c:pt idx="8970">
                  <c:v>78.3</c:v>
                </c:pt>
                <c:pt idx="8971">
                  <c:v>78.3</c:v>
                </c:pt>
                <c:pt idx="8972">
                  <c:v>78.3</c:v>
                </c:pt>
                <c:pt idx="8973">
                  <c:v>78.3</c:v>
                </c:pt>
                <c:pt idx="8974">
                  <c:v>78.3</c:v>
                </c:pt>
                <c:pt idx="8975">
                  <c:v>78.3</c:v>
                </c:pt>
                <c:pt idx="8976">
                  <c:v>78.3</c:v>
                </c:pt>
                <c:pt idx="8977">
                  <c:v>78.2</c:v>
                </c:pt>
                <c:pt idx="8978">
                  <c:v>78.2</c:v>
                </c:pt>
                <c:pt idx="8979">
                  <c:v>78.2</c:v>
                </c:pt>
                <c:pt idx="8980">
                  <c:v>78.2</c:v>
                </c:pt>
                <c:pt idx="8981">
                  <c:v>78.099999999999994</c:v>
                </c:pt>
                <c:pt idx="8982">
                  <c:v>78.099999999999994</c:v>
                </c:pt>
                <c:pt idx="8983">
                  <c:v>78.099999999999994</c:v>
                </c:pt>
                <c:pt idx="8984">
                  <c:v>78.099999999999994</c:v>
                </c:pt>
                <c:pt idx="8985">
                  <c:v>78.099999999999994</c:v>
                </c:pt>
                <c:pt idx="8986">
                  <c:v>78.099999999999994</c:v>
                </c:pt>
                <c:pt idx="8987">
                  <c:v>78.099999999999994</c:v>
                </c:pt>
                <c:pt idx="8988">
                  <c:v>78.099999999999994</c:v>
                </c:pt>
                <c:pt idx="8989">
                  <c:v>78.099999999999994</c:v>
                </c:pt>
                <c:pt idx="8990">
                  <c:v>78.099999999999994</c:v>
                </c:pt>
                <c:pt idx="8991">
                  <c:v>78</c:v>
                </c:pt>
                <c:pt idx="8992">
                  <c:v>78.099999999999994</c:v>
                </c:pt>
                <c:pt idx="8993">
                  <c:v>78</c:v>
                </c:pt>
                <c:pt idx="8994">
                  <c:v>78.099999999999994</c:v>
                </c:pt>
                <c:pt idx="8995">
                  <c:v>78</c:v>
                </c:pt>
                <c:pt idx="8996">
                  <c:v>78</c:v>
                </c:pt>
                <c:pt idx="8997">
                  <c:v>77.900000000000006</c:v>
                </c:pt>
                <c:pt idx="8998">
                  <c:v>78</c:v>
                </c:pt>
                <c:pt idx="8999">
                  <c:v>78</c:v>
                </c:pt>
                <c:pt idx="9000">
                  <c:v>78</c:v>
                </c:pt>
                <c:pt idx="9001">
                  <c:v>78</c:v>
                </c:pt>
                <c:pt idx="9002">
                  <c:v>78</c:v>
                </c:pt>
                <c:pt idx="9003">
                  <c:v>77.900000000000006</c:v>
                </c:pt>
                <c:pt idx="9004">
                  <c:v>77.900000000000006</c:v>
                </c:pt>
                <c:pt idx="9005">
                  <c:v>77.900000000000006</c:v>
                </c:pt>
                <c:pt idx="9006">
                  <c:v>77.900000000000006</c:v>
                </c:pt>
                <c:pt idx="9007">
                  <c:v>77.900000000000006</c:v>
                </c:pt>
                <c:pt idx="9008">
                  <c:v>78</c:v>
                </c:pt>
                <c:pt idx="9009">
                  <c:v>77.900000000000006</c:v>
                </c:pt>
                <c:pt idx="9010">
                  <c:v>77.900000000000006</c:v>
                </c:pt>
                <c:pt idx="9011">
                  <c:v>77.900000000000006</c:v>
                </c:pt>
                <c:pt idx="9012">
                  <c:v>77.900000000000006</c:v>
                </c:pt>
                <c:pt idx="9013">
                  <c:v>77.900000000000006</c:v>
                </c:pt>
                <c:pt idx="9014">
                  <c:v>77.900000000000006</c:v>
                </c:pt>
                <c:pt idx="9015">
                  <c:v>77.900000000000006</c:v>
                </c:pt>
                <c:pt idx="9016">
                  <c:v>77.8</c:v>
                </c:pt>
                <c:pt idx="9017">
                  <c:v>77.8</c:v>
                </c:pt>
                <c:pt idx="9018">
                  <c:v>77.900000000000006</c:v>
                </c:pt>
                <c:pt idx="9019">
                  <c:v>77.900000000000006</c:v>
                </c:pt>
                <c:pt idx="9020">
                  <c:v>77.8</c:v>
                </c:pt>
                <c:pt idx="9021">
                  <c:v>77.8</c:v>
                </c:pt>
                <c:pt idx="9022">
                  <c:v>77.8</c:v>
                </c:pt>
                <c:pt idx="9023">
                  <c:v>77.8</c:v>
                </c:pt>
                <c:pt idx="9024">
                  <c:v>77.8</c:v>
                </c:pt>
                <c:pt idx="9025">
                  <c:v>77.8</c:v>
                </c:pt>
                <c:pt idx="9026">
                  <c:v>77.7</c:v>
                </c:pt>
                <c:pt idx="9027">
                  <c:v>77.8</c:v>
                </c:pt>
                <c:pt idx="9028">
                  <c:v>77.7</c:v>
                </c:pt>
                <c:pt idx="9029">
                  <c:v>77.8</c:v>
                </c:pt>
                <c:pt idx="9030">
                  <c:v>77.8</c:v>
                </c:pt>
                <c:pt idx="9031">
                  <c:v>77.7</c:v>
                </c:pt>
                <c:pt idx="9032">
                  <c:v>77.7</c:v>
                </c:pt>
                <c:pt idx="9033">
                  <c:v>77.7</c:v>
                </c:pt>
                <c:pt idx="9034">
                  <c:v>77.7</c:v>
                </c:pt>
                <c:pt idx="9035">
                  <c:v>77.7</c:v>
                </c:pt>
                <c:pt idx="9036">
                  <c:v>77.7</c:v>
                </c:pt>
                <c:pt idx="9037">
                  <c:v>77.7</c:v>
                </c:pt>
                <c:pt idx="9038">
                  <c:v>77.7</c:v>
                </c:pt>
                <c:pt idx="9039">
                  <c:v>77.7</c:v>
                </c:pt>
                <c:pt idx="9040">
                  <c:v>77.7</c:v>
                </c:pt>
                <c:pt idx="9041">
                  <c:v>77.7</c:v>
                </c:pt>
                <c:pt idx="9042">
                  <c:v>77.7</c:v>
                </c:pt>
                <c:pt idx="9043">
                  <c:v>77.7</c:v>
                </c:pt>
                <c:pt idx="9044">
                  <c:v>77.7</c:v>
                </c:pt>
                <c:pt idx="9045">
                  <c:v>77.7</c:v>
                </c:pt>
                <c:pt idx="9046">
                  <c:v>77.7</c:v>
                </c:pt>
                <c:pt idx="9047">
                  <c:v>77.7</c:v>
                </c:pt>
                <c:pt idx="9048">
                  <c:v>77.7</c:v>
                </c:pt>
                <c:pt idx="9049">
                  <c:v>77.599999999999994</c:v>
                </c:pt>
                <c:pt idx="9050">
                  <c:v>77.599999999999994</c:v>
                </c:pt>
                <c:pt idx="9051">
                  <c:v>77.599999999999994</c:v>
                </c:pt>
                <c:pt idx="9052">
                  <c:v>77.599999999999994</c:v>
                </c:pt>
                <c:pt idx="9053">
                  <c:v>77.599999999999994</c:v>
                </c:pt>
                <c:pt idx="9054">
                  <c:v>77.599999999999994</c:v>
                </c:pt>
                <c:pt idx="9055">
                  <c:v>77.5</c:v>
                </c:pt>
                <c:pt idx="9056">
                  <c:v>77.599999999999994</c:v>
                </c:pt>
                <c:pt idx="9057">
                  <c:v>77.5</c:v>
                </c:pt>
                <c:pt idx="9058">
                  <c:v>77.599999999999994</c:v>
                </c:pt>
                <c:pt idx="9059">
                  <c:v>77.599999999999994</c:v>
                </c:pt>
                <c:pt idx="9060">
                  <c:v>77.599999999999994</c:v>
                </c:pt>
                <c:pt idx="9061">
                  <c:v>77.599999999999994</c:v>
                </c:pt>
                <c:pt idx="9062">
                  <c:v>77.599999999999994</c:v>
                </c:pt>
                <c:pt idx="9063">
                  <c:v>77.599999999999994</c:v>
                </c:pt>
                <c:pt idx="9064">
                  <c:v>77.5</c:v>
                </c:pt>
                <c:pt idx="9065">
                  <c:v>77.599999999999994</c:v>
                </c:pt>
                <c:pt idx="9066">
                  <c:v>77.599999999999994</c:v>
                </c:pt>
                <c:pt idx="9067">
                  <c:v>77.5</c:v>
                </c:pt>
                <c:pt idx="9068">
                  <c:v>77.5</c:v>
                </c:pt>
                <c:pt idx="9069">
                  <c:v>77.5</c:v>
                </c:pt>
                <c:pt idx="9070">
                  <c:v>77.5</c:v>
                </c:pt>
                <c:pt idx="9071">
                  <c:v>77.5</c:v>
                </c:pt>
                <c:pt idx="9072">
                  <c:v>77.5</c:v>
                </c:pt>
                <c:pt idx="9073">
                  <c:v>77.400000000000006</c:v>
                </c:pt>
                <c:pt idx="9074">
                  <c:v>77.400000000000006</c:v>
                </c:pt>
                <c:pt idx="9075">
                  <c:v>77.5</c:v>
                </c:pt>
                <c:pt idx="9076">
                  <c:v>77.400000000000006</c:v>
                </c:pt>
                <c:pt idx="9077">
                  <c:v>77.5</c:v>
                </c:pt>
                <c:pt idx="9078">
                  <c:v>77.400000000000006</c:v>
                </c:pt>
                <c:pt idx="9079">
                  <c:v>77.5</c:v>
                </c:pt>
                <c:pt idx="9080">
                  <c:v>77.400000000000006</c:v>
                </c:pt>
                <c:pt idx="9081">
                  <c:v>77.400000000000006</c:v>
                </c:pt>
                <c:pt idx="9082">
                  <c:v>77.400000000000006</c:v>
                </c:pt>
                <c:pt idx="9083">
                  <c:v>77.400000000000006</c:v>
                </c:pt>
                <c:pt idx="9084">
                  <c:v>77.400000000000006</c:v>
                </c:pt>
                <c:pt idx="9085">
                  <c:v>77.400000000000006</c:v>
                </c:pt>
                <c:pt idx="9086">
                  <c:v>77.400000000000006</c:v>
                </c:pt>
                <c:pt idx="9087">
                  <c:v>77.400000000000006</c:v>
                </c:pt>
                <c:pt idx="9088">
                  <c:v>77.400000000000006</c:v>
                </c:pt>
                <c:pt idx="9089">
                  <c:v>77.400000000000006</c:v>
                </c:pt>
                <c:pt idx="9090">
                  <c:v>77.3</c:v>
                </c:pt>
                <c:pt idx="9091">
                  <c:v>77.3</c:v>
                </c:pt>
                <c:pt idx="9092">
                  <c:v>77.3</c:v>
                </c:pt>
                <c:pt idx="9093">
                  <c:v>77.3</c:v>
                </c:pt>
                <c:pt idx="9094">
                  <c:v>77.3</c:v>
                </c:pt>
                <c:pt idx="9095">
                  <c:v>77.3</c:v>
                </c:pt>
                <c:pt idx="9096">
                  <c:v>77.3</c:v>
                </c:pt>
                <c:pt idx="9097">
                  <c:v>77.400000000000006</c:v>
                </c:pt>
                <c:pt idx="9098">
                  <c:v>77.3</c:v>
                </c:pt>
                <c:pt idx="9099">
                  <c:v>77.3</c:v>
                </c:pt>
                <c:pt idx="9100">
                  <c:v>77.3</c:v>
                </c:pt>
                <c:pt idx="9101">
                  <c:v>77.3</c:v>
                </c:pt>
                <c:pt idx="9102">
                  <c:v>77.3</c:v>
                </c:pt>
                <c:pt idx="9103">
                  <c:v>77.3</c:v>
                </c:pt>
                <c:pt idx="9104">
                  <c:v>77.3</c:v>
                </c:pt>
                <c:pt idx="9105">
                  <c:v>77.3</c:v>
                </c:pt>
                <c:pt idx="9106">
                  <c:v>77.3</c:v>
                </c:pt>
                <c:pt idx="9107">
                  <c:v>77.3</c:v>
                </c:pt>
                <c:pt idx="9108">
                  <c:v>77.3</c:v>
                </c:pt>
                <c:pt idx="9109">
                  <c:v>77.3</c:v>
                </c:pt>
                <c:pt idx="9110">
                  <c:v>77.3</c:v>
                </c:pt>
                <c:pt idx="9111">
                  <c:v>77.3</c:v>
                </c:pt>
                <c:pt idx="9112">
                  <c:v>77.2</c:v>
                </c:pt>
                <c:pt idx="9113">
                  <c:v>77.2</c:v>
                </c:pt>
                <c:pt idx="9114">
                  <c:v>77.2</c:v>
                </c:pt>
                <c:pt idx="9115">
                  <c:v>77.2</c:v>
                </c:pt>
                <c:pt idx="9116">
                  <c:v>77.2</c:v>
                </c:pt>
                <c:pt idx="9117">
                  <c:v>77.099999999999994</c:v>
                </c:pt>
                <c:pt idx="9118">
                  <c:v>77.099999999999994</c:v>
                </c:pt>
                <c:pt idx="9119">
                  <c:v>77.099999999999994</c:v>
                </c:pt>
                <c:pt idx="9120">
                  <c:v>77.2</c:v>
                </c:pt>
                <c:pt idx="9121">
                  <c:v>77.2</c:v>
                </c:pt>
                <c:pt idx="9122">
                  <c:v>77.2</c:v>
                </c:pt>
                <c:pt idx="9123">
                  <c:v>77.2</c:v>
                </c:pt>
                <c:pt idx="9124">
                  <c:v>77.099999999999994</c:v>
                </c:pt>
                <c:pt idx="9125">
                  <c:v>77.099999999999994</c:v>
                </c:pt>
                <c:pt idx="9126">
                  <c:v>77.099999999999994</c:v>
                </c:pt>
                <c:pt idx="9127">
                  <c:v>77.099999999999994</c:v>
                </c:pt>
                <c:pt idx="9128">
                  <c:v>77.099999999999994</c:v>
                </c:pt>
                <c:pt idx="9129">
                  <c:v>77.099999999999994</c:v>
                </c:pt>
                <c:pt idx="9130">
                  <c:v>77.099999999999994</c:v>
                </c:pt>
                <c:pt idx="9131">
                  <c:v>77.099999999999994</c:v>
                </c:pt>
                <c:pt idx="9132">
                  <c:v>77.099999999999994</c:v>
                </c:pt>
                <c:pt idx="9133">
                  <c:v>77.099999999999994</c:v>
                </c:pt>
                <c:pt idx="9134">
                  <c:v>77.099999999999994</c:v>
                </c:pt>
                <c:pt idx="9135">
                  <c:v>77.099999999999994</c:v>
                </c:pt>
                <c:pt idx="9136">
                  <c:v>77.099999999999994</c:v>
                </c:pt>
                <c:pt idx="9137">
                  <c:v>77.099999999999994</c:v>
                </c:pt>
                <c:pt idx="9138">
                  <c:v>77</c:v>
                </c:pt>
                <c:pt idx="9139">
                  <c:v>77</c:v>
                </c:pt>
                <c:pt idx="9140">
                  <c:v>77.099999999999994</c:v>
                </c:pt>
                <c:pt idx="9141">
                  <c:v>77</c:v>
                </c:pt>
                <c:pt idx="9142">
                  <c:v>77</c:v>
                </c:pt>
                <c:pt idx="9143">
                  <c:v>77</c:v>
                </c:pt>
                <c:pt idx="9144">
                  <c:v>77</c:v>
                </c:pt>
                <c:pt idx="9145">
                  <c:v>77</c:v>
                </c:pt>
                <c:pt idx="9146">
                  <c:v>77</c:v>
                </c:pt>
                <c:pt idx="9147">
                  <c:v>77</c:v>
                </c:pt>
                <c:pt idx="9148">
                  <c:v>77</c:v>
                </c:pt>
                <c:pt idx="9149">
                  <c:v>77</c:v>
                </c:pt>
                <c:pt idx="9150">
                  <c:v>76.900000000000006</c:v>
                </c:pt>
                <c:pt idx="9151">
                  <c:v>77</c:v>
                </c:pt>
                <c:pt idx="9152">
                  <c:v>77</c:v>
                </c:pt>
                <c:pt idx="9153">
                  <c:v>77</c:v>
                </c:pt>
                <c:pt idx="9154">
                  <c:v>77</c:v>
                </c:pt>
                <c:pt idx="9155">
                  <c:v>77</c:v>
                </c:pt>
                <c:pt idx="9156">
                  <c:v>77</c:v>
                </c:pt>
                <c:pt idx="9157">
                  <c:v>77</c:v>
                </c:pt>
                <c:pt idx="9158">
                  <c:v>77</c:v>
                </c:pt>
                <c:pt idx="9159">
                  <c:v>76.900000000000006</c:v>
                </c:pt>
                <c:pt idx="9160">
                  <c:v>76.900000000000006</c:v>
                </c:pt>
                <c:pt idx="9161">
                  <c:v>76.900000000000006</c:v>
                </c:pt>
                <c:pt idx="9162">
                  <c:v>76.900000000000006</c:v>
                </c:pt>
                <c:pt idx="9163">
                  <c:v>76.900000000000006</c:v>
                </c:pt>
                <c:pt idx="9164">
                  <c:v>76.900000000000006</c:v>
                </c:pt>
                <c:pt idx="9165">
                  <c:v>76.900000000000006</c:v>
                </c:pt>
                <c:pt idx="9166">
                  <c:v>76.900000000000006</c:v>
                </c:pt>
                <c:pt idx="9167">
                  <c:v>76.900000000000006</c:v>
                </c:pt>
                <c:pt idx="9168">
                  <c:v>76.900000000000006</c:v>
                </c:pt>
                <c:pt idx="9169">
                  <c:v>76.900000000000006</c:v>
                </c:pt>
                <c:pt idx="9170">
                  <c:v>76.900000000000006</c:v>
                </c:pt>
                <c:pt idx="9171">
                  <c:v>76.900000000000006</c:v>
                </c:pt>
                <c:pt idx="9172">
                  <c:v>76.8</c:v>
                </c:pt>
                <c:pt idx="9173">
                  <c:v>76.900000000000006</c:v>
                </c:pt>
                <c:pt idx="9174">
                  <c:v>76.900000000000006</c:v>
                </c:pt>
                <c:pt idx="9175">
                  <c:v>76.900000000000006</c:v>
                </c:pt>
                <c:pt idx="9176">
                  <c:v>76.8</c:v>
                </c:pt>
                <c:pt idx="9177">
                  <c:v>76.900000000000006</c:v>
                </c:pt>
                <c:pt idx="9178">
                  <c:v>76.900000000000006</c:v>
                </c:pt>
                <c:pt idx="9179">
                  <c:v>76.900000000000006</c:v>
                </c:pt>
                <c:pt idx="9180">
                  <c:v>76.8</c:v>
                </c:pt>
                <c:pt idx="9181">
                  <c:v>76.8</c:v>
                </c:pt>
                <c:pt idx="9182">
                  <c:v>76.8</c:v>
                </c:pt>
                <c:pt idx="9183">
                  <c:v>76.8</c:v>
                </c:pt>
                <c:pt idx="9184">
                  <c:v>76.8</c:v>
                </c:pt>
                <c:pt idx="9185">
                  <c:v>76.8</c:v>
                </c:pt>
                <c:pt idx="9186">
                  <c:v>76.8</c:v>
                </c:pt>
                <c:pt idx="9187">
                  <c:v>76.900000000000006</c:v>
                </c:pt>
                <c:pt idx="9188">
                  <c:v>76.8</c:v>
                </c:pt>
                <c:pt idx="9189">
                  <c:v>76.8</c:v>
                </c:pt>
                <c:pt idx="9190">
                  <c:v>76.8</c:v>
                </c:pt>
                <c:pt idx="9191">
                  <c:v>76.8</c:v>
                </c:pt>
                <c:pt idx="9192">
                  <c:v>76.8</c:v>
                </c:pt>
                <c:pt idx="9193">
                  <c:v>76.8</c:v>
                </c:pt>
                <c:pt idx="9194">
                  <c:v>76.8</c:v>
                </c:pt>
                <c:pt idx="9195">
                  <c:v>76.7</c:v>
                </c:pt>
                <c:pt idx="9196">
                  <c:v>76.7</c:v>
                </c:pt>
                <c:pt idx="9197">
                  <c:v>76.7</c:v>
                </c:pt>
                <c:pt idx="9198">
                  <c:v>76.7</c:v>
                </c:pt>
                <c:pt idx="9199">
                  <c:v>76.7</c:v>
                </c:pt>
                <c:pt idx="9200">
                  <c:v>76.7</c:v>
                </c:pt>
                <c:pt idx="9201">
                  <c:v>76.7</c:v>
                </c:pt>
                <c:pt idx="9202">
                  <c:v>76.7</c:v>
                </c:pt>
                <c:pt idx="9203">
                  <c:v>76.7</c:v>
                </c:pt>
                <c:pt idx="9204">
                  <c:v>76.7</c:v>
                </c:pt>
                <c:pt idx="9205">
                  <c:v>76.7</c:v>
                </c:pt>
                <c:pt idx="9206">
                  <c:v>76.7</c:v>
                </c:pt>
                <c:pt idx="9207">
                  <c:v>76.7</c:v>
                </c:pt>
                <c:pt idx="9208">
                  <c:v>76.7</c:v>
                </c:pt>
                <c:pt idx="9209">
                  <c:v>76.7</c:v>
                </c:pt>
                <c:pt idx="9210">
                  <c:v>76.7</c:v>
                </c:pt>
                <c:pt idx="9211">
                  <c:v>76.7</c:v>
                </c:pt>
                <c:pt idx="9212">
                  <c:v>76.7</c:v>
                </c:pt>
                <c:pt idx="9213">
                  <c:v>76.7</c:v>
                </c:pt>
                <c:pt idx="9214">
                  <c:v>76.7</c:v>
                </c:pt>
                <c:pt idx="9215">
                  <c:v>76.7</c:v>
                </c:pt>
                <c:pt idx="9216">
                  <c:v>76.599999999999994</c:v>
                </c:pt>
                <c:pt idx="9217">
                  <c:v>76.7</c:v>
                </c:pt>
                <c:pt idx="9218">
                  <c:v>76.7</c:v>
                </c:pt>
                <c:pt idx="9219">
                  <c:v>76.7</c:v>
                </c:pt>
                <c:pt idx="9220">
                  <c:v>76.7</c:v>
                </c:pt>
                <c:pt idx="9221">
                  <c:v>76.7</c:v>
                </c:pt>
                <c:pt idx="9222">
                  <c:v>76.7</c:v>
                </c:pt>
                <c:pt idx="9223">
                  <c:v>76.599999999999994</c:v>
                </c:pt>
                <c:pt idx="9224">
                  <c:v>76.599999999999994</c:v>
                </c:pt>
                <c:pt idx="9225">
                  <c:v>76.599999999999994</c:v>
                </c:pt>
                <c:pt idx="9226">
                  <c:v>76.599999999999994</c:v>
                </c:pt>
                <c:pt idx="9227">
                  <c:v>76.599999999999994</c:v>
                </c:pt>
                <c:pt idx="9228">
                  <c:v>76.599999999999994</c:v>
                </c:pt>
                <c:pt idx="9229">
                  <c:v>76.599999999999994</c:v>
                </c:pt>
                <c:pt idx="9230">
                  <c:v>76.599999999999994</c:v>
                </c:pt>
                <c:pt idx="9231">
                  <c:v>76.599999999999994</c:v>
                </c:pt>
                <c:pt idx="9232">
                  <c:v>76.599999999999994</c:v>
                </c:pt>
                <c:pt idx="9233">
                  <c:v>76.599999999999994</c:v>
                </c:pt>
                <c:pt idx="9234">
                  <c:v>76.599999999999994</c:v>
                </c:pt>
                <c:pt idx="9235">
                  <c:v>76.599999999999994</c:v>
                </c:pt>
                <c:pt idx="9236">
                  <c:v>76.5</c:v>
                </c:pt>
                <c:pt idx="9237">
                  <c:v>76.599999999999994</c:v>
                </c:pt>
                <c:pt idx="9238">
                  <c:v>76.599999999999994</c:v>
                </c:pt>
                <c:pt idx="9239">
                  <c:v>76.599999999999994</c:v>
                </c:pt>
                <c:pt idx="9240">
                  <c:v>76.5</c:v>
                </c:pt>
                <c:pt idx="9241">
                  <c:v>76.5</c:v>
                </c:pt>
                <c:pt idx="9242">
                  <c:v>76.5</c:v>
                </c:pt>
                <c:pt idx="9243">
                  <c:v>76.599999999999994</c:v>
                </c:pt>
                <c:pt idx="9244">
                  <c:v>76.599999999999994</c:v>
                </c:pt>
                <c:pt idx="9245">
                  <c:v>76.5</c:v>
                </c:pt>
                <c:pt idx="9246">
                  <c:v>76.5</c:v>
                </c:pt>
                <c:pt idx="9247">
                  <c:v>76.5</c:v>
                </c:pt>
                <c:pt idx="9248">
                  <c:v>76.5</c:v>
                </c:pt>
                <c:pt idx="9249">
                  <c:v>76.5</c:v>
                </c:pt>
                <c:pt idx="9250">
                  <c:v>76.5</c:v>
                </c:pt>
                <c:pt idx="9251">
                  <c:v>76.5</c:v>
                </c:pt>
                <c:pt idx="9252">
                  <c:v>76.5</c:v>
                </c:pt>
                <c:pt idx="9253">
                  <c:v>76.5</c:v>
                </c:pt>
                <c:pt idx="9254">
                  <c:v>76.5</c:v>
                </c:pt>
                <c:pt idx="9255">
                  <c:v>76.5</c:v>
                </c:pt>
                <c:pt idx="9256">
                  <c:v>76.5</c:v>
                </c:pt>
                <c:pt idx="9257">
                  <c:v>76.5</c:v>
                </c:pt>
                <c:pt idx="9258">
                  <c:v>76.5</c:v>
                </c:pt>
                <c:pt idx="9259">
                  <c:v>76.5</c:v>
                </c:pt>
                <c:pt idx="9260">
                  <c:v>76.5</c:v>
                </c:pt>
                <c:pt idx="9261">
                  <c:v>76.5</c:v>
                </c:pt>
                <c:pt idx="9262">
                  <c:v>76.5</c:v>
                </c:pt>
                <c:pt idx="9263">
                  <c:v>76.400000000000006</c:v>
                </c:pt>
                <c:pt idx="9264">
                  <c:v>76.599999999999994</c:v>
                </c:pt>
                <c:pt idx="9265">
                  <c:v>76.400000000000006</c:v>
                </c:pt>
                <c:pt idx="9266">
                  <c:v>76.5</c:v>
                </c:pt>
                <c:pt idx="9267">
                  <c:v>76.400000000000006</c:v>
                </c:pt>
                <c:pt idx="9268">
                  <c:v>76.400000000000006</c:v>
                </c:pt>
                <c:pt idx="9269">
                  <c:v>76.5</c:v>
                </c:pt>
                <c:pt idx="9270">
                  <c:v>76.5</c:v>
                </c:pt>
                <c:pt idx="9271">
                  <c:v>76.5</c:v>
                </c:pt>
                <c:pt idx="9272">
                  <c:v>76.599999999999994</c:v>
                </c:pt>
                <c:pt idx="9273">
                  <c:v>76.5</c:v>
                </c:pt>
                <c:pt idx="9274">
                  <c:v>76.5</c:v>
                </c:pt>
                <c:pt idx="9275">
                  <c:v>76.5</c:v>
                </c:pt>
                <c:pt idx="9276">
                  <c:v>76.5</c:v>
                </c:pt>
                <c:pt idx="9277">
                  <c:v>76.5</c:v>
                </c:pt>
                <c:pt idx="9278">
                  <c:v>76.400000000000006</c:v>
                </c:pt>
                <c:pt idx="9279">
                  <c:v>76.5</c:v>
                </c:pt>
                <c:pt idx="9280">
                  <c:v>76.400000000000006</c:v>
                </c:pt>
                <c:pt idx="9281">
                  <c:v>76.400000000000006</c:v>
                </c:pt>
                <c:pt idx="9282">
                  <c:v>76.400000000000006</c:v>
                </c:pt>
                <c:pt idx="9283">
                  <c:v>76.400000000000006</c:v>
                </c:pt>
                <c:pt idx="9284">
                  <c:v>76.400000000000006</c:v>
                </c:pt>
                <c:pt idx="9285">
                  <c:v>76.400000000000006</c:v>
                </c:pt>
                <c:pt idx="9286">
                  <c:v>76.400000000000006</c:v>
                </c:pt>
                <c:pt idx="9287">
                  <c:v>76.400000000000006</c:v>
                </c:pt>
                <c:pt idx="9288">
                  <c:v>76.5</c:v>
                </c:pt>
                <c:pt idx="9289">
                  <c:v>76.400000000000006</c:v>
                </c:pt>
                <c:pt idx="9290">
                  <c:v>76.400000000000006</c:v>
                </c:pt>
                <c:pt idx="9291">
                  <c:v>76.400000000000006</c:v>
                </c:pt>
                <c:pt idx="9292">
                  <c:v>76.400000000000006</c:v>
                </c:pt>
                <c:pt idx="9293">
                  <c:v>76.400000000000006</c:v>
                </c:pt>
                <c:pt idx="9294">
                  <c:v>76.400000000000006</c:v>
                </c:pt>
                <c:pt idx="9295">
                  <c:v>76.400000000000006</c:v>
                </c:pt>
                <c:pt idx="9296">
                  <c:v>76.400000000000006</c:v>
                </c:pt>
                <c:pt idx="9297">
                  <c:v>76.400000000000006</c:v>
                </c:pt>
                <c:pt idx="9298">
                  <c:v>76.400000000000006</c:v>
                </c:pt>
                <c:pt idx="9299">
                  <c:v>76.400000000000006</c:v>
                </c:pt>
                <c:pt idx="9300">
                  <c:v>76.3</c:v>
                </c:pt>
                <c:pt idx="9301">
                  <c:v>76.400000000000006</c:v>
                </c:pt>
                <c:pt idx="9302">
                  <c:v>76.400000000000006</c:v>
                </c:pt>
                <c:pt idx="9303">
                  <c:v>76.400000000000006</c:v>
                </c:pt>
                <c:pt idx="9304">
                  <c:v>76.400000000000006</c:v>
                </c:pt>
                <c:pt idx="9305">
                  <c:v>76.400000000000006</c:v>
                </c:pt>
                <c:pt idx="9306">
                  <c:v>76.3</c:v>
                </c:pt>
                <c:pt idx="9307">
                  <c:v>76.400000000000006</c:v>
                </c:pt>
                <c:pt idx="9308">
                  <c:v>76.400000000000006</c:v>
                </c:pt>
                <c:pt idx="9309">
                  <c:v>76.3</c:v>
                </c:pt>
                <c:pt idx="9310">
                  <c:v>76.400000000000006</c:v>
                </c:pt>
                <c:pt idx="9311">
                  <c:v>76.3</c:v>
                </c:pt>
                <c:pt idx="9312">
                  <c:v>76.3</c:v>
                </c:pt>
                <c:pt idx="9313">
                  <c:v>76.3</c:v>
                </c:pt>
                <c:pt idx="9314">
                  <c:v>76.3</c:v>
                </c:pt>
                <c:pt idx="9315">
                  <c:v>76.3</c:v>
                </c:pt>
                <c:pt idx="9316">
                  <c:v>76.3</c:v>
                </c:pt>
                <c:pt idx="9317">
                  <c:v>76.3</c:v>
                </c:pt>
                <c:pt idx="9318">
                  <c:v>76.3</c:v>
                </c:pt>
                <c:pt idx="9319">
                  <c:v>76.3</c:v>
                </c:pt>
                <c:pt idx="9320">
                  <c:v>76.2</c:v>
                </c:pt>
                <c:pt idx="9321">
                  <c:v>76.2</c:v>
                </c:pt>
                <c:pt idx="9322">
                  <c:v>76.2</c:v>
                </c:pt>
                <c:pt idx="9323">
                  <c:v>76.2</c:v>
                </c:pt>
                <c:pt idx="9324">
                  <c:v>76.2</c:v>
                </c:pt>
                <c:pt idx="9325">
                  <c:v>76.3</c:v>
                </c:pt>
                <c:pt idx="9326">
                  <c:v>76.2</c:v>
                </c:pt>
                <c:pt idx="9327">
                  <c:v>76.2</c:v>
                </c:pt>
                <c:pt idx="9328">
                  <c:v>76.2</c:v>
                </c:pt>
                <c:pt idx="9329">
                  <c:v>76.099999999999994</c:v>
                </c:pt>
                <c:pt idx="9330">
                  <c:v>76.099999999999994</c:v>
                </c:pt>
                <c:pt idx="9331">
                  <c:v>76.099999999999994</c:v>
                </c:pt>
                <c:pt idx="9332">
                  <c:v>76.099999999999994</c:v>
                </c:pt>
                <c:pt idx="9333">
                  <c:v>76.099999999999994</c:v>
                </c:pt>
                <c:pt idx="9334">
                  <c:v>76.099999999999994</c:v>
                </c:pt>
                <c:pt idx="9335">
                  <c:v>76.099999999999994</c:v>
                </c:pt>
                <c:pt idx="9336">
                  <c:v>76.099999999999994</c:v>
                </c:pt>
                <c:pt idx="9337">
                  <c:v>76.099999999999994</c:v>
                </c:pt>
                <c:pt idx="9338">
                  <c:v>76</c:v>
                </c:pt>
                <c:pt idx="9339">
                  <c:v>76</c:v>
                </c:pt>
                <c:pt idx="9340">
                  <c:v>76</c:v>
                </c:pt>
                <c:pt idx="9341">
                  <c:v>76</c:v>
                </c:pt>
                <c:pt idx="9342">
                  <c:v>76</c:v>
                </c:pt>
                <c:pt idx="9343">
                  <c:v>75.900000000000006</c:v>
                </c:pt>
                <c:pt idx="9344">
                  <c:v>75.900000000000006</c:v>
                </c:pt>
                <c:pt idx="9345">
                  <c:v>75.900000000000006</c:v>
                </c:pt>
                <c:pt idx="9346">
                  <c:v>75.900000000000006</c:v>
                </c:pt>
                <c:pt idx="9347">
                  <c:v>75.900000000000006</c:v>
                </c:pt>
                <c:pt idx="9348">
                  <c:v>75.900000000000006</c:v>
                </c:pt>
                <c:pt idx="9349">
                  <c:v>75.900000000000006</c:v>
                </c:pt>
                <c:pt idx="9350">
                  <c:v>75.8</c:v>
                </c:pt>
                <c:pt idx="9351">
                  <c:v>75.8</c:v>
                </c:pt>
                <c:pt idx="9352">
                  <c:v>75.8</c:v>
                </c:pt>
                <c:pt idx="9353">
                  <c:v>75.8</c:v>
                </c:pt>
                <c:pt idx="9354">
                  <c:v>75.8</c:v>
                </c:pt>
                <c:pt idx="9355">
                  <c:v>75.7</c:v>
                </c:pt>
                <c:pt idx="9356">
                  <c:v>75.7</c:v>
                </c:pt>
                <c:pt idx="9357">
                  <c:v>75.599999999999994</c:v>
                </c:pt>
                <c:pt idx="9358">
                  <c:v>75.7</c:v>
                </c:pt>
                <c:pt idx="9359">
                  <c:v>75.7</c:v>
                </c:pt>
                <c:pt idx="9360">
                  <c:v>75.7</c:v>
                </c:pt>
                <c:pt idx="9361">
                  <c:v>75.7</c:v>
                </c:pt>
                <c:pt idx="9362">
                  <c:v>75.599999999999994</c:v>
                </c:pt>
                <c:pt idx="9363">
                  <c:v>75.5</c:v>
                </c:pt>
                <c:pt idx="9364">
                  <c:v>75.5</c:v>
                </c:pt>
                <c:pt idx="9365">
                  <c:v>75.5</c:v>
                </c:pt>
                <c:pt idx="9366">
                  <c:v>75.599999999999994</c:v>
                </c:pt>
                <c:pt idx="9367">
                  <c:v>75.5</c:v>
                </c:pt>
                <c:pt idx="9368">
                  <c:v>75.5</c:v>
                </c:pt>
                <c:pt idx="9369">
                  <c:v>75.400000000000006</c:v>
                </c:pt>
                <c:pt idx="9370">
                  <c:v>75.400000000000006</c:v>
                </c:pt>
                <c:pt idx="9371">
                  <c:v>75.400000000000006</c:v>
                </c:pt>
                <c:pt idx="9372">
                  <c:v>75.400000000000006</c:v>
                </c:pt>
                <c:pt idx="9373">
                  <c:v>75.400000000000006</c:v>
                </c:pt>
                <c:pt idx="9374">
                  <c:v>75.400000000000006</c:v>
                </c:pt>
                <c:pt idx="9375">
                  <c:v>75.400000000000006</c:v>
                </c:pt>
                <c:pt idx="9376">
                  <c:v>75.400000000000006</c:v>
                </c:pt>
                <c:pt idx="9377">
                  <c:v>75.400000000000006</c:v>
                </c:pt>
                <c:pt idx="9378">
                  <c:v>75.400000000000006</c:v>
                </c:pt>
                <c:pt idx="9379">
                  <c:v>75.3</c:v>
                </c:pt>
                <c:pt idx="9380">
                  <c:v>75.3</c:v>
                </c:pt>
                <c:pt idx="9381">
                  <c:v>75.3</c:v>
                </c:pt>
                <c:pt idx="9382">
                  <c:v>75.3</c:v>
                </c:pt>
                <c:pt idx="9383">
                  <c:v>75.2</c:v>
                </c:pt>
                <c:pt idx="9384">
                  <c:v>75.2</c:v>
                </c:pt>
                <c:pt idx="9385">
                  <c:v>75.2</c:v>
                </c:pt>
                <c:pt idx="9386">
                  <c:v>75.2</c:v>
                </c:pt>
                <c:pt idx="9387">
                  <c:v>75.3</c:v>
                </c:pt>
                <c:pt idx="9388">
                  <c:v>75.2</c:v>
                </c:pt>
                <c:pt idx="9389">
                  <c:v>75.2</c:v>
                </c:pt>
                <c:pt idx="9390">
                  <c:v>75.2</c:v>
                </c:pt>
                <c:pt idx="9391">
                  <c:v>75.2</c:v>
                </c:pt>
                <c:pt idx="9392">
                  <c:v>75.2</c:v>
                </c:pt>
                <c:pt idx="9393">
                  <c:v>75.2</c:v>
                </c:pt>
                <c:pt idx="9394">
                  <c:v>75.2</c:v>
                </c:pt>
                <c:pt idx="9395">
                  <c:v>75.2</c:v>
                </c:pt>
                <c:pt idx="9396">
                  <c:v>75.2</c:v>
                </c:pt>
                <c:pt idx="9397">
                  <c:v>75.099999999999994</c:v>
                </c:pt>
                <c:pt idx="9398">
                  <c:v>75.099999999999994</c:v>
                </c:pt>
                <c:pt idx="9399">
                  <c:v>75.099999999999994</c:v>
                </c:pt>
                <c:pt idx="9400">
                  <c:v>75.099999999999994</c:v>
                </c:pt>
                <c:pt idx="9401">
                  <c:v>75.099999999999994</c:v>
                </c:pt>
                <c:pt idx="9402">
                  <c:v>75.099999999999994</c:v>
                </c:pt>
                <c:pt idx="9403">
                  <c:v>75.099999999999994</c:v>
                </c:pt>
                <c:pt idx="9404">
                  <c:v>75.099999999999994</c:v>
                </c:pt>
                <c:pt idx="9405">
                  <c:v>75</c:v>
                </c:pt>
                <c:pt idx="9406">
                  <c:v>75</c:v>
                </c:pt>
                <c:pt idx="9407">
                  <c:v>75.099999999999994</c:v>
                </c:pt>
                <c:pt idx="9408">
                  <c:v>75.099999999999994</c:v>
                </c:pt>
                <c:pt idx="9409">
                  <c:v>75</c:v>
                </c:pt>
                <c:pt idx="9410">
                  <c:v>75.099999999999994</c:v>
                </c:pt>
                <c:pt idx="9411">
                  <c:v>75.099999999999994</c:v>
                </c:pt>
                <c:pt idx="9412">
                  <c:v>75.099999999999994</c:v>
                </c:pt>
                <c:pt idx="9413">
                  <c:v>75</c:v>
                </c:pt>
                <c:pt idx="9414">
                  <c:v>75</c:v>
                </c:pt>
                <c:pt idx="9415">
                  <c:v>75</c:v>
                </c:pt>
                <c:pt idx="9416">
                  <c:v>75</c:v>
                </c:pt>
                <c:pt idx="9417">
                  <c:v>75</c:v>
                </c:pt>
                <c:pt idx="9418">
                  <c:v>75</c:v>
                </c:pt>
                <c:pt idx="9419">
                  <c:v>75</c:v>
                </c:pt>
                <c:pt idx="9420">
                  <c:v>75</c:v>
                </c:pt>
                <c:pt idx="9421">
                  <c:v>75</c:v>
                </c:pt>
                <c:pt idx="9422">
                  <c:v>75</c:v>
                </c:pt>
                <c:pt idx="9423">
                  <c:v>75</c:v>
                </c:pt>
                <c:pt idx="9424">
                  <c:v>75</c:v>
                </c:pt>
                <c:pt idx="9425">
                  <c:v>75</c:v>
                </c:pt>
                <c:pt idx="9426">
                  <c:v>75</c:v>
                </c:pt>
                <c:pt idx="9427">
                  <c:v>75</c:v>
                </c:pt>
                <c:pt idx="9428">
                  <c:v>75</c:v>
                </c:pt>
                <c:pt idx="9429">
                  <c:v>75</c:v>
                </c:pt>
                <c:pt idx="9430">
                  <c:v>75</c:v>
                </c:pt>
                <c:pt idx="9431">
                  <c:v>75</c:v>
                </c:pt>
                <c:pt idx="9432">
                  <c:v>74.900000000000006</c:v>
                </c:pt>
                <c:pt idx="9433">
                  <c:v>74.900000000000006</c:v>
                </c:pt>
                <c:pt idx="9434">
                  <c:v>74.900000000000006</c:v>
                </c:pt>
                <c:pt idx="9435">
                  <c:v>74.900000000000006</c:v>
                </c:pt>
                <c:pt idx="9436">
                  <c:v>74.900000000000006</c:v>
                </c:pt>
                <c:pt idx="9437">
                  <c:v>74.900000000000006</c:v>
                </c:pt>
                <c:pt idx="9438">
                  <c:v>74.900000000000006</c:v>
                </c:pt>
                <c:pt idx="9439">
                  <c:v>74.900000000000006</c:v>
                </c:pt>
                <c:pt idx="9440">
                  <c:v>74.900000000000006</c:v>
                </c:pt>
                <c:pt idx="9441">
                  <c:v>74.900000000000006</c:v>
                </c:pt>
                <c:pt idx="9442">
                  <c:v>74.8</c:v>
                </c:pt>
                <c:pt idx="9443">
                  <c:v>74.900000000000006</c:v>
                </c:pt>
                <c:pt idx="9444">
                  <c:v>74.8</c:v>
                </c:pt>
                <c:pt idx="9445">
                  <c:v>74.8</c:v>
                </c:pt>
                <c:pt idx="9446">
                  <c:v>74.8</c:v>
                </c:pt>
                <c:pt idx="9447">
                  <c:v>74.8</c:v>
                </c:pt>
                <c:pt idx="9448">
                  <c:v>74.7</c:v>
                </c:pt>
                <c:pt idx="9449">
                  <c:v>74.7</c:v>
                </c:pt>
                <c:pt idx="9450">
                  <c:v>74.7</c:v>
                </c:pt>
                <c:pt idx="9451">
                  <c:v>74.7</c:v>
                </c:pt>
                <c:pt idx="9452">
                  <c:v>74.7</c:v>
                </c:pt>
                <c:pt idx="9453">
                  <c:v>74.7</c:v>
                </c:pt>
                <c:pt idx="9454">
                  <c:v>74.599999999999994</c:v>
                </c:pt>
                <c:pt idx="9455">
                  <c:v>74.7</c:v>
                </c:pt>
                <c:pt idx="9456">
                  <c:v>74.599999999999994</c:v>
                </c:pt>
                <c:pt idx="9457">
                  <c:v>74.599999999999994</c:v>
                </c:pt>
                <c:pt idx="9458">
                  <c:v>74.599999999999994</c:v>
                </c:pt>
                <c:pt idx="9459">
                  <c:v>74.599999999999994</c:v>
                </c:pt>
                <c:pt idx="9460">
                  <c:v>74.599999999999994</c:v>
                </c:pt>
                <c:pt idx="9461">
                  <c:v>74.5</c:v>
                </c:pt>
                <c:pt idx="9462">
                  <c:v>74.5</c:v>
                </c:pt>
                <c:pt idx="9463">
                  <c:v>74.400000000000006</c:v>
                </c:pt>
                <c:pt idx="9464">
                  <c:v>74.5</c:v>
                </c:pt>
                <c:pt idx="9465">
                  <c:v>74.400000000000006</c:v>
                </c:pt>
                <c:pt idx="9466">
                  <c:v>74.3</c:v>
                </c:pt>
                <c:pt idx="9467">
                  <c:v>74.3</c:v>
                </c:pt>
                <c:pt idx="9468">
                  <c:v>74.2</c:v>
                </c:pt>
                <c:pt idx="9469">
                  <c:v>74.099999999999994</c:v>
                </c:pt>
                <c:pt idx="9470">
                  <c:v>74.099999999999994</c:v>
                </c:pt>
                <c:pt idx="9471">
                  <c:v>73.900000000000006</c:v>
                </c:pt>
                <c:pt idx="9472">
                  <c:v>73.8</c:v>
                </c:pt>
                <c:pt idx="9473">
                  <c:v>73.8</c:v>
                </c:pt>
                <c:pt idx="9474">
                  <c:v>73.3</c:v>
                </c:pt>
                <c:pt idx="9475">
                  <c:v>73.599999999999994</c:v>
                </c:pt>
                <c:pt idx="9476">
                  <c:v>73.5</c:v>
                </c:pt>
                <c:pt idx="9477">
                  <c:v>73.5</c:v>
                </c:pt>
                <c:pt idx="9478">
                  <c:v>73.3</c:v>
                </c:pt>
                <c:pt idx="9479">
                  <c:v>73.2</c:v>
                </c:pt>
                <c:pt idx="9480">
                  <c:v>73.3</c:v>
                </c:pt>
                <c:pt idx="9481">
                  <c:v>73.3</c:v>
                </c:pt>
                <c:pt idx="9482">
                  <c:v>73.099999999999994</c:v>
                </c:pt>
                <c:pt idx="9483">
                  <c:v>73.099999999999994</c:v>
                </c:pt>
                <c:pt idx="9484">
                  <c:v>73.099999999999994</c:v>
                </c:pt>
                <c:pt idx="9485">
                  <c:v>73</c:v>
                </c:pt>
                <c:pt idx="9486">
                  <c:v>73</c:v>
                </c:pt>
                <c:pt idx="9487">
                  <c:v>72.900000000000006</c:v>
                </c:pt>
                <c:pt idx="9488">
                  <c:v>72.900000000000006</c:v>
                </c:pt>
                <c:pt idx="9489">
                  <c:v>72.8</c:v>
                </c:pt>
                <c:pt idx="9490">
                  <c:v>72.7</c:v>
                </c:pt>
                <c:pt idx="9491">
                  <c:v>72.7</c:v>
                </c:pt>
                <c:pt idx="9492">
                  <c:v>72.8</c:v>
                </c:pt>
                <c:pt idx="9493">
                  <c:v>72.400000000000006</c:v>
                </c:pt>
                <c:pt idx="9494">
                  <c:v>72.3</c:v>
                </c:pt>
                <c:pt idx="9495">
                  <c:v>72.5</c:v>
                </c:pt>
                <c:pt idx="9496">
                  <c:v>72.3</c:v>
                </c:pt>
                <c:pt idx="9497">
                  <c:v>72.400000000000006</c:v>
                </c:pt>
                <c:pt idx="9498">
                  <c:v>72.099999999999994</c:v>
                </c:pt>
                <c:pt idx="9499">
                  <c:v>72.2</c:v>
                </c:pt>
                <c:pt idx="9500">
                  <c:v>72.2</c:v>
                </c:pt>
                <c:pt idx="9501">
                  <c:v>72.099999999999994</c:v>
                </c:pt>
                <c:pt idx="9502">
                  <c:v>72.099999999999994</c:v>
                </c:pt>
                <c:pt idx="9503">
                  <c:v>72</c:v>
                </c:pt>
                <c:pt idx="9504">
                  <c:v>72.099999999999994</c:v>
                </c:pt>
                <c:pt idx="9505">
                  <c:v>72</c:v>
                </c:pt>
                <c:pt idx="9506">
                  <c:v>72.099999999999994</c:v>
                </c:pt>
                <c:pt idx="9507">
                  <c:v>72.099999999999994</c:v>
                </c:pt>
                <c:pt idx="9508">
                  <c:v>72.099999999999994</c:v>
                </c:pt>
                <c:pt idx="9509">
                  <c:v>72.099999999999994</c:v>
                </c:pt>
                <c:pt idx="9510">
                  <c:v>72.099999999999994</c:v>
                </c:pt>
                <c:pt idx="9511">
                  <c:v>72.2</c:v>
                </c:pt>
                <c:pt idx="9512">
                  <c:v>72.099999999999994</c:v>
                </c:pt>
                <c:pt idx="9513">
                  <c:v>72.099999999999994</c:v>
                </c:pt>
                <c:pt idx="9514">
                  <c:v>72.5</c:v>
                </c:pt>
                <c:pt idx="9515">
                  <c:v>73</c:v>
                </c:pt>
                <c:pt idx="9516">
                  <c:v>72.900000000000006</c:v>
                </c:pt>
                <c:pt idx="9517">
                  <c:v>72.900000000000006</c:v>
                </c:pt>
                <c:pt idx="9518">
                  <c:v>72.7</c:v>
                </c:pt>
                <c:pt idx="9519">
                  <c:v>72.599999999999994</c:v>
                </c:pt>
                <c:pt idx="9520">
                  <c:v>72.5</c:v>
                </c:pt>
                <c:pt idx="9521">
                  <c:v>72.599999999999994</c:v>
                </c:pt>
                <c:pt idx="9522">
                  <c:v>72.400000000000006</c:v>
                </c:pt>
                <c:pt idx="9523">
                  <c:v>72.5</c:v>
                </c:pt>
                <c:pt idx="9524">
                  <c:v>72.3</c:v>
                </c:pt>
                <c:pt idx="9525">
                  <c:v>72.599999999999994</c:v>
                </c:pt>
                <c:pt idx="9526">
                  <c:v>73.099999999999994</c:v>
                </c:pt>
                <c:pt idx="9527">
                  <c:v>72.900000000000006</c:v>
                </c:pt>
                <c:pt idx="9528">
                  <c:v>73</c:v>
                </c:pt>
                <c:pt idx="9529">
                  <c:v>73.099999999999994</c:v>
                </c:pt>
                <c:pt idx="9530">
                  <c:v>73</c:v>
                </c:pt>
                <c:pt idx="9531">
                  <c:v>73.400000000000006</c:v>
                </c:pt>
                <c:pt idx="9532">
                  <c:v>73.099999999999994</c:v>
                </c:pt>
                <c:pt idx="9533">
                  <c:v>73.099999999999994</c:v>
                </c:pt>
                <c:pt idx="9534">
                  <c:v>73.3</c:v>
                </c:pt>
                <c:pt idx="9535">
                  <c:v>73.2</c:v>
                </c:pt>
                <c:pt idx="9536">
                  <c:v>73.099999999999994</c:v>
                </c:pt>
                <c:pt idx="9537">
                  <c:v>73.599999999999994</c:v>
                </c:pt>
                <c:pt idx="9538">
                  <c:v>73.8</c:v>
                </c:pt>
                <c:pt idx="9539">
                  <c:v>73.5</c:v>
                </c:pt>
                <c:pt idx="9540">
                  <c:v>73.8</c:v>
                </c:pt>
                <c:pt idx="9541">
                  <c:v>73.400000000000006</c:v>
                </c:pt>
                <c:pt idx="9542">
                  <c:v>73.599999999999994</c:v>
                </c:pt>
                <c:pt idx="9543">
                  <c:v>73.5</c:v>
                </c:pt>
                <c:pt idx="9544">
                  <c:v>73.400000000000006</c:v>
                </c:pt>
                <c:pt idx="9545">
                  <c:v>73.400000000000006</c:v>
                </c:pt>
                <c:pt idx="9546">
                  <c:v>73.3</c:v>
                </c:pt>
                <c:pt idx="9547">
                  <c:v>73.3</c:v>
                </c:pt>
                <c:pt idx="9548">
                  <c:v>73.2</c:v>
                </c:pt>
                <c:pt idx="9549">
                  <c:v>73.3</c:v>
                </c:pt>
                <c:pt idx="9550">
                  <c:v>73.2</c:v>
                </c:pt>
                <c:pt idx="9551">
                  <c:v>73.400000000000006</c:v>
                </c:pt>
                <c:pt idx="9552">
                  <c:v>73.2</c:v>
                </c:pt>
                <c:pt idx="9553">
                  <c:v>73.2</c:v>
                </c:pt>
                <c:pt idx="9554">
                  <c:v>73.099999999999994</c:v>
                </c:pt>
                <c:pt idx="9555">
                  <c:v>73.2</c:v>
                </c:pt>
                <c:pt idx="9556">
                  <c:v>73.2</c:v>
                </c:pt>
                <c:pt idx="9557">
                  <c:v>73.2</c:v>
                </c:pt>
                <c:pt idx="9558">
                  <c:v>73.099999999999994</c:v>
                </c:pt>
                <c:pt idx="9559">
                  <c:v>73.099999999999994</c:v>
                </c:pt>
                <c:pt idx="9560">
                  <c:v>73.099999999999994</c:v>
                </c:pt>
                <c:pt idx="9561">
                  <c:v>73.2</c:v>
                </c:pt>
                <c:pt idx="9562">
                  <c:v>73.2</c:v>
                </c:pt>
                <c:pt idx="9563">
                  <c:v>73.099999999999994</c:v>
                </c:pt>
                <c:pt idx="9564">
                  <c:v>73.099999999999994</c:v>
                </c:pt>
                <c:pt idx="9565">
                  <c:v>73.2</c:v>
                </c:pt>
                <c:pt idx="9566">
                  <c:v>73.2</c:v>
                </c:pt>
                <c:pt idx="9567">
                  <c:v>73.099999999999994</c:v>
                </c:pt>
                <c:pt idx="9568">
                  <c:v>73.099999999999994</c:v>
                </c:pt>
                <c:pt idx="9569">
                  <c:v>73.099999999999994</c:v>
                </c:pt>
                <c:pt idx="9570">
                  <c:v>73.2</c:v>
                </c:pt>
                <c:pt idx="9571">
                  <c:v>73.099999999999994</c:v>
                </c:pt>
                <c:pt idx="9572">
                  <c:v>73.3</c:v>
                </c:pt>
                <c:pt idx="9573">
                  <c:v>73.5</c:v>
                </c:pt>
                <c:pt idx="9574">
                  <c:v>73.400000000000006</c:v>
                </c:pt>
                <c:pt idx="9575">
                  <c:v>73.7</c:v>
                </c:pt>
                <c:pt idx="9576">
                  <c:v>73.599999999999994</c:v>
                </c:pt>
                <c:pt idx="9577">
                  <c:v>73.599999999999994</c:v>
                </c:pt>
                <c:pt idx="9578">
                  <c:v>73.599999999999994</c:v>
                </c:pt>
                <c:pt idx="9579">
                  <c:v>73.7</c:v>
                </c:pt>
                <c:pt idx="9580">
                  <c:v>73.900000000000006</c:v>
                </c:pt>
                <c:pt idx="9581">
                  <c:v>73.7</c:v>
                </c:pt>
                <c:pt idx="9582">
                  <c:v>73.8</c:v>
                </c:pt>
                <c:pt idx="9583">
                  <c:v>73.900000000000006</c:v>
                </c:pt>
                <c:pt idx="9584">
                  <c:v>73.8</c:v>
                </c:pt>
                <c:pt idx="9585">
                  <c:v>73.7</c:v>
                </c:pt>
                <c:pt idx="9586">
                  <c:v>73.8</c:v>
                </c:pt>
                <c:pt idx="9587">
                  <c:v>73.8</c:v>
                </c:pt>
                <c:pt idx="9588">
                  <c:v>73.8</c:v>
                </c:pt>
                <c:pt idx="9589">
                  <c:v>73.8</c:v>
                </c:pt>
                <c:pt idx="9590">
                  <c:v>73.900000000000006</c:v>
                </c:pt>
                <c:pt idx="9591">
                  <c:v>73.900000000000006</c:v>
                </c:pt>
                <c:pt idx="9592">
                  <c:v>73.8</c:v>
                </c:pt>
                <c:pt idx="9593">
                  <c:v>73.900000000000006</c:v>
                </c:pt>
                <c:pt idx="9594">
                  <c:v>74</c:v>
                </c:pt>
                <c:pt idx="9595">
                  <c:v>74.2</c:v>
                </c:pt>
                <c:pt idx="9596">
                  <c:v>74.2</c:v>
                </c:pt>
                <c:pt idx="9597">
                  <c:v>74.2</c:v>
                </c:pt>
                <c:pt idx="9598">
                  <c:v>74.400000000000006</c:v>
                </c:pt>
                <c:pt idx="9599">
                  <c:v>74.400000000000006</c:v>
                </c:pt>
                <c:pt idx="9600">
                  <c:v>74.400000000000006</c:v>
                </c:pt>
                <c:pt idx="9601">
                  <c:v>74.400000000000006</c:v>
                </c:pt>
                <c:pt idx="9602">
                  <c:v>74.5</c:v>
                </c:pt>
                <c:pt idx="9603">
                  <c:v>74.5</c:v>
                </c:pt>
                <c:pt idx="9604">
                  <c:v>74.599999999999994</c:v>
                </c:pt>
                <c:pt idx="9605">
                  <c:v>75.3</c:v>
                </c:pt>
                <c:pt idx="9606">
                  <c:v>75</c:v>
                </c:pt>
                <c:pt idx="9607">
                  <c:v>74.8</c:v>
                </c:pt>
                <c:pt idx="9608">
                  <c:v>74.7</c:v>
                </c:pt>
                <c:pt idx="9609">
                  <c:v>74.8</c:v>
                </c:pt>
                <c:pt idx="9610">
                  <c:v>74.900000000000006</c:v>
                </c:pt>
                <c:pt idx="9611">
                  <c:v>74.8</c:v>
                </c:pt>
                <c:pt idx="9612">
                  <c:v>74.8</c:v>
                </c:pt>
                <c:pt idx="9613">
                  <c:v>74.8</c:v>
                </c:pt>
                <c:pt idx="9614">
                  <c:v>74.7</c:v>
                </c:pt>
                <c:pt idx="9615">
                  <c:v>74.8</c:v>
                </c:pt>
                <c:pt idx="9616">
                  <c:v>74.7</c:v>
                </c:pt>
                <c:pt idx="9617">
                  <c:v>74.7</c:v>
                </c:pt>
                <c:pt idx="9618">
                  <c:v>74.7</c:v>
                </c:pt>
                <c:pt idx="9619">
                  <c:v>74.7</c:v>
                </c:pt>
                <c:pt idx="9620">
                  <c:v>74.7</c:v>
                </c:pt>
                <c:pt idx="9621">
                  <c:v>74.7</c:v>
                </c:pt>
                <c:pt idx="9622">
                  <c:v>74.7</c:v>
                </c:pt>
                <c:pt idx="9623">
                  <c:v>74.599999999999994</c:v>
                </c:pt>
                <c:pt idx="9624">
                  <c:v>74.599999999999994</c:v>
                </c:pt>
                <c:pt idx="9625">
                  <c:v>74.599999999999994</c:v>
                </c:pt>
                <c:pt idx="9626">
                  <c:v>74.599999999999994</c:v>
                </c:pt>
                <c:pt idx="9627">
                  <c:v>74.599999999999994</c:v>
                </c:pt>
                <c:pt idx="9628">
                  <c:v>74.599999999999994</c:v>
                </c:pt>
                <c:pt idx="9629">
                  <c:v>74.7</c:v>
                </c:pt>
                <c:pt idx="9630">
                  <c:v>74.7</c:v>
                </c:pt>
                <c:pt idx="9631">
                  <c:v>74.900000000000006</c:v>
                </c:pt>
                <c:pt idx="9632">
                  <c:v>75.099999999999994</c:v>
                </c:pt>
                <c:pt idx="9633">
                  <c:v>75</c:v>
                </c:pt>
                <c:pt idx="9634">
                  <c:v>75.3</c:v>
                </c:pt>
                <c:pt idx="9635">
                  <c:v>75.7</c:v>
                </c:pt>
                <c:pt idx="9636">
                  <c:v>75.400000000000006</c:v>
                </c:pt>
                <c:pt idx="9637">
                  <c:v>75.8</c:v>
                </c:pt>
                <c:pt idx="9638">
                  <c:v>75.8</c:v>
                </c:pt>
                <c:pt idx="9639">
                  <c:v>75.8</c:v>
                </c:pt>
                <c:pt idx="9640">
                  <c:v>75.900000000000006</c:v>
                </c:pt>
                <c:pt idx="9641">
                  <c:v>76.099999999999994</c:v>
                </c:pt>
                <c:pt idx="9642">
                  <c:v>75.900000000000006</c:v>
                </c:pt>
                <c:pt idx="9643">
                  <c:v>76.099999999999994</c:v>
                </c:pt>
                <c:pt idx="9644">
                  <c:v>76</c:v>
                </c:pt>
                <c:pt idx="9645">
                  <c:v>76</c:v>
                </c:pt>
                <c:pt idx="9646">
                  <c:v>76.099999999999994</c:v>
                </c:pt>
                <c:pt idx="9647">
                  <c:v>76.099999999999994</c:v>
                </c:pt>
                <c:pt idx="9648">
                  <c:v>76.099999999999994</c:v>
                </c:pt>
                <c:pt idx="9649">
                  <c:v>76.2</c:v>
                </c:pt>
                <c:pt idx="9650">
                  <c:v>76</c:v>
                </c:pt>
                <c:pt idx="9651">
                  <c:v>76.099999999999994</c:v>
                </c:pt>
                <c:pt idx="9652">
                  <c:v>76.099999999999994</c:v>
                </c:pt>
                <c:pt idx="9653">
                  <c:v>76.2</c:v>
                </c:pt>
                <c:pt idx="9654">
                  <c:v>76.2</c:v>
                </c:pt>
                <c:pt idx="9655">
                  <c:v>76</c:v>
                </c:pt>
                <c:pt idx="9656">
                  <c:v>76.099999999999994</c:v>
                </c:pt>
                <c:pt idx="9657">
                  <c:v>76.5</c:v>
                </c:pt>
                <c:pt idx="9658">
                  <c:v>76.3</c:v>
                </c:pt>
                <c:pt idx="9659">
                  <c:v>76.3</c:v>
                </c:pt>
                <c:pt idx="9660">
                  <c:v>76.400000000000006</c:v>
                </c:pt>
                <c:pt idx="9661">
                  <c:v>76.599999999999994</c:v>
                </c:pt>
                <c:pt idx="9662">
                  <c:v>76.5</c:v>
                </c:pt>
                <c:pt idx="9663">
                  <c:v>76.8</c:v>
                </c:pt>
                <c:pt idx="9664">
                  <c:v>76.8</c:v>
                </c:pt>
                <c:pt idx="9665">
                  <c:v>76.7</c:v>
                </c:pt>
                <c:pt idx="9666">
                  <c:v>77.099999999999994</c:v>
                </c:pt>
                <c:pt idx="9667">
                  <c:v>77.599999999999994</c:v>
                </c:pt>
                <c:pt idx="9668">
                  <c:v>77.099999999999994</c:v>
                </c:pt>
                <c:pt idx="9669">
                  <c:v>77.400000000000006</c:v>
                </c:pt>
                <c:pt idx="9670">
                  <c:v>77.2</c:v>
                </c:pt>
                <c:pt idx="9671">
                  <c:v>77</c:v>
                </c:pt>
                <c:pt idx="9672">
                  <c:v>77</c:v>
                </c:pt>
                <c:pt idx="9673">
                  <c:v>76.900000000000006</c:v>
                </c:pt>
                <c:pt idx="9674">
                  <c:v>77</c:v>
                </c:pt>
                <c:pt idx="9675">
                  <c:v>77.099999999999994</c:v>
                </c:pt>
                <c:pt idx="9676">
                  <c:v>77.099999999999994</c:v>
                </c:pt>
                <c:pt idx="9677">
                  <c:v>77.099999999999994</c:v>
                </c:pt>
                <c:pt idx="9678">
                  <c:v>77.099999999999994</c:v>
                </c:pt>
                <c:pt idx="9679">
                  <c:v>77.099999999999994</c:v>
                </c:pt>
                <c:pt idx="9680">
                  <c:v>77.099999999999994</c:v>
                </c:pt>
                <c:pt idx="9681">
                  <c:v>77</c:v>
                </c:pt>
                <c:pt idx="9682">
                  <c:v>77.2</c:v>
                </c:pt>
                <c:pt idx="9683">
                  <c:v>77.2</c:v>
                </c:pt>
                <c:pt idx="9684">
                  <c:v>77.2</c:v>
                </c:pt>
                <c:pt idx="9685">
                  <c:v>77.2</c:v>
                </c:pt>
                <c:pt idx="9686">
                  <c:v>77.400000000000006</c:v>
                </c:pt>
                <c:pt idx="9687">
                  <c:v>77.400000000000006</c:v>
                </c:pt>
                <c:pt idx="9688">
                  <c:v>77.400000000000006</c:v>
                </c:pt>
                <c:pt idx="9689">
                  <c:v>77.5</c:v>
                </c:pt>
                <c:pt idx="9690">
                  <c:v>77.400000000000006</c:v>
                </c:pt>
                <c:pt idx="9691">
                  <c:v>77.5</c:v>
                </c:pt>
                <c:pt idx="9692">
                  <c:v>77.400000000000006</c:v>
                </c:pt>
                <c:pt idx="9693">
                  <c:v>77.400000000000006</c:v>
                </c:pt>
                <c:pt idx="9694">
                  <c:v>77.400000000000006</c:v>
                </c:pt>
                <c:pt idx="9695">
                  <c:v>77.5</c:v>
                </c:pt>
                <c:pt idx="9696">
                  <c:v>77.599999999999994</c:v>
                </c:pt>
                <c:pt idx="9697">
                  <c:v>77.7</c:v>
                </c:pt>
                <c:pt idx="9698">
                  <c:v>77.7</c:v>
                </c:pt>
                <c:pt idx="9699">
                  <c:v>77.5</c:v>
                </c:pt>
                <c:pt idx="9700">
                  <c:v>77.599999999999994</c:v>
                </c:pt>
                <c:pt idx="9701">
                  <c:v>77.599999999999994</c:v>
                </c:pt>
                <c:pt idx="9702">
                  <c:v>77.7</c:v>
                </c:pt>
                <c:pt idx="9703">
                  <c:v>77.7</c:v>
                </c:pt>
                <c:pt idx="9704">
                  <c:v>77.8</c:v>
                </c:pt>
                <c:pt idx="9705">
                  <c:v>77.8</c:v>
                </c:pt>
                <c:pt idx="9706">
                  <c:v>78</c:v>
                </c:pt>
                <c:pt idx="9707">
                  <c:v>78.2</c:v>
                </c:pt>
                <c:pt idx="9708">
                  <c:v>77.900000000000006</c:v>
                </c:pt>
                <c:pt idx="9709">
                  <c:v>77.900000000000006</c:v>
                </c:pt>
                <c:pt idx="9710">
                  <c:v>77.7</c:v>
                </c:pt>
                <c:pt idx="9711">
                  <c:v>77.599999999999994</c:v>
                </c:pt>
                <c:pt idx="9712">
                  <c:v>77.599999999999994</c:v>
                </c:pt>
                <c:pt idx="9713">
                  <c:v>77.7</c:v>
                </c:pt>
                <c:pt idx="9714">
                  <c:v>77.5</c:v>
                </c:pt>
                <c:pt idx="9715">
                  <c:v>77.8</c:v>
                </c:pt>
                <c:pt idx="9716">
                  <c:v>77.599999999999994</c:v>
                </c:pt>
                <c:pt idx="9717">
                  <c:v>77.7</c:v>
                </c:pt>
                <c:pt idx="9718">
                  <c:v>77.8</c:v>
                </c:pt>
                <c:pt idx="9719">
                  <c:v>77.900000000000006</c:v>
                </c:pt>
                <c:pt idx="9720">
                  <c:v>78</c:v>
                </c:pt>
                <c:pt idx="9721">
                  <c:v>78.2</c:v>
                </c:pt>
                <c:pt idx="9722">
                  <c:v>77.900000000000006</c:v>
                </c:pt>
                <c:pt idx="9723">
                  <c:v>77.900000000000006</c:v>
                </c:pt>
                <c:pt idx="9724">
                  <c:v>78.2</c:v>
                </c:pt>
                <c:pt idx="9725">
                  <c:v>78.099999999999994</c:v>
                </c:pt>
                <c:pt idx="9726">
                  <c:v>78.3</c:v>
                </c:pt>
                <c:pt idx="9727">
                  <c:v>78.400000000000006</c:v>
                </c:pt>
                <c:pt idx="9728">
                  <c:v>78.3</c:v>
                </c:pt>
                <c:pt idx="9729">
                  <c:v>79.2</c:v>
                </c:pt>
                <c:pt idx="9730">
                  <c:v>79</c:v>
                </c:pt>
                <c:pt idx="9731">
                  <c:v>79</c:v>
                </c:pt>
                <c:pt idx="9732">
                  <c:v>78.7</c:v>
                </c:pt>
                <c:pt idx="9733">
                  <c:v>78.7</c:v>
                </c:pt>
                <c:pt idx="9734">
                  <c:v>78.7</c:v>
                </c:pt>
                <c:pt idx="9735">
                  <c:v>78.5</c:v>
                </c:pt>
                <c:pt idx="9736">
                  <c:v>78.3</c:v>
                </c:pt>
                <c:pt idx="9737">
                  <c:v>78.400000000000006</c:v>
                </c:pt>
                <c:pt idx="9738">
                  <c:v>77.900000000000006</c:v>
                </c:pt>
                <c:pt idx="9739">
                  <c:v>77.900000000000006</c:v>
                </c:pt>
                <c:pt idx="9740">
                  <c:v>77.7</c:v>
                </c:pt>
                <c:pt idx="9741">
                  <c:v>77.599999999999994</c:v>
                </c:pt>
                <c:pt idx="9742">
                  <c:v>77.599999999999994</c:v>
                </c:pt>
                <c:pt idx="9743">
                  <c:v>77.599999999999994</c:v>
                </c:pt>
                <c:pt idx="9744">
                  <c:v>77.599999999999994</c:v>
                </c:pt>
                <c:pt idx="9745">
                  <c:v>77.599999999999994</c:v>
                </c:pt>
                <c:pt idx="9746">
                  <c:v>77.5</c:v>
                </c:pt>
                <c:pt idx="9747">
                  <c:v>77.599999999999994</c:v>
                </c:pt>
                <c:pt idx="9748">
                  <c:v>77.5</c:v>
                </c:pt>
                <c:pt idx="9749">
                  <c:v>77.3</c:v>
                </c:pt>
                <c:pt idx="9750">
                  <c:v>77.400000000000006</c:v>
                </c:pt>
                <c:pt idx="9751">
                  <c:v>77.3</c:v>
                </c:pt>
                <c:pt idx="9752">
                  <c:v>77.3</c:v>
                </c:pt>
                <c:pt idx="9753">
                  <c:v>77.7</c:v>
                </c:pt>
                <c:pt idx="9754">
                  <c:v>77.400000000000006</c:v>
                </c:pt>
                <c:pt idx="9755">
                  <c:v>77.099999999999994</c:v>
                </c:pt>
                <c:pt idx="9756">
                  <c:v>77.400000000000006</c:v>
                </c:pt>
                <c:pt idx="9757">
                  <c:v>77.3</c:v>
                </c:pt>
                <c:pt idx="9758">
                  <c:v>77.5</c:v>
                </c:pt>
                <c:pt idx="9759">
                  <c:v>78</c:v>
                </c:pt>
                <c:pt idx="9760">
                  <c:v>78.3</c:v>
                </c:pt>
                <c:pt idx="9761">
                  <c:v>78</c:v>
                </c:pt>
                <c:pt idx="9762">
                  <c:v>78.2</c:v>
                </c:pt>
                <c:pt idx="9763">
                  <c:v>78.2</c:v>
                </c:pt>
                <c:pt idx="9764">
                  <c:v>77.900000000000006</c:v>
                </c:pt>
                <c:pt idx="9765">
                  <c:v>78.400000000000006</c:v>
                </c:pt>
                <c:pt idx="9766">
                  <c:v>79</c:v>
                </c:pt>
                <c:pt idx="9767">
                  <c:v>79.099999999999994</c:v>
                </c:pt>
                <c:pt idx="9768">
                  <c:v>79.3</c:v>
                </c:pt>
                <c:pt idx="9769">
                  <c:v>79.099999999999994</c:v>
                </c:pt>
                <c:pt idx="9770">
                  <c:v>79</c:v>
                </c:pt>
                <c:pt idx="9771">
                  <c:v>79</c:v>
                </c:pt>
                <c:pt idx="9772">
                  <c:v>79</c:v>
                </c:pt>
                <c:pt idx="9773">
                  <c:v>79.400000000000006</c:v>
                </c:pt>
                <c:pt idx="9774">
                  <c:v>79</c:v>
                </c:pt>
                <c:pt idx="9775">
                  <c:v>79.5</c:v>
                </c:pt>
                <c:pt idx="9776">
                  <c:v>79.8</c:v>
                </c:pt>
                <c:pt idx="9777">
                  <c:v>79.599999999999994</c:v>
                </c:pt>
                <c:pt idx="9778">
                  <c:v>79.599999999999994</c:v>
                </c:pt>
                <c:pt idx="9779">
                  <c:v>79.599999999999994</c:v>
                </c:pt>
                <c:pt idx="9780">
                  <c:v>79.400000000000006</c:v>
                </c:pt>
                <c:pt idx="9781">
                  <c:v>79.5</c:v>
                </c:pt>
                <c:pt idx="9782">
                  <c:v>79.3</c:v>
                </c:pt>
                <c:pt idx="9783">
                  <c:v>79.7</c:v>
                </c:pt>
                <c:pt idx="9784">
                  <c:v>79.599999999999994</c:v>
                </c:pt>
                <c:pt idx="9785">
                  <c:v>79.8</c:v>
                </c:pt>
                <c:pt idx="9786">
                  <c:v>79.900000000000006</c:v>
                </c:pt>
                <c:pt idx="9787">
                  <c:v>80.2</c:v>
                </c:pt>
                <c:pt idx="9788">
                  <c:v>80</c:v>
                </c:pt>
                <c:pt idx="9789">
                  <c:v>79.900000000000006</c:v>
                </c:pt>
                <c:pt idx="9790">
                  <c:v>79.7</c:v>
                </c:pt>
                <c:pt idx="9791">
                  <c:v>79.3</c:v>
                </c:pt>
                <c:pt idx="9792">
                  <c:v>79.099999999999994</c:v>
                </c:pt>
                <c:pt idx="9793">
                  <c:v>78.8</c:v>
                </c:pt>
                <c:pt idx="9794">
                  <c:v>78.7</c:v>
                </c:pt>
                <c:pt idx="9795">
                  <c:v>78.599999999999994</c:v>
                </c:pt>
                <c:pt idx="9796">
                  <c:v>78.7</c:v>
                </c:pt>
                <c:pt idx="9797">
                  <c:v>78.7</c:v>
                </c:pt>
                <c:pt idx="9798">
                  <c:v>78.400000000000006</c:v>
                </c:pt>
                <c:pt idx="9799">
                  <c:v>78.3</c:v>
                </c:pt>
                <c:pt idx="9800">
                  <c:v>78.3</c:v>
                </c:pt>
                <c:pt idx="9801">
                  <c:v>78.2</c:v>
                </c:pt>
                <c:pt idx="9802">
                  <c:v>78.3</c:v>
                </c:pt>
                <c:pt idx="9803">
                  <c:v>78.2</c:v>
                </c:pt>
                <c:pt idx="9804">
                  <c:v>78.2</c:v>
                </c:pt>
                <c:pt idx="9805">
                  <c:v>78.2</c:v>
                </c:pt>
                <c:pt idx="9806">
                  <c:v>78.099999999999994</c:v>
                </c:pt>
                <c:pt idx="9807">
                  <c:v>78</c:v>
                </c:pt>
                <c:pt idx="9808">
                  <c:v>78</c:v>
                </c:pt>
                <c:pt idx="9809">
                  <c:v>78.3</c:v>
                </c:pt>
                <c:pt idx="9810">
                  <c:v>78.5</c:v>
                </c:pt>
                <c:pt idx="9811">
                  <c:v>78.8</c:v>
                </c:pt>
                <c:pt idx="9812">
                  <c:v>78.7</c:v>
                </c:pt>
                <c:pt idx="9813">
                  <c:v>78.8</c:v>
                </c:pt>
                <c:pt idx="9814">
                  <c:v>78.7</c:v>
                </c:pt>
                <c:pt idx="9815">
                  <c:v>78.7</c:v>
                </c:pt>
                <c:pt idx="9816">
                  <c:v>78.8</c:v>
                </c:pt>
                <c:pt idx="9817">
                  <c:v>78.8</c:v>
                </c:pt>
                <c:pt idx="9818">
                  <c:v>79</c:v>
                </c:pt>
                <c:pt idx="9819">
                  <c:v>79.099999999999994</c:v>
                </c:pt>
                <c:pt idx="9820">
                  <c:v>79.099999999999994</c:v>
                </c:pt>
                <c:pt idx="9821">
                  <c:v>78.8</c:v>
                </c:pt>
                <c:pt idx="9822">
                  <c:v>78.8</c:v>
                </c:pt>
                <c:pt idx="9823">
                  <c:v>78.8</c:v>
                </c:pt>
                <c:pt idx="9824">
                  <c:v>79.2</c:v>
                </c:pt>
                <c:pt idx="9825">
                  <c:v>79</c:v>
                </c:pt>
                <c:pt idx="9826">
                  <c:v>79</c:v>
                </c:pt>
                <c:pt idx="9827">
                  <c:v>78.8</c:v>
                </c:pt>
                <c:pt idx="9828">
                  <c:v>78.7</c:v>
                </c:pt>
                <c:pt idx="9829">
                  <c:v>78.599999999999994</c:v>
                </c:pt>
                <c:pt idx="9830">
                  <c:v>78.8</c:v>
                </c:pt>
                <c:pt idx="9831">
                  <c:v>78.8</c:v>
                </c:pt>
                <c:pt idx="9832">
                  <c:v>78.8</c:v>
                </c:pt>
                <c:pt idx="9833">
                  <c:v>78.7</c:v>
                </c:pt>
                <c:pt idx="9834">
                  <c:v>78.8</c:v>
                </c:pt>
                <c:pt idx="9835">
                  <c:v>78.599999999999994</c:v>
                </c:pt>
                <c:pt idx="9836">
                  <c:v>78.7</c:v>
                </c:pt>
                <c:pt idx="9837">
                  <c:v>78.3</c:v>
                </c:pt>
                <c:pt idx="9838">
                  <c:v>78.400000000000006</c:v>
                </c:pt>
                <c:pt idx="9839">
                  <c:v>78.599999999999994</c:v>
                </c:pt>
                <c:pt idx="9840">
                  <c:v>78.599999999999994</c:v>
                </c:pt>
                <c:pt idx="9841">
                  <c:v>78.7</c:v>
                </c:pt>
                <c:pt idx="9842">
                  <c:v>78.8</c:v>
                </c:pt>
                <c:pt idx="9843">
                  <c:v>79.2</c:v>
                </c:pt>
                <c:pt idx="9844">
                  <c:v>78.8</c:v>
                </c:pt>
                <c:pt idx="9845">
                  <c:v>79.2</c:v>
                </c:pt>
                <c:pt idx="9846">
                  <c:v>78.7</c:v>
                </c:pt>
                <c:pt idx="9847">
                  <c:v>78.599999999999994</c:v>
                </c:pt>
                <c:pt idx="9848">
                  <c:v>78.400000000000006</c:v>
                </c:pt>
                <c:pt idx="9849">
                  <c:v>78.400000000000006</c:v>
                </c:pt>
                <c:pt idx="9850">
                  <c:v>78.400000000000006</c:v>
                </c:pt>
                <c:pt idx="9851">
                  <c:v>78.3</c:v>
                </c:pt>
                <c:pt idx="9852">
                  <c:v>78.400000000000006</c:v>
                </c:pt>
                <c:pt idx="9853">
                  <c:v>78.3</c:v>
                </c:pt>
                <c:pt idx="9854">
                  <c:v>78.3</c:v>
                </c:pt>
                <c:pt idx="9855">
                  <c:v>78.2</c:v>
                </c:pt>
                <c:pt idx="9856">
                  <c:v>78.3</c:v>
                </c:pt>
                <c:pt idx="9857">
                  <c:v>78.3</c:v>
                </c:pt>
                <c:pt idx="9858">
                  <c:v>78.3</c:v>
                </c:pt>
                <c:pt idx="9859">
                  <c:v>78.3</c:v>
                </c:pt>
                <c:pt idx="9860">
                  <c:v>78.3</c:v>
                </c:pt>
                <c:pt idx="9861">
                  <c:v>78.2</c:v>
                </c:pt>
                <c:pt idx="9862">
                  <c:v>78.099999999999994</c:v>
                </c:pt>
                <c:pt idx="9863">
                  <c:v>78.3</c:v>
                </c:pt>
                <c:pt idx="9864">
                  <c:v>78.3</c:v>
                </c:pt>
                <c:pt idx="9865">
                  <c:v>78.599999999999994</c:v>
                </c:pt>
                <c:pt idx="9866">
                  <c:v>79.2</c:v>
                </c:pt>
                <c:pt idx="9867">
                  <c:v>79.099999999999994</c:v>
                </c:pt>
                <c:pt idx="9868">
                  <c:v>79.2</c:v>
                </c:pt>
                <c:pt idx="9869">
                  <c:v>79.3</c:v>
                </c:pt>
                <c:pt idx="9870">
                  <c:v>79.3</c:v>
                </c:pt>
                <c:pt idx="9871">
                  <c:v>79.5</c:v>
                </c:pt>
                <c:pt idx="9872">
                  <c:v>79.599999999999994</c:v>
                </c:pt>
                <c:pt idx="9873">
                  <c:v>79.599999999999994</c:v>
                </c:pt>
                <c:pt idx="9874">
                  <c:v>79.8</c:v>
                </c:pt>
                <c:pt idx="9875">
                  <c:v>79.900000000000006</c:v>
                </c:pt>
                <c:pt idx="9876">
                  <c:v>79.900000000000006</c:v>
                </c:pt>
                <c:pt idx="9877">
                  <c:v>79.8</c:v>
                </c:pt>
                <c:pt idx="9878">
                  <c:v>79.8</c:v>
                </c:pt>
                <c:pt idx="9879">
                  <c:v>79.599999999999994</c:v>
                </c:pt>
                <c:pt idx="9880">
                  <c:v>79.599999999999994</c:v>
                </c:pt>
                <c:pt idx="9881">
                  <c:v>79.8</c:v>
                </c:pt>
                <c:pt idx="9882">
                  <c:v>80.099999999999994</c:v>
                </c:pt>
                <c:pt idx="9883">
                  <c:v>80.400000000000006</c:v>
                </c:pt>
                <c:pt idx="9884">
                  <c:v>80.2</c:v>
                </c:pt>
                <c:pt idx="9885">
                  <c:v>80.7</c:v>
                </c:pt>
                <c:pt idx="9886">
                  <c:v>80.400000000000006</c:v>
                </c:pt>
                <c:pt idx="9887">
                  <c:v>80.400000000000006</c:v>
                </c:pt>
                <c:pt idx="9888">
                  <c:v>80.8</c:v>
                </c:pt>
                <c:pt idx="9889">
                  <c:v>80.7</c:v>
                </c:pt>
                <c:pt idx="9890">
                  <c:v>80.5</c:v>
                </c:pt>
                <c:pt idx="9891">
                  <c:v>80.8</c:v>
                </c:pt>
                <c:pt idx="9892">
                  <c:v>81</c:v>
                </c:pt>
                <c:pt idx="9893">
                  <c:v>81.2</c:v>
                </c:pt>
                <c:pt idx="9894">
                  <c:v>81.599999999999994</c:v>
                </c:pt>
                <c:pt idx="9895">
                  <c:v>81.099999999999994</c:v>
                </c:pt>
                <c:pt idx="9896">
                  <c:v>81</c:v>
                </c:pt>
                <c:pt idx="9897">
                  <c:v>81.5</c:v>
                </c:pt>
                <c:pt idx="9898">
                  <c:v>81.3</c:v>
                </c:pt>
                <c:pt idx="9899">
                  <c:v>81.400000000000006</c:v>
                </c:pt>
                <c:pt idx="9900">
                  <c:v>81.3</c:v>
                </c:pt>
                <c:pt idx="9901">
                  <c:v>81.099999999999994</c:v>
                </c:pt>
                <c:pt idx="9902">
                  <c:v>81</c:v>
                </c:pt>
                <c:pt idx="9903">
                  <c:v>81</c:v>
                </c:pt>
                <c:pt idx="9904">
                  <c:v>80.900000000000006</c:v>
                </c:pt>
                <c:pt idx="9905">
                  <c:v>80.900000000000006</c:v>
                </c:pt>
                <c:pt idx="9906">
                  <c:v>80.900000000000006</c:v>
                </c:pt>
                <c:pt idx="9907">
                  <c:v>80.8</c:v>
                </c:pt>
                <c:pt idx="9908">
                  <c:v>80.8</c:v>
                </c:pt>
                <c:pt idx="9909">
                  <c:v>80.7</c:v>
                </c:pt>
                <c:pt idx="9910">
                  <c:v>80.599999999999994</c:v>
                </c:pt>
                <c:pt idx="9911">
                  <c:v>80.599999999999994</c:v>
                </c:pt>
                <c:pt idx="9912">
                  <c:v>80.7</c:v>
                </c:pt>
                <c:pt idx="9913">
                  <c:v>80.599999999999994</c:v>
                </c:pt>
                <c:pt idx="9914">
                  <c:v>80.5</c:v>
                </c:pt>
                <c:pt idx="9915">
                  <c:v>80.5</c:v>
                </c:pt>
                <c:pt idx="9916">
                  <c:v>80.5</c:v>
                </c:pt>
                <c:pt idx="9917">
                  <c:v>80.599999999999994</c:v>
                </c:pt>
                <c:pt idx="9918">
                  <c:v>80.599999999999994</c:v>
                </c:pt>
                <c:pt idx="9919">
                  <c:v>80.599999999999994</c:v>
                </c:pt>
                <c:pt idx="9920">
                  <c:v>80.400000000000006</c:v>
                </c:pt>
                <c:pt idx="9921">
                  <c:v>80.5</c:v>
                </c:pt>
                <c:pt idx="9922">
                  <c:v>80.400000000000006</c:v>
                </c:pt>
                <c:pt idx="9923">
                  <c:v>80.5</c:v>
                </c:pt>
                <c:pt idx="9924">
                  <c:v>80.5</c:v>
                </c:pt>
                <c:pt idx="9925">
                  <c:v>80.599999999999994</c:v>
                </c:pt>
                <c:pt idx="9926">
                  <c:v>80.5</c:v>
                </c:pt>
                <c:pt idx="9927">
                  <c:v>80.400000000000006</c:v>
                </c:pt>
                <c:pt idx="9928">
                  <c:v>80.400000000000006</c:v>
                </c:pt>
                <c:pt idx="9929">
                  <c:v>80.599999999999994</c:v>
                </c:pt>
                <c:pt idx="9930">
                  <c:v>80.400000000000006</c:v>
                </c:pt>
                <c:pt idx="9931">
                  <c:v>80.400000000000006</c:v>
                </c:pt>
                <c:pt idx="9932">
                  <c:v>80.5</c:v>
                </c:pt>
                <c:pt idx="9933">
                  <c:v>80.5</c:v>
                </c:pt>
                <c:pt idx="9934">
                  <c:v>80.5</c:v>
                </c:pt>
                <c:pt idx="9935">
                  <c:v>80.599999999999994</c:v>
                </c:pt>
                <c:pt idx="9936">
                  <c:v>80.400000000000006</c:v>
                </c:pt>
                <c:pt idx="9937">
                  <c:v>80.7</c:v>
                </c:pt>
                <c:pt idx="9938">
                  <c:v>80.8</c:v>
                </c:pt>
                <c:pt idx="9939">
                  <c:v>80.7</c:v>
                </c:pt>
                <c:pt idx="9940">
                  <c:v>80.5</c:v>
                </c:pt>
                <c:pt idx="9941">
                  <c:v>80.599999999999994</c:v>
                </c:pt>
                <c:pt idx="9942">
                  <c:v>80.599999999999994</c:v>
                </c:pt>
                <c:pt idx="9943">
                  <c:v>80.599999999999994</c:v>
                </c:pt>
                <c:pt idx="9944">
                  <c:v>80.599999999999994</c:v>
                </c:pt>
                <c:pt idx="9945">
                  <c:v>80.599999999999994</c:v>
                </c:pt>
                <c:pt idx="9946">
                  <c:v>80.5</c:v>
                </c:pt>
                <c:pt idx="9947">
                  <c:v>80.5</c:v>
                </c:pt>
                <c:pt idx="9948">
                  <c:v>80.5</c:v>
                </c:pt>
                <c:pt idx="9949">
                  <c:v>80.599999999999994</c:v>
                </c:pt>
                <c:pt idx="9950">
                  <c:v>80.7</c:v>
                </c:pt>
                <c:pt idx="9951">
                  <c:v>80.599999999999994</c:v>
                </c:pt>
                <c:pt idx="9952">
                  <c:v>80.5</c:v>
                </c:pt>
                <c:pt idx="9953">
                  <c:v>80.599999999999994</c:v>
                </c:pt>
                <c:pt idx="9954">
                  <c:v>80.7</c:v>
                </c:pt>
                <c:pt idx="9955">
                  <c:v>80.900000000000006</c:v>
                </c:pt>
                <c:pt idx="9956">
                  <c:v>80.900000000000006</c:v>
                </c:pt>
                <c:pt idx="9957">
                  <c:v>80.900000000000006</c:v>
                </c:pt>
                <c:pt idx="9958">
                  <c:v>80.900000000000006</c:v>
                </c:pt>
                <c:pt idx="9959">
                  <c:v>80.900000000000006</c:v>
                </c:pt>
                <c:pt idx="9960">
                  <c:v>80.900000000000006</c:v>
                </c:pt>
                <c:pt idx="9961">
                  <c:v>80.900000000000006</c:v>
                </c:pt>
                <c:pt idx="9962">
                  <c:v>81</c:v>
                </c:pt>
                <c:pt idx="9963">
                  <c:v>80.8</c:v>
                </c:pt>
                <c:pt idx="9964">
                  <c:v>80.8</c:v>
                </c:pt>
                <c:pt idx="9965">
                  <c:v>80.8</c:v>
                </c:pt>
                <c:pt idx="9966">
                  <c:v>80.8</c:v>
                </c:pt>
                <c:pt idx="9967">
                  <c:v>80.7</c:v>
                </c:pt>
                <c:pt idx="9968">
                  <c:v>80.900000000000006</c:v>
                </c:pt>
                <c:pt idx="9969">
                  <c:v>80.900000000000006</c:v>
                </c:pt>
                <c:pt idx="9970">
                  <c:v>81</c:v>
                </c:pt>
                <c:pt idx="9971">
                  <c:v>81</c:v>
                </c:pt>
                <c:pt idx="9972">
                  <c:v>80.8</c:v>
                </c:pt>
                <c:pt idx="9973">
                  <c:v>80.900000000000006</c:v>
                </c:pt>
                <c:pt idx="9974">
                  <c:v>80.8</c:v>
                </c:pt>
                <c:pt idx="9975">
                  <c:v>80.599999999999994</c:v>
                </c:pt>
                <c:pt idx="9976">
                  <c:v>80.400000000000006</c:v>
                </c:pt>
                <c:pt idx="9977">
                  <c:v>80.3</c:v>
                </c:pt>
                <c:pt idx="9978">
                  <c:v>80.099999999999994</c:v>
                </c:pt>
                <c:pt idx="9979">
                  <c:v>80.2</c:v>
                </c:pt>
                <c:pt idx="9980">
                  <c:v>80.2</c:v>
                </c:pt>
                <c:pt idx="9981">
                  <c:v>80.2</c:v>
                </c:pt>
                <c:pt idx="9982">
                  <c:v>80.2</c:v>
                </c:pt>
                <c:pt idx="9983">
                  <c:v>80.2</c:v>
                </c:pt>
                <c:pt idx="9984">
                  <c:v>80.2</c:v>
                </c:pt>
                <c:pt idx="9985">
                  <c:v>80.2</c:v>
                </c:pt>
                <c:pt idx="9986">
                  <c:v>80.3</c:v>
                </c:pt>
                <c:pt idx="9987">
                  <c:v>80.3</c:v>
                </c:pt>
                <c:pt idx="9988">
                  <c:v>80.2</c:v>
                </c:pt>
                <c:pt idx="9989">
                  <c:v>80.3</c:v>
                </c:pt>
                <c:pt idx="9990">
                  <c:v>80.3</c:v>
                </c:pt>
                <c:pt idx="9991">
                  <c:v>80.3</c:v>
                </c:pt>
                <c:pt idx="9992">
                  <c:v>80.400000000000006</c:v>
                </c:pt>
                <c:pt idx="9993">
                  <c:v>80.400000000000006</c:v>
                </c:pt>
                <c:pt idx="9994">
                  <c:v>80.599999999999994</c:v>
                </c:pt>
                <c:pt idx="9995">
                  <c:v>80.5</c:v>
                </c:pt>
                <c:pt idx="9996">
                  <c:v>80.599999999999994</c:v>
                </c:pt>
                <c:pt idx="9997">
                  <c:v>80.599999999999994</c:v>
                </c:pt>
                <c:pt idx="9998">
                  <c:v>80.400000000000006</c:v>
                </c:pt>
                <c:pt idx="9999">
                  <c:v>80.400000000000006</c:v>
                </c:pt>
                <c:pt idx="10000">
                  <c:v>80.7</c:v>
                </c:pt>
                <c:pt idx="10001">
                  <c:v>80.599999999999994</c:v>
                </c:pt>
                <c:pt idx="10002">
                  <c:v>80.599999999999994</c:v>
                </c:pt>
                <c:pt idx="10003">
                  <c:v>80.7</c:v>
                </c:pt>
                <c:pt idx="10004">
                  <c:v>80.7</c:v>
                </c:pt>
                <c:pt idx="10005">
                  <c:v>80.7</c:v>
                </c:pt>
                <c:pt idx="10006">
                  <c:v>80.599999999999994</c:v>
                </c:pt>
                <c:pt idx="10007">
                  <c:v>80.5</c:v>
                </c:pt>
                <c:pt idx="10008">
                  <c:v>80.7</c:v>
                </c:pt>
                <c:pt idx="10009">
                  <c:v>80.599999999999994</c:v>
                </c:pt>
                <c:pt idx="10010">
                  <c:v>80.5</c:v>
                </c:pt>
                <c:pt idx="10011">
                  <c:v>80.400000000000006</c:v>
                </c:pt>
                <c:pt idx="10012">
                  <c:v>80.400000000000006</c:v>
                </c:pt>
                <c:pt idx="10013">
                  <c:v>80.7</c:v>
                </c:pt>
                <c:pt idx="10014">
                  <c:v>80.599999999999994</c:v>
                </c:pt>
                <c:pt idx="10015">
                  <c:v>80.7</c:v>
                </c:pt>
                <c:pt idx="10016">
                  <c:v>80.8</c:v>
                </c:pt>
                <c:pt idx="10017">
                  <c:v>80.7</c:v>
                </c:pt>
                <c:pt idx="10018">
                  <c:v>80.900000000000006</c:v>
                </c:pt>
                <c:pt idx="10019">
                  <c:v>80.900000000000006</c:v>
                </c:pt>
                <c:pt idx="10020">
                  <c:v>80.7</c:v>
                </c:pt>
                <c:pt idx="10021">
                  <c:v>80.599999999999994</c:v>
                </c:pt>
                <c:pt idx="10022">
                  <c:v>80.5</c:v>
                </c:pt>
                <c:pt idx="10023">
                  <c:v>80.5</c:v>
                </c:pt>
                <c:pt idx="10024">
                  <c:v>80.400000000000006</c:v>
                </c:pt>
                <c:pt idx="10025">
                  <c:v>80.599999999999994</c:v>
                </c:pt>
                <c:pt idx="10026">
                  <c:v>80.5</c:v>
                </c:pt>
                <c:pt idx="10027">
                  <c:v>80.400000000000006</c:v>
                </c:pt>
                <c:pt idx="10028">
                  <c:v>80.599999999999994</c:v>
                </c:pt>
                <c:pt idx="10029">
                  <c:v>80.599999999999994</c:v>
                </c:pt>
                <c:pt idx="10030">
                  <c:v>80.599999999999994</c:v>
                </c:pt>
                <c:pt idx="10031">
                  <c:v>80.5</c:v>
                </c:pt>
                <c:pt idx="10032">
                  <c:v>80.5</c:v>
                </c:pt>
                <c:pt idx="10033">
                  <c:v>80.599999999999994</c:v>
                </c:pt>
                <c:pt idx="10034">
                  <c:v>80.599999999999994</c:v>
                </c:pt>
                <c:pt idx="10035">
                  <c:v>80.599999999999994</c:v>
                </c:pt>
                <c:pt idx="10036">
                  <c:v>80.5</c:v>
                </c:pt>
                <c:pt idx="10037">
                  <c:v>80.8</c:v>
                </c:pt>
                <c:pt idx="10038">
                  <c:v>80.8</c:v>
                </c:pt>
                <c:pt idx="10039">
                  <c:v>80.900000000000006</c:v>
                </c:pt>
                <c:pt idx="10040">
                  <c:v>80.7</c:v>
                </c:pt>
                <c:pt idx="10041">
                  <c:v>80.599999999999994</c:v>
                </c:pt>
                <c:pt idx="10042">
                  <c:v>80.599999999999994</c:v>
                </c:pt>
                <c:pt idx="10043">
                  <c:v>80.5</c:v>
                </c:pt>
                <c:pt idx="10044">
                  <c:v>80.5</c:v>
                </c:pt>
                <c:pt idx="10045">
                  <c:v>80.5</c:v>
                </c:pt>
                <c:pt idx="10046">
                  <c:v>80.599999999999994</c:v>
                </c:pt>
                <c:pt idx="10047">
                  <c:v>80.599999999999994</c:v>
                </c:pt>
                <c:pt idx="10048">
                  <c:v>80.5</c:v>
                </c:pt>
                <c:pt idx="10049">
                  <c:v>80.5</c:v>
                </c:pt>
                <c:pt idx="10050">
                  <c:v>80.5</c:v>
                </c:pt>
                <c:pt idx="10051">
                  <c:v>80.5</c:v>
                </c:pt>
                <c:pt idx="10052">
                  <c:v>80.5</c:v>
                </c:pt>
                <c:pt idx="10053">
                  <c:v>80.400000000000006</c:v>
                </c:pt>
                <c:pt idx="10054">
                  <c:v>80.400000000000006</c:v>
                </c:pt>
                <c:pt idx="10055">
                  <c:v>80.5</c:v>
                </c:pt>
                <c:pt idx="10056">
                  <c:v>80.5</c:v>
                </c:pt>
                <c:pt idx="10057">
                  <c:v>80.5</c:v>
                </c:pt>
                <c:pt idx="10058">
                  <c:v>80.599999999999994</c:v>
                </c:pt>
                <c:pt idx="10059">
                  <c:v>80.599999999999994</c:v>
                </c:pt>
                <c:pt idx="10060">
                  <c:v>80.599999999999994</c:v>
                </c:pt>
                <c:pt idx="10061">
                  <c:v>80.599999999999994</c:v>
                </c:pt>
                <c:pt idx="10062">
                  <c:v>80.7</c:v>
                </c:pt>
                <c:pt idx="10063">
                  <c:v>80.599999999999994</c:v>
                </c:pt>
                <c:pt idx="10064">
                  <c:v>80.599999999999994</c:v>
                </c:pt>
                <c:pt idx="10065">
                  <c:v>80.5</c:v>
                </c:pt>
                <c:pt idx="10066">
                  <c:v>80.5</c:v>
                </c:pt>
                <c:pt idx="10067">
                  <c:v>80.3</c:v>
                </c:pt>
                <c:pt idx="10068">
                  <c:v>80.3</c:v>
                </c:pt>
                <c:pt idx="10069">
                  <c:v>80.5</c:v>
                </c:pt>
                <c:pt idx="10070">
                  <c:v>80.599999999999994</c:v>
                </c:pt>
                <c:pt idx="10071">
                  <c:v>80.599999999999994</c:v>
                </c:pt>
                <c:pt idx="10072">
                  <c:v>80.5</c:v>
                </c:pt>
                <c:pt idx="10073">
                  <c:v>80.599999999999994</c:v>
                </c:pt>
                <c:pt idx="10074">
                  <c:v>80.8</c:v>
                </c:pt>
                <c:pt idx="10075">
                  <c:v>80.8</c:v>
                </c:pt>
                <c:pt idx="10076">
                  <c:v>80.599999999999994</c:v>
                </c:pt>
                <c:pt idx="10077">
                  <c:v>80.8</c:v>
                </c:pt>
                <c:pt idx="10078">
                  <c:v>80.599999999999994</c:v>
                </c:pt>
                <c:pt idx="10079">
                  <c:v>80.599999999999994</c:v>
                </c:pt>
                <c:pt idx="10080">
                  <c:v>80.8</c:v>
                </c:pt>
                <c:pt idx="10081">
                  <c:v>80.5</c:v>
                </c:pt>
                <c:pt idx="10082">
                  <c:v>80.400000000000006</c:v>
                </c:pt>
                <c:pt idx="10083">
                  <c:v>80.599999999999994</c:v>
                </c:pt>
                <c:pt idx="10084">
                  <c:v>80.5</c:v>
                </c:pt>
                <c:pt idx="10085">
                  <c:v>80.5</c:v>
                </c:pt>
                <c:pt idx="10086">
                  <c:v>80.5</c:v>
                </c:pt>
                <c:pt idx="10087">
                  <c:v>80.7</c:v>
                </c:pt>
                <c:pt idx="10088">
                  <c:v>80.7</c:v>
                </c:pt>
                <c:pt idx="10089">
                  <c:v>80.7</c:v>
                </c:pt>
                <c:pt idx="10090">
                  <c:v>80.7</c:v>
                </c:pt>
                <c:pt idx="10091">
                  <c:v>80.599999999999994</c:v>
                </c:pt>
                <c:pt idx="10092">
                  <c:v>80.599999999999994</c:v>
                </c:pt>
                <c:pt idx="10093">
                  <c:v>80.7</c:v>
                </c:pt>
                <c:pt idx="10094">
                  <c:v>80.8</c:v>
                </c:pt>
                <c:pt idx="10095">
                  <c:v>80.7</c:v>
                </c:pt>
                <c:pt idx="10096">
                  <c:v>80.5</c:v>
                </c:pt>
                <c:pt idx="10097">
                  <c:v>80.7</c:v>
                </c:pt>
                <c:pt idx="10098">
                  <c:v>80.8</c:v>
                </c:pt>
                <c:pt idx="10099">
                  <c:v>80.8</c:v>
                </c:pt>
                <c:pt idx="10100">
                  <c:v>81</c:v>
                </c:pt>
                <c:pt idx="10101">
                  <c:v>81</c:v>
                </c:pt>
                <c:pt idx="10102">
                  <c:v>81.099999999999994</c:v>
                </c:pt>
                <c:pt idx="10103">
                  <c:v>81.3</c:v>
                </c:pt>
                <c:pt idx="10104">
                  <c:v>81.3</c:v>
                </c:pt>
                <c:pt idx="10105">
                  <c:v>81.2</c:v>
                </c:pt>
                <c:pt idx="10106">
                  <c:v>81.3</c:v>
                </c:pt>
                <c:pt idx="10107">
                  <c:v>81.2</c:v>
                </c:pt>
                <c:pt idx="10108">
                  <c:v>81.2</c:v>
                </c:pt>
                <c:pt idx="10109">
                  <c:v>81.2</c:v>
                </c:pt>
                <c:pt idx="10110">
                  <c:v>81.2</c:v>
                </c:pt>
                <c:pt idx="10111">
                  <c:v>81.400000000000006</c:v>
                </c:pt>
                <c:pt idx="10112">
                  <c:v>81.5</c:v>
                </c:pt>
                <c:pt idx="10113">
                  <c:v>81.8</c:v>
                </c:pt>
                <c:pt idx="10114">
                  <c:v>81.599999999999994</c:v>
                </c:pt>
                <c:pt idx="10115">
                  <c:v>81.7</c:v>
                </c:pt>
                <c:pt idx="10116">
                  <c:v>81.8</c:v>
                </c:pt>
                <c:pt idx="10117">
                  <c:v>82.2</c:v>
                </c:pt>
                <c:pt idx="10118">
                  <c:v>82.1</c:v>
                </c:pt>
                <c:pt idx="10119">
                  <c:v>81.8</c:v>
                </c:pt>
                <c:pt idx="10120">
                  <c:v>82.1</c:v>
                </c:pt>
                <c:pt idx="10121">
                  <c:v>81.900000000000006</c:v>
                </c:pt>
                <c:pt idx="10122">
                  <c:v>81.900000000000006</c:v>
                </c:pt>
                <c:pt idx="10123">
                  <c:v>81.599999999999994</c:v>
                </c:pt>
                <c:pt idx="10124">
                  <c:v>81.5</c:v>
                </c:pt>
                <c:pt idx="10125">
                  <c:v>81.400000000000006</c:v>
                </c:pt>
                <c:pt idx="10126">
                  <c:v>81.8</c:v>
                </c:pt>
                <c:pt idx="10127">
                  <c:v>81.599999999999994</c:v>
                </c:pt>
                <c:pt idx="10128">
                  <c:v>81.599999999999994</c:v>
                </c:pt>
                <c:pt idx="10129">
                  <c:v>81.599999999999994</c:v>
                </c:pt>
                <c:pt idx="10130">
                  <c:v>81.599999999999994</c:v>
                </c:pt>
                <c:pt idx="10131">
                  <c:v>81.5</c:v>
                </c:pt>
                <c:pt idx="10132">
                  <c:v>81.5</c:v>
                </c:pt>
                <c:pt idx="10133">
                  <c:v>81.900000000000006</c:v>
                </c:pt>
                <c:pt idx="10134">
                  <c:v>81.7</c:v>
                </c:pt>
                <c:pt idx="10135">
                  <c:v>81.599999999999994</c:v>
                </c:pt>
                <c:pt idx="10136">
                  <c:v>81.599999999999994</c:v>
                </c:pt>
                <c:pt idx="10137">
                  <c:v>81.5</c:v>
                </c:pt>
                <c:pt idx="10138">
                  <c:v>81.400000000000006</c:v>
                </c:pt>
                <c:pt idx="10139">
                  <c:v>81.3</c:v>
                </c:pt>
                <c:pt idx="10140">
                  <c:v>81.400000000000006</c:v>
                </c:pt>
                <c:pt idx="10141">
                  <c:v>81.599999999999994</c:v>
                </c:pt>
                <c:pt idx="10142">
                  <c:v>81.5</c:v>
                </c:pt>
                <c:pt idx="10143">
                  <c:v>81.5</c:v>
                </c:pt>
                <c:pt idx="10144">
                  <c:v>81.5</c:v>
                </c:pt>
                <c:pt idx="10145">
                  <c:v>81.5</c:v>
                </c:pt>
                <c:pt idx="10146">
                  <c:v>81.400000000000006</c:v>
                </c:pt>
                <c:pt idx="10147">
                  <c:v>81.5</c:v>
                </c:pt>
                <c:pt idx="10148">
                  <c:v>81.5</c:v>
                </c:pt>
                <c:pt idx="10149">
                  <c:v>81.400000000000006</c:v>
                </c:pt>
                <c:pt idx="10150">
                  <c:v>81.400000000000006</c:v>
                </c:pt>
                <c:pt idx="10151">
                  <c:v>81.3</c:v>
                </c:pt>
                <c:pt idx="10152">
                  <c:v>81.2</c:v>
                </c:pt>
                <c:pt idx="10153">
                  <c:v>81.2</c:v>
                </c:pt>
                <c:pt idx="10154">
                  <c:v>81.2</c:v>
                </c:pt>
                <c:pt idx="10155">
                  <c:v>81.099999999999994</c:v>
                </c:pt>
                <c:pt idx="10156">
                  <c:v>81.099999999999994</c:v>
                </c:pt>
                <c:pt idx="10157">
                  <c:v>81</c:v>
                </c:pt>
                <c:pt idx="10158">
                  <c:v>81.099999999999994</c:v>
                </c:pt>
                <c:pt idx="10159">
                  <c:v>81</c:v>
                </c:pt>
                <c:pt idx="10160">
                  <c:v>80.8</c:v>
                </c:pt>
                <c:pt idx="10161">
                  <c:v>80.8</c:v>
                </c:pt>
                <c:pt idx="10162">
                  <c:v>80.900000000000006</c:v>
                </c:pt>
                <c:pt idx="10163">
                  <c:v>80.900000000000006</c:v>
                </c:pt>
                <c:pt idx="10164">
                  <c:v>80.900000000000006</c:v>
                </c:pt>
                <c:pt idx="10165">
                  <c:v>80.8</c:v>
                </c:pt>
                <c:pt idx="10166">
                  <c:v>80.8</c:v>
                </c:pt>
                <c:pt idx="10167">
                  <c:v>80.7</c:v>
                </c:pt>
                <c:pt idx="10168">
                  <c:v>80.7</c:v>
                </c:pt>
                <c:pt idx="10169">
                  <c:v>80.8</c:v>
                </c:pt>
                <c:pt idx="10170">
                  <c:v>80.7</c:v>
                </c:pt>
                <c:pt idx="10171">
                  <c:v>80.599999999999994</c:v>
                </c:pt>
                <c:pt idx="10172">
                  <c:v>80.599999999999994</c:v>
                </c:pt>
                <c:pt idx="10173">
                  <c:v>80.7</c:v>
                </c:pt>
                <c:pt idx="10174">
                  <c:v>80.7</c:v>
                </c:pt>
                <c:pt idx="10175">
                  <c:v>80.7</c:v>
                </c:pt>
                <c:pt idx="10176">
                  <c:v>80.599999999999994</c:v>
                </c:pt>
                <c:pt idx="10177">
                  <c:v>80.7</c:v>
                </c:pt>
                <c:pt idx="10178">
                  <c:v>80.7</c:v>
                </c:pt>
                <c:pt idx="10179">
                  <c:v>80.599999999999994</c:v>
                </c:pt>
                <c:pt idx="10180">
                  <c:v>80.400000000000006</c:v>
                </c:pt>
                <c:pt idx="10181">
                  <c:v>80.599999999999994</c:v>
                </c:pt>
                <c:pt idx="10182">
                  <c:v>80.599999999999994</c:v>
                </c:pt>
                <c:pt idx="10183">
                  <c:v>80.7</c:v>
                </c:pt>
                <c:pt idx="10184">
                  <c:v>80.7</c:v>
                </c:pt>
                <c:pt idx="10185">
                  <c:v>80.599999999999994</c:v>
                </c:pt>
                <c:pt idx="10186">
                  <c:v>80.599999999999994</c:v>
                </c:pt>
                <c:pt idx="10187">
                  <c:v>80.599999999999994</c:v>
                </c:pt>
                <c:pt idx="10188">
                  <c:v>80.7</c:v>
                </c:pt>
                <c:pt idx="10189">
                  <c:v>80.599999999999994</c:v>
                </c:pt>
                <c:pt idx="10190">
                  <c:v>80.599999999999994</c:v>
                </c:pt>
                <c:pt idx="10191">
                  <c:v>80.7</c:v>
                </c:pt>
                <c:pt idx="10192">
                  <c:v>80.7</c:v>
                </c:pt>
                <c:pt idx="10193">
                  <c:v>80.7</c:v>
                </c:pt>
                <c:pt idx="10194">
                  <c:v>80.7</c:v>
                </c:pt>
                <c:pt idx="10195">
                  <c:v>80.8</c:v>
                </c:pt>
                <c:pt idx="10196">
                  <c:v>80.8</c:v>
                </c:pt>
                <c:pt idx="10197">
                  <c:v>80.8</c:v>
                </c:pt>
                <c:pt idx="10198">
                  <c:v>80.8</c:v>
                </c:pt>
                <c:pt idx="10199">
                  <c:v>80.900000000000006</c:v>
                </c:pt>
                <c:pt idx="10200">
                  <c:v>80.8</c:v>
                </c:pt>
                <c:pt idx="10201">
                  <c:v>80.900000000000006</c:v>
                </c:pt>
                <c:pt idx="10202">
                  <c:v>80.900000000000006</c:v>
                </c:pt>
                <c:pt idx="10203">
                  <c:v>80.900000000000006</c:v>
                </c:pt>
                <c:pt idx="10204">
                  <c:v>80.900000000000006</c:v>
                </c:pt>
                <c:pt idx="10205">
                  <c:v>80.900000000000006</c:v>
                </c:pt>
                <c:pt idx="10206">
                  <c:v>81</c:v>
                </c:pt>
                <c:pt idx="10207">
                  <c:v>81</c:v>
                </c:pt>
                <c:pt idx="10208">
                  <c:v>81</c:v>
                </c:pt>
                <c:pt idx="10209">
                  <c:v>81.099999999999994</c:v>
                </c:pt>
                <c:pt idx="10210">
                  <c:v>81.099999999999994</c:v>
                </c:pt>
                <c:pt idx="10211">
                  <c:v>81.099999999999994</c:v>
                </c:pt>
                <c:pt idx="10212">
                  <c:v>81.099999999999994</c:v>
                </c:pt>
                <c:pt idx="10213">
                  <c:v>81.2</c:v>
                </c:pt>
                <c:pt idx="10214">
                  <c:v>81.2</c:v>
                </c:pt>
                <c:pt idx="10215">
                  <c:v>81.2</c:v>
                </c:pt>
                <c:pt idx="10216">
                  <c:v>81.3</c:v>
                </c:pt>
                <c:pt idx="10217">
                  <c:v>81.3</c:v>
                </c:pt>
                <c:pt idx="10218">
                  <c:v>81.3</c:v>
                </c:pt>
                <c:pt idx="10219">
                  <c:v>81.400000000000006</c:v>
                </c:pt>
                <c:pt idx="10220">
                  <c:v>81.400000000000006</c:v>
                </c:pt>
                <c:pt idx="10221">
                  <c:v>81.5</c:v>
                </c:pt>
                <c:pt idx="10222">
                  <c:v>81.599999999999994</c:v>
                </c:pt>
                <c:pt idx="10223">
                  <c:v>81.599999999999994</c:v>
                </c:pt>
                <c:pt idx="10224">
                  <c:v>81.599999999999994</c:v>
                </c:pt>
                <c:pt idx="10225">
                  <c:v>81.599999999999994</c:v>
                </c:pt>
                <c:pt idx="10226">
                  <c:v>81.7</c:v>
                </c:pt>
                <c:pt idx="10227">
                  <c:v>81.7</c:v>
                </c:pt>
                <c:pt idx="10228">
                  <c:v>81.900000000000006</c:v>
                </c:pt>
                <c:pt idx="10229">
                  <c:v>81.8</c:v>
                </c:pt>
                <c:pt idx="10230">
                  <c:v>81.8</c:v>
                </c:pt>
                <c:pt idx="10231">
                  <c:v>82</c:v>
                </c:pt>
                <c:pt idx="10232">
                  <c:v>82.1</c:v>
                </c:pt>
                <c:pt idx="10233">
                  <c:v>82.1</c:v>
                </c:pt>
                <c:pt idx="10234">
                  <c:v>82.1</c:v>
                </c:pt>
                <c:pt idx="10235">
                  <c:v>82.1</c:v>
                </c:pt>
                <c:pt idx="10236">
                  <c:v>82.1</c:v>
                </c:pt>
                <c:pt idx="10237">
                  <c:v>82.2</c:v>
                </c:pt>
                <c:pt idx="10238">
                  <c:v>82.2</c:v>
                </c:pt>
                <c:pt idx="10239">
                  <c:v>82.2</c:v>
                </c:pt>
                <c:pt idx="10240">
                  <c:v>82.2</c:v>
                </c:pt>
                <c:pt idx="10241">
                  <c:v>82.2</c:v>
                </c:pt>
                <c:pt idx="10242">
                  <c:v>82.2</c:v>
                </c:pt>
                <c:pt idx="10243">
                  <c:v>82.3</c:v>
                </c:pt>
                <c:pt idx="10244">
                  <c:v>82.3</c:v>
                </c:pt>
                <c:pt idx="10245">
                  <c:v>82.3</c:v>
                </c:pt>
                <c:pt idx="10246">
                  <c:v>82.3</c:v>
                </c:pt>
                <c:pt idx="10247">
                  <c:v>82.2</c:v>
                </c:pt>
                <c:pt idx="10248">
                  <c:v>82.2</c:v>
                </c:pt>
                <c:pt idx="10249">
                  <c:v>82.3</c:v>
                </c:pt>
                <c:pt idx="10250">
                  <c:v>82.3</c:v>
                </c:pt>
                <c:pt idx="10251">
                  <c:v>82.3</c:v>
                </c:pt>
                <c:pt idx="10252">
                  <c:v>82.3</c:v>
                </c:pt>
                <c:pt idx="10253">
                  <c:v>82.4</c:v>
                </c:pt>
                <c:pt idx="10254">
                  <c:v>82.4</c:v>
                </c:pt>
                <c:pt idx="10255">
                  <c:v>82.4</c:v>
                </c:pt>
                <c:pt idx="10256">
                  <c:v>82.4</c:v>
                </c:pt>
                <c:pt idx="10257">
                  <c:v>82.4</c:v>
                </c:pt>
                <c:pt idx="10258">
                  <c:v>82.4</c:v>
                </c:pt>
                <c:pt idx="10259">
                  <c:v>82.5</c:v>
                </c:pt>
                <c:pt idx="10260">
                  <c:v>82.5</c:v>
                </c:pt>
                <c:pt idx="10261">
                  <c:v>82.5</c:v>
                </c:pt>
                <c:pt idx="10262">
                  <c:v>82.4</c:v>
                </c:pt>
                <c:pt idx="10263">
                  <c:v>82.4</c:v>
                </c:pt>
                <c:pt idx="10264">
                  <c:v>82.4</c:v>
                </c:pt>
                <c:pt idx="10265">
                  <c:v>82.4</c:v>
                </c:pt>
                <c:pt idx="10266">
                  <c:v>82.4</c:v>
                </c:pt>
                <c:pt idx="10267">
                  <c:v>82.4</c:v>
                </c:pt>
                <c:pt idx="10268">
                  <c:v>82.5</c:v>
                </c:pt>
                <c:pt idx="10269">
                  <c:v>82.4</c:v>
                </c:pt>
                <c:pt idx="10270">
                  <c:v>82.4</c:v>
                </c:pt>
                <c:pt idx="10271">
                  <c:v>82.5</c:v>
                </c:pt>
                <c:pt idx="10272">
                  <c:v>82.5</c:v>
                </c:pt>
                <c:pt idx="10273">
                  <c:v>82.4</c:v>
                </c:pt>
                <c:pt idx="10274">
                  <c:v>82.5</c:v>
                </c:pt>
                <c:pt idx="10275">
                  <c:v>82.4</c:v>
                </c:pt>
                <c:pt idx="10276">
                  <c:v>82.4</c:v>
                </c:pt>
                <c:pt idx="10277">
                  <c:v>82.5</c:v>
                </c:pt>
                <c:pt idx="10278">
                  <c:v>82.4</c:v>
                </c:pt>
                <c:pt idx="10279">
                  <c:v>82.4</c:v>
                </c:pt>
                <c:pt idx="10280">
                  <c:v>82.4</c:v>
                </c:pt>
                <c:pt idx="10281">
                  <c:v>82.4</c:v>
                </c:pt>
                <c:pt idx="10282">
                  <c:v>82.4</c:v>
                </c:pt>
                <c:pt idx="10283">
                  <c:v>82.4</c:v>
                </c:pt>
                <c:pt idx="10284">
                  <c:v>82.5</c:v>
                </c:pt>
                <c:pt idx="10285">
                  <c:v>82.5</c:v>
                </c:pt>
                <c:pt idx="10286">
                  <c:v>82.5</c:v>
                </c:pt>
                <c:pt idx="10287">
                  <c:v>82.4</c:v>
                </c:pt>
                <c:pt idx="10288">
                  <c:v>82.4</c:v>
                </c:pt>
                <c:pt idx="10289">
                  <c:v>82.4</c:v>
                </c:pt>
                <c:pt idx="10290">
                  <c:v>82.5</c:v>
                </c:pt>
                <c:pt idx="10291">
                  <c:v>82.4</c:v>
                </c:pt>
                <c:pt idx="10292">
                  <c:v>82.4</c:v>
                </c:pt>
                <c:pt idx="10293">
                  <c:v>82.4</c:v>
                </c:pt>
                <c:pt idx="10294">
                  <c:v>82.4</c:v>
                </c:pt>
                <c:pt idx="10295">
                  <c:v>82.4</c:v>
                </c:pt>
                <c:pt idx="10296">
                  <c:v>82.5</c:v>
                </c:pt>
                <c:pt idx="10297">
                  <c:v>82.4</c:v>
                </c:pt>
                <c:pt idx="10298">
                  <c:v>82.4</c:v>
                </c:pt>
                <c:pt idx="10299">
                  <c:v>82.4</c:v>
                </c:pt>
                <c:pt idx="10300">
                  <c:v>82.5</c:v>
                </c:pt>
                <c:pt idx="10301">
                  <c:v>82.4</c:v>
                </c:pt>
                <c:pt idx="10302">
                  <c:v>82.5</c:v>
                </c:pt>
                <c:pt idx="10303">
                  <c:v>82.4</c:v>
                </c:pt>
                <c:pt idx="10304">
                  <c:v>82.4</c:v>
                </c:pt>
                <c:pt idx="10305">
                  <c:v>82.4</c:v>
                </c:pt>
                <c:pt idx="10306">
                  <c:v>82.4</c:v>
                </c:pt>
                <c:pt idx="10307">
                  <c:v>82.4</c:v>
                </c:pt>
                <c:pt idx="10308">
                  <c:v>82.3</c:v>
                </c:pt>
                <c:pt idx="10309">
                  <c:v>82.3</c:v>
                </c:pt>
                <c:pt idx="10310">
                  <c:v>82.4</c:v>
                </c:pt>
                <c:pt idx="10311">
                  <c:v>82.4</c:v>
                </c:pt>
                <c:pt idx="10312">
                  <c:v>82.3</c:v>
                </c:pt>
                <c:pt idx="10313">
                  <c:v>82.4</c:v>
                </c:pt>
                <c:pt idx="10314">
                  <c:v>82.3</c:v>
                </c:pt>
                <c:pt idx="10315">
                  <c:v>82.3</c:v>
                </c:pt>
                <c:pt idx="10316">
                  <c:v>82.3</c:v>
                </c:pt>
                <c:pt idx="10317">
                  <c:v>82.3</c:v>
                </c:pt>
                <c:pt idx="10318">
                  <c:v>82.3</c:v>
                </c:pt>
                <c:pt idx="10319">
                  <c:v>82.3</c:v>
                </c:pt>
                <c:pt idx="10320">
                  <c:v>82.3</c:v>
                </c:pt>
                <c:pt idx="10321">
                  <c:v>82.3</c:v>
                </c:pt>
                <c:pt idx="10322">
                  <c:v>82.2</c:v>
                </c:pt>
                <c:pt idx="10323">
                  <c:v>82.3</c:v>
                </c:pt>
                <c:pt idx="10324">
                  <c:v>82.3</c:v>
                </c:pt>
                <c:pt idx="10325">
                  <c:v>82.2</c:v>
                </c:pt>
                <c:pt idx="10326">
                  <c:v>82.2</c:v>
                </c:pt>
                <c:pt idx="10327">
                  <c:v>82.3</c:v>
                </c:pt>
                <c:pt idx="10328">
                  <c:v>82.3</c:v>
                </c:pt>
                <c:pt idx="10329">
                  <c:v>82.2</c:v>
                </c:pt>
                <c:pt idx="10330">
                  <c:v>82.2</c:v>
                </c:pt>
                <c:pt idx="10331">
                  <c:v>82.2</c:v>
                </c:pt>
                <c:pt idx="10332">
                  <c:v>82.2</c:v>
                </c:pt>
                <c:pt idx="10333">
                  <c:v>82.3</c:v>
                </c:pt>
                <c:pt idx="10334">
                  <c:v>82.3</c:v>
                </c:pt>
                <c:pt idx="10335">
                  <c:v>82.3</c:v>
                </c:pt>
                <c:pt idx="10336">
                  <c:v>82.2</c:v>
                </c:pt>
                <c:pt idx="10337">
                  <c:v>82.1</c:v>
                </c:pt>
                <c:pt idx="10338">
                  <c:v>82.2</c:v>
                </c:pt>
                <c:pt idx="10339">
                  <c:v>82.2</c:v>
                </c:pt>
                <c:pt idx="10340">
                  <c:v>82.2</c:v>
                </c:pt>
                <c:pt idx="10341">
                  <c:v>82.2</c:v>
                </c:pt>
                <c:pt idx="10342">
                  <c:v>82.2</c:v>
                </c:pt>
                <c:pt idx="10343">
                  <c:v>82.2</c:v>
                </c:pt>
                <c:pt idx="10344">
                  <c:v>82.1</c:v>
                </c:pt>
                <c:pt idx="10345">
                  <c:v>82.1</c:v>
                </c:pt>
                <c:pt idx="10346">
                  <c:v>82.1</c:v>
                </c:pt>
                <c:pt idx="10347">
                  <c:v>82.2</c:v>
                </c:pt>
                <c:pt idx="10348">
                  <c:v>82.1</c:v>
                </c:pt>
                <c:pt idx="10349">
                  <c:v>82.1</c:v>
                </c:pt>
                <c:pt idx="10350">
                  <c:v>82.1</c:v>
                </c:pt>
                <c:pt idx="10351">
                  <c:v>82.1</c:v>
                </c:pt>
                <c:pt idx="10352">
                  <c:v>82.1</c:v>
                </c:pt>
                <c:pt idx="10353">
                  <c:v>82</c:v>
                </c:pt>
                <c:pt idx="10354">
                  <c:v>82.1</c:v>
                </c:pt>
                <c:pt idx="10355">
                  <c:v>82</c:v>
                </c:pt>
                <c:pt idx="10356">
                  <c:v>82</c:v>
                </c:pt>
                <c:pt idx="10357">
                  <c:v>82</c:v>
                </c:pt>
                <c:pt idx="10358">
                  <c:v>82</c:v>
                </c:pt>
                <c:pt idx="10359">
                  <c:v>82</c:v>
                </c:pt>
                <c:pt idx="10360">
                  <c:v>81.900000000000006</c:v>
                </c:pt>
                <c:pt idx="10361">
                  <c:v>81.900000000000006</c:v>
                </c:pt>
                <c:pt idx="10362">
                  <c:v>81.8</c:v>
                </c:pt>
                <c:pt idx="10363">
                  <c:v>82</c:v>
                </c:pt>
                <c:pt idx="10364">
                  <c:v>81.900000000000006</c:v>
                </c:pt>
                <c:pt idx="10365">
                  <c:v>82</c:v>
                </c:pt>
                <c:pt idx="10366">
                  <c:v>81.8</c:v>
                </c:pt>
                <c:pt idx="10367">
                  <c:v>82</c:v>
                </c:pt>
                <c:pt idx="10368">
                  <c:v>82</c:v>
                </c:pt>
                <c:pt idx="10369">
                  <c:v>81.8</c:v>
                </c:pt>
                <c:pt idx="10370">
                  <c:v>81.900000000000006</c:v>
                </c:pt>
                <c:pt idx="10371">
                  <c:v>81.7</c:v>
                </c:pt>
                <c:pt idx="10372">
                  <c:v>81.7</c:v>
                </c:pt>
                <c:pt idx="10373">
                  <c:v>81.8</c:v>
                </c:pt>
                <c:pt idx="10374">
                  <c:v>81.7</c:v>
                </c:pt>
                <c:pt idx="10375">
                  <c:v>81.7</c:v>
                </c:pt>
                <c:pt idx="10376">
                  <c:v>81.7</c:v>
                </c:pt>
                <c:pt idx="10377">
                  <c:v>81.599999999999994</c:v>
                </c:pt>
                <c:pt idx="10378">
                  <c:v>81.599999999999994</c:v>
                </c:pt>
                <c:pt idx="10379">
                  <c:v>81.7</c:v>
                </c:pt>
                <c:pt idx="10380">
                  <c:v>81.7</c:v>
                </c:pt>
                <c:pt idx="10381">
                  <c:v>81.7</c:v>
                </c:pt>
                <c:pt idx="10382">
                  <c:v>81.7</c:v>
                </c:pt>
                <c:pt idx="10383">
                  <c:v>81.599999999999994</c:v>
                </c:pt>
                <c:pt idx="10384">
                  <c:v>81.599999999999994</c:v>
                </c:pt>
                <c:pt idx="10385">
                  <c:v>81.599999999999994</c:v>
                </c:pt>
                <c:pt idx="10386">
                  <c:v>81.599999999999994</c:v>
                </c:pt>
                <c:pt idx="10387">
                  <c:v>81.599999999999994</c:v>
                </c:pt>
                <c:pt idx="10388">
                  <c:v>81.5</c:v>
                </c:pt>
                <c:pt idx="10389">
                  <c:v>81.5</c:v>
                </c:pt>
                <c:pt idx="10390">
                  <c:v>81.5</c:v>
                </c:pt>
                <c:pt idx="10391">
                  <c:v>81.5</c:v>
                </c:pt>
                <c:pt idx="10392">
                  <c:v>81.5</c:v>
                </c:pt>
                <c:pt idx="10393">
                  <c:v>81.400000000000006</c:v>
                </c:pt>
                <c:pt idx="10394">
                  <c:v>81.400000000000006</c:v>
                </c:pt>
                <c:pt idx="10395">
                  <c:v>81.400000000000006</c:v>
                </c:pt>
                <c:pt idx="10396">
                  <c:v>81.400000000000006</c:v>
                </c:pt>
                <c:pt idx="10397">
                  <c:v>81.400000000000006</c:v>
                </c:pt>
                <c:pt idx="10398">
                  <c:v>81.5</c:v>
                </c:pt>
                <c:pt idx="10399">
                  <c:v>81.400000000000006</c:v>
                </c:pt>
                <c:pt idx="10400">
                  <c:v>81.400000000000006</c:v>
                </c:pt>
                <c:pt idx="10401">
                  <c:v>81.400000000000006</c:v>
                </c:pt>
                <c:pt idx="10402">
                  <c:v>81.400000000000006</c:v>
                </c:pt>
                <c:pt idx="10403">
                  <c:v>81.3</c:v>
                </c:pt>
                <c:pt idx="10404">
                  <c:v>81.3</c:v>
                </c:pt>
                <c:pt idx="10405">
                  <c:v>81.2</c:v>
                </c:pt>
                <c:pt idx="10406">
                  <c:v>81.2</c:v>
                </c:pt>
                <c:pt idx="10407">
                  <c:v>81.2</c:v>
                </c:pt>
                <c:pt idx="10408">
                  <c:v>81.3</c:v>
                </c:pt>
                <c:pt idx="10409">
                  <c:v>81.2</c:v>
                </c:pt>
                <c:pt idx="10410">
                  <c:v>81.2</c:v>
                </c:pt>
                <c:pt idx="10411">
                  <c:v>81.3</c:v>
                </c:pt>
                <c:pt idx="10412">
                  <c:v>81.2</c:v>
                </c:pt>
                <c:pt idx="10413">
                  <c:v>81.2</c:v>
                </c:pt>
                <c:pt idx="10414">
                  <c:v>81.2</c:v>
                </c:pt>
                <c:pt idx="10415">
                  <c:v>81.2</c:v>
                </c:pt>
                <c:pt idx="10416">
                  <c:v>81.2</c:v>
                </c:pt>
                <c:pt idx="10417">
                  <c:v>81.2</c:v>
                </c:pt>
                <c:pt idx="10418">
                  <c:v>81.099999999999994</c:v>
                </c:pt>
                <c:pt idx="10419">
                  <c:v>81.2</c:v>
                </c:pt>
                <c:pt idx="10420">
                  <c:v>81.099999999999994</c:v>
                </c:pt>
                <c:pt idx="10421">
                  <c:v>81.2</c:v>
                </c:pt>
                <c:pt idx="10422">
                  <c:v>81.099999999999994</c:v>
                </c:pt>
                <c:pt idx="10423">
                  <c:v>81.099999999999994</c:v>
                </c:pt>
                <c:pt idx="10424">
                  <c:v>81.2</c:v>
                </c:pt>
                <c:pt idx="10425">
                  <c:v>81.099999999999994</c:v>
                </c:pt>
                <c:pt idx="10426">
                  <c:v>81.099999999999994</c:v>
                </c:pt>
                <c:pt idx="10427">
                  <c:v>81.099999999999994</c:v>
                </c:pt>
                <c:pt idx="10428">
                  <c:v>81.099999999999994</c:v>
                </c:pt>
                <c:pt idx="10429">
                  <c:v>81</c:v>
                </c:pt>
                <c:pt idx="10430">
                  <c:v>81</c:v>
                </c:pt>
                <c:pt idx="10431">
                  <c:v>81</c:v>
                </c:pt>
                <c:pt idx="10432">
                  <c:v>81</c:v>
                </c:pt>
                <c:pt idx="10433">
                  <c:v>81</c:v>
                </c:pt>
                <c:pt idx="10434">
                  <c:v>80.900000000000006</c:v>
                </c:pt>
                <c:pt idx="10435">
                  <c:v>80.900000000000006</c:v>
                </c:pt>
                <c:pt idx="10436">
                  <c:v>80.900000000000006</c:v>
                </c:pt>
                <c:pt idx="10437">
                  <c:v>80.900000000000006</c:v>
                </c:pt>
                <c:pt idx="10438">
                  <c:v>80.8</c:v>
                </c:pt>
                <c:pt idx="10439">
                  <c:v>80.8</c:v>
                </c:pt>
                <c:pt idx="10440">
                  <c:v>80.8</c:v>
                </c:pt>
                <c:pt idx="10441">
                  <c:v>80.8</c:v>
                </c:pt>
                <c:pt idx="10442">
                  <c:v>80.8</c:v>
                </c:pt>
                <c:pt idx="10443">
                  <c:v>80.8</c:v>
                </c:pt>
                <c:pt idx="10444">
                  <c:v>80.7</c:v>
                </c:pt>
                <c:pt idx="10445">
                  <c:v>80.7</c:v>
                </c:pt>
                <c:pt idx="10446">
                  <c:v>80.7</c:v>
                </c:pt>
                <c:pt idx="10447">
                  <c:v>80.7</c:v>
                </c:pt>
                <c:pt idx="10448">
                  <c:v>80.7</c:v>
                </c:pt>
                <c:pt idx="10449">
                  <c:v>80.599999999999994</c:v>
                </c:pt>
                <c:pt idx="10450">
                  <c:v>80.599999999999994</c:v>
                </c:pt>
                <c:pt idx="10451">
                  <c:v>80.7</c:v>
                </c:pt>
                <c:pt idx="10452">
                  <c:v>80.599999999999994</c:v>
                </c:pt>
                <c:pt idx="10453">
                  <c:v>80.599999999999994</c:v>
                </c:pt>
                <c:pt idx="10454">
                  <c:v>80.599999999999994</c:v>
                </c:pt>
                <c:pt idx="10455">
                  <c:v>80.599999999999994</c:v>
                </c:pt>
                <c:pt idx="10456">
                  <c:v>80.5</c:v>
                </c:pt>
                <c:pt idx="10457">
                  <c:v>80.5</c:v>
                </c:pt>
                <c:pt idx="10458">
                  <c:v>80.5</c:v>
                </c:pt>
                <c:pt idx="10459">
                  <c:v>80.5</c:v>
                </c:pt>
                <c:pt idx="10460">
                  <c:v>80.5</c:v>
                </c:pt>
                <c:pt idx="10461">
                  <c:v>80.5</c:v>
                </c:pt>
                <c:pt idx="10462">
                  <c:v>80.5</c:v>
                </c:pt>
                <c:pt idx="10463">
                  <c:v>80.5</c:v>
                </c:pt>
                <c:pt idx="10464">
                  <c:v>80.5</c:v>
                </c:pt>
                <c:pt idx="10465">
                  <c:v>80.400000000000006</c:v>
                </c:pt>
                <c:pt idx="10466">
                  <c:v>80.400000000000006</c:v>
                </c:pt>
                <c:pt idx="10467">
                  <c:v>80.400000000000006</c:v>
                </c:pt>
                <c:pt idx="10468">
                  <c:v>80.400000000000006</c:v>
                </c:pt>
                <c:pt idx="10469">
                  <c:v>80.3</c:v>
                </c:pt>
                <c:pt idx="10470">
                  <c:v>80.3</c:v>
                </c:pt>
                <c:pt idx="10471">
                  <c:v>80.3</c:v>
                </c:pt>
                <c:pt idx="10472">
                  <c:v>80.2</c:v>
                </c:pt>
                <c:pt idx="10473">
                  <c:v>80.3</c:v>
                </c:pt>
                <c:pt idx="10474">
                  <c:v>80.3</c:v>
                </c:pt>
                <c:pt idx="10475">
                  <c:v>80.3</c:v>
                </c:pt>
                <c:pt idx="10476">
                  <c:v>80.3</c:v>
                </c:pt>
                <c:pt idx="10477">
                  <c:v>80.2</c:v>
                </c:pt>
                <c:pt idx="10478">
                  <c:v>80.3</c:v>
                </c:pt>
                <c:pt idx="10479">
                  <c:v>80.2</c:v>
                </c:pt>
                <c:pt idx="10480">
                  <c:v>80.2</c:v>
                </c:pt>
                <c:pt idx="10481">
                  <c:v>80.2</c:v>
                </c:pt>
                <c:pt idx="10482">
                  <c:v>80.2</c:v>
                </c:pt>
                <c:pt idx="10483">
                  <c:v>80.2</c:v>
                </c:pt>
                <c:pt idx="10484">
                  <c:v>80.099999999999994</c:v>
                </c:pt>
                <c:pt idx="10485">
                  <c:v>80.099999999999994</c:v>
                </c:pt>
                <c:pt idx="10486">
                  <c:v>80.099999999999994</c:v>
                </c:pt>
                <c:pt idx="10487">
                  <c:v>80.099999999999994</c:v>
                </c:pt>
                <c:pt idx="10488">
                  <c:v>80.099999999999994</c:v>
                </c:pt>
                <c:pt idx="10489">
                  <c:v>80</c:v>
                </c:pt>
                <c:pt idx="10490">
                  <c:v>80</c:v>
                </c:pt>
                <c:pt idx="10491">
                  <c:v>80</c:v>
                </c:pt>
                <c:pt idx="10492">
                  <c:v>80</c:v>
                </c:pt>
                <c:pt idx="10493">
                  <c:v>79.900000000000006</c:v>
                </c:pt>
                <c:pt idx="10494">
                  <c:v>79.900000000000006</c:v>
                </c:pt>
                <c:pt idx="10495">
                  <c:v>79.900000000000006</c:v>
                </c:pt>
                <c:pt idx="10496">
                  <c:v>79.900000000000006</c:v>
                </c:pt>
                <c:pt idx="10497">
                  <c:v>80</c:v>
                </c:pt>
                <c:pt idx="10498">
                  <c:v>80</c:v>
                </c:pt>
                <c:pt idx="10499">
                  <c:v>80</c:v>
                </c:pt>
                <c:pt idx="10500">
                  <c:v>79.900000000000006</c:v>
                </c:pt>
                <c:pt idx="10501">
                  <c:v>79.900000000000006</c:v>
                </c:pt>
                <c:pt idx="10502">
                  <c:v>80</c:v>
                </c:pt>
                <c:pt idx="10503">
                  <c:v>79.900000000000006</c:v>
                </c:pt>
                <c:pt idx="10504">
                  <c:v>79.900000000000006</c:v>
                </c:pt>
                <c:pt idx="10505">
                  <c:v>79.900000000000006</c:v>
                </c:pt>
                <c:pt idx="10506">
                  <c:v>79.900000000000006</c:v>
                </c:pt>
                <c:pt idx="10507">
                  <c:v>80</c:v>
                </c:pt>
                <c:pt idx="10508">
                  <c:v>79.900000000000006</c:v>
                </c:pt>
                <c:pt idx="10509">
                  <c:v>79.900000000000006</c:v>
                </c:pt>
                <c:pt idx="10510">
                  <c:v>79.900000000000006</c:v>
                </c:pt>
                <c:pt idx="10511">
                  <c:v>79.900000000000006</c:v>
                </c:pt>
                <c:pt idx="10512">
                  <c:v>79.900000000000006</c:v>
                </c:pt>
                <c:pt idx="10513">
                  <c:v>79.8</c:v>
                </c:pt>
                <c:pt idx="10514">
                  <c:v>79.900000000000006</c:v>
                </c:pt>
                <c:pt idx="10515">
                  <c:v>79.8</c:v>
                </c:pt>
                <c:pt idx="10516">
                  <c:v>79.8</c:v>
                </c:pt>
                <c:pt idx="10517">
                  <c:v>79.8</c:v>
                </c:pt>
                <c:pt idx="10518">
                  <c:v>79.8</c:v>
                </c:pt>
                <c:pt idx="10519">
                  <c:v>79.8</c:v>
                </c:pt>
                <c:pt idx="10520">
                  <c:v>79.8</c:v>
                </c:pt>
                <c:pt idx="10521">
                  <c:v>79.8</c:v>
                </c:pt>
                <c:pt idx="10522">
                  <c:v>79.8</c:v>
                </c:pt>
                <c:pt idx="10523">
                  <c:v>79.8</c:v>
                </c:pt>
                <c:pt idx="10524">
                  <c:v>79.7</c:v>
                </c:pt>
                <c:pt idx="10525">
                  <c:v>79.7</c:v>
                </c:pt>
                <c:pt idx="10526">
                  <c:v>79.7</c:v>
                </c:pt>
                <c:pt idx="10527">
                  <c:v>79.7</c:v>
                </c:pt>
                <c:pt idx="10528">
                  <c:v>79.599999999999994</c:v>
                </c:pt>
                <c:pt idx="10529">
                  <c:v>79.7</c:v>
                </c:pt>
                <c:pt idx="10530">
                  <c:v>79.599999999999994</c:v>
                </c:pt>
                <c:pt idx="10531">
                  <c:v>79.599999999999994</c:v>
                </c:pt>
                <c:pt idx="10532">
                  <c:v>79.599999999999994</c:v>
                </c:pt>
                <c:pt idx="10533">
                  <c:v>79.7</c:v>
                </c:pt>
                <c:pt idx="10534">
                  <c:v>79.7</c:v>
                </c:pt>
                <c:pt idx="10535">
                  <c:v>79.7</c:v>
                </c:pt>
                <c:pt idx="10536">
                  <c:v>79.7</c:v>
                </c:pt>
                <c:pt idx="10537">
                  <c:v>79.7</c:v>
                </c:pt>
                <c:pt idx="10538">
                  <c:v>79.7</c:v>
                </c:pt>
                <c:pt idx="10539">
                  <c:v>79.599999999999994</c:v>
                </c:pt>
                <c:pt idx="10540">
                  <c:v>79.599999999999994</c:v>
                </c:pt>
                <c:pt idx="10541">
                  <c:v>79.599999999999994</c:v>
                </c:pt>
                <c:pt idx="10542">
                  <c:v>79.599999999999994</c:v>
                </c:pt>
                <c:pt idx="10543">
                  <c:v>79.599999999999994</c:v>
                </c:pt>
                <c:pt idx="10544">
                  <c:v>79.599999999999994</c:v>
                </c:pt>
                <c:pt idx="10545">
                  <c:v>79.599999999999994</c:v>
                </c:pt>
                <c:pt idx="10546">
                  <c:v>79.599999999999994</c:v>
                </c:pt>
                <c:pt idx="10547">
                  <c:v>79.599999999999994</c:v>
                </c:pt>
                <c:pt idx="10548">
                  <c:v>79.5</c:v>
                </c:pt>
                <c:pt idx="10549">
                  <c:v>79.599999999999994</c:v>
                </c:pt>
                <c:pt idx="10550">
                  <c:v>79.5</c:v>
                </c:pt>
                <c:pt idx="10551">
                  <c:v>79.5</c:v>
                </c:pt>
                <c:pt idx="10552">
                  <c:v>79.5</c:v>
                </c:pt>
                <c:pt idx="10553">
                  <c:v>79.400000000000006</c:v>
                </c:pt>
                <c:pt idx="10554">
                  <c:v>79.400000000000006</c:v>
                </c:pt>
                <c:pt idx="10555">
                  <c:v>79.5</c:v>
                </c:pt>
                <c:pt idx="10556">
                  <c:v>79.5</c:v>
                </c:pt>
                <c:pt idx="10557">
                  <c:v>79.400000000000006</c:v>
                </c:pt>
                <c:pt idx="10558">
                  <c:v>79.400000000000006</c:v>
                </c:pt>
                <c:pt idx="10559">
                  <c:v>79.3</c:v>
                </c:pt>
                <c:pt idx="10560">
                  <c:v>79.400000000000006</c:v>
                </c:pt>
                <c:pt idx="10561">
                  <c:v>79.3</c:v>
                </c:pt>
                <c:pt idx="10562">
                  <c:v>79.3</c:v>
                </c:pt>
                <c:pt idx="10563">
                  <c:v>79.400000000000006</c:v>
                </c:pt>
                <c:pt idx="10564">
                  <c:v>79.400000000000006</c:v>
                </c:pt>
                <c:pt idx="10565">
                  <c:v>79.400000000000006</c:v>
                </c:pt>
                <c:pt idx="10566">
                  <c:v>79.3</c:v>
                </c:pt>
                <c:pt idx="10567">
                  <c:v>79.3</c:v>
                </c:pt>
                <c:pt idx="10568">
                  <c:v>79.2</c:v>
                </c:pt>
                <c:pt idx="10569">
                  <c:v>79.3</c:v>
                </c:pt>
                <c:pt idx="10570">
                  <c:v>79.3</c:v>
                </c:pt>
                <c:pt idx="10571">
                  <c:v>79.2</c:v>
                </c:pt>
                <c:pt idx="10572">
                  <c:v>79.3</c:v>
                </c:pt>
                <c:pt idx="10573">
                  <c:v>79.3</c:v>
                </c:pt>
                <c:pt idx="10574">
                  <c:v>79.3</c:v>
                </c:pt>
                <c:pt idx="10575">
                  <c:v>79.3</c:v>
                </c:pt>
                <c:pt idx="10576">
                  <c:v>79.2</c:v>
                </c:pt>
                <c:pt idx="10577">
                  <c:v>79.099999999999994</c:v>
                </c:pt>
                <c:pt idx="10578">
                  <c:v>79.2</c:v>
                </c:pt>
                <c:pt idx="10579">
                  <c:v>79.099999999999994</c:v>
                </c:pt>
                <c:pt idx="10580">
                  <c:v>79.099999999999994</c:v>
                </c:pt>
                <c:pt idx="10581">
                  <c:v>79.099999999999994</c:v>
                </c:pt>
                <c:pt idx="10582">
                  <c:v>79.099999999999994</c:v>
                </c:pt>
                <c:pt idx="10583">
                  <c:v>79.099999999999994</c:v>
                </c:pt>
                <c:pt idx="10584">
                  <c:v>79.099999999999994</c:v>
                </c:pt>
                <c:pt idx="10585">
                  <c:v>79.099999999999994</c:v>
                </c:pt>
                <c:pt idx="10586">
                  <c:v>79</c:v>
                </c:pt>
                <c:pt idx="10587">
                  <c:v>79</c:v>
                </c:pt>
                <c:pt idx="10588">
                  <c:v>79</c:v>
                </c:pt>
                <c:pt idx="10589">
                  <c:v>78.8</c:v>
                </c:pt>
                <c:pt idx="10590">
                  <c:v>79</c:v>
                </c:pt>
                <c:pt idx="10591">
                  <c:v>79</c:v>
                </c:pt>
                <c:pt idx="10592">
                  <c:v>79</c:v>
                </c:pt>
                <c:pt idx="10593">
                  <c:v>79</c:v>
                </c:pt>
                <c:pt idx="10594">
                  <c:v>78.8</c:v>
                </c:pt>
                <c:pt idx="10595">
                  <c:v>78.8</c:v>
                </c:pt>
                <c:pt idx="10596">
                  <c:v>78.8</c:v>
                </c:pt>
                <c:pt idx="10597">
                  <c:v>78.8</c:v>
                </c:pt>
                <c:pt idx="10598">
                  <c:v>78.7</c:v>
                </c:pt>
                <c:pt idx="10599">
                  <c:v>78.8</c:v>
                </c:pt>
                <c:pt idx="10600">
                  <c:v>78.8</c:v>
                </c:pt>
                <c:pt idx="10601">
                  <c:v>78.8</c:v>
                </c:pt>
                <c:pt idx="10602">
                  <c:v>78.7</c:v>
                </c:pt>
                <c:pt idx="10603">
                  <c:v>78.8</c:v>
                </c:pt>
                <c:pt idx="10604">
                  <c:v>78.8</c:v>
                </c:pt>
                <c:pt idx="10605">
                  <c:v>78.8</c:v>
                </c:pt>
                <c:pt idx="10606">
                  <c:v>78.599999999999994</c:v>
                </c:pt>
                <c:pt idx="10607">
                  <c:v>78.7</c:v>
                </c:pt>
                <c:pt idx="10608">
                  <c:v>78.8</c:v>
                </c:pt>
                <c:pt idx="10609">
                  <c:v>78.5</c:v>
                </c:pt>
                <c:pt idx="10610">
                  <c:v>78.599999999999994</c:v>
                </c:pt>
                <c:pt idx="10611">
                  <c:v>78.599999999999994</c:v>
                </c:pt>
                <c:pt idx="10612">
                  <c:v>78.599999999999994</c:v>
                </c:pt>
                <c:pt idx="10613">
                  <c:v>78.599999999999994</c:v>
                </c:pt>
                <c:pt idx="10614">
                  <c:v>78.599999999999994</c:v>
                </c:pt>
                <c:pt idx="10615">
                  <c:v>78.7</c:v>
                </c:pt>
                <c:pt idx="10616">
                  <c:v>78.7</c:v>
                </c:pt>
                <c:pt idx="10617">
                  <c:v>78.8</c:v>
                </c:pt>
                <c:pt idx="10618">
                  <c:v>78.599999999999994</c:v>
                </c:pt>
                <c:pt idx="10619">
                  <c:v>78.599999999999994</c:v>
                </c:pt>
                <c:pt idx="10620">
                  <c:v>78.8</c:v>
                </c:pt>
                <c:pt idx="10621">
                  <c:v>78.7</c:v>
                </c:pt>
                <c:pt idx="10622">
                  <c:v>78.599999999999994</c:v>
                </c:pt>
                <c:pt idx="10623">
                  <c:v>78.5</c:v>
                </c:pt>
                <c:pt idx="10624">
                  <c:v>78.599999999999994</c:v>
                </c:pt>
                <c:pt idx="10625">
                  <c:v>78.5</c:v>
                </c:pt>
                <c:pt idx="10626">
                  <c:v>78.5</c:v>
                </c:pt>
                <c:pt idx="10627">
                  <c:v>78.5</c:v>
                </c:pt>
                <c:pt idx="10628">
                  <c:v>78.5</c:v>
                </c:pt>
                <c:pt idx="10629">
                  <c:v>78.400000000000006</c:v>
                </c:pt>
                <c:pt idx="10630">
                  <c:v>78.400000000000006</c:v>
                </c:pt>
                <c:pt idx="10631">
                  <c:v>78.400000000000006</c:v>
                </c:pt>
                <c:pt idx="10632">
                  <c:v>78.400000000000006</c:v>
                </c:pt>
                <c:pt idx="10633">
                  <c:v>78.5</c:v>
                </c:pt>
                <c:pt idx="10634">
                  <c:v>78.400000000000006</c:v>
                </c:pt>
                <c:pt idx="10635">
                  <c:v>78.400000000000006</c:v>
                </c:pt>
                <c:pt idx="10636">
                  <c:v>78.5</c:v>
                </c:pt>
                <c:pt idx="10637">
                  <c:v>78.5</c:v>
                </c:pt>
                <c:pt idx="10638">
                  <c:v>78.400000000000006</c:v>
                </c:pt>
                <c:pt idx="10639">
                  <c:v>78.400000000000006</c:v>
                </c:pt>
                <c:pt idx="10640">
                  <c:v>78.400000000000006</c:v>
                </c:pt>
                <c:pt idx="10641">
                  <c:v>78.400000000000006</c:v>
                </c:pt>
                <c:pt idx="10642">
                  <c:v>78.400000000000006</c:v>
                </c:pt>
                <c:pt idx="10643">
                  <c:v>78.400000000000006</c:v>
                </c:pt>
                <c:pt idx="10644">
                  <c:v>78.400000000000006</c:v>
                </c:pt>
                <c:pt idx="10645">
                  <c:v>78.400000000000006</c:v>
                </c:pt>
                <c:pt idx="10646">
                  <c:v>78.400000000000006</c:v>
                </c:pt>
                <c:pt idx="10647">
                  <c:v>78.400000000000006</c:v>
                </c:pt>
                <c:pt idx="10648">
                  <c:v>78.400000000000006</c:v>
                </c:pt>
                <c:pt idx="10649">
                  <c:v>78.400000000000006</c:v>
                </c:pt>
                <c:pt idx="10650">
                  <c:v>78.3</c:v>
                </c:pt>
                <c:pt idx="10651">
                  <c:v>78.3</c:v>
                </c:pt>
                <c:pt idx="10652">
                  <c:v>78.3</c:v>
                </c:pt>
                <c:pt idx="10653">
                  <c:v>78.3</c:v>
                </c:pt>
                <c:pt idx="10654">
                  <c:v>78.3</c:v>
                </c:pt>
                <c:pt idx="10655">
                  <c:v>78.3</c:v>
                </c:pt>
                <c:pt idx="10656">
                  <c:v>78.3</c:v>
                </c:pt>
                <c:pt idx="10657">
                  <c:v>78.3</c:v>
                </c:pt>
                <c:pt idx="10658">
                  <c:v>78.2</c:v>
                </c:pt>
                <c:pt idx="10659">
                  <c:v>78.2</c:v>
                </c:pt>
                <c:pt idx="10660">
                  <c:v>78.3</c:v>
                </c:pt>
                <c:pt idx="10661">
                  <c:v>78.3</c:v>
                </c:pt>
                <c:pt idx="10662">
                  <c:v>78.2</c:v>
                </c:pt>
                <c:pt idx="10663">
                  <c:v>78.2</c:v>
                </c:pt>
                <c:pt idx="10664">
                  <c:v>78.099999999999994</c:v>
                </c:pt>
                <c:pt idx="10665">
                  <c:v>78.2</c:v>
                </c:pt>
                <c:pt idx="10666">
                  <c:v>78.2</c:v>
                </c:pt>
                <c:pt idx="10667">
                  <c:v>78.2</c:v>
                </c:pt>
                <c:pt idx="10668">
                  <c:v>78</c:v>
                </c:pt>
                <c:pt idx="10669">
                  <c:v>78</c:v>
                </c:pt>
                <c:pt idx="10670">
                  <c:v>78</c:v>
                </c:pt>
                <c:pt idx="10671">
                  <c:v>78.099999999999994</c:v>
                </c:pt>
                <c:pt idx="10672">
                  <c:v>78.099999999999994</c:v>
                </c:pt>
                <c:pt idx="10673">
                  <c:v>78.099999999999994</c:v>
                </c:pt>
                <c:pt idx="10674">
                  <c:v>78.099999999999994</c:v>
                </c:pt>
                <c:pt idx="10675">
                  <c:v>78.099999999999994</c:v>
                </c:pt>
                <c:pt idx="10676">
                  <c:v>78</c:v>
                </c:pt>
                <c:pt idx="10677">
                  <c:v>78</c:v>
                </c:pt>
                <c:pt idx="10678">
                  <c:v>78</c:v>
                </c:pt>
                <c:pt idx="10679">
                  <c:v>78</c:v>
                </c:pt>
                <c:pt idx="10680">
                  <c:v>78</c:v>
                </c:pt>
                <c:pt idx="10681">
                  <c:v>78.099999999999994</c:v>
                </c:pt>
                <c:pt idx="10682">
                  <c:v>78</c:v>
                </c:pt>
                <c:pt idx="10683">
                  <c:v>78</c:v>
                </c:pt>
                <c:pt idx="10684">
                  <c:v>77.900000000000006</c:v>
                </c:pt>
                <c:pt idx="10685">
                  <c:v>77.900000000000006</c:v>
                </c:pt>
                <c:pt idx="10686">
                  <c:v>77.900000000000006</c:v>
                </c:pt>
                <c:pt idx="10687">
                  <c:v>77.900000000000006</c:v>
                </c:pt>
                <c:pt idx="10688">
                  <c:v>77.900000000000006</c:v>
                </c:pt>
                <c:pt idx="10689">
                  <c:v>77.900000000000006</c:v>
                </c:pt>
                <c:pt idx="10690">
                  <c:v>77.8</c:v>
                </c:pt>
                <c:pt idx="10691">
                  <c:v>77.8</c:v>
                </c:pt>
                <c:pt idx="10692">
                  <c:v>77.8</c:v>
                </c:pt>
                <c:pt idx="10693">
                  <c:v>77.8</c:v>
                </c:pt>
                <c:pt idx="10694">
                  <c:v>77.8</c:v>
                </c:pt>
                <c:pt idx="10695">
                  <c:v>77.7</c:v>
                </c:pt>
                <c:pt idx="10696">
                  <c:v>77.8</c:v>
                </c:pt>
                <c:pt idx="10697">
                  <c:v>77.8</c:v>
                </c:pt>
                <c:pt idx="10698">
                  <c:v>77.7</c:v>
                </c:pt>
                <c:pt idx="10699">
                  <c:v>77.8</c:v>
                </c:pt>
                <c:pt idx="10700">
                  <c:v>77.7</c:v>
                </c:pt>
                <c:pt idx="10701">
                  <c:v>77.7</c:v>
                </c:pt>
                <c:pt idx="10702">
                  <c:v>77.8</c:v>
                </c:pt>
                <c:pt idx="10703">
                  <c:v>77.7</c:v>
                </c:pt>
                <c:pt idx="10704">
                  <c:v>77.8</c:v>
                </c:pt>
                <c:pt idx="10705">
                  <c:v>77.7</c:v>
                </c:pt>
                <c:pt idx="10706">
                  <c:v>77.7</c:v>
                </c:pt>
                <c:pt idx="10707">
                  <c:v>77.7</c:v>
                </c:pt>
                <c:pt idx="10708">
                  <c:v>77.599999999999994</c:v>
                </c:pt>
                <c:pt idx="10709">
                  <c:v>77.7</c:v>
                </c:pt>
                <c:pt idx="10710">
                  <c:v>77.599999999999994</c:v>
                </c:pt>
                <c:pt idx="10711">
                  <c:v>77.5</c:v>
                </c:pt>
                <c:pt idx="10712">
                  <c:v>77.599999999999994</c:v>
                </c:pt>
                <c:pt idx="10713">
                  <c:v>77.599999999999994</c:v>
                </c:pt>
                <c:pt idx="10714">
                  <c:v>77.5</c:v>
                </c:pt>
                <c:pt idx="10715">
                  <c:v>77.5</c:v>
                </c:pt>
                <c:pt idx="10716">
                  <c:v>77.599999999999994</c:v>
                </c:pt>
                <c:pt idx="10717">
                  <c:v>77.5</c:v>
                </c:pt>
                <c:pt idx="10718">
                  <c:v>77.5</c:v>
                </c:pt>
                <c:pt idx="10719">
                  <c:v>77.5</c:v>
                </c:pt>
                <c:pt idx="10720">
                  <c:v>77.400000000000006</c:v>
                </c:pt>
                <c:pt idx="10721">
                  <c:v>77.5</c:v>
                </c:pt>
                <c:pt idx="10722">
                  <c:v>77.5</c:v>
                </c:pt>
                <c:pt idx="10723">
                  <c:v>77.5</c:v>
                </c:pt>
                <c:pt idx="10724">
                  <c:v>77.400000000000006</c:v>
                </c:pt>
                <c:pt idx="10725">
                  <c:v>77.400000000000006</c:v>
                </c:pt>
                <c:pt idx="10726">
                  <c:v>77.3</c:v>
                </c:pt>
                <c:pt idx="10727">
                  <c:v>77.3</c:v>
                </c:pt>
                <c:pt idx="10728">
                  <c:v>77.3</c:v>
                </c:pt>
                <c:pt idx="10729">
                  <c:v>77.3</c:v>
                </c:pt>
                <c:pt idx="10730">
                  <c:v>77.3</c:v>
                </c:pt>
                <c:pt idx="10731">
                  <c:v>77.400000000000006</c:v>
                </c:pt>
                <c:pt idx="10732">
                  <c:v>77.400000000000006</c:v>
                </c:pt>
                <c:pt idx="10733">
                  <c:v>77.400000000000006</c:v>
                </c:pt>
                <c:pt idx="10734">
                  <c:v>77.3</c:v>
                </c:pt>
                <c:pt idx="10735">
                  <c:v>77.2</c:v>
                </c:pt>
                <c:pt idx="10736">
                  <c:v>77.2</c:v>
                </c:pt>
                <c:pt idx="10737">
                  <c:v>77.2</c:v>
                </c:pt>
                <c:pt idx="10738">
                  <c:v>77.2</c:v>
                </c:pt>
                <c:pt idx="10739">
                  <c:v>77.2</c:v>
                </c:pt>
                <c:pt idx="10740">
                  <c:v>77.3</c:v>
                </c:pt>
                <c:pt idx="10741">
                  <c:v>77.2</c:v>
                </c:pt>
                <c:pt idx="10742">
                  <c:v>77.2</c:v>
                </c:pt>
                <c:pt idx="10743">
                  <c:v>77.2</c:v>
                </c:pt>
                <c:pt idx="10744">
                  <c:v>77.099999999999994</c:v>
                </c:pt>
                <c:pt idx="10745">
                  <c:v>77</c:v>
                </c:pt>
                <c:pt idx="10746">
                  <c:v>77.099999999999994</c:v>
                </c:pt>
                <c:pt idx="10747">
                  <c:v>77.099999999999994</c:v>
                </c:pt>
                <c:pt idx="10748">
                  <c:v>77</c:v>
                </c:pt>
                <c:pt idx="10749">
                  <c:v>77.099999999999994</c:v>
                </c:pt>
                <c:pt idx="10750">
                  <c:v>77</c:v>
                </c:pt>
                <c:pt idx="10751">
                  <c:v>77</c:v>
                </c:pt>
                <c:pt idx="10752">
                  <c:v>77</c:v>
                </c:pt>
                <c:pt idx="10753">
                  <c:v>77</c:v>
                </c:pt>
                <c:pt idx="10754">
                  <c:v>76.900000000000006</c:v>
                </c:pt>
                <c:pt idx="10755">
                  <c:v>76.900000000000006</c:v>
                </c:pt>
                <c:pt idx="10756">
                  <c:v>76.900000000000006</c:v>
                </c:pt>
                <c:pt idx="10757">
                  <c:v>76.8</c:v>
                </c:pt>
                <c:pt idx="10758">
                  <c:v>76.900000000000006</c:v>
                </c:pt>
                <c:pt idx="10759">
                  <c:v>76.8</c:v>
                </c:pt>
                <c:pt idx="10760">
                  <c:v>76.900000000000006</c:v>
                </c:pt>
                <c:pt idx="10761">
                  <c:v>76.900000000000006</c:v>
                </c:pt>
                <c:pt idx="10762">
                  <c:v>76.8</c:v>
                </c:pt>
                <c:pt idx="10763">
                  <c:v>76.8</c:v>
                </c:pt>
                <c:pt idx="10764">
                  <c:v>76.900000000000006</c:v>
                </c:pt>
                <c:pt idx="10765">
                  <c:v>76.8</c:v>
                </c:pt>
                <c:pt idx="10766">
                  <c:v>76.7</c:v>
                </c:pt>
                <c:pt idx="10767">
                  <c:v>76.599999999999994</c:v>
                </c:pt>
                <c:pt idx="10768">
                  <c:v>76.7</c:v>
                </c:pt>
                <c:pt idx="10769">
                  <c:v>76.599999999999994</c:v>
                </c:pt>
                <c:pt idx="10770">
                  <c:v>76.5</c:v>
                </c:pt>
                <c:pt idx="10771">
                  <c:v>76.599999999999994</c:v>
                </c:pt>
                <c:pt idx="10772">
                  <c:v>76.599999999999994</c:v>
                </c:pt>
                <c:pt idx="10773">
                  <c:v>76.599999999999994</c:v>
                </c:pt>
                <c:pt idx="10774">
                  <c:v>76.599999999999994</c:v>
                </c:pt>
                <c:pt idx="10775">
                  <c:v>76.5</c:v>
                </c:pt>
                <c:pt idx="10776">
                  <c:v>76.5</c:v>
                </c:pt>
                <c:pt idx="10777">
                  <c:v>76.5</c:v>
                </c:pt>
                <c:pt idx="10778">
                  <c:v>76.400000000000006</c:v>
                </c:pt>
                <c:pt idx="10779">
                  <c:v>76.400000000000006</c:v>
                </c:pt>
                <c:pt idx="10780">
                  <c:v>76.3</c:v>
                </c:pt>
                <c:pt idx="10781">
                  <c:v>76.400000000000006</c:v>
                </c:pt>
                <c:pt idx="10782">
                  <c:v>76.400000000000006</c:v>
                </c:pt>
                <c:pt idx="10783">
                  <c:v>76.400000000000006</c:v>
                </c:pt>
                <c:pt idx="10784">
                  <c:v>76.400000000000006</c:v>
                </c:pt>
                <c:pt idx="10785">
                  <c:v>76.400000000000006</c:v>
                </c:pt>
                <c:pt idx="10786">
                  <c:v>76.400000000000006</c:v>
                </c:pt>
                <c:pt idx="10787">
                  <c:v>76.3</c:v>
                </c:pt>
                <c:pt idx="10788">
                  <c:v>76.3</c:v>
                </c:pt>
                <c:pt idx="10789">
                  <c:v>76.3</c:v>
                </c:pt>
                <c:pt idx="10790">
                  <c:v>76.2</c:v>
                </c:pt>
                <c:pt idx="10791">
                  <c:v>76.3</c:v>
                </c:pt>
                <c:pt idx="10792">
                  <c:v>76.2</c:v>
                </c:pt>
                <c:pt idx="10793">
                  <c:v>76.2</c:v>
                </c:pt>
                <c:pt idx="10794">
                  <c:v>76.099999999999994</c:v>
                </c:pt>
                <c:pt idx="10795">
                  <c:v>76</c:v>
                </c:pt>
                <c:pt idx="10796">
                  <c:v>76.099999999999994</c:v>
                </c:pt>
                <c:pt idx="10797">
                  <c:v>76.099999999999994</c:v>
                </c:pt>
                <c:pt idx="10798">
                  <c:v>76</c:v>
                </c:pt>
                <c:pt idx="10799">
                  <c:v>76.099999999999994</c:v>
                </c:pt>
                <c:pt idx="10800">
                  <c:v>76</c:v>
                </c:pt>
                <c:pt idx="10801">
                  <c:v>76</c:v>
                </c:pt>
                <c:pt idx="10802">
                  <c:v>76</c:v>
                </c:pt>
                <c:pt idx="10803">
                  <c:v>75.900000000000006</c:v>
                </c:pt>
                <c:pt idx="10804">
                  <c:v>75.900000000000006</c:v>
                </c:pt>
                <c:pt idx="10805">
                  <c:v>75.900000000000006</c:v>
                </c:pt>
                <c:pt idx="10806">
                  <c:v>75.8</c:v>
                </c:pt>
                <c:pt idx="10807">
                  <c:v>75.8</c:v>
                </c:pt>
                <c:pt idx="10808">
                  <c:v>75.7</c:v>
                </c:pt>
                <c:pt idx="10809">
                  <c:v>75.599999999999994</c:v>
                </c:pt>
                <c:pt idx="10810">
                  <c:v>75.7</c:v>
                </c:pt>
                <c:pt idx="10811">
                  <c:v>75.8</c:v>
                </c:pt>
                <c:pt idx="10812">
                  <c:v>75.7</c:v>
                </c:pt>
                <c:pt idx="10813">
                  <c:v>75.7</c:v>
                </c:pt>
                <c:pt idx="10814">
                  <c:v>75.5</c:v>
                </c:pt>
                <c:pt idx="10815">
                  <c:v>75.7</c:v>
                </c:pt>
                <c:pt idx="10816">
                  <c:v>75.400000000000006</c:v>
                </c:pt>
                <c:pt idx="10817">
                  <c:v>75.400000000000006</c:v>
                </c:pt>
                <c:pt idx="10818">
                  <c:v>75.3</c:v>
                </c:pt>
                <c:pt idx="10819">
                  <c:v>75.3</c:v>
                </c:pt>
                <c:pt idx="10820">
                  <c:v>75.400000000000006</c:v>
                </c:pt>
                <c:pt idx="10821">
                  <c:v>75.400000000000006</c:v>
                </c:pt>
                <c:pt idx="10822">
                  <c:v>75.400000000000006</c:v>
                </c:pt>
                <c:pt idx="10823">
                  <c:v>75.400000000000006</c:v>
                </c:pt>
                <c:pt idx="10824">
                  <c:v>75.400000000000006</c:v>
                </c:pt>
                <c:pt idx="10825">
                  <c:v>75.400000000000006</c:v>
                </c:pt>
                <c:pt idx="10826">
                  <c:v>75.3</c:v>
                </c:pt>
                <c:pt idx="10827">
                  <c:v>75.2</c:v>
                </c:pt>
                <c:pt idx="10828">
                  <c:v>75.2</c:v>
                </c:pt>
                <c:pt idx="10829">
                  <c:v>75</c:v>
                </c:pt>
                <c:pt idx="10830">
                  <c:v>75.3</c:v>
                </c:pt>
                <c:pt idx="10831">
                  <c:v>75.2</c:v>
                </c:pt>
                <c:pt idx="10832">
                  <c:v>75.2</c:v>
                </c:pt>
                <c:pt idx="10833">
                  <c:v>75.099999999999994</c:v>
                </c:pt>
                <c:pt idx="10834">
                  <c:v>75.099999999999994</c:v>
                </c:pt>
                <c:pt idx="10835">
                  <c:v>75.099999999999994</c:v>
                </c:pt>
                <c:pt idx="10836">
                  <c:v>75</c:v>
                </c:pt>
                <c:pt idx="10837">
                  <c:v>75</c:v>
                </c:pt>
                <c:pt idx="10838">
                  <c:v>75.099999999999994</c:v>
                </c:pt>
                <c:pt idx="10839">
                  <c:v>75.099999999999994</c:v>
                </c:pt>
                <c:pt idx="10840">
                  <c:v>75</c:v>
                </c:pt>
                <c:pt idx="10841">
                  <c:v>75</c:v>
                </c:pt>
                <c:pt idx="10842">
                  <c:v>75</c:v>
                </c:pt>
                <c:pt idx="10843">
                  <c:v>75</c:v>
                </c:pt>
                <c:pt idx="10844">
                  <c:v>74.900000000000006</c:v>
                </c:pt>
                <c:pt idx="10845">
                  <c:v>74.900000000000006</c:v>
                </c:pt>
                <c:pt idx="10846">
                  <c:v>75</c:v>
                </c:pt>
                <c:pt idx="10847">
                  <c:v>74.900000000000006</c:v>
                </c:pt>
                <c:pt idx="10848">
                  <c:v>74.900000000000006</c:v>
                </c:pt>
                <c:pt idx="10849">
                  <c:v>74.900000000000006</c:v>
                </c:pt>
                <c:pt idx="10850">
                  <c:v>74.7</c:v>
                </c:pt>
                <c:pt idx="10851">
                  <c:v>74.7</c:v>
                </c:pt>
                <c:pt idx="10852">
                  <c:v>74.8</c:v>
                </c:pt>
                <c:pt idx="10853">
                  <c:v>74.8</c:v>
                </c:pt>
                <c:pt idx="10854">
                  <c:v>74.8</c:v>
                </c:pt>
                <c:pt idx="10855">
                  <c:v>74.7</c:v>
                </c:pt>
                <c:pt idx="10856">
                  <c:v>74.8</c:v>
                </c:pt>
                <c:pt idx="10857">
                  <c:v>74.8</c:v>
                </c:pt>
                <c:pt idx="10858">
                  <c:v>74.8</c:v>
                </c:pt>
                <c:pt idx="10859">
                  <c:v>74.8</c:v>
                </c:pt>
                <c:pt idx="10860">
                  <c:v>74.8</c:v>
                </c:pt>
                <c:pt idx="10861">
                  <c:v>74.8</c:v>
                </c:pt>
                <c:pt idx="10862">
                  <c:v>74.7</c:v>
                </c:pt>
                <c:pt idx="10863">
                  <c:v>74.7</c:v>
                </c:pt>
                <c:pt idx="10864">
                  <c:v>74.599999999999994</c:v>
                </c:pt>
                <c:pt idx="10865">
                  <c:v>74.7</c:v>
                </c:pt>
                <c:pt idx="10866">
                  <c:v>74.599999999999994</c:v>
                </c:pt>
                <c:pt idx="10867">
                  <c:v>74.7</c:v>
                </c:pt>
                <c:pt idx="10868">
                  <c:v>74.599999999999994</c:v>
                </c:pt>
                <c:pt idx="10869">
                  <c:v>74.5</c:v>
                </c:pt>
                <c:pt idx="10870">
                  <c:v>74.400000000000006</c:v>
                </c:pt>
                <c:pt idx="10871">
                  <c:v>74.400000000000006</c:v>
                </c:pt>
                <c:pt idx="10872">
                  <c:v>74.5</c:v>
                </c:pt>
                <c:pt idx="10873">
                  <c:v>74.5</c:v>
                </c:pt>
                <c:pt idx="10874">
                  <c:v>74.5</c:v>
                </c:pt>
                <c:pt idx="10875">
                  <c:v>74.400000000000006</c:v>
                </c:pt>
                <c:pt idx="10876">
                  <c:v>74.400000000000006</c:v>
                </c:pt>
                <c:pt idx="10877">
                  <c:v>74.400000000000006</c:v>
                </c:pt>
                <c:pt idx="10878">
                  <c:v>74.400000000000006</c:v>
                </c:pt>
                <c:pt idx="10879">
                  <c:v>74.3</c:v>
                </c:pt>
                <c:pt idx="10880">
                  <c:v>74.3</c:v>
                </c:pt>
                <c:pt idx="10881">
                  <c:v>74.2</c:v>
                </c:pt>
                <c:pt idx="10882">
                  <c:v>74.2</c:v>
                </c:pt>
                <c:pt idx="10883">
                  <c:v>74.3</c:v>
                </c:pt>
                <c:pt idx="10884">
                  <c:v>74.3</c:v>
                </c:pt>
                <c:pt idx="10885">
                  <c:v>74.2</c:v>
                </c:pt>
                <c:pt idx="10886">
                  <c:v>74.2</c:v>
                </c:pt>
                <c:pt idx="10887">
                  <c:v>74.2</c:v>
                </c:pt>
                <c:pt idx="10888">
                  <c:v>74.099999999999994</c:v>
                </c:pt>
                <c:pt idx="10889">
                  <c:v>74.2</c:v>
                </c:pt>
                <c:pt idx="10890">
                  <c:v>74.2</c:v>
                </c:pt>
                <c:pt idx="10891">
                  <c:v>74.099999999999994</c:v>
                </c:pt>
                <c:pt idx="10892">
                  <c:v>73.900000000000006</c:v>
                </c:pt>
                <c:pt idx="10893">
                  <c:v>74</c:v>
                </c:pt>
                <c:pt idx="10894">
                  <c:v>73.900000000000006</c:v>
                </c:pt>
                <c:pt idx="10895">
                  <c:v>74</c:v>
                </c:pt>
                <c:pt idx="10896">
                  <c:v>73.900000000000006</c:v>
                </c:pt>
                <c:pt idx="10897">
                  <c:v>73.8</c:v>
                </c:pt>
                <c:pt idx="10898">
                  <c:v>73.7</c:v>
                </c:pt>
                <c:pt idx="10899">
                  <c:v>73.7</c:v>
                </c:pt>
                <c:pt idx="10900">
                  <c:v>73.5</c:v>
                </c:pt>
                <c:pt idx="10901">
                  <c:v>73.5</c:v>
                </c:pt>
                <c:pt idx="10902">
                  <c:v>73.5</c:v>
                </c:pt>
                <c:pt idx="10903">
                  <c:v>73.5</c:v>
                </c:pt>
                <c:pt idx="10904">
                  <c:v>73.400000000000006</c:v>
                </c:pt>
                <c:pt idx="10905">
                  <c:v>73.3</c:v>
                </c:pt>
                <c:pt idx="10906">
                  <c:v>73.099999999999994</c:v>
                </c:pt>
                <c:pt idx="10907">
                  <c:v>73.2</c:v>
                </c:pt>
                <c:pt idx="10908">
                  <c:v>73.2</c:v>
                </c:pt>
                <c:pt idx="10909">
                  <c:v>73.099999999999994</c:v>
                </c:pt>
                <c:pt idx="10910">
                  <c:v>73</c:v>
                </c:pt>
                <c:pt idx="10911">
                  <c:v>73</c:v>
                </c:pt>
                <c:pt idx="10912">
                  <c:v>73</c:v>
                </c:pt>
                <c:pt idx="10913">
                  <c:v>72.8</c:v>
                </c:pt>
                <c:pt idx="10914">
                  <c:v>72.8</c:v>
                </c:pt>
                <c:pt idx="10915">
                  <c:v>72.900000000000006</c:v>
                </c:pt>
                <c:pt idx="10916">
                  <c:v>72.8</c:v>
                </c:pt>
                <c:pt idx="10917">
                  <c:v>72.5</c:v>
                </c:pt>
                <c:pt idx="10918">
                  <c:v>72.599999999999994</c:v>
                </c:pt>
                <c:pt idx="10919">
                  <c:v>72.3</c:v>
                </c:pt>
                <c:pt idx="10920">
                  <c:v>72.099999999999994</c:v>
                </c:pt>
                <c:pt idx="10921">
                  <c:v>72.099999999999994</c:v>
                </c:pt>
                <c:pt idx="10922">
                  <c:v>71.900000000000006</c:v>
                </c:pt>
                <c:pt idx="10923">
                  <c:v>72</c:v>
                </c:pt>
                <c:pt idx="10924">
                  <c:v>72.099999999999994</c:v>
                </c:pt>
                <c:pt idx="10925">
                  <c:v>71.8</c:v>
                </c:pt>
                <c:pt idx="10926">
                  <c:v>72</c:v>
                </c:pt>
                <c:pt idx="10927">
                  <c:v>71.599999999999994</c:v>
                </c:pt>
                <c:pt idx="10928">
                  <c:v>71.5</c:v>
                </c:pt>
                <c:pt idx="10929">
                  <c:v>71.3</c:v>
                </c:pt>
                <c:pt idx="10930">
                  <c:v>71.2</c:v>
                </c:pt>
                <c:pt idx="10931">
                  <c:v>71.3</c:v>
                </c:pt>
                <c:pt idx="10932">
                  <c:v>71.2</c:v>
                </c:pt>
                <c:pt idx="10933">
                  <c:v>71</c:v>
                </c:pt>
                <c:pt idx="10934">
                  <c:v>71.099999999999994</c:v>
                </c:pt>
                <c:pt idx="10935">
                  <c:v>70.900000000000006</c:v>
                </c:pt>
                <c:pt idx="10936">
                  <c:v>70.7</c:v>
                </c:pt>
                <c:pt idx="10937">
                  <c:v>70.599999999999994</c:v>
                </c:pt>
                <c:pt idx="10938">
                  <c:v>70.7</c:v>
                </c:pt>
                <c:pt idx="10939">
                  <c:v>70.599999999999994</c:v>
                </c:pt>
                <c:pt idx="10940">
                  <c:v>70.599999999999994</c:v>
                </c:pt>
                <c:pt idx="10941">
                  <c:v>70.5</c:v>
                </c:pt>
                <c:pt idx="10942">
                  <c:v>70.3</c:v>
                </c:pt>
                <c:pt idx="10943">
                  <c:v>70.3</c:v>
                </c:pt>
                <c:pt idx="10944">
                  <c:v>69.900000000000006</c:v>
                </c:pt>
                <c:pt idx="10945">
                  <c:v>69.900000000000006</c:v>
                </c:pt>
                <c:pt idx="10946">
                  <c:v>69.8</c:v>
                </c:pt>
                <c:pt idx="10947">
                  <c:v>69.900000000000006</c:v>
                </c:pt>
                <c:pt idx="10948">
                  <c:v>69.8</c:v>
                </c:pt>
                <c:pt idx="10949">
                  <c:v>69.8</c:v>
                </c:pt>
                <c:pt idx="10950">
                  <c:v>70.2</c:v>
                </c:pt>
                <c:pt idx="10951">
                  <c:v>70.3</c:v>
                </c:pt>
                <c:pt idx="10952">
                  <c:v>70.400000000000006</c:v>
                </c:pt>
                <c:pt idx="10953">
                  <c:v>70.400000000000006</c:v>
                </c:pt>
                <c:pt idx="10954">
                  <c:v>69.900000000000006</c:v>
                </c:pt>
                <c:pt idx="10955">
                  <c:v>69.8</c:v>
                </c:pt>
                <c:pt idx="10956">
                  <c:v>70.5</c:v>
                </c:pt>
                <c:pt idx="10957">
                  <c:v>70.599999999999994</c:v>
                </c:pt>
                <c:pt idx="10958">
                  <c:v>70.599999999999994</c:v>
                </c:pt>
                <c:pt idx="10959">
                  <c:v>70.099999999999994</c:v>
                </c:pt>
                <c:pt idx="10960">
                  <c:v>69.8</c:v>
                </c:pt>
                <c:pt idx="10961">
                  <c:v>69.7</c:v>
                </c:pt>
                <c:pt idx="10962">
                  <c:v>69.8</c:v>
                </c:pt>
                <c:pt idx="10963">
                  <c:v>69.7</c:v>
                </c:pt>
                <c:pt idx="10964">
                  <c:v>69.599999999999994</c:v>
                </c:pt>
                <c:pt idx="10965">
                  <c:v>69.900000000000006</c:v>
                </c:pt>
                <c:pt idx="10966">
                  <c:v>70.099999999999994</c:v>
                </c:pt>
                <c:pt idx="10967">
                  <c:v>70.400000000000006</c:v>
                </c:pt>
                <c:pt idx="10968">
                  <c:v>70.099999999999994</c:v>
                </c:pt>
                <c:pt idx="10969">
                  <c:v>70.099999999999994</c:v>
                </c:pt>
                <c:pt idx="10970">
                  <c:v>70.099999999999994</c:v>
                </c:pt>
                <c:pt idx="10971">
                  <c:v>70.2</c:v>
                </c:pt>
                <c:pt idx="10972">
                  <c:v>69.900000000000006</c:v>
                </c:pt>
                <c:pt idx="10973">
                  <c:v>70.099999999999994</c:v>
                </c:pt>
                <c:pt idx="10974">
                  <c:v>70.3</c:v>
                </c:pt>
                <c:pt idx="10975">
                  <c:v>70.099999999999994</c:v>
                </c:pt>
                <c:pt idx="10976">
                  <c:v>70.400000000000006</c:v>
                </c:pt>
                <c:pt idx="10977">
                  <c:v>70.400000000000006</c:v>
                </c:pt>
                <c:pt idx="10978">
                  <c:v>70.2</c:v>
                </c:pt>
                <c:pt idx="10979">
                  <c:v>69.8</c:v>
                </c:pt>
                <c:pt idx="10980">
                  <c:v>69.8</c:v>
                </c:pt>
                <c:pt idx="10981">
                  <c:v>69.8</c:v>
                </c:pt>
                <c:pt idx="10982">
                  <c:v>70.2</c:v>
                </c:pt>
                <c:pt idx="10983">
                  <c:v>70.3</c:v>
                </c:pt>
                <c:pt idx="10984">
                  <c:v>70.3</c:v>
                </c:pt>
                <c:pt idx="10985">
                  <c:v>69.900000000000006</c:v>
                </c:pt>
                <c:pt idx="10986">
                  <c:v>70.2</c:v>
                </c:pt>
                <c:pt idx="10987">
                  <c:v>70.3</c:v>
                </c:pt>
                <c:pt idx="10988">
                  <c:v>70.2</c:v>
                </c:pt>
                <c:pt idx="10989">
                  <c:v>70.3</c:v>
                </c:pt>
                <c:pt idx="10990">
                  <c:v>70.3</c:v>
                </c:pt>
                <c:pt idx="10991">
                  <c:v>70.8</c:v>
                </c:pt>
                <c:pt idx="10992">
                  <c:v>70.5</c:v>
                </c:pt>
                <c:pt idx="10993">
                  <c:v>70.2</c:v>
                </c:pt>
                <c:pt idx="10994">
                  <c:v>70.2</c:v>
                </c:pt>
                <c:pt idx="10995">
                  <c:v>69.900000000000006</c:v>
                </c:pt>
                <c:pt idx="10996">
                  <c:v>69.900000000000006</c:v>
                </c:pt>
                <c:pt idx="10997">
                  <c:v>70.099999999999994</c:v>
                </c:pt>
                <c:pt idx="10998">
                  <c:v>70.099999999999994</c:v>
                </c:pt>
                <c:pt idx="10999">
                  <c:v>70.099999999999994</c:v>
                </c:pt>
                <c:pt idx="11000">
                  <c:v>70.099999999999994</c:v>
                </c:pt>
                <c:pt idx="11001">
                  <c:v>69.900000000000006</c:v>
                </c:pt>
                <c:pt idx="11002">
                  <c:v>69.900000000000006</c:v>
                </c:pt>
                <c:pt idx="11003">
                  <c:v>69.8</c:v>
                </c:pt>
                <c:pt idx="11004">
                  <c:v>69.8</c:v>
                </c:pt>
                <c:pt idx="11005">
                  <c:v>69.8</c:v>
                </c:pt>
                <c:pt idx="11006">
                  <c:v>69.7</c:v>
                </c:pt>
                <c:pt idx="11007">
                  <c:v>69.8</c:v>
                </c:pt>
                <c:pt idx="11008">
                  <c:v>69.900000000000006</c:v>
                </c:pt>
                <c:pt idx="11009">
                  <c:v>69.900000000000006</c:v>
                </c:pt>
                <c:pt idx="11010">
                  <c:v>70.400000000000006</c:v>
                </c:pt>
                <c:pt idx="11011">
                  <c:v>70.2</c:v>
                </c:pt>
                <c:pt idx="11012">
                  <c:v>70.2</c:v>
                </c:pt>
                <c:pt idx="11013">
                  <c:v>69.900000000000006</c:v>
                </c:pt>
                <c:pt idx="11014">
                  <c:v>69.8</c:v>
                </c:pt>
                <c:pt idx="11015">
                  <c:v>69.8</c:v>
                </c:pt>
                <c:pt idx="11016">
                  <c:v>69.7</c:v>
                </c:pt>
                <c:pt idx="11017">
                  <c:v>69.8</c:v>
                </c:pt>
                <c:pt idx="11018">
                  <c:v>69.7</c:v>
                </c:pt>
                <c:pt idx="11019">
                  <c:v>69.7</c:v>
                </c:pt>
                <c:pt idx="11020">
                  <c:v>69.8</c:v>
                </c:pt>
                <c:pt idx="11021">
                  <c:v>69.7</c:v>
                </c:pt>
                <c:pt idx="11022">
                  <c:v>69.7</c:v>
                </c:pt>
                <c:pt idx="11023">
                  <c:v>69.900000000000006</c:v>
                </c:pt>
                <c:pt idx="11024">
                  <c:v>69.7</c:v>
                </c:pt>
                <c:pt idx="11025">
                  <c:v>70.099999999999994</c:v>
                </c:pt>
                <c:pt idx="11026">
                  <c:v>69.8</c:v>
                </c:pt>
                <c:pt idx="11027">
                  <c:v>70.3</c:v>
                </c:pt>
                <c:pt idx="11028">
                  <c:v>70.5</c:v>
                </c:pt>
                <c:pt idx="11029">
                  <c:v>69.900000000000006</c:v>
                </c:pt>
                <c:pt idx="11030">
                  <c:v>69.900000000000006</c:v>
                </c:pt>
                <c:pt idx="11031">
                  <c:v>69.900000000000006</c:v>
                </c:pt>
                <c:pt idx="11032">
                  <c:v>69.900000000000006</c:v>
                </c:pt>
                <c:pt idx="11033">
                  <c:v>70.099999999999994</c:v>
                </c:pt>
                <c:pt idx="11034">
                  <c:v>70.099999999999994</c:v>
                </c:pt>
                <c:pt idx="11035">
                  <c:v>70.2</c:v>
                </c:pt>
                <c:pt idx="11036">
                  <c:v>70.400000000000006</c:v>
                </c:pt>
                <c:pt idx="11037">
                  <c:v>70.400000000000006</c:v>
                </c:pt>
                <c:pt idx="11038">
                  <c:v>70.400000000000006</c:v>
                </c:pt>
                <c:pt idx="11039">
                  <c:v>70.599999999999994</c:v>
                </c:pt>
                <c:pt idx="11040">
                  <c:v>70.599999999999994</c:v>
                </c:pt>
                <c:pt idx="11041">
                  <c:v>70.8</c:v>
                </c:pt>
                <c:pt idx="11042">
                  <c:v>70.8</c:v>
                </c:pt>
                <c:pt idx="11043">
                  <c:v>71.099999999999994</c:v>
                </c:pt>
                <c:pt idx="11044">
                  <c:v>71.099999999999994</c:v>
                </c:pt>
                <c:pt idx="11045">
                  <c:v>71.099999999999994</c:v>
                </c:pt>
                <c:pt idx="11046">
                  <c:v>71.099999999999994</c:v>
                </c:pt>
                <c:pt idx="11047">
                  <c:v>71.099999999999994</c:v>
                </c:pt>
                <c:pt idx="11048">
                  <c:v>71</c:v>
                </c:pt>
                <c:pt idx="11049">
                  <c:v>70.7</c:v>
                </c:pt>
                <c:pt idx="11050">
                  <c:v>70.5</c:v>
                </c:pt>
                <c:pt idx="11051">
                  <c:v>70.599999999999994</c:v>
                </c:pt>
                <c:pt idx="11052">
                  <c:v>70.7</c:v>
                </c:pt>
                <c:pt idx="11053">
                  <c:v>70.7</c:v>
                </c:pt>
                <c:pt idx="11054">
                  <c:v>70.5</c:v>
                </c:pt>
                <c:pt idx="11055">
                  <c:v>70.599999999999994</c:v>
                </c:pt>
                <c:pt idx="11056">
                  <c:v>70.7</c:v>
                </c:pt>
                <c:pt idx="11057">
                  <c:v>70.400000000000006</c:v>
                </c:pt>
                <c:pt idx="11058">
                  <c:v>69.900000000000006</c:v>
                </c:pt>
                <c:pt idx="11059">
                  <c:v>70.2</c:v>
                </c:pt>
                <c:pt idx="11060">
                  <c:v>70.5</c:v>
                </c:pt>
                <c:pt idx="11061">
                  <c:v>70.599999999999994</c:v>
                </c:pt>
                <c:pt idx="11062">
                  <c:v>70.599999999999994</c:v>
                </c:pt>
                <c:pt idx="11063">
                  <c:v>70.400000000000006</c:v>
                </c:pt>
                <c:pt idx="11064">
                  <c:v>69.900000000000006</c:v>
                </c:pt>
                <c:pt idx="11065">
                  <c:v>70.3</c:v>
                </c:pt>
                <c:pt idx="11066">
                  <c:v>70.3</c:v>
                </c:pt>
                <c:pt idx="11067">
                  <c:v>70.2</c:v>
                </c:pt>
                <c:pt idx="11068">
                  <c:v>70.400000000000006</c:v>
                </c:pt>
                <c:pt idx="11069">
                  <c:v>70.3</c:v>
                </c:pt>
                <c:pt idx="11070">
                  <c:v>70.5</c:v>
                </c:pt>
                <c:pt idx="11071">
                  <c:v>70.400000000000006</c:v>
                </c:pt>
                <c:pt idx="11072">
                  <c:v>70.400000000000006</c:v>
                </c:pt>
                <c:pt idx="11073">
                  <c:v>70.400000000000006</c:v>
                </c:pt>
                <c:pt idx="11074">
                  <c:v>69.900000000000006</c:v>
                </c:pt>
                <c:pt idx="11075">
                  <c:v>70.400000000000006</c:v>
                </c:pt>
                <c:pt idx="11076">
                  <c:v>70.3</c:v>
                </c:pt>
                <c:pt idx="11077">
                  <c:v>70.3</c:v>
                </c:pt>
                <c:pt idx="11078">
                  <c:v>70.2</c:v>
                </c:pt>
                <c:pt idx="11079">
                  <c:v>70.3</c:v>
                </c:pt>
                <c:pt idx="11080">
                  <c:v>70.400000000000006</c:v>
                </c:pt>
                <c:pt idx="11081">
                  <c:v>70.3</c:v>
                </c:pt>
                <c:pt idx="11082">
                  <c:v>70.099999999999994</c:v>
                </c:pt>
                <c:pt idx="11083">
                  <c:v>70.2</c:v>
                </c:pt>
                <c:pt idx="11084">
                  <c:v>70.2</c:v>
                </c:pt>
                <c:pt idx="11085">
                  <c:v>70.099999999999994</c:v>
                </c:pt>
                <c:pt idx="11086">
                  <c:v>70.3</c:v>
                </c:pt>
                <c:pt idx="11087">
                  <c:v>70.2</c:v>
                </c:pt>
                <c:pt idx="11088">
                  <c:v>70.2</c:v>
                </c:pt>
                <c:pt idx="11089">
                  <c:v>70.2</c:v>
                </c:pt>
                <c:pt idx="11090">
                  <c:v>70.2</c:v>
                </c:pt>
                <c:pt idx="11091">
                  <c:v>70.099999999999994</c:v>
                </c:pt>
                <c:pt idx="11092">
                  <c:v>70.5</c:v>
                </c:pt>
                <c:pt idx="11093">
                  <c:v>70.2</c:v>
                </c:pt>
                <c:pt idx="11094">
                  <c:v>70.900000000000006</c:v>
                </c:pt>
                <c:pt idx="11095">
                  <c:v>70.599999999999994</c:v>
                </c:pt>
                <c:pt idx="11096">
                  <c:v>70.7</c:v>
                </c:pt>
                <c:pt idx="11097">
                  <c:v>70.599999999999994</c:v>
                </c:pt>
                <c:pt idx="11098">
                  <c:v>70.599999999999994</c:v>
                </c:pt>
                <c:pt idx="11099">
                  <c:v>70.599999999999994</c:v>
                </c:pt>
                <c:pt idx="11100">
                  <c:v>70.7</c:v>
                </c:pt>
                <c:pt idx="11101">
                  <c:v>70.599999999999994</c:v>
                </c:pt>
                <c:pt idx="11102">
                  <c:v>70.900000000000006</c:v>
                </c:pt>
                <c:pt idx="11103">
                  <c:v>70.599999999999994</c:v>
                </c:pt>
                <c:pt idx="11104">
                  <c:v>70.8</c:v>
                </c:pt>
                <c:pt idx="11105">
                  <c:v>71</c:v>
                </c:pt>
                <c:pt idx="11106">
                  <c:v>70.599999999999994</c:v>
                </c:pt>
                <c:pt idx="11107">
                  <c:v>71.3</c:v>
                </c:pt>
                <c:pt idx="11108">
                  <c:v>71.400000000000006</c:v>
                </c:pt>
                <c:pt idx="11109">
                  <c:v>71.3</c:v>
                </c:pt>
                <c:pt idx="11110">
                  <c:v>71.2</c:v>
                </c:pt>
                <c:pt idx="11111">
                  <c:v>70.8</c:v>
                </c:pt>
                <c:pt idx="11112">
                  <c:v>71</c:v>
                </c:pt>
                <c:pt idx="11113">
                  <c:v>71.3</c:v>
                </c:pt>
                <c:pt idx="11114">
                  <c:v>71.099999999999994</c:v>
                </c:pt>
                <c:pt idx="11115">
                  <c:v>71.2</c:v>
                </c:pt>
                <c:pt idx="11116">
                  <c:v>71.099999999999994</c:v>
                </c:pt>
                <c:pt idx="11117">
                  <c:v>71.099999999999994</c:v>
                </c:pt>
                <c:pt idx="11118">
                  <c:v>71.099999999999994</c:v>
                </c:pt>
                <c:pt idx="11119">
                  <c:v>71</c:v>
                </c:pt>
                <c:pt idx="11120">
                  <c:v>71.099999999999994</c:v>
                </c:pt>
                <c:pt idx="11121">
                  <c:v>71.099999999999994</c:v>
                </c:pt>
                <c:pt idx="11122">
                  <c:v>71.099999999999994</c:v>
                </c:pt>
                <c:pt idx="11123">
                  <c:v>71.099999999999994</c:v>
                </c:pt>
                <c:pt idx="11124">
                  <c:v>71.099999999999994</c:v>
                </c:pt>
                <c:pt idx="11125">
                  <c:v>71.099999999999994</c:v>
                </c:pt>
                <c:pt idx="11126">
                  <c:v>71.099999999999994</c:v>
                </c:pt>
                <c:pt idx="11127">
                  <c:v>71.099999999999994</c:v>
                </c:pt>
                <c:pt idx="11128">
                  <c:v>71.099999999999994</c:v>
                </c:pt>
                <c:pt idx="11129">
                  <c:v>71.2</c:v>
                </c:pt>
                <c:pt idx="11130">
                  <c:v>71.2</c:v>
                </c:pt>
                <c:pt idx="11131">
                  <c:v>71.2</c:v>
                </c:pt>
                <c:pt idx="11132">
                  <c:v>71.2</c:v>
                </c:pt>
                <c:pt idx="11133">
                  <c:v>71.2</c:v>
                </c:pt>
                <c:pt idx="11134">
                  <c:v>71.2</c:v>
                </c:pt>
                <c:pt idx="11135">
                  <c:v>71.2</c:v>
                </c:pt>
                <c:pt idx="11136">
                  <c:v>71.2</c:v>
                </c:pt>
                <c:pt idx="11137">
                  <c:v>71.099999999999994</c:v>
                </c:pt>
                <c:pt idx="11138">
                  <c:v>71.2</c:v>
                </c:pt>
                <c:pt idx="11139">
                  <c:v>71.3</c:v>
                </c:pt>
                <c:pt idx="11140">
                  <c:v>71.7</c:v>
                </c:pt>
                <c:pt idx="11141">
                  <c:v>71.5</c:v>
                </c:pt>
                <c:pt idx="11142">
                  <c:v>71.599999999999994</c:v>
                </c:pt>
                <c:pt idx="11143">
                  <c:v>71.8</c:v>
                </c:pt>
                <c:pt idx="11144">
                  <c:v>71.900000000000006</c:v>
                </c:pt>
                <c:pt idx="11145">
                  <c:v>72</c:v>
                </c:pt>
                <c:pt idx="11146">
                  <c:v>71.7</c:v>
                </c:pt>
                <c:pt idx="11147">
                  <c:v>71.599999999999994</c:v>
                </c:pt>
                <c:pt idx="11148">
                  <c:v>71.7</c:v>
                </c:pt>
                <c:pt idx="11149">
                  <c:v>71.599999999999994</c:v>
                </c:pt>
                <c:pt idx="11150">
                  <c:v>71.900000000000006</c:v>
                </c:pt>
                <c:pt idx="11151">
                  <c:v>72</c:v>
                </c:pt>
                <c:pt idx="11152">
                  <c:v>72</c:v>
                </c:pt>
                <c:pt idx="11153">
                  <c:v>72</c:v>
                </c:pt>
                <c:pt idx="11154">
                  <c:v>72.099999999999994</c:v>
                </c:pt>
                <c:pt idx="11155">
                  <c:v>72</c:v>
                </c:pt>
                <c:pt idx="11156">
                  <c:v>72.099999999999994</c:v>
                </c:pt>
                <c:pt idx="11157">
                  <c:v>72.099999999999994</c:v>
                </c:pt>
                <c:pt idx="11158">
                  <c:v>72</c:v>
                </c:pt>
                <c:pt idx="11159">
                  <c:v>72.099999999999994</c:v>
                </c:pt>
                <c:pt idx="11160">
                  <c:v>72.2</c:v>
                </c:pt>
                <c:pt idx="11161">
                  <c:v>72</c:v>
                </c:pt>
                <c:pt idx="11162">
                  <c:v>72.099999999999994</c:v>
                </c:pt>
                <c:pt idx="11163">
                  <c:v>72.3</c:v>
                </c:pt>
                <c:pt idx="11164">
                  <c:v>72.400000000000006</c:v>
                </c:pt>
                <c:pt idx="11165">
                  <c:v>72.7</c:v>
                </c:pt>
                <c:pt idx="11166">
                  <c:v>72.599999999999994</c:v>
                </c:pt>
                <c:pt idx="11167">
                  <c:v>72.599999999999994</c:v>
                </c:pt>
                <c:pt idx="11168">
                  <c:v>72.900000000000006</c:v>
                </c:pt>
                <c:pt idx="11169">
                  <c:v>73</c:v>
                </c:pt>
                <c:pt idx="11170">
                  <c:v>73.099999999999994</c:v>
                </c:pt>
                <c:pt idx="11171">
                  <c:v>73</c:v>
                </c:pt>
                <c:pt idx="11172">
                  <c:v>73.099999999999994</c:v>
                </c:pt>
                <c:pt idx="11173">
                  <c:v>73</c:v>
                </c:pt>
                <c:pt idx="11174">
                  <c:v>73</c:v>
                </c:pt>
                <c:pt idx="11175">
                  <c:v>73.2</c:v>
                </c:pt>
                <c:pt idx="11176">
                  <c:v>73</c:v>
                </c:pt>
                <c:pt idx="11177">
                  <c:v>72.900000000000006</c:v>
                </c:pt>
                <c:pt idx="11178">
                  <c:v>72.900000000000006</c:v>
                </c:pt>
                <c:pt idx="11179">
                  <c:v>72.900000000000006</c:v>
                </c:pt>
                <c:pt idx="11180">
                  <c:v>72.900000000000006</c:v>
                </c:pt>
                <c:pt idx="11181">
                  <c:v>72.900000000000006</c:v>
                </c:pt>
                <c:pt idx="11182">
                  <c:v>73</c:v>
                </c:pt>
                <c:pt idx="11183">
                  <c:v>72.900000000000006</c:v>
                </c:pt>
                <c:pt idx="11184">
                  <c:v>72.900000000000006</c:v>
                </c:pt>
                <c:pt idx="11185">
                  <c:v>72.900000000000006</c:v>
                </c:pt>
                <c:pt idx="11186">
                  <c:v>72.900000000000006</c:v>
                </c:pt>
                <c:pt idx="11187">
                  <c:v>72.900000000000006</c:v>
                </c:pt>
                <c:pt idx="11188">
                  <c:v>72.900000000000006</c:v>
                </c:pt>
                <c:pt idx="11189">
                  <c:v>72.900000000000006</c:v>
                </c:pt>
                <c:pt idx="11190">
                  <c:v>72.8</c:v>
                </c:pt>
                <c:pt idx="11191">
                  <c:v>72.8</c:v>
                </c:pt>
                <c:pt idx="11192">
                  <c:v>72.8</c:v>
                </c:pt>
                <c:pt idx="11193">
                  <c:v>72.8</c:v>
                </c:pt>
                <c:pt idx="11194">
                  <c:v>72.8</c:v>
                </c:pt>
                <c:pt idx="11195">
                  <c:v>72.7</c:v>
                </c:pt>
                <c:pt idx="11196">
                  <c:v>72.7</c:v>
                </c:pt>
                <c:pt idx="11197">
                  <c:v>72.8</c:v>
                </c:pt>
                <c:pt idx="11198">
                  <c:v>72.8</c:v>
                </c:pt>
                <c:pt idx="11199">
                  <c:v>72.7</c:v>
                </c:pt>
                <c:pt idx="11200">
                  <c:v>72.5</c:v>
                </c:pt>
                <c:pt idx="11201">
                  <c:v>72.7</c:v>
                </c:pt>
                <c:pt idx="11202">
                  <c:v>72.8</c:v>
                </c:pt>
                <c:pt idx="11203">
                  <c:v>73</c:v>
                </c:pt>
                <c:pt idx="11204">
                  <c:v>73</c:v>
                </c:pt>
                <c:pt idx="11205">
                  <c:v>73</c:v>
                </c:pt>
                <c:pt idx="11206">
                  <c:v>73</c:v>
                </c:pt>
                <c:pt idx="11207">
                  <c:v>73</c:v>
                </c:pt>
                <c:pt idx="11208">
                  <c:v>72.599999999999994</c:v>
                </c:pt>
                <c:pt idx="11209">
                  <c:v>72.599999999999994</c:v>
                </c:pt>
                <c:pt idx="11210">
                  <c:v>72.8</c:v>
                </c:pt>
                <c:pt idx="11211">
                  <c:v>72.900000000000006</c:v>
                </c:pt>
                <c:pt idx="11212">
                  <c:v>73</c:v>
                </c:pt>
                <c:pt idx="11213">
                  <c:v>72.900000000000006</c:v>
                </c:pt>
                <c:pt idx="11214">
                  <c:v>72.8</c:v>
                </c:pt>
                <c:pt idx="11215">
                  <c:v>72.8</c:v>
                </c:pt>
                <c:pt idx="11216">
                  <c:v>72.7</c:v>
                </c:pt>
                <c:pt idx="11217">
                  <c:v>72.8</c:v>
                </c:pt>
                <c:pt idx="11218">
                  <c:v>72.8</c:v>
                </c:pt>
                <c:pt idx="11219">
                  <c:v>72.599999999999994</c:v>
                </c:pt>
                <c:pt idx="11220">
                  <c:v>72.599999999999994</c:v>
                </c:pt>
                <c:pt idx="11221">
                  <c:v>72.599999999999994</c:v>
                </c:pt>
                <c:pt idx="11222">
                  <c:v>72.599999999999994</c:v>
                </c:pt>
                <c:pt idx="11223">
                  <c:v>72.7</c:v>
                </c:pt>
                <c:pt idx="11224">
                  <c:v>72.599999999999994</c:v>
                </c:pt>
                <c:pt idx="11225">
                  <c:v>72.7</c:v>
                </c:pt>
                <c:pt idx="11226">
                  <c:v>72.599999999999994</c:v>
                </c:pt>
                <c:pt idx="11227">
                  <c:v>72.7</c:v>
                </c:pt>
                <c:pt idx="11228">
                  <c:v>72.7</c:v>
                </c:pt>
                <c:pt idx="11229">
                  <c:v>72.900000000000006</c:v>
                </c:pt>
                <c:pt idx="11230">
                  <c:v>72.8</c:v>
                </c:pt>
                <c:pt idx="11231">
                  <c:v>72.599999999999994</c:v>
                </c:pt>
                <c:pt idx="11232">
                  <c:v>72.3</c:v>
                </c:pt>
                <c:pt idx="11233">
                  <c:v>72.099999999999994</c:v>
                </c:pt>
                <c:pt idx="11234">
                  <c:v>72</c:v>
                </c:pt>
                <c:pt idx="11235">
                  <c:v>72</c:v>
                </c:pt>
                <c:pt idx="11236">
                  <c:v>72.099999999999994</c:v>
                </c:pt>
                <c:pt idx="11237">
                  <c:v>72</c:v>
                </c:pt>
                <c:pt idx="11238">
                  <c:v>71.900000000000006</c:v>
                </c:pt>
                <c:pt idx="11239">
                  <c:v>72</c:v>
                </c:pt>
                <c:pt idx="11240">
                  <c:v>72</c:v>
                </c:pt>
                <c:pt idx="11241">
                  <c:v>72</c:v>
                </c:pt>
                <c:pt idx="11242">
                  <c:v>71.8</c:v>
                </c:pt>
                <c:pt idx="11243">
                  <c:v>71.8</c:v>
                </c:pt>
                <c:pt idx="11244">
                  <c:v>71.900000000000006</c:v>
                </c:pt>
                <c:pt idx="11245">
                  <c:v>71.7</c:v>
                </c:pt>
                <c:pt idx="11246">
                  <c:v>71.8</c:v>
                </c:pt>
                <c:pt idx="11247">
                  <c:v>71.8</c:v>
                </c:pt>
                <c:pt idx="11248">
                  <c:v>71.599999999999994</c:v>
                </c:pt>
                <c:pt idx="11249">
                  <c:v>71.7</c:v>
                </c:pt>
                <c:pt idx="11250">
                  <c:v>71.5</c:v>
                </c:pt>
                <c:pt idx="11251">
                  <c:v>71.7</c:v>
                </c:pt>
                <c:pt idx="11252">
                  <c:v>71.599999999999994</c:v>
                </c:pt>
                <c:pt idx="11253">
                  <c:v>71.599999999999994</c:v>
                </c:pt>
                <c:pt idx="11254">
                  <c:v>71.900000000000006</c:v>
                </c:pt>
                <c:pt idx="11255">
                  <c:v>71.7</c:v>
                </c:pt>
                <c:pt idx="11256">
                  <c:v>71.7</c:v>
                </c:pt>
                <c:pt idx="11257">
                  <c:v>71.7</c:v>
                </c:pt>
                <c:pt idx="11258">
                  <c:v>71.7</c:v>
                </c:pt>
                <c:pt idx="11259">
                  <c:v>72.3</c:v>
                </c:pt>
                <c:pt idx="11260">
                  <c:v>72.2</c:v>
                </c:pt>
                <c:pt idx="11261">
                  <c:v>72.599999999999994</c:v>
                </c:pt>
                <c:pt idx="11262">
                  <c:v>72.7</c:v>
                </c:pt>
                <c:pt idx="11263">
                  <c:v>72.599999999999994</c:v>
                </c:pt>
                <c:pt idx="11264">
                  <c:v>72.8</c:v>
                </c:pt>
                <c:pt idx="11265">
                  <c:v>72.599999999999994</c:v>
                </c:pt>
                <c:pt idx="11266">
                  <c:v>73</c:v>
                </c:pt>
                <c:pt idx="11267">
                  <c:v>73.400000000000006</c:v>
                </c:pt>
                <c:pt idx="11268">
                  <c:v>73.099999999999994</c:v>
                </c:pt>
                <c:pt idx="11269">
                  <c:v>73.099999999999994</c:v>
                </c:pt>
                <c:pt idx="11270">
                  <c:v>73</c:v>
                </c:pt>
                <c:pt idx="11271">
                  <c:v>73.099999999999994</c:v>
                </c:pt>
                <c:pt idx="11272">
                  <c:v>73.5</c:v>
                </c:pt>
                <c:pt idx="11273">
                  <c:v>73.400000000000006</c:v>
                </c:pt>
                <c:pt idx="11274">
                  <c:v>73.5</c:v>
                </c:pt>
                <c:pt idx="11275">
                  <c:v>73.3</c:v>
                </c:pt>
                <c:pt idx="11276">
                  <c:v>73.2</c:v>
                </c:pt>
                <c:pt idx="11277">
                  <c:v>73.2</c:v>
                </c:pt>
                <c:pt idx="11278">
                  <c:v>73</c:v>
                </c:pt>
                <c:pt idx="11279">
                  <c:v>73.2</c:v>
                </c:pt>
                <c:pt idx="11280">
                  <c:v>73.3</c:v>
                </c:pt>
              </c:numCache>
            </c:numRef>
          </c:yVal>
          <c:smooth val="0"/>
          <c:extLst>
            <c:ext xmlns:c16="http://schemas.microsoft.com/office/drawing/2014/chart" uri="{C3380CC4-5D6E-409C-BE32-E72D297353CC}">
              <c16:uniqueId val="{00000003-BF47-41FF-B061-1A55DB541291}"/>
            </c:ext>
          </c:extLst>
        </c:ser>
        <c:dLbls>
          <c:showLegendKey val="0"/>
          <c:showVal val="0"/>
          <c:showCatName val="0"/>
          <c:showSerName val="0"/>
          <c:showPercent val="0"/>
          <c:showBubbleSize val="0"/>
        </c:dLbls>
        <c:axId val="1953985168"/>
        <c:axId val="76014432"/>
      </c:scatterChart>
      <c:valAx>
        <c:axId val="76011168"/>
        <c:scaling>
          <c:orientation val="minMax"/>
        </c:scaling>
        <c:delete val="0"/>
        <c:axPos val="b"/>
        <c:title>
          <c:tx>
            <c:rich>
              <a:bodyPr/>
              <a:lstStyle/>
              <a:p>
                <a:pPr>
                  <a:defRPr/>
                </a:pPr>
                <a:r>
                  <a:rPr lang="ru-RU"/>
                  <a:t>Дата</a:t>
                </a:r>
              </a:p>
            </c:rich>
          </c:tx>
          <c:overlay val="0"/>
        </c:title>
        <c:numFmt formatCode="m/d/yyyy" sourceLinked="0"/>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ru-RU"/>
          </a:p>
        </c:txPr>
        <c:crossAx val="76012256"/>
        <c:crosses val="autoZero"/>
        <c:crossBetween val="midCat"/>
      </c:valAx>
      <c:valAx>
        <c:axId val="76012256"/>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a:lstStyle/>
              <a:p>
                <a:pPr>
                  <a:defRPr sz="1200">
                    <a:latin typeface="Arial Black" panose="020B0A04020102020204" pitchFamily="34" charset="0"/>
                  </a:defRPr>
                </a:pPr>
                <a:r>
                  <a:rPr lang="ru-RU" sz="1200">
                    <a:latin typeface="Arial Black" panose="020B0A04020102020204" pitchFamily="34" charset="0"/>
                  </a:rPr>
                  <a:t>Вологість, %</a:t>
                </a:r>
              </a:p>
            </c:rich>
          </c:tx>
          <c:overlay val="0"/>
        </c:title>
        <c:numFmt formatCode="0.0" sourceLinked="1"/>
        <c:majorTickMark val="none"/>
        <c:minorTickMark val="none"/>
        <c:tickLblPos val="nextTo"/>
        <c:spPr>
          <a:ln w="6350">
            <a:noFill/>
          </a:ln>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ru-RU"/>
          </a:p>
        </c:txPr>
        <c:crossAx val="76011168"/>
        <c:crosses val="autoZero"/>
        <c:crossBetween val="midCat"/>
      </c:valAx>
      <c:valAx>
        <c:axId val="76014432"/>
        <c:scaling>
          <c:orientation val="minMax"/>
        </c:scaling>
        <c:delete val="0"/>
        <c:axPos val="r"/>
        <c:title>
          <c:tx>
            <c:rich>
              <a:bodyPr/>
              <a:lstStyle/>
              <a:p>
                <a:pPr>
                  <a:defRPr/>
                </a:pPr>
                <a:r>
                  <a:rPr lang="ru-RU" sz="1200">
                    <a:latin typeface="Arial Black" panose="020B0A04020102020204" pitchFamily="34" charset="0"/>
                  </a:rPr>
                  <a:t>Температура,</a:t>
                </a:r>
                <a:r>
                  <a:rPr lang="ru-RU" sz="1200" baseline="0">
                    <a:latin typeface="Arial Black" panose="020B0A04020102020204" pitchFamily="34" charset="0"/>
                  </a:rPr>
                  <a:t> градусів Цельсія</a:t>
                </a:r>
                <a:endParaRPr lang="ru-RU" sz="1200">
                  <a:latin typeface="Arial Black" panose="020B0A04020102020204" pitchFamily="34" charset="0"/>
                </a:endParaRPr>
              </a:p>
            </c:rich>
          </c:tx>
          <c:overlay val="0"/>
        </c:title>
        <c:numFmt formatCode="0.0" sourceLinked="1"/>
        <c:majorTickMark val="out"/>
        <c:minorTickMark val="none"/>
        <c:tickLblPos val="nextTo"/>
        <c:crossAx val="1953985168"/>
        <c:crosses val="max"/>
        <c:crossBetween val="midCat"/>
      </c:valAx>
      <c:valAx>
        <c:axId val="1953985168"/>
        <c:scaling>
          <c:orientation val="minMax"/>
        </c:scaling>
        <c:delete val="1"/>
        <c:axPos val="b"/>
        <c:numFmt formatCode="m/d/yyyy\ h:mm" sourceLinked="1"/>
        <c:majorTickMark val="out"/>
        <c:minorTickMark val="none"/>
        <c:tickLblPos val="nextTo"/>
        <c:crossAx val="76014432"/>
        <c:crosses val="autoZero"/>
        <c:crossBetween val="midCat"/>
      </c:valAx>
      <c:spPr>
        <a:noFill/>
        <a:ln w="25400">
          <a:noFill/>
        </a:ln>
      </c:spPr>
    </c:plotArea>
    <c:legend>
      <c:legendPos val="b"/>
      <c:layout>
        <c:manualLayout>
          <c:xMode val="edge"/>
          <c:yMode val="edge"/>
          <c:x val="0.36141272810543484"/>
          <c:y val="0.87694291682066228"/>
          <c:w val="0.2751902360536892"/>
          <c:h val="4.3208873084412833E-2"/>
        </c:manualLayout>
      </c:layout>
      <c:overlay val="0"/>
      <c:spPr>
        <a:noFill/>
        <a:ln w="6350">
          <a:solidFill>
            <a:schemeClr val="tx1"/>
          </a:solidFill>
        </a:ln>
      </c:spPr>
    </c:legend>
    <c:plotVisOnly val="1"/>
    <c:dispBlanksAs val="gap"/>
    <c:showDLblsOverMax val="0"/>
  </c:chart>
  <c:spPr>
    <a:solidFill>
      <a:schemeClr val="bg1"/>
    </a:solidFill>
    <a:ln w="12700" cap="flat" cmpd="sng" algn="ctr">
      <a:solidFill>
        <a:schemeClr val="tx1"/>
      </a:solidFill>
      <a:round/>
    </a:ln>
    <a:effectLst/>
  </c:spPr>
  <c:txPr>
    <a:bodyPr/>
    <a:lstStyle/>
    <a:p>
      <a:pPr>
        <a:defRPr/>
      </a:pPr>
      <a:endParaRPr lang="ru-RU"/>
    </a:p>
  </c:txPr>
  <c:externalData r:id="rId1">
    <c:autoUpdate val="0"/>
  </c:externalData>
  <c:userShapes r:id="rId2"/>
</c:chartSpace>
</file>

<file path=ppt/diagrams/_rels/data5.xml.rels><?xml version="1.0" encoding="UTF-8" standalone="yes"?>
<Relationships xmlns="http://schemas.openxmlformats.org/package/2006/relationships"><Relationship Id="rId1" Type="http://schemas.openxmlformats.org/officeDocument/2006/relationships/image" Target="../media/image32.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484E0F-53E1-422A-BA3A-30BD002058C9}" type="doc">
      <dgm:prSet loTypeId="urn:microsoft.com/office/officeart/2005/8/layout/arrow5" loCatId="relationship" qsTypeId="urn:microsoft.com/office/officeart/2005/8/quickstyle/3d1" qsCatId="3D" csTypeId="urn:microsoft.com/office/officeart/2005/8/colors/accent1_2" csCatId="accent1" phldr="1"/>
      <dgm:spPr/>
      <dgm:t>
        <a:bodyPr/>
        <a:lstStyle/>
        <a:p>
          <a:endParaRPr lang="ru-RU"/>
        </a:p>
      </dgm:t>
    </dgm:pt>
    <dgm:pt modelId="{9248450D-2988-4755-9B2B-73E4CC15945B}">
      <dgm:prSet phldrT="[Текст]"/>
      <dgm:spPr/>
      <dgm:t>
        <a:bodyPr/>
        <a:lstStyle/>
        <a:p>
          <a:r>
            <a:rPr lang="uk-UA" dirty="0"/>
            <a:t>Поведінкові підходи</a:t>
          </a:r>
          <a:endParaRPr lang="ru-RU" dirty="0"/>
        </a:p>
      </dgm:t>
    </dgm:pt>
    <dgm:pt modelId="{AA6F7C77-024E-477F-A13E-0E1338406BCC}" type="parTrans" cxnId="{29FFCEB5-1157-417D-9F95-9ED53C3C48E4}">
      <dgm:prSet/>
      <dgm:spPr/>
      <dgm:t>
        <a:bodyPr/>
        <a:lstStyle/>
        <a:p>
          <a:endParaRPr lang="ru-RU"/>
        </a:p>
      </dgm:t>
    </dgm:pt>
    <dgm:pt modelId="{0FEC69C5-4FAF-4BD0-972F-231A9FA11505}" type="sibTrans" cxnId="{29FFCEB5-1157-417D-9F95-9ED53C3C48E4}">
      <dgm:prSet/>
      <dgm:spPr/>
      <dgm:t>
        <a:bodyPr/>
        <a:lstStyle/>
        <a:p>
          <a:endParaRPr lang="ru-RU"/>
        </a:p>
      </dgm:t>
    </dgm:pt>
    <dgm:pt modelId="{9B92784F-F658-43CC-8642-55142AAA81A8}">
      <dgm:prSet phldrT="[Текст]"/>
      <dgm:spPr/>
      <dgm:t>
        <a:bodyPr/>
        <a:lstStyle/>
        <a:p>
          <a:r>
            <a:rPr lang="uk-UA" dirty="0"/>
            <a:t>Технічні підходи</a:t>
          </a:r>
          <a:endParaRPr lang="ru-RU" dirty="0"/>
        </a:p>
      </dgm:t>
    </dgm:pt>
    <dgm:pt modelId="{F580FBB6-0CF7-43B2-A679-E5A86B66C6B2}" type="parTrans" cxnId="{3BE631A9-D8F2-4BA3-8948-B85200B45CA0}">
      <dgm:prSet/>
      <dgm:spPr/>
      <dgm:t>
        <a:bodyPr/>
        <a:lstStyle/>
        <a:p>
          <a:endParaRPr lang="ru-RU"/>
        </a:p>
      </dgm:t>
    </dgm:pt>
    <dgm:pt modelId="{2F8C3A49-469D-40F7-AF46-7C54E97CF603}" type="sibTrans" cxnId="{3BE631A9-D8F2-4BA3-8948-B85200B45CA0}">
      <dgm:prSet/>
      <dgm:spPr/>
      <dgm:t>
        <a:bodyPr/>
        <a:lstStyle/>
        <a:p>
          <a:endParaRPr lang="ru-RU"/>
        </a:p>
      </dgm:t>
    </dgm:pt>
    <dgm:pt modelId="{CAE08693-9CA7-4A37-B7D2-259B036D0B19}" type="pres">
      <dgm:prSet presAssocID="{8A484E0F-53E1-422A-BA3A-30BD002058C9}" presName="diagram" presStyleCnt="0">
        <dgm:presLayoutVars>
          <dgm:dir/>
          <dgm:resizeHandles val="exact"/>
        </dgm:presLayoutVars>
      </dgm:prSet>
      <dgm:spPr/>
    </dgm:pt>
    <dgm:pt modelId="{D1B91884-13B4-4258-955C-169EBCBA1082}" type="pres">
      <dgm:prSet presAssocID="{9248450D-2988-4755-9B2B-73E4CC15945B}" presName="arrow" presStyleLbl="node1" presStyleIdx="0" presStyleCnt="2">
        <dgm:presLayoutVars>
          <dgm:bulletEnabled val="1"/>
        </dgm:presLayoutVars>
      </dgm:prSet>
      <dgm:spPr/>
    </dgm:pt>
    <dgm:pt modelId="{53A4E118-C115-40C5-92D3-D1745D97AC3C}" type="pres">
      <dgm:prSet presAssocID="{9B92784F-F658-43CC-8642-55142AAA81A8}" presName="arrow" presStyleLbl="node1" presStyleIdx="1" presStyleCnt="2">
        <dgm:presLayoutVars>
          <dgm:bulletEnabled val="1"/>
        </dgm:presLayoutVars>
      </dgm:prSet>
      <dgm:spPr/>
    </dgm:pt>
  </dgm:ptLst>
  <dgm:cxnLst>
    <dgm:cxn modelId="{8FE76256-3E5F-45DB-91A8-015F22A2F2B9}" type="presOf" srcId="{9248450D-2988-4755-9B2B-73E4CC15945B}" destId="{D1B91884-13B4-4258-955C-169EBCBA1082}" srcOrd="0" destOrd="0" presId="urn:microsoft.com/office/officeart/2005/8/layout/arrow5"/>
    <dgm:cxn modelId="{B6EB199E-DED3-4FA9-9B2F-25DC0D980EFA}" type="presOf" srcId="{9B92784F-F658-43CC-8642-55142AAA81A8}" destId="{53A4E118-C115-40C5-92D3-D1745D97AC3C}" srcOrd="0" destOrd="0" presId="urn:microsoft.com/office/officeart/2005/8/layout/arrow5"/>
    <dgm:cxn modelId="{3BE631A9-D8F2-4BA3-8948-B85200B45CA0}" srcId="{8A484E0F-53E1-422A-BA3A-30BD002058C9}" destId="{9B92784F-F658-43CC-8642-55142AAA81A8}" srcOrd="1" destOrd="0" parTransId="{F580FBB6-0CF7-43B2-A679-E5A86B66C6B2}" sibTransId="{2F8C3A49-469D-40F7-AF46-7C54E97CF603}"/>
    <dgm:cxn modelId="{29FFCEB5-1157-417D-9F95-9ED53C3C48E4}" srcId="{8A484E0F-53E1-422A-BA3A-30BD002058C9}" destId="{9248450D-2988-4755-9B2B-73E4CC15945B}" srcOrd="0" destOrd="0" parTransId="{AA6F7C77-024E-477F-A13E-0E1338406BCC}" sibTransId="{0FEC69C5-4FAF-4BD0-972F-231A9FA11505}"/>
    <dgm:cxn modelId="{BF2110DB-8ECE-4B63-A3E4-30464478B83D}" type="presOf" srcId="{8A484E0F-53E1-422A-BA3A-30BD002058C9}" destId="{CAE08693-9CA7-4A37-B7D2-259B036D0B19}" srcOrd="0" destOrd="0" presId="urn:microsoft.com/office/officeart/2005/8/layout/arrow5"/>
    <dgm:cxn modelId="{15B4BAAE-7AD5-4B50-B483-4D5D481C9882}" type="presParOf" srcId="{CAE08693-9CA7-4A37-B7D2-259B036D0B19}" destId="{D1B91884-13B4-4258-955C-169EBCBA1082}" srcOrd="0" destOrd="0" presId="urn:microsoft.com/office/officeart/2005/8/layout/arrow5"/>
    <dgm:cxn modelId="{AADFC903-FD9B-4357-BCD8-CF00F613F487}" type="presParOf" srcId="{CAE08693-9CA7-4A37-B7D2-259B036D0B19}" destId="{53A4E118-C115-40C5-92D3-D1745D97AC3C}" srcOrd="1"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B4B00F-872F-47C0-894B-0FA0DC5905B7}"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ru-RU"/>
        </a:p>
      </dgm:t>
    </dgm:pt>
    <dgm:pt modelId="{C4108712-F2A9-4790-96B9-A8DFE18DCB4D}">
      <dgm:prSet phldrT="[Текст]"/>
      <dgm:spPr>
        <a:ln>
          <a:solidFill>
            <a:schemeClr val="tx1"/>
          </a:solidFill>
        </a:ln>
      </dgm:spPr>
      <dgm:t>
        <a:bodyPr/>
        <a:lstStyle/>
        <a:p>
          <a:r>
            <a:rPr lang="uk-UA" dirty="0">
              <a:solidFill>
                <a:schemeClr val="tx1"/>
              </a:solidFill>
            </a:rPr>
            <a:t>Припливна вентиляція</a:t>
          </a:r>
          <a:endParaRPr lang="ru-RU" dirty="0">
            <a:solidFill>
              <a:schemeClr val="tx1"/>
            </a:solidFill>
          </a:endParaRPr>
        </a:p>
      </dgm:t>
    </dgm:pt>
    <dgm:pt modelId="{7567259D-8707-46C0-ACE6-F0262FEB7EBD}" type="parTrans" cxnId="{3BE071E5-A653-4817-BB6D-844171233D9B}">
      <dgm:prSet/>
      <dgm:spPr/>
      <dgm:t>
        <a:bodyPr/>
        <a:lstStyle/>
        <a:p>
          <a:endParaRPr lang="ru-RU"/>
        </a:p>
      </dgm:t>
    </dgm:pt>
    <dgm:pt modelId="{36540B1E-DB15-4DB7-BF17-C708D4F5C3D9}" type="sibTrans" cxnId="{3BE071E5-A653-4817-BB6D-844171233D9B}">
      <dgm:prSet/>
      <dgm:spPr/>
      <dgm:t>
        <a:bodyPr/>
        <a:lstStyle/>
        <a:p>
          <a:endParaRPr lang="ru-RU"/>
        </a:p>
      </dgm:t>
    </dgm:pt>
    <dgm:pt modelId="{3E663E79-6B0B-4DB2-8397-0BFB2D3E9DEB}">
      <dgm:prSet phldrT="[Текст]"/>
      <dgm:spPr>
        <a:ln>
          <a:solidFill>
            <a:schemeClr val="tx1"/>
          </a:solidFill>
        </a:ln>
      </dgm:spPr>
      <dgm:t>
        <a:bodyPr/>
        <a:lstStyle/>
        <a:p>
          <a:pPr algn="just"/>
          <a:r>
            <a:rPr lang="uk-UA" dirty="0"/>
            <a:t>Забезпечує подачу свіжого повітря в приміщення</a:t>
          </a:r>
          <a:endParaRPr lang="ru-RU" dirty="0"/>
        </a:p>
      </dgm:t>
    </dgm:pt>
    <dgm:pt modelId="{6B608E82-8162-4622-9415-7A62FD5784C1}" type="parTrans" cxnId="{F8DF0A29-F2CB-4271-8ADC-7C4837EE472D}">
      <dgm:prSet/>
      <dgm:spPr/>
      <dgm:t>
        <a:bodyPr/>
        <a:lstStyle/>
        <a:p>
          <a:endParaRPr lang="ru-RU"/>
        </a:p>
      </dgm:t>
    </dgm:pt>
    <dgm:pt modelId="{AFBCFA00-C9E4-4A57-8888-1B3C91BA5C91}" type="sibTrans" cxnId="{F8DF0A29-F2CB-4271-8ADC-7C4837EE472D}">
      <dgm:prSet/>
      <dgm:spPr/>
      <dgm:t>
        <a:bodyPr/>
        <a:lstStyle/>
        <a:p>
          <a:endParaRPr lang="ru-RU"/>
        </a:p>
      </dgm:t>
    </dgm:pt>
    <dgm:pt modelId="{69087563-B22D-4CB1-82B7-76AB0ADE308A}">
      <dgm:prSet phldrT="[Текст]"/>
      <dgm:spPr>
        <a:ln>
          <a:solidFill>
            <a:schemeClr val="tx1"/>
          </a:solidFill>
        </a:ln>
      </dgm:spPr>
      <dgm:t>
        <a:bodyPr/>
        <a:lstStyle/>
        <a:p>
          <a:r>
            <a:rPr lang="uk-UA" dirty="0">
              <a:solidFill>
                <a:schemeClr val="tx1"/>
              </a:solidFill>
            </a:rPr>
            <a:t>Витяжна вентиляція</a:t>
          </a:r>
          <a:endParaRPr lang="ru-RU" dirty="0">
            <a:solidFill>
              <a:schemeClr val="tx1"/>
            </a:solidFill>
          </a:endParaRPr>
        </a:p>
      </dgm:t>
    </dgm:pt>
    <dgm:pt modelId="{38914C03-FD15-4AFE-95F5-47D021D5805F}" type="parTrans" cxnId="{D8C33DC7-9105-479C-A2DB-1D6251485D38}">
      <dgm:prSet/>
      <dgm:spPr/>
      <dgm:t>
        <a:bodyPr/>
        <a:lstStyle/>
        <a:p>
          <a:endParaRPr lang="ru-RU"/>
        </a:p>
      </dgm:t>
    </dgm:pt>
    <dgm:pt modelId="{B95F4B01-9A6A-4ED6-B10C-EA4FC98A3B32}" type="sibTrans" cxnId="{D8C33DC7-9105-479C-A2DB-1D6251485D38}">
      <dgm:prSet/>
      <dgm:spPr/>
      <dgm:t>
        <a:bodyPr/>
        <a:lstStyle/>
        <a:p>
          <a:endParaRPr lang="ru-RU"/>
        </a:p>
      </dgm:t>
    </dgm:pt>
    <dgm:pt modelId="{7D30DE9F-593C-4316-AB98-E462C6220303}">
      <dgm:prSet phldrT="[Текст]"/>
      <dgm:spPr>
        <a:ln>
          <a:solidFill>
            <a:schemeClr val="tx1"/>
          </a:solidFill>
        </a:ln>
      </dgm:spPr>
      <dgm:t>
        <a:bodyPr/>
        <a:lstStyle/>
        <a:p>
          <a:pPr algn="just"/>
          <a:r>
            <a:rPr lang="uk-UA" dirty="0"/>
            <a:t>Відповідає за видалення відпрацьованого повітря з приміщення</a:t>
          </a:r>
          <a:endParaRPr lang="ru-RU" dirty="0"/>
        </a:p>
      </dgm:t>
    </dgm:pt>
    <dgm:pt modelId="{7EB09DC8-A950-425A-AD24-8B720EF32735}" type="parTrans" cxnId="{F967897D-8EB9-4E7E-AEB7-7A32B359FA27}">
      <dgm:prSet/>
      <dgm:spPr/>
      <dgm:t>
        <a:bodyPr/>
        <a:lstStyle/>
        <a:p>
          <a:endParaRPr lang="ru-RU"/>
        </a:p>
      </dgm:t>
    </dgm:pt>
    <dgm:pt modelId="{8C6E90C7-FAC4-421F-B014-BDC36FE17E9A}" type="sibTrans" cxnId="{F967897D-8EB9-4E7E-AEB7-7A32B359FA27}">
      <dgm:prSet/>
      <dgm:spPr/>
      <dgm:t>
        <a:bodyPr/>
        <a:lstStyle/>
        <a:p>
          <a:endParaRPr lang="ru-RU"/>
        </a:p>
      </dgm:t>
    </dgm:pt>
    <dgm:pt modelId="{CF4E2F54-BF02-402C-8D1B-331DCAD99856}" type="pres">
      <dgm:prSet presAssocID="{77B4B00F-872F-47C0-894B-0FA0DC5905B7}" presName="Name0" presStyleCnt="0">
        <dgm:presLayoutVars>
          <dgm:dir/>
          <dgm:animLvl val="lvl"/>
          <dgm:resizeHandles/>
        </dgm:presLayoutVars>
      </dgm:prSet>
      <dgm:spPr/>
    </dgm:pt>
    <dgm:pt modelId="{8405A4FF-EE10-44BD-B8B6-3C60DDB698E9}" type="pres">
      <dgm:prSet presAssocID="{C4108712-F2A9-4790-96B9-A8DFE18DCB4D}" presName="linNode" presStyleCnt="0"/>
      <dgm:spPr/>
    </dgm:pt>
    <dgm:pt modelId="{368A08C9-1BCC-4A4A-A838-173CECC170B2}" type="pres">
      <dgm:prSet presAssocID="{C4108712-F2A9-4790-96B9-A8DFE18DCB4D}" presName="parentShp" presStyleLbl="node1" presStyleIdx="0" presStyleCnt="2">
        <dgm:presLayoutVars>
          <dgm:bulletEnabled val="1"/>
        </dgm:presLayoutVars>
      </dgm:prSet>
      <dgm:spPr/>
    </dgm:pt>
    <dgm:pt modelId="{2F47EADA-A21D-4F4F-8B69-CFF2121E4E8B}" type="pres">
      <dgm:prSet presAssocID="{C4108712-F2A9-4790-96B9-A8DFE18DCB4D}" presName="childShp" presStyleLbl="bgAccFollowNode1" presStyleIdx="0" presStyleCnt="2">
        <dgm:presLayoutVars>
          <dgm:bulletEnabled val="1"/>
        </dgm:presLayoutVars>
      </dgm:prSet>
      <dgm:spPr/>
    </dgm:pt>
    <dgm:pt modelId="{BB3A72CC-27DA-4BD3-AD28-BECD17DE5DB4}" type="pres">
      <dgm:prSet presAssocID="{36540B1E-DB15-4DB7-BF17-C708D4F5C3D9}" presName="spacing" presStyleCnt="0"/>
      <dgm:spPr/>
    </dgm:pt>
    <dgm:pt modelId="{DEE05546-2C90-47BA-85CC-25EE4C2B0C7A}" type="pres">
      <dgm:prSet presAssocID="{69087563-B22D-4CB1-82B7-76AB0ADE308A}" presName="linNode" presStyleCnt="0"/>
      <dgm:spPr/>
    </dgm:pt>
    <dgm:pt modelId="{032A0508-679D-41A0-AB17-F2FDDA6AEFF8}" type="pres">
      <dgm:prSet presAssocID="{69087563-B22D-4CB1-82B7-76AB0ADE308A}" presName="parentShp" presStyleLbl="node1" presStyleIdx="1" presStyleCnt="2">
        <dgm:presLayoutVars>
          <dgm:bulletEnabled val="1"/>
        </dgm:presLayoutVars>
      </dgm:prSet>
      <dgm:spPr/>
    </dgm:pt>
    <dgm:pt modelId="{D2A8A37C-72BA-4245-892D-EBE77F2ADD11}" type="pres">
      <dgm:prSet presAssocID="{69087563-B22D-4CB1-82B7-76AB0ADE308A}" presName="childShp" presStyleLbl="bgAccFollowNode1" presStyleIdx="1" presStyleCnt="2">
        <dgm:presLayoutVars>
          <dgm:bulletEnabled val="1"/>
        </dgm:presLayoutVars>
      </dgm:prSet>
      <dgm:spPr/>
    </dgm:pt>
  </dgm:ptLst>
  <dgm:cxnLst>
    <dgm:cxn modelId="{964D4C05-9796-40B3-9C78-92231B842B53}" type="presOf" srcId="{C4108712-F2A9-4790-96B9-A8DFE18DCB4D}" destId="{368A08C9-1BCC-4A4A-A838-173CECC170B2}" srcOrd="0" destOrd="0" presId="urn:microsoft.com/office/officeart/2005/8/layout/vList6"/>
    <dgm:cxn modelId="{F8DF0A29-F2CB-4271-8ADC-7C4837EE472D}" srcId="{C4108712-F2A9-4790-96B9-A8DFE18DCB4D}" destId="{3E663E79-6B0B-4DB2-8397-0BFB2D3E9DEB}" srcOrd="0" destOrd="0" parTransId="{6B608E82-8162-4622-9415-7A62FD5784C1}" sibTransId="{AFBCFA00-C9E4-4A57-8888-1B3C91BA5C91}"/>
    <dgm:cxn modelId="{877C7F63-8871-4AA7-82CB-4F0B94DE1224}" type="presOf" srcId="{3E663E79-6B0B-4DB2-8397-0BFB2D3E9DEB}" destId="{2F47EADA-A21D-4F4F-8B69-CFF2121E4E8B}" srcOrd="0" destOrd="0" presId="urn:microsoft.com/office/officeart/2005/8/layout/vList6"/>
    <dgm:cxn modelId="{2C3D9E66-07D8-4377-99F7-C0244A5FB890}" type="presOf" srcId="{7D30DE9F-593C-4316-AB98-E462C6220303}" destId="{D2A8A37C-72BA-4245-892D-EBE77F2ADD11}" srcOrd="0" destOrd="0" presId="urn:microsoft.com/office/officeart/2005/8/layout/vList6"/>
    <dgm:cxn modelId="{ECD88755-4E79-48E9-A068-D1F182FE60A6}" type="presOf" srcId="{77B4B00F-872F-47C0-894B-0FA0DC5905B7}" destId="{CF4E2F54-BF02-402C-8D1B-331DCAD99856}" srcOrd="0" destOrd="0" presId="urn:microsoft.com/office/officeart/2005/8/layout/vList6"/>
    <dgm:cxn modelId="{F967897D-8EB9-4E7E-AEB7-7A32B359FA27}" srcId="{69087563-B22D-4CB1-82B7-76AB0ADE308A}" destId="{7D30DE9F-593C-4316-AB98-E462C6220303}" srcOrd="0" destOrd="0" parTransId="{7EB09DC8-A950-425A-AD24-8B720EF32735}" sibTransId="{8C6E90C7-FAC4-421F-B014-BDC36FE17E9A}"/>
    <dgm:cxn modelId="{D8C33DC7-9105-479C-A2DB-1D6251485D38}" srcId="{77B4B00F-872F-47C0-894B-0FA0DC5905B7}" destId="{69087563-B22D-4CB1-82B7-76AB0ADE308A}" srcOrd="1" destOrd="0" parTransId="{38914C03-FD15-4AFE-95F5-47D021D5805F}" sibTransId="{B95F4B01-9A6A-4ED6-B10C-EA4FC98A3B32}"/>
    <dgm:cxn modelId="{BCD183D1-466F-4090-9F88-1427B0DB0C30}" type="presOf" srcId="{69087563-B22D-4CB1-82B7-76AB0ADE308A}" destId="{032A0508-679D-41A0-AB17-F2FDDA6AEFF8}" srcOrd="0" destOrd="0" presId="urn:microsoft.com/office/officeart/2005/8/layout/vList6"/>
    <dgm:cxn modelId="{3BE071E5-A653-4817-BB6D-844171233D9B}" srcId="{77B4B00F-872F-47C0-894B-0FA0DC5905B7}" destId="{C4108712-F2A9-4790-96B9-A8DFE18DCB4D}" srcOrd="0" destOrd="0" parTransId="{7567259D-8707-46C0-ACE6-F0262FEB7EBD}" sibTransId="{36540B1E-DB15-4DB7-BF17-C708D4F5C3D9}"/>
    <dgm:cxn modelId="{AB9D6FCA-5C23-4C64-B649-B4181FBCA5EF}" type="presParOf" srcId="{CF4E2F54-BF02-402C-8D1B-331DCAD99856}" destId="{8405A4FF-EE10-44BD-B8B6-3C60DDB698E9}" srcOrd="0" destOrd="0" presId="urn:microsoft.com/office/officeart/2005/8/layout/vList6"/>
    <dgm:cxn modelId="{9465CF43-E790-42B5-96D3-48EC78B7CFFE}" type="presParOf" srcId="{8405A4FF-EE10-44BD-B8B6-3C60DDB698E9}" destId="{368A08C9-1BCC-4A4A-A838-173CECC170B2}" srcOrd="0" destOrd="0" presId="urn:microsoft.com/office/officeart/2005/8/layout/vList6"/>
    <dgm:cxn modelId="{5B72A0D1-E430-4CF8-A6EE-9B2A443DA5EE}" type="presParOf" srcId="{8405A4FF-EE10-44BD-B8B6-3C60DDB698E9}" destId="{2F47EADA-A21D-4F4F-8B69-CFF2121E4E8B}" srcOrd="1" destOrd="0" presId="urn:microsoft.com/office/officeart/2005/8/layout/vList6"/>
    <dgm:cxn modelId="{CE6C82E2-BE7B-4B61-A356-72950B51A012}" type="presParOf" srcId="{CF4E2F54-BF02-402C-8D1B-331DCAD99856}" destId="{BB3A72CC-27DA-4BD3-AD28-BECD17DE5DB4}" srcOrd="1" destOrd="0" presId="urn:microsoft.com/office/officeart/2005/8/layout/vList6"/>
    <dgm:cxn modelId="{CCA8CCCE-27FA-49C3-9F3E-FA805E9A2713}" type="presParOf" srcId="{CF4E2F54-BF02-402C-8D1B-331DCAD99856}" destId="{DEE05546-2C90-47BA-85CC-25EE4C2B0C7A}" srcOrd="2" destOrd="0" presId="urn:microsoft.com/office/officeart/2005/8/layout/vList6"/>
    <dgm:cxn modelId="{A8EAA6AF-2F23-4CBA-9FC6-8CBAC16FF384}" type="presParOf" srcId="{DEE05546-2C90-47BA-85CC-25EE4C2B0C7A}" destId="{032A0508-679D-41A0-AB17-F2FDDA6AEFF8}" srcOrd="0" destOrd="0" presId="urn:microsoft.com/office/officeart/2005/8/layout/vList6"/>
    <dgm:cxn modelId="{B5BE8887-C3C4-4D36-86D5-5BDBCC2392B0}" type="presParOf" srcId="{DEE05546-2C90-47BA-85CC-25EE4C2B0C7A}" destId="{D2A8A37C-72BA-4245-892D-EBE77F2ADD11}"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FC6141-1DB6-46F7-B8AB-990C322B812A}" type="doc">
      <dgm:prSet loTypeId="urn:microsoft.com/office/officeart/2005/8/layout/arrow3" loCatId="relationship" qsTypeId="urn:microsoft.com/office/officeart/2005/8/quickstyle/simple1" qsCatId="simple" csTypeId="urn:microsoft.com/office/officeart/2005/8/colors/accent1_2" csCatId="accent1" phldr="1"/>
      <dgm:spPr/>
      <dgm:t>
        <a:bodyPr/>
        <a:lstStyle/>
        <a:p>
          <a:endParaRPr lang="ru-RU"/>
        </a:p>
      </dgm:t>
    </dgm:pt>
    <dgm:pt modelId="{35B695C0-D56C-480F-9113-71E9421E28E8}">
      <dgm:prSet phldrT="[Текст]"/>
      <dgm:spPr/>
      <dgm:t>
        <a:bodyPr/>
        <a:lstStyle/>
        <a:p>
          <a:r>
            <a:rPr lang="uk-UA" b="1" dirty="0">
              <a:solidFill>
                <a:schemeClr val="tx1"/>
              </a:solidFill>
            </a:rPr>
            <a:t>ПЛІСНЯВА</a:t>
          </a:r>
          <a:endParaRPr lang="ru-RU" b="1" dirty="0">
            <a:solidFill>
              <a:schemeClr val="tx1"/>
            </a:solidFill>
          </a:endParaRPr>
        </a:p>
      </dgm:t>
    </dgm:pt>
    <dgm:pt modelId="{516F4F29-2DF5-4ECD-80B6-310D3FE9D309}" type="parTrans" cxnId="{621CFA52-82E6-40F1-9C48-25124F66BA37}">
      <dgm:prSet/>
      <dgm:spPr/>
      <dgm:t>
        <a:bodyPr/>
        <a:lstStyle/>
        <a:p>
          <a:endParaRPr lang="ru-RU"/>
        </a:p>
      </dgm:t>
    </dgm:pt>
    <dgm:pt modelId="{32FBCB8C-451F-4710-BE85-F641E5370F7F}" type="sibTrans" cxnId="{621CFA52-82E6-40F1-9C48-25124F66BA37}">
      <dgm:prSet/>
      <dgm:spPr/>
      <dgm:t>
        <a:bodyPr/>
        <a:lstStyle/>
        <a:p>
          <a:endParaRPr lang="ru-RU"/>
        </a:p>
      </dgm:t>
    </dgm:pt>
    <dgm:pt modelId="{F976C842-2D17-4737-B0C8-A9AAE10124CA}">
      <dgm:prSet phldrT="[Текст]"/>
      <dgm:spPr/>
      <dgm:t>
        <a:bodyPr/>
        <a:lstStyle/>
        <a:p>
          <a:r>
            <a:rPr lang="uk-UA" b="1" dirty="0">
              <a:solidFill>
                <a:schemeClr val="bg1"/>
              </a:solidFill>
            </a:rPr>
            <a:t>ПРОТЯГИ</a:t>
          </a:r>
          <a:endParaRPr lang="ru-RU" b="1" dirty="0">
            <a:solidFill>
              <a:schemeClr val="bg1"/>
            </a:solidFill>
          </a:endParaRPr>
        </a:p>
      </dgm:t>
    </dgm:pt>
    <dgm:pt modelId="{3FBFEA59-2D01-4484-913B-514289B6C504}" type="parTrans" cxnId="{BE4EEE1F-F827-45F1-AD26-57520CAC3400}">
      <dgm:prSet/>
      <dgm:spPr/>
      <dgm:t>
        <a:bodyPr/>
        <a:lstStyle/>
        <a:p>
          <a:endParaRPr lang="ru-RU"/>
        </a:p>
      </dgm:t>
    </dgm:pt>
    <dgm:pt modelId="{30D22289-3B8E-40A1-9381-49CAA93A6385}" type="sibTrans" cxnId="{BE4EEE1F-F827-45F1-AD26-57520CAC3400}">
      <dgm:prSet/>
      <dgm:spPr/>
      <dgm:t>
        <a:bodyPr/>
        <a:lstStyle/>
        <a:p>
          <a:endParaRPr lang="ru-RU"/>
        </a:p>
      </dgm:t>
    </dgm:pt>
    <dgm:pt modelId="{E7786C2B-576D-400D-9250-A5DFDE1C509B}" type="pres">
      <dgm:prSet presAssocID="{B3FC6141-1DB6-46F7-B8AB-990C322B812A}" presName="compositeShape" presStyleCnt="0">
        <dgm:presLayoutVars>
          <dgm:chMax val="2"/>
          <dgm:dir/>
          <dgm:resizeHandles val="exact"/>
        </dgm:presLayoutVars>
      </dgm:prSet>
      <dgm:spPr/>
    </dgm:pt>
    <dgm:pt modelId="{E33D356B-3A51-44BE-AAAE-5DCAFBC9AA63}" type="pres">
      <dgm:prSet presAssocID="{B3FC6141-1DB6-46F7-B8AB-990C322B812A}" presName="divider" presStyleLbl="fgShp" presStyleIdx="0" presStyleCnt="1"/>
      <dgm:spPr/>
    </dgm:pt>
    <dgm:pt modelId="{5E7BF256-FA31-43A6-B135-BF9C88FB0208}" type="pres">
      <dgm:prSet presAssocID="{35B695C0-D56C-480F-9113-71E9421E28E8}" presName="downArrow" presStyleLbl="node1" presStyleIdx="0" presStyleCnt="2"/>
      <dgm:spPr/>
    </dgm:pt>
    <dgm:pt modelId="{6781AFBE-CC57-41FE-AB78-3FFC238DDF35}" type="pres">
      <dgm:prSet presAssocID="{35B695C0-D56C-480F-9113-71E9421E28E8}" presName="downArrowText" presStyleLbl="revTx" presStyleIdx="0" presStyleCnt="2" custScaleY="41224" custLinFactNeighborX="-16753" custLinFactNeighborY="32265">
        <dgm:presLayoutVars>
          <dgm:bulletEnabled val="1"/>
        </dgm:presLayoutVars>
      </dgm:prSet>
      <dgm:spPr/>
    </dgm:pt>
    <dgm:pt modelId="{C0F6BAAD-DA86-4FF0-AC46-125FA09EE7DF}" type="pres">
      <dgm:prSet presAssocID="{F976C842-2D17-4737-B0C8-A9AAE10124CA}" presName="upArrow" presStyleLbl="node1" presStyleIdx="1" presStyleCnt="2"/>
      <dgm:spPr/>
    </dgm:pt>
    <dgm:pt modelId="{87BC06AC-98C9-4CB6-A6EB-3D17CB9CE30E}" type="pres">
      <dgm:prSet presAssocID="{F976C842-2D17-4737-B0C8-A9AAE10124CA}" presName="upArrowText" presStyleLbl="revTx" presStyleIdx="1" presStyleCnt="2" custScaleY="38504" custLinFactNeighborX="-6886" custLinFactNeighborY="-39446">
        <dgm:presLayoutVars>
          <dgm:bulletEnabled val="1"/>
        </dgm:presLayoutVars>
      </dgm:prSet>
      <dgm:spPr/>
    </dgm:pt>
  </dgm:ptLst>
  <dgm:cxnLst>
    <dgm:cxn modelId="{DEC67F0E-4E7F-4F01-8A5A-C55761EF3E3B}" type="presOf" srcId="{B3FC6141-1DB6-46F7-B8AB-990C322B812A}" destId="{E7786C2B-576D-400D-9250-A5DFDE1C509B}" srcOrd="0" destOrd="0" presId="urn:microsoft.com/office/officeart/2005/8/layout/arrow3"/>
    <dgm:cxn modelId="{BE4EEE1F-F827-45F1-AD26-57520CAC3400}" srcId="{B3FC6141-1DB6-46F7-B8AB-990C322B812A}" destId="{F976C842-2D17-4737-B0C8-A9AAE10124CA}" srcOrd="1" destOrd="0" parTransId="{3FBFEA59-2D01-4484-913B-514289B6C504}" sibTransId="{30D22289-3B8E-40A1-9381-49CAA93A6385}"/>
    <dgm:cxn modelId="{09A0644D-5185-4928-A5E5-9B32B3A29CCC}" type="presOf" srcId="{F976C842-2D17-4737-B0C8-A9AAE10124CA}" destId="{87BC06AC-98C9-4CB6-A6EB-3D17CB9CE30E}" srcOrd="0" destOrd="0" presId="urn:microsoft.com/office/officeart/2005/8/layout/arrow3"/>
    <dgm:cxn modelId="{621CFA52-82E6-40F1-9C48-25124F66BA37}" srcId="{B3FC6141-1DB6-46F7-B8AB-990C322B812A}" destId="{35B695C0-D56C-480F-9113-71E9421E28E8}" srcOrd="0" destOrd="0" parTransId="{516F4F29-2DF5-4ECD-80B6-310D3FE9D309}" sibTransId="{32FBCB8C-451F-4710-BE85-F641E5370F7F}"/>
    <dgm:cxn modelId="{64209A89-29A1-49CB-8E13-3109FDB15D9D}" type="presOf" srcId="{35B695C0-D56C-480F-9113-71E9421E28E8}" destId="{6781AFBE-CC57-41FE-AB78-3FFC238DDF35}" srcOrd="0" destOrd="0" presId="urn:microsoft.com/office/officeart/2005/8/layout/arrow3"/>
    <dgm:cxn modelId="{96E888C0-984A-4B8D-AE10-4CA7C04D4379}" type="presParOf" srcId="{E7786C2B-576D-400D-9250-A5DFDE1C509B}" destId="{E33D356B-3A51-44BE-AAAE-5DCAFBC9AA63}" srcOrd="0" destOrd="0" presId="urn:microsoft.com/office/officeart/2005/8/layout/arrow3"/>
    <dgm:cxn modelId="{695CD00E-D8E3-4E3E-B8FF-8240466C07C2}" type="presParOf" srcId="{E7786C2B-576D-400D-9250-A5DFDE1C509B}" destId="{5E7BF256-FA31-43A6-B135-BF9C88FB0208}" srcOrd="1" destOrd="0" presId="urn:microsoft.com/office/officeart/2005/8/layout/arrow3"/>
    <dgm:cxn modelId="{01514528-B2BD-481A-9FD9-5E5C191C2E80}" type="presParOf" srcId="{E7786C2B-576D-400D-9250-A5DFDE1C509B}" destId="{6781AFBE-CC57-41FE-AB78-3FFC238DDF35}" srcOrd="2" destOrd="0" presId="urn:microsoft.com/office/officeart/2005/8/layout/arrow3"/>
    <dgm:cxn modelId="{B42A37E8-B660-4CFD-BFBE-640CB482BCAC}" type="presParOf" srcId="{E7786C2B-576D-400D-9250-A5DFDE1C509B}" destId="{C0F6BAAD-DA86-4FF0-AC46-125FA09EE7DF}" srcOrd="3" destOrd="0" presId="urn:microsoft.com/office/officeart/2005/8/layout/arrow3"/>
    <dgm:cxn modelId="{D7B06307-AF36-4DFF-BD1F-FF40A1532C4F}" type="presParOf" srcId="{E7786C2B-576D-400D-9250-A5DFDE1C509B}" destId="{87BC06AC-98C9-4CB6-A6EB-3D17CB9CE30E}" srcOrd="4" destOrd="0" presId="urn:microsoft.com/office/officeart/2005/8/layout/arrow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245E6F-6266-4092-9DA3-25CB4EB3378A}" type="doc">
      <dgm:prSet loTypeId="urn:microsoft.com/office/officeart/2009/3/layout/StepUpProcess" loCatId="process" qsTypeId="urn:microsoft.com/office/officeart/2005/8/quickstyle/3d3" qsCatId="3D" csTypeId="urn:microsoft.com/office/officeart/2005/8/colors/colorful3" csCatId="colorful" phldr="1"/>
      <dgm:spPr/>
      <dgm:t>
        <a:bodyPr/>
        <a:lstStyle/>
        <a:p>
          <a:endParaRPr lang="ru-RU"/>
        </a:p>
      </dgm:t>
    </dgm:pt>
    <dgm:pt modelId="{9AD4DE1D-B4BF-424B-A847-881774B706A0}">
      <dgm:prSet phldrT="[Текст]"/>
      <dgm:spPr/>
      <dgm:t>
        <a:bodyPr/>
        <a:lstStyle/>
        <a:p>
          <a:r>
            <a:rPr lang="uk-UA" dirty="0"/>
            <a:t>Підвищена вологість повітря</a:t>
          </a:r>
          <a:endParaRPr lang="ru-RU" dirty="0"/>
        </a:p>
      </dgm:t>
    </dgm:pt>
    <dgm:pt modelId="{A78B2AAE-5A71-41FA-82DF-1AAC95DA8785}" type="parTrans" cxnId="{D69251A4-5A92-4DC7-9BED-CC8F9DBE86BD}">
      <dgm:prSet/>
      <dgm:spPr/>
      <dgm:t>
        <a:bodyPr/>
        <a:lstStyle/>
        <a:p>
          <a:endParaRPr lang="ru-RU"/>
        </a:p>
      </dgm:t>
    </dgm:pt>
    <dgm:pt modelId="{A3C9F26F-2A6C-4306-BE14-F18542EA593C}" type="sibTrans" cxnId="{D69251A4-5A92-4DC7-9BED-CC8F9DBE86BD}">
      <dgm:prSet/>
      <dgm:spPr/>
      <dgm:t>
        <a:bodyPr/>
        <a:lstStyle/>
        <a:p>
          <a:endParaRPr lang="ru-RU"/>
        </a:p>
      </dgm:t>
    </dgm:pt>
    <dgm:pt modelId="{98C05BBB-BFB4-495F-BE7D-4BF5636569FB}">
      <dgm:prSet phldrT="[Текст]"/>
      <dgm:spPr/>
      <dgm:t>
        <a:bodyPr/>
        <a:lstStyle/>
        <a:p>
          <a:r>
            <a:rPr lang="uk-UA" dirty="0"/>
            <a:t>Поганий повітрообмін</a:t>
          </a:r>
          <a:endParaRPr lang="ru-RU" dirty="0"/>
        </a:p>
      </dgm:t>
    </dgm:pt>
    <dgm:pt modelId="{034CFBBC-7940-4521-ABEC-23A4CE56BE95}" type="parTrans" cxnId="{AC39E199-911F-4987-83A0-A024C4948A25}">
      <dgm:prSet/>
      <dgm:spPr/>
      <dgm:t>
        <a:bodyPr/>
        <a:lstStyle/>
        <a:p>
          <a:endParaRPr lang="ru-RU"/>
        </a:p>
      </dgm:t>
    </dgm:pt>
    <dgm:pt modelId="{2BB6F59F-D46B-4A79-AD60-0683B3C9E247}" type="sibTrans" cxnId="{AC39E199-911F-4987-83A0-A024C4948A25}">
      <dgm:prSet/>
      <dgm:spPr/>
      <dgm:t>
        <a:bodyPr/>
        <a:lstStyle/>
        <a:p>
          <a:endParaRPr lang="ru-RU"/>
        </a:p>
      </dgm:t>
    </dgm:pt>
    <dgm:pt modelId="{D6592C09-21DD-40B3-A6D8-741B9915428F}">
      <dgm:prSet phldrT="[Текст]"/>
      <dgm:spPr/>
      <dgm:t>
        <a:bodyPr/>
        <a:lstStyle/>
        <a:p>
          <a:r>
            <a:rPr lang="uk-UA" dirty="0"/>
            <a:t>Поява плісняви</a:t>
          </a:r>
          <a:endParaRPr lang="ru-RU" dirty="0"/>
        </a:p>
      </dgm:t>
    </dgm:pt>
    <dgm:pt modelId="{B618B40B-51D8-4250-B6AD-B9ED0F80AAAB}" type="parTrans" cxnId="{C1DF280C-B3B8-4924-99F9-6F4133E862BE}">
      <dgm:prSet/>
      <dgm:spPr/>
      <dgm:t>
        <a:bodyPr/>
        <a:lstStyle/>
        <a:p>
          <a:endParaRPr lang="ru-RU"/>
        </a:p>
      </dgm:t>
    </dgm:pt>
    <dgm:pt modelId="{E1527CE7-0DBC-4A14-AFF9-A4CE6669A0D6}" type="sibTrans" cxnId="{C1DF280C-B3B8-4924-99F9-6F4133E862BE}">
      <dgm:prSet/>
      <dgm:spPr/>
      <dgm:t>
        <a:bodyPr/>
        <a:lstStyle/>
        <a:p>
          <a:endParaRPr lang="ru-RU"/>
        </a:p>
      </dgm:t>
    </dgm:pt>
    <dgm:pt modelId="{DAD783D5-2834-45E1-9EBC-B97B26E0A2D7}">
      <dgm:prSet phldrT="[Текст]"/>
      <dgm:spPr/>
      <dgm:t>
        <a:bodyPr/>
        <a:lstStyle/>
        <a:p>
          <a:r>
            <a:rPr lang="uk-UA" dirty="0"/>
            <a:t>Сирість, конденсат</a:t>
          </a:r>
          <a:endParaRPr lang="ru-RU" dirty="0"/>
        </a:p>
      </dgm:t>
    </dgm:pt>
    <dgm:pt modelId="{AADC89EE-E9D2-4679-BD20-26F4686325E3}" type="parTrans" cxnId="{D6EA161A-0D73-4D45-A250-E3F6789072BA}">
      <dgm:prSet/>
      <dgm:spPr/>
      <dgm:t>
        <a:bodyPr/>
        <a:lstStyle/>
        <a:p>
          <a:endParaRPr lang="ru-RU"/>
        </a:p>
      </dgm:t>
    </dgm:pt>
    <dgm:pt modelId="{C02CCC71-CF00-4A86-8977-BD433AF797D2}" type="sibTrans" cxnId="{D6EA161A-0D73-4D45-A250-E3F6789072BA}">
      <dgm:prSet/>
      <dgm:spPr/>
      <dgm:t>
        <a:bodyPr/>
        <a:lstStyle/>
        <a:p>
          <a:endParaRPr lang="ru-RU"/>
        </a:p>
      </dgm:t>
    </dgm:pt>
    <dgm:pt modelId="{9A9D46C8-2D0B-47A9-A1FB-95B175249A02}" type="pres">
      <dgm:prSet presAssocID="{7A245E6F-6266-4092-9DA3-25CB4EB3378A}" presName="rootnode" presStyleCnt="0">
        <dgm:presLayoutVars>
          <dgm:chMax/>
          <dgm:chPref/>
          <dgm:dir/>
          <dgm:animLvl val="lvl"/>
        </dgm:presLayoutVars>
      </dgm:prSet>
      <dgm:spPr/>
    </dgm:pt>
    <dgm:pt modelId="{262A0F8C-41B2-4F2B-8B9D-605D6AB684D6}" type="pres">
      <dgm:prSet presAssocID="{9AD4DE1D-B4BF-424B-A847-881774B706A0}" presName="composite" presStyleCnt="0"/>
      <dgm:spPr/>
    </dgm:pt>
    <dgm:pt modelId="{1ABECCF1-F0CB-44DC-94AC-B3CC818B3AAA}" type="pres">
      <dgm:prSet presAssocID="{9AD4DE1D-B4BF-424B-A847-881774B706A0}" presName="LShape" presStyleLbl="alignNode1" presStyleIdx="0" presStyleCnt="7"/>
      <dgm:spPr>
        <a:solidFill>
          <a:srgbClr val="FFC000"/>
        </a:solidFill>
      </dgm:spPr>
    </dgm:pt>
    <dgm:pt modelId="{F89D0950-6244-4085-B812-93EC6CC5D503}" type="pres">
      <dgm:prSet presAssocID="{9AD4DE1D-B4BF-424B-A847-881774B706A0}" presName="ParentText" presStyleLbl="revTx" presStyleIdx="0" presStyleCnt="4">
        <dgm:presLayoutVars>
          <dgm:chMax val="0"/>
          <dgm:chPref val="0"/>
          <dgm:bulletEnabled val="1"/>
        </dgm:presLayoutVars>
      </dgm:prSet>
      <dgm:spPr/>
    </dgm:pt>
    <dgm:pt modelId="{312D3E28-D73A-4C5E-BAFD-3D7E3338FD03}" type="pres">
      <dgm:prSet presAssocID="{9AD4DE1D-B4BF-424B-A847-881774B706A0}" presName="Triangle" presStyleLbl="alignNode1" presStyleIdx="1" presStyleCnt="7"/>
      <dgm:spPr>
        <a:solidFill>
          <a:srgbClr val="FFC000"/>
        </a:solidFill>
      </dgm:spPr>
    </dgm:pt>
    <dgm:pt modelId="{9E81D3CB-952B-4E6D-B12F-5F5BAF51F2C4}" type="pres">
      <dgm:prSet presAssocID="{A3C9F26F-2A6C-4306-BE14-F18542EA593C}" presName="sibTrans" presStyleCnt="0"/>
      <dgm:spPr/>
    </dgm:pt>
    <dgm:pt modelId="{FCF1D395-B6EF-4B5F-ADAC-72FAD910F225}" type="pres">
      <dgm:prSet presAssocID="{A3C9F26F-2A6C-4306-BE14-F18542EA593C}" presName="space" presStyleCnt="0"/>
      <dgm:spPr/>
    </dgm:pt>
    <dgm:pt modelId="{045F8CDE-FE1D-40EA-BDB4-55D2F4A4026C}" type="pres">
      <dgm:prSet presAssocID="{98C05BBB-BFB4-495F-BE7D-4BF5636569FB}" presName="composite" presStyleCnt="0"/>
      <dgm:spPr/>
    </dgm:pt>
    <dgm:pt modelId="{764BA629-447B-4023-8B15-9ED365DF6FA7}" type="pres">
      <dgm:prSet presAssocID="{98C05BBB-BFB4-495F-BE7D-4BF5636569FB}" presName="LShape" presStyleLbl="alignNode1" presStyleIdx="2" presStyleCnt="7"/>
      <dgm:spPr>
        <a:solidFill>
          <a:schemeClr val="accent5">
            <a:lumMod val="40000"/>
            <a:lumOff val="60000"/>
          </a:schemeClr>
        </a:solidFill>
      </dgm:spPr>
    </dgm:pt>
    <dgm:pt modelId="{2BEE2DCC-5F24-49CF-ADD8-62F7754D824D}" type="pres">
      <dgm:prSet presAssocID="{98C05BBB-BFB4-495F-BE7D-4BF5636569FB}" presName="ParentText" presStyleLbl="revTx" presStyleIdx="1" presStyleCnt="4">
        <dgm:presLayoutVars>
          <dgm:chMax val="0"/>
          <dgm:chPref val="0"/>
          <dgm:bulletEnabled val="1"/>
        </dgm:presLayoutVars>
      </dgm:prSet>
      <dgm:spPr/>
    </dgm:pt>
    <dgm:pt modelId="{C0854D43-EF69-464A-BDF0-E5DA6A5C932C}" type="pres">
      <dgm:prSet presAssocID="{98C05BBB-BFB4-495F-BE7D-4BF5636569FB}" presName="Triangle" presStyleLbl="alignNode1" presStyleIdx="3" presStyleCnt="7"/>
      <dgm:spPr/>
    </dgm:pt>
    <dgm:pt modelId="{C0B5565C-4560-4F52-9EBE-0285D1C73915}" type="pres">
      <dgm:prSet presAssocID="{2BB6F59F-D46B-4A79-AD60-0683B3C9E247}" presName="sibTrans" presStyleCnt="0"/>
      <dgm:spPr/>
    </dgm:pt>
    <dgm:pt modelId="{CDF34F6A-49C8-4A11-B42F-2EDC15DD1EB2}" type="pres">
      <dgm:prSet presAssocID="{2BB6F59F-D46B-4A79-AD60-0683B3C9E247}" presName="space" presStyleCnt="0"/>
      <dgm:spPr/>
    </dgm:pt>
    <dgm:pt modelId="{67956172-82F1-4E1B-B3F0-2F08DC71801E}" type="pres">
      <dgm:prSet presAssocID="{DAD783D5-2834-45E1-9EBC-B97B26E0A2D7}" presName="composite" presStyleCnt="0"/>
      <dgm:spPr/>
    </dgm:pt>
    <dgm:pt modelId="{7A783475-749B-41AD-B9B0-67FB4DBDE233}" type="pres">
      <dgm:prSet presAssocID="{DAD783D5-2834-45E1-9EBC-B97B26E0A2D7}" presName="LShape" presStyleLbl="alignNode1" presStyleIdx="4" presStyleCnt="7"/>
      <dgm:spPr/>
    </dgm:pt>
    <dgm:pt modelId="{A0FFC4CC-80FB-486C-8B43-E27D0448FEFC}" type="pres">
      <dgm:prSet presAssocID="{DAD783D5-2834-45E1-9EBC-B97B26E0A2D7}" presName="ParentText" presStyleLbl="revTx" presStyleIdx="2" presStyleCnt="4">
        <dgm:presLayoutVars>
          <dgm:chMax val="0"/>
          <dgm:chPref val="0"/>
          <dgm:bulletEnabled val="1"/>
        </dgm:presLayoutVars>
      </dgm:prSet>
      <dgm:spPr/>
    </dgm:pt>
    <dgm:pt modelId="{2227AFB0-7949-46B8-800B-3DC416C99FC9}" type="pres">
      <dgm:prSet presAssocID="{DAD783D5-2834-45E1-9EBC-B97B26E0A2D7}" presName="Triangle" presStyleLbl="alignNode1" presStyleIdx="5" presStyleCnt="7"/>
      <dgm:spPr/>
    </dgm:pt>
    <dgm:pt modelId="{A26BA599-F016-4DFA-9A0F-D0C55E1BD5C5}" type="pres">
      <dgm:prSet presAssocID="{C02CCC71-CF00-4A86-8977-BD433AF797D2}" presName="sibTrans" presStyleCnt="0"/>
      <dgm:spPr/>
    </dgm:pt>
    <dgm:pt modelId="{62C7EBC6-D645-4251-ABA4-04ADA6C60D2E}" type="pres">
      <dgm:prSet presAssocID="{C02CCC71-CF00-4A86-8977-BD433AF797D2}" presName="space" presStyleCnt="0"/>
      <dgm:spPr/>
    </dgm:pt>
    <dgm:pt modelId="{5DF5BC34-FD67-4AF8-AE64-648D3C3D2F3B}" type="pres">
      <dgm:prSet presAssocID="{D6592C09-21DD-40B3-A6D8-741B9915428F}" presName="composite" presStyleCnt="0"/>
      <dgm:spPr/>
    </dgm:pt>
    <dgm:pt modelId="{BDE2260B-3B58-4635-BF2D-CC29730721A4}" type="pres">
      <dgm:prSet presAssocID="{D6592C09-21DD-40B3-A6D8-741B9915428F}" presName="LShape" presStyleLbl="alignNode1" presStyleIdx="6" presStyleCnt="7"/>
      <dgm:spPr>
        <a:solidFill>
          <a:schemeClr val="tx1">
            <a:lumMod val="65000"/>
            <a:lumOff val="35000"/>
          </a:schemeClr>
        </a:solidFill>
      </dgm:spPr>
    </dgm:pt>
    <dgm:pt modelId="{107CDD8A-0E44-450F-AB61-81D28B48AA87}" type="pres">
      <dgm:prSet presAssocID="{D6592C09-21DD-40B3-A6D8-741B9915428F}" presName="ParentText" presStyleLbl="revTx" presStyleIdx="3" presStyleCnt="4">
        <dgm:presLayoutVars>
          <dgm:chMax val="0"/>
          <dgm:chPref val="0"/>
          <dgm:bulletEnabled val="1"/>
        </dgm:presLayoutVars>
      </dgm:prSet>
      <dgm:spPr/>
    </dgm:pt>
  </dgm:ptLst>
  <dgm:cxnLst>
    <dgm:cxn modelId="{F2F74003-FCAA-4260-912F-08A4A4F50A5C}" type="presOf" srcId="{7A245E6F-6266-4092-9DA3-25CB4EB3378A}" destId="{9A9D46C8-2D0B-47A9-A1FB-95B175249A02}" srcOrd="0" destOrd="0" presId="urn:microsoft.com/office/officeart/2009/3/layout/StepUpProcess"/>
    <dgm:cxn modelId="{C1DF280C-B3B8-4924-99F9-6F4133E862BE}" srcId="{7A245E6F-6266-4092-9DA3-25CB4EB3378A}" destId="{D6592C09-21DD-40B3-A6D8-741B9915428F}" srcOrd="3" destOrd="0" parTransId="{B618B40B-51D8-4250-B6AD-B9ED0F80AAAB}" sibTransId="{E1527CE7-0DBC-4A14-AFF9-A4CE6669A0D6}"/>
    <dgm:cxn modelId="{D6EA161A-0D73-4D45-A250-E3F6789072BA}" srcId="{7A245E6F-6266-4092-9DA3-25CB4EB3378A}" destId="{DAD783D5-2834-45E1-9EBC-B97B26E0A2D7}" srcOrd="2" destOrd="0" parTransId="{AADC89EE-E9D2-4679-BD20-26F4686325E3}" sibTransId="{C02CCC71-CF00-4A86-8977-BD433AF797D2}"/>
    <dgm:cxn modelId="{7B58361D-FAA7-4659-B150-D349CE9630A9}" type="presOf" srcId="{98C05BBB-BFB4-495F-BE7D-4BF5636569FB}" destId="{2BEE2DCC-5F24-49CF-ADD8-62F7754D824D}" srcOrd="0" destOrd="0" presId="urn:microsoft.com/office/officeart/2009/3/layout/StepUpProcess"/>
    <dgm:cxn modelId="{5CDDED22-99EE-44C1-B48F-F98E60153796}" type="presOf" srcId="{DAD783D5-2834-45E1-9EBC-B97B26E0A2D7}" destId="{A0FFC4CC-80FB-486C-8B43-E27D0448FEFC}" srcOrd="0" destOrd="0" presId="urn:microsoft.com/office/officeart/2009/3/layout/StepUpProcess"/>
    <dgm:cxn modelId="{AC39E199-911F-4987-83A0-A024C4948A25}" srcId="{7A245E6F-6266-4092-9DA3-25CB4EB3378A}" destId="{98C05BBB-BFB4-495F-BE7D-4BF5636569FB}" srcOrd="1" destOrd="0" parTransId="{034CFBBC-7940-4521-ABEC-23A4CE56BE95}" sibTransId="{2BB6F59F-D46B-4A79-AD60-0683B3C9E247}"/>
    <dgm:cxn modelId="{D69251A4-5A92-4DC7-9BED-CC8F9DBE86BD}" srcId="{7A245E6F-6266-4092-9DA3-25CB4EB3378A}" destId="{9AD4DE1D-B4BF-424B-A847-881774B706A0}" srcOrd="0" destOrd="0" parTransId="{A78B2AAE-5A71-41FA-82DF-1AAC95DA8785}" sibTransId="{A3C9F26F-2A6C-4306-BE14-F18542EA593C}"/>
    <dgm:cxn modelId="{F16D41B1-3DC8-4BF8-977A-2BC9237CC9F0}" type="presOf" srcId="{D6592C09-21DD-40B3-A6D8-741B9915428F}" destId="{107CDD8A-0E44-450F-AB61-81D28B48AA87}" srcOrd="0" destOrd="0" presId="urn:microsoft.com/office/officeart/2009/3/layout/StepUpProcess"/>
    <dgm:cxn modelId="{56BA79DA-3C9A-4C5B-A22D-368CF1BE53F7}" type="presOf" srcId="{9AD4DE1D-B4BF-424B-A847-881774B706A0}" destId="{F89D0950-6244-4085-B812-93EC6CC5D503}" srcOrd="0" destOrd="0" presId="urn:microsoft.com/office/officeart/2009/3/layout/StepUpProcess"/>
    <dgm:cxn modelId="{C6245186-761E-466B-8EDD-709A281FA2CC}" type="presParOf" srcId="{9A9D46C8-2D0B-47A9-A1FB-95B175249A02}" destId="{262A0F8C-41B2-4F2B-8B9D-605D6AB684D6}" srcOrd="0" destOrd="0" presId="urn:microsoft.com/office/officeart/2009/3/layout/StepUpProcess"/>
    <dgm:cxn modelId="{E41B6043-765C-4B57-A883-80EF29684ED6}" type="presParOf" srcId="{262A0F8C-41B2-4F2B-8B9D-605D6AB684D6}" destId="{1ABECCF1-F0CB-44DC-94AC-B3CC818B3AAA}" srcOrd="0" destOrd="0" presId="urn:microsoft.com/office/officeart/2009/3/layout/StepUpProcess"/>
    <dgm:cxn modelId="{0BE7B889-63F7-4235-B21D-066B8416F40F}" type="presParOf" srcId="{262A0F8C-41B2-4F2B-8B9D-605D6AB684D6}" destId="{F89D0950-6244-4085-B812-93EC6CC5D503}" srcOrd="1" destOrd="0" presId="urn:microsoft.com/office/officeart/2009/3/layout/StepUpProcess"/>
    <dgm:cxn modelId="{806E45EF-E0E6-4BAE-BE38-09EF1CD7591C}" type="presParOf" srcId="{262A0F8C-41B2-4F2B-8B9D-605D6AB684D6}" destId="{312D3E28-D73A-4C5E-BAFD-3D7E3338FD03}" srcOrd="2" destOrd="0" presId="urn:microsoft.com/office/officeart/2009/3/layout/StepUpProcess"/>
    <dgm:cxn modelId="{0870FA3B-E147-49B8-B619-2EFD21BFACA6}" type="presParOf" srcId="{9A9D46C8-2D0B-47A9-A1FB-95B175249A02}" destId="{9E81D3CB-952B-4E6D-B12F-5F5BAF51F2C4}" srcOrd="1" destOrd="0" presId="urn:microsoft.com/office/officeart/2009/3/layout/StepUpProcess"/>
    <dgm:cxn modelId="{5BF84664-F431-4BC2-8580-CD43ADDD975E}" type="presParOf" srcId="{9E81D3CB-952B-4E6D-B12F-5F5BAF51F2C4}" destId="{FCF1D395-B6EF-4B5F-ADAC-72FAD910F225}" srcOrd="0" destOrd="0" presId="urn:microsoft.com/office/officeart/2009/3/layout/StepUpProcess"/>
    <dgm:cxn modelId="{7B3472EA-F5CC-452E-983E-0306B0C56DAC}" type="presParOf" srcId="{9A9D46C8-2D0B-47A9-A1FB-95B175249A02}" destId="{045F8CDE-FE1D-40EA-BDB4-55D2F4A4026C}" srcOrd="2" destOrd="0" presId="urn:microsoft.com/office/officeart/2009/3/layout/StepUpProcess"/>
    <dgm:cxn modelId="{3CBA924F-B50F-491E-BE29-4B378E08DB96}" type="presParOf" srcId="{045F8CDE-FE1D-40EA-BDB4-55D2F4A4026C}" destId="{764BA629-447B-4023-8B15-9ED365DF6FA7}" srcOrd="0" destOrd="0" presId="urn:microsoft.com/office/officeart/2009/3/layout/StepUpProcess"/>
    <dgm:cxn modelId="{9A0FBEB7-59F4-4F74-B899-0A5C34BCCAB0}" type="presParOf" srcId="{045F8CDE-FE1D-40EA-BDB4-55D2F4A4026C}" destId="{2BEE2DCC-5F24-49CF-ADD8-62F7754D824D}" srcOrd="1" destOrd="0" presId="urn:microsoft.com/office/officeart/2009/3/layout/StepUpProcess"/>
    <dgm:cxn modelId="{5917D664-B886-4997-8764-E32307D92086}" type="presParOf" srcId="{045F8CDE-FE1D-40EA-BDB4-55D2F4A4026C}" destId="{C0854D43-EF69-464A-BDF0-E5DA6A5C932C}" srcOrd="2" destOrd="0" presId="urn:microsoft.com/office/officeart/2009/3/layout/StepUpProcess"/>
    <dgm:cxn modelId="{5A329364-F213-4C38-9789-B29AFA570D23}" type="presParOf" srcId="{9A9D46C8-2D0B-47A9-A1FB-95B175249A02}" destId="{C0B5565C-4560-4F52-9EBE-0285D1C73915}" srcOrd="3" destOrd="0" presId="urn:microsoft.com/office/officeart/2009/3/layout/StepUpProcess"/>
    <dgm:cxn modelId="{48D24ACA-8081-4CDF-99DD-87175A328D1A}" type="presParOf" srcId="{C0B5565C-4560-4F52-9EBE-0285D1C73915}" destId="{CDF34F6A-49C8-4A11-B42F-2EDC15DD1EB2}" srcOrd="0" destOrd="0" presId="urn:microsoft.com/office/officeart/2009/3/layout/StepUpProcess"/>
    <dgm:cxn modelId="{FFDBC123-3367-4E13-A69E-3AA7DFAABF5A}" type="presParOf" srcId="{9A9D46C8-2D0B-47A9-A1FB-95B175249A02}" destId="{67956172-82F1-4E1B-B3F0-2F08DC71801E}" srcOrd="4" destOrd="0" presId="urn:microsoft.com/office/officeart/2009/3/layout/StepUpProcess"/>
    <dgm:cxn modelId="{EF3D824F-D4C3-4ADD-976F-241A4164B8E2}" type="presParOf" srcId="{67956172-82F1-4E1B-B3F0-2F08DC71801E}" destId="{7A783475-749B-41AD-B9B0-67FB4DBDE233}" srcOrd="0" destOrd="0" presId="urn:microsoft.com/office/officeart/2009/3/layout/StepUpProcess"/>
    <dgm:cxn modelId="{D8A94AA3-0D70-4DAB-AA07-AC6C017201F2}" type="presParOf" srcId="{67956172-82F1-4E1B-B3F0-2F08DC71801E}" destId="{A0FFC4CC-80FB-486C-8B43-E27D0448FEFC}" srcOrd="1" destOrd="0" presId="urn:microsoft.com/office/officeart/2009/3/layout/StepUpProcess"/>
    <dgm:cxn modelId="{C1826673-34AC-451C-95AA-1A1C77D9EF0B}" type="presParOf" srcId="{67956172-82F1-4E1B-B3F0-2F08DC71801E}" destId="{2227AFB0-7949-46B8-800B-3DC416C99FC9}" srcOrd="2" destOrd="0" presId="urn:microsoft.com/office/officeart/2009/3/layout/StepUpProcess"/>
    <dgm:cxn modelId="{69D01BB2-BE00-4543-B17E-CA4F66187538}" type="presParOf" srcId="{9A9D46C8-2D0B-47A9-A1FB-95B175249A02}" destId="{A26BA599-F016-4DFA-9A0F-D0C55E1BD5C5}" srcOrd="5" destOrd="0" presId="urn:microsoft.com/office/officeart/2009/3/layout/StepUpProcess"/>
    <dgm:cxn modelId="{E4D9B951-2B6F-48CD-AB25-E6F28E622366}" type="presParOf" srcId="{A26BA599-F016-4DFA-9A0F-D0C55E1BD5C5}" destId="{62C7EBC6-D645-4251-ABA4-04ADA6C60D2E}" srcOrd="0" destOrd="0" presId="urn:microsoft.com/office/officeart/2009/3/layout/StepUpProcess"/>
    <dgm:cxn modelId="{B7AE6C12-AA13-455C-BB80-9E076D78693B}" type="presParOf" srcId="{9A9D46C8-2D0B-47A9-A1FB-95B175249A02}" destId="{5DF5BC34-FD67-4AF8-AE64-648D3C3D2F3B}" srcOrd="6" destOrd="0" presId="urn:microsoft.com/office/officeart/2009/3/layout/StepUpProcess"/>
    <dgm:cxn modelId="{A7236FB5-0F44-4E90-8A9E-39452D434ABD}" type="presParOf" srcId="{5DF5BC34-FD67-4AF8-AE64-648D3C3D2F3B}" destId="{BDE2260B-3B58-4635-BF2D-CC29730721A4}" srcOrd="0" destOrd="0" presId="urn:microsoft.com/office/officeart/2009/3/layout/StepUpProcess"/>
    <dgm:cxn modelId="{81D22821-A64B-4E2A-AF1D-4ADD85CE080A}" type="presParOf" srcId="{5DF5BC34-FD67-4AF8-AE64-648D3C3D2F3B}" destId="{107CDD8A-0E44-450F-AB61-81D28B48AA87}"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D0A756-0A4E-443F-B89A-91C0A55B6B9C}" type="doc">
      <dgm:prSet loTypeId="urn:microsoft.com/office/officeart/2005/8/layout/equation2" loCatId="process" qsTypeId="urn:microsoft.com/office/officeart/2005/8/quickstyle/simple1" qsCatId="simple" csTypeId="urn:microsoft.com/office/officeart/2005/8/colors/accent5_4" csCatId="accent5" phldr="1"/>
      <dgm:spPr/>
    </dgm:pt>
    <dgm:pt modelId="{736AA778-5F45-48A5-ABA5-565C830209F8}">
      <dgm:prSet phldrT="[Текст]" custT="1"/>
      <dgm:spPr>
        <a:solidFill>
          <a:schemeClr val="tx2">
            <a:lumMod val="20000"/>
            <a:lumOff val="80000"/>
          </a:schemeClr>
        </a:solidFill>
        <a:ln>
          <a:solidFill>
            <a:schemeClr val="tx1"/>
          </a:solidFill>
        </a:ln>
      </dgm:spPr>
      <dgm:t>
        <a:bodyPr/>
        <a:lstStyle/>
        <a:p>
          <a:r>
            <a:rPr lang="uk-UA" sz="1600" b="1" dirty="0">
              <a:solidFill>
                <a:schemeClr val="tx1"/>
              </a:solidFill>
            </a:rPr>
            <a:t>Дихання</a:t>
          </a:r>
          <a:endParaRPr lang="ru-RU" sz="1600" b="1" dirty="0">
            <a:solidFill>
              <a:schemeClr val="tx1"/>
            </a:solidFill>
          </a:endParaRPr>
        </a:p>
      </dgm:t>
    </dgm:pt>
    <dgm:pt modelId="{7094FFA8-FE5D-4D69-93D4-96834444EC1D}" type="parTrans" cxnId="{765AAD16-743D-4D7A-89FF-1AD255526886}">
      <dgm:prSet/>
      <dgm:spPr/>
      <dgm:t>
        <a:bodyPr/>
        <a:lstStyle/>
        <a:p>
          <a:endParaRPr lang="ru-RU"/>
        </a:p>
      </dgm:t>
    </dgm:pt>
    <dgm:pt modelId="{392C01E2-B757-49CB-9D08-C81E54261C41}" type="sibTrans" cxnId="{765AAD16-743D-4D7A-89FF-1AD255526886}">
      <dgm:prSet/>
      <dgm:spPr>
        <a:solidFill>
          <a:schemeClr val="accent2">
            <a:lumMod val="40000"/>
            <a:lumOff val="60000"/>
          </a:schemeClr>
        </a:solidFill>
        <a:ln>
          <a:solidFill>
            <a:schemeClr val="tx1"/>
          </a:solidFill>
        </a:ln>
      </dgm:spPr>
      <dgm:t>
        <a:bodyPr/>
        <a:lstStyle/>
        <a:p>
          <a:endParaRPr lang="ru-RU"/>
        </a:p>
      </dgm:t>
    </dgm:pt>
    <dgm:pt modelId="{1707A493-F3B2-4C0B-AF2E-09B8EBF1EE71}">
      <dgm:prSet phldrT="[Текст]" custT="1"/>
      <dgm:spPr>
        <a:solidFill>
          <a:schemeClr val="tx2">
            <a:lumMod val="20000"/>
            <a:lumOff val="80000"/>
          </a:schemeClr>
        </a:solidFill>
        <a:ln>
          <a:solidFill>
            <a:schemeClr val="tx1"/>
          </a:solidFill>
        </a:ln>
      </dgm:spPr>
      <dgm:t>
        <a:bodyPr/>
        <a:lstStyle/>
        <a:p>
          <a:r>
            <a:rPr lang="uk-UA" sz="1800" b="1" dirty="0">
              <a:solidFill>
                <a:schemeClr val="tx1"/>
              </a:solidFill>
            </a:rPr>
            <a:t>Піт</a:t>
          </a:r>
          <a:endParaRPr lang="ru-RU" sz="1800" b="1" dirty="0">
            <a:solidFill>
              <a:schemeClr val="tx1"/>
            </a:solidFill>
          </a:endParaRPr>
        </a:p>
      </dgm:t>
    </dgm:pt>
    <dgm:pt modelId="{4E7A0FF7-27CF-4733-BEC5-50997541BF9D}" type="parTrans" cxnId="{2A6FDAFB-0E7A-4F73-9258-607FC59A1343}">
      <dgm:prSet/>
      <dgm:spPr/>
      <dgm:t>
        <a:bodyPr/>
        <a:lstStyle/>
        <a:p>
          <a:endParaRPr lang="ru-RU"/>
        </a:p>
      </dgm:t>
    </dgm:pt>
    <dgm:pt modelId="{B7BF5D16-DBED-4E92-876B-F86039C06C58}" type="sibTrans" cxnId="{2A6FDAFB-0E7A-4F73-9258-607FC59A1343}">
      <dgm:prSet/>
      <dgm:spPr>
        <a:solidFill>
          <a:schemeClr val="accent2">
            <a:lumMod val="40000"/>
            <a:lumOff val="60000"/>
          </a:schemeClr>
        </a:solidFill>
        <a:ln>
          <a:solidFill>
            <a:schemeClr val="tx1"/>
          </a:solidFill>
        </a:ln>
      </dgm:spPr>
      <dgm:t>
        <a:bodyPr/>
        <a:lstStyle/>
        <a:p>
          <a:endParaRPr lang="ru-RU"/>
        </a:p>
      </dgm:t>
    </dgm:pt>
    <dgm:pt modelId="{6FA06440-72D5-460B-ABB6-E2F5BEF96E09}">
      <dgm:prSet phldrT="[Текст]"/>
      <dgm:spPr>
        <a:blipFill rotWithShape="0">
          <a:blip xmlns:r="http://schemas.openxmlformats.org/officeDocument/2006/relationships" r:embed="rId1"/>
          <a:tile tx="0" ty="0" sx="100000" sy="100000" flip="none" algn="tl"/>
        </a:blipFill>
        <a:ln w="38100">
          <a:solidFill>
            <a:srgbClr val="FF0000"/>
          </a:solidFill>
          <a:prstDash val="dash"/>
        </a:ln>
      </dgm:spPr>
      <dgm:t>
        <a:bodyPr/>
        <a:lstStyle/>
        <a:p>
          <a:r>
            <a:rPr lang="uk-UA" b="1" dirty="0">
              <a:solidFill>
                <a:schemeClr val="tx1"/>
              </a:solidFill>
            </a:rPr>
            <a:t>Підвищення вологості повітря у приміщенні</a:t>
          </a:r>
          <a:endParaRPr lang="ru-RU" b="1" dirty="0">
            <a:solidFill>
              <a:schemeClr val="tx1"/>
            </a:solidFill>
          </a:endParaRPr>
        </a:p>
      </dgm:t>
    </dgm:pt>
    <dgm:pt modelId="{FC129524-B43B-4311-992D-582D7EE086A6}" type="parTrans" cxnId="{60819CFE-6E0C-46E6-80ED-2D5ECCF7E491}">
      <dgm:prSet/>
      <dgm:spPr/>
      <dgm:t>
        <a:bodyPr/>
        <a:lstStyle/>
        <a:p>
          <a:endParaRPr lang="ru-RU"/>
        </a:p>
      </dgm:t>
    </dgm:pt>
    <dgm:pt modelId="{F40B0C0D-D9FB-4223-9199-2856B6C94F14}" type="sibTrans" cxnId="{60819CFE-6E0C-46E6-80ED-2D5ECCF7E491}">
      <dgm:prSet/>
      <dgm:spPr/>
      <dgm:t>
        <a:bodyPr/>
        <a:lstStyle/>
        <a:p>
          <a:endParaRPr lang="ru-RU"/>
        </a:p>
      </dgm:t>
    </dgm:pt>
    <dgm:pt modelId="{5B2D51C6-7D48-4BED-8FC0-5C99ABC21AB6}">
      <dgm:prSet phldrT="[Текст]" custT="1"/>
      <dgm:spPr>
        <a:solidFill>
          <a:schemeClr val="tx2">
            <a:lumMod val="20000"/>
            <a:lumOff val="80000"/>
          </a:schemeClr>
        </a:solidFill>
        <a:ln>
          <a:solidFill>
            <a:schemeClr val="tx1"/>
          </a:solidFill>
        </a:ln>
      </dgm:spPr>
      <dgm:t>
        <a:bodyPr/>
        <a:lstStyle/>
        <a:p>
          <a:r>
            <a:rPr lang="uk-UA" sz="1600" b="1" dirty="0">
              <a:solidFill>
                <a:schemeClr val="tx1"/>
              </a:solidFill>
            </a:rPr>
            <a:t>Вологе прибирання</a:t>
          </a:r>
          <a:endParaRPr lang="ru-RU" sz="1600" b="1" dirty="0">
            <a:solidFill>
              <a:schemeClr val="tx1"/>
            </a:solidFill>
          </a:endParaRPr>
        </a:p>
      </dgm:t>
    </dgm:pt>
    <dgm:pt modelId="{D6981138-13F7-4211-A7C8-7E6D58925F7E}" type="parTrans" cxnId="{B768B3DE-18B0-48FC-90B7-92133D0DBB4E}">
      <dgm:prSet/>
      <dgm:spPr/>
      <dgm:t>
        <a:bodyPr/>
        <a:lstStyle/>
        <a:p>
          <a:endParaRPr lang="ru-RU"/>
        </a:p>
      </dgm:t>
    </dgm:pt>
    <dgm:pt modelId="{EE510C06-32D5-4F33-A714-601C01F1E27C}" type="sibTrans" cxnId="{B768B3DE-18B0-48FC-90B7-92133D0DBB4E}">
      <dgm:prSet/>
      <dgm:spPr>
        <a:solidFill>
          <a:schemeClr val="accent5">
            <a:lumMod val="75000"/>
          </a:schemeClr>
        </a:solidFill>
        <a:ln w="25400">
          <a:solidFill>
            <a:schemeClr val="tx1"/>
          </a:solidFill>
        </a:ln>
      </dgm:spPr>
      <dgm:t>
        <a:bodyPr/>
        <a:lstStyle/>
        <a:p>
          <a:endParaRPr lang="ru-RU"/>
        </a:p>
      </dgm:t>
    </dgm:pt>
    <dgm:pt modelId="{948424D1-B05D-404F-BDAF-1D6CD909A280}" type="pres">
      <dgm:prSet presAssocID="{26D0A756-0A4E-443F-B89A-91C0A55B6B9C}" presName="Name0" presStyleCnt="0">
        <dgm:presLayoutVars>
          <dgm:dir/>
          <dgm:resizeHandles val="exact"/>
        </dgm:presLayoutVars>
      </dgm:prSet>
      <dgm:spPr/>
    </dgm:pt>
    <dgm:pt modelId="{62765CDE-FA17-47AD-88E4-E7F8CF36CC5F}" type="pres">
      <dgm:prSet presAssocID="{26D0A756-0A4E-443F-B89A-91C0A55B6B9C}" presName="vNodes" presStyleCnt="0"/>
      <dgm:spPr/>
    </dgm:pt>
    <dgm:pt modelId="{B840BE17-11EE-4ED5-9004-3532FDB222B8}" type="pres">
      <dgm:prSet presAssocID="{736AA778-5F45-48A5-ABA5-565C830209F8}" presName="node" presStyleLbl="node1" presStyleIdx="0" presStyleCnt="4">
        <dgm:presLayoutVars>
          <dgm:bulletEnabled val="1"/>
        </dgm:presLayoutVars>
      </dgm:prSet>
      <dgm:spPr/>
    </dgm:pt>
    <dgm:pt modelId="{D3B4EF3A-9761-4D51-88FB-DD8B8835662C}" type="pres">
      <dgm:prSet presAssocID="{392C01E2-B757-49CB-9D08-C81E54261C41}" presName="spacerT" presStyleCnt="0"/>
      <dgm:spPr/>
    </dgm:pt>
    <dgm:pt modelId="{E7F48CA1-010F-4478-919F-3C28EE69C58E}" type="pres">
      <dgm:prSet presAssocID="{392C01E2-B757-49CB-9D08-C81E54261C41}" presName="sibTrans" presStyleLbl="sibTrans2D1" presStyleIdx="0" presStyleCnt="3"/>
      <dgm:spPr/>
    </dgm:pt>
    <dgm:pt modelId="{102A48AC-4200-4635-8569-B297263167B2}" type="pres">
      <dgm:prSet presAssocID="{392C01E2-B757-49CB-9D08-C81E54261C41}" presName="spacerB" presStyleCnt="0"/>
      <dgm:spPr/>
    </dgm:pt>
    <dgm:pt modelId="{06559658-6939-4BA1-9EC4-DEF82262B0AC}" type="pres">
      <dgm:prSet presAssocID="{1707A493-F3B2-4C0B-AF2E-09B8EBF1EE71}" presName="node" presStyleLbl="node1" presStyleIdx="1" presStyleCnt="4">
        <dgm:presLayoutVars>
          <dgm:bulletEnabled val="1"/>
        </dgm:presLayoutVars>
      </dgm:prSet>
      <dgm:spPr/>
    </dgm:pt>
    <dgm:pt modelId="{4A5806E4-6E71-4EB9-B5FC-E6EB19D96A62}" type="pres">
      <dgm:prSet presAssocID="{B7BF5D16-DBED-4E92-876B-F86039C06C58}" presName="spacerT" presStyleCnt="0"/>
      <dgm:spPr/>
    </dgm:pt>
    <dgm:pt modelId="{8CF27A53-B63E-4F0D-8040-AA4D5895CE61}" type="pres">
      <dgm:prSet presAssocID="{B7BF5D16-DBED-4E92-876B-F86039C06C58}" presName="sibTrans" presStyleLbl="sibTrans2D1" presStyleIdx="1" presStyleCnt="3"/>
      <dgm:spPr/>
    </dgm:pt>
    <dgm:pt modelId="{BBB9A5CC-E6C8-4FFA-81BE-2FFF5F1EBB54}" type="pres">
      <dgm:prSet presAssocID="{B7BF5D16-DBED-4E92-876B-F86039C06C58}" presName="spacerB" presStyleCnt="0"/>
      <dgm:spPr/>
    </dgm:pt>
    <dgm:pt modelId="{908DF721-7370-4386-862C-68B2345AD1B4}" type="pres">
      <dgm:prSet presAssocID="{5B2D51C6-7D48-4BED-8FC0-5C99ABC21AB6}" presName="node" presStyleLbl="node1" presStyleIdx="2" presStyleCnt="4">
        <dgm:presLayoutVars>
          <dgm:bulletEnabled val="1"/>
        </dgm:presLayoutVars>
      </dgm:prSet>
      <dgm:spPr/>
    </dgm:pt>
    <dgm:pt modelId="{5F9E965C-7D45-4173-B953-F191BE430585}" type="pres">
      <dgm:prSet presAssocID="{26D0A756-0A4E-443F-B89A-91C0A55B6B9C}" presName="sibTransLast" presStyleLbl="sibTrans2D1" presStyleIdx="2" presStyleCnt="3" custScaleX="151494" custScaleY="118064"/>
      <dgm:spPr/>
    </dgm:pt>
    <dgm:pt modelId="{152BBCB9-9BA1-44BF-9FA9-90F50E66A966}" type="pres">
      <dgm:prSet presAssocID="{26D0A756-0A4E-443F-B89A-91C0A55B6B9C}" presName="connectorText" presStyleLbl="sibTrans2D1" presStyleIdx="2" presStyleCnt="3"/>
      <dgm:spPr/>
    </dgm:pt>
    <dgm:pt modelId="{FB6B7D1E-DB21-43DD-94FC-D42CC20435E1}" type="pres">
      <dgm:prSet presAssocID="{26D0A756-0A4E-443F-B89A-91C0A55B6B9C}" presName="lastNode" presStyleLbl="node1" presStyleIdx="3" presStyleCnt="4">
        <dgm:presLayoutVars>
          <dgm:bulletEnabled val="1"/>
        </dgm:presLayoutVars>
      </dgm:prSet>
      <dgm:spPr/>
    </dgm:pt>
  </dgm:ptLst>
  <dgm:cxnLst>
    <dgm:cxn modelId="{765AAD16-743D-4D7A-89FF-1AD255526886}" srcId="{26D0A756-0A4E-443F-B89A-91C0A55B6B9C}" destId="{736AA778-5F45-48A5-ABA5-565C830209F8}" srcOrd="0" destOrd="0" parTransId="{7094FFA8-FE5D-4D69-93D4-96834444EC1D}" sibTransId="{392C01E2-B757-49CB-9D08-C81E54261C41}"/>
    <dgm:cxn modelId="{FC52511D-46C5-4BCE-8069-7B79427661FA}" type="presOf" srcId="{1707A493-F3B2-4C0B-AF2E-09B8EBF1EE71}" destId="{06559658-6939-4BA1-9EC4-DEF82262B0AC}" srcOrd="0" destOrd="0" presId="urn:microsoft.com/office/officeart/2005/8/layout/equation2"/>
    <dgm:cxn modelId="{90BF3B22-D10D-4543-85C9-F43A1C5F85D7}" type="presOf" srcId="{5B2D51C6-7D48-4BED-8FC0-5C99ABC21AB6}" destId="{908DF721-7370-4386-862C-68B2345AD1B4}" srcOrd="0" destOrd="0" presId="urn:microsoft.com/office/officeart/2005/8/layout/equation2"/>
    <dgm:cxn modelId="{9F38D92C-F66B-4536-98FE-99F5FCC2B02E}" type="presOf" srcId="{EE510C06-32D5-4F33-A714-601C01F1E27C}" destId="{152BBCB9-9BA1-44BF-9FA9-90F50E66A966}" srcOrd="1" destOrd="0" presId="urn:microsoft.com/office/officeart/2005/8/layout/equation2"/>
    <dgm:cxn modelId="{94005F32-5095-4006-9428-26E68F35D2FD}" type="presOf" srcId="{392C01E2-B757-49CB-9D08-C81E54261C41}" destId="{E7F48CA1-010F-4478-919F-3C28EE69C58E}" srcOrd="0" destOrd="0" presId="urn:microsoft.com/office/officeart/2005/8/layout/equation2"/>
    <dgm:cxn modelId="{D8300342-9892-461D-B607-4C0E67382316}" type="presOf" srcId="{736AA778-5F45-48A5-ABA5-565C830209F8}" destId="{B840BE17-11EE-4ED5-9004-3532FDB222B8}" srcOrd="0" destOrd="0" presId="urn:microsoft.com/office/officeart/2005/8/layout/equation2"/>
    <dgm:cxn modelId="{733FC754-B34E-42A1-9F34-7B05A73B48C9}" type="presOf" srcId="{B7BF5D16-DBED-4E92-876B-F86039C06C58}" destId="{8CF27A53-B63E-4F0D-8040-AA4D5895CE61}" srcOrd="0" destOrd="0" presId="urn:microsoft.com/office/officeart/2005/8/layout/equation2"/>
    <dgm:cxn modelId="{A52B3477-E502-4C9B-A881-CB772D86D9F0}" type="presOf" srcId="{EE510C06-32D5-4F33-A714-601C01F1E27C}" destId="{5F9E965C-7D45-4173-B953-F191BE430585}" srcOrd="0" destOrd="0" presId="urn:microsoft.com/office/officeart/2005/8/layout/equation2"/>
    <dgm:cxn modelId="{E01E18A2-0290-4D5D-B6E6-4FDEC7E34C57}" type="presOf" srcId="{6FA06440-72D5-460B-ABB6-E2F5BEF96E09}" destId="{FB6B7D1E-DB21-43DD-94FC-D42CC20435E1}" srcOrd="0" destOrd="0" presId="urn:microsoft.com/office/officeart/2005/8/layout/equation2"/>
    <dgm:cxn modelId="{B28AD1AA-9F98-45BC-A184-26C9730FAEE2}" type="presOf" srcId="{26D0A756-0A4E-443F-B89A-91C0A55B6B9C}" destId="{948424D1-B05D-404F-BDAF-1D6CD909A280}" srcOrd="0" destOrd="0" presId="urn:microsoft.com/office/officeart/2005/8/layout/equation2"/>
    <dgm:cxn modelId="{B768B3DE-18B0-48FC-90B7-92133D0DBB4E}" srcId="{26D0A756-0A4E-443F-B89A-91C0A55B6B9C}" destId="{5B2D51C6-7D48-4BED-8FC0-5C99ABC21AB6}" srcOrd="2" destOrd="0" parTransId="{D6981138-13F7-4211-A7C8-7E6D58925F7E}" sibTransId="{EE510C06-32D5-4F33-A714-601C01F1E27C}"/>
    <dgm:cxn modelId="{2A6FDAFB-0E7A-4F73-9258-607FC59A1343}" srcId="{26D0A756-0A4E-443F-B89A-91C0A55B6B9C}" destId="{1707A493-F3B2-4C0B-AF2E-09B8EBF1EE71}" srcOrd="1" destOrd="0" parTransId="{4E7A0FF7-27CF-4733-BEC5-50997541BF9D}" sibTransId="{B7BF5D16-DBED-4E92-876B-F86039C06C58}"/>
    <dgm:cxn modelId="{60819CFE-6E0C-46E6-80ED-2D5ECCF7E491}" srcId="{26D0A756-0A4E-443F-B89A-91C0A55B6B9C}" destId="{6FA06440-72D5-460B-ABB6-E2F5BEF96E09}" srcOrd="3" destOrd="0" parTransId="{FC129524-B43B-4311-992D-582D7EE086A6}" sibTransId="{F40B0C0D-D9FB-4223-9199-2856B6C94F14}"/>
    <dgm:cxn modelId="{F32A0C2B-58DB-481E-AB67-C54FA4B3797F}" type="presParOf" srcId="{948424D1-B05D-404F-BDAF-1D6CD909A280}" destId="{62765CDE-FA17-47AD-88E4-E7F8CF36CC5F}" srcOrd="0" destOrd="0" presId="urn:microsoft.com/office/officeart/2005/8/layout/equation2"/>
    <dgm:cxn modelId="{B622B725-F272-445D-90F1-8028FD3F0DDA}" type="presParOf" srcId="{62765CDE-FA17-47AD-88E4-E7F8CF36CC5F}" destId="{B840BE17-11EE-4ED5-9004-3532FDB222B8}" srcOrd="0" destOrd="0" presId="urn:microsoft.com/office/officeart/2005/8/layout/equation2"/>
    <dgm:cxn modelId="{71AFDD93-5A59-44E5-9370-9D9A87CC2CAC}" type="presParOf" srcId="{62765CDE-FA17-47AD-88E4-E7F8CF36CC5F}" destId="{D3B4EF3A-9761-4D51-88FB-DD8B8835662C}" srcOrd="1" destOrd="0" presId="urn:microsoft.com/office/officeart/2005/8/layout/equation2"/>
    <dgm:cxn modelId="{D81D6FC9-884A-4188-B206-FEF2329A3BC3}" type="presParOf" srcId="{62765CDE-FA17-47AD-88E4-E7F8CF36CC5F}" destId="{E7F48CA1-010F-4478-919F-3C28EE69C58E}" srcOrd="2" destOrd="0" presId="urn:microsoft.com/office/officeart/2005/8/layout/equation2"/>
    <dgm:cxn modelId="{46CBE0A3-7A10-4CD0-840E-504B267886A7}" type="presParOf" srcId="{62765CDE-FA17-47AD-88E4-E7F8CF36CC5F}" destId="{102A48AC-4200-4635-8569-B297263167B2}" srcOrd="3" destOrd="0" presId="urn:microsoft.com/office/officeart/2005/8/layout/equation2"/>
    <dgm:cxn modelId="{70422B13-E571-4566-98E1-610F2E3E40C6}" type="presParOf" srcId="{62765CDE-FA17-47AD-88E4-E7F8CF36CC5F}" destId="{06559658-6939-4BA1-9EC4-DEF82262B0AC}" srcOrd="4" destOrd="0" presId="urn:microsoft.com/office/officeart/2005/8/layout/equation2"/>
    <dgm:cxn modelId="{C34A268A-0243-438F-9065-A87E95B3B533}" type="presParOf" srcId="{62765CDE-FA17-47AD-88E4-E7F8CF36CC5F}" destId="{4A5806E4-6E71-4EB9-B5FC-E6EB19D96A62}" srcOrd="5" destOrd="0" presId="urn:microsoft.com/office/officeart/2005/8/layout/equation2"/>
    <dgm:cxn modelId="{8AE20A18-871A-4E99-99E2-E414038C3858}" type="presParOf" srcId="{62765CDE-FA17-47AD-88E4-E7F8CF36CC5F}" destId="{8CF27A53-B63E-4F0D-8040-AA4D5895CE61}" srcOrd="6" destOrd="0" presId="urn:microsoft.com/office/officeart/2005/8/layout/equation2"/>
    <dgm:cxn modelId="{DA90C4DD-9895-452C-B4A6-3435A395BFBF}" type="presParOf" srcId="{62765CDE-FA17-47AD-88E4-E7F8CF36CC5F}" destId="{BBB9A5CC-E6C8-4FFA-81BE-2FFF5F1EBB54}" srcOrd="7" destOrd="0" presId="urn:microsoft.com/office/officeart/2005/8/layout/equation2"/>
    <dgm:cxn modelId="{3A816115-1C82-40AF-8E38-E01707CD3848}" type="presParOf" srcId="{62765CDE-FA17-47AD-88E4-E7F8CF36CC5F}" destId="{908DF721-7370-4386-862C-68B2345AD1B4}" srcOrd="8" destOrd="0" presId="urn:microsoft.com/office/officeart/2005/8/layout/equation2"/>
    <dgm:cxn modelId="{64399FF3-9B8F-4392-9157-62FF1536F06A}" type="presParOf" srcId="{948424D1-B05D-404F-BDAF-1D6CD909A280}" destId="{5F9E965C-7D45-4173-B953-F191BE430585}" srcOrd="1" destOrd="0" presId="urn:microsoft.com/office/officeart/2005/8/layout/equation2"/>
    <dgm:cxn modelId="{28CA3E5E-449F-418E-9C4B-51C70C3928E4}" type="presParOf" srcId="{5F9E965C-7D45-4173-B953-F191BE430585}" destId="{152BBCB9-9BA1-44BF-9FA9-90F50E66A966}" srcOrd="0" destOrd="0" presId="urn:microsoft.com/office/officeart/2005/8/layout/equation2"/>
    <dgm:cxn modelId="{FE098D4B-AF93-40A1-9A63-D7F31975E58C}" type="presParOf" srcId="{948424D1-B05D-404F-BDAF-1D6CD909A280}" destId="{FB6B7D1E-DB21-43DD-94FC-D42CC20435E1}" srcOrd="2" destOrd="0" presId="urn:microsoft.com/office/officeart/2005/8/layout/equati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A25CC0-B006-444A-87C7-ECD9E9AE166F}"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ru-RU"/>
        </a:p>
      </dgm:t>
    </dgm:pt>
    <dgm:pt modelId="{1228D209-DFAF-4D64-807A-3AD31D97751C}">
      <dgm:prSet phldrT="[Текст]"/>
      <dgm:spPr>
        <a:ln>
          <a:solidFill>
            <a:schemeClr val="tx1"/>
          </a:solidFill>
        </a:ln>
      </dgm:spPr>
      <dgm:t>
        <a:bodyPr/>
        <a:lstStyle/>
        <a:p>
          <a:r>
            <a:rPr lang="uk-UA" b="1" dirty="0">
              <a:solidFill>
                <a:schemeClr val="tx1"/>
              </a:solidFill>
            </a:rPr>
            <a:t>Погіршення доступу повітря</a:t>
          </a:r>
          <a:endParaRPr lang="ru-RU" b="1" dirty="0">
            <a:solidFill>
              <a:schemeClr val="tx1"/>
            </a:solidFill>
          </a:endParaRPr>
        </a:p>
      </dgm:t>
    </dgm:pt>
    <dgm:pt modelId="{CFA5B8DC-C148-4E48-887D-01A790387600}" type="parTrans" cxnId="{20C538DC-FFE7-4770-B213-DFED97C51013}">
      <dgm:prSet/>
      <dgm:spPr/>
      <dgm:t>
        <a:bodyPr/>
        <a:lstStyle/>
        <a:p>
          <a:endParaRPr lang="ru-RU"/>
        </a:p>
      </dgm:t>
    </dgm:pt>
    <dgm:pt modelId="{A0A22B7D-2C88-4BCA-9BBC-A94E336BEA34}" type="sibTrans" cxnId="{20C538DC-FFE7-4770-B213-DFED97C51013}">
      <dgm:prSet/>
      <dgm:spPr/>
      <dgm:t>
        <a:bodyPr/>
        <a:lstStyle/>
        <a:p>
          <a:endParaRPr lang="ru-RU"/>
        </a:p>
      </dgm:t>
    </dgm:pt>
    <dgm:pt modelId="{8244DE68-39A9-4450-A4E1-64DF6B283FDE}">
      <dgm:prSet phldrT="[Текст]" custT="1"/>
      <dgm:spPr>
        <a:ln>
          <a:solidFill>
            <a:schemeClr val="tx1"/>
          </a:solidFill>
        </a:ln>
      </dgm:spPr>
      <dgm:t>
        <a:bodyPr/>
        <a:lstStyle/>
        <a:p>
          <a:r>
            <a:rPr lang="uk-UA" sz="1800" b="1" dirty="0"/>
            <a:t>Заміна старих вікон на м/п</a:t>
          </a:r>
          <a:endParaRPr lang="ru-RU" sz="1800" b="1" dirty="0"/>
        </a:p>
      </dgm:t>
    </dgm:pt>
    <dgm:pt modelId="{16A8EE35-28D0-4AA9-9BC5-45A38B7645AD}" type="parTrans" cxnId="{D9C8A397-04DE-4C77-A428-40DCC1932552}">
      <dgm:prSet/>
      <dgm:spPr/>
      <dgm:t>
        <a:bodyPr/>
        <a:lstStyle/>
        <a:p>
          <a:endParaRPr lang="ru-RU"/>
        </a:p>
      </dgm:t>
    </dgm:pt>
    <dgm:pt modelId="{8CFA3476-1486-4E86-84F2-0AAEC4446804}" type="sibTrans" cxnId="{D9C8A397-04DE-4C77-A428-40DCC1932552}">
      <dgm:prSet/>
      <dgm:spPr/>
      <dgm:t>
        <a:bodyPr/>
        <a:lstStyle/>
        <a:p>
          <a:endParaRPr lang="ru-RU"/>
        </a:p>
      </dgm:t>
    </dgm:pt>
    <dgm:pt modelId="{B50F0442-1A47-458F-B3DA-B997CC17B113}">
      <dgm:prSet phldrT="[Текст]"/>
      <dgm:spPr>
        <a:ln>
          <a:solidFill>
            <a:schemeClr val="tx1"/>
          </a:solidFill>
        </a:ln>
      </dgm:spPr>
      <dgm:t>
        <a:bodyPr/>
        <a:lstStyle/>
        <a:p>
          <a:r>
            <a:rPr lang="uk-UA" b="1" dirty="0">
              <a:solidFill>
                <a:schemeClr val="tx1"/>
              </a:solidFill>
            </a:rPr>
            <a:t>Виведення з ладу вентиляції в спортзалі</a:t>
          </a:r>
          <a:endParaRPr lang="ru-RU" b="1" dirty="0">
            <a:solidFill>
              <a:schemeClr val="tx1"/>
            </a:solidFill>
          </a:endParaRPr>
        </a:p>
      </dgm:t>
    </dgm:pt>
    <dgm:pt modelId="{63FB6A24-E11D-44D1-841C-F0753CABF94A}" type="parTrans" cxnId="{18E85D96-292F-41BC-A918-FB09921EC345}">
      <dgm:prSet/>
      <dgm:spPr/>
      <dgm:t>
        <a:bodyPr/>
        <a:lstStyle/>
        <a:p>
          <a:endParaRPr lang="ru-RU"/>
        </a:p>
      </dgm:t>
    </dgm:pt>
    <dgm:pt modelId="{A4E98FF8-DA11-49BD-B22F-BADF02E94370}" type="sibTrans" cxnId="{18E85D96-292F-41BC-A918-FB09921EC345}">
      <dgm:prSet/>
      <dgm:spPr/>
      <dgm:t>
        <a:bodyPr/>
        <a:lstStyle/>
        <a:p>
          <a:endParaRPr lang="ru-RU"/>
        </a:p>
      </dgm:t>
    </dgm:pt>
    <dgm:pt modelId="{75555B3B-44A8-49F9-A6EB-00B1162EEB0E}">
      <dgm:prSet phldrT="[Текст]" custT="1"/>
      <dgm:spPr>
        <a:ln>
          <a:solidFill>
            <a:schemeClr val="tx1"/>
          </a:solidFill>
        </a:ln>
      </dgm:spPr>
      <dgm:t>
        <a:bodyPr/>
        <a:lstStyle/>
        <a:p>
          <a:r>
            <a:rPr lang="uk-UA" sz="1500" b="1" dirty="0"/>
            <a:t>Встановлення заслінок в вентиляційних шахтах</a:t>
          </a:r>
          <a:endParaRPr lang="ru-RU" sz="1500" b="1" dirty="0"/>
        </a:p>
      </dgm:t>
    </dgm:pt>
    <dgm:pt modelId="{007E7DD6-7FF0-431B-A7B6-984B63450B21}" type="parTrans" cxnId="{60F9CC16-6BBF-46C0-AF8B-CDAEBAB240CD}">
      <dgm:prSet/>
      <dgm:spPr/>
      <dgm:t>
        <a:bodyPr/>
        <a:lstStyle/>
        <a:p>
          <a:endParaRPr lang="ru-RU"/>
        </a:p>
      </dgm:t>
    </dgm:pt>
    <dgm:pt modelId="{4543678A-EB07-46DE-8EB0-B684574692B4}" type="sibTrans" cxnId="{60F9CC16-6BBF-46C0-AF8B-CDAEBAB240CD}">
      <dgm:prSet/>
      <dgm:spPr/>
      <dgm:t>
        <a:bodyPr/>
        <a:lstStyle/>
        <a:p>
          <a:endParaRPr lang="ru-RU"/>
        </a:p>
      </dgm:t>
    </dgm:pt>
    <dgm:pt modelId="{50168F15-9785-405D-B4C3-24E438F390EA}">
      <dgm:prSet phldrT="[Текст]" custT="1"/>
      <dgm:spPr>
        <a:ln>
          <a:solidFill>
            <a:schemeClr val="tx1"/>
          </a:solidFill>
        </a:ln>
      </dgm:spPr>
      <dgm:t>
        <a:bodyPr/>
        <a:lstStyle/>
        <a:p>
          <a:r>
            <a:rPr lang="uk-UA" sz="1500" b="1" dirty="0"/>
            <a:t>Герметизація оголовків вентиляційних шахт</a:t>
          </a:r>
          <a:endParaRPr lang="ru-RU" sz="1500" b="1" dirty="0"/>
        </a:p>
      </dgm:t>
    </dgm:pt>
    <dgm:pt modelId="{6C17DC22-995D-41C4-AB74-4B527A3BA067}" type="parTrans" cxnId="{3A47BA74-FE3E-43D1-A747-6F1A783ED4BA}">
      <dgm:prSet/>
      <dgm:spPr/>
      <dgm:t>
        <a:bodyPr/>
        <a:lstStyle/>
        <a:p>
          <a:endParaRPr lang="ru-RU"/>
        </a:p>
      </dgm:t>
    </dgm:pt>
    <dgm:pt modelId="{455871BB-44D6-415C-BDA9-A2772568B308}" type="sibTrans" cxnId="{3A47BA74-FE3E-43D1-A747-6F1A783ED4BA}">
      <dgm:prSet/>
      <dgm:spPr/>
      <dgm:t>
        <a:bodyPr/>
        <a:lstStyle/>
        <a:p>
          <a:endParaRPr lang="ru-RU"/>
        </a:p>
      </dgm:t>
    </dgm:pt>
    <dgm:pt modelId="{6648755D-3225-4B33-B35F-54EFFFF7F5C5}">
      <dgm:prSet phldrT="[Текст]" custT="1"/>
      <dgm:spPr>
        <a:ln>
          <a:solidFill>
            <a:schemeClr val="tx1"/>
          </a:solidFill>
        </a:ln>
      </dgm:spPr>
      <dgm:t>
        <a:bodyPr/>
        <a:lstStyle/>
        <a:p>
          <a:r>
            <a:rPr lang="uk-UA" sz="1400" b="1" dirty="0"/>
            <a:t>Відсутність</a:t>
          </a:r>
        </a:p>
        <a:p>
          <a:r>
            <a:rPr lang="uk-UA" sz="1400" b="1" dirty="0"/>
            <a:t>змоги</a:t>
          </a:r>
        </a:p>
        <a:p>
          <a:r>
            <a:rPr lang="uk-UA" sz="1400" b="1" dirty="0"/>
            <a:t>провітрювання</a:t>
          </a:r>
        </a:p>
        <a:p>
          <a:r>
            <a:rPr lang="uk-UA" sz="1400" b="1" dirty="0"/>
            <a:t>приміщення</a:t>
          </a:r>
        </a:p>
      </dgm:t>
    </dgm:pt>
    <dgm:pt modelId="{8CF50C26-605E-4BF2-85C3-E72347E6CB7F}" type="parTrans" cxnId="{31ABC79E-95E0-40AD-A25F-F29D84E64BB4}">
      <dgm:prSet/>
      <dgm:spPr/>
      <dgm:t>
        <a:bodyPr/>
        <a:lstStyle/>
        <a:p>
          <a:endParaRPr lang="ru-RU"/>
        </a:p>
      </dgm:t>
    </dgm:pt>
    <dgm:pt modelId="{82E6289C-BE4B-4DBD-9936-F587151D7F2A}" type="sibTrans" cxnId="{31ABC79E-95E0-40AD-A25F-F29D84E64BB4}">
      <dgm:prSet/>
      <dgm:spPr/>
      <dgm:t>
        <a:bodyPr/>
        <a:lstStyle/>
        <a:p>
          <a:endParaRPr lang="ru-RU"/>
        </a:p>
      </dgm:t>
    </dgm:pt>
    <dgm:pt modelId="{7838C2AF-EBAE-42FE-8713-A91794B15740}">
      <dgm:prSet phldrT="[Текст]" custT="1"/>
      <dgm:spPr>
        <a:ln>
          <a:solidFill>
            <a:schemeClr val="tx1"/>
          </a:solidFill>
        </a:ln>
      </dgm:spPr>
      <dgm:t>
        <a:bodyPr/>
        <a:lstStyle/>
        <a:p>
          <a:r>
            <a:rPr lang="uk-UA" sz="1500" b="1" dirty="0"/>
            <a:t>Випадання конденсату, утворення калюж на підлозі</a:t>
          </a:r>
          <a:endParaRPr lang="ru-RU" sz="1500" b="1" dirty="0"/>
        </a:p>
      </dgm:t>
    </dgm:pt>
    <dgm:pt modelId="{4F85C87C-3DBA-4264-895A-E8C9D635B57E}" type="parTrans" cxnId="{B8AF5FC0-3D1B-473D-BDAB-3741BF444EF6}">
      <dgm:prSet/>
      <dgm:spPr/>
      <dgm:t>
        <a:bodyPr/>
        <a:lstStyle/>
        <a:p>
          <a:endParaRPr lang="ru-RU"/>
        </a:p>
      </dgm:t>
    </dgm:pt>
    <dgm:pt modelId="{6F580195-EB2D-4225-ADEA-68D9783073E7}" type="sibTrans" cxnId="{B8AF5FC0-3D1B-473D-BDAB-3741BF444EF6}">
      <dgm:prSet/>
      <dgm:spPr/>
      <dgm:t>
        <a:bodyPr/>
        <a:lstStyle/>
        <a:p>
          <a:endParaRPr lang="ru-RU"/>
        </a:p>
      </dgm:t>
    </dgm:pt>
    <dgm:pt modelId="{E0FF194C-1874-42A4-9F27-1738BE87FF53}" type="pres">
      <dgm:prSet presAssocID="{40A25CC0-B006-444A-87C7-ECD9E9AE166F}" presName="Name0" presStyleCnt="0">
        <dgm:presLayoutVars>
          <dgm:chPref val="3"/>
          <dgm:dir/>
          <dgm:animLvl val="lvl"/>
          <dgm:resizeHandles/>
        </dgm:presLayoutVars>
      </dgm:prSet>
      <dgm:spPr/>
    </dgm:pt>
    <dgm:pt modelId="{991785F4-6719-4FE9-8D24-DB09DC780579}" type="pres">
      <dgm:prSet presAssocID="{1228D209-DFAF-4D64-807A-3AD31D97751C}" presName="horFlow" presStyleCnt="0"/>
      <dgm:spPr/>
    </dgm:pt>
    <dgm:pt modelId="{96E727A2-9CEE-43DE-A291-B46DA76B7C21}" type="pres">
      <dgm:prSet presAssocID="{1228D209-DFAF-4D64-807A-3AD31D97751C}" presName="bigChev" presStyleLbl="node1" presStyleIdx="0" presStyleCnt="2"/>
      <dgm:spPr/>
    </dgm:pt>
    <dgm:pt modelId="{05CD0A12-D078-4DED-A2A4-48464ED9C26A}" type="pres">
      <dgm:prSet presAssocID="{16A8EE35-28D0-4AA9-9BC5-45A38B7645AD}" presName="parTrans" presStyleCnt="0"/>
      <dgm:spPr/>
    </dgm:pt>
    <dgm:pt modelId="{9363097D-53BF-4E83-AD3C-34D353F9CEF0}" type="pres">
      <dgm:prSet presAssocID="{8244DE68-39A9-4450-A4E1-64DF6B283FDE}" presName="node" presStyleLbl="alignAccFollowNode1" presStyleIdx="0" presStyleCnt="5">
        <dgm:presLayoutVars>
          <dgm:bulletEnabled val="1"/>
        </dgm:presLayoutVars>
      </dgm:prSet>
      <dgm:spPr/>
    </dgm:pt>
    <dgm:pt modelId="{AA61B4B1-4029-4F14-9A55-7C2309787CC0}" type="pres">
      <dgm:prSet presAssocID="{8CFA3476-1486-4E86-84F2-0AAEC4446804}" presName="sibTrans" presStyleCnt="0"/>
      <dgm:spPr/>
    </dgm:pt>
    <dgm:pt modelId="{84305F32-BDD6-4EDB-8121-5C50D312E151}" type="pres">
      <dgm:prSet presAssocID="{6648755D-3225-4B33-B35F-54EFFFF7F5C5}" presName="node" presStyleLbl="alignAccFollowNode1" presStyleIdx="1" presStyleCnt="5">
        <dgm:presLayoutVars>
          <dgm:bulletEnabled val="1"/>
        </dgm:presLayoutVars>
      </dgm:prSet>
      <dgm:spPr/>
    </dgm:pt>
    <dgm:pt modelId="{2EEC3894-10F5-4F0B-896A-4F123ED6A0AD}" type="pres">
      <dgm:prSet presAssocID="{1228D209-DFAF-4D64-807A-3AD31D97751C}" presName="vSp" presStyleCnt="0"/>
      <dgm:spPr/>
    </dgm:pt>
    <dgm:pt modelId="{2666D20F-D8E1-45F9-B38C-D79A50FCF521}" type="pres">
      <dgm:prSet presAssocID="{B50F0442-1A47-458F-B3DA-B997CC17B113}" presName="horFlow" presStyleCnt="0"/>
      <dgm:spPr/>
    </dgm:pt>
    <dgm:pt modelId="{A338F422-E55E-4DF3-BDEC-1C8053B4148F}" type="pres">
      <dgm:prSet presAssocID="{B50F0442-1A47-458F-B3DA-B997CC17B113}" presName="bigChev" presStyleLbl="node1" presStyleIdx="1" presStyleCnt="2"/>
      <dgm:spPr/>
    </dgm:pt>
    <dgm:pt modelId="{1BE708AD-C2FA-44C8-A414-166BBAD391C8}" type="pres">
      <dgm:prSet presAssocID="{007E7DD6-7FF0-431B-A7B6-984B63450B21}" presName="parTrans" presStyleCnt="0"/>
      <dgm:spPr/>
    </dgm:pt>
    <dgm:pt modelId="{00E97E44-50DF-492C-A345-3AE21DDB769E}" type="pres">
      <dgm:prSet presAssocID="{75555B3B-44A8-49F9-A6EB-00B1162EEB0E}" presName="node" presStyleLbl="alignAccFollowNode1" presStyleIdx="2" presStyleCnt="5">
        <dgm:presLayoutVars>
          <dgm:bulletEnabled val="1"/>
        </dgm:presLayoutVars>
      </dgm:prSet>
      <dgm:spPr/>
    </dgm:pt>
    <dgm:pt modelId="{02FC00ED-E872-4C5A-BB6C-60A09EC13D70}" type="pres">
      <dgm:prSet presAssocID="{4543678A-EB07-46DE-8EB0-B684574692B4}" presName="sibTrans" presStyleCnt="0"/>
      <dgm:spPr/>
    </dgm:pt>
    <dgm:pt modelId="{05EAB86F-B9D1-461A-B22D-AADE15CC8EF3}" type="pres">
      <dgm:prSet presAssocID="{7838C2AF-EBAE-42FE-8713-A91794B15740}" presName="node" presStyleLbl="alignAccFollowNode1" presStyleIdx="3" presStyleCnt="5">
        <dgm:presLayoutVars>
          <dgm:bulletEnabled val="1"/>
        </dgm:presLayoutVars>
      </dgm:prSet>
      <dgm:spPr/>
    </dgm:pt>
    <dgm:pt modelId="{22B0437C-CF24-4E86-BB74-685ED6C5E487}" type="pres">
      <dgm:prSet presAssocID="{6F580195-EB2D-4225-ADEA-68D9783073E7}" presName="sibTrans" presStyleCnt="0"/>
      <dgm:spPr/>
    </dgm:pt>
    <dgm:pt modelId="{848F4EC0-C8ED-46B8-B319-5EA2C1E90870}" type="pres">
      <dgm:prSet presAssocID="{50168F15-9785-405D-B4C3-24E438F390EA}" presName="node" presStyleLbl="alignAccFollowNode1" presStyleIdx="4" presStyleCnt="5">
        <dgm:presLayoutVars>
          <dgm:bulletEnabled val="1"/>
        </dgm:presLayoutVars>
      </dgm:prSet>
      <dgm:spPr/>
    </dgm:pt>
  </dgm:ptLst>
  <dgm:cxnLst>
    <dgm:cxn modelId="{B611DB09-E00D-400F-8E63-0FAD91BEFD1D}" type="presOf" srcId="{50168F15-9785-405D-B4C3-24E438F390EA}" destId="{848F4EC0-C8ED-46B8-B319-5EA2C1E90870}" srcOrd="0" destOrd="0" presId="urn:microsoft.com/office/officeart/2005/8/layout/lProcess3"/>
    <dgm:cxn modelId="{60F9CC16-6BBF-46C0-AF8B-CDAEBAB240CD}" srcId="{B50F0442-1A47-458F-B3DA-B997CC17B113}" destId="{75555B3B-44A8-49F9-A6EB-00B1162EEB0E}" srcOrd="0" destOrd="0" parTransId="{007E7DD6-7FF0-431B-A7B6-984B63450B21}" sibTransId="{4543678A-EB07-46DE-8EB0-B684574692B4}"/>
    <dgm:cxn modelId="{12F06829-DDBC-4D82-A22D-00E00A7B3207}" type="presOf" srcId="{8244DE68-39A9-4450-A4E1-64DF6B283FDE}" destId="{9363097D-53BF-4E83-AD3C-34D353F9CEF0}" srcOrd="0" destOrd="0" presId="urn:microsoft.com/office/officeart/2005/8/layout/lProcess3"/>
    <dgm:cxn modelId="{6DEE2C6D-A83B-43AE-A05E-7DEF7A0626C9}" type="presOf" srcId="{6648755D-3225-4B33-B35F-54EFFFF7F5C5}" destId="{84305F32-BDD6-4EDB-8121-5C50D312E151}" srcOrd="0" destOrd="0" presId="urn:microsoft.com/office/officeart/2005/8/layout/lProcess3"/>
    <dgm:cxn modelId="{3A47BA74-FE3E-43D1-A747-6F1A783ED4BA}" srcId="{B50F0442-1A47-458F-B3DA-B997CC17B113}" destId="{50168F15-9785-405D-B4C3-24E438F390EA}" srcOrd="2" destOrd="0" parTransId="{6C17DC22-995D-41C4-AB74-4B527A3BA067}" sibTransId="{455871BB-44D6-415C-BDA9-A2772568B308}"/>
    <dgm:cxn modelId="{68FA9975-4419-4BD7-8BC1-D7256BF6F5F8}" type="presOf" srcId="{40A25CC0-B006-444A-87C7-ECD9E9AE166F}" destId="{E0FF194C-1874-42A4-9F27-1738BE87FF53}" srcOrd="0" destOrd="0" presId="urn:microsoft.com/office/officeart/2005/8/layout/lProcess3"/>
    <dgm:cxn modelId="{124B6A7A-CF56-458D-9E57-FC9E18303076}" type="presOf" srcId="{B50F0442-1A47-458F-B3DA-B997CC17B113}" destId="{A338F422-E55E-4DF3-BDEC-1C8053B4148F}" srcOrd="0" destOrd="0" presId="urn:microsoft.com/office/officeart/2005/8/layout/lProcess3"/>
    <dgm:cxn modelId="{49C9A884-F52D-4360-8E95-3CBF7D65CF6F}" type="presOf" srcId="{7838C2AF-EBAE-42FE-8713-A91794B15740}" destId="{05EAB86F-B9D1-461A-B22D-AADE15CC8EF3}" srcOrd="0" destOrd="0" presId="urn:microsoft.com/office/officeart/2005/8/layout/lProcess3"/>
    <dgm:cxn modelId="{18E85D96-292F-41BC-A918-FB09921EC345}" srcId="{40A25CC0-B006-444A-87C7-ECD9E9AE166F}" destId="{B50F0442-1A47-458F-B3DA-B997CC17B113}" srcOrd="1" destOrd="0" parTransId="{63FB6A24-E11D-44D1-841C-F0753CABF94A}" sibTransId="{A4E98FF8-DA11-49BD-B22F-BADF02E94370}"/>
    <dgm:cxn modelId="{D9C8A397-04DE-4C77-A428-40DCC1932552}" srcId="{1228D209-DFAF-4D64-807A-3AD31D97751C}" destId="{8244DE68-39A9-4450-A4E1-64DF6B283FDE}" srcOrd="0" destOrd="0" parTransId="{16A8EE35-28D0-4AA9-9BC5-45A38B7645AD}" sibTransId="{8CFA3476-1486-4E86-84F2-0AAEC4446804}"/>
    <dgm:cxn modelId="{31ABC79E-95E0-40AD-A25F-F29D84E64BB4}" srcId="{1228D209-DFAF-4D64-807A-3AD31D97751C}" destId="{6648755D-3225-4B33-B35F-54EFFFF7F5C5}" srcOrd="1" destOrd="0" parTransId="{8CF50C26-605E-4BF2-85C3-E72347E6CB7F}" sibTransId="{82E6289C-BE4B-4DBD-9936-F587151D7F2A}"/>
    <dgm:cxn modelId="{B8AF5FC0-3D1B-473D-BDAB-3741BF444EF6}" srcId="{B50F0442-1A47-458F-B3DA-B997CC17B113}" destId="{7838C2AF-EBAE-42FE-8713-A91794B15740}" srcOrd="1" destOrd="0" parTransId="{4F85C87C-3DBA-4264-895A-E8C9D635B57E}" sibTransId="{6F580195-EB2D-4225-ADEA-68D9783073E7}"/>
    <dgm:cxn modelId="{610253D4-46FB-4430-BD69-A1499E8EBAD3}" type="presOf" srcId="{75555B3B-44A8-49F9-A6EB-00B1162EEB0E}" destId="{00E97E44-50DF-492C-A345-3AE21DDB769E}" srcOrd="0" destOrd="0" presId="urn:microsoft.com/office/officeart/2005/8/layout/lProcess3"/>
    <dgm:cxn modelId="{20C538DC-FFE7-4770-B213-DFED97C51013}" srcId="{40A25CC0-B006-444A-87C7-ECD9E9AE166F}" destId="{1228D209-DFAF-4D64-807A-3AD31D97751C}" srcOrd="0" destOrd="0" parTransId="{CFA5B8DC-C148-4E48-887D-01A790387600}" sibTransId="{A0A22B7D-2C88-4BCA-9BBC-A94E336BEA34}"/>
    <dgm:cxn modelId="{A387EEE1-64B6-41D1-91AE-A05A1D71033D}" type="presOf" srcId="{1228D209-DFAF-4D64-807A-3AD31D97751C}" destId="{96E727A2-9CEE-43DE-A291-B46DA76B7C21}" srcOrd="0" destOrd="0" presId="urn:microsoft.com/office/officeart/2005/8/layout/lProcess3"/>
    <dgm:cxn modelId="{F94EED0B-F4C8-4AA7-80C2-5EE79309F845}" type="presParOf" srcId="{E0FF194C-1874-42A4-9F27-1738BE87FF53}" destId="{991785F4-6719-4FE9-8D24-DB09DC780579}" srcOrd="0" destOrd="0" presId="urn:microsoft.com/office/officeart/2005/8/layout/lProcess3"/>
    <dgm:cxn modelId="{0549088C-AB79-49BC-97FF-1642FC945EEB}" type="presParOf" srcId="{991785F4-6719-4FE9-8D24-DB09DC780579}" destId="{96E727A2-9CEE-43DE-A291-B46DA76B7C21}" srcOrd="0" destOrd="0" presId="urn:microsoft.com/office/officeart/2005/8/layout/lProcess3"/>
    <dgm:cxn modelId="{AEA53B87-4CB8-43F1-BACD-78BC6472DFA3}" type="presParOf" srcId="{991785F4-6719-4FE9-8D24-DB09DC780579}" destId="{05CD0A12-D078-4DED-A2A4-48464ED9C26A}" srcOrd="1" destOrd="0" presId="urn:microsoft.com/office/officeart/2005/8/layout/lProcess3"/>
    <dgm:cxn modelId="{F4B94B13-7B55-4D47-96DB-44770D8DB904}" type="presParOf" srcId="{991785F4-6719-4FE9-8D24-DB09DC780579}" destId="{9363097D-53BF-4E83-AD3C-34D353F9CEF0}" srcOrd="2" destOrd="0" presId="urn:microsoft.com/office/officeart/2005/8/layout/lProcess3"/>
    <dgm:cxn modelId="{36CB9FE1-C156-4CE8-BFF3-C887ECCE1EC9}" type="presParOf" srcId="{991785F4-6719-4FE9-8D24-DB09DC780579}" destId="{AA61B4B1-4029-4F14-9A55-7C2309787CC0}" srcOrd="3" destOrd="0" presId="urn:microsoft.com/office/officeart/2005/8/layout/lProcess3"/>
    <dgm:cxn modelId="{D9C6E6AC-D053-4417-ACBF-ED3DC0E8B1EC}" type="presParOf" srcId="{991785F4-6719-4FE9-8D24-DB09DC780579}" destId="{84305F32-BDD6-4EDB-8121-5C50D312E151}" srcOrd="4" destOrd="0" presId="urn:microsoft.com/office/officeart/2005/8/layout/lProcess3"/>
    <dgm:cxn modelId="{C7D7E3EC-75D3-4A54-A0DC-33F56C46DBB4}" type="presParOf" srcId="{E0FF194C-1874-42A4-9F27-1738BE87FF53}" destId="{2EEC3894-10F5-4F0B-896A-4F123ED6A0AD}" srcOrd="1" destOrd="0" presId="urn:microsoft.com/office/officeart/2005/8/layout/lProcess3"/>
    <dgm:cxn modelId="{27892042-B530-4ABA-9F60-90F908272D52}" type="presParOf" srcId="{E0FF194C-1874-42A4-9F27-1738BE87FF53}" destId="{2666D20F-D8E1-45F9-B38C-D79A50FCF521}" srcOrd="2" destOrd="0" presId="urn:microsoft.com/office/officeart/2005/8/layout/lProcess3"/>
    <dgm:cxn modelId="{B1AAA64C-061D-4650-A19C-BA9C0F70EC6A}" type="presParOf" srcId="{2666D20F-D8E1-45F9-B38C-D79A50FCF521}" destId="{A338F422-E55E-4DF3-BDEC-1C8053B4148F}" srcOrd="0" destOrd="0" presId="urn:microsoft.com/office/officeart/2005/8/layout/lProcess3"/>
    <dgm:cxn modelId="{9AC4D3CF-6B1D-4BD6-AFCE-029E1B28041C}" type="presParOf" srcId="{2666D20F-D8E1-45F9-B38C-D79A50FCF521}" destId="{1BE708AD-C2FA-44C8-A414-166BBAD391C8}" srcOrd="1" destOrd="0" presId="urn:microsoft.com/office/officeart/2005/8/layout/lProcess3"/>
    <dgm:cxn modelId="{18B175CC-3063-42E9-8E55-0B0D237F7872}" type="presParOf" srcId="{2666D20F-D8E1-45F9-B38C-D79A50FCF521}" destId="{00E97E44-50DF-492C-A345-3AE21DDB769E}" srcOrd="2" destOrd="0" presId="urn:microsoft.com/office/officeart/2005/8/layout/lProcess3"/>
    <dgm:cxn modelId="{A590035E-9209-4E56-9B0F-01FF60A58F7C}" type="presParOf" srcId="{2666D20F-D8E1-45F9-B38C-D79A50FCF521}" destId="{02FC00ED-E872-4C5A-BB6C-60A09EC13D70}" srcOrd="3" destOrd="0" presId="urn:microsoft.com/office/officeart/2005/8/layout/lProcess3"/>
    <dgm:cxn modelId="{5DD22A13-1FD4-4EB8-957B-230EBC144655}" type="presParOf" srcId="{2666D20F-D8E1-45F9-B38C-D79A50FCF521}" destId="{05EAB86F-B9D1-461A-B22D-AADE15CC8EF3}" srcOrd="4" destOrd="0" presId="urn:microsoft.com/office/officeart/2005/8/layout/lProcess3"/>
    <dgm:cxn modelId="{D8294119-A52A-44BE-B9FB-60DDA54C5239}" type="presParOf" srcId="{2666D20F-D8E1-45F9-B38C-D79A50FCF521}" destId="{22B0437C-CF24-4E86-BB74-685ED6C5E487}" srcOrd="5" destOrd="0" presId="urn:microsoft.com/office/officeart/2005/8/layout/lProcess3"/>
    <dgm:cxn modelId="{4B22DCAE-6B55-40ED-B647-1C1E5F7F81D9}" type="presParOf" srcId="{2666D20F-D8E1-45F9-B38C-D79A50FCF521}" destId="{848F4EC0-C8ED-46B8-B319-5EA2C1E90870}" srcOrd="6"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B91884-13B4-4258-955C-169EBCBA1082}">
      <dsp:nvSpPr>
        <dsp:cNvPr id="0" name=""/>
        <dsp:cNvSpPr/>
      </dsp:nvSpPr>
      <dsp:spPr>
        <a:xfrm rot="16200000">
          <a:off x="1614" y="1709"/>
          <a:ext cx="3880323" cy="3880323"/>
        </a:xfrm>
        <a:prstGeom prst="downArrow">
          <a:avLst>
            <a:gd name="adj1" fmla="val 50000"/>
            <a:gd name="adj2" fmla="val 35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uk-UA" sz="3800" kern="1200" dirty="0"/>
            <a:t>Поведінкові підходи</a:t>
          </a:r>
          <a:endParaRPr lang="ru-RU" sz="3800" kern="1200" dirty="0"/>
        </a:p>
      </dsp:txBody>
      <dsp:txXfrm rot="5400000">
        <a:off x="1615" y="971790"/>
        <a:ext cx="3201266" cy="1940161"/>
      </dsp:txXfrm>
    </dsp:sp>
    <dsp:sp modelId="{53A4E118-C115-40C5-92D3-D1745D97AC3C}">
      <dsp:nvSpPr>
        <dsp:cNvPr id="0" name=""/>
        <dsp:cNvSpPr/>
      </dsp:nvSpPr>
      <dsp:spPr>
        <a:xfrm rot="5400000">
          <a:off x="4465648" y="1709"/>
          <a:ext cx="3880323" cy="3880323"/>
        </a:xfrm>
        <a:prstGeom prst="downArrow">
          <a:avLst>
            <a:gd name="adj1" fmla="val 50000"/>
            <a:gd name="adj2" fmla="val 35000"/>
          </a:avLst>
        </a:prstGeom>
        <a:gradFill rotWithShape="0">
          <a:gsLst>
            <a:gs pos="0">
              <a:schemeClr val="accent1">
                <a:hueOff val="0"/>
                <a:satOff val="0"/>
                <a:lumOff val="0"/>
                <a:alphaOff val="0"/>
                <a:tint val="96000"/>
                <a:lumMod val="100000"/>
              </a:schemeClr>
            </a:gs>
            <a:gs pos="78000">
              <a:schemeClr val="accent1">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r>
            <a:rPr lang="uk-UA" sz="3800" kern="1200" dirty="0"/>
            <a:t>Технічні підходи</a:t>
          </a:r>
          <a:endParaRPr lang="ru-RU" sz="3800" kern="1200" dirty="0"/>
        </a:p>
      </dsp:txBody>
      <dsp:txXfrm rot="-5400000">
        <a:off x="5144706" y="971789"/>
        <a:ext cx="3201266" cy="19401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47EADA-A21D-4F4F-8B69-CFF2121E4E8B}">
      <dsp:nvSpPr>
        <dsp:cNvPr id="0" name=""/>
        <dsp:cNvSpPr/>
      </dsp:nvSpPr>
      <dsp:spPr>
        <a:xfrm>
          <a:off x="3468820" y="625"/>
          <a:ext cx="5203230" cy="2438740"/>
        </a:xfrm>
        <a:prstGeom prst="rightArrow">
          <a:avLst>
            <a:gd name="adj1" fmla="val 75000"/>
            <a:gd name="adj2" fmla="val 50000"/>
          </a:avLst>
        </a:prstGeom>
        <a:solidFill>
          <a:schemeClr val="accent1">
            <a:alpha val="90000"/>
            <a:tint val="40000"/>
            <a:hueOff val="0"/>
            <a:satOff val="0"/>
            <a:lumOff val="0"/>
            <a:alphaOff val="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285750" lvl="1" indent="-285750" algn="just" defTabSz="1333500">
            <a:lnSpc>
              <a:spcPct val="90000"/>
            </a:lnSpc>
            <a:spcBef>
              <a:spcPct val="0"/>
            </a:spcBef>
            <a:spcAft>
              <a:spcPct val="15000"/>
            </a:spcAft>
            <a:buChar char="•"/>
          </a:pPr>
          <a:r>
            <a:rPr lang="uk-UA" sz="3000" kern="1200" dirty="0"/>
            <a:t>Забезпечує подачу свіжого повітря в приміщення</a:t>
          </a:r>
          <a:endParaRPr lang="ru-RU" sz="3000" kern="1200" dirty="0"/>
        </a:p>
      </dsp:txBody>
      <dsp:txXfrm>
        <a:off x="3468820" y="305468"/>
        <a:ext cx="4288703" cy="1829055"/>
      </dsp:txXfrm>
    </dsp:sp>
    <dsp:sp modelId="{368A08C9-1BCC-4A4A-A838-173CECC170B2}">
      <dsp:nvSpPr>
        <dsp:cNvPr id="0" name=""/>
        <dsp:cNvSpPr/>
      </dsp:nvSpPr>
      <dsp:spPr>
        <a:xfrm>
          <a:off x="0" y="625"/>
          <a:ext cx="3468820" cy="2438740"/>
        </a:xfrm>
        <a:prstGeom prst="roundRect">
          <a:avLst/>
        </a:prstGeom>
        <a:solidFill>
          <a:schemeClr val="accent1">
            <a:hueOff val="0"/>
            <a:satOff val="0"/>
            <a:lumOff val="0"/>
            <a:alphaOff val="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uk-UA" sz="4300" kern="1200" dirty="0">
              <a:solidFill>
                <a:schemeClr val="tx1"/>
              </a:solidFill>
            </a:rPr>
            <a:t>Припливна вентиляція</a:t>
          </a:r>
          <a:endParaRPr lang="ru-RU" sz="4300" kern="1200" dirty="0">
            <a:solidFill>
              <a:schemeClr val="tx1"/>
            </a:solidFill>
          </a:endParaRPr>
        </a:p>
      </dsp:txBody>
      <dsp:txXfrm>
        <a:off x="119049" y="119674"/>
        <a:ext cx="3230722" cy="2200642"/>
      </dsp:txXfrm>
    </dsp:sp>
    <dsp:sp modelId="{D2A8A37C-72BA-4245-892D-EBE77F2ADD11}">
      <dsp:nvSpPr>
        <dsp:cNvPr id="0" name=""/>
        <dsp:cNvSpPr/>
      </dsp:nvSpPr>
      <dsp:spPr>
        <a:xfrm>
          <a:off x="3468820" y="2683240"/>
          <a:ext cx="5203230" cy="2438740"/>
        </a:xfrm>
        <a:prstGeom prst="rightArrow">
          <a:avLst>
            <a:gd name="adj1" fmla="val 75000"/>
            <a:gd name="adj2" fmla="val 50000"/>
          </a:avLst>
        </a:prstGeom>
        <a:solidFill>
          <a:schemeClr val="accent1">
            <a:alpha val="90000"/>
            <a:tint val="40000"/>
            <a:hueOff val="0"/>
            <a:satOff val="0"/>
            <a:lumOff val="0"/>
            <a:alphaOff val="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t" anchorCtr="0">
          <a:noAutofit/>
        </a:bodyPr>
        <a:lstStyle/>
        <a:p>
          <a:pPr marL="285750" lvl="1" indent="-285750" algn="just" defTabSz="1333500">
            <a:lnSpc>
              <a:spcPct val="90000"/>
            </a:lnSpc>
            <a:spcBef>
              <a:spcPct val="0"/>
            </a:spcBef>
            <a:spcAft>
              <a:spcPct val="15000"/>
            </a:spcAft>
            <a:buChar char="•"/>
          </a:pPr>
          <a:r>
            <a:rPr lang="uk-UA" sz="3000" kern="1200" dirty="0"/>
            <a:t>Відповідає за видалення відпрацьованого повітря з приміщення</a:t>
          </a:r>
          <a:endParaRPr lang="ru-RU" sz="3000" kern="1200" dirty="0"/>
        </a:p>
      </dsp:txBody>
      <dsp:txXfrm>
        <a:off x="3468820" y="2988083"/>
        <a:ext cx="4288703" cy="1829055"/>
      </dsp:txXfrm>
    </dsp:sp>
    <dsp:sp modelId="{032A0508-679D-41A0-AB17-F2FDDA6AEFF8}">
      <dsp:nvSpPr>
        <dsp:cNvPr id="0" name=""/>
        <dsp:cNvSpPr/>
      </dsp:nvSpPr>
      <dsp:spPr>
        <a:xfrm>
          <a:off x="0" y="2683240"/>
          <a:ext cx="3468820" cy="2438740"/>
        </a:xfrm>
        <a:prstGeom prst="roundRect">
          <a:avLst/>
        </a:prstGeom>
        <a:solidFill>
          <a:schemeClr val="accent1">
            <a:hueOff val="0"/>
            <a:satOff val="0"/>
            <a:lumOff val="0"/>
            <a:alphaOff val="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830" tIns="81915" rIns="163830" bIns="81915" numCol="1" spcCol="1270" anchor="ctr" anchorCtr="0">
          <a:noAutofit/>
        </a:bodyPr>
        <a:lstStyle/>
        <a:p>
          <a:pPr marL="0" lvl="0" indent="0" algn="ctr" defTabSz="1911350">
            <a:lnSpc>
              <a:spcPct val="90000"/>
            </a:lnSpc>
            <a:spcBef>
              <a:spcPct val="0"/>
            </a:spcBef>
            <a:spcAft>
              <a:spcPct val="35000"/>
            </a:spcAft>
            <a:buNone/>
          </a:pPr>
          <a:r>
            <a:rPr lang="uk-UA" sz="4300" kern="1200" dirty="0">
              <a:solidFill>
                <a:schemeClr val="tx1"/>
              </a:solidFill>
            </a:rPr>
            <a:t>Витяжна вентиляція</a:t>
          </a:r>
          <a:endParaRPr lang="ru-RU" sz="4300" kern="1200" dirty="0">
            <a:solidFill>
              <a:schemeClr val="tx1"/>
            </a:solidFill>
          </a:endParaRPr>
        </a:p>
      </dsp:txBody>
      <dsp:txXfrm>
        <a:off x="119049" y="2802289"/>
        <a:ext cx="3230722" cy="22006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D356B-3A51-44BE-AAAE-5DCAFBC9AA63}">
      <dsp:nvSpPr>
        <dsp:cNvPr id="0" name=""/>
        <dsp:cNvSpPr/>
      </dsp:nvSpPr>
      <dsp:spPr>
        <a:xfrm rot="21300000">
          <a:off x="28754" y="1959625"/>
          <a:ext cx="9312633" cy="1066437"/>
        </a:xfrm>
        <a:prstGeom prst="mathMinus">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7BF256-FA31-43A6-B135-BF9C88FB0208}">
      <dsp:nvSpPr>
        <dsp:cNvPr id="0" name=""/>
        <dsp:cNvSpPr/>
      </dsp:nvSpPr>
      <dsp:spPr>
        <a:xfrm>
          <a:off x="1124417" y="249284"/>
          <a:ext cx="2811042" cy="1994275"/>
        </a:xfrm>
        <a:prstGeom prst="downArrow">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81AFBE-CC57-41FE-AB78-3FFC238DDF35}">
      <dsp:nvSpPr>
        <dsp:cNvPr id="0" name=""/>
        <dsp:cNvSpPr/>
      </dsp:nvSpPr>
      <dsp:spPr>
        <a:xfrm>
          <a:off x="4463845" y="1291007"/>
          <a:ext cx="2998445" cy="863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uk-UA" sz="2900" b="1" kern="1200" dirty="0">
              <a:solidFill>
                <a:schemeClr val="tx1"/>
              </a:solidFill>
            </a:rPr>
            <a:t>ПЛІСНЯВА</a:t>
          </a:r>
          <a:endParaRPr lang="ru-RU" sz="2900" b="1" kern="1200" dirty="0">
            <a:solidFill>
              <a:schemeClr val="tx1"/>
            </a:solidFill>
          </a:endParaRPr>
        </a:p>
      </dsp:txBody>
      <dsp:txXfrm>
        <a:off x="4463845" y="1291007"/>
        <a:ext cx="2998445" cy="863226"/>
      </dsp:txXfrm>
    </dsp:sp>
    <dsp:sp modelId="{C0F6BAAD-DA86-4FF0-AC46-125FA09EE7DF}">
      <dsp:nvSpPr>
        <dsp:cNvPr id="0" name=""/>
        <dsp:cNvSpPr/>
      </dsp:nvSpPr>
      <dsp:spPr>
        <a:xfrm>
          <a:off x="5434682" y="2742128"/>
          <a:ext cx="2811042" cy="1994275"/>
        </a:xfrm>
        <a:prstGeom prst="upArrow">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7BC06AC-98C9-4CB6-A6EB-3D17CB9CE30E}">
      <dsp:nvSpPr>
        <dsp:cNvPr id="0" name=""/>
        <dsp:cNvSpPr/>
      </dsp:nvSpPr>
      <dsp:spPr>
        <a:xfrm>
          <a:off x="1199048" y="2709563"/>
          <a:ext cx="2998445" cy="8062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uk-UA" sz="2900" b="1" kern="1200" dirty="0">
              <a:solidFill>
                <a:schemeClr val="bg1"/>
              </a:solidFill>
            </a:rPr>
            <a:t>ПРОТЯГИ</a:t>
          </a:r>
          <a:endParaRPr lang="ru-RU" sz="2900" b="1" kern="1200" dirty="0">
            <a:solidFill>
              <a:schemeClr val="bg1"/>
            </a:solidFill>
          </a:endParaRPr>
        </a:p>
      </dsp:txBody>
      <dsp:txXfrm>
        <a:off x="1199048" y="2709563"/>
        <a:ext cx="2998445" cy="8062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BECCF1-F0CB-44DC-94AC-B3CC818B3AAA}">
      <dsp:nvSpPr>
        <dsp:cNvPr id="0" name=""/>
        <dsp:cNvSpPr/>
      </dsp:nvSpPr>
      <dsp:spPr>
        <a:xfrm rot="5400000">
          <a:off x="408541" y="2337047"/>
          <a:ext cx="1216726" cy="2024604"/>
        </a:xfrm>
        <a:prstGeom prst="corner">
          <a:avLst>
            <a:gd name="adj1" fmla="val 16120"/>
            <a:gd name="adj2" fmla="val 16110"/>
          </a:avLst>
        </a:prstGeom>
        <a:solidFill>
          <a:srgbClr val="FFC000"/>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F89D0950-6244-4085-B812-93EC6CC5D503}">
      <dsp:nvSpPr>
        <dsp:cNvPr id="0" name=""/>
        <dsp:cNvSpPr/>
      </dsp:nvSpPr>
      <dsp:spPr>
        <a:xfrm>
          <a:off x="205439" y="2941968"/>
          <a:ext cx="1827824" cy="1602195"/>
        </a:xfrm>
        <a:prstGeom prst="rect">
          <a:avLst/>
        </a:prstGeom>
        <a:noFill/>
        <a:ln w="12700"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uk-UA" sz="2100" kern="1200" dirty="0"/>
            <a:t>Підвищена вологість повітря</a:t>
          </a:r>
          <a:endParaRPr lang="ru-RU" sz="2100" kern="1200" dirty="0"/>
        </a:p>
      </dsp:txBody>
      <dsp:txXfrm>
        <a:off x="205439" y="2941968"/>
        <a:ext cx="1827824" cy="1602195"/>
      </dsp:txXfrm>
    </dsp:sp>
    <dsp:sp modelId="{312D3E28-D73A-4C5E-BAFD-3D7E3338FD03}">
      <dsp:nvSpPr>
        <dsp:cNvPr id="0" name=""/>
        <dsp:cNvSpPr/>
      </dsp:nvSpPr>
      <dsp:spPr>
        <a:xfrm>
          <a:off x="1688391" y="2187993"/>
          <a:ext cx="344872" cy="344872"/>
        </a:xfrm>
        <a:prstGeom prst="triangle">
          <a:avLst>
            <a:gd name="adj" fmla="val 100000"/>
          </a:avLst>
        </a:prstGeom>
        <a:solidFill>
          <a:srgbClr val="FFC000"/>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64BA629-447B-4023-8B15-9ED365DF6FA7}">
      <dsp:nvSpPr>
        <dsp:cNvPr id="0" name=""/>
        <dsp:cNvSpPr/>
      </dsp:nvSpPr>
      <dsp:spPr>
        <a:xfrm rot="5400000">
          <a:off x="2646155" y="1783347"/>
          <a:ext cx="1216726" cy="2024604"/>
        </a:xfrm>
        <a:prstGeom prst="corner">
          <a:avLst>
            <a:gd name="adj1" fmla="val 16120"/>
            <a:gd name="adj2" fmla="val 16110"/>
          </a:avLst>
        </a:prstGeom>
        <a:solidFill>
          <a:schemeClr val="accent5">
            <a:lumMod val="40000"/>
            <a:lumOff val="6000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BEE2DCC-5F24-49CF-ADD8-62F7754D824D}">
      <dsp:nvSpPr>
        <dsp:cNvPr id="0" name=""/>
        <dsp:cNvSpPr/>
      </dsp:nvSpPr>
      <dsp:spPr>
        <a:xfrm>
          <a:off x="2443053" y="2388268"/>
          <a:ext cx="1827824" cy="1602195"/>
        </a:xfrm>
        <a:prstGeom prst="rect">
          <a:avLst/>
        </a:prstGeom>
        <a:noFill/>
        <a:ln w="12700"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uk-UA" sz="2100" kern="1200" dirty="0"/>
            <a:t>Поганий повітрообмін</a:t>
          </a:r>
          <a:endParaRPr lang="ru-RU" sz="2100" kern="1200" dirty="0"/>
        </a:p>
      </dsp:txBody>
      <dsp:txXfrm>
        <a:off x="2443053" y="2388268"/>
        <a:ext cx="1827824" cy="1602195"/>
      </dsp:txXfrm>
    </dsp:sp>
    <dsp:sp modelId="{C0854D43-EF69-464A-BDF0-E5DA6A5C932C}">
      <dsp:nvSpPr>
        <dsp:cNvPr id="0" name=""/>
        <dsp:cNvSpPr/>
      </dsp:nvSpPr>
      <dsp:spPr>
        <a:xfrm>
          <a:off x="3926005" y="1634294"/>
          <a:ext cx="344872" cy="344872"/>
        </a:xfrm>
        <a:prstGeom prst="triangle">
          <a:avLst>
            <a:gd name="adj" fmla="val 100000"/>
          </a:avLst>
        </a:prstGeom>
        <a:solidFill>
          <a:schemeClr val="accent3">
            <a:hueOff val="-716701"/>
            <a:satOff val="590"/>
            <a:lumOff val="-491"/>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7A783475-749B-41AD-B9B0-67FB4DBDE233}">
      <dsp:nvSpPr>
        <dsp:cNvPr id="0" name=""/>
        <dsp:cNvSpPr/>
      </dsp:nvSpPr>
      <dsp:spPr>
        <a:xfrm rot="5400000">
          <a:off x="4883769" y="1229647"/>
          <a:ext cx="1216726" cy="2024604"/>
        </a:xfrm>
        <a:prstGeom prst="corner">
          <a:avLst>
            <a:gd name="adj1" fmla="val 16120"/>
            <a:gd name="adj2" fmla="val 16110"/>
          </a:avLst>
        </a:prstGeom>
        <a:solidFill>
          <a:schemeClr val="accent3">
            <a:hueOff val="-955602"/>
            <a:satOff val="787"/>
            <a:lumOff val="-654"/>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0FFC4CC-80FB-486C-8B43-E27D0448FEFC}">
      <dsp:nvSpPr>
        <dsp:cNvPr id="0" name=""/>
        <dsp:cNvSpPr/>
      </dsp:nvSpPr>
      <dsp:spPr>
        <a:xfrm>
          <a:off x="4680668" y="1834568"/>
          <a:ext cx="1827824" cy="1602195"/>
        </a:xfrm>
        <a:prstGeom prst="rect">
          <a:avLst/>
        </a:prstGeom>
        <a:noFill/>
        <a:ln w="12700"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uk-UA" sz="2100" kern="1200" dirty="0"/>
            <a:t>Сирість, конденсат</a:t>
          </a:r>
          <a:endParaRPr lang="ru-RU" sz="2100" kern="1200" dirty="0"/>
        </a:p>
      </dsp:txBody>
      <dsp:txXfrm>
        <a:off x="4680668" y="1834568"/>
        <a:ext cx="1827824" cy="1602195"/>
      </dsp:txXfrm>
    </dsp:sp>
    <dsp:sp modelId="{2227AFB0-7949-46B8-800B-3DC416C99FC9}">
      <dsp:nvSpPr>
        <dsp:cNvPr id="0" name=""/>
        <dsp:cNvSpPr/>
      </dsp:nvSpPr>
      <dsp:spPr>
        <a:xfrm>
          <a:off x="6163620" y="1080594"/>
          <a:ext cx="344872" cy="344872"/>
        </a:xfrm>
        <a:prstGeom prst="triangle">
          <a:avLst>
            <a:gd name="adj" fmla="val 100000"/>
          </a:avLst>
        </a:prstGeom>
        <a:solidFill>
          <a:schemeClr val="accent3">
            <a:hueOff val="-1194502"/>
            <a:satOff val="983"/>
            <a:lumOff val="-818"/>
            <a:alphaOff val="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BDE2260B-3B58-4635-BF2D-CC29730721A4}">
      <dsp:nvSpPr>
        <dsp:cNvPr id="0" name=""/>
        <dsp:cNvSpPr/>
      </dsp:nvSpPr>
      <dsp:spPr>
        <a:xfrm rot="5400000">
          <a:off x="7121384" y="675947"/>
          <a:ext cx="1216726" cy="2024604"/>
        </a:xfrm>
        <a:prstGeom prst="corner">
          <a:avLst>
            <a:gd name="adj1" fmla="val 16120"/>
            <a:gd name="adj2" fmla="val 16110"/>
          </a:avLst>
        </a:prstGeom>
        <a:solidFill>
          <a:schemeClr val="tx1">
            <a:lumMod val="65000"/>
            <a:lumOff val="35000"/>
          </a:schemeClr>
        </a:solidFill>
        <a:ln>
          <a:noFill/>
        </a:ln>
        <a:effectLst>
          <a:outerShdw blurRad="38100" dist="254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107CDD8A-0E44-450F-AB61-81D28B48AA87}">
      <dsp:nvSpPr>
        <dsp:cNvPr id="0" name=""/>
        <dsp:cNvSpPr/>
      </dsp:nvSpPr>
      <dsp:spPr>
        <a:xfrm>
          <a:off x="6918282" y="1280868"/>
          <a:ext cx="1827824" cy="1602195"/>
        </a:xfrm>
        <a:prstGeom prst="rect">
          <a:avLst/>
        </a:prstGeom>
        <a:noFill/>
        <a:ln w="12700"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80010" tIns="80010" rIns="80010" bIns="80010" numCol="1" spcCol="1270" anchor="t" anchorCtr="0">
          <a:noAutofit/>
        </a:bodyPr>
        <a:lstStyle/>
        <a:p>
          <a:pPr marL="0" lvl="0" indent="0" algn="l" defTabSz="933450">
            <a:lnSpc>
              <a:spcPct val="90000"/>
            </a:lnSpc>
            <a:spcBef>
              <a:spcPct val="0"/>
            </a:spcBef>
            <a:spcAft>
              <a:spcPct val="35000"/>
            </a:spcAft>
            <a:buNone/>
          </a:pPr>
          <a:r>
            <a:rPr lang="uk-UA" sz="2100" kern="1200" dirty="0"/>
            <a:t>Поява плісняви</a:t>
          </a:r>
          <a:endParaRPr lang="ru-RU" sz="2100" kern="1200" dirty="0"/>
        </a:p>
      </dsp:txBody>
      <dsp:txXfrm>
        <a:off x="6918282" y="1280868"/>
        <a:ext cx="1827824" cy="16021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40BE17-11EE-4ED5-9004-3532FDB222B8}">
      <dsp:nvSpPr>
        <dsp:cNvPr id="0" name=""/>
        <dsp:cNvSpPr/>
      </dsp:nvSpPr>
      <dsp:spPr>
        <a:xfrm>
          <a:off x="1959795" y="365"/>
          <a:ext cx="1336514" cy="1336514"/>
        </a:xfrm>
        <a:prstGeom prst="ellipse">
          <a:avLst/>
        </a:prstGeom>
        <a:solidFill>
          <a:schemeClr val="tx2">
            <a:lumMod val="20000"/>
            <a:lumOff val="8000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uk-UA" sz="1600" b="1" kern="1200" dirty="0">
              <a:solidFill>
                <a:schemeClr val="tx1"/>
              </a:solidFill>
            </a:rPr>
            <a:t>Дихання</a:t>
          </a:r>
          <a:endParaRPr lang="ru-RU" sz="1600" b="1" kern="1200" dirty="0">
            <a:solidFill>
              <a:schemeClr val="tx1"/>
            </a:solidFill>
          </a:endParaRPr>
        </a:p>
      </dsp:txBody>
      <dsp:txXfrm>
        <a:off x="2155523" y="196093"/>
        <a:ext cx="945058" cy="945058"/>
      </dsp:txXfrm>
    </dsp:sp>
    <dsp:sp modelId="{E7F48CA1-010F-4478-919F-3C28EE69C58E}">
      <dsp:nvSpPr>
        <dsp:cNvPr id="0" name=""/>
        <dsp:cNvSpPr/>
      </dsp:nvSpPr>
      <dsp:spPr>
        <a:xfrm>
          <a:off x="2240463" y="1445405"/>
          <a:ext cx="775178" cy="775178"/>
        </a:xfrm>
        <a:prstGeom prst="mathPlus">
          <a:avLst/>
        </a:prstGeom>
        <a:solidFill>
          <a:schemeClr val="accent2">
            <a:lumMod val="40000"/>
            <a:lumOff val="6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ru-RU" sz="1300" kern="1200"/>
        </a:p>
      </dsp:txBody>
      <dsp:txXfrm>
        <a:off x="2343213" y="1741833"/>
        <a:ext cx="569678" cy="182322"/>
      </dsp:txXfrm>
    </dsp:sp>
    <dsp:sp modelId="{06559658-6939-4BA1-9EC4-DEF82262B0AC}">
      <dsp:nvSpPr>
        <dsp:cNvPr id="0" name=""/>
        <dsp:cNvSpPr/>
      </dsp:nvSpPr>
      <dsp:spPr>
        <a:xfrm>
          <a:off x="1959795" y="2329109"/>
          <a:ext cx="1336514" cy="1336514"/>
        </a:xfrm>
        <a:prstGeom prst="ellipse">
          <a:avLst/>
        </a:prstGeom>
        <a:solidFill>
          <a:schemeClr val="tx2">
            <a:lumMod val="20000"/>
            <a:lumOff val="8000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uk-UA" sz="1800" b="1" kern="1200" dirty="0">
              <a:solidFill>
                <a:schemeClr val="tx1"/>
              </a:solidFill>
            </a:rPr>
            <a:t>Піт</a:t>
          </a:r>
          <a:endParaRPr lang="ru-RU" sz="1800" b="1" kern="1200" dirty="0">
            <a:solidFill>
              <a:schemeClr val="tx1"/>
            </a:solidFill>
          </a:endParaRPr>
        </a:p>
      </dsp:txBody>
      <dsp:txXfrm>
        <a:off x="2155523" y="2524837"/>
        <a:ext cx="945058" cy="945058"/>
      </dsp:txXfrm>
    </dsp:sp>
    <dsp:sp modelId="{8CF27A53-B63E-4F0D-8040-AA4D5895CE61}">
      <dsp:nvSpPr>
        <dsp:cNvPr id="0" name=""/>
        <dsp:cNvSpPr/>
      </dsp:nvSpPr>
      <dsp:spPr>
        <a:xfrm>
          <a:off x="2240463" y="3774148"/>
          <a:ext cx="775178" cy="775178"/>
        </a:xfrm>
        <a:prstGeom prst="mathPlus">
          <a:avLst/>
        </a:prstGeom>
        <a:solidFill>
          <a:schemeClr val="accent2">
            <a:lumMod val="40000"/>
            <a:lumOff val="60000"/>
          </a:schemeClr>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ru-RU" sz="1300" kern="1200"/>
        </a:p>
      </dsp:txBody>
      <dsp:txXfrm>
        <a:off x="2343213" y="4070576"/>
        <a:ext cx="569678" cy="182322"/>
      </dsp:txXfrm>
    </dsp:sp>
    <dsp:sp modelId="{908DF721-7370-4386-862C-68B2345AD1B4}">
      <dsp:nvSpPr>
        <dsp:cNvPr id="0" name=""/>
        <dsp:cNvSpPr/>
      </dsp:nvSpPr>
      <dsp:spPr>
        <a:xfrm>
          <a:off x="1959795" y="4657852"/>
          <a:ext cx="1336514" cy="1336514"/>
        </a:xfrm>
        <a:prstGeom prst="ellipse">
          <a:avLst/>
        </a:prstGeom>
        <a:solidFill>
          <a:schemeClr val="tx2">
            <a:lumMod val="20000"/>
            <a:lumOff val="8000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uk-UA" sz="1600" b="1" kern="1200" dirty="0">
              <a:solidFill>
                <a:schemeClr val="tx1"/>
              </a:solidFill>
            </a:rPr>
            <a:t>Вологе прибирання</a:t>
          </a:r>
          <a:endParaRPr lang="ru-RU" sz="1600" b="1" kern="1200" dirty="0">
            <a:solidFill>
              <a:schemeClr val="tx1"/>
            </a:solidFill>
          </a:endParaRPr>
        </a:p>
      </dsp:txBody>
      <dsp:txXfrm>
        <a:off x="2155523" y="4853580"/>
        <a:ext cx="945058" cy="945058"/>
      </dsp:txXfrm>
    </dsp:sp>
    <dsp:sp modelId="{5F9E965C-7D45-4173-B953-F191BE430585}">
      <dsp:nvSpPr>
        <dsp:cNvPr id="0" name=""/>
        <dsp:cNvSpPr/>
      </dsp:nvSpPr>
      <dsp:spPr>
        <a:xfrm>
          <a:off x="3387359" y="2703869"/>
          <a:ext cx="643867" cy="586994"/>
        </a:xfrm>
        <a:prstGeom prst="rightArrow">
          <a:avLst>
            <a:gd name="adj1" fmla="val 60000"/>
            <a:gd name="adj2" fmla="val 50000"/>
          </a:avLst>
        </a:prstGeom>
        <a:solidFill>
          <a:schemeClr val="accent5">
            <a:lumMod val="75000"/>
          </a:schemeClr>
        </a:solidFill>
        <a:ln w="25400">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ru-RU" sz="2600" kern="1200"/>
        </a:p>
      </dsp:txBody>
      <dsp:txXfrm>
        <a:off x="3387359" y="2821268"/>
        <a:ext cx="467769" cy="352196"/>
      </dsp:txXfrm>
    </dsp:sp>
    <dsp:sp modelId="{FB6B7D1E-DB21-43DD-94FC-D42CC20435E1}">
      <dsp:nvSpPr>
        <dsp:cNvPr id="0" name=""/>
        <dsp:cNvSpPr/>
      </dsp:nvSpPr>
      <dsp:spPr>
        <a:xfrm>
          <a:off x="4098219" y="1660851"/>
          <a:ext cx="2673029" cy="2673029"/>
        </a:xfrm>
        <a:prstGeom prst="ellipse">
          <a:avLst/>
        </a:prstGeom>
        <a:blipFill rotWithShape="0">
          <a:blip xmlns:r="http://schemas.openxmlformats.org/officeDocument/2006/relationships" r:embed="rId1"/>
          <a:tile tx="0" ty="0" sx="100000" sy="100000" flip="none" algn="tl"/>
        </a:blipFill>
        <a:ln w="38100" cap="rnd" cmpd="sng" algn="ctr">
          <a:solidFill>
            <a:srgbClr val="FF0000"/>
          </a:solidFill>
          <a:prstDash val="dash"/>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uk-UA" sz="2400" b="1" kern="1200" dirty="0">
              <a:solidFill>
                <a:schemeClr val="tx1"/>
              </a:solidFill>
            </a:rPr>
            <a:t>Підвищення вологості повітря у приміщенні</a:t>
          </a:r>
          <a:endParaRPr lang="ru-RU" sz="2400" b="1" kern="1200" dirty="0">
            <a:solidFill>
              <a:schemeClr val="tx1"/>
            </a:solidFill>
          </a:endParaRPr>
        </a:p>
      </dsp:txBody>
      <dsp:txXfrm>
        <a:off x="4489675" y="2052307"/>
        <a:ext cx="1890117" cy="189011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E727A2-9CEE-43DE-A291-B46DA76B7C21}">
      <dsp:nvSpPr>
        <dsp:cNvPr id="0" name=""/>
        <dsp:cNvSpPr/>
      </dsp:nvSpPr>
      <dsp:spPr>
        <a:xfrm>
          <a:off x="5579" y="1934384"/>
          <a:ext cx="2862649" cy="1145059"/>
        </a:xfrm>
        <a:prstGeom prst="chevron">
          <a:avLst/>
        </a:prstGeom>
        <a:solidFill>
          <a:schemeClr val="accent1">
            <a:hueOff val="0"/>
            <a:satOff val="0"/>
            <a:lumOff val="0"/>
            <a:alphaOff val="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uk-UA" sz="2100" b="1" kern="1200" dirty="0">
              <a:solidFill>
                <a:schemeClr val="tx1"/>
              </a:solidFill>
            </a:rPr>
            <a:t>Погіршення доступу повітря</a:t>
          </a:r>
          <a:endParaRPr lang="ru-RU" sz="2100" b="1" kern="1200" dirty="0">
            <a:solidFill>
              <a:schemeClr val="tx1"/>
            </a:solidFill>
          </a:endParaRPr>
        </a:p>
      </dsp:txBody>
      <dsp:txXfrm>
        <a:off x="578109" y="1934384"/>
        <a:ext cx="1717590" cy="1145059"/>
      </dsp:txXfrm>
    </dsp:sp>
    <dsp:sp modelId="{9363097D-53BF-4E83-AD3C-34D353F9CEF0}">
      <dsp:nvSpPr>
        <dsp:cNvPr id="0" name=""/>
        <dsp:cNvSpPr/>
      </dsp:nvSpPr>
      <dsp:spPr>
        <a:xfrm>
          <a:off x="2496084" y="2031714"/>
          <a:ext cx="2375998" cy="950399"/>
        </a:xfrm>
        <a:prstGeom prst="chevron">
          <a:avLst/>
        </a:prstGeom>
        <a:solidFill>
          <a:schemeClr val="accent1">
            <a:alpha val="90000"/>
            <a:tint val="40000"/>
            <a:hueOff val="0"/>
            <a:satOff val="0"/>
            <a:lumOff val="0"/>
            <a:alphaOff val="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uk-UA" sz="1800" b="1" kern="1200" dirty="0"/>
            <a:t>Заміна старих вікон на м/п</a:t>
          </a:r>
          <a:endParaRPr lang="ru-RU" sz="1800" b="1" kern="1200" dirty="0"/>
        </a:p>
      </dsp:txBody>
      <dsp:txXfrm>
        <a:off x="2971284" y="2031714"/>
        <a:ext cx="1425599" cy="950399"/>
      </dsp:txXfrm>
    </dsp:sp>
    <dsp:sp modelId="{84305F32-BDD6-4EDB-8121-5C50D312E151}">
      <dsp:nvSpPr>
        <dsp:cNvPr id="0" name=""/>
        <dsp:cNvSpPr/>
      </dsp:nvSpPr>
      <dsp:spPr>
        <a:xfrm>
          <a:off x="4539443" y="2031714"/>
          <a:ext cx="2375998" cy="950399"/>
        </a:xfrm>
        <a:prstGeom prst="chevron">
          <a:avLst/>
        </a:prstGeom>
        <a:solidFill>
          <a:schemeClr val="accent1">
            <a:alpha val="90000"/>
            <a:tint val="40000"/>
            <a:hueOff val="0"/>
            <a:satOff val="0"/>
            <a:lumOff val="0"/>
            <a:alphaOff val="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uk-UA" sz="1400" b="1" kern="1200" dirty="0"/>
            <a:t>Відсутність</a:t>
          </a:r>
        </a:p>
        <a:p>
          <a:pPr marL="0" lvl="0" indent="0" algn="ctr" defTabSz="622300">
            <a:lnSpc>
              <a:spcPct val="90000"/>
            </a:lnSpc>
            <a:spcBef>
              <a:spcPct val="0"/>
            </a:spcBef>
            <a:spcAft>
              <a:spcPct val="35000"/>
            </a:spcAft>
            <a:buNone/>
          </a:pPr>
          <a:r>
            <a:rPr lang="uk-UA" sz="1400" b="1" kern="1200" dirty="0"/>
            <a:t>змоги</a:t>
          </a:r>
        </a:p>
        <a:p>
          <a:pPr marL="0" lvl="0" indent="0" algn="ctr" defTabSz="622300">
            <a:lnSpc>
              <a:spcPct val="90000"/>
            </a:lnSpc>
            <a:spcBef>
              <a:spcPct val="0"/>
            </a:spcBef>
            <a:spcAft>
              <a:spcPct val="35000"/>
            </a:spcAft>
            <a:buNone/>
          </a:pPr>
          <a:r>
            <a:rPr lang="uk-UA" sz="1400" b="1" kern="1200" dirty="0"/>
            <a:t>провітрювання</a:t>
          </a:r>
        </a:p>
        <a:p>
          <a:pPr marL="0" lvl="0" indent="0" algn="ctr" defTabSz="622300">
            <a:lnSpc>
              <a:spcPct val="90000"/>
            </a:lnSpc>
            <a:spcBef>
              <a:spcPct val="0"/>
            </a:spcBef>
            <a:spcAft>
              <a:spcPct val="35000"/>
            </a:spcAft>
            <a:buNone/>
          </a:pPr>
          <a:r>
            <a:rPr lang="uk-UA" sz="1400" b="1" kern="1200" dirty="0"/>
            <a:t>приміщення</a:t>
          </a:r>
        </a:p>
      </dsp:txBody>
      <dsp:txXfrm>
        <a:off x="5014643" y="2031714"/>
        <a:ext cx="1425599" cy="950399"/>
      </dsp:txXfrm>
    </dsp:sp>
    <dsp:sp modelId="{A338F422-E55E-4DF3-BDEC-1C8053B4148F}">
      <dsp:nvSpPr>
        <dsp:cNvPr id="0" name=""/>
        <dsp:cNvSpPr/>
      </dsp:nvSpPr>
      <dsp:spPr>
        <a:xfrm>
          <a:off x="5579" y="3239752"/>
          <a:ext cx="2862649" cy="1145059"/>
        </a:xfrm>
        <a:prstGeom prst="chevron">
          <a:avLst/>
        </a:prstGeom>
        <a:solidFill>
          <a:schemeClr val="accent1">
            <a:hueOff val="0"/>
            <a:satOff val="0"/>
            <a:lumOff val="0"/>
            <a:alphaOff val="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3335" rIns="0" bIns="13335" numCol="1" spcCol="1270" anchor="ctr" anchorCtr="0">
          <a:noAutofit/>
        </a:bodyPr>
        <a:lstStyle/>
        <a:p>
          <a:pPr marL="0" lvl="0" indent="0" algn="ctr" defTabSz="933450">
            <a:lnSpc>
              <a:spcPct val="90000"/>
            </a:lnSpc>
            <a:spcBef>
              <a:spcPct val="0"/>
            </a:spcBef>
            <a:spcAft>
              <a:spcPct val="35000"/>
            </a:spcAft>
            <a:buNone/>
          </a:pPr>
          <a:r>
            <a:rPr lang="uk-UA" sz="2100" b="1" kern="1200" dirty="0">
              <a:solidFill>
                <a:schemeClr val="tx1"/>
              </a:solidFill>
            </a:rPr>
            <a:t>Виведення з ладу вентиляції в спортзалі</a:t>
          </a:r>
          <a:endParaRPr lang="ru-RU" sz="2100" b="1" kern="1200" dirty="0">
            <a:solidFill>
              <a:schemeClr val="tx1"/>
            </a:solidFill>
          </a:endParaRPr>
        </a:p>
      </dsp:txBody>
      <dsp:txXfrm>
        <a:off x="578109" y="3239752"/>
        <a:ext cx="1717590" cy="1145059"/>
      </dsp:txXfrm>
    </dsp:sp>
    <dsp:sp modelId="{00E97E44-50DF-492C-A345-3AE21DDB769E}">
      <dsp:nvSpPr>
        <dsp:cNvPr id="0" name=""/>
        <dsp:cNvSpPr/>
      </dsp:nvSpPr>
      <dsp:spPr>
        <a:xfrm>
          <a:off x="2496084" y="3337082"/>
          <a:ext cx="2375998" cy="950399"/>
        </a:xfrm>
        <a:prstGeom prst="chevron">
          <a:avLst/>
        </a:prstGeom>
        <a:solidFill>
          <a:schemeClr val="accent1">
            <a:alpha val="90000"/>
            <a:tint val="40000"/>
            <a:hueOff val="0"/>
            <a:satOff val="0"/>
            <a:lumOff val="0"/>
            <a:alphaOff val="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uk-UA" sz="1500" b="1" kern="1200" dirty="0"/>
            <a:t>Встановлення заслінок в вентиляційних шахтах</a:t>
          </a:r>
          <a:endParaRPr lang="ru-RU" sz="1500" b="1" kern="1200" dirty="0"/>
        </a:p>
      </dsp:txBody>
      <dsp:txXfrm>
        <a:off x="2971284" y="3337082"/>
        <a:ext cx="1425599" cy="950399"/>
      </dsp:txXfrm>
    </dsp:sp>
    <dsp:sp modelId="{05EAB86F-B9D1-461A-B22D-AADE15CC8EF3}">
      <dsp:nvSpPr>
        <dsp:cNvPr id="0" name=""/>
        <dsp:cNvSpPr/>
      </dsp:nvSpPr>
      <dsp:spPr>
        <a:xfrm>
          <a:off x="4539443" y="3337082"/>
          <a:ext cx="2375998" cy="950399"/>
        </a:xfrm>
        <a:prstGeom prst="chevron">
          <a:avLst/>
        </a:prstGeom>
        <a:solidFill>
          <a:schemeClr val="accent1">
            <a:alpha val="90000"/>
            <a:tint val="40000"/>
            <a:hueOff val="0"/>
            <a:satOff val="0"/>
            <a:lumOff val="0"/>
            <a:alphaOff val="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uk-UA" sz="1500" b="1" kern="1200" dirty="0"/>
            <a:t>Випадання конденсату, утворення калюж на підлозі</a:t>
          </a:r>
          <a:endParaRPr lang="ru-RU" sz="1500" b="1" kern="1200" dirty="0"/>
        </a:p>
      </dsp:txBody>
      <dsp:txXfrm>
        <a:off x="5014643" y="3337082"/>
        <a:ext cx="1425599" cy="950399"/>
      </dsp:txXfrm>
    </dsp:sp>
    <dsp:sp modelId="{848F4EC0-C8ED-46B8-B319-5EA2C1E90870}">
      <dsp:nvSpPr>
        <dsp:cNvPr id="0" name=""/>
        <dsp:cNvSpPr/>
      </dsp:nvSpPr>
      <dsp:spPr>
        <a:xfrm>
          <a:off x="6582802" y="3337082"/>
          <a:ext cx="2375998" cy="950399"/>
        </a:xfrm>
        <a:prstGeom prst="chevron">
          <a:avLst/>
        </a:prstGeom>
        <a:solidFill>
          <a:schemeClr val="accent1">
            <a:alpha val="90000"/>
            <a:tint val="40000"/>
            <a:hueOff val="0"/>
            <a:satOff val="0"/>
            <a:lumOff val="0"/>
            <a:alphaOff val="0"/>
          </a:schemeClr>
        </a:solidFill>
        <a:ln w="19050" cap="rnd"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9525" rIns="0" bIns="9525" numCol="1" spcCol="1270" anchor="ctr" anchorCtr="0">
          <a:noAutofit/>
        </a:bodyPr>
        <a:lstStyle/>
        <a:p>
          <a:pPr marL="0" lvl="0" indent="0" algn="ctr" defTabSz="666750">
            <a:lnSpc>
              <a:spcPct val="90000"/>
            </a:lnSpc>
            <a:spcBef>
              <a:spcPct val="0"/>
            </a:spcBef>
            <a:spcAft>
              <a:spcPct val="35000"/>
            </a:spcAft>
            <a:buNone/>
          </a:pPr>
          <a:r>
            <a:rPr lang="uk-UA" sz="1500" b="1" kern="1200" dirty="0"/>
            <a:t>Герметизація оголовків вентиляційних шахт</a:t>
          </a:r>
          <a:endParaRPr lang="ru-RU" sz="1500" b="1" kern="1200" dirty="0"/>
        </a:p>
      </dsp:txBody>
      <dsp:txXfrm>
        <a:off x="7058002" y="3337082"/>
        <a:ext cx="1425599" cy="950399"/>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0.19836</cdr:x>
      <cdr:y>0.24398</cdr:y>
    </cdr:from>
    <cdr:to>
      <cdr:x>0.89059</cdr:x>
      <cdr:y>0.29214</cdr:y>
    </cdr:to>
    <cdr:sp macro="" textlink="">
      <cdr:nvSpPr>
        <cdr:cNvPr id="2" name="TextBox 1"/>
        <cdr:cNvSpPr txBox="1"/>
      </cdr:nvSpPr>
      <cdr:spPr>
        <a:xfrm xmlns:a="http://schemas.openxmlformats.org/drawingml/2006/main">
          <a:off x="1907458" y="1494505"/>
          <a:ext cx="6656439" cy="29496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uk-UA" sz="1400" dirty="0"/>
            <a:t>Нормативна внутрішня температура в спортзалі: 15…17 градусів Цельсія</a:t>
          </a:r>
          <a:endParaRPr lang="ru-RU" sz="1400" dirty="0"/>
        </a:p>
      </cdr:txBody>
    </cdr:sp>
  </cdr:relSizeAnchor>
</c:userShapes>
</file>

<file path=ppt/drawings/drawing2.xml><?xml version="1.0" encoding="utf-8"?>
<c:userShapes xmlns:c="http://schemas.openxmlformats.org/drawingml/2006/chart">
  <cdr:relSizeAnchor xmlns:cdr="http://schemas.openxmlformats.org/drawingml/2006/chartDrawing">
    <cdr:from>
      <cdr:x>0.07157</cdr:x>
      <cdr:y>0.63358</cdr:y>
    </cdr:from>
    <cdr:to>
      <cdr:x>0.92843</cdr:x>
      <cdr:y>0.769</cdr:y>
    </cdr:to>
    <cdr:sp macro="" textlink="">
      <cdr:nvSpPr>
        <cdr:cNvPr id="2" name="TextBox 1"/>
        <cdr:cNvSpPr txBox="1"/>
      </cdr:nvSpPr>
      <cdr:spPr>
        <a:xfrm xmlns:a="http://schemas.openxmlformats.org/drawingml/2006/main">
          <a:off x="688213" y="3910295"/>
          <a:ext cx="8239522" cy="83574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r>
            <a:rPr lang="uk-UA" sz="1600" dirty="0"/>
            <a:t>Нормативна відносна вологість повітря в навчальних закладах: 40…60 %.</a:t>
          </a:r>
        </a:p>
        <a:p xmlns:a="http://schemas.openxmlformats.org/drawingml/2006/main">
          <a:pPr algn="just"/>
          <a:r>
            <a:rPr lang="uk-UA" sz="1600" dirty="0"/>
            <a:t>З графіка видно, що відносна вологість суттєво вища. Крім того, після закінчення карантину відносна вологість почала зростати.</a:t>
          </a:r>
          <a:endParaRPr lang="ru-RU" sz="1600" dirty="0"/>
        </a:p>
      </cdr:txBody>
    </cdr:sp>
  </cdr:relSizeAnchor>
  <cdr:relSizeAnchor xmlns:cdr="http://schemas.openxmlformats.org/drawingml/2006/chartDrawing">
    <cdr:from>
      <cdr:x>0.57055</cdr:x>
      <cdr:y>0.12857</cdr:y>
    </cdr:from>
    <cdr:to>
      <cdr:x>0.91513</cdr:x>
      <cdr:y>0.22734</cdr:y>
    </cdr:to>
    <cdr:sp macro="" textlink="">
      <cdr:nvSpPr>
        <cdr:cNvPr id="3" name="Стрелка вправо 2"/>
        <cdr:cNvSpPr/>
      </cdr:nvSpPr>
      <cdr:spPr>
        <a:xfrm xmlns:a="http://schemas.openxmlformats.org/drawingml/2006/main" rot="20783190">
          <a:off x="5486399" y="793468"/>
          <a:ext cx="3313471" cy="609600"/>
        </a:xfrm>
        <a:prstGeom xmlns:a="http://schemas.openxmlformats.org/drawingml/2006/main" prst="rightArrow">
          <a:avLst/>
        </a:prstGeom>
        <a:ln xmlns:a="http://schemas.openxmlformats.org/drawingml/2006/main" w="12700">
          <a:solidFill>
            <a:schemeClr val="tx1"/>
          </a:solidFill>
        </a:ln>
      </cdr:spPr>
      <cdr:style>
        <a:lnRef xmlns:a="http://schemas.openxmlformats.org/drawingml/2006/main" idx="1">
          <a:schemeClr val="accent5"/>
        </a:lnRef>
        <a:fillRef xmlns:a="http://schemas.openxmlformats.org/drawingml/2006/main" idx="2">
          <a:schemeClr val="accent5"/>
        </a:fillRef>
        <a:effectRef xmlns:a="http://schemas.openxmlformats.org/drawingml/2006/main" idx="1">
          <a:schemeClr val="accent5"/>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uk-UA" sz="1000" b="1" dirty="0"/>
            <a:t>Зростання вологості після відновлення занять</a:t>
          </a:r>
          <a:endParaRPr lang="ru-RU" sz="10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4281488" y="0"/>
            <a:ext cx="3276600" cy="536575"/>
          </a:xfrm>
          <a:prstGeom prst="rect">
            <a:avLst/>
          </a:prstGeom>
        </p:spPr>
        <p:txBody>
          <a:bodyPr vert="horz" lIns="91440" tIns="45720" rIns="91440" bIns="45720" rtlCol="0"/>
          <a:lstStyle>
            <a:lvl1pPr algn="r">
              <a:defRPr sz="1200"/>
            </a:lvl1pPr>
          </a:lstStyle>
          <a:p>
            <a:fld id="{1FC424AE-DD64-4B71-AC1B-CD7F8B37369B}" type="datetimeFigureOut">
              <a:rPr lang="ru-RU" smtClean="0"/>
              <a:t>15.10.2025</a:t>
            </a:fld>
            <a:endParaRPr lang="ru-RU"/>
          </a:p>
        </p:txBody>
      </p:sp>
      <p:sp>
        <p:nvSpPr>
          <p:cNvPr id="4" name="Нижний колонтитул 3"/>
          <p:cNvSpPr>
            <a:spLocks noGrp="1"/>
          </p:cNvSpPr>
          <p:nvPr>
            <p:ph type="ftr" sz="quarter" idx="2"/>
          </p:nvPr>
        </p:nvSpPr>
        <p:spPr>
          <a:xfrm>
            <a:off x="0" y="10155238"/>
            <a:ext cx="3276600" cy="536575"/>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4281488" y="10155238"/>
            <a:ext cx="3276600" cy="536575"/>
          </a:xfrm>
          <a:prstGeom prst="rect">
            <a:avLst/>
          </a:prstGeom>
        </p:spPr>
        <p:txBody>
          <a:bodyPr vert="horz" lIns="91440" tIns="45720" rIns="91440" bIns="45720" rtlCol="0" anchor="b"/>
          <a:lstStyle>
            <a:lvl1pPr algn="r">
              <a:defRPr sz="1200"/>
            </a:lvl1pPr>
          </a:lstStyle>
          <a:p>
            <a:fld id="{0D0ED885-2847-4A90-9E45-6295CC9070B4}" type="slidenum">
              <a:rPr lang="ru-RU" smtClean="0"/>
              <a:t>‹#›</a:t>
            </a:fld>
            <a:endParaRPr lang="ru-RU"/>
          </a:p>
        </p:txBody>
      </p:sp>
    </p:spTree>
    <p:extLst>
      <p:ext uri="{BB962C8B-B14F-4D97-AF65-F5344CB8AC3E}">
        <p14:creationId xmlns:p14="http://schemas.microsoft.com/office/powerpoint/2010/main" val="279900025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9333" y="-9334"/>
            <a:ext cx="10109072" cy="7578343"/>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246403" y="2650553"/>
            <a:ext cx="6423553" cy="1814743"/>
          </a:xfrm>
        </p:spPr>
        <p:txBody>
          <a:bodyPr anchor="b">
            <a:noAutofit/>
          </a:bodyPr>
          <a:lstStyle>
            <a:lvl1pPr algn="r">
              <a:defRPr sz="5952">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246403" y="4465295"/>
            <a:ext cx="6423553" cy="1209128"/>
          </a:xfrm>
        </p:spPr>
        <p:txBody>
          <a:bodyPr anchor="t"/>
          <a:lstStyle>
            <a:lvl1pPr marL="0" indent="0" algn="r">
              <a:buNone/>
              <a:defRPr>
                <a:solidFill>
                  <a:schemeClr val="tx1">
                    <a:lumMod val="50000"/>
                    <a:lumOff val="50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6601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2042" y="671971"/>
            <a:ext cx="6997914" cy="3751839"/>
          </a:xfrm>
        </p:spPr>
        <p:txBody>
          <a:bodyPr anchor="ctr">
            <a:normAutofit/>
          </a:bodyPr>
          <a:lstStyle>
            <a:lvl1pPr algn="l">
              <a:defRPr sz="4850" b="0" cap="none"/>
            </a:lvl1pPr>
          </a:lstStyle>
          <a:p>
            <a:r>
              <a:rPr lang="ru-RU"/>
              <a:t>Образец заголовка</a:t>
            </a:r>
            <a:endParaRPr lang="en-US" dirty="0"/>
          </a:p>
        </p:txBody>
      </p:sp>
      <p:sp>
        <p:nvSpPr>
          <p:cNvPr id="3" name="Text Placeholder 2"/>
          <p:cNvSpPr>
            <a:spLocks noGrp="1"/>
          </p:cNvSpPr>
          <p:nvPr>
            <p:ph type="body" idx="1"/>
          </p:nvPr>
        </p:nvSpPr>
        <p:spPr>
          <a:xfrm>
            <a:off x="672042" y="4927788"/>
            <a:ext cx="6997914" cy="1731695"/>
          </a:xfrm>
        </p:spPr>
        <p:txBody>
          <a:bodyPr anchor="ctr">
            <a:normAutofit/>
          </a:bodyPr>
          <a:lstStyle>
            <a:lvl1pPr marL="0" indent="0" algn="l">
              <a:buNone/>
              <a:defRPr sz="1984">
                <a:solidFill>
                  <a:schemeClr val="tx1">
                    <a:lumMod val="75000"/>
                    <a:lumOff val="2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04983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54257" y="671971"/>
            <a:ext cx="6694159" cy="3331857"/>
          </a:xfrm>
        </p:spPr>
        <p:txBody>
          <a:bodyPr anchor="ctr">
            <a:normAutofit/>
          </a:bodyPr>
          <a:lstStyle>
            <a:lvl1pPr algn="l">
              <a:defRPr sz="485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213857" y="4003828"/>
            <a:ext cx="5974958" cy="419982"/>
          </a:xfrm>
        </p:spPr>
        <p:txBody>
          <a:bodyPr anchor="ctr">
            <a:noAutofit/>
          </a:bodyPr>
          <a:lstStyle>
            <a:lvl1pPr marL="0" indent="0">
              <a:buFontTx/>
              <a:buNone/>
              <a:defRPr sz="1764">
                <a:solidFill>
                  <a:schemeClr val="tx1">
                    <a:lumMod val="50000"/>
                    <a:lumOff val="50000"/>
                  </a:schemeClr>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ru-RU"/>
              <a:t>Образец текста</a:t>
            </a:r>
          </a:p>
        </p:txBody>
      </p:sp>
      <p:sp>
        <p:nvSpPr>
          <p:cNvPr id="3" name="Text Placeholder 2"/>
          <p:cNvSpPr>
            <a:spLocks noGrp="1"/>
          </p:cNvSpPr>
          <p:nvPr>
            <p:ph type="body" idx="1"/>
          </p:nvPr>
        </p:nvSpPr>
        <p:spPr>
          <a:xfrm>
            <a:off x="672040" y="4927788"/>
            <a:ext cx="6997915" cy="1731695"/>
          </a:xfrm>
        </p:spPr>
        <p:txBody>
          <a:bodyPr anchor="ctr">
            <a:normAutofit/>
          </a:bodyPr>
          <a:lstStyle>
            <a:lvl1pPr marL="0" indent="0" algn="l">
              <a:buNone/>
              <a:defRPr sz="1984">
                <a:solidFill>
                  <a:schemeClr val="tx1">
                    <a:lumMod val="75000"/>
                    <a:lumOff val="2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32156" y="871246"/>
            <a:ext cx="504162" cy="644607"/>
          </a:xfrm>
          <a:prstGeom prst="rect">
            <a:avLst/>
          </a:prstGeom>
        </p:spPr>
        <p:txBody>
          <a:bodyPr vert="horz" lIns="100796" tIns="50398" rIns="100796" bIns="50398" rtlCol="0" anchor="ctr">
            <a:noAutofit/>
          </a:bodyPr>
          <a:lstStyle/>
          <a:p>
            <a:pPr lvl="0"/>
            <a:r>
              <a:rPr lang="en-US" sz="881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7438870" y="3181894"/>
            <a:ext cx="504162" cy="644607"/>
          </a:xfrm>
          <a:prstGeom prst="rect">
            <a:avLst/>
          </a:prstGeom>
        </p:spPr>
        <p:txBody>
          <a:bodyPr vert="horz" lIns="100796" tIns="50398" rIns="100796" bIns="50398" rtlCol="0" anchor="ctr">
            <a:noAutofit/>
          </a:bodyPr>
          <a:lstStyle/>
          <a:p>
            <a:pPr lvl="0"/>
            <a:r>
              <a:rPr lang="en-US" sz="881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460132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2040" y="2129659"/>
            <a:ext cx="6997915" cy="2861014"/>
          </a:xfrm>
        </p:spPr>
        <p:txBody>
          <a:bodyPr anchor="b">
            <a:normAutofit/>
          </a:bodyPr>
          <a:lstStyle>
            <a:lvl1pPr algn="l">
              <a:defRPr sz="4850" b="0" cap="none"/>
            </a:lvl1pPr>
          </a:lstStyle>
          <a:p>
            <a:r>
              <a:rPr lang="ru-RU"/>
              <a:t>Образец заголовка</a:t>
            </a:r>
            <a:endParaRPr lang="en-US" dirty="0"/>
          </a:p>
        </p:txBody>
      </p:sp>
      <p:sp>
        <p:nvSpPr>
          <p:cNvPr id="3" name="Text Placeholder 2"/>
          <p:cNvSpPr>
            <a:spLocks noGrp="1"/>
          </p:cNvSpPr>
          <p:nvPr>
            <p:ph type="body" idx="1"/>
          </p:nvPr>
        </p:nvSpPr>
        <p:spPr>
          <a:xfrm>
            <a:off x="672040" y="4990673"/>
            <a:ext cx="6997915" cy="1668810"/>
          </a:xfrm>
        </p:spPr>
        <p:txBody>
          <a:bodyPr anchor="t">
            <a:normAutofit/>
          </a:bodyPr>
          <a:lstStyle>
            <a:lvl1pPr marL="0" indent="0" algn="l">
              <a:buNone/>
              <a:defRPr sz="1984">
                <a:solidFill>
                  <a:schemeClr val="tx1">
                    <a:lumMod val="75000"/>
                    <a:lumOff val="2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17554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54257" y="671971"/>
            <a:ext cx="6694159" cy="3331857"/>
          </a:xfrm>
        </p:spPr>
        <p:txBody>
          <a:bodyPr anchor="ctr">
            <a:normAutofit/>
          </a:bodyPr>
          <a:lstStyle>
            <a:lvl1pPr algn="l">
              <a:defRPr sz="485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2038" y="4423810"/>
            <a:ext cx="6997916" cy="566863"/>
          </a:xfrm>
        </p:spPr>
        <p:txBody>
          <a:bodyPr anchor="b">
            <a:noAutofit/>
          </a:bodyPr>
          <a:lstStyle>
            <a:lvl1pPr marL="0" indent="0">
              <a:buFontTx/>
              <a:buNone/>
              <a:defRPr sz="2646">
                <a:solidFill>
                  <a:schemeClr val="tx1">
                    <a:lumMod val="75000"/>
                    <a:lumOff val="25000"/>
                  </a:schemeClr>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ru-RU"/>
              <a:t>Образец текста</a:t>
            </a:r>
          </a:p>
        </p:txBody>
      </p:sp>
      <p:sp>
        <p:nvSpPr>
          <p:cNvPr id="3" name="Text Placeholder 2"/>
          <p:cNvSpPr>
            <a:spLocks noGrp="1"/>
          </p:cNvSpPr>
          <p:nvPr>
            <p:ph type="body" idx="1"/>
          </p:nvPr>
        </p:nvSpPr>
        <p:spPr>
          <a:xfrm>
            <a:off x="672040" y="4990673"/>
            <a:ext cx="6997915" cy="1668810"/>
          </a:xfrm>
        </p:spPr>
        <p:txBody>
          <a:bodyPr anchor="t">
            <a:normAutofit/>
          </a:bodyPr>
          <a:lstStyle>
            <a:lvl1pPr marL="0" indent="0" algn="l">
              <a:buNone/>
              <a:defRPr sz="1984">
                <a:solidFill>
                  <a:schemeClr val="tx1">
                    <a:lumMod val="50000"/>
                    <a:lumOff val="50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32156" y="871246"/>
            <a:ext cx="504162" cy="644607"/>
          </a:xfrm>
          <a:prstGeom prst="rect">
            <a:avLst/>
          </a:prstGeom>
        </p:spPr>
        <p:txBody>
          <a:bodyPr vert="horz" lIns="100796" tIns="50398" rIns="100796" bIns="50398" rtlCol="0" anchor="ctr">
            <a:noAutofit/>
          </a:bodyPr>
          <a:lstStyle/>
          <a:p>
            <a:pPr lvl="0"/>
            <a:r>
              <a:rPr lang="en-US" sz="881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7438870" y="3181894"/>
            <a:ext cx="504162" cy="644607"/>
          </a:xfrm>
          <a:prstGeom prst="rect">
            <a:avLst/>
          </a:prstGeom>
        </p:spPr>
        <p:txBody>
          <a:bodyPr vert="horz" lIns="100796" tIns="50398" rIns="100796" bIns="50398" rtlCol="0" anchor="ctr">
            <a:noAutofit/>
          </a:bodyPr>
          <a:lstStyle/>
          <a:p>
            <a:pPr lvl="0"/>
            <a:r>
              <a:rPr lang="en-US" sz="881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807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78930" y="671971"/>
            <a:ext cx="6991025" cy="3331857"/>
          </a:xfrm>
        </p:spPr>
        <p:txBody>
          <a:bodyPr anchor="ctr">
            <a:normAutofit/>
          </a:bodyPr>
          <a:lstStyle>
            <a:lvl1pPr algn="l">
              <a:defRPr sz="485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2038" y="4423810"/>
            <a:ext cx="6997916" cy="566863"/>
          </a:xfrm>
        </p:spPr>
        <p:txBody>
          <a:bodyPr anchor="b">
            <a:noAutofit/>
          </a:bodyPr>
          <a:lstStyle>
            <a:lvl1pPr marL="0" indent="0">
              <a:buFontTx/>
              <a:buNone/>
              <a:defRPr sz="2646">
                <a:solidFill>
                  <a:schemeClr val="accent1"/>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ru-RU"/>
              <a:t>Образец текста</a:t>
            </a:r>
          </a:p>
        </p:txBody>
      </p:sp>
      <p:sp>
        <p:nvSpPr>
          <p:cNvPr id="3" name="Text Placeholder 2"/>
          <p:cNvSpPr>
            <a:spLocks noGrp="1"/>
          </p:cNvSpPr>
          <p:nvPr>
            <p:ph type="body" idx="1"/>
          </p:nvPr>
        </p:nvSpPr>
        <p:spPr>
          <a:xfrm>
            <a:off x="672040" y="4990673"/>
            <a:ext cx="6997915" cy="1668810"/>
          </a:xfrm>
        </p:spPr>
        <p:txBody>
          <a:bodyPr anchor="t">
            <a:normAutofit/>
          </a:bodyPr>
          <a:lstStyle>
            <a:lvl1pPr marL="0" indent="0" algn="l">
              <a:buNone/>
              <a:defRPr sz="1984">
                <a:solidFill>
                  <a:schemeClr val="tx1">
                    <a:lumMod val="50000"/>
                    <a:lumOff val="50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92380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dirty="0"/>
              <a:t>‹#›</a:t>
            </a:fld>
            <a:endParaRPr lang="en-US" dirty="0"/>
          </a:p>
        </p:txBody>
      </p:sp>
    </p:spTree>
    <p:extLst>
      <p:ext uri="{BB962C8B-B14F-4D97-AF65-F5344CB8AC3E}">
        <p14:creationId xmlns:p14="http://schemas.microsoft.com/office/powerpoint/2010/main" val="2500717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9572" y="671972"/>
            <a:ext cx="1079072" cy="5788752"/>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2041" y="671972"/>
            <a:ext cx="5727155" cy="578875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845684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9333" y="-9334"/>
            <a:ext cx="10109072" cy="7578343"/>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246403" y="2650553"/>
            <a:ext cx="6423553" cy="1814743"/>
          </a:xfrm>
        </p:spPr>
        <p:txBody>
          <a:bodyPr anchor="b">
            <a:noAutofit/>
          </a:bodyPr>
          <a:lstStyle>
            <a:lvl1pPr algn="r">
              <a:defRPr sz="5952">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246403" y="4465295"/>
            <a:ext cx="6423553" cy="1209128"/>
          </a:xfrm>
        </p:spPr>
        <p:txBody>
          <a:bodyPr anchor="t"/>
          <a:lstStyle>
            <a:lvl1pPr marL="0" indent="0" algn="r">
              <a:buNone/>
              <a:defRPr>
                <a:solidFill>
                  <a:schemeClr val="tx1">
                    <a:lumMod val="50000"/>
                    <a:lumOff val="50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64590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dirty="0"/>
              <a:t>‹#›</a:t>
            </a:fld>
            <a:endParaRPr lang="en-US" dirty="0"/>
          </a:p>
        </p:txBody>
      </p:sp>
    </p:spTree>
    <p:extLst>
      <p:ext uri="{BB962C8B-B14F-4D97-AF65-F5344CB8AC3E}">
        <p14:creationId xmlns:p14="http://schemas.microsoft.com/office/powerpoint/2010/main" val="5041079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2040" y="2977208"/>
            <a:ext cx="6997915" cy="2013467"/>
          </a:xfrm>
        </p:spPr>
        <p:txBody>
          <a:bodyPr anchor="b"/>
          <a:lstStyle>
            <a:lvl1pPr algn="l">
              <a:defRPr sz="4409" b="0" cap="none"/>
            </a:lvl1pPr>
          </a:lstStyle>
          <a:p>
            <a:r>
              <a:rPr lang="ru-RU"/>
              <a:t>Образец заголовка</a:t>
            </a:r>
            <a:endParaRPr lang="en-US" dirty="0"/>
          </a:p>
        </p:txBody>
      </p:sp>
      <p:sp>
        <p:nvSpPr>
          <p:cNvPr id="3" name="Text Placeholder 2"/>
          <p:cNvSpPr>
            <a:spLocks noGrp="1"/>
          </p:cNvSpPr>
          <p:nvPr>
            <p:ph type="body" idx="1"/>
          </p:nvPr>
        </p:nvSpPr>
        <p:spPr>
          <a:xfrm>
            <a:off x="672040" y="4990673"/>
            <a:ext cx="6997915" cy="948432"/>
          </a:xfrm>
        </p:spPr>
        <p:txBody>
          <a:bodyPr anchor="t"/>
          <a:lstStyle>
            <a:lvl1pPr marL="0" indent="0" algn="l">
              <a:buNone/>
              <a:defRPr sz="2205">
                <a:solidFill>
                  <a:schemeClr val="tx1">
                    <a:lumMod val="50000"/>
                    <a:lumOff val="50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07595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dirty="0"/>
              <a:t>‹#›</a:t>
            </a:fld>
            <a:endParaRPr lang="en-US" dirty="0"/>
          </a:p>
        </p:txBody>
      </p:sp>
    </p:spTree>
    <p:extLst>
      <p:ext uri="{BB962C8B-B14F-4D97-AF65-F5344CB8AC3E}">
        <p14:creationId xmlns:p14="http://schemas.microsoft.com/office/powerpoint/2010/main" val="1515782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72042" y="671971"/>
            <a:ext cx="6997914" cy="145593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672042" y="2381649"/>
            <a:ext cx="3404426" cy="4277832"/>
          </a:xfrm>
        </p:spPr>
        <p:txBody>
          <a:bodyPr>
            <a:normAutofit/>
          </a:bodyPr>
          <a:lstStyle>
            <a:lvl1pPr>
              <a:defRPr sz="1984"/>
            </a:lvl1pPr>
            <a:lvl2pPr>
              <a:defRPr sz="1764"/>
            </a:lvl2pPr>
            <a:lvl3pPr>
              <a:defRPr sz="1543"/>
            </a:lvl3pPr>
            <a:lvl4pPr>
              <a:defRPr sz="1323"/>
            </a:lvl4pPr>
            <a:lvl5pPr>
              <a:defRPr sz="1323"/>
            </a:lvl5pPr>
            <a:lvl6pPr>
              <a:defRPr sz="1323"/>
            </a:lvl6pPr>
            <a:lvl7pPr>
              <a:defRPr sz="1323"/>
            </a:lvl7pPr>
            <a:lvl8pPr>
              <a:defRPr sz="1323"/>
            </a:lvl8pPr>
            <a:lvl9pPr>
              <a:defRPr sz="132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265529" y="2381651"/>
            <a:ext cx="3404427" cy="4277834"/>
          </a:xfrm>
        </p:spPr>
        <p:txBody>
          <a:bodyPr>
            <a:normAutofit/>
          </a:bodyPr>
          <a:lstStyle>
            <a:lvl1pPr>
              <a:defRPr sz="1984"/>
            </a:lvl1pPr>
            <a:lvl2pPr>
              <a:defRPr sz="1764"/>
            </a:lvl2pPr>
            <a:lvl3pPr>
              <a:defRPr sz="1543"/>
            </a:lvl3pPr>
            <a:lvl4pPr>
              <a:defRPr sz="1323"/>
            </a:lvl4pPr>
            <a:lvl5pPr>
              <a:defRPr sz="1323"/>
            </a:lvl5pPr>
            <a:lvl6pPr>
              <a:defRPr sz="1323"/>
            </a:lvl6pPr>
            <a:lvl7pPr>
              <a:defRPr sz="1323"/>
            </a:lvl7pPr>
            <a:lvl8pPr>
              <a:defRPr sz="1323"/>
            </a:lvl8pPr>
            <a:lvl9pPr>
              <a:defRPr sz="132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556431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72041" y="671971"/>
            <a:ext cx="6997913" cy="1455937"/>
          </a:xfrm>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2041" y="2382084"/>
            <a:ext cx="3407251" cy="635222"/>
          </a:xfrm>
        </p:spPr>
        <p:txBody>
          <a:bodyPr anchor="b">
            <a:noAutofit/>
          </a:bodyPr>
          <a:lstStyle>
            <a:lvl1pPr marL="0" indent="0">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ru-RU"/>
              <a:t>Образец текста</a:t>
            </a:r>
          </a:p>
        </p:txBody>
      </p:sp>
      <p:sp>
        <p:nvSpPr>
          <p:cNvPr id="4" name="Content Placeholder 3"/>
          <p:cNvSpPr>
            <a:spLocks noGrp="1"/>
          </p:cNvSpPr>
          <p:nvPr>
            <p:ph sz="half" idx="2"/>
          </p:nvPr>
        </p:nvSpPr>
        <p:spPr>
          <a:xfrm>
            <a:off x="672041" y="3017307"/>
            <a:ext cx="3407251" cy="364217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262702" y="2382084"/>
            <a:ext cx="3407251" cy="635222"/>
          </a:xfrm>
        </p:spPr>
        <p:txBody>
          <a:bodyPr anchor="b">
            <a:noAutofit/>
          </a:bodyPr>
          <a:lstStyle>
            <a:lvl1pPr marL="0" indent="0">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ru-RU"/>
              <a:t>Образец текста</a:t>
            </a:r>
          </a:p>
        </p:txBody>
      </p:sp>
      <p:sp>
        <p:nvSpPr>
          <p:cNvPr id="6" name="Content Placeholder 5"/>
          <p:cNvSpPr>
            <a:spLocks noGrp="1"/>
          </p:cNvSpPr>
          <p:nvPr>
            <p:ph sz="quarter" idx="4"/>
          </p:nvPr>
        </p:nvSpPr>
        <p:spPr>
          <a:xfrm>
            <a:off x="4262702" y="3017307"/>
            <a:ext cx="3407251" cy="364217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5750147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2041" y="671971"/>
            <a:ext cx="6997914" cy="1455937"/>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1865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261749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2041" y="1651933"/>
            <a:ext cx="3075982" cy="1409272"/>
          </a:xfrm>
        </p:spPr>
        <p:txBody>
          <a:bodyPr anchor="b">
            <a:normAutofit/>
          </a:bodyPr>
          <a:lstStyle>
            <a:lvl1pPr>
              <a:defRPr sz="2205"/>
            </a:lvl1pPr>
          </a:lstStyle>
          <a:p>
            <a:r>
              <a:rPr lang="ru-RU"/>
              <a:t>Образец заголовка</a:t>
            </a:r>
            <a:endParaRPr lang="en-US" dirty="0"/>
          </a:p>
        </p:txBody>
      </p:sp>
      <p:sp>
        <p:nvSpPr>
          <p:cNvPr id="3" name="Content Placeholder 2"/>
          <p:cNvSpPr>
            <a:spLocks noGrp="1"/>
          </p:cNvSpPr>
          <p:nvPr>
            <p:ph idx="1"/>
          </p:nvPr>
        </p:nvSpPr>
        <p:spPr>
          <a:xfrm>
            <a:off x="3937083" y="567610"/>
            <a:ext cx="3732871" cy="609187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2041" y="3061205"/>
            <a:ext cx="3075982" cy="2848876"/>
          </a:xfrm>
        </p:spPr>
        <p:txBody>
          <a:bodyPr>
            <a:normAutofit/>
          </a:bodyPr>
          <a:lstStyle>
            <a:lvl1pPr marL="0" indent="0">
              <a:buNone/>
              <a:defRPr sz="1543"/>
            </a:lvl1pPr>
            <a:lvl2pPr marL="377979" indent="0">
              <a:buNone/>
              <a:defRPr sz="1157"/>
            </a:lvl2pPr>
            <a:lvl3pPr marL="755957" indent="0">
              <a:buNone/>
              <a:defRPr sz="992"/>
            </a:lvl3pPr>
            <a:lvl4pPr marL="1133936" indent="0">
              <a:buNone/>
              <a:defRPr sz="827"/>
            </a:lvl4pPr>
            <a:lvl5pPr marL="1511915" indent="0">
              <a:buNone/>
              <a:defRPr sz="827"/>
            </a:lvl5pPr>
            <a:lvl6pPr marL="1889893" indent="0">
              <a:buNone/>
              <a:defRPr sz="827"/>
            </a:lvl6pPr>
            <a:lvl7pPr marL="2267872" indent="0">
              <a:buNone/>
              <a:defRPr sz="827"/>
            </a:lvl7pPr>
            <a:lvl8pPr marL="2645851" indent="0">
              <a:buNone/>
              <a:defRPr sz="827"/>
            </a:lvl8pPr>
            <a:lvl9pPr marL="3023829"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70DDF080-5E8C-48AD-84E5-6C08B304C14E}" type="datetimeFigureOut">
              <a:rPr lang="en-US" dirty="0"/>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dirty="0"/>
              <a:t>‹#›</a:t>
            </a:fld>
            <a:endParaRPr lang="en-US" dirty="0"/>
          </a:p>
        </p:txBody>
      </p:sp>
    </p:spTree>
    <p:extLst>
      <p:ext uri="{BB962C8B-B14F-4D97-AF65-F5344CB8AC3E}">
        <p14:creationId xmlns:p14="http://schemas.microsoft.com/office/powerpoint/2010/main" val="2711184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2041" y="5291772"/>
            <a:ext cx="6997914" cy="624724"/>
          </a:xfrm>
        </p:spPr>
        <p:txBody>
          <a:bodyPr anchor="b">
            <a:normAutofit/>
          </a:bodyPr>
          <a:lstStyle>
            <a:lvl1pPr algn="l">
              <a:defRPr sz="2646"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2041" y="671971"/>
            <a:ext cx="6997914" cy="4239192"/>
          </a:xfrm>
        </p:spPr>
        <p:txBody>
          <a:bodyPr anchor="t">
            <a:normAutofit/>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r>
              <a:rPr lang="ru-RU"/>
              <a:t>Вставка рисунка</a:t>
            </a:r>
            <a:endParaRPr lang="en-US" dirty="0"/>
          </a:p>
        </p:txBody>
      </p:sp>
      <p:sp>
        <p:nvSpPr>
          <p:cNvPr id="4" name="Text Placeholder 3"/>
          <p:cNvSpPr>
            <a:spLocks noGrp="1"/>
          </p:cNvSpPr>
          <p:nvPr>
            <p:ph type="body" sz="half" idx="2"/>
          </p:nvPr>
        </p:nvSpPr>
        <p:spPr>
          <a:xfrm>
            <a:off x="672041" y="5916496"/>
            <a:ext cx="6997914" cy="742987"/>
          </a:xfrm>
        </p:spPr>
        <p:txBody>
          <a:bodyPr>
            <a:normAutofit/>
          </a:bodyPr>
          <a:lstStyle>
            <a:lvl1pPr marL="0" indent="0">
              <a:buNone/>
              <a:defRPr sz="132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53729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2042" y="671971"/>
            <a:ext cx="6997914" cy="3751839"/>
          </a:xfrm>
        </p:spPr>
        <p:txBody>
          <a:bodyPr anchor="ctr">
            <a:normAutofit/>
          </a:bodyPr>
          <a:lstStyle>
            <a:lvl1pPr algn="l">
              <a:defRPr sz="4850" b="0" cap="none"/>
            </a:lvl1pPr>
          </a:lstStyle>
          <a:p>
            <a:r>
              <a:rPr lang="ru-RU"/>
              <a:t>Образец заголовка</a:t>
            </a:r>
            <a:endParaRPr lang="en-US" dirty="0"/>
          </a:p>
        </p:txBody>
      </p:sp>
      <p:sp>
        <p:nvSpPr>
          <p:cNvPr id="3" name="Text Placeholder 2"/>
          <p:cNvSpPr>
            <a:spLocks noGrp="1"/>
          </p:cNvSpPr>
          <p:nvPr>
            <p:ph type="body" idx="1"/>
          </p:nvPr>
        </p:nvSpPr>
        <p:spPr>
          <a:xfrm>
            <a:off x="672042" y="4927788"/>
            <a:ext cx="6997914" cy="1731695"/>
          </a:xfrm>
        </p:spPr>
        <p:txBody>
          <a:bodyPr anchor="ctr">
            <a:normAutofit/>
          </a:bodyPr>
          <a:lstStyle>
            <a:lvl1pPr marL="0" indent="0" algn="l">
              <a:buNone/>
              <a:defRPr sz="1984">
                <a:solidFill>
                  <a:schemeClr val="tx1">
                    <a:lumMod val="75000"/>
                    <a:lumOff val="2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426020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54257" y="671971"/>
            <a:ext cx="6694159" cy="3331857"/>
          </a:xfrm>
        </p:spPr>
        <p:txBody>
          <a:bodyPr anchor="ctr">
            <a:normAutofit/>
          </a:bodyPr>
          <a:lstStyle>
            <a:lvl1pPr algn="l">
              <a:defRPr sz="485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213857" y="4003828"/>
            <a:ext cx="5974958" cy="419982"/>
          </a:xfrm>
        </p:spPr>
        <p:txBody>
          <a:bodyPr anchor="ctr">
            <a:noAutofit/>
          </a:bodyPr>
          <a:lstStyle>
            <a:lvl1pPr marL="0" indent="0">
              <a:buFontTx/>
              <a:buNone/>
              <a:defRPr sz="1764">
                <a:solidFill>
                  <a:schemeClr val="tx1">
                    <a:lumMod val="50000"/>
                    <a:lumOff val="50000"/>
                  </a:schemeClr>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ru-RU"/>
              <a:t>Образец текста</a:t>
            </a:r>
          </a:p>
        </p:txBody>
      </p:sp>
      <p:sp>
        <p:nvSpPr>
          <p:cNvPr id="3" name="Text Placeholder 2"/>
          <p:cNvSpPr>
            <a:spLocks noGrp="1"/>
          </p:cNvSpPr>
          <p:nvPr>
            <p:ph type="body" idx="1"/>
          </p:nvPr>
        </p:nvSpPr>
        <p:spPr>
          <a:xfrm>
            <a:off x="672040" y="4927788"/>
            <a:ext cx="6997915" cy="1731695"/>
          </a:xfrm>
        </p:spPr>
        <p:txBody>
          <a:bodyPr anchor="ctr">
            <a:normAutofit/>
          </a:bodyPr>
          <a:lstStyle>
            <a:lvl1pPr marL="0" indent="0" algn="l">
              <a:buNone/>
              <a:defRPr sz="1984">
                <a:solidFill>
                  <a:schemeClr val="tx1">
                    <a:lumMod val="75000"/>
                    <a:lumOff val="2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32156" y="871246"/>
            <a:ext cx="504162" cy="644607"/>
          </a:xfrm>
          <a:prstGeom prst="rect">
            <a:avLst/>
          </a:prstGeom>
        </p:spPr>
        <p:txBody>
          <a:bodyPr vert="horz" lIns="100796" tIns="50398" rIns="100796" bIns="50398" rtlCol="0" anchor="ctr">
            <a:noAutofit/>
          </a:bodyPr>
          <a:lstStyle/>
          <a:p>
            <a:pPr lvl="0"/>
            <a:r>
              <a:rPr lang="en-US" sz="881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7438870" y="3181894"/>
            <a:ext cx="504162" cy="644607"/>
          </a:xfrm>
          <a:prstGeom prst="rect">
            <a:avLst/>
          </a:prstGeom>
        </p:spPr>
        <p:txBody>
          <a:bodyPr vert="horz" lIns="100796" tIns="50398" rIns="100796" bIns="50398" rtlCol="0" anchor="ctr">
            <a:noAutofit/>
          </a:bodyPr>
          <a:lstStyle/>
          <a:p>
            <a:pPr lvl="0"/>
            <a:r>
              <a:rPr lang="en-US" sz="881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27672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2040" y="2129659"/>
            <a:ext cx="6997915" cy="2861014"/>
          </a:xfrm>
        </p:spPr>
        <p:txBody>
          <a:bodyPr anchor="b">
            <a:normAutofit/>
          </a:bodyPr>
          <a:lstStyle>
            <a:lvl1pPr algn="l">
              <a:defRPr sz="4850" b="0" cap="none"/>
            </a:lvl1pPr>
          </a:lstStyle>
          <a:p>
            <a:r>
              <a:rPr lang="ru-RU"/>
              <a:t>Образец заголовка</a:t>
            </a:r>
            <a:endParaRPr lang="en-US" dirty="0"/>
          </a:p>
        </p:txBody>
      </p:sp>
      <p:sp>
        <p:nvSpPr>
          <p:cNvPr id="3" name="Text Placeholder 2"/>
          <p:cNvSpPr>
            <a:spLocks noGrp="1"/>
          </p:cNvSpPr>
          <p:nvPr>
            <p:ph type="body" idx="1"/>
          </p:nvPr>
        </p:nvSpPr>
        <p:spPr>
          <a:xfrm>
            <a:off x="672040" y="4990673"/>
            <a:ext cx="6997915" cy="1668810"/>
          </a:xfrm>
        </p:spPr>
        <p:txBody>
          <a:bodyPr anchor="t">
            <a:normAutofit/>
          </a:bodyPr>
          <a:lstStyle>
            <a:lvl1pPr marL="0" indent="0" algn="l">
              <a:buNone/>
              <a:defRPr sz="1984">
                <a:solidFill>
                  <a:schemeClr val="tx1">
                    <a:lumMod val="75000"/>
                    <a:lumOff val="25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374279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854257" y="671971"/>
            <a:ext cx="6694159" cy="3331857"/>
          </a:xfrm>
        </p:spPr>
        <p:txBody>
          <a:bodyPr anchor="ctr">
            <a:normAutofit/>
          </a:bodyPr>
          <a:lstStyle>
            <a:lvl1pPr algn="l">
              <a:defRPr sz="485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2038" y="4423810"/>
            <a:ext cx="6997916" cy="566863"/>
          </a:xfrm>
        </p:spPr>
        <p:txBody>
          <a:bodyPr anchor="b">
            <a:noAutofit/>
          </a:bodyPr>
          <a:lstStyle>
            <a:lvl1pPr marL="0" indent="0">
              <a:buFontTx/>
              <a:buNone/>
              <a:defRPr sz="2646">
                <a:solidFill>
                  <a:schemeClr val="tx1">
                    <a:lumMod val="75000"/>
                    <a:lumOff val="25000"/>
                  </a:schemeClr>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ru-RU"/>
              <a:t>Образец текста</a:t>
            </a:r>
          </a:p>
        </p:txBody>
      </p:sp>
      <p:sp>
        <p:nvSpPr>
          <p:cNvPr id="3" name="Text Placeholder 2"/>
          <p:cNvSpPr>
            <a:spLocks noGrp="1"/>
          </p:cNvSpPr>
          <p:nvPr>
            <p:ph type="body" idx="1"/>
          </p:nvPr>
        </p:nvSpPr>
        <p:spPr>
          <a:xfrm>
            <a:off x="672040" y="4990673"/>
            <a:ext cx="6997915" cy="1668810"/>
          </a:xfrm>
        </p:spPr>
        <p:txBody>
          <a:bodyPr anchor="t">
            <a:normAutofit/>
          </a:bodyPr>
          <a:lstStyle>
            <a:lvl1pPr marL="0" indent="0" algn="l">
              <a:buNone/>
              <a:defRPr sz="1984">
                <a:solidFill>
                  <a:schemeClr val="tx1">
                    <a:lumMod val="50000"/>
                    <a:lumOff val="50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32156" y="871246"/>
            <a:ext cx="504162" cy="644607"/>
          </a:xfrm>
          <a:prstGeom prst="rect">
            <a:avLst/>
          </a:prstGeom>
        </p:spPr>
        <p:txBody>
          <a:bodyPr vert="horz" lIns="100796" tIns="50398" rIns="100796" bIns="50398" rtlCol="0" anchor="ctr">
            <a:noAutofit/>
          </a:bodyPr>
          <a:lstStyle/>
          <a:p>
            <a:pPr lvl="0"/>
            <a:r>
              <a:rPr lang="en-US" sz="8818"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7438870" y="3181894"/>
            <a:ext cx="504162" cy="644607"/>
          </a:xfrm>
          <a:prstGeom prst="rect">
            <a:avLst/>
          </a:prstGeom>
        </p:spPr>
        <p:txBody>
          <a:bodyPr vert="horz" lIns="100796" tIns="50398" rIns="100796" bIns="50398" rtlCol="0" anchor="ctr">
            <a:noAutofit/>
          </a:bodyPr>
          <a:lstStyle/>
          <a:p>
            <a:pPr lvl="0"/>
            <a:r>
              <a:rPr lang="en-US" sz="8818"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904133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2040" y="2977208"/>
            <a:ext cx="6997915" cy="2013467"/>
          </a:xfrm>
        </p:spPr>
        <p:txBody>
          <a:bodyPr anchor="b"/>
          <a:lstStyle>
            <a:lvl1pPr algn="l">
              <a:defRPr sz="4409" b="0" cap="none"/>
            </a:lvl1pPr>
          </a:lstStyle>
          <a:p>
            <a:r>
              <a:rPr lang="ru-RU"/>
              <a:t>Образец заголовка</a:t>
            </a:r>
            <a:endParaRPr lang="en-US" dirty="0"/>
          </a:p>
        </p:txBody>
      </p:sp>
      <p:sp>
        <p:nvSpPr>
          <p:cNvPr id="3" name="Text Placeholder 2"/>
          <p:cNvSpPr>
            <a:spLocks noGrp="1"/>
          </p:cNvSpPr>
          <p:nvPr>
            <p:ph type="body" idx="1"/>
          </p:nvPr>
        </p:nvSpPr>
        <p:spPr>
          <a:xfrm>
            <a:off x="672040" y="4990673"/>
            <a:ext cx="6997915" cy="948432"/>
          </a:xfrm>
        </p:spPr>
        <p:txBody>
          <a:bodyPr anchor="t"/>
          <a:lstStyle>
            <a:lvl1pPr marL="0" indent="0" algn="l">
              <a:buNone/>
              <a:defRPr sz="2205">
                <a:solidFill>
                  <a:schemeClr val="tx1">
                    <a:lumMod val="50000"/>
                    <a:lumOff val="50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562727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78930" y="671971"/>
            <a:ext cx="6991025" cy="3331857"/>
          </a:xfrm>
        </p:spPr>
        <p:txBody>
          <a:bodyPr anchor="ctr">
            <a:normAutofit/>
          </a:bodyPr>
          <a:lstStyle>
            <a:lvl1pPr algn="l">
              <a:defRPr sz="485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2038" y="4423810"/>
            <a:ext cx="6997916" cy="566863"/>
          </a:xfrm>
        </p:spPr>
        <p:txBody>
          <a:bodyPr anchor="b">
            <a:noAutofit/>
          </a:bodyPr>
          <a:lstStyle>
            <a:lvl1pPr marL="0" indent="0">
              <a:buFontTx/>
              <a:buNone/>
              <a:defRPr sz="2646">
                <a:solidFill>
                  <a:schemeClr val="accent1"/>
                </a:solidFill>
              </a:defRPr>
            </a:lvl1pPr>
            <a:lvl2pPr marL="503972" indent="0">
              <a:buFontTx/>
              <a:buNone/>
              <a:defRPr/>
            </a:lvl2pPr>
            <a:lvl3pPr marL="1007943" indent="0">
              <a:buFontTx/>
              <a:buNone/>
              <a:defRPr/>
            </a:lvl3pPr>
            <a:lvl4pPr marL="1511915" indent="0">
              <a:buFontTx/>
              <a:buNone/>
              <a:defRPr/>
            </a:lvl4pPr>
            <a:lvl5pPr marL="2015886" indent="0">
              <a:buFontTx/>
              <a:buNone/>
              <a:defRPr/>
            </a:lvl5pPr>
          </a:lstStyle>
          <a:p>
            <a:pPr lvl="0"/>
            <a:r>
              <a:rPr lang="ru-RU"/>
              <a:t>Образец текста</a:t>
            </a:r>
          </a:p>
        </p:txBody>
      </p:sp>
      <p:sp>
        <p:nvSpPr>
          <p:cNvPr id="3" name="Text Placeholder 2"/>
          <p:cNvSpPr>
            <a:spLocks noGrp="1"/>
          </p:cNvSpPr>
          <p:nvPr>
            <p:ph type="body" idx="1"/>
          </p:nvPr>
        </p:nvSpPr>
        <p:spPr>
          <a:xfrm>
            <a:off x="672040" y="4990673"/>
            <a:ext cx="6997915" cy="1668810"/>
          </a:xfrm>
        </p:spPr>
        <p:txBody>
          <a:bodyPr anchor="t">
            <a:normAutofit/>
          </a:bodyPr>
          <a:lstStyle>
            <a:lvl1pPr marL="0" indent="0" algn="l">
              <a:buNone/>
              <a:defRPr sz="1984">
                <a:solidFill>
                  <a:schemeClr val="tx1">
                    <a:lumMod val="50000"/>
                    <a:lumOff val="50000"/>
                  </a:schemeClr>
                </a:solidFill>
              </a:defRPr>
            </a:lvl1pPr>
            <a:lvl2pPr marL="503972" indent="0">
              <a:buNone/>
              <a:defRPr sz="1984">
                <a:solidFill>
                  <a:schemeClr val="tx1">
                    <a:tint val="75000"/>
                  </a:schemeClr>
                </a:solidFill>
              </a:defRPr>
            </a:lvl2pPr>
            <a:lvl3pPr marL="1007943" indent="0">
              <a:buNone/>
              <a:defRPr sz="1764">
                <a:solidFill>
                  <a:schemeClr val="tx1">
                    <a:tint val="75000"/>
                  </a:schemeClr>
                </a:solidFill>
              </a:defRPr>
            </a:lvl3pPr>
            <a:lvl4pPr marL="1511915" indent="0">
              <a:buNone/>
              <a:defRPr sz="1543">
                <a:solidFill>
                  <a:schemeClr val="tx1">
                    <a:tint val="75000"/>
                  </a:schemeClr>
                </a:solidFill>
              </a:defRPr>
            </a:lvl4pPr>
            <a:lvl5pPr marL="2015886" indent="0">
              <a:buNone/>
              <a:defRPr sz="1543">
                <a:solidFill>
                  <a:schemeClr val="tx1">
                    <a:tint val="75000"/>
                  </a:schemeClr>
                </a:solidFill>
              </a:defRPr>
            </a:lvl5pPr>
            <a:lvl6pPr marL="2519858" indent="0">
              <a:buNone/>
              <a:defRPr sz="1543">
                <a:solidFill>
                  <a:schemeClr val="tx1">
                    <a:tint val="75000"/>
                  </a:schemeClr>
                </a:solidFill>
              </a:defRPr>
            </a:lvl6pPr>
            <a:lvl7pPr marL="3023829" indent="0">
              <a:buNone/>
              <a:defRPr sz="1543">
                <a:solidFill>
                  <a:schemeClr val="tx1">
                    <a:tint val="75000"/>
                  </a:schemeClr>
                </a:solidFill>
              </a:defRPr>
            </a:lvl7pPr>
            <a:lvl8pPr marL="3527801" indent="0">
              <a:buNone/>
              <a:defRPr sz="1543">
                <a:solidFill>
                  <a:schemeClr val="tx1">
                    <a:tint val="75000"/>
                  </a:schemeClr>
                </a:solidFill>
              </a:defRPr>
            </a:lvl8pPr>
            <a:lvl9pPr marL="4031772" indent="0">
              <a:buNone/>
              <a:defRPr sz="1543">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45472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70DDF080-5E8C-48AD-84E5-6C08B304C14E}" type="datetimeFigureOut">
              <a:rPr lang="en-US" dirty="0"/>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dirty="0"/>
              <a:t>‹#›</a:t>
            </a:fld>
            <a:endParaRPr lang="en-US" dirty="0"/>
          </a:p>
        </p:txBody>
      </p:sp>
    </p:spTree>
    <p:extLst>
      <p:ext uri="{BB962C8B-B14F-4D97-AF65-F5344CB8AC3E}">
        <p14:creationId xmlns:p14="http://schemas.microsoft.com/office/powerpoint/2010/main" val="38011477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89572" y="671972"/>
            <a:ext cx="1079072" cy="5788752"/>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2041" y="671972"/>
            <a:ext cx="5727155" cy="5788752"/>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31170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672042" y="671971"/>
            <a:ext cx="6997914" cy="1455937"/>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672042" y="2381649"/>
            <a:ext cx="3404426" cy="4277832"/>
          </a:xfrm>
        </p:spPr>
        <p:txBody>
          <a:bodyPr>
            <a:normAutofit/>
          </a:bodyPr>
          <a:lstStyle>
            <a:lvl1pPr>
              <a:defRPr sz="1984"/>
            </a:lvl1pPr>
            <a:lvl2pPr>
              <a:defRPr sz="1764"/>
            </a:lvl2pPr>
            <a:lvl3pPr>
              <a:defRPr sz="1543"/>
            </a:lvl3pPr>
            <a:lvl4pPr>
              <a:defRPr sz="1323"/>
            </a:lvl4pPr>
            <a:lvl5pPr>
              <a:defRPr sz="1323"/>
            </a:lvl5pPr>
            <a:lvl6pPr>
              <a:defRPr sz="1323"/>
            </a:lvl6pPr>
            <a:lvl7pPr>
              <a:defRPr sz="1323"/>
            </a:lvl7pPr>
            <a:lvl8pPr>
              <a:defRPr sz="1323"/>
            </a:lvl8pPr>
            <a:lvl9pPr>
              <a:defRPr sz="132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265529" y="2381651"/>
            <a:ext cx="3404427" cy="4277834"/>
          </a:xfrm>
        </p:spPr>
        <p:txBody>
          <a:bodyPr>
            <a:normAutofit/>
          </a:bodyPr>
          <a:lstStyle>
            <a:lvl1pPr>
              <a:defRPr sz="1984"/>
            </a:lvl1pPr>
            <a:lvl2pPr>
              <a:defRPr sz="1764"/>
            </a:lvl2pPr>
            <a:lvl3pPr>
              <a:defRPr sz="1543"/>
            </a:lvl3pPr>
            <a:lvl4pPr>
              <a:defRPr sz="1323"/>
            </a:lvl4pPr>
            <a:lvl5pPr>
              <a:defRPr sz="1323"/>
            </a:lvl5pPr>
            <a:lvl6pPr>
              <a:defRPr sz="1323"/>
            </a:lvl6pPr>
            <a:lvl7pPr>
              <a:defRPr sz="1323"/>
            </a:lvl7pPr>
            <a:lvl8pPr>
              <a:defRPr sz="1323"/>
            </a:lvl8pPr>
            <a:lvl9pPr>
              <a:defRPr sz="1323"/>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42180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72041" y="671971"/>
            <a:ext cx="6997913" cy="1455937"/>
          </a:xfrm>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2041" y="2382084"/>
            <a:ext cx="3407251" cy="635222"/>
          </a:xfrm>
        </p:spPr>
        <p:txBody>
          <a:bodyPr anchor="b">
            <a:noAutofit/>
          </a:bodyPr>
          <a:lstStyle>
            <a:lvl1pPr marL="0" indent="0">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ru-RU"/>
              <a:t>Образец текста</a:t>
            </a:r>
          </a:p>
        </p:txBody>
      </p:sp>
      <p:sp>
        <p:nvSpPr>
          <p:cNvPr id="4" name="Content Placeholder 3"/>
          <p:cNvSpPr>
            <a:spLocks noGrp="1"/>
          </p:cNvSpPr>
          <p:nvPr>
            <p:ph sz="half" idx="2"/>
          </p:nvPr>
        </p:nvSpPr>
        <p:spPr>
          <a:xfrm>
            <a:off x="672041" y="3017307"/>
            <a:ext cx="3407251" cy="364217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262702" y="2382084"/>
            <a:ext cx="3407251" cy="635222"/>
          </a:xfrm>
        </p:spPr>
        <p:txBody>
          <a:bodyPr anchor="b">
            <a:noAutofit/>
          </a:bodyPr>
          <a:lstStyle>
            <a:lvl1pPr marL="0" indent="0">
              <a:buNone/>
              <a:defRPr sz="2646" b="0"/>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ru-RU"/>
              <a:t>Образец текста</a:t>
            </a:r>
          </a:p>
        </p:txBody>
      </p:sp>
      <p:sp>
        <p:nvSpPr>
          <p:cNvPr id="6" name="Content Placeholder 5"/>
          <p:cNvSpPr>
            <a:spLocks noGrp="1"/>
          </p:cNvSpPr>
          <p:nvPr>
            <p:ph sz="quarter" idx="4"/>
          </p:nvPr>
        </p:nvSpPr>
        <p:spPr>
          <a:xfrm>
            <a:off x="4262702" y="3017307"/>
            <a:ext cx="3407251" cy="364217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1142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2041" y="671971"/>
            <a:ext cx="6997914" cy="1455937"/>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833948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429844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2041" y="1651933"/>
            <a:ext cx="3075982" cy="1409272"/>
          </a:xfrm>
        </p:spPr>
        <p:txBody>
          <a:bodyPr anchor="b">
            <a:normAutofit/>
          </a:bodyPr>
          <a:lstStyle>
            <a:lvl1pPr>
              <a:defRPr sz="2205"/>
            </a:lvl1pPr>
          </a:lstStyle>
          <a:p>
            <a:r>
              <a:rPr lang="ru-RU"/>
              <a:t>Образец заголовка</a:t>
            </a:r>
            <a:endParaRPr lang="en-US" dirty="0"/>
          </a:p>
        </p:txBody>
      </p:sp>
      <p:sp>
        <p:nvSpPr>
          <p:cNvPr id="3" name="Content Placeholder 2"/>
          <p:cNvSpPr>
            <a:spLocks noGrp="1"/>
          </p:cNvSpPr>
          <p:nvPr>
            <p:ph idx="1"/>
          </p:nvPr>
        </p:nvSpPr>
        <p:spPr>
          <a:xfrm>
            <a:off x="3937083" y="567610"/>
            <a:ext cx="3732871" cy="609187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2041" y="3061205"/>
            <a:ext cx="3075982" cy="2848876"/>
          </a:xfrm>
        </p:spPr>
        <p:txBody>
          <a:bodyPr>
            <a:normAutofit/>
          </a:bodyPr>
          <a:lstStyle>
            <a:lvl1pPr marL="0" indent="0">
              <a:buNone/>
              <a:defRPr sz="1543"/>
            </a:lvl1pPr>
            <a:lvl2pPr marL="377979" indent="0">
              <a:buNone/>
              <a:defRPr sz="1157"/>
            </a:lvl2pPr>
            <a:lvl3pPr marL="755957" indent="0">
              <a:buNone/>
              <a:defRPr sz="992"/>
            </a:lvl3pPr>
            <a:lvl4pPr marL="1133936" indent="0">
              <a:buNone/>
              <a:defRPr sz="827"/>
            </a:lvl4pPr>
            <a:lvl5pPr marL="1511915" indent="0">
              <a:buNone/>
              <a:defRPr sz="827"/>
            </a:lvl5pPr>
            <a:lvl6pPr marL="1889893" indent="0">
              <a:buNone/>
              <a:defRPr sz="827"/>
            </a:lvl6pPr>
            <a:lvl7pPr marL="2267872" indent="0">
              <a:buNone/>
              <a:defRPr sz="827"/>
            </a:lvl7pPr>
            <a:lvl8pPr marL="2645851" indent="0">
              <a:buNone/>
              <a:defRPr sz="827"/>
            </a:lvl8pPr>
            <a:lvl9pPr marL="3023829" indent="0">
              <a:buNone/>
              <a:defRPr sz="827"/>
            </a:lvl9pPr>
          </a:lstStyle>
          <a:p>
            <a:pPr lvl="0"/>
            <a:r>
              <a:rPr lang="ru-RU"/>
              <a:t>Образец текста</a:t>
            </a:r>
          </a:p>
        </p:txBody>
      </p:sp>
      <p:sp>
        <p:nvSpPr>
          <p:cNvPr id="5" name="Date Placeholder 4"/>
          <p:cNvSpPr>
            <a:spLocks noGrp="1"/>
          </p:cNvSpPr>
          <p:nvPr>
            <p:ph type="dt" sz="half" idx="10"/>
          </p:nvPr>
        </p:nvSpPr>
        <p:spPr/>
        <p:txBody>
          <a:bodyPr/>
          <a:lstStyle/>
          <a:p>
            <a:fld id="{70DDF080-5E8C-48AD-84E5-6C08B304C14E}" type="datetimeFigureOut">
              <a:rPr lang="en-US" dirty="0"/>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dirty="0"/>
              <a:t>‹#›</a:t>
            </a:fld>
            <a:endParaRPr lang="en-US" dirty="0"/>
          </a:p>
        </p:txBody>
      </p:sp>
    </p:spTree>
    <p:extLst>
      <p:ext uri="{BB962C8B-B14F-4D97-AF65-F5344CB8AC3E}">
        <p14:creationId xmlns:p14="http://schemas.microsoft.com/office/powerpoint/2010/main" val="4014424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2041" y="5291772"/>
            <a:ext cx="6997914" cy="624724"/>
          </a:xfrm>
        </p:spPr>
        <p:txBody>
          <a:bodyPr anchor="b">
            <a:normAutofit/>
          </a:bodyPr>
          <a:lstStyle>
            <a:lvl1pPr algn="l">
              <a:defRPr sz="2646"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2041" y="671971"/>
            <a:ext cx="6997914" cy="4239192"/>
          </a:xfrm>
        </p:spPr>
        <p:txBody>
          <a:bodyPr anchor="t">
            <a:normAutofit/>
          </a:bodyPr>
          <a:lstStyle>
            <a:lvl1pPr marL="0" indent="0" algn="ctr">
              <a:buNone/>
              <a:defRPr sz="1764"/>
            </a:lvl1pPr>
            <a:lvl2pPr marL="503972" indent="0">
              <a:buNone/>
              <a:defRPr sz="1764"/>
            </a:lvl2pPr>
            <a:lvl3pPr marL="1007943" indent="0">
              <a:buNone/>
              <a:defRPr sz="1764"/>
            </a:lvl3pPr>
            <a:lvl4pPr marL="1511915" indent="0">
              <a:buNone/>
              <a:defRPr sz="1764"/>
            </a:lvl4pPr>
            <a:lvl5pPr marL="2015886" indent="0">
              <a:buNone/>
              <a:defRPr sz="1764"/>
            </a:lvl5pPr>
            <a:lvl6pPr marL="2519858" indent="0">
              <a:buNone/>
              <a:defRPr sz="1764"/>
            </a:lvl6pPr>
            <a:lvl7pPr marL="3023829" indent="0">
              <a:buNone/>
              <a:defRPr sz="1764"/>
            </a:lvl7pPr>
            <a:lvl8pPr marL="3527801" indent="0">
              <a:buNone/>
              <a:defRPr sz="1764"/>
            </a:lvl8pPr>
            <a:lvl9pPr marL="4031772" indent="0">
              <a:buNone/>
              <a:defRPr sz="1764"/>
            </a:lvl9pPr>
          </a:lstStyle>
          <a:p>
            <a:r>
              <a:rPr lang="ru-RU"/>
              <a:t>Вставка рисунка</a:t>
            </a:r>
            <a:endParaRPr lang="en-US" dirty="0"/>
          </a:p>
        </p:txBody>
      </p:sp>
      <p:sp>
        <p:nvSpPr>
          <p:cNvPr id="4" name="Text Placeholder 3"/>
          <p:cNvSpPr>
            <a:spLocks noGrp="1"/>
          </p:cNvSpPr>
          <p:nvPr>
            <p:ph type="body" sz="half" idx="2"/>
          </p:nvPr>
        </p:nvSpPr>
        <p:spPr>
          <a:xfrm>
            <a:off x="672041" y="5916496"/>
            <a:ext cx="6997914" cy="742987"/>
          </a:xfrm>
        </p:spPr>
        <p:txBody>
          <a:bodyPr>
            <a:normAutofit/>
          </a:bodyPr>
          <a:lstStyle>
            <a:lvl1pPr marL="0" indent="0">
              <a:buNone/>
              <a:defRPr sz="1323"/>
            </a:lvl1pPr>
            <a:lvl2pPr marL="503972" indent="0">
              <a:buNone/>
              <a:defRPr sz="1323"/>
            </a:lvl2pPr>
            <a:lvl3pPr marL="1007943" indent="0">
              <a:buNone/>
              <a:defRPr sz="1102"/>
            </a:lvl3pPr>
            <a:lvl4pPr marL="1511915" indent="0">
              <a:buNone/>
              <a:defRPr sz="992"/>
            </a:lvl4pPr>
            <a:lvl5pPr marL="2015886" indent="0">
              <a:buNone/>
              <a:defRPr sz="992"/>
            </a:lvl5pPr>
            <a:lvl6pPr marL="2519858" indent="0">
              <a:buNone/>
              <a:defRPr sz="992"/>
            </a:lvl6pPr>
            <a:lvl7pPr marL="3023829" indent="0">
              <a:buNone/>
              <a:defRPr sz="992"/>
            </a:lvl7pPr>
            <a:lvl8pPr marL="3527801" indent="0">
              <a:buNone/>
              <a:defRPr sz="992"/>
            </a:lvl8pPr>
            <a:lvl9pPr marL="4031772" indent="0">
              <a:buNone/>
              <a:defRPr sz="992"/>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dirty="0"/>
              <a:pPr/>
              <a:t>10/15/2025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67005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9334" y="-9334"/>
            <a:ext cx="10109073" cy="7578343"/>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2041" y="671971"/>
            <a:ext cx="6997913" cy="1455937"/>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2041" y="2381651"/>
            <a:ext cx="6997914" cy="427783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958922" y="6659484"/>
            <a:ext cx="754208"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B61BEF0D-F0BB-DE4B-95CE-6DB70DBA9567}" type="datetimeFigureOut">
              <a:rPr lang="en-US" dirty="0"/>
              <a:pPr/>
              <a:t>10/15/2025</a:t>
            </a:fld>
            <a:endParaRPr lang="en-US" dirty="0"/>
          </a:p>
        </p:txBody>
      </p:sp>
      <p:sp>
        <p:nvSpPr>
          <p:cNvPr id="5" name="Footer Placeholder 4"/>
          <p:cNvSpPr>
            <a:spLocks noGrp="1"/>
          </p:cNvSpPr>
          <p:nvPr>
            <p:ph type="ftr" sz="quarter" idx="3"/>
          </p:nvPr>
        </p:nvSpPr>
        <p:spPr>
          <a:xfrm>
            <a:off x="672041" y="6659484"/>
            <a:ext cx="5096507" cy="402483"/>
          </a:xfrm>
          <a:prstGeom prst="rect">
            <a:avLst/>
          </a:prstGeom>
        </p:spPr>
        <p:txBody>
          <a:bodyPr vert="horz" lIns="91440" tIns="45720" rIns="91440" bIns="45720" rtlCol="0" anchor="ctr"/>
          <a:lstStyle>
            <a:lvl1pPr algn="l">
              <a:defRPr sz="99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04808" y="6659484"/>
            <a:ext cx="565148" cy="402483"/>
          </a:xfrm>
          <a:prstGeom prst="rect">
            <a:avLst/>
          </a:prstGeom>
        </p:spPr>
        <p:txBody>
          <a:bodyPr vert="horz" lIns="91440" tIns="45720" rIns="91440" bIns="45720" rtlCol="0" anchor="ctr"/>
          <a:lstStyle>
            <a:lvl1pPr algn="r">
              <a:defRPr sz="992">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7573370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Lst>
  <p:txStyles>
    <p:titleStyle>
      <a:lvl1pPr algn="l" defTabSz="503972" rtl="0" eaLnBrk="1" latinLnBrk="0" hangingPunct="1">
        <a:spcBef>
          <a:spcPct val="0"/>
        </a:spcBef>
        <a:buNone/>
        <a:defRPr sz="3968"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77979" indent="-377979" algn="l" defTabSz="503972" rtl="0" eaLnBrk="1" latinLnBrk="0" hangingPunct="1">
        <a:spcBef>
          <a:spcPts val="1102"/>
        </a:spcBef>
        <a:spcAft>
          <a:spcPts val="0"/>
        </a:spcAft>
        <a:buClr>
          <a:schemeClr val="accent1"/>
        </a:buClr>
        <a:buSzPct val="80000"/>
        <a:buFont typeface="Wingdings 3" charset="2"/>
        <a:buChar char=""/>
        <a:defRPr sz="1984" kern="1200">
          <a:solidFill>
            <a:schemeClr val="tx1">
              <a:lumMod val="75000"/>
              <a:lumOff val="25000"/>
            </a:schemeClr>
          </a:solidFill>
          <a:latin typeface="+mn-lt"/>
          <a:ea typeface="+mn-ea"/>
          <a:cs typeface="+mn-cs"/>
        </a:defRPr>
      </a:lvl1pPr>
      <a:lvl2pPr marL="818954" indent="-314982" algn="l" defTabSz="503972" rtl="0" eaLnBrk="1" latinLnBrk="0" hangingPunct="1">
        <a:spcBef>
          <a:spcPts val="1102"/>
        </a:spcBef>
        <a:spcAft>
          <a:spcPts val="0"/>
        </a:spcAft>
        <a:buClr>
          <a:schemeClr val="accent1"/>
        </a:buClr>
        <a:buSzPct val="80000"/>
        <a:buFont typeface="Wingdings 3" charset="2"/>
        <a:buChar char=""/>
        <a:defRPr sz="1764" kern="1200">
          <a:solidFill>
            <a:schemeClr val="tx1">
              <a:lumMod val="75000"/>
              <a:lumOff val="25000"/>
            </a:schemeClr>
          </a:solidFill>
          <a:latin typeface="+mn-lt"/>
          <a:ea typeface="+mn-ea"/>
          <a:cs typeface="+mn-cs"/>
        </a:defRPr>
      </a:lvl2pPr>
      <a:lvl3pPr marL="1259929" indent="-251986" algn="l" defTabSz="503972" rtl="0" eaLnBrk="1" latinLnBrk="0" hangingPunct="1">
        <a:spcBef>
          <a:spcPts val="1102"/>
        </a:spcBef>
        <a:spcAft>
          <a:spcPts val="0"/>
        </a:spcAft>
        <a:buClr>
          <a:schemeClr val="accent1"/>
        </a:buClr>
        <a:buSzPct val="80000"/>
        <a:buFont typeface="Wingdings 3" charset="2"/>
        <a:buChar char=""/>
        <a:defRPr sz="1543" kern="1200">
          <a:solidFill>
            <a:schemeClr val="tx1">
              <a:lumMod val="75000"/>
              <a:lumOff val="25000"/>
            </a:schemeClr>
          </a:solidFill>
          <a:latin typeface="+mn-lt"/>
          <a:ea typeface="+mn-ea"/>
          <a:cs typeface="+mn-cs"/>
        </a:defRPr>
      </a:lvl3pPr>
      <a:lvl4pPr marL="1763900"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4pPr>
      <a:lvl5pPr marL="2267872"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5pPr>
      <a:lvl6pPr marL="2771844"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6pPr>
      <a:lvl7pPr marL="3275815"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7pPr>
      <a:lvl8pPr marL="3779787"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8pPr>
      <a:lvl9pPr marL="4283758"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9pPr>
    </p:bodyStyle>
    <p:otherStyle>
      <a:defPPr>
        <a:defRPr lang="en-US"/>
      </a:defPPr>
      <a:lvl1pPr marL="0" algn="l" defTabSz="503972" rtl="0" eaLnBrk="1" latinLnBrk="0" hangingPunct="1">
        <a:defRPr sz="1984" kern="1200">
          <a:solidFill>
            <a:schemeClr val="tx1"/>
          </a:solidFill>
          <a:latin typeface="+mn-lt"/>
          <a:ea typeface="+mn-ea"/>
          <a:cs typeface="+mn-cs"/>
        </a:defRPr>
      </a:lvl1pPr>
      <a:lvl2pPr marL="503972" algn="l" defTabSz="503972" rtl="0" eaLnBrk="1" latinLnBrk="0" hangingPunct="1">
        <a:defRPr sz="1984" kern="1200">
          <a:solidFill>
            <a:schemeClr val="tx1"/>
          </a:solidFill>
          <a:latin typeface="+mn-lt"/>
          <a:ea typeface="+mn-ea"/>
          <a:cs typeface="+mn-cs"/>
        </a:defRPr>
      </a:lvl2pPr>
      <a:lvl3pPr marL="1007943" algn="l" defTabSz="503972" rtl="0" eaLnBrk="1" latinLnBrk="0" hangingPunct="1">
        <a:defRPr sz="1984" kern="1200">
          <a:solidFill>
            <a:schemeClr val="tx1"/>
          </a:solidFill>
          <a:latin typeface="+mn-lt"/>
          <a:ea typeface="+mn-ea"/>
          <a:cs typeface="+mn-cs"/>
        </a:defRPr>
      </a:lvl3pPr>
      <a:lvl4pPr marL="1511915" algn="l" defTabSz="503972" rtl="0" eaLnBrk="1" latinLnBrk="0" hangingPunct="1">
        <a:defRPr sz="1984" kern="1200">
          <a:solidFill>
            <a:schemeClr val="tx1"/>
          </a:solidFill>
          <a:latin typeface="+mn-lt"/>
          <a:ea typeface="+mn-ea"/>
          <a:cs typeface="+mn-cs"/>
        </a:defRPr>
      </a:lvl4pPr>
      <a:lvl5pPr marL="2015886" algn="l" defTabSz="503972" rtl="0" eaLnBrk="1" latinLnBrk="0" hangingPunct="1">
        <a:defRPr sz="1984" kern="1200">
          <a:solidFill>
            <a:schemeClr val="tx1"/>
          </a:solidFill>
          <a:latin typeface="+mn-lt"/>
          <a:ea typeface="+mn-ea"/>
          <a:cs typeface="+mn-cs"/>
        </a:defRPr>
      </a:lvl5pPr>
      <a:lvl6pPr marL="2519858" algn="l" defTabSz="503972" rtl="0" eaLnBrk="1" latinLnBrk="0" hangingPunct="1">
        <a:defRPr sz="1984" kern="1200">
          <a:solidFill>
            <a:schemeClr val="tx1"/>
          </a:solidFill>
          <a:latin typeface="+mn-lt"/>
          <a:ea typeface="+mn-ea"/>
          <a:cs typeface="+mn-cs"/>
        </a:defRPr>
      </a:lvl6pPr>
      <a:lvl7pPr marL="3023829" algn="l" defTabSz="503972" rtl="0" eaLnBrk="1" latinLnBrk="0" hangingPunct="1">
        <a:defRPr sz="1984" kern="1200">
          <a:solidFill>
            <a:schemeClr val="tx1"/>
          </a:solidFill>
          <a:latin typeface="+mn-lt"/>
          <a:ea typeface="+mn-ea"/>
          <a:cs typeface="+mn-cs"/>
        </a:defRPr>
      </a:lvl7pPr>
      <a:lvl8pPr marL="3527801" algn="l" defTabSz="503972" rtl="0" eaLnBrk="1" latinLnBrk="0" hangingPunct="1">
        <a:defRPr sz="1984" kern="1200">
          <a:solidFill>
            <a:schemeClr val="tx1"/>
          </a:solidFill>
          <a:latin typeface="+mn-lt"/>
          <a:ea typeface="+mn-ea"/>
          <a:cs typeface="+mn-cs"/>
        </a:defRPr>
      </a:lvl8pPr>
      <a:lvl9pPr marL="4031772" algn="l" defTabSz="503972" rtl="0" eaLnBrk="1" latinLnBrk="0" hangingPunct="1">
        <a:defRPr sz="198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9334" y="-9334"/>
            <a:ext cx="10109073" cy="7578343"/>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2041" y="671971"/>
            <a:ext cx="6997913" cy="1455937"/>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2041" y="2381651"/>
            <a:ext cx="6997914" cy="4277834"/>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5958922" y="6659484"/>
            <a:ext cx="754208" cy="402483"/>
          </a:xfrm>
          <a:prstGeom prst="rect">
            <a:avLst/>
          </a:prstGeom>
        </p:spPr>
        <p:txBody>
          <a:bodyPr vert="horz" lIns="91440" tIns="45720" rIns="91440" bIns="45720" rtlCol="0" anchor="ctr"/>
          <a:lstStyle>
            <a:lvl1pPr algn="r">
              <a:defRPr sz="992">
                <a:solidFill>
                  <a:schemeClr val="tx1">
                    <a:tint val="75000"/>
                  </a:schemeClr>
                </a:solidFill>
              </a:defRPr>
            </a:lvl1pPr>
          </a:lstStyle>
          <a:p>
            <a:fld id="{B61BEF0D-F0BB-DE4B-95CE-6DB70DBA9567}" type="datetimeFigureOut">
              <a:rPr lang="en-US" dirty="0"/>
              <a:pPr/>
              <a:t>10/15/2025</a:t>
            </a:fld>
            <a:endParaRPr lang="en-US" dirty="0"/>
          </a:p>
        </p:txBody>
      </p:sp>
      <p:sp>
        <p:nvSpPr>
          <p:cNvPr id="5" name="Footer Placeholder 4"/>
          <p:cNvSpPr>
            <a:spLocks noGrp="1"/>
          </p:cNvSpPr>
          <p:nvPr>
            <p:ph type="ftr" sz="quarter" idx="3"/>
          </p:nvPr>
        </p:nvSpPr>
        <p:spPr>
          <a:xfrm>
            <a:off x="672041" y="6659484"/>
            <a:ext cx="5096507" cy="402483"/>
          </a:xfrm>
          <a:prstGeom prst="rect">
            <a:avLst/>
          </a:prstGeom>
        </p:spPr>
        <p:txBody>
          <a:bodyPr vert="horz" lIns="91440" tIns="45720" rIns="91440" bIns="45720" rtlCol="0" anchor="ctr"/>
          <a:lstStyle>
            <a:lvl1pPr algn="l">
              <a:defRPr sz="99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104808" y="6659484"/>
            <a:ext cx="565148" cy="402483"/>
          </a:xfrm>
          <a:prstGeom prst="rect">
            <a:avLst/>
          </a:prstGeom>
        </p:spPr>
        <p:txBody>
          <a:bodyPr vert="horz" lIns="91440" tIns="45720" rIns="91440" bIns="45720" rtlCol="0" anchor="ctr"/>
          <a:lstStyle>
            <a:lvl1pPr algn="r">
              <a:defRPr sz="992">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497027686"/>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Lst>
  <p:txStyles>
    <p:titleStyle>
      <a:lvl1pPr algn="l" defTabSz="503972" rtl="0" eaLnBrk="1" latinLnBrk="0" hangingPunct="1">
        <a:spcBef>
          <a:spcPct val="0"/>
        </a:spcBef>
        <a:buNone/>
        <a:defRPr sz="3968"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77979" indent="-377979" algn="l" defTabSz="503972" rtl="0" eaLnBrk="1" latinLnBrk="0" hangingPunct="1">
        <a:spcBef>
          <a:spcPts val="1102"/>
        </a:spcBef>
        <a:spcAft>
          <a:spcPts val="0"/>
        </a:spcAft>
        <a:buClr>
          <a:schemeClr val="accent1"/>
        </a:buClr>
        <a:buSzPct val="80000"/>
        <a:buFont typeface="Wingdings 3" charset="2"/>
        <a:buChar char=""/>
        <a:defRPr sz="1984" kern="1200">
          <a:solidFill>
            <a:schemeClr val="tx1">
              <a:lumMod val="75000"/>
              <a:lumOff val="25000"/>
            </a:schemeClr>
          </a:solidFill>
          <a:latin typeface="+mn-lt"/>
          <a:ea typeface="+mn-ea"/>
          <a:cs typeface="+mn-cs"/>
        </a:defRPr>
      </a:lvl1pPr>
      <a:lvl2pPr marL="818954" indent="-314982" algn="l" defTabSz="503972" rtl="0" eaLnBrk="1" latinLnBrk="0" hangingPunct="1">
        <a:spcBef>
          <a:spcPts val="1102"/>
        </a:spcBef>
        <a:spcAft>
          <a:spcPts val="0"/>
        </a:spcAft>
        <a:buClr>
          <a:schemeClr val="accent1"/>
        </a:buClr>
        <a:buSzPct val="80000"/>
        <a:buFont typeface="Wingdings 3" charset="2"/>
        <a:buChar char=""/>
        <a:defRPr sz="1764" kern="1200">
          <a:solidFill>
            <a:schemeClr val="tx1">
              <a:lumMod val="75000"/>
              <a:lumOff val="25000"/>
            </a:schemeClr>
          </a:solidFill>
          <a:latin typeface="+mn-lt"/>
          <a:ea typeface="+mn-ea"/>
          <a:cs typeface="+mn-cs"/>
        </a:defRPr>
      </a:lvl2pPr>
      <a:lvl3pPr marL="1259929" indent="-251986" algn="l" defTabSz="503972" rtl="0" eaLnBrk="1" latinLnBrk="0" hangingPunct="1">
        <a:spcBef>
          <a:spcPts val="1102"/>
        </a:spcBef>
        <a:spcAft>
          <a:spcPts val="0"/>
        </a:spcAft>
        <a:buClr>
          <a:schemeClr val="accent1"/>
        </a:buClr>
        <a:buSzPct val="80000"/>
        <a:buFont typeface="Wingdings 3" charset="2"/>
        <a:buChar char=""/>
        <a:defRPr sz="1543" kern="1200">
          <a:solidFill>
            <a:schemeClr val="tx1">
              <a:lumMod val="75000"/>
              <a:lumOff val="25000"/>
            </a:schemeClr>
          </a:solidFill>
          <a:latin typeface="+mn-lt"/>
          <a:ea typeface="+mn-ea"/>
          <a:cs typeface="+mn-cs"/>
        </a:defRPr>
      </a:lvl3pPr>
      <a:lvl4pPr marL="1763900"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4pPr>
      <a:lvl5pPr marL="2267872"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5pPr>
      <a:lvl6pPr marL="2771844"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6pPr>
      <a:lvl7pPr marL="3275815"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7pPr>
      <a:lvl8pPr marL="3779787"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8pPr>
      <a:lvl9pPr marL="4283758" indent="-251986" algn="l" defTabSz="503972" rtl="0" eaLnBrk="1" latinLnBrk="0" hangingPunct="1">
        <a:spcBef>
          <a:spcPts val="1102"/>
        </a:spcBef>
        <a:spcAft>
          <a:spcPts val="0"/>
        </a:spcAft>
        <a:buClr>
          <a:schemeClr val="accent1"/>
        </a:buClr>
        <a:buSzPct val="80000"/>
        <a:buFont typeface="Wingdings 3" charset="2"/>
        <a:buChar char=""/>
        <a:defRPr sz="1323" kern="1200">
          <a:solidFill>
            <a:schemeClr val="tx1">
              <a:lumMod val="75000"/>
              <a:lumOff val="25000"/>
            </a:schemeClr>
          </a:solidFill>
          <a:latin typeface="+mn-lt"/>
          <a:ea typeface="+mn-ea"/>
          <a:cs typeface="+mn-cs"/>
        </a:defRPr>
      </a:lvl9pPr>
    </p:bodyStyle>
    <p:otherStyle>
      <a:defPPr>
        <a:defRPr lang="en-US"/>
      </a:defPPr>
      <a:lvl1pPr marL="0" algn="l" defTabSz="503972" rtl="0" eaLnBrk="1" latinLnBrk="0" hangingPunct="1">
        <a:defRPr sz="1984" kern="1200">
          <a:solidFill>
            <a:schemeClr val="tx1"/>
          </a:solidFill>
          <a:latin typeface="+mn-lt"/>
          <a:ea typeface="+mn-ea"/>
          <a:cs typeface="+mn-cs"/>
        </a:defRPr>
      </a:lvl1pPr>
      <a:lvl2pPr marL="503972" algn="l" defTabSz="503972" rtl="0" eaLnBrk="1" latinLnBrk="0" hangingPunct="1">
        <a:defRPr sz="1984" kern="1200">
          <a:solidFill>
            <a:schemeClr val="tx1"/>
          </a:solidFill>
          <a:latin typeface="+mn-lt"/>
          <a:ea typeface="+mn-ea"/>
          <a:cs typeface="+mn-cs"/>
        </a:defRPr>
      </a:lvl2pPr>
      <a:lvl3pPr marL="1007943" algn="l" defTabSz="503972" rtl="0" eaLnBrk="1" latinLnBrk="0" hangingPunct="1">
        <a:defRPr sz="1984" kern="1200">
          <a:solidFill>
            <a:schemeClr val="tx1"/>
          </a:solidFill>
          <a:latin typeface="+mn-lt"/>
          <a:ea typeface="+mn-ea"/>
          <a:cs typeface="+mn-cs"/>
        </a:defRPr>
      </a:lvl3pPr>
      <a:lvl4pPr marL="1511915" algn="l" defTabSz="503972" rtl="0" eaLnBrk="1" latinLnBrk="0" hangingPunct="1">
        <a:defRPr sz="1984" kern="1200">
          <a:solidFill>
            <a:schemeClr val="tx1"/>
          </a:solidFill>
          <a:latin typeface="+mn-lt"/>
          <a:ea typeface="+mn-ea"/>
          <a:cs typeface="+mn-cs"/>
        </a:defRPr>
      </a:lvl4pPr>
      <a:lvl5pPr marL="2015886" algn="l" defTabSz="503972" rtl="0" eaLnBrk="1" latinLnBrk="0" hangingPunct="1">
        <a:defRPr sz="1984" kern="1200">
          <a:solidFill>
            <a:schemeClr val="tx1"/>
          </a:solidFill>
          <a:latin typeface="+mn-lt"/>
          <a:ea typeface="+mn-ea"/>
          <a:cs typeface="+mn-cs"/>
        </a:defRPr>
      </a:lvl5pPr>
      <a:lvl6pPr marL="2519858" algn="l" defTabSz="503972" rtl="0" eaLnBrk="1" latinLnBrk="0" hangingPunct="1">
        <a:defRPr sz="1984" kern="1200">
          <a:solidFill>
            <a:schemeClr val="tx1"/>
          </a:solidFill>
          <a:latin typeface="+mn-lt"/>
          <a:ea typeface="+mn-ea"/>
          <a:cs typeface="+mn-cs"/>
        </a:defRPr>
      </a:lvl6pPr>
      <a:lvl7pPr marL="3023829" algn="l" defTabSz="503972" rtl="0" eaLnBrk="1" latinLnBrk="0" hangingPunct="1">
        <a:defRPr sz="1984" kern="1200">
          <a:solidFill>
            <a:schemeClr val="tx1"/>
          </a:solidFill>
          <a:latin typeface="+mn-lt"/>
          <a:ea typeface="+mn-ea"/>
          <a:cs typeface="+mn-cs"/>
        </a:defRPr>
      </a:lvl7pPr>
      <a:lvl8pPr marL="3527801" algn="l" defTabSz="503972" rtl="0" eaLnBrk="1" latinLnBrk="0" hangingPunct="1">
        <a:defRPr sz="1984" kern="1200">
          <a:solidFill>
            <a:schemeClr val="tx1"/>
          </a:solidFill>
          <a:latin typeface="+mn-lt"/>
          <a:ea typeface="+mn-ea"/>
          <a:cs typeface="+mn-cs"/>
        </a:defRPr>
      </a:lvl8pPr>
      <a:lvl9pPr marL="4031772" algn="l" defTabSz="503972"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jpeg"/><Relationship Id="rId1" Type="http://schemas.openxmlformats.org/officeDocument/2006/relationships/slideLayout" Target="../slideLayouts/slideLayout23.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5.jpeg"/><Relationship Id="rId7" Type="http://schemas.openxmlformats.org/officeDocument/2006/relationships/diagramColors" Target="../diagrams/colors2.xml"/><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3.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9.jpeg"/><Relationship Id="rId7" Type="http://schemas.openxmlformats.org/officeDocument/2006/relationships/diagramQuickStyle" Target="../diagrams/quickStyle3.xml"/><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0.jpg"/><Relationship Id="rId9" Type="http://schemas.microsoft.com/office/2007/relationships/diagramDrawing" Target="../diagrams/drawing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3.xml"/><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3.xml"/><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jpeg"/><Relationship Id="rId1" Type="http://schemas.openxmlformats.org/officeDocument/2006/relationships/slideLayout" Target="../slideLayouts/slideLayout23.xml"/><Relationship Id="rId5" Type="http://schemas.openxmlformats.org/officeDocument/2006/relationships/image" Target="../media/image35.jpeg"/><Relationship Id="rId4" Type="http://schemas.openxmlformats.org/officeDocument/2006/relationships/image" Target="../media/image34.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3.xm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3.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23.xml"/><Relationship Id="rId5" Type="http://schemas.openxmlformats.org/officeDocument/2006/relationships/image" Target="../media/image13.jpe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stomShape 1"/>
          <p:cNvSpPr/>
          <p:nvPr/>
        </p:nvSpPr>
        <p:spPr>
          <a:xfrm>
            <a:off x="155156" y="2293988"/>
            <a:ext cx="8162933" cy="2189521"/>
          </a:xfrm>
          <a:prstGeom prst="rect">
            <a:avLst/>
          </a:prstGeom>
          <a:noFill/>
          <a:ln>
            <a:noFill/>
          </a:ln>
        </p:spPr>
        <p:style>
          <a:lnRef idx="0">
            <a:scrgbClr r="0" g="0" b="0"/>
          </a:lnRef>
          <a:fillRef idx="0">
            <a:scrgbClr r="0" g="0" b="0"/>
          </a:fillRef>
          <a:effectRef idx="0">
            <a:scrgbClr r="0" g="0" b="0"/>
          </a:effectRef>
          <a:fontRef idx="minor"/>
        </p:style>
        <p:txBody>
          <a:bodyPr lIns="0" tIns="0" rIns="0" bIns="0" anchor="t"/>
          <a:lstStyle/>
          <a:p>
            <a:pPr algn="ctr"/>
            <a:r>
              <a:rPr lang="uk-UA" sz="3600" b="1" spc="-1" dirty="0">
                <a:latin typeface="Montserrat"/>
              </a:rPr>
              <a:t>РАЦІОНАЛЬНЕ ВИКОРИСТАННЯ ХОЛОДНОЇ ВОДИ.</a:t>
            </a:r>
          </a:p>
          <a:p>
            <a:pPr algn="ctr"/>
            <a:r>
              <a:rPr lang="uk-UA" sz="3600" b="1" spc="-1" dirty="0">
                <a:latin typeface="Montserrat"/>
              </a:rPr>
              <a:t>ВЕНТИЛЯЦІЯ.</a:t>
            </a:r>
          </a:p>
        </p:txBody>
      </p:sp>
      <p:sp>
        <p:nvSpPr>
          <p:cNvPr id="7" name="TextBox 6"/>
          <p:cNvSpPr txBox="1"/>
          <p:nvPr/>
        </p:nvSpPr>
        <p:spPr>
          <a:xfrm>
            <a:off x="334296" y="5515896"/>
            <a:ext cx="7079226" cy="1107996"/>
          </a:xfrm>
          <a:prstGeom prst="rect">
            <a:avLst/>
          </a:prstGeom>
          <a:noFill/>
        </p:spPr>
        <p:txBody>
          <a:bodyPr wrap="square" rtlCol="0">
            <a:spAutoFit/>
          </a:bodyPr>
          <a:lstStyle/>
          <a:p>
            <a:r>
              <a:rPr lang="uk-UA" sz="2400" b="1" dirty="0"/>
              <a:t>Володимир Ярош</a:t>
            </a:r>
          </a:p>
          <a:p>
            <a:r>
              <a:rPr lang="uk-UA" sz="1400" dirty="0"/>
              <a:t>інженер-енергетик</a:t>
            </a:r>
          </a:p>
          <a:p>
            <a:r>
              <a:rPr lang="uk-UA" sz="1400" dirty="0"/>
              <a:t>департаменту освіти</a:t>
            </a:r>
          </a:p>
          <a:p>
            <a:r>
              <a:rPr lang="uk-UA" sz="1400" dirty="0"/>
              <a:t>Житомирської міської ради</a:t>
            </a:r>
            <a:endParaRPr lang="ru-RU" sz="1400" dirty="0"/>
          </a:p>
        </p:txBody>
      </p:sp>
    </p:spTree>
    <p:extLst>
      <p:ext uri="{BB962C8B-B14F-4D97-AF65-F5344CB8AC3E}">
        <p14:creationId xmlns:p14="http://schemas.microsoft.com/office/powerpoint/2010/main" val="285438578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Пральна машина</a:t>
            </a:r>
          </a:p>
        </p:txBody>
      </p:sp>
      <p:sp>
        <p:nvSpPr>
          <p:cNvPr id="5" name="object 8"/>
          <p:cNvSpPr txBox="1"/>
          <p:nvPr/>
        </p:nvSpPr>
        <p:spPr>
          <a:xfrm>
            <a:off x="1209368" y="4828409"/>
            <a:ext cx="7905136" cy="1126590"/>
          </a:xfrm>
          <a:prstGeom prst="rect">
            <a:avLst/>
          </a:prstGeom>
        </p:spPr>
        <p:txBody>
          <a:bodyPr vert="horz" wrap="square" lIns="0" tIns="76835" rIns="0" bIns="0" rtlCol="0">
            <a:spAutoFit/>
          </a:bodyPr>
          <a:lstStyle/>
          <a:p>
            <a:pPr marL="12700">
              <a:lnSpc>
                <a:spcPct val="100000"/>
              </a:lnSpc>
              <a:spcBef>
                <a:spcPts val="605"/>
              </a:spcBef>
            </a:pPr>
            <a:r>
              <a:rPr sz="3200" dirty="0">
                <a:latin typeface="Arial"/>
                <a:cs typeface="Arial"/>
              </a:rPr>
              <a:t>Повне </a:t>
            </a:r>
            <a:r>
              <a:rPr sz="3200" spc="-10" dirty="0" err="1">
                <a:latin typeface="Arial"/>
                <a:cs typeface="Arial"/>
              </a:rPr>
              <a:t>завантаження</a:t>
            </a:r>
            <a:r>
              <a:rPr sz="3200" spc="-20" dirty="0">
                <a:latin typeface="Arial"/>
                <a:cs typeface="Arial"/>
              </a:rPr>
              <a:t> </a:t>
            </a:r>
            <a:r>
              <a:rPr sz="3200" spc="-5" dirty="0" err="1">
                <a:latin typeface="Arial"/>
                <a:cs typeface="Arial"/>
              </a:rPr>
              <a:t>білизною</a:t>
            </a:r>
            <a:r>
              <a:rPr lang="uk-UA" sz="3200" spc="-5" dirty="0">
                <a:latin typeface="Arial"/>
                <a:cs typeface="Arial"/>
              </a:rPr>
              <a:t>.</a:t>
            </a:r>
            <a:endParaRPr sz="3200" dirty="0">
              <a:latin typeface="Arial"/>
              <a:cs typeface="Arial"/>
            </a:endParaRPr>
          </a:p>
          <a:p>
            <a:pPr marL="12700">
              <a:lnSpc>
                <a:spcPct val="100000"/>
              </a:lnSpc>
              <a:spcBef>
                <a:spcPts val="505"/>
              </a:spcBef>
            </a:pPr>
            <a:r>
              <a:rPr sz="3200" spc="-20" dirty="0">
                <a:latin typeface="Arial"/>
                <a:cs typeface="Arial"/>
              </a:rPr>
              <a:t>Одного </a:t>
            </a:r>
            <a:r>
              <a:rPr sz="3200" spc="-5" dirty="0">
                <a:latin typeface="Arial"/>
                <a:cs typeface="Arial"/>
              </a:rPr>
              <a:t>полоскання </a:t>
            </a:r>
            <a:r>
              <a:rPr sz="3200" spc="-10" dirty="0" err="1">
                <a:latin typeface="Arial"/>
                <a:cs typeface="Arial"/>
              </a:rPr>
              <a:t>часто</a:t>
            </a:r>
            <a:r>
              <a:rPr sz="3200" spc="-10" dirty="0">
                <a:latin typeface="Arial"/>
                <a:cs typeface="Arial"/>
              </a:rPr>
              <a:t> </a:t>
            </a:r>
            <a:r>
              <a:rPr sz="3200" spc="-10" dirty="0" err="1">
                <a:latin typeface="Arial"/>
                <a:cs typeface="Arial"/>
              </a:rPr>
              <a:t>достатньо</a:t>
            </a:r>
            <a:r>
              <a:rPr lang="uk-UA" sz="3200" spc="-10" dirty="0">
                <a:latin typeface="Arial"/>
                <a:cs typeface="Arial"/>
              </a:rPr>
              <a:t>.</a:t>
            </a:r>
            <a:endParaRPr sz="3200" dirty="0">
              <a:latin typeface="Arial"/>
              <a:cs typeface="Arial"/>
            </a:endParaRPr>
          </a:p>
        </p:txBody>
      </p:sp>
      <p:sp>
        <p:nvSpPr>
          <p:cNvPr id="6" name="object 9"/>
          <p:cNvSpPr/>
          <p:nvPr/>
        </p:nvSpPr>
        <p:spPr>
          <a:xfrm>
            <a:off x="5301834" y="1740310"/>
            <a:ext cx="3409548" cy="2091227"/>
          </a:xfrm>
          <a:prstGeom prst="rect">
            <a:avLst/>
          </a:prstGeom>
          <a:blipFill>
            <a:blip r:embed="rId3" cstate="print"/>
            <a:stretch>
              <a:fillRect/>
            </a:stretch>
          </a:blipFill>
          <a:ln w="15875">
            <a:solidFill>
              <a:schemeClr val="tx1"/>
            </a:solidFill>
          </a:ln>
        </p:spPr>
        <p:txBody>
          <a:bodyPr wrap="square" lIns="0" tIns="0" rIns="0" bIns="0" rtlCol="0"/>
          <a:lstStyle/>
          <a:p>
            <a:endParaRPr/>
          </a:p>
        </p:txBody>
      </p:sp>
      <p:sp>
        <p:nvSpPr>
          <p:cNvPr id="7" name="object 10"/>
          <p:cNvSpPr/>
          <p:nvPr/>
        </p:nvSpPr>
        <p:spPr>
          <a:xfrm>
            <a:off x="1934612" y="1532886"/>
            <a:ext cx="1957212" cy="2512318"/>
          </a:xfrm>
          <a:prstGeom prst="rect">
            <a:avLst/>
          </a:prstGeom>
          <a:blipFill>
            <a:blip r:embed="rId4" cstate="print"/>
            <a:stretch>
              <a:fillRect/>
            </a:stretch>
          </a:blipFill>
          <a:ln w="15875">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38176678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Важливість вентиляції</a:t>
            </a:r>
          </a:p>
        </p:txBody>
      </p:sp>
      <p:pic>
        <p:nvPicPr>
          <p:cNvPr id="4" name="Рисунок 3"/>
          <p:cNvPicPr>
            <a:picLocks noChangeAspect="1"/>
          </p:cNvPicPr>
          <p:nvPr/>
        </p:nvPicPr>
        <p:blipFill>
          <a:blip r:embed="rId3"/>
          <a:stretch>
            <a:fillRect/>
          </a:stretch>
        </p:blipFill>
        <p:spPr>
          <a:xfrm>
            <a:off x="-1" y="1307690"/>
            <a:ext cx="10080625" cy="5376593"/>
          </a:xfrm>
          <a:prstGeom prst="rect">
            <a:avLst/>
          </a:prstGeom>
        </p:spPr>
      </p:pic>
      <p:sp>
        <p:nvSpPr>
          <p:cNvPr id="5" name="Прямоугольник 4"/>
          <p:cNvSpPr/>
          <p:nvPr/>
        </p:nvSpPr>
        <p:spPr>
          <a:xfrm>
            <a:off x="940260" y="1421304"/>
            <a:ext cx="8200102" cy="5262979"/>
          </a:xfrm>
          <a:prstGeom prst="rect">
            <a:avLst/>
          </a:prstGeom>
        </p:spPr>
        <p:txBody>
          <a:bodyPr wrap="square">
            <a:spAutoFit/>
          </a:bodyPr>
          <a:lstStyle/>
          <a:p>
            <a:pPr algn="ctr"/>
            <a:r>
              <a:rPr lang="ru-RU" sz="2800" b="1" dirty="0"/>
              <a:t>Що є </a:t>
            </a:r>
            <a:r>
              <a:rPr lang="ru-RU" sz="2800" b="1" dirty="0" err="1"/>
              <a:t>важливішим</a:t>
            </a:r>
            <a:r>
              <a:rPr lang="ru-RU" sz="2800" b="1" dirty="0"/>
              <a:t> за </a:t>
            </a:r>
            <a:r>
              <a:rPr lang="ru-RU" sz="2800" b="1" dirty="0" err="1"/>
              <a:t>повітря</a:t>
            </a:r>
            <a:r>
              <a:rPr lang="ru-RU" sz="2800" b="1" dirty="0"/>
              <a:t>?</a:t>
            </a:r>
          </a:p>
          <a:p>
            <a:pPr algn="ctr"/>
            <a:endParaRPr lang="ru-RU" sz="2800" b="1" dirty="0"/>
          </a:p>
          <a:p>
            <a:pPr algn="ctr"/>
            <a:r>
              <a:rPr lang="ru-RU" sz="2800" b="1" dirty="0"/>
              <a:t>Людина </a:t>
            </a:r>
            <a:r>
              <a:rPr lang="ru-RU" sz="2800" b="1" dirty="0" err="1"/>
              <a:t>виживає</a:t>
            </a:r>
            <a:endParaRPr lang="ru-RU" sz="2800" b="1" dirty="0"/>
          </a:p>
          <a:p>
            <a:pPr algn="ctr"/>
            <a:r>
              <a:rPr lang="ru-RU" sz="2800" b="1" dirty="0"/>
              <a:t>3 </a:t>
            </a:r>
            <a:r>
              <a:rPr lang="ru-RU" sz="2800" b="1" dirty="0" err="1"/>
              <a:t>тижні</a:t>
            </a:r>
            <a:r>
              <a:rPr lang="ru-RU" sz="2800" b="1" dirty="0"/>
              <a:t> без </a:t>
            </a:r>
            <a:r>
              <a:rPr lang="ru-RU" sz="2800" b="1" dirty="0" err="1"/>
              <a:t>їжі</a:t>
            </a:r>
            <a:r>
              <a:rPr lang="ru-RU" sz="2800" b="1" dirty="0"/>
              <a:t>,</a:t>
            </a:r>
          </a:p>
          <a:p>
            <a:pPr algn="ctr"/>
            <a:r>
              <a:rPr lang="ru-RU" sz="2800" b="1" dirty="0"/>
              <a:t>3 </a:t>
            </a:r>
            <a:r>
              <a:rPr lang="ru-RU" sz="2800" b="1" dirty="0" err="1"/>
              <a:t>дні</a:t>
            </a:r>
            <a:r>
              <a:rPr lang="ru-RU" sz="2800" b="1" dirty="0"/>
              <a:t> без води,</a:t>
            </a:r>
          </a:p>
          <a:p>
            <a:pPr algn="ctr"/>
            <a:r>
              <a:rPr lang="ru-RU" sz="2800" b="1" dirty="0"/>
              <a:t>і 3 </a:t>
            </a:r>
            <a:r>
              <a:rPr lang="ru-RU" sz="2800" b="1" dirty="0" err="1"/>
              <a:t>хвилини</a:t>
            </a:r>
            <a:r>
              <a:rPr lang="ru-RU" sz="2800" b="1" dirty="0"/>
              <a:t> без </a:t>
            </a:r>
            <a:r>
              <a:rPr lang="ru-RU" sz="2800" b="1" dirty="0" err="1"/>
              <a:t>повітря</a:t>
            </a:r>
            <a:r>
              <a:rPr lang="ru-RU" sz="2800" b="1" dirty="0"/>
              <a:t>.</a:t>
            </a:r>
          </a:p>
          <a:p>
            <a:pPr algn="ctr"/>
            <a:endParaRPr lang="ru-RU" sz="2800" b="1" dirty="0"/>
          </a:p>
          <a:p>
            <a:pPr algn="ctr"/>
            <a:r>
              <a:rPr lang="ru-RU" sz="2800" b="1" dirty="0"/>
              <a:t>Де </a:t>
            </a:r>
            <a:r>
              <a:rPr lang="ru-RU" sz="2800" b="1" dirty="0" err="1"/>
              <a:t>стабільність</a:t>
            </a:r>
            <a:r>
              <a:rPr lang="ru-RU" sz="2800" b="1" dirty="0"/>
              <a:t> і </a:t>
            </a:r>
            <a:r>
              <a:rPr lang="ru-RU" sz="2800" b="1" dirty="0" err="1"/>
              <a:t>гігієна</a:t>
            </a:r>
            <a:r>
              <a:rPr lang="ru-RU" sz="2800" b="1" dirty="0"/>
              <a:t> </a:t>
            </a:r>
            <a:r>
              <a:rPr lang="ru-RU" sz="2800" b="1" dirty="0" err="1"/>
              <a:t>повітря</a:t>
            </a:r>
            <a:r>
              <a:rPr lang="ru-RU" sz="2800" b="1" dirty="0"/>
              <a:t> є </a:t>
            </a:r>
            <a:r>
              <a:rPr lang="ru-RU" sz="2800" b="1" dirty="0" err="1"/>
              <a:t>важливішими</a:t>
            </a:r>
            <a:r>
              <a:rPr lang="ru-RU" sz="2800" b="1" dirty="0"/>
              <a:t> для комфорту,</a:t>
            </a:r>
          </a:p>
          <a:p>
            <a:pPr algn="ctr"/>
            <a:r>
              <a:rPr lang="ru-RU" sz="2800" b="1" dirty="0" err="1"/>
              <a:t>ніж</a:t>
            </a:r>
            <a:r>
              <a:rPr lang="ru-RU" sz="2800" b="1" dirty="0"/>
              <a:t> у </a:t>
            </a:r>
            <a:r>
              <a:rPr lang="ru-RU" sz="2800" b="1" dirty="0" err="1"/>
              <a:t>приміщеннях</a:t>
            </a:r>
            <a:r>
              <a:rPr lang="ru-RU" sz="2800" b="1" dirty="0"/>
              <a:t>?</a:t>
            </a:r>
          </a:p>
          <a:p>
            <a:pPr algn="ctr"/>
            <a:endParaRPr lang="ru-RU" sz="2800" b="1" dirty="0"/>
          </a:p>
          <a:p>
            <a:pPr algn="ctr"/>
            <a:r>
              <a:rPr lang="ru-RU" sz="2800" b="1" dirty="0"/>
              <a:t>Людина </a:t>
            </a:r>
            <a:r>
              <a:rPr lang="ru-RU" sz="2800" b="1" dirty="0" err="1"/>
              <a:t>робить</a:t>
            </a:r>
            <a:r>
              <a:rPr lang="ru-RU" sz="2800" b="1" dirty="0"/>
              <a:t> &gt; 500 000 000 </a:t>
            </a:r>
            <a:r>
              <a:rPr lang="ru-RU" sz="2800" b="1" dirty="0" err="1"/>
              <a:t>вдихів</a:t>
            </a:r>
            <a:r>
              <a:rPr lang="ru-RU" sz="2800" b="1" dirty="0"/>
              <a:t> у </a:t>
            </a:r>
            <a:r>
              <a:rPr lang="ru-RU" sz="2800" b="1" dirty="0" err="1"/>
              <a:t>житті</a:t>
            </a:r>
            <a:r>
              <a:rPr lang="ru-RU" sz="2800" b="1" dirty="0"/>
              <a:t>.</a:t>
            </a:r>
          </a:p>
        </p:txBody>
      </p:sp>
    </p:spTree>
    <p:extLst>
      <p:ext uri="{BB962C8B-B14F-4D97-AF65-F5344CB8AC3E}">
        <p14:creationId xmlns:p14="http://schemas.microsoft.com/office/powerpoint/2010/main" val="413688637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Вимога до якості повітря (основні параметри)</a:t>
            </a:r>
          </a:p>
        </p:txBody>
      </p:sp>
      <p:sp>
        <p:nvSpPr>
          <p:cNvPr id="2" name="Прямоугольник 1"/>
          <p:cNvSpPr/>
          <p:nvPr/>
        </p:nvSpPr>
        <p:spPr>
          <a:xfrm>
            <a:off x="397183" y="5769852"/>
            <a:ext cx="9133288" cy="646331"/>
          </a:xfrm>
          <a:prstGeom prst="rect">
            <a:avLst/>
          </a:prstGeom>
        </p:spPr>
        <p:txBody>
          <a:bodyPr wrap="square">
            <a:spAutoFit/>
          </a:bodyPr>
          <a:lstStyle/>
          <a:p>
            <a:pPr algn="just"/>
            <a:r>
              <a:rPr lang="ru-RU" dirty="0" err="1">
                <a:solidFill>
                  <a:srgbClr val="333333"/>
                </a:solidFill>
                <a:latin typeface="Times New Roman" panose="02020603050405020304" pitchFamily="18" charset="0"/>
                <a:cs typeface="Times New Roman" panose="02020603050405020304" pitchFamily="18" charset="0"/>
              </a:rPr>
              <a:t>Державні</a:t>
            </a:r>
            <a:r>
              <a:rPr lang="ru-RU" dirty="0">
                <a:solidFill>
                  <a:srgbClr val="333333"/>
                </a:solidFill>
                <a:latin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cs typeface="Times New Roman" panose="02020603050405020304" pitchFamily="18" charset="0"/>
              </a:rPr>
              <a:t>санітарні</a:t>
            </a:r>
            <a:r>
              <a:rPr lang="ru-RU" dirty="0">
                <a:solidFill>
                  <a:srgbClr val="333333"/>
                </a:solidFill>
                <a:latin typeface="Times New Roman" panose="02020603050405020304" pitchFamily="18" charset="0"/>
                <a:cs typeface="Times New Roman" panose="02020603050405020304" pitchFamily="18" charset="0"/>
              </a:rPr>
              <a:t> правила і </a:t>
            </a:r>
            <a:r>
              <a:rPr lang="ru-RU" dirty="0" err="1">
                <a:solidFill>
                  <a:srgbClr val="333333"/>
                </a:solidFill>
                <a:latin typeface="Times New Roman" panose="02020603050405020304" pitchFamily="18" charset="0"/>
                <a:cs typeface="Times New Roman" panose="02020603050405020304" pitchFamily="18" charset="0"/>
              </a:rPr>
              <a:t>норми</a:t>
            </a:r>
            <a:r>
              <a:rPr lang="ru-RU" dirty="0">
                <a:solidFill>
                  <a:srgbClr val="333333"/>
                </a:solidFill>
                <a:latin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cs typeface="Times New Roman" panose="02020603050405020304" pitchFamily="18" charset="0"/>
              </a:rPr>
              <a:t>влаштування</a:t>
            </a:r>
            <a:r>
              <a:rPr lang="ru-RU" dirty="0">
                <a:solidFill>
                  <a:srgbClr val="333333"/>
                </a:solidFill>
                <a:latin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cs typeface="Times New Roman" panose="02020603050405020304" pitchFamily="18" charset="0"/>
              </a:rPr>
              <a:t>утримання</a:t>
            </a:r>
            <a:r>
              <a:rPr lang="ru-RU" dirty="0">
                <a:solidFill>
                  <a:srgbClr val="333333"/>
                </a:solidFill>
                <a:latin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cs typeface="Times New Roman" panose="02020603050405020304" pitchFamily="18" charset="0"/>
              </a:rPr>
              <a:t>загальноосвітніх</a:t>
            </a:r>
            <a:r>
              <a:rPr lang="ru-RU" dirty="0">
                <a:solidFill>
                  <a:srgbClr val="333333"/>
                </a:solidFill>
                <a:latin typeface="Times New Roman" panose="02020603050405020304" pitchFamily="18" charset="0"/>
                <a:cs typeface="Times New Roman" panose="02020603050405020304" pitchFamily="18" charset="0"/>
              </a:rPr>
              <a:t> навчальних закладів та </a:t>
            </a:r>
            <a:r>
              <a:rPr lang="ru-RU" dirty="0" err="1">
                <a:solidFill>
                  <a:srgbClr val="333333"/>
                </a:solidFill>
                <a:latin typeface="Times New Roman" panose="02020603050405020304" pitchFamily="18" charset="0"/>
                <a:cs typeface="Times New Roman" panose="02020603050405020304" pitchFamily="18" charset="0"/>
              </a:rPr>
              <a:t>організації</a:t>
            </a:r>
            <a:r>
              <a:rPr lang="ru-RU" dirty="0">
                <a:solidFill>
                  <a:srgbClr val="333333"/>
                </a:solidFill>
                <a:latin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cs typeface="Times New Roman" panose="02020603050405020304" pitchFamily="18" charset="0"/>
              </a:rPr>
              <a:t>навчально-виховного</a:t>
            </a:r>
            <a:r>
              <a:rPr lang="ru-RU" dirty="0">
                <a:solidFill>
                  <a:srgbClr val="333333"/>
                </a:solidFill>
                <a:latin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cs typeface="Times New Roman" panose="02020603050405020304" pitchFamily="18" charset="0"/>
              </a:rPr>
              <a:t>процесу</a:t>
            </a:r>
            <a:r>
              <a:rPr lang="ru-RU" dirty="0">
                <a:solidFill>
                  <a:srgbClr val="333333"/>
                </a:solidFill>
                <a:latin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cs typeface="Times New Roman" panose="02020603050405020304" pitchFamily="18" charset="0"/>
              </a:rPr>
              <a:t>ДСанПіН</a:t>
            </a:r>
            <a:r>
              <a:rPr lang="ru-RU" dirty="0">
                <a:solidFill>
                  <a:srgbClr val="333333"/>
                </a:solidFill>
                <a:latin typeface="Times New Roman" panose="02020603050405020304" pitchFamily="18" charset="0"/>
                <a:cs typeface="Times New Roman" panose="02020603050405020304" pitchFamily="18" charset="0"/>
              </a:rPr>
              <a:t> 5.5.2.008-01)</a:t>
            </a:r>
            <a:endParaRPr lang="ru-RU" b="0" i="0" dirty="0">
              <a:solidFill>
                <a:srgbClr val="333333"/>
              </a:solidFill>
              <a:effectLst/>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97183" y="6416183"/>
            <a:ext cx="9133288" cy="646331"/>
          </a:xfrm>
          <a:prstGeom prst="rect">
            <a:avLst/>
          </a:prstGeom>
        </p:spPr>
        <p:txBody>
          <a:bodyPr wrap="square">
            <a:spAutoFit/>
          </a:bodyPr>
          <a:lstStyle/>
          <a:p>
            <a:pPr algn="just"/>
            <a:r>
              <a:rPr lang="ru-RU" dirty="0" err="1">
                <a:solidFill>
                  <a:srgbClr val="333333"/>
                </a:solidFill>
                <a:latin typeface="Times New Roman" panose="02020603050405020304" pitchFamily="18" charset="0"/>
                <a:cs typeface="Times New Roman" panose="02020603050405020304" pitchFamily="18" charset="0"/>
              </a:rPr>
              <a:t>Санітарний</a:t>
            </a:r>
            <a:r>
              <a:rPr lang="ru-RU" dirty="0">
                <a:solidFill>
                  <a:srgbClr val="333333"/>
                </a:solidFill>
                <a:latin typeface="Times New Roman" panose="02020603050405020304" pitchFamily="18" charset="0"/>
                <a:cs typeface="Times New Roman" panose="02020603050405020304" pitchFamily="18" charset="0"/>
              </a:rPr>
              <a:t> регламент для </a:t>
            </a:r>
            <a:r>
              <a:rPr lang="ru-RU" dirty="0" err="1">
                <a:solidFill>
                  <a:srgbClr val="333333"/>
                </a:solidFill>
                <a:latin typeface="Times New Roman" panose="02020603050405020304" pitchFamily="18" charset="0"/>
                <a:cs typeface="Times New Roman" panose="02020603050405020304" pitchFamily="18" charset="0"/>
              </a:rPr>
              <a:t>дошкільних</a:t>
            </a:r>
            <a:r>
              <a:rPr lang="ru-RU" dirty="0">
                <a:solidFill>
                  <a:srgbClr val="333333"/>
                </a:solidFill>
                <a:latin typeface="Times New Roman" panose="02020603050405020304" pitchFamily="18" charset="0"/>
                <a:cs typeface="Times New Roman" panose="02020603050405020304" pitchFamily="18" charset="0"/>
              </a:rPr>
              <a:t> навчальних закладів </a:t>
            </a:r>
            <a:r>
              <a:rPr lang="uk-UA" dirty="0">
                <a:solidFill>
                  <a:srgbClr val="333333"/>
                </a:solidFill>
                <a:latin typeface="Times New Roman" panose="02020603050405020304" pitchFamily="18" charset="0"/>
                <a:cs typeface="Times New Roman" panose="02020603050405020304" pitchFamily="18" charset="0"/>
              </a:rPr>
              <a:t>(</a:t>
            </a:r>
            <a:r>
              <a:rPr lang="ru-RU" dirty="0" err="1">
                <a:solidFill>
                  <a:srgbClr val="333333"/>
                </a:solidFill>
                <a:latin typeface="Times New Roman" panose="02020603050405020304" pitchFamily="18" charset="0"/>
                <a:cs typeface="Times New Roman" panose="02020603050405020304" pitchFamily="18" charset="0"/>
              </a:rPr>
              <a:t>затверджений</a:t>
            </a:r>
            <a:r>
              <a:rPr lang="ru-RU" dirty="0">
                <a:solidFill>
                  <a:srgbClr val="333333"/>
                </a:solidFill>
                <a:latin typeface="Times New Roman" panose="02020603050405020304" pitchFamily="18" charset="0"/>
                <a:cs typeface="Times New Roman" panose="02020603050405020304" pitchFamily="18" charset="0"/>
              </a:rPr>
              <a:t> наказом </a:t>
            </a:r>
            <a:r>
              <a:rPr lang="ru-RU" dirty="0" err="1">
                <a:solidFill>
                  <a:srgbClr val="333333"/>
                </a:solidFill>
                <a:latin typeface="Times New Roman" panose="02020603050405020304" pitchFamily="18" charset="0"/>
                <a:cs typeface="Times New Roman" panose="02020603050405020304" pitchFamily="18" charset="0"/>
              </a:rPr>
              <a:t>Міністерства</a:t>
            </a:r>
            <a:r>
              <a:rPr lang="ru-RU" dirty="0">
                <a:solidFill>
                  <a:srgbClr val="333333"/>
                </a:solidFill>
                <a:latin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cs typeface="Times New Roman" panose="02020603050405020304" pitchFamily="18" charset="0"/>
              </a:rPr>
              <a:t>охорони</a:t>
            </a:r>
            <a:r>
              <a:rPr lang="ru-RU" dirty="0">
                <a:solidFill>
                  <a:srgbClr val="333333"/>
                </a:solidFill>
                <a:latin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cs typeface="Times New Roman" panose="02020603050405020304" pitchFamily="18" charset="0"/>
              </a:rPr>
              <a:t>здоров’я</a:t>
            </a:r>
            <a:r>
              <a:rPr lang="ru-RU" dirty="0">
                <a:solidFill>
                  <a:srgbClr val="333333"/>
                </a:solidFill>
                <a:latin typeface="Times New Roman" panose="02020603050405020304" pitchFamily="18" charset="0"/>
                <a:cs typeface="Times New Roman" panose="02020603050405020304" pitchFamily="18" charset="0"/>
              </a:rPr>
              <a:t> України 24.03.2016  № 234</a:t>
            </a:r>
          </a:p>
        </p:txBody>
      </p:sp>
      <p:graphicFrame>
        <p:nvGraphicFramePr>
          <p:cNvPr id="9" name="Таблица 8"/>
          <p:cNvGraphicFramePr>
            <a:graphicFrameLocks noGrp="1"/>
          </p:cNvGraphicFramePr>
          <p:nvPr>
            <p:extLst>
              <p:ext uri="{D42A27DB-BD31-4B8C-83A1-F6EECF244321}">
                <p14:modId xmlns:p14="http://schemas.microsoft.com/office/powerpoint/2010/main" val="2713876273"/>
              </p:ext>
            </p:extLst>
          </p:nvPr>
        </p:nvGraphicFramePr>
        <p:xfrm>
          <a:off x="648930" y="887849"/>
          <a:ext cx="8721212" cy="4805028"/>
        </p:xfrm>
        <a:graphic>
          <a:graphicData uri="http://schemas.openxmlformats.org/drawingml/2006/table">
            <a:tbl>
              <a:tblPr firstRow="1" bandRow="1">
                <a:tableStyleId>{5C22544A-7EE6-4342-B048-85BDC9FD1C3A}</a:tableStyleId>
              </a:tblPr>
              <a:tblGrid>
                <a:gridCol w="2241754">
                  <a:extLst>
                    <a:ext uri="{9D8B030D-6E8A-4147-A177-3AD203B41FA5}">
                      <a16:colId xmlns:a16="http://schemas.microsoft.com/office/drawing/2014/main" val="20000"/>
                    </a:ext>
                  </a:extLst>
                </a:gridCol>
                <a:gridCol w="2222090">
                  <a:extLst>
                    <a:ext uri="{9D8B030D-6E8A-4147-A177-3AD203B41FA5}">
                      <a16:colId xmlns:a16="http://schemas.microsoft.com/office/drawing/2014/main" val="20001"/>
                    </a:ext>
                  </a:extLst>
                </a:gridCol>
                <a:gridCol w="1661067">
                  <a:extLst>
                    <a:ext uri="{9D8B030D-6E8A-4147-A177-3AD203B41FA5}">
                      <a16:colId xmlns:a16="http://schemas.microsoft.com/office/drawing/2014/main" val="20002"/>
                    </a:ext>
                  </a:extLst>
                </a:gridCol>
                <a:gridCol w="2596301">
                  <a:extLst>
                    <a:ext uri="{9D8B030D-6E8A-4147-A177-3AD203B41FA5}">
                      <a16:colId xmlns:a16="http://schemas.microsoft.com/office/drawing/2014/main" val="20003"/>
                    </a:ext>
                  </a:extLst>
                </a:gridCol>
              </a:tblGrid>
              <a:tr h="986950">
                <a:tc>
                  <a:txBody>
                    <a:bodyPr/>
                    <a:lstStyle/>
                    <a:p>
                      <a:pPr algn="ctr"/>
                      <a:r>
                        <a:rPr lang="uk-UA" dirty="0"/>
                        <a:t>Будівлі / параметр</a:t>
                      </a:r>
                      <a:endParaRPr lang="ru-RU" dirty="0"/>
                    </a:p>
                  </a:txBody>
                  <a:tcPr anchor="ctr"/>
                </a:tc>
                <a:tc>
                  <a:txBody>
                    <a:bodyPr/>
                    <a:lstStyle/>
                    <a:p>
                      <a:pPr algn="ctr"/>
                      <a:r>
                        <a:rPr lang="uk-UA" dirty="0"/>
                        <a:t>Температура</a:t>
                      </a:r>
                      <a:endParaRPr lang="ru-RU" dirty="0"/>
                    </a:p>
                  </a:txBody>
                  <a:tcPr anchor="ctr"/>
                </a:tc>
                <a:tc>
                  <a:txBody>
                    <a:bodyPr/>
                    <a:lstStyle/>
                    <a:p>
                      <a:pPr algn="ctr"/>
                      <a:r>
                        <a:rPr lang="uk-UA" dirty="0"/>
                        <a:t>Відносна вологість</a:t>
                      </a:r>
                      <a:endParaRPr lang="ru-RU" dirty="0"/>
                    </a:p>
                  </a:txBody>
                  <a:tcPr anchor="ctr"/>
                </a:tc>
                <a:tc>
                  <a:txBody>
                    <a:bodyPr/>
                    <a:lstStyle/>
                    <a:p>
                      <a:pPr algn="ctr"/>
                      <a:r>
                        <a:rPr lang="uk-UA" dirty="0"/>
                        <a:t>Концентрація СО2</a:t>
                      </a:r>
                      <a:endParaRPr lang="ru-RU" dirty="0"/>
                    </a:p>
                  </a:txBody>
                  <a:tcPr anchor="ctr"/>
                </a:tc>
                <a:extLst>
                  <a:ext uri="{0D108BD9-81ED-4DB2-BD59-A6C34878D82A}">
                    <a16:rowId xmlns:a16="http://schemas.microsoft.com/office/drawing/2014/main" val="10000"/>
                  </a:ext>
                </a:extLst>
              </a:tr>
              <a:tr h="1909039">
                <a:tc>
                  <a:txBody>
                    <a:bodyPr/>
                    <a:lstStyle/>
                    <a:p>
                      <a:pPr algn="ctr"/>
                      <a:r>
                        <a:rPr lang="uk-UA" sz="2000" b="1" dirty="0"/>
                        <a:t>Загальноосвітні заклади</a:t>
                      </a:r>
                      <a:endParaRPr lang="ru-RU" sz="2000" b="1" dirty="0"/>
                    </a:p>
                  </a:txBody>
                  <a:tcPr anchor="ctr"/>
                </a:tc>
                <a:tc>
                  <a:txBody>
                    <a:bodyPr/>
                    <a:lstStyle/>
                    <a:p>
                      <a:pPr algn="ctr"/>
                      <a:r>
                        <a:rPr lang="uk-UA" sz="1600" dirty="0"/>
                        <a:t>класи і кабінети: 17-20 градусів,</a:t>
                      </a:r>
                      <a:endParaRPr lang="uk-UA" sz="1600" baseline="0" dirty="0"/>
                    </a:p>
                    <a:p>
                      <a:pPr algn="ctr"/>
                      <a:r>
                        <a:rPr lang="uk-UA" sz="1600" baseline="0" dirty="0"/>
                        <a:t>інші приміщення - </a:t>
                      </a:r>
                      <a:endParaRPr lang="uk-UA" sz="1600" dirty="0"/>
                    </a:p>
                    <a:p>
                      <a:pPr algn="ctr"/>
                      <a:r>
                        <a:rPr lang="uk-UA" sz="1600" dirty="0"/>
                        <a:t>залежно від призначення</a:t>
                      </a:r>
                      <a:endParaRPr lang="ru-RU" sz="16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uk-UA" sz="1600" dirty="0"/>
                        <a:t>40-60%</a:t>
                      </a:r>
                      <a:endParaRPr lang="ru-RU" sz="1600" dirty="0"/>
                    </a:p>
                  </a:txBody>
                  <a:tcPr anchor="ctr"/>
                </a:tc>
                <a:tc>
                  <a:txBody>
                    <a:bodyPr/>
                    <a:lstStyle/>
                    <a:p>
                      <a:pPr algn="ctr"/>
                      <a:r>
                        <a:rPr lang="uk-UA" sz="1600" b="1" dirty="0">
                          <a:solidFill>
                            <a:schemeClr val="tx1"/>
                          </a:solidFill>
                        </a:rPr>
                        <a:t>-</a:t>
                      </a:r>
                      <a:endParaRPr lang="ru-RU" sz="1600" b="1" dirty="0">
                        <a:solidFill>
                          <a:schemeClr val="tx1"/>
                        </a:solidFill>
                      </a:endParaRPr>
                    </a:p>
                  </a:txBody>
                  <a:tcPr anchor="ctr"/>
                </a:tc>
                <a:extLst>
                  <a:ext uri="{0D108BD9-81ED-4DB2-BD59-A6C34878D82A}">
                    <a16:rowId xmlns:a16="http://schemas.microsoft.com/office/drawing/2014/main" val="10001"/>
                  </a:ext>
                </a:extLst>
              </a:tr>
              <a:tr h="1909039">
                <a:tc>
                  <a:txBody>
                    <a:bodyPr/>
                    <a:lstStyle/>
                    <a:p>
                      <a:pPr algn="ctr"/>
                      <a:r>
                        <a:rPr lang="uk-UA" sz="2000" b="1" dirty="0"/>
                        <a:t>Дошкільні</a:t>
                      </a:r>
                      <a:r>
                        <a:rPr lang="uk-UA" sz="2000" b="1" baseline="0" dirty="0"/>
                        <a:t> заклади</a:t>
                      </a:r>
                      <a:endParaRPr lang="ru-RU" sz="2000" b="1" dirty="0"/>
                    </a:p>
                  </a:txBody>
                  <a:tcPr anchor="ctr"/>
                </a:tc>
                <a:tc>
                  <a:txBody>
                    <a:bodyPr/>
                    <a:lstStyle/>
                    <a:p>
                      <a:pPr algn="ctr"/>
                      <a:r>
                        <a:rPr lang="uk-UA" sz="1600" dirty="0"/>
                        <a:t>групові приміщення: 19-23 градуси,</a:t>
                      </a:r>
                      <a:endParaRPr lang="uk-UA" sz="1600" baseline="0" dirty="0"/>
                    </a:p>
                    <a:p>
                      <a:pPr algn="ctr"/>
                      <a:r>
                        <a:rPr lang="uk-UA" sz="1600" baseline="0" dirty="0"/>
                        <a:t>інші приміщення - </a:t>
                      </a:r>
                      <a:endParaRPr lang="uk-UA" sz="1600" dirty="0"/>
                    </a:p>
                    <a:p>
                      <a:pPr algn="ctr"/>
                      <a:r>
                        <a:rPr lang="uk-UA" sz="1600" dirty="0"/>
                        <a:t>залежно від призначення</a:t>
                      </a:r>
                      <a:endParaRPr lang="ru-RU" sz="1600" dirty="0"/>
                    </a:p>
                  </a:txBody>
                  <a:tcPr anchor="ctr"/>
                </a:tc>
                <a:tc>
                  <a:txBody>
                    <a:bodyPr/>
                    <a:lstStyle/>
                    <a:p>
                      <a:pPr algn="ctr"/>
                      <a:r>
                        <a:rPr lang="uk-UA" sz="1600" dirty="0"/>
                        <a:t>40-60%</a:t>
                      </a:r>
                      <a:endParaRPr lang="ru-RU" sz="1600" dirty="0"/>
                    </a:p>
                  </a:txBody>
                  <a:tcPr anchor="ctr"/>
                </a:tc>
                <a:tc>
                  <a:txBody>
                    <a:bodyPr/>
                    <a:lstStyle/>
                    <a:p>
                      <a:pPr algn="ctr"/>
                      <a:r>
                        <a:rPr lang="uk-UA" sz="1600" dirty="0"/>
                        <a:t>не більше</a:t>
                      </a:r>
                      <a:endParaRPr lang="en-US" sz="1600" dirty="0"/>
                    </a:p>
                    <a:p>
                      <a:pPr algn="ctr"/>
                      <a:r>
                        <a:rPr lang="uk-UA" sz="1600" dirty="0"/>
                        <a:t>0,07%</a:t>
                      </a:r>
                      <a:endParaRPr lang="en-US" sz="1600" dirty="0"/>
                    </a:p>
                    <a:p>
                      <a:pPr algn="ctr"/>
                      <a:r>
                        <a:rPr lang="uk-UA" sz="1600" dirty="0"/>
                        <a:t>(700 </a:t>
                      </a:r>
                      <a:r>
                        <a:rPr lang="en-US" sz="1600" dirty="0"/>
                        <a:t>ppm</a:t>
                      </a:r>
                      <a:r>
                        <a:rPr lang="uk-UA" sz="1600" dirty="0"/>
                        <a:t>)</a:t>
                      </a:r>
                      <a:endParaRPr lang="ru-RU" sz="1600" dirty="0"/>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981580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Вимірювачі концентрації вуглекислого газу в повітрі</a:t>
            </a:r>
            <a:endParaRPr lang="uk-UA" sz="2400" b="0" strike="noStrike" spc="-1" dirty="0">
              <a:latin typeface="Arial"/>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3880" y="3806729"/>
            <a:ext cx="4733437" cy="3155625"/>
          </a:xfrm>
          <a:prstGeom prst="rect">
            <a:avLst/>
          </a:prstGeom>
        </p:spPr>
      </p:pic>
      <p:pic>
        <p:nvPicPr>
          <p:cNvPr id="4" name="Рисунок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9778" y="981145"/>
            <a:ext cx="3054952" cy="2205700"/>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3786" y="830954"/>
            <a:ext cx="3810000" cy="2667000"/>
          </a:xfrm>
          <a:prstGeom prst="rect">
            <a:avLst/>
          </a:prstGeom>
        </p:spPr>
      </p:pic>
      <p:pic>
        <p:nvPicPr>
          <p:cNvPr id="6" name="Рисунок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312" y="1219201"/>
            <a:ext cx="2089814" cy="5584119"/>
          </a:xfrm>
          <a:prstGeom prst="rect">
            <a:avLst/>
          </a:prstGeom>
        </p:spPr>
      </p:pic>
    </p:spTree>
    <p:extLst>
      <p:ext uri="{BB962C8B-B14F-4D97-AF65-F5344CB8AC3E}">
        <p14:creationId xmlns:p14="http://schemas.microsoft.com/office/powerpoint/2010/main" val="16393939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Вплив концентрації вуглекислого газу в повітрі на організм людини</a:t>
            </a:r>
            <a:endParaRPr lang="uk-UA" sz="2400" b="0" strike="noStrike" spc="-1" dirty="0">
              <a:latin typeface="Arial"/>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11217514"/>
              </p:ext>
            </p:extLst>
          </p:nvPr>
        </p:nvGraphicFramePr>
        <p:xfrm>
          <a:off x="717754" y="1081550"/>
          <a:ext cx="8485240" cy="4624765"/>
        </p:xfrm>
        <a:graphic>
          <a:graphicData uri="http://schemas.openxmlformats.org/drawingml/2006/table">
            <a:tbl>
              <a:tblPr firstRow="1" bandRow="1">
                <a:tableStyleId>{327F97BB-C833-4FB7-BDE5-3F7075034690}</a:tableStyleId>
              </a:tblPr>
              <a:tblGrid>
                <a:gridCol w="4242620">
                  <a:extLst>
                    <a:ext uri="{9D8B030D-6E8A-4147-A177-3AD203B41FA5}">
                      <a16:colId xmlns:a16="http://schemas.microsoft.com/office/drawing/2014/main" val="20000"/>
                    </a:ext>
                  </a:extLst>
                </a:gridCol>
                <a:gridCol w="4242620">
                  <a:extLst>
                    <a:ext uri="{9D8B030D-6E8A-4147-A177-3AD203B41FA5}">
                      <a16:colId xmlns:a16="http://schemas.microsoft.com/office/drawing/2014/main" val="20001"/>
                    </a:ext>
                  </a:extLst>
                </a:gridCol>
              </a:tblGrid>
              <a:tr h="760361">
                <a:tc>
                  <a:txBody>
                    <a:bodyPr/>
                    <a:lstStyle/>
                    <a:p>
                      <a:pPr algn="ctr"/>
                      <a:r>
                        <a:rPr lang="uk-UA" sz="2400" dirty="0">
                          <a:solidFill>
                            <a:schemeClr val="tx1"/>
                          </a:solidFill>
                        </a:rPr>
                        <a:t>Концентрація СО2, </a:t>
                      </a:r>
                      <a:r>
                        <a:rPr lang="en-US" sz="2400" dirty="0">
                          <a:solidFill>
                            <a:schemeClr val="tx1"/>
                          </a:solidFill>
                        </a:rPr>
                        <a:t>ppm</a:t>
                      </a:r>
                    </a:p>
                    <a:p>
                      <a:pPr algn="ctr"/>
                      <a:r>
                        <a:rPr lang="en-US" sz="2400" dirty="0">
                          <a:solidFill>
                            <a:schemeClr val="tx1"/>
                          </a:solidFill>
                        </a:rPr>
                        <a:t>(1</a:t>
                      </a:r>
                      <a:r>
                        <a:rPr lang="uk-UA" sz="2400" dirty="0">
                          <a:solidFill>
                            <a:schemeClr val="tx1"/>
                          </a:solidFill>
                        </a:rPr>
                        <a:t>00</a:t>
                      </a:r>
                      <a:r>
                        <a:rPr lang="en-US" sz="2400" dirty="0">
                          <a:solidFill>
                            <a:schemeClr val="tx1"/>
                          </a:solidFill>
                        </a:rPr>
                        <a:t> ppm = 0,01%)</a:t>
                      </a:r>
                      <a:endParaRPr lang="ru-RU" sz="2400" dirty="0">
                        <a:solidFill>
                          <a:schemeClr val="tx1"/>
                        </a:solidFill>
                      </a:endParaRPr>
                    </a:p>
                  </a:txBody>
                  <a:tcPr anchor="ctr">
                    <a:solidFill>
                      <a:schemeClr val="bg1">
                        <a:lumMod val="85000"/>
                      </a:schemeClr>
                    </a:solidFill>
                  </a:tcPr>
                </a:tc>
                <a:tc>
                  <a:txBody>
                    <a:bodyPr/>
                    <a:lstStyle/>
                    <a:p>
                      <a:pPr algn="ctr"/>
                      <a:r>
                        <a:rPr lang="uk-UA" sz="2400" dirty="0">
                          <a:solidFill>
                            <a:schemeClr val="tx1"/>
                          </a:solidFill>
                        </a:rPr>
                        <a:t>Вплив на організм</a:t>
                      </a:r>
                      <a:r>
                        <a:rPr lang="uk-UA" sz="2400" baseline="0" dirty="0">
                          <a:solidFill>
                            <a:schemeClr val="tx1"/>
                          </a:solidFill>
                        </a:rPr>
                        <a:t> людини</a:t>
                      </a:r>
                      <a:endParaRPr lang="ru-RU" sz="2400" dirty="0">
                        <a:solidFill>
                          <a:schemeClr val="tx1"/>
                        </a:solidFill>
                      </a:endParaRPr>
                    </a:p>
                  </a:txBody>
                  <a:tcPr anchor="ctr">
                    <a:solidFill>
                      <a:schemeClr val="bg1">
                        <a:lumMod val="85000"/>
                      </a:schemeClr>
                    </a:solidFill>
                  </a:tcPr>
                </a:tc>
                <a:extLst>
                  <a:ext uri="{0D108BD9-81ED-4DB2-BD59-A6C34878D82A}">
                    <a16:rowId xmlns:a16="http://schemas.microsoft.com/office/drawing/2014/main" val="10000"/>
                  </a:ext>
                </a:extLst>
              </a:tr>
              <a:tr h="760361">
                <a:tc>
                  <a:txBody>
                    <a:bodyPr/>
                    <a:lstStyle/>
                    <a:p>
                      <a:pPr algn="ctr"/>
                      <a:r>
                        <a:rPr lang="uk-UA" sz="2400" dirty="0">
                          <a:solidFill>
                            <a:schemeClr val="tx1"/>
                          </a:solidFill>
                        </a:rPr>
                        <a:t>2400</a:t>
                      </a:r>
                      <a:endParaRPr lang="ru-RU" sz="2400" dirty="0">
                        <a:solidFill>
                          <a:schemeClr val="tx1"/>
                        </a:solidFill>
                      </a:endParaRPr>
                    </a:p>
                  </a:txBody>
                  <a:tcPr anchor="ctr">
                    <a:solidFill>
                      <a:schemeClr val="accent5">
                        <a:lumMod val="60000"/>
                        <a:lumOff val="40000"/>
                      </a:schemeClr>
                    </a:solidFill>
                  </a:tcPr>
                </a:tc>
                <a:tc>
                  <a:txBody>
                    <a:bodyPr/>
                    <a:lstStyle/>
                    <a:p>
                      <a:pPr algn="ctr"/>
                      <a:r>
                        <a:rPr lang="uk-UA" sz="2400" dirty="0">
                          <a:solidFill>
                            <a:schemeClr val="tx1"/>
                          </a:solidFill>
                        </a:rPr>
                        <a:t>Негативний вплив</a:t>
                      </a:r>
                      <a:endParaRPr lang="ru-RU" sz="2400" dirty="0">
                        <a:solidFill>
                          <a:schemeClr val="tx1"/>
                        </a:solidFill>
                      </a:endParaRPr>
                    </a:p>
                  </a:txBody>
                  <a:tcPr anchor="ctr">
                    <a:solidFill>
                      <a:schemeClr val="accent5">
                        <a:lumMod val="60000"/>
                        <a:lumOff val="40000"/>
                      </a:schemeClr>
                    </a:solidFill>
                  </a:tcPr>
                </a:tc>
                <a:extLst>
                  <a:ext uri="{0D108BD9-81ED-4DB2-BD59-A6C34878D82A}">
                    <a16:rowId xmlns:a16="http://schemas.microsoft.com/office/drawing/2014/main" val="10001"/>
                  </a:ext>
                </a:extLst>
              </a:tr>
              <a:tr h="760361">
                <a:tc>
                  <a:txBody>
                    <a:bodyPr/>
                    <a:lstStyle/>
                    <a:p>
                      <a:pPr algn="ctr"/>
                      <a:r>
                        <a:rPr lang="uk-UA" sz="2400" dirty="0">
                          <a:solidFill>
                            <a:schemeClr val="tx1"/>
                          </a:solidFill>
                        </a:rPr>
                        <a:t>2000</a:t>
                      </a:r>
                      <a:endParaRPr lang="ru-RU" sz="2400" dirty="0">
                        <a:solidFill>
                          <a:schemeClr val="tx1"/>
                        </a:solidFill>
                      </a:endParaRPr>
                    </a:p>
                  </a:txBody>
                  <a:tcPr anchor="ctr">
                    <a:solidFill>
                      <a:schemeClr val="accent6">
                        <a:lumMod val="60000"/>
                        <a:lumOff val="40000"/>
                      </a:schemeClr>
                    </a:solidFill>
                  </a:tcPr>
                </a:tc>
                <a:tc>
                  <a:txBody>
                    <a:bodyPr/>
                    <a:lstStyle/>
                    <a:p>
                      <a:pPr algn="ctr"/>
                      <a:r>
                        <a:rPr lang="uk-UA" sz="2400" dirty="0">
                          <a:solidFill>
                            <a:schemeClr val="tx1"/>
                          </a:solidFill>
                        </a:rPr>
                        <a:t>Сонливість</a:t>
                      </a:r>
                      <a:endParaRPr lang="ru-RU" sz="2400" dirty="0">
                        <a:solidFill>
                          <a:schemeClr val="tx1"/>
                        </a:solidFill>
                      </a:endParaRPr>
                    </a:p>
                  </a:txBody>
                  <a:tcPr anchor="ctr">
                    <a:solidFill>
                      <a:schemeClr val="accent6">
                        <a:lumMod val="60000"/>
                        <a:lumOff val="40000"/>
                      </a:schemeClr>
                    </a:solidFill>
                  </a:tcPr>
                </a:tc>
                <a:extLst>
                  <a:ext uri="{0D108BD9-81ED-4DB2-BD59-A6C34878D82A}">
                    <a16:rowId xmlns:a16="http://schemas.microsoft.com/office/drawing/2014/main" val="10002"/>
                  </a:ext>
                </a:extLst>
              </a:tr>
              <a:tr h="760361">
                <a:tc>
                  <a:txBody>
                    <a:bodyPr/>
                    <a:lstStyle/>
                    <a:p>
                      <a:pPr algn="ctr"/>
                      <a:r>
                        <a:rPr lang="uk-UA" sz="2400" dirty="0">
                          <a:solidFill>
                            <a:schemeClr val="tx1"/>
                          </a:solidFill>
                        </a:rPr>
                        <a:t>1600</a:t>
                      </a:r>
                      <a:endParaRPr lang="ru-RU" sz="2400" dirty="0">
                        <a:solidFill>
                          <a:schemeClr val="tx1"/>
                        </a:solidFill>
                      </a:endParaRPr>
                    </a:p>
                  </a:txBody>
                  <a:tcPr anchor="ctr">
                    <a:solidFill>
                      <a:srgbClr val="FFFF66"/>
                    </a:solidFill>
                  </a:tcPr>
                </a:tc>
                <a:tc>
                  <a:txBody>
                    <a:bodyPr/>
                    <a:lstStyle/>
                    <a:p>
                      <a:pPr algn="ctr"/>
                      <a:r>
                        <a:rPr lang="uk-UA" sz="2400" dirty="0">
                          <a:solidFill>
                            <a:schemeClr val="tx1"/>
                          </a:solidFill>
                        </a:rPr>
                        <a:t>Втома</a:t>
                      </a:r>
                      <a:endParaRPr lang="ru-RU" sz="2400" dirty="0">
                        <a:solidFill>
                          <a:schemeClr val="tx1"/>
                        </a:solidFill>
                      </a:endParaRPr>
                    </a:p>
                  </a:txBody>
                  <a:tcPr anchor="ctr">
                    <a:solidFill>
                      <a:srgbClr val="FFFF66"/>
                    </a:solidFill>
                  </a:tcPr>
                </a:tc>
                <a:extLst>
                  <a:ext uri="{0D108BD9-81ED-4DB2-BD59-A6C34878D82A}">
                    <a16:rowId xmlns:a16="http://schemas.microsoft.com/office/drawing/2014/main" val="10003"/>
                  </a:ext>
                </a:extLst>
              </a:tr>
              <a:tr h="760361">
                <a:tc>
                  <a:txBody>
                    <a:bodyPr/>
                    <a:lstStyle/>
                    <a:p>
                      <a:pPr algn="ctr"/>
                      <a:r>
                        <a:rPr lang="uk-UA" sz="2400" dirty="0">
                          <a:solidFill>
                            <a:schemeClr val="tx1"/>
                          </a:solidFill>
                        </a:rPr>
                        <a:t>800</a:t>
                      </a:r>
                      <a:endParaRPr lang="ru-RU" sz="2400" dirty="0">
                        <a:solidFill>
                          <a:schemeClr val="tx1"/>
                        </a:solidFill>
                      </a:endParaRPr>
                    </a:p>
                  </a:txBody>
                  <a:tcPr anchor="ctr">
                    <a:solidFill>
                      <a:schemeClr val="accent3">
                        <a:lumMod val="60000"/>
                        <a:lumOff val="40000"/>
                      </a:schemeClr>
                    </a:solidFill>
                  </a:tcPr>
                </a:tc>
                <a:tc>
                  <a:txBody>
                    <a:bodyPr/>
                    <a:lstStyle/>
                    <a:p>
                      <a:pPr algn="ctr"/>
                      <a:r>
                        <a:rPr lang="uk-UA" sz="2400" dirty="0">
                          <a:solidFill>
                            <a:schemeClr val="tx1"/>
                          </a:solidFill>
                        </a:rPr>
                        <a:t>Комфортний</a:t>
                      </a:r>
                      <a:r>
                        <a:rPr lang="uk-UA" sz="2400" baseline="0" dirty="0">
                          <a:solidFill>
                            <a:schemeClr val="tx1"/>
                          </a:solidFill>
                        </a:rPr>
                        <a:t> рівень</a:t>
                      </a:r>
                      <a:endParaRPr lang="ru-RU" sz="2400" dirty="0">
                        <a:solidFill>
                          <a:schemeClr val="tx1"/>
                        </a:solidFill>
                      </a:endParaRPr>
                    </a:p>
                  </a:txBody>
                  <a:tcPr anchor="ctr">
                    <a:solidFill>
                      <a:schemeClr val="accent3">
                        <a:lumMod val="60000"/>
                        <a:lumOff val="40000"/>
                      </a:schemeClr>
                    </a:solidFill>
                  </a:tcPr>
                </a:tc>
                <a:extLst>
                  <a:ext uri="{0D108BD9-81ED-4DB2-BD59-A6C34878D82A}">
                    <a16:rowId xmlns:a16="http://schemas.microsoft.com/office/drawing/2014/main" val="10004"/>
                  </a:ext>
                </a:extLst>
              </a:tr>
              <a:tr h="760361">
                <a:tc>
                  <a:txBody>
                    <a:bodyPr/>
                    <a:lstStyle/>
                    <a:p>
                      <a:pPr algn="ctr"/>
                      <a:r>
                        <a:rPr lang="uk-UA" sz="2400" dirty="0">
                          <a:solidFill>
                            <a:schemeClr val="tx1"/>
                          </a:solidFill>
                        </a:rPr>
                        <a:t>400</a:t>
                      </a:r>
                      <a:endParaRPr lang="ru-RU" sz="2400" dirty="0">
                        <a:solidFill>
                          <a:schemeClr val="tx1"/>
                        </a:solidFill>
                      </a:endParaRPr>
                    </a:p>
                  </a:txBody>
                  <a:tcPr anchor="ctr">
                    <a:solidFill>
                      <a:srgbClr val="77BA52"/>
                    </a:solidFill>
                  </a:tcPr>
                </a:tc>
                <a:tc>
                  <a:txBody>
                    <a:bodyPr/>
                    <a:lstStyle/>
                    <a:p>
                      <a:pPr algn="ctr"/>
                      <a:r>
                        <a:rPr lang="uk-UA" sz="2400" dirty="0">
                          <a:solidFill>
                            <a:schemeClr val="tx1"/>
                          </a:solidFill>
                        </a:rPr>
                        <a:t>Свіже повітря</a:t>
                      </a:r>
                      <a:endParaRPr lang="ru-RU" sz="2400" dirty="0">
                        <a:solidFill>
                          <a:schemeClr val="tx1"/>
                        </a:solidFill>
                      </a:endParaRPr>
                    </a:p>
                  </a:txBody>
                  <a:tcPr anchor="ctr">
                    <a:solidFill>
                      <a:srgbClr val="77BA52"/>
                    </a:solidFill>
                  </a:tcPr>
                </a:tc>
                <a:extLst>
                  <a:ext uri="{0D108BD9-81ED-4DB2-BD59-A6C34878D82A}">
                    <a16:rowId xmlns:a16="http://schemas.microsoft.com/office/drawing/2014/main" val="10005"/>
                  </a:ext>
                </a:extLst>
              </a:tr>
            </a:tbl>
          </a:graphicData>
        </a:graphic>
      </p:graphicFrame>
      <p:sp>
        <p:nvSpPr>
          <p:cNvPr id="8" name="TextBox 7"/>
          <p:cNvSpPr txBox="1"/>
          <p:nvPr/>
        </p:nvSpPr>
        <p:spPr>
          <a:xfrm>
            <a:off x="717754" y="5938684"/>
            <a:ext cx="8485240" cy="1323439"/>
          </a:xfrm>
          <a:prstGeom prst="rect">
            <a:avLst/>
          </a:prstGeom>
          <a:noFill/>
        </p:spPr>
        <p:txBody>
          <a:bodyPr wrap="square" rtlCol="0">
            <a:spAutoFit/>
          </a:bodyPr>
          <a:lstStyle/>
          <a:p>
            <a:pPr algn="just"/>
            <a:r>
              <a:rPr lang="uk-UA" sz="2000" dirty="0"/>
              <a:t>Є різні оцінки впливу концентрації вуглекислого газу на організм людини, але чим більша концентрація, тим гірше самопочуття людини, не кажучи вже про вплив на працездатність чи розумову діяльність. Тому важливо забезпечити необхідний повітрообмін.</a:t>
            </a:r>
            <a:endParaRPr lang="ru-RU" sz="2000" dirty="0"/>
          </a:p>
        </p:txBody>
      </p:sp>
    </p:spTree>
    <p:extLst>
      <p:ext uri="{BB962C8B-B14F-4D97-AF65-F5344CB8AC3E}">
        <p14:creationId xmlns:p14="http://schemas.microsoft.com/office/powerpoint/2010/main" val="11604383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0039" y="6025487"/>
            <a:ext cx="1205730" cy="1250945"/>
          </a:xfrm>
          <a:prstGeom prst="rect">
            <a:avLst/>
          </a:prstGeom>
        </p:spPr>
      </p:pic>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Природна та примусова вентиляція</a:t>
            </a:r>
          </a:p>
        </p:txBody>
      </p:sp>
      <p:sp>
        <p:nvSpPr>
          <p:cNvPr id="2" name="Прямоугольник 1"/>
          <p:cNvSpPr/>
          <p:nvPr/>
        </p:nvSpPr>
        <p:spPr>
          <a:xfrm>
            <a:off x="448101" y="970971"/>
            <a:ext cx="8990867" cy="5970865"/>
          </a:xfrm>
          <a:prstGeom prst="rect">
            <a:avLst/>
          </a:prstGeom>
        </p:spPr>
        <p:txBody>
          <a:bodyPr wrap="square">
            <a:spAutoFit/>
          </a:bodyPr>
          <a:lstStyle/>
          <a:p>
            <a:pPr algn="just"/>
            <a:r>
              <a:rPr lang="ru-RU" sz="2400" b="1" dirty="0" err="1">
                <a:solidFill>
                  <a:srgbClr val="000000"/>
                </a:solidFill>
                <a:latin typeface="Times New Roman" panose="02020603050405020304" pitchFamily="18" charset="0"/>
                <a:cs typeface="Times New Roman" panose="02020603050405020304" pitchFamily="18" charset="0"/>
              </a:rPr>
              <a:t>Природна</a:t>
            </a:r>
            <a:r>
              <a:rPr lang="ru-RU" sz="2400" b="1" dirty="0">
                <a:solidFill>
                  <a:srgbClr val="000000"/>
                </a:solidFill>
                <a:latin typeface="Times New Roman" panose="02020603050405020304" pitchFamily="18" charset="0"/>
                <a:cs typeface="Times New Roman" panose="02020603050405020304" pitchFamily="18" charset="0"/>
              </a:rPr>
              <a:t> </a:t>
            </a:r>
            <a:r>
              <a:rPr lang="ru-RU" sz="2400" b="1" dirty="0" err="1">
                <a:solidFill>
                  <a:srgbClr val="000000"/>
                </a:solidFill>
                <a:latin typeface="Times New Roman" panose="02020603050405020304" pitchFamily="18" charset="0"/>
                <a:cs typeface="Times New Roman" panose="02020603050405020304" pitchFamily="18" charset="0"/>
              </a:rPr>
              <a:t>вентиляція</a:t>
            </a:r>
            <a:r>
              <a:rPr lang="ru-RU" sz="2400" dirty="0">
                <a:solidFill>
                  <a:srgbClr val="000000"/>
                </a:solidFill>
                <a:latin typeface="Times New Roman" panose="02020603050405020304" pitchFamily="18" charset="0"/>
                <a:cs typeface="Times New Roman" panose="02020603050405020304" pitchFamily="18" charset="0"/>
              </a:rPr>
              <a:t> в </a:t>
            </a:r>
            <a:r>
              <a:rPr lang="ru-RU" sz="2400" dirty="0" err="1">
                <a:solidFill>
                  <a:srgbClr val="000000"/>
                </a:solidFill>
                <a:latin typeface="Times New Roman" panose="02020603050405020304" pitchFamily="18" charset="0"/>
                <a:cs typeface="Times New Roman" panose="02020603050405020304" pitchFamily="18" charset="0"/>
              </a:rPr>
              <a:t>приміщенні</a:t>
            </a:r>
            <a:r>
              <a:rPr lang="ru-RU" sz="2400" dirty="0">
                <a:solidFill>
                  <a:srgbClr val="000000"/>
                </a:solidFill>
                <a:latin typeface="Times New Roman" panose="02020603050405020304" pitchFamily="18" charset="0"/>
                <a:cs typeface="Times New Roman" panose="02020603050405020304" pitchFamily="18" charset="0"/>
              </a:rPr>
              <a:t> - </a:t>
            </a:r>
            <a:r>
              <a:rPr lang="ru-RU" sz="2400" dirty="0" err="1">
                <a:solidFill>
                  <a:srgbClr val="000000"/>
                </a:solidFill>
                <a:latin typeface="Times New Roman" panose="02020603050405020304" pitchFamily="18" charset="0"/>
                <a:cs typeface="Times New Roman" panose="02020603050405020304" pitchFamily="18" charset="0"/>
              </a:rPr>
              <a:t>це</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самовільний</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рух</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повітря</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внаслідок</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різниці</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його</a:t>
            </a:r>
            <a:r>
              <a:rPr lang="ru-RU" sz="2400" dirty="0">
                <a:solidFill>
                  <a:srgbClr val="000000"/>
                </a:solidFill>
                <a:latin typeface="Times New Roman" panose="02020603050405020304" pitchFamily="18" charset="0"/>
                <a:cs typeface="Times New Roman" panose="02020603050405020304" pitchFamily="18" charset="0"/>
              </a:rPr>
              <a:t> температур (</a:t>
            </a:r>
            <a:r>
              <a:rPr lang="ru-RU" sz="2400" dirty="0" err="1">
                <a:solidFill>
                  <a:srgbClr val="000000"/>
                </a:solidFill>
                <a:latin typeface="Times New Roman" panose="02020603050405020304" pitchFamily="18" charset="0"/>
                <a:cs typeface="Times New Roman" panose="02020603050405020304" pitchFamily="18" charset="0"/>
              </a:rPr>
              <a:t>густин</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зовні</a:t>
            </a:r>
            <a:r>
              <a:rPr lang="ru-RU" sz="2400" dirty="0">
                <a:solidFill>
                  <a:srgbClr val="000000"/>
                </a:solidFill>
                <a:latin typeface="Times New Roman" panose="02020603050405020304" pitchFamily="18" charset="0"/>
                <a:cs typeface="Times New Roman" panose="02020603050405020304" pitchFamily="18" charset="0"/>
              </a:rPr>
              <a:t> і </a:t>
            </a:r>
            <a:r>
              <a:rPr lang="ru-RU" sz="2400" dirty="0" err="1">
                <a:solidFill>
                  <a:srgbClr val="000000"/>
                </a:solidFill>
                <a:latin typeface="Times New Roman" panose="02020603050405020304" pitchFamily="18" charset="0"/>
                <a:cs typeface="Times New Roman" panose="02020603050405020304" pitchFamily="18" charset="0"/>
              </a:rPr>
              <a:t>всередині</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або</a:t>
            </a:r>
            <a:r>
              <a:rPr lang="ru-RU" sz="2400" dirty="0">
                <a:solidFill>
                  <a:srgbClr val="000000"/>
                </a:solidFill>
                <a:latin typeface="Times New Roman" panose="02020603050405020304" pitchFamily="18" charset="0"/>
                <a:cs typeface="Times New Roman" panose="02020603050405020304" pitchFamily="18" charset="0"/>
              </a:rPr>
              <a:t> (і) </a:t>
            </a:r>
            <a:r>
              <a:rPr lang="ru-RU" sz="2400" dirty="0" err="1">
                <a:solidFill>
                  <a:srgbClr val="000000"/>
                </a:solidFill>
                <a:latin typeface="Times New Roman" panose="02020603050405020304" pitchFamily="18" charset="0"/>
                <a:cs typeface="Times New Roman" panose="02020603050405020304" pitchFamily="18" charset="0"/>
              </a:rPr>
              <a:t>вітрового</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навантаж</a:t>
            </a:r>
            <a:r>
              <a:rPr lang="en-US" sz="2400" dirty="0">
                <a:solidFill>
                  <a:srgbClr val="000000"/>
                </a:solidFill>
                <a:latin typeface="Times New Roman" panose="02020603050405020304" pitchFamily="18" charset="0"/>
                <a:cs typeface="Times New Roman" panose="02020603050405020304" pitchFamily="18" charset="0"/>
              </a:rPr>
              <a:t>e</a:t>
            </a:r>
            <a:r>
              <a:rPr lang="ru-RU" sz="2400" dirty="0">
                <a:solidFill>
                  <a:srgbClr val="000000"/>
                </a:solidFill>
                <a:latin typeface="Times New Roman" panose="02020603050405020304" pitchFamily="18" charset="0"/>
                <a:cs typeface="Times New Roman" panose="02020603050405020304" pitchFamily="18" charset="0"/>
              </a:rPr>
              <a:t>ння </a:t>
            </a:r>
            <a:r>
              <a:rPr lang="ru-RU" sz="2400" dirty="0" err="1">
                <a:solidFill>
                  <a:srgbClr val="000000"/>
                </a:solidFill>
                <a:latin typeface="Times New Roman" panose="02020603050405020304" pitchFamily="18" charset="0"/>
                <a:cs typeface="Times New Roman" panose="02020603050405020304" pitchFamily="18" charset="0"/>
              </a:rPr>
              <a:t>зовні</a:t>
            </a:r>
            <a:r>
              <a:rPr lang="ru-RU" sz="2400" dirty="0">
                <a:solidFill>
                  <a:srgbClr val="000000"/>
                </a:solidFill>
                <a:latin typeface="Times New Roman" panose="02020603050405020304" pitchFamily="18" charset="0"/>
                <a:cs typeface="Times New Roman" panose="02020603050405020304" pitchFamily="18" charset="0"/>
              </a:rPr>
              <a:t>.</a:t>
            </a:r>
          </a:p>
          <a:p>
            <a:pPr algn="just"/>
            <a:endParaRPr lang="ru-RU" sz="2400" dirty="0">
              <a:solidFill>
                <a:srgbClr val="000000"/>
              </a:solidFill>
              <a:latin typeface="Times New Roman" panose="02020603050405020304" pitchFamily="18" charset="0"/>
              <a:cs typeface="Times New Roman" panose="02020603050405020304" pitchFamily="18" charset="0"/>
            </a:endParaRPr>
          </a:p>
          <a:p>
            <a:pPr algn="just"/>
            <a:r>
              <a:rPr lang="ru-RU" sz="2000" dirty="0" err="1">
                <a:solidFill>
                  <a:srgbClr val="000000"/>
                </a:solidFill>
                <a:latin typeface="Times New Roman" panose="02020603050405020304" pitchFamily="18" charset="0"/>
                <a:cs typeface="Times New Roman" panose="02020603050405020304" pitchFamily="18" charset="0"/>
              </a:rPr>
              <a:t>Природна</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вентиляція</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буває</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безканальна</a:t>
            </a:r>
            <a:r>
              <a:rPr lang="ru-RU" sz="2000" dirty="0">
                <a:solidFill>
                  <a:srgbClr val="000000"/>
                </a:solidFill>
                <a:latin typeface="Times New Roman" panose="02020603050405020304" pitchFamily="18" charset="0"/>
                <a:cs typeface="Times New Roman" panose="02020603050405020304" pitchFamily="18" charset="0"/>
              </a:rPr>
              <a:t> і </a:t>
            </a:r>
            <a:r>
              <a:rPr lang="ru-RU" sz="2000" dirty="0" err="1">
                <a:solidFill>
                  <a:srgbClr val="000000"/>
                </a:solidFill>
                <a:latin typeface="Times New Roman" panose="02020603050405020304" pitchFamily="18" charset="0"/>
                <a:cs typeface="Times New Roman" panose="02020603050405020304" pitchFamily="18" charset="0"/>
              </a:rPr>
              <a:t>канальна</a:t>
            </a:r>
            <a:r>
              <a:rPr lang="ru-RU" sz="2000" dirty="0">
                <a:solidFill>
                  <a:srgbClr val="000000"/>
                </a:solidFill>
                <a:latin typeface="Times New Roman" panose="02020603050405020304" pitchFamily="18" charset="0"/>
                <a:cs typeface="Times New Roman" panose="02020603050405020304" pitchFamily="18" charset="0"/>
              </a:rPr>
              <a:t>, а </a:t>
            </a:r>
            <a:r>
              <a:rPr lang="ru-RU" sz="2000" dirty="0" err="1">
                <a:solidFill>
                  <a:srgbClr val="000000"/>
                </a:solidFill>
                <a:latin typeface="Times New Roman" panose="02020603050405020304" pitchFamily="18" charset="0"/>
                <a:cs typeface="Times New Roman" panose="02020603050405020304" pitchFamily="18" charset="0"/>
              </a:rPr>
              <a:t>умовно</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може</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ще</a:t>
            </a:r>
            <a:r>
              <a:rPr lang="ru-RU" sz="2000" dirty="0">
                <a:solidFill>
                  <a:srgbClr val="000000"/>
                </a:solidFill>
                <a:latin typeface="Times New Roman" panose="02020603050405020304" pitchFamily="18" charset="0"/>
                <a:cs typeface="Times New Roman" panose="02020603050405020304" pitchFamily="18" charset="0"/>
              </a:rPr>
              <a:t> бути як </a:t>
            </a:r>
            <a:r>
              <a:rPr lang="ru-RU" sz="2000" dirty="0" err="1">
                <a:solidFill>
                  <a:srgbClr val="000000"/>
                </a:solidFill>
                <a:latin typeface="Times New Roman" panose="02020603050405020304" pitchFamily="18" charset="0"/>
                <a:cs typeface="Times New Roman" panose="02020603050405020304" pitchFamily="18" charset="0"/>
              </a:rPr>
              <a:t>постійна</a:t>
            </a:r>
            <a:r>
              <a:rPr lang="ru-RU" sz="2000" dirty="0">
                <a:solidFill>
                  <a:srgbClr val="000000"/>
                </a:solidFill>
                <a:latin typeface="Times New Roman" panose="02020603050405020304" pitchFamily="18" charset="0"/>
                <a:cs typeface="Times New Roman" panose="02020603050405020304" pitchFamily="18" charset="0"/>
              </a:rPr>
              <a:t> і </a:t>
            </a:r>
            <a:r>
              <a:rPr lang="ru-RU" sz="2000" dirty="0" err="1">
                <a:solidFill>
                  <a:srgbClr val="000000"/>
                </a:solidFill>
                <a:latin typeface="Times New Roman" panose="02020603050405020304" pitchFamily="18" charset="0"/>
                <a:cs typeface="Times New Roman" panose="02020603050405020304" pitchFamily="18" charset="0"/>
              </a:rPr>
              <a:t>періодична</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Періодичн</a:t>
            </a:r>
            <a:r>
              <a:rPr lang="en-US" sz="2000" dirty="0">
                <a:solidFill>
                  <a:srgbClr val="000000"/>
                </a:solidFill>
                <a:latin typeface="Times New Roman" panose="02020603050405020304" pitchFamily="18" charset="0"/>
                <a:cs typeface="Times New Roman" panose="02020603050405020304" pitchFamily="18" charset="0"/>
              </a:rPr>
              <a:t>e </a:t>
            </a:r>
            <a:r>
              <a:rPr lang="ru-RU" sz="2000" dirty="0" err="1">
                <a:solidFill>
                  <a:srgbClr val="000000"/>
                </a:solidFill>
                <a:latin typeface="Times New Roman" panose="02020603050405020304" pitchFamily="18" charset="0"/>
                <a:cs typeface="Times New Roman" panose="02020603050405020304" pitchFamily="18" charset="0"/>
              </a:rPr>
              <a:t>відкривання</a:t>
            </a:r>
            <a:r>
              <a:rPr lang="ru-RU" sz="2000" dirty="0">
                <a:solidFill>
                  <a:srgbClr val="000000"/>
                </a:solidFill>
                <a:latin typeface="Times New Roman" panose="02020603050405020304" pitchFamily="18" charset="0"/>
                <a:cs typeface="Times New Roman" panose="02020603050405020304" pitchFamily="18" charset="0"/>
              </a:rPr>
              <a:t> фрамуг, </a:t>
            </a:r>
            <a:r>
              <a:rPr lang="ru-RU" sz="2000" dirty="0" err="1">
                <a:solidFill>
                  <a:srgbClr val="000000"/>
                </a:solidFill>
                <a:latin typeface="Times New Roman" panose="02020603050405020304" pitchFamily="18" charset="0"/>
                <a:cs typeface="Times New Roman" panose="02020603050405020304" pitchFamily="18" charset="0"/>
              </a:rPr>
              <a:t>кватирок</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дверних</a:t>
            </a:r>
            <a:r>
              <a:rPr lang="ru-RU" sz="2000" dirty="0">
                <a:solidFill>
                  <a:srgbClr val="000000"/>
                </a:solidFill>
                <a:latin typeface="Times New Roman" panose="02020603050405020304" pitchFamily="18" charset="0"/>
                <a:cs typeface="Times New Roman" panose="02020603050405020304" pitchFamily="18" charset="0"/>
              </a:rPr>
              <a:t> і </a:t>
            </a:r>
            <a:r>
              <a:rPr lang="ru-RU" sz="2000" dirty="0" err="1">
                <a:solidFill>
                  <a:srgbClr val="000000"/>
                </a:solidFill>
                <a:latin typeface="Times New Roman" panose="02020603050405020304" pitchFamily="18" charset="0"/>
                <a:cs typeface="Times New Roman" panose="02020603050405020304" pitchFamily="18" charset="0"/>
              </a:rPr>
              <a:t>віконних</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прорізів</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називається</a:t>
            </a:r>
            <a:r>
              <a:rPr lang="ru-RU" sz="2000" dirty="0">
                <a:solidFill>
                  <a:srgbClr val="000000"/>
                </a:solidFill>
                <a:latin typeface="Times New Roman" panose="02020603050405020304" pitchFamily="18" charset="0"/>
                <a:cs typeface="Times New Roman" panose="02020603050405020304" pitchFamily="18" charset="0"/>
              </a:rPr>
              <a:t> </a:t>
            </a:r>
            <a:r>
              <a:rPr lang="ru-RU" sz="2000" b="1" i="1" dirty="0" err="1">
                <a:solidFill>
                  <a:srgbClr val="000000"/>
                </a:solidFill>
                <a:latin typeface="Times New Roman" panose="02020603050405020304" pitchFamily="18" charset="0"/>
                <a:cs typeface="Times New Roman" panose="02020603050405020304" pitchFamily="18" charset="0"/>
              </a:rPr>
              <a:t>провітрювання</a:t>
            </a:r>
            <a:r>
              <a:rPr lang="ru-RU" sz="2000" dirty="0">
                <a:solidFill>
                  <a:srgbClr val="000000"/>
                </a:solidFill>
                <a:latin typeface="Times New Roman" panose="02020603050405020304" pitchFamily="18" charset="0"/>
                <a:cs typeface="Times New Roman" panose="02020603050405020304" pitchFamily="18" charset="0"/>
              </a:rPr>
              <a:t>.</a:t>
            </a:r>
          </a:p>
          <a:p>
            <a:pPr algn="just"/>
            <a:r>
              <a:rPr lang="ru-RU" b="1" i="1" dirty="0">
                <a:solidFill>
                  <a:srgbClr val="000000"/>
                </a:solidFill>
                <a:latin typeface="Times New Roman" panose="02020603050405020304" pitchFamily="18" charset="0"/>
                <a:cs typeface="Times New Roman" panose="02020603050405020304" pitchFamily="18" charset="0"/>
              </a:rPr>
              <a:t>Б</a:t>
            </a:r>
            <a:r>
              <a:rPr lang="en-US" b="1" i="1" dirty="0">
                <a:solidFill>
                  <a:srgbClr val="000000"/>
                </a:solidFill>
                <a:latin typeface="Times New Roman" panose="02020603050405020304" pitchFamily="18" charset="0"/>
                <a:cs typeface="Times New Roman" panose="02020603050405020304" pitchFamily="18" charset="0"/>
              </a:rPr>
              <a:t>e</a:t>
            </a:r>
            <a:r>
              <a:rPr lang="ru-RU" b="1" i="1" dirty="0" err="1">
                <a:solidFill>
                  <a:srgbClr val="000000"/>
                </a:solidFill>
                <a:latin typeface="Times New Roman" panose="02020603050405020304" pitchFamily="18" charset="0"/>
                <a:cs typeface="Times New Roman" panose="02020603050405020304" pitchFamily="18" charset="0"/>
              </a:rPr>
              <a:t>зканальна</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природна</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вентиляція</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або</a:t>
            </a:r>
            <a:r>
              <a:rPr lang="ru-RU" dirty="0">
                <a:solidFill>
                  <a:srgbClr val="000000"/>
                </a:solidFill>
                <a:latin typeface="Times New Roman" panose="02020603050405020304" pitchFamily="18" charset="0"/>
                <a:cs typeface="Times New Roman" panose="02020603050405020304" pitchFamily="18" charset="0"/>
              </a:rPr>
              <a:t> </a:t>
            </a:r>
            <a:r>
              <a:rPr lang="ru-RU" b="1" i="1" dirty="0" err="1">
                <a:solidFill>
                  <a:srgbClr val="000000"/>
                </a:solidFill>
                <a:latin typeface="Times New Roman" panose="02020603050405020304" pitchFamily="18" charset="0"/>
                <a:cs typeface="Times New Roman" panose="02020603050405020304" pitchFamily="18" charset="0"/>
              </a:rPr>
              <a:t>аерація</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організовується</a:t>
            </a:r>
            <a:r>
              <a:rPr lang="ru-RU" dirty="0">
                <a:solidFill>
                  <a:srgbClr val="000000"/>
                </a:solidFill>
                <a:latin typeface="Times New Roman" panose="02020603050405020304" pitchFamily="18" charset="0"/>
                <a:cs typeface="Times New Roman" panose="02020603050405020304" pitchFamily="18" charset="0"/>
              </a:rPr>
              <a:t> на </a:t>
            </a:r>
            <a:r>
              <a:rPr lang="ru-RU" dirty="0" err="1">
                <a:solidFill>
                  <a:srgbClr val="000000"/>
                </a:solidFill>
                <a:latin typeface="Times New Roman" panose="02020603050405020304" pitchFamily="18" charset="0"/>
                <a:cs typeface="Times New Roman" panose="02020603050405020304" pitchFamily="18" charset="0"/>
              </a:rPr>
              <a:t>постійній</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основі</a:t>
            </a:r>
            <a:r>
              <a:rPr lang="ru-RU" dirty="0">
                <a:solidFill>
                  <a:srgbClr val="000000"/>
                </a:solidFill>
                <a:latin typeface="Times New Roman" panose="02020603050405020304" pitchFamily="18" charset="0"/>
                <a:cs typeface="Times New Roman" panose="02020603050405020304" pitchFamily="18" charset="0"/>
              </a:rPr>
              <a:t> у </a:t>
            </a:r>
            <a:r>
              <a:rPr lang="ru-RU" dirty="0" err="1">
                <a:solidFill>
                  <a:srgbClr val="000000"/>
                </a:solidFill>
                <a:latin typeface="Times New Roman" panose="02020603050405020304" pitchFamily="18" charset="0"/>
                <a:cs typeface="Times New Roman" panose="02020603050405020304" pitchFamily="18" charset="0"/>
              </a:rPr>
              <a:t>виробничих</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приміщеннях</a:t>
            </a:r>
            <a:r>
              <a:rPr lang="ru-RU" dirty="0">
                <a:solidFill>
                  <a:srgbClr val="000000"/>
                </a:solidFill>
                <a:latin typeface="Times New Roman" panose="02020603050405020304" pitchFamily="18" charset="0"/>
                <a:cs typeface="Times New Roman" panose="02020603050405020304" pitchFamily="18" charset="0"/>
              </a:rPr>
              <a:t> із </a:t>
            </a:r>
            <a:r>
              <a:rPr lang="ru-RU" dirty="0" err="1">
                <a:solidFill>
                  <a:srgbClr val="000000"/>
                </a:solidFill>
                <a:latin typeface="Times New Roman" panose="02020603050405020304" pitchFamily="18" charset="0"/>
                <a:cs typeface="Times New Roman" panose="02020603050405020304" pitchFamily="18" charset="0"/>
              </a:rPr>
              <a:t>значними</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тепловиділеннями</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щоб</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забезп</a:t>
            </a:r>
            <a:r>
              <a:rPr lang="en-US" dirty="0">
                <a:solidFill>
                  <a:srgbClr val="000000"/>
                </a:solidFill>
                <a:latin typeface="Times New Roman" panose="02020603050405020304" pitchFamily="18" charset="0"/>
                <a:cs typeface="Times New Roman" panose="02020603050405020304" pitchFamily="18" charset="0"/>
              </a:rPr>
              <a:t>e</a:t>
            </a:r>
            <a:r>
              <a:rPr lang="ru-RU" dirty="0" err="1">
                <a:solidFill>
                  <a:srgbClr val="000000"/>
                </a:solidFill>
                <a:latin typeface="Times New Roman" panose="02020603050405020304" pitchFamily="18" charset="0"/>
                <a:cs typeface="Times New Roman" panose="02020603050405020304" pitchFamily="18" charset="0"/>
              </a:rPr>
              <a:t>чити</a:t>
            </a:r>
            <a:r>
              <a:rPr lang="ru-RU" dirty="0">
                <a:solidFill>
                  <a:srgbClr val="000000"/>
                </a:solidFill>
                <a:latin typeface="Times New Roman" panose="02020603050405020304" pitchFamily="18" charset="0"/>
                <a:cs typeface="Times New Roman" panose="02020603050405020304" pitchFamily="18" charset="0"/>
              </a:rPr>
              <a:t> н</a:t>
            </a:r>
            <a:r>
              <a:rPr lang="en-US" dirty="0">
                <a:solidFill>
                  <a:srgbClr val="000000"/>
                </a:solidFill>
                <a:latin typeface="Times New Roman" panose="02020603050405020304" pitchFamily="18" charset="0"/>
                <a:cs typeface="Times New Roman" panose="02020603050405020304" pitchFamily="18" charset="0"/>
              </a:rPr>
              <a:t>e</a:t>
            </a:r>
            <a:r>
              <a:rPr lang="ru-RU" dirty="0" err="1">
                <a:solidFill>
                  <a:srgbClr val="000000"/>
                </a:solidFill>
                <a:latin typeface="Times New Roman" panose="02020603050405020304" pitchFamily="18" charset="0"/>
                <a:cs typeface="Times New Roman" panose="02020603050405020304" pitchFamily="18" charset="0"/>
              </a:rPr>
              <a:t>обхідну</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кратність</a:t>
            </a:r>
            <a:r>
              <a:rPr lang="ru-RU" dirty="0">
                <a:solidFill>
                  <a:srgbClr val="000000"/>
                </a:solidFill>
                <a:latin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cs typeface="Times New Roman" panose="02020603050405020304" pitchFamily="18" charset="0"/>
              </a:rPr>
              <a:t>повітрообміну</a:t>
            </a:r>
            <a:r>
              <a:rPr lang="ru-RU" dirty="0">
                <a:solidFill>
                  <a:srgbClr val="000000"/>
                </a:solidFill>
                <a:latin typeface="Times New Roman" panose="02020603050405020304" pitchFamily="18" charset="0"/>
                <a:cs typeface="Times New Roman" panose="02020603050405020304" pitchFamily="18" charset="0"/>
              </a:rPr>
              <a:t> в них.</a:t>
            </a:r>
          </a:p>
          <a:p>
            <a:pPr algn="just"/>
            <a:endParaRPr lang="ru-RU" sz="2000" dirty="0">
              <a:solidFill>
                <a:srgbClr val="000000"/>
              </a:solidFill>
              <a:latin typeface="Times New Roman" panose="02020603050405020304" pitchFamily="18" charset="0"/>
              <a:cs typeface="Times New Roman" panose="02020603050405020304" pitchFamily="18" charset="0"/>
            </a:endParaRPr>
          </a:p>
          <a:p>
            <a:pPr algn="just"/>
            <a:r>
              <a:rPr lang="ru-RU" sz="2000" dirty="0">
                <a:solidFill>
                  <a:srgbClr val="000000"/>
                </a:solidFill>
                <a:latin typeface="Times New Roman" panose="02020603050405020304" pitchFamily="18" charset="0"/>
                <a:cs typeface="Times New Roman" panose="02020603050405020304" pitchFamily="18" charset="0"/>
              </a:rPr>
              <a:t>У </a:t>
            </a:r>
            <a:r>
              <a:rPr lang="ru-RU" sz="2000" dirty="0" err="1">
                <a:solidFill>
                  <a:srgbClr val="000000"/>
                </a:solidFill>
                <a:latin typeface="Times New Roman" panose="02020603050405020304" pitchFamily="18" charset="0"/>
                <a:cs typeface="Times New Roman" panose="02020603050405020304" pitchFamily="18" charset="0"/>
              </a:rPr>
              <a:t>житлових</a:t>
            </a:r>
            <a:r>
              <a:rPr lang="ru-RU" sz="2000" dirty="0">
                <a:solidFill>
                  <a:srgbClr val="000000"/>
                </a:solidFill>
                <a:latin typeface="Times New Roman" panose="02020603050405020304" pitchFamily="18" charset="0"/>
                <a:cs typeface="Times New Roman" panose="02020603050405020304" pitchFamily="18" charset="0"/>
              </a:rPr>
              <a:t> і </a:t>
            </a:r>
            <a:r>
              <a:rPr lang="ru-RU" sz="2000" dirty="0" err="1">
                <a:solidFill>
                  <a:srgbClr val="000000"/>
                </a:solidFill>
                <a:latin typeface="Times New Roman" panose="02020603050405020304" pitchFamily="18" charset="0"/>
                <a:cs typeface="Times New Roman" panose="02020603050405020304" pitchFamily="18" charset="0"/>
              </a:rPr>
              <a:t>громадських</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будівлях</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частіш</a:t>
            </a:r>
            <a:r>
              <a:rPr lang="en-US" sz="2000" dirty="0">
                <a:solidFill>
                  <a:srgbClr val="000000"/>
                </a:solidFill>
                <a:latin typeface="Times New Roman" panose="02020603050405020304" pitchFamily="18" charset="0"/>
                <a:cs typeface="Times New Roman" panose="02020603050405020304" pitchFamily="18" charset="0"/>
              </a:rPr>
              <a:t>e </a:t>
            </a:r>
            <a:r>
              <a:rPr lang="ru-RU" sz="2000" dirty="0" err="1">
                <a:solidFill>
                  <a:srgbClr val="000000"/>
                </a:solidFill>
                <a:latin typeface="Times New Roman" panose="02020603050405020304" pitchFamily="18" charset="0"/>
                <a:cs typeface="Times New Roman" panose="02020603050405020304" pitchFamily="18" charset="0"/>
              </a:rPr>
              <a:t>використовується</a:t>
            </a:r>
            <a:r>
              <a:rPr lang="ru-RU" sz="2000" dirty="0">
                <a:solidFill>
                  <a:srgbClr val="000000"/>
                </a:solidFill>
                <a:latin typeface="Times New Roman" panose="02020603050405020304" pitchFamily="18" charset="0"/>
                <a:cs typeface="Times New Roman" panose="02020603050405020304" pitchFamily="18" charset="0"/>
              </a:rPr>
              <a:t> </a:t>
            </a:r>
            <a:r>
              <a:rPr lang="ru-RU" sz="2000" b="1" i="1" dirty="0" err="1">
                <a:solidFill>
                  <a:srgbClr val="000000"/>
                </a:solidFill>
                <a:latin typeface="Times New Roman" panose="02020603050405020304" pitchFamily="18" charset="0"/>
                <a:cs typeface="Times New Roman" panose="02020603050405020304" pitchFamily="18" charset="0"/>
              </a:rPr>
              <a:t>канальна</a:t>
            </a:r>
            <a:r>
              <a:rPr lang="ru-RU" sz="2000" b="1" i="1"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природна</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вентиляція</a:t>
            </a:r>
            <a:r>
              <a:rPr lang="ru-RU" sz="2000" dirty="0">
                <a:solidFill>
                  <a:srgbClr val="000000"/>
                </a:solidFill>
                <a:latin typeface="Times New Roman" panose="02020603050405020304" pitchFamily="18" charset="0"/>
                <a:cs typeface="Times New Roman" panose="02020603050405020304" pitchFamily="18" charset="0"/>
              </a:rPr>
              <a:t>, у </a:t>
            </a:r>
            <a:r>
              <a:rPr lang="ru-RU" sz="2000" dirty="0" err="1">
                <a:solidFill>
                  <a:srgbClr val="000000"/>
                </a:solidFill>
                <a:latin typeface="Times New Roman" panose="02020603050405020304" pitchFamily="18" charset="0"/>
                <a:cs typeface="Times New Roman" panose="02020603050405020304" pitchFamily="18" charset="0"/>
              </a:rPr>
              <a:t>якій</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вентканали</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розміщені</a:t>
            </a:r>
            <a:r>
              <a:rPr lang="ru-RU" sz="2000" dirty="0">
                <a:solidFill>
                  <a:srgbClr val="000000"/>
                </a:solidFill>
                <a:latin typeface="Times New Roman" panose="02020603050405020304" pitchFamily="18" charset="0"/>
                <a:cs typeface="Times New Roman" panose="02020603050405020304" pitchFamily="18" charset="0"/>
              </a:rPr>
              <a:t> вертикально у </a:t>
            </a:r>
            <a:r>
              <a:rPr lang="ru-RU" sz="2000" dirty="0" err="1">
                <a:solidFill>
                  <a:srgbClr val="000000"/>
                </a:solidFill>
                <a:latin typeface="Times New Roman" panose="02020603050405020304" pitchFamily="18" charset="0"/>
                <a:cs typeface="Times New Roman" panose="02020603050405020304" pitchFamily="18" charset="0"/>
              </a:rPr>
              <a:t>сп</a:t>
            </a:r>
            <a:r>
              <a:rPr lang="en-US" sz="2000" dirty="0">
                <a:solidFill>
                  <a:srgbClr val="000000"/>
                </a:solidFill>
                <a:latin typeface="Times New Roman" panose="02020603050405020304" pitchFamily="18" charset="0"/>
                <a:cs typeface="Times New Roman" panose="02020603050405020304" pitchFamily="18" charset="0"/>
              </a:rPr>
              <a:t>e</a:t>
            </a:r>
            <a:r>
              <a:rPr lang="ru-RU" sz="2000" dirty="0" err="1">
                <a:solidFill>
                  <a:srgbClr val="000000"/>
                </a:solidFill>
                <a:latin typeface="Times New Roman" panose="02020603050405020304" pitchFamily="18" charset="0"/>
                <a:cs typeface="Times New Roman" panose="02020603050405020304" pitchFamily="18" charset="0"/>
              </a:rPr>
              <a:t>ціальних</a:t>
            </a:r>
            <a:r>
              <a:rPr lang="ru-RU" sz="2000" dirty="0">
                <a:solidFill>
                  <a:srgbClr val="000000"/>
                </a:solidFill>
                <a:latin typeface="Times New Roman" panose="02020603050405020304" pitchFamily="18" charset="0"/>
                <a:cs typeface="Times New Roman" panose="02020603050405020304" pitchFamily="18" charset="0"/>
              </a:rPr>
              <a:t> блоках, шахтах </a:t>
            </a:r>
            <a:r>
              <a:rPr lang="ru-RU" sz="2000" dirty="0" err="1">
                <a:solidFill>
                  <a:srgbClr val="000000"/>
                </a:solidFill>
                <a:latin typeface="Times New Roman" panose="02020603050405020304" pitchFamily="18" charset="0"/>
                <a:cs typeface="Times New Roman" panose="02020603050405020304" pitchFamily="18" charset="0"/>
              </a:rPr>
              <a:t>або</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розміщені</a:t>
            </a:r>
            <a:r>
              <a:rPr lang="ru-RU" sz="2000" dirty="0">
                <a:solidFill>
                  <a:srgbClr val="000000"/>
                </a:solidFill>
                <a:latin typeface="Times New Roman" panose="02020603050405020304" pitchFamily="18" charset="0"/>
                <a:cs typeface="Times New Roman" panose="02020603050405020304" pitchFamily="18" charset="0"/>
              </a:rPr>
              <a:t> у </a:t>
            </a:r>
            <a:r>
              <a:rPr lang="ru-RU" sz="2000" dirty="0" err="1">
                <a:solidFill>
                  <a:srgbClr val="000000"/>
                </a:solidFill>
                <a:latin typeface="Times New Roman" panose="02020603050405020304" pitchFamily="18" charset="0"/>
                <a:cs typeface="Times New Roman" panose="02020603050405020304" pitchFamily="18" charset="0"/>
              </a:rPr>
              <a:t>товщі</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внутрішніх</a:t>
            </a:r>
            <a:r>
              <a:rPr lang="ru-RU" sz="2000" dirty="0">
                <a:solidFill>
                  <a:srgbClr val="000000"/>
                </a:solidFill>
                <a:latin typeface="Times New Roman" panose="02020603050405020304" pitchFamily="18" charset="0"/>
                <a:cs typeface="Times New Roman" panose="02020603050405020304" pitchFamily="18" charset="0"/>
              </a:rPr>
              <a:t> </a:t>
            </a:r>
            <a:r>
              <a:rPr lang="ru-RU" sz="2000" dirty="0" err="1">
                <a:solidFill>
                  <a:srgbClr val="000000"/>
                </a:solidFill>
                <a:latin typeface="Times New Roman" panose="02020603050405020304" pitchFamily="18" charset="0"/>
                <a:cs typeface="Times New Roman" panose="02020603050405020304" pitchFamily="18" charset="0"/>
              </a:rPr>
              <a:t>стін</a:t>
            </a:r>
            <a:r>
              <a:rPr lang="ru-RU" sz="2000" dirty="0">
                <a:solidFill>
                  <a:srgbClr val="000000"/>
                </a:solidFill>
                <a:latin typeface="Times New Roman" panose="02020603050405020304" pitchFamily="18" charset="0"/>
                <a:cs typeface="Times New Roman" panose="02020603050405020304" pitchFamily="18" charset="0"/>
              </a:rPr>
              <a:t>.</a:t>
            </a:r>
          </a:p>
          <a:p>
            <a:pPr algn="just"/>
            <a:endParaRPr lang="ru-RU" sz="2000" b="1" dirty="0">
              <a:solidFill>
                <a:srgbClr val="000000"/>
              </a:solidFill>
              <a:latin typeface="Times New Roman" panose="02020603050405020304" pitchFamily="18" charset="0"/>
              <a:cs typeface="Times New Roman" panose="02020603050405020304" pitchFamily="18" charset="0"/>
            </a:endParaRPr>
          </a:p>
          <a:p>
            <a:pPr algn="just"/>
            <a:r>
              <a:rPr lang="ru-RU" sz="2400" b="1" dirty="0" err="1">
                <a:solidFill>
                  <a:srgbClr val="000000"/>
                </a:solidFill>
                <a:latin typeface="Times New Roman" panose="02020603050405020304" pitchFamily="18" charset="0"/>
                <a:cs typeface="Times New Roman" panose="02020603050405020304" pitchFamily="18" charset="0"/>
              </a:rPr>
              <a:t>Примусова</a:t>
            </a:r>
            <a:r>
              <a:rPr lang="ru-RU" sz="2400" b="1" dirty="0">
                <a:solidFill>
                  <a:srgbClr val="000000"/>
                </a:solidFill>
                <a:latin typeface="Times New Roman" panose="02020603050405020304" pitchFamily="18" charset="0"/>
                <a:cs typeface="Times New Roman" panose="02020603050405020304" pitchFamily="18" charset="0"/>
              </a:rPr>
              <a:t> </a:t>
            </a:r>
            <a:r>
              <a:rPr lang="ru-RU" sz="2400" b="1" dirty="0" err="1">
                <a:solidFill>
                  <a:srgbClr val="000000"/>
                </a:solidFill>
                <a:latin typeface="Times New Roman" panose="02020603050405020304" pitchFamily="18" charset="0"/>
                <a:cs typeface="Times New Roman" panose="02020603050405020304" pitchFamily="18" charset="0"/>
              </a:rPr>
              <a:t>вентиляція</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вентиляція</a:t>
            </a:r>
            <a:r>
              <a:rPr lang="ru-RU" sz="2400" dirty="0">
                <a:solidFill>
                  <a:srgbClr val="000000"/>
                </a:solidFill>
                <a:latin typeface="Times New Roman" panose="02020603050405020304" pitchFamily="18" charset="0"/>
                <a:cs typeface="Times New Roman" panose="02020603050405020304" pitchFamily="18" charset="0"/>
              </a:rPr>
              <a:t> з </a:t>
            </a:r>
            <a:r>
              <a:rPr lang="ru-RU" sz="2400" dirty="0" err="1">
                <a:solidFill>
                  <a:srgbClr val="000000"/>
                </a:solidFill>
                <a:latin typeface="Times New Roman" panose="02020603050405020304" pitchFamily="18" charset="0"/>
                <a:cs typeface="Times New Roman" panose="02020603050405020304" pitchFamily="18" charset="0"/>
              </a:rPr>
              <a:t>механічним</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спонуканням</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передбачає</a:t>
            </a:r>
            <a:r>
              <a:rPr lang="ru-RU" sz="2400" dirty="0">
                <a:solidFill>
                  <a:srgbClr val="000000"/>
                </a:solidFill>
                <a:latin typeface="Times New Roman" panose="02020603050405020304" pitchFamily="18" charset="0"/>
                <a:cs typeface="Times New Roman" panose="02020603050405020304" pitchFamily="18" charset="0"/>
              </a:rPr>
              <a:t> у </a:t>
            </a:r>
            <a:r>
              <a:rPr lang="ru-RU" sz="2400" dirty="0" err="1">
                <a:solidFill>
                  <a:srgbClr val="000000"/>
                </a:solidFill>
                <a:latin typeface="Times New Roman" panose="02020603050405020304" pitchFamily="18" charset="0"/>
                <a:cs typeface="Times New Roman" panose="02020603050405020304" pitchFamily="18" charset="0"/>
              </a:rPr>
              <a:t>своїй</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системі</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наявність</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пристроїв</a:t>
            </a:r>
            <a:r>
              <a:rPr lang="ru-RU" sz="2400" dirty="0">
                <a:solidFill>
                  <a:srgbClr val="000000"/>
                </a:solidFill>
                <a:latin typeface="Times New Roman" panose="02020603050405020304" pitchFamily="18" charset="0"/>
                <a:cs typeface="Times New Roman" panose="02020603050405020304" pitchFamily="18" charset="0"/>
              </a:rPr>
              <a:t> для </a:t>
            </a:r>
            <a:r>
              <a:rPr lang="ru-RU" sz="2400" dirty="0" err="1">
                <a:solidFill>
                  <a:srgbClr val="000000"/>
                </a:solidFill>
                <a:latin typeface="Times New Roman" panose="02020603050405020304" pitchFamily="18" charset="0"/>
                <a:cs typeface="Times New Roman" panose="02020603050405020304" pitchFamily="18" charset="0"/>
              </a:rPr>
              <a:t>транспортування</a:t>
            </a:r>
            <a:r>
              <a:rPr lang="ru-RU" sz="2400" dirty="0">
                <a:solidFill>
                  <a:srgbClr val="000000"/>
                </a:solidFill>
                <a:latin typeface="Times New Roman" panose="02020603050405020304" pitchFamily="18" charset="0"/>
                <a:cs typeface="Times New Roman" panose="02020603050405020304" pitchFamily="18" charset="0"/>
              </a:rPr>
              <a:t> </a:t>
            </a:r>
            <a:r>
              <a:rPr lang="ru-RU" sz="2400" dirty="0" err="1">
                <a:solidFill>
                  <a:srgbClr val="000000"/>
                </a:solidFill>
                <a:latin typeface="Times New Roman" panose="02020603050405020304" pitchFamily="18" charset="0"/>
                <a:cs typeface="Times New Roman" panose="02020603050405020304" pitchFamily="18" charset="0"/>
              </a:rPr>
              <a:t>повітряного</a:t>
            </a:r>
            <a:r>
              <a:rPr lang="ru-RU" sz="2400" dirty="0">
                <a:solidFill>
                  <a:srgbClr val="000000"/>
                </a:solidFill>
                <a:latin typeface="Times New Roman" panose="02020603050405020304" pitchFamily="18" charset="0"/>
                <a:cs typeface="Times New Roman" panose="02020603050405020304" pitchFamily="18" charset="0"/>
              </a:rPr>
              <a:t> потоку (</a:t>
            </a:r>
            <a:r>
              <a:rPr lang="ru-RU" sz="2400" dirty="0" err="1">
                <a:solidFill>
                  <a:srgbClr val="000000"/>
                </a:solidFill>
                <a:latin typeface="Times New Roman" panose="02020603050405020304" pitchFamily="18" charset="0"/>
                <a:cs typeface="Times New Roman" panose="02020603050405020304" pitchFamily="18" charset="0"/>
              </a:rPr>
              <a:t>вентиляторів</a:t>
            </a:r>
            <a:r>
              <a:rPr lang="ru-RU" sz="24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352395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Припливна та витяжна вентиляція</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0039" y="6025487"/>
            <a:ext cx="1205730" cy="1250945"/>
          </a:xfrm>
          <a:prstGeom prst="rect">
            <a:avLst/>
          </a:prstGeom>
        </p:spPr>
      </p:pic>
      <p:graphicFrame>
        <p:nvGraphicFramePr>
          <p:cNvPr id="4" name="Схема 3"/>
          <p:cNvGraphicFramePr/>
          <p:nvPr>
            <p:extLst>
              <p:ext uri="{D42A27DB-BD31-4B8C-83A1-F6EECF244321}">
                <p14:modId xmlns:p14="http://schemas.microsoft.com/office/powerpoint/2010/main" val="2917757300"/>
              </p:ext>
            </p:extLst>
          </p:nvPr>
        </p:nvGraphicFramePr>
        <p:xfrm>
          <a:off x="678426" y="1209368"/>
          <a:ext cx="8672051" cy="512260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1848317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Рекуператори</a:t>
            </a:r>
          </a:p>
        </p:txBody>
      </p:sp>
      <p:sp>
        <p:nvSpPr>
          <p:cNvPr id="2" name="Прямоугольник 1"/>
          <p:cNvSpPr/>
          <p:nvPr/>
        </p:nvSpPr>
        <p:spPr>
          <a:xfrm>
            <a:off x="566089" y="4397965"/>
            <a:ext cx="8964382" cy="2308324"/>
          </a:xfrm>
          <a:prstGeom prst="rect">
            <a:avLst/>
          </a:prstGeom>
        </p:spPr>
        <p:txBody>
          <a:bodyPr wrap="square">
            <a:spAutoFit/>
          </a:bodyPr>
          <a:lstStyle/>
          <a:p>
            <a:pPr algn="just"/>
            <a:r>
              <a:rPr lang="ru-RU" b="1" dirty="0">
                <a:latin typeface="Times New Roman" panose="02020603050405020304" pitchFamily="18" charset="0"/>
                <a:cs typeface="Times New Roman" panose="02020603050405020304" pitchFamily="18" charset="0"/>
              </a:rPr>
              <a:t>Рекуператор</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теплообмінник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поверхневого</a:t>
            </a:r>
            <a:r>
              <a:rPr lang="ru-RU" dirty="0">
                <a:latin typeface="Times New Roman" panose="02020603050405020304" pitchFamily="18" charset="0"/>
                <a:cs typeface="Times New Roman" panose="02020603050405020304" pitchFamily="18" charset="0"/>
              </a:rPr>
              <a:t> типу, </a:t>
            </a:r>
            <a:r>
              <a:rPr lang="ru-RU" dirty="0" err="1">
                <a:latin typeface="Times New Roman" panose="02020603050405020304" pitchFamily="18" charset="0"/>
                <a:cs typeface="Times New Roman" panose="02020603050405020304" pitchFamily="18" charset="0"/>
              </a:rPr>
              <a:t>який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використовує</a:t>
            </a:r>
            <a:r>
              <a:rPr lang="ru-RU" dirty="0">
                <a:latin typeface="Times New Roman" panose="02020603050405020304" pitchFamily="18" charset="0"/>
                <a:cs typeface="Times New Roman" panose="02020603050405020304" pitchFamily="18" charset="0"/>
              </a:rPr>
              <a:t> теплоту із </a:t>
            </a:r>
            <a:r>
              <a:rPr lang="ru-RU" dirty="0" err="1">
                <a:latin typeface="Times New Roman" panose="02020603050405020304" pitchFamily="18" charset="0"/>
                <a:cs typeface="Times New Roman" panose="02020603050405020304" pitchFamily="18" charset="0"/>
              </a:rPr>
              <a:t>стороннього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джерела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наприклад</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повітря</a:t>
            </a:r>
            <a:r>
              <a:rPr lang="ru-RU" dirty="0">
                <a:latin typeface="Times New Roman" panose="02020603050405020304" pitchFamily="18" charset="0"/>
                <a:cs typeface="Times New Roman" panose="02020603050405020304" pitchFamily="18" charset="0"/>
              </a:rPr>
              <a:t>, яке </a:t>
            </a:r>
            <a:r>
              <a:rPr lang="ru-RU" dirty="0" err="1">
                <a:latin typeface="Times New Roman" panose="02020603050405020304" pitchFamily="18" charset="0"/>
                <a:cs typeface="Times New Roman" panose="02020603050405020304" pitchFamily="18" charset="0"/>
              </a:rPr>
              <a:t>видаляється</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приміщення</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рекуператорі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теплообмін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здійснюється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безперервним</a:t>
            </a:r>
            <a:r>
              <a:rPr lang="ru-RU" dirty="0">
                <a:latin typeface="Times New Roman" panose="02020603050405020304" pitchFamily="18" charset="0"/>
                <a:cs typeface="Times New Roman" panose="02020603050405020304" pitchFamily="18" charset="0"/>
              </a:rPr>
              <a:t> чином через </a:t>
            </a:r>
            <a:r>
              <a:rPr lang="ru-RU" dirty="0" err="1">
                <a:latin typeface="Times New Roman" panose="02020603050405020304" pitchFamily="18" charset="0"/>
                <a:cs typeface="Times New Roman" panose="02020603050405020304" pitchFamily="18" charset="0"/>
              </a:rPr>
              <a:t>стінку</a:t>
            </a:r>
            <a:r>
              <a:rPr lang="ru-RU" dirty="0">
                <a:latin typeface="Times New Roman" panose="02020603050405020304" pitchFamily="18" charset="0"/>
                <a:cs typeface="Times New Roman" panose="02020603050405020304" pitchFamily="18" charset="0"/>
              </a:rPr>
              <a:t>, яка </a:t>
            </a:r>
            <a:r>
              <a:rPr lang="ru-RU" dirty="0" err="1">
                <a:latin typeface="Times New Roman" panose="02020603050405020304" pitchFamily="18" charset="0"/>
                <a:cs typeface="Times New Roman" panose="02020603050405020304" pitchFamily="18" charset="0"/>
              </a:rPr>
              <a:t>розділяє</a:t>
            </a:r>
            <a:r>
              <a:rPr lang="ru-RU" dirty="0">
                <a:latin typeface="Times New Roman" panose="02020603050405020304" pitchFamily="18" charset="0"/>
                <a:cs typeface="Times New Roman" panose="02020603050405020304" pitchFamily="18" charset="0"/>
              </a:rPr>
              <a:t> потоки.</a:t>
            </a:r>
          </a:p>
          <a:p>
            <a:pPr algn="just"/>
            <a:r>
              <a:rPr lang="ru-RU" dirty="0" err="1">
                <a:latin typeface="Times New Roman" panose="02020603050405020304" pitchFamily="18" charset="0"/>
                <a:cs typeface="Times New Roman" panose="02020603050405020304" pitchFamily="18" charset="0"/>
              </a:rPr>
              <a:t>Рекуператори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розрізняють</a:t>
            </a:r>
            <a:r>
              <a:rPr lang="ru-RU" dirty="0">
                <a:latin typeface="Times New Roman" panose="02020603050405020304" pitchFamily="18" charset="0"/>
                <a:cs typeface="Times New Roman" panose="02020603050405020304" pitchFamily="18" charset="0"/>
              </a:rPr>
              <a:t> за схемою </a:t>
            </a:r>
            <a:r>
              <a:rPr lang="ru-RU" dirty="0" err="1">
                <a:latin typeface="Times New Roman" panose="02020603050405020304" pitchFamily="18" charset="0"/>
                <a:cs typeface="Times New Roman" panose="02020603050405020304" pitchFamily="18" charset="0"/>
              </a:rPr>
              <a:t>відносного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руху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теплоносіїв</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протиточні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прямоточні</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ін</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конструкцією</a:t>
            </a:r>
            <a:r>
              <a:rPr lang="ru-RU" dirty="0">
                <a:latin typeface="Times New Roman" panose="02020603050405020304" pitchFamily="18" charset="0"/>
                <a:cs typeface="Times New Roman" panose="02020603050405020304" pitchFamily="18" charset="0"/>
              </a:rPr>
              <a:t> — </a:t>
            </a:r>
            <a:r>
              <a:rPr lang="ru-RU" dirty="0" err="1">
                <a:latin typeface="Times New Roman" panose="02020603050405020304" pitchFamily="18" charset="0"/>
                <a:cs typeface="Times New Roman" panose="02020603050405020304" pitchFamily="18" charset="0"/>
              </a:rPr>
              <a:t>трубчасті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пластинчасті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ребристі</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ін</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призначенням</a:t>
            </a:r>
            <a:r>
              <a:rPr lang="ru-RU" dirty="0">
                <a:latin typeface="Times New Roman" panose="02020603050405020304" pitchFamily="18" charset="0"/>
                <a:cs typeface="Times New Roman" panose="02020603050405020304" pitchFamily="18" charset="0"/>
              </a:rPr>
              <a:t> — із </a:t>
            </a:r>
            <a:r>
              <a:rPr lang="ru-RU" dirty="0" err="1">
                <a:latin typeface="Times New Roman" panose="02020603050405020304" pitchFamily="18" charset="0"/>
                <a:cs typeface="Times New Roman" panose="02020603050405020304" pitchFamily="18" charset="0"/>
              </a:rPr>
              <a:t>підігріванням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повітря</a:t>
            </a:r>
            <a:r>
              <a:rPr lang="ru-RU" dirty="0">
                <a:latin typeface="Times New Roman" panose="02020603050405020304" pitchFamily="18" charset="0"/>
                <a:cs typeface="Times New Roman" panose="02020603050405020304" pitchFamily="18" charset="0"/>
              </a:rPr>
              <a:t>, газу, </a:t>
            </a:r>
            <a:r>
              <a:rPr lang="ru-RU" dirty="0" err="1">
                <a:latin typeface="Times New Roman" panose="02020603050405020304" pitchFamily="18" charset="0"/>
                <a:cs typeface="Times New Roman" panose="02020603050405020304" pitchFamily="18" charset="0"/>
              </a:rPr>
              <a:t>рідин</a:t>
            </a:r>
            <a:r>
              <a:rPr lang="ru-RU" dirty="0">
                <a:latin typeface="Times New Roman" panose="02020603050405020304" pitchFamily="18" charset="0"/>
                <a:cs typeface="Times New Roman" panose="02020603050405020304" pitchFamily="18" charset="0"/>
              </a:rPr>
              <a:t>, із </a:t>
            </a:r>
            <a:r>
              <a:rPr lang="ru-RU" dirty="0" err="1">
                <a:latin typeface="Times New Roman" panose="02020603050405020304" pitchFamily="18" charset="0"/>
                <a:cs typeface="Times New Roman" panose="02020603050405020304" pitchFamily="18" charset="0"/>
              </a:rPr>
              <a:t>випаровуваням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конденсатори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тощо</a:t>
            </a:r>
            <a:endParaRPr lang="ru-RU" dirty="0">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4349" y="1076044"/>
            <a:ext cx="5695950" cy="3133725"/>
          </a:xfrm>
          <a:prstGeom prst="rect">
            <a:avLst/>
          </a:prstGeom>
        </p:spPr>
      </p:pic>
    </p:spTree>
    <p:extLst>
      <p:ext uri="{BB962C8B-B14F-4D97-AF65-F5344CB8AC3E}">
        <p14:creationId xmlns:p14="http://schemas.microsoft.com/office/powerpoint/2010/main" val="21352665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Вентиляція </a:t>
            </a:r>
            <a:r>
              <a:rPr lang="uk-UA" sz="2400" b="1" spc="-1" dirty="0">
                <a:latin typeface="Montserrat"/>
              </a:rPr>
              <a:t>(приклад): закриття рекуператора шторами</a:t>
            </a:r>
            <a:endParaRPr lang="uk-UA" sz="2400" b="1" strike="noStrike" spc="-1" dirty="0">
              <a:latin typeface="Montserrat"/>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4661"/>
            <a:ext cx="10080625" cy="5670352"/>
          </a:xfrm>
          <a:prstGeom prst="rect">
            <a:avLst/>
          </a:prstGeom>
        </p:spPr>
      </p:pic>
    </p:spTree>
    <p:extLst>
      <p:ext uri="{BB962C8B-B14F-4D97-AF65-F5344CB8AC3E}">
        <p14:creationId xmlns:p14="http://schemas.microsoft.com/office/powerpoint/2010/main" val="16128651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Вентиляція </a:t>
            </a:r>
            <a:r>
              <a:rPr lang="uk-UA" sz="2400" b="1" spc="-1" dirty="0">
                <a:latin typeface="Montserrat"/>
              </a:rPr>
              <a:t>(приклад): вивчення інструкції на обладнання</a:t>
            </a:r>
            <a:endParaRPr lang="uk-UA" sz="2400" b="1" strike="noStrike" spc="-1" dirty="0">
              <a:latin typeface="Montserrat"/>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4661"/>
            <a:ext cx="10080625" cy="5670352"/>
          </a:xfrm>
          <a:prstGeom prst="rect">
            <a:avLst/>
          </a:prstGeom>
        </p:spPr>
      </p:pic>
    </p:spTree>
    <p:extLst>
      <p:ext uri="{BB962C8B-B14F-4D97-AF65-F5344CB8AC3E}">
        <p14:creationId xmlns:p14="http://schemas.microsoft.com/office/powerpoint/2010/main" val="30013449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Водопостачання</a:t>
            </a:r>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291" y="1263855"/>
            <a:ext cx="2857500" cy="2809875"/>
          </a:xfrm>
          <a:prstGeom prst="rect">
            <a:avLst/>
          </a:prstGeom>
          <a:ln w="19050">
            <a:solidFill>
              <a:schemeClr val="tx1"/>
            </a:solidFill>
          </a:ln>
        </p:spPr>
      </p:pic>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2038" y="1261703"/>
            <a:ext cx="2812027" cy="2812027"/>
          </a:xfrm>
          <a:prstGeom prst="rect">
            <a:avLst/>
          </a:prstGeom>
          <a:ln w="19050">
            <a:solidFill>
              <a:schemeClr val="tx1"/>
            </a:solidFill>
          </a:ln>
        </p:spPr>
      </p:pic>
      <p:sp>
        <p:nvSpPr>
          <p:cNvPr id="5" name="Прямоугольник 4"/>
          <p:cNvSpPr/>
          <p:nvPr/>
        </p:nvSpPr>
        <p:spPr>
          <a:xfrm>
            <a:off x="566089" y="4447585"/>
            <a:ext cx="8964381" cy="2677656"/>
          </a:xfrm>
          <a:prstGeom prst="rect">
            <a:avLst/>
          </a:prstGeom>
        </p:spPr>
        <p:txBody>
          <a:bodyPr wrap="square">
            <a:spAutoFit/>
          </a:bodyPr>
          <a:lstStyle/>
          <a:p>
            <a:pPr algn="just"/>
            <a:r>
              <a:rPr lang="uk-UA" sz="2800" b="1" dirty="0">
                <a:latin typeface="Times New Roman" panose="02020603050405020304" pitchFamily="18" charset="0"/>
                <a:ea typeface="Calibri" panose="020F0502020204030204" pitchFamily="34" charset="0"/>
              </a:rPr>
              <a:t>Водопостачання</a:t>
            </a:r>
            <a:r>
              <a:rPr lang="uk-UA" sz="2800" dirty="0">
                <a:latin typeface="Times New Roman" panose="02020603050405020304" pitchFamily="18" charset="0"/>
                <a:ea typeface="Calibri" panose="020F0502020204030204" pitchFamily="34" charset="0"/>
              </a:rPr>
              <a:t> — стала система постачання води належної якості та кількості населенню, промисловим підприємствам тощо.</a:t>
            </a:r>
          </a:p>
          <a:p>
            <a:pPr algn="just"/>
            <a:r>
              <a:rPr lang="uk-UA" sz="2800" dirty="0">
                <a:latin typeface="Times New Roman" panose="02020603050405020304" pitchFamily="18" charset="0"/>
                <a:ea typeface="Calibri" panose="020F0502020204030204" pitchFamily="34" charset="0"/>
              </a:rPr>
              <a:t>За прогнозами експертів до 2050 року 3,5 – 4,4 мільярда чоловік будуть відчувати </a:t>
            </a:r>
            <a:r>
              <a:rPr lang="uk-UA" sz="2800" b="1" dirty="0">
                <a:latin typeface="Times New Roman" panose="02020603050405020304" pitchFamily="18" charset="0"/>
                <a:ea typeface="Calibri" panose="020F0502020204030204" pitchFamily="34" charset="0"/>
              </a:rPr>
              <a:t>дефіцит питної води</a:t>
            </a:r>
            <a:r>
              <a:rPr lang="uk-UA" sz="2800" dirty="0">
                <a:latin typeface="Times New Roman" panose="02020603050405020304" pitchFamily="18" charset="0"/>
                <a:ea typeface="Calibri" panose="020F0502020204030204" pitchFamily="34" charset="0"/>
              </a:rPr>
              <a:t>, з них близько мільярда – жителі міст.</a:t>
            </a:r>
            <a:endParaRPr lang="ru-RU" sz="2800" dirty="0"/>
          </a:p>
        </p:txBody>
      </p:sp>
    </p:spTree>
    <p:extLst>
      <p:ext uri="{BB962C8B-B14F-4D97-AF65-F5344CB8AC3E}">
        <p14:creationId xmlns:p14="http://schemas.microsoft.com/office/powerpoint/2010/main" val="215225864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403123" y="472869"/>
            <a:ext cx="937014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800" b="1" spc="-1" dirty="0">
                <a:latin typeface="Montserrat"/>
              </a:rPr>
              <a:t>Організація провітрювання</a:t>
            </a:r>
            <a:endParaRPr lang="uk-UA" sz="2800" spc="-1" dirty="0"/>
          </a:p>
        </p:txBody>
      </p:sp>
      <p:sp>
        <p:nvSpPr>
          <p:cNvPr id="2" name="TextBox 1"/>
          <p:cNvSpPr txBox="1"/>
          <p:nvPr/>
        </p:nvSpPr>
        <p:spPr>
          <a:xfrm>
            <a:off x="1044104" y="6371301"/>
            <a:ext cx="8591509" cy="923330"/>
          </a:xfrm>
          <a:prstGeom prst="rect">
            <a:avLst/>
          </a:prstGeom>
          <a:noFill/>
        </p:spPr>
        <p:txBody>
          <a:bodyPr wrap="square" rtlCol="0">
            <a:spAutoFit/>
          </a:bodyPr>
          <a:lstStyle/>
          <a:p>
            <a:pPr algn="ctr"/>
            <a:r>
              <a:rPr lang="uk-UA" b="1" u="sng" dirty="0"/>
              <a:t>Правильне провітрювання – «ЗАЛПОВЕ» (короткочасне відкриття всіх вікон на пару хвилин): щоб повітря змінилось, але не встигали охолоджуватись стіни в кімнаті</a:t>
            </a:r>
            <a:endParaRPr lang="ru-RU" b="1" u="sng" dirty="0"/>
          </a:p>
        </p:txBody>
      </p:sp>
      <p:sp>
        <p:nvSpPr>
          <p:cNvPr id="8" name="object 8"/>
          <p:cNvSpPr/>
          <p:nvPr/>
        </p:nvSpPr>
        <p:spPr>
          <a:xfrm>
            <a:off x="5240594" y="1262581"/>
            <a:ext cx="3824748" cy="2021393"/>
          </a:xfrm>
          <a:prstGeom prst="rect">
            <a:avLst/>
          </a:prstGeom>
          <a:blipFill>
            <a:blip r:embed="rId3" cstate="print"/>
            <a:stretch>
              <a:fillRect/>
            </a:stretch>
          </a:blipFill>
        </p:spPr>
        <p:txBody>
          <a:bodyPr wrap="square" lIns="0" tIns="0" rIns="0" bIns="0" rtlCol="0"/>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a:p>
        </p:txBody>
      </p:sp>
      <p:pic>
        <p:nvPicPr>
          <p:cNvPr id="4" name="Рисунок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8260" y="4193818"/>
            <a:ext cx="3700151" cy="2177483"/>
          </a:xfrm>
          <a:prstGeom prst="rect">
            <a:avLst/>
          </a:prstGeom>
        </p:spPr>
      </p:pic>
      <p:graphicFrame>
        <p:nvGraphicFramePr>
          <p:cNvPr id="3" name="Схема 2"/>
          <p:cNvGraphicFramePr/>
          <p:nvPr/>
        </p:nvGraphicFramePr>
        <p:xfrm>
          <a:off x="403124" y="1262581"/>
          <a:ext cx="9370142" cy="49856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9047372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Вентиляція </a:t>
            </a:r>
            <a:r>
              <a:rPr lang="uk-UA" sz="2400" b="1" spc="-1" dirty="0">
                <a:latin typeface="Montserrat"/>
              </a:rPr>
              <a:t>(приклад): графік провітрювання</a:t>
            </a:r>
            <a:endParaRPr lang="uk-UA" sz="2400" b="1" strike="noStrike" spc="-1" dirty="0">
              <a:latin typeface="Montserrat"/>
            </a:endParaRPr>
          </a:p>
        </p:txBody>
      </p:sp>
      <p:sp>
        <p:nvSpPr>
          <p:cNvPr id="4" name="object 5"/>
          <p:cNvSpPr/>
          <p:nvPr/>
        </p:nvSpPr>
        <p:spPr>
          <a:xfrm>
            <a:off x="2869801" y="984100"/>
            <a:ext cx="4356957" cy="6225221"/>
          </a:xfrm>
          <a:prstGeom prst="rect">
            <a:avLst/>
          </a:prstGeom>
          <a:blipFill>
            <a:blip r:embed="rId3" cstate="print"/>
            <a:stretch>
              <a:fillRect/>
            </a:stretch>
          </a:blipFill>
          <a:ln w="12700">
            <a:solidFill>
              <a:prstClr val="black"/>
            </a:solidFill>
          </a:ln>
        </p:spPr>
        <p:txBody>
          <a:bodyPr wrap="square" lIns="0" tIns="0" rIns="0" bIns="0" rtlCol="0"/>
          <a:lstStyle/>
          <a:p>
            <a:endParaRPr/>
          </a:p>
        </p:txBody>
      </p:sp>
    </p:spTree>
    <p:extLst>
      <p:ext uri="{BB962C8B-B14F-4D97-AF65-F5344CB8AC3E}">
        <p14:creationId xmlns:p14="http://schemas.microsoft.com/office/powerpoint/2010/main" val="33505943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Утворення плісняви на стінах</a:t>
            </a:r>
            <a:endParaRPr lang="uk-UA" sz="24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1142903622"/>
              </p:ext>
            </p:extLst>
          </p:nvPr>
        </p:nvGraphicFramePr>
        <p:xfrm>
          <a:off x="206478" y="1170038"/>
          <a:ext cx="8750709" cy="56240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52927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Підвищена вологість повітря в приміщенні</a:t>
            </a:r>
            <a:endParaRPr lang="uk-UA" sz="2400" b="0" strike="noStrike" spc="-1" dirty="0">
              <a:latin typeface="Arial"/>
            </a:endParaRPr>
          </a:p>
        </p:txBody>
      </p:sp>
      <p:graphicFrame>
        <p:nvGraphicFramePr>
          <p:cNvPr id="3" name="Схема 2"/>
          <p:cNvGraphicFramePr/>
          <p:nvPr/>
        </p:nvGraphicFramePr>
        <p:xfrm>
          <a:off x="796413" y="848518"/>
          <a:ext cx="8731044" cy="5994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580231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Виникнення плісняви у спортивній залі</a:t>
            </a:r>
            <a:endParaRPr lang="uk-UA" sz="2400" spc="-1"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68354" y="2291731"/>
            <a:ext cx="5663381" cy="3185651"/>
          </a:xfrm>
          <a:prstGeom prst="rect">
            <a:avLst/>
          </a:prstGeom>
          <a:ln w="19050">
            <a:solidFill>
              <a:schemeClr val="tx1"/>
            </a:solidFill>
          </a:ln>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121" y="1052866"/>
            <a:ext cx="3185650" cy="5663379"/>
          </a:xfrm>
          <a:prstGeom prst="rect">
            <a:avLst/>
          </a:prstGeom>
          <a:ln w="19050">
            <a:solidFill>
              <a:schemeClr val="tx1"/>
            </a:solidFill>
          </a:ln>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1729" y="1052865"/>
            <a:ext cx="3185650" cy="5663379"/>
          </a:xfrm>
          <a:prstGeom prst="rect">
            <a:avLst/>
          </a:prstGeom>
          <a:ln w="19050">
            <a:solidFill>
              <a:schemeClr val="tx1"/>
            </a:solidFill>
          </a:ln>
        </p:spPr>
      </p:pic>
    </p:spTree>
    <p:extLst>
      <p:ext uri="{BB962C8B-B14F-4D97-AF65-F5344CB8AC3E}">
        <p14:creationId xmlns:p14="http://schemas.microsoft.com/office/powerpoint/2010/main" val="9469034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Виникнення плісняви у спортивній залі</a:t>
            </a:r>
            <a:endParaRPr lang="uk-UA" sz="2400" spc="-1" dirty="0"/>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762" y="943897"/>
            <a:ext cx="3350915" cy="5957182"/>
          </a:xfrm>
          <a:prstGeom prst="rect">
            <a:avLst/>
          </a:prstGeom>
          <a:ln w="19050">
            <a:solidFill>
              <a:schemeClr val="tx1"/>
            </a:solidFill>
          </a:ln>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61121" y="2229710"/>
            <a:ext cx="5979352" cy="3363386"/>
          </a:xfrm>
          <a:prstGeom prst="rect">
            <a:avLst/>
          </a:prstGeom>
          <a:ln w="19050">
            <a:solidFill>
              <a:schemeClr val="tx1"/>
            </a:solidFill>
          </a:ln>
        </p:spPr>
      </p:pic>
    </p:spTree>
    <p:extLst>
      <p:ext uri="{BB962C8B-B14F-4D97-AF65-F5344CB8AC3E}">
        <p14:creationId xmlns:p14="http://schemas.microsoft.com/office/powerpoint/2010/main" val="292563465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0" y="289994"/>
            <a:ext cx="10080625"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Поганий повітрообмін -</a:t>
            </a:r>
            <a:r>
              <a:rPr lang="en-US" sz="2400" b="1" spc="-1" dirty="0">
                <a:latin typeface="Montserrat"/>
              </a:rPr>
              <a:t>&gt; </a:t>
            </a:r>
            <a:r>
              <a:rPr lang="uk-UA" sz="2400" b="1" spc="-1" dirty="0">
                <a:latin typeface="Montserrat"/>
              </a:rPr>
              <a:t>волога залишається в приміщенні</a:t>
            </a:r>
            <a:endParaRPr lang="uk-UA" sz="2400" b="0" strike="noStrike" spc="-1" dirty="0">
              <a:latin typeface="Arial"/>
            </a:endParaRPr>
          </a:p>
        </p:txBody>
      </p:sp>
      <p:graphicFrame>
        <p:nvGraphicFramePr>
          <p:cNvPr id="4" name="Схема 3"/>
          <p:cNvGraphicFramePr/>
          <p:nvPr>
            <p:extLst>
              <p:ext uri="{D42A27DB-BD31-4B8C-83A1-F6EECF244321}">
                <p14:modId xmlns:p14="http://schemas.microsoft.com/office/powerpoint/2010/main" val="3814657745"/>
              </p:ext>
            </p:extLst>
          </p:nvPr>
        </p:nvGraphicFramePr>
        <p:xfrm>
          <a:off x="563075" y="848519"/>
          <a:ext cx="8964381" cy="63191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405736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0" y="289994"/>
            <a:ext cx="10080625"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Погіршення доступу повітря: нові вікна без провітрювання</a:t>
            </a:r>
            <a:endParaRPr lang="uk-UA" sz="2400" b="0" strike="noStrike" spc="-1" dirty="0">
              <a:latin typeface="Aria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4661"/>
            <a:ext cx="10058400" cy="5657850"/>
          </a:xfrm>
          <a:prstGeom prst="rect">
            <a:avLst/>
          </a:prstGeom>
        </p:spPr>
      </p:pic>
    </p:spTree>
    <p:extLst>
      <p:ext uri="{BB962C8B-B14F-4D97-AF65-F5344CB8AC3E}">
        <p14:creationId xmlns:p14="http://schemas.microsoft.com/office/powerpoint/2010/main" val="23913518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Виведення з ладу вентиляції</a:t>
            </a:r>
            <a:endParaRPr lang="uk-UA" sz="2400" spc="-1" dirty="0"/>
          </a:p>
        </p:txBody>
      </p:sp>
      <p:sp>
        <p:nvSpPr>
          <p:cNvPr id="2" name="TextBox 1"/>
          <p:cNvSpPr txBox="1"/>
          <p:nvPr/>
        </p:nvSpPr>
        <p:spPr>
          <a:xfrm>
            <a:off x="235974" y="6882581"/>
            <a:ext cx="9781405" cy="369332"/>
          </a:xfrm>
          <a:prstGeom prst="rect">
            <a:avLst/>
          </a:prstGeom>
          <a:noFill/>
        </p:spPr>
        <p:txBody>
          <a:bodyPr wrap="square" rtlCol="0">
            <a:spAutoFit/>
          </a:bodyPr>
          <a:lstStyle/>
          <a:p>
            <a:pPr algn="ctr"/>
            <a:r>
              <a:rPr lang="uk-UA" b="1" u="sng" dirty="0"/>
              <a:t>У спортзалі було два отвори на стелі для природної вентиляції…</a:t>
            </a:r>
            <a:endParaRPr lang="ru-RU" b="1" u="sng"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4661"/>
            <a:ext cx="10058400" cy="5657850"/>
          </a:xfrm>
          <a:prstGeom prst="rect">
            <a:avLst/>
          </a:prstGeom>
        </p:spPr>
      </p:pic>
    </p:spTree>
    <p:extLst>
      <p:ext uri="{BB962C8B-B14F-4D97-AF65-F5344CB8AC3E}">
        <p14:creationId xmlns:p14="http://schemas.microsoft.com/office/powerpoint/2010/main" val="142156508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Виведення з ладу вентиляції</a:t>
            </a:r>
            <a:endParaRPr lang="uk-UA" sz="2400" spc="-1" dirty="0"/>
          </a:p>
        </p:txBody>
      </p:sp>
      <p:sp>
        <p:nvSpPr>
          <p:cNvPr id="2" name="TextBox 1"/>
          <p:cNvSpPr txBox="1"/>
          <p:nvPr/>
        </p:nvSpPr>
        <p:spPr>
          <a:xfrm>
            <a:off x="154563" y="6666271"/>
            <a:ext cx="9781405" cy="369332"/>
          </a:xfrm>
          <a:prstGeom prst="rect">
            <a:avLst/>
          </a:prstGeom>
          <a:noFill/>
        </p:spPr>
        <p:txBody>
          <a:bodyPr wrap="square" rtlCol="0">
            <a:spAutoFit/>
          </a:bodyPr>
          <a:lstStyle/>
          <a:p>
            <a:pPr algn="ctr"/>
            <a:r>
              <a:rPr lang="uk-UA" b="1" u="sng" dirty="0"/>
              <a:t>Згідно проекту на капремонт було встановлено заслінки у </a:t>
            </a:r>
            <a:r>
              <a:rPr lang="uk-UA" b="1" u="sng" dirty="0" err="1"/>
              <a:t>вентшахті</a:t>
            </a:r>
            <a:r>
              <a:rPr lang="uk-UA" b="1" u="sng" dirty="0"/>
              <a:t>.</a:t>
            </a:r>
            <a:endParaRPr lang="ru-RU" b="1" u="sng" dirty="0"/>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1148" y="569256"/>
            <a:ext cx="6263763" cy="6263763"/>
          </a:xfrm>
          <a:prstGeom prst="rect">
            <a:avLst/>
          </a:prstGeom>
        </p:spPr>
      </p:pic>
    </p:spTree>
    <p:extLst>
      <p:ext uri="{BB962C8B-B14F-4D97-AF65-F5344CB8AC3E}">
        <p14:creationId xmlns:p14="http://schemas.microsoft.com/office/powerpoint/2010/main" val="49573090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Втрати води</a:t>
            </a:r>
          </a:p>
        </p:txBody>
      </p:sp>
      <p:sp>
        <p:nvSpPr>
          <p:cNvPr id="5" name="Прямоугольник 4"/>
          <p:cNvSpPr/>
          <p:nvPr/>
        </p:nvSpPr>
        <p:spPr>
          <a:xfrm>
            <a:off x="304216" y="4270604"/>
            <a:ext cx="9665694" cy="3046988"/>
          </a:xfrm>
          <a:prstGeom prst="rect">
            <a:avLst/>
          </a:prstGeom>
        </p:spPr>
        <p:txBody>
          <a:bodyPr wrap="square">
            <a:spAutoFit/>
          </a:bodyPr>
          <a:lstStyle/>
          <a:p>
            <a:pPr algn="just"/>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капає</a:t>
            </a:r>
            <a:r>
              <a:rPr lang="ru-RU" sz="3200" dirty="0">
                <a:latin typeface="Times New Roman" panose="02020603050405020304" pitchFamily="18" charset="0"/>
                <a:cs typeface="Times New Roman" panose="02020603050405020304" pitchFamily="18" charset="0"/>
              </a:rPr>
              <a:t> кран (частота - 2 с) </a:t>
            </a:r>
            <a:r>
              <a:rPr lang="ru-RU" sz="3200" dirty="0" err="1">
                <a:latin typeface="Times New Roman" panose="02020603050405020304" pitchFamily="18" charset="0"/>
                <a:cs typeface="Times New Roman" panose="02020603050405020304" pitchFamily="18" charset="0"/>
              </a:rPr>
              <a:t>втрати</a:t>
            </a:r>
            <a:r>
              <a:rPr lang="ru-RU" sz="3200" dirty="0">
                <a:latin typeface="Times New Roman" panose="02020603050405020304" pitchFamily="18" charset="0"/>
                <a:cs typeface="Times New Roman" panose="02020603050405020304" pitchFamily="18" charset="0"/>
              </a:rPr>
              <a:t> - до 25 л за </a:t>
            </a:r>
            <a:r>
              <a:rPr lang="ru-RU" sz="3200" dirty="0" err="1">
                <a:latin typeface="Times New Roman" panose="02020603050405020304" pitchFamily="18" charset="0"/>
                <a:cs typeface="Times New Roman" panose="02020603050405020304" pitchFamily="18" charset="0"/>
              </a:rPr>
              <a:t>добу</a:t>
            </a:r>
            <a:r>
              <a:rPr lang="ru-RU" sz="3200" dirty="0">
                <a:latin typeface="Times New Roman" panose="02020603050405020304" pitchFamily="18" charset="0"/>
                <a:cs typeface="Times New Roman" panose="02020603050405020304" pitchFamily="18" charset="0"/>
              </a:rPr>
              <a:t>;</a:t>
            </a:r>
          </a:p>
          <a:p>
            <a:pPr algn="just"/>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капає</a:t>
            </a:r>
            <a:r>
              <a:rPr lang="ru-RU" sz="3200" dirty="0">
                <a:latin typeface="Times New Roman" panose="02020603050405020304" pitchFamily="18" charset="0"/>
                <a:cs typeface="Times New Roman" panose="02020603050405020304" pitchFamily="18" charset="0"/>
              </a:rPr>
              <a:t> кран (частота - 0,5 с) - до 100 л за </a:t>
            </a:r>
            <a:r>
              <a:rPr lang="ru-RU" sz="3200" dirty="0" err="1">
                <a:latin typeface="Times New Roman" panose="02020603050405020304" pitchFamily="18" charset="0"/>
                <a:cs typeface="Times New Roman" panose="02020603050405020304" pitchFamily="18" charset="0"/>
              </a:rPr>
              <a:t>добу</a:t>
            </a:r>
            <a:r>
              <a:rPr lang="ru-RU" sz="3200" dirty="0">
                <a:latin typeface="Times New Roman" panose="02020603050405020304" pitchFamily="18" charset="0"/>
                <a:cs typeface="Times New Roman" panose="02020603050405020304" pitchFamily="18" charset="0"/>
              </a:rPr>
              <a:t>;</a:t>
            </a:r>
          </a:p>
          <a:p>
            <a:pPr algn="just"/>
            <a:r>
              <a:rPr lang="ru-RU" sz="3200" dirty="0">
                <a:latin typeface="Times New Roman" panose="02020603050405020304" pitchFamily="18" charset="0"/>
                <a:cs typeface="Times New Roman" panose="02020603050405020304" pitchFamily="18" charset="0"/>
              </a:rPr>
              <a:t>• </a:t>
            </a:r>
            <a:r>
              <a:rPr lang="ru-RU" sz="3200" dirty="0" err="1">
                <a:latin typeface="Times New Roman" panose="02020603050405020304" pitchFamily="18" charset="0"/>
                <a:cs typeface="Times New Roman" panose="02020603050405020304" pitchFamily="18" charset="0"/>
              </a:rPr>
              <a:t>протікає</a:t>
            </a:r>
            <a:r>
              <a:rPr lang="ru-RU" sz="3200" dirty="0">
                <a:latin typeface="Times New Roman" panose="02020603050405020304" pitchFamily="18" charset="0"/>
                <a:cs typeface="Times New Roman" panose="02020603050405020304" pitchFamily="18" charset="0"/>
              </a:rPr>
              <a:t> кран - до 600 л за </a:t>
            </a:r>
            <a:r>
              <a:rPr lang="ru-RU" sz="3200" dirty="0" err="1">
                <a:latin typeface="Times New Roman" panose="02020603050405020304" pitchFamily="18" charset="0"/>
                <a:cs typeface="Times New Roman" panose="02020603050405020304" pitchFamily="18" charset="0"/>
              </a:rPr>
              <a:t>добу</a:t>
            </a:r>
            <a:r>
              <a:rPr lang="ru-RU" sz="3200" dirty="0">
                <a:latin typeface="Times New Roman" panose="02020603050405020304" pitchFamily="18" charset="0"/>
                <a:cs typeface="Times New Roman" panose="02020603050405020304" pitchFamily="18" charset="0"/>
              </a:rPr>
              <a:t>;</a:t>
            </a:r>
          </a:p>
          <a:p>
            <a:pPr algn="just"/>
            <a:r>
              <a:rPr lang="ru-RU" sz="3200" dirty="0">
                <a:latin typeface="Times New Roman" panose="02020603050405020304" pitchFamily="18" charset="0"/>
                <a:cs typeface="Times New Roman" panose="02020603050405020304" pitchFamily="18" charset="0"/>
              </a:rPr>
              <a:t>• </a:t>
            </a:r>
            <a:r>
              <a:rPr lang="ru-RU" sz="3200" dirty="0" err="1">
                <a:solidFill>
                  <a:srgbClr val="0000FF"/>
                </a:solidFill>
                <a:latin typeface="Times New Roman" panose="02020603050405020304" pitchFamily="18" charset="0"/>
                <a:cs typeface="Times New Roman" panose="02020603050405020304" pitchFamily="18" charset="0"/>
              </a:rPr>
              <a:t>протікає</a:t>
            </a:r>
            <a:r>
              <a:rPr lang="ru-RU" sz="3200" dirty="0">
                <a:solidFill>
                  <a:srgbClr val="0000FF"/>
                </a:solidFill>
                <a:latin typeface="Times New Roman" panose="02020603050405020304" pitchFamily="18" charset="0"/>
                <a:cs typeface="Times New Roman" panose="02020603050405020304" pitchFamily="18" charset="0"/>
              </a:rPr>
              <a:t> </a:t>
            </a:r>
            <a:r>
              <a:rPr lang="ru-RU" sz="3200" dirty="0" err="1">
                <a:solidFill>
                  <a:srgbClr val="0000FF"/>
                </a:solidFill>
                <a:latin typeface="Times New Roman" panose="02020603050405020304" pitchFamily="18" charset="0"/>
                <a:cs typeface="Times New Roman" panose="02020603050405020304" pitchFamily="18" charset="0"/>
              </a:rPr>
              <a:t>зливний</a:t>
            </a:r>
            <a:r>
              <a:rPr lang="ru-RU" sz="3200" dirty="0">
                <a:solidFill>
                  <a:srgbClr val="0000FF"/>
                </a:solidFill>
                <a:latin typeface="Times New Roman" panose="02020603050405020304" pitchFamily="18" charset="0"/>
                <a:cs typeface="Times New Roman" panose="02020603050405020304" pitchFamily="18" charset="0"/>
              </a:rPr>
              <a:t> бачок – від 500 до 8 000 л за </a:t>
            </a:r>
            <a:r>
              <a:rPr lang="ru-RU" sz="3200" dirty="0" err="1">
                <a:solidFill>
                  <a:srgbClr val="0000FF"/>
                </a:solidFill>
                <a:latin typeface="Times New Roman" panose="02020603050405020304" pitchFamily="18" charset="0"/>
                <a:cs typeface="Times New Roman" panose="02020603050405020304" pitchFamily="18" charset="0"/>
              </a:rPr>
              <a:t>добу</a:t>
            </a:r>
            <a:r>
              <a:rPr lang="ru-RU" sz="3200" dirty="0">
                <a:latin typeface="Times New Roman" panose="02020603050405020304" pitchFamily="18" charset="0"/>
                <a:cs typeface="Times New Roman" panose="02020603050405020304" pitchFamily="18" charset="0"/>
              </a:rPr>
              <a:t>;</a:t>
            </a:r>
          </a:p>
          <a:p>
            <a:pPr algn="just"/>
            <a:r>
              <a:rPr lang="ru-RU" sz="3200" dirty="0">
                <a:latin typeface="Times New Roman" panose="02020603050405020304" pitchFamily="18" charset="0"/>
                <a:cs typeface="Times New Roman" panose="02020603050405020304" pitchFamily="18" charset="0"/>
              </a:rPr>
              <a:t>• </a:t>
            </a:r>
            <a:r>
              <a:rPr lang="ru-RU" sz="3200" dirty="0">
                <a:solidFill>
                  <a:srgbClr val="FF0000"/>
                </a:solidFill>
                <a:latin typeface="Times New Roman" panose="02020603050405020304" pitchFamily="18" charset="0"/>
                <a:cs typeface="Times New Roman" panose="02020603050405020304" pitchFamily="18" charset="0"/>
              </a:rPr>
              <a:t>оплата за 1 м3  </a:t>
            </a:r>
            <a:r>
              <a:rPr lang="ru-RU" sz="3200" dirty="0" err="1">
                <a:solidFill>
                  <a:srgbClr val="FF0000"/>
                </a:solidFill>
                <a:latin typeface="Times New Roman" panose="02020603050405020304" pitchFamily="18" charset="0"/>
                <a:cs typeface="Times New Roman" panose="02020603050405020304" pitchFamily="18" charset="0"/>
              </a:rPr>
              <a:t>водопостачання</a:t>
            </a:r>
            <a:r>
              <a:rPr lang="ru-RU" sz="3200" dirty="0">
                <a:solidFill>
                  <a:srgbClr val="FF0000"/>
                </a:solidFill>
                <a:latin typeface="Times New Roman" panose="02020603050405020304" pitchFamily="18" charset="0"/>
                <a:cs typeface="Times New Roman" panose="02020603050405020304" pitchFamily="18" charset="0"/>
              </a:rPr>
              <a:t> –  </a:t>
            </a:r>
            <a:r>
              <a:rPr lang="ru-RU" sz="3200" dirty="0" err="1">
                <a:solidFill>
                  <a:srgbClr val="FF0000"/>
                </a:solidFill>
                <a:latin typeface="Times New Roman" panose="02020603050405020304" pitchFamily="18" charset="0"/>
                <a:cs typeface="Times New Roman" panose="02020603050405020304" pitchFamily="18" charset="0"/>
              </a:rPr>
              <a:t>це</a:t>
            </a:r>
            <a:r>
              <a:rPr lang="ru-RU" sz="3200" dirty="0">
                <a:solidFill>
                  <a:srgbClr val="FF0000"/>
                </a:solidFill>
                <a:latin typeface="Times New Roman" panose="02020603050405020304" pitchFamily="18" charset="0"/>
                <a:cs typeface="Times New Roman" panose="02020603050405020304" pitchFamily="18" charset="0"/>
              </a:rPr>
              <a:t> автоматично  оплата за 1 м3  </a:t>
            </a:r>
            <a:r>
              <a:rPr lang="ru-RU" sz="3200" dirty="0" err="1">
                <a:solidFill>
                  <a:srgbClr val="FF0000"/>
                </a:solidFill>
                <a:latin typeface="Times New Roman" panose="02020603050405020304" pitchFamily="18" charset="0"/>
                <a:cs typeface="Times New Roman" panose="02020603050405020304" pitchFamily="18" charset="0"/>
              </a:rPr>
              <a:t>водовідведення</a:t>
            </a:r>
            <a:r>
              <a:rPr lang="ru-RU" sz="3200" dirty="0">
                <a:latin typeface="Times New Roman" panose="02020603050405020304" pitchFamily="18" charset="0"/>
                <a:cs typeface="Times New Roman" panose="02020603050405020304" pitchFamily="18" charset="0"/>
              </a:rPr>
              <a:t>.</a:t>
            </a:r>
          </a:p>
        </p:txBody>
      </p:sp>
      <p:pic>
        <p:nvPicPr>
          <p:cNvPr id="2" name="Рисунок 1"/>
          <p:cNvPicPr>
            <a:picLocks noChangeAspect="1"/>
          </p:cNvPicPr>
          <p:nvPr/>
        </p:nvPicPr>
        <p:blipFill>
          <a:blip r:embed="rId3"/>
          <a:stretch>
            <a:fillRect/>
          </a:stretch>
        </p:blipFill>
        <p:spPr>
          <a:xfrm>
            <a:off x="2816325" y="966506"/>
            <a:ext cx="4212000" cy="3060000"/>
          </a:xfrm>
          <a:prstGeom prst="rect">
            <a:avLst/>
          </a:prstGeom>
        </p:spPr>
      </p:pic>
    </p:spTree>
    <p:extLst>
      <p:ext uri="{BB962C8B-B14F-4D97-AF65-F5344CB8AC3E}">
        <p14:creationId xmlns:p14="http://schemas.microsoft.com/office/powerpoint/2010/main" val="31650367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Виведення з ладу вентиляції</a:t>
            </a:r>
            <a:endParaRPr lang="uk-UA" sz="2400" spc="-1" dirty="0"/>
          </a:p>
        </p:txBody>
      </p:sp>
      <p:sp>
        <p:nvSpPr>
          <p:cNvPr id="2" name="TextBox 1"/>
          <p:cNvSpPr txBox="1"/>
          <p:nvPr/>
        </p:nvSpPr>
        <p:spPr>
          <a:xfrm>
            <a:off x="261873" y="6567948"/>
            <a:ext cx="9566786" cy="646331"/>
          </a:xfrm>
          <a:prstGeom prst="rect">
            <a:avLst/>
          </a:prstGeom>
          <a:noFill/>
        </p:spPr>
        <p:txBody>
          <a:bodyPr wrap="square" rtlCol="0">
            <a:spAutoFit/>
          </a:bodyPr>
          <a:lstStyle/>
          <a:p>
            <a:pPr algn="ctr"/>
            <a:r>
              <a:rPr lang="uk-UA" b="1" u="sng" dirty="0"/>
              <a:t>З часом на підлозі спортзалу почали </a:t>
            </a:r>
            <a:r>
              <a:rPr lang="uk-UA" b="1" u="sng" dirty="0" err="1"/>
              <a:t>утворюватись</a:t>
            </a:r>
            <a:r>
              <a:rPr lang="uk-UA" b="1" u="sng" dirty="0"/>
              <a:t> калюжі через випадання конденсату з вентиляційних отворів у стелі.</a:t>
            </a:r>
            <a:endParaRPr lang="ru-RU" b="1" u="sng"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4661"/>
            <a:ext cx="10058400" cy="5657850"/>
          </a:xfrm>
          <a:prstGeom prst="rect">
            <a:avLst/>
          </a:prstGeom>
        </p:spPr>
      </p:pic>
    </p:spTree>
    <p:extLst>
      <p:ext uri="{BB962C8B-B14F-4D97-AF65-F5344CB8AC3E}">
        <p14:creationId xmlns:p14="http://schemas.microsoft.com/office/powerpoint/2010/main" val="319701842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Виведення з ладу вентиляції</a:t>
            </a:r>
            <a:endParaRPr lang="uk-UA" sz="2400" spc="-1" dirty="0"/>
          </a:p>
        </p:txBody>
      </p:sp>
      <p:sp>
        <p:nvSpPr>
          <p:cNvPr id="2" name="TextBox 1"/>
          <p:cNvSpPr txBox="1"/>
          <p:nvPr/>
        </p:nvSpPr>
        <p:spPr>
          <a:xfrm>
            <a:off x="261873" y="6567948"/>
            <a:ext cx="9566786" cy="646331"/>
          </a:xfrm>
          <a:prstGeom prst="rect">
            <a:avLst/>
          </a:prstGeom>
          <a:noFill/>
        </p:spPr>
        <p:txBody>
          <a:bodyPr wrap="square" rtlCol="0">
            <a:spAutoFit/>
          </a:bodyPr>
          <a:lstStyle/>
          <a:p>
            <a:pPr algn="ctr"/>
            <a:r>
              <a:rPr lang="uk-UA" b="1" u="sng" dirty="0"/>
              <a:t>Після звернення до підрядника, було прийнято рішення закрити/</a:t>
            </a:r>
            <a:r>
              <a:rPr lang="uk-UA" b="1" u="sng" dirty="0" err="1"/>
              <a:t>заізолювати</a:t>
            </a:r>
            <a:r>
              <a:rPr lang="uk-UA" b="1" u="sng" dirty="0"/>
              <a:t> оголовки вентиляційних шахт на даху спортивної зали.</a:t>
            </a:r>
            <a:endParaRPr lang="ru-RU" b="1" u="sng"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4" y="2072957"/>
            <a:ext cx="10034016" cy="3413760"/>
          </a:xfrm>
          <a:prstGeom prst="rect">
            <a:avLst/>
          </a:prstGeom>
        </p:spPr>
      </p:pic>
    </p:spTree>
    <p:extLst>
      <p:ext uri="{BB962C8B-B14F-4D97-AF65-F5344CB8AC3E}">
        <p14:creationId xmlns:p14="http://schemas.microsoft.com/office/powerpoint/2010/main" val="22150408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Виведення з ладу вентиляції</a:t>
            </a:r>
            <a:endParaRPr lang="uk-UA" sz="2400" spc="-1" dirty="0"/>
          </a:p>
        </p:txBody>
      </p:sp>
      <p:sp>
        <p:nvSpPr>
          <p:cNvPr id="2" name="TextBox 1"/>
          <p:cNvSpPr txBox="1"/>
          <p:nvPr/>
        </p:nvSpPr>
        <p:spPr>
          <a:xfrm>
            <a:off x="261873" y="6567948"/>
            <a:ext cx="9566786" cy="646331"/>
          </a:xfrm>
          <a:prstGeom prst="rect">
            <a:avLst/>
          </a:prstGeom>
          <a:noFill/>
        </p:spPr>
        <p:txBody>
          <a:bodyPr wrap="square" rtlCol="0">
            <a:spAutoFit/>
          </a:bodyPr>
          <a:lstStyle/>
          <a:p>
            <a:pPr algn="ctr"/>
            <a:r>
              <a:rPr lang="uk-UA" b="1" u="sng" dirty="0"/>
              <a:t>Після звернення до підрядника, було прийнято рішення закрити/</a:t>
            </a:r>
            <a:r>
              <a:rPr lang="uk-UA" b="1" u="sng" dirty="0" err="1"/>
              <a:t>заізолювати</a:t>
            </a:r>
            <a:r>
              <a:rPr lang="uk-UA" b="1" u="sng" dirty="0"/>
              <a:t> оголовки вентиляційних шахт на даху спортивної зали.</a:t>
            </a:r>
            <a:endParaRPr lang="ru-RU" b="1" u="sng"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952" y="1393253"/>
            <a:ext cx="7284720" cy="4773168"/>
          </a:xfrm>
          <a:prstGeom prst="rect">
            <a:avLst/>
          </a:prstGeom>
        </p:spPr>
      </p:pic>
    </p:spTree>
    <p:extLst>
      <p:ext uri="{BB962C8B-B14F-4D97-AF65-F5344CB8AC3E}">
        <p14:creationId xmlns:p14="http://schemas.microsoft.com/office/powerpoint/2010/main" val="24547594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Виведення з ладу вентиляції</a:t>
            </a:r>
            <a:endParaRPr lang="uk-UA" sz="2400" spc="-1" dirty="0"/>
          </a:p>
        </p:txBody>
      </p:sp>
      <p:sp>
        <p:nvSpPr>
          <p:cNvPr id="2" name="TextBox 1"/>
          <p:cNvSpPr txBox="1"/>
          <p:nvPr/>
        </p:nvSpPr>
        <p:spPr>
          <a:xfrm>
            <a:off x="261873" y="6567948"/>
            <a:ext cx="9566786" cy="646331"/>
          </a:xfrm>
          <a:prstGeom prst="rect">
            <a:avLst/>
          </a:prstGeom>
          <a:noFill/>
        </p:spPr>
        <p:txBody>
          <a:bodyPr wrap="square" rtlCol="0">
            <a:spAutoFit/>
          </a:bodyPr>
          <a:lstStyle/>
          <a:p>
            <a:pPr algn="ctr"/>
            <a:r>
              <a:rPr lang="uk-UA" b="1" u="sng" dirty="0"/>
              <a:t>Після звернення до підрядника, було прийнято рішення закрити/</a:t>
            </a:r>
            <a:r>
              <a:rPr lang="uk-UA" b="1" u="sng" dirty="0" err="1"/>
              <a:t>заізолювати</a:t>
            </a:r>
            <a:r>
              <a:rPr lang="uk-UA" b="1" u="sng" dirty="0"/>
              <a:t> оголовки вентиляційних шахт на даху спортивної зали.</a:t>
            </a:r>
            <a:endParaRPr lang="ru-RU" b="1" u="sng" dirty="0"/>
          </a:p>
        </p:txBody>
      </p:sp>
      <p:pic>
        <p:nvPicPr>
          <p:cNvPr id="3" name="Рисунок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2560" y="1137221"/>
            <a:ext cx="5175504" cy="5285232"/>
          </a:xfrm>
          <a:prstGeom prst="rect">
            <a:avLst/>
          </a:prstGeom>
        </p:spPr>
      </p:pic>
    </p:spTree>
    <p:extLst>
      <p:ext uri="{BB962C8B-B14F-4D97-AF65-F5344CB8AC3E}">
        <p14:creationId xmlns:p14="http://schemas.microsoft.com/office/powerpoint/2010/main" val="212591470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Виведення з ладу вентиляції</a:t>
            </a:r>
            <a:endParaRPr lang="uk-UA" sz="2400" spc="-1" dirty="0"/>
          </a:p>
        </p:txBody>
      </p:sp>
      <p:sp>
        <p:nvSpPr>
          <p:cNvPr id="2" name="TextBox 1"/>
          <p:cNvSpPr txBox="1"/>
          <p:nvPr/>
        </p:nvSpPr>
        <p:spPr>
          <a:xfrm>
            <a:off x="261873" y="6567948"/>
            <a:ext cx="9566786" cy="646331"/>
          </a:xfrm>
          <a:prstGeom prst="rect">
            <a:avLst/>
          </a:prstGeom>
          <a:noFill/>
        </p:spPr>
        <p:txBody>
          <a:bodyPr wrap="square" rtlCol="0">
            <a:spAutoFit/>
          </a:bodyPr>
          <a:lstStyle/>
          <a:p>
            <a:pPr algn="ctr"/>
            <a:r>
              <a:rPr lang="uk-UA" b="1" u="sng" dirty="0"/>
              <a:t>Після звернення до підрядника, було прийнято рішення закрити/</a:t>
            </a:r>
            <a:r>
              <a:rPr lang="uk-UA" b="1" u="sng" dirty="0" err="1"/>
              <a:t>заізолювати</a:t>
            </a:r>
            <a:r>
              <a:rPr lang="uk-UA" b="1" u="sng" dirty="0"/>
              <a:t> оголовки вентиляційних шахт на даху спортивної зали.</a:t>
            </a:r>
            <a:endParaRPr lang="ru-RU" b="1" u="sng" dirty="0"/>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4661"/>
            <a:ext cx="10058400" cy="5657850"/>
          </a:xfrm>
          <a:prstGeom prst="rect">
            <a:avLst/>
          </a:prstGeom>
        </p:spPr>
      </p:pic>
    </p:spTree>
    <p:extLst>
      <p:ext uri="{BB962C8B-B14F-4D97-AF65-F5344CB8AC3E}">
        <p14:creationId xmlns:p14="http://schemas.microsoft.com/office/powerpoint/2010/main" val="8781770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Виведення з ладу вентиляції</a:t>
            </a:r>
            <a:endParaRPr lang="uk-UA" sz="2400" spc="-1" dirty="0"/>
          </a:p>
        </p:txBody>
      </p:sp>
      <p:sp>
        <p:nvSpPr>
          <p:cNvPr id="2" name="TextBox 1"/>
          <p:cNvSpPr txBox="1"/>
          <p:nvPr/>
        </p:nvSpPr>
        <p:spPr>
          <a:xfrm>
            <a:off x="0" y="6405866"/>
            <a:ext cx="10058400" cy="877163"/>
          </a:xfrm>
          <a:prstGeom prst="rect">
            <a:avLst/>
          </a:prstGeom>
          <a:noFill/>
        </p:spPr>
        <p:txBody>
          <a:bodyPr wrap="square" rtlCol="0">
            <a:spAutoFit/>
          </a:bodyPr>
          <a:lstStyle/>
          <a:p>
            <a:pPr algn="ctr"/>
            <a:r>
              <a:rPr lang="uk-UA" sz="1700" b="1" u="sng" dirty="0"/>
              <a:t>Можливе пояснення випадання конденсату: конструкція оголовків така, щоб конденсат у разі утворення не потрапляв у </a:t>
            </a:r>
            <a:r>
              <a:rPr lang="uk-UA" sz="1700" b="1" u="sng" dirty="0" err="1"/>
              <a:t>вентканал</a:t>
            </a:r>
            <a:r>
              <a:rPr lang="uk-UA" sz="1700" b="1" u="sng" dirty="0"/>
              <a:t>, а випадав на дах. А з встановленням заслінок конденсат утворюється на заслінках (на рівні стелі спортзалу) і випадає на підлогу.</a:t>
            </a:r>
            <a:endParaRPr lang="ru-RU" sz="1700" b="1" u="sng" dirty="0"/>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48016"/>
            <a:ext cx="10058400" cy="5657850"/>
          </a:xfrm>
          <a:prstGeom prst="rect">
            <a:avLst/>
          </a:prstGeom>
        </p:spPr>
      </p:pic>
    </p:spTree>
    <p:extLst>
      <p:ext uri="{BB962C8B-B14F-4D97-AF65-F5344CB8AC3E}">
        <p14:creationId xmlns:p14="http://schemas.microsoft.com/office/powerpoint/2010/main" val="26612411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Сирість, конденсат -</a:t>
            </a:r>
            <a:r>
              <a:rPr lang="en-US" sz="2400" b="1" spc="-1" dirty="0">
                <a:latin typeface="Montserrat"/>
              </a:rPr>
              <a:t>&gt; </a:t>
            </a:r>
            <a:r>
              <a:rPr lang="uk-UA" sz="2400" b="1" spc="-1" dirty="0">
                <a:latin typeface="Montserrat"/>
              </a:rPr>
              <a:t>пліснява</a:t>
            </a:r>
            <a:endParaRPr lang="uk-UA" sz="2400" spc="-1" dirty="0"/>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168354" y="2291731"/>
            <a:ext cx="5663381" cy="3185651"/>
          </a:xfrm>
          <a:prstGeom prst="rect">
            <a:avLst/>
          </a:prstGeom>
          <a:ln w="19050">
            <a:solidFill>
              <a:schemeClr val="tx1"/>
            </a:solidFill>
          </a:ln>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121" y="1052866"/>
            <a:ext cx="3185650" cy="5663379"/>
          </a:xfrm>
          <a:prstGeom prst="rect">
            <a:avLst/>
          </a:prstGeom>
          <a:ln w="19050">
            <a:solidFill>
              <a:schemeClr val="tx1"/>
            </a:solidFill>
          </a:ln>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31729" y="1052865"/>
            <a:ext cx="3185650" cy="5663379"/>
          </a:xfrm>
          <a:prstGeom prst="rect">
            <a:avLst/>
          </a:prstGeom>
          <a:ln w="19050">
            <a:solidFill>
              <a:schemeClr val="tx1"/>
            </a:solidFill>
          </a:ln>
        </p:spPr>
      </p:pic>
      <p:sp>
        <p:nvSpPr>
          <p:cNvPr id="2" name="TextBox 1"/>
          <p:cNvSpPr txBox="1"/>
          <p:nvPr/>
        </p:nvSpPr>
        <p:spPr>
          <a:xfrm>
            <a:off x="70512" y="6687559"/>
            <a:ext cx="9946868" cy="369332"/>
          </a:xfrm>
          <a:prstGeom prst="rect">
            <a:avLst/>
          </a:prstGeom>
          <a:noFill/>
        </p:spPr>
        <p:txBody>
          <a:bodyPr wrap="square" rtlCol="0">
            <a:spAutoFit/>
          </a:bodyPr>
          <a:lstStyle/>
          <a:p>
            <a:r>
              <a:rPr lang="uk-UA" b="1" u="sng" dirty="0"/>
              <a:t>В результаті почалося утворення конденсату на найбільш холодних поверхнях стін.</a:t>
            </a:r>
          </a:p>
        </p:txBody>
      </p:sp>
    </p:spTree>
    <p:extLst>
      <p:ext uri="{BB962C8B-B14F-4D97-AF65-F5344CB8AC3E}">
        <p14:creationId xmlns:p14="http://schemas.microsoft.com/office/powerpoint/2010/main" val="33312961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Вимірювання параметрів повітря в спортзалі</a:t>
            </a:r>
            <a:endParaRPr lang="uk-UA" sz="2400" b="0" strike="noStrike" spc="-1" dirty="0">
              <a:latin typeface="Arial"/>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4661"/>
            <a:ext cx="10058400" cy="5657850"/>
          </a:xfrm>
          <a:prstGeom prst="rect">
            <a:avLst/>
          </a:prstGeom>
        </p:spPr>
      </p:pic>
      <p:sp>
        <p:nvSpPr>
          <p:cNvPr id="4" name="TextBox 3"/>
          <p:cNvSpPr txBox="1"/>
          <p:nvPr/>
        </p:nvSpPr>
        <p:spPr>
          <a:xfrm>
            <a:off x="70512" y="6687559"/>
            <a:ext cx="9946868" cy="369332"/>
          </a:xfrm>
          <a:prstGeom prst="rect">
            <a:avLst/>
          </a:prstGeom>
          <a:noFill/>
        </p:spPr>
        <p:txBody>
          <a:bodyPr wrap="square" rtlCol="0">
            <a:spAutoFit/>
          </a:bodyPr>
          <a:lstStyle/>
          <a:p>
            <a:pPr algn="ctr"/>
            <a:r>
              <a:rPr lang="uk-UA" b="1" u="sng" dirty="0"/>
              <a:t>Було встановлено два вимірювачі-реєстратори температури та вологості.</a:t>
            </a:r>
            <a:endParaRPr lang="ru-RU" b="1" u="sng" dirty="0"/>
          </a:p>
        </p:txBody>
      </p:sp>
    </p:spTree>
    <p:extLst>
      <p:ext uri="{BB962C8B-B14F-4D97-AF65-F5344CB8AC3E}">
        <p14:creationId xmlns:p14="http://schemas.microsoft.com/office/powerpoint/2010/main" val="30112925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Вимірювання параметрів повітря в спортзалі</a:t>
            </a:r>
            <a:endParaRPr lang="uk-UA" sz="2400" b="0" strike="noStrike" spc="-1" dirty="0">
              <a:latin typeface="Arial"/>
            </a:endParaRPr>
          </a:p>
        </p:txBody>
      </p:sp>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44661"/>
            <a:ext cx="10058400" cy="5657850"/>
          </a:xfrm>
          <a:prstGeom prst="rect">
            <a:avLst/>
          </a:prstGeom>
        </p:spPr>
      </p:pic>
      <p:sp>
        <p:nvSpPr>
          <p:cNvPr id="5" name="TextBox 4"/>
          <p:cNvSpPr txBox="1"/>
          <p:nvPr/>
        </p:nvSpPr>
        <p:spPr>
          <a:xfrm>
            <a:off x="70512" y="6687559"/>
            <a:ext cx="9946868" cy="369332"/>
          </a:xfrm>
          <a:prstGeom prst="rect">
            <a:avLst/>
          </a:prstGeom>
          <a:noFill/>
        </p:spPr>
        <p:txBody>
          <a:bodyPr wrap="square" rtlCol="0">
            <a:spAutoFit/>
          </a:bodyPr>
          <a:lstStyle/>
          <a:p>
            <a:pPr algn="ctr"/>
            <a:r>
              <a:rPr lang="uk-UA" b="1" u="sng" dirty="0"/>
              <a:t>Було встановлено два вимірювачі-реєстратори температури та вологості.</a:t>
            </a:r>
            <a:endParaRPr lang="ru-RU" b="1" u="sng" dirty="0"/>
          </a:p>
        </p:txBody>
      </p:sp>
    </p:spTree>
    <p:extLst>
      <p:ext uri="{BB962C8B-B14F-4D97-AF65-F5344CB8AC3E}">
        <p14:creationId xmlns:p14="http://schemas.microsoft.com/office/powerpoint/2010/main" val="6082846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Як утворюється конденсат на стінах</a:t>
            </a:r>
            <a:endParaRPr lang="uk-UA" sz="2400" b="0" strike="noStrike" spc="-1" dirty="0">
              <a:latin typeface="Arial"/>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49" y="775583"/>
            <a:ext cx="9055508" cy="5733372"/>
          </a:xfrm>
          <a:prstGeom prst="rect">
            <a:avLst/>
          </a:prstGeom>
        </p:spPr>
      </p:pic>
      <p:sp>
        <p:nvSpPr>
          <p:cNvPr id="4" name="TextBox 3"/>
          <p:cNvSpPr txBox="1"/>
          <p:nvPr/>
        </p:nvSpPr>
        <p:spPr>
          <a:xfrm>
            <a:off x="471949" y="6571757"/>
            <a:ext cx="9055508" cy="646331"/>
          </a:xfrm>
          <a:prstGeom prst="rect">
            <a:avLst/>
          </a:prstGeom>
          <a:noFill/>
        </p:spPr>
        <p:txBody>
          <a:bodyPr wrap="square" rtlCol="0">
            <a:spAutoFit/>
          </a:bodyPr>
          <a:lstStyle/>
          <a:p>
            <a:pPr algn="ctr"/>
            <a:r>
              <a:rPr lang="uk-UA" b="1" u="sng" dirty="0"/>
              <a:t>Наприклад, при температурі повітря 21 градус і вологості 60%, конденсат буде </a:t>
            </a:r>
            <a:r>
              <a:rPr lang="uk-UA" b="1" u="sng" dirty="0" err="1"/>
              <a:t>утворюватись</a:t>
            </a:r>
            <a:r>
              <a:rPr lang="uk-UA" b="1" u="sng" dirty="0"/>
              <a:t> на поверхнях, холодніших за 12,9 градусів.</a:t>
            </a:r>
            <a:endParaRPr lang="ru-RU" b="1" u="sng" dirty="0"/>
          </a:p>
        </p:txBody>
      </p:sp>
    </p:spTree>
    <p:extLst>
      <p:ext uri="{BB962C8B-B14F-4D97-AF65-F5344CB8AC3E}">
        <p14:creationId xmlns:p14="http://schemas.microsoft.com/office/powerpoint/2010/main" val="28554379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Методи зменшення споживання води</a:t>
            </a:r>
          </a:p>
        </p:txBody>
      </p:sp>
      <p:graphicFrame>
        <p:nvGraphicFramePr>
          <p:cNvPr id="3" name="Схема 2"/>
          <p:cNvGraphicFramePr/>
          <p:nvPr>
            <p:extLst>
              <p:ext uri="{D42A27DB-BD31-4B8C-83A1-F6EECF244321}">
                <p14:modId xmlns:p14="http://schemas.microsoft.com/office/powerpoint/2010/main" val="4168367765"/>
              </p:ext>
            </p:extLst>
          </p:nvPr>
        </p:nvGraphicFramePr>
        <p:xfrm>
          <a:off x="874486" y="1710812"/>
          <a:ext cx="8347587" cy="3883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p:cNvSpPr txBox="1"/>
          <p:nvPr/>
        </p:nvSpPr>
        <p:spPr>
          <a:xfrm>
            <a:off x="324465" y="6400800"/>
            <a:ext cx="9448800" cy="461665"/>
          </a:xfrm>
          <a:prstGeom prst="rect">
            <a:avLst/>
          </a:prstGeom>
          <a:noFill/>
        </p:spPr>
        <p:txBody>
          <a:bodyPr wrap="square" rtlCol="0">
            <a:spAutoFit/>
          </a:bodyPr>
          <a:lstStyle/>
          <a:p>
            <a:r>
              <a:rPr lang="uk-UA" sz="2400" dirty="0"/>
              <a:t>Контроль за справністю обладнання та недопущення втрат води</a:t>
            </a:r>
            <a:endParaRPr lang="ru-RU" sz="2400" dirty="0"/>
          </a:p>
        </p:txBody>
      </p:sp>
    </p:spTree>
    <p:extLst>
      <p:ext uri="{BB962C8B-B14F-4D97-AF65-F5344CB8AC3E}">
        <p14:creationId xmlns:p14="http://schemas.microsoft.com/office/powerpoint/2010/main" val="22653295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216310" y="289994"/>
            <a:ext cx="9615948"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Результати вимірювань: температура</a:t>
            </a:r>
            <a:endParaRPr lang="uk-UA" sz="2400" spc="-1" dirty="0"/>
          </a:p>
        </p:txBody>
      </p:sp>
      <p:graphicFrame>
        <p:nvGraphicFramePr>
          <p:cNvPr id="4" name="Диаграмма 3"/>
          <p:cNvGraphicFramePr>
            <a:graphicFrameLocks/>
          </p:cNvGraphicFramePr>
          <p:nvPr>
            <p:extLst>
              <p:ext uri="{D42A27DB-BD31-4B8C-83A1-F6EECF244321}">
                <p14:modId xmlns:p14="http://schemas.microsoft.com/office/powerpoint/2010/main" val="2623695792"/>
              </p:ext>
            </p:extLst>
          </p:nvPr>
        </p:nvGraphicFramePr>
        <p:xfrm>
          <a:off x="216310" y="924231"/>
          <a:ext cx="9615948" cy="61254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801624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216310" y="289994"/>
            <a:ext cx="9615948"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Результати вимірювань: відносна вологість</a:t>
            </a:r>
            <a:endParaRPr lang="uk-UA" sz="2400" spc="-1" dirty="0"/>
          </a:p>
        </p:txBody>
      </p:sp>
      <p:graphicFrame>
        <p:nvGraphicFramePr>
          <p:cNvPr id="5" name="Диаграмма 4"/>
          <p:cNvGraphicFramePr>
            <a:graphicFrameLocks/>
          </p:cNvGraphicFramePr>
          <p:nvPr>
            <p:extLst>
              <p:ext uri="{D42A27DB-BD31-4B8C-83A1-F6EECF244321}">
                <p14:modId xmlns:p14="http://schemas.microsoft.com/office/powerpoint/2010/main" val="3441486316"/>
              </p:ext>
            </p:extLst>
          </p:nvPr>
        </p:nvGraphicFramePr>
        <p:xfrm>
          <a:off x="216310" y="848519"/>
          <a:ext cx="9615948" cy="61717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732877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Виникнення плісняви у спортивній залі</a:t>
            </a:r>
            <a:endParaRPr lang="uk-UA" sz="2400" spc="-1" dirty="0"/>
          </a:p>
        </p:txBody>
      </p:sp>
      <p:graphicFrame>
        <p:nvGraphicFramePr>
          <p:cNvPr id="2" name="Таблица 1"/>
          <p:cNvGraphicFramePr>
            <a:graphicFrameLocks noGrp="1"/>
          </p:cNvGraphicFramePr>
          <p:nvPr>
            <p:extLst>
              <p:ext uri="{D42A27DB-BD31-4B8C-83A1-F6EECF244321}">
                <p14:modId xmlns:p14="http://schemas.microsoft.com/office/powerpoint/2010/main" val="1968845828"/>
              </p:ext>
            </p:extLst>
          </p:nvPr>
        </p:nvGraphicFramePr>
        <p:xfrm>
          <a:off x="563071" y="943892"/>
          <a:ext cx="8964385" cy="5683056"/>
        </p:xfrm>
        <a:graphic>
          <a:graphicData uri="http://schemas.openxmlformats.org/drawingml/2006/table">
            <a:tbl>
              <a:tblPr>
                <a:tableStyleId>{5C22544A-7EE6-4342-B048-85BDC9FD1C3A}</a:tableStyleId>
              </a:tblPr>
              <a:tblGrid>
                <a:gridCol w="1130965">
                  <a:extLst>
                    <a:ext uri="{9D8B030D-6E8A-4147-A177-3AD203B41FA5}">
                      <a16:colId xmlns:a16="http://schemas.microsoft.com/office/drawing/2014/main" val="20000"/>
                    </a:ext>
                  </a:extLst>
                </a:gridCol>
                <a:gridCol w="559530">
                  <a:extLst>
                    <a:ext uri="{9D8B030D-6E8A-4147-A177-3AD203B41FA5}">
                      <a16:colId xmlns:a16="http://schemas.microsoft.com/office/drawing/2014/main" val="20001"/>
                    </a:ext>
                  </a:extLst>
                </a:gridCol>
                <a:gridCol w="559530">
                  <a:extLst>
                    <a:ext uri="{9D8B030D-6E8A-4147-A177-3AD203B41FA5}">
                      <a16:colId xmlns:a16="http://schemas.microsoft.com/office/drawing/2014/main" val="20002"/>
                    </a:ext>
                  </a:extLst>
                </a:gridCol>
                <a:gridCol w="559530">
                  <a:extLst>
                    <a:ext uri="{9D8B030D-6E8A-4147-A177-3AD203B41FA5}">
                      <a16:colId xmlns:a16="http://schemas.microsoft.com/office/drawing/2014/main" val="20003"/>
                    </a:ext>
                  </a:extLst>
                </a:gridCol>
                <a:gridCol w="559530">
                  <a:extLst>
                    <a:ext uri="{9D8B030D-6E8A-4147-A177-3AD203B41FA5}">
                      <a16:colId xmlns:a16="http://schemas.microsoft.com/office/drawing/2014/main" val="20004"/>
                    </a:ext>
                  </a:extLst>
                </a:gridCol>
                <a:gridCol w="559530">
                  <a:extLst>
                    <a:ext uri="{9D8B030D-6E8A-4147-A177-3AD203B41FA5}">
                      <a16:colId xmlns:a16="http://schemas.microsoft.com/office/drawing/2014/main" val="20005"/>
                    </a:ext>
                  </a:extLst>
                </a:gridCol>
                <a:gridCol w="559530">
                  <a:extLst>
                    <a:ext uri="{9D8B030D-6E8A-4147-A177-3AD203B41FA5}">
                      <a16:colId xmlns:a16="http://schemas.microsoft.com/office/drawing/2014/main" val="20006"/>
                    </a:ext>
                  </a:extLst>
                </a:gridCol>
                <a:gridCol w="559530">
                  <a:extLst>
                    <a:ext uri="{9D8B030D-6E8A-4147-A177-3AD203B41FA5}">
                      <a16:colId xmlns:a16="http://schemas.microsoft.com/office/drawing/2014/main" val="20007"/>
                    </a:ext>
                  </a:extLst>
                </a:gridCol>
                <a:gridCol w="559530">
                  <a:extLst>
                    <a:ext uri="{9D8B030D-6E8A-4147-A177-3AD203B41FA5}">
                      <a16:colId xmlns:a16="http://schemas.microsoft.com/office/drawing/2014/main" val="20008"/>
                    </a:ext>
                  </a:extLst>
                </a:gridCol>
                <a:gridCol w="559530">
                  <a:extLst>
                    <a:ext uri="{9D8B030D-6E8A-4147-A177-3AD203B41FA5}">
                      <a16:colId xmlns:a16="http://schemas.microsoft.com/office/drawing/2014/main" val="20009"/>
                    </a:ext>
                  </a:extLst>
                </a:gridCol>
                <a:gridCol w="559530">
                  <a:extLst>
                    <a:ext uri="{9D8B030D-6E8A-4147-A177-3AD203B41FA5}">
                      <a16:colId xmlns:a16="http://schemas.microsoft.com/office/drawing/2014/main" val="20010"/>
                    </a:ext>
                  </a:extLst>
                </a:gridCol>
                <a:gridCol w="559530">
                  <a:extLst>
                    <a:ext uri="{9D8B030D-6E8A-4147-A177-3AD203B41FA5}">
                      <a16:colId xmlns:a16="http://schemas.microsoft.com/office/drawing/2014/main" val="20011"/>
                    </a:ext>
                  </a:extLst>
                </a:gridCol>
                <a:gridCol w="559530">
                  <a:extLst>
                    <a:ext uri="{9D8B030D-6E8A-4147-A177-3AD203B41FA5}">
                      <a16:colId xmlns:a16="http://schemas.microsoft.com/office/drawing/2014/main" val="20012"/>
                    </a:ext>
                  </a:extLst>
                </a:gridCol>
                <a:gridCol w="559530">
                  <a:extLst>
                    <a:ext uri="{9D8B030D-6E8A-4147-A177-3AD203B41FA5}">
                      <a16:colId xmlns:a16="http://schemas.microsoft.com/office/drawing/2014/main" val="20013"/>
                    </a:ext>
                  </a:extLst>
                </a:gridCol>
                <a:gridCol w="559530">
                  <a:extLst>
                    <a:ext uri="{9D8B030D-6E8A-4147-A177-3AD203B41FA5}">
                      <a16:colId xmlns:a16="http://schemas.microsoft.com/office/drawing/2014/main" val="20014"/>
                    </a:ext>
                  </a:extLst>
                </a:gridCol>
              </a:tblGrid>
              <a:tr h="326612">
                <a:tc>
                  <a:txBody>
                    <a:bodyPr/>
                    <a:lstStyle/>
                    <a:p>
                      <a:pPr algn="ctr" fontAlgn="ctr"/>
                      <a:r>
                        <a:rPr lang="ru-RU" sz="1200" b="1" u="none" strike="noStrike" dirty="0">
                          <a:effectLst/>
                        </a:rPr>
                        <a:t> </a:t>
                      </a:r>
                      <a:endParaRPr lang="ru-RU" sz="1200" b="1"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14">
                  <a:txBody>
                    <a:bodyPr/>
                    <a:lstStyle/>
                    <a:p>
                      <a:pPr algn="ctr" fontAlgn="ctr"/>
                      <a:r>
                        <a:rPr lang="ru-RU" sz="1100" b="1" u="none" strike="noStrike">
                          <a:effectLst/>
                        </a:rPr>
                        <a:t>Точка роси (в градусах Цельсія) при відносній вологості повітря в %</a:t>
                      </a:r>
                      <a:endParaRPr lang="ru-RU" sz="11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0"/>
                  </a:ext>
                </a:extLst>
              </a:tr>
              <a:tr h="326612">
                <a:tc>
                  <a:txBody>
                    <a:bodyPr/>
                    <a:lstStyle/>
                    <a:p>
                      <a:pPr algn="ctr" fontAlgn="ctr"/>
                      <a:r>
                        <a:rPr lang="ru-RU" sz="1200" b="1" u="none" strike="noStrike" dirty="0">
                          <a:effectLst/>
                        </a:rPr>
                        <a:t>Температура</a:t>
                      </a:r>
                      <a:endParaRPr lang="ru-RU" sz="1200" b="1"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200" b="1" u="none" strike="noStrike" dirty="0">
                          <a:effectLst/>
                        </a:rPr>
                        <a:t>30%</a:t>
                      </a:r>
                      <a:endParaRPr lang="ru-RU" sz="1200" b="1"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200" b="1" u="none" strike="noStrike">
                          <a:effectLst/>
                        </a:rPr>
                        <a:t>35%</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200" b="1" u="none" strike="noStrike">
                          <a:effectLst/>
                        </a:rPr>
                        <a:t>40%</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200" b="1" u="none" strike="noStrike">
                          <a:effectLst/>
                        </a:rPr>
                        <a:t>45%</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200" b="1" u="none" strike="noStrike">
                          <a:effectLst/>
                        </a:rPr>
                        <a:t>50%</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200" b="1" u="none" strike="noStrike">
                          <a:effectLst/>
                        </a:rPr>
                        <a:t>55%</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200" b="1" u="none" strike="noStrike">
                          <a:effectLst/>
                        </a:rPr>
                        <a:t>60%</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200" b="1" u="none" strike="noStrike">
                          <a:effectLst/>
                        </a:rPr>
                        <a:t>65%</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200" b="1" u="none" strike="noStrike">
                          <a:effectLst/>
                        </a:rPr>
                        <a:t>70%</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200" b="1" u="none" strike="noStrike">
                          <a:effectLst/>
                        </a:rPr>
                        <a:t>75%</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200" b="1" u="none" strike="noStrike">
                          <a:effectLst/>
                        </a:rPr>
                        <a:t>80%</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200" b="1" u="none" strike="noStrike">
                          <a:effectLst/>
                        </a:rPr>
                        <a:t>85%</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200" b="1" u="none" strike="noStrike">
                          <a:effectLst/>
                        </a:rPr>
                        <a:t>90%</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200" b="1" u="none" strike="noStrike" dirty="0">
                          <a:effectLst/>
                        </a:rPr>
                        <a:t>95%</a:t>
                      </a:r>
                      <a:endParaRPr lang="ru-RU" sz="1200" b="1"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13548">
                <a:tc>
                  <a:txBody>
                    <a:bodyPr/>
                    <a:lstStyle/>
                    <a:p>
                      <a:pPr algn="ctr" fontAlgn="ctr"/>
                      <a:r>
                        <a:rPr lang="ru-RU" sz="1200" b="1" u="none" strike="noStrike" dirty="0">
                          <a:effectLst/>
                        </a:rPr>
                        <a:t>25</a:t>
                      </a:r>
                      <a:endParaRPr lang="ru-RU" sz="1200" b="1"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100" u="none" strike="noStrike" dirty="0">
                          <a:effectLst/>
                        </a:rPr>
                        <a:t>6,2</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8,5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10,5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12,2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13,9</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15,3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16,7</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18,0</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19,1</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20,3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21,3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22,3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23,2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24,1</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2"/>
                  </a:ext>
                </a:extLst>
              </a:tr>
              <a:tr h="313548">
                <a:tc>
                  <a:txBody>
                    <a:bodyPr/>
                    <a:lstStyle/>
                    <a:p>
                      <a:pPr algn="ctr" fontAlgn="ctr"/>
                      <a:r>
                        <a:rPr lang="ru-RU" sz="1200" b="1" u="none" strike="noStrike">
                          <a:effectLst/>
                        </a:rPr>
                        <a:t>24</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100" u="none" strike="noStrike" dirty="0">
                          <a:effectLst/>
                        </a:rPr>
                        <a:t>5,4</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7,6</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9,6</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11,3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12,9</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14,4</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15,8</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17,0</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18,2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19,3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20,3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21,3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22,3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23,1</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313548">
                <a:tc>
                  <a:txBody>
                    <a:bodyPr/>
                    <a:lstStyle/>
                    <a:p>
                      <a:pPr algn="ctr" fontAlgn="ctr"/>
                      <a:r>
                        <a:rPr lang="ru-RU" sz="1200" b="1" u="none" strike="noStrike">
                          <a:effectLst/>
                        </a:rPr>
                        <a:t>23</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100" u="none" strike="noStrike">
                          <a:effectLst/>
                        </a:rPr>
                        <a:t>4,5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6,7</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8,7</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10,4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12,0</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13,5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14,8</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16,1</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17,2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18,3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19,4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20,3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21,3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22,2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4"/>
                  </a:ext>
                </a:extLst>
              </a:tr>
              <a:tr h="313548">
                <a:tc>
                  <a:txBody>
                    <a:bodyPr/>
                    <a:lstStyle/>
                    <a:p>
                      <a:pPr algn="ctr" fontAlgn="ctr"/>
                      <a:r>
                        <a:rPr lang="ru-RU" sz="1200" b="1" u="none" strike="noStrike" dirty="0">
                          <a:effectLst/>
                        </a:rPr>
                        <a:t>22</a:t>
                      </a:r>
                      <a:endParaRPr lang="ru-RU" sz="1200" b="1"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100" u="none" strike="noStrike">
                          <a:effectLst/>
                        </a:rPr>
                        <a:t>3,6</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5,9</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7,8</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9,5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11,1</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12,5</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13,9</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15,1</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16,3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17,4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18,4</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19,4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20,3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21,1</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313548">
                <a:tc>
                  <a:txBody>
                    <a:bodyPr/>
                    <a:lstStyle/>
                    <a:p>
                      <a:pPr algn="ctr" fontAlgn="ctr"/>
                      <a:r>
                        <a:rPr lang="ru-RU" sz="1200" b="1" u="none" strike="noStrike">
                          <a:effectLst/>
                        </a:rPr>
                        <a:t>21</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100" u="none" strike="noStrike">
                          <a:effectLst/>
                        </a:rPr>
                        <a:t>2,8</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5,0</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6,9</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8,6</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10,2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11,6</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12,9</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14,2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15,3</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16,4</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17,4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18,4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19,3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20,2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6"/>
                  </a:ext>
                </a:extLst>
              </a:tr>
              <a:tr h="313548">
                <a:tc>
                  <a:txBody>
                    <a:bodyPr/>
                    <a:lstStyle/>
                    <a:p>
                      <a:pPr algn="ctr" fontAlgn="ctr"/>
                      <a:r>
                        <a:rPr lang="ru-RU" sz="1200" b="1" u="none" strike="noStrike">
                          <a:effectLst/>
                        </a:rPr>
                        <a:t>20</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100" u="none" strike="noStrike">
                          <a:effectLst/>
                        </a:rPr>
                        <a:t>1,9</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4,1</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6,0</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7,7</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9,3</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10,7</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12,0</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13,2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14,4</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15,4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16,4</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17,4</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18,3</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19,2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r h="313548">
                <a:tc>
                  <a:txBody>
                    <a:bodyPr/>
                    <a:lstStyle/>
                    <a:p>
                      <a:pPr algn="ctr" fontAlgn="ctr"/>
                      <a:r>
                        <a:rPr lang="ru-RU" sz="1200" b="1" u="none" strike="noStrike">
                          <a:effectLst/>
                        </a:rPr>
                        <a:t>19</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100" u="none" strike="noStrike">
                          <a:effectLst/>
                        </a:rPr>
                        <a:t>1,0</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3,2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5,1</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6,8</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8,3</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9,8</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11,1</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12,3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13,4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14,5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15,3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16,4</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17,3</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18,2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8"/>
                  </a:ext>
                </a:extLst>
              </a:tr>
              <a:tr h="313548">
                <a:tc>
                  <a:txBody>
                    <a:bodyPr/>
                    <a:lstStyle/>
                    <a:p>
                      <a:pPr algn="ctr" fontAlgn="ctr"/>
                      <a:r>
                        <a:rPr lang="ru-RU" sz="1200" b="1" u="none" strike="noStrike">
                          <a:effectLst/>
                        </a:rPr>
                        <a:t>18</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100" u="none" strike="noStrike">
                          <a:effectLst/>
                        </a:rPr>
                        <a:t>0,2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4,2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5,9</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7,4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8,8</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10,1</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11,3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12,5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13,5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14,5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15,4</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16,3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17,2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9"/>
                  </a:ext>
                </a:extLst>
              </a:tr>
              <a:tr h="313548">
                <a:tc>
                  <a:txBody>
                    <a:bodyPr/>
                    <a:lstStyle/>
                    <a:p>
                      <a:pPr algn="ctr" fontAlgn="ctr"/>
                      <a:r>
                        <a:rPr lang="ru-RU" sz="1200" b="1" u="none" strike="noStrike">
                          <a:effectLst/>
                        </a:rPr>
                        <a:t>17</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100" u="none" strike="noStrike">
                          <a:effectLst/>
                        </a:rPr>
                        <a:t>-0,6</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3,3</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100" u="none" strike="noStrike">
                          <a:effectLst/>
                        </a:rPr>
                        <a:t>5,0</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100" u="none" strike="noStrike">
                          <a:effectLst/>
                        </a:rPr>
                        <a:t>6,5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100" u="none" strike="noStrike">
                          <a:effectLst/>
                        </a:rPr>
                        <a:t>7,9</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100" u="none" strike="noStrike" dirty="0">
                          <a:effectLst/>
                        </a:rPr>
                        <a:t>9,2</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100" u="none" strike="noStrike">
                          <a:effectLst/>
                        </a:rPr>
                        <a:t>10,4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11,5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12,5</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13,5</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14,5</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15,3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16,2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0"/>
                  </a:ext>
                </a:extLst>
              </a:tr>
              <a:tr h="313548">
                <a:tc>
                  <a:txBody>
                    <a:bodyPr/>
                    <a:lstStyle/>
                    <a:p>
                      <a:pPr algn="ctr" fontAlgn="ctr"/>
                      <a:r>
                        <a:rPr lang="ru-RU" sz="1200" b="1" u="none" strike="noStrike">
                          <a:effectLst/>
                        </a:rPr>
                        <a:t>16</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100" u="none" strike="noStrike">
                          <a:effectLst/>
                        </a:rPr>
                        <a:t>-1,4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0,5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2,4</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100" u="none" strike="noStrike" dirty="0">
                          <a:effectLst/>
                        </a:rPr>
                        <a:t>4,1</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100" u="none" strike="noStrike" dirty="0">
                          <a:effectLst/>
                        </a:rPr>
                        <a:t>5,6</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100" u="none" strike="noStrike" dirty="0">
                          <a:effectLst/>
                        </a:rPr>
                        <a:t>7,0</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100" u="none" strike="noStrike">
                          <a:effectLst/>
                        </a:rPr>
                        <a:t>8,2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100" u="none" strike="noStrike" dirty="0">
                          <a:effectLst/>
                        </a:rPr>
                        <a:t>9,4</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r>
                        <a:rPr lang="ru-RU" sz="1100" u="none" strike="noStrike" kern="1200" dirty="0">
                          <a:solidFill>
                            <a:schemeClr val="dk1"/>
                          </a:solidFill>
                          <a:effectLst/>
                          <a:latin typeface="+mn-lt"/>
                          <a:ea typeface="+mn-ea"/>
                          <a:cs typeface="+mn-cs"/>
                        </a:rPr>
                        <a:t>10,5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r>
                        <a:rPr lang="ru-RU" sz="1100" u="none" strike="noStrike" kern="1200">
                          <a:solidFill>
                            <a:schemeClr val="dk1"/>
                          </a:solidFill>
                          <a:effectLst/>
                          <a:latin typeface="+mn-lt"/>
                          <a:ea typeface="+mn-ea"/>
                          <a:cs typeface="+mn-cs"/>
                        </a:rPr>
                        <a:t>11,6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r>
                        <a:rPr lang="ru-RU" sz="1100" u="none" strike="noStrike" kern="1200" dirty="0">
                          <a:solidFill>
                            <a:schemeClr val="dk1"/>
                          </a:solidFill>
                          <a:effectLst/>
                          <a:latin typeface="+mn-lt"/>
                          <a:ea typeface="+mn-ea"/>
                          <a:cs typeface="+mn-cs"/>
                        </a:rPr>
                        <a:t>12,6</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13,5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14,4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15,2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1"/>
                  </a:ext>
                </a:extLst>
              </a:tr>
              <a:tr h="313548">
                <a:tc>
                  <a:txBody>
                    <a:bodyPr/>
                    <a:lstStyle/>
                    <a:p>
                      <a:pPr algn="ctr" fontAlgn="ctr"/>
                      <a:r>
                        <a:rPr lang="ru-RU" sz="1200" b="1" u="none" strike="noStrike">
                          <a:effectLst/>
                        </a:rPr>
                        <a:t>15</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100" u="none" strike="noStrike">
                          <a:effectLst/>
                        </a:rPr>
                        <a:t>-2,2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-0,3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100" u="none" strike="noStrike">
                          <a:effectLst/>
                        </a:rPr>
                        <a:t>3,2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100" u="none" strike="noStrike" dirty="0">
                          <a:effectLst/>
                        </a:rPr>
                        <a:t>4,7</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100" u="none" strike="noStrike" dirty="0">
                          <a:effectLst/>
                        </a:rPr>
                        <a:t>6,1</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100" u="none" strike="noStrike" dirty="0">
                          <a:effectLst/>
                        </a:rPr>
                        <a:t>7,3</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fontAlgn="ctr"/>
                      <a:r>
                        <a:rPr lang="ru-RU" sz="1100" u="none" strike="noStrike">
                          <a:effectLst/>
                        </a:rPr>
                        <a:t>8,5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9,6</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ru-RU" sz="1100" u="none" strike="noStrike" dirty="0">
                          <a:effectLst/>
                        </a:rPr>
                        <a:t>10,6</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ru-RU" sz="1100" u="none" strike="noStrike" dirty="0">
                          <a:effectLst/>
                        </a:rPr>
                        <a:t>11,6</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ru-RU" sz="1100" u="none" strike="noStrike" dirty="0">
                          <a:effectLst/>
                        </a:rPr>
                        <a:t>12,5</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ru-RU" sz="1100" u="none" strike="noStrike">
                          <a:effectLst/>
                        </a:rPr>
                        <a:t>13,4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14,2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2"/>
                  </a:ext>
                </a:extLst>
              </a:tr>
              <a:tr h="313548">
                <a:tc>
                  <a:txBody>
                    <a:bodyPr/>
                    <a:lstStyle/>
                    <a:p>
                      <a:pPr algn="ctr" fontAlgn="ctr"/>
                      <a:r>
                        <a:rPr lang="ru-RU" sz="1200" b="1" u="none" strike="noStrike">
                          <a:effectLst/>
                        </a:rPr>
                        <a:t>14</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100" u="none" strike="noStrike">
                          <a:effectLst/>
                        </a:rPr>
                        <a:t>-2,9</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-1,0</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0,6</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3,7</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5,1</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6,4</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7,5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8,6</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ru-RU" sz="1100" u="none" strike="noStrike" dirty="0">
                          <a:effectLst/>
                        </a:rPr>
                        <a:t>9,6</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ru-RU" sz="1100" u="none" strike="noStrike" dirty="0">
                          <a:effectLst/>
                        </a:rPr>
                        <a:t>10,6</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ru-RU" sz="1100" u="none" strike="noStrike">
                          <a:effectLst/>
                        </a:rPr>
                        <a:t>11,5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ru-RU" sz="1100" u="none" strike="noStrike">
                          <a:effectLst/>
                        </a:rPr>
                        <a:t>12,4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13,2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3"/>
                  </a:ext>
                </a:extLst>
              </a:tr>
              <a:tr h="313548">
                <a:tc>
                  <a:txBody>
                    <a:bodyPr/>
                    <a:lstStyle/>
                    <a:p>
                      <a:pPr algn="ctr" fontAlgn="ctr"/>
                      <a:r>
                        <a:rPr lang="ru-RU" sz="1200" b="1" u="none" strike="noStrike">
                          <a:effectLst/>
                        </a:rPr>
                        <a:t>13</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100" u="none" strike="noStrike">
                          <a:effectLst/>
                        </a:rPr>
                        <a:t>-3,7</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-1,9</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-0,1</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2,8</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4,2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5,5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6,6</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7,7</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ru-RU" sz="1100" u="none" strike="noStrike" dirty="0">
                          <a:effectLst/>
                        </a:rPr>
                        <a:t>8,7</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ru-RU" sz="1100" u="none" strike="noStrike" dirty="0">
                          <a:effectLst/>
                        </a:rPr>
                        <a:t>9,6</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ru-RU" sz="1100" u="none" strike="noStrike" dirty="0">
                          <a:effectLst/>
                        </a:rPr>
                        <a:t>10,5</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fontAlgn="ctr"/>
                      <a:r>
                        <a:rPr lang="ru-RU" sz="1100" u="none" strike="noStrike">
                          <a:effectLst/>
                        </a:rPr>
                        <a:t>11,4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12,2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4"/>
                  </a:ext>
                </a:extLst>
              </a:tr>
              <a:tr h="313548">
                <a:tc>
                  <a:txBody>
                    <a:bodyPr/>
                    <a:lstStyle/>
                    <a:p>
                      <a:pPr algn="ctr" fontAlgn="ctr"/>
                      <a:r>
                        <a:rPr lang="ru-RU" sz="1200" b="1" u="none" strike="noStrike">
                          <a:effectLst/>
                        </a:rPr>
                        <a:t>12</a:t>
                      </a:r>
                      <a:endParaRPr lang="ru-RU" sz="1200" b="1"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100" u="none" strike="noStrike">
                          <a:effectLst/>
                        </a:rPr>
                        <a:t>-4,5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-2,8</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-1,0</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0,4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1,9</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3,2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4,5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5,7</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6,7</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7,7</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8,7</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9,6</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10,4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11,2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5"/>
                  </a:ext>
                </a:extLst>
              </a:tr>
              <a:tr h="313548">
                <a:tc>
                  <a:txBody>
                    <a:bodyPr/>
                    <a:lstStyle/>
                    <a:p>
                      <a:pPr algn="ctr" fontAlgn="ctr"/>
                      <a:r>
                        <a:rPr lang="ru-RU" sz="1200" b="1" u="none" strike="noStrike" dirty="0">
                          <a:effectLst/>
                        </a:rPr>
                        <a:t>11</a:t>
                      </a:r>
                      <a:endParaRPr lang="ru-RU" sz="1200" b="1"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100" u="none" strike="noStrike">
                          <a:effectLst/>
                        </a:rPr>
                        <a:t>-5,2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-3,4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-1,8</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-0,4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1,0</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2,3</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3,5</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4,7</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5,8</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6,7</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7,7</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8,6</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9,4</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10,2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6"/>
                  </a:ext>
                </a:extLst>
              </a:tr>
              <a:tr h="326612">
                <a:tc>
                  <a:txBody>
                    <a:bodyPr/>
                    <a:lstStyle/>
                    <a:p>
                      <a:pPr algn="ctr" fontAlgn="ctr"/>
                      <a:r>
                        <a:rPr lang="ru-RU" sz="1200" b="1" u="none" strike="noStrike" dirty="0">
                          <a:effectLst/>
                        </a:rPr>
                        <a:t>10</a:t>
                      </a:r>
                      <a:endParaRPr lang="ru-RU" sz="1200" b="1"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ru-RU" sz="1100" u="none" strike="noStrike">
                          <a:effectLst/>
                        </a:rPr>
                        <a:t>-6,0</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-4,2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-2,6</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-1,2</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0,1</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1,4</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2,6</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3,7</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4,8</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5,8</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6,7</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a:effectLst/>
                        </a:rPr>
                        <a:t>7,6</a:t>
                      </a:r>
                      <a:endParaRPr lang="ru-RU" sz="1100" b="0" i="0" u="none" strike="noStrike">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8,4</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ru-RU" sz="1100" u="none" strike="noStrike" dirty="0">
                          <a:effectLst/>
                        </a:rPr>
                        <a:t>9,2</a:t>
                      </a:r>
                      <a:endParaRPr lang="ru-RU" sz="1100" b="0" i="0" u="none" strike="noStrike" dirty="0">
                        <a:solidFill>
                          <a:srgbClr val="000000"/>
                        </a:solidFill>
                        <a:effectLst/>
                        <a:latin typeface="Montserrat" panose="00000500000000000000" pitchFamily="2" charset="-52"/>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17"/>
                  </a:ext>
                </a:extLst>
              </a:tr>
            </a:tbl>
          </a:graphicData>
        </a:graphic>
      </p:graphicFrame>
      <p:sp>
        <p:nvSpPr>
          <p:cNvPr id="4" name="TextBox 3"/>
          <p:cNvSpPr txBox="1"/>
          <p:nvPr/>
        </p:nvSpPr>
        <p:spPr>
          <a:xfrm>
            <a:off x="70512" y="6687559"/>
            <a:ext cx="9946868" cy="369332"/>
          </a:xfrm>
          <a:prstGeom prst="rect">
            <a:avLst/>
          </a:prstGeom>
          <a:noFill/>
        </p:spPr>
        <p:txBody>
          <a:bodyPr wrap="square" rtlCol="0">
            <a:spAutoFit/>
          </a:bodyPr>
          <a:lstStyle/>
          <a:p>
            <a:pPr algn="ctr"/>
            <a:r>
              <a:rPr lang="uk-UA" b="1" u="sng" dirty="0"/>
              <a:t>Червоним виділено існуючий стан речей, зеленим – згідно нормативів.</a:t>
            </a:r>
            <a:endParaRPr lang="ru-RU" b="1" u="sng" dirty="0"/>
          </a:p>
        </p:txBody>
      </p:sp>
    </p:spTree>
    <p:extLst>
      <p:ext uri="{BB962C8B-B14F-4D97-AF65-F5344CB8AC3E}">
        <p14:creationId xmlns:p14="http://schemas.microsoft.com/office/powerpoint/2010/main" val="206529854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3075" y="289994"/>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pc="-1" dirty="0">
                <a:latin typeface="Montserrat"/>
              </a:rPr>
              <a:t>Висновки</a:t>
            </a:r>
            <a:endParaRPr lang="uk-UA" sz="2400" spc="-1" dirty="0"/>
          </a:p>
        </p:txBody>
      </p:sp>
      <p:sp>
        <p:nvSpPr>
          <p:cNvPr id="3" name="TextBox 2"/>
          <p:cNvSpPr txBox="1"/>
          <p:nvPr/>
        </p:nvSpPr>
        <p:spPr>
          <a:xfrm>
            <a:off x="148802" y="2458064"/>
            <a:ext cx="8267612" cy="2554545"/>
          </a:xfrm>
          <a:prstGeom prst="rect">
            <a:avLst/>
          </a:prstGeom>
          <a:noFill/>
        </p:spPr>
        <p:txBody>
          <a:bodyPr wrap="square" rtlCol="0">
            <a:spAutoFit/>
          </a:bodyPr>
          <a:lstStyle/>
          <a:p>
            <a:pPr algn="just"/>
            <a:r>
              <a:rPr lang="uk-UA" sz="3200" dirty="0">
                <a:latin typeface="Times New Roman" panose="02020603050405020304" pitchFamily="18" charset="0"/>
                <a:cs typeface="Times New Roman" panose="02020603050405020304" pitchFamily="18" charset="0"/>
              </a:rPr>
              <a:t>Важливо контролювати та підтримувати в нормі не лише </a:t>
            </a:r>
            <a:r>
              <a:rPr lang="uk-UA" sz="3200" b="1" dirty="0">
                <a:latin typeface="Times New Roman" panose="02020603050405020304" pitchFamily="18" charset="0"/>
                <a:cs typeface="Times New Roman" panose="02020603050405020304" pitchFamily="18" charset="0"/>
              </a:rPr>
              <a:t>температуру</a:t>
            </a:r>
            <a:r>
              <a:rPr lang="uk-UA" sz="3200" dirty="0">
                <a:latin typeface="Times New Roman" panose="02020603050405020304" pitchFamily="18" charset="0"/>
                <a:cs typeface="Times New Roman" panose="02020603050405020304" pitchFamily="18" charset="0"/>
              </a:rPr>
              <a:t> повітря в приміщеннях, але й інші параметри: </a:t>
            </a:r>
            <a:r>
              <a:rPr lang="uk-UA" sz="3200" b="1" dirty="0">
                <a:latin typeface="Times New Roman" panose="02020603050405020304" pitchFamily="18" charset="0"/>
                <a:cs typeface="Times New Roman" panose="02020603050405020304" pitchFamily="18" charset="0"/>
              </a:rPr>
              <a:t>відносну вологість</a:t>
            </a:r>
            <a:r>
              <a:rPr lang="uk-UA" sz="3200" dirty="0">
                <a:latin typeface="Times New Roman" panose="02020603050405020304" pitchFamily="18" charset="0"/>
                <a:cs typeface="Times New Roman" panose="02020603050405020304" pitchFamily="18" charset="0"/>
              </a:rPr>
              <a:t>, </a:t>
            </a:r>
            <a:r>
              <a:rPr lang="uk-UA" sz="3200" b="1" dirty="0">
                <a:latin typeface="Times New Roman" panose="02020603050405020304" pitchFamily="18" charset="0"/>
                <a:cs typeface="Times New Roman" panose="02020603050405020304" pitchFamily="18" charset="0"/>
              </a:rPr>
              <a:t>концентрацію вуглекислого газу</a:t>
            </a:r>
            <a:r>
              <a:rPr lang="uk-UA" sz="3200" dirty="0">
                <a:latin typeface="Times New Roman" panose="02020603050405020304" pitchFamily="18" charset="0"/>
                <a:cs typeface="Times New Roman" panose="02020603050405020304" pitchFamily="18" charset="0"/>
              </a:rPr>
              <a:t>, </a:t>
            </a:r>
            <a:r>
              <a:rPr lang="uk-UA" sz="3200" b="1" dirty="0">
                <a:latin typeface="Times New Roman" panose="02020603050405020304" pitchFamily="18" charset="0"/>
                <a:cs typeface="Times New Roman" panose="02020603050405020304" pitchFamily="18" charset="0"/>
              </a:rPr>
              <a:t>швидкість руху</a:t>
            </a:r>
            <a:r>
              <a:rPr lang="uk-UA" sz="3200" dirty="0">
                <a:latin typeface="Times New Roman" panose="02020603050405020304" pitchFamily="18" charset="0"/>
                <a:cs typeface="Times New Roman" panose="02020603050405020304" pitchFamily="18" charset="0"/>
              </a:rPr>
              <a:t> повітря та інші.</a:t>
            </a:r>
            <a:endParaRPr lang="ru-RU"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20089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81" name="CustomShape 1"/>
          <p:cNvSpPr/>
          <p:nvPr/>
        </p:nvSpPr>
        <p:spPr>
          <a:xfrm>
            <a:off x="274839" y="2812026"/>
            <a:ext cx="7404155" cy="1877961"/>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indent="717550">
              <a:lnSpc>
                <a:spcPct val="100000"/>
              </a:lnSpc>
            </a:pPr>
            <a:r>
              <a:rPr lang="uk-UA" sz="3600" b="1" strike="noStrike" spc="-1" dirty="0">
                <a:latin typeface="Montserrat"/>
              </a:rPr>
              <a:t>ДЯКУЮ ЗА УВАГУ!</a:t>
            </a:r>
          </a:p>
          <a:p>
            <a:pPr indent="717550">
              <a:lnSpc>
                <a:spcPct val="50000"/>
              </a:lnSpc>
            </a:pPr>
            <a:endParaRPr lang="uk-UA" sz="1400" b="1" spc="-1" dirty="0">
              <a:latin typeface="Montserrat"/>
            </a:endParaRPr>
          </a:p>
          <a:p>
            <a:pPr indent="717550"/>
            <a:r>
              <a:rPr lang="uk-UA" sz="1400" b="1" spc="-1" dirty="0">
                <a:latin typeface="Montserrat"/>
              </a:rPr>
              <a:t>Володимир Ярош</a:t>
            </a:r>
          </a:p>
          <a:p>
            <a:pPr indent="717550"/>
            <a:r>
              <a:rPr lang="uk-UA" sz="1200" spc="-1" dirty="0">
                <a:latin typeface="Montserrat"/>
              </a:rPr>
              <a:t>інженер-енергетик</a:t>
            </a:r>
          </a:p>
          <a:p>
            <a:pPr indent="717550"/>
            <a:r>
              <a:rPr lang="uk-UA" sz="1200" spc="-1" dirty="0">
                <a:latin typeface="Montserrat"/>
              </a:rPr>
              <a:t>департаменту освіти</a:t>
            </a:r>
          </a:p>
          <a:p>
            <a:pPr indent="717550"/>
            <a:r>
              <a:rPr lang="uk-UA" sz="1200" spc="-1" dirty="0">
                <a:latin typeface="Montserrat"/>
              </a:rPr>
              <a:t>Житомирської міської ради</a:t>
            </a:r>
          </a:p>
          <a:p>
            <a:pPr indent="717550"/>
            <a:r>
              <a:rPr lang="uk-UA" sz="1200" spc="-1" dirty="0">
                <a:latin typeface="Montserrat"/>
              </a:rPr>
              <a:t>(098) 419-32-10</a:t>
            </a:r>
          </a:p>
        </p:txBody>
      </p:sp>
    </p:spTree>
    <p:extLst>
      <p:ext uri="{BB962C8B-B14F-4D97-AF65-F5344CB8AC3E}">
        <p14:creationId xmlns:p14="http://schemas.microsoft.com/office/powerpoint/2010/main" val="272530436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Обслуговування систем водопостачання</a:t>
            </a:r>
          </a:p>
        </p:txBody>
      </p:sp>
      <p:sp>
        <p:nvSpPr>
          <p:cNvPr id="4" name="object 10"/>
          <p:cNvSpPr/>
          <p:nvPr/>
        </p:nvSpPr>
        <p:spPr>
          <a:xfrm>
            <a:off x="7223508" y="5187540"/>
            <a:ext cx="2752725" cy="2063748"/>
          </a:xfrm>
          <a:prstGeom prst="rect">
            <a:avLst/>
          </a:prstGeom>
          <a:blipFill>
            <a:blip r:embed="rId3" cstate="print"/>
            <a:stretch>
              <a:fillRect/>
            </a:stretch>
          </a:blipFill>
        </p:spPr>
        <p:txBody>
          <a:bodyPr wrap="square" lIns="0" tIns="0" rIns="0" bIns="0" rtlCol="0"/>
          <a:lstStyle/>
          <a:p>
            <a:endParaRPr/>
          </a:p>
        </p:txBody>
      </p:sp>
      <p:sp>
        <p:nvSpPr>
          <p:cNvPr id="5" name="object 9"/>
          <p:cNvSpPr txBox="1">
            <a:spLocks/>
          </p:cNvSpPr>
          <p:nvPr/>
        </p:nvSpPr>
        <p:spPr>
          <a:xfrm>
            <a:off x="566088" y="1055743"/>
            <a:ext cx="9128517" cy="5335050"/>
          </a:xfrm>
          <a:prstGeom prst="rect">
            <a:avLst/>
          </a:prstGeom>
        </p:spPr>
        <p:txBody>
          <a:bodyPr vert="horz" wrap="square" lIns="0" tIns="1270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marR="918210" algn="just">
              <a:lnSpc>
                <a:spcPct val="117200"/>
              </a:lnSpc>
              <a:spcBef>
                <a:spcPts val="100"/>
              </a:spcBef>
            </a:pPr>
            <a:r>
              <a:rPr lang="ru-RU" spc="-5" dirty="0" err="1"/>
              <a:t>Навіть</a:t>
            </a:r>
            <a:r>
              <a:rPr lang="ru-RU" spc="-5" dirty="0"/>
              <a:t> </a:t>
            </a:r>
            <a:r>
              <a:rPr lang="ru-RU" spc="-20" dirty="0" err="1"/>
              <a:t>невеликі</a:t>
            </a:r>
            <a:r>
              <a:rPr lang="ru-RU" spc="-20" dirty="0"/>
              <a:t> </a:t>
            </a:r>
            <a:r>
              <a:rPr lang="ru-RU" spc="-5" dirty="0" err="1"/>
              <a:t>протікання</a:t>
            </a:r>
            <a:r>
              <a:rPr lang="ru-RU" spc="-5" dirty="0"/>
              <a:t> </a:t>
            </a:r>
            <a:r>
              <a:rPr lang="ru-RU" spc="-5" dirty="0" err="1"/>
              <a:t>можуть</a:t>
            </a:r>
            <a:r>
              <a:rPr lang="ru-RU" spc="-5" dirty="0"/>
              <a:t> </a:t>
            </a:r>
            <a:r>
              <a:rPr lang="ru-RU" spc="-5" dirty="0" err="1"/>
              <a:t>збільшити</a:t>
            </a:r>
            <a:r>
              <a:rPr lang="ru-RU" spc="-5" dirty="0"/>
              <a:t>  </a:t>
            </a:r>
            <a:r>
              <a:rPr lang="ru-RU" spc="-10" dirty="0" err="1"/>
              <a:t>споживання</a:t>
            </a:r>
            <a:r>
              <a:rPr lang="ru-RU" spc="-10" dirty="0"/>
              <a:t> </a:t>
            </a:r>
            <a:r>
              <a:rPr lang="ru-RU" spc="-25" dirty="0"/>
              <a:t>води </a:t>
            </a:r>
            <a:r>
              <a:rPr lang="ru-RU" spc="-5" dirty="0"/>
              <a:t>до 30% на</a:t>
            </a:r>
            <a:r>
              <a:rPr lang="ru-RU" dirty="0"/>
              <a:t> </a:t>
            </a:r>
            <a:r>
              <a:rPr lang="ru-RU" spc="-5" dirty="0" err="1"/>
              <a:t>рік</a:t>
            </a:r>
            <a:r>
              <a:rPr lang="ru-RU" spc="-5" dirty="0"/>
              <a:t>!</a:t>
            </a:r>
          </a:p>
          <a:p>
            <a:pPr marL="12700" marR="1176655" algn="just">
              <a:lnSpc>
                <a:spcPct val="100000"/>
              </a:lnSpc>
              <a:spcBef>
                <a:spcPts val="500"/>
              </a:spcBef>
            </a:pPr>
            <a:r>
              <a:rPr lang="ru-RU" spc="-15" dirty="0"/>
              <a:t>Через </a:t>
            </a:r>
            <a:r>
              <a:rPr lang="ru-RU" spc="-5" dirty="0"/>
              <a:t>перепади </a:t>
            </a:r>
            <a:r>
              <a:rPr lang="ru-RU" spc="5" dirty="0" err="1"/>
              <a:t>тиску</a:t>
            </a:r>
            <a:r>
              <a:rPr lang="ru-RU" spc="5" dirty="0"/>
              <a:t> </a:t>
            </a:r>
            <a:r>
              <a:rPr lang="ru-RU" dirty="0"/>
              <a:t>з </a:t>
            </a:r>
            <a:r>
              <a:rPr lang="ru-RU" spc="-10" dirty="0"/>
              <a:t>водоканалу </a:t>
            </a:r>
            <a:r>
              <a:rPr lang="ru-RU" spc="-5" dirty="0" err="1"/>
              <a:t>можуть</a:t>
            </a:r>
            <a:r>
              <a:rPr lang="ru-RU" spc="-5" dirty="0"/>
              <a:t>  </a:t>
            </a:r>
            <a:r>
              <a:rPr lang="ru-RU" spc="-10" dirty="0" err="1"/>
              <a:t>з’являтися</a:t>
            </a:r>
            <a:r>
              <a:rPr lang="ru-RU" spc="-10" dirty="0"/>
              <a:t> </a:t>
            </a:r>
            <a:r>
              <a:rPr lang="ru-RU" spc="-5" dirty="0" err="1"/>
              <a:t>нові</a:t>
            </a:r>
            <a:r>
              <a:rPr lang="ru-RU" spc="5" dirty="0"/>
              <a:t> </a:t>
            </a:r>
            <a:r>
              <a:rPr lang="ru-RU" spc="-5" dirty="0" err="1"/>
              <a:t>протікання</a:t>
            </a:r>
            <a:endParaRPr lang="ru-RU" spc="-5" dirty="0"/>
          </a:p>
          <a:p>
            <a:pPr marL="12700" marR="5080" algn="just">
              <a:lnSpc>
                <a:spcPct val="100000"/>
              </a:lnSpc>
              <a:spcBef>
                <a:spcPts val="509"/>
              </a:spcBef>
            </a:pPr>
            <a:r>
              <a:rPr lang="ru-RU" spc="-25" dirty="0"/>
              <a:t>Труби, </a:t>
            </a:r>
            <a:r>
              <a:rPr lang="ru-RU" spc="-5" dirty="0" err="1"/>
              <a:t>душові</a:t>
            </a:r>
            <a:r>
              <a:rPr lang="ru-RU" spc="-5" dirty="0"/>
              <a:t> </a:t>
            </a:r>
            <a:r>
              <a:rPr lang="ru-RU" spc="-15" dirty="0"/>
              <a:t>головки, </a:t>
            </a:r>
            <a:r>
              <a:rPr lang="ru-RU" spc="-15" dirty="0" err="1"/>
              <a:t>змішувачі</a:t>
            </a:r>
            <a:r>
              <a:rPr lang="ru-RU" spc="-15" dirty="0"/>
              <a:t>, </a:t>
            </a:r>
            <a:r>
              <a:rPr lang="ru-RU" spc="-25" dirty="0"/>
              <a:t>бачки </a:t>
            </a:r>
            <a:r>
              <a:rPr lang="ru-RU" spc="-20" dirty="0" err="1"/>
              <a:t>потребують</a:t>
            </a:r>
            <a:r>
              <a:rPr lang="ru-RU" spc="-20" dirty="0"/>
              <a:t>  </a:t>
            </a:r>
            <a:r>
              <a:rPr lang="ru-RU" spc="-15" dirty="0" err="1"/>
              <a:t>огляду</a:t>
            </a:r>
            <a:endParaRPr lang="ru-RU" spc="-15" dirty="0"/>
          </a:p>
          <a:p>
            <a:pPr marL="78740" algn="just">
              <a:lnSpc>
                <a:spcPct val="100000"/>
              </a:lnSpc>
              <a:spcBef>
                <a:spcPts val="1910"/>
              </a:spcBef>
            </a:pPr>
            <a:r>
              <a:rPr lang="ru-RU" sz="3300" dirty="0">
                <a:solidFill>
                  <a:srgbClr val="48711E"/>
                </a:solidFill>
              </a:rPr>
              <a:t>Рішення:</a:t>
            </a:r>
            <a:endParaRPr lang="ru-RU" sz="3300" dirty="0"/>
          </a:p>
          <a:p>
            <a:pPr marL="421640" indent="-342900" algn="just">
              <a:lnSpc>
                <a:spcPct val="150000"/>
              </a:lnSpc>
              <a:tabLst>
                <a:tab pos="421640" algn="l"/>
                <a:tab pos="422275" algn="l"/>
              </a:tabLst>
            </a:pPr>
            <a:r>
              <a:rPr lang="ru-RU" sz="2100" spc="-15" dirty="0">
                <a:solidFill>
                  <a:srgbClr val="48711E"/>
                </a:solidFill>
              </a:rPr>
              <a:t>Платите </a:t>
            </a:r>
            <a:r>
              <a:rPr lang="ru-RU" sz="2100" spc="-5" dirty="0" err="1">
                <a:solidFill>
                  <a:srgbClr val="48711E"/>
                </a:solidFill>
              </a:rPr>
              <a:t>більше</a:t>
            </a:r>
            <a:r>
              <a:rPr lang="ru-RU" sz="2100" spc="-5" dirty="0">
                <a:solidFill>
                  <a:srgbClr val="48711E"/>
                </a:solidFill>
              </a:rPr>
              <a:t> за </a:t>
            </a:r>
            <a:r>
              <a:rPr lang="ru-RU" sz="2100" dirty="0" err="1">
                <a:solidFill>
                  <a:srgbClr val="48711E"/>
                </a:solidFill>
              </a:rPr>
              <a:t>якісне</a:t>
            </a:r>
            <a:r>
              <a:rPr lang="ru-RU" sz="2100" dirty="0">
                <a:solidFill>
                  <a:srgbClr val="48711E"/>
                </a:solidFill>
              </a:rPr>
              <a:t> </a:t>
            </a:r>
            <a:r>
              <a:rPr lang="ru-RU" sz="2100" spc="-15" dirty="0" err="1">
                <a:solidFill>
                  <a:srgbClr val="48711E"/>
                </a:solidFill>
              </a:rPr>
              <a:t>обладнання</a:t>
            </a:r>
            <a:r>
              <a:rPr lang="ru-RU" sz="2100" spc="10" dirty="0">
                <a:solidFill>
                  <a:srgbClr val="48711E"/>
                </a:solidFill>
              </a:rPr>
              <a:t> </a:t>
            </a:r>
            <a:r>
              <a:rPr lang="ru-RU" sz="2100" dirty="0">
                <a:solidFill>
                  <a:srgbClr val="48711E"/>
                </a:solidFill>
              </a:rPr>
              <a:t>– </a:t>
            </a:r>
            <a:r>
              <a:rPr lang="ru-RU" sz="2100" spc="-5" dirty="0" err="1">
                <a:solidFill>
                  <a:srgbClr val="48711E"/>
                </a:solidFill>
              </a:rPr>
              <a:t>економите</a:t>
            </a:r>
            <a:r>
              <a:rPr lang="ru-RU" sz="2100" spc="-5" dirty="0">
                <a:solidFill>
                  <a:srgbClr val="48711E"/>
                </a:solidFill>
              </a:rPr>
              <a:t> на</a:t>
            </a:r>
            <a:r>
              <a:rPr lang="ru-RU" sz="2100" spc="-10" dirty="0">
                <a:solidFill>
                  <a:srgbClr val="48711E"/>
                </a:solidFill>
              </a:rPr>
              <a:t> </a:t>
            </a:r>
            <a:r>
              <a:rPr lang="ru-RU" sz="2100" spc="-15" dirty="0" err="1">
                <a:solidFill>
                  <a:srgbClr val="48711E"/>
                </a:solidFill>
              </a:rPr>
              <a:t>обслуговуванні</a:t>
            </a:r>
            <a:r>
              <a:rPr lang="ru-RU" sz="2100" spc="-15" dirty="0">
                <a:solidFill>
                  <a:srgbClr val="48711E"/>
                </a:solidFill>
              </a:rPr>
              <a:t>!</a:t>
            </a:r>
            <a:endParaRPr lang="ru-RU" sz="2100" dirty="0"/>
          </a:p>
          <a:p>
            <a:pPr marL="421640" indent="-342900" algn="just">
              <a:lnSpc>
                <a:spcPct val="150000"/>
              </a:lnSpc>
              <a:spcBef>
                <a:spcPts val="35"/>
              </a:spcBef>
              <a:tabLst>
                <a:tab pos="421640" algn="l"/>
                <a:tab pos="422275" algn="l"/>
              </a:tabLst>
            </a:pPr>
            <a:r>
              <a:rPr lang="ru-RU" sz="2100" spc="-25" dirty="0" err="1">
                <a:solidFill>
                  <a:srgbClr val="48711E"/>
                </a:solidFill>
              </a:rPr>
              <a:t>Регулярні</a:t>
            </a:r>
            <a:r>
              <a:rPr lang="ru-RU" sz="2100" spc="-25" dirty="0">
                <a:solidFill>
                  <a:srgbClr val="48711E"/>
                </a:solidFill>
              </a:rPr>
              <a:t> </a:t>
            </a:r>
            <a:r>
              <a:rPr lang="ru-RU" sz="2100" spc="-15" dirty="0">
                <a:solidFill>
                  <a:srgbClr val="48711E"/>
                </a:solidFill>
              </a:rPr>
              <a:t>огляди </a:t>
            </a:r>
            <a:r>
              <a:rPr lang="ru-RU" sz="2100" dirty="0">
                <a:solidFill>
                  <a:srgbClr val="48711E"/>
                </a:solidFill>
              </a:rPr>
              <a:t>і</a:t>
            </a:r>
            <a:r>
              <a:rPr lang="ru-RU" sz="2100" spc="25" dirty="0">
                <a:solidFill>
                  <a:srgbClr val="48711E"/>
                </a:solidFill>
              </a:rPr>
              <a:t> </a:t>
            </a:r>
            <a:r>
              <a:rPr lang="ru-RU" sz="2100" spc="-15" dirty="0" err="1">
                <a:solidFill>
                  <a:srgbClr val="48711E"/>
                </a:solidFill>
              </a:rPr>
              <a:t>обслуговування</a:t>
            </a:r>
            <a:r>
              <a:rPr lang="ru-RU" sz="2100" spc="-15" dirty="0">
                <a:solidFill>
                  <a:srgbClr val="48711E"/>
                </a:solidFill>
              </a:rPr>
              <a:t>.</a:t>
            </a:r>
            <a:endParaRPr lang="ru-RU" sz="2100" dirty="0"/>
          </a:p>
          <a:p>
            <a:pPr marL="421640" indent="-342900" algn="just">
              <a:lnSpc>
                <a:spcPct val="150000"/>
              </a:lnSpc>
              <a:tabLst>
                <a:tab pos="421640" algn="l"/>
                <a:tab pos="422275" algn="l"/>
              </a:tabLst>
            </a:pPr>
            <a:r>
              <a:rPr lang="ru-RU" sz="2100" spc="-5" dirty="0" err="1">
                <a:solidFill>
                  <a:srgbClr val="48711E"/>
                </a:solidFill>
              </a:rPr>
              <a:t>Моніторинг</a:t>
            </a:r>
            <a:r>
              <a:rPr lang="ru-RU" sz="2100" spc="-25" dirty="0">
                <a:solidFill>
                  <a:srgbClr val="48711E"/>
                </a:solidFill>
              </a:rPr>
              <a:t> </a:t>
            </a:r>
            <a:r>
              <a:rPr lang="ru-RU" sz="2100" spc="-10" dirty="0" err="1">
                <a:solidFill>
                  <a:srgbClr val="48711E"/>
                </a:solidFill>
              </a:rPr>
              <a:t>споживання</a:t>
            </a:r>
            <a:r>
              <a:rPr lang="ru-RU" sz="2100" spc="-10" dirty="0">
                <a:solidFill>
                  <a:srgbClr val="48711E"/>
                </a:solidFill>
              </a:rPr>
              <a:t>.</a:t>
            </a:r>
            <a:endParaRPr lang="ru-RU" sz="2100" dirty="0"/>
          </a:p>
        </p:txBody>
      </p:sp>
      <p:sp>
        <p:nvSpPr>
          <p:cNvPr id="6" name="object 11"/>
          <p:cNvSpPr/>
          <p:nvPr/>
        </p:nvSpPr>
        <p:spPr>
          <a:xfrm>
            <a:off x="566088" y="4073626"/>
            <a:ext cx="9049860" cy="45719"/>
          </a:xfrm>
          <a:custGeom>
            <a:avLst/>
            <a:gdLst/>
            <a:ahLst/>
            <a:cxnLst/>
            <a:rect l="l" t="t" r="r" b="b"/>
            <a:pathLst>
              <a:path w="7031355">
                <a:moveTo>
                  <a:pt x="0" y="0"/>
                </a:moveTo>
                <a:lnTo>
                  <a:pt x="7030974" y="0"/>
                </a:lnTo>
              </a:path>
            </a:pathLst>
          </a:custGeom>
          <a:ln w="101600">
            <a:solidFill>
              <a:srgbClr val="92D050"/>
            </a:solidFill>
          </a:ln>
        </p:spPr>
        <p:txBody>
          <a:bodyPr wrap="square" lIns="0" tIns="0" rIns="0" bIns="0" rtlCol="0"/>
          <a:lstStyle/>
          <a:p>
            <a:endParaRPr/>
          </a:p>
        </p:txBody>
      </p:sp>
    </p:spTree>
    <p:extLst>
      <p:ext uri="{BB962C8B-B14F-4D97-AF65-F5344CB8AC3E}">
        <p14:creationId xmlns:p14="http://schemas.microsoft.com/office/powerpoint/2010/main" val="257375135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Зливний механізм у бачок</a:t>
            </a:r>
          </a:p>
        </p:txBody>
      </p:sp>
      <p:sp>
        <p:nvSpPr>
          <p:cNvPr id="8" name="object 6"/>
          <p:cNvSpPr txBox="1"/>
          <p:nvPr/>
        </p:nvSpPr>
        <p:spPr>
          <a:xfrm>
            <a:off x="1186380" y="5874777"/>
            <a:ext cx="7823794" cy="443711"/>
          </a:xfrm>
          <a:prstGeom prst="rect">
            <a:avLst/>
          </a:prstGeom>
        </p:spPr>
        <p:txBody>
          <a:bodyPr vert="horz" wrap="square" lIns="0" tIns="12700" rIns="0" bIns="0" rtlCol="0">
            <a:spAutoFit/>
          </a:bodyPr>
          <a:lstStyle/>
          <a:p>
            <a:pPr marL="12700">
              <a:lnSpc>
                <a:spcPct val="100000"/>
              </a:lnSpc>
              <a:spcBef>
                <a:spcPts val="100"/>
              </a:spcBef>
              <a:buClr>
                <a:srgbClr val="C70E0E"/>
              </a:buClr>
              <a:tabLst>
                <a:tab pos="372110" algn="l"/>
                <a:tab pos="372745" algn="l"/>
              </a:tabLst>
            </a:pPr>
            <a:r>
              <a:rPr sz="2800" spc="-5" dirty="0">
                <a:latin typeface="Arial"/>
                <a:cs typeface="Arial"/>
              </a:rPr>
              <a:t>Дві кнопки: </a:t>
            </a:r>
            <a:r>
              <a:rPr sz="2800" dirty="0">
                <a:latin typeface="Arial"/>
                <a:cs typeface="Arial"/>
              </a:rPr>
              <a:t>3 </a:t>
            </a:r>
            <a:r>
              <a:rPr sz="2800" spc="-5" dirty="0">
                <a:latin typeface="Arial"/>
                <a:cs typeface="Arial"/>
              </a:rPr>
              <a:t>літри </a:t>
            </a:r>
            <a:r>
              <a:rPr sz="2800" dirty="0">
                <a:latin typeface="Arial"/>
                <a:cs typeface="Arial"/>
              </a:rPr>
              <a:t>та 6 </a:t>
            </a:r>
            <a:r>
              <a:rPr sz="2800" spc="-5" dirty="0">
                <a:latin typeface="Arial"/>
                <a:cs typeface="Arial"/>
              </a:rPr>
              <a:t>літрів </a:t>
            </a:r>
            <a:r>
              <a:rPr sz="2800" dirty="0">
                <a:latin typeface="Arial"/>
                <a:cs typeface="Arial"/>
              </a:rPr>
              <a:t>(</a:t>
            </a:r>
            <a:r>
              <a:rPr sz="2800" dirty="0" err="1">
                <a:latin typeface="Arial"/>
                <a:cs typeface="Arial"/>
              </a:rPr>
              <a:t>або</a:t>
            </a:r>
            <a:r>
              <a:rPr sz="2800" dirty="0">
                <a:latin typeface="Arial"/>
                <a:cs typeface="Arial"/>
              </a:rPr>
              <a:t> </a:t>
            </a:r>
            <a:r>
              <a:rPr sz="2800" spc="-5" dirty="0">
                <a:latin typeface="Arial"/>
                <a:cs typeface="Arial"/>
              </a:rPr>
              <a:t>2</a:t>
            </a:r>
            <a:r>
              <a:rPr lang="uk-UA" sz="2800" spc="-5" dirty="0">
                <a:latin typeface="Arial"/>
                <a:cs typeface="Arial"/>
              </a:rPr>
              <a:t> </a:t>
            </a:r>
            <a:r>
              <a:rPr sz="2800" spc="-5" dirty="0">
                <a:latin typeface="Arial"/>
                <a:cs typeface="Arial"/>
              </a:rPr>
              <a:t>л </a:t>
            </a:r>
            <a:r>
              <a:rPr sz="2800" dirty="0">
                <a:latin typeface="Arial"/>
                <a:cs typeface="Arial"/>
              </a:rPr>
              <a:t>та</a:t>
            </a:r>
            <a:r>
              <a:rPr sz="2800" spc="-65" dirty="0">
                <a:latin typeface="Arial"/>
                <a:cs typeface="Arial"/>
              </a:rPr>
              <a:t> </a:t>
            </a:r>
            <a:r>
              <a:rPr sz="2800" spc="-5" dirty="0">
                <a:latin typeface="Arial"/>
                <a:cs typeface="Arial"/>
              </a:rPr>
              <a:t>4</a:t>
            </a:r>
            <a:r>
              <a:rPr lang="uk-UA" sz="2800" spc="-5" dirty="0">
                <a:latin typeface="Arial"/>
                <a:cs typeface="Arial"/>
              </a:rPr>
              <a:t> </a:t>
            </a:r>
            <a:r>
              <a:rPr sz="2800" spc="-5" dirty="0">
                <a:latin typeface="Arial"/>
                <a:cs typeface="Arial"/>
              </a:rPr>
              <a:t>л)</a:t>
            </a:r>
            <a:endParaRPr sz="2800" dirty="0">
              <a:latin typeface="Arial"/>
              <a:cs typeface="Arial"/>
            </a:endParaRPr>
          </a:p>
        </p:txBody>
      </p:sp>
      <p:sp>
        <p:nvSpPr>
          <p:cNvPr id="9" name="object 7"/>
          <p:cNvSpPr/>
          <p:nvPr/>
        </p:nvSpPr>
        <p:spPr>
          <a:xfrm>
            <a:off x="1913708" y="1926806"/>
            <a:ext cx="771525" cy="2225675"/>
          </a:xfrm>
          <a:prstGeom prst="rect">
            <a:avLst/>
          </a:prstGeom>
          <a:blipFill>
            <a:blip r:embed="rId3" cstate="print"/>
            <a:stretch>
              <a:fillRect/>
            </a:stretch>
          </a:blipFill>
          <a:ln w="12700">
            <a:solidFill>
              <a:schemeClr val="tx1"/>
            </a:solidFill>
          </a:ln>
        </p:spPr>
        <p:txBody>
          <a:bodyPr wrap="square" lIns="0" tIns="0" rIns="0" bIns="0" rtlCol="0"/>
          <a:lstStyle/>
          <a:p>
            <a:endParaRPr/>
          </a:p>
        </p:txBody>
      </p:sp>
      <p:sp>
        <p:nvSpPr>
          <p:cNvPr id="10" name="object 8"/>
          <p:cNvSpPr/>
          <p:nvPr/>
        </p:nvSpPr>
        <p:spPr>
          <a:xfrm>
            <a:off x="4044122" y="1933667"/>
            <a:ext cx="1063988" cy="2211956"/>
          </a:xfrm>
          <a:prstGeom prst="rect">
            <a:avLst/>
          </a:prstGeom>
          <a:blipFill>
            <a:blip r:embed="rId4" cstate="print"/>
            <a:stretch>
              <a:fillRect/>
            </a:stretch>
          </a:blipFill>
          <a:ln w="12700">
            <a:solidFill>
              <a:schemeClr val="tx1"/>
            </a:solidFill>
          </a:ln>
        </p:spPr>
        <p:txBody>
          <a:bodyPr wrap="square" lIns="0" tIns="0" rIns="0" bIns="0" rtlCol="0"/>
          <a:lstStyle/>
          <a:p>
            <a:endParaRPr/>
          </a:p>
        </p:txBody>
      </p:sp>
      <p:sp>
        <p:nvSpPr>
          <p:cNvPr id="11" name="object 9"/>
          <p:cNvSpPr/>
          <p:nvPr/>
        </p:nvSpPr>
        <p:spPr>
          <a:xfrm>
            <a:off x="6466999" y="2085557"/>
            <a:ext cx="2543175" cy="1908175"/>
          </a:xfrm>
          <a:prstGeom prst="rect">
            <a:avLst/>
          </a:prstGeom>
          <a:blipFill>
            <a:blip r:embed="rId5" cstate="print"/>
            <a:stretch>
              <a:fillRect/>
            </a:stretch>
          </a:blipFill>
          <a:ln w="12700">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268351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a:latin typeface="Montserrat"/>
              </a:rPr>
              <a:t>Натискні крани</a:t>
            </a:r>
          </a:p>
        </p:txBody>
      </p:sp>
      <p:sp>
        <p:nvSpPr>
          <p:cNvPr id="8" name="object 6"/>
          <p:cNvSpPr txBox="1"/>
          <p:nvPr/>
        </p:nvSpPr>
        <p:spPr>
          <a:xfrm>
            <a:off x="4807972" y="5706168"/>
            <a:ext cx="4596525" cy="566822"/>
          </a:xfrm>
          <a:prstGeom prst="rect">
            <a:avLst/>
          </a:prstGeom>
        </p:spPr>
        <p:txBody>
          <a:bodyPr vert="horz" wrap="square" lIns="0" tIns="12700" rIns="0" bIns="0" rtlCol="0">
            <a:spAutoFit/>
          </a:bodyPr>
          <a:lstStyle/>
          <a:p>
            <a:pPr marL="12700" algn="ctr">
              <a:lnSpc>
                <a:spcPct val="100000"/>
              </a:lnSpc>
              <a:spcBef>
                <a:spcPts val="100"/>
              </a:spcBef>
              <a:buClr>
                <a:srgbClr val="C70E0E"/>
              </a:buClr>
              <a:tabLst>
                <a:tab pos="372110" algn="l"/>
                <a:tab pos="372745" algn="l"/>
              </a:tabLst>
            </a:pPr>
            <a:r>
              <a:rPr lang="uk-UA" sz="3600" b="1" spc="-5" dirty="0">
                <a:latin typeface="Arial"/>
                <a:cs typeface="Arial"/>
              </a:rPr>
              <a:t>3 л/хв + 10 с роботи</a:t>
            </a:r>
            <a:endParaRPr sz="3600" b="1" dirty="0">
              <a:latin typeface="Arial"/>
              <a:cs typeface="Arial"/>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3127" y="1612490"/>
            <a:ext cx="3766217" cy="3050636"/>
          </a:xfrm>
          <a:prstGeom prst="rect">
            <a:avLst/>
          </a:prstGeom>
        </p:spPr>
      </p:pic>
      <p:sp>
        <p:nvSpPr>
          <p:cNvPr id="12" name="object 6"/>
          <p:cNvSpPr txBox="1"/>
          <p:nvPr/>
        </p:nvSpPr>
        <p:spPr>
          <a:xfrm>
            <a:off x="566089" y="5706168"/>
            <a:ext cx="3514275" cy="566822"/>
          </a:xfrm>
          <a:prstGeom prst="rect">
            <a:avLst/>
          </a:prstGeom>
        </p:spPr>
        <p:txBody>
          <a:bodyPr vert="horz" wrap="square" lIns="0" tIns="12700" rIns="0" bIns="0" rtlCol="0">
            <a:spAutoFit/>
          </a:bodyPr>
          <a:lstStyle/>
          <a:p>
            <a:pPr marL="12700" algn="ctr">
              <a:lnSpc>
                <a:spcPct val="100000"/>
              </a:lnSpc>
              <a:spcBef>
                <a:spcPts val="100"/>
              </a:spcBef>
              <a:buClr>
                <a:srgbClr val="C70E0E"/>
              </a:buClr>
              <a:tabLst>
                <a:tab pos="372110" algn="l"/>
                <a:tab pos="372745" algn="l"/>
              </a:tabLst>
            </a:pPr>
            <a:r>
              <a:rPr lang="uk-UA" sz="3600" b="1" spc="-5" dirty="0">
                <a:latin typeface="Arial"/>
                <a:cs typeface="Arial"/>
              </a:rPr>
              <a:t>10 л/хв</a:t>
            </a:r>
            <a:endParaRPr sz="3600" b="1" dirty="0">
              <a:latin typeface="Arial"/>
              <a:cs typeface="Arial"/>
            </a:endParaRPr>
          </a:p>
        </p:txBody>
      </p:sp>
      <p:pic>
        <p:nvPicPr>
          <p:cNvPr id="3" name="Рисунок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62" y="1612490"/>
            <a:ext cx="3368696" cy="3368696"/>
          </a:xfrm>
          <a:prstGeom prst="rect">
            <a:avLst/>
          </a:prstGeom>
        </p:spPr>
      </p:pic>
    </p:spTree>
    <p:extLst>
      <p:ext uri="{BB962C8B-B14F-4D97-AF65-F5344CB8AC3E}">
        <p14:creationId xmlns:p14="http://schemas.microsoft.com/office/powerpoint/2010/main" val="21005135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403123" y="329323"/>
            <a:ext cx="9301316"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err="1">
                <a:latin typeface="Montserrat"/>
              </a:rPr>
              <a:t>Водозберігаючі</a:t>
            </a:r>
            <a:r>
              <a:rPr lang="uk-UA" sz="2400" b="1" strike="noStrike" spc="-1" dirty="0">
                <a:latin typeface="Montserrat"/>
              </a:rPr>
              <a:t> насадки на змішувачі води (аератори)</a:t>
            </a:r>
          </a:p>
        </p:txBody>
      </p:sp>
      <p:sp>
        <p:nvSpPr>
          <p:cNvPr id="7" name="object 7"/>
          <p:cNvSpPr/>
          <p:nvPr/>
        </p:nvSpPr>
        <p:spPr>
          <a:xfrm>
            <a:off x="5547412" y="3392058"/>
            <a:ext cx="3044892" cy="3036988"/>
          </a:xfrm>
          <a:prstGeom prst="rect">
            <a:avLst/>
          </a:prstGeom>
          <a:blipFill>
            <a:blip r:embed="rId3" cstate="print"/>
            <a:stretch>
              <a:fillRect/>
            </a:stretch>
          </a:blipFill>
          <a:ln w="12700">
            <a:solidFill>
              <a:schemeClr val="tx1"/>
            </a:solidFill>
          </a:ln>
        </p:spPr>
        <p:txBody>
          <a:bodyPr wrap="square" lIns="0" tIns="0" rIns="0" bIns="0" rtlCol="0"/>
          <a:lstStyle/>
          <a:p>
            <a:endParaRPr/>
          </a:p>
        </p:txBody>
      </p:sp>
      <p:sp>
        <p:nvSpPr>
          <p:cNvPr id="12" name="object 8"/>
          <p:cNvSpPr/>
          <p:nvPr/>
        </p:nvSpPr>
        <p:spPr>
          <a:xfrm>
            <a:off x="1081940" y="3379358"/>
            <a:ext cx="3067271" cy="3062388"/>
          </a:xfrm>
          <a:prstGeom prst="rect">
            <a:avLst/>
          </a:prstGeom>
          <a:blipFill>
            <a:blip r:embed="rId4" cstate="print"/>
            <a:stretch>
              <a:fillRect/>
            </a:stretch>
          </a:blipFill>
          <a:ln w="12700">
            <a:solidFill>
              <a:schemeClr val="tx1"/>
            </a:solidFill>
          </a:ln>
        </p:spPr>
        <p:txBody>
          <a:bodyPr wrap="square" lIns="0" tIns="0" rIns="0" bIns="0" rtlCol="0"/>
          <a:lstStyle/>
          <a:p>
            <a:endParaRPr/>
          </a:p>
        </p:txBody>
      </p:sp>
      <p:sp>
        <p:nvSpPr>
          <p:cNvPr id="2" name="TextBox 1"/>
          <p:cNvSpPr txBox="1"/>
          <p:nvPr/>
        </p:nvSpPr>
        <p:spPr>
          <a:xfrm>
            <a:off x="1568439" y="6451390"/>
            <a:ext cx="2094271" cy="461665"/>
          </a:xfrm>
          <a:prstGeom prst="rect">
            <a:avLst/>
          </a:prstGeom>
          <a:noFill/>
        </p:spPr>
        <p:txBody>
          <a:bodyPr wrap="square" rtlCol="0">
            <a:spAutoFit/>
          </a:bodyPr>
          <a:lstStyle/>
          <a:p>
            <a:pPr algn="ctr"/>
            <a:r>
              <a:rPr lang="uk-UA" sz="2400" b="1" dirty="0">
                <a:solidFill>
                  <a:srgbClr val="FF0000"/>
                </a:solidFill>
              </a:rPr>
              <a:t>від 1,5 л/хв</a:t>
            </a:r>
            <a:endParaRPr lang="ru-RU" sz="2400" b="1" dirty="0">
              <a:solidFill>
                <a:srgbClr val="FF0000"/>
              </a:solidFill>
            </a:endParaRPr>
          </a:p>
        </p:txBody>
      </p:sp>
      <p:sp>
        <p:nvSpPr>
          <p:cNvPr id="13" name="TextBox 12"/>
          <p:cNvSpPr txBox="1"/>
          <p:nvPr/>
        </p:nvSpPr>
        <p:spPr>
          <a:xfrm>
            <a:off x="6022722" y="6451390"/>
            <a:ext cx="2094271" cy="461665"/>
          </a:xfrm>
          <a:prstGeom prst="rect">
            <a:avLst/>
          </a:prstGeom>
          <a:noFill/>
        </p:spPr>
        <p:txBody>
          <a:bodyPr wrap="square" rtlCol="0">
            <a:spAutoFit/>
          </a:bodyPr>
          <a:lstStyle/>
          <a:p>
            <a:pPr algn="ctr"/>
            <a:r>
              <a:rPr lang="uk-UA" sz="2400" b="1" dirty="0">
                <a:solidFill>
                  <a:srgbClr val="FF0000"/>
                </a:solidFill>
              </a:rPr>
              <a:t>від 1,5 л/хв</a:t>
            </a:r>
            <a:endParaRPr lang="ru-RU" sz="2400" b="1" dirty="0">
              <a:solidFill>
                <a:srgbClr val="FF0000"/>
              </a:solidFill>
            </a:endParaRPr>
          </a:p>
        </p:txBody>
      </p:sp>
      <p:pic>
        <p:nvPicPr>
          <p:cNvPr id="4" name="Рисунок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7518" y="1017678"/>
            <a:ext cx="4472525" cy="2219151"/>
          </a:xfrm>
          <a:prstGeom prst="rect">
            <a:avLst/>
          </a:prstGeom>
          <a:ln w="12700">
            <a:solidFill>
              <a:schemeClr val="tx1"/>
            </a:solidFill>
          </a:ln>
        </p:spPr>
      </p:pic>
    </p:spTree>
    <p:extLst>
      <p:ext uri="{BB962C8B-B14F-4D97-AF65-F5344CB8AC3E}">
        <p14:creationId xmlns:p14="http://schemas.microsoft.com/office/powerpoint/2010/main" val="14613793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0">
          <a:blip r:embed="rId2"/>
          <a:stretch>
            <a:fillRect/>
          </a:stretch>
        </a:blipFill>
        <a:effectLst/>
      </p:bgPr>
    </p:bg>
    <p:spTree>
      <p:nvGrpSpPr>
        <p:cNvPr id="1" name=""/>
        <p:cNvGrpSpPr/>
        <p:nvPr/>
      </p:nvGrpSpPr>
      <p:grpSpPr>
        <a:xfrm>
          <a:off x="0" y="0"/>
          <a:ext cx="0" cy="0"/>
          <a:chOff x="0" y="0"/>
          <a:chExt cx="0" cy="0"/>
        </a:xfrm>
      </p:grpSpPr>
      <p:sp>
        <p:nvSpPr>
          <p:cNvPr id="78" name="CustomShape 1"/>
          <p:cNvSpPr/>
          <p:nvPr/>
        </p:nvSpPr>
        <p:spPr>
          <a:xfrm>
            <a:off x="566089" y="329323"/>
            <a:ext cx="8964382" cy="558525"/>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uk-UA" sz="2400" b="1" strike="noStrike" spc="-1" dirty="0" err="1">
                <a:latin typeface="Montserrat"/>
              </a:rPr>
              <a:t>Водозберігаючі</a:t>
            </a:r>
            <a:r>
              <a:rPr lang="uk-UA" sz="2400" b="1" strike="noStrike" spc="-1" dirty="0">
                <a:latin typeface="Montserrat"/>
              </a:rPr>
              <a:t> насадки та душові головки</a:t>
            </a:r>
          </a:p>
        </p:txBody>
      </p:sp>
      <p:sp>
        <p:nvSpPr>
          <p:cNvPr id="7" name="object 6"/>
          <p:cNvSpPr/>
          <p:nvPr/>
        </p:nvSpPr>
        <p:spPr>
          <a:xfrm>
            <a:off x="958880" y="1250169"/>
            <a:ext cx="8178800" cy="2147824"/>
          </a:xfrm>
          <a:prstGeom prst="rect">
            <a:avLst/>
          </a:prstGeom>
          <a:blipFill>
            <a:blip r:embed="rId3" cstate="print"/>
            <a:stretch>
              <a:fillRect/>
            </a:stretch>
          </a:blipFill>
          <a:ln w="12700">
            <a:solidFill>
              <a:schemeClr val="tx1"/>
            </a:solidFill>
          </a:ln>
        </p:spPr>
        <p:txBody>
          <a:bodyPr wrap="square" lIns="0" tIns="0" rIns="0" bIns="0" rtlCol="0"/>
          <a:lstStyle/>
          <a:p>
            <a:endParaRPr/>
          </a:p>
        </p:txBody>
      </p:sp>
      <p:sp>
        <p:nvSpPr>
          <p:cNvPr id="12" name="object 7"/>
          <p:cNvSpPr/>
          <p:nvPr/>
        </p:nvSpPr>
        <p:spPr>
          <a:xfrm>
            <a:off x="958880" y="3760314"/>
            <a:ext cx="1367572" cy="2997200"/>
          </a:xfrm>
          <a:prstGeom prst="rect">
            <a:avLst/>
          </a:prstGeom>
          <a:blipFill>
            <a:blip r:embed="rId4" cstate="print"/>
            <a:stretch>
              <a:fillRect/>
            </a:stretch>
          </a:blipFill>
          <a:ln w="12700">
            <a:solidFill>
              <a:schemeClr val="tx1"/>
            </a:solidFill>
          </a:ln>
        </p:spPr>
        <p:txBody>
          <a:bodyPr wrap="square" lIns="0" tIns="0" rIns="0" bIns="0" rtlCol="0"/>
          <a:lstStyle/>
          <a:p>
            <a:endParaRPr/>
          </a:p>
        </p:txBody>
      </p:sp>
      <p:sp>
        <p:nvSpPr>
          <p:cNvPr id="13" name="object 8"/>
          <p:cNvSpPr/>
          <p:nvPr/>
        </p:nvSpPr>
        <p:spPr>
          <a:xfrm>
            <a:off x="6892413" y="3760314"/>
            <a:ext cx="2245267" cy="2997200"/>
          </a:xfrm>
          <a:prstGeom prst="rect">
            <a:avLst/>
          </a:prstGeom>
          <a:blipFill>
            <a:blip r:embed="rId5" cstate="print"/>
            <a:stretch>
              <a:fillRect/>
            </a:stretch>
          </a:blipFill>
          <a:ln w="12700">
            <a:solidFill>
              <a:schemeClr val="tx1"/>
            </a:solidFill>
          </a:ln>
        </p:spPr>
        <p:txBody>
          <a:bodyPr wrap="square" lIns="0" tIns="0" rIns="0" bIns="0" rtlCol="0"/>
          <a:lstStyle/>
          <a:p>
            <a:endParaRPr/>
          </a:p>
        </p:txBody>
      </p:sp>
      <p:pic>
        <p:nvPicPr>
          <p:cNvPr id="2" name="Рисунок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9177" y="3760314"/>
            <a:ext cx="4283786" cy="2997200"/>
          </a:xfrm>
          <a:prstGeom prst="rect">
            <a:avLst/>
          </a:prstGeom>
          <a:ln w="79375">
            <a:solidFill>
              <a:srgbClr val="FF0000"/>
            </a:solidFill>
          </a:ln>
        </p:spPr>
      </p:pic>
      <p:sp>
        <p:nvSpPr>
          <p:cNvPr id="3" name="TextBox 2"/>
          <p:cNvSpPr txBox="1"/>
          <p:nvPr/>
        </p:nvSpPr>
        <p:spPr>
          <a:xfrm>
            <a:off x="3303639" y="6757514"/>
            <a:ext cx="2251587" cy="523220"/>
          </a:xfrm>
          <a:prstGeom prst="rect">
            <a:avLst/>
          </a:prstGeom>
          <a:noFill/>
        </p:spPr>
        <p:txBody>
          <a:bodyPr wrap="square" rtlCol="0">
            <a:spAutoFit/>
          </a:bodyPr>
          <a:lstStyle/>
          <a:p>
            <a:pPr algn="ctr"/>
            <a:r>
              <a:rPr lang="uk-UA" sz="2800" b="1" dirty="0">
                <a:solidFill>
                  <a:srgbClr val="FF0000"/>
                </a:solidFill>
              </a:rPr>
              <a:t>до 50 л/хв</a:t>
            </a:r>
            <a:endParaRPr lang="ru-RU" sz="2800" b="1" dirty="0">
              <a:solidFill>
                <a:srgbClr val="FF0000"/>
              </a:solidFill>
            </a:endParaRPr>
          </a:p>
        </p:txBody>
      </p:sp>
    </p:spTree>
    <p:extLst>
      <p:ext uri="{BB962C8B-B14F-4D97-AF65-F5344CB8AC3E}">
        <p14:creationId xmlns:p14="http://schemas.microsoft.com/office/powerpoint/2010/main" val="15913382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1_Грань">
  <a:themeElements>
    <a:clrScheme name="Грань">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Грань">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Грань">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6440</TotalTime>
  <Words>1456</Words>
  <Application>Microsoft Office PowerPoint</Application>
  <PresentationFormat>Произвольный</PresentationFormat>
  <Paragraphs>442</Paragraphs>
  <Slides>44</Slides>
  <Notes>0</Notes>
  <HiddenSlides>0</HiddenSlides>
  <MMClips>0</MMClips>
  <ScaleCrop>false</ScaleCrop>
  <HeadingPairs>
    <vt:vector size="4" baseType="variant">
      <vt:variant>
        <vt:lpstr>Тема</vt:lpstr>
      </vt:variant>
      <vt:variant>
        <vt:i4>2</vt:i4>
      </vt:variant>
      <vt:variant>
        <vt:lpstr>Заголовки слайдов</vt:lpstr>
      </vt:variant>
      <vt:variant>
        <vt:i4>44</vt:i4>
      </vt:variant>
    </vt:vector>
  </HeadingPairs>
  <TitlesOfParts>
    <vt:vector size="46" baseType="lpstr">
      <vt:lpstr>Грань</vt:lpstr>
      <vt:lpstr>1_Грань</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user</dc:creator>
  <dc:description/>
  <cp:lastModifiedBy>Пользователь Windows</cp:lastModifiedBy>
  <cp:revision>504</cp:revision>
  <dcterms:created xsi:type="dcterms:W3CDTF">2018-10-03T12:40:34Z</dcterms:created>
  <dcterms:modified xsi:type="dcterms:W3CDTF">2025-10-15T07:55:20Z</dcterms:modified>
  <dc:language>uk-UA</dc:language>
</cp:coreProperties>
</file>